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2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3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notesSlides/notesSlide4.xml" ContentType="application/vnd.openxmlformats-officedocument.presentationml.notesSlide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notesSlides/notesSlide5.xml" ContentType="application/vnd.openxmlformats-officedocument.presentationml.notesSlide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notesSlides/notesSlide6.xml" ContentType="application/vnd.openxmlformats-officedocument.presentationml.notesSlide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notesSlides/notesSlide7.xml" ContentType="application/vnd.openxmlformats-officedocument.presentationml.notesSlide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notesSlides/notesSlide8.xml" ContentType="application/vnd.openxmlformats-officedocument.presentationml.notesSlide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notesSlides/notesSlide9.xml" ContentType="application/vnd.openxmlformats-officedocument.presentationml.notesSlide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notesSlides/notesSlide10.xml" ContentType="application/vnd.openxmlformats-officedocument.presentationml.notesSlide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notesSlides/notesSlide11.xml" ContentType="application/vnd.openxmlformats-officedocument.presentationml.notesSlide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372" r:id="rId2"/>
    <p:sldId id="1032" r:id="rId3"/>
    <p:sldId id="1036" r:id="rId4"/>
    <p:sldId id="1039" r:id="rId5"/>
    <p:sldId id="1040" r:id="rId6"/>
    <p:sldId id="1042" r:id="rId7"/>
    <p:sldId id="1045" r:id="rId8"/>
    <p:sldId id="1046" r:id="rId9"/>
    <p:sldId id="1047" r:id="rId10"/>
    <p:sldId id="574" r:id="rId11"/>
    <p:sldId id="1050" r:id="rId12"/>
    <p:sldId id="852" r:id="rId13"/>
    <p:sldId id="1092" r:id="rId14"/>
    <p:sldId id="1088" r:id="rId15"/>
    <p:sldId id="1089" r:id="rId16"/>
    <p:sldId id="1090" r:id="rId17"/>
    <p:sldId id="652" r:id="rId18"/>
    <p:sldId id="1093" r:id="rId19"/>
    <p:sldId id="854" r:id="rId20"/>
    <p:sldId id="855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6:12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17684,'-59'27'2055,"39"-19"-1503,-1 2 0,1 0 0,0 1 0,-27 21 0,46-31-500,-1 0 0,0 1-1,1-1 1,-1 1-1,1-1 1,0 1-1,-1 0 1,1 0 0,0-1-1,0 1 1,0 0-1,0 0 1,0 0-1,1 0 1,-1 0-1,1 0 1,-1 3 0,1-3-43,0-1 1,0 0-1,1 0 1,-1 0-1,1 0 1,-1 0-1,1 0 1,-1 0-1,1 0 1,0 0-1,-1 0 1,1 0-1,0 0 1,0 0-1,0 0 1,0-1-1,0 1 1,0 0-1,0-1 1,0 1-1,0 0 1,0-1-1,0 0 1,0 1-1,0-1 1,0 0-1,1 1 1,-1-1-1,0 0 1,0 0-1,2 0 1,11 1-14,-1-1 1,0 0 0,0 0-1,0-2 1,0 0 0,0 0-1,0-1 1,0-1-1,-1 0 1,0 0 0,0-2-1,13-6 1,11-9 33,0-1-1,47-39 1,-64 49 34,-26 24 43,-4 6-83,6-9-17,0 0 0,1 0 0,0 0 0,1 0 0,-3 16 0,5-23-39,0 0-1,1 0 0,-1 1 0,1-1 0,0 0 0,0 1 0,0-1 0,0 0 1,0 1-1,0-1 0,1 0 0,-1 1 0,1-1 0,0 0 0,-1 0 0,1 1 0,0-1 1,0 0-1,1 0 0,-1 0 0,0 0 0,1 0 0,-1-1 0,1 1 0,-1 0 1,1-1-1,0 1 0,4 2 0,1-1-19,0-1 0,1 0 0,-1-1 0,1 1 0,0-1 0,-1-1 0,14 0 0,26-3-228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54 228 16091,'-17'24'1531,"11"-15"-938,-1 0 1,1 1-1,-9 20 0,14-30-564,1 0 0,0 1 0,0-1 0,0 0 0,-1 0 1,1 0-1,0 1 0,0-1 0,0 0 0,0 0 0,0 1 0,0-1 0,-1 0 0,1 1 0,0-1 1,0 0-1,0 0 0,0 1 0,0-1 0,0 0 0,0 0 0,0 1 0,0-1 0,0 0 1,0 1-1,0-1 0,1 0 0,-1 0 0,0 1 0,0-1 0,0 0 0,0 0 0,0 1 0,1-1 1,-1 0-1,0 0 0,0 0 0,0 1 0,0-1 0,1 0 0,-1 0 0,0 0 0,0 0 0,1 1 1,-1-1-1,0 0 0,0 0 0,1 0 0,-1 0 0,0 0 0,0 0 0,1 0 0,-1 0 0,1 0 1,16-7 844,-2-6-651,-1-1 0,-1 0-1,0-1 1,0 0 0,14-26 0,-13 20-94,34-57 235,4-5-104,-51 81-256,0 0-1,0 1 1,0 0 0,0-1 0,0 1-1,1 0 1,-1-1 0,0 1-1,1 0 1,-1 0 0,1 0 0,-1 0-1,1 0 1,2 0 0,-4 1-3,1 0 0,-1 0 1,1 0-1,-1 0 0,1 0 1,-1 0-1,1 0 0,-1 1 0,1-1 1,-1 0-1,1 0 0,-1 0 1,0 1-1,1-1 0,-1 0 1,1 1-1,-1-1 0,0 0 0,1 1 1,-1-1-1,0 1 0,1-1 1,-1 1-1,0-1 0,0 0 1,1 1-1,-1-1 0,0 1 0,0-1 1,0 1-1,2 7 5,0 0 0,-1 0 0,0 0 1,0 12-1,-1 158 145,-1-84-1469,3-98-1738,5-17 2466,0-6-296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19788,'8'0'2537,"4"1"-1569,7-5-400,6-4 1545,4-2-977,0 0-200,2 0-416,-2 1-304,-7 2-488,0 2-224,-9 5-512,-3 0-289,-8 5-103,-4-1 864,-8 3-344,-3 2-184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2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17476,'14'4'2616,"5"-2"-1415,9-5-481,0-4 1680,7-1-975,3 2-257,-3-1-656,-5 0-456,-6 2-3201,-5 1 2857,-6 0-392,-4 1-288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 13867,'4'-8'1613,"2"-2"3756,-6 17-4172,-11 271 3127,-1 0-3862,16-177 104,2-128 237,9-105-346,55-221 1,-68 345-458,6-21-3,15-35-1,-21 57-1,1 1 0,0 0 0,0 0 0,1 1 0,-1-1 0,1 1 0,1 0 0,-1 0 0,1 0 0,0 0 0,8-6 0,-11 10 1,1 0 0,-1 0 1,0 1-1,1-1 0,-1 0 1,1 1-1,-1-1 0,0 1 1,1 0-1,-1 0 0,1 0 1,-1 0-1,1 0 0,-1 1 0,1-1 1,-1 1-1,0 0 0,1-1 1,-1 1-1,0 0 0,1 0 1,-1 1-1,0-1 0,0 0 0,3 3 1,3 2-15,0 1 0,-1 0 0,1 0 0,10 14 0,-15-17 21,0 0 0,0 1 0,0-1 0,0 1 0,0 0 0,-1 0 0,0 0-1,0 0 1,-1 0 0,1 0 0,-1 1 0,0-1 0,0 0 0,-1 1 0,0-1-1,0 1 1,0-1 0,0 1 0,-1-1 0,-2 7 0,1-4 40,-1-1-1,0 1 1,-1-1-1,0 0 1,0 0 0,-1 0-1,1-1 1,-1 0 0,-1 1-1,1-2 1,-1 1 0,0-1-1,-7 5 1,5-4 44,0-1 1,0-1-1,-1 1 0,1-1 0,-1-1 1,-14 4-1,21-6-88,0 0 1,-1-1-1,1 0 0,0 1 0,-1-1 1,1 0-1,0 0 0,0-1 1,-1 1-1,1 0 0,0-1 0,-1 1 1,-3-3-1,5 3-44,0-1-1,-1 0 1,1 0-1,0 0 1,0 0-1,0-1 1,0 1 0,0 0-1,0 0 1,1-1-1,-1 1 1,0 0-1,1-1 1,-1 1-1,1 0 1,-1-1 0,1 1-1,0-1 1,-1 1-1,1-1 1,0 1-1,0-1 1,0-2 0,1 0-177,-1 1 0,1-1 0,0 1 1,0-1-1,0 1 0,0-1 1,1 1-1,-1 0 0,1 0 0,0 0 1,0 0-1,0 0 0,0 0 1,0 0-1,1 1 0,-1-1 0,1 1 1,0-1-1,3-1 0,11-12-778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16676,'0'-1'73,"0"1"1,0 0-1,0 0 1,0 0-1,0-1 1,0 1 0,0 0-1,0 0 1,0 0-1,0-1 1,0 1-1,0 0 1,0 0 0,0 0-1,0-1 1,0 1-1,0 0 1,0 0-1,0 0 1,0 0 0,0-1-1,0 1 1,0 0-1,1 0 1,-1 0-1,0 0 1,0-1 0,0 1-1,0 0 1,0 0-1,1 0 1,-1 0 0,0 0-1,0 0 1,0-1-1,0 1 1,1 0-1,-1 0 1,0 0 0,0 0-1,0 0 1,1 0-1,-1 0 1,0 0-1,0 0 1,0 0 0,1 0-1,-1 0 1,0 0-1,0 0 1,0 0-1,1 0 1,-1 0 0,0 0-1,0 0 1,0 1-1,1-1 1,-1 0-1,0 0 1,0 0 0,0 0-1,0 0 1,1 0-1,-1 1 1,0-1-1,0 0 1,0 0 0,0 0-1,0 1 1,11 11 2145,-9-4-1660,1 0 0,-1 0 1,0 0-1,-1 0 0,0 0 0,0 14 0,-3 53 295,1-58-618,-2 10-46,1-18-146,1-1 0,1 1 1,-1 0-1,2-1 0,-1 1 1,2 11-1,-2-20-41,0 0 1,0 0-1,0 1 0,0-1 1,1 0-1,-1 0 0,0 0 1,0 1-1,0-1 0,0 0 1,0 0-1,0 0 0,0 0 1,0 0-1,0 1 0,0-1 1,0 0-1,1 0 0,-1 0 1,0 0-1,0 0 0,0 1 1,0-1-1,0 0 0,1 0 1,-1 0-1,0 0 0,0 0 0,0 0 1,0 0-1,1 0 0,-1 0 1,0 0-1,0 0 0,0 0 1,1 0-1,-1 0 0,0 0 1,0 0-1,6-6 92,3-10 32,-2-11 18,0 1 0,-1-2 0,-2 1 0,-1-1 0,-1 0 0,-2-32 0,0 59-142,0 0 0,0 0 0,0 0 1,0 0-1,0 0 0,0 0 0,0 0 1,0 0-1,-1 0 0,1 0 0,0 0 1,-1 0-1,1 0 0,0 0 0,-2-2 0,-5 12 3,-3 29-38,9-36 31,1 0 1,-1 0 0,1 1-1,0-1 1,0 0-1,0 0 1,0 1-1,0-1 1,1 0-1,-1 1 1,1-1-1,0 0 1,1 4-1,-1-5 2,-1 0 0,1-1-1,0 1 1,0 0 0,0-1 0,0 1-1,0-1 1,0 1 0,0-1 0,0 1-1,0-1 1,0 0 0,0 0-1,0 1 1,0-1 0,0 0 0,0 0-1,0 0 1,0 0 0,0 0 0,0 0-1,0 0 1,0-1 0,0 1-1,0 0 1,0-1 0,0 1 0,0 0-1,0-1 1,0 1 0,0-1 0,1-1-1,13-7 17,0-1-1,-1 0 1,0-1 0,0-1-1,-1 0 1,17-21-1,-10 11-14,-20 22-2,0-1 0,1 1 0,-1-1 0,0 1 0,1-1 1,-1 1-1,1-1 0,-1 1 0,1-1 0,-1 1 0,1 0 1,-1-1-1,1 1 0,-1 0 0,1-1 0,-1 1 0,1 0 0,0 0 1,-1 0-1,1 0 0,-1-1 0,1 1 0,0 0 0,-1 0 1,1 0-1,0 0 0,0 0 0,-1 1 0,1 0-1,-1-1 1,1 1 0,-1 0 0,0-1-1,1 1 1,-1 0 0,0 0-1,0 0 1,1-1 0,-1 1 0,0 0-1,0 0 1,0-1 0,0 1-1,0 0 1,0 1 0,-6 44-15,5-43 15,-12 59-26,-13 83-238,27-140-338,1-4 238,7-14 127,11-25 176,-18 35-80,13-27-213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73 24141,'2'19'2049,"-4"-11"-1537,-2-7-232,3-1 864,1-3-712,2-6-888,3-5-768,-5-8 984,0-6-232,-2 3-169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23 16940,'14'-16'2768,"-14"10"-1325,-11 6-24,-2 4-935,0 0 0,1 1 0,-1 1 0,1 0 0,0 1 0,0 1 0,-17 13 0,5 0-288,0 1 1,-23 27-1,30-30-67,2 1-1,0 0 1,1 2 0,-13 28-1,20-35-39,0 0 1,1 1-1,1 0 0,1 0 0,0 1 0,1 0 0,-1 20 0,3-31-66,1-1 0,0 0-1,0 0 1,1 0-1,-1 0 1,1 0-1,0 0 1,1 0 0,-1-1-1,1 1 1,0 0-1,0 0 1,0-1 0,1 0-1,-1 1 1,1-1-1,0 0 1,1 0-1,-1 0 1,1-1 0,4 5-1,-3-6-3,0 1 0,0 0 0,0-1 0,0 0 0,0 0 0,0-1 0,0 1 0,1-1 0,-1 0 0,1-1 0,-1 1 0,1-1 0,-1 0 0,1 0 0,-1-1 0,1 0 0,-1 0 0,0 0 0,7-3 0,-1 1 57,0-1 0,0-1 0,-1 0 0,1-1 1,18-12-1,-24 14-27,-1 0 1,1 0 0,0 0-1,-1 0 1,0-1-1,0 0 1,-1 0-1,1 0 1,-1 0-1,0 0 1,0-1-1,-1 1 1,2-7-1,-3 10-32,0 1 0,-1-1 0,1 1 0,-1-1-1,0 1 1,1-1 0,-1 1 0,0-1-1,0 0 1,0 1 0,0-1 0,0 1-1,0-1 1,-1 0 0,1 1 0,0-1-1,-1 1 1,0-1 0,1 1 0,-1-1-1,0 1 1,1-1 0,-1 1 0,0 0-1,0-1 1,0 1 0,0 0 0,0 0-1,-1 0 1,1 0 0,0 0 0,-1 0-1,1 0 1,0 0 0,-1 0 0,1 1-1,-1-1 1,1 1 0,-1-1 0,1 1-1,-1-1 1,1 1 0,-3 0 0,-3-1 16,-1 1 0,1 0 0,0 0 1,0 1-1,0 0 0,-1 0 0,1 1 0,-10 3 1,9-2-20,0-1 0,1 2-1,-1-1 1,1 1 0,0 0 0,-12 9 0,19-13-14,0 0 0,0 0 0,1 0 0,-1 0 0,0 0 0,0 0 0,0 0 0,0 0 0,0 0 0,0 0 1,0 0-1,0 1 0,0-1 0,0 0 0,0 0 0,0 0 0,0 0 0,0 0 0,0 0 0,0 0 0,0 0 0,1 0 0,-1 0 0,0 0 0,0 0 0,0 0 0,0 0 0,0 0 0,0 0 0,0 1 0,0-1 0,0 0 0,0 0 0,0 0 0,0 0 0,0 0 1,0 0-1,0 0 0,0 0 0,0 0 0,0 0 0,0 0 0,0 0 0,0 0 0,0 1 0,-1-1 0,1 0 0,0 0 0,0 0 0,0 0 0,0 0 0,0 0 0,0 0 0,0 0 0,0 0 0,0 0 0,0 0 0,0 0 0,0 0 0,0 0 0,0 0 0,0 0 1,0 0-1,0 0 0,-1 0 0,1 0 0,0 0 0,0 0 0,9-1 0,10-6 0,183-110-187,-196 114 158,0 0 0,1 0 0,-1 0 0,1 1 1,13-3-1,-19 5 22,1-1 1,-1 1-1,0 0 1,0 0-1,0 0 1,0 0-1,1 0 1,-1 0-1,0 1 0,0-1 1,0 0-1,0 1 1,0-1-1,1 0 1,-1 1-1,0-1 1,0 1-1,0 0 1,0-1-1,0 1 1,-1 0-1,1 0 1,0-1-1,0 1 1,0 0-1,-1 0 1,1 0-1,0 0 1,-1 0-1,1 0 1,-1 0-1,1 0 1,-1 0-1,1 0 1,-1 1-1,0-1 1,0 0-1,0 0 1,1 0-1,-1 0 1,0 1-1,0-1 0,-1 1 1,0 16-40,-2 0 1,0-1-1,-1 1 1,0-1-1,-12 28 1,2-5 21,4-11-61,6-20-133,0 0-1,1 0 1,1 0 0,-1 0 0,2 1 0,-1-1-1,1 1 1,0 9 0,1-19 191,0 0 0,0 0 1,0 0-1,0 0 0,0 0 0,0 0 0,0-1 1,0 1-1,0 0 0,0 0 0,0 0 0,0 0 0,0 0 1,0 0-1,0 0 0,1 0 0,-1 0 0,0 0 1,0 0-1,0-1 0,0 1 0,0 0 0,0 0 0,0 0 1,0 0-1,0 0 0,0 0 0,0 0 0,0 0 1,0 0-1,1 0 0,-1 0 0,0 0 0,0 0 0,0 0 1,0 0-1,0 0 0,0 0 0,0 0 0,0 0 1,0 0-1,1 0 0,-1 0 0,0 0 0,0 0 1,0 0-1,0 0 0,0 0 0,0 0 0,0 0 0,0 0 1,0 0-1,0 0 0,0 0 0,0 0 0,1 1 1,-1-1-1,0 0 0,0 0 0,0 0 0,0 0 0,0 0 1,0 0-1,0 0 0,0 0 0,0 0 0,0 0 1,0 1-1,4-10-230,3-19-418,0-6-232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20788,'2'149'7751,"3"4"-5452,0 91-5604,-5-310 231,3 36 2076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87 16460,'-11'-1'945,"-11"-2"1634,18-1-890,11-4 271,9 0-1326,0 1 0,0 0 0,1 1 0,0 1 0,0 0-1,18-2 1,-14 3-378,12-4 80,59-4-1,-83 11-314,0 0 0,0 1 0,0 1 0,0 0 0,0 0 0,0 0-1,-1 1 1,1 0 0,0 1 0,-1 0 0,15 7 0,-21-9-22,0 0 1,0 1 0,0-1-1,0 0 1,0 1 0,-1-1-1,1 1 1,0 0 0,-1-1-1,1 1 1,-1 0 0,0 0-1,0 0 1,0 0-1,1 0 1,-2 0 0,1 0-1,0 1 1,0-1 0,-1 0-1,1 0 1,-1 1 0,0-1-1,0 0 1,0 1 0,0-1-1,0 0 1,0 0 0,0 1-1,-1-1 1,1 0 0,-1 1-1,0-1 1,0 0 0,0 0-1,0 0 1,0 0 0,-1 2-1,-3 4 11,-1-1-1,1 0 1,-1 0-1,-1 0 1,1-1-1,-1 1 1,0-2-1,-10 8 1,1-4 2,-1 0 0,1 0 0,-1-1 0,-1-2 0,0 1 0,0-2 0,0 0 0,0-2 0,-37 4 0,55-7-44,0 0-1,1-1 1,-1 1 0,0 0 0,0 0 0,0 0 0,0 0 0,0 0 0,0 0 0,0 0 0,0 0 0,0 0 0,0-1 0,0 1 0,0 0 0,0 0-1,0 0 1,0 0 0,0 0 0,0 0 0,0 0 0,0 0 0,0-1 0,0 1 0,0 0 0,0 0 0,0 0 0,0 0 0,0 0 0,0 0-1,0 0 1,0 0 0,0 0 0,0-1 0,0 1 0,0 0 0,-1 0 0,1 0 0,0 0 0,0 0 0,0 0 0,0 0 0,0 0 0,0 0 0,0 0-1,0 0 1,0 0 0,-1 0 0,1 0 0,0 0 0,0 0 0,0 0 0,0 0 0,0 0 0,0 0 0,0 0 0,0 0 0,-1 0 0,1 0-1,0 0 1,8-5-1017,33-6-350,-12 6 513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21253,'1'0'98,"0"1"1,1-1-1,-1 1 1,0 0-1,0 0 1,1 0-1,-1 0 1,0 0-1,0 0 1,0 0-1,0 0 1,0 0-1,0 0 1,-1 1 0,1-1-1,0 0 1,-1 0-1,1 1 1,-1-1-1,1 1 1,-1-1-1,1 0 1,-1 1-1,0-1 1,0 1-1,0-1 1,0 1-1,0-1 1,0 1 0,-1 1-1,0 8 173,0-1 0,-1 1 0,-5 12 0,4-14 162,-34 110 1692,-88 190-1,125-309-2124,-6 12 113,1 0-1,1 0 1,-1 0-1,-2 16 1,7-28-109,0 0 0,0 1 0,0-1 0,0 0 0,0 0 0,0 0 1,0 1-1,0-1 0,0 0 0,0 0 0,0 0 0,0 1 0,0-1 0,0 0 0,0 0 0,0 0 1,0 1-1,0-1 0,1 0 0,-1 0 0,0 0 0,0 1 0,0-1 0,0 0 0,0 0 0,0 0 1,1 0-1,-1 0 0,0 0 0,0 1 0,0-1 0,1 0 0,-1 0 0,0 0 0,0 0 0,0 0 1,0 0-1,1 0 0,-1 0 0,0 0 0,0 0 0,0 0 0,1 0 0,-1 0 0,0 0 0,11-2 81,-10 1-78,113-44 325,-17 5-216,30-1-380,-68 23-771,-55 17 849,-1 1 62,0-1 0,0 0 0,-1 0 0,1 0 0,0 0 0,0 0 0,-1-1 0,1 1 0,0-1 0,-1 0 0,0 0 0,1 0 0,-1 0 0,3-4 0,-2-1-529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20 19316,'-2'13'777,"0"1"-1,-1-2 1,-1 1 0,-9 23-1,-4 9 753,-1 17-664,3 0 1,2 0 0,3 1-1,-2 74 1,12-134-813,0 1 0,0-1 0,0 0 0,0 1 0,1-1 0,0 0 0,-1 1 0,1-1 0,2 4 0,-3-7-44,0 0 1,0 1 0,1-1-1,-1 0 1,0 0 0,0 1-1,0-1 1,0 0 0,1 0-1,-1 0 1,0 1 0,0-1 0,1 0-1,-1 0 1,0 0 0,0 0-1,1 0 1,-1 0 0,0 1-1,0-1 1,1 0 0,-1 0 0,0 0-1,0 0 1,1 0 0,-1 0-1,0 0 1,1 0 0,-1 0-1,0 0 1,0 0 0,1 0 0,-1-1-1,0 1 1,1 0 0,-1 0-1,2-1 9,-1 0 0,1-1 0,-1 1 0,0-1 0,0 1 0,0 0 0,1-1-1,-1 0 1,-1 1 0,2-3 0,10-21 125,-1 0 0,14-47-1,8-59-132,-26 99-40,2-8-125,-1 0 0,4-78 0,-15 102 38,3 16 115,0 0 0,0 0 0,0 0 0,-1 0 0,1 0-1,0 0 1,0 0 0,0 0 0,0-1 0,-1 1-1,1 0 1,0 0 0,0 0 0,-1 0 0,1 0-1,0 0 1,0 0 0,0 0 0,-1 0 0,1 1 0,0-1-1,0 0 1,0 0 0,-1 0 0,1 0 0,0 0-1,0 0 1,0 0 0,0 0 0,-1 0 0,1 1-1,0-1 1,0 0 0,0 0 0,0 0 0,-1 1 0,0 0 2,-1 1 1,1 0 0,0 0 0,0 0 0,0-1 0,0 1 0,0 0 0,0 1 0,-1 2 0,2-4 4,-1 0 1,1 0 0,0 0 0,0 0-1,0 0 1,0 0 0,0 0 0,0 1-1,0-1 1,0 0 0,0 0-1,0 0 1,0 0 0,1 0 0,-1 0-1,0 0 1,1 0 0,-1 0 0,1 0-1,-1-1 1,1 1 0,-1 0-1,1 0 1,0 0 0,-1 0 0,2 0-1,0 0 5,0 0-1,-1 0 1,1-1-1,0 1 1,0 0-1,0-1 1,0 0-1,0 1 1,0-1-1,0 0 1,0 0-1,0 0 1,2 0-1,7-2 32,1 0 0,-1-1 1,18-6-1,5-4 18,-2-2 0,38-23 1,-20 10-35,-27 19-29,-23 9 4,1 0 0,-1 0 0,0 0 0,1 0 0,-1 0 0,1 0 0,-1 0-1,0 1 1,0-1 0,1 0 0,-1 0 0,0 0 0,1 0 0,-1 0 0,0 0 0,1 1 0,-1-1 0,0 0 0,0 0 0,1 0 0,-1 1 0,0-1-1,0 0 1,1 0 0,-1 1 0,0-1 0,0 0 0,0 1 0,0-1 0,1 0 0,-1 0 0,0 1 0,0 3 2,0 0 1,0-1 0,-1 1-1,1 0 1,-1-1-1,0 1 1,-3 6-1,0 5 20,-10 39 72,2 1 1,3 0 0,2 1-1,1 57 1,6-89-61,-1-8-398,1-1 0,0 1 0,1-1 0,1 0 0,0 0 0,7 24 0,-9-39 343,1 1-1,-1 0 1,0-1-1,0 1 1,1 0 0,-1-1-1,0 1 1,1-1-1,-1 1 1,0 0 0,1-1-1,-1 1 1,1-1-1,-1 1 1,1-1 0,-1 0-1,1 1 1,-1-1-1,1 1 1,0-1 0,9-12-582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11803,'-2'36'779,"2"-18"-482,-1-1-1,4 23 1,-3-38-273,1 0 1,-1 0-1,1 0 0,0 0 0,0 0 0,0-1 1,0 1-1,0 0 0,0 0 0,0-1 0,1 1 0,-1-1 1,2 2-1,-1-1-37,-1-1 0,1 1 1,-1-1-1,1 1 0,-1-1 0,0 1 0,0 0 1,0 0-1,0 0 0,0 0 0,1 3 1,2 19 58,-1 1 0,0-1 1,-2 0-1,-3 46 1,-1-62-26,-4-4-17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54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7282 522 12707,'-47'-32'130,"0"2"1,-2 2-1,-2 3 1,0 1-1,-1 3 1,-77-20-1,-235-27-146,-5 32 31,132 14 9,119 10-15,-752-71 126,541 54-146,-537-34-77,597 56 57,-330 32 1,246 17 59,3 15 1,-581 174-1,803-186 21,1 6 1,3 6-1,-208 128 0,263-141-22,3 2 0,1 3-1,-92 90 1,143-124-11,0 1 0,0 1-1,2 0 1,0 1 0,1 1 0,1-1 0,0 2 0,-10 31-1,16-37-2,0 1-1,2-1 0,-1 1 0,2-1 0,0 1 0,0 0 0,1-1 0,1 1 0,1-1 0,0 1 0,1-1 1,0 1-1,8 17 0,-2-11-9,1-1 1,0 0 0,2-1 0,0 0-1,2-1 1,0-1 0,0 0 0,2-1-1,0 0 1,1-1 0,0-1 0,32 19-1,6 0 5,2-3 0,1-2 0,72 23 0,-26-15-19,2-6 1,149 25-1,-96-33-23,163 1 1,164-28-38,-7-24 27,-419 24 33,1444-74 51,-1412 77-17,761-18-171,-3-23-402,-679 30 412,790-66 91,-561 25 444,-331 40-221,-2-3 0,0-3 0,113-49 0,-161 59-93,0 0 1,0-1-1,-1-1 0,-1 0 1,0-1-1,0-1 1,28-32-1,-39 39-43,-1 0-1,0 0 1,0 0 0,-1-1-1,0 0 1,0 1 0,-1-1 0,1-1-1,-2 1 1,1 0 0,-1-1-1,-1 1 1,0-1 0,0 1-1,0-1 1,-1 0 0,-1 0-1,1 1 1,-1-1 0,-1 1-1,0-1 1,-4-12 0,1 7 4,-1 2-1,-1-1 1,0 1 0,-1-1 0,0 2 0,-1-1 0,0 2-1,-1-1 1,0 1 0,-13-9 0,-9-6 39,0 2-1,-49-26 1,-12 1-31,-1 3-1,-168-53 1,123 58-187,-198-31 1,199 52 53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55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5484 14 8986,'-676'-14'4161,"-1"24"-3422,495-6-134,-780 54 267,692-24-765,-406 106 1,-524 256 36,931-280 63,209-85-87,0 3 0,-74 56 0,104-65-65,0 0 0,1 2 0,2 1 0,0 1 0,-30 45 0,41-50-42,1 2 0,2-1 0,0 2 0,1 0 0,2 0 0,1 1 0,1 0 0,-4 32 0,8-38-22,1-1 1,2 1-1,0 0 1,1 0-1,1-1 1,1 1-1,1-1 1,0 1 0,2-1-1,1 0 1,1 0-1,0-1 1,1 0-1,17 28 1,-7-21 2,2-1 1,0-1-1,2 0 0,0-2 1,2-1-1,1 0 1,0-2-1,2-1 0,46 25 1,3-5 8,1-4 1,123 38 0,63 7 0,367 60 0,287-40-6,-604-94-13,0-12 0,414-63 0,-344 5-59,555-168 1,-754 174 68,192-88 1,-299 111 75,-2-4 0,-2-3 0,-2-4-1,-2-2 1,64-59 0,-104 80 17,-1 0 0,-2-3 0,0 0 0,-2-1-1,-2-2 1,-1 0 0,33-70 0,-44 78-19,0-1-1,-2 0 1,-1 0 0,-1-1 0,-2 0-1,0 0 1,-2 0 0,-1 0 0,-1-1-1,-1 1 1,-2 0 0,-7-37 0,5 44-33,0 1 0,-2-1 1,0 1-1,-1 0 0,-1 1 1,-1 0-1,-1 0 0,0 1 1,-1 0-1,-16-16 0,11 15-31,-2 1-1,0 0 1,-1 2 0,-1 0-1,0 1 1,-1 1 0,0 1-1,-26-9 1,-21-5-79,-119-28 0,-80 1 30,38 14-16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57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454 26 13491,'-12'-7'568,"8"5"-483,-1-1 1,1 1-1,-1 0 1,0 0-1,0 0 1,0 0-1,0 1 1,-8-1 0,13 2-74,-1 0 1,0 0 0,0 1 0,0-1 0,0 0 0,1 1 0,-1-1 0,0 0 0,0 1 0,1-1 0,-1 1 0,0-1 0,1 1 0,-1-1 0,1 1 0,-1 0-1,0-1 1,1 1 0,-1 0 0,0 1 0,-9 19-3,4-9-59,-18 32-265,-129 247-851,112-204 1119,-42 132 0,68-169 131,2 1 0,2 1 0,3 0 0,-3 60 0,11-73-30,1 0 0,2 1 0,1-1 0,2-1 0,2 1 0,18 53 0,-6-40-15,2-1 0,2-2 0,59 89-1,115 126 58,-56-80-43,-57-67 15,311 412 295,-332-453-287,3-3-1,117 100 1,-125-124-54,432 332 140,-456-358-146,308 193 488,-255-167-197,2-4 0,95 34 0,-35-29 126,83 32 162,-218-75-541,-1 0 1,1 1-1,-1 0 1,23 19 0,-30-21-79,0 1 1,0-1-1,-1 2 1,0-1-1,-1 1 1,1 0-1,-1 0 1,-1 0-1,5 12 1,-7-16-16,-2-3 32,0 0 0,0 0 0,1 0 0,-1-1 0,0 1 1,1 0-1,-1 0 0,0-1 0,1 1 0,-1 0 0,1-1 0,-1 1 1,1 0-1,-1-1 0,1 1 0,-1-1 0,1 1 0,1 0 0,-1-4-92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59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24644 0 11755,'0'2'106,"-1"1"1,1-1-1,-1 0 1,1 0 0,-1 0-1,0 0 1,0 0 0,0-1-1,0 1 1,0 0 0,0 0-1,0-1 1,-1 1 0,1 0-1,0-1 1,-1 1 0,-3 1-1,-4 7 111,-185 232-502,160-204 317,-2-2-1,-2-1 1,-73 54 0,-138 70 187,97-66-147,-377 284 67,266-182-155,-320 206-84,460-324 85,-601 368 194,348-217 18,-553 312-310,849-498 69,-777 390-332,-647 196 435,91-143 103,139-146-474,69-133 642,-12-76 710,923-102-837,-1054 83-19,-5-66-82,35-74-343,872 14 162,-659 13-411,4 92 125,369 28 324,-782 231 0,626-77 49,312-91 2,68-19 38,17 39 124,-39 99 378,447-247-340,2 4 1,2 3-1,-103 104 0,171-152-179,0 0-1,2 1 0,-1 0 1,2 0-1,-1 1 0,2 0 0,-11 29 1,16-38-26,0 1 0,0 0 1,1 0-1,0 0 1,0 0-1,0 0 1,1 0-1,0 0 0,0 0 1,0 0-1,1-1 1,0 1-1,0 0 0,1 0 1,0 0-1,0 0 1,0-1-1,0 1 0,1-1 1,0 0-1,0 0 1,1 0-1,-1 0 0,6 5 1,2 0-6,0-1 0,1 0-1,1 0 1,-1-1 0,1-1 0,1 0 0,-1-1 0,1-1-1,22 7 1,15 0-50,69 9 0,78-1-322,205-6 0,-130-9 83,-86 4 188,372-3 94,-537-7 53,0-2 0,0 0 0,0-1 0,27-10 1,-27 6-9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59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5 15427,'-8'-1'590,"4"0"-467,0 0 0,-1 0-1,1 1 1,0-1-1,0 1 1,0 0-1,-1 0 1,1 1-1,0-1 1,0 1-1,-5 1 1,8-1-103,1-1 1,0 1 0,-1-1-1,1 1 1,0-1 0,0 1-1,-1-1 1,1 1 0,0-1-1,0 1 1,0-1 0,0 1-1,0-1 1,0 1 0,0-1-1,0 1 1,0 0-1,0-1 1,0 1 0,0-1-1,0 1 1,1-1 0,-1 1-1,0-1 1,0 1 0,0-1-1,1 1 1,-1-1 0,0 1-1,1 0 1,11 14 228,-4-10-217,0 1 0,0-1 0,0-1-1,1 1 1,-1-1 0,11 3 0,57 14-67,0-6-108,-1-5-1,101 3 0,67 7-337,-231-18 462,0 0 0,0 1 0,-1 0-1,1 1 1,-1 0 0,12 6 0,-21-8 27,1-1-1,-1 0 1,1 1 0,-1 0 0,0-1 0,0 1 0,1 0-1,-2 0 1,1 0 0,0 1 0,0-1 0,-1 0 0,1 1-1,-1-1 1,1 1 0,-1-1 0,0 1 0,0 0-1,0-1 1,-1 1 0,1 0 0,-1 0 0,1-1 0,-1 1-1,0 0 1,0 0 0,0 0 0,-1 0 0,1-1-1,-1 1 1,-1 5 0,-3 5 49,0 1 0,-1-1-1,0 0 1,-2 0 0,1-1 0,-15 17-1,-4 3 67,-35 33 0,-133 111 5,99-92-489,1-4-133,-4-4 0,-117 69 0,77-66 112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05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89 16636,'-2'-60'6813,"3"105"-6416,1 1 0,2-1 0,2 0 1,15 58-1,-20-99-377,0 0 0,1 0 0,-1-1 0,1 1 0,0 0 0,3 5 0,-4-9-7,-1 1-1,1-1 1,-1 1 0,1-1 0,-1 1-1,1-1 1,-1 1 0,1-1 0,0 1 0,-1-1-1,1 0 1,0 1 0,0-1 0,-1 0-1,1 0 1,0 0 0,-1 1 0,1-1 0,0 0-1,0 0 1,-1 0 0,1 0 0,0 0-1,0 0 1,-1-1 0,1 1 0,0 0 0,0 0-1,-1 0 1,1-1 0,0 1 0,-1 0-1,1-1 1,0 1 0,-1-1 0,1 1 0,0-1-1,-1 1 1,1-1 0,-1 1 0,1-1-1,0-1 1,10-11 174,0-1 0,-2 0 0,1 0 0,-2-1-1,9-18 1,-5 9 7,12-28 167,-18 36-281,1 1-1,0 0 1,1 0-1,18-23 1,-26 37-78,1 0-1,0 0 1,-1 1-1,1-1 1,0 0-1,0 0 1,0 1-1,0-1 1,-1 0-1,1 1 1,0-1-1,0 1 1,0-1-1,0 1 1,0 0-1,1-1 1,-1 1 0,2 0-1,-2 0-1,-1 0 0,1 0 0,0 0 0,-1 1 0,1-1 0,0 0-1,-1 1 1,1-1 0,0 1 0,-1-1 0,1 1 0,0-1 0,-1 1 0,1-1 0,-1 1 0,1-1 0,-1 1 0,0 0 0,1-1 0,0 2-1,1 4-8,1 1 1,-1-1-1,0 1 0,1 11 0,-1-12 1,8 55-64,-4-26 32,0 0 1,18 49-1,-23-82 41,-1 0 0,1 0 0,0 0 0,0 0-1,1 0 1,-1 0 0,0 0 0,1 0 0,-1-1 0,1 1 0,2 2 0,-3-4 3,-1 0 1,1 1-1,0-1 1,0 0 0,0 1-1,0-1 1,0 0-1,0 0 1,0 0 0,0 0-1,-1 0 1,1 0-1,0 0 1,0 0 0,0 0-1,0 0 1,0 0 0,0-1-1,0 1 1,0 0-1,0-1 1,-1 1 0,1-1-1,0 1 1,0-1-1,0 1 1,-1-1 0,1 1-1,0-1 1,-1 0-1,1 1 1,0-2 0,6-6 48,-1 1 1,-1-1-1,1 0 1,-1 0-1,-1-1 1,5-11-1,21-61 335,-23 57-269,42-145 640,-47 164-1485,-2 14 123,-1 15-779,-5 46-1724,5-50 2079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06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42 15091,'0'0'113,"0"-1"0,0 1 0,0 0 0,0 0 0,1-1 0,-1 1 0,0 0 0,0 0-1,0-1 1,1 1 0,-1 0 0,0 0 0,0 0 0,1 0 0,-1-1 0,0 1 0,0 0 0,1 0 0,-1 0 0,0 0-1,1 0 1,-1 0 0,0 0 0,1 0 0,-1 0 0,0 0 0,0 0 0,1 0 0,-1 0 0,0 0 0,1 0 0,-1 0-1,0 0 1,1 0 0,-1 1 0,3 10 2321,-5 19-539,2-28-1811,-35 211 1603,48-436 754,-15 215-2470,-1 20-58,3-11 84,0 0 0,0-1-1,0 1 1,-1 0 0,1-1 0,0 1 0,0 0 0,0 0-1,0-1 1,1 1 0,-1 0 0,0-1 0,0 1-1,0 0 1,1 0 0,-1-1 0,0 1 0,0 0 0,1-1-1,-1 1 1,1-1 0,-1 1 0,1 0 0,-1-1-1,1 1 1,-1-1 0,1 1 0,-1-1 0,1 0 0,-1 1-1,1-1 1,0 0 0,-1 1 0,1-1 0,0 0-1,-1 1 1,1-1 0,0 0 0,0 0 0,-1 0 0,1 0-1,0 0 1,-1 0 0,3 0 0,3-2-1,0-1 1,1 0-1,-1-1 0,0 1 1,-1-1-1,1 0 1,8-8-1,1 1 10,-11 7-1,6-4 2,0 1-1,0 0 1,1 1 0,19-9-1,-28 14-7,0 0-1,-1 1 1,1-1-1,0 1 1,0-1-1,-1 1 1,1 0-1,0-1 1,0 1-1,0 0 1,0 0-1,-1 0 1,1 0-1,0 1 1,0-1-1,0 1 1,-1-1-1,1 1 1,0-1-1,0 1 1,-1 0-1,1 0 0,-1 0 1,1 0-1,-1 0 1,1 0-1,-1 0 1,1 0-1,-1 1 1,0-1-1,0 0 1,0 1-1,0-1 1,0 1-1,0-1 1,0 1-1,0 0 1,-1 0-1,1-1 1,0 4-1,3 11-12,-1 0 0,-1 0 0,-1-1 0,0 1 0,-1 0 0,-2 23 0,0 13 3,1-52-11,1 0 1,0 1-1,0-1 1,0 0-1,0 0 1,0 1-1,0-1 1,0 0-1,0 1 0,0-1 1,0 0-1,0 0 1,0 1-1,0-1 1,0 0-1,0 0 1,0 1-1,0-1 1,0 0-1,0 1 1,0-1-1,0 0 0,0 0 1,0 1-1,0-1 1,1 0-1,-1 0 1,0 1-1,0-1 1,0 0-1,0 0 1,1 0-1,-1 1 1,0-1-1,0 0 0,1 0 1,-1 0-1,0 0 1,0 0-1,1 1 1,-1-1-1,0 0 1,1 0-1,7-9-1349,-2 2 1313,0 1-378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07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16 16107,'-8'12'1112,"6"-8"-698,-1-1-1,1 1 1,0-1-1,1 1 1,-1 0-1,1 0 1,-1 0-1,0 7 1,2-10-340,0-1 0,0 1-1,0 0 1,0 0 0,0-1 0,0 1-1,1 0 1,-1-1 0,0 1 0,0 0-1,1 0 1,-1-1 0,1 1 0,-1 0-1,0-1 1,1 1 0,-1-1 0,1 1-1,0-1 1,-1 1 0,1 0 0,1 0 50,1 0 1,-1 0-1,0 0 1,1 0-1,-1 0 1,0-1-1,1 1 1,-1-1 0,5 1-1,29 0 680,1-2 0,71-10 0,-32 2-230,291 3 438,-317 6-993,-22 1-272,1-1 1,-1-2-1,1-1 0,-1-1 1,0-2-1,38-12 1,-63 17 49,0 0 0,0-1 0,0 0 0,0 0 0,0 1 1,-1-1-1,1-1 0,-1 1 0,0 0 0,3-4 0,2-3-506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07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2 118 15483,'-1'-2'500,"0"-26"1577,4 20-620,3 15 1281,5 19-1821,-1 1 0,9 37-1,5 12-584,-17-53-213,-6-17-69,1-1 0,0 1 0,0-1 0,0 0 0,1 1 0,-1-1 0,1 0 0,7 8 0,-10-13-29,1 1 0,0 0 1,-1-1-1,1 1 1,0 0-1,-1-1 1,1 1-1,0-1 1,0 0-1,0 1 1,0-1-1,-1 1 1,1-1-1,0 0 1,0 0-1,0 0 0,0 1 1,0-1-1,0 0 1,0 0-1,0 0 1,0-1-1,1 1 1,0-1 14,0 1 0,0-1 0,0 0 0,0 0 0,0 0 0,-1-1 0,1 1 1,0 0-1,-1-1 0,3-1 0,2-5 105,1 1 1,-2-2-1,8-11 0,-12 19-125,44-78 777,29-49-16,-73 126-778,0 1 1,0-1-1,0 1 1,0-1 0,0 1-1,0-1 1,0 1-1,0-1 1,1 1-1,-1 0 1,0 0-1,1 0 1,-1 0-1,1 0 1,-1 0 0,1 0-1,0 0 1,-1 1-1,4-2 1,-5 2-4,1 0 1,-1 1 0,1-1 0,-1 0-1,1 0 1,-1 1 0,1-1 0,0 0-1,-1 1 1,0-1 0,1 0 0,-1 1-1,1-1 1,-1 1 0,1-1 0,-1 0-1,0 1 1,1-1 0,-1 1 0,1 1-1,6 21-82,-2 20-73,0 55 0,-4-54 105,8 53-1,-9-96 57,0 0 1,0 0-1,0 0 1,0 0-1,0 0 0,0 0 1,1 0-1,-1 0 1,0-1-1,1 1 0,-1 0 1,1 0-1,-1 0 1,1 0-1,-1-1 0,1 1 1,0 0-1,-1 0 1,1-1-1,0 1 0,-1-1 1,1 1-1,1 0 1,-1-1 2,0 0 0,0 0 0,0 0 0,-1 0 0,1 0 1,0 0-1,0 0 0,0-1 0,0 1 0,0 0 1,0-1-1,-1 1 0,1 0 0,0-1 0,0 1 0,-1-1 1,1 0-1,0 1 0,0-2 0,6-4 49,-1-1 1,0 0-1,7-12 0,-12 18-47,112-175 823,-103 158-785,-7 14-292,-2 0 0,1 0 0,0 0 0,-1-1 0,0 1 0,0 0-1,0-1 1,0 1 0,-1-1 0,1-6 0,-7-46-2200,3 37 2335,-1-16-812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09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174 54 15219,'10'-10'1429,"-8"8"-979,1-1 1,-1 1 0,0 0-1,0-1 1,0 1-1,0-1 1,0 0 0,0 0-1,-1 0 1,1 0 0,1-5-1,-4 8-347,1-1 0,0 1 0,0 0 0,-1-1 0,1 1 0,0-1 0,-1 1 0,1 0 0,-1-1 0,1 1 0,0 0-1,-1-1 1,1 1 0,-1 0 0,1 0 0,-1-1 0,1 1 0,-1 0 0,1 0 0,-1 0 0,1 0 0,-1 0 0,1 0-1,-1 0 1,1 0 0,-1 0 0,1 0 0,-1 0 0,1 0 0,-1 0 0,-19 1 998,13 0-972,1 0 0,-1 1 1,1 0-1,0 0 0,0 1 0,0-1 0,0 1 1,0 1-1,0-1 0,1 1 0,0 0 1,-1 0-1,-7 10 0,3-4-97,1 1 1,0 0-1,1 1 0,0 0 1,-8 18-1,12-21-29,0 0 0,0 0 0,2 0 0,-1 1 0,1-1 0,0 1 0,1-1 1,0 20-1,1-26-2,0 0-1,0 1 1,0-1 0,1 0 0,0 0 0,0 0 0,0 0 0,0 0 0,0 0 0,0 0 0,1 0 0,-1 0 0,1 0-1,0-1 1,0 1 0,0-1 0,0 1 0,0-1 0,1 0 0,-1 0 0,1 0 0,0 0 0,-1 0 0,1 0 0,0-1-1,0 0 1,0 1 0,0-1 0,0 0 0,5 1 0,1-1 4,-1 0 1,1-1-1,0 0 0,-1 0 0,1-1 1,0 0-1,-1-1 0,1 1 1,-1-2-1,15-5 0,-3 0 13,-1-1-1,0-1 1,21-14-1,-40 24-14,0 0-1,0 0 1,1 0 0,-1 0-1,0 0 1,0 0 0,0 0 0,0 0-1,1 0 1,-1 0 0,0 0-1,0-1 1,0 1 0,0 0-1,1 0 1,-1 0 0,0 0-1,0 0 1,0 0 0,0 0-1,0-1 1,0 1 0,1 0-1,-1 0 1,0 0 0,0 0-1,0 0 1,0-1 0,0 1-1,0 0 1,0 0 0,0 0-1,0 0 1,0-1 0,0 1-1,0 0 1,0 0 0,0 0 0,0 0-1,0-1 1,0 1 0,0 0-1,0 0 1,0 0 0,0 0-1,0-1 1,0 1 0,0 0-1,0 0 1,0 0 0,0 0-1,-1 0 1,1-1 0,0 1-1,0 0 1,0 0 0,0 0-1,0 0 1,0 0 0,-1-1-1,-15-1 110,-23 4 59,-14 4-35,63-9-175,-1 0 0,1-1 0,11-6 1,-12 5 27,-1 1 0,1 0 0,0 1 0,1 0 0,-1 0 0,11-1 0,-18 4 8,0 0 0,-1 0 0,1 1 0,0-1 0,0 0 0,0 1 0,0-1 0,-1 1 0,1 0 0,0-1 0,-1 1 0,1 0 0,0 0 0,-1 0 0,1 0 0,-1 0 0,0 1 0,1-1 0,-1 0 0,0 1 0,0-1 0,0 1 0,0-1 0,0 1 0,0-1 0,0 1 0,0 0 0,-1 0 0,1-1 0,0 5 0,2 5-10,0 1 1,-1 0 0,1 20 0,-2-19-1,1 8 29,-1 1 0,0-1 0,-4 23 0,3-44-25,0 0-1,0 0 1,0 0 0,0 0 0,0 0-1,0 0 1,0 0 0,0 0 0,0 0 0,0 0-1,0-1 1,0 1 0,0 0 0,0 0-1,0 0 1,0 0 0,0 0 0,0 0 0,0 0-1,0 0 1,0 0 0,0 0 0,0 0-1,0 0 1,0 0 0,0 0 0,-1 0 0,1 0-1,0 0 1,0 0 0,0 0 0,0 0-1,0 0 1,0 0 0,0 0 0,0 0 0,0 0-1,0 0 1,0 0 0,0 0 0,0 0-1,-1 0 1,1 0 0,0 0 0,0 0 0,0 0-1,0 0 1,0 0 0,0 0 0,0 0-1,0 0 1,0 0 0,0 0 0,0 0-1,0 0 1,0 0 0,0 0 0,0 0 0,-1 0-1,1 0 1,0 0 0,0 0 0,-2-8-604,3-29 116,5 11 177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17492,'38'6'3948,"-29"-5"-3513,0 0 0,-1 1 0,1 0 0,-1 0 0,1 0 0,10 6 0,-17-7-419,0 1 1,0-1 0,0 1-1,-1-1 1,1 1-1,0 0 1,-1-1-1,1 1 1,-1 0 0,1 0-1,-1 0 1,0 0-1,0 1 1,0-1 0,0 0-1,0 0 1,0 1-1,-1-1 1,1 0 0,-1 1-1,0-1 1,1 1-1,-1-1 1,0 0 0,-1 1-1,1-1 1,-1 5-1,-1 4 22,-1-1 0,0 1-1,-1-1 1,0 0-1,0 0 1,-1 0 0,0 0-1,-1-1 1,0 0 0,-9 10-1,-5 4 201,-1-1 0,-33 28-1,4-11 279,50-39-514,0 0 0,-1 0 0,1 1-1,0-1 1,0 0 0,-1 0 0,1 0-1,0 1 1,0-1 0,-1 0 0,1 0 0,0 1-1,0-1 1,0 0 0,0 1 0,0-1-1,-1 0 1,1 1 0,0-1 0,0 0-1,0 1 1,0-1 0,0 0 0,0 1 0,0-1-1,0 0 1,0 1 0,0-1 0,0 0-1,0 1 1,0-1 0,1 0 0,-1 1-1,0-1 1,0 0 0,0 0 0,0 1 0,0-1-1,1 0 1,-1 1 0,0-1 0,0 0-1,1 0 1,-1 1 0,0-1 0,0 0-1,1 0 1,-1 0 0,0 0 0,0 1-1,1-1 1,-1 0 0,0 0 0,1 0 0,-1 0-1,0 0 1,1 0 0,-1 0 0,1 0-1,27 6-34,-22-5 31,122 14-6,38 8-668,-163-23 568,1 1 37,-1 0 0,1 0-1,0 0 1,0 0-1,-1-1 1,1 0 0,0 0-1,0 0 1,0 0 0,0-1-1,-1 1 1,1-1-1,6-2 1,4-10-252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11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2923 149 13371,'-154'-48'946,"82"24"-1326,-91-18 1,68 27-145,-142-4 0,-98 19 391,-470 54 2502,714-41-1740,1 4 0,-141 46 0,180-45-416,1 3 0,0 1-1,2 3 1,1 2 0,-76 57-1,92-59-164,1 1 0,0 1 0,2 2 0,2 1-1,0 0 1,-24 41 0,41-56-75,1 1 0,0 1 1,1 0-1,0 0 0,2 0 0,-7 32 0,10-35-26,1-1-1,0 1 0,1 0 1,1 0-1,0-1 0,1 1 1,0 0-1,1-1 0,9 25 1,-1-11 16,1-1 0,1-1 1,1 0-1,1-1 0,1 0 1,25 27-1,-13-21 133,1-1 0,2-1 0,60 42 0,-20-26 83,2-3-1,2-3 1,135 48-1,-104-48-177,1-6-1,2-3 1,1-6-1,142 12 1,-101-28-114,0-7-1,174-21 1,301-70-154,-330 44 255,17 4 108,432-82 67,-658 101 70,-1-3 0,-2-4 0,-1-4 1,-1-3-1,-3-4 0,114-79 0,-110 64 156,165-85 0,-225 132-471,7-4-264,41-25-1,-62 33 299,-1 0 0,0-1 0,0 1 0,0-2 0,-1 1 0,0-1 0,0 0 0,10-17 0,-9 11 135,0-1 0,-1-1 0,-1 0 0,0 0 0,-1 0 0,5-26 0,-9 33-58,0 1 0,-1-1 1,1 1-1,-2-1 0,1 0 0,-1 1 1,-1-1-1,1 1 0,-1 0 1,-1 0-1,1-1 0,-2 1 0,1 1 1,-1-1-1,-5-7 0,-1 2-17,0 0-1,-1 1 0,-1 1 0,0 0 1,0 0-1,-1 1 0,0 1 1,-1 0-1,0 1 0,-1 1 0,-17-8 1,-17-3-2,0 2 1,-61-12-1,-19 3 1,-147-9 1,-135 12-24,320 18 2,-1640-67-11,1263 66-581,3 44-306,276-9 650,-7 6-105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18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15675,'-1'0'73,"1"0"0,0 0-1,0 0 1,-1 0 0,1 1-1,0-1 1,0 0-1,-1 0 1,1 1 0,0-1-1,0 0 1,0 1 0,-1-1-1,1 0 1,0 0 0,0 1-1,0-1 1,0 0-1,0 1 1,0-1 0,0 0-1,-1 1 1,1-1 0,0 0-1,0 1 1,0-1 0,1 0-1,-1 1 1,0-1 0,0 0-1,0 1 1,0-1-1,0 0 1,0 1 0,1-1-1,11 11 1295,20 4 8,-31-15-1333,21 8 356,0-2 0,0-1 0,0-1 0,1 0 0,0-2 0,37 0 0,-27-4-725,0-1-1,-1-1 1,1-2 0,32-10-1,-59 13-937,-14 2 645,-5 1-74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18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 12579,'-2'22'1872,"6"-5"-976,10-10-200,3-5 1697,8-1-1265,6-1-96,4-3-183,3 3-129,2 0-256,0 0-80,-4 6-408,-2 3-288,-5 3-632,-4 1-1161,-10-6 1729,-4-5-288,-5-16-248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19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4 388 16339,'-3'34'2590,"18"-58"690,167-315 511,-175 328-3754,-5 7-31,0 0-1,1 0 1,-1 0 0,1 0 0,0 0 0,0 1 0,0-1 0,1 1 0,-1 0 0,1 0 0,7-4 0,-11 7-7,1 0 1,-1 0-1,0 0 0,1 0 0,-1 0 0,0 0 0,0 0 0,1 0 1,-1 0-1,0 0 0,0 0 0,1 0 0,-1 0 0,0 0 0,0 1 1,1-1-1,-1 0 0,0 0 0,0 0 0,0 0 0,1 1 0,-1-1 0,0 0 1,0 0-1,0 1 0,0-1 0,1 0 0,-1 0 0,0 1 0,0-1 1,0 0-1,0 0 0,0 1 0,0-1 0,0 0 0,0 0 0,0 1 1,0-1-1,0 0 0,0 1 0,0-1 0,0 0 0,0 0 0,0 1 1,0-1-1,-1 20-35,0-15 26,-5 60-196,-14 194 455,17-180-1476,10 100 1,-7-170 849,-1-10-134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19.8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16644,'2'1'326,"1"0"1,-1 0-1,0-1 1,1 1 0,-1 0-1,1-1 1,-1 0 0,1 0-1,0 0 1,4 0-1,2 0 460,221 32 2453,-7 20-4909,-209-49 1900,-20-7-478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0.1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58 16716,'28'22'1848,"11"-12"-944,5-4-328,9-9 777,-1 0-105,4-4-248,-4-2-192,-8-3-720,-3 3-496,-12-4 400,-6-3-104,-6-7-112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1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5957 597 11546,'2'-2'56,"1"-1"-1,-1 1 1,-1-1-1,1 0 0,0 0 1,-1 0-1,1 0 0,-1 0 1,0 0-1,0 0 1,0 0-1,0-1 0,-1 1 1,1 0-1,-1 0 0,0-1 1,0 1-1,0 0 1,-1-1-1,1 1 0,-1 0 1,1 0-1,-1-1 0,0 1 1,0 0-1,-2-3 0,-12-33 239,-1 0 0,-2 2 0,-2 0 0,-27-38-1,34 55-214,-2 1-1,0 1 1,-2 0-1,0 2 1,0 0-1,-2 0 1,0 2-1,-36-21 1,19 18-13,-2 1 1,0 2-1,0 2 1,-2 1-1,1 2 1,-51-4-1,-247-6 9,300 19-69,-803 33 55,6 62-34,-6 37 20,11 55 9,642-134-39,-244 105-1,276-90 15,-198 117 0,293-146-18,-108 91 0,131-96-7,1 2 0,2 2-1,-46 65 1,68-84-7,0-1 0,1 1 0,1 1 0,1 0 1,1 0-1,1 1 0,1 0 0,-5 25 0,9-33 3,1-1 0,0 1 0,1-1 0,0 1 0,1 0 1,1-1-1,0 1 0,1-1 0,0 0 0,0 1 0,1-2 0,1 1 0,0 0 0,1-1 0,9 14 0,-2-8 24,1 0-1,0 0 0,2-1 1,0-1-1,0-1 1,2 0-1,-1-1 0,2-1 1,0 0-1,26 10 0,8 1 59,1-2 0,98 23 0,8-9 39,1-8 0,224 9-1,327-35 29,286-63 180,-2-34-49,-583 54-219,121-16-36,-4-31 17,-428 66-37,-2-6 0,-1-3 0,-1-5 0,98-53-1,-138 60 232,-2-3-1,-1-3 1,-2-2-1,-1-2 0,-3-2 1,-1-3-1,69-83 1,-102 109 55,0-1 0,-1-1 0,-1 0 0,16-35 1,-27 50-224,1 0 1,-1 0 0,0 0 0,-1-1-1,1 1 1,-1 0 0,0-1-1,-1 1 1,0 0 0,0-1 0,0 1-1,-1-1 1,1 1 0,-2-1-1,1 1 1,-1 0 0,0 0 0,0 0-1,-1 0 1,1 0 0,-1 0-1,-7-9 1,-1 3-76,1 1-1,-1 0 1,-1 1-1,0 0 1,-1 1-1,0 1 1,0 0-1,-23-10 1,-124-42-906,159 60 904,-406-121-1654,244 65 1123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4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48 15707,'0'-1'127,"7"-33"2159,-3 22-1030,-2 18 1757,7 506-187,-10-297-1873,-5-226-286,3-18-359,1 0 0,2-50 1,2 21-102,-3 8-68,4-134 96,0 135-226,16-85 0,-18 128-35,0-1 0,1 1 0,0 0 0,0-1 0,1 1 0,0 0 0,5-8 0,-6 11-4,0 1-1,0 0 1,0 0-1,0 0 1,0 1-1,0-1 1,1 0-1,-1 1 1,0 0 0,1-1-1,-1 1 1,1 0-1,0 0 1,-1 0-1,1 1 1,0-1-1,0 1 1,-1-1-1,6 1 1,-1 0-41,-1 0 1,1 0 0,0 0-1,-1 1 1,1 0-1,-1 1 1,1-1-1,-1 1 1,0 1 0,10 3-1,-12-3 61,-1-1 0,0 0 0,1 1-1,-1 0 1,0 0 0,0 0 0,0 0 0,-1 0 0,1 0-1,-1 1 1,0-1 0,0 1 0,0 0 0,0-1-1,-1 1 1,1 0 0,-1 0 0,1 5 0,-1 2 17,1-1 1,-2 1 0,1 0 0,-2 0 0,1 0-1,-2 0 1,1 0 0,-2-1 0,1 1-1,-1-1 1,-8 20 0,8-24 17,1-1 0,-1 1 0,0 0 0,-1-1 1,1 1-1,-1-1 0,0 0 0,-1 0 0,1-1 0,-1 1 0,0-1 0,0 0 0,0 0 0,0-1 0,-1 1 1,1-1-1,-1 0 0,0-1 0,0 1 0,0-1 0,-7 1 0,9-3-39,1 1-1,-1-1 1,1 0-1,-1-1 1,1 1-1,0 0 1,-1-1-1,1 0 1,0 0-1,-1 0 0,1 0 1,-4-3-1,5 4-93,1-1 0,-1 0 0,1 0 0,-1 0 0,1-1 0,-1 1 0,1 0 0,0 0-1,0-1 1,-1 1 0,1-1 0,0 1 0,0-1 0,0 0 0,1 1 0,-1-1 0,0 0 0,1 1-1,-1-1 1,1 0 0,-1 0 0,1 0 0,0-2 0,0 4 78,0-1 0,0 0 0,0 1 0,0-1 0,0 0 0,0 1 0,0-1 0,0 1 0,0-1 0,1 1 0,-1-1 0,0 0 0,0 1 1,1-1-1,-1 1 0,0-1 0,1 1 0,-1-1 0,0 1 0,1-1 0,-1 1 0,1 0 0,-1-1 0,1 1 0,-1-1 0,1 1 0,-1 0 0,1 0 0,-1-1 0,1 1 0,-1 0 0,1 0 0,0 0 0,-1 0 0,1-1 0,-1 1 1,1 0-1,0 0 0,15 0-785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5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12 118 16267,'0'0'84,"0"-1"-1,0 1 0,0 0 0,1 0 0,-1-1 0,0 1 0,0 0 0,0 0 0,1 0 0,-1-1 0,0 1 0,0 0 0,1 0 0,-1 0 0,0 0 0,1-1 0,-1 1 0,0 0 0,0 0 0,1 0 0,-1 0 0,0 0 0,1 0 0,-1 0 1,0 0-1,1 0 0,-1 0 0,0 0 0,1 0 0,-1 0 0,0 0 0,0 0 0,1 0 0,-1 1 0,1-1 0,3 12 1587,-5 26-254,1-32-1125,-5 63 1431,-15 81 0,27-197-741,2-51 0,-7 52-896,11-51-1,-13 97-86,0 0 1,0 0-1,0 0 0,0-1 1,0 1-1,0 0 1,0 0-1,0 0 1,0-1-1,0 1 0,0 0 1,0 0-1,0-1 1,0 1-1,0 0 1,0 0-1,0 0 1,1 0-1,-1-1 0,0 1 1,0 0-1,0 0 1,0 0-1,1 0 1,-1-1-1,0 1 0,0 0 1,0 0-1,0 0 1,1 0-1,-1 0 1,0 0-1,0 0 0,0 0 1,1 0-1,-1 0 1,0 0-1,0 0 1,1 0-1,7 7-61,10 24-63,-11-19 59,-6-10 61,0 0-1,0 0 1,0-1-1,0 1 1,0 0-1,1 0 1,-1-1-1,1 1 1,-1-1 0,1 1-1,0-1 1,-1 0-1,1 0 1,0 0-1,0 0 1,0 0-1,0 0 1,0 0 0,0-1-1,0 1 1,0-1-1,0 1 1,0-1-1,0 0 1,0 0-1,0 0 1,1 0 0,-1 0-1,0 0 1,0 0-1,0-1 1,0 1-1,0-1 1,0 0-1,0 0 1,0 1-1,0-1 1,0 0 0,0-1-1,-1 1 1,3-2-1,11-9 23,0-2 0,-1 1 0,0-2 0,-2 0 0,22-30 1,2-5 62,-36 51-79,0-1 0,0 0 0,0 0 0,0 1 0,0-1 0,0 0 0,0 0 0,1 1 1,-1-1-1,0 0 0,0 0 0,0 1 0,0-1 0,0 0 0,0 0 0,0 1 0,1-1 0,-1 0 0,0 0 0,0 0 0,0 1 0,0-1 0,1 0 0,-1 0 0,0 0 0,0 0 0,1 1 0,-1-1 0,0 0 0,0 0 0,1 0 0,-1 0 0,0 0 0,0 0 0,1 0 0,-1 0 0,0 0 0,0 0 0,1 0 0,-1 0 0,0 0 0,0 0 0,1 0 0,-1 0 0,0 0 0,0 0 0,1 0 0,-1 0 1,0 0-1,0 0 0,1-1 0,-1 1 0,0 0 0,0 0 0,1 0 0,-1 0 0,0-1 0,0 1 0,0 0 0,0 0 0,1 0 0,-1-1 0,0 1 0,0 0 0,0 0 0,0-1 0,0 1 0,1 27-21,-1-22 19,0 75-61,6 169-129,-3-256-1759,-1 1 1684,2-8-205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6.5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21597,'9'8'2016,"-6"-3"-1312,1-1-280,2 0 929,1 1-377,-1-1-344,-2-1-208,4-1-472,-1-2-248,2-6-848,-3-2-57,2-3 889,4-2-248,6-2-248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11987,'-13'6'4210,"11"1"656,10 1-1740,5 1-4137,-6-5 1022,-1-1-1,1 0 1,0 0-1,-1 0 1,2-1-1,-1 0 1,0 0-1,0-1 1,0 0-1,1 0 1,-1-1-1,10-1 1,9-1 110,0-2 0,30-8 1,22-3 57,-52 12-154,0 0-1,0 2 1,0 0-1,1 2 1,37 6-1,-53-5-18,0-1 0,0 0 0,0-1 1,0 0-1,0-1 0,0 0 0,0-1 0,0 0 0,0-1 0,0 0 0,15-7 0,-13 6 16,-1 0-1,1 0 1,0 2-1,0-1 1,0 2-1,1 0 1,-1 0-1,0 1 1,0 1-1,0 0 0,15 4 1,-14 4 313,-15-8-256,-7-6-480,-10-18 150,8 4 86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7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241 53 19740,'1'-2'136,"0"1"0,0 0-1,0-1 1,-1 1 0,1 0 0,0-1-1,-1 1 1,1-1 0,-1 1-1,1-1 1,-1 1 0,0-1 0,0 0-1,1 1 1,-1-1 0,0 1-1,-1-1 1,1 1 0,0-1 0,0 0-1,-1 1 1,0-4 0,0 4-46,0 0 1,1 0-1,-1 0 1,0 0 0,0 0-1,0 0 1,0 0-1,-1 0 1,1 0-1,0 1 1,0-1-1,0 0 1,-1 1 0,1-1-1,0 1 1,-1-1-1,1 1 1,0 0-1,-1 0 1,1-1 0,0 1-1,-1 0 1,1 0-1,-1 0 1,1 0-1,0 1 1,-3-1-1,-4 2-4,0 0 0,1 1 0,-1-1 0,1 1 0,0 1 0,0-1 0,0 1 0,0 1 0,0-1 0,1 1 0,0 0 0,0 1 0,0-1 0,1 1 0,0 0 0,0 1 0,-4 6 0,-2 4-83,1 1 0,1 0 0,0 0 0,1 1 0,-8 32 0,8-23 15,2 2-1,-5 52 1,10-73-11,1-1 1,0 1-1,0-1 1,1 1-1,0-1 0,0 1 1,1-1-1,0 0 1,1 0-1,0 0 0,0 0 1,0 0-1,1-1 1,8 12-1,-9-16 4,0 0-1,0 1 1,0-2-1,0 1 1,1 0-1,-1-1 1,1 1-1,0-1 1,-1 0-1,1 0 1,0-1-1,1 1 1,-1-1-1,5 2 1,-2-2 13,0-1 1,0 1-1,0-1 0,0-1 1,0 1-1,0-1 1,0 0-1,8-3 0,2-1 80,0-2-1,0 0 1,0 0-1,-1-2 0,29-20 1,-32 20 36,0-1 1,15-16-1,-26 24-112,0 0 1,0 0-1,0 0 0,0 0 0,0-1 1,-1 1-1,1-1 0,-1 1 0,1-1 1,-1 1-1,0-1 0,0 0 1,0 0-1,0 0 0,-1 0 0,1 0 1,-1 1-1,0-1 0,1 0 0,-2-4 1,1 5-15,-1 0 0,0 1 1,0-1-1,0 1 1,0-1-1,0 1 1,-1-1-1,1 1 1,0 0-1,0-1 0,-1 1 1,1 0-1,-1 0 1,0 0-1,1 0 1,-1 0-1,1 0 1,-1 1-1,0-1 0,0 1 1,1-1-1,-1 1 1,-3-1-1,-2 0 3,0 0-1,0 1 1,0 0-1,0 0 1,-8 1-1,4 1-9,0 1 1,0 0-1,-20 8 1,26-9-10,-1 1-1,1 0 1,-1 0 0,1 0-1,0 1 1,0-1 0,1 1 0,-9 8-1,11-6-35,9-8 16,10-8-6,2-2-3,7-7-160,2 1-1,49-23 1,-75 40 162,1 0 0,-1 0 1,1 0-1,0 0 0,-1 1 0,1-1 1,0 1-1,-1 0 0,1-1 1,0 1-1,-1 0 0,1 1 0,0-1 1,0 0-1,3 2 0,-5-1 7,1 0-1,0 0 0,-1 0 0,1 0 1,-1 0-1,1 0 0,-1 1 1,0-1-1,1 0 0,-1 1 1,0-1-1,0 1 0,0 0 1,0-1-1,0 1 0,0 0 0,-1 0 1,1-1-1,0 1 0,-1 0 1,0 0-1,1 2 0,1 11-351,-1 0 0,-1 0 0,0 0-1,-1 0 1,0 0 0,-1 0 0,-5 18-1,5-29-1057,2-10 953,3-14 67,7-10-393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7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0 18852,'0'12'1712,"-1"10"-1095,1 3-233,-3 10 848,0 3-384,1 4-320,-1 3-104,2-5-408,-1-2-232,2-11-464,-1-5-240,1-13-1921,-2-7 2345,2-13-432,0-6-400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8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85 18372,'3'-6'433,"0"1"0,0 0 0,1 0 0,0 0 0,0 1 0,1-1 0,-1 1 0,1 0 0,0 0-1,0 0 1,0 1 0,11-6 0,-7 5-104,0 1 0,0 0-1,1 0 1,-1 0 0,1 1-1,-1 1 1,1 0 0,11 0-1,-12 1-206,0 0 0,0 1 0,0 0 0,0 1 0,0 0 0,0 0 0,0 1 0,14 7-1,-18-8-118,0 1 0,0 0 0,0 0 1,-1 1-1,1-1 0,-1 1 0,0 0 0,0 0 0,0 0 0,-1 1 0,1-1 0,-1 1 0,0 0 0,3 7 0,-5-6-6,1-1 1,-1 1 0,0 0 0,-1-1 0,1 1 0,-1 0-1,0-1 1,0 1 0,-1 0 0,0-1 0,0 1 0,0 0-1,-1-1 1,1 1 0,-1-1 0,-1 0 0,1 0-1,-1 0 1,0 0 0,0 0 0,0 0 0,-6 5 0,7-6-42,-1-1 0,-1 1 0,1-1 0,0 1 1,-1-1-1,1 0 0,-1-1 0,0 1 1,0-1-1,0 1 0,-1-1 0,1 0 0,0-1 1,-1 1-1,1-1 0,-1 0 0,0 0 0,1 0 1,-1-1-1,0 1 0,1-1 0,-1 0 1,0-1-1,0 1 0,1-1 0,-10-2 0,13 2 35,0 1-1,1 0 1,-1-1-1,0 1 1,0-1-1,0 1 1,0-1-1,1 1 0,-1-1 1,0 0-1,1 1 1,-1-1-1,0 0 1,1 1-1,-1-1 1,1 0-1,-1 0 1,1 0-1,-1 0 0,1 1 1,0-1-1,-1 0 1,1 0-1,0-2 1,1-10-263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8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3 18732,'1'-1'71,"-1"1"0,0 0 1,1 0-1,-1-1 0,1 1 0,-1 0 0,1 0 1,-1 0-1,0-1 0,1 1 0,-1 0 1,1 0-1,-1 0 0,1 0 0,-1 0 0,1 0 1,-1 0-1,1 0 0,-1 0 0,1 0 0,-1 0 1,1 0-1,-1 1 0,1-1 0,-1 0 0,0 0 1,1 0-1,-1 1 0,1-1 0,-1 0 0,0 0 1,1 1-1,-1-1 0,1 1 0,9 19 1267,-3 29 380,-6-23-1379,-1 0 0,-1-1 0,-1 1 0,-11 47 0,-36 97 109,45-157-389,2-7-32,0-1 10,0 1 0,0 0 0,1 0 0,-1 8 0,2-14-24,0 1 0,0 0 0,0-1 0,0 1 0,0 0 0,0 0 0,0-1 0,0 1 0,0 0 0,0-1 0,0 1 0,0 0 0,1-1 0,-1 1 0,0 0 0,1-1 0,-1 1 0,0 0 0,1-1 1,-1 1-1,1-1 0,-1 1 0,1-1 0,-1 1 0,1-1 0,-1 1 0,1-1 0,-1 1 0,1-1 0,0 0 0,-1 1 0,1-1 0,0 0 0,-1 0 0,1 1 0,0-1 0,0 0 0,-1 0 0,1 0 0,0 0 0,-1 0 0,1 0 0,0 0 0,1 0 1,17-4 199,0 0 1,0-1 0,0-1-1,29-14 1,1 0 79,-2 5-143,-20 7-1107,-1-2 0,34-16-1,-46 18 387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8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18 18884,'-2'17'774,"0"0"0,-1-1 0,-1 1 0,0-1 0,-10 24 0,-5 21 333,16-53-1002,0 5-16,-1 1 1,1-1-1,1 1 0,1 0 1,-1 20-1,2-34-87,0 0 0,0 0 0,0 1 0,0-1 0,0 0 0,0 1 0,0-1 0,0 0 0,0 1 0,0-1 0,0 0 0,0 1 0,0-1 0,0 0 0,0 0 0,0 1 0,1-1 0,-1 0 0,0 1 0,0-1 0,0 0 0,0 0 0,1 1 0,-1-1-1,0 0 1,0 0 0,0 0 0,1 1 0,-1-1 0,0 0 0,0 0 0,1 0 0,-1 0 0,0 1 0,1-1 0,-1 0 0,0 0 0,0 0 0,1 0 0,-1 0 0,0 0 0,1 0 0,11-11 51,8-23 12,2-14 3,-2-1 0,24-98 0,-45 148-70,-2 6-16,-1 1 1,1 0 0,1 0 0,-3 12 0,5-19 29,-1 1 1,1-1-1,0 1 1,0-1-1,0 1 0,0-1 1,0 1-1,0-1 1,1 1-1,-1-1 0,0 1 1,1-1-1,-1 1 1,1-1-1,0 1 1,-1-1-1,1 0 0,0 1 1,0-1-1,0 0 1,0 0-1,0 1 1,0-1-1,0 0 0,1 1 1,1-1 18,-1 0 0,1-1 0,-1 1 0,1-1 0,0 1 0,-1-1 0,1 0 0,-1 0 0,1 0 0,0 0 0,-1 0 0,1 0 0,-1-1 0,4 0 0,20-7 204,-1-1 0,0-1 0,0-1 0,-2-2 1,41-26-1,-30 18-123,-31 19-111,-1 1 1,1-1-1,-1 1 0,1 0 1,0 0-1,0 0 1,4-1-1,1 5-5,-6 12 1,-9 40-21,4-33-67,0-1 0,1 0 0,1 1 0,1 0 1,1-1-1,5 25 0,4-20-2689,-9-25 2654,-1 0 1,1 0-1,0 0 1,0 0-1,0-1 1,-1 1-1,1 0 1,0 0-1,0-1 1,0 1-1,0-1 1,0 1-1,0-1 1,0 1-1,0-1 1,1 1-1,-1-1 1,0 0-1,0 0 1,0 0-1,2 1 1,8-2-1028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29.4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83 457 14523,'-83'4'2823,"132"0"717,86 1-1623,844 17 229,-380-71-2105,-6-52 5,356-47-81,-561 93-58,-6-13 11,-34 5 76,-325 60 6,30-1 0,-40 6-59,-20 3-229,-20 4-333,12-7 485,0 0 1,-16-2-1,-1-2-104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0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0 18564,'0'0'47,"0"0"0,0 1-1,0-1 1,0 0 0,0 0 0,0 0 0,0 0 0,0 0-1,0 0 1,0 0 0,0 1 0,0-1 0,0 0 0,0 0-1,0 0 1,0 0 0,0 0 0,0 0 0,0 0 0,0 0-1,0 1 1,0-1 0,0 0 0,0 0 0,0 0 0,0 0-1,0 0 1,0 0 0,0 0 0,0 0 0,0 0 0,1 0 0,-1 1-1,0-1 1,0 0 0,0 0 0,0 0 0,0 0 0,0 0-1,0 0 1,0 0 0,1 0 0,-1 0 0,0 0 0,0 0-1,0 0 1,0 0 0,0 0 0,0 0 0,0 0 0,1 0-1,-1 0 1,0 0 0,0 0 0,0 0 0,0 0 0,0 0-1,0 0 1,0 0 0,0 0 0,1 0 0,-1 0 0,0-1-1,0 1 1,0 0 0,0 0 0,0 0 0,3 19 1345,-2 24-293,0-43-1050,-1 221 1823,7 137-264,-20-414-740,0-9-584,1 2-103,-4-67 0,15 112-193,0 1-1,2-1 1,0 1 0,1-1 0,0 1 0,2 0 0,0-1 0,11-28 0,-13 40-5,1 0 0,0 0-1,1 0 1,-1 1 0,1-1-1,0 1 1,1 0 0,-1 0-1,1 0 1,0 0 0,0 1-1,0 0 1,1 0 0,-1 1-1,1-1 1,0 1 0,0 0-1,0 1 1,1 0-1,-1 0 1,1 0 0,-1 0-1,1 1 1,-1 0 0,1 1-1,0-1 1,0 1 0,-1 1-1,1-1 1,0 1 0,-1 0-1,1 1 1,-1 0 0,1 0-1,6 3 1,-2-1-7,-1 1-1,1 1 1,-1 0-1,0 0 1,0 1-1,-1 0 1,0 0-1,15 16 1,-23-21 27,0-1 0,0 0 0,-1 0-1,1 0 1,0 1 0,0-1 0,0 0 0,-1 1-1,1-1 1,-1 1 0,1-1 0,-1 1 0,0-1 0,1 1-1,-1-1 1,0 1 0,0-1 0,0 1 0,0-1-1,0 1 1,-1 0 0,1-1 0,0 1 0,-1-1 0,1 0-1,-1 1 1,1-1 0,-1 1 0,0-1 0,0 0 0,0 1-1,1-1 1,-1 0 0,0 0 0,0 0 0,-1 0-1,1 0 1,0 0 0,0 0 0,0 0 0,-1 0 0,-1 1-1,-5 2 37,0 0 0,0 0 0,0-1 0,-1 0 0,-15 3 0,8-3-119,0 0 0,0-2 1,-1 0-1,1 0 0,0-2 0,0 0 1,0 0-1,-21-6 0,20-1-783,11 3 454,6 4 397,0 1 0,0 0 0,0 0 0,0 0 0,0 0 0,0 0 0,0-1 0,0 1-1,0 0 1,0 0 0,0 0 0,0 0 0,0-1 0,0 1 0,0 0 0,0 0 0,0 0 0,0 0 0,0 0 0,0-1 0,0 1 0,0 0 0,0 0-1,0 0 1,0 0 0,0 0 0,1 0 0,-1-1 0,0 1 0,0 0 0,0 0 0,0 0 0,0 0 0,0 0 0,1 0 0,-1 0 0,0 0 0,0 0-1,0 0 1,0 0 0,1-1 0,9-1-531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0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217 84 17460,'1'-5'429,"-1"0"1,1 1-1,-1-1 0,0 0 1,-1 0-1,1 0 1,-1 0-1,0 0 1,0 1-1,-2-7 1,2 10-291,0-1 0,0 0 1,0 1-1,0-1 0,0 1 1,0 0-1,0-1 0,-1 1 1,1 0-1,-1 0 0,1-1 1,0 1-1,-1 0 0,0 1 1,1-1-1,-1 0 0,0 0 1,1 1-1,-1-1 0,0 1 1,0-1-1,1 1 0,-1 0 1,0 0-1,0 0 0,0 0 1,0 0-1,1 0 0,-1 0 1,-2 1-1,-1 0-21,0 1-1,-1-1 1,1 1-1,1 1 1,-1-1-1,0 0 1,0 1-1,1 0 1,0 0 0,-1 1-1,1-1 1,-5 7-1,-2 2-69,1 0 0,-17 26 0,19-26-46,1 1 0,1 0 0,1 0 0,0 1 0,0-1 0,1 1 0,1 0 0,-2 18 0,4-26-1,1 1-1,0-1 1,0 1 0,1-1-1,0 1 1,0-1-1,0 0 1,1 1 0,2 6-1,-2-10 1,0 1 0,0-1 0,0 1 0,0-1 0,0 0 0,1 0 0,-1 0 0,1 0 0,0 0 0,0 0 0,0-1 0,0 0 0,1 1 0,-1-1-1,1-1 1,3 3 0,-1-2 3,-1-1 0,1 0 0,0 0 0,0 0 0,0 0 0,0-1-1,-1 0 1,1 0 0,0-1 0,0 0 0,0 0 0,0 0 0,-1-1 0,1 0-1,0 0 1,-1 0 0,9-5 0,-7 3 6,0 0 0,0 0 0,0-1 1,-1 0-1,1 0 0,-1 0 0,-1-1 0,1 0 0,-1 0 0,0-1 0,0 1 1,6-12-1,-11 17-6,1 0 0,-1 0 1,1 0-1,-1 0 0,1-1 1,-1 1-1,0 0 0,1 0 1,-1 0-1,0-1 0,0 1 1,0 0-1,0 0 0,0 0 1,0-1-1,0 1 0,-1 0 1,1 0-1,0 0 0,-1-1 1,1 1-1,0 0 0,-1 0 1,0 0-1,1 0 0,-1 0 1,0 0-1,1 0 0,-1 0 1,0 0-1,0 0 0,0 0 0,-1 0 1,0 0 0,1 0 0,-1 1 0,0-1-1,1 0 1,-1 1 0,0 0 0,0-1 0,1 1 0,-1 0 0,0 0 0,0 0 0,1 0 0,-1 0 0,0 0-1,0 1 1,1-1 0,-1 0 0,0 1 0,0 0 0,1-1 0,-1 1 0,-2 2 0,-3 3-3,10-3-20,16-4-4,4-8 14,-15 6 3,0 0-1,0 0 1,0 1 0,0 0 0,0 0 0,10 0 0,-16 2 3,0 0 0,-1 0 0,1 0 1,0 1-1,0-1 0,-1 0 0,1 1 1,0 0-1,-1-1 0,1 1 1,0 0-1,-1 0 0,1 0 0,-1 0 1,1 0-1,-1 0 0,0 0 0,0 1 1,1-1-1,-1 0 0,0 1 1,0-1-1,0 1 0,0-1 0,0 1 1,-1-1-1,1 1 0,0 0 0,-1 0 1,1-1-1,-1 1 0,0 0 1,0 0-1,1 2 0,1 10-108,-1-1 0,0 1 0,-1 0 0,-1 0 0,0 0 0,0 0 0,-2 0 0,-5 18 1,4-25-547,1-9 260,-1-16 7,4 16 357,-2-24-411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1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 24317,'3'4'1833,"-2"1"-1457,0-3-192,2 1 616,-1 2-320,-2-4-472,4 2-512,-4-9-1937,2-2 2161,1-7-320,-2-6-216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2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262 64 17484,'1'-5'522,"0"-1"1,0 1-1,-1-1 1,0 0-1,0-8 1,0 13-445,0 0 1,0 1-1,0-1 1,-1 0-1,1 0 0,0 0 1,0 0-1,0 0 1,-1 1-1,1-1 0,0 0 1,-1 0-1,1 0 1,-1 1-1,1-1 0,-1 0 1,1 1-1,-1-1 1,0 0-1,1 1 0,-1-1 1,0 1-1,1-1 0,-1 1 1,0-1-1,0 1 1,0-1-1,1 1 0,-1 0 1,0-1-1,0 1 1,0 0-1,0 0 0,0 0 1,0 0-1,1 0 1,-1 0-1,0 0 0,0 0 1,0 0-1,0 0 1,0 0-1,0 0 0,1 1 1,-2-1-1,-3 2 103,0 1 0,0-1 0,0 1 0,1 0-1,-1 0 1,1 0 0,-1 1 0,1-1 0,0 1 0,-3 5 0,-36 47 303,41-53-456,-19 28 14,3 1 0,0 1 1,2 1-1,2 1 0,1 0 0,1 0 0,-7 45 0,16-70-22,2 0 0,-1 0 0,2 0 0,-1 1 0,1-1 0,1 0 0,0 0 0,3 12 0,-4-19-7,1 0 0,0-1 1,0 1-1,0-1 0,0 1 1,1-1-1,-1 0 0,1 1 1,-1-1-1,1 0 0,0 0 1,0 0-1,0 0 0,0-1 1,0 1-1,0 0 0,0-1 1,1 1-1,-1-1 0,0 0 0,1 0 1,-1 0-1,1 0 0,0 0 1,-1-1-1,1 1 0,0-1 1,-1 0-1,1 1 0,0-1 1,-1 0-1,1-1 0,0 1 1,4-1-1,8-3 60,1 0 0,-1 0 1,-1-2-1,1 0 0,-1 0 0,0-2 1,0 0-1,-1 0 0,0-1 1,0-1-1,-1 0 0,0 0 0,-1-1 1,12-16-1,-22 25-53,1 0-1,0 0 1,-1 0 0,0-1-1,1 1 1,-1-1 0,0 1 0,0-1-1,-1 0 1,2-4 0,-2 6-9,0 0 0,0 0 1,0 0-1,0 0 1,0 0-1,0 0 0,-1 0 1,1 0-1,0 0 1,0 0-1,-1 0 0,1 0 1,-1 0-1,1 0 1,-1 0-1,1 0 0,-1 1 1,0-1-1,-1-1 1,0 0 4,-1 1 0,1-1-1,-1 1 1,0 0 0,1 0 0,-1 0 0,0 0 0,0 0 0,0 1 0,1 0 0,-1-1 0,0 1 0,0 0 0,0 0 0,0 0 0,0 1 0,-5 0 0,-42 13 107,47-12-120,-1-1 1,1 0-1,0 0 0,0 1 0,0 0 0,1 0 1,-1 0-1,0 0 0,1 0 0,-1 0 0,1 1 1,0-1-1,-3 5 0,5-7-3,-1 0 0,1 0 0,0 0 0,0 0 0,0 0 0,0 0 0,0 1 0,0-1 0,0 0 0,0 0 0,0 0 0,0 0 0,-1 0 0,1 1 0,0-1 0,0 0 0,0 0 0,0 0 0,0 0 1,0 0-1,0 1 0,0-1 0,0 0 0,0 0 0,0 0 0,0 0 0,0 0 0,1 1 0,-1-1 0,0 0 0,0 0 0,0 0 0,0 0 0,0 0 0,0 0 0,0 1 0,0-1 0,0 0 0,0 0 0,0 0 0,1 0 0,-1 0 0,0 0 0,0 0 0,0 0 0,0 1 0,10-3 0,17-10 0,-22 9 0,23-11-7,61-25-76,-81 36 66,0 1 0,0-1 0,0 2 0,0-1 0,1 1 1,-1 0-1,1 1 0,16 1 0,-23-1 7,0 1 0,0-1 1,0 1-1,0-1 1,0 1-1,0 0 1,0 0-1,0 0 0,0 0 1,0 1-1,0-1 1,-1 0-1,1 1 0,0-1 1,-1 1-1,1-1 1,-1 1-1,0 0 1,2 2-1,-1 0 7,0-1 0,-1 1 1,0 0-1,0-1 0,0 1 0,0 0 0,0 0 1,-1 0-1,0 0 0,0 6 0,0-5-91,0 0 0,-1-1-1,1 1 1,-1 0 0,0-1 0,-1 1-1,1-1 1,-1 1 0,0-1 0,0 0 0,0 0-1,0 0 1,-1 0 0,0 0 0,0 0-1,0-1 1,0 1 0,0-1 0,-5 4 0,7-7 31,0 1 1,0-1 0,0 1-1,0-1 1,0 0 0,1 1-1,-1-1 1,0 0 0,0 1-1,0-1 1,0 0 0,0 0-1,0 0 1,-1 0 0,1 0-1,0 0 1,0 0 0,0-1-1,0 1 1,0 0 0,1 0-1,-1-1 1,0 1 0,0-1-1,0 1 1,0-1 0,0 1-1,0-1 1,0 1 0,1-1-1,-1 0 1,0 0 0,1 1-1,-1-1 1,0 0 0,1 0-1,-1-1 1,-6-16-669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16484,'1'2'1584,"2"-1"-1216,-1 8-176,0 5 688,1 9-392,0 4-136,0 9-248,-2 3-128,1 7-328,-2 4-208,-2 3-248,0 1-104,-1 1 600,-2 1-192,1-3-217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2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 17964,'4'11'1559,"-1"1"1,-1 0-1,2 15 0,-3 71 1016,-1-39-1692,4 8-613,16 89 0,-30-173-4072,-39-78 2205,24 42 730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3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0 102 13571,'1'-2'346,"1"1"0,0 0 0,-1-1 0,1 1 1,0 0-1,-1 0 0,1 0 0,0 0 0,0 0 0,0 1 0,0-1 0,0 0 1,0 1-1,0 0 0,4-1 0,4-1 1176,94-29 2716,26-6-2016,-105 32-1959,0 0 0,1 2 0,31-1 0,-51 4-229,1 1-1,-1-1 1,1 1-1,-1 0 1,0 0-1,1 1 0,8 3 1,-12-4-28,-1 0 1,0 0-1,0 1 0,0-1 1,0 0-1,-1 1 0,1-1 1,0 1-1,0 0 0,-1-1 1,1 1-1,-1 0 1,0 0-1,1 0 0,-1 0 1,0 0-1,0 0 0,0 0 1,-1 1-1,1-1 0,0 0 1,-1 0-1,1 5 0,-1 0 6,-1 0-1,0 0 0,0 0 0,0 0 0,-1-1 0,0 1 1,0 0-1,-1-1 0,1 0 0,-1 1 0,-1-1 0,-7 10 1,2-3 31,-1-1 0,0 0 0,-1 0 1,-20 16-1,19-18-15,-1-2 0,1 1 1,-25 11-1,32-18-135,1 0-1,-1 0 1,0-1 0,1 1-1,-1-1 1,0 0 0,0 0-1,0-1 1,0 1 0,0-1-1,0 0 1,0 0 0,0-1-1,1 0 1,-9-1-1,12 1 83,0 1 0,-1-1-1,1 0 1,0 1-1,0-1 1,0 0-1,0 0 1,0 1-1,0-1 1,1 0-1,-1 0 1,0 0-1,0 0 1,1 0-1,-1 0 1,0-1-1,1 1 1,-1 0-1,1 0 1,0 0 0,-1 0-1,1-1 1,0 1-1,0 0 1,-1 0-1,1-1 1,0 1-1,1-2 1,5-18-479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3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6 17348,'4'-5'6117,"-3"16"-3788,-5 26-1857,4-32 18,-53 260 1414,22-126-1256,29-133-614,-1 8 72,0 0 0,1 0 0,0 1 0,1-1 0,1 1 0,2 22 0,-1-34-87,-1 0 0,1-1 0,0 1 1,0-1-1,0 1 0,1-1 0,-1 1 0,1-1 0,-1 0 1,1 1-1,0-1 0,0 0 0,0 0 0,0 0 1,0-1-1,0 1 0,0 0 0,1-1 0,-1 1 1,1-1-1,-1 0 0,1 0 0,-1 0 0,1 0 1,0 0-1,-1-1 0,1 1 0,4-1 0,7 2 2,0-1-1,0-1 1,0-1-1,20-2 1,-24 1-221,1 1 1,0-2 0,0 0 0,-1 0 0,1-1-1,-1 0 1,0 0 0,13-9 0,-17 9-55,0-1 0,0 1 0,-1-1 0,0 0 0,1-1 0,-2 1 0,1-1 0,-1 0 0,0-1 0,0 1 0,0-1-1,-1 1 1,4-12 0,4-22-710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34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1 16043,'1'1'231,"3"10"8509,-21 2-7704,4 1-816,1 1 0,0 1 0,1 0 1,1 0-1,0 1 0,1 0 0,-8 25 1,9-21-169,1 0 1,1 0-1,1 1 1,1 0-1,1 0 1,0 26-1,3-44-48,0 0 0,0 0 0,1-1 0,-1 1 0,1 0 0,0 0 0,0 0 0,0-1 0,0 1 0,0 0 0,1-1 0,0 1 0,0-1 0,4 6 0,-4-7 0,0 0 0,1 0 0,-1-1 0,0 1 0,1-1 0,-1 1 0,1-1 0,0 0 0,-1 0 0,1 0 0,0 0 0,0 0 0,0-1 0,0 1 0,-1-1 0,1 0 0,0 0 0,0 0 0,0 0 0,4-1 0,5-1 37,0 0 0,-1-1 0,1-1-1,0 0 1,-1 0 0,0-1-1,0 0 1,-1-1 0,1-1 0,-1 1-1,0-2 1,10-9 0,-19 17-22,0-1 1,-1 1-1,1-1 1,0 0-1,-1 1 1,1-1-1,-1 1 1,1-1-1,-1 0 1,1 0-1,-1 1 1,1-1-1,-1 0 1,0 0-1,1 1 0,-1-1 1,0 0-1,0 0 1,1 0-1,-1 0 1,0 1-1,0-1 1,0 0-1,0 0 1,0-1-1,-1 1 4,1 1 0,-1-1 0,0 0-1,1 0 1,-1 1 0,0-1 0,0 0 0,1 1 0,-1-1-1,0 1 1,0-1 0,0 1 0,0 0 0,0-1-1,0 1 1,0 0 0,0-1 0,-1 1 0,-7-2 110,-1 1-1,-1 0 1,-10 1 0,18 0-116,-23 0 114,-28 4 0,47-1-131,14 2-23,13 0-45,-10-4 37,-1-1-1,1 0 1,0 0 0,0-1 0,-1 0 0,1-1-1,0 0 1,10-4 0,10-6-68,33-16 1,-25 10 32,-38 18 64,1-1 1,-1 1-1,1 0 0,0 0 1,-1-1-1,1 1 1,-1 0-1,1 0 1,-1 0-1,1-1 0,0 1 1,-1 0-1,1 0 1,-1 0-1,1 0 0,0 0 1,-1 0-1,1 0 1,-1 1-1,1-1 1,0 0-1,-1 0 0,1 0 1,-1 1-1,1-1 1,-1 0-1,1 1 0,-1-1 1,1 0-1,-1 1 1,1-1-1,0 1 1,0 1 0,0-1 0,-1 1 0,1 0 1,-1 0-1,1-1 0,-1 1 1,0 0-1,1 0 0,-1-1 0,0 1 1,-1 3-1,0 8 12,-1 1 0,-4 17 0,4-26-7,-8 37-18,3-14-264,0 0-1,2 0 1,-2 43 0,7-66-1,0-2 113,0-1 0,0 0 0,0 0 0,0 1 0,0-1 1,-1 0-1,1 1 0,-1-1 0,-1 4 0,2-5-443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45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4189 1038 12299,'1'3'436,"-1"-3"-367,0 0 0,0 1 0,0-1 0,0 0 0,0 1 0,0-1 0,0 1 0,0-1 0,0 0 0,0 1 0,0-1 0,0 0 0,0 1 0,0-1 0,0 1 0,0-1 0,0 0 0,0 1 0,0-1 0,-1 0 0,1 1 0,0-1 0,0 0 0,0 1 0,-1-1 0,1 0 0,0 0 0,-1 1 0,1-1 0,0 0 0,0 0 0,-1 1 0,1-1 0,0 0 0,-1 0 0,1 0 0,0 0 0,-1 0 0,1 1 0,-1-1 0,-1 2-156,-29 23 504,-68 54 76,85-70-446,0 0 1,-1-1 0,0-1 0,0 0 0,-28 7 0,0-3 72,14-4-96,0 1 0,1 1 0,-33 15 0,50-19-16,0 0 0,-1 0-1,0-2 1,0 1 0,0-1-1,-24 2 1,2-4 29,-43-4 0,72 3-35,-84-1 36,-135 15 0,-22 2 46,113-19-55,0-5 0,1-6 0,0-6 0,-173-49 0,36-21-5,207 63-6,2-2 1,-71-46-1,82 43-1,-195-137 91,216 146-87,1-1 0,1-1 0,1-1 0,1-2 0,1 0 0,-20-35 0,21 26 27,0 2 0,-43-49 0,54 72-24,0 0 1,-1 2 0,0-1 0,-1 1 0,0 1 0,0 1-1,-1 0 1,-1 0 0,-26-9 0,-132-28 247,126 36-89,1-2-1,1-3 0,-49-20 0,-24-24 547,-50-22 109,160 76-817,-98-43-1955,74 36 1235,16 9 175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7:46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222 540 10946,'3'55'1524,"-4"-33"-291,1-18 23,-1-6 627,-5-34-793,-2 0-1,-1 1 1,-19-46 0,21 63-912,-158-394 798,174 415-925,15 14-54,-3-2-16,26 13 0,-23-18 15,0-1-1,1-1 1,1-2 0,-1 0 0,1-2-1,27 2 1,-9-4 5,-1-1-1,79-11 1,-115 9 64,7 0-212,1-2 0,-1 0 0,17-6 0,-28 9 90,-1-1 0,1 0-1,0-1 1,0 1 0,-1 0 0,1-1 0,-1 0 0,1 1-1,-1-1 1,0 0 0,0 0 0,0 0 0,0-1 0,0 1-1,0 0 1,-1-1 0,1 1 0,-1-1 0,1 0 0,-1 1-1,0-1 1,1-3 0,-1-13-286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2:1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1048 517 11378,'-34'-13'231,"-1"1"-1,0 2 1,-1 2-1,0 1 0,0 1 1,-1 3-1,-41 0 0,58 5-189,1 0 0,-1 1-1,1 2 1,0 0 0,0 0-1,1 2 1,0 0 0,0 2-1,0 0 1,1 0 0,-31 25-1,-3 7 121,2 2 0,-53 61 0,69-68-64,1 1 0,2 2-1,-39 66 1,54-77-78,0 2 0,2-1 1,2 2-1,1-1 0,1 2 1,-7 44-1,10-33-23,2 0 0,2 1 0,1-1 1,3 0-1,2 1 0,1-1 0,2 0 1,21 66-1,-17-76-2,1-2 1,2 1-1,1-1 0,2-1 1,1-1-1,1-1 1,1 0-1,2-1 0,0-2 1,2 0-1,40 32 0,-39-38-3,2 0 0,0-2 0,1-1 0,1-2 0,0 0 0,36 10-1,-21-11-43,1-2-1,0-1 0,78 5 0,-44-12-87,109-9-1,71-24-126,522-102-111,-631 104 423,0-8 1,-3-5-1,184-79 0,-35-29 40,-225 106-71,-1-3 0,66-58 0,-95 68-25,-1-2 0,-2-1 0,-2-2 0,33-51 0,-46 59-19,-2-2 1,-2-1-1,-1 0 0,-2-2 1,-2 0-1,13-49 0,-21 62 7,-2-1-1,0 0 0,-1-1 1,-2 1-1,0 0 0,-2-1 1,-6-38-1,3 44 26,-1 1-1,-1-1 1,-1 1-1,0 0 1,-2 1-1,0 0 1,-1 0-1,-1 1 1,-24-30-1,14 24 44,-2 0 0,0 2 0,-1 1 0,-2 1 0,0 1 0,-39-22 0,11 13 71,-1 2 1,-86-29-1,43 26 47,-157-27 0,-109 8-26,62 18-330,-326 12 1,517 22-5,1 6 0,0 4-1,1 5 1,-138 42 0,9 23-37,232-81 229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2:2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99 811 13027,'-7'10'423,"0"1"1,-10 21-1,15-29-356,-9 18 36,2 0-1,0 0 0,1 1 1,0 1-1,2-1 1,1 1-1,-4 41 0,9 12-6,3-1-1,15 92 1,5 88-157,-33-11 24,0 35 94,12-238-34,2-1-1,1 0 0,2 0 0,23 74 1,-10-60-5,3-1 0,41 68 0,73 93-103,-128-201 76,4 8-2,1-1 0,1-1-1,1-1 1,33 31 0,-40-42 19,-1-1-1,1 0 1,1 0-1,-1-1 0,1 0 1,0-1-1,0 0 0,0 0 1,0-1-1,1-1 1,-1 0-1,1 0 0,16 0 1,2-2 23,0-2 0,0-1 0,0-2 1,32-8-1,113-41 94,-131 40-101,-8 2-12,519-164-187,10 39-110,90 53 310,5 42-21,-449 31-52,827-14-190,-544 23 308,377 8 20,-330-4-133,254 16 6,76 16 132,-581-43-34,290-48-1,439-84-20,-852 119-27,-32 6-12,137-23-103,-245 32 73,-1-1 0,1-2 0,27-14 0,-29 12 94,1 1 1,0 1-1,30-6 0,-53 15-59,45-9 112,0-1-1,89-37 1,-123 42-111,0 0 1,0-1-1,-1-1 0,0 0 0,-1 0 1,0-1-1,0-1 0,-1 0 0,0 0 1,-1-1-1,0 0 0,-1-1 1,0 0-1,11-22 0,17-45 41,91-144 0,-50 113-49,34-53-8,-82 117-17,36-83-1,-41 71-3,-3-1 0,-2-1 0,-3-1 0,-3 0-1,-2-1 1,3-77 0,-13 98 34,-1 0 0,-2 0-1,-2 0 1,-2 0 0,-1 1 0,-2 0 0,-2 1 0,-1 0-1,-3 0 1,-29-56 0,36 81-27,0 1 0,-1 1 0,0 0-1,-1 0 1,0 1 0,-1 0 0,-1 1 0,1 0 0,-21-13 0,13 12 7,0 1 0,-1 1 0,0 0 1,-1 2-1,-41-10 0,18 8 10,1 3-1,-50-1 0,-82 7-2,163 0 7,-1013 58 4,236-7-152,-794 9-292,-480-8 765,-1316 70-511,2703-59 313,-76 5 39,506-62-291,210-7 80,0-2 0,0-1 0,0-3 0,-60-17 0,37 0-19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2:4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13 12643,'-2'-1'76,"0"-1"0,-1 1 1,1-1-1,-1 1 1,1 0-1,-1 0 0,0 0 1,1 1-1,-1-1 0,0 1 1,1-1-1,-1 1 0,0 0 1,0 0-1,1 0 0,-1 0 1,-3 1-1,1 0 24,0 1-1,1 0 1,-1-1 0,1 2-1,-1-1 1,1 0-1,-1 1 1,-6 6 0,1-1 16,1 1 1,1 0-1,0 0 1,0 1 0,1 0-1,-12 21 1,7-4-32,1 0 0,1 0 0,2 1 0,0 0 0,-6 56 1,8-15-64,4 93 0,3-118-24,3 0 0,1-1-1,2 1 1,2-1 0,2 0 0,33 81 0,-33-102-3,0-1 1,1 0 0,1 0-1,1-2 1,0 1 0,20 18-1,-21-26 1,-1-1 0,2 0 0,-1 0-1,2-2 1,-1 0 0,1 0 0,1-2-1,-1 1 1,24 6 0,-23-10-1,0 0-1,0-1 1,0-1 0,0-1 0,0 0 0,0-1-1,0 0 1,1-1 0,-1-1 0,0-1 0,-1 0-1,1-1 1,0-1 0,-1-1 0,0 0 0,24-13-1,-21 8-1,-1 0 0,0-2-1,-1 1 1,0-2 0,-1 0-1,0-1 1,-2-1 0,1 0-1,-2-1 1,0 0-1,-1-1 1,13-29 0,-14 23 25,-1 0 1,-1 0-1,-1-1 1,-1 0-1,-2 0 1,0-1-1,-2 0 1,0 1-1,-2-1 1,-1 0-1,-1 1 1,-9-46-1,3 42 43,-1 0 1,-1 0-1,-1 1 0,-1 0 0,-2 1 0,-1 1 0,-1 0 0,-1 1 0,-1 1 0,-33-34 0,26 31-14,-2 2 0,-1 1 0,-43-28 1,59 44-51,0 0 1,-1 1 0,0 1-1,0 0 1,-1 1-1,0 1 1,1 0 0,-2 0-1,1 2 1,0 0-1,-24-1 1,33 3-39,0 0-1,1 1 1,-1 0 0,1 0 0,-1 0-1,1 0 1,0 1 0,-1-1-1,1 1 1,0 0 0,0 1 0,0-1-1,0 1 1,1-1 0,-1 1-1,1 0 1,-1 1 0,-2 3 0,1 0-62,-1 1 0,1 0 1,1 0-1,-1 1 0,2 0 1,-1-1-1,-4 18 0,1 9-213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2:5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 10626,'-3'-2'247,"0"0"0,0 1-1,0-1 1,0 0 0,-1 1-1,1 0 1,0-1 0,-1 1-1,-6-1 1,9 2-187,1 0 0,-1 0 1,0 0-1,1 0 0,-1 0 0,0 0 1,0 1-1,1-1 0,-1 0 0,0 0 1,1 1-1,-1-1 0,0 0 0,1 1 1,-1-1-1,1 0 0,-1 1 0,0-1 0,1 1 1,-1 0-1,0 0-20,0 0 0,1 1 0,-1-1 0,1 0 0,-1 0 0,1 1 0,0-1 0,0 0 0,-1 1 0,1-1 0,0 0 0,0 1 0,0-1 0,0 0 0,1 2 0,6 37 51,23 70 1,-9-36-79,103 319-17,-38-133 1,-21-57 53,26 86 46,1-8 21,-66-216-57,4 0-1,44 72 1,-16-34 85,83 208 0,-84-172 261,132 233 1,-133-290-254,106 119 1,-93-121-112,73 111 1,10 34-25,-115-177-13,2-1 0,65 60 0,275 270 32,-291-285-29,178 147 0,-11-4 33,28 22-10,227 143-4,-179-148-5,26 21-13,-245-183-4,435 327 14,-94-101-19,-310-224-1,185 89 1,74 44 7,-34 35 9,-317-224-15,77 41 0,61 18-7,-13-8-11,402 222 6,-460-251 12,186 65 0,34 23-17,-135-57 19,-112-52 3,105 59-1,-57-19-7,-108-62 1,0-2-1,55 15 1,289 42-9,-179-39 5,649 123 12,-728-133-12,561 95 10,-584-100 23,-1 3 0,-1 5 1,122 48-1,-100-17-559,-79-34-10,-21-12 347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15691,'-1'0'1721,"-2"1"-1153,1 8-184,1 1 776,0 3-384,-1 4-120,1 10-247,-1 5-65,1 5-456,-1 7-457,0 7 521,-4-1-80,-3 6-104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2:5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115 323 11562,'-8'-52'672,"-2"0"-1,-2 1 0,-2 0 0,-22-50 0,35 100-632,1 0 0,0 0 0,0 1 0,-1-1 0,1 0 0,-1 0 0,1 0 0,-1 0 0,1 0 1,-1 1-1,0-1 0,1 0 0,-1 0 0,0 1 0,1-1 0,-1 0 0,0 1 0,0-1 0,-1 0 0,2 1-15,-1 1 0,1-1 0,-1 0 0,1 1 0,-1-1 1,1 0-1,0 1 0,-1-1 0,1 0 0,0 1 0,-1-1 0,1 1 0,0-1 0,-1 1 0,1-1 0,0 1 0,0-1 0,-1 1 0,1-1 0,0 1 0,0-1 0,0 1 0,0-1 0,0 1 1,-5 44 414,7 555-112,-1-468-261,-1-118-57,0 13 13,1-1 1,7 36-1,-4-50-18,0-11 11,5-22 15,5-39 22,6-78 0,-4-67 116,-12 143-110,-2-169 187,-4 223-237,-1 9-3,-3 10 1,-12 94 23,-4 116 1,17-157-28,1-12-51,-9 71-358,3-93 343,-2-12-45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2:5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27 11947,'-1'-2'125,"0"0"0,0 0 0,0 0 1,0 0-1,0 0 0,-1 0 0,1 0 1,-1 0-1,1 1 0,-1-1 1,1 1-1,-3-2 0,3 2-101,1 1 0,-1 0-1,1 0 1,0 0 0,-1 0-1,1 0 1,-1 0 0,1 0-1,-1 0 1,1 0 0,0 0 0,-1 0-1,1 0 1,-1 0 0,1 0-1,-1 0 1,1 0 0,0 0 0,-1 0-1,1 1 1,-1-1 0,1 0-1,0 0 1,-1 0 0,0 1-1,-9 18 528,4 1-329,1 0 0,1 0 0,-2 30 0,1 67 128,3-58-199,0 288 489,3-191-489,-2-150 158,-1-20 48,0-27 127,15-74-215,-2 30-249,-1-141-1,-10 221-20,0 0-2,0 0 0,0 0 1,-1 0-1,1 0 0,-1 1 1,0-1-1,-4-8 0,5 13 3,0 0 0,0 0 0,0 0-1,0 0 1,0 0 0,0-1 0,0 1 0,0 0-1,0 0 1,0 0 0,0 0 0,0 0 0,0 0 0,0 0-1,-1 0 1,1-1 0,0 1 0,0 0 0,0 0-1,0 0 1,0 0 0,0 0 0,0 0 0,0 0-1,-1 0 1,1 0 0,0 0 0,0 0 0,0 0-1,0 0 1,0 0 0,0 0 0,0 0 0,-1 0-1,1 0 1,0 0 0,0 0 0,0 0 0,0 0-1,0 0 1,0 0 0,-1 0 0,1 0 0,0 0-1,0 0 1,0 0 0,0 0 0,0 0 0,0 0-1,0 1 1,0-1 0,-1 0 0,1 0 0,0 0 0,0 0-1,0 0 1,0 0 0,0 0 0,0 0 0,0 1-1,-6 11-6,-1 20-6,-40 370 0,46-373-16,2-28-15,2-4 26,3-11-7,14-58-47,-2-1 0,-5 0 0,10-149 0,-22 209 61,0 0 1,-1-1-1,-1 1 1,0-1 0,-4-18-1,5 32 11,0-1-1,0 1 1,0 0-1,0-1 1,0 1-1,0 0 1,0-1 0,0 1-1,-1 0 1,1-1-1,0 1 1,0 0-1,0-1 1,-1 1-1,1 0 1,0-1-1,0 1 1,-1 0 0,1 0-1,0-1 1,0 1-1,-1 0 1,1 0-1,0 0 1,-1-1-1,1 1 1,0 0 0,-1 0-1,1 0 1,-1 0-1,1 0 1,0 0-1,-1 0 1,1 0-1,0 0 1,-1 0-1,1 0 1,-1 0 0,1 0-1,0 0 1,-1 0-1,1 0 1,0 0-1,-1 0 1,1 1-1,0-1 1,-1 0-1,1 0 1,-1 1 0,-13 16-19,4 5 8,0 0 0,2 1 0,-8 31 0,-13 78-15,22-99 9,-33 201-640,39-224 529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3:1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4985,'95'-25'1237,"-49"12"-482,0 2 0,1 2 0,69-5 0,851 11-244,-215 4 216,-454-3-430,567-24-481,-535-6-391,358-15 304,-183 35 582,-66 1-262,214-20 53,-77 2 365,-299 21-397,304-1-236,104 27 322,-137 4-85,-113-2-153,372 46 261,-418-19 946,446-1 1,-169-66-886,136 1-360,-536 23 123,233 7 7,-51-8 36,-243-5 212,-173 2-105,-29 1 111,-19 1-61,-36 2-352,41-4 81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3:2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76 13515,'0'-16'671,"1"8"-379,-1 0-1,0 0 1,-1-1-1,0 1 1,-2-10-1,3 19-275,0-1 0,0 0 0,0 0 0,0 0-1,0 0 1,0 0 0,0 0 0,0 0 0,0 0-1,-1 0 1,1 0 0,0 0 0,0 0 0,0 0 0,0 0-1,0 0 1,0 0 0,0 0 0,0 0 0,0 0-1,0 0 1,0 1 0,0-1 0,-1 0 0,1 0-1,0 0 1,0 0 0,0 0 0,0 0 0,0-1 0,0 1-1,0 0 1,0 0 0,0 0 0,0 0 0,0 0-1,-1 0 1,1 0 0,0 0 0,0 0 0,0 0-1,0 0 1,0 0 0,0 0 0,0 0 0,0 0-1,0 0 1,0 0 0,0 0 0,0 0 0,0 0 0,0-1-1,0 1 1,0 0 0,0 0 0,0 0 0,0 0-1,0 0 1,0 0 0,0 0 0,0 0 0,0 0-1,0 0 1,0 0 0,0 0 0,0-1 0,0 1-1,-3 8 569,1 32 40,0 0-1,8 65 0,-3-62-445,8 110 204,36 169 0,-42-303-354,-5-19-26,0 0-1,0 0 1,0 0-1,0 0 0,0 0 1,0 0-1,0-1 1,0 1-1,0 0 0,0 0 1,0 0-1,0 0 0,0 0 1,0 0-1,0 0 1,0 0-1,0 0 0,0 0 1,0 0-1,0 0 0,1 0 1,-1 0-1,0 0 1,0 0-1,0 0 0,0 0 1,0 0-1,0 0 1,0 0-1,0 0 0,0 0 1,0 0-1,0 0 0,0 0 1,0 0-1,0 0 1,0 0-1,0 0 0,1 0 1,-1 0-1,0 0 0,-1-35 66,-3-33 16,-34-312 270,33 357-310,1 18-24,0 13-8,-2 20 3,2 0 0,-2 55-1,2-18-13,-2-9-2,2-29 0,1 1 1,1 0-1,4 42 1,1-73 0,3-10-1,6-20-2,14-74 11,18-150-1,-41 228-10,-4 23 2,-3 17 2,-58 343-28,59-334-61,0 1-503,0 32-1,4-49 53,0-6 450,2-9-311,-4 6 45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3:4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63 9618,'-2'-8'1000,"1"-1"-744,-1-2-120,-1-1 745,-1 1-689,-3 3-48,-2 6-56,-1 0-48,-4 6-40,-2 1-64,-2 0 48,-1-2 16,-5-3-24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3:4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510 112 10322,'-24'-12'433,"-1"0"0,0 2 0,-1 1-1,-31-7 1,47 14-316,1 0-1,0 1 1,-1 0-1,1 1 1,-1 0 0,1 1-1,0 0 1,-1 0-1,1 1 1,0 0-1,0 0 1,0 1-1,0 1 1,0-1 0,-14 10-1,9-3-30,1 0 1,0 1-1,0 1 0,2 0 0,-1 0 1,1 1-1,1 1 0,1 0 0,0 0 1,0 1-1,2 0 0,-10 24 0,8-12-13,0 1-1,2 0 0,1 0 0,1 1 1,2-1-1,-1 45 0,6-34-46,1-1 0,2 1-1,2-1 1,1 0 0,2 0-1,2-1 1,1-1 0,2 0 0,1-1-1,2 0 1,28 40 0,-23-42-51,1-1 1,2-1 0,2-1 0,0-1-1,2-1 1,1-2 0,1-1-1,1-2 1,1-1 0,62 29-1,-77-42-2,0-1 0,1-2 0,0 0-1,1 0 1,-1-2 0,1-1 0,23 1 0,-33-3 16,-1-2 0,1 1 0,-1-1 1,1-1-1,-1 0 0,0 0 1,0-1-1,0-1 0,0 1 0,-1-2 1,1 1-1,-1-1 0,0-1 0,0 1 1,15-15-1,-10 6 39,0-1 0,-1-1 0,-1 0 0,-1-1 0,0 0 0,-1-1 0,-1 0 0,9-25 0,0-10 213,20-95 1,-26 86-45,-3 1 1,-2-1 0,-2-81-1,-7 99-54,-1 0-1,-3 1 1,-1-1-1,-2 1 1,-21-60 0,23 84-94,-1 1 0,-1-1 0,0 1 1,-1 1-1,-1 0 0,-1 0 0,-20-21 1,21 27-25,0 0 1,-2 1 0,1 0-1,-1 1 1,0 0 0,-1 1-1,0 1 1,0 0 0,-30-9-1,20 9-44,-1 2 0,0 0 0,0 2 0,0 0 0,0 2 0,-1 1 0,-30 4 0,36-2 45,0 1 0,0 1 0,1 1 0,0 1 0,0 1 0,0 0 0,0 1 0,1 1 0,-25 17 0,32-17 0,1 0 0,0 1-1,1-1 1,0 2-1,-9 13 1,4-5-16,-30 34-3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3:5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1204 1 10370,'-16'85'1408,"-33"97"0,36-144-1238,-2-1 0,-2 0 0,-1-1 0,-41 61 0,-33 29 68,-19 28-23,-100 181 0,176-269-156,-3-2 0,-2-2 0,-83 96-1,-76 32 9,124-124 78,65-56-82,1 0 1,-13 18-1,-11 12 337,19-36-1000,9-2 478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4:2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1295 37 13675,'-26'-9'231,"-1"2"0,0 1-1,0 1 1,0 1 0,0 1 0,-1 1 0,1 2-1,-1 1 1,1 1 0,-1 1 0,-47 12 0,28-1-42,1 1 0,0 2 0,2 3 0,0 1 1,-75 50-1,72-39-152,1 2 0,2 2 1,2 2-1,1 1 0,2 3 0,2 1 1,2 1-1,2 3 0,1 0 0,3 2 1,2 1-1,3 1 0,1 1 0,-26 94 1,40-106-38,2 0 0,2 0 0,1 0 0,3 0 1,1 1-1,1-1 0,3 0 0,1 0 0,2 0 1,13 42-1,-5-34-9,2 0 1,1-1-1,3-1 0,2-1 1,2 0-1,2-2 0,53 65 1,-55-79-31,1-1 0,1-2 0,1-1 1,1-1-1,2-1 0,0-2 0,1-1 0,65 29 1,-76-40-15,2-1 0,-1-1 0,1 0 0,0-2 0,0-1 0,1-1 1,-1-1-1,1-1 0,0-1 0,-1-1 0,1-1 0,-1-1 0,1-1 1,-1-1-1,26-10 0,-27 6 11,0 0 0,-1-2 1,0 0-1,-1-2 0,0 0 1,-1-1-1,20-19 0,-15 9 43,0-1-1,-2-1 1,-1-1 0,25-41-1,-13 8 138,-3-1-1,-2-2 0,-4-1 1,25-94-1,-25 61 146,-4 0-1,-5-1 1,-4 0-1,-4-1 1,-10-170-1,-1 217-101,-21-101 1,19 132-175,0 0 0,-1 0 1,-1 1-1,-1 0 0,0 0 1,-2 1-1,-15-21 0,21 33-43,-1 0 0,0 0-1,0 1 1,0 0-1,-1 0 1,0 1-1,0 0 1,-1 0-1,1 1 1,-1 0-1,0 0 1,-16-5-1,13 6-51,0 1-1,0 0 1,-1 1-1,1 0 1,0 1-1,0 0 1,-1 1-1,-20 4 1,-4 5-183,1 1 1,1 2-1,-1 2 1,-56 33-1,28-12-196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4:4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241 137 11923,'-11'32'310,"2"0"0,1 0 0,2 1 0,1 0 0,-1 39 0,9 168-360,0-159 160,7 329-41,8 186-10,-18-588-56,17 187 77,-13-170-60,1-1-1,1 1 0,1-1 0,1 0 0,18 36 1,-21-51-15,0 1 1,2-1 0,-1-1 0,1 1 0,0-1-1,0 0 1,1-1 0,0 1 0,1-2-1,0 1 1,12 6 0,-8-6-2,1-1 1,0 0-1,0-1 1,1-1-1,-1 0 1,1-1-1,21 2 1,0-3 0,0-2-1,0-2 1,0-1 0,0-2 0,-1-1 0,38-12-1,188-67 13,18-4 8,-230 76-22,1 3 1,1 2-1,85-4 0,-108 13 12,0 1 0,0 1 0,0 1 1,-1 2-1,0 1 0,38 14 0,147 78 172,-116-51-128,-77-39 243,1-2 0,40 11 0,-60-19-296,1 1 0,-1 0 0,0-1 0,1 1 0,-1 0 0,0-1 1,1 1-1,-1-1 0,0 1 0,1 0 0,-1-1 0,0 1 0,0-1 1,1 1-1,-1-1 0,0 1 0,0-1 0,0 1 0,0-1 0,0 1 0,0-1 1,0 1-1,0-1 0,0 1 0,0-1 0,0 1 0,0-1 0,0 1 1,0-1-1,0 1 0,0-1 0,-1 0 0,-1-21-1,1 22 0,-81-404 84,29 158 82,35 159-98,-77-345 128,69 338-183,-4 1 0,-63-132 0,73 186-8,-2 0 1,-2 2-1,-1 1 1,-1 1-1,-3 1 1,0 1-1,-67-55 1,62 61-59,0 2-1,-2 2 1,-1 1 0,-1 2-1,0 1 1,-1 3 0,-1 0 0,-1 3-1,-65-13 1,30 13 120,1 3 0,-2 3 0,1 4 0,0 3 0,-1 3 0,-136 24 0,-28 26 328,201-41-18,1 1-1,1 2 1,1 2-1,-36 21 0,32-11-34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4:5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74 11402,'-9'-11'602,"7"8"-517,0 0-1,-1-1 1,1 1-1,-1 0 1,0 1-1,0-1 1,0 0-1,-1 1 1,-4-3-1,7 5-69,1 0-1,-1 0 0,1 0 0,-1 0 0,1 0 1,-1 0-1,1 0 0,-1 0 0,1 0 0,-1 0 1,1 0-1,-1 1 0,1-1 0,-1 0 0,1 0 0,0 1 1,-1-1-1,1 0 0,-1 1 0,1-1 0,0 0 1,-1 1-1,1-1 0,0 0 0,-1 1 0,1-1 1,0 1-1,0-1 0,0 1 0,-1-1 0,1 1 1,0-1-1,0 1 0,0-1 0,0 1 0,-5 23 185,5-23-191,-6 103 342,11 166 1,0-153-267,20 829 78,-26-911-166,1-25 0,0 0 0,0-1 0,0 1 1,1 0-1,1-1 0,3 14 0,-5-23 4,0 1 0,0-1-1,0 0 1,0 0 0,0 0-1,0 1 1,0-1 0,1 0-1,-1 0 1,0 0 0,0 0 0,0 1-1,0-1 1,0 0 0,0 0-1,1 0 1,-1 0 0,0 0 0,0 0-1,0 1 1,0-1 0,1 0-1,-1 0 1,0 0 0,0 0 0,0 0-1,1 0 1,-1 0 0,0 0-1,0 0 1,0 0 0,1 0 0,-1 0-1,0 0 1,0 0 0,0 0-1,1 0 1,8-6-9,10-19-3,-12 17 11,0-1 1,1 1-1,0 1 1,0-1 0,1 2 0,0-1-1,1 1 1,-1 0 0,1 1 0,14-6 0,5 1 6,1 2 1,32-6-1,-41 9-5,44-12 2,-1-3-1,101-46 0,-157 62-9,0 1 1,0 0-1,0 1 0,1 0 0,12-2 1,-19 3 5,0 1 0,0 0 1,-1 0-1,1 0 1,0 0-1,0 0 1,-1 1-1,1-1 0,0 0 1,-1 1-1,1-1 1,0 1-1,-1 0 1,1-1-1,-1 1 0,1 0 1,-1 0-1,1 0 1,-1 0-1,0 0 1,1 0-1,-1 1 0,0-1 1,0 0-1,0 1 1,0-1-1,0 1 1,0-1-1,0 1 0,-1-1 1,1 1-1,-1-1 1,2 4-1,-5-55 198,3 21-159,-7-185 42,-6-124-51,9 274-10,-4-63 116,-33-167 1,38 275-71,-2 1 0,-1 0 1,0 0-1,-1 0 1,-15-26-1,17 36-13,0 0 0,-1 0 0,0 1 0,-1-1 1,1 2-1,-1-1 0,-1 1 0,1 0 0,-1 0 0,0 1 0,-1 0 0,-15-7 0,4 4 19,-1 2 0,0 0 0,1 1 0,-25-2 0,-86-2 188,126 9-290,1 0 1,-1 0-1,1 0 1,-1 1 0,1 0-1,0 0 1,-1 0 0,1 0-1,0 1 1,-1-1-1,-4 4 1,1 0-108,0 1 0,1 0 0,-12 12 0,5-5 57,3-5-98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53 14203,'2'-43'3378,"-2"33"-920,-4 31-700,-6 111-706,4-42-1016,-10 412 120,34-1 36,-15-465-441,0-26-380,-1-25-380,-1-39 270,-3 21 224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4:5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473 219 9202,'-2'-12'268,"0"0"1,-1 0-1,-1 1 0,0-1 0,-1 1 1,0 0-1,-13-21 0,16 28-186,0 0-1,-1 1 1,0-1-1,0 1 1,0 0-1,0 0 1,-1 0-1,1 0 1,-1 0-1,0 1 1,0-1-1,0 1 1,0 0-1,0 0 1,0 1-1,0-1 1,-1 1-1,1 0 1,0 0-1,-1 1 1,1-1-1,-1 1 1,1 0-1,-8 1 1,8-1-61,1 1 1,0 0 0,0 0 0,0 1 0,0-1 0,0 1 0,0-1 0,0 1 0,0 0 0,1 0 0,-1 0 0,1 1 0,-1-1-1,1 0 1,0 1 0,0 0 0,0-1 0,-3 7 0,-1 4 11,-1 0 0,-7 27 0,12-36-28,-6 27 6,0 0 1,2 0-1,1 1 1,2 0-1,1 34 1,16 161 27,62 489-2,20-70 2,-93-630-39,26 128 9,49 145-1,-74-277-16,0 1 0,2-1 1,-1-1-1,1 1 0,1-1 0,0 0 0,10 11 1,-14-18 4,0-1 0,0 0 1,1 0-1,-1 0 0,1 0 1,0 0-1,0-1 0,0 0 1,0 0-1,0 0 0,1 0 1,-1-1-1,0 1 0,1-1 0,-1 0 1,1-1-1,0 1 0,-1-1 1,1 0-1,0 0 0,-1 0 1,1 0-1,5-2 0,61-15 11,53-8 2,69 4 14,135-20-3,-234 23-21,23-6-11,220-15-1,-264 39 15,139 19-1,69 33 28,112 13 7,-281-58-34,122-9 0,112-23-7,-112 6 49,-144 13 3,195-16 111,-1-22-11,-226 30-113,-2-2-1,99-42 0,-119 40-30,1-1 0,-2-2 0,-1-1 0,60-52-1,-71 52 2,-1-1-1,-2-2 0,0 0 1,-1-1-1,-2-1 0,-1 0 1,-1-2-1,-1 0 0,-2 0 0,15-53 1,-3-13 9,-5 0 1,9-115-1,-13 18-29,-8-1-1,-9 0 1,-35-258 0,33 419 10,-18-117-28,17 128 13,0 0-1,-1 1 1,-1 0-1,-17-36 1,22 53 14,0 0 0,0 0 0,0 0 0,0 0 0,0 0 0,-1 0 0,1 1 0,-1-1 0,0 1 0,0-1 0,0 1 1,0 0-1,0 0 0,0 0 0,0 1 0,-1-1 0,1 1 0,-1 0 0,1 0 0,-1 0 0,0 0 0,1 1 0,-1-1 0,1 1 0,-1 0 0,0 0 0,-7 2 1,-4 1-12,-1 1 0,1 1 0,0 0 0,1 1 0,-18 11 0,-3-1 15,5-2 12,0-3-1,-1 0 0,0-2 0,-1-1 0,0-1 1,0-2-1,0-1 0,-1-2 0,1-1 1,-1-2-1,-36-5 0,-195-52 54,-8-2-37,128 43-22,-220 3 0,-146 35 0,393-14 0,-1499 163 118,1526-156-99,-739 95-58,667-99 17,11-7-11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3:0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9327 324 12547,'-7'6'119,"-1"0"0,0-1 0,-1 0 0,1 0-1,-1-1 1,0 0 0,0 0 0,-1-1 0,1-1 0,0 1 0,-1-1 0,0-1 0,1 0 0,-14 0 0,-315-10 586,-110 5-48,-108 21-745,-139-68-1080,128 8 1290,-198-51 23,381 39-78,-155-10-135,-1 31 160,213 20-44,-27-1-77,269 17 144,1 4 0,-1 3 1,1 4-1,-122 36 0,170-37 200,1 2 0,-64 34 0,48-22-73,19-11-198,-1-2-1,-57 16 1,-72 7 97,95-23-122,16-3-9,-1-1 0,0-3 1,-80-1-1,-230-36 72,50 2-53,-541 44-189,380 50-355,467-64 510,-10 1-22,0 2 0,1-1 0,-29 12 1,42-14 6,1 0 0,-1 0 0,1 0 0,0 0 0,0 0 0,0 0 0,-1 1 0,1-1 0,0 1 0,0-1 0,1 0 1,-1 1-1,0 0 0,0-1 0,1 1 0,-1-1 0,1 1 0,0 0 0,-1-1 0,1 4 0,-1 40-235,1-24 198,-67 626 29,57-580 36,-7 47 23,-2 141 0,18-221-26,2 0 0,2 0-1,1 0 1,1-1-1,2 1 1,2-1 0,0-1-1,26 56 1,-24-68-24,1 0-1,0-1 1,1-1-1,2 0 1,0-1 0,0 0-1,2-1 1,0-1 0,0-1-1,2 0 1,0-1-1,38 19 1,-26-18-44,1-1-1,0-2 0,0 0 1,2-3-1,-1-1 1,0-1-1,69 2 1,288-18-283,-44-1 278,-166 18 110,292 49 0,450 44-155,-437-73-333,996 39 573,-1051-55-35,694 8 68,-286-66 491,-535 16-539,123-15-100,-176-5 4,-6-21 269,28-7 162,134-45-275,-365 112-34,72-11 0,17-5 1,-102 20-123,-1-1-1,0-2 0,0-1 1,-1-1-1,-1-1 1,44-32-1,-54 34-11,-2 0 0,1-1 0,-2 0 0,0-1 0,0 0 0,-2-1 0,1-1 0,-2 0 0,0 0 0,-1 0 0,11-35 0,-12 24 2,-1 0-1,-1-1 1,-2 1 0,0-1-1,-2 0 1,-1 0 0,-2 0-1,0 0 1,-7-28-1,-11-33 31,-44-122-1,28 102-28,-16-69-16,23 70-7,-83-200 1,95 273 18,-2 2 0,-1 0 1,-1 1-1,-2 1 0,-1 1 1,-2 1-1,-43-38 0,68 66-16,-1 0-1,0 0 1,1 0-1,-1-1 1,1 1 0,0 0-1,-1-1 1,1 1-1,0-1 1,0 1-1,0-1 1,0 0-1,0 1 1,0-1 0,1 0-1,-1 0 1,0 0-1,1 0 1,0 1-1,-1-1 1,1 0-1,0 0 1,0-3-1,1-4-42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3:2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3418 127 11458,'-24'10'598,"0"-2"-1,-1 0 1,0-1-1,-41 4 1,-244 38-585,281-43-9,-1-1 0,1-2 0,-1-1 0,0-1 0,0-2 0,0 0 0,-51-11 0,-76-23 10,77 16-2,-1 2-1,-91-5 0,-98 13-58,-66-4-34,-629-6 80,856 21 98,46-2-44,0 2 0,-87 15 0,148-17-53,-8 2 7,1 0 0,-1 0 1,0 1-1,-16 8 0,23-10-4,1 1 1,-1 0 0,1-1-1,-1 1 1,1 0-1,0 0 1,0 1-1,0-1 1,0 0-1,0 1 1,0-1 0,1 1-1,-1 0 1,1-1-1,0 1 1,0 0-1,0 0 1,0 0-1,0 0 1,0 4 0,-2 27 33,2 0 1,1 0 0,2 0 0,8 41 0,0 31 145,-6 11 44,-5 0 1,-23 163-1,-18-23-173,-14 121-8,54-354-71,0 1-1,2-1 1,1 1-1,1-1 1,1 1-1,8 33 1,-9-50 15,1 1 1,0-1-1,0 0 0,0 0 1,1-1-1,1 1 1,-1-1-1,1 0 0,1 0 1,-1 0-1,1-1 1,0 1-1,1-2 1,-1 1-1,1-1 0,0 0 1,0 0-1,1-1 1,0 0-1,-1 0 1,13 4-1,8-2-39,0 0 0,0-2 0,0-1 0,54-2 1,-39 0 49,218-8 40,-149 2-20,162 11 0,116 20 0,-298-26-67,0-5 0,115-19 0,137-47-135,65-11-12,-321 69 193,319-61 0,-284 45 1,237-66 6,-341 90-8,32-5 0,-34 7 0,0 0 0,-1-1 0,21-8 0,-23 7-3,-1-1 0,0-1 0,-1 1 0,1-2 0,-1 0 0,-1 0 0,1-1 0,-1-1 0,-1 0 0,0 0 0,0-1 0,7-11 0,14-24-114,-2-1 0,-3-1 1,36-88-1,-53 110 99,-1 0-1,-1-1 0,-1 1 1,-2-1-1,0-1 0,-2 1 1,-1 0-1,-2-1 0,-4-39 1,-6 2 38,3 18 34,-4-91 0,24-13 37,-7 112-73,-1 0 1,-2 0-1,-5-58 1,2 89-15,-1-1 1,0 1-1,0-1 1,-1 1-1,0 0 0,0 0 1,-1 0-1,-9-14 0,0 5 41,-1 0 0,-17-17 0,-19-21 234,48 51-248,0 1-1,-1-1 1,1 0-1,1 0 1,-1 0-1,0 0 1,1-1-1,0 1 0,0 0 1,0-7-1,-1 2-37,2 8-7,0 0 1,0 1-1,0-1 0,0 0 0,-1 1 1,1-1-1,0 0 0,0 1 0,-1-1 0,1 0 1,0 1-1,-1-1 0,1 0 0,-1 1 1,1-1-1,-1 1 0,1-1 0,-1 1 0,1-1 1,-1 1-1,0 0 0,1-1 0,-1 1 1,1 0-1,-1-1 0,0 1 0,1 0 0,-1 0 1,0-1-1,0 1 0,1 0 0,-1 0 0,0 0 1,1 0-1,-1 0 0,0 0 0,0 0 1,-1 1-1,-26 10-229,8 0 84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4:2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 16259,'-2'-8'1127,"-2"7"-394,3 2-668,0 0 0,0-1-1,1 1 1,-1 0 0,0 0 0,1 0 0,-1 0 0,0 0-1,1 0 1,0 0 0,-1 0 0,1 0 0,-1 2 0,-45 249 2132,36-182-1939,-57 297 282,56-334-461,11-33-78,0 1 1,0-1 0,0 0-1,0 0 1,0 0 0,0 0 0,0 1-1,0-1 1,0 0 0,0 0-1,0 0 1,0 0 0,0 1 0,0-1-1,0 0 1,0 0 0,0 0 0,-1 0-1,1 0 1,0 0 0,0 1-1,0-1 1,0 0 0,0 0 0,0 0-1,-1 0 1,1 0 0,0 0-1,0 0 1,0 0 0,0 0 0,-1 0-1,1 0 1,0 0 0,0 0 0,0 0-1,0 0 1,-1 0 0,1 0-1,0 0 1,0 0 0,0 0 0,0 0-1,-1 0 1,1 0 0,-2-18 79,8-87 223,38-203 0,-24 190 16,-7 60-50,-12 52-92,-3 12 129,-24 126-102,-13 170 1,35-201-236,7-82 7,-3-19 23,0 0-1,0 0 0,0 0 1,1 0-1,-1 1 0,0-1 1,0 0-1,0 0 0,0 0 1,0 0-1,0 0 1,1 0-1,-1 1 0,0-1 1,0 0-1,0 0 0,0 0 1,1 0-1,-1 0 0,0 0 1,0 0-1,0 0 0,0 0 1,1 0-1,-1 0 0,0 0 1,0 0-1,0 0 0,0 0 1,1 0-1,-1 0 0,0 0 1,0 0-1,0 0 0,1 0 1,-1 0-1,0 0 0,0 0 1,0 0-1,0-1 0,0 1 1,1 0-1,-1 0 0,0 0 1,3-3-8,-1-1 1,1 1 0,-1-1-1,0 1 1,0-1 0,3-7-1,25-67-24,-3-1-1,30-145 1,-57 222 32,5-35 23,-7 30-6,-7 18 0,-9 27-17,2 1-1,-21 73 1,20-57-74,-19 76-680,-13 38-1217,44-161 1450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4:2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19 14291,'19'-17'2339,"-19"16"-2282,0 1-1,1 0 0,-1 0 1,0 0-1,1 0 0,-1-1 1,1 1-1,-1 0 0,0 0 0,1 0 1,-1 0-1,1 0 0,-1 0 1,0 0-1,1 0 0,-1 0 1,1 0-1,-1 0 0,0 1 1,1-1-1,-1 0 0,1 0 1,-1 0-1,0 0 0,1 1 1,-1-1-1,0 0 0,1 0 1,-1 1-1,0-1 0,1 0 1,-1 0-1,0 1 0,0-1 1,1 0-1,-1 1 0,0-1 0,0 0 1,0 1-1,1-1 0,-1 1 1,0-1-1,0 0 0,0 1 1,0-1-1,0 1 0,0-1 1,0 0-1,0 1 0,0-1 1,0 1-1,0-1 0,0 0 1,0 1-1,0 0 0,0 17 653,0 0 1,0 1-1,-2-1 0,-4 21 0,-21 73 53,20-85-565,-85 238 222,54-167-392,34-86-24,0 0 1,0 1 0,1-1 0,1 1-1,-2 14 1,4-25-3,0 0 0,-1 1 0,1-1 0,0 0 0,1 0 0,-1 1 0,0-1 0,1 0 0,-1 0 0,1 0 0,-1 1-1,1-1 1,0 0 0,0 0 0,0 0 0,0 0 0,1 0 0,-1-1 0,0 1 0,1 0 0,-1 0 0,1-1 0,0 1 0,-1-1 0,1 0 0,0 1 0,0-1 0,0 0-1,0 0 1,0 0 0,0 0 0,0-1 0,1 1 0,-1 0 0,0-1 0,3 1 0,6-1-31,0-1-1,0 0 1,1 0 0,-1-1-1,0 0 1,0-1-1,0-1 1,-1 1 0,1-2-1,-1 0 1,0 0 0,15-10-1,-24 14 73,1 0 1,-1 0-1,0 0 0,1-1 0,-1 1 0,0 0 0,0-1 1,0 1-1,0-1 0,0 1 0,0-1 0,0 0 1,0 1-1,-1-1 0,2-3 0,-1-2-77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4:3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17716,'-8'0'246,"0"0"1,0 1 0,0-1-1,0 1 1,1 1 0,-1 0-1,0 0 1,1 1 0,-1-1-1,1 1 1,0 1-1,0 0 1,-9 7 0,-4 2 55,2 2 0,0 0 1,-20 21-1,25-21-169,0 0-1,1 1 1,0 0 0,-17 34-1,24-39-73,-1 1-1,2 0 1,-1 0 0,2 1-1,0-1 1,0 1 0,1 0-1,-1 19 1,3-30-49,0 1 0,0-1-1,0 1 1,1-1 0,-1 1 0,0-1 0,1 1-1,0-1 1,-1 1 0,1-1 0,0 0 0,0 0-1,1 1 1,-1-1 0,0 0 0,1 0 0,-1 0-1,1 0 1,0 0 0,3 2 0,-2-2-1,0 0 0,0-1 0,0 0-1,0 1 1,1-1 0,-1 0 0,0-1 0,1 1 0,-1-1 0,1 1 0,-1-1-1,0 0 1,5-1 0,7-1 23,0 0 0,0-2 1,-1 0-1,0 0 0,24-12 0,-27 12 11,0-1 0,-1 0 0,0-1 0,-1 0 0,1-1 0,-1 0 0,0 0 0,-1-1 0,9-9 1,-17 16-36,1 1 0,-1-1 0,1 1 0,-1-1 0,1 1 0,-1-1 0,0 1 0,1-1 0,-1 0 0,0 1 0,1-1 0,-1 0 0,0 1 0,0-1 0,1 0 0,-1 1 0,0-1-1,0 0 1,0 1 0,0-1 0,0 0 0,0 0 0,0 1 0,0-1 0,-1 0 0,1 1 0,0-1 0,0 0 0,-1 0 0,0 0 6,0 0-1,0 1 0,0-1 0,0 1 1,0-1-1,0 1 0,0 0 0,0-1 1,0 1-1,0 0 0,0-1 0,0 1 0,-1 0 1,1 0-1,-2 0 0,-4 1 33,1-1 0,0 1 0,-1 0 1,1 1-1,-11 3 0,6 2-31,11-7-15,0 0 0,0-1-1,0 1 1,0 0 0,0 0 0,0 0 0,0 0-1,0 0 1,0 0 0,0 0 0,0 0-1,0 0 1,0 0 0,0 1 0,0-1 0,0 0-1,0 0 1,1 0 0,-1 0 0,0 0 0,0 0-1,0 0 1,0 0 0,0 0 0,0 0 0,0 0-1,0 0 1,0 0 0,0 0 0,0 0 0,0 0-1,0 0 1,0 0 0,0 0 0,0 0-1,0 0 1,0 0 0,0 0 0,0 0 0,0 0-1,0 0 1,0 0 0,0 1 0,0-1 0,0 0-1,0 0 1,0 0 0,0 0 0,0 0 0,0 0-1,0 0 1,0 0 0,0 0 0,0 0-1,22-8-32,9-13-4,22-12-1,-48 30 38,0 1-1,1-1 1,-1 1-1,1 0 0,-1 1 1,1-1-1,11 0 0,-16 2 3,0 0-1,0 0 0,0 0 1,0 0-1,0 0 1,0 0-1,1 1 0,-1-1 1,0 0-1,0 1 0,0-1 1,0 1-1,0-1 0,-1 1 1,1 0-1,0-1 0,0 1 1,0 0-1,0 0 0,-1-1 1,1 1-1,0 1 1,1 1 3,-1-1 1,1 1 0,-1 0 0,0 0 0,0-1-1,0 1 1,-1 0 0,2 4 0,-1 7 34,0-1 0,-3 26-1,2-32-23,-3 28 128,-10 57 0,11-88-567,1-4 48,-2-11-217,2-21 135,4-6 149,2-3-124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4:3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18956,'0'0'88,"1"1"0,0-1 0,-1 1 0,1-1 0,-1 1 0,1-1 0,-1 1 0,0 0 0,1-1-1,-1 1 1,0 0 0,1-1 0,-1 1 0,0 0 0,0 0 0,1-1 0,-1 1 0,0 0 0,0 0 0,0-1 0,0 1 0,0 0 0,0 0 0,0-1 0,0 1 0,0 0 0,-1 1-1,1 3 206,2 31 466,1 0 0,12 48 0,-10-62-723,1 0 0,2 0-1,0-1 1,20 38 0,-27-57-30,0 0 1,0-1-1,0 1 1,0 0 0,0-1-1,1 1 1,-1 0 0,0-1-1,1 0 1,-1 1 0,1-1-1,0 0 1,-1 0 0,1 0-1,0 0 1,0 0 0,0 0-1,0 0 1,2 0-1,-3-1 4,0-1-1,1 1 0,-1 0 0,0-1 1,1 1-1,-1-1 0,0 1 0,0-1 0,1 0 1,-1 1-1,0-1 0,0 0 0,0 0 0,0 0 1,0 0-1,0 0 0,0 0 0,0 0 0,-1 0 1,1 0-1,0-1 0,-1 1 0,1 0 1,-1 0-1,1-1 0,-1 1 0,1 0 0,-1-3 1,3-5 37,-1 1-1,1-1 1,-2 1 0,0-1 0,0 0 0,0 1 0,-1-1 0,0 0 0,-1 1 0,-2-15 0,3 22-46,0 1-1,0 0 1,0-1 0,0 1 0,0-1 0,-1 1-1,1 0 1,0-1 0,0 1 0,0 0 0,0-1 0,-1 1-1,1-1 1,0 1 0,0 0 0,-1 0 0,1-1 0,0 1-1,-1 0 1,1-1 0,0 1 0,-1 0 0,1 0 0,0 0-1,-1-1 1,1 1 0,0 0 0,-1 0 0,0 0-1,-6 9 24,0 20 0,6-12-27,0 1 1,1-1-1,1 1 1,1-1-1,3 19 1,-3-27 0,0 0 0,1 1 0,0-1 0,0 0 0,1-1 0,0 1 0,1-1 0,0 0-1,0 0 1,12 14 0,-15-20 1,-1-1 0,1 0-1,-1 1 1,1-1-1,0 0 1,0 0 0,0 0-1,-1 0 1,1 0-1,0 0 1,0 0 0,0-1-1,0 1 1,1-1 0,-1 1-1,0-1 1,0 0-1,0 0 1,0 0 0,0 0-1,0 0 1,4-1-1,-5 0 2,0 1-1,1-1 0,-1 0 1,0 1-1,0-1 0,0 0 1,0 0-1,0 0 0,0 0 1,0 0-1,0 0 0,0-1 1,-1 1-1,1 0 0,0 0 1,-1 0-1,1-1 0,-1 1 1,1 0-1,-1-1 0,1 1 1,-1-1-1,0 1 0,0 0 1,0-1-1,0 1 0,0-1 1,0 1-1,0 0 0,0-1 1,-1 1-1,1 0 0,0-1 1,-1 1-1,0-2 0,-2-3 2,1-1 0,-1 1 0,0 0 0,-1 1 0,1-1 0,-1 1 0,0-1 0,-1 1 0,1 0-1,-1 1 1,0-1 0,0 1 0,-11-7 0,2 1 1,-2 2-1,1-1 1,-1 2 0,-19-7 0,22 9-17,0 1 0,-1 0 0,0 1 0,0 1 1,0 0-1,0 0 0,0 2 0,-20 1 0,21 2-27,13-3 41,0 0 0,0 0 0,0 0 0,0 0 0,0 0 0,0 0 0,0 0 0,0 0 0,0 1 0,0-1 0,0 0 0,0 0 0,0 0 0,0 0 0,0 0 0,0 0 0,0 0 0,0 0 0,0 0 0,0 0 0,0 0 0,0 0 0,0 1 0,0-1 0,0 0 0,0 0 0,0 0 0,0 0 0,0 0 0,0 0 0,0 0 0,0 0 0,0 0 0,0 0 0,0 0 0,0 0 0,0 0 0,0 1 0,0-1 0,0 0 0,0 0 0,0 0 0,0 0 0,0 0 0,0 0 0,0 0 0,1 0 0,-1 0-1,0 0 1,0 0 0,0 0 0,0 0 0,0 0 0,0 0 0,0 0 0,0 0 0,0 0 0,0 0 0,0 0 0,0 0 0,1 0 0,-1 0 0,0 0 0,3 1-7,-1-1 1,1 0-1,0 1 0,0-1 0,-1 0 1,1 0-1,4-1 0,36-7-37,41-14 0,-67 17 24,0-1 0,-1-1 0,0 0 0,0-1 0,19-14 0,-33 21-29,0-1-1,0 1 1,0-1 0,0 0-1,0 0 1,0 0 0,-1 0-1,1 0 1,-1 0 0,1 0 0,-1 0-1,0 0 1,0-1 0,0 1-1,0 0 1,0-1 0,1-4-1,-2 2 34,0-1 0,-1 1-1,1 0 1,-1 0 0,0 0-1,-1 0 1,-3-9 0,-2-6-226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4:3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12635,'-2'3'330,"1"-1"-1,-1 0 1,1 1 0,0-1 0,0 0 0,0 1 0,1-1 0,-1 1 0,0 0 0,1-1-1,-1 5 1,2-5-185,-1-1-1,1 1 1,0-1-1,-1 1 1,1-1 0,0 1-1,0-1 1,0 1-1,0-1 1,0 0-1,0 0 1,0 1-1,0-1 1,0 0-1,1 0 1,-1 0 0,1 0-1,-1 0 1,3 0-1,13 10 209,-13-8-636,1 1 1,0-1-1,-1-1 0,1 1 1,1-1-1,-1 0 0,0 0 1,0 0-1,1-1 0,-1 1 0,1-1 1,0-1-1,-1 1 0,7-1 1,39 0-2202,-35 3 1934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4:3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15435,'6'-6'1297,"7"0"-985,2-2-232,13-7 0,2-3-232,7-10 280,-1-3-56,4-9-296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4:3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982 10 14435,'-22'-4'231,"0"2"0,0 0 0,0 1 1,0 1-1,0 1 0,0 1 0,-34 7 0,28-2-35,0 1 0,0 2 0,1 1 1,0 1-1,-28 17 0,8 2-27,1 2 0,1 2 0,2 1 0,2 3 0,-54 64 0,65-67-140,2 1 1,2 1 0,1 1 0,2 2 0,2 0 0,1 1 0,3 1 0,1 1-1,2 0 1,3 1 0,1 0 0,2 1 0,2 0 0,0 57 0,6-59-77,1 1 0,2-1 1,3 0-1,1 0 0,2 0 1,2-1-1,2 0 0,1-1 1,3-1-1,1 0 0,2-2 1,2 0-1,1-1 0,2-1 1,2-1-1,1-2 0,56 53 1,-55-61 4,1-2 0,2-1 0,0-1 0,2-2 0,0-1 0,1-1 0,1-2 0,0-2 0,2-2 0,44 10 0,-53-16 107,1-1 0,0-2 0,0-1 0,0-1 0,0-1 0,0-2 0,-1-1 0,1-2 1,-1-1-1,1-1 0,-2-1 0,1-2 0,51-24 0,-49 16 141,0-1 0,-1-1 0,-2-2 0,0 0 0,-1-2 0,46-53 0,-45 41 16,-2 0 0,-1-2 0,-2 0 0,-2-2 0,19-49 0,-20 37-70,-4 1 1,-1-2 0,-3 0-1,-2-1 1,-2 0-1,-3 0 1,-2-1-1,-3 1 1,-11-101 0,5 119-215,-1 0 0,-2 1 1,-1-1-1,-2 2 1,-1 0-1,-2 0 1,-2 1-1,0 1 1,-2 1-1,-44-54 1,49 68-52,-2 1 1,0 0 0,-1 1 0,0 1 0,-1 0 0,-1 2 0,0 0 0,-1 1-1,0 1 1,0 1 0,-1 0 0,0 2 0,-1 0 0,0 2 0,0 0 0,0 2 0,-1 0-1,-38 1 1,32 4 188,0 1-1,0 2 0,1 0 1,0 2-1,0 2 1,-31 12-1,-4 7-249,-85 52 0,5 8-18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47 11859,'13'-18'1841,"8"-10"4905,-24 54-3302,-61 129-1956,-28 80-1167,86-219 347,-9 33-3356,13-44 1515,9-33-2018,3-4 2135,4-5-247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3:3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8754,'-5'13'387,"2"-1"-1,0 1 1,0 0 0,1 0 0,1 0-1,0 0 1,1 0 0,0 0 0,4 22-1,34 489 707,-19-228-827,5 370-122,-47 83 187,9-459-153,1-56 39,14-182-168,3-1 1,12 69-1,-3-38-29,-10-30-15,-1-1 0,-3 1 1,-11 79-1,8-95-27,4-36 6,0 0 1,0 0-1,0 0 1,0 0-1,-1 0 1,1 0 0,0 0-1,0 0 1,1-17-45,1-30-11,6-277-361,-7 233 304,-3-145-132,8-233 24,56-171 212,-49 511-18,-6-1 0,-6 0 0,-5 0 0,-6 0 0,-50-234 0,50 316-136,7 42 37,0 10 83,0 9 11,8 433 572,24 0-214,7 253-14,-2-53-281,-31-606-65,-4-7-7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0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5507 477 13059,'-10'13'241,"-1"-1"0,-1-1 0,0 0 1,0 0-1,-1-1 0,0-1 0,-25 14 1,35-22-239,1 0 0,0-1 0,-1 1 0,1 0 0,0-1 0,-1 0 0,1 1 0,-1-1 1,1 0-1,-1 0 0,1-1 0,-1 1 0,1 0 0,0-1 0,-1 1 0,1-1 1,0 0-1,-1 0 0,1 0 0,0 0 0,0 0 0,0-1 0,0 1 0,0 0 0,0-1 1,-2-2-1,-5-4-44,1-2 1,1 1 0,-1-1-1,-6-13 1,-10-12-68,13 23 98,-1 1-1,-1-1 0,0 2 1,0 0-1,-1 0 1,0 2-1,0 0 1,-1 0-1,-17-5 1,-22-7 111,-72-15 1,46 14-30,-121-48 171,127 41-234,-1 3-1,-80-15 1,72 28-30,-124-4 0,-84 20-16,121 6 29,-106 3-25,-487-59-415,555 25 341,-315 7 0,266 17 336,-161 9-211,-215 76-75,478-62 226,71-14-54,-64 13 13,143-24-147,1 0 0,-1 0 0,0 1-1,1 0 1,0 0 0,-1 0 0,1 0 0,0 1 0,0 0 0,0 0 0,1 0 0,-1 0-1,-5 7 1,5-5-18,1 1 0,0 0-1,-1 1 1,2-1-1,-1 0 1,1 1 0,0-1-1,-2 14 1,-7 50-26,-3 85 1,11 71 591,35 377 131,-24-534-648,28 114 0,-27-149-32,2 0 0,1-1 0,2 0 0,1-1 0,23 35 0,-32-58 6,1 0 0,0 0 0,0 0 0,1-1 0,0 0-1,0-1 1,1 0 0,0 0 0,0-1 0,1 0 0,0 0 0,11 4 0,-4-4-2,1 0 0,0-2 0,1 0 0,-1-1 0,0-1 0,29 1 0,18-4-6,112-15 1,63-27-9,-133 21 11,244-45-53,4 30 38,106 35 39,150-8-10,-346-9-30,535-22-468,-216 50 222,2 1 394,-429-14-91,0-7 0,226-45-1,-380 56-22,1-1 0,-1 0 1,0 0-1,1 0 0,-1 0 0,0 0 0,0-1 0,0 1 0,0-1 0,0 0 0,0 0 0,0 0 0,4-5 0,-5 5 3,-1-1 0,1 0-1,0 0 1,-1 0 0,0 0-1,0 0 1,0-1 0,0 1-1,0 0 1,-1 0 0,1-1-1,-1 1 1,0 0 0,-1-7-1,-1-22 148,-12-51-1,1 14 7,-34-466 187,32 0-1229,15 511 825,-7-117-350,5 122 336,-1-1 0,-1 1 0,0 0 0,-2 0 0,-8-20 0,-3 10-30,-3 11 14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9:2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48 12755,'1'-2'-50,"0"0"452,0 0 0,0 0 0,0 0 1,0-1-1,0 1 0,-1 0 0,1 0 0,-1-5 0,0 7-228,0-1 0,-1 0-1,1 0 1,0 0 0,-1 0 0,1 1 0,0-1 0,-1 0 0,1 0 0,-1 1 0,0-1-1,1 0 1,-1 1 0,0-1 0,1 1 0,-1-1 0,0 1 0,1-1 0,-1 1-1,0-1 1,0 1 0,0 0 0,1-1 0,-1 1 0,0 0 0,0 0 0,-1 0 0,1-1-114,0 1 1,-1 0 0,1 0 0,0-1 0,-1 1 0,1 0 0,0 0 0,-1 1 0,1-1 0,0 0 0,-1 0 0,1 1-1,0-1 1,0 0 0,-1 1 0,1-1 0,0 1 0,0 0 0,0-1 0,0 1 0,0 0 0,0 0 0,0 0 0,0 0-1,0 0 1,0 0 0,0 0 0,0 0 0,1 0 0,-1 0 0,0 0 0,1 0 0,-1 3 0,-1-1-54,1 1 0,0 0 0,-1 0 0,2-1 0,-1 1 1,0 0-1,1 0 0,0 0 0,0 0 0,0 5 0,0-8-4,0-1 0,0 0 0,0 0 0,0 1 0,0-1 0,0 0 0,0 1 0,0-1-1,0 0 1,0 1 0,0-1 0,0 0 0,0 0 0,0 1 0,1-1 0,-1 0 0,0 1 0,0-1-1,0 0 1,0 0 0,0 1 0,1-1 0,-1 0 0,0 0 0,0 0 0,1 1 0,-1-1 0,0 0-1,0 0 1,1 0 0,-1 0 0,0 1 0,0-1 0,1 0 0,5-9 315,2-19 417,-8 26-672,0 0 0,0 0 0,0 0 0,0 0 0,-1 0 0,1 0 0,0 0 0,-1 0 0,1-1 0,-1 1 0,0 0 0,0 1 0,0-1 0,0 0 0,0 0 0,0 0-1,0 0 1,-1 1 0,1-1 0,-3-2 0,3 4-41,0-1 0,1 1-1,-1 0 1,0-1-1,0 1 1,0 0 0,1 0-1,-1-1 1,0 1 0,0 0-1,0 0 1,1 0 0,-1 0-1,0 0 1,0 0 0,0 0-1,0 0 1,1 1-1,-1-1 1,0 0 0,0 1-1,-1 0-10,0 0-1,0 0 0,1 0 0,-1 0 1,1 1-1,-1-1 0,1 0 0,-1 1 0,1-1 1,0 1-1,0 0 0,-1 2 0,-3 4-2,2 0-1,-1 0 1,1 0 0,0 0-1,1 1 1,-2 9-1,3-14-15,1 1-1,-1-1 1,1 1-1,0-1 1,0 1 0,0-1-1,0 1 1,1-1-1,0 0 1,0 1-1,0-1 1,0 0-1,4 7 1,-5-10 8,0-1 0,0 1 0,1-1-1,-1 1 1,0-1 0,1 0 0,-1 1 0,0-1 0,1 1 0,-1-1-1,1 0 1,-1 1 0,0-1 0,1 0 0,-1 0 0,1 1 0,-1-1-1,1 0 1,-1 0 0,1 0 0,-1 1 0,1-1 0,-1 0 0,1 0-1,0 0 1,-1 0 0,1 0 0,0 0 0,13-11 89,4-21 177,-16 26-188,0 1-4,0 1 1,0-1-1,0 0 1,-1 0-1,1 0 1,-1 0-1,0 0 1,-1 0-1,0 0 1,0-8-1,-7 45-202,3-13-638,3-13-2781,0-30 2816,0-12-239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9:5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4 227 12659,'0'0'28,"0"0"1,0 1 0,-1-1-1,1 0 1,0 0 0,-1 1-1,1-1 1,0 0 0,0 0-1,0 1 1,-1-1 0,1 0-1,0 1 1,0-1 0,0 0-1,0 1 1,-1-1 0,1 0-1,0 1 1,0-1 0,0 0-1,0 1 1,0-1 0,0 0-1,0 1 1,0-1 0,0 0-1,0 1 1,0-1-1,0 1 1,0-1 0,1 0-1,-1 1 1,0-1 0,0 0-1,0 1 1,0-1 0,1 0-1,-1 0 1,0 1 0,0-1-1,1 0 1,-1 0 0,0 1-1,0-1 1,1 0 0,-1 0-1,0 1 1,1-1 0,-1 0-1,0 0 1,1 0 0,-1 0-1,0 0 1,1 0 0,-1 0-1,0 1 1,1-1 0,-1 0-1,0 0 1,1 0 0,-1 0-1,1-1 1,34 0 673,-19 0-371,542-45 2274,-379 25-2284,772-52 1013,-233 42-738,778-24-396,-1405 53-306,-116-6-959,9 5 842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3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53 14147,'-2'-4'144,"-1"0"1,1 1-1,-1-1 1,0 1-1,1 0 1,-1 0-1,-1 0 1,1 0-1,0 1 1,-1-1-1,1 1 0,-1 0 1,0 0-1,0 0 1,-7-2-1,5 2 13,-1 1 0,0 0 0,0 0 0,0 0-1,0 1 1,0 0 0,0 0 0,-13 3 0,3 1 37,1 1 1,0 0-1,0 1 1,0 1-1,1 0 0,0 1 1,-18 13-1,13-6-106,2 0 0,0 2 0,1 0 0,0 1 0,2 1 0,0 0 0,1 1 0,1 0 0,1 1 0,1 1 0,0 0 0,2 0 0,-11 42 0,10-23-7,1 2 0,3-1-1,1 1 1,2 0 0,2 0-1,9 83 1,-4-98-58,1 0 0,1 0 1,1-1-1,2 0 0,1 0 0,1-1 1,1 0-1,1-1 0,31 45 0,-34-56 7,1-1 1,0-1-1,1 1 0,0-2 0,1 0 0,0 0 0,1-1 0,0-1 0,1 0 0,0-1 0,0 0 0,1-2 0,0 1 0,0-2 0,0 0 0,1-1 0,28 3 0,-28-6 39,0-1-1,-1-1 0,1 0 0,0-1 1,-1-1-1,0 0 0,0-1 0,0-1 1,20-9-1,-16 5 36,-1-1 0,0-1 0,0-1 0,-1-1 0,-1 0 0,26-26 1,-24 19-5,-2 0 1,0-1 0,-1-1 0,-1-1 0,-1 0 0,0 0 0,-3-2 0,0 0 0,-1 0 0,-1 0 0,-2-1 0,5-29 0,-8 31-64,-1 0 0,-2 0 0,-1 0 0,0-1 1,-2 1-1,-1 0 0,0 0 0,-2 0 0,-1 0 0,-1 1 1,-1 0-1,-1 0 0,-1 1 0,-1 0 0,0 1 1,-28-36-1,17 30-214,-2 2 1,0 0-1,-2 2 0,-1 0 1,-1 2-1,0 1 0,-2 1 1,0 2-1,-1 1 1,-1 1-1,0 2 0,-1 1 1,-37-8-1,58 17-8,-1 1-1,1 0 1,0 0-1,-1 2 1,1-1-1,-1 2 1,1-1-1,0 2 1,-1 0-1,1 0 1,0 1 0,-14 5-1,-5 13-509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4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14027,'0'1'55,"0"-1"-1,0 0 1,0 0 0,0 1-1,0-1 1,0 0-1,0 1 1,0-1 0,0 0-1,1 0 1,-1 1 0,0-1-1,0 0 1,0 1-1,0-1 1,0 0 0,0 0-1,1 0 1,-1 1 0,0-1-1,0 0 1,0 0 0,1 1-1,-1-1 1,0 0-1,0 0 1,1 0 0,-1 0-1,0 0 1,0 1 0,1-1-1,-1 0 1,0 0-1,0 0 1,1 0 0,-1 0-1,0 0 1,1 0 0,-1 0-1,0 0 1,0 0 0,1 0-1,-1 0 1,0 0-1,1 0 1,-1 0 0,23 0 341,-16 0 53,127-7 1427,158-27 0,-177 18-1470,416-53 315,-510 65-689,-80 10 143,-321 85-13,57-12-149,276-67-12,32-7 1,1-1 0,-1-1 1,0-1-1,0 0 0,-20 0 1,67-12-5,96-18-6,214-20 1,136 34-513,-445 15 270,-60 1 52,-6 0 184,-535 69-1614,560-70 1533,-11 2-60,0-1 0,0-1 1,-28-1-1,7-5-264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2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0 366 16980,'37'-9'1656,"4"-3"-1224,11-2-120,13-5 552,19-8-256,5 1-63,6-2-105,-3 2-96,-10 3-128,-5-1-136,-14 5-376,-8-1-192,-18 3-489,-11-2-111,-13-5 752,-7-4-240,-16-2-232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2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 13579,'-6'0'264,"-1"0"1,0 0-1,0 1 0,1 0 1,-1 0-1,0 1 1,1 0-1,-1 0 0,1 0 1,0 1-1,0 0 1,0 0-1,0 0 0,0 1 1,1 0-1,0 0 1,-1 1-1,2-1 0,-7 8 1,-142 195 1258,-41 26-1133,187-226-383,0 2 0,1-1 0,0 1 0,0-1 0,1 2 0,0-1 0,-4 11-1,8-18 3,0 1 0,1 0 0,-1 0 0,1 0 0,-1 0 0,1 0 0,0 0 0,0 0 0,0 0 0,1-1 0,-1 1 0,1 0-1,-1 0 1,1 0 0,0 0 0,0-1 0,0 1 0,1 0 0,-1-1 0,0 1 0,1-1 0,0 1 0,0-1 0,0 0 0,0 0-1,0 0 1,0 0 0,0 0 0,5 3 0,7 4 66,0-1 0,1 0 0,0-1 0,1-1 0,-1 0-1,1-2 1,20 5 0,120 13 62,-132-20-254,23 3-178,-1-3 0,52-4-1,-26-4 40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68 13747,'1'-2'324,"1"-1"1,-1 0-1,0 0 0,0 0 1,0 0-1,-1 0 1,1 0-1,-1 0 0,1 0 1,-1 0-1,0-6 1,-1 8-180,1 0 1,-1-1 0,0 1-1,1 0 1,-1 0 0,0-1 0,0 1-1,0 0 1,0 0 0,0 0-1,0 0 1,0 0 0,0 0 0,0 0-1,0 0 1,-1 1 0,1-1-1,0 0 1,0 1 0,-1-1 0,1 1-1,-1-1 1,1 1 0,0 0 0,-1 0-1,-2-1 1,-11 0 172,0-1 0,0 2 0,-1 0 0,1 1-1,0 0 1,0 1 0,-27 8 0,12-2-68,0 3 1,-50 23-1,63-25-173,1 1-1,0 1 1,1 0 0,0 0-1,0 2 1,2 0 0,-1 0-1,2 1 1,0 1 0,1 0-1,0 1 1,-14 28 0,20-34-58,1 1 1,0-1 0,1 0-1,0 1 1,1 0-1,0 0 1,0 0-1,1 0 1,1 0 0,1 11-1,0-13-14,0 1 0,1-1 0,0 0 0,1-1-1,0 1 1,1 0 0,-1-1 0,1 1 0,1-1 0,0 0 0,0-1-1,1 1 1,7 7 0,-6-8-3,0 0 1,0-1-1,1 0 0,0-1 0,0 1 1,0-2-1,0 1 0,1-1 0,0 0 0,0-1 1,0 0-1,1 0 0,-1-1 0,0 0 0,1-1 1,0 0-1,-1 0 0,1-1 0,-1-1 1,1 1-1,0-2 0,15-3 0,-14 3 43,0-1 0,-1-1-1,1 0 1,-1-1 0,0 0 0,0 0-1,0-1 1,-1 0 0,0-1 0,0 0-1,0 0 1,-1-1 0,0 0-1,-1-1 1,0 1 0,0-1 0,-1-1-1,0 1 1,5-12 0,-8 14 14,-1 1 0,0-1 1,-1 1-1,0-1 0,0 1 1,0-1-1,0 0 0,-1 1 1,0-1-1,-2-10 0,2 15-39,-1 0 0,1-1 0,0 1 0,-1 0 0,0 0 0,0-1 0,1 1 0,-1 0 0,0 0 0,-1 0 0,1 0 0,0 0 0,-1 0 0,1 1 0,-1-1 0,1 0 0,-1 1 0,0-1 0,0 1 0,1-1 0,-1 1 0,0 0 0,-1 0 0,1 0 0,0 0 0,0 0 0,0 1 0,0-1 0,-1 0 0,1 1 0,0 0 0,-5-1 0,5 1-22,1 0 1,0 0-1,-1 0 1,1 0-1,0 1 0,-1-1 1,1 0-1,0 0 0,0 1 1,-1-1-1,1 1 1,0-1-1,0 1 0,-1 0 1,1-1-1,0 1 0,0 0 1,0 0-1,0 0 0,0 0 1,0 0-1,0 0 1,1 0-1,-1 0 0,0 0 1,0 0-1,1 0 0,-1 2 1,1-3-4,-1 1 1,1 0 0,0-1-1,0 1 1,0-1-1,0 1 1,0-1 0,1 1-1,-1-1 1,0 1 0,0-1-1,0 1 1,0-1-1,1 1 1,-1-1 0,0 1-1,0-1 1,1 1-1,-1-1 1,0 1 0,1-1-1,-1 0 1,0 1-1,1-1 1,0 1 0,0 0-3,1-1 0,-1 1 0,0 0 1,1-1-1,0 1 0,-1-1 0,1 1 1,-1-1-1,1 0 0,-1 0 0,1 0 1,0 0-1,1 0 0,5-1-21,0 0-1,-1-1 1,1 0-1,9-3 1,-12 2 18,0 2 1,1-1 0,-1 0-1,0 1 1,0 0-1,1 0 1,-1 1 0,1-1-1,-1 1 1,1 1 0,5 0-1,-9-1 9,0 1 0,-1 0 0,1 0 0,-1 0 0,1 0-1,-1 1 1,1-1 0,-1 0 0,0 0 0,0 1 0,0-1 0,1 1 0,-1-1-1,-1 1 1,1 0 0,0-1 0,0 1 0,-1 0 0,1-1 0,0 1-1,-1 0 1,0 0 0,0 0 0,1-1 0,-1 1 0,0 3 0,0 8 0,0 1 1,-4 20 0,3-24 3,-6 45-82,-4 62-1070,11-100 960,5-27-63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14667,'21'-13'2917,"-21"13"-2880,0 0 0,0 0 0,0 0 1,0 0-1,0 0 0,0 1 0,0-1 0,0 0 0,0 1 967,0-1-967,0 0 0,0 0 0,0 0 0,0 0 0,0 0 1,0 0-1,0 0 0,0 0 0,0 0 0,1 0 0,-1 0 1,0 0-1,0 0 0,-11 11 1239,4-2 114,4-6 513,1-11-1042,1 3-1050,1 5 169,0 0 0,0 0 1,0-1-1,0 1 0,-1 0 0,1 0 1,0 0-1,0-1 0,0 1 1,0 0-1,0 0 0,0 0 1,-1 0-1,1 0 0,0-1 1,0 1-1,0 0 0,-1 0 1,1 0-1,0 0 0,0 0 0,0 0 1,-1 0-1,1 0 0,0-1 1,0 1-1,0 0 0,-1 0 1,1 0-1,0 0 0,0 0 1,-1 0-1,1 0 0,0 0 1,0 1-1,0-1 0,-1 0 1,1 0-1,0 0 0,0 0 0,0 0 1,-1 0-1,1 0 0,0 0 1,0 1-1,-11 5-42,11-6 5,-11 8-148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17580,'0'0'83,"1"1"1,-1-1-1,1 0 1,0 0 0,-1 1-1,1-1 1,-1 0-1,1 1 1,-1-1-1,1 0 1,-1 1-1,0-1 1,1 1 0,-1-1-1,1 1 1,-1-1-1,0 1 1,1-1-1,-1 1 1,0-1 0,0 1-1,1-1 1,-1 1-1,0-1 1,0 1-1,0 0 1,0 0-1,4 21 454,-4-16-110,6 37 640,16 66-1,-17-94-1054,0 0-1,1 0 0,0-1 1,1 0-1,0 0 1,2 0-1,16 21 1,-18-28-229,8 15-1504,-15-22 1700,0 0 0,0 0-1,-1 1 1,1-1 0,0 0 0,0 0 0,0 0 0,0 0-1,-1 0 1,1 1 0,0-1 0,0 0 0,0 0 0,-1 0 0,1 0-1,0 0 1,0 0 0,0 0 0,-1 0 0,1 0 0,0 0-1,0 0 1,-1 0 0,1 0 0,0 0 0,0 0 0,0 0-1,-1 0 1,1 0 0,0 0 0,0 0 0,0 0 0,-1 0 0,1 0-1,0 0 1,0-1 0,-11-2-514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15723,'-2'61'5529,"-1"-1"-3438,-2 66-787,20 206-41,-7-204-1095,-3-69-116,0 37-510,-5-96 403,0 0-1,-1 0 1,1 0-1,0 0 1,0 0-1,-1 0 1,1 0 0,0 0-1,-1 0 1,1 0-1,0 0 1,-1 0-1,1 0 1,0 0 0,0 0-1,-1 0 1,1-1-1,0 1 1,0 0-1,-1 0 1,1 0-1,0 0 1,0-1 0,-1 1-1,1 0 1,0 0-1,0-1 1,0 1-1,-1 0 1,1 0-1,0-1 1,0 1 0,0 0-1,0-1 1,-12-11-932,-21-49-272,10 16 433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17076,'2'-10'438,"0"0"-1,0-1 1,1 1 0,0 0 0,1 1 0,0-1 0,1 1 0,0-1 0,10-13 0,-10 17-252,0-1 0,1 1 1,0 1-1,0-1 1,0 1-1,1 0 1,0 1-1,0 0 1,0 0-1,0 0 1,1 1-1,-1 0 1,9-2-1,1 1-142,1 0-1,-1 2 1,1 0-1,-1 1 1,1 1 0,0 0-1,-1 2 1,1 0-1,-1 1 1,0 0-1,1 2 1,-2 0-1,1 1 1,0 0 0,-1 1-1,-1 1 1,27 18-1,-39-24-29,0 0-1,0 1 0,0 0 1,0-1-1,0 1 0,-1 1 0,1-1 1,-1 0-1,0 0 0,0 1 1,0 0-1,0-1 0,2 7 1,-4-8 8,1 0 0,-1 0 0,0 0 0,0 0 0,0 1 0,0-1 0,0 0 0,-1 0 0,1 0 0,-1 0 1,1 0-1,-1 0 0,0 0 0,1 0 0,-1-1 0,0 1 0,0 0 0,0 0 0,-1-1 0,1 1 0,0 0 1,-1-1-1,1 1 0,-1-1 0,1 0 0,-1 0 0,0 1 0,-2 0 0,-29 17 307,-1-1 0,-1-2 0,-1-1 0,0-2 0,-63 14 0,80-25-500,19-2 156,0 0 0,0 0 0,0 0 0,0 0 0,0 0 0,-1 0 0,1 0 0,0 0 0,0 0 0,0-1 0,0 1 0,0 0 0,0 0 0,-1 0 0,1 0 0,0 0 0,0 0 0,0 0 0,0 0 0,0-1 0,0 1 0,0 0 0,0 0 0,0 0 0,0 0 0,0 0 1,0 0-1,0-1 0,0 1 0,0 0 0,0 0 0,0 0 0,0 0 0,0 0 0,0 0 0,0-1 0,0 1 0,0 0 0,0 0 0,0 0 0,0 0 0,0 0 0,0-1 0,0 1 0,0 0 0,0 0 0,0 0 0,0 0 0,0 0 0,0 0 0,1 0 0,-1-1 0,2-1-99,1 0 1,-1 0 0,1-1-1,-1 2 1,1-1-1,0 0 1,6-2 0,27-11-201,5 1-113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5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12611,'397'-48'2381,"-157"15"-1692,64 2 36,43-5 50,-285 28-423,65-17 0,-125 25-326,1-1-1,-1 1 1,0-1-1,0 0 1,0 1-1,0-1 1,0 0-1,0 0 1,2-2-1,-4 2-20,0 1 0,0 0 0,0 0 0,0 0 0,0-1 0,0 1 0,0 0 1,0 0-1,0-1 0,0 1 0,0 0 0,0 0 0,0-1 0,0 1 0,-1 0 0,1 0 0,0 0 0,0-1 0,0 1 0,0 0 0,-1 0 0,1 0 0,0 0 0,0-1 0,0 1 0,0 0 0,-1 0 0,1 0 0,0 0 0,0 0 0,-1 0 0,1 0 1,0 0-1,0 0 0,-1 0 0,1-1 0,0 1 0,0 0 0,0 0 0,-1 0 0,1 0 0,0 1 0,-1-1 0,-7-2 55,0 1 0,-1 1 0,-14 0 1,-434 66 272,387-53-320,-377 74 26,399-75-54,44-10-38,8-2 28,15-1-15,355-78-409,-229 45 214,201-46-1171,-326 74 964,-39 7-107,-6 0 312,-114-1-219,49-2 314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5:2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160 157 15067,'2'-2'251,"-1"1"-1,1 0 1,0-1-1,-1 1 1,1 0-1,0 0 1,0 0-1,0 0 1,0 0-1,0 1 0,0-1 1,2 0-1,38-10 582,-29 8-459,289-54 1276,-137 30-1441,-133 21-171,142-33 267,-221 45-60,-374 90-10,11 30-180,381-113-41,22-7-1,18-5 3,48-12-6,68-22 0,-62 15-10,6-1-12,365-81-111,-402 96 24,-25 6-47,-15 3 69,-17 5-4,-56 8 21,0-3-1,-87 5 0,-75 13 279,232-31-201,-1 0-1,0 1 0,-15 6 1,25-9-16,0 0-1,-1 0 1,1 0 0,0 0 0,0 1 0,0-1 0,0 0 0,0 0 0,0 0 0,0 0 0,0 0 0,0 1 0,0-1-1,0 0 1,-1 0 0,1 0 0,0 0 0,0 1 0,0-1 0,0 0 0,0 0 0,0 0 0,0 0 0,0 1 0,1-1-1,-1 0 1,0 0 0,0 0 0,0 0 0,0 1 0,0-1 0,0 0 0,0 0 0,0 0 0,0 0 0,0 0-1,1 1 1,-1-1 0,0 0 0,0 0 0,0 0 0,0 0 0,0 0 0,0 0 0,1 0 0,-1 0 0,0 1 0,0-1-1,0 0 1,0 0 0,1 0 0,-1 0 0,0 0 0,0 0 0,0 0 0,0 0 0,1 0 0,-1 0 0,0 0 0,0 0-1,1 0 1,13 3-21,32 0-414,1-3-1,83-11 1,-37 2-906,-92 8 1298,1 1 0,-1 0-1,0 0 1,1 0 0,-1 0 0,0 0 0,0 0 0,1 0 0,-1 0 0,0 0 0,0 1-1,1-1 1,-1 1 0,0-1 0,2 1 0,-3 0 16,0-1 0,0 0-1,0 1 1,-1-1 0,1 1 0,0-1-1,0 1 1,0-1 0,0 0 0,0 1-1,0-1 1,-1 1 0,1-1 0,0 0-1,0 1 1,0-1 0,-1 0 0,1 1-1,0-1 1,-1 0 0,1 0-1,0 1 1,-1-1 0,1 0 0,0 0-1,-1 1 1,1-1 0,-1 0 0,-39 22-616,31-18 598,-150 62-457,126-54 427,0-2 0,-65 11-1,59-17 24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5:3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252 344 15275,'21'-6'713,"-1"-1"-1,35-16 0,-4 1-172,204-84 325,-207 82-754,-1-1 0,-2-3-1,51-39 1,-95 67-103,-1 0 0,0 0 0,1 0 0,-1 0 0,1-1 0,-1 1 0,0 0 0,1 0 0,-1 0 0,0-1 0,1 1 0,-1 0 0,0 0 0,0-1 0,1 1 0,-1 0 0,0-1 0,0 1 0,1 0 0,-1-1 0,0 1 1,0 0-1,0-1 0,0 1 0,1 0 0,-1-1 0,0 1 0,0-1 0,0 1 0,0 0 0,0-1 0,0 1 0,0-1 0,0 1 0,0 0 0,0-1 0,0 1 0,-1-1 0,1 1 0,-18-2 205,-31 10 46,49-8-253,-128 30 375,-152 26-15,256-55-366,23-1-2,1 1 1,0-1 0,0 0-1,0 0 1,0 0 0,0 0-1,0 0 1,-1 0-1,1 0 1,0 0 0,0 0-1,0 0 1,0 0 0,0 0-1,0 0 1,-1 0 0,1 0-1,0 0 1,0 0-1,0 0 1,0 0 0,0 0-1,-1 0 1,1 0 0,0 0-1,0 0 1,0 0 0,0 0-1,0-1 1,0 1-1,0 0 1,-1 0 0,1 0-1,0 0 1,0 0 0,0 0-1,0 0 1,0 0 0,0-1-1,0 1 1,0 0-1,0 0 1,0 0 0,0 0-1,0 0 1,0 0 0,0-1-1,-1 1 1,1 0 0,0 0-1,0 0 1,0 0-1,0 0 1,0 0 0,1-1-1,7-6-77,19-8-77,9-3-368,1 1-1,0 2 1,1 2 0,71-16 0,-92 30 43,-17-1 465,1 0 1,-1 0 0,0 0 0,0 0 0,1 0 0,-1 0 0,0 0-1,0 0 1,0 1 0,1-1 0,-1 0 0,0 0 0,0 0 0,0 0 0,0 1-1,1-1 1,-1 0 0,0 0 0,0 0 0,0 1 0,0-1 0,0 0 0,0 0-1,0 1 1,0-1 0,0 0 0,1 0 0,-1 0 0,0 1 0,0-1-1,0 1 1,-1 0-23,0 1-1,1-1 1,-1 0-1,0 1 1,0-1-1,0 0 1,0 0-1,0 1 1,0-1 0,0 0-1,0 0 1,-1 0-1,1 0 1,-2 1-1,-16 9-116,-1 0-1,1-2 0,-1 0 1,-24 6-1,-87 21 11,85-26 131,-80 8 0,102-16 3,-1-2 0,1 0 0,-1-2 0,1-1 0,-25-6 0,38 7 8,1-1 0,-1-1 0,-15-7 0,20 7 1,0 1 0,0-2 0,0 1 0,-5-6 0,11 10 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6:1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77 16315,'0'-1'104,"0"0"0,0 0 0,-1 0 0,1 0-1,0 0 1,0 0 0,-1 0 0,1 0-1,0 0 1,-1 0 0,1 0 0,-1 0-1,1 0 1,-1 0 0,0 0 0,1 1-1,-1-1 1,0 0 0,0 0 0,0 1-1,1-1 1,-1 0 0,0 1 0,0-1-1,0 1 1,0-1 0,0 1 0,0 0 0,0-1-1,0 1 1,0 0 0,0 0 0,0 0-1,0 0 1,0-1 0,0 2 0,0-1-1,0 0 1,0 0 0,-1 0 0,1 0-1,0 1 1,0-1 0,0 0 0,0 1-1,1-1 1,-1 1 0,0-1 0,0 1 0,0-1-1,0 1 1,0 0 0,1-1 0,-1 1-1,0 0 1,0 0 0,1 0 0,-1 0-1,1-1 1,-2 3 0,2-2-76,-1 0 1,0 1-1,1-1 1,-1 0-1,1 1 0,-1-1 1,1 1-1,0-1 1,0 0-1,0 1 0,0-1 1,0 1-1,0-1 1,0 1-1,0-1 1,0 0-1,0 1 0,1-1 1,-1 1-1,1-1 1,-1 0-1,1 1 0,0-1 1,-1 0-1,3 3 1,-2-3-18,1 0 1,0 0 0,0-1 0,0 1 0,0 0-1,0 0 1,-1-1 0,1 1 0,1-1 0,-1 0-1,0 0 1,0 0 0,0 0 0,0 0 0,0 0-1,0 0 1,0 0 0,2-1 0,7-2 21,-1 0 0,0 0 0,0-1 0,0 0 0,-1-1 0,12-7 0,-16 9-3,1-1-1,-1 1 0,0-1 1,0 0-1,0-1 1,0 1-1,-1-1 0,0 0 1,0 0-1,0-1 0,4-6 1,-8 11-25,0 1 0,1 0 0,-1-1 0,0 1-1,0-1 1,0 1 0,1 0 0,-1-1 0,0 1 0,0-1 0,0 1 0,0-1 0,0 1 0,0 0 0,0-1 0,0 1 0,0-1 0,0 1-1,0-1 1,0 1 0,0 0 0,0-1 0,-1 1 0,1-1 0,0 1 0,0 0 0,0-1 0,-1 1 0,1-1 0,0 1 0,0 0 0,-1-1-1,1 1 1,0 0 0,-1 0 0,1-1 0,0 1 0,-1 0 0,1 0 0,0-1 0,-1 1 0,1 0 0,-1 0 0,1 0 0,0 0 0,-1 0 0,1-1-1,-1 1 1,1 0 0,-1 0 0,1 0 0,0 0 0,-1 0 0,0 1 0,-24 3 152,16 0-118,0 1 0,1 0 0,-1 0 0,1 0 0,0 1 0,1 1 0,-12 10 0,8-5-11,1-1 0,1 1 1,0 1-1,-9 15 0,15-23-24,1 0 0,0 0-1,0 0 1,0 0 0,1 0-1,-2 10 1,3-14-3,0 0 0,0 0 0,-1 0 0,1 0 0,0 0 0,0 0 0,0 0 0,0 0 0,1 0 0,-1-1 0,0 1 0,0 0 0,0 0 0,1 0 0,-1 0 0,1 0 0,-1 0 0,0 0 0,1-1 0,0 1 0,-1 0 0,1 0 1,-1-1-1,1 1 0,0 0 0,-1-1 0,1 1 0,0 0 0,0-1 0,0 1 0,0-1 0,-1 0 0,1 1 0,0-1 0,0 0 0,0 1 0,0-1 0,0 0 0,0 0 0,0 0 0,0 0 0,0 0 0,1 0 0,5-1 7,-1 0-1,0-1 1,0 0-1,0 0 1,0 0-1,0-1 1,0 0 0,-1 0-1,1 0 1,-1-1-1,0 0 1,6-5-1,0-1 23,-1 1 0,-1-1-1,0-1 1,13-17 0,-15 11 22,-7 17-51,0-1 0,0 1 0,0 0 0,0 0 0,0 0 0,0 0 0,0-1 0,0 1 0,0 0-1,0 0 1,0 0 0,0 0 0,-1 0 0,1-1 0,0 1 0,0 0 0,0 0 0,0 0 0,0 0-1,0 0 1,0 0 0,-1 0 0,1-1 0,0 1 0,0 0 0,0 0 0,0 0 0,0 0 0,-1 0-1,1 0 1,0 0 0,0 0 0,0 0 0,0 0 0,-1 0 0,1 0 0,0 0 0,0 0 0,0 0-1,0 0 1,-1 0 0,1 0 0,0 0 0,0 0 0,0 0 0,-3 1 4,0 1-1,0-1 1,1 0 0,-1 1-1,1-1 1,0 1 0,-1 0 0,1 0-1,-2 2 1,-13 13-123,0 1 0,1 0-1,1 2 1,1 0 0,-22 42 0,38-112-1496,-3 16 1170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6:5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13787,'4'-5'255,"0"0"0,0-1 0,0 1 0,1 1 0,0-1 0,0 1 0,0 0 0,1 0 0,-1 0 0,1 1 0,6-3 0,12-5 444,34-11 1,-51 20-573,62-19 504,0 4-1,1 3 1,81-7 0,216 1-18,-340 20-581,540-3-26,51-2-104,640-62 44,-1167 61-152,-638-2-843,-267 3 867,-281 52 116,1083-47 64,-108 13-112,97-7 49,22-6 63,1 0-1,0 0 1,0 0 0,0 0-1,0 0 1,-1 0-1,1 0 1,0 0-1,0 0 1,0 1 0,0-1-1,-1 0 1,1 0-1,0 0 1,0 0 0,0 0-1,0 0 1,0 0-1,-1 0 1,1 1 0,0-1-1,0 0 1,0 0-1,0 0 1,0 0 0,0 0-1,0 1 1,-1-1-1,1 0 1,0 0 0,0 0-1,0 1 1,0-1-1,0 0 1,0 0-1,0 0 1,0 0 0,0 1-1,0-1 1,0 0-1,0 0 1,0 0 0,0 0-1,0 1 1,1-1-1,2 2-19,1-1-1,0 1 1,0-1-1,0 0 1,0 0-1,0 0 1,0-1-1,7 1 0,483 19-463,-456-19 467,1543-45-852,-1555 42 818,318-38-2010,-317 31 1695,-27 9 365,0 0 0,0 0 0,1 0 0,-1 0 0,0 0-1,0 0 1,0 0 0,0 0 0,0 0 0,0 0 0,0 0 0,1-1-1,-1 1 1,0 0 0,0 0 0,0 0 0,0 0 0,0 0 0,0 0-1,0 0 1,0 0 0,0-1 0,0 1 0,1 0 0,-1 0-1,0 0 1,0 0 0,0 0 0,0 0 0,0-1 0,0 1 0,0 0-1,0 0 1,0 0 0,0 0 0,0 0 0,0 0 0,0-1 0,0 1-1,0 0 1,0 0 0,0 0 0,0 0 0,-1 0 0,1 0 0,0-1-1,0 1 1,-15-4-298,-66-3-1162,-92 4 0,98 3 926,-88-1-619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0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7373 5 10658,'0'0'37,"0"0"1,0 0-1,0 0 0,0 0 0,0 0 0,0 0 0,0 0 0,1 0 1,-1 0-1,0 0 0,0 0 0,0 0 0,0 0 0,0 0 1,0-1-1,0 1 0,0 0 0,0 0 0,0 0 0,1 0 0,-1 0 1,0 0-1,0 0 0,0 0 0,0-1 0,0 1 0,0 0 0,0 0 1,0 0-1,0 0 0,0 0 0,0 0 0,0 0 0,0-1 1,0 1-1,0 0 0,0 0 0,0 0 0,0 0 0,0 0 0,0 0 1,-1 0-1,1-1 0,0 1 0,0 0 0,0 0 0,0 0 0,0 0 1,0 0-1,0 0 0,0 0 0,0 0 0,0 0 0,0 0 0,-1-1 1,1 1-1,0 0 0,-9 0 1262,3 4 2694,6-4-3959,1 0-1,-1 1 1,0-1 0,0 0-1,0 1 1,1-1 0,-1 0-1,0 1 1,0-1-1,0 0 1,0 1 0,1-1-1,-1 0 1,0 1 0,0-1-1,0 1 1,0-1-1,0 0 1,0 1 0,0-1-1,0 0 1,0 1 0,0-1-1,-1 1 1,1-1-1,0 0 1,0 1 0,0-1-1,0 0 1,0 1-1,-1 0 1,-7 12 149,6-11-141,1-1 0,-1 1 0,0 0-1,1-1 1,-1 1 0,1 0 0,-1 0 0,1 0-1,0 0 1,0 1 0,0-1 0,-1 3 0,-11 35 56,11-32-78,-22 81 44,11-36-50,-26 64 0,27-84 83,10-24-51,-1 0 0,-1-1 0,0 1 0,0-1 0,-1 0 0,0 0 0,-9 11 0,-38 52 752,51-69-785,-1 0 1,1 1-1,0-1 1,-1 1-1,1-1 1,0 1-1,1 0 1,-1-1-1,0 1 1,1 0-1,-1 3 1,1-4-11,0 1 0,0-1 0,-1 1 0,1-1 1,-1 0-1,0 1 0,1-1 0,-1 0 0,0 1 0,-1-1 1,1 0-1,0 0 0,-2 2 0,-6 7 2,1 0-1,0 1 1,1-1 0,1 1-1,-9 22 1,0-4-7,2 0 15,0 0 0,2 1 1,1 1-1,2-1 0,-7 51 1,11-60 4,-1-1 0,-1 0 0,-16 39 1,-36 57 91,18-40-77,-60 169-29,33-75 2,8-59 9,42-85-16,2 1 1,1 0-1,-16 46 0,-58 176-5,63-194 8,-2 0 1,-46 66 0,48-81-2,-39 85 0,-6 49 2,-8 18 0,37-114-23,-55 81 0,-15 25-15,-127 217-220,192-323 232,-34 86-1,-41 71 7,90-191 4,-73 79 0,71-88-23,1 2 0,-49 77 1,10 17-64,38-66 6,-3-1-1,-58 77 1,41-72 37,-45 78 0,21-28 46,-163 190 0,39-29 25,61-79-9,-19-22-16,108-127 4,-83 111 0,108-126 8,-98 139-9,90-134-3,-75 75-1,22-39 6,-109 110 18,81-60-4,-118 116 6,190-206-15,-220 206-8,184-159 9,-49 48 1,98-106-3,-1-1-1,-53 35 1,-79 33-59,92-55-11,-128 93-1,119-67 74,-43 34-294,-141 90 0,-1-35-113,111-69 417,-169 127 1,287-185 7,-1-2 0,-1-1 0,-2-3 0,-72 32 0,41-31 111,-18 7 188,82-27-397,-17 5-473,16-8 412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3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28 153 11739,'3'-32'1633,"-2"24"-684,0 0 0,-1 0 0,0 0 0,-1-13 0,-4 28 1736,1 8-2402,-6 56 392,-2 106 1,15 73-284,7 476-271,-13-191-59,3-417 160,-2-261 700,1-91-681,16-735-472,-17 451-649,2 599 707,9 549-54,-1-127 251,-5-150-183,-1-314-157,13-581 326,-1-71-137,-35 270-249,4 132 233,22 424-221,-1 714 295,-6-876 71,-3 100 17,15 153 0,-8-292-1,1-15 9,-1-23-7,17-624-205,-18 566 87,1-9-4,0-34-229,-16-156-1,14 272 316,0 7 10,0 1 0,-1 0 0,1 0 0,0-1 0,-1 1 0,0 0 0,0 0 0,0 0 0,0 0 0,-2-4 0,2 8-1,1 1-1,-1-1 0,0 0 0,1 0 1,0 0-1,-1 0 0,1 0 1,-1 1-1,1-1 0,0 0 0,0 0 1,0 1-1,0-1 0,0 0 0,0 3 1,-2 29-43,1 385-63,1 294 318,12-299-1820,-11-376 1358,1-1-102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5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1153 33 12179,'-13'-6'136,"0"1"1,1 0-1,-2 1 1,1 0 0,0 1-1,-1 1 1,0 0 0,1 1-1,-1 0 1,0 1 0,0 1-1,0 0 1,1 1-1,-1 0 1,1 1 0,-1 0-1,-14 7 1,-11 5 20,1 3 0,0 1 0,2 1 0,-49 36 0,36-19-141,2 1 1,2 3-1,1 2 0,3 2 0,1 1 0,2 2 1,3 2-1,2 1 0,2 1 0,-29 68 0,23-32 13,3 2 0,5 1-1,4 1 1,3 1-1,-16 172 1,26 75 60,15-261-55,4 0 0,22 103 0,-17-132-19,2 0 1,2-1-1,2-1 1,37 70-1,-35-83-13,2-1 1,1-1-1,1-1 0,2-1 0,1-1 1,46 39-1,-50-49-17,2-2 1,-1-1-1,2 0 1,1-2-1,50 21 1,-61-30 1,-1-1 1,1-1-1,0 0 1,0-1-1,0 0 1,1-2-1,-1 0 1,0-1-1,1 0 1,-1-2-1,0 1 1,24-7-1,-19 1 13,-1-1-1,-1-1 0,0-1 0,0 0 0,0-1 1,-2-1-1,1-1 0,-2-1 0,0 0 0,0-1 1,-1-1-1,14-19 0,5-11 62,-1-1-1,-3-2 1,31-68-1,-6-4 181,76-256 0,-11-141 184,-57 127-228,-52 287-193,-5-182 1,-8 248-41,-1 1 0,-2 0 1,-2 0-1,-12-39 0,14 59 5,-1 2-1,-1-1 0,0 0 1,-1 1-1,-1 1 1,0-1-1,-1 2 1,0-1-1,-1 1 0,-1 1 1,-13-12-1,11 13-15,-1 0-1,0 1 1,-1 1-1,1 1 1,-2 0-1,1 1 1,-1 0-1,0 2 1,-1 0-1,1 1 0,-1 0 1,0 2-1,-27-1 1,21 3-2,1 1 0,-1 1 0,0 2 0,0 0 0,1 1 0,0 2 0,0 0 0,1 1 0,-39 21 0,-30 25-43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15811,'11'7'1825,"4"-5"-809,2-2-296,4-5 896,5 1-103,1-2-297,-1 2-192,-2 0-344,2 1-191,-6 0-657,0 3-529,-7 0 601,-1-7-136,-6-9-80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2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812 0 10858,'-28'8'237,"1"1"0,-1 1 0,2 1 0,-1 1 0,2 1 0,0 2 0,0 0 0,-39 35 0,13-4 254,2 3 1,-66 83 0,78-85-304,2 1 0,2 2-1,2 1 1,3 1 0,2 1 0,2 2 0,3 0 0,2 2 0,-12 64 0,15-28-7,5 1 1,4 1-1,4-1 0,11 120 1,-3-155-127,1-1 0,4 0 1,2 0-1,2-1 0,43 105 1,-46-135-31,2-1 0,1-1 1,1 0-1,1-1 0,1 0 1,2-2-1,0 0 0,1-1 1,1-1-1,1-1 0,0-1 1,2 0-1,0-2 0,27 13 1,-29-19 0,1 0-1,1-2 1,-1-1 0,1 0-1,1-2 1,-1-1 0,1-1-1,-1-1 1,1-1 0,0-1-1,32-4 1,-24-1 13,0-1-1,0-2 1,-1-1-1,0-2 1,-1-1-1,0-1 1,-1-2-1,31-19 1,-11 0 27,-1-2 1,-2-1-1,-2-3 0,66-75 1,-62 56 4,-2-2 0,-2-2 1,42-83-1,-53 81-36,-4-2 0,-2-1-1,-3 0 1,-4-2 0,-2-1 0,13-101-1,-27 125-56,-1-1 0,-3 1-1,-1-1 1,-3 1 0,-1 0-1,-3 0 1,-2 0 0,-1 1-1,-3 0 1,-33-77-1,35 99-52,-2 0 0,-1 1 0,0 1 0,-2 0-1,0 1 1,-2 0 0,0 2 0,-1 0 0,-1 1-1,-33-23 1,34 29-29,-1 1 1,0 0-1,0 2 0,-1 0 0,0 1 0,0 2 0,-1 0 0,0 1 0,0 1 0,-1 1 0,1 1 1,-38 1-1,30 4-29,-1 1 0,1 2 0,1 0 0,-1 3 0,1 0 0,0 2 0,1 1 0,1 1 0,0 1 0,1 2 1,-42 31-1,56-38 113,1 0 0,0 0 0,0 1 0,1 0 0,0 1 0,1 0 0,1 0 0,-1 1 0,-6 14 0,-13 36-14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47 18476,'1'-2'230,"-1"0"1,0 0-1,1 0 1,-1 0-1,0 0 1,0 0-1,-1 0 1,1 1-1,0-1 0,-1 0 1,1 0-1,-1 0 1,1 0-1,-1 0 1,0 0-1,0 1 1,-1-3-1,0 3-67,0 0 0,0-1 0,0 1 0,1 0 1,-2 0-1,1 1 0,0-1 0,0 0 0,0 1 0,0-1 0,0 1 0,0 0 0,-1 0 0,1-1 0,-3 2 0,-10-1 131,0 1-1,0 1 0,0 0 0,0 1 1,-26 9-1,5 1-249,-35 19 1,65-30-46,-14 9-7,19-11 5,1 0 1,-1 1-1,0-1 1,1 1-1,-1-1 1,1 1-1,-1-1 1,1 1 0,-1 0-1,1-1 1,-1 1-1,1-1 1,-1 1-1,1 0 1,0-1 0,-1 1-1,1 0 1,0 0-1,0-1 1,-1 1-1,1 0 1,0 1-1,0-2 2,1 1-1,-1-1 1,1 1-1,0 0 1,-1-1-1,1 1 0,-1-1 1,1 0-1,0 1 1,-1-1-1,1 1 1,0-1-1,-1 0 1,1 0-1,0 1 0,0-1 1,-1 0-1,1 0 1,0 0-1,0 0 1,-1 0-1,1 0 0,0 0 1,0 0-1,-1 0 1,1 0-1,1-1 1,3 1-8,16 1-23,1-2 13,0 2-1,0 1 1,1 1-1,33 9 1,-51-11 17,-1 0 1,1 1-1,-1 0 0,1 0 1,-1 0-1,0 0 1,0 1-1,0 0 1,0-1-1,-1 1 1,1 1-1,-1-1 0,0 1 1,1-1-1,-1 1 1,-1 0-1,1 0 1,-1 0-1,0 0 1,1 0-1,-2 1 0,1-1 1,0 1-1,-1-1 1,0 1-1,0 0 1,0 7-1,-1-4 22,0 0 0,-1 0 0,0 0 0,0 0 0,-1 0 0,0 0 0,-1 0 0,1 0 0,-2-1 0,1 1 0,-1-1 0,-8 12 0,10-15 3,-1 0 0,0 0 0,0 0 0,-1 0 0,1-1 0,-1 0 0,1 1 0,-1-1 0,0-1 0,0 1 0,-1 0 0,1-1 0,-1 0 0,1 0 0,-1 0 0,1-1 0,-1 0 0,0 0 0,0 0 0,0 0 0,0-1 1,-5 1-1,8-2-54,-1 1 0,0 0 0,1-1 0,-1 0 0,1 1 0,-1-1 0,1 0 0,-1 0-1,1-1 1,0 1 0,-1 0 0,1-1 0,0 0 0,0 1 0,0-1 0,0 0 0,0 0 0,1 0 0,-1 0 0,0 0 0,1-1 0,0 1 0,-1 0 0,1-1 0,0 1 0,0-1 0,1 1 0,-2-4 0,1 0-34,0 0 0,0 0-1,1 0 1,-1 0 0,1 0-1,1 0 1,-1 0 0,1 0-1,0 0 1,0 0 0,4-9 0,15-23-324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23 18388,'-21'39'2182,"12"-23"-1387,1-1-1,-11 28 1,18-39-693,-1 0-1,1 0 1,0 0 0,1 0 0,-1 1-1,1-1 1,0 0 0,0 0 0,0 0 0,0 1-1,1-1 1,-1 0 0,1 0 0,0 0-1,1 0 1,1 5 0,-2-8-86,0 1 1,1 0 0,-1 0-1,0 0 1,1-1-1,-1 1 1,1 0-1,0-1 1,-1 1-1,1-1 1,0 0-1,0 0 1,0 0-1,0 0 1,0 0 0,0 0-1,0 0 1,0-1-1,1 1 1,-1-1-1,0 1 1,0-1-1,0 0 1,1 0-1,-1 0 1,0 0-1,0 0 1,4-2 0,0 1 60,0 0 0,1-1 1,-1 0-1,0 0 1,0-1-1,-1 1 0,1-1 1,8-7-1,-7 5 83,0-1-1,0-1 1,-1 1-1,0-1 0,-1 0 1,0 0-1,0-1 1,0 1-1,-1-1 1,6-14-1,-9 18-87,1 0 0,-1 0 0,0 1 0,0-1 0,0 0 0,-1 0 0,1 0 0,-1 0 0,0 0 0,0 0 0,0 0 0,-1 0 0,1 0 0,-1 0 0,0 0 0,0 0 0,0 1 0,-1-1 0,1 0 0,-1 1 0,0-1 0,0 1 0,-1-1 0,1 1 0,0 0 0,-4-3 0,3 4-60,1 0 1,-1 0-1,0 1 0,0-1 0,0 1 0,0 0 0,0 0 0,0 0 1,-1 0-1,1 0 0,0 1 0,0-1 0,-1 1 0,1 0 1,0 0-1,0 0 0,-6 2 0,7-2-100,-1 0 0,1 1 1,-1-1-1,1 1 0,-1 0 0,1 0 0,0 0 1,-1 0-1,1 0 0,0 0 0,0 0 1,-1 1-1,1 0 0,1-1 0,-1 1 0,0 0 1,0 0-1,1 0 0,-1 0 0,1 0 1,-1 0-1,-1 3 0,3-4 27,0-1 0,0 1 0,0-1 0,0 0 0,-1 1 0,1-1-1,0 1 1,0-1 0,0 1 0,0-1 0,0 1 0,0-1 0,0 1 0,1-1 0,-1 1 0,0-1 0,0 1 0,0-1 0,0 1 0,1-1 0,-1 1 0,0-1-1,0 0 1,1 1 0,-1-1 0,0 1 0,1-1 0,-1 0 0,0 1 0,1-1 0,-1 0 0,0 1 0,1-1 0,-1 0 0,1 0 0,-1 1 0,1-1-1,-1 0 1,1 0 0,-1 0 0,1 0 0,-1 0 0,1 0 0,-1 0 0,2 0 0,22-1-870,8-10 33,8-7-113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80 14619,'-5'20'1577,"-1"0"0,-12 26 0,9-25-318,-8 34-1,13-38-638,1 0-1,-2 32 1,5-44-523,0 0 0,0 1 0,0-1 0,1 0 0,0 1 0,0-1 0,0 0 0,1 0 0,-1 0 0,1 0 0,1 0 0,-1 0 0,5 5 0,-6-8-78,1 0 0,0 0 1,0 0-1,0 0 0,0-1 0,0 1 0,0-1 0,0 0 1,0 1-1,1-1 0,-1 0 0,0 0 0,1-1 1,-1 1-1,1 0 0,-1-1 0,1 1 0,-1-1 0,1 0 1,-1 0-1,1 0 0,-1 0 0,1-1 0,0 1 0,-1 0 1,0-1-1,1 0 0,-1 0 0,1 0 0,-1 0 1,3-2-1,3 0 2,-1-2 0,0 1 0,0-1 0,0 0 0,0-1 0,-1 0 0,0 0 0,7-10 0,-1 0 24,-1-1 1,-1-1-1,-1 0 1,-1 0-1,8-23 1,23-101 205,-38 141-250,2-13 16,0 8-13,-2 0 0,1 0 0,0 0 0,-1-1 0,0 1 1,-1-1-1,0 1 0,0-1 0,-1-9 0,1 15-4,0 1 0,0 0 0,0 0 0,0 0 0,0 0 0,0 0-1,-1 0 1,1 0 0,0 0 0,0 0 0,0 0 0,0-1 0,0 1 0,0 0 0,-1 0 0,1 0 0,0 0 0,0 0 0,0 0 0,0 0 0,0 0 0,0 0 0,-1 0 0,1 0 0,0 0 0,0 0 0,0 0 0,0 0 0,0 1 0,0-1 0,-1 0 0,1 0 0,0 0 0,0 0 0,0 0 0,0 0 0,0 0 0,0 0 0,0 0 0,0 0 0,-1 0 0,1 1 0,0-1 0,0 0 0,0 0 0,0 0 0,0 0 0,0 0 0,0 0-1,0 0 1,0 1 0,0-1 0,0 0 0,0 0 0,0 0 0,0 0 0,0 0 0,0 1 0,-4 7 5,0 0 0,0 0-1,1 0 1,0 1 0,1-1-1,0 1 1,-2 16 0,-1 65 56,5-78-61,1 0 1,0 0-1,1 0 0,0 0 1,1-1-1,0 1 0,9 19 1,-10-26-8,0 0 0,1 0 1,0-1-1,0 1 1,0-1-1,0 1 1,1-1-1,0 0 1,-1-1-1,2 1 1,-1-1-1,0 1 1,1-1-1,-1 0 1,1-1-1,0 1 1,0-1-1,0 0 1,7 2-1,5-3-58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210 235 20580,'0'-2'127,"0"1"0,0 0-1,0 0 1,0-1 0,0 1-1,0 0 1,-1 0 0,1-1 0,0 1-1,-1 0 1,1 0 0,-1-1-1,1 1 1,-1 0 0,1 0-1,-1 0 1,0 0 0,1 0-1,-1 0 1,0 0 0,0 0-1,0 0 1,0 0 0,-1 0-1,0 0 16,0 0 0,0 1-1,0 0 1,1-1-1,-1 1 1,0 0-1,0 0 1,0 0-1,0 0 1,1 0-1,-1 1 1,0-1 0,0 0-1,-3 2 1,-4 2 114,0-1 0,1 2 1,-1-1-1,1 1 0,-10 8 1,7-4-231,0 0 0,1 1 1,0 0-1,1 0 1,0 1-1,0 1 0,1-1 1,1 1-1,-11 22 1,18-33-30,0 0 1,-1 0-1,1 0 1,0-1 0,-1 1-1,1 0 1,0 0-1,0 0 1,0 0-1,0 0 1,0 0 0,0 0-1,0 0 1,0-1-1,0 1 1,0 0 0,1 0-1,-1 0 1,0 0-1,1 1 1,0-2 0,-1 1 0,1-1 0,-1 0-1,1 1 1,0-1 0,-1 0 0,1 1 0,0-1 0,-1 0 0,1 0 0,-1 0-1,1 0 1,0 0 0,-1 0 0,1 0 0,0 0 0,-1 0 0,1 0 0,0 0-1,-1 0 1,2 0 0,6-3-14,-1 1 0,1-1 1,11-7-1,-10 6 9,0 0 1,0-1 1,1 2-1,0 0 1,-1 0-1,1 1 1,0 0-1,1 0 1,12 0 0,-18 3-1,-1-1 1,0 0 0,0 1 0,0 0 0,0 0 0,0 0 0,0 1 0,0-1 0,0 1-1,0 0 1,0 0 0,-1 0 0,1 1 0,-1-1 0,1 1 0,-1 0 0,0 0-1,0 0 1,-1 0 0,1 0 0,0 1 0,3 6 0,0 2-13,-1 0 0,0 0 0,-1 1 0,-1-1-1,0 1 1,0 0 0,-1 0 0,-1 0 0,0 0 0,-1 0 0,0 0 0,-1 0 0,-1 0 0,-3 17 0,0-11 26,0 0 1,-1 0 0,-1-1-1,0 0 1,-2 0 0,0 0-1,-1-1 1,-22 29-1,25-39 17,1 0-1,-1-1 0,0 0 0,0 0 0,0 0 0,-1-1 0,-12 6 0,18-10-17,-1 0 0,1 0 0,0 0 0,-1 0 0,1-1 0,-1 1 0,1-1 0,-1 1 0,1-1 0,-1 0 0,1 0 0,-1 0 0,1-1 0,-3 0 0,3 1-6,0-1 0,1 0 1,-1 0-1,0 0 0,1 0 0,-1 0 0,1-1 0,-1 1 0,1 0 0,-1-1 1,1 1-1,0-1 0,0 1 0,0-1 0,0 0 0,0 1 0,0-1 0,0 0 1,0 0-1,0-3 0,-1-2-8,1-1 0,-1 0 0,1 1 0,1-1 0,0 0 0,0 1 1,0-1-1,1 0 0,0 0 0,1 1 0,4-15 0,1 1-22,1 0-1,23-40 1,-3 14 2,2 2-1,43-50 1,83-77 60,-32 36 87,-119 130-110,33-42 62,-36 45-65,0-1 1,0 1-1,0-1 0,0 1 0,-1-1 0,1 1 1,-1-1-1,0 0 0,0 0 0,-1 0 0,1 0 1,-1-5-1,0 8-6,0 1-1,0-1 1,0 1 0,0-1 0,0 1-1,0-1 1,0 1 0,0-1 0,0 1 0,0-1-1,-1 1 1,1 0 0,0-1 0,0 1-1,-1-1 1,1 1 0,0 0 0,-1-1-1,1 1 1,0-1 0,-1 1 0,1 0-1,0 0 1,-1-1 0,1 1 0,-1 0 0,1 0-1,-1-1 1,0 1 0,-15 2 15,-13 15 1,15-7-14,1 2 1,0-1 0,1 2-1,0-1 1,1 2-1,-15 23 1,19-26-4,0 1-1,1 0 1,0 1 0,1-1 0,1 1 0,0 0-1,0 0 1,1 0 0,0 14 0,2-23-1,1 0 1,0-1-1,0 1 1,0-1 0,0 1-1,1 0 1,0-1 0,-1 1-1,1-1 1,0 1-1,1-1 1,-1 1 0,1-1-1,0 0 1,-1 0-1,1 0 1,1 0 0,-1 0-1,0 0 1,1-1 0,-1 1-1,1-1 1,0 1-1,0-1 1,0 0 0,0 0-1,0 0 1,0-1 0,1 1-1,-1-1 1,0 0-1,1 0 1,-1 0 0,6 1-1,1-1 6,0 0-1,0-1 1,0 0 0,0 0-1,0-1 1,0 0 0,0-1-1,0 0 1,0-1 0,-1 0-1,0 0 1,14-8-1,7-5 42,0-2-1,33-25 0,-47 32-27,-23 33-37,4-17 17,1 0-1,1 0 1,-1 0-1,1 0 1,0 1-1,-1 8 1,2-12 3,0-1-1,0 1 1,0-1 0,0 1 0,0 0-1,0-1 1,1 1 0,-1-1 0,0 1-1,1-1 1,-1 1 0,1-1 0,0 1-1,0-1 1,-1 0 0,1 1 0,0-1-1,0 0 1,0 1 0,0-1 0,1 0-1,-1 0 1,0 0 0,0 0 0,1 0-1,-1 0 1,3 0 0,1 1 4,0-1-1,0 0 1,0 0-1,0 0 1,1-1-1,-1 0 1,0 0 0,1 0-1,-1-1 1,0 0-1,0 0 1,7-2-1,7-2 27,35-17 0,-31 12-7,0-1 0,-1-2-1,-1 0 1,0-1 0,-1-1-1,-1-1 1,22-23 0,-45 49-61,1 0 0,1-1 0,0 1-1,0 0 1,1 0 0,1 0 0,-1 0 0,3 16 0,-2-25-27,0 0-1,0 0 1,0 0-1,1 0 1,-1 0-1,0 0 1,1 0-1,-1 0 1,1 0-1,-1 0 1,1 0 0,-1 0-1,1-1 1,0 1-1,-1 0 1,1 0-1,0-1 1,0 1-1,0 0 1,-1-1-1,1 1 1,0-1-1,0 1 1,0-1-1,0 1 1,0-1-1,0 0 1,0 0-1,0 1 1,0-1-1,0 0 1,0 0-1,0 0 1,0 0-1,0 0 1,0 0-1,0 0 1,0 0 0,2-1-1,1-1-120,0 0 0,0 1 0,0-1 0,0-1 0,0 1 0,-1-1 1,1 1-1,2-4 0,13-14-646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13899,'-7'10'1288,"4"9"-1040,3 1-368,4-2 1144,9 4-639,8-3-313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75 436 17420,'-24'21'2203,"19"-18"-1943,0 1 1,1 0-1,-1 0 0,1 0 0,0 0 0,0 1 0,0 0 0,1 0 1,0 0-1,-5 9 0,8-13-225,-1 0 1,1-1 0,0 1-1,0 0 1,0-1 0,0 1-1,0 0 1,0-1 0,0 1-1,0 0 1,0-1 0,0 1-1,0 0 1,0-1 0,0 1-1,1 0 1,-1-1 0,0 1-1,0 0 1,1-1 0,-1 1-1,0-1 1,1 1 0,-1-1-1,1 1 1,-1-1 0,1 1-1,-1-1 1,1 1 0,-1-1-1,1 1 1,0-1-1,-1 0 1,1 1 0,-1-1-1,1 0 1,0 0 0,-1 1-1,1-1 1,0 0 0,-1 0-1,1 0 1,0 0 0,-1 0-1,1 0 1,0 0 0,-1 0-1,2 0 1,4 0 61,-1-1-1,1 1 1,0-1-1,9-3 1,1-1 8,0-1-1,-1-1 1,0 0 0,0-1 0,-1-1 0,0 0 0,0-1 0,-1-1 0,-1 0-1,0-1 1,0 0 0,-1 0 0,12-19 0,-8 10-20,-2-1 1,0 0-1,-1-1 0,-1-1 1,-2 0-1,0 0 0,10-50 1,-17 65-74,0-1 0,-1 0 1,0 0-1,-1 0 0,0 0 1,-1 0-1,0 0 0,-3-12 0,3 19-11,0 1-1,1-1 0,-2 1 0,1-1 0,0 1 0,0 0 1,-1-1-1,1 1 0,-1 0 0,0 0 0,0 0 0,1 0 1,-1 1-1,-4-4 0,3 4-1,0 0 0,0-1 0,0 1 1,0 0-1,0 1 0,0-1 0,0 1 0,0-1 0,0 1 1,-1 0-1,1 0 0,0 0 0,0 0 0,0 1 1,-4 0-1,-3 2-1,1 0 0,-1 0 0,1 1 0,0 1 0,0-1 0,1 1 1,-1 1-1,1-1 0,-8 9 0,7-6-3,0 0 0,0 0 0,1 1 0,1 0 0,0 1 0,0 0 0,-7 14 0,12-20-15,0 0 0,1 0 0,0 0-1,0 0 1,0 0 0,0 1 0,1-1 0,-1 0-1,1 1 1,0-1 0,0 0 0,1 1 0,-1-1-1,1 0 1,0 0 0,0 1 0,1-1 0,-1 0-1,1 0 1,0 0 0,0 0 0,0-1 0,1 1 0,-1 0-1,1-1 1,6 6 0,6 7-210,2-1 0,0-1 0,1-1 0,22 13 0,-5-3-309,68 58-1892,-87-66 2002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32 20580,'1'-1'128,"-1"0"0,0 0-1,0-1 1,0 1 0,0 0-1,0 0 1,0 0 0,0 0-1,-1 0 1,1-1 0,0 1-1,-1 0 1,1 0 0,-1 0 0,1 0-1,-1 0 1,1 0 0,-1 0-1,0 0 1,1 0 0,-1 0-1,0 0 1,-1 0 0,0 0 26,1 0 0,-1 0 1,0 1-1,1-1 1,-1 1-1,0-1 0,0 1 1,1-1-1,-1 1 1,0 0-1,0 0 0,0 0 1,-2 1-1,-8 1 309,1 0-1,0 1 1,-20 8 0,27-10-447,-71 32 252,66-29-267,1 1-1,0 0 1,0 1-1,1-1 1,-1 1-1,-9 11 1,17-17-3,0 1 0,-1-1 1,1 0-1,0 0 1,0 1-1,0-1 1,-1 0-1,1 0 0,0 1 1,0-1-1,0 0 1,0 0-1,0 1 0,0-1 1,0 0-1,0 1 1,0-1-1,0 0 0,-1 1 1,2-1-1,-1 0 1,0 1-1,0-1 0,0 0 1,0 0-1,0 1 1,0-1-1,0 0 1,0 1-1,0-1 0,0 0 1,1 0-1,-1 1 1,0-1-1,0 0 0,0 0 1,1 1-1,-1-1 1,0 0-1,0 0 0,1 0 1,-1 1-1,0-1 1,0 0-1,1 0 1,-1 0-1,0 0 0,0 0 1,1 0-1,-1 1 1,0-1-1,1 0 0,-1 0 1,23 4-41,-18-4 30,15 3-25,-1 1 1,0 1 0,35 13 0,-48-15 28,0 0 1,0 0-1,0 1 1,-1-1-1,1 1 1,8 9-1,-12-11 5,0 1-1,1 0 1,-1 0 0,0 0-1,-1 0 1,1 0-1,0 0 1,-1 1-1,0-1 1,1 0 0,-1 1-1,-1-1 1,2 7-1,-2-6 15,0 0 0,-1 0 0,1 1 0,-1-1 0,0 0 0,0 0 1,0 0-1,-1 0 0,0 0 0,1 0 0,-1 0 0,-1-1 0,1 1 0,0 0 0,-1-1 0,0 0 0,0 0 0,0 0 0,0 0 0,0 0 0,-7 4 0,3-2 55,0-1 0,0 0 0,0 0-1,0-1 1,0 0 0,-1 0 0,1-1 0,-1 0-1,0 0 1,-15 1 0,19-3-130,0 0 0,-1-1 0,1 1 0,0-1 1,0 0-1,0 0 0,0-1 0,0 1 0,0-1 0,0 0 0,0 0 0,0 0 0,1 0 0,-1-1 0,-5-4 1,8 5-38,0 1 1,-1-1-1,1 1 1,0-1-1,-1 0 1,1 1-1,0-1 1,0 0-1,1 0 1,-1 0-1,0 0 1,1 0 0,-1 0-1,1 0 1,-1 0-1,1 0 1,0 0-1,0 0 1,0 0-1,0 0 1,0 0-1,1 0 1,-1 0-1,1 0 1,-1 0 0,1 0-1,0 0 1,-1 0-1,1 0 1,0 0-1,0 0 1,1 1-1,1-4 1,15-16-855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77 170 19252,'8'-1'448,"0"0"-1,0-1 1,1 1-1,-2-2 1,1 1-1,0-1 1,0 0-1,-1-1 1,0 1-1,12-9 1,-15 9-317,0 0 0,0 0 1,0-1-1,-1 1 0,0-1 1,1 0-1,-1 0 0,-1 0 1,1 0-1,0 0 0,-1-1 1,0 1-1,0-1 0,0 0 0,-1 0 1,0 1-1,0-1 0,1-8 1,-2 11-111,0 1 1,0-1 0,0 0-1,0 0 1,0 0 0,0 1-1,0-1 1,-1 0 0,1 0-1,-1 1 1,0-1 0,1 0-1,-1 1 1,0-1 0,0 1-1,0-1 1,0 1 0,0-1-1,0 1 1,0-1 0,-1 1-1,1 0 1,0 0 0,-1 0-1,1 0 1,-1 0 0,1 0-1,-1 0 1,0 0-1,1 1 1,-1-1 0,0 1-1,1-1 1,-4 0 0,-1 1 9,1-1 0,-1 1 0,1 0 0,-1 0 0,1 1 0,0-1 0,-1 1 0,1 0 0,0 1 0,-9 2 0,5 1-17,0-1 0,0 1 0,0 1 1,0-1-1,1 1 0,0 1 0,-8 8 0,12-11-10,0 1-1,0 0 0,0 0 0,0 0 1,1 0-1,0 1 0,0 0 0,0-1 1,1 1-1,-1 0 0,2 0 0,-3 11 1,4-15-3,-1 0 0,1 0 1,0 0-1,0 0 1,0 0-1,0 0 0,1 0 1,-1 0-1,1 0 1,-1 0-1,1 0 0,-1 0 1,1-1-1,0 1 1,0 0-1,0 0 0,0-1 1,0 1-1,2 1 0,0 0 2,-1-1-1,1 0 0,0 0 0,0-1 1,0 1-1,-1-1 0,2 1 1,-1-1-1,0 0 0,5 1 0,5 1 6,0-2-1,0 0 0,0 0 1,25-3-1,-12-1 9,-1-1 0,0-1-1,39-15 1,69-34-40,-131 53 13,-1 0 0,1 0 0,0 0 0,-1 1 0,1-1 0,0 0 0,0 1 0,0 0 0,0-1 0,-1 1 0,1 0 0,0 0 0,3 0 0,-4 1 2,-1-1 0,1 1 0,0 0 0,0 0-1,-1 0 1,1 0 0,-1 0 0,1 0 0,-1 0 0,1 0 0,-1 0 0,0 0 0,1 0 0,-1 0 0,0 0 0,0 0-1,0 0 1,1 0 0,-1 0 0,-1 0 0,1 0 0,0 2 0,0-1 14,1 0 0,-1 0 0,0 0 0,1 0 0,0 0 1,-1 0-1,1 0 0,0 0 0,0 0 0,0 0 0,0 0 0,0-1 0,1 1 0,-1 0 0,1-1 1,-1 1-1,1-1 0,-1 1 0,1-1 0,0 0 0,-1 0 0,1 0 0,0 0 0,0 0 0,0 0 1,0 0-1,0-1 0,0 1 0,0-1 0,0 1 0,5-1 0,4 2 58,1-2 0,0 0 0,0 0 0,17-3-1,29-7 152,69-22 1,-15 3-178,-105 28-55,-1-1 1,1 1 0,0 1-1,-1-1 1,1 1-1,0 0 1,-1 0-1,1 1 1,0 0 0,-1 0-1,1 1 1,-1 0-1,1 0 1,11 6-1,-5-3-15,1 0 0,-1-1-1,1 0 1,0-1 0,1 0-1,26 1 1,-39-4-93,-1 0 0,1 0 0,-1 0 0,1 0 0,0 0 0,-1 1 0,1-1 0,-1 1 0,1-1 0,-1 1 0,1 0 0,-1-1 0,0 1 0,1 0 0,-1 0 0,2 2 0,-2-3 39,-1 1-1,0-1 0,0 1 1,0-1-1,1 0 0,-1 1 1,0-1-1,0 1 0,0-1 1,0 1-1,0-1 0,0 0 1,0 1-1,0-1 0,0 1 1,0-1-1,0 1 0,0-1 1,-1 0-1,1 1 0,0-1 1,0 1-1,-1-1 0,-12 14-1070,0-5 149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21085,'22'2'1768,"-9"8"-1272,-10 0-328,-3 2 1760,-6-2-1463,-11-7-193,-4-4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18652,'-11'15'768,"0"-1"-308,2 0 0,-1 1 1,-7 16-1,16-27-357,-1 1 1,0-1 0,1 1-1,0-1 1,0 1-1,0-1 1,0 1-1,1 0 1,-1-1-1,1 1 1,1 0-1,-1-1 1,1 1-1,0-1 1,0 1-1,2 5 1,9 19 245,20 32 1,10 22-282,-34-61-49,0 1 0,-1 0 1,-1 1-1,-1-1 1,-2 1-1,0 0 0,-1 0 1,-2 0-1,0 1 0,-2-1 1,0 0-1,-2 0 1,0-1-1,-2 1 0,-1-1 1,0 0-1,-2-1 0,-1 1 1,0-2-1,-22 32 1,25-42 77,0-2 1,-1 1 0,-1-1 0,1 0 0,-17 12 0,22-18-61,0-1 0,1 0 0,-1-1 1,0 1-1,0 0 0,0-1 0,0 0 1,-1 1-1,1-1 0,0-1 1,0 1-1,-1 0 0,1-1 0,-1 1 1,1-1-1,0 0 0,-1 0 1,1-1-1,-1 1 0,1-1 0,0 1 1,-1-1-1,1 0 0,0-1 1,-4-1-1,1-1-11,1 1 1,1-1 0,-1-1-1,1 1 1,-1-1-1,1 0 1,0 0 0,1 0-1,-1 0 1,1-1-1,0 1 1,1-1 0,-1 0-1,1 0 1,0 0-1,1 0 1,-1 0 0,1 0-1,1 0 1,-1-10-1,0-3-55,1 0-1,1 0 0,1 0 0,0 1 1,8-29-1,-3 25-39,1 0 1,1 1-1,0 0 1,2 0-1,1 1 1,0 0-1,1 1 0,1 1 1,1 0-1,33-30 1,-16 21-59,1 1 1,1 1-1,1 2 0,1 1 1,45-19-1,-17 15 27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18356,'0'4'610,"0"0"1,1 0-1,-1 0 0,1 0 1,0 0-1,1 0 0,-1 0 1,1 0-1,-1-1 0,4 6 1,-1-3-329,0 0 0,1 0 0,-1-1 0,1 0 0,10 9 0,-9-9-332,1-1 1,-1 1 0,1-1-1,0 0 1,0 0 0,1-1-1,-1 0 1,1 0 0,0-1-1,-1 0 1,13 1 0,-13-3-165,-1-1 0,0 0 0,1 0 0,-1 0 0,0-1 1,0 0-1,0 0 0,0-1 0,0 1 0,-1-1 0,1-1 0,-1 1 1,0-1-1,0 0 0,0 0 0,0 0 0,-1-1 0,1 0 1,3-5-1,11-17-699</inkml:trace>
  <inkml:trace contextRef="#ctx0" brushRef="#br0" timeOffset="1">340 1 15955,'-4'5'453,"0"0"-1,1 0 0,0 1 0,-1-1 0,2 1 0,-1 0 0,-2 9 1,-2 1 414,-21 62 273,4 0-1,2 2 0,-14 113 0,30-141-2518,7-66-490,3-11 1237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0:3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136 498 14403,'-22'0'811,"0"-1"105,1 2 1,-1 0-1,-27 7 1785,49-8-2650,12 1 834,21-1 28,233-27 1711,-90 7-1893,585-29 771,5 30-2049,-521 14 95,409-28-874,-11-57 293,200-135 962,-796 211-42,-30 9-65,-4 0-298,1 1 0,1 0 1,-1 1-1,28-2 0,-54 5-135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8:4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13307,'0'0'22,"0"0"0,0 0-1,0 0 1,0 0 0,0 0 0,-1 0 0,1 0 0,0 0 0,0 0 0,0 0-1,0 1 1,0-1 0,0 0 0,0 0 0,0 0 0,0 0 0,0 0 0,0 0-1,0 0 1,0 0 0,0 0 0,0 0 0,0 1 0,0-1 0,0 0-1,0 0 1,0 0 0,0 0 0,0 0 0,0 0 0,0 0 0,0 0 0,0 0-1,0 1 1,0-1 0,0 0 0,0 0 0,0 0 0,0 0 0,0 0 0,0 0-1,0 0 1,0 0 0,0 0 0,0 0 0,1 0 0,-1 1 0,0-1-1,0 0 1,0 0 0,0 0 0,0 0 0,0 0 0,0 0 0,0 0 0,0 0-1,0 0 1,1 0 0,-1 0 0,0 0 0,0 0 0,0 0 0,0 0 0,12 4 344,13 2-336,103 4 107,153-7-1,-126-4-69,495 16 100,109 1-78,70-33 19,-12 0-14,-802 17-92,429 2 55,-8 20 58,-415-20-42,-26-1 37,-34 0 14,-487 14 490,142-1-406,-306-3-254,-270 7-177,2 25 84,917-41 136,-73 7-28,94-6 22,1 0-1,-1 1 0,-27 10 1,41-9-28,9-2 16,16 2-9,-16-4 24,64 8-45,0-4 0,89-2 0,-123-3 43,404-19-22,0-22-2,-248 22 5,1590-105-110,-1017 113 256,-718 8-96,-30 0-46,-14 2 19,0 1 1,-1-1 0,1 1 0,0 0 0,-1-1-1,1 1 1,0 0 0,-1-1 0,1 1 0,-1 0-1,1 0 1,-1 0 0,1-1 0,-1 1 0,1 0-1,-1 0 1,1 0 0,-1 0 0,1 0-1,-1 0 1,1 0 0,-1 0 0,1 0 0,-1 0-1,0 0 1,-116-4-403,111 4 388,-633 48-1057,395-17 811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3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17 121 11674,'-17'4'2555,"22"-9"46,28-10-272,13 5-1679,0 3 0,0 2 0,74 0 0,-39 2-386,49-3-126,0-7 0,138-31 0,-296 42-114,-228 41-5,94-11-14,151-27-5,-68 11 34,0-3-1,-107-2 1,165-11-11,21 4-23,0-1 1,0 1-1,0 0 1,0 0-1,0 0 1,0-1-1,0 1 0,-1 0 1,1 0-1,0 0 1,0 0-1,0-1 1,0 1-1,0 0 0,0 0 1,0 0-1,0-1 1,0 1-1,1 0 1,-1 0-1,0 0 0,0-1 1,0 1-1,0 0 1,0 0-1,0 0 1,0 0-1,0-1 0,0 1 1,1 0-1,-1 0 1,0 0-1,0 0 1,0 0-1,0-1 0,1 1 1,-1 0-1,0 0 1,0 0-1,0 0 1,0 0-1,1 0 1,-1 0-1,0 0 0,0 0 1,6-3 0,0 0 0,-1 1 0,1 0 0,10-2 0,333-48-141,6 28 109,-260 19 45,-183 18 5,36-4 3,19-4-14,-265 31 243,290-35-342,1 0-1,-1-1 1,0 0-1,0 0 1,0-1 0,0 0-1,0 0 1,0-1 0,0 0-1,1 0 1,-13-6 0,20 7 81,-1 1 1,0 0 0,0-1 0,1 1-1,-1-1 1,0 1 0,1-1-1,-1 1 1,1-1 0,-1 1 0,0-1-1,1 0 1,0 1 0,-1-1 0,1 0-1,-1 1 1,1-1 0,0 0 0,-1-1-1,1 1-10,0 0-1,1 0 1,-1-1-1,1 1 1,-1 0-1,1 0 1,-1 0-1,1-1 1,0 1-1,-1 0 1,3-1-1,-3 1 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3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18892,'7'-8'1253,"6"-6"-343,-8 15-361,-4 8 416,-14 280 413,-1-27-1081,13-226-239,0 0 89,6 58 1,-1-83-122,1-16-175,1-20-500,-4 8 389,-1 1 0,-1-1-1,-1 0 1,0 1 0,-6-27-1,-5-15-189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3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47 646 15851,'-32'37'2081,"30"-35"-1902,1 0-1,-1 0 1,1 1 0,0-1-1,-1 1 1,1-1-1,0 1 1,0-1 0,1 1-1,-1 0 1,0-1-1,1 1 1,0 0 0,0-1-1,0 6 1,0-7-136,0 0 0,0-1 0,0 1 0,1 0 0,-1-1 0,0 1-1,0 0 1,1-1 0,-1 1 0,1-1 0,-1 1 0,0-1 0,1 1 0,-1-1 0,1 1 0,-1-1 0,1 1 0,0-1 0,-1 1 0,1-1 0,-1 0 0,1 1 0,0-1 0,-1 0 0,1 0 0,0 1 0,-1-1 0,1 0-1,0 0 1,-1 0 0,1 0 0,0 0 0,-1 0 0,1 0 0,0 0 0,-1 0 0,1 0 0,0 0 0,-1-1 0,1 1 0,0 0 0,-1 0 0,1-1 0,0 1 0,-1 0 0,1-1 0,0 0 0,4-2 121,0 0 0,0 0 0,0 0 0,6-7 0,35-34 446,-3-1 0,-1-3 0,44-67 0,88-169 214,-100 126-633,-65 138-183,-9 20-8,0 0 0,0 0 0,0 0 0,0-1 0,0 1 0,0 0 0,0 0 0,0 0 1,1 0-1,-1 0 0,0 0 0,0 0 0,0 0 0,0 0 0,0 0 0,0 0 0,0 0 0,0-1 0,0 1 0,0 0 0,0 0 0,0 0 0,0 0 0,1 0 0,-1 0 0,0 0 0,0 0 0,0 0 0,0 0 0,0 0 1,0 0-1,0 0 0,0 0 0,0 0 0,1 0 0,-1 0 0,0 0 0,0 0 0,0 0 0,0 0 0,0 0 0,0 0 0,0 0 0,0 0 0,0 1 0,0-1 0,0 0 0,1 0 0,-1 0 0,0 0 0,0 0 0,0 0 1,0 0-1,0 0 0,0 0 0,0 0 0,0 0 0,0 0 0,0 1 0,4 8-5,2 19-13,-5-23 13,11 55-491,3 0 1,3-1 0,2 0 0,50 99-1,-62-143 261,1-1 0,0 0 0,14 16 0,2-8-397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1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78 18596,'-1'0'68,"0"0"-1,0 0 1,1 0 0,-1 0-1,0-1 1,0 1 0,0 0-1,0 0 1,1 0-1,-1 1 1,0-1 0,0 0-1,0 0 1,0 0 0,1 1-1,-1-1 1,0 0 0,0 1-1,1-1 1,-1 0 0,0 1-1,1-1 1,-1 1 0,0-1-1,1 1 1,-1 0 0,1-1-1,-1 1 1,1 0-1,-1-1 1,1 1 0,-1 0-1,1 0 1,0-1 0,-1 1-1,1 0 1,0 0 0,0 0-1,-1-1 1,1 1 0,0 0-1,0 1 1,-1 7 110,0 0-1,0-1 1,2 13 0,-1-9-12,1 185 295,-7 132 273,6-326-712,0 4 55,0-1 1,-1 0-1,0 1 0,0-1 1,-1 1-1,1-1 0,-1 0 0,-1 0 1,-5 11-1,8-17-66,0 0 1,0 1-1,-1-1 1,1 0-1,0 1 1,0-1-1,-1 0 1,1 0-1,0 1 1,-1-1-1,1 0 0,0 0 1,-1 1-1,1-1 1,0 0-1,-1 0 1,1 0-1,0 0 1,-1 0-1,1 1 1,0-1-1,-1 0 1,1 0-1,-1 0 0,1 0 1,0 0-1,-1 0 1,1 0-1,-1 0 1,1-1-1,0 1 1,-1 0-1,1 0 1,0 0-1,-1 0 1,1 0-1,0-1 0,-1 1 1,1 0-1,0 0 1,-1 0-1,1-1 1,0 1-1,0 0 1,-1-1-1,1 1 1,0 0-1,0-1 1,-1 1-1,1 0 0,0-1 1,0 1-1,-11-24 265,3-11-158,2-1-1,1 1 1,1-2 0,2-35 0,17-147-148,7 85-58,-19 121 76,1 0 0,0 0 0,1 0-1,0 0 1,1 1 0,1 0-1,12-19 1,-14 27 8,-1 0-1,0 0 1,1 0-1,0 0 1,0 1-1,0 0 1,1 0-1,-1 0 1,1 1-1,-1-1 1,1 1-1,0 1 1,0-1-1,0 1 1,0 0-1,0 0 1,0 1-1,0 0 1,0 0-1,0 0 1,0 1-1,0 0 1,0 0-1,11 4 1,-11-3 1,-1 0-1,1 0 1,-1 0 0,0 1 0,1 0 0,-1 0 0,-1 0-1,1 1 1,0 0 0,-1 0 0,6 6 0,-7-6 2,-1-1 0,1 1 0,-1 0 1,0 0-1,0-1 0,-1 1 0,1 0 0,-1 1 1,0-1-1,0 0 0,0 0 0,0 0 0,-1 1 1,0-1-1,0 0 0,-1 8 0,-1-1 13,0-1 0,-1 0 0,0 1 0,-1-1 0,0 0 0,-1 0 0,0-1 0,-1 0 0,1 1 0,-15 15 0,6-10 39,1 0 0,-2-1 0,0-1 0,-33 22 0,43-32-101,0-1 0,0 1 0,0-1 0,0 0 0,-10 2 0,14-4 40,1 0-1,-1 1 0,1-1 0,-1 0 0,0 0 0,1 0 1,-1 0-1,1 1 0,-1-1 0,0 0 0,1 0 0,-1 0 1,0 0-1,1-1 0,-1 1 0,1 0 0,-1 0 0,0 0 1,1 0-1,-1-1 0,1 1 0,-1 0 0,0 0 0,1-1 0,-1 1 1,1 0-1,-1-1 0,1 1 0,-1-1 0,1 1 0,-1-1 1,1 1-1,0-1 0,-1 1 0,1-1 0,0 1 0,-1-1 1,1 1-1,0-1 0,0 0 0,0 1 0,-1-1 0,1 0 1,0 1-1,0-1 0,0 1 0,0-1 0,0 0 0,0 1 1,0-1-1,0 0 0,0 1 0,1-1 0,-1 1 0,0-1 1,0 0-1,0 1 0,1-2 0,1-1-10,-1-1 0,1 1 0,0 0 0,0-1 1,0 1-1,0 0 0,0 0 0,5-4 0,11-10-266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1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16948,'1'1'147,"0"0"1,0 0 0,1 0-1,-1 0 1,0 1 0,0-1-1,0 0 1,0 1 0,0-1-1,-1 1 1,1-1 0,0 1-1,-1-1 1,1 1 0,-1-1-1,1 1 1,-1 0 0,0-1-1,0 1 1,0 0 0,0-1-1,0 1 1,0 2 0,-9 46 1330,4-28-851,0 10-174,-9 51 216,-5 132 0,28-241 15,1-56-249,0-98 0,-10 168-429,1 0-4,0-1 0,-2 1 1,1 0-1,-2-1 0,-4-23 1,6 36-4,0-1 0,0 1 0,-1 0 0,1-1 0,0 1 0,0 0 0,0-1 0,0 1 0,0 0 0,0-1 0,0 1 0,-1 0 0,1-1 0,0 1 0,0 0 0,0 0 0,-1-1 0,1 1 0,0 0 0,0 0 0,-1-1 0,1 1 0,0 0 0,-1 0 0,1 0 0,0 0 0,-1-1 0,1 1 0,-1 0 0,-4 8-25,0 15-2,5-20 24,0-1 1,-1 1 0,1 0 0,1 0 0,-1-1 0,0 1 0,1 0 0,-1-1 0,1 1 0,0 0 0,0-1 0,0 1-1,0-1 1,0 1 0,0-1 0,1 0 0,2 4 0,-2-4 2,-1-1 0,1 0 0,-1 0 1,1 1-1,-1-1 0,1 0 0,0-1 0,0 1 0,-1 0 0,1 0 1,0-1-1,0 1 0,0-1 0,0 0 0,0 1 0,0-1 0,-1 0 1,1 0-1,0 0 0,0-1 0,0 1 0,0 0 0,0-1 0,0 1 1,0-1-1,2-1 0,5-2 0,1 0 1,-1-1-1,-1-1 0,1 1 1,-1-1-1,0-1 0,9-8 1,-2-1 30,0 0 0,16-24 0,-27 38-14,-4 9-13,-5 13-4,0 0 28,0 1 0,2 0 0,-3 39 0,6-54-90,0 0-1,0-1 0,0 1 0,1 0 1,0-1-1,0 1 0,1-1 1,0 1-1,0-1 0,0 0 0,0 0 1,1 1-1,0-2 0,0 1 1,0 0-1,0-1 0,1 1 0,0-1 1,6 6-1,-9-9 72,0 0 0,0-1 1,0 1-1,0 0 0,0-1 0,0 1 1,0-1-1,0 1 0,1-1 0,-1 1 1,0-1-1,0 0 0,0 1 0,1-1 1,-1 0-1,0 0 0,0 0 0,0 0 0,1 0 1,-1 0-1,0 0 0,0-1 0,0 1 1,1 0-1,-1-1 0,0 1 0,0-1 1,0 1-1,0-1 0,0 1 0,0-1 1,0 0-1,1-1 0,10-11-187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1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19412,'7'-3'2217,"-10"9"-1921,0 12 728,0 7-208,-1 10-376,0 3-176,2 2-392,2 1-288,3-6-600,6-4 864,6-24-144,4-7-128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1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18580,'3'-4'2376,"0"-2"-1511,-3 1-457,1 0 2832,3-1-2967,4-2-514,-1 0 337,2-1-120,-5 4-152,2 1-96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1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8 19236,'-1'-1'88,"0"0"0,0 0 0,-1 1 0,1-1-1,0 0 1,-1 1 0,1-1 0,0 1 0,-1-1 0,1 1 0,-1 0-1,1-1 1,-1 1 0,1 0 0,0 0 0,-1 0 0,1 0 0,-1 0 0,1 1-1,-1-1 1,1 0 0,0 1 0,-1-1 0,-2 2 0,-2 0 17,1 1 1,-1 0 0,1 0-1,-8 6 1,-7 8 171,0 1 1,1 0 0,-26 33 0,-39 69 94,68-97-244,2 1 1,1 1-1,0 1 1,2 0 0,1 0-1,-8 35 1,17-58-109,0 0 0,1 1 1,-1-1-1,1 1 0,0-1 1,0 0-1,0 1 0,1-1 1,-1 0-1,1 1 0,-1-1 0,1 0 1,0 0-1,1 1 0,-1-1 1,0 0-1,1 0 0,0 0 0,0-1 1,0 1-1,0 0 0,0-1 1,3 4-1,-1-4-8,-1 0-1,1 1 1,0-1-1,0-1 1,0 1 0,0-1-1,0 1 1,0-1-1,0 0 1,1-1 0,-1 1-1,0-1 1,1 0 0,-1 0-1,0 0 1,1 0-1,6-2 1,-3 0 12,0-1-1,0 1 1,0-2 0,0 1 0,0-1-1,-1 0 1,12-9 0,-16 11-7,0 0 0,-1 0 0,0 0 0,1-1 0,-1 1 0,0-1 1,0 1-1,0-1 0,0 0 0,1-4 0,-2 6-4,-1-1-1,0 1 1,1-1 0,-1 0-1,0 1 1,0-1-1,0 1 1,0-1 0,0 1-1,0-1 1,0 0-1,0 1 1,-1-1 0,1 1-1,-1-1 1,1 1 0,-1-1-1,1 1 1,-1 0-1,0-1 1,0 1 0,-1-2-1,0 1 6,-1 0-1,1 0 1,-1 0-1,1 0 1,-1 1-1,0-1 1,0 1 0,0 0-1,0 0 1,0 0-1,0 0 1,-4-1-1,4 2-14,1-1 0,0 1 0,-1-1 0,1 1-1,-1 0 1,1 0 0,-1 0 0,1 0 0,-1 0 0,1 1-1,-1-1 1,1 1 0,0 0 0,-1-1 0,-3 4 0,8-4-17,1 1 0,-1 0 0,1-1 0,-1 1 0,1-1 1,-1 0-1,1 0 0,0 0 0,-1 0 0,4-1 1,27-4-52,0-1 0,35-13 0,-26 7 41,-41 12 21,0-1 1,0 1 0,0 0 0,0 0-1,0-1 1,0 1 0,0 0-1,0 0 1,0 0 0,0 0-1,0 0 1,0 1 0,0-1-1,1 0 1,-1 0 0,1 1-1,-1 0 2,-1-1 0,0 0 0,1 1 0,-1-1 0,0 1-1,1-1 1,-1 0 0,0 1 0,0-1 0,1 1 0,-1-1 0,0 1-1,0-1 1,0 1 0,0-1 0,0 1 0,0-1 0,0 1-1,0-1 1,0 1 0,0-1 0,0 1 0,0 0 0,-1 4-2,0 0 1,-1 0 0,0 0 0,0 0 0,-3 5 0,3-5 7,-7 13-44,1-3-10,1 1 0,0-1 0,1 2 0,1-1 0,-6 28 0,13-42-685,3-6 506,7-10 65,-11 14 133,14-19-285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3 249 16219,'-1'2'362,"0"1"-1,1-1 1,-1 1-1,1-1 1,0 1-1,0 0 0,0-1 1,1 6-1,-1-8-299,0 0-1,0 0 0,0 0 1,0 1-1,0-1 0,0 0 1,0 0-1,0 0 0,0 1 1,0-1-1,1 0 1,-1 0-1,0 0 0,0 1 1,0-1-1,0 0 0,0 0 1,0 0-1,1 0 0,-1 1 1,0-1-1,0 0 0,0 0 1,1 0-1,-1 0 0,0 0 1,0 0-1,0 0 0,1 1 1,-1-1-1,0 0 0,0 0 1,0 0-1,1 0 1,9-11 1662,6-22-574,-1-1 0,12-37 0,-14 32-728,22-42 0,-34 80-420,-1 0 1,0 0-1,0 1 1,1-1-1,-1 0 1,1 1-1,-1-1 1,0 0-1,1 1 0,-1-1 1,1 1-1,0-1 1,-1 1-1,1-1 1,-1 1-1,1-1 1,0 1-1,-1 0 0,1-1 1,0 1-1,0 0-1,-1 0-1,1 0 1,-1 0-1,1 1 1,-1-1-1,0 0 1,1 0 0,-1 1-1,0-1 1,1 0-1,-1 1 1,0-1-1,1 0 1,-1 1-1,0-1 1,0 1-1,1-1 1,-1 0-1,0 1 1,0-1-1,0 1 1,0-1-1,1 1 1,5 36-24,-6-34 21,10 162-50,4 40-1794,-8-179-373,-7-17 1552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1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19220,'-1'24'1646,"-6"30"-1,0 8-298,15 213-1676,-7-273 226,-1-1 1,0 0-1,0 0 0,0 1 0,0-1 1,0 0-1,0 0 0,0 1 1,0-1-1,0 0 0,-1 0 1,1 0-1,0 1 0,-1-1 0,1 0 1,-1 0-1,1 0 0,-2 2 1,1-3 34,0 1 1,1-1 0,-1 0 0,1 0-1,-1 0 1,0 0 0,1 0 0,-1 0-1,0 0 1,1 0 0,-1-1 0,1 1-1,-1 0 1,0 0 0,1 0 0,-1-1-1,1 1 1,-1 0 0,1-1 0,-1 1 0,1 0-1,-1-1 1,1 1 0,-1-1 0,0 0-1,-6-6-450,0 0 0,-11-17 0,-4-6-281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1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16331,'1'-9'273,"1"0"0,0 1 0,0-1 0,1 1-1,0-1 1,1 1 0,0 0 0,0 0-1,1 1 1,0-1 0,0 1 0,1 0 0,-1 1-1,2-1 1,-1 1 0,1 0 0,0 0-1,0 1 1,0 0 0,1 1 0,9-5-1,-5 3-99,1 0 0,0 1 0,1 0 0,-1 1 0,1 1 0,0 0 0,0 1-1,0 0 1,0 1 0,0 1 0,0 0 0,24 4 0,-32-3-158,-1 0 0,1 1 0,-1-1 0,0 1 0,0 0 0,0 1 0,0-1 0,0 1 0,-1 0 0,1 0 0,-1 1 0,5 4 0,-8-7-11,1 1 1,-1 0-1,1 0 0,-1 0 1,0 0-1,1 1 1,-1-1-1,0 0 0,-1 0 1,1 1-1,0-1 1,-1 0-1,1 1 0,-1-1 1,0 1-1,1-1 1,-1 1-1,0-1 0,-1 1 1,1-1-1,0 0 1,-1 1-1,1-1 0,-1 1 1,0-1-1,0 0 1,0 0-1,0 1 0,-2 1 1,-3 5 27,0-1 0,0 0 0,-1 0 0,0-1 0,-1 0 0,0 0 0,0-1 0,-15 10 0,5-5 57,-1-1 0,0 0 0,-26 8 0,37-15-126,0-1 1,0 1-1,0-1 1,0-1-1,0 0 1,0 0-1,-1 0 0,1-1 1,-9-1-1,16 1-4,1 0 0,-1 0 0,1 0 0,-1-1 0,1 1 0,-1 0 0,1 0 0,-1 0 0,1-1 0,0 1 0,-1 0 0,1 0 0,0-1 0,-1 1 0,1 0 0,0-1 1,-1 1-1,1-1 0,0 1 0,-1 0 0,1-1 0,0 1 0,0-1 0,0 1 0,0-1 0,-1 1 0,1-1 0,0 1 0,0-1 0,0 1 0,0 0 0,0-1 0,0 1 0,0-1 0,0 1 0,0-1 0,0 1 0,0-1 0,1 1 0,-1-1 0,0 1 0,0-1 0,0 1 0,1 0 0,-1-1 0,0 1 0,1-1 0,12-18-521,10-1 12,7-5-183</inkml:trace>
  <inkml:trace contextRef="#ctx0" brushRef="#br0" timeOffset="1">574 0 19180,'1'0'63,"-1"1"0,0-1 0,0 0 0,1 0-1,-1 0 1,0 0 0,0 0 0,0 1 0,1-1 0,-1 0 0,0 0 0,0 0-1,0 1 1,1-1 0,-1 0 0,0 0 0,0 1 0,0-1 0,0 0 0,0 0-1,0 1 1,0-1 0,0 0 0,0 1 0,0-1 0,0 0 0,0 0-1,0 1 1,0-1 0,0 0 0,0 0 0,0 1 0,0-1 0,0 0 0,0 1-1,0-1 1,0 0 0,0 0 0,-1 1 0,-4 16 283,4-14-76,-73 179 3437,-15 47-3289,88-225-417,0-1 1,0 0-1,0 1 0,0-1 0,1 0 0,0 1 0,-1 3 0,1-6-1,1 0 1,-1 0-1,0-1 0,0 1 0,1 0 1,-1 0-1,0-1 0,1 1 0,-1 0 0,1 0 1,-1-1-1,1 1 0,-1 0 0,1-1 0,-1 1 1,1-1-1,0 1 0,-1-1 0,1 1 1,0-1-1,0 1 0,-1-1 0,1 0 0,0 1 1,0-1-1,-1 0 0,1 0 0,0 0 0,0 1 1,0-1-1,0 0 0,0 0 0,20 0-4,-1 0 1,0-1-1,0-2 0,0 0 0,26-7 0,-11 3-158,54-7-2023,-78 10 1748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17628,'0'1'153,"0"0"0,0 0 1,0 0-1,0 0 0,0-1 1,0 1-1,0 0 0,0 0 0,0 0 1,0 0-1,-1 0 0,1 0 1,0 0-1,-1-1 0,1 1 1,-1 0-1,0 1 0,1-1 126,-25 64 1018,3 1 1,4 1 0,-18 115-1,36-167-894,6-19-62,7-25-13,9-40-150,-3 0 1,-4-2-1,8-80 0,-21 139-242,-1 20-15,0 11 32,0-12 34,1 0 1,-1 0-1,1 0 0,1 0 0,-1 0 0,1-1 1,0 1-1,8 11 0,-9-15 12,1 0 1,0 0-1,0 0 1,0 0 0,0-1-1,0 1 1,1-1-1,-1 0 1,1 0-1,0 0 1,-1 0-1,1-1 1,0 0-1,0 1 1,0-1-1,0 0 1,6 0-1,0-1 4,-1 1-1,1-1 1,0-1-1,-1 0 1,1 0-1,0-1 1,16-6-1,2-2-6,30-16 0,-52 23-2,-5 3 1,-1-1 0,0 1 0,0 0 0,0 0 0,0 0 0,0 0 0,1 0 0,-1 0 0,0-1 0,0 1 0,0 0 0,0 0 0,1 0 0,-1 0 0,0 0 0,0 0 0,0 0 1,1 0-1,-1 0 0,0 0 0,0 0 0,0 0 0,1 0 0,-1 0 0,0 0 0,0 0 0,0 0 0,0 0 0,1 0 0,-1 0 0,0 0 0,0 0 0,0 1 0,0-1 0,1 0 1,-1 0-1,0 0 0,0 0 0,0 0 0,0 0 0,0 1 0,1-1 0,-1 0 0,0 0 0,0 0 0,0 0 0,0 1 0,-3 12-145,-17 27-39,12-26 85,-21 52-1241,-38 132 0,56-166 965,2-13-117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1214 62 12907,'-39'-14'229,"-1"2"-1,-1 1 1,1 3 0,-2 1 0,1 2-1,-1 2 1,1 1 0,-1 3 0,0 1 0,-52 10-1,60-5-75,0 1-1,1 2 1,0 1-1,0 1 1,1 2-1,1 1 0,1 2 1,0 1-1,1 1 1,1 1-1,1 2 1,-43 43-1,44-35-130,0 2 0,2 0 0,1 2 0,2 0 0,1 1 0,-18 46-1,21-35-28,1 2-1,2 0 1,3 0 0,-10 84-1,15-67-12,3 0-1,3 0 1,3 0 0,12 72 0,-9-102 5,1 0 0,2 0 1,1-1-1,2-1 0,1 0 1,2-1-1,1 0 0,1-1 1,25 33-1,-28-47 0,0 0 0,2-1 1,-1-1-1,2 0 0,0-1 0,0-1 0,2-1 0,29 16 1,-35-22 9,1 0 1,0-1-1,0 0 1,1-1 0,-1-1-1,1 0 1,0-1 0,0 0-1,0-2 1,0 0-1,-1 0 1,1-1 0,23-5-1,-15-1 51,1 0-1,-2-2 0,1 0 1,-1-2-1,-1 0 1,0-1-1,-1-2 0,0 0 1,-1-1-1,0 0 1,18-22-1,1-4 181,-2-2 0,-2-2 0,48-84 0,-39 53 220,-3-2 1,56-164-1,-78 185-290,-3 0-1,-3 0 1,-2-1-1,-3-1 1,0-80-1,-7 119-157,-1 0 0,-1 0 1,-1 1-1,0-1 0,-2 1 0,-10-30 0,11 40-53,1 1 0,-1 0 0,-1 1 0,0-1-1,0 1 1,0 0 0,-1 0 0,0 0 0,0 1 0,0 0-1,-1 0 1,0 1 0,-1 0 0,1 0 0,-1 0-1,-16-6 1,-2 2-232,-1 2 0,0 1 0,-44-4 0,55 8 184,-37-6-290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1172 15315,'8'-9'646,"0"0"-1,-1-1 0,9-14 0,-8 11-433,0 1 0,12-12 0,118-119 1207,-50 54-894,373-352 873,-324 320-1169,91-76-9,-116 119-205,-109 76-485,-3 4 136,-7 7-33,-16 11 80,2-8 11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69 16003,'-13'168'2858,"2"-66"-1707,-7 306 519,14-386-1506,0-13 45,4-9-200,-1 0 0,1 0 0,0 0 1,0 0-1,0 0 0,-1 0 0,1 0 0,0 0 1,0 0-1,0 0 0,-1 0 0,1 0 0,0 0 1,0 0-1,-1 0 0,1-1 0,0 1 1,0 0-1,0 0 0,0 0 0,-1 0 0,1 0 1,0 0-1,0 0 0,0-1 0,0 1 1,-1 0-1,1 0 0,0 0 0,0 0 0,0-1 1,0 1-1,0 0 0,0 0 0,0 0 0,0-1 1,-1 1-1,1 0 0,-4-10 99,1 1 0,0-1-1,0 0 1,1 0 0,0 1 0,-1-17-1,0 5 23,-3-22 1,1 0 0,3-1 0,1 1 0,2-1 0,13-83 0,-10 109-127,0-1 1,2 0-1,0 1 1,1 0 0,0 1-1,2-1 1,0 1-1,1 1 1,0 0 0,2 0-1,0 1 1,0 1-1,1 0 1,1 0 0,29-20-1,-36 28-5,1 1 0,0 1 1,1-1-1,-1 1 0,1 1 0,0 0 0,0 0 0,0 0 1,0 1-1,0 1 0,15-1 0,-18 2 1,-1 0 1,1 0-1,-1 1 0,1 0 1,-1 0-1,0 1 1,1-1-1,-1 1 0,0 0 1,0 1-1,0-1 0,0 1 1,0 0-1,-1 0 0,1 1 1,-1-1-1,0 1 0,0 0 1,0 0-1,4 7 0,-4-5 5,0-1-1,-1 1 0,1-1 1,-1 1-1,-1 0 0,1 0 1,-1 0-1,0 0 0,0 1 0,-1-1 1,0 0-1,0 1 0,-1-1 1,1 1-1,-1-1 0,-1 1 0,-1 12 1,-1-11 16,1 0 1,-1 0-1,-1 0 0,1 0 1,-1 0-1,-1-1 1,1 0-1,-1 0 1,-1 0-1,1 0 1,-1-1-1,0 0 0,-8 6 1,-3 2 54,0-1-1,-1-1 1,0 0 0,-1-1 0,-1-2-1,0 1 1,0-2 0,0-1 0,-27 6-1,44-12-129,0-1-1,0 1 1,0-1-1,0 0 1,0 1-1,0-2 1,0 1-1,0 0 1,0-1-1,0 1 1,-1-1-1,2 0 1,-1 0-1,0 0 1,0 0-1,-4-3 1,6 3-78,0 0 0,0-1 0,0 1 1,0 0-1,0-1 0,0 1 0,0-1 0,0 0 1,0 1-1,1-1 0,-1 0 0,1 1 0,-1-1 0,1 0 1,0 0-1,-1 0 0,1 1 0,0-1 0,0 0 1,1 0-1,-1 0 0,0 1 0,0-1 0,1 0 1,-1 0-1,1 1 0,0-1 0,0-2 0,10-13-677,8 0-262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17948,'-1'12'418,"-1"0"0,0 0-1,-1 0 1,-1-1 0,0 1 0,-7 14 0,-3 11 386,-11 35 101,3 1 1,-21 121-1,43-184-792,2-9 7,5-16 10,9-50 53,-3-2 0,9-110 0,-20 155-171,0 4-4,0-4-10,0 0-1,-2-43 0,0 65 3,0-1-1,0 1 1,0 0 0,0 0-1,0 0 1,0 0-1,0-1 1,0 1-1,0 0 1,0 0-1,0 0 1,0-1-1,0 1 1,0 0 0,0 0-1,0 0 1,0 0-1,0-1 1,0 1-1,0 0 1,0 0-1,0 0 1,-1 0-1,1-1 1,0 1 0,0 0-1,0 0 1,0 0-1,0 0 1,0 0-1,0 0 1,-1-1-1,1 1 1,0 0-1,0 0 1,0 0-1,0 0 1,-1 0 0,1 0-1,0 0 1,0 0-1,0 0 1,0 0-1,-1 0 1,1 0-1,0 0 1,0 0-1,-4 7-23,2 6 12,0 0 0,2-1 1,-1 1-1,1 0 1,1 0-1,0-1 0,1 1 1,1 0-1,0-1 0,5 16 1,-6-25 10,-1 0 1,0 0-1,1 0 1,0-1-1,0 1 0,-1 0 1,2-1-1,-1 0 1,0 1-1,0-1 1,1 0-1,-1 0 1,1 0-1,0 0 1,-1-1-1,1 1 1,3 0-1,-1 0 2,0-1 0,-1 0 0,1 0 0,0-1-1,0 1 1,-1-1 0,1 0 0,0 0 0,0-1 0,6-1 0,3-1 5,0-2 1,0 0-1,0 0 1,-1-1-1,0-1 1,19-12-1,9-10 31,-3-1 1,53-53-1,-80 76-41,-9 14-5,-9 21-5,5-23 13,-34 139 140,32-119-97,0 1 1,2 0-1,1 45 0,2-63-131,0-1 1,1 1-1,0-1 0,0 0 1,1 1-1,6 11 0,6 18-1186,-15-26 959,-1-2-111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 18252,'15'-7'4506,"-17"18"-3854,-2 15-498,-1-2 0,-1 1 0,-12 28 0,11-32-97,0 1 0,1 1 0,-6 40-1,12-62-97,0 0-1,0 0 0,0 0 1,0 0-1,0 0 0,0 0 1,0 0-1,0 0 0,0 0 1,1 0-1,-1 0 0,0 0 1,1 0-1,-1 0 0,1 0 1,-1 0-1,1 0 0,0-1 1,1 3-1,4-5-371,-2-12 276,1-16-160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16331,'29'11'3387,"61"1"-858,115 1 0,-17-2-2198,-139-6-328,-6-3-45,-1 3 1,0 1-1,75 22 0,-116-27 38,0-1 1,0 0-1,0 1 1,0-1-1,0 0 1,1 1-1,-2-1 1,1 1 0,0 0-1,0-1 1,0 1-1,0 0 1,0-1-1,0 1 1,-1 0-1,1 0 1,0 0-1,0 0 1,0 1 0,-1-1 2,0-1 0,0 1 1,0 0-1,-1-1 1,1 1-1,0-1 1,0 1-1,0 0 0,-1-1 1,1 1-1,0-1 1,-1 1-1,1-1 0,0 1 1,-1-1-1,1 1 1,-1-1-1,1 1 1,-1-1-1,1 0 0,-1 1 1,1-1-1,-1 0 1,0 1-1,-7 4 17,-1-1 0,0-1 0,-13 5 0,15-6 5,-208 66 588,-34 12 81,236-74-1093,19-8 390,21-6-52,-6 0-108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55 18084,'1'0'63,"-1"0"-1,1 0 1,0 0 0,-1 1 0,1-1-1,-1 0 1,1 1 0,-1-1 0,0 0-1,1 1 1,-1-1 0,1 1-1,-1-1 1,1 1 0,-1-1 0,0 1-1,0-1 1,1 1 0,-1-1 0,0 1-1,0-1 1,1 1 0,-1-1 0,0 1-1,0 0 1,0-1 0,0 1 0,0-1-1,0 1 1,0 0 0,0-1 0,0 1-1,0-1 1,0 1 0,0-1 0,-1 2-1,-1 31 365,1-28-106,-18 272 1486,13-145-1283,-27 159 0,31-283-437,2-5-38,0 0 1,0-1 0,-1 1 0,1 0 0,-1-1 0,0 1 0,0 0 0,0-1-1,0 1 1,0-1 0,0 0 0,-1 1 0,1-1 0,-4 4 0,5-6-40,0 0 0,0 0 1,0 0-1,0 0 0,-1 0 1,1 0-1,0 0 0,0 0 1,0 0-1,0 0 0,-1 0 1,1 0-1,0 0 0,0 0 0,0 0 1,0 0-1,0 0 0,-1 0 1,1 0-1,0 0 0,0 0 1,0 0-1,0 0 0,0-1 1,-1 1-1,1 0 0,0 0 1,0 0-1,0 0 0,0 0 1,0 0-1,0 0 0,0-1 1,0 1-1,0 0 0,-1 0 1,1 0-1,0 0 0,0 0 1,0-1-1,0 1 0,0 0 1,-2-12 204,3-15 4,7-34-47,3 0 0,3 0 0,22-61 0,79-173-218,-110 284 43,43-88-39,-41 86 26,0 1 0,1 1 0,1 0 0,-1 0 0,19-16 0,-25 24 10,0 1 0,1 0 0,-1 0 1,1 0-1,0 1 0,0-1 1,-1 0-1,1 1 0,0 0 1,0 0-1,0 0 0,0 0 0,1 0 1,-1 1-1,0-1 0,0 1 1,6 0-1,-6 1 0,0-1-1,0 1 1,0 0-1,-1 0 1,1 0 0,0 1-1,0-1 1,-1 1-1,1 0 1,-1-1 0,1 1-1,-1 0 1,0 0-1,0 1 1,3 2 0,1 4-10,0-1 1,-1 1 0,0 1 0,-1-1 0,0 1 0,0 0 0,-1 0 0,0 0 0,2 15 0,-4-15 18,-1 0 0,0 0 0,0 0 0,-1 0 0,0 0 1,-1 0-1,0 0 0,-1 0 0,0 0 0,0-1 1,-1 1-1,0-1 0,-1 0 0,0 0 0,-1-1 1,1 1-1,-2-1 0,1-1 0,-1 1 0,-9 7 1,10-9-6,-1 0 0,0 0 0,-1-1 0,0 0 0,1 0 0,-1-1 0,-1 0 0,1 0 0,-1-1 0,1 0 0,-1-1 0,0 1 1,0-2-1,0 1 0,0-1 0,0-1 0,-1 0 0,1 0 0,0-1 0,0 0 0,0 0 0,-13-4 0,18 3-107,-1 0 0,1 0 0,0-1-1,-1 1 1,1-1 0,0 0 0,1 0-1,-1 0 1,0 0 0,1-1 0,0 1-1,0-1 1,-5-8 0,6 9 28,0 0 0,1 1 0,0-1 0,0 0 0,0 0 0,0 0-1,0 0 1,0 0 0,1 0 0,-1-1 0,1 1 0,0 0 0,0 0 0,0 0 0,1 0 0,-1-1 0,1 1 0,-1 0-1,1 0 1,0 0 0,0 0 0,3-4 0,13-11-640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12195,'0'4'960,"0"-1"-736,0 0-160,-6-6 320,3-3-40,2-4-208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2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18844,'0'0'48,"0"0"1,1 0-1,-1 0 0,0 0 1,1 0-1,-1 1 0,0-1 1,1 0-1,-1 0 0,0 0 1,0 1-1,1-1 0,-1 0 1,0 0-1,0 1 0,1-1 1,-1 0-1,0 1 0,0-1 1,0 0-1,0 0 0,1 1 1,-1-1-1,0 0 0,0 1 1,0-1-1,0 1 0,0-1 1,0 0-1,0 1 0,0-1 1,0 0-1,0 1 0,0-1 1,0 0-1,0 1 0,0-1 1,0 0-1,-1 1 0,1-1 0,0 0 1,0 1-1,-1-1 0,-7 24 195,6-19-18,-40 106 1283,-42 173 1,79-253-1302,5-25-7,5-20-23,19-99 184,16-167 1,-33 213-453,-7 73 86,1 0 0,0-1 0,1 1 1,-1-1-1,1 0 0,0 1 0,0-1 1,0 0-1,1 0 0,0 0 0,0-1 0,0 1 1,1-1-1,0 1 0,-1-1 0,1 0 0,1 0 1,-1-1-1,0 1 0,1-1 0,0 0 0,0-1 1,6 4-1,-4-4 7,1 1-1,0-1 1,0 0-1,0 0 1,0-1-1,0 0 1,0-1 0,0 0-1,0 0 1,0 0-1,0-1 1,0-1 0,0 1-1,0-1 1,12-5-1,-6 0 19,1 0-1,-2-2 0,1 1 1,-1-2-1,23-21 0,-17 15 19,-19 16-38,0 0 0,0 0 0,0 0 0,0 0 1,0 0-1,0 0 0,0 0 0,0 0 0,0-1 0,0 1 0,1 0 1,-1 0-1,0 0 0,0 0 0,0 0 0,0 0 0,0 0 1,0 0-1,0 0 0,0 0 0,1 0 0,-1 0 0,0 0 0,0 0 1,0 0-1,0 0 0,0 0 0,0 0 0,0 0 0,1 0 0,-1 0 1,0 0-1,0 0 0,0 0 0,0 0 0,0 0 0,0 0 0,0 0 1,0 0-1,1 0 0,-1 0 0,0 0 0,0 1 0,0-1 1,0 0-1,0 0 0,0 0 0,0 0 0,0 0 0,0 0 0,0 0 1,0 0-1,0 0 0,0 1 0,0-1 0,0 0 0,0 0 0,1 0 1,-1 0-1,0 0 0,-1 13 9,-5 20 3,5-27-11,-8 37-98,-2 48 0,10-72 9,1 0-1,0 0 1,1 0-1,1 0 1,6 20-1,-7-34-29,1 1 0,-1-1 0,1 0 0,6 9 0,-8-13 106,0 0 1,1 0-1,-1-1 0,1 1 1,-1 0-1,1 0 0,0-1 1,-1 1-1,1 0 1,0-1-1,-1 1 0,1 0 1,0-1-1,0 1 0,-1-1 1,1 1-1,0-1 0,0 0 1,0 1-1,0-1 0,0 0 1,0 0-1,0 0 0,-1 1 1,1-1-1,0 0 1,0 0-1,0 0 0,0 0 1,0-1-1,0 1 0,0 0 1,0 0-1,0 0 0,0-1 1,-1 1-1,1-1 0,0 1 1,1-1-1,17-18-328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9:0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0 15915,'-1'3'27,"-1"-1"0,1 0 0,-1 1 0,1-1 0,0 1 0,0 0 0,0-1 0,1 1 0,-1 0 0,1 0 0,-1-1 0,1 1 0,0 0 0,0 0 0,0 0 0,0-1 0,1 1 0,-1 0 0,1 0 0,0-1 0,0 1 0,0 0 0,0-1 0,0 1 0,0-1-1,1 1 1,-1-1 0,1 0 0,-1 0 0,1 1 0,4 2 0,1 3-75,1-1 0,0 0 0,0 0 0,1-1 0,0 0 0,0 0 0,0-1 0,1 0-1,-1-1 1,1 0 0,0 0 0,1-1 0,13 2 0,15 2-294,1-3-1,46 1 1,-81-5 317,100 2-548,-41-3 450,0 4-1,121 20 1,11 33 917,-20-4-131,-71-31-494,1-4 0,1-5-1,0-4 1,199-12 0,425-92-154,-479 60 71,-251 35 27,-6 0-32,-17 0 8,-32-1-10,-696 51 1,338-12-486,14-14 41,-348 30 427,-253 51-1370,976-102 1183,13-2 55,1 0 0,-1 2-1,1-1 1,-1 1 0,1 0-1,0 1 1,-12 5 0,21-8 66,0 0 0,-1 0-1,1 0 1,0 0 0,0 0 0,-1 0 0,1 0 0,0 1 0,0-1 0,-1 0 0,1 0 0,0 0-1,0 0 1,0 1 0,-1-1 0,1 0 0,0 0 0,0 1 0,0-1 0,-1 0 0,1 0 0,0 1-1,0-1 1,0 0 0,0 0 0,0 1 0,0-1 0,0 0 0,0 0 0,0 1 0,0-1 0,0 0-1,0 1 1,0-1 0,0 0 0,0 0 0,0 1 0,11 6-77,24 2-18,29-2-359,92 0 1,66-15-821,598-75-1276,-67 4 4591,-712 76-1789,50 3 0,-76 4-454,-15-4 203,0 0 0,0 0 0,0 0 0,0 0 0,0 0 0,0 0 0,1 0-1,-1 0 1,0 0 0,0 0 0,0 0 0,0 0 0,0 0 0,0 1 0,0-1 0,0 0 0,0 0 0,0 0 0,0 0 0,1 0-1,-1 0 1,0 0 0,0 1 0,0-1 0,0 0 0,0 0 0,0 0 0,0 0 0,0 0 0,0 0 0,0 1 0,0-1 0,0 0-1,0 0 1,0 0 0,0 0 0,0 0 0,0 0 0,0 0 0,0 1 0,-1-1 0,1 0 0,0 0 0,0 0 0,0 0 0,-22 11-56,-44 8 33,-32 2-40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5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4 130 14323,'1'-4'111,"0"-1"0,0 1 0,1 1-1,-1-1 1,1 0 0,0 0 0,0 0 0,0 1 0,1-1 0,-1 1-1,1 0 1,0 0 0,0 0 0,0 0 0,0 0 0,0 1 0,6-4-1,4-3 105,0 2 0,1 0-1,20-8 1,-17 9-89,0 1 0,0 0-1,1 1 1,-1 1 0,1 1 0,0 1 0,21 1 0,12 3-59,59 13 1,-71-10-135,17 0-73,-93 7 59,-467 83 158,527-101-126,44-16 0,-4 1-44,139-27-2649,-173 46 2309,-10 5-154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4:5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11314,'-10'7'1138,"10"-4"-144,21-1 340,-8-2-1105,101 6 1015,391 13 366,-2-36-2077,-388 4 344,67-5-48,-176 18 166,-1 0 0,0 0 0,0 1 0,0-1 0,6 2 0,-10-2 5,-1 0-1,1 1 1,-1-1-1,0 0 1,1 0 0,-1 0-1,1 0 1,-1 1-1,0-1 1,1 0-1,-1 0 1,0 1-1,1-1 1,-1 0-1,0 1 1,0-1-1,1 0 1,-1 1-1,0-1 1,0 0-1,1 1 1,-1-1-1,0 1 1,0-1-1,0 1 1,0 0 0,0 0-1,0-1 1,0 1-1,-1 0 1,1 0 0,0 0-1,-1 0 1,1-1-1,-1 1 1,1 0 0,-1 0-1,1-1 1,-1 1 0,0 0-1,1-1 1,-1 1-1,0 0 1,-10 8-2,1-1-1,-1 0 1,-1-1 0,1 0-1,-20 8 1,-69 24-26,75-30 19,-56 19-153,-2-3-1,-1-3 0,-112 13 0,125-32 31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6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55 14283,'-7'8'1967,"-5"9"3223,14-13-3143,9-3-1199,-5-3-764,0 1 1,-1-1 0,1 0 0,-1-1 0,0 1 0,1-1 0,-1 0 0,0 0 0,-1-1 0,1 0 0,-1 0-1,1 0 1,4-6 0,21-17 864,-30 30-902,0 0 0,1 0-1,-1 0 1,-1-1 0,1 1-1,0 0 1,-1 0 0,1-1-1,-2 6 1,-4 6-488,6-14 417,-1-1 1,1 1-1,0-1 0,-1 1 1,1-1-1,0 1 0,-1-1 1,1 1-1,0-1 0,0 1 1,0-1-1,-1 1 0,1-1 1,0 1-1,0-1 0,0 1 1,0-1-1,0 1 0,0-1 1,0 0-1,0 1 0,0-1 1,0 1-1,0-1 0,0 1 1,1-2-1,-1-40-198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6:2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14915,'0'0'110,"-1"0"-1,1 1 0,0-1 1,0 0-1,0 0 1,0 1-1,0-1 0,0 0 1,-1 0-1,1 1 1,0-1-1,0 0 0,0 0 1,0 1-1,0-1 1,0 0-1,0 0 0,0 1 1,0-1-1,0 0 1,0 0-1,1 1 0,-1-1 1,0 0-1,0 0 1,0 1-1,0-1 0,0 0 1,0 0-1,1 1 1,-1-1-1,0 0 0,0 0 1,0 0-1,0 1 1,1-1-1,-1 0 0,0 0 1,0 0-1,1 0 1,-1 0-1,0 1 0,0-1 1,1 0-1,-1 0 1,0 0-1,0 0 0,1 0 1,-1 0-1,0 0 1,0 0-1,1 0 0,-1 0 1,0 0-1,0 0 1,1 0-1,-1 0 0,0 0 1,0 0-1,1 0 1,-1-1-1,0 1 0,0 0 1,1 0-1,-1 0 1,2-1 66,0 1 1,-1-1-1,1 1 1,0-1-1,-1 1 1,1-1-1,-1 0 1,1 0-1,-1 0 1,2-1-1,9-15 117,-11 16-278,-1 0-1,1 1 0,-1-1 0,1 0 1,-1 1-1,0-1 0,0 0 1,1 0-1,-1 0 0,0 1 0,0-1 1,0 0-1,0 0 0,0 0 0,0 1 1,0-1-1,0 0 0,0 0 1,0 0-1,0 1 0,-1-1 0,1-1 1,-1 2-11,1 0 0,0-1 0,-1 1 0,1 0 0,0 0 0,-1 0 0,1 0 0,-1 0 0,1 0 0,-1 0 0,1 0 0,0 0 0,-1 0 0,1 0 0,-1 0 0,1 0 0,0 0 0,-1 0 0,1 0 0,-1 0 0,1 0 0,0 1 0,-1-1 0,1 0 0,-1 0 0,1 0 0,0 1 0,-1-1 0,1 0 0,0 0 0,0 1 0,-1-1 0,1 0 0,0 1 0,0-1 0,-1 1 0,1-1 0,0 0 0,0 1 0,0-1 0,0 0 0,-1 1 0,1-1 0,0 1 0,-9 18 64,7-16-197,1 0 0,0 1 0,0-1 0,0 1 0,0-1 0,1 1 0,-1 0 0,1-1 0,0 5 0,4-7-404,-1-6 190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9:0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13227,'17'-4'580,"0"0"0,-1-2 0,17-6 0,17-7 196,50-9 353,103-15 0,106 2-313,212 17-395,2 42 125,-59-1-38,426-30-116,1-33-374,-184 8 10,1787-24-271,-1285 82 94,-382-3 115,-728-11-1040,-125-11 637,0-1 164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9:0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16 12499,'3'-4'423,"11"-8"625,-9 13-657,-4 8-28,-4 16-69,-1-1 0,-2 1 0,-9 29 0,-2 5 88,-15 102 434,-12 180-1,12-65-475,-105 625 98,83-537-362,-35 253 146,31 4 307,37-240-166,-30 600 15,39-227-76,11-445-115,-1-169 124,-29 211-1,26-342 46,0-10-702,5 1 308,-1 0 1,1-1-1,0 1 1,0 0-1,0 0 0,0 0 1,-1 0-1,1 0 1,0 0-1,0 0 1,0 0-1,-1-1 1,1 1-1,0 0 0,0 0 1,-1 0-1,1 0 1,0 0-1,0 0 1,0 0-1,-1 0 1,1 0-1,0 0 0,0 0 1,0 0-1,-1 1 1,1-1-1,0 0 1,0 0-1,0 0 1,-1 0-1,1 0 0,0 0 1,0 0-1,0 1 1,-1-1-1,1 0 1,0 0-1,0 0 0,0 1 1,-1 0-53,1-1 70,0 0 0,0 0 0,0 1-1,0-1 1,0 0 0,-1 1-1,1-1 1,0 0 0,0 0-1,0 0 1,0 1 0,-1-1 0,1 0-1,0 0 1,0 0 0,0 1-1,-1-1 1,1 0 0,0 0-1,0 0 1,-1 0 0,1 0-1,0 1 1,-1-1 0,1 0 0,0 0-1,0 0 1,-1 0 0,1 0-1,-1 0 1,-3-4-416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61 17188,'0'-1'81,"0"1"1,1 0-1,-1-1 0,1 1 1,-1 0-1,0-1 1,1 1-1,-1 0 1,1-1-1,-1 1 1,1 0-1,-1 0 0,1 0 1,0-1-1,-1 1 1,1 0-1,-1 0 1,1 0-1,-1 0 1,1 0-1,0 0 0,-1 0 1,1 0-1,-1 0 1,1 0-1,-1 0 1,1 1-1,-1-1 1,1 0-1,-1 0 0,1 1 1,-1-1-1,1 0 1,-1 0-1,1 1 1,-1-1-1,1 1 1,-1-1-1,1 0 0,-1 1 1,0-1-1,1 1 1,-1-1-1,0 1 1,0-1-1,1 1 0,-1-1 1,0 1-1,0-1 1,0 1-1,1-1 1,-1 1-1,0 0 1,0-1-1,0 1 0,0-1 1,0 1-1,0 0 1,0 8 242,-1-1 0,1 1 1,-4 12-1,1-4-86,-70 414 919,62-360-663,13-62-174,3-17-96,6-20 9,8-50-61,-3-1-1,-3-1 0,3-129 1,-16 183-140,0-1 0,-5-36 0,4 61-29,1-1 0,-1 0 0,1 1 0,-1-1 0,0 1 0,0-1 1,0 1-1,-2-3 0,3 4-2,0 1-1,0 0 1,0 0 0,0 0 0,0 0 0,0 0-1,-1-1 1,1 1 0,0 0 0,0 0 0,0 0-1,-1 0 1,1 0 0,0 0 0,0 0 0,0 0-1,-1-1 1,1 1 0,0 0 0,0 0 0,0 0-1,-1 0 1,1 0 0,0 0 0,0 0 0,0 0-1,-1 0 1,1 0 0,0 1 0,0-1 0,0 0-1,-1 0 1,1 0 0,0 0 0,0 0 0,0 0-1,-1 0 1,1 0 0,0 1 0,0-1 0,0 0-1,0 0 1,0 0 0,-1 0 0,1 1 0,0-1-1,0 0 1,0 0 0,-2 4 4,0 0-1,1-1 0,0 1 1,-1 0-1,1 0 1,1 0-1,-1 0 1,0 0-1,1 5 1,-1 12-11,2 1 1,0-1 0,5 27 0,-4-41-2,-1 1 1,1-1 0,0 1 0,1-1-1,0 0 1,0 0 0,0 0-1,1 0 1,0-1 0,1 1 0,-1-1-1,9 9 1,-10-13 3,-1 0-1,0-1 1,1 1-1,-1-1 1,1 1-1,-1-1 1,1 0 0,0 0-1,-1 0 1,1-1-1,0 1 1,0 0-1,0-1 1,-1 0 0,1 0-1,0 0 1,0 0-1,0 0 1,0 0-1,0-1 1,-1 1 0,1-1-1,0 0 1,0 0-1,-1 0 1,6-3 0,1-1-6,0-1 0,0 0 0,-1 0 1,0-1-1,0 0 0,8-9 1,21-29 32,-2-1 1,48-83-1,-74 117-11,-5 12-6,-4 21-2,-13 86-23,-1 0-23,-2 205-1,17-302-11,1 29-138,-1-36 72,-1-1 0,1 0 0,-1 1 0,1-1 0,0 0 0,0 0 0,0 1 0,0-1 0,0 0 0,0 0 0,0 0 0,4 3 0,-5-5 86,1 1-1,-1-1 1,1 0 0,-1 0-1,1 1 1,-1-1 0,1 0-1,0 0 1,-1 0 0,1 0-1,-1 0 1,1 1 0,0-1-1,-1 0 1,1-1 0,-1 1-1,1 0 1,0 0-1,-1 0 1,1 0 0,-1 0-1,2-1 1,4-5-467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20116,'-13'14'2161,"2"0"-1561,6-9-272,0 0 1504,7-2-2072,1-3-608,5-2 800,1-2-232,1 2-224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5 366 14931,'-1'4'401,"-2"10"506,3-10-197,1-6 410,18-34 424,2 0-1,27-37 0,-7 13-669,-23 31-517,-1 1-4,1 1 0,1 1 0,30-32-1,-48 57-345,0 0 0,0 0-1,0 0 1,0 0-1,0 0 1,0 0-1,0 0 1,0 1-1,0-1 1,0 1 0,0-1-1,0 1 1,1-1-1,-1 1 1,0-1-1,0 1 1,1 0 0,-1 0-1,0 0 1,2 0-1,-2 0-5,0 0-1,0 1 0,0-1 1,-1 1-1,1-1 1,0 1-1,0 0 1,-1-1-1,1 1 0,0 0 1,-1-1-1,1 1 1,0 0-1,-1 0 0,1-1 1,-1 1-1,1 0 1,-1 0-1,0 0 1,1 1-1,1 6-12,0-1 0,-1 1 0,0 0 0,0 0 0,-1 9 0,-2 28 1,-3 0 1,-1-1-1,-14 46 1,-7 54-272,26-119-663,1-25 923,0 1 1,0-1-1,0 0 0,0 0 0,0 0 0,1 0 0,-1 1 0,0-1 0,0 0 0,0 0 0,0 0 0,0 0 1,0 0-1,0 0 0,0 1 0,0-1 0,0 0 0,1 0 0,-1 0 0,0 0 0,0 0 0,0 0 0,0 0 1,0 0-1,1 0 0,-1 1 0,0-1 0,0 0 0,0 0 0,0 0 0,0 0 0,1 0 0,-1 0 0,0 0 1,0 0-1,0 0 0,0 0 0,1 0 0,-1 0 0,0 0 0,0 0 0,0-1 0,0 1 0,0 0 1,1 0-1,-1 0 0,0 0 0,0 0 0,0 0 0,0 0 0,0 0 0,0 0 0,1 0 0,-1-1 0,0 1 1,0 0-1,23-33-1566,-18 25 1686,17-28-839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14411,'-5'23'1993,"5"-8"-873,0-4-464,-1-6 1504,2-1-271,-1-10-2025,3-3 344,3-1-184,3 0-288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43 17540,'1'2'151,"0"0"0,0-1 1,-1 1-1,1 0 0,0 0 0,-1 0 1,1 0-1,-1 0 0,1 0 1,-1 0-1,0 1 0,0-1 0,0 0 1,0 0-1,0 0 0,-1 0 0,0 3 1,-12 42 713,7-29-55,-7 25-238,2 1-1,3-1 1,1 1-1,-2 48 1,9-88-620,1 0 0,-1 0 0,1 0 0,-1 0 0,3 7 1,-2-11 17,-1 1 1,0-1 0,0 1-1,0-1 1,1 1 0,-1-1 0,0 1-1,0-1 1,1 0 0,-1 1-1,0-1 1,1 0 0,-1 1 0,1-1-1,-1 0 1,0 1 0,1-1-1,-1 0 1,1 0 0,-1 1-1,1-1 1,0 0-26,0 0-1,0 0 0,-1 0 1,1-1-1,0 1 1,-1 0-1,1 0 0,0-1 1,-1 1-1,1-1 1,-1 1-1,1 0 1,-1-1-1,1 1 0,-1-1 1,1 1-1,-1-1 1,1 1-1,-1-1 0,1-1 1,3-4-343,0 0-1,-1-1 1,0 0 0,0 1-1,0-1 1,-1 0 0,0 0-1,-1-1 1,1 1 0,-1 0-1,0-8 1,-1-4-300,0 0 0,-1 0 1,-4-21-1,-25-84 926,17 77 1743,12 46-1834,0 0 1,1 0-1,0 0 1,-1-1-1,1 1 0,-1 0 1,1 0-1,0-1 1,0 1-1,0 0 0,0-1 1,0 1-1,0 0 0,0 0 1,0-1-1,1 1 1,-1 0-1,0 0 0,1-1 1,-1 1-1,1 0 1,0 0-1,-1 0 0,1 0 1,0-1-1,-1 1 1,1 0-1,0 0 0,2-1 1,0 1 234,0 0 0,1 0 0,-1 0 0,1 0 0,0 0 1,-1 1-1,1 0 0,6 0 0,8-1-131,135-21 1622,-43 4-2667,-110 18 763,21-1-928,-21 1 947,1 0 0,-1 0 0,1 0 0,-1 0 0,1 1-1,-1-1 1,0 0 0,1 0 0,-1 0 0,1 0 0,-1 0-1,1 1 1,-1-1 0,1 0 0,-1 1 0,0-1 0,1 0-1,-1 0 1,1 1 0,-1-1 0,0 1 0,1-1 0,-1 0-1,0 1 1,0-1 0,1 1 0,-1-1 0,0 1 0,0-1-1,0 1 1,0-1 0,1 1 0,-1-1 0,0 1 0,-4 9-540</inkml:trace>
  <inkml:trace contextRef="#ctx0" brushRef="#br0" timeOffset="1">1 300 20260,'22'16'2081,"8"-16"-1209,5-4-344,11-7 904,0-2-207,5-3-393,-2 2-336,-9-2-608,-6 4-424,-12 3-953,-10 5 1249,-11-1-256,-7 2-168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21373,'29'8'1968,"9"-10"-1328,5-4-296,3-4 736,1-3-159,-3 0-801,-6 0-544,-13 3 400,-5 2-144,-8 4-153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19972,'8'6'1793,"-14"8"-1257,-10 10-248,-8 11 792,-1 7-248,-7 9-408,-3 4-208,-1 1-160,4-4-24,3-9-24,4-7-40,6-15-200,1-11-240,9-16-600,4-11-232,5-21 968,0-9-232,5-9-233</inkml:trace>
  <inkml:trace contextRef="#ctx0" brushRef="#br0" timeOffset="1">68 15 15531,'11'-6'1665,"3"17"-889,0 8-280,1 11 840,2 5-184,2 5-263,3 1-177,3-2-224,3-1-216,-1-7-680,1-7-472,0-13 768,0-4-160,-1-13-136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19220,'-22'84'1780,"3"1"0,-8 106-1,10 174-92,17-353-1573,-1-28-28,4-37-59,3 0 1,2 1-1,17-59 1,-23 100-30,12-48-18,2 1 0,2 0 0,3 2 0,32-62 0,-49 110 13,1 1 1,0-1 0,0 1 0,0 0 0,1 1 0,7-7 0,-12 12 2,1-1 1,-1 1-1,1 0 1,-1 0 0,1 0-1,0 0 1,-1 0 0,1 0-1,0 0 1,-1 1 0,1-1-1,0 1 1,0-1 0,0 1-1,0-1 1,0 1 0,0 0-1,-1 0 1,1 0 0,0 0-1,0 1 1,0-1 0,0 0-1,0 1 1,0-1 0,-1 1-1,1 0 1,0-1 0,0 1-1,-1 0 1,1 0 0,1 2-1,0-1-1,-1 0 1,0 0-1,0 1 0,0-1 0,-1 1 0,1-1 1,-1 1-1,1 0 0,-1-1 0,0 1 0,0 0 1,0 0-1,0 0 0,0 0 0,-1 0 0,0 0 1,1 0-1,-1 0 0,0 0 0,0 0 0,-1 1 1,1-1-1,-1 0 0,1 0 0,-2 3 0,-1 4 4,0-1 0,-1 1 0,0-1 0,-1 1 0,0-1 0,-7 10 0,5-9 18,-1-1 0,0 0 0,0 0 0,0-1-1,-16 11 1,20-16-51,-1 0-1,0 0 1,0 0-1,0 0 1,0-1-1,0 0 0,-1 0 1,1 0-1,-1-1 1,1 0-1,-1 0 1,0 0-1,-7 0 1,12-1-26,-1 0 0,0 0 0,1-1 0,-1 1 0,1 0 0,-1-1 1,0 1-1,1-1 0,-1 1 0,1-1 0,-1 0 0,1 0 1,0 0-1,-1 1 0,1-1 0,0 0 0,0-1 0,-1 1 1,1 0-1,0 0 0,0 0 0,0-1 0,0 1 0,1-1 0,-1 1 1,-1-3-1,1 0 10,0 1 0,1 0-1,-1-1 1,1 1 0,0 0 0,0-1 0,0 1 0,0 0 0,1-1 0,-1 1 0,1 0-1,1-4 1,10-23-487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256 302 18380,'-37'2'3001,"24"2"-2639,0 0 1,0 1-1,0 1 1,1 0-1,0 1 1,0 0-1,0 1 1,1 0-1,-12 12 1,14-12-229,1 0 1,0 1-1,0 0 1,1 0-1,0 1 1,0 0-1,1 0 1,1 1 0,0 0-1,-7 21 1,11-32-125,1 1 0,0 0 0,-1 0 0,1-1 1,0 1-1,0 0 0,-1 0 0,1-1 0,0 1 1,0 0-1,0 0 0,0 0 0,0 0 0,0-1 1,0 1-1,0 0 0,1 0 0,-1 0 0,0-1 1,0 1-1,1 0 0,-1 0 0,0-1 0,1 1 1,-1 0-1,1-1 0,-1 1 0,1 0 0,-1-1 1,1 1-1,-1-1 0,1 1 0,0-1 0,-1 1 1,1-1-1,0 1 0,0-1 0,-1 1 0,1-1 1,0 0-1,0 0 0,-1 1 0,1-1 0,0 0 1,0 0-1,0 0 0,-1 0 0,1 0 0,1 0 1,5-1 11,-1 1 0,0-1 0,1-1 0,-1 1 0,6-4 0,69-28 57,-61 23-79,1 1-1,0 1 1,1 1-1,0 1 1,26-4-1,-45 9-3,0 1 0,0 0-1,1 0 1,-1 0 0,0 1-1,0-1 1,0 1 0,0 0-1,4 1 1,-5-2 2,-1 1-1,0-1 0,0 1 1,0 0-1,1 0 1,-1-1-1,0 1 1,0 0-1,0 0 1,0 0-1,0 0 1,-1 0-1,1 0 1,0 0-1,0 1 1,-1-1-1,1 0 1,-1 0-1,1 0 1,-1 1-1,1-1 1,-1 2-1,-8-76 126,6 42-165,-13-59 0,15 90 30,0-1 0,0 1 0,0 0-1,-1 0 1,1-1 0,0 1 0,0 0 0,0-1 0,0 1 0,0 0 0,0 0 0,0-1 0,0 1 0,0 0-1,0-1 1,0 1 0,0 0 0,0-1 0,0 1 0,1 0 0,-1 0 0,0-1 0,0 1 0,0 0 0,0 0-1,0-1 1,1 1 0,-1 0 0,0 0 0,0-1 0,0 1 0,1 0 0,-1 0 0,0 0 0,0-1 0,1 1-1,-1 0 1,0 0 0,0 0 0,1 0 0,-1 0 0,0 0 0,1 0 0,-1 0 0,0-1 0,0 1 0,1 0-1,19 3-603,-8 0 124,-2-4-25,1 1-1,-1-2 0,1 1 0,-1-1 1,0-1-1,0 0 0,0 0 0,0-1 1,-1-1-1,1 1 0,-1-1 0,0-1 1,-1 0-1,1 0 0,10-10 0,-9 6 130,0 0-1,-1 0 1,1-1-1,-2 0 1,0-1-1,0 0 0,-1 0 1,-1 0-1,0-1 1,-1 0-1,5-14 1,-5-7 966,-8 20 522,3 14-1035,0 0 0,-1-1 0,1 1-1,-1 0 1,1 0 0,0 0 0,-1 0-1,1 0 1,-1 0 0,1 0-1,-1 0 1,1 0 0,0 0 0,-1 0-1,1 0 1,-1 0 0,1 0 0,-1 1-1,1-1 1,0 0 0,-1 0 0,1 0-1,0 1 1,-1-1 0,1 0-1,0 0 1,-1 1 0,1-1 0,0 0-1,-1 1 1,1 0 0,-4 3 291,0 0-1,0 0 1,1 1 0,-1-1 0,1 1 0,1 0 0,-1 0-1,1 0 1,-4 9 0,-12 53 1477,17-64-1738,-5 22 161,1 0-1,1 1 0,2 0 1,0 0-1,2 0 1,0 0-1,2 0 0,1 0 1,1-1-1,2 1 1,15 48-1,-19-69-377,-1-4 55,-1 1 0,1-1 0,-1 1-1,1-1 1,-1 0 0,1 1-1,0-1 1,-1 0 0,1 1-1,0-1 1,0 0 0,0 0 0,0 0-1,0 0 1,0 0 0,2 1-1,-2-2-2,-1 0 0,1 0 0,-1-1-1,0 1 1,1 0 0,-1-1 0,0 1-1,1 0 1,-1-1 0,0 1 0,0-1-1,1 1 1,-1 0 0,0-1 0,0 1 0,0-1-1,1 1 1,-1-1 0,0 1 0,0 0-1,0-1 1,0 1 0,0-1 0,0 1-1,0-1 1,0 1 0,0-1 0,0 1-1,0-1 1,-1 1 0,1-1 0,0 1-1,0 0 1,-1-1 0,-2-22-1314,-4 1 513,0-1 1,-2 1-1,-1 1 0,-1-1 1,-13-19-1,-75-94 4225,90 119-1747,9 16-1527,0 0-1,0-1 0,0 1 0,0 0 0,0-1 1,0 1-1,0 0 0,0-1 0,1 1 0,-1 0 1,0-1-1,0 1 0,0 0 0,0-1 1,0 1-1,0 0 0,1 0 0,-1-1 0,0 1 1,0 0-1,1 0 0,-1-1 0,0 1 0,0 0 1,1 0-1,-1 0 0,1-1 0,1 0 154,1 0 1,0 1-1,0-1 0,0 1 0,0 0 1,0-1-1,0 1 0,4 1 0,105 8-166,-87-5-203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44 17972,'0'0'139,"0"-1"1,1 1-1,-1 0 1,1-1 0,-1 1-1,1-1 1,-1 1-1,0-1 1,0 1-1,1-1 1,-1 1-1,0-1 1,0 0 0,1 1-1,-1-1 1,0 1-1,0-1 1,0 1-1,0-1 1,0 0-1,0 1 1,0-1 0,0 1-1,0-1 1,0 0-1,0 1 1,-1-1-1,1 0 1,-1-1 83,0 1-1,0 0 1,0 0 0,0 0-1,0-1 1,0 1 0,0 0 0,0 0-1,-1 1 1,1-1 0,-2-1-1,-2 0 80,0 0-1,1 0 0,-1 0 1,0 0-1,-1 1 0,-5-1 0,3 2-244,0 0-1,0 0 0,0 1 0,0 1 0,0-1 0,0 1 1,0 0-1,0 1 0,-9 5 0,5-2-66,0 0 1,1 1-1,-1 0 0,-18 17 1,29-23 4,0 0 1,0 0-1,0 0 1,0 0-1,0 0 0,0 1 1,0-1-1,0 0 1,1 0-1,-1 0 0,0 1 1,1-1-1,-1 0 1,1 1-1,-1-1 0,1 3 1,0-3-1,0 0 0,0 0 0,0 0 0,1 0 0,-1-1 1,0 1-1,0 0 0,1 0 0,-1 0 0,1 0 0,-1 0 0,1 0 0,-1-1 0,1 1 0,0 0 1,-1-1-1,1 1 0,1 1 0,5 2-25,-1 0 0,1-1 0,0 0 1,0 0-1,9 3 0,4 1-26,2 3-18,-1 0 0,-1 2-1,31 22 1,-46-30 60,0 0-1,1 0 1,-1 1-1,-1 0 1,1 0-1,-1 0 1,0 0-1,0 1 1,0-1 0,-1 1-1,0 0 1,0 0-1,0 1 1,-1-1-1,0 1 1,0-1-1,0 9 1,-1-14 17,-1 1-1,0 0 1,0 0-1,0 0 1,-1 0-1,1 0 1,0 0 0,-1 0-1,1 0 1,-1 0-1,1-1 1,-1 1-1,0 0 1,0 0-1,0-1 1,0 1 0,0 0-1,0-1 1,0 1-1,-1-1 1,-1 3-1,0-3 13,0 1 0,1-1-1,-1 0 1,0 0-1,1 0 1,-1 0-1,0 0 1,0-1-1,0 1 1,0-1-1,0 0 1,1 1-1,-5-2 1,0 1-11,0-1 1,0 0-1,0 0 1,0-1 0,0 0-1,0 0 1,1-1-1,-1 0 1,1 0 0,-1 0-1,-7-7 1,8 6-225,1-1 1,0 0-1,1 0 1,-1 0-1,1-1 1,0 0-1,0 1 1,1-2 0,-3-6-1,4 10 73,1-1 0,0 1-1,0-1 1,0 0 0,0 0 0,1 0-1,-1 1 1,1-1 0,0 0 0,0 0-1,1 0 1,-1 0 0,1 1 0,-1-1-1,1 0 1,1 0 0,2-6 0,9-11-854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125 179 16852,'13'-4'590,"-2"-1"0,1-1 0,-1 0 0,0 0 0,19-16 0,-25 18-339,0 0 1,0-1-1,0 0 0,-1 0 1,0 0-1,0 0 0,0-1 1,-1 1-1,0-1 0,0 0 0,0 0 1,-1 0-1,2-8 0,-3 12-221,-1 1-1,1-1 0,-1 1 0,0-1 1,1 1-1,-1-1 0,0 0 1,0 1-1,0-1 0,-1 1 0,1-1 1,0 1-1,0-1 0,-1 0 0,1 1 1,-1-1-1,1 1 0,-1-1 0,0 1 1,0 0-1,0-1 0,0 1 0,0 0 1,-1-2-1,0 2-20,0 0-1,0 0 1,0 0-1,0 0 1,0 0-1,-1 0 1,1 1-1,0-1 1,0 1-1,-1-1 1,1 1-1,0 0 1,-1 0-1,-3 1 1,-3 0-22,-1 0 1,1 1-1,0 1 1,0-1 0,0 2-1,0-1 1,-9 6 0,7-2 13,-1 1 0,1 0 1,1 1-1,0 0 1,0 1-1,1 0 0,0 1 1,-14 21-1,18-24 13,1 0-1,0 0 1,0 1-1,0-1 0,1 1 1,0-1-1,1 1 1,0 0-1,0 0 1,1 1-1,1-1 1,-1 0-1,1 0 1,2 11-1,-2-17-3,0 0-1,1 0 0,0 0 1,0 0-1,0 0 1,0 0-1,0 0 0,0 0 1,1 0-1,-1 0 1,1-1-1,0 1 0,0-1 1,0 1-1,0-1 0,0 0 1,1 0-1,-1 0 1,4 2-1,-3-2-34,1 0 0,0-1-1,0 0 1,0 0 0,-1 0 0,1 0 0,0-1 0,0 1-1,0-1 1,0 0 0,0 0 0,0-1 0,5 0 0,4-2-98,0 0 0,-1-1-1,1-1 1,-1 0 0,0 0 0,-1-2 0,1 1 0,12-10 0,-2-2-45,0-1-1,30-34 1,-8 1-215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17644,'-12'41'1723,"2"1"0,-7 73 1,7 84 198,10-193-1861,0 0 0,0 0 0,0 0 0,1 0-1,0 0 1,3 7 0,-4-12-41,0 0-1,1 0 0,-1 0 0,1 0 1,-1 0-1,1 0 0,0 0 1,-1 0-1,1 0 0,0-1 0,0 1 1,-1 0-1,1 0 0,0-1 1,0 1-1,0 0 0,0-1 0,0 1 1,0-1-1,0 1 0,0-1 0,0 0 1,0 1-1,0-1 0,0 0 1,0 0-1,0 0 0,1 0 0,-1 0 1,0 0-1,0 0 0,0 0 1,0 0-1,0 0 0,0-1 0,0 1 1,0 0-1,0-1 0,0 1 1,0-1-1,2 0 0,6-4 88,0 0 0,0-1 0,-1 0 0,0 0 0,11-11 0,39-44 291,-34 35-267,-18 20-119,26-28-173,-1-1 0,42-62 0,-70 88-282,-5 6 129,-14 10-57,0 7 16</inkml:trace>
  <inkml:trace contextRef="#ctx0" brushRef="#br0" timeOffset="1">210 485 14915,'28'19'1769,"1"-8"-1425,0-18-456,7-8 1384,-3-11-736,-1-4-88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15155,'-12'41'1465,"-2"-2"-324,3 1 0,1-1 1,2 2-1,-3 41 0,10-66-929,0-1 0,1 1 0,1-1 0,1 1 0,0-1 0,1 0 0,5 16 0,-1-18-264,-7-13 44,0 0-1,0 0 0,0 0 1,0 0-1,0 0 0,0 0 1,1 0-1,-1 1 0,0-1 1,0 0-1,0 0 0,0 0 1,0 0-1,0 0 0,1 0 1,-1 0-1,0 0 1,0 0-1,0 0 0,0 0 1,0 0-1,1 0 0,-1 0 1,0 0-1,0 0 0,0 0 1,0 0-1,0 0 0,1 0 1,-1 0-1,0-1 1,0 1-1,0 0 0,0 0 1,0 0-1,0 0 0,0 0 1,1 0-1,-1 0 0,0 0 1,0 0-1,0-1 0,0 1 1,1-2-72,-1 1 1,1-1 0,0 0-1,-1 0 1,0 0 0,1 0-1,-1 0 1,0 0 0,0 1-1,-1-4 1,0-16-491,-2 0 0,-1 1 0,-8-27 0,9 35 499,-2 1 1,1-1 0,-1 1-1,-1 0 1,0 0 0,-15-19-1,26 35 253,1 0 0,-1 0-1,1-1 1,0 0 0,0 0-1,0-1 1,0 0 0,1 0-1,-1 0 1,1-1 0,0 1-1,0-2 1,0 1 0,0-1-1,8 1 1,4-1-279,0 0 1,0-2 0,1 0-1,31-6 1,-7-2-204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14827,'2'1'1983,"-2"6"-1334,-2 10-84,-4 11-11,2 0 1,1-1-1,1 1 0,2 0 1,0 0-1,6 35 1,-5-59-537,0-1 1,0 1-1,0 0 1,0-1-1,1 1 1,-1-1-1,1 1 1,0-1-1,0 0 1,0 0 0,3 3-1,-4-5 5,0 0-1,0 0 1,0 0 0,0-1-1,1 1 1,-1 0 0,0-1-1,0 1 1,1-1-1,-1 0 1,0 1 0,1-1-1,-1 0 1,0 0 0,1 0-1,-1 0 1,0 0 0,1 0-1,-1 0 1,0 0 0,1 0-1,-1-1 1,0 1-1,1-1 1,-1 1 0,0-1-1,1 1 1,-1-1 0,0 0-1,0 1 1,0-1 0,2-2-1,5-3 144,0-1-1,-1 0 1,0-1 0,0 0-1,-1 0 1,0 0-1,0-1 1,7-14-1,-3 2 332,-1-1-1,12-39 1,-18 51-337,-1 0 1,0 1 0,-1-1 0,0 0 0,0 0 0,-2-16 0,1 24-145,0 0 0,0 0 0,-1 0-1,1 0 1,-1 0 0,1 0 0,-1 0-1,0 0 1,1 1 0,-1-1 0,0 0-1,0 0 1,0 1 0,-1-1 0,1 0 0,0 1-1,-1-1 1,1 1 0,-1 0 0,1-1-1,-1 1 1,1 0 0,-1 0 0,0 0-1,0 0 1,0 0 0,1 1 0,-1-1 0,0 0-1,0 1 1,0-1 0,0 1 0,0 0-1,0 0 1,0 0 0,0 0 0,0 0-1,-4 1 1,1 0-222,0 0-1,-1 0 0,1 1 0,0 0 1,0 0-1,0 0 0,0 0 1,0 1-1,0 0 0,1 0 0,-1 1 1,1-1-1,0 1 0,-6 7 1,7-6-324,3-4-166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3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62 16107,'-9'4'515,"1"1"0,0 0 0,0 0 0,0 0-1,1 1 1,0 0 0,0 1 0,0-1-1,1 1 1,0 1 0,0-1 0,1 1 0,0 0-1,-5 12 1,9-20-484,1 1 0,0 0-1,0 0 1,-1 0 0,1 0 0,0 0 0,0 0-1,0 0 1,0 0 0,0 0 0,0 0 0,0-1-1,0 1 1,0 0 0,1 0 0,-1 0-1,0 0 1,1 0 0,-1 0 0,0 0 0,1-1-1,-1 1 1,2 1 0,-1-1-10,0 0 0,1 1-1,-1-1 1,1-1 0,-1 1 0,1 0 0,-1 0 0,1 0-1,0-1 1,-1 1 0,5 0 0,4 0-24,0 0 0,1 0-1,15-2 1,-17 1 61,48-4 15,32 0 16,-80 5-78,0-1 0,0 1 0,0 1 0,0 0 0,0 0 0,0 1 0,11 4 0,-19-6 20,0-1 0,0 1 0,0-1 0,1 1 0,-1-1 0,0 1 0,0 0-1,0 0 1,0-1 0,0 1 0,0 0 0,0 0 0,0 0 0,0 0 0,-1 0-1,1 0 1,0 0 0,-1 1 0,1-1 0,-1 0 0,1 0 0,-1 0 0,1 1-1,-1-1 1,0 2 0,-9-21 1268,1-18-733,1 0 0,2 0 1,0-51-1,5 86-581,0 0 1,0 0 0,0 0 0,0 0 0,0 0-1,0 0 1,0 0 0,1 0 0,-1 0 0,0 0-1,1 0 1,-1 0 0,1 0 0,-1 0 0,1 0-1,-1 1 1,1-1 0,-1 0 0,1 0 0,0 1 0,-1-1-1,1 0 1,0 1 0,0-1 0,0 0 0,-1 1-1,1-1 1,0 1 0,0 0 0,0-1 0,0 1-1,0 0 1,0-1 0,0 1 0,0 0 0,0 0-1,0 0 1,0 0 0,0 0 0,0 0 0,1 0-1,6 1-163,0 1-1,0-1 1,0 1 0,10 4-1,-2 0 287,44 13-438,-31-11 71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5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16083,'-4'4'2771,"10"0"-1244,14 3 181,-18-7-1462,22 5 838,1 0-1,-1-2 0,37 0 0,76-7-146,-86 2-647,23-3-129,-32 1-719,55 3-1,-93 3-1781,-10 1 1602,-13 3 181,-6-1-334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5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69 17460,'-15'21'1832,"11"-7"-960,5-1-240,18-8 905,9-5-177,18-5-248,7-3-167,14-6-305,3-2-120,2 2-224,-2-1-208,-7 5-520,-6 3-416,-15 2 111,-4-2 497,-13-2-160,-3-2-176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5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20044,'25'12'1360,"1"-1"0,0 0 0,52 11 0,-44-13-1116,55 23 0,-85-31-243,-1 1 0,1 0 0,0 0-1,-1 0 1,1 1 0,-1-1 0,0 1-1,0 0 1,0 0 0,0 0 0,0 0 0,0 0-1,-1 1 1,4 6 0,-5-6-1,1-1 0,-2 1 0,1-1 0,0 1 0,-1-1 0,1 1 0,-1 0 0,0-1-1,0 1 1,-1-1 0,1 1 0,-1 0 0,0-1 0,0 1 0,0-1 0,0 0 0,0 1 0,-3 2 0,-7 16 5,-2 0-1,-1-1 1,-28 34 0,-59 53-454,85-92 181,-7 8 6,0-2-1,-42 31 0,33-37-5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5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23 17684,'1'-1'65,"-1"0"0,0 0 0,0 0 0,-1 0 0,1 1 0,0-1 0,0 0 0,0 0 0,0 0 0,-1 1 1,1-1-1,0 0 0,-1 0 0,1 1 0,-1-1 0,1 0 0,-1 1 0,1-1 0,-1 0 0,1 1 0,-1-1 0,0 1 0,1-1 0,-1 1 0,-1-1 1,1 0-6,-1 0 1,0 1 0,0 0 0,1-1 0,-1 1 0,0 0 0,0 0 0,0 0 0,1 0 0,-1 0 0,-3 1 0,-3 1 117,-1 0 1,0 1-1,1 0 1,-9 5-1,-11 5 83,2 2-1,0 1 1,0 1-1,2 2 1,-23 21 0,35-30-132,1 2 0,0 0 0,0 0 0,2 1 0,0 0 0,0 0 0,1 1-1,1 1 1,0-1 0,1 1 0,-6 20 0,11-30-90,0 0-1,0 0 1,1 0-1,-1 0 1,1 0-1,0 0 1,0 0-1,1 0 1,-1 0-1,1 0 1,0 0-1,0 0 1,1-1-1,0 1 1,0 0-1,0-1 1,0 1-1,1-1 1,5 8-1,-4-8-13,1 1 0,-1-1 0,1 0 1,0-1-1,0 1 0,1-1 0,-1 0 0,1 0 0,0 0 0,0-1 0,0 0 0,0 0 0,0-1 0,0 0 0,9 1 0,-1-1 7,0 0 0,0-1 0,0 0-1,0-2 1,0 0 0,0 0 0,-1-1 0,1-1-1,-1 0 1,0-1 0,0 0 0,0-1-1,-1 0 1,1-1 0,-2-1 0,13-10 0,-20 16 9,-1-1 0,0 1 1,-1-1-1,1 0 1,0 0-1,-1 0 0,0 0 1,0-1-1,0 1 1,0-1-1,0 1 0,1-7 1,-2 8-20,-1 0 0,0 1 0,0-1 1,0 0-1,0 1 0,0-1 0,0 1 0,-1-1 1,1 1-1,-1-1 0,1 0 0,-1 1 0,1-1 1,-1 1-1,0 0 0,0-1 0,0 1 0,0-1 1,0 1-1,0 0 0,0 0 0,0 0 0,0 0 1,0 0-1,-1 0 0,1 0 0,0 0 0,-1 0 1,1 0-1,-1 1 0,1-1 0,-2 0 0,-5-2 12,1 1-1,-1 0 0,0 0 1,0 1-1,0 0 1,1 0-1,-1 1 0,0 0 1,0 1-1,0-1 0,0 1 1,0 1-1,0 0 0,1 0 1,-1 0-1,1 1 0,0 0 1,-10 6-1,16-9-33,0 0 1,1 0-1,-1 1 0,1-1 1,-1 0-1,0 1 0,1-1 1,-1 1-1,1-1 0,-1 1 1,1-1-1,-1 1 0,1-1 1,0 1-1,-1-1 0,1 1 1,0 0-1,-1-1 0,1 1 1,0 1-1,0-2 0,0 1 0,0-1 0,1 0 0,-1 1 0,0-1 0,0 0 0,1 0 0,-1 1 0,1-1 0,-1 0 0,0 0 0,1 1 0,-1-1 0,0 0 0,1 0 0,-1 0 0,1 0 0,-1 1 0,1-1 0,-1 0 0,0 0 0,1 0 0,0 0 0,32-1-22,100-32-229,-92 21 68,72-12 0,-107 24 155,1-1-1,-1 1 1,1 0 0,-1 0 0,8 2 0,-12-2 22,-1 0 0,1 1 0,0-1 0,0 1 0,-1 0 0,1-1-1,0 1 1,-1 0 0,1 0 0,-1 0 0,1 0 0,-1 0 0,1 0 0,-1 1 0,0-1 0,0 0 0,1 1 0,-1-1 0,0 1 0,0 0 0,0-1 0,1 4 0,-1 0 7,0-1 1,-1 1 0,1 0 0,-1 0-1,0 0 1,0 0 0,0-1-1,-1 1 1,0 0 0,1 0-1,-3 5 1,-22 57 50,17-47-24,-49 114-323,53-121-1901,10-33 1105,-2-3 352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60 136 18724,'2'1'209,"0"1"0,1 0 0,-1-1 0,1 0 1,-1 0-1,1 1 0,-1-1 0,1-1 0,-1 1 0,1 0 0,0-1 0,0 1 0,-1-1 1,1 0-1,0 0 0,0 0 0,-1 0 0,1 0 0,0-1 0,0 1 0,-1-1 1,1 0-1,0 0 0,-1 0 0,1 0 0,3-2 0,-3 1-154,0 1-1,-1 0 1,1-1-1,-1 0 1,1 1 0,-1-1-1,0 0 1,0 0-1,0-1 1,0 1 0,0 0-1,0-1 1,0 1-1,-1-1 1,1 1 0,-1-1-1,0 0 1,0 0-1,0 0 1,0 1 0,-1-1-1,1 0 1,-1 0-1,1 0 1,-1-3 0,0 4-34,0 1 1,-1 0 0,1 0 0,0 0 0,-1 0 0,1 0-1,0 0 1,-1 0 0,1 0 0,-1 0 0,0 0 0,1 0 0,-1 1-1,0-1 1,1 0 0,-1 0 0,0 0 0,0 1 0,0-1-1,0 0 1,0 1 0,0-1 0,0 1 0,0-1 0,0 1-1,0 0 1,0-1 0,0 1 0,0 0 0,0 0 0,0 0 0,0 0-1,0 0 1,0 0 0,0 0 0,0 0 0,-1 0 0,1 0-1,0 0 1,-2 1 0,-2 1 6,0-1-1,0 1 1,0-1-1,0 1 1,0 1 0,0-1-1,-4 4 1,-1 1-22,2 0 1,-1 1-1,1 0 1,0 1-1,1-1 1,0 1 0,-7 13-1,10-16-9,1-1 0,0 1 0,0 0 0,1 1 0,-1-1 0,1 0 0,1 1-1,-1-1 1,1 1 0,0 0 0,1-1 0,-1 1 0,2 10 0,-1-15 1,1 0 1,-1 0-1,0 0 0,1-1 0,-1 1 1,1 0-1,0 0 0,-1-1 0,1 1 0,0 0 1,0-1-1,0 1 0,0-1 0,0 0 1,1 1-1,-1-1 0,0 0 0,1 1 1,-1-1-1,1 0 0,-1 0 0,3 1 1,-1-1-2,0-1 1,-1 1 0,1-1 0,0 1 0,0-1-1,0 0 1,0 0 0,0 0 0,0 0 0,0-1-1,-1 1 1,6-3 0,3 0-1,0-2-1,0 0 1,-1 0-1,0 0 1,0-2-1,10-7 1,5-8 5,0-2 1,-2-1 0,0-1-1,-2-1 1,29-48 0,-62 96 5,0 1 0,2 0 0,0 1 0,2 0 0,0 0 0,2 1 0,-4 25 0,9-46-3,1 0 1,-1 0 0,1 0 0,0-1-1,0 1 1,0 0 0,1 0 0,-1 0-1,1 0 1,0-1 0,-1 1 0,1 0-1,0-1 1,1 1 0,-1 0 0,0-1-1,1 0 1,1 3 0,-1-3-1,0-1 0,0 1 0,0-1 0,0 0 1,1 0-1,-1 0 0,0 0 0,0 0 0,1 0 0,-1-1 1,1 1-1,-1-1 0,0 1 0,1-1 0,-1 0 0,1 0 1,-1 0-1,1-1 0,-1 1 0,0 0 0,5-2 0,6-2 8,0 0-1,0-1 1,0 0-1,-1-1 1,0-1-1,0 0 1,0-1-1,-1 0 1,18-16-1,-5 1 24,0-2 0,35-48 0,-56 69-34,23-35 30,-24 37-29,-1-1 1,1 0 0,-1 0-1,0 0 1,0 0 0,0 0 0,0 0-1,-1 0 1,1 0 0,-1 0-1,0-5 1,0 8-3,0-1-1,0 1 1,0 0 0,0-1-1,0 1 1,0 0 0,0-1-1,0 1 1,0-1-1,-1 1 1,1 0 0,0-1-1,0 1 1,0 0 0,-1 0-1,1-1 1,0 1-1,0 0 1,-1-1 0,1 1-1,0 0 1,-1 0 0,1 0-1,0-1 1,-1 1-1,1 0 1,0 0 0,-1 0-1,1 0 1,0-1 0,-1 1-1,1 0 1,0 0-1,-1 0 1,1 0 0,-1 0-1,1 0 1,0 0-1,-1 0 1,1 0 0,0 0-1,-1 1 1,1-1 0,-1 0-1,1 0 1,0 0-1,-1 0 1,1 0 0,0 1-1,-1-1 1,1 0 0,-1 1-1,-16 11 30,11-5-5,-1 1 1,1 0-1,0 0 0,-8 16 1,12-20-12,-1 0 0,2 0 0,-1 0 0,0 0 0,1 1 0,0-1 0,0 1 0,0-1 0,1 1 0,-1-1 0,1 1 0,0 7 0,1-11-8,-1 1 0,1-1-1,0 1 1,-1-1 0,1 1 0,0-1-1,0 1 1,0-1 0,0 1-1,0-1 1,0 0 0,0 0-1,1 1 1,-1-1 0,0 0 0,1 0-1,-1 0 1,1-1 0,-1 1-1,1 0 1,-1 0 0,1-1 0,-1 1-1,1-1 1,0 0 0,-1 1-1,1-1 1,0 0 0,-1 0-1,1 0 1,0 0 0,0 0 0,2-1-1,5 0 4,0 0 0,-1-1 0,1 0-1,-1 0 1,9-4 0,-3 0 0,0-1-1,-1 0 1,0-1 0,0 0 0,21-19-1,-27 21-2,0 0-1,-1-1 1,0 0-1,-1 0 1,1 0 0,-1 0-1,-1-1 1,1 0-1,-1 0 1,-1 0-1,3-10 1,-5 18-7,-1 0 1,0-1 0,0 1 0,0 0-1,0-1 1,1 1 0,-1 0-1,0-1 1,0 1 0,0-1-1,0 1 1,0 0 0,0-1 0,0 1-1,0 0 1,0-1 0,0 1-1,0 0 1,0-1 0,0 1 0,-1-1-1,1 1 1,0 0 0,0-1-1,0 1 1,0 0 0,-1-1-1,1 1 1,0 0 0,0 0 0,-1-1-1,1 1 1,-11 3-4,-12 16 2,18-12-2,0 0 1,0 1-1,1 0 1,0 0 0,-5 15-1,8-21 4,0 1 0,1-1 0,-1 0 0,1 1 0,0-1 0,0 0 0,0 1 0,0-1 1,0 1-1,0-1 0,2 5 0,-2-6 1,1 0 0,0 1 0,-1-1 0,1 0 1,0 0-1,0 0 0,0 0 0,0 0 1,0 0-1,0 0 0,0 0 0,0 0 0,0 0 1,0 0-1,0-1 0,1 1 0,-1 0 0,0-1 1,1 1-1,-1-1 0,3 1 0,4 1 2,0-1 0,0 0 0,0 0 0,1-1 0,-1 0 0,0-1 1,0 0-1,11-2 0,8-4-24,30-11 0,-42 12-13,1 0 0,0 1 0,0 1-1,1 1 1,-1 0 0,24 0 0,-36 3 25,0 1-1,0 0 1,-1 0 0,1 0 0,0 0-1,-1 1 1,1 0 0,-1-1-1,1 1 1,-1 0 0,0 1 0,0-1-1,0 0 1,3 4 0,-3-3 12,1 0 0,0 0 1,0 0-1,0 0 0,0-1 1,1 1-1,-1-1 0,8 2 1,-4-2 10,1-1 1,-1 0 0,1-1 0,0 0-1,-1 0 1,1-1 0,-1 0 0,14-3-1,70-25 25,-27 8-136,-57 19 64,-1 0 1,1 0-1,-1 1 0,1 0 0,-1 1 1,11 0-1,-17 0-17,1 0 1,-1 1 0,1-1 0,-1 0-1,1 1 1,-1-1 0,1 1 0,-1-1-1,1 1 1,-1 0 0,0 0 0,1 0-1,-1-1 1,0 1 0,0 0-1,0 1 1,1-1 0,-1 0 0,0 0-1,-1 0 1,1 1 0,0-1 0,0 0-1,0 1 1,-1-1 0,1 1 0,-1-1-1,1 1 1,-1-1 0,0 1 0,1-1-1,-1 1 1,0-1 0,0 1-1,0 2 1,-3 4-2319,-1-16 1162,2-3 345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17036,'2'3'1960,"2"4"-1352,2 2-256,3 0 1289,4 1-1809,2 3-401,2-6 561,1 2-176,2-3-272</inkml:trace>
  <inkml:trace contextRef="#ctx0" brushRef="#br0" timeOffset="1">215 164 18644,'2'29'2074,"-2"-23"-1585,0 1 1,0-1 0,1 0-1,0 0 1,0 0-1,3 8 1,-3-12-396,0 0-1,0-1 1,0 1-1,0-1 1,0 1 0,0-1-1,1 1 1,-1-1-1,0 0 1,1 1 0,-1-1-1,1 0 1,-1 0 0,1 0-1,0 0 1,0-1-1,-1 1 1,1 0 0,0-1-1,0 1 1,0-1 0,-1 1-1,1-1 1,0 0-1,3 0 1,14-1-89,0 0-1,0-2 1,0 0-1,0-1 1,-1-1-1,0 0 1,18-9-1,48-12-395,-81 25 372,0 0 0,0 0 0,0 1 0,0-1-1,0 1 1,1 0 0,-1 0 0,0 0 0,0 0 0,4 1-1,-6 0 26,0-1-1,0 1 0,-1 0 0,1-1 0,0 1 0,0 0 1,0-1-1,-1 1 0,1 0 0,0 0 0,0-1 1,-1 1-1,1 0 0,-1 0 0,1 0 0,-1 0 0,1 0 1,-1 0-1,0 0 0,1 0 0,-1 0 0,0 0 0,0 0 1,0 0-1,0 0 0,0 0 0,0 0 0,0 1 1,0-1-1,0 0 0,-1 0 0,1 1 0,-2 8 49,-1-1-1,0 0 0,0 0 0,-7 14 1,4-10-553,6-13 481,1 0-1,-1 0 1,0 0-1,0 0 0,0 0 1,0 0-1,0 0 1,0 0-1,0 0 1,0 0-1,1 0 0,-1 0 1,0 0-1,0 0 1,0 0-1,0 0 1,0 0-1,0 0 0,0 0 1,0 0-1,0 1 1,0-1-1,1 0 1,-1 0-1,0 0 1,0 0-1,0 0 0,0 0 1,0 0-1,0 0 1,0 0-1,0 0 1,0 0-1,0 1 0,0-1 1,0 0-1,0 0 1,0 0-1,0 0 1,0 0-1,0 0 1,0 0-1,0 0 0,0 0 1,0 1-1,0-1 1,0 0-1,0 0 1,0 0-1,0 0 0,0 0 1,0 0-1,0 0 1,0 0-1,0 0 1,0 1-1,0-1 0,0 0 1,0 0-1,0 0 1,0 0-1,0 0 1,0 0-1,-1 0 1,1 0-1,0 0 0,0 0 1,0 0-1,0 0 1,7-3-80,-7 2 28,14-8-362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16580,'0'2'207,"1"0"1,-1 0 0,1 0 0,0 0 0,0 0 0,0 0 0,0-1 0,0 1 0,0 0 0,0-1 0,0 1 0,1 0 0,-1-1-1,1 0 1,-1 1 0,1-1 0,-1 0 0,1 0 0,2 1 0,1 0 148,0-1 0,1 0 0,-1 0 0,0 0 0,0-1 0,8 0 0,4 0-64,-1 0 1,0-2-1,0 0 0,17-5 0,-26 6-268,-1-1-1,1 0 0,0 0 1,-1-1-1,1 0 1,-1 0-1,0-1 0,0 1 1,0-1-1,-1-1 1,10-8-1,-15 13-21,0 0-1,1-1 1,-1 1 0,0 0-1,1-1 1,-1 1-1,0 0 1,1-1 0,-1 1-1,0 0 1,0-1 0,0 1-1,1-1 1,-1 1 0,0 0-1,0-1 1,0 1-1,0-1 1,0 1 0,0-1-1,0 1 1,0-1 0,0 1-1,0 0 1,0-1 0,0 1-1,0-1 1,0 1-1,0-1 1,0 1 0,-1 0-1,1-1 1,0 0 0,-1 0-1,0 1 1,0-1-1,0 1 1,0-1-1,0 1 1,0 0-1,0-1 1,0 1-1,0 0 1,0 0 0,0-1-1,0 1 1,-2 0-1,-36 4 13,28-2 7,1 2 0,-1-1 0,1 1 1,0 1-1,0 0 0,1 0 0,-1 1 1,1 0-1,1 1 0,-1 0 0,1 0 1,0 1-1,0 0 0,-11 16 0,18-22-22,0-1-1,0 0 0,0 1 1,0-1-1,0 1 0,0-1 0,0 1 1,1 0-1,-1-1 0,1 1 0,0 0 1,-1-1-1,1 1 0,0 0 1,0 0-1,0-1 0,0 1 0,0 0 1,0 0-1,0-1 0,1 1 1,-1 0-1,1-1 0,-1 1 0,1-1 1,0 1-1,0 0 0,-1-1 0,1 1 1,0-1-1,0 0 0,0 1 1,1-1-1,-1 0 0,0 0 0,0 0 1,1 1-1,-1-1 0,1-1 1,-1 1-1,1 0 0,2 1 0,6 2-169,0 0-1,1-1 0,-1-1 1,1 0-1,15 2 0,20 0-85,4-1-102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59 16155,'1'-2'135,"1"-2"486,1-1 1,-1 1 0,0-1-1,0 0 1,2-9 0,-4 13-513,0 0-1,0 1 1,0-1 0,0 0 0,0 1-1,0-1 1,0 0 0,-1 0 0,1 1 0,0-1-1,0 0 1,0 1 0,-1-1 0,1 0 0,0 1-1,-1-1 1,1 1 0,0-1 0,-1 0 0,0 0-1,0 0 59,0 1-1,0-1 0,0 1 1,-1-1-1,1 1 0,0-1 1,0 1-1,0 0 0,-1 0 0,1-1 1,0 1-1,0 0 0,-1 0 1,1 0-1,-2 1 0,-10 0 146,1 1 0,-1 1 0,1 1 0,0-1 0,0 2 0,0 0 0,-10 6 0,-8 5-145,-36 28 0,59-39-147,2-3-8,0 1 0,1 0 0,0 1 1,0-1-1,0 1 0,0 0 1,0 0-1,1 0 0,0 0 1,-6 10-1,9-13-13,-1 0 1,1-1-1,0 1 1,0 0-1,0 0 0,0 0 1,0 0-1,0 0 1,0 0-1,0 0 0,0 0 1,1 0-1,-1-1 1,0 1-1,0 0 0,1 0 1,-1 0-1,1 0 1,-1-1-1,1 1 0,-1 0 1,1 0-1,-1-1 1,1 1-1,-1 0 0,1-1 1,0 1-1,0 0 1,-1-1-1,1 1 0,0-1 1,0 0-1,0 1 1,-1-1-1,2 1 0,38 11-72,-30-10 53,61 14-113,-47-12 22,1 2 1,-1 0-1,0 1 1,-1 1 0,32 17-1,-53-24 94,0 0-1,1 1 1,-1-1-1,0 1 1,0-1-1,0 1 1,0 0 0,0 0-1,0 0 1,0 0-1,-1 0 1,1 0-1,-1 1 1,0-1 0,1 1-1,-1-1 1,0 1-1,0-1 1,-1 1-1,2 2 1,-2-2 8,-1-1 1,1 1-1,0-1 0,-1 0 1,0 1-1,1-1 1,-1 0-1,0 1 0,0-1 1,0 0-1,-1 0 1,1 0-1,0 0 0,-1 0 1,1 0-1,-1 0 1,0-1-1,1 1 0,-1-1 1,0 1-1,0-1 1,-4 3-1,-7 3 49,0 0 0,0 0 0,-1-1 0,1-1 0,-24 6 0,30-9-101,1-1 0,-1 1 0,0-1 0,1-1 0,-1 0 0,0 1 1,0-2-1,0 1 0,1-1 0,-1 0 0,0-1 0,1 1 0,-1-1 0,-7-4 1,13 5 45,-1 0 1,0 0 0,1 0 0,-1 0 0,0-1 0,1 1 0,0-1-1,-1 1 1,1-1 0,0 1 0,0-1 0,0 0 0,0 0 0,0 1-1,0-1 1,0 0 0,1 0 0,-1 0 0,1 0 0,-1 0 0,1 0 0,0 0-1,0 0 1,0-3 0,11-36-261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18852,'-38'134'3661,"22"-85"-2273,-13 77 0,24-92-734,-2 63 0,7-89-612,0 1 0,0 0 0,1 0 0,1-1 1,0 1-1,0 0 0,0-1 0,1 0 0,0 0 0,1 1 0,0-2 0,8 14 0,-11-19-37,0-1-1,1 1 0,-1-1 1,1 1-1,-1-1 0,0 0 1,1 1-1,0-1 0,-1 0 0,1 0 1,0 0-1,0 0 0,0 0 1,2 0-1,-3-1-1,0 0 0,0 0 1,0 0-1,1 0 0,-1 0 0,0 0 1,0 0-1,0 0 0,0-1 0,0 1 0,0 0 1,0-1-1,0 1 0,0-1 0,0 1 1,0-1-1,0 1 0,-1-1 0,2-1 1,1-1 2,-1 0 1,1 0 0,-1 0 0,0-1 0,0 1 0,0 0 0,-1-1 0,1 0 0,-1 1-1,0-1 1,0 0 0,1-4 0,0-11 1,0 0 0,-1-1 0,-1 1 0,-1 0-1,0 0 1,-2 0 0,0 0 0,-9-28 0,11 44-12,0 1 1,0 0-1,0-1 0,0 1 1,-1 0-1,1 0 0,-1 0 1,0 0-1,1 0 0,-4-3 1,5 5 2,-1 0 0,1 0 1,0 0-1,0-1 0,0 1 1,-1 0-1,1 0 1,0 0-1,0 0 0,-1 0 1,1-1-1,0 1 0,-1 0 1,1 0-1,0 0 1,0 0-1,-1 0 0,1 0 1,0 0-1,-1 0 0,1 0 1,0 0-1,0 0 0,-1 0 1,1 1-1,0-1 1,0 0-1,-1 0 0,1 0 1,0 0-1,-1 1 0,1-1 2,-1 1-1,1 0 1,-1 0-1,1 0 0,0 0 1,-1 0-1,1 0 0,0 0 1,0 0-1,0 0 1,0 0-1,0 0 0,0 0 1,0 2-1,0 2 6,1 1 0,0 0 0,0-1 1,1 1-1,0-1 0,0 1 0,0-1 0,0 0 0,1 0 0,0 0 0,0 0 0,0 0 0,1-1 0,0 1 1,-1-1-1,2 0 0,-1 0 0,0 0 0,1-1 0,-1 0 0,1 0 0,9 5 0,-1-2 8,1 0-1,-1-1 1,1-1 0,0 0-1,0-1 1,0 0 0,0-1-1,15 0 1,-12-1-12,-1-2 0,1 0 1,-1-1-1,0-1 0,1 0 0,-1-1 0,-1-1 0,21-9 1,-29 11-9,0 0 1,0 0 0,0-1-1,-1 0 1,1-1 0,-1 0-1,0 0 1,0 0 0,-1 0-1,1-1 1,-1 0 0,-1 0-1,1 0 1,-1-1 0,0 0 0,0 1-1,-1-1 1,0-1 0,3-10-1,-5 17 3,-1 0 1,0 0-1,1-1 0,-1 1 0,0 0 0,0 0 1,0-1-1,0 1 0,0 0 0,0-1 1,0 1-1,0 0 0,0 0 0,-1-1 0,1 1 1,-1 0-1,1 0 0,-1-1 0,1 1 0,-1 0 1,0 0-1,1 0 0,-1 0 0,-1-2 0,1 3 3,-1-1 1,1 1-1,0 0 0,0 0 0,0 0 0,0-1 0,0 1 0,0 0 0,-1 0 0,1 0 0,0 1 0,0-1 0,0 0 0,0 0 0,0 1 0,0-1 0,0 0 1,-1 1-1,1-1 0,0 1 0,0-1 0,1 1 0,-1 0 0,0 0 0,0-1 0,0 1 0,0 0 0,0 1 0,-5 3 25,1 1 0,0 1 1,1-1-1,-1 0 0,1 1 0,0 0 0,1 0 0,0 0 0,0 1 1,-2 8-1,3-11-4,1-1 1,0 0 0,0 1-1,0-1 1,1 0 0,0 1-1,-1-1 1,1 1 0,1-1-1,-1 0 1,1 1 0,0-1-1,0 1 1,0-1-1,0 0 1,1 0 0,0 0-1,0 0 1,4 7 0,-3-9-12,-1 1 0,1-1 0,1 1 1,-1-1-1,0 0 0,0 0 0,1-1 1,-1 1-1,1-1 0,0 0 0,-1 0 1,1 0-1,0 0 0,0 0 0,0-1 1,0 0-1,-1 0 0,1 0 0,0 0 1,0 0-1,4-2 0,3 0-43,0 0-1,0-1 1,0-1 0,-1 1-1,20-11 1,-16 6-59,-2-1-1,1 0 1,-1 0 0,-1-2 0,0 1-1,0-1 1,-1-1 0,0 0-1,-1 0 1,-1-1 0,0 0-1,0-1 1,8-23 0,-14 26-44,-9 23 194,2 5 79,0 0 0,2 0 1,-3 26-1,5-35-100,0 0 0,1 1 1,0-1-1,1 0 1,0 0-1,0 0 1,0 0-1,1 0 1,6 15-1,-7-22-114,-1 1-1,1-1 1,0 1 0,0-1-1,-1 1 1,1-1 0,0 0-1,0 1 1,1-1-1,-1 0 1,0 0 0,0 1-1,1-1 1,-1 0-1,0 0 1,1-1 0,-1 1-1,1 0 1,0 0-1,-1-1 1,1 1 0,-1-1-1,1 1 1,0-1 0,-1 0-1,1 0 1,0 0-1,-1 0 1,1 0 0,0 0-1,2 0 1,-1-1-37,0-1 1,0 1-1,0 0 0,0-1 1,-1 0-1,1 1 0,0-1 1,-1 0-1,1 0 1,-1-1-1,1 1 0,-1-1 1,0 1-1,0-1 1,2-3-1,15-29-770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11058,'-3'73'1473,"0"-11"-697,-1-8-304,3-13 1400,-1-7-1031,1-11-265,1-3-72,0 0-216,0 2-120,0 5-280,0 6-136,-3 8-232,0 4 80,0 2 256,-1 2-112,-2-3-97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19316,'1'6'1769,"4"6"-1393,6 1-336,7 3 560,2 2-1192,7-1 680,5-1-256,1 0-160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22 19140,'-10'6'590,"0"1"1,1 0-1,-1 0 0,1 1 0,1 1 0,-1-1 1,2 1-1,-1 0 0,1 1 0,-8 15 1,11-18-457,1 1 1,-1 0 0,2-1 0,-1 1-1,1 0 1,0 0 0,1 1 0,0-1-1,0 0 1,1 0 0,0 1 0,1-1-1,-1 0 1,1 0 0,5 16 0,-3-14-135,1 0 1,0 0 0,1 0 0,0-1 0,1 0 0,10 14-1,46 45-399,-46-52 184,0 1-1,-1 0 1,19 30 0,-32-44 198,0 1 0,0 0 0,0 0 0,-1 0 0,1 0 1,-1 0-1,0 0 0,0 0 0,-1 0 0,1 1 0,-1-1 1,0 0-1,0 0 0,0 1 0,-1-1 0,1 0 0,-1 0 1,-2 7-1,2-8 43,-1 0 1,1-1-1,-1 1 1,1-1-1,-1 0 1,0 1 0,0-1-1,0 0 1,0 0-1,0 0 1,0-1-1,0 1 1,-1 0-1,1-1 1,-1 1-1,1-1 1,-1 0-1,0 0 1,1 0-1,-1 0 1,0-1-1,0 1 1,0-1-1,0 1 1,1-1 0,-1 0-1,0 0 1,-3-1-1,2 1 11,0 0 1,0-1-1,1 0 1,-1 1-1,0-2 0,1 1 1,-1 0-1,1-1 0,0 1 1,-1-1-1,1 0 0,0 0 1,0 0-1,0-1 1,-4-3-1,3 2-30,0-1 1,1 0 0,-1 0-1,1 0 1,0 0-1,0-1 1,1 1 0,-4-12-1,3 5-85,0 1 0,1-1 0,0 0 0,1 0 1,1 0-1,0 0 0,0 0 0,1 0 0,4-17 0,2 5-103,0 1 0,2 0 0,1 0 0,1 1 0,1 0 0,1 1 0,21-26 0,14-13-51,58-55 1,-60 73 739,-46 42-499,0 0 0,0 0 0,0 0-1,0 0 1,0 0 0,0 0 0,0 0 0,0 1 0,0-1 0,0 0 0,0 0 0,0 0 0,0 0 0,0 0 0,0 0 0,0 0 0,0 0-1,0 0 1,0 0 0,0 0 0,0 0 0,0 0 0,0 0 0,0 0 0,0 0 0,0 0 0,0 0 0,0 0 0,0 0 0,1 1 0,-1-1-1,0 0 1,0 0 0,0 0 0,0 0 0,0 0 0,0 0 0,0 0 0,0 0 0,0 0 0,0 0 0,0 0 0,0 0 0,0 0 0,0 0-1,0 0 1,0 0 0,0 0 0,1 0 0,-1 0 0,0 0 0,0 0 0,0 0 0,0 0 0,-4 9 254,-7 13 63,5-12-161,-6 11 234,-14 34 1,24-49-357,0 1 1,0-1-1,0 0 1,1 1-1,0-1 0,0 1 1,1 0-1,-1-1 1,2 1-1,0 10 1,0-14-29,-1 0 1,1-1-1,0 1 1,0 0 0,0 0-1,1-1 1,-1 1-1,1-1 1,-1 1-1,1-1 1,0 0 0,0 1-1,0-1 1,0 0-1,0 0 1,1 0 0,3 2-1,0-1-5,-1 0-1,1-1 1,0 0 0,0 0-1,-1 0 1,1-1-1,0 0 1,8 1 0,7-2-50,0 0 0,0-1 0,40-8 1,20-9-99,-53 10 74,0 2 0,1 1 0,41-2 0,-67 7 87,0 0 0,0 0 0,0 0 0,1 0 1,-1 1-1,0 0 0,0 0 0,0 0 0,0 0 0,-1 0 0,1 0 0,0 1 0,0-1 0,-1 1 0,1 0 0,-1 0 0,1 0 0,-1 0 0,0 0 0,0 0 0,0 1 0,0-1 0,0 1 0,0-1 1,-1 1-1,2 3 0,19 24 185,-19-27-214,0-1 0,0 1 1,0-1-1,0 0 0,0 0 0,1 0 0,-1 0 0,1-1 1,0 1-1,-1-1 0,1 0 0,0 0 0,0 0 0,-1 0 1,1-1-1,0 0 0,8 0 0,5-1-669,1-1-1,30-8 1,-4 1-1970,-43 9 2507,-1 0 0,1 0 0,0 0 0,0-1 0,0 1 0,0 0 0,0 0 0,0 0 0,0 1 0,0-1 0,0 0 0,-1 0 0,1 0 0,0 1-1,0-1 1,1 1 0,-1-1 68,-1 1-1,0-1 1,0 0-1,0 1 1,0-1-1,0 0 1,0 1-1,0-1 0,0 0 1,0 1-1,0-1 1,0 0-1,0 1 1,0-1-1,0 0 1,-1 1-1,1-1 1,0 0-1,0 1 0,0-1 1,0 0-1,-1 1 1,1-1-1,0 0 1,0 0-1,0 1 1,-1-1-1,1 0 1,-26 22-1829,25-21 1957,-20 14-807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38 20172,'-6'-5'318,"0"1"-1,0 0 0,-1 0 1,0 1-1,1 0 0,-1 0 1,0 0-1,-1 1 0,1 0 1,-15-2-1,17 4-221,0 0 0,0 0-1,0 0 1,0 1 0,0 0 0,0 0-1,0 0 1,0 1 0,1 0 0,-1-1-1,0 2 1,1-1 0,-1 0 0,1 1-1,0 0 1,0 0 0,-5 5 0,-5 6 56,1 1 1,0 1 0,1 0-1,1 0 1,0 1 0,2 1 0,-14 32-1,8-12 72,2 1 0,-14 73 0,22-80-100,0 0 0,1 41 0,3-63-95,2 0-1,-1 0 1,1 0 0,1 0 0,0-1-1,0 1 1,1-1 0,0 1-1,0-1 1,1 0 0,10 16 0,-12-22-19,1 0 0,0 0-1,-1 0 1,1 0 0,0-1 0,1 1 0,-1-1 0,0 0 0,1 0 0,-1 0 0,1 0 0,0 0 0,-1-1 0,1 0 0,0 0 0,0 0 0,0 0 0,0 0 0,0-1 0,0 0-1,0 0 1,0 0 0,0 0 0,0-1 0,0 1 0,0-1 0,0 0 0,0 0 0,6-4 0,3 0 20,-1 0 0,-1-1 0,1-1 0,-1 0 0,0-1 0,0 0 0,17-18 0,-16 14 19,-2 0 1,1-1-1,11-19 0,-19 27-22,0 0 0,0-1 0,-1 1 1,1 0-1,-1-1 0,-1 1 1,1-1-1,-1 0 0,0 1 0,0-1 1,-1 0-1,0-11 0,0 15-15,0 0 0,-1 0 0,1 1 0,-1-1 0,1 0 0,-1 0-1,0 0 1,0 1 0,0-1 0,0 0 0,0 1 0,0-1 0,0 1 0,-1-1 0,1 1 0,0-1-1,-1 1 1,1 0 0,-1 0 0,1 0 0,-1 0 0,0 0 0,0 0 0,1 0 0,-1 1-1,0-1 1,0 0 0,0 1 0,0 0 0,0-1 0,0 1 0,1 0 0,-1 0 0,0 0 0,0 0-1,0 0 1,-2 1 0,-4 0 26,0 0-1,0 1 0,0 0 1,1 0-1,-1 1 0,1 0 1,-14 8-1,13-6-19,0 0 0,1 1 0,-1 0 0,1 0 0,-6 8 0,11-11-16,-1 0 1,1-1-1,0 1 0,0 0 1,0 0-1,0 0 0,1 1 0,-1-1 1,1 0-1,0 1 0,0-1 0,0 1 1,0-1-1,1 1 0,-1-1 0,1 4 1,0-5-2,0-1 0,1 0 0,-1 0 0,0 0 0,1 0 0,-1 0 0,1 0 0,-1 1 0,1-1 0,0 0 0,-1 0 0,1-1 0,0 1 0,0 0 0,0 0 0,0 0 0,0 0 0,0-1 0,0 1 0,0 0 0,0-1 0,0 1 0,0-1 0,0 1 0,0-1 0,0 0 0,1 1 0,-1-1 0,0 0 0,0 0 0,0 0 0,2 0 0,4 0 4,-1 0 1,1 0 0,-1-1-1,11-2 1,9-5 1,-1-1 0,0-1 0,-1-1 0,0-2-1,26-16 1,46-25-145,-95 54 129,0-1 0,1 0 0,-1 0 0,0 1 0,1-1 0,-1 0 0,1 1 0,-1 0 1,1-1-1,-1 1 0,1 0 0,-1 0 0,1 0 0,-1-1 0,1 2 0,-1-1 0,1 0 0,-1 0 1,1 0-1,-1 1 0,1-1 0,-1 1 0,3 0 0,-3 1-1,0 0 1,0-1-1,0 1 0,0 0 0,0 0 1,-1-1-1,1 1 0,-1 0 0,1 0 1,-1 0-1,0 0 0,0 0 0,0 0 1,0 0-1,0 0 0,0 0 0,0-1 1,-1 5-1,-23 116-29,2-16-2343,25-118 1538,1-9 277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23741,'0'3'2033,"-2"7"-1449,-1 3-240,-1 6 752,-1-1-352,1 1-824,3-3-840,2-7 912,6-8-240,4-8-184</inkml:trace>
  <inkml:trace contextRef="#ctx0" brushRef="#br0" timeOffset="1">36 256 21653,'-3'6'2400,"1"3"-1672,1-5-360,-1-1 1097,-1 0-1849,3-1 896,0 1-464,3-2-232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16307,'0'-1'121,"0"0"0,1 1 0,-1-1 0,0 1 0,1-1 0,-1 0 0,0 1 0,1-1 0,-1 1 0,1-1 0,-1 1 0,1-1 0,-1 1 0,1 0 0,0-1 0,-1 1 0,1 0 0,-1-1 0,1 1 0,0 0 0,-1 0 0,1-1 0,0 1 0,-1 0 0,1 0 0,0 0 0,0 0 0,-1 0 0,1 0 0,0 0 0,-1 0 0,2 0 0,-1 2 115,0 0 0,1 0-1,-1 0 1,0 0 0,0-1 0,-1 1 0,1 1 0,0-1 0,-1 0-1,2 4 1,48 320 3303,-38-227-5828,-12-95 1920,1-2 215,-1-1 0,0 1 1,0 0-1,1 0 0,-1 0 1,0 0-1,0-1 0,-1 1 1,1 0-1,0 0 1,-1 0-1,1 0 0,-1-1 1,0 3-1,-6 1-816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200 608 18140,'19'0'2400,"1"-3"-1383,10-4-289,5-2 1280,11-1-656,4-2-183,0 2-345,2 0-272,-5 1-600,-2 2-344,-13 4-704,-4 0-393,-21-3 1097,-5 3-280,-11-1-296</inkml:trace>
  <inkml:trace contextRef="#ctx0" brushRef="#br0" timeOffset="1">0 50 20660,'6'-4'1977,"16"1"-1201,6 0-336,14-1 880,5-1-287,8 0-449,2-1-256,4 0-856,-2 0-633,-11 2 945,-9 1-184,-10 3-224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16612,'6'18'1039,"0"-1"0,-1 1 1,-1 0-1,0 1 1,1 25-1,-5 91 1952,-1-62-1950,0-72-1032,1-1-1,0 1 0,0-1 0,0 0 0,0 1 0,0-1 0,0 0 0,0 1 0,0-1 0,0 0 0,0 1 0,0-1 1,0 1-1,0-1 0,0 0 0,0 1 0,0-1 0,1 0 0,-1 1 0,0-1 0,0 0 0,0 1 0,0-1 1,1 0-1,-1 0 0,0 1 0,0-1 0,1 0 0,-1 1 0,0-1 0,1 0 0,-1 0 0,0 0 0,0 1 0,1-1 1,-1 0-1,0 0 0,1 0 0,-1 0 0,1 0 0,-1 0 0,0 0 0,1 0 0,-1 0 0,0 0 0,1 0 1,-1 0-1,1 0 0,-1 0 0,1 0 0,16-10 106,-16 9-115,23-19 5,-2-1 0,0-1 0,22-30-1,-23 27-65,2 0 0,29-26 0,-50 49 51,0 1 0,0-1 0,1 0 0,-1 1 0,0 0-1,0-1 1,1 1 0,-1 0 0,1 0 0,-1 0 0,5 0 0,-6 1 7,0 0 1,-1 0 0,1 0 0,0 1-1,0-1 1,0 0 0,0 1-1,-1-1 1,1 0 0,0 1-1,0-1 1,-1 1 0,1-1-1,0 1 1,-1 0 0,1-1-1,-1 1 1,1 0 0,-1-1-1,1 1 1,-1 0 0,1 0 0,-1-1-1,0 1 1,1 0 0,-1 0-1,0 0 1,0-1 0,1 1-1,-1 0 1,0 0 0,0 0-1,0 0 1,0 1 0,1 12-17,-1-1 0,-1 22 0,0-23 36,0-1 0,1 1 1,1-1-1,1 13 0,-2-24-13,0 1 0,0 0 1,0-1-1,1 1 0,-1 0 0,0-1 0,0 1 0,1 0 1,-1-1-1,0 1 0,1-1 0,-1 1 0,1 0 0,-1-1 1,1 1-1,-1-1 0,1 1 0,-1-1 0,1 0 1,-1 1-1,1-1 0,-1 1 0,1-1 0,0 0 0,-1 0 1,1 1-1,0-1 0,-1 0 0,1 0 0,0 0 0,-1 0 1,1 0-1,0 1 0,0-1 0,-1-1 0,1 1 0,0 0 1,-1 0-1,1 0 0,0 0 0,-1 0 0,1-1 0,0 1 1,-1 0-1,2-1 0,29-18-5,-29 18-9,37-29-142,-16 10-72,27-15 1,-43 31 145,0 0-1,-1 0 1,2 1-1,-1 0 0,0 0 1,0 1-1,1 0 1,-1 0-1,10 0 1,-15 2 60,0 0 0,0 0 0,0 0 0,0 1 0,0-1 0,0 0 0,0 1 1,0 0-1,0-1 0,-1 1 0,1 0 0,0 0 0,0 0 0,-1 0 0,1 0 0,-1 1 0,1-1 0,-1 0 0,1 1 1,-1-1-1,0 1 0,0-1 0,1 1 0,-1 0 0,0 0 0,-1-1 0,1 1 0,0 0 0,0 0 0,-1 0 1,1 0-1,-1 0 0,0 0 0,1 0 0,-1 2 0,0 2 14,1 1 0,-1-1 0,0 0 0,0 1 0,-1-1 1,0 1-1,0-1 0,0 0 0,-1 0 0,-2 7 0,3-12-1,0 0 0,1 0-1,-1 1 1,0-1 0,1 0 0,-1 0-1,0 0 1,0 0 0,0 0 0,0 0-1,-2 1 1,3-1 6,-1-1 0,1 0 0,0 0-1,-1 0 1,1 0 0,-1 0 0,1 0-1,-1 0 1,1 0 0,0 0 0,-1 0-1,1 0 1,-1 0 0,1 0 0,0 0 0,-1 0-1,1 0 1,-1 0 0,1-1 0,0 1-1,-1 0 1,1 0 0,0 0 0,-1-1-1,1 1 1,0 0 0,-1 0 0,1-1 0,0 1-1,-1 0 1,1-1 0,0 1 0,0 0-1,0-1 1,-1 1 0,1 0 0,0-1-1,0 1 1,0-1 0,-9-19-23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16331,'-2'2'294,"1"1"0,-1 0 0,1-1-1,0 1 1,0 0 0,0 0 0,0 0-1,0 0 1,0 0 0,1 0-1,-1 3 1,0 5 244,-36 221 4410,14 117-3746,24-277-944,3-59-108,1-15-4,5-17 2,11-56 150,18-116 0,-29 125-293,3 1 0,35-102 0,-47 164-16,0 0 1,0 0-1,1 1 1,-1-1 0,0 0-1,1 0 1,0 1-1,0-1 1,0 1-1,0-1 1,0 1 0,0 0-1,4-3 1,-4 4 2,-1 1 0,1 0 1,-1-1-1,0 1 0,1 0 1,-1 0-1,1 0 0,-1 0 0,1 0 1,-1 1-1,1-1 0,-1 0 1,0 0-1,1 1 0,-1-1 0,1 1 1,-1 0-1,0-1 0,0 1 1,1 0-1,-1 0 0,0 0 0,0 0 1,0 0-1,0 0 0,0 0 1,0 0-1,1 2 0,4 3 6,-1 0 0,-1 1-1,1-1 1,-1 1 0,0 0 0,0 1-1,-1-1 1,0 1 0,-1-1 0,1 1-1,-1 0 1,-1 0 0,0 0 0,0 0-1,0 0 1,-1 0 0,0 0-1,-1 0 1,0 0 0,0 0 0,0 0-1,-4 10 1,2-9 38,0 1 1,0-1-1,-1 1 0,0-1 0,-1-1 1,0 1-1,0 0 0,-1-1 0,0 0 0,-1-1 1,0 1-1,0-1 0,0-1 0,-1 1 1,0-1-1,0 0 0,-16 7 0,21-11-148,1-1 0,-1 0 1,0-1-1,0 1 0,0 0 0,-1-1 0,1 0 0,0 0 0,0 0 0,0 0 0,0 0 0,0-1 0,0 1 0,0-1 0,0 0 0,0 0 0,0 0 0,0 0 0,0 0 1,-3-2-1,5 2-15,0 0 1,-1-1-1,1 1 1,0 0 0,0 0-1,-1 0 1,1-1 0,0 1-1,0-1 1,0 1-1,1-1 1,-1 1 0,0-1-1,1 0 1,-1 1-1,0-1 1,1 0 0,0 1-1,0-1 1,-1 0 0,1 0-1,0 1 1,0-1-1,0 0 1,1 0 0,-1 1-1,0-1 1,1 0 0,-1 1-1,1-1 1,-1 0-1,1 1 1,0-1 0,0 1-1,0-1 1,1-2 0,12-12-1115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3:0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126 441 16468,'2'-1'208,"3"-2"183,0 0 0,0 0-1,0-1 1,0 0 0,-1 0-1,1 0 1,-1 0 0,0-1-1,0 1 1,-1-1 0,1 0 0,3-7-1,-7 11-339,0 1-1,0 0 0,0-1 0,0 1 0,0-1 1,0 1-1,1 0 0,-1-1 0,0 1 0,0 0 1,-1-1-1,1 1 0,0 0 0,0-1 0,0 1 1,0 0-1,0-1 0,0 1 0,0 0 0,0-1 1,-1 1-1,1 0 0,0-1 0,0 1 0,0 0 1,-1 0-1,1-1 0,0 1 0,0 0 1,-1 0-1,1-1 0,0 1 0,-1 0 0,1 0 1,0 0-1,-1 0 0,1-1 0,0 1 0,-1 0 1,1 0-1,0 0 0,-1 0 0,1 0 0,0 0 1,-1 0-1,1 0 0,0 0 0,-1 0 0,1 0 1,-1 0-1,1 0 0,0 0 0,-1 1 1,-20 4 435,8 1-386,0 1-1,0 1 1,1 0 0,0 1-1,0 0 1,1 0-1,0 2 1,1-1 0,0 1-1,1 1 1,-9 13-1,16-23-76,1 0 0,0 1 0,0-1 1,0 0-1,0 0 0,0 0 0,0 1 0,0-1 0,1 0 0,-1 1 0,1 4 0,0-6-17,0 0 0,0-1 0,0 1 0,1 0 0,-1 0 0,0 0 0,1-1 0,-1 1 0,1 0 0,-1 0 0,1-1 0,-1 1 0,1 0 0,-1-1 0,1 1 0,0-1 0,-1 1 0,1-1 0,0 1 0,0-1 0,-1 1 0,1-1 0,0 0 0,0 1 0,0-1 0,-1 0 0,1 0 0,0 1 0,0-1 0,0 0 0,0 0 0,0 0 0,-1 0 0,2 0 0,18-1 28,0 0 0,0-1 0,-1-1 0,1-1-1,27-9 1,30-5 6,10 9-22,-57 7 16,-30 2-27,1 0 0,0-1 0,-1 1 0,1 0-1,0 0 1,-1-1 0,1 1 0,-1 0 0,1 0 0,-1-1 0,1 1 0,-1-1 0,1 1 0,-1-1 0,1 1 0,-1-1 0,1 1 0,-1-1 0,0 1 0,1-1 0,-1 1 0,0-1-1,0 0 1,1 1 0,-1-1 0,0 1 0,0-2 0,3-21 101,-3 16-69,2-33 136,-5-52 0,0 14-161,3 78-17,0-1 0,0 0-1,0 1 1,0-1 0,0 0-1,0 1 1,1-1 0,-1 0 0,0 1-1,0-1 1,0 0 0,1 1-1,-1-1 1,0 1 0,1-1-1,-1 1 1,1-1 0,-1 0 0,0 1-1,1-1 1,-1 1 0,1 0-1,-1-1 1,1 1 0,0-1 0,-1 1-1,1 0 1,-1 0 0,1-1-1,0 1 1,-1 0 0,1 0-1,0 0 1,-1-1 0,2 1 0,25 2-113,-18 0 61,18-1-197,0-2-1,0 0 1,0-2 0,0-1 0,-1-1-1,0-1 1,0-2 0,0 0 0,-1-2-1,0-1 1,-1-1 0,34-21-1,-47 25 77,1 0-1,-1-1 0,13-14 0,-21 20 136,0 0-1,0-1 1,0 1 0,0-1-1,-1 0 1,1 0 0,-1 0 0,0 0-1,0 0 1,-1 0 0,1-1-1,-1 1 1,1-8 0,-1 11 42,-1 1 0,0-1 1,0 1-1,0-1 0,0 1 0,0-1 1,0 1-1,0-1 0,0 0 0,0 1 1,0-1-1,0 1 0,0-1 0,0 1 1,0-1-1,-1 1 0,1-1 0,0 1 1,0-1-1,-1 1 0,1-1 0,0 1 1,0-1-1,-1 1 0,1 0 0,-1-1 1,1 1-1,0-1 0,-1 1 0,1 0 1,-1 0-1,1-1 0,-1 1 0,1 0 1,-1 0-1,1-1 0,-1 1 0,1 0 1,-1 0-1,1 0 0,-1 0 0,1 0 1,-1 0-1,1 0 0,-1 0 0,1 0 1,-1 0-1,0 0 0,1 0 0,-1 0 1,1 0-1,-1 0 0,0 1 0,-2 0 27,1 0-1,-1 0 1,1 1-1,-1-1 0,1 1 1,0 0-1,-1-1 0,1 1 1,-2 3-1,-3 4 93,0 1-1,1 1 0,0-1 0,1 1 1,0 0-1,1 0 0,0 0 1,0 1-1,2-1 0,-1 1 1,0 14-1,1-5 121,1-1 1,1 1 0,1-1-1,0 0 1,8 37 0,-5-44-91,0 1 1,0 0 0,12 21 0,-15-32-155,0 0 0,1 0 0,0 0 0,0 0 0,-1-1 0,1 1 0,1 0 0,-1-1 0,0 0 0,1 1 0,-1-1 0,1 0 0,0 0 0,0 0 0,0-1 0,-1 1 0,2-1-1,-1 1 1,0-1 0,0 0 0,5 1 0,-7-2-16,0 0-1,0 0 1,0 0-1,0-1 0,0 1 1,0 0-1,0 0 1,0-1-1,0 1 0,0 0 1,0-1-1,0 1 1,0-1-1,0 1 0,-1-1 1,1 0-1,0 1 1,0-1-1,-1 0 1,1 1-1,0-1 0,-1 0 1,1 0-1,-1 0 1,1 0-1,-1 0 0,1 0 1,-1 1-1,0-1 1,1 0-1,-1 0 0,0 0 1,0 0-1,0 0 1,1 0-1,-1 0 1,0 0-1,-1 0 0,1-2 1,0-3-78,-1 1 0,1 0 0,-1-1 0,0 1 0,-1 0 0,-2-7 0,-2-3-59,-2 0 0,0 1 0,0 0 0,-2 0 0,1 1 0,-14-13 0,-76-68-170,20 20 832,78 73-473,0 0 0,0 0 0,0 0 0,0 0 0,0 0 0,0 0 0,0 0 0,0-1 0,1 1 0,-1 0 0,1 0 0,-1-1 0,1 1 0,-1 0-1,1-1 1,-1-1 0,1 2-14,1 0 0,-1 1 0,0-1 0,0 1 0,1-1 0,-1 1 0,0-1 0,1 1 0,-1-1-1,0 1 1,1-1 0,-1 1 0,1 0 0,-1-1 0,1 1 0,-1 0 0,1-1 0,-1 1 0,1 0 0,-1-1-1,1 1 1,0 0 0,-1 0 0,1 0 0,-1 0 0,2-1 0,6 0 111,0 1 1,0-1 0,1 1-1,10 2 1,-8-2-52,238 11-1244,-211-10 854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 15675,'-3'1'465,"-20"3"952,22-5-1378,1 1 0,-1 0 0,1 1 0,-1-1 0,1 0 0,-1 0 1,1 0-1,-1 0 0,1 0 0,0 0 0,-1 1 0,1-1 0,-1 0 0,1 0 0,-1 1 0,1-1 1,-1 0-1,1 1 0,0-1 0,-1 0 0,1 1 0,0-1 0,-1 1 0,1-1 0,0 0 0,0 1 1,-1-1-1,1 1 0,0-1 0,0 1 0,0 0 0,7 1 1151,37-2 450,79-12 0,-35 2-1154,-59 8-434,-8-1-392,1 1-1,0 2 1,-1 0-1,40 5 1,-59-4 191,0-1 0,0 0 0,-1 1 0,1-1-1,0 1 1,-1 0 0,1-1 0,-1 1 0,1 0 0,-1 0 0,1 0-1,-1 0 1,1 0 0,-1 1 0,2 1 0,-2-2 86,-1 0 0,0 0 0,0-1-1,0 1 1,0 0 0,0 0 0,0 0 0,0-1 0,0 1 0,-1 0 0,1 0 0,0 0 0,0-1 0,-1 1 0,1 0-1,0 0 1,-1-1 0,1 1 0,-1 0 0,1-1 0,-1 1 0,1 0 0,-1-1 0,1 1 0,-1-1 0,0 1-1,1-1 1,-1 1 0,0-1 0,1 0 0,-1 1 0,0-1 0,0 0 0,0 1 0,-22 12-1029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50 390 15507,'-17'32'1324,"11"-23"-800,1 1-1,0-1 1,1 1 0,0 0 0,-4 17 0,25-64 2400,170-353 1401,-179 373-4273,-5 11-48,0 0 0,0-1-1,1 1 1,0 0-1,0 0 1,8-8-1,-12 14-3,1 0-1,-1 0 0,0 0 0,0 0 0,0-1 0,1 1 0,-1 0 0,0 0 0,0 0 0,0 0 0,1 0 0,-1 0 1,0 0-1,0 0 0,1 0 0,-1 0 0,0 0 0,0 0 0,1 0 0,-1 0 0,0 0 0,0 0 0,1 0 0,-1 0 0,0 0 1,0 0-1,1 0 0,-1 0 0,0 0 0,0 0 0,0 0 0,1 1 0,-1-1 0,0 0 0,0 0 0,0 0 0,1 0 0,-1 1 1,0-1-1,0 0 0,0 0 0,0 0 0,0 1 0,0-1 0,1 0 0,-1 0 0,0 0 0,0 1 0,0-1 0,0 0 0,0 0 1,0 1-1,0-1 0,0 0 0,0 0 0,0 1 0,0-1 0,0 0 0,0 1 0,1 17-26,-1-16 23,-16 180-61,0-22 7,16-154-89,0-2-54,0 0 0,-1-1 0,2 1 0,-1 0-1,0-1 1,1 1 0,-1-1 0,1 1 0,0 0 0,2 4 0,-3-8 154,0 0 1,1 0-1,-1 0 0,0 1 1,0-1-1,0 0 0,0 0 0,1 0 1,-1 0-1,0 0 0,0 0 1,0 1-1,1-1 0,-1 0 1,0 0-1,0 0 0,1 0 1,-1 0-1,0 0 0,0 0 1,0 0-1,1 0 0,-1 0 0,0 0 1,0 0-1,1 0 0,-1 0 1,0 0-1,0 0 0,0 0 1,1 0-1,-1 0 0,0-1 1,0 1-1,1 0 0,-1 0 0,0 0 1,0 0-1,0 0 0,0-1 1,1 1-1,-1 0 0,0 0 1,0 0-1,0 0 0,0-1 1,0 1-1,0 0 0,1 0 1,-1 0-1,0-1 0,0 1 0,0 0 1,0 0-1,0-1 0,0 1 1,0 0-1,7-17-674,2-9-386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11 414 15475,'-11'20'1449,"14"-7"-841,10-2-168,14-7 648,5-3-136,10-4-200,5-1-103,7-6-473,0-2-240,-5-5-689,-6-4-159,-11-4 656,-6-1-208,-10-2-200</inkml:trace>
  <inkml:trace contextRef="#ctx0" brushRef="#br0" timeOffset="1">564 1 16916,'26'1'1408,"0"8"-968,2 4-168,-2 6 480,-1 1-112,-1 8-176,-11 4-79,-5 5-137,-3 1-64,-11 4-56,-9 0-48,-6 1-280,-4-2-192,-12-6-1025,-1-2 1225,-3-11-168,3-9-152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48 15163,'1'-2'154,"11"-22"1395,-12 24-1517,0-1 1,0 0-1,0 1 1,0-1-1,0 0 1,0 1 0,0-1-1,0 0 1,0 1-1,0-1 1,0 0-1,0 1 1,0-1-1,-1 1 1,1-1 0,0 0-1,0 1 1,-1-1-1,1 1 1,0-1-1,-1 1 1,1-1-1,-1 1 1,1-1 0,-1 1-1,1-1 1,-1 1-1,1-1 1,-1 1-1,1 0 1,-1-1-1,1 1 1,-1 0 0,0 0-1,1-1 1,-1 1-1,0 0 1,1 0-1,-2 0 1,-3-1 195,-1 0 0,0 1-1,1 0 1,-1 0 0,1 1 0,-1-1 0,0 1 0,1 0-1,-1 1 1,-6 2 0,-9 4 299,-26 14-1,23-10-369,1 2 0,1 0-1,0 2 1,1 0-1,0 1 1,2 2 0,-33 37-1,44-46-125,0 1 0,0 0 0,1 1-1,0 0 1,1 0 0,1 0 0,0 1 0,0-1-1,2 1 1,-1 0 0,2 1 0,-1-1-1,2 0 1,0 1 0,1-1 0,0 1 0,3 19-1,-2-25-24,1-1 0,0 1 0,1-1 0,-1 0 0,2 1 0,-1-1 0,1-1 0,0 1 0,0-1 0,1 1 0,-1-1 0,1 0 0,1-1 0,-1 1 0,1-1 0,0 0 1,0-1-1,1 1 0,13 6 0,-12-7 2,1-1 0,0 0 0,0 0 0,0-1 0,0 0 0,0 0 1,1-1-1,-1 0 0,0-1 0,1 0 0,-1-1 0,0 1 0,1-2 1,-1 1-1,0-2 0,10-2 0,-6 0 62,0-1 0,-1 0 0,0 0 0,0-1 0,0-1 0,-1 0 0,18-17 0,-25 22-23,-1 0-1,0-1 1,0 1-1,0-1 0,0 1 1,0-1-1,-1 0 1,1-1-1,-1 1 1,0 0-1,-1 0 0,1-1 1,-1 1-1,0-1 1,0 0-1,0 1 1,-1-1-1,1 0 0,-1 1 1,0-1-1,-1 0 1,1 1-1,-1-1 1,0 0-1,0 1 0,-2-5 1,1 5-10,0 1 0,0-1 0,0 1 0,-1 0 0,1 0 0,-1 0 0,0 0 0,0 0 0,0 0 0,0 1 0,0 0 0,-1 0 0,1 0 0,-1 0 0,1 0 0,-1 0 0,0 1 1,0 0-1,0 0 0,0 0 0,0 0 0,1 1 0,-2-1 0,1 1 0,0 0 0,0 0 0,-5 2 0,5-2-32,0 0 0,0 0 0,0 1 0,0 0-1,0 0 1,0 0 0,0 1 0,0-1 0,0 1 0,1 0 0,-1 0 0,1 0 0,-1 0 0,1 1 0,0-1-1,0 1 1,0 0 0,0 0 0,0 0 0,1 0 0,-1 1 0,1-1 0,0 0 0,0 1 0,0 0-1,-1 4 1,2-6-7,1-1 0,0 0 0,-1 1 0,1-1 0,0 0 0,0 1 0,0-1-1,0 0 1,0 1 0,0-1 0,0 1 0,1-1 0,-1 0 0,0 0 0,1 1-1,-1-1 1,1 0 0,-1 1 0,1-1 0,0 0 0,0 0 0,-1 0 0,1 0-1,1 1 1,0 0 0,0-1-1,0 0 0,0 0 0,0 0 0,0 0 0,0 0 0,0-1 1,1 1-1,-1-1 0,0 1 0,0-1 0,1 0 0,1 1 0,6-2-6,-1 1-1,0-1 1,1 0-1,-1-1 0,17-5 1,4-6-26,-1-1 1,0-2-1,-1-1 0,28-22 1,-29 21 4,-25 16 18,1 0 0,0 0 0,-1 0 0,1 1 0,0-1 0,0 1 0,0 0 0,0 0 0,4-1 0,-7 2 9,0 0 1,1 0-1,-1 0 0,1 0 1,-1 0-1,0 0 1,1 1-1,-1-1 1,0 0-1,1 0 0,-1 0 1,0 0-1,1 1 1,-1-1-1,0 0 0,1 0 1,-1 0-1,0 1 1,0-1-1,1 0 0,-1 1 1,0-1-1,0 0 1,1 0-1,-1 1 0,0-1 1,0 1-1,1 20-35,-7 21 7,-19 59 1,14-59 31,-9 59 1,20-68-448,0-33 421,0 0-1,0 1 1,0-1 0,0 1 0,1-1-1,-1 0 1,0 1 0,0-1 0,0 0-1,0 1 1,0-1 0,1 0 0,-1 1-1,0-1 1,0 0 0,1 1 0,-1-1-1,0 0 1,0 0 0,1 1 0,-1-1-1,0 0 1,1 0 0,-1 0 0,1 1-1,0-1 7,0-1 0,-1 1 0,1 0 0,0 0 0,-1-1 0,1 1 0,0-1 0,-1 1 0,1 0 0,0-1 0,-1 0 0,1 1 0,-1-1 0,1 1-1,-1-1 1,1 1 0,-1-1 0,1-1 0,13-20-213,0-10-80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90 18052,'-1'1'121,"-1"1"0,1-1 0,-1 0-1,1 0 1,0 1 0,0-1 0,-1 0 0,1 1 0,0-1 0,1 1 0,-1 0 0,0-1 0,0 1-1,1 0 1,-1-1 0,1 1 0,-1 0 0,1 0 0,0 0 0,-1-1 0,1 1 0,0 0-1,0 0 1,1 2 0,-1-2-80,1-1-1,-1 0 0,1 1 0,-1-1 0,1 0 1,0 0-1,-1 0 0,1 1 0,0-1 1,0 0-1,0 0 0,0 0 0,0 0 1,0 0-1,0 0 0,0 0 0,0-1 1,1 1-1,-1 0 0,0-1 0,0 1 1,1-1-1,-1 1 0,0-1 0,1 0 0,-1 1 1,1-1-1,-1 0 0,0 0 0,1 0 1,-1 0-1,2 0 0,3-1-14,-1 0-1,0 0 0,0 0 1,0-1-1,0 1 1,0-1-1,0 0 0,0-1 1,-1 1-1,1-1 1,-1 0-1,1 0 0,-1-1 1,0 1-1,6-9 1,-7 9 25,0 0 0,-1 0 0,1 0 0,-1 0 0,0-1 1,0 1-1,0-1 0,-1 0 0,1 1 0,-1-1 1,0 0-1,0 0 0,0 0 0,-1 0 0,1 0 0,-1 0 1,0 0-1,0 0 0,0 0 0,-1 0 0,-1-6 0,2 9-30,-1-1 0,1 1-1,0 0 1,-1-1-1,1 1 1,-1 0-1,0 0 1,1 0-1,-1-1 1,0 1-1,0 0 1,0 0 0,0 0-1,0 0 1,0 0-1,0 1 1,0-1-1,0 0 1,0 0-1,0 1 1,-1-1-1,1 1 1,0-1 0,0 1-1,-1-1 1,1 1-1,0 0 1,-1 0-1,1-1 1,0 1-1,-1 0 1,1 0-1,0 0 1,-1 1-1,1-1 1,0 0 0,-1 0-1,1 1 1,0-1-1,-3 2 1,-1 0 11,-1 1 0,1-1 0,0 1 1,0 1-1,1-1 0,-1 1 0,1 0 0,-5 5 1,-1 2-11,1 0 0,0 1 0,1 0 0,1 1 0,0 0 0,1 0 0,-7 19 0,10-24-18,1 0 0,-1 0 0,2 1 1,-1-1-1,1 1 0,0-1 0,1 1 0,0-1 0,0 1 1,1-1-1,0 1 0,1-1 0,4 15 0,-5-20-3,0-1-1,0 1 0,0-1 0,0 1 0,1-1 0,-1 0 1,1 1-1,0-1 0,-1 0 0,1 0 0,0-1 0,0 1 1,0 0-1,0 0 0,1-1 0,-1 1 0,0-1 0,1 0 1,-1 0-1,4 1 0,-1-1 0,-1 0 0,0-1 0,0 0 0,1 0 0,-1 0 0,0 0 0,0-1 0,1 1 0,-1-1 0,0 0 0,7-3 0,2-2 2,0 0 0,0-1 0,-1 0 0,0-1 0,-1 0 0,20-19 0,-14 10 18,-1-2-1,-1 0 1,0 0 0,-1-2 0,-2 1 0,0-2 0,15-36-1,-22 36 9,-12 29-5,-15 32 68,12-13 71,-11 39 0,19-57-117,0 0-1,1 0 1,0 1-1,0-1 1,1 0-1,0 0 1,0 1-1,1-1 1,2 12-1,-3-18-31,1 0 1,0-1-1,-1 1 0,1 0 0,0 0 0,0 0 1,0-1-1,0 1 0,1 0 0,-1-1 0,0 1 1,1-1-1,-1 1 0,1-1 0,-1 0 0,1 0 0,0 0 1,-1 0-1,4 1 0,-2 0 0,0-2-1,1 1 1,-1 0 0,0-1 0,1 1-1,-1-1 1,1 0 0,-1 0 0,1 0-1,4-2 1,5 0 6,-1-2 0,0 0 0,0 0 0,21-12 0,-4-1 9,-1-1-1,-1-2 1,-1-1 0,-1 0-1,-1-2 1,35-43-1,-59 66-26,0 0-1,0 0 0,0 0 1,0 0-1,0 0 0,0 0 1,0-1-1,0 1 0,0 0 1,0 0-1,0 0 0,0 0 0,0 0 1,0 0-1,0 0 0,0 0 1,0 0-1,0-1 0,1 1 1,-1 0-1,0 0 0,0 0 1,0 0-1,0 0 0,0 0 0,0 0 1,0 0-1,0 0 0,0 0 1,0 0-1,1 0 0,-1 0 1,0 0-1,0 0 0,0 0 0,0 0 1,0 0-1,0 0 0,0 0 1,0 0-1,1 0 0,-1 0 1,0 0-1,0 0 0,0 0 1,0 0-1,0 0 0,0 0 0,0 0 1,0 0-1,0 0 0,1 0 1,-1 1-1,0-1 0,0 0 1,0 0-1,0 0 0,0 0 1,0 0-1,0 0 0,0 0 0,0 0 1,0 1-1,0 9 2,-5 16-9,4-21 6,-12 66 28,12-65-25,1 0 0,-1 0 0,1 1 0,1-1 0,-1 0 0,1 0 0,0 0 1,0 0-1,3 8 0,-3-12-2,0 0 0,0 0 0,0 0 0,0-1 0,0 1 0,0-1 1,0 1-1,1-1 0,-1 1 0,0-1 0,1 1 0,-1-1 0,1 0 0,-1 0 0,1 0 0,0 0 1,0 0-1,-1 0 0,1-1 0,3 2 0,-2-2 0,0 1 1,1-1-1,-1 0 0,1 0 1,-1 0-1,0-1 1,1 1-1,-1-1 0,0 0 1,7-2-1,0-1 0,-1 0 1,1-1-1,-1-1 0,0 0 0,0 0 1,12-11-1,-9 5 18,0-1-1,0 0 1,-1-1 0,-1 0-1,12-22 1,-18 28 4,1 0 0,-2 0 0,1-1 0,-1 1 1,-1-1-1,0 0 0,0 0 0,0 0 0,-1 0 0,-1 0 0,1 0 0,-2-10 0,1 18-17,0 1 0,0-1 0,0 0 0,0 1 0,0-1 0,0 0 0,-1 1 0,1-1 0,0 0-1,0 1 1,-1-1 0,1 0 0,0 1 0,0-1 0,-1 1 0,1-1 0,-1 1 0,1-1 0,-1 0 0,1 1 0,-1 0-1,1-1 1,-1 1 0,1-1 0,-1 1 0,1 0 0,-2-1 0,1 1 0,0 0 0,0 0-1,0 0 1,0 0 0,-1 0 0,1 1 0,0-1-1,0 0 1,0 1 0,1-1 0,-1 1 0,0-1 0,0 1-1,0 0 1,-1 0 0,-2 3 12,0-1 0,0 1 0,0 0 0,1 0 0,-6 8 1,6-7-8,1 1 0,0-1 1,0 0-1,0 0 0,1 1 1,0-1-1,0 1 1,0-1-1,0 10 0,1-13-10,0 0-1,0-1 0,1 1 1,-1 0-1,0-1 1,1 1-1,-1 0 0,1-1 1,0 1-1,0-1 0,-1 1 1,1-1-1,0 1 0,0-1 1,0 0-1,1 1 0,-1-1 1,0 0-1,0 0 1,1 0-1,-1 0 0,1 0 1,-1 0-1,1 0 0,-1 0 1,1-1-1,-1 1 0,1-1 1,0 1-1,-1-1 1,1 0-1,0 1 0,-1-1 1,4 0-1,2 0-37,1-1 0,-1 1 0,0-1 0,11-3 0,27-3-162,-43 7 189,1 0 0,-1 0 0,1 0 0,-1 1 0,0-1 1,1 1-1,-1-1 0,0 1 0,0 0 0,1 0 0,-1 0 0,0 0 0,0 1 1,0-1-1,3 3 0,1 1 4,3 5 5,1-1 0,1-1 0,12 9 0,-18-15 7,0 1 0,1-1 1,-1 1-1,1-2 1,-1 1-1,1 0 0,0-1 1,-1 0-1,1-1 0,7 1 1,4-2-3,1-1-1,-1-1 1,0 0 0,0-2-1,0 1 1,-1-2 0,0 0-1,21-12 1,53-18-261,-87 35 238,-1 0 0,1 0 1,-1 1-1,1-1 0,-1 1 0,1 0 0,0 0 0,-1 0 0,1 0 0,2 0 0,-4 1 12,-1-1 0,1 0 1,0 1-1,-1-1 1,1 1-1,0-1 1,-1 1-1,1-1 1,-1 1-1,1-1 0,-1 1 1,1 0-1,-1-1 1,0 1-1,1 0 1,-1-1-1,0 1 0,1 0 1,-1 0-1,0-1 1,0 1-1,0 0 1,1 0-1,-1-1 1,0 1-1,0 0 0,0 0 1,0 0-1,-1-1 1,1 1-1,0 0 1,0 0-1,0-1 0,-1 1 1,1 1-1,-11 20-328,4-16-593,7-6 888,0-1 0,-1 1 0,1 0 0,0 0 0,-1-1-1,1 1 1,0 0 0,-1-1 0,1 1 0,0 0 0,0-1 0,0 1 0,-1 0 0,1-1 0,0 1 0,0-1 0,0 1 0,0-1 0,0 1 0,0 0 0,-1-1 0,1 1 0,0-1 0,0 1 0,1-1 0,-2-13-322,3-2-113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16644,'3'9'1560,"4"4"-1024,-1-1-328,6-1 296,4 1-600,0 0 272,0-2-176,2-1-304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17852,'0'7'498,"0"-2"-92,1 0-1,-1 1 1,1-1-1,0 0 1,1 1-1,1 5 0,-2-10-343,0 1 0,0-1-1,-1 0 1,1 0-1,0 1 1,0-1 0,1 0-1,-1 0 1,0 0-1,0 0 1,0 0 0,1 0-1,-1-1 1,0 1-1,1 0 1,-1-1 0,1 1-1,-1-1 1,1 1-1,-1-1 1,1 0 0,-1 1-1,1-1 1,-1 0-1,1 0 1,1 0 0,19-3-381,-1 0 0,0-1 0,0-1 1,0-1-1,0-1 0,27-13 1,5 0-433,-44 17 623,7-3 55,0 0-1,0 2 1,20-4-1,-35 8 115,0-1-1,0 1 1,-1 0 0,1 0-1,0 0 1,-1 0 0,1 0-1,0 0 1,0 0-1,-1 0 1,1 0 0,0 0-1,0 0 1,-1 0 0,1 0-1,0 1 1,-1-1-1,1 0 1,0 1 0,-1-1-1,1 0 1,0 1 0,-1-1-1,1 1 1,-1-1-1,1 1 1,-1-1 0,1 1-1,-1-1 1,1 1 0,-1-1-1,1 1 1,-1 0-1,0-1 1,1 1 0,-1 0-1,0-1 1,0 1 0,1 0-1,-1 0 1,0-1-1,0 1 1,0 0 0,0-1-1,0 1 1,0 0 0,0 0-1,0-1 1,0 1-1,-1 0 1,1 0 0,-1 0-1,-1 7 388,0-1-1,-1 0 0,0 0 1,-5 7-1,5-7-84,-20 41 929,41-61-3387,-4 4 1626</inkml:trace>
  <inkml:trace contextRef="#ctx0" brushRef="#br0" timeOffset="1">586 97 15675,'17'-2'1488,"1"1"0,17 2 0,22-2 318,69-16-265,-110 14-1415,1-2-1,-1 1 0,-1-2 1,1 0-1,21-12 1,-36 17-97,0 1 0,0 0 1,-1-1-1,1 1 1,0-1-1,0 0 1,0 1-1,-1-1 0,1 1 1,0-1-1,0 0 1,-1 0-1,1 1 1,-1-1-1,1 0 1,-1 0-1,1 0 0,-1 0 1,1 0-1,-1 0 1,0 0-1,1 0 1,-1 1-1,0-1 1,0 0-1,0-2 0,0 2 7,-1 0-1,1 0 0,-1 0 0,0 0 0,0 1 1,1-1-1,-1 0 0,0 1 0,0-1 0,0 0 1,0 1-1,0-1 0,0 1 0,1-1 0,-1 1 1,0 0-1,-1-1 0,1 1 0,0 0 1,0 0-1,0 0 0,0 0 0,0 0 0,-2 0 1,-13 0 70,0 1 1,0 0 0,1 1 0,-1 1 0,0 0 0,1 2 0,0-1 0,0 2 0,0 0 0,0 1 0,1 0 0,0 1 0,1 1 0,-13 10 0,25-18-112,0 0 1,0-1-1,0 1 0,0 0 1,0 0-1,0 0 1,0 0-1,0 0 1,0 0-1,1 1 0,-1-1 1,0 0-1,1 0 1,-1 0-1,1 1 0,-1-1 1,1 0-1,0 1 1,0-1-1,-1 0 0,1 1 1,0-1-1,0 0 1,0 1-1,1 1 0,0-1-44,0-1-1,0 1 0,0-1 0,0 1 0,0-1 0,0 1 0,1-1 1,-1 0-1,1 0 0,-1 0 0,1 0 0,-1 0 0,1 0 0,0 0 1,3 1-1,6 2-154,0-1 0,1 0 0,-1 0 0,20 1 0,10-2-180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 17692,'0'-1'44,"0"1"0,0 0-1,0 0 1,0 0 0,0-1 0,0 1 0,0 0 0,-1 0 0,1 0-1,0 0 1,0-1 0,0 1 0,0 0 0,0 0 0,0 0 0,0 0-1,-1-1 1,1 1 0,0 0 0,0 0 0,0 0 0,0 0 0,-1 0-1,1 0 1,0 0 0,0 0 0,0-1 0,0 1 0,-1 0 0,1 0-1,0 0 1,0 0 0,0 0 0,-1 0 0,1 0 0,0 0 0,0 0-1,0 0 1,-1 0 0,1 0 0,0 0 0,0 1 0,0-1 0,-1 0-1,1 0 1,0 0 0,0 0 0,0 0 0,0 0 0,-1 0 0,1 0 0,0 1-1,-8 14 698,-2 26 156,-5 78 350,5 0 0,5 1 1,14 163-1,-8-271-1182,1 16 226,1 0 0,12 54 0,-15-81-275,0 0 0,0 0 0,0-1 0,0 1 0,0 0 0,1 0 1,-1 0-1,0 0 0,0-1 0,1 1 0,-1 0 0,1 0 1,-1-1-1,0 1 0,1 0 0,-1-1 0,1 1 0,0 0 0,-1-1 1,1 1-1,0-1 0,-1 1 0,1-1 0,0 1 0,1 0 1,-1-2 5,0 0 0,-1 0 1,1 0-1,0 0 1,0 0-1,-1 0 0,1 0 1,-1 0-1,1-1 1,-1 1-1,1 0 0,-1 0 1,0 0-1,0-1 1,1 1-1,-1 0 1,0 0-1,0 0 0,0-2 1,1-21 151,-1 1 0,-1 0 0,-1-1 0,-10-44 0,0 22-50,-24-64 1,32 101-142,-12-29-39,15 36 31,0 0-1,0-1 1,0 1 0,-1 0 0,0 0 0,1 0 0,-1 0-1,0 0 1,0 0 0,0 0 0,-3-1 0,1 3-286,6 8 49,7 8-252,-6-11 233,2-1 0,-1 1 0,0-1 1,1 1-1,0-1 0,0 0 0,0-1 0,0 0 0,0 1 1,1-2-1,0 1 0,-1 0 0,1-1 0,10 2 0,-6-2-284,0-1 0,0 0 0,0 0 0,0-1 0,0 0 0,0-1 0,0 0 0,18-5 0,-16 3 31,1-1 0,-1-1 0,0 0 0,0-1 0,-1 0 0,18-12 0,-22 13 517,0-1 0,0 0 0,0 0 0,-1 0 0,0-1 0,0 0 0,-1 0 0,0-1 0,6-11 1,-7 11 419,-1-1 1,-1 1-1,4-16 1,-5 22-292,-1 0 0,1 1 1,-1-1-1,0 0 0,0 1 1,1-1-1,-1 0 0,0 1 0,-1-1 1,1 0-1,0 1 0,0-1 1,-1 0-1,1 1 0,-1-1 1,1 1-1,-1-1 0,0 1 0,1-1 1,-1 1-1,0-1 0,0 1 1,0 0-1,0-1 0,0 1 1,-2-1-1,2 1-35,0 1 0,-1 0-1,1 0 1,0 0 0,0 0 0,0 0 0,0 0 0,-1 0 0,1 0-1,0 1 1,0-1 0,0 0 0,0 1 0,0-1 0,-1 0 0,1 1 0,0 0-1,0-1 1,0 1 0,0 0 0,1-1 0,-1 1 0,0 0 0,0 0-1,0 0 1,0 1 0,-21 26 857,22-27-907,-7 10 152,1-1 0,1 1-1,0 1 1,1-1-1,-5 20 1,7-26-147,1 0 1,0 0 0,0 0-1,1 0 1,-1 1 0,1-1-1,1 0 1,-1 0 0,0 1-1,1-1 1,0 0 0,1 0-1,-1 0 1,1 0 0,3 7-1,-3-10-13,-1 0 1,1 0-1,-1 0 0,1 0 0,0 0 0,0 0 1,0-1-1,0 1 0,0-1 0,1 1 1,-1-1-1,0 0 0,1 0 0,-1 0 0,5 1 1,-1-1 0,-1 0 1,0-1 0,0 1 0,1-1-1,-1 0 1,0-1 0,8-1-1,-1 0 2,0-2 0,0 1 0,-1-2-1,1 1 1,-1-1 0,11-7 0,-7 0-34,0 0 1,0 0 0,-1-1-1,-1-1 1,0 0 0,-1-1 0,0 0-1,-1-1 1,-1-1 0,-1 1-1,0-1 1,-1-1 0,-1 0-1,-1 0 1,0 0 0,3-22 0,-9 34-85,-2 5 27,-4 11-37,-3 12 77,2 2 0,0-1 0,2 1 0,0 0 0,2 0 0,-1 43 0,3-62 1,1 1 0,0-1-1,1 1 1,-1 0 0,1-1-1,1 1 1,2 9 0,-3-13-26,0-1 0,-1 1 0,1-1 0,0 1 0,0-1 0,0 0 0,0 0 0,0 1 0,0-1 1,0 0-1,1 0 0,-1 0 0,0 0 0,1-1 0,-1 1 0,0 0 0,1 0 0,-1-1 0,1 1 0,-1-1 0,1 1 0,-1-1 0,1 0 0,0 1 0,-1-1 0,1 0 0,-1 0 1,1 0-1,0 0 0,-1-1 0,3 0 0,2 0-62,-1-1 1,0 0-1,0 0 1,0-1-1,0 0 1,0 1-1,-1-2 0,1 1 1,-1 0-1,0-1 1,0 0-1,0 0 1,-1 0-1,1-1 1,-1 1-1,0-1 1,0 0-1,4-9 1,18-43-703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 16115,'-13'161'3644,"1"-28"-1509,11-131-2100,3 100 1289,-2-93-1254,1-1 0,0 1-1,1-1 1,0 0 0,1 1 0,-1-1-1,2 0 1,-1 0 0,6 9-1,-8-16-67,-1 0-1,1 0 0,-1 0 1,1 0-1,0 0 0,-1 0 0,1 0 1,0 0-1,0 0 0,-1-1 1,1 1-1,0 0 0,0-1 0,0 1 1,0 0-1,0-1 0,0 1 1,0-1-1,0 0 0,0 1 0,0-1 1,0 0-1,0 1 0,1-1 1,-1 0-1,0 0 0,0 0 0,0 0 1,0 0-1,0 0 0,0-1 1,1 1-1,-1 0 0,0 0 1,0-1-1,0 1 0,0-1 0,0 1 1,0-1-1,0 1 0,0-1 1,0 0-1,-1 1 0,1-1 0,0 0 1,0 0-1,0-1 0,4-3 1,-1-1 1,1 0-1,-2 0 0,1-1 0,-1 1 1,4-10-1,58-200 59,-51 159-34,1 4 32,10-81 1,-28 157 132,-8 32 0,-3 18 133,4 73 274,10-124-583,1 0 0,0 0 0,2 0 0,8 33 0,6-12-870,-16-41 785,0 0-1,0 0 1,0 0-1,1 0 1,-1 0-1,0-1 1,1 1 0,-1 0-1,1-1 1,0 1-1,0-1 1,0 1 0,-1-1-1,1 0 1,0 0-1,4 1 1,-5-1 49,-1-1 1,1 0-1,-1 0 1,1 0-1,0 0 0,-1 0 1,1 0-1,0 0 0,-1 0 1,1 0-1,-1 0 1,1 0-1,0 0 0,-1 0 1,1-1-1,-1 1 0,1 0 1,0 0-1,-1-1 1,2 0-1,11-16-536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16876,'2'5'289,"0"-1"0,0 1 0,0 0 0,1-1 0,-1 0 0,1 0 0,0 0 0,1 0 0,-1 0 1,1 0-1,-1-1 0,6 4 0,-6-5-156,0 0 0,0-1 1,0 0-1,0 0 0,0 0 1,0 0-1,1 0 0,-1-1 0,0 1 1,0-1-1,1 0 0,-1 0 1,0 0-1,1 0 0,-1-1 1,0 1-1,0-1 0,0 0 0,0 0 1,5-2-1,-3 1-52,0-1-1,0 0 1,0 0 0,-1 0 0,1 0-1,-1-1 1,1 0 0,-1 0 0,5-7-1,-6 8-63,-1 0-1,1 0 1,-1 0-1,0 0 1,-1-1-1,1 1 1,-1-1-1,1 0 1,-1 1-1,0-1 1,0 0-1,0 0 1,-1 1-1,1-9 1,-1 12-14,0-1 0,0 0 0,0 1 0,0-1 0,0 0 0,0 1 0,0-1 0,0 0 0,0 1 0,-1-1 0,1 0 0,0 1 0,0-1 0,0 1 0,-1-1 0,1 0 0,0 1 0,-1-1 0,1 1 0,-1-1 0,1 1 0,-1-1 0,1 1 1,-1-1-1,1 1 0,-1-1 0,1 1 0,-1 0 0,1-1 0,-1 1 0,0 0 0,1 0 0,-1-1 0,1 1 0,-1 0 0,0 0 0,1 0 0,-1 0 0,0 0 0,1 0 0,-1 0 0,0 0 0,1 0 0,-1 0 0,-1 0 0,0 1 7,-1 0 0,1 0 0,0 1 0,0-1 0,0 0 0,0 1 0,0-1 0,0 1 0,0-1 0,0 1 0,-2 3 0,-1 3 49,0-1 1,0 1-1,1 0 1,0 1-1,1-1 1,0 1-1,0 0 1,1 0-1,0 0 1,0 0-1,1 0 1,0 0-1,1 14 1,0-19-26,0 0-1,1-1 1,-1 1-1,1 0 1,0 0 0,0-1-1,0 1 1,0 0 0,1-1-1,-1 1 1,1-1 0,0 0-1,0 0 1,0 1 0,1-1-1,-1-1 1,1 1 0,-1 0-1,1 0 1,0-1 0,0 0-1,0 0 1,1 0 0,-1 0-1,0 0 1,1 0-1,-1-1 1,1 0 0,0 1-1,-1-1 1,1-1 0,0 1-1,-1-1 1,6 1 0,11 0 42,0-2 0,-1 0 1,1-1-1,29-6 0,73-27-122,15-2-300,-134 36 325,1 0 0,0 0 0,1 1 0,-1-1 0,0 1 0,0 0 0,0 0 0,0 1 0,7 1 0,-9-2 21,-1 1 0,0 0 0,0 0 0,0-1 1,0 1-1,0 0 0,0 0 0,0 1 1,0-1-1,0 0 0,0 0 0,0 0 0,-1 0 1,1 1-1,-1-1 0,1 0 0,-1 1 1,1-1-1,-1 1 0,1-1 0,-1 0 0,0 1 1,0-1-1,0 1 0,0-1 0,0 1 1,0-1-1,-1 3 0,0 2 78,1 0 0,0 1 0,1-1 1,-1 0-1,1 0 0,2 10 0,-2-15-90,-1 0-1,0 0 1,1-1-1,-1 1 1,1 0-1,-1 0 1,1 0 0,-1-1-1,1 1 1,0 0-1,-1-1 1,1 1-1,0 0 1,0-1 0,-1 1-1,1-1 1,0 1-1,0-1 1,0 1-1,1-1 1,0 1-102,-1-1 1,1 0-1,0 0 0,0 0 1,-1-1-1,1 1 0,0 0 1,0-1-1,-1 1 1,1-1-1,0 1 0,-1-1 1,1 0-1,0 0 0,1-1 1,-1 1 23,0 0 0,-1 0 1,1 0-1,0-1 1,-1 1-1,1-1 0,-1 1 1,0-1-1,2-2 0,1-5-491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1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17620,'20'-3'1864,"5"3"-1280,4-3-600,3-1 2401,3 4-1793,2 0 160,-5-3-272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3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 19148,'1'-1'199,"1"1"78,1-1 0,-1 0 0,0 1 0,0-1 0,1 1 1,-1-1-1,0 1 0,1 0 0,3 0 0,-5 1-216,0-1 0,0 1 0,-1 0 1,1-1-1,0 1 0,-1 0 0,1-1 0,-1 1 0,1 0 0,-1 0 0,1-1 1,-1 1-1,1 0 0,-1 0 0,0 0 0,0 0 0,1-1 0,-1 1 0,0 0 1,0 0-1,0 0 0,0 0 0,0 0 0,0 0 0,0 0 0,0 0 0,0 0 1,0-1-1,-1 3 0,-4 26 596,-1 0 1,-1-1-1,-16 41 0,8-26-424,-70 194 392,-27 86 426,108-312-967,-9 47 296,12-55-339,0 1 1,1 0-1,0-1 1,0 1-1,0 0 0,0 0 1,1-1-1,-1 1 0,1-1 1,0 1-1,0 0 0,2 4 1,-2-6-19,0-1 1,0 0-1,0 1 1,1-1 0,-1 0-1,0 0 1,0 0-1,1 0 1,-1 0 0,0 0-1,1 0 1,-1-1-1,1 1 1,-1 0 0,1-1-1,-1 1 1,1-1-1,0 0 1,-1 1-1,1-1 1,0 0 0,1 0-1,38-5 328,-40 5-338,68-19 468,0-3-1,123-58 0,-120 48-462,-38 16-245,-24 10-546,1 1 0,1 0-1,-1 0 1,1 1 0,17-3 0,-23 6-124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14339,'1'1'115,"-1"-1"1,1 1-1,0 0 1,0 0-1,1-1 0,-1 1 1,0-1-1,0 1 1,0-1-1,0 0 0,0 1 1,0-1-1,1 0 0,-1 0 1,0 0-1,0 0 1,1 0-1,-1 0 0,0 0 1,0 0-1,0 0 0,1 0 1,-1-1-1,0 1 1,0-1-1,0 1 0,0-1 1,0 1-1,0-1 1,0 1-1,2-3 0,2-1 307,1-1-1,-1 0 1,-1 0-1,8-9 0,-9 9-80,90-129 3481,-28 38-2452,-64 93-1350,1 1 0,0 0 0,-1 0 0,1 0 0,0 0 0,0 0 0,0 0 0,0 0 0,1 1 0,-1-1 0,0 1 0,3-2 1,-4 3-19,-1 0 0,1 0 0,-1 0 0,1 0 0,-1 0 0,1 0 0,-1 0 1,1 0-1,-1 0 0,1 0 0,-1 0 0,1 0 0,-1 0 0,1 0 0,-1 1 0,0-1 1,1 0-1,-1 0 0,1 1 0,-1-1 0,0 0 0,1 0 0,-1 1 0,1 0 1,0 0-4,0 1 1,0-1-1,0 1 1,0 0 0,-1-1-1,1 1 1,-1 0-1,1 0 1,-1-1 0,1 3-1,4 52-3,-2-1 0,-6 78 0,1-22-41,-1-32-2150,4-98 1823,-2-13-131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3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20956,'0'4'2593,"0"4"-1665,0-2-416,-2-1 2209,1 4-2217,-2 0-680,0-3 376,0-2-184</inkml:trace>
  <inkml:trace contextRef="#ctx0" brushRef="#br0" timeOffset="1">25 413 19220,'-15'26'2681,"9"-14"-1473,2 1 2617,4-12-2649,0-4-1744,0 0 976,0-1-848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4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432 162 20996,'12'-23'2291,"-13"13"-1266,1 10-976,-1 0 0,1 0 1,-1-1-1,1 1 0,-1 0 1,1 0-1,-1 0 0,1 0 0,-1 0 1,1 0-1,-1 0 0,1 1 1,-1-1-1,0 0 0,1 0 0,-1 0 1,1 0-1,0 1 0,-1-1 1,1 0-1,-1 0 0,1 1 1,-1-1-1,-10 8 229,0 1 0,1 0 0,0 0 0,0 1 0,1 0 0,0 1 0,-12 20 0,6-11-203,-155 244 166,21 9-657,144-267-373,4-13 146,5-13-183,2 1-1,-1 0 1,15-31 0,-7 17-13,29-71-1768,80-146 0,-115 237 2664,25-37 230,-29 46-148,0 0-1,0 0 1,1 1-1,-1-1 1,1 1-1,0 0 1,0 0 0,0 1-1,7-4 1,-11 5-79,1 1 1,0 0 0,-1-1 0,1 1-1,0 0 1,-1 0 0,1 0 0,0-1-1,0 1 1,-1 0 0,1 0 0,0 0-1,0 0 1,-1 0 0,1 0 0,0 0-1,0 1 1,-1-1 0,1 0 0,0 0-1,-1 0 1,1 1 0,0-1-1,-1 0 1,1 1 0,0-1 0,0 1-1,0 1 42,0-1 0,0 1-1,0-1 1,0 1 0,0-1-1,-1 1 1,1-1 0,-1 1-1,1 0 1,-1-1 0,1 4-1,0 7 361,0 0 1,-2 22-1,0-26-300,-18 182 1863,9-119-1633,4 1-1,3 99 0,3-164-377,0-5-8,0 1 0,0-1 0,0 0 0,0 0 0,1 0 0,-1 1 0,1-1 0,-1 0 0,1 0 0,0 0 0,0 0 0,2 4 0,-3-7-2,1 1 0,-1 0 0,0-1 0,1 1 0,-1 0 0,0-1 0,1 1 0,-1 0 0,0-1 0,1 1 0,-1-1 0,0 1 0,0 0 0,1-1 0,-1 1 0,0-1 0,0 1 0,0-1 0,0 1 0,0-1 0,0 1 0,0-1 0,0 1 0,0-1 0,0 1 0,0-1 0,0 1 0,0-1 0,1-22 37,-6-22 31,-1 1 0,-22-72-1,6 25-44,21 86-28,0 1 1,0 0 0,1-1-1,-1 1 1,1-1-1,0 1 1,1-1 0,-1 1-1,2-6 1,-1 8-1,-1 0 0,1 0 0,0 0 0,0 0 0,0 0 0,1 0 1,-1 0-1,0 0 0,1 1 0,-1-1 0,1 1 0,0-1 0,-1 1 0,1-1 0,0 1 1,0 0-1,0 0 0,0 0 0,0 0 0,3-1 0,6-2 1,1 0 1,0 1-1,0 0 1,0 1-1,1 1 1,-1 0-1,0 0 0,1 1 1,-1 1-1,0 0 1,24 5-1,-28-4 3,-1 0 1,1 1-1,0 0 0,-1 0 1,0 1-1,0 0 1,0 0-1,0 1 0,-1 0 1,0 0-1,0 0 0,0 1 1,0 0-1,-1 0 0,0 1 1,0-1-1,-1 1 0,0 0 1,3 8-1,-2-4 22,-1 1-1,0 0 0,-1 1 1,-1-1-1,0 1 1,-1-1-1,0 1 1,0-1-1,-2 1 1,0-1-1,0 1 0,-1-1 1,0 1-1,-9 22 1,11-33-3,0 0 0,-1-1 1,0 1-1,1-1 0,-1 0 0,0 1 1,0-1-1,0 0 0,0 1 0,0-1 0,0 0 1,0 0-1,0 0 0,0 0 0,0 0 1,-1 0-1,-1 1 0,2-2-11,1 0 0,0 0 0,-1 0 0,1 0 0,0 0 0,-1 0 0,1 0 0,-1 0 0,1 0 0,0 0 0,-1 0 0,1 0 0,0 0 0,-1 0 0,1-1 0,0 1 0,-1 0 0,1 0 0,0 0 0,-1-1 0,1 1 0,0 0 0,-1 0 0,1-1 0,0 0 0,-7-17 192,-4-65 136,-2-163 0,16 228-379,-3 18 39,0 0-1,0 0 1,0-1 0,0 1 0,0 0 0,0 0-1,0 0 1,1 0 0,-1 0 0,0 0 0,0 0-1,0 0 1,0 0 0,0 0 0,0 0 0,1 0-1,-1 0 1,0 0 0,0 0 0,0 0 0,0 0-1,0 0 1,1 0 0,-1 0 0,0 0 0,0 0-1,0 0 1,0 0 0,0 0 0,1 0 0,-1 0-1,0 0 1,0 0 0,0 0 0,0 0 0,0 0-1,0 0 1,1 0 0,-1 1 0,0-1 0,0 0-1,0 0 1,0 0 0,0 0 0,0 0 0,0 0-1,0 0 1,0 1 0,0-1 0,0 0 0,16 31-105,-10-20 97,-1 2-12,2-1 0,-1-1 1,2 1-1,-1-1 0,2 0 1,-1-1-1,12 11 0,-16-18 18,0 0 0,-1 0 0,1 0 0,0-1 0,0 1 0,1-1 0,-1 0 0,0 0 0,1-1 0,-1 1 0,1-1 0,0 0 0,-1 0 0,1 0-1,0-1 1,0 0 0,0 0 0,-1 0 0,1 0 0,0-1 0,0 0 0,-1 0 0,8-2 0,0-3 0,0 1-1,0-1 1,0-1 0,-1 0-1,0-1 1,0 0 0,15-16-1,-6 3 6,0-1 0,23-34 0,-24 28 0,-2-2 0,-1 0-1,-1-1 1,-1 0 0,-2-1 0,12-50 0,-23 78-5,0-2-7,1 1 0,-1-1 1,1 0-1,-2 0 0,1 0 0,-1 1 1,0-1-1,0 0 0,0 0 0,-1 0 1,-1-6-1,2 11 7,0 0 0,-1 0 0,1 1 0,0-1 0,-1 0 0,1 0 0,0 1 0,-1-1 0,1 0 0,-1 1 1,1-1-1,-1 0 0,1 1 0,-1-1 0,1 1 0,-1-1 0,0 1 0,1-1 0,-1 1 0,0-1 0,0 1 0,1-1 0,-1 1 0,0 0 0,0 0 0,1-1 0,-1 1 0,0 0 0,0 0 0,0 0 0,1 0 0,-1 0 1,0 0-1,0 0 0,0 0 0,0 0 0,1 1 0,-1-1 0,0 0 0,0 0 0,-1 1 0,-1 1-6,0 0 0,0 0 0,0 0 0,0 0 0,0 1 0,1-1 0,-1 1 0,1-1 1,-4 5-1,-8 17 7,0 0 1,1 1-1,1 1 1,2 0-1,0 0 1,2 1-1,1 0 1,-7 53-1,13-66 23,0 1 1,1 0-1,0-1 0,1 1 0,1 0 0,6 23 0,-7-33-12,1 0 0,0 0 0,0 0 0,0-1-1,0 1 1,1-1 0,0 1 0,0-1-1,7 7 1,-8-9-4,1 0 0,0 0 0,0 0 0,0 0-1,0 0 1,0-1 0,0 1 0,0-1 0,1 0 0,-1 0-1,0 0 1,1 0 0,-1 0 0,1-1 0,6 0 0,-4 0 1,0-1 0,0 0 1,1-1-1,-1 1 0,-1-1 1,1 0-1,0-1 0,0 0 1,-1 0-1,1 0 0,-1 0 1,0-1-1,0 0 0,0 0 1,-1 0-1,0 0 0,1-1 0,-1 0 1,-1 0-1,6-9 0,0 0 31,-1-1 0,0 0 0,-1 0 0,0-1 0,-2 0 0,6-24-1,-11 38-29,6-34 109,-6 34-104,0 0-1,0 0 1,0-1-1,0 1 1,0 0-1,-1 0 1,1 0-1,-1 0 0,1 0 1,-1 0-1,0 0 1,0 0-1,0 1 1,-1-3-1,1 3-7,1 1-1,0-1 1,-1 1-1,1 0 1,-1-1-1,1 1 0,-1 0 1,1-1-1,-1 1 1,1 0-1,-1-1 1,1 1-1,-1 0 1,0 0-1,1 0 1,-1-1-1,1 1 1,-1 0-1,0 0 1,1 0-1,-1 0 1,1 0-1,-1 0 1,0 0-1,1 1 0,-1-1 1,1 0-1,-1 0 1,0 0-1,1 0 1,-1 1-1,1-1 1,-1 0-1,1 1 1,-1-1-1,1 0 1,-1 1-1,1-1 1,-1 1-1,1-1 1,0 1-1,-1 0 1,-1 1 2,0 0 1,0 0 0,1 1 0,-1-1 0,1 0 0,-1 1 0,1-1 0,-1 4 0,1-3-5,1-1-1,-1 1 0,1-1 1,-1 0-1,1 1 0,0-1 1,0 1-1,0-1 1,1 1-1,-1-1 0,1 0 1,-1 1-1,1-1 0,0 0 1,-1 1-1,1-1 0,0 0 1,1 0-1,-1 0 1,0 1-1,1-1 0,-1-1 1,1 1-1,0 0 0,-1 0 1,1-1-1,0 1 0,0-1 1,0 1-1,0-1 1,0 0-1,0 0 0,5 2 1,1 0 0,1 0 0,-1 0 0,1-1-1,0 0 1,-1-1 0,1 0 0,0 0 0,9-1 0,-5-1 4,1-1 0,-1 0 0,0-1 0,0 0 0,0-1 0,-1 0 0,1-1 0,-1-1 0,0 0 0,17-12 0,-20 13 2,-1-1-1,0 0 0,-1-1 0,0 0 1,0 0-1,0 0 0,-1-1 0,0 0 0,0-1 1,-1 1-1,0-1 0,-1 0 0,0 0 1,6-18-1,-10 25-4,1 0-1,-1 0 1,1 0-1,-1-1 1,0 1 0,0 0-1,0 0 1,0 0 0,0 0-1,-1 0 1,1-1 0,-2-2-1,2 4-1,0 1-1,0 0 1,0-1-1,-1 1 1,1 0-1,0-1 1,-1 1-1,1 0 1,0 0-1,0-1 0,-1 1 1,1 0-1,0 0 1,-1-1-1,1 1 1,0 0-1,-1 0 1,1 0-1,-1 0 1,1 0-1,0 0 1,-1 0-1,1 0 1,-1 0-1,0 0 1,-15 7 9,9-1 2,0 1 0,1-1-1,0 1 1,0 0-1,0 0 1,1 1 0,0 0-1,0 0 1,-6 15-1,7-11 13,-1 0 0,2 0-1,0 1 1,0-1-1,1 1 1,0 18 0,1-27-16,1-1 1,0 0 0,1 0-1,-1 0 1,0 1 0,1-1-1,0 0 1,0 0 0,0 0-1,0 0 1,0 0 0,1 0-1,-1-1 1,1 1 0,0 0-1,0-1 1,0 1 0,3 3-1,-2-5-3,-1 1 1,0-1-1,1 1 0,0-1 0,-1 0 0,1 0 0,0 0 0,-1 0 0,1 0 1,0-1-1,0 1 0,0-1 0,0 0 0,-1 0 0,1 0 0,0 0 0,0 0 1,0-1-1,0 1 0,0-1 0,2-1 0,5-2 3,0-1 0,-1 0-1,1 0 1,-1-1 0,-1 0 0,1-1 0,-1 0-1,0-1 1,-1 1 0,11-15 0,-4 5-29,-1 0 0,20-36 0,-41 72-2,0 0 0,2 0 0,-8 33 0,12-39 18,0 0 1,0 0 0,1 0 0,1 0 0,0 0 0,4 24-1,-3-34-3,-1-1-1,1 1 1,-1-1-1,1 1 1,0 0-1,0-1 1,0 0-1,0 1 1,1-1-1,-1 0 0,1 1 1,-1-1-1,1 0 1,0 0-1,0 0 1,0-1-1,0 1 1,0 0-1,0-1 1,0 1-1,0-1 0,1 0 1,-1 1-1,1-1 1,-1-1-1,4 2 1,-2-1-48,0-1 0,0 0 1,0 0-1,0 0 0,0-1 0,0 1 1,0-1-1,0 0 0,0 0 1,0-1-1,-1 1 0,1-1 0,-1 0 1,1 1-1,-1-2 0,1 1 1,2-3-1,4-3-367,-1-1 0,1 0 0,-2 0 0,1-1 0,-1 0 0,-1-1 1,0 0-1,9-19 0,-5 6-140,-1-1-1,-2 0 1,7-32 0,0-14-526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4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20332,'2'24'893,"-2"0"-1,0 0 0,-2 0 1,-5 29-1,0 4 286,-7 65 35,-14 214-204,27-324-990,1-8-3,0 0-1,0 0 1,0 0-1,0 0 0,1 1 1,-1-1-1,2 4 1,2-13 117,-2-8-92,2-44 8,-3 0 0,-10-88 0,9 145-51,0 0-1,1 0 1,-1 0-1,0 1 1,0-1-1,0 0 1,0 0-1,0 0 1,0 0-1,0 0 1,0 0 0,1 1-1,-1-1 1,0 0-1,0 0 1,0 0-1,0 0 1,0 0-1,1 0 1,-1 0-1,0 0 1,0 0-1,0 0 1,0 0 0,0 0-1,1 0 1,-1 0-1,0 0 1,0 0-1,0 0 1,0 0-1,1 0 1,-1 0-1,0 0 1,0 0-1,0 0 1,0 0 0,1 0-1,-1 0 1,0 0-1,0 0 1,0 0-1,0 0 1,0 0-1,0-1 1,1 1-1,-1 0 1,0 0-1,0 0 1,0 0 0,0 0-1,0 0 1,0-1-1,0 1 1,0 0-1,0 0 1,1 0-1,-1 0 1,0 0-1,0-1 1,0 1-1,0 0 1,0 0 0,0 0-1,0 0 1,0-1-1,0 1 1,15 13-26,-9-7 3,3 0 19,0-1-1,0 0 1,0-1-1,1 0 0,-1 0 1,1-1-1,0 0 1,0-1-1,0 0 1,0 0-1,0-1 1,1-1-1,-1 1 1,0-2-1,15-1 1,-16 1 8,0-1 1,-1 1-1,1-1 1,-1-1-1,0 1 1,0-1-1,0-1 1,0 0 0,0 0-1,-1 0 1,0-1-1,0 0 1,0 0-1,0-1 1,-1 0-1,0 0 1,0-1 0,8-11-1,-13 17-1,0-1 0,-1 1 1,1 0-1,-1 0 0,1-1 0,-1 1 0,1 0 1,-1-1-1,0 1 0,1 0 0,-1-1 0,0 1 1,0-1-1,0-1 0,0 3 0,0-1-1,-1 1 1,1-1 0,0 1-1,0-1 1,-1 1 0,1-1-1,0 1 1,0 0-1,-1-1 1,1 1 0,-1-1-1,1 1 1,0 0 0,-1-1-1,1 1 1,-1 0 0,1-1-1,-1 1 1,1 0 0,-1 0-1,1-1 1,-1 1-1,0 0 1,-1 0 2,0-1 0,0 1 0,0 0 0,0 0-1,0 1 1,0-1 0,-1 0 0,1 1 0,0-1 0,0 1 0,0 0-1,1-1 1,-1 1 0,0 0 0,0 0 0,-2 2 0,-2 2 12,0 0 1,1 1 0,-1-1-1,1 1 1,1 0 0,-1 1-1,1-1 1,0 1 0,1 0-1,-1 0 1,-2 8 0,5-13-10,1 0-1,-1 0 1,0 1 0,1-1 0,-1 0 0,1 0-1,0 1 1,-1-1 0,1 0 0,0 1 0,1-1-1,-1 0 1,0 0 0,1 1 0,-1-1-1,1 0 1,0 0 0,-1 1 0,1-1 0,0 0-1,0 0 1,1 0 0,-1 0 0,0-1 0,1 1-1,-1 0 1,1 0 0,-1-1 0,1 1 0,0-1-1,0 1 1,0-1 0,0 0 0,0 0-1,0 0 1,0 0 0,0 0 0,0 0 0,0-1-1,4 2 1,10 1-4,1 0-1,1 0 1,32-1-1,55-7-56,-58 2 28,56-1 205,-106 0 16,0 0 1,0 1-1,0 0 0,0 0 1,-7-6-1,-1 1 19,1-2-1,0 1 0,-16-21 1,22 25-184,0-1 0,0 0-1,1 0 1,0 0 0,0 0 0,0-1 0,1 1 0,0-1 0,-2-9 0,4 14-30,-1 0-1,1 0 0,0 0 1,1 0-1,-1 0 1,0 0-1,1 0 0,-1 0 1,1 0-1,-1 1 1,1-1-1,0 0 0,0 0 1,0 1-1,0-1 0,0 0 1,0 1-1,0-1 1,1 1-1,-1 0 0,0-1 1,1 1-1,-1 0 1,1 0-1,0 0 0,-1 0 1,1 0-1,0 0 0,-1 0 1,1 1-1,0-1 1,0 0-1,0 1 0,2-1 1,9-1-173,0-1 0,-1 2-1,26-1 1,-31 2 14,9 0-155,3 0-1439,30-4-1,-48 3 1667,11-2-552,-12 3 617,0 0 0,0 0 0,0-1 0,1 1 0,-1 0 0,0 0-1,0 0 1,0-1 0,1 1 0,-1 0 0,0 0 0,0 0 0,0-1 0,0 1 0,0 0 0,0 0 0,0-1 0,0 1 0,1 0 0,-1-1 0,0 1 0,0 0 0,0 0 0,0-1 0,0 1 0,0 0 0,0 0 0,-1-1 0,1 1 0,0 0 0,0 0 0,0-1 0,0 1 0,0 0 0,0 0 0,0-1 0,-1 1 0,1 0 0,0 0 0,0-1 0,-17-16-1044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4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24373,'3'-6'1953,"2"0"-1689,-1 0-528,-1 0 1008,1 3-128,-1-1-472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20004,'1'3'362,"0"1"0,0-1-1,0 1 1,-1 0 0,1-1 0,-1 1-1,0-1 1,0 5 0,1 47 1616,-2-28-1559,1 1 0,2-1 0,0 0 1,2 0-1,9 34 0,-12-59-400,-1-1 1,1 1 0,-1 0 0,1-1 0,0 1 0,0-1 0,0 1 0,0-1 0,0 0 0,0 1-1,0-1 1,0 0 0,0 0 0,1 0 0,-1 1 0,0-1 0,1-1 0,-1 1 0,1 0 0,-1 0-1,3 0 1,-1 0 4,-1-1-1,1 0 1,-1 0-1,1 0 0,-1 0 1,1 0-1,-1 0 1,1-1-1,-1 1 0,1-1 1,-1 0-1,1 0 1,1-1-1,9-5 63,0-1 0,0 0 0,-1-1 0,12-10 0,-13 10-18,17-14 59,39-29 5,-60 47-125,1 0 1,0 1-1,0 0 1,1 0-1,-1 0 1,17-3 0,-24 6-7,1 1 1,-1 0-1,1 0 1,-1-1 0,1 1-1,-1 0 1,1 0-1,-1 0 1,1 1 0,-1-1-1,1 0 1,-1 0-1,0 1 1,1-1 0,-1 1-1,1-1 1,-1 1-1,0 0 1,0-1 0,1 1-1,0 1 1,0 1-1,0-1 1,0 1-1,0-1 1,-1 1-1,1 0 1,-1-1-1,2 6 1,-2-4 7,1-1 0,-1 1 0,1-1 1,0 1-1,0-1 0,3 3 1,-4-5-3,0 0 0,1 0 0,-1 0 0,0-1 0,1 1 0,-1 0 0,1-1 0,0 1 0,-1-1 0,1 0 0,-1 1 0,1-1 0,0 0 0,-1 0 0,1 0 0,-1 0 0,1 0 0,0 0 0,-1-1 0,1 1 0,1-1 0,40-13 73,-29 8-48,-6 4-15,18-7 20,36-7 0,-55 15-38,-1 0 0,1 0 0,0 0 0,0 1 0,-1 0-1,1 0 1,0 1 0,0 0 0,-1 0 0,14 5 0,-18-6-29,-1 1-1,1 0 1,-1 0-1,0-1 1,1 1-1,-1 0 1,0 0-1,1 0 1,-1 1 0,0-1-1,0 0 1,0 0-1,0 1 1,0-1-1,0 0 1,0 1-1,-1-1 1,1 1-1,0-1 1,-1 1 0,1 0-1,-1-1 1,0 1-1,1-1 1,-1 1-1,0 0 1,0-1-1,0 1 1,0 0 0,0-1-1,-1 1 1,1 0-1,0-1 1,-1 1-1,1-1 1,-1 1-1,1-1 1,-1 1-1,0-1 1,0 1 0,0-1-1,0 0 1,0 1-1,0-1 1,0 0-1,0 0 1,0 0-1,-1 0 1,1 0 0,0 0-1,-1 0 1,1 0-1,-1 0 1,1-1-1,-1 1 1,1 0-1,-1-1 1,0 0-1,1 1 1,-1-1 0,1 0-1,-1 0 1,0 0-1,1 0 1,-3 0-1,3 0 7,1 0 0,-1 0 0,0 0 0,0-1 1,1 1-1,-1 0 0,0 0 0,1 0 0,-1-1 0,0 1 0,1 0 0,-1-1 0,1 1 0,-1-1 0,0 1 0,1-1 0,-1 1 0,1-1 0,-1 1 0,1-1 0,0 0 0,-1 1 0,1-1 0,-1-1 0,-2-10-466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4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18740,'-9'-3'2377,"8"-4"-1329,1-6-432,0 1 1584,1 2-967,-1 8-1009,-1-1-800,-1 3 303,5 8-199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4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21077,'3'2'204,"-1"-1"0,0 1 1,0 1-1,0-1 0,-1 0 1,1 0-1,-1 1 1,1-1-1,-1 0 0,0 1 1,1 0-1,-1-1 1,-1 1-1,1 0 0,0-1 1,-1 1-1,1 6 1,0 4 270,-1 1 0,-2 20 0,1-17 136,-3 21 52,2-30-568,1 1 1,-1 0-1,2-1 0,-1 1 1,1 0-1,1-1 1,0 1-1,0 0 0,4 13 1,-5-20-88,1-1 1,0 0-1,0 0 1,0 0-1,0 0 0,0 0 1,0 0-1,0 0 1,1 0-1,-1 0 1,0 0-1,0 0 1,1-1-1,-1 1 0,1-1 1,-1 1-1,0-1 1,1 1-1,-1-1 1,1 0-1,-1 0 1,1 0-1,-1 0 1,1 0-1,1 0 0,4-1 9,0 1-1,1-1 0,12-4 0,3-3-9,-1-1 1,1-1-1,-2-1 0,27-18 1,-30 17-16,0 1-1,1 1 1,1 1-1,0 0 1,0 1 0,24-5-1,-43 13 12,1-1-1,-1 1 0,0 0 0,0-1 0,0 1 0,1 0 0,-1 0 0,0 0 0,0 0 0,1 0 0,-1 0 0,0 0 0,0 1 0,0-1 0,1 0 0,-1 1 0,0-1 0,0 1 1,0-1-1,0 1 0,0 0 0,0-1 0,0 1 0,0 0 0,0 0 0,0-1 0,0 1 0,0 0 0,-1 0 0,1 0 0,0 0 0,-1 0 0,1 0 0,0 1 0,-1-1 1,0 0-1,1 0 0,-1 0 0,0 0 0,1 1 0,-1-1 0,0 0 0,0 0 0,0 2 0,0 8 103,-1-1 0,0 1 0,0-1 0,-5 16-1,0 4 332,7-21-623,3-8-505,10-11-927,-4 2 1435,4-1-388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4:4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67 19724,'-1'2'211,"1"1"1,0-1-1,0 0 0,0 0 1,0 0-1,0 1 0,0-1 0,0 0 1,1 0-1,-1 0 0,1 0 0,0 1 1,0-1-1,0 0 0,0 0 1,0 0-1,0 0 0,0-1 0,3 4 1,-2-3-8,1 0 0,0 0 0,-1 0 1,1 0-1,0 0 0,0-1 0,0 1 1,0-1-1,1 0 0,-1 0 0,6 1 1,2 0 12,-1-1 0,1-1 1,0 1-1,0-2 0,0 1 1,21-6-1,-19 3-163,0 0 1,-1-2-1,0 1 0,19-11 0,-27 13-46,0 0-1,0-1 0,-1 1 1,1-1-1,-1 1 1,0-1-1,0 0 0,0 0 1,0-1-1,0 1 0,0 0 1,-1-1-1,0 0 1,0 0-1,0 1 0,0-1 1,2-7-1,-4 10-5,0 0 0,0-1 0,1 1 0,-1 0 0,0 0-1,0 0 1,0 0 0,0-1 0,0 1 0,-1 0 0,1 0 0,0 0 0,0-1 0,-1 1 0,1 0 0,-1 0-1,1 0 1,-1 0 0,1 0 0,-1 0 0,0 0 0,0 0 0,-1-2 0,0 2 0,1 1 0,-1-1 0,0 0 0,1 0 0,-1 0 0,0 1 0,0-1 0,0 1 0,0 0 0,0-1 0,1 1 0,-1 0 0,-3 0-1,-2 1 3,0 0 0,0 0 0,0 1 0,0-1 0,0 1 0,-12 6 0,10-3 15,0 0 0,1 1 0,0 0 0,0 0 0,0 1 0,1 0 0,0 0 0,0 1 0,1 0 0,0 0 0,0 1 0,1-1 0,0 1 0,0 0 0,1 1 0,-5 18 0,8-26-11,1 0 1,-1 0-1,1 0 1,0 0-1,0-1 0,0 1 1,0 0-1,0 0 0,0 0 1,1 0-1,-1 0 0,1-1 1,-1 1-1,1 0 0,0 0 1,-1-1-1,1 1 1,0 0-1,0-1 0,0 1 1,0-1-1,1 1 0,-1-1 1,0 0-1,1 1 0,-1-1 1,1 0-1,-1 0 0,1 0 1,-1 0-1,1 0 1,0 0-1,0 0 0,-1-1 1,1 1-1,0-1 0,0 1 1,0-1-1,-1 0 0,3 0 1,7 1 16,0 0 0,0-1 0,0 0-1,0-1 1,16-4 0,9-3-28,-1-3 0,56-24 0,-65 23-32,1 2-1,1 0 1,0 2 0,0 0-1,35-3 1,-61 11 37,0-1 0,0 1-1,0 0 1,0 0 0,1 0 0,-1 0 0,0 0 0,0 1 0,0-1-1,0 1 1,0-1 0,0 1 0,0 0 0,-1 0 0,1 0 0,0 0 0,0 0-1,0 0 1,-1 0 0,1 0 0,-1 1 0,1-1 0,-1 1 0,1-1-1,-1 1 1,0 0 0,0-1 0,2 4 0,13 16 84,-15-20-77,1 0 0,-1 0 0,1 0 0,0 0 0,0 0 0,-1 0 0,1 0-1,0 0 1,0-1 0,0 1 0,0-1 0,0 1 0,0-1 0,0 0 0,0 0 0,0 0 0,0 0 0,4-1 0,38-8 39,-40 7-50,62-20-80,-50 15 13,0 1 0,1 0-1,0 2 1,0 0 0,0 0 0,0 2 0,25-1 0,-41 3 57,0 0 0,1 0-1,-1 0 1,0 0 0,0 0-1,0 1 1,0-1 0,1 0 0,-1 1-1,0-1 1,0 1 0,0-1-1,0 1 1,0-1 0,0 1 0,0 0-1,0-1 1,0 1 0,0 0-1,-1 0 1,1 0 0,0 0 0,1 1-1,-2 0 16,1-1-1,-1 1 0,0 0 1,0-1-1,1 1 1,-1-1-1,0 1 0,0 0 1,-1-1-1,1 1 1,0 0-1,0-1 0,-1 1 1,0 2-1,-3 6-576,-1-1-1,0-1 1,0 1-1,-8 10 1,12-17 464,-1-1 1,1 1 0,-1-1-1,0 1 1,1-1 0,-1 0-1,0 0 1,0 0 0,-2 1-1,5-3-594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14347,'4'-3'1600,"9"-1"-735,1 4-257,7-3 1152,7-1-632,9-4-263,4 3-97,7-3-216,1 0-120,0 2-280,-4-3-160,-9 5-312,-4 2-192,-11 2-408,-7 0-161,-14 4 745,-4 2-232,-9 3-128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11851,'-1'1'1496,"-1"0"-712,2 1-264,3-1 1561,5-1-1081,9 2-144,2-2-56,9 0-224,-2 0-96,9 1-112,2-1-168,-1 2-632,1-1-272,-4-1 592,2 0-144,-6-3-96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172 316 11370,'15'-19'1039,"-2"0"-1,0 0 0,19-42 0,-28 51-658,0 1 0,-1-1 0,0 0 0,0 0 0,-1 0 0,-1 0-1,1-1 1,-2 1 0,1 0 0,-2-1 0,-1-13 0,2 21-325,-1 0 1,1 0-1,-1 0 1,0 0 0,0 0-1,0 0 1,-1 1 0,1-1-1,-1 0 1,1 1-1,-1-1 1,0 1 0,0-1-1,0 1 1,0 0 0,0 0-1,-1 0 1,1 0-1,-1 0 1,1 0 0,-1 1-1,0-1 1,0 1 0,1 0-1,-1 0 1,-5-1-1,4 1-45,0 1 0,1 0 0,-1 0 0,0 0 0,0 0 0,0 0 0,1 1 0,-1 0 0,0 0 0,1 0 0,-1 0 0,1 1 0,-1-1 0,1 1-1,-1 0 1,1 0 0,0 0 0,0 0 0,0 1 0,0-1 0,-2 4 0,-6 7 26,0 1 0,1 1-1,1 0 1,0 0 0,2 0 0,-1 1 0,2 0-1,0 1 1,1 0 0,-5 29 0,2 7 152,2-1 0,2 66 0,7 13 150,6 0 1,43 218 0,-57-364-768,0 0 0,-1 1 0,-1 0 0,-9-16 1,-3-8 182,-8-17-232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18364,'0'1'73,"0"0"0,0 1 0,0-1 0,0 0 0,0 0 0,0 0 0,0 0 0,0 1-1,0-1 1,1 0 0,-1 0 0,0 0 0,1 0 0,-1 0 0,1 1 0,-1-1 0,1 0 0,0 0 0,-1 0 0,1-1 0,0 1 0,0 0 0,0 0 0,0 0 0,0-1 0,0 1 0,0 0 0,0-1 0,0 1-1,0-1 1,0 1 0,0-1 0,0 1 0,2-1 0,6 3 135,0-2 0,0 1 0,18-1 0,1 2 149,-26-3-342,23 4 214,43 14 1,-62-17-231,-1 1 0,1 0 0,-1 0 0,0 1 0,0 0-1,0 0 1,0 0 0,0 0 0,-1 1 0,1 0 0,-1 0 0,0 0 0,0 0 0,3 6-1,-5-7-2,-1 1 0,1-1-1,-1 1 1,0-1 0,-1 1-1,1-1 1,-1 1 0,1-1-1,-1 1 1,0-1 0,0 1-1,-1 0 1,1-1 0,-1 1-1,1-1 1,-1 1-1,0-1 1,-1 0 0,1 1-1,-1-1 1,1 0 0,-1 0-1,-2 3 1,-6 8-2,0-1 1,0 0-1,-20 18 0,23-24 9,-25 25-186,-71 54 0,84-73 131,7-10-36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394 120 18524,'2'-7'317,"-1"0"0,0 0 0,0 0 0,-1 0 0,0 0 0,0-1 0,-2-12 0,2 18-241,-1 0 0,1-1 0,-1 1 0,0-1 0,0 1 0,0 0 0,0 0 0,0 0 0,0-1 0,0 1 0,-1 0 0,1 0 0,-1 1 0,0-1 0,0 0 0,1 0 0,-1 1 0,0-1 0,0 1 0,0 0 0,-1 0 0,1 0 0,0 0 0,0 0 0,-1 0 0,-3-1 0,-1 2 0,0-1 0,0 1 1,0 0-1,0 1 0,0-1 1,0 2-1,1-1 0,-1 1 1,0 0-1,0 0 0,1 0 1,0 1-1,-1 0 0,1 1 1,0-1-1,-9 8 0,-3 4-19,0 0-1,0 1 0,-24 29 1,27-27-18,0 1 0,1 0 0,0 0 1,2 2-1,1 0 0,0 0 1,1 0-1,2 2 0,0-1 0,-5 27 1,12-42-26,0 0 1,0 0-1,1 0 0,0 1 1,1-1-1,-1 0 1,1 0-1,2 9 0,-1-12-5,-1 0 0,1 0 0,-1 0 0,1-1 0,0 1 0,0 0 0,1-1 0,-1 0 0,1 1 0,0-1 0,0 0 0,0 0 0,0 0 0,0-1 0,6 4 0,-1-2 6,0-1 1,0 1-1,0-2 0,1 1 1,-1-1-1,1-1 0,-1 1 1,1-2-1,0 1 0,-1-1 1,1 0-1,0-1 0,0 0 1,-1 0-1,11-4 0,-4 2 22,-1-2 0,0 1 0,0-2-1,0 0 1,-1-1 0,0 0 0,0-1-1,12-9 1,-20 13 2,0-1 0,-1 1-1,1-1 1,-1 0 0,6-10-1,-9 14-29,0 0-1,-1 0 0,1 1 0,-1-1 1,1 0-1,-1 0 0,1 0 0,-1 0 1,1 0-1,-1 0 0,0 0 0,0 0 1,1 0-1,-1 0 0,0 0 0,0 0 1,0 0-1,0 0 0,0 0 0,-1 0 1,1 0-1,0 0 0,0 0 0,-1 0 0,1 0 1,0 0-1,-1 0 0,1 0 0,-1 0 1,1 1-1,-1-1 0,0 0 0,1 0 1,-1 0-1,0 1 0,1-1 0,-1 0 1,0 1-1,0-1 0,0 1 0,0-1 1,-1 0-1,-1 0 7,-1 0 0,1 1-1,0-1 1,0 1 0,-1 0 0,1 0 0,0 0-1,0 0 1,0 1 0,-1-1 0,1 1 0,0 0-1,0 0 1,0 0 0,0 0 0,0 0 0,-5 4-1,1-1 3,0 0-1,1 0 1,0 1-1,0 0 1,0 0-1,-7 9 0,11-12-15,0 0 0,0 1 0,1-1 0,-1 1-1,1 0 1,-1-1 0,1 1 0,0 0 0,0 0-1,0 5 1,0-7-1,1 0-1,0-1 1,0 1-1,0 0 0,1 0 1,-1 0-1,0-1 1,0 1-1,0 0 0,0 0 1,1-1-1,-1 1 1,0 0-1,1 0 0,-1-1 1,1 1-1,-1 0 1,1-1-1,-1 1 0,1 0 1,-1-1-1,1 1 1,0-1-1,-1 1 1,1-1-1,0 0 0,-1 1 1,1-1-1,0 1 1,0-1-1,-1 0 0,1 0 1,0 1-1,0-1 1,0 0-1,-1 0 0,1 0 1,0 0-1,0 0 1,0 0-1,1 0 0,9-1-3,0-1 0,-1 0 0,1 0 0,0-1 0,-1-1 0,1 1-1,-1-2 1,0 1 0,0-2 0,10-6 0,-3 2-31,33-13 1,-49 23 30,-1-1 0,1 1 1,0-1-1,0 1 1,0 0-1,0-1 0,0 1 1,0 0-1,1 0 1,-1 0-1,0 0 0,0 0 1,0 0-1,0 0 0,0 0 1,0 0-1,0 0 1,0 0-1,0 1 0,0-1 1,0 0-1,0 1 0,0-1 1,0 1-1,0-1 1,0 1-1,0 0 0,-1-1 1,1 1-1,0 0 1,0 0-1,0 1-3,0 0 1,0 0-1,-1 1 1,1-1-1,-1 0 0,0 0 1,1 0-1,-1 1 1,0-1-1,0 0 0,-1 0 1,1 1-1,0-1 1,-2 3-1,-17 59-174,12-44-540,-7 35-1,14-55 716,0 0 1,0 0-1,0 1 1,0-1-1,-1 0 1,1 0-1,0 1 1,0-1-1,0 0 1,0 0-1,0 1 1,0-1-1,0 0 1,0 1 0,0-1-1,0 0 1,0 0-1,1 1 1,-1-1-1,0 0 1,0 0-1,0 0 1,0 1-1,0-1 1,0 0-1,0 0 1,1 1-1,-1-1 1,0 0-1,0 0 1,0 0-1,1 0 1,-1 1-1,0-1 1,0 0 0,0 0-1,1 0 1,-1 0-1,0 0 1,0 0-1,1 1 1,-1-1-1,0 0 1,0 0-1,1 0 1,-1 0-1,0 0 1,0 0-1,1 0 1,12-5-278,-12 5 257,14-9-373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17740,'1'1'135,"-1"0"1,1 0-1,-1 0 1,1 0-1,-1 0 1,1 0-1,-1 0 1,1 0-1,0-1 1,0 1-1,0 0 1,-1 0-1,1-1 1,0 1-1,0-1 1,0 1-1,0-1 1,0 1-1,0-1 1,0 1-1,0-1 1,0 0-1,2 1 1,0-1 48,0 0 0,0 0 0,-1 0 0,1-1 0,0 1 0,0-1 0,0 1 0,5-3 0,3-2 109,1 0-1,-1-1 1,11-7-1,-21 12-264,19-12 337,34-28 0,-47 35-279,-1 0 1,0 0-1,-1 0 0,1-1 1,-1 0-1,-1 0 1,1 0-1,5-14 0,-9 19-64,-1 1 0,1-1 0,-1 0 0,1 1 0,-1-1 0,0 0 0,0 1 0,0-1 0,0 0 0,0 1 0,0-3 0,0 4-5,0-1 0,0 1-1,-1-1 1,1 0 0,0 1 0,0-1 0,-1 1-1,1-1 1,0 1 0,-1-1 0,1 1 0,0-1 0,-1 1-1,1-1 1,-1 1 0,1 0 0,-1-1 0,1 1 0,-1 0-1,1-1 1,-2 1 0,0-1 14,0 1 0,0 0 0,0 0 0,-1 0 0,1 0-1,0 0 1,0 0 0,0 0 0,0 1 0,-1-1 0,1 1 0,0 0 0,0 0 0,0-1 0,-3 3 0,-8 5 32,0 0 0,1 1 0,1 0 0,-1 1 0,1 0 0,1 1 0,-12 15 0,10-11-35,1 1-1,1 0 0,0 0 0,2 1 1,-10 23-1,16-35-21,0-1 0,1 1-1,0-1 1,0 1 0,0 0 0,1-1 0,0 1 0,0 0 0,0 7 0,1-10-11,-1 0 0,1-1 0,-1 1 0,1 0 0,0-1 1,-1 1-1,1-1 0,0 1 0,0-1 0,0 0 0,0 1 1,0-1-1,1 0 0,-1 0 0,0 1 0,0-1 0,1 0 1,-1 0-1,1-1 0,-1 1 0,1 0 0,-1 0 0,1-1 1,0 1-1,-1-1 0,1 1 0,0-1 0,1 0 0,9 2-274,-1-1 0,1-1 0,0 0 0,-1-1 1,1 0-1,-1-1 0,0 0 0,1-1 0,15-5 0,-4-1-372,-1-1 1,0-1-1,30-19 1,-11 2-367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 18828,'-1'0'104,"0"0"0,1 0 1,-1 0-1,0 1 0,1-1 0,-1 0 0,0 1 0,1-1 1,-1 1-1,1-1 0,-1 0 0,0 1 0,1-1 0,-1 1 1,1 0-1,-1-1 0,1 1 0,0-1 0,-1 1 1,1 0-1,0-1 0,-1 1 0,1 0 0,0 0 0,-7 22 130,5-16 109,-8 30 280,1 1 0,2 0 0,2 0 1,1 1-1,2 59 0,3-92-603,-1 0 0,1-1 1,0 1-1,0 0 0,1-1 0,0 1 0,0-1 0,0 1 0,0-1 0,5 6 1,-5-9-20,-1 0 1,1 0-1,0 0 1,0 0-1,0 0 1,1 0-1,-1-1 1,0 1-1,1-1 1,-1 1-1,1-1 1,-1 0-1,1 0 1,0 0-1,-1-1 1,1 1-1,0-1 1,0 1-1,-1-1 1,1 0-1,0 0 1,0 0-1,3-1 1,6-1-4,1 0 1,-1-1 0,18-7 0,3 0-20,-31 9 24,-1 1 0,0 0-1,1-1 1,-1 1 0,0 0 0,0 0 0,1 0-1,-1 0 1,0 0 0,1 0 0,-1 0-1,0 0 1,1 0 0,-1 1 0,0-1-1,1 0 1,-1 1 0,0-1 0,0 1-1,0-1 1,1 1 0,-1 0 0,0 0-1,0-1 1,0 1 0,0 0 0,0 0-1,0 0 1,-1 0 0,1 0 0,0 0 0,0 1-1,-1-1 1,1 0 0,-1 0 0,1 0-1,-1 1 1,1-1 0,-1 0 0,0 0-1,1 1 1,-1-1 0,0 0 0,0 1-1,0-1 1,0 0 0,0 1 0,0-1-1,-1 0 1,1 1 0,0-1 0,-1 0-1,1 0 1,-1 1 0,1-1 0,-1 0 0,-1 2-1,2-3 9,0 0-1,0 1 1,0-1-1,0 0 1,0 0-1,0 0 1,0 0-1,0 0 0,-1 0 1,1 0-1,0 0 1,0 0-1,0 1 1,0-1-1,0 0 1,0 0-1,0 0 1,0 0-1,0 0 1,-1 0-1,1 0 0,0 0 1,0 0-1,0 0 1,0 0-1,0 0 1,0 0-1,0 0 1,-1 0-1,1 0 1,0 0-1,0 0 1,0 0-1,0 0 1,0 0-1,0 0 0,0 0 1,-1 0-1,1 0 1,0 0-1,0 0 1,0 0-1,0 0 1,0 0-1,0 0 1,0 0-1,0 0 1,-1-1-1,-1-6 235,2-10 7,1 6-97,1-8 11,1 1 0,0-1 1,12-34-1,-15 53-168,0-1 0,0 1 1,0 0-1,1 0 0,-1-1 0,0 1 0,0 0 1,0 0-1,1 0 0,-1-1 0,0 1 1,0 0-1,0 0 0,1 0 0,-1 0 0,0 0 1,0-1-1,1 1 0,-1 0 0,0 0 0,0 0 1,1 0-1,-1 0 0,0 0 0,0 0 0,1 0 1,-1 0-1,0 0 0,1 0 0,-1 0 1,0 0-1,0 0 0,1 0 0,-1 0 0,0 0 1,0 1-1,1-1 0,-1 0 0,0 0 0,0 0 1,1 0-1,-1 0 0,0 1 0,0-1 0,0 0 1,0 0-1,1 0 0,-1 1 0,0-1 1,0 0-1,0 1 0,16 18-100,-2-3 22,-8-12 73,-1-1 0,0 0-1,1 0 1,0-1-1,-1 0 1,1 0 0,0 0-1,0 0 1,0-1 0,0 0-1,1-1 1,-1 1-1,0-1 1,0 0 0,0-1-1,1 1 1,-1-1 0,11-4-1,-5 2 9,1-1 0,-1 0 0,0-1 0,0-1 0,-1 0 0,0 0 0,0-1 1,11-9-1,-17 12 1,0-1 1,0 0 0,-1 0 0,1 0-1,5-10 1,-9 13-1,1 0 0,-1-1 0,0 1 0,0-1-1,0 1 1,0-1 0,0 1 0,-1-1 0,1 0 0,-1 1-1,1-1 1,-1 0 0,0 1 0,0-1 0,0 0 0,-2-4 0,2 5-3,-1 1 1,1 0 0,-1 0 0,0 0 0,1 0-1,-1 0 1,0 0 0,0 0 0,0 0 0,0 0-1,0 0 1,0 0 0,0 1 0,0-1 0,0 0 0,0 1-1,-1-1 1,1 1 0,0-1 0,0 1 0,-1-1-1,1 1 1,0 0 0,-1 0 0,1 0 0,0 0-1,0 0 1,-1 0 0,1 0 0,0 0 0,-1 0 0,-1 1-1,-2 0 0,0 0 0,0 0 0,0 1-1,0 0 1,1 0 0,-1 0 0,-6 4 0,3 0-1,0 1 1,1 0 0,-1 0-1,1 1 1,1 0 0,0 0 0,0 0-1,0 1 1,1 0 0,1 0 0,-6 15-1,8-19 3,0 0-1,1 0 1,0 0-1,0 0 0,1 1 1,-1-1-1,1 0 1,0 1-1,0-1 0,2 8 1,-1-9-2,0 0 0,1-1 0,-1 1 1,1-1-1,-1 1 0,1-1 0,0 0 1,0 0-1,1 0 0,-1 0 0,1 0 0,-1 0 1,1 0-1,0-1 0,0 0 0,4 3 1,-1-2-3,0 0 1,0 0 0,0 0-1,1-1 1,-1 0 0,1 0-1,-1-1 1,1 0 0,0 0-1,0 0 1,0-1 0,-1 0-1,1-1 1,0 1 0,0-1 0,10-3-1,-6 1 3,0 0-1,-1-1 0,0 0 1,0-1-1,0 0 1,0 0-1,-1-1 0,0 0 1,13-12-1,-11 7 12,-1-1 1,0 1-1,-1-1 0,0-1 0,-1 0 0,-1 0 0,0-1 1,0 0-1,-2 0 0,0 0 0,0-1 0,4-25 1,-9 34 54,-3 20-42,-4 24-2,6-19 15,0 1 0,3 27 0,-2-43-66,1 0 1,-1 1-1,1-1 0,0 0 0,0 0 0,0 1 1,1-1-1,0 0 0,0 0 0,0 0 0,0-1 1,0 1-1,1 0 0,0-1 0,-1 0 0,1 1 1,4 2-1,-6-5-35,0-1 1,0 1-1,0 0 1,0-1-1,0 1 1,0-1 0,0 1-1,0-1 1,0 1-1,1-1 1,-1 0-1,0 0 1,0 0-1,0 1 1,0-1-1,0 0 1,1 0-1,-1-1 1,0 1-1,0 0 1,0 0-1,2-1 1,-1 0-68,-1 0 0,1 0 0,0 0 0,-1 0 0,0-1 0,1 1 0,-1 0 0,0-1 0,1 1-1,-1-1 1,0 1 0,1-4 0,2-4-483,0 1-1,-1-1 1,0 0-1,2-15 1,1-10-899,-3-1 0,0 0 0,-4-49 0,-13-41 2221,9 105 983,4 14 331,9 12-684,-3-2-1244,24 15-142,-11-8-235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101 137 20572,'-12'8'683,"0"0"-1,0 1 0,1 1 0,1 0 0,-11 12 1,18-20-628,1 1 0,0 0-1,0 0 1,0 0 0,1-1 0,-1 2 0,1-1 0,-1 0 0,1 0 0,0 0 0,0 1 0,0-1-1,1 0 1,-1 1 0,1-1 0,0 1 0,0-1 0,0 1 0,0-1 0,1 0 0,0 1 0,-1-1-1,1 0 1,0 1 0,0-1 0,1 0 0,2 5 0,-3-6-57,1 1 0,-1-1-1,1 0 1,0 0 0,0 0 0,0 0 0,0 0 0,0-1-1,0 1 1,0-1 0,0 1 0,1-1 0,-1 0-1,1 1 1,-1-1 0,1-1 0,-1 1 0,1 0 0,0-1-1,-1 1 1,1-1 0,0 0 0,-1 0 0,1 0-1,0 0 1,-1 0 0,1 0 0,0-1 0,-1 0 0,1 1-1,4-3 1,1 0-5,-1 0 0,0-1 1,0 1-1,0-1 0,0-1 0,-1 0 0,1 0 0,-1 0 0,8-9 0,0-2 24,-1-1 1,-1 0-1,-1-1 0,0 0 0,-1-1 1,-1 0-1,-1-1 0,0 1 0,-2-2 0,8-40 1,-13 60-14,-1 0-1,0 0 1,0 0 0,1 0 0,-1 0 0,0 0 0,0 0 0,0 0 0,0 0 0,0 0 0,0 0 0,0 0 0,0 0 0,-1 0 0,1 0 0,0-1 0,-1 1 0,1 0-1,-1 1 1,1-1 0,-1 0 0,1 0 0,-1 0 0,0 0 0,-1-1 0,1 2 0,0 0 0,0 0-1,0 1 1,-1-1 0,1 0 0,0 1 0,0-1-1,0 1 1,0 0 0,0-1 0,0 1-1,0 0 1,0-1 0,0 1 0,0 0 0,0 0-1,1 0 1,-1 0 0,0 0 0,0 0-1,1 0 1,-2 2 0,-5 9 7,0 0-1,0 1 1,1 0-1,1 0 1,0 1-1,1 0 1,-4 19 0,6-24-43,1 1 0,-1-1 0,2 1 0,-1-1 0,2 1 1,-1-1-1,1 1 0,1-1 0,-1 1 0,2-1 0,5 17 1,-6-22-88,-1-1 1,1 1 0,0-1-1,0 0 1,0 0 0,0 0-1,1 0 1,-1-1 0,1 1-1,0-1 1,0 1 0,0-1-1,0 0 1,0 0 0,0 0-1,0 0 1,1-1 0,-1 0-1,1 1 1,-1-1 0,1 0-1,0-1 1,4 2 0,-4-2-123,1-1 0,0 1 1,-1-1-1,1 1 1,0-1-1,-1-1 0,1 1 1,-1-1-1,0 1 1,1-1-1,-1-1 0,0 1 1,0 0-1,0-1 1,-1 0-1,1 0 0,6-7 1,-6 5 1,0 0 0,0 0 1,-1-1-1,5-10 0,-5 10 363,-1 1 0,1 0 0,0 0 0,1 0 0,-1 0 0,6-5 0,-7 9 44,0 0-1,0 0 0,0 0 0,0 0 0,0 1 0,0-1 1,0 0-1,0 1 0,0 0 0,0 0 0,0-1 0,0 1 1,0 0-1,0 1 0,0-1 0,1 0 0,2 1 1,-2 0-87,-1 0 0,1-1 0,0 0 0,-1 0 0,1 0 0,0 0 0,-1 0 0,1 0 0,-1-1 0,1 1 0,0-1 0,3-1 0,-4 1-27,0-1 1,-1 1 0,1-1 0,0 1 0,-1-1 0,1 0 0,-1 0 0,0 0 0,1 0 0,-1 0 0,0 0 0,0 0-1,0 0 1,-1 0 0,1 0 0,1-5 0,-2 7-27,0-1 0,0 0 0,0 0 0,0 0 0,0 0 1,0 0-1,0 0 0,0 0 0,0 0 0,0 0 0,0 0 0,0 0 0,-1 0 0,1 0 0,0 0 0,-1 0 0,1 0 0,-1 1 0,1-1 1,-1 0-1,1 0 0,-1 0 0,0 1 0,1-1 0,-1 0 0,0 1 0,0-1 0,1 1 0,-1-1 0,0 0 0,0 1 0,0 0 0,0-1 1,0 1-1,0 0 0,0-1 0,1 1 0,-1 0 0,-2 0 0,1 0 1,-1 0 0,1 0 0,-1 1 0,1-1-1,0 1 1,0 0 0,-1-1 0,1 1 0,0 0 0,0 0 0,0 1 0,0-1 0,0 0-1,0 1 1,0-1 0,0 1 0,1 0 0,-1-1 0,0 1 0,1 0 0,0 0 0,-2 2-1,-1 3 16,0 0 0,0-1 0,1 1 0,0 1 0,-4 10 0,5-10-13,1-1 0,0 1 0,0 0 0,1 0 0,0-1 0,0 1 0,0 0 0,1 0 0,3 11 0,-3-16-82,-1 0-1,1 0 1,0 0 0,0 0-1,1-1 1,-1 1-1,0 0 1,1-1-1,0 1 1,0-1-1,-1 1 1,1-1 0,1 0-1,-1 0 1,0 0-1,0 0 1,1 0-1,-1 0 1,1-1-1,0 1 1,0-1-1,-1 0 1,1 0 0,0 0-1,0 0 1,5 1-1,-4-2 12,-1 0 0,0-1-1,0 1 1,1-1 0,-1 1 0,0-1-1,0 0 1,0 0 0,0-1 0,0 1-1,0-1 1,0 1 0,0-1 0,0 0-1,4-4 1,18-18-384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19652,'8'17'627,"-2"1"-1,-1 1 0,0-1 1,-1 1-1,2 25 1,1 1-46,-4-23-301,-3-15-130,1 0 0,1-1 0,-1 1 0,1 0 0,2 6 0,-4-13-138,0 0 0,0 1 0,1-1 0,-1 0 0,0 0-1,0 0 1,0 0 0,0 1 0,0-1 0,0 0 0,0 0 0,0 0 0,0 0 0,0 0-1,0 0 1,0 1 0,1-1 0,-1 0 0,0 0 0,0 0 0,0 0 0,0 0 0,0 0 0,0 0-1,1 0 1,-1 0 0,0 0 0,0 0 0,0 1 0,0-1 0,1 0 0,-1 0 0,0 0-1,0 0 1,0 0 0,0 0 0,0 0 0,1 0 0,-1 0 0,0 0 0,0-1 0,0 1-1,0 0 1,1 0 0,4-8 288,2-14 41,-1-20-36,-1-1 0,-2 1 0,-3-47 1,-2 75-276,4 28-26,0-6-11,1 1 0,0 0-1,0-1 1,1 0 0,0 0-1,0 0 1,1 0 0,0-1-1,1 1 1,0-1 0,0-1-1,8 9 1,-8-11 2,0 0 1,-1 0-1,1 0 0,1-1 1,-1 0-1,0 0 0,1 0 1,0-1-1,-1 0 0,1 0 1,0-1-1,0 0 0,0 0 1,0 0-1,0-1 0,10-1 1,-3-1 9,0-1 1,0-1 0,-1 0 0,0-1 0,0 0 0,0-1 0,-1 0-1,1-1 1,-2-1 0,1 0 0,-1 0 0,0-1 0,-1 0 0,0-1-1,0 0 1,-1-1 0,-1 0 0,1-1 0,-2 1 0,0-2 0,0 1-1,5-15 1,-11 23 1,0 0-1,0 0 1,0 0 0,0 0-1,-1 0 1,1 0 0,-1-6-1,0 9-5,0 1 1,-1-1-1,1 1 0,0-1 1,0 0-1,0 1 0,0-1 1,-1 1-1,1-1 0,0 1 1,0-1-1,-1 0 0,1 1 0,0-1 1,-1 1-1,1 0 0,-1-1 1,1 1-1,-1-1 0,1 1 1,-1-1-1,0 1-1,0 0 1,0 0-1,0-1 1,0 1-1,0 0 1,0 0-1,0 1 1,0-1-1,0 0 1,1 0-1,-1 0 1,0 0-1,0 1 1,0-1-1,0 1 0,0-1 1,0 0-1,-1 2 1,-3 1-1,0 1 0,1 0 0,-1 0 0,1 0 0,0 1 0,0 0 0,0-1 0,1 1 0,-6 11 0,-23 52-6,31-64 5,-5 10 5,1 0-1,0 1 1,-3 21-1,7-32-3,1 1 0,-1-1 0,1 1 0,0-1 0,0 1 1,0-1-1,1 0 0,-1 1 0,1-1 0,0 1 0,0-1 0,1 0 0,-1 0 0,1 0 0,0 0 0,3 5 0,-3-7-1,-1-1 0,1 1 1,0 0-1,0-1 0,0 1 0,0-1 1,0 0-1,1 1 0,-1-1 0,0 0 1,0 0-1,1-1 0,-1 1 0,1 0 1,-1-1-1,0 0 0,1 1 0,-1-1 1,1 0-1,-1 0 0,1 0 0,-1-1 1,1 1-1,-1-1 0,1 1 0,-1-1 1,0 0-1,1 0 0,2-1 0,7-4 1,-1 1 0,1-2 0,-1 0-1,13-10 1,3-5 10,0-2 1,-1 0 0,-2-2-1,-1-1 1,30-43-1,-27 29 43,-1 0-1,-3-2 1,26-66-1,-44 99-34,-1 0 0,0 0-1,0 0 1,-1 0 0,0-1 0,0-10-1,-2 20-14,0 0 0,0-1 0,0 1 0,0 0 0,0 0-1,-1 0 1,1 0 0,0 0 0,0 0 0,-1-1 0,1 1-1,-1 0 1,1 0 0,-1 0 0,1 0 0,-1 0 0,0 0-1,1 0 1,-2-1 0,1 2-1,1 0-1,-1 0 1,0-1 0,1 1-1,-1 0 1,0 0 0,0 0 0,1 0-1,-1 0 1,0 0 0,1 0-1,-1 0 1,0 0 0,0 0-1,1 1 1,-1-1 0,0 0-1,1 0 1,-1 1 0,0-1-1,1 0 1,-2 1 0,-2 2 3,-1 0 1,1 1 0,0-1-1,0 1 1,0 0-1,-4 6 1,-4 7 36,1 0 0,0 1-1,1 0 1,2 0 0,-1 1 0,2 0 0,1 0 0,-5 22-1,9-30-141,1 0-1,0 0 0,0 0 1,1 0-1,0 0 0,1 0 0,3 13 1,-2-17-220,0 1 0,0-1 0,1 0-1,0-1 1,0 1 0,0 0 0,1-1 0,0 0 0,1 0 0,-1 0 0,10 9 0,6 0-386,0-4-259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165 338 15491,'3'-2'542,"0"0"-1,-1-1 1,1 1-1,-1-1 1,1 0-1,-1 0 1,0 0-1,2-4 1,-4 7-433,1-1 1,-1 1 0,0-1 0,0 1 0,0-1-1,0 1 1,1-1 0,-1 1 0,0-1 0,0 0 0,0 1-1,0-1 1,0 1 0,0-1 0,0 1 0,-1-1-1,1 1 1,0-1 0,0 1 0,0-1 0,0 1-1,-1-1 1,1 1 0,-1-1 0,0 0 2,0 0 1,0 1-1,0-1 1,0 0-1,0 1 1,0-1-1,0 1 1,0 0 0,0-1-1,0 1 1,-1 0-1,1 0 1,0 0-1,0 0 1,0 0-1,-2 0 1,-4 1-32,0 0 0,1 0 0,-1 0 0,1 1 0,-1 0 0,1 1 0,0-1 0,0 1 0,0 1 0,0-1 1,1 1-1,-1 0 0,1 0 0,0 0 0,-6 7 0,4-4-71,0 1-1,0 0 1,0 0-1,1 1 1,1 0 0,0 0-1,0 0 1,0 0 0,-3 13-1,7-20-7,1 0-1,-1 0 0,1 0 1,-1 1-1,1-1 0,0 0 0,0 1 1,0-1-1,0 0 0,0 1 1,0-1-1,1 0 0,-1 0 1,1 1-1,-1-1 0,1 0 0,0 0 1,0 0-1,0 0 0,0 0 1,0 0-1,3 2 0,-3-2 1,1 0-1,0-1 1,1 1-1,-1-1 0,0 0 1,0 0-1,1 0 1,-1 0-1,0 0 1,1 0-1,-1 0 0,1-1 1,-1 1-1,1-1 1,-1 0-1,1 0 1,0 0-1,-1 0 1,5-1-1,2-1 4,0 0 1,0-1-1,0 0 1,0 0-1,-1-1 1,0 0-1,0 0 1,0-1-1,0 0 1,10-10-1,-1 1 33,-1-2-1,0 0 1,14-20 0,-3-3 48,-12 16-11,-11 19-6,-4 6 30,-12 44-131,12-44 26,-1 0 0,1 0 0,-1 0 0,1 0 0,0 0 0,0 1 0,0-1-1,0 0 1,0 0 0,1 0 0,-1 0 0,1 0 0,-1 0 0,1 0 0,0 0 0,-1-1-1,1 1 1,0 0 0,0 0 0,2 2 0,-2-4 3,0 1 0,0-1-1,0 0 1,0 1 0,1-1-1,-1 0 1,0 0 0,0 1 0,0-1-1,0 0 1,0 0 0,1 0-1,-1-1 1,0 1 0,0 0 0,0 0-1,0-1 1,0 1 0,0 0-1,1-1 1,-1 1 0,0-1 0,1-1-1,24-17-36,-12 6 33,-2-1-1,1 0 1,-2-1-1,0-1 1,-1 0-1,15-30 0,36-108 39,-55 138-36,-2 0 0,5-27 0,-9 29-1,-5 16-2,-8 18-2,-3 21 134,-20 72-1,30-88-64,2 0-1,0 0 1,1 0 0,2 37-1,1-59-50,0-1 0,0 0 0,0 1 0,1-1 0,0 1 0,-1-1 0,1 0 0,0 0 0,0 1 0,0-1-1,0 0 1,0 0 0,1 0 0,-1 0 0,1 0 0,-1 0 0,4 2 0,-5-3-7,1-1 1,-1 1-1,1-1 1,0 0-1,-1 0 1,1 1-1,-1-1 1,1 0-1,0 0 1,-1 0-1,1 0 1,0 0-1,-1 0 1,1 0-1,0 0 0,-1 0 1,1 0-1,0 0 1,-1 0-1,1 0 1,0 0-1,-1-1 1,1 1-1,0-1 1,1 0 0,-1 0 0,1 0 0,-1 0 0,0-1 1,0 1-1,1-1 0,-1 1 0,0-1 0,0 1 1,0-1-1,0 0 0,1-3 0,0 0 7,0 0 0,0-1 0,0 0 1,-1 1-1,0-1 0,0 0 0,0 0 0,0 0 0,-1 0 0,-1-10 0,1 16-8,0-1 0,0 1-1,0-1 1,-1 1 0,1-1 0,0 1-1,0-1 1,0 1 0,-1-1-1,1 1 1,0-1 0,-1 1 0,1 0-1,0-1 1,-1 1 0,1-1 0,0 1-1,-1 0 1,1 0 0,-1-1-1,1 1 1,-1 0 0,1 0 0,-1-1-1,1 1 1,-1 0 0,1 0 0,-1 0-1,1 0 1,-1 0 0,1 0-1,-1 0 1,1 0 0,-1 0 0,1 0-1,-1 0 1,1 0 0,-1 0 0,1 0-1,-1 0 1,1 0 0,-1 1-1,1-1 1,0 0 0,-1 0 0,1 1-1,-1-1 1,1 0 0,-1 1 0,1-1-1,0 0 1,-1 1 0,1-1-1,0 0 1,-1 1 0,1 0 0,-19 24 0,18-24-1,0 0 0,1 1 0,-1-1 1,0 0-1,1 1 0,-1-1 0,1 0 0,0 1 1,-1-1-1,1 1 0,0-1 0,0 1 0,0-1 1,0 1-1,0-1 0,0 1 0,1-1 0,-1 1 1,0-1-1,1 1 0,-1-1 0,1 0 0,-1 1 0,1-1 1,0 0-1,-1 1 0,1-1 0,0 0 0,0 0 1,2 2-1,-1-2-1,1 0 1,-1 0-1,0 0 1,1 0-1,0 0 1,-1 0-1,1-1 1,-1 1-1,1-1 1,0 0-1,-1 0 1,1 0-1,0 0 1,-1 0-1,1-1 1,4 0-1,15-5-21,-1-1-1,-1-1 1,39-20-1,-38 17-23,-1 1 0,2 1 0,30-8-1,-32 16-25,-20 1 70,1 0 0,-1 0-1,1 0 1,-1 0 0,0 0 0,1 1-1,-1-1 1,1 0 0,-1 0 0,0 0-1,1 1 1,-1-1 0,0 0 0,1 1 0,-1-1-1,0 0 1,0 1 0,1-1 0,-1 0-1,0 1 1,0-1 0,0 1 0,1 0-1,-1 1-3,0 1 0,0-1-1,0 1 1,0-1-1,-1 1 1,1-1 0,-1 1-1,0-1 1,-1 4 0,-3 13-13,5-18 20,-1 1-1,1 0 1,0 0-1,0 0 1,0 0 0,0-1-1,0 1 1,0 0-1,0 0 1,1 2-1,0-3-2,-1 0 0,0-1 0,1 1 1,-1-1-1,0 1 0,1-1 0,-1 1 0,0-1 0,1 1 0,-1-1 0,1 1 0,-1-1 1,1 1-1,0-1 0,-1 0 0,1 0 0,-1 1 0,1-1 0,-1 0 0,2 1 1,2-1-35,0 0 0,0 0 0,1 0 0,-1 0 1,0-1-1,0 0 0,7-2 0,32-12-443,-36 11 346,0 1 1,1 0-1,-1 1 0,1 0 1,0 0-1,-1 0 0,1 1 1,0 0-1,9 0 1,-16 2 129,-1-1 0,1 0 0,-1 0 0,0 0 0,1 1 0,-1-1 0,1 0 0,-1 0 0,1 1 0,-1-1 0,0 0 0,1 1 0,-1-1 0,0 0 0,1 1 0,-1-1 0,0 1 0,0-1 0,1 1 0,-1-1 0,0 0 0,0 1 1,0-1-1,0 1 0,0-1 0,1 1 0,-1-1 0,0 1 0,0-1 0,0 1 0,0-1 0,0 1 0,0-1 0,-1 1 0,1-1 0,0 1 0,0-1 0,0 1 0,0-1 0,-1 1 0,1-1 0,-11 26 386,8-19-253,1-2-22,0-1 1,1 1-1,0 0 1,0 0 0,0 0-1,0 0 1,0 6-1,1-10-87,0 0 1,1 0-1,-1 0 0,0-1 0,0 1 0,0 0 0,0 0 1,1-1-1,-1 1 0,0 0 0,1 0 0,-1-1 0,1 1 1,-1 0-1,1-1 0,-1 1 0,1-1 0,-1 1 0,1-1 1,1 2-1,-1-2-10,0 1 0,1-1 1,-1 0-1,0 1 0,1-1 0,-1 0 1,0 0-1,1 0 0,-1 0 0,1 0 1,-1 0-1,0-1 0,1 1 0,-1 0 1,0-1-1,3 0 0,7-3 15,1-1 0,-1-1 0,0 0 0,-1 0 0,0-1 0,16-13 1,-19 14-15,0-1 1,0 1 0,-1-1 0,0 0 0,0-1 0,-1 0 0,0 0 0,-1 0 0,6-12 0,-9 16-1,0 0-1,0 0 1,-1 0-1,0-1 1,1 1-1,-1 0 1,-1 0-1,1 0 1,-1-1-1,1 1 1,-3-7-1,2 10-6,1-1-1,0 1 0,-1 0 1,1 0-1,-1-1 0,1 1 1,-1 0-1,1 0 0,-1 0 1,0 0-1,0 0 0,1 0 1,-1 0-1,0 0 0,0 0 1,0 0-1,0 0 0,0 1 1,0-1-1,-1 0 0,1 1 1,0-1-1,0 1 0,0-1 1,-1 1-1,1-1 0,0 1 1,0 0-1,-1 0 0,1-1 1,0 1-1,-1 0 0,1 0 1,0 1-1,-1-1 0,1 0 1,0 0-1,0 1 0,-1-1 1,0 1-1,1-1-3,0 1-1,1-1 1,-1 0 0,0 1-1,1-1 1,-1 1-1,1-1 1,-1 1 0,1-1-1,-1 1 1,1-1 0,-1 1-1,1 0 1,0-1-1,-1 1 1,1 0 0,0-1-1,-1 1 1,1 0-1,0-1 1,0 1 0,0 0-1,-1 0 1,1-1-1,0 1 1,0 0 0,0 0-1,0-1 1,0 1 0,1 0-1,-1-1 1,0 1-1,0 0 1,0 0 0,1-1-1,-1 1 1,0 0-1,1-1 1,-1 1 0,0 0-1,1-1 1,0 2-1,1 1-13,1 0 0,-1 0-1,0 1 1,1-2-1,0 1 1,5 5-1,-7-7-65,0 0-1,0 0 1,1 0-1,-1 0 0,0-1 1,0 1-1,1 0 1,-1 0-1,1-1 1,-1 1-1,1-1 1,-1 1-1,1-1 1,-1 0-1,1 0 1,-1 1-1,1-1 0,-1 0 1,1 0-1,-1-1 1,1 1-1,-1 0 1,1 0-1,-1-1 1,1 1-1,2-2 1,-3 1-20,1-1 0,-1 0 1,0 0-1,1 0 1,-1 1-1,0-1 0,0 0 1,0 0-1,-1-1 1,1 1-1,0 0 0,-1 0 1,0 0-1,1 0 1,-1-1-1,0 1 0,0 0 1,0 0-1,-1-3 1,-1-28-681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0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 19700,'-7'-3'2929,"13"2"-2009,1-7-104,0-6-584,3-1-192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1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19 163 18572,'1'1'135,"0"0"0,-1-1-1,1 1 1,0 0 0,-1 0 0,1-1 0,-1 1-1,1 0 1,-1 0 0,1 0 0,-1 0 0,1 0-1,-1 0 1,0 0 0,0 0 0,1 0 0,-1 0-1,0 0 1,0 2 0,1 27 491,-1-21 10,1 64 1075,-2-44-1103,6 57 0,-3-78-370,1-9 48,3-15 104,-3-15-176,0 0-1,-3 0 1,0 0-1,-2 0 1,-6-34 0,6 48-177,1 8-26,0-1 0,0 0 0,-1 1 0,0-1 1,-1 1-1,0-1 0,-7-13 0,10 22-11,0 1 0,0 0-1,0 0 1,0 0 0,0-1-1,0 1 1,0 0 0,0 0-1,-1 0 1,1 0 0,0-1-1,0 1 1,0 0 0,0 0-1,0 0 1,-1 0-1,1-1 1,0 1 0,0 0-1,0 0 1,0 0 0,-1 0-1,1 0 1,0 0 0,0 0-1,0 0 1,-1 0 0,1 0-1,0 0 1,0 0 0,0 0-1,-1 0 1,1 0 0,0 0-1,0 0 1,0 0 0,-1 0-1,1 0 1,0 0 0,0 0-1,0 0 1,-1 0 0,1 0-1,0 0 1,0 0 0,-1 1-1,-3 11-11,0 15-13,4-8 6,1 0 1,0 0-1,6 25 1,-6-39 15,0 1 0,1-1 0,-1 0 0,1 0 1,0 0-1,0 0 0,0 0 0,1-1 0,0 1 0,0-1 0,0 1 1,0-1-1,1 0 0,-1 0 0,1-1 0,6 6 0,-7-8 5,0 0 0,0 1 0,-1-1 0,1 0-1,0 0 1,0-1 0,0 1 0,1-1 0,-1 1 0,0-1-1,0 0 1,0 0 0,0 0 0,0-1 0,4 0 0,-1-1 3,-1 1 1,0-1 0,1-1 0,-1 1 0,0-1 0,0 0-1,8-6 1,0-2 20,-1 0-1,0-1 1,0-1 0,14-20-1,-13 14 20,0-1-1,-1-1 1,-1 0-1,-1-1 1,-1 0-1,-1 0 1,6-26-1,-17 91-53,2-14-6,-1 1-26,-4 115 57,6-115-120,1 0 0,10 52 0,-10-77-41,0 0 0,0 1 0,1-1 0,0 0 1,4 8-1,-6-12 115,1 0 0,-1-1 1,1 1-1,-1 0 1,1 0-1,0 0 0,0-1 1,-1 1-1,1 0 1,0-1-1,0 1 0,0-1 1,0 1-1,-1-1 0,1 1 1,0-1-1,0 1 1,0-1-1,0 0 0,0 0 1,0 1-1,0-1 1,0 0-1,0 0 0,0 0 1,0 0-1,0 0 0,0-1 1,0 1-1,0 0 1,0 0-1,0-1 0,0 1 1,2-1-1,14-9-389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1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169 100 16804,'1'-4'278,"0"0"1,0 0-1,0 0 1,-1 0 0,1 1-1,-1-1 1,0 0-1,0 0 1,-1 0-1,1 0 1,-1 0 0,0 0-1,0 0 1,0 1-1,0-1 1,-1 0 0,-3-5-1,4 7-181,0 0 0,-1 1-1,0-1 1,1 0 0,-1 0 0,0 1-1,0-1 1,0 1 0,0 0-1,0-1 1,0 1 0,-1 0 0,1 0-1,0 0 1,0 1 0,-1-1 0,1 0-1,-1 1 1,1 0 0,0 0-1,-1-1 1,1 1 0,-1 1 0,1-1-1,-1 0 1,1 0 0,0 1 0,-1 0-1,-2 0 1,0 2-55,-1-1 0,1 1 0,0 0 0,-1 0 0,1 1 0,1 0 0,-1-1 0,1 2-1,-1-1 1,1 0 0,0 1 0,1 0 0,-1 0 0,1 0 0,0 0 0,-4 9 0,5-9-26,-1 0 1,1 0-1,0 1 0,0-1 0,1 0 1,0 1-1,0-1 0,0 1 0,0 0 1,1-1-1,0 1 0,0 0 0,1-1 1,0 1-1,0-1 0,0 1 0,4 10 1,-4-14-7,0 0 1,0-1 0,0 1-1,0 0 1,0 0 0,0-1-1,1 1 1,-1 0 0,1-1-1,0 1 1,-1-1 0,1 0-1,0 0 1,0 1 0,-1-1-1,1 0 1,0-1 0,0 1-1,0 0 1,4 0 0,-2 0 3,0-1 1,-1 0 0,1-1 0,-1 1-1,1 0 1,-1-1 0,1 0-1,-1 0 1,1 0 0,-1 0 0,5-3-1,2-2 23,0 1-1,-1-2 1,0 1-1,0-1 1,-1-1-1,15-15 1,-15 13 2,-1 1 1,-1-1-1,1-1 1,-2 1-1,7-16 1,-29 82 75,16-49-82,0-1-1,0 0 1,0 0-1,1 1 0,0-1 1,0 0-1,2 13 1,-1-18-24,-1 0 1,0 0 0,0 0-1,1 0 1,-1-1-1,1 1 1,-1 0-1,1 0 1,-1 0 0,1 0-1,0-1 1,-1 1-1,1 0 1,0-1 0,0 1-1,-1 0 1,1-1-1,0 1 1,0-1-1,0 1 1,0-1 0,0 0-1,0 1 1,-1-1-1,1 0 1,0 0 0,0 1-1,0-1 1,0 0-1,0 0 1,0 0-1,0 0 1,0 0 0,0 0-1,0-1 1,0 1-1,0 0 1,0 0 0,0-1-1,0 1 1,0-1-1,0 1 1,1-1-1,4-2 42,0-1 0,0 1-1,0-1 1,11-8 0,0-5 9,-1-1 0,-1 0 0,0-1 0,19-34 0,-31 48-56,-16 66 69,9-48 22,1-1 1,0 1-1,1 0 1,-2 26-1,5-37-83,0 0-1,0 0 1,0-1-1,0 1 1,0 0-1,0 0 0,0-1 1,1 1-1,-1-1 1,0 1-1,1-1 1,0 0-1,-1 1 0,1-1 1,0 0-1,-1 0 1,5 2-1,17 15-131,-21-17 110,-1 1 1,0-1-1,0 1 1,0 0-1,-1-1 1,1 1-1,0 0 1,-1 0-1,1-1 1,-1 1-1,1 0 1,-1 0-1,0 0 1,1 2-1,-2-4 7,1-1 3,0 1 0,-1-1 0,1 1 0,0-1 0,-1 0 0,1 1 0,0-1 0,-1 1 0,1-1-1,-1 1 1,1-1 0,-1 1 0,1 0 0,-1-1 0,0 1 0,1-1 0,-1 1 0,1 0 0,-1 0 0,0-1-1,1 1 1,-1 0 0,0 0 0,1 0 0,-1 0 0,0 0 0,1 0 0,-2 0 0,1 0-7,-7 3-28,8-3-52,-1 1 0,1-1 0,-1 1 0,0-1-1,1 1 1,-1-1 0,0 1 0,0-1 0,0 0 0,1 1-1,-1-1 1,0 0 0,0 0 0,0 0 0,1 0-1,-1 1 1,0-1 0,0 0 0,0 0 0,0-1-1,1 1 1,-1 0 0,0 0 0,0 0 0,0-1 0,1 1-1,-2-1 1,-19-13-1650,12 7 1045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1 758 13635,'11'0'1976,"9"-2"-1055,9-1-249,2 2 1424,9-2-960,2 2-111,0-1-513,-2 1-448,-7-2 120,-5 0-72,-6 0-216</inkml:trace>
  <inkml:trace contextRef="#ctx0" brushRef="#br0" timeOffset="1">704 7 17036,'3'-6'1400,"-6"12"-1016,-1 5-120,-5 15 736,4 7-144,-5 10-303,4 4-121,-1 8-24,2-2-8,7 1-8,-1-7-112,5-6-560,1-7-536,0-10 728,2-2-144,-5-9-104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1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15 17124,'-1'-1'197,"0"-1"1,-1 1 0,1 0 0,-1 0-1,1 0 1,-1 0 0,1 0-1,-1 0 1,0 0 0,1 0 0,-1 1-1,0-1 1,0 0 0,1 1-1,-1 0 1,0-1 0,0 1 0,0 0-1,0 0 1,-1 0 0,-40 5 1818,26-1-1358,0 0 1,-28 13 0,37-14-602,1 1 0,-1 0 0,1 0 0,1 0 0,-1 1 0,0 0 0,1 1 0,-6 6 1,11-12-58,1 1 1,-1-1-1,1 1 1,-1-1-1,1 1 1,0 0 0,-1-1-1,1 1 1,-1 0-1,1-1 1,0 1 0,0 0-1,-1 0 1,1-1-1,0 1 1,0 0 0,0 0-1,0-1 1,0 1-1,0 0 1,0 0 0,0 0-1,0-1 1,0 1-1,0 0 1,1 1 0,0-1-3,0 0 0,0 0 0,0 0 0,0 0 1,0 0-1,0 0 0,0 0 0,0-1 1,0 1-1,0 0 0,1-1 0,-1 1 0,3 0 1,5 2-22,1 0 1,0-2 0,13 2 0,-16-2 9,16 2-48,49 8-132,-64-9 166,-1-1 0,0 2 0,0-1 0,0 1 0,-1 0-1,1 1 1,9 6 0,-15-10 32,0 1 0,0 0 0,1 0 1,-1 0-1,0 0 0,0 0 0,0 0 0,0 1 0,0-1 0,0 0 0,-1 0 1,1 1-1,0-1 0,-1 0 0,1 1 0,-1-1 0,1 1 0,-1-1 0,1 1 1,-1-1-1,0 1 0,0-1 0,0 1 0,0-1 0,0 1 0,0-1 0,0 1 1,-1-1-1,1 0 0,0 1 0,-1-1 0,1 1 0,-1-1 0,0 0 0,1 1 1,-1-1-1,0 0 0,0 1 0,0-1 0,0 0 0,-1 1 0,-2 2 67,1-1-1,-1 1 0,0-1 0,0 0 1,-1 0-1,1 0 0,0-1 0,-1 1 0,0-1 1,-7 2-1,2-1 37,0-2 1,0 1-1,0-1 1,-1-1-1,1 0 0,-20-3 1,25 3-247,-1-1 1,1 0-1,0-1 1,-1 1-1,1-1 1,0 0-1,0 0 0,0-1 1,0 1-1,1-1 1,-1 0-1,1-1 1,0 1-1,-6-6 1,10 9 63,-1-1 0,1 0 1,-1 1-1,1-1 0,0 1 1,-1-1-1,1 0 0,0 1 1,-1-1-1,1 0 0,0 0 1,0 1-1,0-1 0,-1 0 1,1 1-1,0-1 0,0 0 1,0 0-1,0 1 0,1-1 1,-1 0-1,0 0 0,0 1 1,0-1-1,0 0 0,1 1 1,-1-1-1,0 0 0,1 1 1,-1-1-1,1 0 0,-1 1 0,0-1 1,1 1-1,-1-1 0,1 1 1,0-1-1,-1 1 0,1-1 1,-1 1-1,1-1 0,0 1 1,0-1-1,5-2-154,0 0 1,0 1-1,0-1 0,6-1 0,-11 4 213,37-10-968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1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42 294 17868,'-14'37'2029,"7"-19"-985,-7 29-1,12-41-915,1 0-1,0 0 0,1 1 0,-1-1 0,1 0 0,1 1 1,-1-1-1,3 11 0,-3-15-112,1-1 1,-1 1-1,0 0 1,1-1-1,-1 1 1,1-1-1,0 0 1,-1 1-1,1-1 1,0 1-1,0-1 1,0 0-1,0 0 1,0 1-1,0-1 1,0 0-1,0 0 1,0 0-1,1 0 1,-1 0-1,0 0 1,1-1-1,-1 1 1,1 0-1,-1-1 1,1 1-1,-1-1 1,1 1-1,-1-1 1,1 0-1,-1 0 1,1 0-1,-1 0 1,1 0-1,0 0 1,-1 0-1,1 0 1,-1 0-1,1-1 1,-1 1-1,1-1 1,-1 1-1,2-2 1,4-1 39,0 0 1,0-1-1,-1 0 1,1 0-1,-1 0 1,0-1-1,8-8 1,-3 1 31,0-1 1,-2 0 0,0 0 0,0-1-1,-1 0 1,-1-1 0,0 0 0,8-29 0,-8 18-12,-1-1 0,-1 0 1,-1 0-1,0-40 1,-4 58-77,0 0 0,-1 1 0,0-1 0,-1 0 1,0 0-1,0 1 0,-1-1 0,0 1 0,-6-12 0,8 18-2,0 0-1,0 0 1,0 1 0,-1-1-1,1 0 1,-1 1-1,1-1 1,-1 1-1,0-1 1,1 1-1,-1 0 1,0 0-1,0-1 1,0 1 0,0 1-1,0-1 1,-3-1-1,2 2 0,0 0-1,0 0 1,0 0-1,1 0 1,-1 1 0,0-1-1,0 1 1,1 0-1,-1 0 1,0 0 0,1 0-1,-1 0 1,1 0-1,-1 1 1,1-1 0,0 1-1,-4 3 1,-4 3 27,1 1-1,0 1 1,0 0 0,1 0 0,0 1 0,1 0-1,-11 22 1,9-14 58,0 0 1,2 0-1,1 0 0,-6 30 0,11-44-53,0 0-1,0 0 1,1 0-1,0 1 1,0-1-1,0 0 1,1 0-1,-1 0 1,4 10-1,-4-13-21,1-1 0,0 1 0,0 0 0,0-1 1,0 1-1,0-1 0,0 1 0,1-1 0,-1 0 0,0 1 0,1-1 0,-1 0 0,1 0 0,-1 0 0,1 0 0,0 0 0,-1 0 0,1 0 0,0-1 0,0 1 0,-1 0 0,1-1 0,0 0 0,0 1 0,0-1 0,0 0 0,0 0 0,-1 0 0,4-1 0,11-1-60,1 0 1,-1-2-1,0 0 0,26-11 0,-30 10-24,1 0 0,0 1 0,1 1 0,-1 0 0,1 0 0,-1 1 0,28 0 0,-38 2 62,0 1-1,0-1 0,-1 1 1,1-1-1,0 1 0,0 0 1,0 0-1,0 0 1,-1 0-1,1 1 0,-1-1 1,1 1-1,-1-1 1,1 1-1,-1 0 0,0 0 1,0 0-1,0 0 1,0 1-1,0-1 0,0 0 1,-1 1-1,1-1 1,-1 1-1,0 0 0,2 4 1,0 4 0,-1 1 0,0-1 1,0 1-1,-2 0 0,0 17 1,1 12 56,-1-40-69,0 0 0,0-1 0,0 1 0,0 0 0,0 0 0,0 0 0,0-1-1,1 1 1,-1 0 0,0 0 0,0-1 0,1 1 0,-1 0 0,0 0 0,1-1-1,-1 1 1,1 0 0,-1-1 0,1 1 0,-1-1 0,1 1 0,0 0 0,-1-1-29,1 0 0,0 0 0,-1 0 1,1-1-1,-1 1 0,1 0 0,-1 0 0,1-1 1,-1 1-1,1 0 0,-1-1 0,1 1 0,-1 0 1,1-1-1,-1 1 0,0-1 0,1 1 0,-1-1 1,0 1-1,1-1 0,-1 0 0,18-34-1085,-6 8 585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1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6 248 18804,'0'22'1973,"-3"37"0,1-38-946,1 0 0,2 22 0,-1-42-991,0 1-1,0-1 1,0 1 0,0 0-1,0-1 1,1 1 0,-1-1-1,0 1 1,1-1 0,0 1-1,-1-1 1,1 1 0,0-1 0,0 0-1,0 1 1,-1-1 0,2 0-1,-1 0 1,0 1 0,0-1-1,0 0 1,0 0 0,2 1-1,-1-2-18,0 1 0,0-1 0,0 0-1,0 0 1,-1 0 0,1 0 0,0 0 0,0 0-1,0 0 1,0-1 0,0 1 0,0 0-1,-1-1 1,1 0 0,0 1 0,2-3-1,7-3-16,-1 0-1,1-1 1,-1 0-1,14-15 1,0-2-19,-13 13-5,0 0 1,22-16-1,-33 27 23,1-1-1,-1 1 0,1 0 0,-1-1 0,1 1 0,-1 0 1,1-1-1,0 1 0,-1 0 0,1-1 0,-1 1 1,1 0-1,0 0 0,-1 0 0,1 0 0,0 0 0,-1 0 1,1 0-1,0 0 0,-1 0 0,1 0 0,0 0 0,-1 0 1,1 0-1,0 1 0,-1-1 0,1 0 0,0 1 1,0 0 2,0 0 0,0 0 1,-1 0-1,1 0 0,0 0 1,-1 0-1,1 0 0,-1 0 1,1 1-1,-1-1 0,1 0 1,-1 0-1,0 3 0,1 8 78,0-1 1,-2 21-1,0-20 59,1-12-134,0 0 0,0 0 0,0 1 1,0-1-1,0 0 0,0 0 0,0 0 0,0 0 1,0 1-1,0-1 0,0 0 0,0 0 0,1 0 0,-1 1 1,0-1-1,0 0 0,0 0 0,0 0 0,0 0 1,0 1-1,0-1 0,0 0 0,1 0 0,-1 0 1,0 0-1,0 0 0,0 0 0,0 0 0,0 1 0,1-1 1,-1 0-1,0 0 0,0 0 0,0 0 0,1 0 1,-1 0-1,0 0 0,0 0 0,0 0 0,0 0 1,1 0-1,-1 0 0,0 0 0,0 0 0,0 0 0,1 0 1,-1 0-1,0 0 0,0 0 0,0 0 0,0 0 1,1 0-1,-1-1 0,0 1 0,0 0 0,0 0 1,0 0-1,1 0 0,-1 0 0,0-1 0,10-6 44,-9 6-39,16-14 3,-4 1-127,1 2 0,1 0 0,0 0 0,0 2 0,1 0 1,22-11-1,-35 20 91,-1 0 0,0 0 0,1 1 0,0-1 0,-1 1 0,1-1 0,-1 1 0,1 0 0,-1 0 0,1 0 0,0 0 0,-1 0 0,1 1 0,3 0 0,-4 0 19,-1 0 0,1-1 0,-1 1 0,1 0 0,-1 0 0,1 1 0,-1-1 0,0 0 0,1 0 0,-1 1 0,0-1 1,0 0-1,0 1 0,0-1 0,0 1 0,0 2 0,3 6 57,-2 0 0,0 0 0,0 0 1,-1 1-1,0-1 0,0 11 0,2 23 316,-9-107-4031,-85-241-5850,69 236 12736,22 68-3139,0 0 0,0 0-1,0 1 1,0-1-1,0 0 1,1 0 0,-1 0-1,0 0 1,0 0 0,0 0-1,0 0 1,1 0-1,-1 0 1,0 0 0,0 0-1,0 0 1,1 0 0,-1 0-1,0 0 1,0 0 0,0 0-1,0 0 1,1 0-1,-1 0 1,0 0 0,0 0-1,0 0 1,1 0 0,-1 0-1,0 0 1,0-1-1,0 1 1,0 0 0,0 0-1,1 0 1,-1 0 0,0 0-1,0 0 1,0-1 0,0 1-1,0 0 1,0 0-1,0 0 1,1 0 0,-1-1-1,0 1 1,0 0 0,0 0-1,0 0 1,0 0-1,0-1 1,0 1 0,0 0-1,0 0 1,0 0 0,0-1-1,0 1 1,0 0-1,0 0 1,0-1 0,14 12 1040,-13-10-922,39 27-2020,74 41 0,-83-51 864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1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29 148 16396,'4'1'508,"-1"0"1,0 0 0,0-1 0,0 1 0,1-1 0,-1 0 0,0 0 0,1 0-1,-1 0 1,0 0 0,5-2 0,-6 1-385,0 0 0,0 0-1,0-1 1,0 1 0,0-1-1,0 1 1,-1-1 0,1 0-1,0 0 1,-1 0 0,1 0-1,-1 0 1,0 0 0,0 0 0,2-4-1,1-3-138,0 0 0,-1 0 1,0 0-1,3-14 0,-5 21 8,-1 0 1,1 0-1,-1-1 1,0 1-1,0 0 1,0-1-1,0 1 1,0 0-1,0-1 1,-1 1-1,1 0 1,-1-1-1,0 1 1,1 0-1,-1 0 1,0-1-1,0 1 1,0 0-1,-1 0 1,1 0-1,0 1 1,-1-1-1,-2-2 1,3 3 9,1 0 0,-1 1 0,0-1 0,0 1 1,0-1-1,0 1 0,0 0 0,0-1 1,0 1-1,0 0 0,0 0 0,-1 0 1,1-1-1,0 1 0,0 0 0,0 0 1,0 1-1,0-1 0,0 0 0,0 0 1,0 0-1,-2 1 0,0 1 17,1-1 0,-1 1 0,1-1 0,-1 1 0,1 0 0,0 0 0,0 0 0,-3 3 0,-1 2 63,0 1 0,1 0 0,0 0 0,-5 13 0,4-8 84,2 0-1,0 0 1,1 0-1,0 1 1,1-1 0,0 1-1,1 0 1,2 22 0,-1-30-98,1 0 0,0 1 0,0-1 0,1 0 0,0 1 1,0-1-1,1 0 0,6 11 0,-7-14-82,1 1 1,-1-1-1,1 0 1,0 0-1,0 0 1,1 0-1,-1 0 1,1 0-1,-1-1 0,1 0 1,0 0-1,0 0 1,0 0-1,6 1 1,-6-1-156,1 0 1,0-1-1,0 0 0,0 0 1,0-1-1,0 1 1,0-1-1,0 0 0,0 0 1,0-1-1,0 1 1,-1-1-1,1 0 0,8-3 1,9-10-456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1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20428,'0'23'2409,"7"45"1,-6-59-2321,1 0 0,1 0 0,-1-1 0,1 0 0,0 1 0,1-1 0,0 0 0,6 8 0,-9-14-88,1 0 0,0-1 1,-1 1-1,1 0 0,0-1 0,0 1 0,0-1 0,0 0 0,1 0 0,-1 0 0,0 0 0,0 0 1,1 0-1,-1-1 0,0 1 0,1-1 0,-1 1 0,1-1 0,-1 0 0,1 0 0,-1 0 1,0 0-1,1 0 0,-1-1 0,1 1 0,-1-1 0,0 0 0,1 0 0,-1 1 0,3-3 1,5-2-24,0 0 0,0 0 0,-1-1 1,1-1-1,11-10 0,5-7-38,23-30 0,2-1-28,-51 55 89,0-1-1,1 1 0,-1 0 0,0-1 1,0 1-1,1 0 0,-1-1 1,0 1-1,1 0 0,-1 0 1,1-1-1,-1 1 0,0 0 1,1 0-1,-1 0 0,1-1 1,-1 1-1,0 0 0,1 0 1,-1 0-1,1 0 0,-1 0 1,1 0-1,-1 0 0,0 0 1,1 0-1,-1 0 0,1 0 1,-1 0-1,1 1 0,-1-1 1,0 0-1,1 0 0,7 15 24,-3 29 30,-4-39-47,7 96 59,-8-95-604,-1-10 375,-3-9 97,1-7-92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2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17 19492,'4'-17'3053,"-7"39"-854,2-12-2088,-36 440 1412,37-449-1524,-1 5 28,1 1 0,0-1 1,1 1-1,1 10 0,-2-17-22,0 1 0,0-1 0,1 1 0,-1-1-1,0 0 1,0 1 0,0-1 0,0 1 0,1-1 0,-1 0 0,0 1 0,0-1-1,1 0 1,-1 1 0,0-1 0,1 0 0,-1 1 0,0-1 0,1 0 0,-1 0-1,1 1 1,-1-1 0,0 0 0,1 0 0,-1 0 0,1 0 0,-1 0 0,1 1-1,0-2 7,1 1-1,-1 0 0,0-1 0,0 1 0,0-1 0,1 0 1,-1 1-1,0-1 0,0 0 0,0 1 0,0-1 1,0 0-1,0 0 0,1-2 0,49-57 281,-41 45-248,1 1 1,0 1-1,1 0 1,0 0-1,2 2 0,25-19 1,-37 28-45,-1 1 0,1 0 0,0 0 0,1 0 0,-1 0 0,0 1 0,0-1 0,0 0 0,0 1 0,1 0 1,-1-1-1,0 1 0,0 0 0,1 0 0,-1 0 0,0 0 0,0 1 0,1-1 0,-1 1 0,0-1 0,0 1 0,0 0 0,0 0 0,4 2 0,-4-2-1,-1 1-1,1 0 0,-1-1 0,1 1 0,-1 0 0,0 0 1,1 0-1,-1 0 0,0 0 0,0 0 0,-1 0 0,1 0 0,0 1 1,-1-1-1,1 0 0,-1 0 0,0 1 0,1-1 0,-1 0 0,0 1 1,-1-1-1,1 0 0,0 1 0,-2 3 0,1-1 6,-1-1-1,0 1 0,0-1 1,-1 1-1,1-1 0,-1 0 1,0 0-1,0 0 0,-1 0 1,1-1-1,-1 1 0,0-1 1,1 0-1,-1 0 0,-1 0 1,1 0-1,-7 2 0,-2 1 18,1 0-1,-1-1 0,0 0 0,0-1 0,-18 2 1,14-3 20,0-2 0,0 0 1,-24-2-1,33 1-175,1-1-1,-1 0 0,1 0 0,0-1 0,-1 0 0,1 0 1,0-1-1,0 0 0,1 0 0,-9-5 0,10 1-1460,8 3 559,13 2-35,-10 2 766,13-4-626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2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19404,'13'10'1937,"-13"13"-1169,0 4-320,-9 9 960,-1 1-344,0 2-368,1-1-183,3-5-345,-3-5-136,6-12-336,-1-4-185,7-16-1983,0-11 2096,4-5-280,0-14-152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2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29 151 18484,'1'0'98,"-1"1"0,0-1 1,1 0-1,-1 0 0,0 1 0,1-1 1,-1 0-1,0 1 0,0-1 0,1 1 0,-1-1 1,0 0-1,0 1 0,0-1 0,0 0 1,1 1-1,-1-1 0,0 1 0,0-1 1,0 1-1,0-1 0,0 0 0,0 1 0,0-1 1,0 1-1,0-1 0,0 1 0,-1 0 1,-1 17-26,2-15 244,-1-1-264,-13 106 2007,-1 110-1,14-211-2034,1-1 0,0 1 0,1-1 0,0 1 0,0-1 0,0 1 0,4 8 0,-5-14-24,0-1 0,1 1 0,-1-1-1,0 1 1,1-1 0,-1 1 0,1-1 0,-1 1 0,1-1 0,-1 0 0,1 1-1,-1-1 1,1 0 0,-1 0 0,1 1 0,0-1 0,-1 0 0,1 0 0,-1 0-1,1 0 1,0 0 0,-1 0 0,1 0 0,-1 0 0,1 0 0,0 0 0,-1 0-1,1 0 1,-1 0 0,1 0 0,0 0 0,-1-1 0,1 1 0,-1 0 0,1 0-1,-1-1 1,1 1 0,-1 0 0,1-1 0,-1 1 0,1-1 0,-1 1 0,1-1-1,-1 1 1,0-1 0,1 1 0,0-2 0,20-26-51,-19 26 42,152-274-697,-125 219 574,-2 5-8,50-104-253,-100 212 820,-26 102 0,42-129-246,2 0-1,1 0 0,1 1 1,1-1-1,5 50 0,-2-69-119,1-1 0,0 1 0,0-1 0,1 0-1,0 0 1,1 0 0,7 14 0,-10-21-55,0 1 0,0-1 0,1 0 0,-1 0 1,1-1-1,-1 1 0,1 0 0,0 0 0,-1-1 0,1 1 1,0-1-1,0 1 0,0-1 0,0 0 0,0 0 0,1 0 1,-1 0-1,0 0 0,0 0 0,1-1 0,-1 1 0,0-1 0,1 0 1,-1 0-1,1 0 0,-1 0 0,0 0 0,1 0 0,-1 0 1,1-1-1,-1 1 0,0-1 0,1 0 0,-1 0 0,4-1 1,0-2-8,0 0 0,0 0 0,0-1 0,0 0 0,-1 0 0,0 0 0,0-1 0,0 1 0,5-10 0,5-8-14,12-27 0,29-84-92,-59 153 153,1-1 0,1 1-1,1 33 1,1-49-44,-1 0 0,0 0 1,0 0-1,1-1 0,0 1 1,-1 0-1,1 0 0,0-1 0,1 1 1,-1-1-1,0 1 0,1-1 1,-1 1-1,1-1 0,0 0 0,-1 0 1,1 0-1,0 0 0,1 0 0,-1 0 1,5 2-1,-5-3-2,0 0 0,1-1 0,-1 1 0,1-1 0,-1 0 0,1 1 0,-1-1 0,1 0 0,-1-1 0,1 1 0,-1 0 0,1-1 0,-1 0 0,0 1 0,1-1 0,-1 0 0,0 0-1,1 0 1,-1-1 0,0 1 0,0 0 0,0-1 0,0 1 0,0-1 0,2-2 0,4-5 4,1 0 0,-1-1 1,-1 0-1,0 0 0,0-1 0,-1 1 0,0-2 0,-1 1 0,0 0 0,-1-1 0,5-23 1,-9 34-6,0 1 0,1-1 0,-1 0 0,0 1 0,0-1 0,0 0 0,0 1 0,0-1 0,0 0 0,0 0 0,0 1 0,0-1 0,0 0 0,0 1 0,0-1 0,0 0 0,-1 1 1,1-1-1,0 0 0,-1 0 0,0 1 0,1 0 0,0 0-1,-1 0 1,1 0 0,-1 0 0,1 0 0,0 0 0,-1 0 0,1 0 0,-1 0 0,1 0 0,0 0-1,-1 1 1,1-1 0,-1 0 0,1 0 0,0 0 0,-1 1 0,1-1 0,0 0 0,-1 1 0,1-1 0,0 1-1,-20 22-1,6 10-146,-8 12-1909,22-45 2034,0 0 0,-1 0 0,1 0 0,0 0 0,0 0 1,-1 0-1,1 0 0,0 0 0,0 0 0,-1 0 0,1 0 0,0 0 0,0 0 0,-1 0 0,1-1 0,0 1 0,0 0 0,0 0 1,-1 0-1,1 0 0,0-1 0,0 1 0,0 0 0,-1 0 0,1 0 0,0-1 0,0 1 0,0 0 0,0 0 0,0-1 0,0 1 1,0 0-1,0 0 0,-1-1 0,1 1 0,0-1 0,-1-12-568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2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19236,'-3'0'1865,"2"3"-1257,-1-2-288,1 1 896,-1 1-472,2 1-1200,0 2-336,3 5 624,3 3-216,4 5-176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2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229 258 17388,'-2'-2'265,"0"0"-1,0 0 1,-1 1 0,1-1 0,-1 1 0,1 0 0,-1 0-1,1 0 1,-1 0 0,0 0 0,0 0 0,1 1 0,-1-1-1,0 1 1,0 0 0,0-1 0,0 2 0,0-1 0,1 0-1,-5 1 1,-2 1 325,-1-1 0,1 2-1,-1-1 1,-14 8 0,14-6-441,1 1 1,0 0-1,0 1 1,1 0-1,0 0 0,0 1 1,0 0-1,-6 8 1,11-12-148,1 0-1,-1 0 1,1 0-1,0 0 1,0 0 0,1 0-1,-1 0 1,1 1-1,-1-1 1,1 1-1,0-1 1,0 1 0,1-1-1,-1 1 1,1 0-1,-1-1 1,1 1 0,0 0-1,1-1 1,-1 1-1,1 0 1,-1-1-1,1 1 1,0-1 0,1 1-1,1 3 1,8 12-16,2-2 1,0 0-1,1 0 1,1-1-1,1-1 1,19 16-1,27 28 25,-53-51-5,-2 1 1,1 1 0,-1-1-1,-1 1 1,0 0 0,10 22-1,-15-29-5,0-1 1,0 1-1,0 0 0,0 0 0,-1 0 0,1 0 0,-1 0 1,0 0-1,0 0 0,0 0 0,0 0 0,-1 0 1,1 0-1,-1 0 0,0 0 0,0 0 0,0-1 0,0 1 1,0 0-1,0 0 0,-1-1 0,0 1 0,1-1 1,-1 0-1,0 1 0,0-1 0,0 0 0,0 0 0,-1 0 1,1 0-1,0 0 0,-4 1 0,3-1 2,1 0 1,-1-1-1,1 1 0,-1-1 1,0 0-1,1 0 0,-1 0 1,0 0-1,0 0 0,0-1 1,0 1-1,0-1 0,1 0 1,-1 1-1,0-1 0,0-1 0,0 1 1,0 0-1,0-1 0,0 0 1,0 1-1,0-1 0,1 0 1,-1 0-1,0-1 0,1 1 1,-4-3-1,2 1-5,1 0 0,-1-1-1,1 1 1,0-1 0,1 0 0,-1 0 0,1 0 0,-1 0-1,1 0 1,0-1 0,1 1 0,-1-1 0,1 1 0,0-1-1,0 0 1,-1-7 0,1-2-33,1 0 0,0 0 1,1 0-1,0 0 0,1-1 0,1 2 0,0-1 0,8-21 0,-3 16-21,0 1 0,2 0-1,0 0 1,1 1 0,17-21 0,8-2-26,1 2 1,3 2 0,70-52 0,-102 82 82,-3 4 9,-1-1-1,0 0 1,0 0 0,-1 0 0,1 0-1,0-1 1,-1 0 0,0 1 0,0-1-1,0 0 1,-1 0 0,1-1 0,2-5-1,-5 10-4,0-1-1,0 1 1,0-1-1,0 0 1,0 1-1,0-1 1,0 0-1,0 1 1,-1-1-1,1 0 1,0 1-1,0-1 1,0 0-1,-1 1 1,1-1-1,0 1 1,-1-1-1,1 1 1,0-1-1,-1 0 1,1 1-1,-1 0 1,1-1-1,-1 1 0,1-1 1,-1 1-1,1 0 1,-1-1-1,0 1 1,1 0-1,-1-1 1,1 1-1,-1 0 1,0 0-1,1 0 1,-1-1-1,0 1 1,1 0-1,-1 0 1,0 0-1,1 0 1,-1 0-1,0 1 1,1-1-1,-1 0 1,0 0-1,0 1 1,-34 6 139,25-2-101,0 0-1,1 0 0,0 1 0,0 0 0,0 0 0,1 1 1,-10 9-1,16-14-32,0 1 1,-1 0 0,1-1-1,1 1 1,-1 0-1,0 0 1,0 0 0,1 0-1,0 1 1,0-1 0,-2 6-1,3-7-4,0 0-1,0 0 1,0 0-1,0 0 1,1 0-1,-1 0 1,0 0 0,1 0-1,0 0 1,-1 0-1,1 0 1,0 0-1,0 0 1,0 0-1,0-1 1,0 1-1,1 0 1,-1-1 0,0 1-1,1-1 1,1 2-1,3 2 4,0-1-1,1 1 1,0-1-1,0-1 1,0 1 0,0-1-1,0-1 1,0 1-1,1-1 1,12 2-1,11 0 17,39 1-1,-56-5-13,7 1 3,74 1 28,-82-3-32,-1 0-1,1 0 1,0-2-1,-1 1 0,15-6 1,-25 8 3,-1-1 0,1 0 0,0 0 0,-1 0 0,1 0 1,0 0-1,-1 0 0,0-1 0,1 1 0,-1 0 0,0-1 0,1 1 0,-1-1 0,0 1 1,0-1-1,0 0 0,0 1 0,-1-1 0,1 0 0,0 0 0,-1 0 0,1 1 0,-1-1 0,0 0 1,1 0-1,-1 0 0,0 0 0,0 0 0,0 0 0,0 0 0,-1 0 0,1 0 0,-1 1 0,1-1 1,-2-3-1,-2-8 107,-1-1-1,-1 1 1,-14-24 0,8 14-6,11 22-108,-24-50 251,-18-58 1,42 108-264,1 1 0,0 0 0,0-1 0,-1 1 1,1 0-1,0-1 0,0 1 0,0-1 1,0 1-1,0 0 0,0-1 0,0 1 0,0 0 1,-1-1-1,1 1 0,0-1 0,1 1 1,-1 0-1,0-1 0,0 1 0,0-1 0,0 1 1,0 0-1,0-1 0,0 1 0,1 0 1,-1-1-1,0 1 0,0 0 0,0-1 0,1 1 1,-1 0-1,0-1 0,0 1 0,1 0 0,-1 0 1,0-1-1,1 1 0,-1 0 0,0 0 1,1 0-1,-1 0 0,0-1 0,1 1 0,-1 0 1,1 0-1,-1 0 0,0 0 0,1 0 1,-1 0-1,1 0 0,-1 0 0,0 0 0,1 0 1,-1 0-1,0 0 0,1 0 0,-1 0 1,1 0-1,-1 1 0,0-1 0,1 0 0,27 11-932,-24-9 583,2 2 112,1-1-1,0-1 1,0 1 0,0-1 0,0 0-1,1-1 1,-1 0 0,0 0 0,10 0-1,10-10-516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4 216 18612,'-1'1'125,"1"0"1,-1 1-1,1-1 1,0 1-1,-1-1 1,1 1-1,0-1 1,0 1-1,0-1 0,0 1 1,0-1-1,0 1 1,0-1-1,1 1 1,-1-1-1,0 0 1,1 1-1,-1-1 0,1 1 1,0-1-1,-1 0 1,3 2-1,-2-1-40,1 0-1,0-1 0,-1 1 1,1-1-1,0 0 0,0 0 1,0 0-1,0 0 1,0 0-1,0 0 0,1 0 1,-1-1-1,0 1 0,0-1 1,1 1-1,3-1 1,9 0 89,0 0 1,0 0-1,0-2 1,0 0 0,16-5-1,77-25 329,-77 21-330,248-91 680,-27 8-674,-249 93-179,7-2-5,0 0 1,0 0-1,0 1 1,16-2-1,-24 4 4,-1-1 0,1 1 0,-1 0 0,0 0 0,1 1 0,-1-1 0,0 0 0,1 0-1,-1 1 1,0-1 0,1 1 0,-1-1 0,0 1 0,0-1 0,1 1 0,-1 0 0,0 0 0,0-1-1,0 1 1,0 0 0,0 0 0,0 0 0,0 0 0,0 0 0,-1 1 0,1-1 0,0 0 0,0 0-1,-1 0 1,1 1 0,-1-1 0,1 0 0,-1 1 0,0-1 0,0 0 0,1 1 0,-1-1 0,0 3-1,0 4-1,0 0-1,-1 0 0,0 0 1,0-1-1,-1 1 0,0 0 0,0-1 1,-5 10-1,-4 8 2,-17 25 0,16-27 5,-111 183 111,-98 194 237,209-374-467,1 1-1,2 1 1,0 0-1,2 0 1,1 1-1,2-1 1,-2 40-1,5-67 113,1-1-1,0 0 1,0 0 0,-1 0 0,1 0-1,0 1 1,0-1 0,-1 0 0,1 0-1,0 0 1,0 0 0,-1 0 0,1 0-1,0 0 1,0 0 0,-1 0-1,1 0 1,0 0 0,-1 0 0,1 0-1,0 0 1,0 0 0,-1 0 0,1 0-1,0 0 1,-1 0 0,1 0 0,0 0-1,0-1 1,-1 1 0,1 0-1,0 0 1,0 0 0,0 0 0,-1-1-1,1 1 1,0 0 0,0 0 0,0 0-1,-1-1 1,1 1 0,0 0 0,0 0-1,0-1 1,-6-6-30,0 0 0,0 0 0,1 0 0,-7-14-1,5 8-23,-22-38-244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12643,'0'0'47,"0"0"1,0 0 0,0 0 0,0 0 0,1 0-1,-1 0 1,0 0 0,0 0 0,0 0-1,0 0 1,0 0 0,0 0 0,0 1 0,0-1-1,1 0 1,-1 0 0,0 0 0,0 0 0,0 0-1,0 0 1,0 0 0,0 1 0,0-1-1,0 0 1,0 0 0,0 0 0,0 0 0,0 0-1,0 0 1,0 1 0,0-1 0,0 0-1,0 0 1,0 0 0,0 0 0,0 0 0,0 0-1,0 1 1,0-1 0,0 0 0,0 0-1,0 0 1,0 0 0,0 0 0,0 0 0,0 0-1,0 1 1,-1-1 0,1 0 0,0 0-1,0 0 1,0 0 0,0 0 0,0 0 0,0 0-1,0 0 1,0 0 0,-1 0 0,1 0-1,0 1 1,0-1 0,0 0 0,0 0 0,-1 0-1,-11 12 805,4-4 192,-21 27-12,1 1 1,-34 60-1,-35 88 360,80-149-1027,0 1 0,3 1 0,-14 53 0,25-78-375,1 0 0,0 0 0,0-1 0,1 1 0,1 0 0,0 0 0,1 0 0,0 0-1,1 0 1,0 0 0,1 0 0,0-1 0,1 1 0,0-1 0,10 18 0,-13-28-16,7 13-713,1-1 0,10 13 0,-17-23 608,0-1 0,0 1 0,1 0 0,-1-1 0,1 0 0,0 0 0,0 0 0,0 0 0,0 0-1,0 0 1,0-1 0,0 0 0,1 1 0,-1-1 0,6 1 0,14-4-821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3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 15643,'-4'-7'2943,"1"18"-1110,0 26-136,3-32-1452,4 278 1856,2-97-219,-8-216-1193,0 1 0,-11-45 0,-21-63-387,31 126-293,1 0-10,-1 1 1,0 0-1,0 0 1,-1 1 0,0-1-1,0 1 1,-1 0 0,-10-14-1,13 24-24,3 7 9,6 10-7,-2-11 21,-1-1-1,1 0 0,0 0 1,0 0-1,0 0 1,1-1-1,0 0 1,0 0-1,0 0 0,1-1 1,0 0-1,-1 0 1,1-1-1,1 0 0,-1 0 1,0 0-1,1-1 1,0-1-1,-1 1 1,1-1-1,0 0 0,0-1 1,-1 0-1,1 0 1,0 0-1,0-1 1,-1 0-1,1-1 0,0 0 1,-1 0-1,1-1 1,-1 0-1,0 0 1,0 0-1,0-1 0,-1 0 1,1-1-1,-1 1 1,0-1-1,0 0 1,0-1-1,-1 0 0,8-10 1,-8 10 5,-1-1 0,0-1 0,-1 1 0,1-1 0,3-11 0,-6 16-2,0-1 0,0 0 0,-1 1 0,1-1 0,-1 0-1,0 0 1,0 0 0,0 1 0,0-1 0,-1 0 0,1 0 0,-1 1 0,-2-6-1,3 8 0,0 1-1,0-1 0,-1 0 0,1 1 0,0-1 0,-1 0 0,1 1 0,0-1 0,-1 1 0,1-1 0,-1 0 0,1 1 0,-1 0 1,0-1-1,1 1 0,-1-1 0,1 1 0,-1-1 0,0 1 0,1 0 0,-1 0 0,0-1 0,1 1 0,-1 0 0,0 0 1,-1 0-1,0 0-1,1 0-1,0 0 1,-1 1 0,1-1 0,-1 1 0,1-1 0,0 1 0,-1 0 0,1 0 0,0-1 0,-1 1 0,-1 2 0,-1 1-5,-1 0 0,1 1 0,0-1 0,1 1 0,-6 9 0,2-1-1,2 0 0,0 0 1,0 0-1,2 0 0,-1 1 0,2 0 0,0 0 1,0-1-1,1 1 0,1 0 0,0 0 0,1 0 1,5 23-1,-5-34 8,0 1-1,0-1 1,0 0 0,0 0 0,0 0 0,1 0 0,0 0 0,-1 0 0,1-1-1,0 1 1,0 0 0,1-1 0,-1 0 0,0 1 0,1-1 0,0 0 0,-1 0-1,1 0 1,0-1 0,0 1 0,0-1 0,0 0 0,0 1 0,0-1 0,1 0-1,-1-1 1,7 2 0,-4-2 1,0-1 0,0 1-1,0-1 1,0 0 0,0 0-1,0-1 1,-1 1 0,1-1-1,0-1 1,-1 1 0,1-1-1,-1 0 1,0 0 0,8-7-1,0-1 5,-1-1 0,0-1 0,-1 1 0,0-2 0,-1 0 0,9-16 0,-12 18-2,-1 0 1,0 0-1,-1-1 1,0 0-1,-1 0 1,0 0 0,3-27-1,-7 40-3,0 0 0,0 0 0,0 0 0,0 0 0,0 0 0,0 1 0,0-1 0,0 0 0,-1 0 0,1 0 0,0 0 0,0 0 0,0 0-1,0 0 1,0 0 0,0 0 0,0 0 0,0 0 0,0 0 0,0 0 0,-1 0 0,1 0 0,0 0 0,0 0 0,0 0 0,0 0 0,0-1 0,0 1 0,0 0 0,0 0 0,0 0 0,0 0 0,0 0 0,0 0 0,-1 0 0,1 0-1,0 0 1,0 0 0,0 0 0,0 0 0,0 0 0,0 0 0,0 0 0,0-1 0,0 1 0,0 0 0,0 0 0,0 0 0,0 0 0,0 0 0,0 0 0,0 0 0,0 0 0,0 0 0,0 0 0,0-1 0,0 1 0,0 0 0,0 0-1,0 0 1,0 0 0,0 0 0,-5 7-2,-1 8 9,1 0 0,0 0 1,1 0-1,1 1 0,0 0 1,1 0-1,1 0 0,0 0 1,1 0-1,1 0 0,3 16 1,-4-30-5,0 0 1,1 0-1,-1 0 0,1 0 1,0 0-1,-1 0 1,1-1-1,0 1 0,0 0 1,0 0-1,1-1 1,-1 1-1,0-1 0,0 1 1,1-1-1,-1 0 1,1 1-1,-1-1 0,1 0 1,3 2-1,-2-3 1,-1 1-1,1-1 1,-1 1 0,1-1-1,-1 0 1,1 0-1,-1 0 1,1 0 0,-1 0-1,1-1 1,-1 1 0,1-1-1,-1 0 1,4-1-1,2-1 7,-1-1 0,1 0 0,0 0 0,-1-1 0,0 0 0,0-1 0,0 0 0,7-8-1,-3 0 7,0 0-1,-1 0 0,-1-1 0,-1-1 0,0 1 0,-1-2 0,0 1 0,-1 0 1,-1-1-1,-1 0 0,3-27 0,-7 35-7,-2 16-9,-4 20-10,3-4 87,2 0 1,0-1-1,1 1 0,6 38 1,-5-56-155,0 1 0,1-1 1,-1 1-1,1-1 0,1 0 0,-1 0 1,1 0-1,0 0 0,0 0 0,6 7 1,-6-9-188,0 0 1,0-1-1,1 1 1,-1-1-1,0 0 1,1 0 0,-1 0-1,1-1 1,0 1-1,0-1 1,-1 0-1,1 0 1,0 0-1,0-1 1,0 1 0,0-1-1,5 0 1,-3 0-723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3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15707,'0'0'214,"0"-1"0,1 1-1,-1 0 1,0-1-1,1 1 1,-1 0-1,0-1 1,1 1 0,-1 0-1,0 0 1,1-1-1,-1 1 1,1 0 0,-1 0-1,0-1 1,1 1-1,-1 0 1,1 0-1,-1 0 1,1 0 0,-1 0-1,1 0 1,-1 0-1,1 0 1,-1 0 0,1 0-1,-1 0 1,1 0-1,4 12 2548,-7 29-1651,1-33-587,-4 49 222,1-18-497,2 0 0,2 46 1,0-84-236,0 0 0,0 0 0,0 0 0,0 0 0,1 0 0,-1 0 1,0 0-1,0 0 0,1 0 0,-1 0 0,0-1 0,1 1 0,-1 0 1,1 0-1,0 1 0,0-2-5,-1 0 1,0 0-1,1 0 1,-1 0-1,0 0 1,0 0-1,1 0 1,-1 0-1,0 0 1,1 0-1,-1 0 1,0 0-1,0 0 1,1 0-1,-1-1 1,0 1-1,1 0 1,-1 0-1,0 0 1,0 0-1,0-1 1,1 1-1,-1 0 1,0 0-1,0-1 1,0 1-1,1 0 1,-1 0-1,0-1 1,0 1-1,13-29 347,-8 4-238,0 0 1,-2-1-1,-1 1 0,-1-1 1,-5-47-1,5 75-120,0 0 0,-1 0 1,1 0-1,0 0 0,0-1 1,0 1-1,1 0 0,-1 0 0,0-1 1,1 1-1,-1-1 0,1 1 0,-1-1 1,4 3-1,2 1-3,0-1 0,1 0 0,-1 0 0,10 4 0,-10-5 3,0-1-1,1 1 0,-1-1 0,1 0 0,0-1 1,-1 0-1,1 0 0,0-1 0,0 0 0,0 0 1,15-3-1,-18 2 4,0-1 0,0-1 0,0 1 0,0-1 0,-1 0-1,1 0 1,-1 0 0,1 0 0,-1-1 0,0 0 0,0 0 0,-1 0 0,1 0 0,-1-1 0,0 1 0,0-1 0,-1 0 0,3-6 0,-2 3-5,0 0 1,0 0 0,-1 0 0,0 0 0,-1-1 0,0 1 0,0 0 0,-1-1 0,0 1-1,-1-1 1,-1-10 0,2 18 0,0-1 0,-1 0 0,1 0 0,-1 1 0,1-1 0,-1 0 0,1 1 0,-1-1 0,0 1 0,0-1 0,0 1 0,0-1 0,0 1 0,0 0 0,-2-3-1,2 4 2,0-1-1,0 1 1,0 0-1,1-1 1,-1 1-1,0 0 1,0-1-1,0 1 1,0 0-1,0 0 1,0 0-1,0 0 1,0 0-1,0 0 1,1 0-1,-1 0 1,0 1-1,0-1 1,0 0-1,0 0 1,-1 1-1,-2 1-6,0 1 0,0-1-1,1 1 1,-1 0 0,1-1 0,0 2-1,0-1 1,0 0 0,0 1 0,-4 5 0,1 2-9,0 0 1,0 0-1,1 0 1,1 1-1,-5 16 1,7-22 14,1 0-1,0 0 1,0 0 0,0 0 0,1 0 0,0 0-1,0 0 1,1 0 0,-1 0 0,2 0 0,-1 0-1,4 12 1,-3-15 2,0 0 0,0 0 0,0 0 0,1 0 0,-1 0 0,1-1 0,0 1 0,0-1 0,0 1 0,0-1 0,0 0 0,0 0 0,0 0 0,1-1 0,-1 1 0,1-1 0,0 0 0,-1 0 0,5 1 0,10 1 1,-1-1 0,32 1 0,-33-3 1,169 8 68,-184-8-60,0 0-1,0 0 1,0 0-1,0 0 0,-1 0 1,1 0-1,0-1 1,0 1-1,0 0 0,-1 0 1,1-1-1,0 1 1,0-1-1,-1 1 0,1-1 1,0 1-1,-1-1 0,1 1 1,0-1-1,-1 0 1,1 1-1,-1-1 0,1 0 1,-1 1-1,0-1 1,1 0-1,-1 0 0,0 0 1,1 1-1,-1-2 0,6-30 142,-5 20-109,7-79 213,-6-170-1,-3 260-250,1 0-1,0 1 0,0-1 0,0 0 1,0 1-1,0-1 0,0 0 0,-1 1 0,2-1 1,-1 0-1,0 1 0,0-1 0,0 0 1,0 1-1,0-1 0,0 0 0,1 1 1,-1-1-1,0 0 0,1 1 0,-1-1 0,0 1 1,1-1-1,-1 1 0,1-1 0,-1 1 1,1-1-1,-1 1 0,2-2 0,0 3-1,-1-1 0,1 0 0,0 1-1,-1 0 1,1-1 0,-1 1 0,1 0-1,-1-1 1,1 1 0,1 2 0,5 1-16,4 3-176,1-1 1,0 0-1,0-1 1,1-1-1,-1 0 0,1-1 1,0 0-1,0-1 0,0 0 1,0-2-1,0 1 1,1-2-1,-1 0 0,0 0 1,27-8-1,6-6-369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3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0 16155,'0'1'106,"0"-1"-1,0 1 0,1 0 0,-1 0 0,0-1 0,0 1 0,0 0 0,0-1 1,0 1-1,0 0 0,0 0 0,0-1 0,0 1 0,0 0 0,0-1 0,0 1 1,-1 0-1,1 0 0,0-1 0,-1 1 0,1 0 0,-1 0 0,-16 40 922,-3-1 0,-1 0 0,-38 53-1,35-56-633,-25 39 200,-3-3 1,-62 67-1,110-137-353,6-8-125,12-20-61,-7 11 0,27-55 55,47-143 1,-80 209-110,4-10-15,-1 0-1,0-1 1,-1 1 0,-1-1 0,2-27 0,-4 41 14,0 0 0,0 0 0,0 0 0,0 0 1,0 0-1,0 1 0,0-1 0,0 0 0,0 0 0,0 0 0,0 0 0,0 0 0,0 0 0,0 0 0,-1 0 0,1 0 1,0 0-1,0 0 0,0 0 0,0 0 0,0 1 0,0-1 0,0 0 0,0 0 0,0 0 0,0 0 0,0 0 0,0 0 0,-1 0 1,1 0-1,0 0 0,0 0 0,0 0 0,0 0 0,0 0 0,0 0 0,0 0 0,0 0 0,0 0 0,0 0 0,-1 0 1,1 0-1,0 0 0,0 0 0,0 0 0,0 0 0,0 0 0,0-1 0,0 1 0,0 0 0,0 0 0,0 0 0,0 0 1,0 0-1,0 0 0,-1 0 0,1 0 0,-4 10-15,-2 14 2,2 0 1,0 0-1,2 1 1,1 0 0,0-1-1,2 1 1,1-1-1,5 26 1,-3-29 13,1 0 0,1 0 0,1-1 0,1 0 0,1 0 0,0 0 0,1-1 1,2-1-1,20 27 0,-26-38 8,0 0 0,0 0-1,9 6 1,-13-12-1,-1 0 0,0 0 0,0-1 0,1 1 0,-1 0-1,0-1 1,1 1 0,-1-1 0,1 1 0,-1-1 0,1 1-1,2-1 1,-4 0 0,1 0-1,0 0 0,-1 0 1,1-1-1,-1 1 0,1 0 1,0-1-1,-1 1 0,1 0 1,-1-1-1,1 1 0,-1 0 1,1-1-1,-1 1 0,1-1 1,-1 1-1,1-1 0,-1 1 1,0-1-1,1 0 0,-1 1 1,0-1-1,1 1 0,-1-1 1,0 0-1,0 1 0,0-1 1,1 0-1,-1-1 0,1-5 26,0 0 0,-1 0 0,0 0 0,0 0 0,-1 0 0,1 0 0,-2 0 0,1 0-1,-1 0 1,0 0 0,-5-12 0,0 2-29,-1 2 0,-1-1 0,-18-24 0,8 15-127,-2 1-1,-42-38 1,51 51 46,0 2 0,0 0 0,0 0 0,-1 1 0,-1 1 0,1 0 0,-28-9 0,39 15 63,0 1 1,0-1 0,0 1 0,0-1 0,0 1-1,0 0 1,0 0 0,0-1 0,0 2-1,0-1 1,0 0 0,0 0 0,0 1-1,0-1 1,0 1 0,-2 0 0,3 0 6,0-1 0,1 1 0,-1 0 0,0-1 0,1 1 0,-1 0 0,1-1 0,-1 1 0,1 0 0,-1 0 0,1 0 0,-1-1 0,1 1 0,0 0 0,0 0 0,-1 0 0,1 0 0,0 0 0,0 0 0,0 0 0,0 0 0,0-1 0,0 1 0,0 1 0,1 3-7,0 0-1,1-1 1,-1 1 0,1 0-1,0-1 1,0 0 0,0 1 0,1-1-1,-1 0 1,1 0 0,4 4-1,5 4 0,0 0-1,1-1 1,1 0 0,0-1-1,1-1 1,-1 0 0,2-1-1,25 10 1,11 0 18,73 15 0,-43-13 14,-55-10-32,-20-4-174,-7-6 169,0 0-1,-1 1 0,1-1 1,0 0-1,-1 0 0,1 1 1,0-1-1,-1 0 0,1 0 1,-1 1-1,1-1 0,0 0 1,-1 0-1,1 0 0,-1 0 1,1 1-1,0-1 0,-1 0 1,1 0-1,-1 0 0,1 0 1,-1 0-1,1 0 0,0 0 1,-1 0-1,-12 0-508,1 0 0,0 0-1,0-1 1,-1-1 0,-12-3 0,-62-19-1916,53 13 1637,-66-21-1095,35 11 1935,-100-21 0,151 38 1832,28 1-161,-9 2-1833,223-35 2535,-83 15-1176,-117 15-1020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3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40 15859,'-9'-6'144,"0"1"-1,0 0 0,0 1 1,-1 0-1,0 1 0,0 0 1,0 0-1,0 1 0,-1 0 0,1 1 1,0 0-1,-1 1 0,1 0 1,-21 3-1,18-1-33,0 2 1,0-1-1,0 2 1,1 0-1,-1 0 0,1 1 1,1 0-1,-1 1 0,1 1 1,0 0-1,-13 12 0,-1 5 138,1 1 0,1 1-1,1 1 1,2 1-1,0 1 1,-27 59 0,30-51 11,2 2 0,1 0 0,2 1 1,2 0-1,-8 61 0,15-72-128,1 1 0,1 0-1,2-1 1,1 1 0,1 0 0,8 31 0,-7-47-75,1 0-1,0 0 1,1 0 0,0 0 0,1-1 0,1 0 0,0-1 0,1 0 0,1 0 0,0 0 0,0-2 0,1 1 0,20 15 0,-16-16 6,0-1-1,1-1 0,0 0 1,1-1-1,0-1 1,0 0-1,0-1 0,1-1 1,-1-1-1,1-1 1,1 0-1,-1-1 1,0-1-1,0-1 0,1 0 1,-1-2-1,0 0 1,0-1-1,25-7 0,-13 0 33,-1-1 0,0-2-1,-1-1 1,0-1-1,-1-1 1,-1-2-1,0-1 1,-2 0-1,0-2 1,-1-1 0,-1-1-1,27-37 1,-37 43-64,-1-1 0,-1-1 0,0 0 0,-1 0 0,-2-1 1,0 0-1,0-1 0,-2 1 0,-1-1 0,-1 0 0,2-42 0,-5 46-72,-1 1 0,-1-1-1,0 1 1,-1-1-1,-1 1 1,-1 0-1,0 1 1,-1-1-1,0 1 1,-2 0 0,0 0-1,0 1 1,-1 0-1,-1 1 1,-20-22-1,16 20-164,-2 1-1,0 1 0,0 1 0,-2 0 1,1 1-1,-1 0 0,-1 2 0,0 0 1,0 1-1,-1 1 0,1 1 0,-2 1 1,1 1-1,0 0 0,-1 2 0,0 0 1,-31 2-1,-9 7-440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6:1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76 15659,'-7'5'1219,"-4"1"1226,11-6-2384,0 0 0,-1 0 1,1 0-1,0 0 0,0-1 1,0 1-1,-1 0 1,1 0-1,0 0 0,0 0 1,0 0-1,-1-1 0,1 1 1,0 0-1,0 0 0,0 0 1,0-1-1,-1 1 0,1 0 1,0 0-1,0-1 0,0 1 1,0 0-1,0 0 0,0-1 1,0 1-1,0 0 0,0 0 1,0-1-1,0 1 1,0 0-1,0 0 0,0-1 1,0 1-1,0 0 0,0 0 1,0-1-1,0 1 0,0 0 1,0 0-1,1-1 0,-1 1 1,0 0-1,0 0 0,0 0 1,0-1-1,0 1 0,1 0 1,4-17 988,-3 13-977,-1 1-1,0 0 0,0-1 1,0 1-1,0-1 1,-1 0-1,1 1 0,-1-1 1,0 1-1,0-1 1,0 0-1,0 1 0,-1-1 1,-1-5-1,2 9-65,0 0-1,0 0 1,0 0-1,0 0 0,0 0 1,-1 0-1,1 0 1,0 0-1,0 0 1,0 0-1,0 0 1,0 0-1,0 0 1,-1 0-1,1 0 0,0 0 1,0 0-1,0 0 1,0 0-1,0 0 1,0 0-1,-1 0 1,1 0-1,0 0 1,0 0-1,0 0 0,0 0 1,0 0-1,0 1 1,0-1-1,0 0 1,-1 0-1,1 0 1,0 0-1,0 0 1,0 0-1,0 0 0,0 0 1,0 0-1,0 1 1,0-1-1,0 0 1,0 0-1,0 0 1,0 0-1,0 0 1,0 0-1,0 1 0,0-1 1,0 0-1,0 0 1,0 0-1,0 0 1,0 0-1,0 0 1,0 1-1,0-1 1,0 0-1,0 0 0,-2 9 70,2-8-31,-1 42-163,1-42 97,0 1-1,0-1 0,0 1 0,1-1 0,-1 0 0,0 0 0,1 1 0,0-1 0,-1 0 0,1 0 0,1 3 0,-2-4 18,1 0 0,-1 1 0,1-1 0,-1 0-1,1 1 1,-1-1 0,1 0 0,-1 0 0,1 0 0,-1 1 0,1-1 0,-1 0-1,1 0 1,-1 0 0,1 0 0,-1 0 0,1 0 0,-1 0 0,1 0-1,0 0 1,-1 0 0,1 0 0,-1-1 0,1 1 0,-1 0 0,1 0-1,-1 0 1,1-1 0,-1 1 0,1-1 0,17-13-127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6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31 17076,'-19'5'3243,"16"-2"-3039,0 0 0,1 1 0,-1-1 0,1 1 0,-1-1 0,1 1 0,0 0 0,0 0 0,1 0 0,-1 0 0,1 0 1,0 1-1,0-1 0,0 0 0,1 1 0,-1-1 0,1 0 0,0 1 0,1 5 0,-1-10-193,0 1-1,0-1 1,0 1 0,1-1-1,-1 1 1,0 0-1,0-1 1,1 1 0,-1-1-1,0 1 1,1-1 0,-1 1-1,0-1 1,1 1 0,-1-1-1,1 1 1,-1-1 0,0 0-1,1 1 1,-1-1 0,1 0-1,-1 1 1,1-1 0,0 0-1,-1 0 1,1 1 0,-1-1-1,1 0 1,-1 0 0,1 0-1,1 0 1,-1 0 6,1 0 0,0-1-1,0 1 1,-1-1 0,1 0 0,0 1 0,-1-1 0,1 0 0,-1 0-1,3-2 1,4-3 34,-2 0 0,1-1 0,7-8-1,44-74 1495,-67 111-1306,6-13-374,0-1-1,-1 1 0,0-1 1,-7 11-1,4-42-205,2-14 132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3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15059,'11'3'1320,"14"3"-1087,2-5-121,-1-1 832,3 2-920,0-1-152,6-1-240,2-3-112,1-3 368,-3-3-88,-3 2-105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3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12875,'28'-4'904,"-2"-2"-752,0 2-104,2 2 328,2 2-376,3 2-280,2 1-272,0 2-376,1 3 7,4-2 1,-2-2 24,1-1 96,-1-3 16,0 0 240,-3 0 136,-2-2 408</inkml:trace>
  <inkml:trace contextRef="#ctx0" brushRef="#br0" timeOffset="1">712 37 8010,'25'4'1064,"5"-3"-608,2 1-600,6-4 1320,5 1-528,3-3-480</inkml:trace>
  <inkml:trace contextRef="#ctx0" brushRef="#br0" timeOffset="2">1223 19 9634,'41'-1'-344,"-5"-1"336,1-2 0,-1 2 808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3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10354,'35'4'1320,"3"-1"-847,0-3-225,-1 0 1496,1 2-1456,2-2-96,1 0-208,-2 0-104,8-2-16,-2-2 88,2-2-56,2-3-40</inkml:trace>
  <inkml:trace contextRef="#ctx0" brushRef="#br0" timeOffset="1">1020 15 12867,'30'9'1096,"-4"-5"-712,2 2-144,0 0 304,-2 0-104,8-1-224,-1 1-200,7-6 80,4 0-56,5-1-120</inkml:trace>
  <inkml:trace contextRef="#ctx0" brushRef="#br0" timeOffset="2">1779 54 11066,'36'8'1001,"-7"0"-561,-4 0-104,-1-1 856,-3 0-536,1-1 48,-3 0 40,0 0-95,-3-2-25,-3-2-144,-2-2-104,-4 0-448,-3 0-232,-2-6 288,1-6-96,0-7-64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16860,'-9'19'1208,"4"13"-1008,-6 8-104,4 4 552,3 8-456,5 7-368,2 2-216,6 3 1448,-2-3-1048,0-2 56,4 2 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15235,'0'1'120,"-1"-1"0,0 0 0,1 0-1,-1 1 1,0-1 0,1 1 0,-1-1 0,0 1-1,1-1 1,-1 1 0,1-1 0,-1 1 0,1 0-1,0-1 1,-1 1 0,1-1 0,-1 1 0,1 0-1,0-1 1,0 1 0,-1 0 0,1 1 0,-10 26 799,5-14 10,-14 26 206,-1 0 0,-31 45 0,-58 68-273,97-138-787,11-13-71,-6 7 45,1 0 0,0 0 0,0 0 0,-7 19 0,12-27-31,1 0-1,-1 1 1,1-1-1,-1 0 1,1 1 0,0-1-1,-1 1 1,1-1 0,0 1-1,0-1 1,0 1 0,0-1-1,0 1 1,1-1 0,-1 0-1,0 1 1,1-1 0,-1 1-1,1-1 1,-1 0-1,1 1 1,0-1 0,-1 0-1,1 1 1,0-1 0,0 0-1,0 0 1,0 0 0,0 0-1,0 0 1,0 0 0,0 0-1,1 0 1,-1-1 0,0 1-1,0 0 1,1-1 0,-1 1-1,1-1 1,-1 1-1,0-1 1,1 0 0,-1 1-1,3-1 1,9 2 128,0-1 0,0 0 0,0 0 0,0-2 0,19-2 0,66-16 237,-59 11-523,96-29-2321,-108 28 1920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12931,'0'70'976,"-2"-3"-784,1-1-144,1-4 56,0-3 88,0-8-104,0-4-48,0-8-112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13691,'-1'3'40,"-7"61"428,3 1 1,2 0-1,8 87 1,1-81-520,-3 0 0,-3 1 1,-10 72-1,5 94 2376,5-178 252,0-65-2594,0 0 14,0 0 0,0 0 1,1 1-1,-1-1 1,1 0-1,2-5 0,2-5-37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1398 22 13675,'16'-7'1539,"-12"6"-618,0 0 0,0-1 1,0 0-1,1 0 0,4-4 1,-46 12 901,-19-1-946,-110-5 1,69-2-497,-301 17-34,287-4-332,-170 40-1,231-38-11,-57 13-1,94-24 4,0 0-1,-1-1 1,1 0 0,0-2-1,0 1 1,-14-3-1,24 2-71,0 0 0,0 1 0,1-1 0,-1-1 0,0 1 0,1 0 0,-1 0 0,-3-4 0,6 5 0,-1 0 0,1-1 0,-1 1 0,1 0 1,-1-1-1,1 1 0,0-1 0,-1 1 0,1-1 0,-1 1 0,1-1 0,0 1 0,0-1 0,-1 1 0,1-1 0,0 1 0,0-1 0,0 0 0,0 1 0,0-1 0,-1 1 0,1-1 1,0 0-1,0 1 0,1-1 0,-1 1 0,0-1 0,0 0 0,0 1 0,0-1 0,0 1 0,1-1 0,-1 1 0,0-1 0,0 1 0,1-1 0,-1 1 0,0-1 0,1 1 1,-1-1-1,1 1 0,-1-1 0,1 1 0,-1 0 0,1-1 0,7-5-584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18 14699,'10'-10'1727,"-4"3"1761,-18 10-1288,-180 67-750,124-48-1311,1 3 0,-85 44 0,144-64-124,0 0-1,0 0 1,1 0-1,-1 1 1,1 1-1,1-1 1,-8 9-1,13-13-12,-1 0 0,1-1 0,0 1-1,0 0 1,0 0 0,0 0 0,0 0-1,0 0 1,0 0 0,1 0 0,-1 1 0,1-1-1,-1 0 1,1 0 0,0 0 0,0 1-1,0-1 1,0 0 0,1 0 0,-1 0-1,0 1 1,1-1 0,-1 0 0,1 0-1,0 0 1,0 0 0,0 0 0,0 0-1,0 0 1,0 0 0,1 0 0,-1-1-1,1 1 1,-1-1 0,1 1 0,1 1-1,18 13 19,1 0 0,1-2 0,0 0 0,35 14 0,-11-5 5,5 7-246,-36-20 13,0-1 1,1 0 0,0-1-1,1 0 1,0-2-1,22 6 1,-2-8-98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13483,'-8'65'1342,"3"0"0,2 0 0,3 0 0,13 93 1,-12-150-1168,1 0 1,0 0-1,0 0 0,1 0 1,5 11-1,-6-16-119,-1 0 0,1-1-1,0 1 1,0-1 0,0 0-1,0 1 1,0-1-1,0 0 1,0 0 0,1 0-1,-1 0 1,1-1 0,0 1-1,-1-1 1,1 1 0,0-1-1,0 0 1,3 1-1,3-1 50,-1 0-1,1-1 1,-1 1-1,1-2 0,-1 1 1,1-1-1,13-3 0,62-21 402,-62 18-381,39-14 194,-8 2-80,1 3-1,90-16 1,-128 29-232,1 2 0,-1 0 0,1 1 0,-1 0 0,1 1 0,-1 1 0,1 1 0,-1 0 0,0 2-1,0-1 1,-1 2 0,1 0 0,21 12 0,3 13-100,-40-31 45,1 0-1,0 0 1,-1 0 0,1 0-1,-1 0 1,1 0-1,0-1 1,-1 1 0,1 0-1,-1 0 1,1 0 0,0 0-1,-1-1 1,1 1 0,-1 0-1,1-1 1,-1 1 0,1 0-1,-1-1 1,1 1-1,-1-1 1,1 1 0,-1 0-1,0-1 1,1 1 0,-1-1-1,0 1 1,1-1 0,-1 0-1,0 1 1,0-1 0,1 1-1,-1-1 1,0 1-1,0-1 1,0-1 0,9-24-468,-6 7 74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14683,'0'0'116,"1"1"0,-1 0 0,1 0 0,0 0 0,-1-1 0,1 1 0,0 0 0,0 0 0,-1-1 0,1 1 0,0-1 0,0 1 0,0-1 0,0 1 0,0-1 0,0 0 0,0 1 0,0-1 0,0 0 0,0 0 0,0 0 0,0 1 0,0-1 0,0 0 0,0 0 0,0-1 0,0 1 0,0 0 0,0 0 0,0 0-1,0-1 1,1 0 0,40-13 1299,-33 11-993,117-52 1750,-86 35-1910,1 2-1,0 2 0,1 2 0,48-10 0,-87 23-256,0 1 0,1-1 0,-1 1 0,0 0 0,1 0 0,-1 0 1,1 0-1,-1 1 0,0 0 0,0-1 0,1 1 0,-1 0 0,0 1 0,0-1 0,0 0 0,0 1 0,4 2 0,-4-1-2,0 0-1,0 0 1,0 1-1,0-1 1,-1 0-1,1 1 1,-1 0 0,0-1-1,0 1 1,-1 0-1,1 0 1,-1 0-1,1 5 1,2 9 4,-1 0 0,1 33 0,-1 1 2,-3-49 7,1-1 0,-1 0 0,0 1 0,1-1 0,-1 0 0,1 0 0,0 0 0,0 1 0,0-1 0,0 0 0,0 0 0,0 0 0,0 0 1,1-1-1,-1 1 0,1 0 0,-1 0 0,1-1 0,0 1 0,-1-1 0,1 0 0,0 1 0,0-1 0,0 0 0,0 0 0,0 0 0,1 0 0,-1-1 0,0 1 0,0-1 0,1 1 0,-1-1 0,0 0 0,0 1 0,1-1 0,-1-1 0,0 1 0,1 0 0,-1 0 0,0-1 0,4 0 0,11-4 134,0 0 0,0-1 0,0-1 0,0 0 1,24-16-1,72-55 525,-70 45-605,61-62 0,-103 94-208,0 0 0,0 0 0,0 0-1,0 0 1,0-1 0,0 1 0,0 0 0,-1-1 0,1 1 0,0-1 0,-1 1-1,0-1 1,1 1 0,-1-1 0,0 1 0,1-1 0,-1 1 0,0-1 0,0 1-1,0-1 1,-1 1 0,1-1 0,0 1 0,0-1 0,-1 0 0,1 1 0,-2-3-1,0-3 101,-3-11-734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25 16099,'5'-20'1936,"-4"15"-952,-3 14 29,-80 215 2422,-20-7-2956,85-181-281,11-24-194,-22 48-527,-62 95 0,87-150 186,-1 0 0,0 0 0,0 0-1,0-1 1,-7 6 0,10-9 272,0-1 0,0 1 1,0 0-1,0 0 0,-1-1 0,1 1 1,0-1-1,0 1 0,-1-1 0,1 1 0,0-1 1,-1 0-1,1 0 0,0 0 0,-1 0 1,1 0-1,0 0 0,-1 0 0,1 0 0,0 0 1,-1 0-1,1-1 0,0 1 0,-1-1 0,1 1 1,0-1-1,0 1 0,0-1 0,-1 0 1,0-1-1,-13-12-962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1 595 12995,'9'-10'916,"0"0"0,1 0 1,1 1-1,-1 0 0,2 1 1,-1 0-1,19-9 0,-9 4-45,25-18 0,-15 4-349,-1-1-1,44-53 1,43-73 298,-6 8-112,-107 141-679,-3 3-17,1-1-1,-1 1 1,1 0 0,0 0 0,0 0 0,-1 0 0,1 1 0,0-1 0,1 0 0,-1 1 0,0 0 0,0-1 0,1 1 0,-1 0 0,0 0 0,4-1 0,-5 2-10,-1 0-1,0 0 1,1 0-1,-1 0 1,0 1-1,1-1 1,-1 0-1,0 0 1,1 0-1,-1 0 1,0 0-1,0 0 1,1 1-1,-1-1 1,0 0-1,0 0 1,1 0 0,-1 1-1,0-1 1,0 0-1,1 1 1,-1-1-1,0 0 1,0 0-1,0 1 1,0-1-1,0 0 1,1 1-1,-1-1 1,0 0-1,0 1 1,0-1-1,0 0 1,0 1-1,2 19-6,-1-1 0,-1 1 0,-1-1 0,-7 39-1,3-16-2,1 0 34,-3 8-246,3 0-1,4 74 1,1-109 192,2-24-91,0-16-25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4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62 12627,'-4'-1'485,"0"1"1,0-1-1,1 0 1,-1 0 0,1 0-1,-5-2 1,8 3-401,-1 0 0,1 0 0,0-1 0,-1 1 0,1 0 0,-1 0 0,1-1 0,0 1 0,-1 0 0,1-1 0,0 1 0,0 0 0,-1-1-1,1 1 1,0-1 0,0 1 0,-1 0 0,1-1 0,0 1 0,0-1 0,0 1 0,0-1 0,0 1 0,0-1 35,0 0 0,0 0 1,1 0-1,-1 0 0,0 1 0,1-1 0,-1 0 0,1 0 0,-1 1 0,1-1 0,-1 0 0,1 1 1,-1-1-1,1 1 0,0-1 0,-1 1 0,2-2 0,4-2 172,0 0 1,0 1-1,0 0 1,1 0-1,-1 0 1,1 1-1,0-1 0,0 2 1,0-1-1,0 1 1,11-1-1,-15 2-252,1 0 0,-1 0-1,1 0 1,-1 0 0,0 0 0,1 1-1,-1 0 1,0-1 0,0 1 0,1 1-1,-1-1 1,0 0 0,0 1 0,0-1-1,0 1 1,-1 0 0,1 0-1,0 0 1,-1 0 0,1 1 0,-1-1-1,0 1 1,0 0 0,0-1 0,3 6-1,-2 0-17,-1-1 0,1 1 0,-2-1 0,1 1 0,-1 0 0,0-1 1,-1 1-1,0 0 0,-1 15 0,-3 6-4,-10 37-1,12-60-10,-35 111 41,12-41-35,25-75-13,-6 24 0,6-25 0,0 1 0,0-1 0,0 0 0,0 1 0,-1-1 0,1 1 0,0-1 1,0 0-1,0 1 0,0-1 0,0 1 0,0-1 0,0 0 0,0 1 0,0-1 0,1 1 0,-1-1 0,0 0 0,0 1 0,0-1 0,0 0 0,0 1 0,1-1 0,-1 0 0,0 1 0,0-1 0,1 0 1,-1 1-1,0-1 0,0 0 0,1 1 0,-1-1 0,0 0 0,1 0 0,-1 0 0,0 1 0,1-1 0,-1 0 0,1 0 0,-1 0 0,0 0 0,1 0 0,-1 0 0,1 0 0,-1 0 0,0 0 1,1 0-1,-1 0 0,1 0 0,-1 0 0,0 0 0,1 0 0,-1 0 0,0 0 0,1 0 0,0-1 0,5-1 4,-1-2 0,1 1-1,-1-1 1,1 1 0,-1-1 0,0-1 0,6-6-1,35-42 19,-27 29-11,104-135 42,-110 142-46,-13 17-8,0 0 1,0 0-1,0-1 1,0 1 0,0 0-1,0 0 1,0 0-1,1 0 1,-1 0-1,0-1 1,0 1 0,0 0-1,0 0 1,0 0-1,1 0 1,-1 0-1,0 0 1,0 0-1,0 0 1,0-1 0,1 1-1,-1 0 1,0 0-1,0 0 1,0 0-1,1 0 1,-1 0 0,0 0-1,0 0 1,0 0-1,1 0 1,-1 0-1,0 0 1,0 0 0,0 0-1,0 1 1,1-1-1,-1 0 1,0 0-1,0 0 1,0 0 0,0 0-1,1 0 1,-1 0-1,0 0 1,0 1-1,0-1 1,0 0-1,0 0 1,0 0 0,1 0-1,-1 1 1,0-1-1,0 0 1,4 10-12,-3-1 7,0 1 0,-1-1 0,1 1 0,-2 0 1,-2 16-1,0 12-8,1-10 4,0 53-21,2-73 30,0-1 0,1 1 0,0-1 0,0 1 0,1-1 0,0 0-1,6 13 1,-8-19 3,1 1 0,-1-2 0,1 1 0,-1 0 0,1 0 0,0 0 0,-1 0 0,1 0 0,0 0 0,0-1 0,-1 1 0,1 0 0,0-1 0,0 1 0,0 0 0,0-1 0,0 1 0,0-1 0,0 0 0,0 1 0,0-1 0,0 0 0,0 1 0,0-1 0,2 0 0,-1 0 4,0-1 0,0 1 0,0-1 0,0 1 1,0-1-1,-1 0 0,1 0 0,0 0 0,0 0 1,-1 0-1,1 0 0,2-3 0,4-4 45,0 1 0,-1-2 0,12-17 0,-2-3 142,0 0-1,22-60 1,13-69 464,-55 172-639,1 1-1,-1 16 1,-1 1-35,-1 8-4,-8 88-283,15-104-221,-2-23 491,0-1 0,0 1 0,0-1 0,0 1 0,0-1 0,0 0 0,0 1 0,0-1 0,0 1 0,1-1 0,-1 0 0,0 1 0,0-1-1,1 0 1,-1 1 0,0-1 0,0 0 0,1 1 0,-1-1 0,0 0 0,1 0 0,-1 1 0,0-1 0,1 0 0,-1 0 0,1 0 0,-1 1-1,0-1 1,1 0 0,-1 0 0,1 0 0,-1 0 0,0 0 0,1 0 0,-1 0 0,1 0 0,-1 0 0,1 0 0,-1 0 0,0 0 0,1 0 0,-1 0-1,1-1 1,-1 1 0,0 0 0,1 0 0,-1 0 0,1 0 0,-1-1 0,0 1 0,1 0 0,-1-1 0,0 1 0,0 0 0,1 0 0,-1-1-1,1 0 1,4-4-117,0-1-1,0-1 1,0 1-1,-1-1 0,6-10 1,-5 9 5,20-36-572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14363,'-24'19'1096,"1"1"-1,1 1 1,0 1-1,2 0 1,-28 42-1,46-60-1027,-1 0-1,1-1 0,0 1 0,1 0 0,-3 7 0,4-11-59,0 1 0,0-1 0,0 1 1,0-1-1,0 0 0,0 1 0,0-1 0,0 0 1,0 1-1,0-1 0,0 1 0,0-1 1,0 0-1,0 1 0,0-1 0,0 0 0,1 1 1,-1-1-1,0 0 0,0 1 0,0-1 0,1 0 1,-1 1-1,0-1 0,0 0 0,1 1 1,0-1 6,0 0 0,0 1 1,0-1-1,0 0 0,0 0 1,0 0-1,-1 0 1,1 0-1,0 0 0,0-1 1,0 1-1,0 0 0,0 0 1,0-1-1,0 1 1,1-1-1,39-17 259,-25 9-159,1 2 0,0 1 0,0 0 0,29-6 0,-41 11-110,0 1 0,0-1 0,0 1 0,-1 0 0,1 0 0,0 1 0,0 0 0,0 0 0,0 0 1,0 0-1,-1 1 0,1-1 0,-1 1 0,1 1 0,-1-1 0,0 0 0,1 1 0,-1 0 0,-1 0 0,1 0 0,6 8 0,-7-9-3,-1 1-1,0 0 1,0-1 0,0 1-1,-1 0 1,1 0 0,0 0-1,-1 0 1,0 0 0,0 1-1,0-1 1,0 0-1,0 0 1,-1 1 0,0-1-1,1 1 1,-1-1 0,0 0-1,-1 1 1,1-1-1,-1 0 1,1 1 0,-1-1-1,-2 4 1,1-2 16,0-2 0,0 1 0,0 0 1,-1 0-1,1-1 0,-1 1 0,0-1 0,0 0 0,-1 0 0,1 0 1,-1 0-1,1-1 0,-1 1 0,0-1 0,0 0 0,0 0 0,0-1 0,-7 3 1,3-2-67,-1 1 1,1-2 0,-1 1 0,0-1 0,0-1 0,0 0 0,0 0-1,-13-2 1,20 2-3,0-1 0,0 1-1,0-1 1,-1 1 0,1-1-1,0 0 1,0 0 0,0 0-1,0 0 1,0 0 0,0 0-1,1-1 1,-1 1 0,0-1 0,1 1-1,-1-1 1,1 1 0,-1-1-1,1 0 1,0 0 0,-1 0-1,1 0 1,0 0 0,1 0-1,-1 0 1,0 0 0,0 0-1,1-1 1,-1 1 0,1 0-1,0 0 1,0-1 0,0 1-1,0 0 1,0 0 0,0-1-1,2-3 1,4-24-473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13339,'4'13'3561,"2"6"-2457,5 12-256,2 2-296,2 10 1121,2 6-457,-3 8-304,-1 5-192,-4 4-304,-5 2-104,-7 10-128,-6 6-48,-9 2-240,-5 0-208,-7-3-736,-5-4 920,2-7-144,2-8-96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79 17140,'-27'65'1957,"17"-46"-1607,2 0 0,0 1 0,1 0-1,1 0 1,1 1 0,-3 34 0,7-54-326,1 0 0,0 0-1,0 1 1,0-1 0,0 0 0,0 0-1,1 1 1,-1-1 0,0 0 0,1 0 0,-1 1-1,1-1 1,-1 0 0,1 0 0,0 1-1,-1-1-7,1-1 0,-1 0-1,0 0 1,1 0 0,-1 1-1,0-1 1,1 0 0,-1 0-1,1 0 1,-1 0 0,0 0-1,1 0 1,-1 0 0,1 0-1,-1 0 1,0 0 0,1 0-1,-1 0 1,1 0 0,-1 0-1,0 0 1,1 0 0,-1-1-1,1 1 1,-1 0-1,0 0 1,1 0 0,-1-1-1,1 1 1,3-4 98,0 0-1,0 1 1,0-2-1,0 1 0,4-7 1,19-31 539,-2-1 0,34-81 0,-14 26-265,-53 141-420,-4-2-80,2-7-419,1 0 0,2 1 0,-3 38 0,10-70 381,-1 0 1,1-1-1,0 1 1,1 0-1,-1 0 1,0-1-1,1 1 0,1 4 1,-2-7 137,0 0-1,0 0 1,0 0-1,0 1 1,0-1-1,0 0 1,1 0-1,-1 0 1,0 0-1,0 0 1,0 0 0,0 1-1,0-1 1,1 0-1,-1 0 1,0 0-1,0 0 1,0 0-1,0 0 1,1 0-1,-1 0 1,0 0 0,0 0-1,0 0 1,0 0-1,1 0 1,-1 0-1,0 0 1,0 0-1,0 0 1,0 0-1,1 0 1,-1 0 0,0 0-1,0 0 1,0 0-1,0 0 1,0-1-1,1 1 1,9-11-388,6-15-332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15651,'-3'25'835,"0"0"0,-1 0 0,-2-1 0,0 1-1,-14 31 1,-6 27 506,10-22-668,-30 129 864,38-148-1127,2 0 1,-2 66 0,8-107-396,0 1 0,0-1 1,0 1-1,0-1 1,0 1-1,0-1 0,0 0 1,1 1-1,-1-1 0,0 1 1,1-1-1,-1 1 0,1-1 1,0 0-1,-1 1 1,1-1-1,0 0 0,0 0 1,0 1-1,0-1 0,2 1 1,-2-1-8,0-1 0,0 0 0,0 0 0,1 0 1,-1 0-1,0 0 0,0-1 0,0 1 0,1 0 0,-1 0 1,0-1-1,0 1 0,0-1 0,0 1 0,0-1 1,0 0-1,0 1 0,0-1 0,0 0 0,0 0 0,0 1 1,0-1-1,0 0 0,0 0 0,-1 0 0,1 0 0,0-1 1,72-93 129,1-1-78,-61 81-65,1 1 1,0 0-1,32-23 1,-40 33-12,0 0 0,0 0 0,1 1 1,-1 0-1,1 0 0,11-2 0,-16 4 9,0 1-1,0-1 0,0 1 0,0 0 0,0 0 0,0 0 0,0 0 0,0 0 0,0 0 1,0 0-1,0 1 0,0-1 0,-1 1 0,1-1 0,0 1 0,0 0 0,0 0 1,0 0-1,-1 0 0,1 0 0,-1 0 0,1 0 0,-1 0 0,1 1 0,-1-1 1,1 1-1,-1-1 0,1 3 0,1 0-9,-1 1 1,0 0-1,-1 0 1,1 0-1,-1 1 1,0-1-1,0 0 0,0 0 1,-1 1-1,0-1 1,0 0-1,0 1 1,-1-1-1,0 0 1,-1 6-1,-3 7-11,0 1 0,-14 31-1,-36 57 245,65-120-212,1 0-1,0 2 0,0-1 0,2 1 0,-1 1 0,17-10 0,34-30-2290,-60 48 2210,-1 0 0,0 0 0,0 0 1,0 0-1,-1-1 0,1 1 1,0 0-1,-1-1 0,0 1 0,1-1 1,-1 0-1,1-4 0,1-14-612</inkml:trace>
  <inkml:trace contextRef="#ctx0" brushRef="#br0" timeOffset="1">0 237 16259,'2'-8'1721,"5"7"-1241,11 1-240,6 1 1160,10 4-864,2-1-272,4-1-200,4 3-64,-6-2-8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0 651 15643,'1'1'127,"0"-1"-1,0 1 1,1-1-1,-1 0 1,0 1 0,0-1-1,0 0 1,0 0-1,0 1 1,0-1-1,0 0 1,1 0-1,-1 0 1,0-1-1,0 1 1,0 0-1,0 0 1,0-1-1,0 1 1,0 0 0,0-1-1,0 1 1,2-2-1,26-17 678,-24 15-322,31-26 165,-2-1 1,-1-2 0,-1-1 0,-2-1 0,-2-2-1,-1 0 1,25-49 0,-34 54-406,-1 0 0,-2-1 0,-2 0 0,-1-1 0,14-62 0,-26 92-218,1-1 0,-1 1 0,0-1 0,0 1 0,0-1 0,-1-4 0,1 9-22,0-1 0,0 1 0,0 0 0,0-1 0,0 1 0,0-1 0,-1 1 0,1 0-1,0-1 1,0 1 0,0 0 0,0 0 0,-1-1 0,1 1 0,0 0 0,0-1 0,-1 1 0,1 0-1,0 0 1,-1-1 0,1 1 0,0 0 0,0 0 0,-1 0 0,1 0 0,0-1 0,-1 1-1,0 0 0,0 1 0,0-1 0,1 0 0,-1 1-1,0-1 1,0 0 0,1 1 0,-1-1-1,0 1 1,1-1 0,-1 1 0,0-1-1,1 1 1,-1 0 0,1-1 0,-1 1-1,0 1 1,-7 9-9,0 1 0,1 0-1,0 0 1,-9 24 0,-16 58-19,26-75 22,-26 105-41,28-104 43,1 0 1,1 1-1,1-1 1,2 26-1,-1-41 3,1 0 0,-1 0 1,1 0-1,1 0 0,-1-1 0,4 9 0,-4-12 0,-1 0 0,1 1 0,0-1 0,-1 0 0,1 0 0,0 0 0,0 0 0,0 0 0,0 0 0,0 0 0,0 0 0,1 0 0,-1 0 0,0-1 0,0 1 0,0 0 0,1-1 0,-1 1 0,0-1 0,1 1-1,-1-1 1,1 0 0,-1 0 0,0 0 0,1 1 0,-1-1 0,1-1 0,1 1 0,3-1 1,0-1-1,-1 0 1,0 0 0,1 0 0,-1-1-1,0 0 1,0 0 0,0 0-1,-1 0 1,1-1 0,-1 0 0,6-5-1,7-10 15,21-29 0,-33 42-14,21-33 13,-21 29-11,1 1-1,0-1 0,1 1 0,0 0 0,1 1 0,12-12 0,-20 20-2,0 0 0,0 0 0,0 0 0,1 0 0,-1 0-1,0 0 1,0 0 0,0 0 0,0 0 0,1-1-1,-1 1 1,0 0 0,0 0 0,0 0 0,0 0 0,1 0-1,-1 0 1,0 0 0,0 0 0,0 0 0,0 0 0,1 0-1,-1 0 1,0 1 0,0-1 0,0 0 0,0 0 0,0 0-1,1 0 1,-1 0 0,0 0 0,0 0 0,0 0 0,0 0-1,0 1 1,0-1 0,1 0 0,-1 0 0,0 0 0,0 0-1,0 0 1,0 1 0,0-1 0,0 0 0,0 0-1,0 0 1,0 0 0,0 0 0,0 1 0,0-1 0,0 0-1,0 0 1,0 0 0,0 0 0,0 1 0,1 11-6,-1-12 5,-11 104-38,6-74 40,2-1 0,0 1 0,3 30-1,0-57 0,0-1 0,0 0-1,0 0 1,1 0-1,-1 1 1,1-1 0,-1 0-1,1 0 1,0 0-1,-1 0 1,1 0 0,0 0-1,1 0 1,-1 0-1,0 0 1,0-1 0,1 1-1,-1 0 1,3 1-1,-3-2-7,0-1 0,-1 0-1,1 1 1,0-1-1,0 0 1,0 0-1,0 0 1,0 0-1,0 0 1,-1 0-1,1 0 1,0 0-1,0 0 1,0 0-1,0 0 1,0 0-1,0-1 1,1 1-1,0-2-35,1 1 0,-1 0 0,1-1 0,-1 0 0,0 1 0,0-1 0,4-4 0,2-3-244,0-1 1,0 0-1,-1 0 1,-1-1-1,0 0 1,8-20-1,-4 3-146,12-53-1,-8 7-205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14611,'-3'21'1408,"-1"-1"-1007,5-4-554,7-3 706,5-4-353,3-3 32,12 4-264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72 480 15099,'-9'10'561,"1"1"-1,1 1 1,0-1-1,0 1 0,1 1 1,1-1-1,0 1 1,0 0-1,2 0 1,-1 0-1,0 15 1,3-26-537,1 0 0,0-1 0,-1 1 0,1 0 0,0-1 1,0 1-1,0 0 0,1-1 0,-1 1 0,0 0 0,1-1 1,-1 1-1,1 0 0,-1-1 0,1 1 0,0-1 0,-1 1 1,1-1-1,0 1 0,0-1 0,0 0 0,0 1 0,1-1 1,-1 0-1,0 0 0,0 0 0,1 0 0,-1 0 0,1 0 1,-1 0-1,1 0 0,-1-1 0,1 1 0,-1-1 0,1 1 1,0-1-1,-1 1 0,1-1 0,0 0 0,-1 0 0,1 0 1,0 0-1,-1 0 0,1 0 0,0 0 0,-1-1 0,1 1 1,0-1-1,2 0 0,7-3 49,1-1 0,-1 0 0,-1-1 1,1 0-1,-1 0 0,0-1 0,-1-1 0,1 0 1,7-9-1,9-10 206,36-49 1,-34 37-160,-2-1 0,-1-1-1,-3-1 1,-1-1 0,-2-1 0,20-71 0,-35 99-106,0 0 0,-2 0 1,2-24-1,-4 36-13,0 0 0,-1 1 0,1-1 0,-1 0-1,1 0 1,-1 1 0,0-1 0,0 0 0,-3-4 0,3 7-2,0 0 1,1-1-1,-1 1 0,0 0 1,0 0-1,0 0 1,-1 0-1,1 0 0,0 0 1,0 0-1,0 0 1,-1 1-1,1-1 1,0 0-1,-1 1 0,1-1 1,-1 1-1,1-1 1,0 1-1,-1 0 0,1 0 1,-1-1-1,-2 1 1,-1 1-1,1 0-1,-1 0 1,1 0 0,0 1 0,0-1 0,-1 1-1,1 0 1,0 0 0,0 0 0,0 1 0,1 0-1,-1-1 1,1 1 0,-5 5 0,3-4-1,-14 13-2,0 0 1,2 1-1,0 1 0,1 1 1,1 0-1,0 1 1,2 1-1,1 0 0,-10 24 1,20-43 3,1 1 1,0-1-1,0 1 1,0-1-1,0 1 0,1-1 1,-1 1-1,1-1 1,0 1-1,0 0 1,0-1-1,1 6 1,0-7 0,0 0-1,0 0 1,0 0 0,1 0 0,-1 0-1,0 0 1,1 0 0,-1 0 0,1-1-1,0 1 1,-1 0 0,1-1 0,0 0-1,0 1 1,0-1 0,0 0 0,0 0 0,0 0-1,3 1 1,22 9-63,-6-4 95,-1 1-1,-1 2 0,0 0 1,29 20-1,-43-27-68,-1 1 0,0-1 0,0 1 0,0 0 0,-1 0 0,1 0 0,-1 1 0,0-1 0,0 1 0,-1 0 0,0 0 1,1 0-1,-1 0 0,-1 0 0,1 1 0,-1-1 0,0 0 0,0 1 0,-1-1 0,1 1 0,-1-1 0,0 0 0,-2 10 0,2-13-27,-1 0 0,1 0 0,-1 0 1,1 0-1,-1 0 0,0 0 0,0 0 0,1-1 0,-1 1 0,-1 0 0,1-1 0,0 1 0,0 0 0,-1-1 0,1 0 0,0 1 0,-1-1 1,0 0-1,1 0 0,-1 1 0,0-1 0,1-1 0,-1 1 0,0 0 0,0 0 0,-4 0 0,-10-1-394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4 182 17996,'0'1'85,"-1"0"0,0 0 0,1 1-1,-1-1 1,1 0 0,0 1 0,0-1 0,-1 0 0,1 1 0,0-1 0,0 1 0,0-1 0,0 0 0,0 1 0,1-1-1,-1 0 1,0 1 0,1-1 0,-1 0 0,1 1 0,-1-1 0,1 0 0,-1 0 0,1 1 0,0-1 0,0 0-1,0 0 1,0 0 0,0 0 0,0 0 0,0 0 0,0 0 0,0 0 0,0-1 0,0 1 0,1 0 0,0 0-1,1 0 13,0 0-1,0 0 0,1-1 0,-1 1 0,0-1 0,0 0 0,0 1 1,0-2-1,1 1 0,-1 0 0,0-1 0,0 1 0,0-1 0,0 0 1,0 0-1,3-1 0,1-2 40,-1 0 0,1 0 1,-1-1-1,0 0 0,0 0 1,-1 0-1,1-1 0,-1 0 1,0 0-1,-1 0 0,0 0 0,4-8 1,-1 3 41,-2-1-1,0 0 1,0-1 0,-1 1 0,0 0 0,2-18 0,-6 27-140,1-1 1,-1 1 0,0-1 0,0 0 0,0 1 0,-1-1 0,1 1 0,-2-6 0,2 9-32,-1-1 0,1 1 0,0-1 1,0 1-1,-1-1 0,1 1 0,0-1 0,-1 1 0,1-1 0,0 1 0,-1-1 0,1 1 0,-1 0 1,1-1-1,-1 1 0,1-1 0,-1 1 0,1 0 0,-1 0 0,1-1 0,-2 1 0,1 0-1,0 0 0,0 0 0,0 0-1,0 0 1,0 0 0,0 1-1,0-1 1,0 0 0,0 1 0,0-1-1,0 0 1,0 1 0,0-1 0,0 1-1,1 0 1,-3 0 0,-1 4-1,-1-1-1,1 1 1,0 0 0,0 0 0,0 0 0,1 0 0,0 1 0,0-1 0,0 1 0,-2 9 0,0 0-11,0-1 0,2 1 0,-4 19 0,7-30 6,-1 0-1,1 0 1,0-1-1,0 1 1,0 0-1,1 0 1,-1-1-1,1 1 1,1 4-1,-1-7 2,-1 0 0,1 0 0,-1 0-1,1 0 1,0 0 0,-1 0 0,1-1-1,0 1 1,0 0 0,0 0 0,0 0 0,0-1-1,0 1 1,0 0 0,0-1 0,0 1 0,0-1-1,0 1 1,0-1 0,0 0 0,0 1-1,0-1 1,1 0 0,-1 0 0,0 0 0,0 0-1,0 0 1,0 0 0,1 0 0,-1 0 0,1-1-1,12-2 18,-1 0 0,0-1 0,0 0 0,24-13 0,-20 9 0,30-10 0,-41 16-16,0 1 1,-1-1 0,1 2-1,0-1 1,0 0 0,-1 1-1,1 0 1,0 1 0,9 1-1,-12-1-2,0 0 0,0 0 0,1 0 0,-2 1-1,1-1 1,0 1 0,0 0 0,0 0-1,-1 0 1,1 0 0,-1 0 0,0 0 0,0 1-1,1-1 1,-1 1 0,2 4 0,0 0-5,0 1 0,0 0 0,-1 0 0,4 16 0,-7-23 6,1 0 0,-1 1 0,0-1 0,1 1 0,-1-1-1,1 0 1,-1 0 0,1 1 0,0-1 0,0 0 0,-1 0 0,1 0-1,0 0 1,0 0 0,0 0 0,0 0 0,0 0 0,1 0 0,-1-1-1,0 1 1,0 0 0,0-1 0,1 1 0,-1 0 0,0-1 0,1 0-1,-1 1 1,0-1 0,1 0 0,-1 0 0,1 0 0,-1 0 0,0 0-1,1 0 1,-1 0 0,1 0 0,-1 0 0,0-1 0,1 1 0,-1-1-1,0 1 1,2-1 0,7-4 25,0 1 0,-1-1 0,1-1 0,11-8-1,-14 8-8,14-8 24,-12 7-26,0 0 0,0 1 0,0 0 0,1 1-1,0 0 1,0 1 0,13-5 0,-22 9-15,0 0-1,0 0 1,0 0 0,0 0-1,0 0 1,0 0 0,0 0-1,0 1 1,0-1 0,0 0-1,0 1 1,0-1 0,0 0-1,0 1 1,0-1 0,0 1-1,0 0 1,0-1 0,0 1 0,-1 0-1,1-1 1,0 1 0,0 0-1,-1 0 1,1 0 0,-1-1-1,1 1 1,0 0 0,-1 0-1,0 0 1,1 0 0,-1 0-1,0 0 1,1 0 0,-1 0-1,0 0 1,0 0 0,0 0-1,0 2 1,1 6-101,0 1 1,-1-1 0,-1 14-1,1-14-148,-1-5 94,0 10-235,1-14 379,0 1 0,0-1 0,0 0 0,0 0-1,0 1 1,0-1 0,0 0 0,0 0 0,0 1 0,0-1 0,0 0 0,0 0 0,0 1 0,1-1 0,-1 0 0,0 0 0,0 1-1,0-1 1,0 0 0,0 0 0,0 0 0,1 1 0,-1-1 0,0 0 0,0 0 0,0 0 0,1 0 0,-1 1 0,0-1 0,0 0-1,0 0 1,1 0 0,-1 0 0,0 0 0,0 0 0,1 0 0,-1 0 0,0 1 0,1-1 0,9-5-279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247 193 18588,'-30'66'3543,"-21"31"-2354,-105 147 0,146-233-1299,20-27-281,130-239-1699,-47 77 1569,-90 174 521,17-26 59,-20 29-54,0 1-1,0-1 0,0 1 1,0 0-1,1 0 1,-1-1-1,0 1 0,0 0 1,0-1-1,1 1 1,-1 0-1,0 0 0,1-1 1,-1 1-1,0 0 1,1 0-1,-1 0 0,0-1 1,0 1-1,1 0 0,-1 0 1,1 0-1,-1 0 1,0 0-1,1 0 0,-1 0 1,0 0-1,1 0 1,-1 0-1,0 0 0,1 0 1,-1 0-1,1 0 0,-1 0 1,0 0-1,1 0 1,-1 0-1,0 0 0,1 1 1,-1-1-1,0 0 1,1 0-1,-1 0 0,0 1 1,1-1-1,-1 0 0,0 0 1,0 1-1,1-1 1,-1 0-1,0 1 0,0-1 1,0 0-1,0 0 1,1 1-1,-1-1 0,0 1 1,0-1-1,0 0 1,0 1-1,0-1 0,0 0 1,0 1-1,0-1 0,0 0 1,0 1-1,0-1 1,0 1-1,0 0 0,2 21 141,-1 1 0,-2-1 0,0 1 0,-1-1 0,-9 39 0,7-35-24,-81 436 2134,85-471-2163,0 1 0,0-1 0,-3-14 0,0-11 54,2 24-110,1-7 45,-1 0 1,2 1 0,0-1-1,6-27 1,-6 41-77,0-1-1,0 1 1,1-1-1,-1 1 1,0 0 0,1-1-1,0 1 1,0 0-1,0 0 1,0 0-1,1 0 1,-1 1-1,1-1 1,-1 1 0,1-1-1,0 1 1,0 0-1,0 0 1,0 0-1,0 0 1,1 1 0,-1-1-1,1 1 1,-1 0-1,1 0 1,-1 0-1,5 0 1,-1 0-11,-1 1 1,0-1-1,0 1 0,0 1 1,1-1-1,-1 1 0,0 0 1,0 1-1,0-1 0,0 1 1,0 0-1,-1 1 0,1-1 1,-1 1-1,1 0 0,-1 1 1,0-1-1,0 1 0,0 0 1,-1 0-1,1 1 0,-1-1 1,0 1-1,0 0 0,-1 0 1,0 0-1,0 1 0,0-1 1,0 1-1,-1 0 0,0 0 1,0 0-1,0 0 0,-1 0 1,0 0-1,1 11 1,10-146 775,0 13-530,-8 102-235,1 12-21,11 19-37,-6-5 36,-6-8 14,1 0 1,-1 0-1,1 0 0,0-1 1,1 1-1,-1-1 0,0 0 1,1-1-1,0 0 0,0 1 0,0-2 1,0 1-1,0-1 0,0 0 1,0 0-1,0-1 0,0 1 1,0-1-1,1-1 0,-1 1 1,0-1-1,0 0 0,0-1 0,0 1 1,0-1-1,0 0 0,9-6 1,-1 2 8,-2-2 0,1 0 0,-1 0 1,-1-1-1,1-1 0,-1 0 0,-1 0 1,0-1-1,-1 0 0,15-22 0,-16 20 3,-1 0 0,0-1 0,-1 0 0,0 0 0,-1 0-1,0-1 1,-2 0 0,1 1 0,-2-1 0,1-29 0,-2 42-11,-2 0 0,1 0 0,0 0 1,0 0-1,-1 0 0,1 0 0,-1 0 0,1 0 0,-1 0 1,0 1-1,-2-4 0,3 4 0,0 1 0,-1-1 0,1 1 0,-1-1 0,1 1 0,-1 0 0,1-1 0,-1 1 0,1 0 0,-1 0 0,1-1 0,-1 1 0,1 0 0,-1 0 0,1 0 1,-1 0-1,1-1 0,-1 1 0,0 0 0,1 0 0,-1 0 0,1 0 0,-1 1 0,0-1 0,1 0 0,-2 0 0,-1 2-5,0-1-1,0 1 1,0 0 0,1 0-1,-1 0 1,0 0 0,1 1 0,-1-1-1,1 1 1,0-1 0,0 1 0,-3 5-1,-14 24-28,1 2-1,2 0 1,1 1-1,2 0 1,1 1-1,2 1 1,-11 74-1,20-101 37,0-1 0,1 1-1,0 0 1,0-1 0,3 14-1,-3-21 5,1 0 0,-1 0 0,1 0 1,-1 0-1,1 0 0,0 0 0,0 0 0,0-1 0,0 1 0,0 0 0,1 0 0,-1-1 0,0 1 0,1-1 0,-1 1 0,1-1 0,0 1 0,-1-1 0,1 0 0,0 0 0,0 0 0,0 0 0,-1 0 0,1 0 0,0-1 0,0 1 0,1-1 0,-1 1 0,2-1 0,2 1 21,0-2-1,0 1 1,0-1-1,0 0 1,0 0-1,0-1 1,0 1-1,0-1 1,-1-1-1,1 1 1,-1-1-1,0 0 1,0 0-1,0 0 1,0-1-1,6-6 1,-1 1 42,-1 0-1,0 0 1,-1-1 0,0 0 0,-1-1-1,11-19 1,-15 26-39,-1-1 0,1 1 0,-1-1 0,-1 0 0,1 0 0,0 0-1,-1 0 1,0 0 0,-1 0 0,1 0 0,-1-10 0,0 15-27,0 0 1,0 0-1,0-1 0,0 1 1,0 0-1,0-1 0,0 1 1,0 0-1,0 0 0,0-1 1,0 1-1,0 0 0,0 0 1,0-1-1,0 1 0,-1 0 1,1 0-1,0-1 0,0 1 1,0 0-1,0 0 0,-1 0 1,1 0-1,0-1 0,0 1 1,-1 0-1,1 0 0,0 0 1,0 0-1,0 0 0,-1-1 1,1 1-1,0 0 0,-1 0 1,1 0-1,0 0 1,0 0-1,-1 0 0,1 0 1,-1 0-1,-9 9 14,-5 18-20,13-22 2,1 1 0,-1-1 0,1 0 0,0 0-1,1 0 1,0 1 0,-1-1 0,2 0 0,0 10 0,-1-13 2,1 0 1,-1 0-1,1 1 1,0-1 0,0 0-1,-1 0 1,1 0 0,1 0-1,-1 0 1,0 0 0,0 0-1,1-1 1,-1 1-1,1 0 1,-1-1 0,1 1-1,0-1 1,0 0 0,0 1-1,0-1 1,0 0-1,0 0 1,0 0 0,0 0-1,4 0 1,2 1 3,0-1-1,1-1 1,-1 0 0,1 0 0,-1 0-1,1-1 1,-1-1 0,0 1-1,0-1 1,0-1 0,0 1 0,10-5-1,-6 1 6,0 0 0,0 0-1,-1-1 1,0-1 0,0 0 0,19-19-1,-23 20 1,-1-1 0,1 0 0,6-13-1,-12 20-8,0-1 0,0 1 0,0-1 0,0 1 0,0-1 0,0 0 0,-1 1 0,1-1 0,-1 0 0,1 1 0,-1-1 0,0 0 0,1 0 0,-1 1 0,0-1 0,0 0 0,0 0 0,-1 0 0,1 1 0,0-1 0,-1 0 0,1 0 0,-1 1 0,1-1 0,-1 0 0,-1-2 0,1 3-1,-1 1-1,1-1 1,0 0 0,0 1-1,-1-1 1,1 0-1,0 1 1,-1 0 0,1-1-1,-1 1 1,1 0-1,-1 0 1,1 0 0,0 0-1,-1 0 1,1 0-1,-1 0 1,1 0 0,-1 0-1,1 1 1,0-1-1,-1 1 1,1-1 0,0 1-1,-1 0 1,1-1-1,0 1 1,0 0 0,-2 1-1,-3 2-9,0 0 1,0 1-1,1 0 0,-9 8 1,7-5-4,1 1 0,-1 0 1,2 1-1,-10 19 0,13-27 14,1 1 1,0-1-1,0 1 0,0-1 1,0 1-1,0 0 0,0 0 1,1-1-1,0 1 0,-1 0 1,1 0-1,0 0 0,0-1 1,1 1-1,-1 0 0,0 0 0,1 0 1,0-1-1,0 1 0,0 0 1,0-1-1,0 1 0,0-1 1,3 4-1,-2-4 3,0-1-1,0 1 1,1-1-1,-1 1 1,1-1 0,0 0-1,-1 0 1,1 0-1,0 0 1,-1-1 0,1 1-1,0-1 1,0 1-1,0-1 1,0 0 0,-1 0-1,1-1 1,0 1-1,0 0 1,4-2 0,5-1 7,-1 0-1,1-1 1,16-8 0,-5-1 4,0 0 1,-1-2-1,30-26 0,-16 13-72,-36 28 52,1-1 1,-1 1-1,1-1 1,-1 1-1,1 0 1,-1-1-1,1 1 1,0 0-1,-1-1 1,1 1-1,-1 0 1,1 0-1,0-1 1,-1 1-1,1 0 0,0 0 1,-1 0-1,1 0 1,0 0-1,-1 0 1,2 0-1,-2 0 3,1 1-1,-1-1 1,1 1-1,-1-1 1,0 0-1,0 1 1,1-1-1,-1 1 1,0-1-1,0 1 1,1-1-1,-1 1 0,0-1 1,0 1-1,0-1 1,0 1-1,0-1 1,0 1-1,0-1 1,0 1-1,0 0 1,-6 36-119,5-29 91,0-6 23,-1 7-37,0-1-1,1 1 1,0 0 0,0-1 0,1 1-1,0 0 1,1 0 0,0-1-1,2 12 1,-2-20 29,-1 1-1,0-1 1,0 1-1,1 0 0,-1-1 1,0 1-1,1-1 1,-1 1-1,0-1 1,1 1-1,-1-1 1,1 1-1,-1-1 1,1 0-1,-1 1 1,1-1-1,-1 1 1,1-1-1,-1 0 1,1 0-1,-1 1 1,1-1-1,0 0 1,-1 0-1,1 0 0,0 0 1,-1 1-1,2-1 1,-1-1-29,1 1-1,0 0 1,0-1 0,-1 1-1,1-1 1,-1 0 0,1 1-1,-1-1 1,1 0 0,2-2-1,30-29-850,-17 10 390,0 0 0,-1-1 0,19-39 0,30-80-731,-50 106 975,4-5 68,-3-1-1,-1 0 1,11-57 0,-26 85 319,-2 13-13,-3 8 71,-16 43 366,2 1-1,2 0 1,2 1 0,3 1-1,2 0 1,2 1-1,-1 61 1,9-109-473,0-4-36,-1 1 0,1-1 0,0 1 0,0-1 0,0 1 0,0-1 0,0 1 0,1-1 0,-1 0 0,1 1 0,0-1 1,-1 0-1,1 1 0,0-1 0,1 0 0,-1 0 0,2 3 0,-3-5-30,1 0 0,-1 0 0,0-1 0,1 1 1,-1 0-1,0 0 0,1-1 0,-1 1 0,0 0 1,0-1-1,1 1 0,-1 0 0,0-1 0,0 1 1,1 0-1,-1-1 0,0 1 0,0 0 0,0-1 1,0 1-1,0-1 0,0 1 0,1 0 0,-1-1 1,0 1-1,0-1 0,0 1 0,0 0 0,0-1 1,-1 1-1,1-1 0,0 1 0,1-17 93,-1 5-83,0-1 0,-1 1 0,-1 0 0,0 1-1,-7-22 1,9 33-22,0 1 0,0-1-1,0 0 1,0 0-1,0 0 1,0 0 0,0 0-1,0 0 1,0 0-1,0 0 1,0 0 0,0 0-1,0 0 1,0 0 0,-1 0-1,1 0 1,0 0-1,0 0 1,0 0 0,0 0-1,0 0 1,0 0-1,0 0 1,0 0 0,0 0-1,0 0 1,0 0 0,0 0-1,0 0 1,0 0-1,-1 0 1,1 0 0,0 0-1,0 0 1,0 0-1,0 0 1,0 0 0,0 0-1,0 0 1,0 0-1,0-1 1,1 10-44,1-4 40,0 0 0,1-1 0,-1 0 1,1 0-1,0 0 0,0 0 0,1 0 0,-1 0 0,1-1 0,0 0 0,0 0 1,0 0-1,0 0 0,0 0 0,1-1 0,-1 0 0,1 0 0,-1 0 1,1 0-1,0-1 0,0 0 0,0 0 0,0 0 0,7 0 0,1 0 13,0-1 0,0 0-1,-1-1 1,1-1-1,0 0 1,-1 0-1,1-1 1,18-7 0,-19 5 11,0-1 1,-1 0-1,12-8 1,-18 11-7,0 0 1,-1-1 0,0 0 0,0 0 0,0 0 0,0 0 0,0-1 0,-1 0 0,4-6 0,-6 10-10,-1 1 0,0-1-1,1 1 1,-1-1 0,0 1 0,0-1 0,1 0-1,-1 1 1,0-1 0,0 1 0,0-1-1,0 0 1,0 1 0,0-1 0,0 0 0,0 1-1,0-1 1,0 1 0,0-2 0,-8 2 38,-15 14-3,15-7-32,1 1-1,-1-1 0,-9 15 0,15-20 1,1 0 0,-1 1-1,0 0 1,1-1-1,0 1 1,-1 0 0,1 0-1,0-1 1,1 1-1,-1 0 1,0 0 0,1 0-1,0 0 1,0 0 0,-1 0-1,2 0 1,-1 4-1,1-6 2,-1 0-1,1 0 0,-1 0 0,1 0 0,0 0 1,0 0-1,-1 0 0,1 0 0,0 0 0,0 0 1,0-1-1,0 1 0,0 0 0,0-1 1,0 1-1,0 0 0,0-1 0,0 1 0,0-1 1,0 0-1,0 1 0,1-1 0,-1 0 0,0 0 1,0 0-1,0 0 0,1 0 0,1 0 0,39-5 100,-37 4-87,35-9 61,-29 7-74,1-1-1,-1 2 1,1 0-1,0 0 1,-1 1 0,1 0-1,13 2 1,-24-1-6,-1 0 0,0 0 1,0 0-1,1 0 0,-1 0 0,0 0 0,1 0 1,-1 0-1,0 0 0,0 1 0,1-1 1,-1 0-1,0 0 0,0 0 0,0 0 1,1 0-1,-1 1 0,0-1 0,0 0 1,0 0-1,1 0 0,-1 1 0,0-1 0,0 0 1,0 0-1,0 0 0,0 1 0,0-1 1,1 0-1,-1 0 0,0 1 0,0-1 1,0 0-1,0 1 0,0-1 0,0 0 1,0 0-1,0 1 0,0-1 0,0 0 0,0 0 1,0 1-1,0-1 0,0 0 0,-1 0 1,1 1-1,0-1 0,0 0 0,0 0 1,0 1-1,0-1 0,-1 0 0,1 0 0,0 0 1,0 1-1,0-1 0,0 0 0,-1 0 1,1 0-1,0 0 0,0 1 0,-1-1 1,1 0-1,-1 0 6,1 1-1,0-1 1,-1 0 0,1 0-1,-1 1 1,1-1 0,-1 0-1,1 0 1,-1 0 0,1 0-1,-1 1 1,1-1 0,-1 0-1,1 0 1,-1 0 0,0 0-1,1 0 1,-1 0 0,1 0-1,-1 0 1,1-1 0,-1 1-1,1 0 1,-1 0 0,1 0-1,-1-1 1,1 1 0,-1 0-1,1 0 1,0-1 0,-1 1-1,1 0 1,-1-1 0,1 1-1,0 0 1,-1-1 0,1 1-1,0-1 1,-1 1 0,1-1 0,-1 0 22,0-1 0,1 1 0,-1-1 0,1 1 0,-1 0 0,1-1 0,0 1 0,-1-1 0,1 1 0,0-1 0,0 1 0,0-1 0,0 1 0,0-1 0,0 1 0,1-1 0,-1 1 0,0 0 0,1-1 0,-1 1 0,1-1 0,0 1 0,-1 0 0,1-1 0,0 1 0,0 0 0,0 0 0,-1 0 1,2-1-1,-1 1 0,0 0 0,0 0 0,0 1 0,2-2 0,1-2 29,1 1 0,-1 1 0,1-1 0,0 1 0,0 0 0,0 0 0,0 0 0,7-1 0,95-9-460,-106 12 336,0 0-1,0 0 0,1 0 0,-1 0 0,0-1 1,0 1-1,0 0 0,1-1 0,-1 1 1,0-1-1,0 1 0,0-1 0,0 1 0,0-1 1,0 0-1,0 1 0,0-1 0,0 0 1,0 0-1,0 0 0,-1 0 0,1 0 0,0 0 1,-1 0-1,1 0 0,-1 0 0,1 0 0,-1 0 1,1-1-1,0-1 0,-1 0-29,0-1-1,-1 1 0,1-1 1,-1 1-1,1-1 1,-1 1-1,0-1 1,0 1-1,-3-6 0,-14-28-629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17052,'-2'-7'1320,"8"8"-1136,3 3-344,0 7 752,-1-1-248,2 0-312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17692,'-2'13'588,"-8"28"751,2 1 1,2 0 0,-2 69-1,8-108-1293,0 0-1,0-1 1,1 1-1,-1 0 1,1 0-1,-1 0 0,1-1 1,0 1-1,0 0 1,0-1-1,0 1 1,1 0-1,-1-1 0,1 0 1,-1 1-1,3 2 1,-2-4-18,0 0 0,0 0 1,-1 0-1,1 0 0,0-1 0,0 1 1,0 0-1,0-1 0,0 0 0,0 1 1,0-1-1,0 0 0,0 0 1,0 0-1,0 0 0,0 0 0,0 0 1,0-1-1,0 1 0,0-1 1,0 0-1,0 1 0,3-3 0,14-6 124,-1-1 1,0-1-1,0-1 0,-1 0 0,0-2 0,19-20 0,-13 14 166,47-35 0,-68 54-307,1-1 1,-1 0-1,1 1 1,0 0-1,0-1 1,-1 1-1,1 0 1,0 1-1,0-1 1,0 0-1,0 1 1,0 0 0,4-1-1,-6 2-9,1-1 0,-1 1 0,0-1 1,1 1-1,-1-1 0,0 1 0,1 0 0,-1 0 0,0-1 0,0 1 1,0 0-1,0 0 0,0 0 0,0 0 0,0 1 0,0-1 1,0 0-1,0 0 0,-1 0 0,1 1 0,-1-1 0,1 0 0,-1 1 1,1-1-1,-1 1 0,1-1 0,-1 3 0,2 8-3,-1 1 1,0-1-1,-1 15 0,-1-18 0,1 0-1,0 0 1,0 0-1,1 0 1,0 0 0,1-1-1,0 1 1,4 10-1,-5-18 7,-1 1 0,1-1-1,0 0 1,0 1 0,0-1-1,0 0 1,0 0 0,0 0-1,0 0 1,0 0 0,0 0 0,1 0-1,-1 0 1,0-1 0,1 1-1,-1 0 1,1-1 0,-1 1 0,0-1-1,1 1 1,-1-1 0,1 0-1,-1 0 1,1 0 0,-1 0-1,1 0 1,-1 0 0,1 0 0,0 0-1,-1 0 1,0-1 0,1 1-1,2-2 1,5-1 42,0-1 0,0 0 0,0-1 1,9-6-1,-9 5-3,18-12 65,27-16 117,-51 31-208,1 2-1,0-1 1,0 0-1,0 1 1,0-1-1,0 1 1,0 1 0,0-1-1,1 0 1,-1 1-1,6 0 1,-8 0-17,-1 0 1,1 1-1,0-1 1,0 1-1,-1 0 1,1-1-1,-1 1 1,1 0-1,-1 0 1,1 0-1,-1 0 1,1 0 0,-1 0-1,0 0 1,1 0-1,-1 1 1,2 2-1,13 29-31,-14-27 27,0-1-1,0 0 1,0 0 0,1-1-1,3 6 1,-5-9 3,0 0 0,1 0-1,-1 0 1,0 0 0,1 0 0,-1 0 0,0 0-1,1-1 1,-1 1 0,1-1 0,-1 1 0,1-1-1,-1 1 1,1-1 0,0 0 0,-1 0 0,1 0-1,-1 0 1,1 0 0,0 0 0,-1 0-1,1 0 1,-1-1 0,4 0 0,3-1 3,0-1 1,0 0-1,10-6 0,-15 7-2,31-16 13,60-28 5,-85 42-26,0 1 0,0 0-1,1 1 1,-1 0 0,1 0 0,-1 1 0,1 0-1,11 1 1,-18 0 3,0 1 0,0-1 0,-1 0 0,1 1 0,0 0 0,-1 0 0,1 0 0,-1 0 0,1 0 0,-1 0 0,0 1-1,1-1 1,-1 1 0,0 0 0,0-1 0,0 1 0,0 0 0,0 0 0,-1 1 0,1-1 0,-1 0 0,1 0 0,-1 1 0,2 4 0,-1-2-14,-1-1 0,0 1 0,0-1 0,0 1 1,0 0-1,-1-1 0,0 1 0,0 0 0,0 0 1,-1-1-1,0 1 0,1-1 0,-4 8 1,4-12-16,0 0 1,0 0-1,0 1 1,0-1-1,0 0 1,0 0-1,0 0 1,0 0-1,0 1 1,0-1-1,0 0 1,0 0-1,0 0 1,0 0-1,0 1 1,0-1-1,0 0 1,0 0-1,-1 0 1,1 0-1,0 0 1,0 1-1,0-1 1,0 0-1,0 0 1,-1 0-1,1 0 1,0 0-1,0 0 1,0 0 0,0 0-1,0 0 1,-1 1-1,1-1 1,0 0-1,0 0 1,0 0-1,-1 0 1,1 0-1,0 0 1,0 0-1,0 0 1,0 0-1,-1-1 1,-4-7-847,-2-16 243,0-5 142,-1-9-175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 18132,'-10'-2'1920,"-2"2"-1312,-2 3-688,4 0 1201,-2-1-785,0 0-144,-1-2-392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5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16708,'27'-8'844,"1"1"1,0 2 0,0 0-1,52 0 1,117 12 357,-60 0-1090,-106-8-97,-22 0-12,1 1 0,-1 0 0,1 0 0,18 4 0,-28-4-3,1 0 0,-1 0-1,0 0 1,1 1 0,-1-1-1,0 0 1,0 0-1,1 0 1,-1 0 0,0 1-1,0-1 1,1 0-1,-1 0 1,0 0 0,0 1-1,1-1 1,-1 0 0,0 0-1,0 1 1,0-1-1,0 0 1,0 0 0,1 1-1,-1-1 1,0 0 0,0 1-1,0-1 1,0 0-1,0 1 1,0-1 0,0 0-1,0 0 1,0 1 0,0-1-1,0 0 1,0 1-1,0-1 1,-8 16 1,-18 12 37,25-28-35,-267 228 1465,173-151-835,90-73-614,-15 11-7,1 1 0,-33 37 0,52-52-41,-1-1 1,1 0-1,-1 1 1,0 0 0,1-1-1,-1 1 1,1-1 0,-1 1-1,1 0 1,0-1 0,-1 1-1,1 0 1,0-1 0,-1 1-1,1 0 1,0-1 0,0 1-1,-1 0 1,1 0-1,0-1 1,0 1 0,0 0-1,0 0 1,0 0 0,0-1-1,0 1 1,1 1 0,0-2 5,1 0 1,-1 1 0,0-1-1,1 0 1,-1 0 0,1-1-1,-1 1 1,1 0-1,-1 0 1,0-1 0,1 1-1,-1-1 1,0 1 0,1-1-1,-1 0 1,0 1 0,2-2-1,30-17-298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35 161 14787,'1'-11'713,"3"-15"1082,-2 23-750,1 15 75,1 42 24,-3 0-1,-2 0 1,-13 83-1,10-95-813,-25 182 577,28-208-818,2-14 51,7-29 68,6-51 118,6-103-1,-10-80 94,-8 240-391,-2 21-28,0 0 0,0 0 0,0 0 0,0 0 0,0-1 0,1 1 0,-1 0 0,0 0 0,0 0 0,0 0 0,0 0 0,0 0 0,0-1 0,0 1-1,0 0 1,0 0 0,0 0 0,0 0 0,0 0 0,1 0 0,-1 0 0,0 0 0,0 0 0,0-1 0,0 1 0,0 0 0,0 0 0,1 0 0,-1 0 0,0 0 0,0 0 0,0 0 0,0 0 0,0 0 0,0 0 0,1 0 0,-1 0 0,0 0 0,0 0 0,0 0 0,0 0 0,0 0 0,1 0 0,-1 0 0,0 0 0,0 0-1,0 0 1,0 1 0,0-1 0,0 0 0,0 0 0,1 0 0,14 26-44,-11-17 32,4 8-19,0-1-1,2 0 0,0-1 1,19 23-1,-26-34 28,0 0 0,1-1 0,-1 0 0,1 0 0,-1 0 0,1 0 0,0-1 0,0 1 0,0-1 0,0 0 0,1 0 0,-1 0 0,0-1 0,1 0 0,0 0 0,-1 0 0,1 0 0,-1-1 0,1 1 0,0-1 0,0 0 0,-1-1 0,9-1 0,-4-1 2,0 0 1,0-1-1,-1-1 1,1 1-1,-1-2 1,0 1 0,0-1-1,-1 0 1,0 0-1,0-1 1,0 0-1,8-12 1,4-7 17,-1 0 1,20-41-1,18-49 2,-52 111-22,-4 12-8,-26 168-62,7-61 41,12-66-209,1 0 1,3 0-1,5 85 0,6-97-659,-7-35 866,-1 0 0,0 0-1,0-1 1,0 1 0,1 0 0,-1 0 0,1 0-1,-1-1 1,0 1 0,1 0 0,-1-1 0,1 1 0,0 0-1,-1-1 1,1 1 0,-1-1 0,1 1 0,0-1 0,-1 1-1,1-1 1,0 1 0,0-1 0,-1 0 0,1 1-1,0-1 1,0 0 0,0 0 0,-1 0 0,1 1 0,0-1-1,0 0 1,0 0 0,0 0 0,-1 0 0,1-1 0,0 1-1,0 0 1,0 0 0,0 0 0,-1-1 0,1 1-1,1-1 1,17-17-505,2-8-209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47 16772,'-3'5'294,"0"0"0,0-1 1,0 1-1,-1-1 1,0 0-1,0 0 0,0 0 1,0 0-1,-1-1 1,-5 4-1,-15 14 833,18-15-931,1 1 1,0 0 0,1 0 0,-1 0 0,1 1 0,1-1 0,0 1 0,0 0 0,0 1 0,1-1 0,0 1 0,-3 15 0,6-23-187,0 1-1,0-1 1,-1 1-1,1 0 1,0-1-1,1 1 1,-1-1 0,0 1-1,0 0 1,1-1-1,-1 1 1,1-1-1,-1 1 1,1-1-1,0 1 1,-1-1 0,1 0-1,0 1 1,0-1-1,0 0 1,0 0-1,0 0 1,0 1-1,1-1 1,-1 0 0,0 0-1,0-1 1,1 1-1,-1 0 1,1 0-1,-1-1 1,1 1-1,-1-1 1,1 1 0,-1-1-1,1 1 1,-1-1-1,4 0 1,0 1 27,1-1 0,0-1 0,-1 1 0,1-1 1,-1 1-1,1-2 0,-1 1 0,1 0 0,-1-1 0,7-4 1,3-2 97,-1 0 0,-1-1 0,1-1 0,-2 0 0,1-1 1,11-13-1,-1-3 428,36-53 0,-64 90-590,0 1 0,1-1-1,-4 15 1,4-11-29,-1 0-38,-12 43-394,16-53 330,0 1-1,0 0 1,0 0 0,1 0 0,0 0-1,0-1 1,0 1 0,1 0-1,0 5 1,0-9 103,-1 0-1,0-1 0,0 1 1,1 0-1,-1-1 0,0 1 1,1-1-1,-1 1 0,1 0 1,-1-1-1,1 1 0,-1-1 1,1 1-1,-1-1 0,1 0 1,-1 1-1,1-1 0,-1 0 1,1 1-1,0-1 0,-1 0 1,1 1-1,0-1 1,-1 0-1,1 0 0,0 0 1,-1 0-1,1 0 0,0 0 1,0 0-1,-1 0 0,1 0 1,0 0-1,-1 0 0,1 0 1,0 0-1,-1-1 0,1 1 1,0 0-1,-1 0 0,2-1 1,24-15-1407,1-7 199,-1-1 0,-1-2 0,27-36 0,-26 30 887,60-55 0,-72 77 1947,-17 19-41,-22 27 789,21-30-1943,-12 14 673,11-15-668,1 0 1,0 1-1,0-1 0,-6 12 0,10-16-371,0-1 0,0 1-1,0-1 1,0 0 0,0 1 0,0-1 0,0 1-1,0-1 1,0 1 0,0-1 0,0 0 0,1 1-1,-1-1 1,0 1 0,0-1 0,0 0 0,1 1-1,-1-1 1,0 0 0,0 1 0,1-1 0,-1 0-1,0 1 1,1-1 0,-1 0 0,0 0 0,1 1-1,-1-1 1,0 0 0,1 0 0,-1 0 0,1 0-1,-1 1 1,0-1 0,1 0 0,-1 0 0,1 0-1,-1 0 1,0 0 0,1 0 0,0 0 0,27 4 39,-16-3-35,5 2-25,-1 1 0,1 0 0,16 8 0,-25-9-5,0 1-1,0-1 1,-1 2 0,0-1 0,1 1 0,-2 0 0,1 0 0,7 8-1,-12-11 19,0 0 0,-1 1-1,1-1 1,-1 0 0,1 1-1,-1-1 1,0 0 0,0 1-1,0 0 1,0-1-1,0 1 1,-1 0 0,1-1-1,-1 1 1,0 0 0,1 0-1,-1-1 1,0 1 0,-1 4-1,-1-2 38,1 0-1,0-1 1,-1 1 0,0-1-1,0 0 1,-1 0-1,1 0 1,-1 0-1,0 0 1,-6 6 0,3-3 41,0-1 0,-1-1 1,0 1-1,0-1 1,0 0-1,-1 0 1,1-1-1,-1 0 1,0-1-1,-1 0 0,1 0 1,-10 2-1,16-5-126,1 1 0,0-1 0,0 0-1,-1 1 1,1-1 0,0 0 0,-1 0-1,1 0 1,0 0 0,-1 0 0,1 0-1,0-1 1,-1 1 0,1 0-1,0-1 1,0 1 0,-1-1 0,1 1-1,0-1 1,0 0 0,0 1 0,0-1-1,0 0 1,0 0 0,0 0 0,0 0-1,0 0 1,0 0 0,0 0 0,1 0-1,-1 0 1,0 0 0,1 0 0,-1-1-1,1 1 1,-1 0 0,1 0-1,-1-1 1,1 1 0,0 0 0,0-1-1,0 1 1,0 0 0,0-2 0,0-2-127,1 1 1,0-1 0,-1 1 0,2-1-1,-1 1 1,1-1 0,-1 1 0,1 0-1,0 0 1,1 0 0,4-7-1,16-13-727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155 406 17268,'2'-1'228,"0"-1"0,-1 0 0,1 1 1,-1-1-1,0 0 0,1 0 0,-1 0 1,0 0-1,1-2 0,-2 3-192,0 1-1,0 0 1,0 0 0,0-1-1,0 1 1,0 0-1,0 0 1,0-1 0,0 1-1,0 0 1,0-1 0,0 1-1,0 0 1,0 0 0,0-1-1,0 1 1,0 0 0,0 0-1,0-1 1,0 1-1,-1 0 1,1 0 0,0 0-1,0-1 1,0 1 0,0 0-1,-1 0 1,1 0 0,0-1-1,0 1 1,-16 0 1052,8 2-953,-1 1-1,1 0 1,-1 1-1,1 0 1,0 0-1,0 1 1,1 0-1,0 0 0,-1 1 1,2 0-1,-1 0 1,1 1-1,0-1 1,0 1-1,1 1 1,0-1-1,0 1 1,0 0-1,1 0 1,1 0-1,-1 1 1,-3 14-1,7-21-127,-1 0 0,1 0 0,-1 0 0,1 1 0,0-1 0,0 0 0,0 1 0,0-1 0,0 0 0,0 0-1,1 1 1,-1-1 0,1 0 0,0 0 0,-1 0 0,1 0 0,0 1 0,3 2 0,-3-3-3,0-1 1,1 0-1,-1 0 1,1 0-1,0 0 0,-1 0 1,1 0-1,0 0 1,-1 0-1,1-1 0,0 1 1,0-1-1,0 0 1,0 1-1,0-1 0,-1 0 1,1 0-1,2 0 1,5-1 3,-1 0 0,0 0 0,0-1 0,0 0 0,0-1 0,0 0 0,0 0 0,14-9 0,2-4 3,0-1 0,-1-1 1,-1-2-1,-1 0 0,-1-1 0,0-1 0,-2-1 0,-1-1 1,-1 0-1,0-1 0,-2-1 0,-1 0 0,-1-1 0,-2 0 1,12-47-1,-18 59-7,-2-1 1,1-20-1,-3 31-4,0 0 1,0 0 0,0 0-1,-1 0 1,0 0-1,0 0 1,-1 1-1,1-1 1,-1 0 0,0 0-1,-3-4 1,4 7-2,0 1 1,1 0-1,-1-1 1,0 1-1,0 0 1,0 0-1,0 0 1,-1 0-1,1 0 1,0 0-1,0 0 1,-1 0-1,1 0 1,0 1-1,-1-1 1,1 1-1,-1-1 1,1 1-1,0-1 1,-1 1-1,0 0 1,1-1-1,-1 1 1,1 0-1,-1 0 1,1 0 0,-1 1-1,1-1 1,-1 0-1,1 0 1,-1 1-1,1-1 1,-1 1-1,1-1 1,0 1-1,-1 0 1,1 0-1,0-1 1,-2 3-1,-4 2-1,0 0-1,1 0 1,0 1 0,0 0-1,1 0 1,-7 9 0,2 0 1,0 1 1,1 0 0,1 1 0,-12 30-1,16-35 4,0 1-1,1-1 1,1 1-1,0 0 1,1 0-1,0 0 1,1 20-1,0-31 1,1 1-1,-1 0 1,0-1-1,1 1 0,0-1 1,-1 0-1,1 1 0,0-1 1,0 1-1,1-1 1,-1 0-1,0 0 0,1 0 1,-1 0-1,1 0 0,0 0 1,0 0-1,-1 0 1,1-1-1,0 1 0,1-1 1,-1 1-1,0-1 1,0 0-1,1 0 0,-1 0 1,0 0-1,1 0 0,4 0 1,5 1 3,0-1 0,1-1-1,-1 0 1,0-1 0,14-2 0,-1 1-3,-14 1-3,1 0 1,-1 1 0,0 1-1,1 0 1,-1 0 0,0 1-1,21 7 1,-27-7-2,0 0 1,-1 0-1,1 1 1,0 0-1,-1 0 1,0 0-1,0 0 1,0 0-1,0 1 1,0 0-1,-1 0 1,0 0-1,0 0 1,0 1-1,0-1 1,-1 1-1,1-1 0,-1 1 1,2 7-1,-1-1 1,-1 1 0,0 0-1,-1 1 1,0-1-1,-2 19 1,1-16-61,0-1-1,1 1 1,2 15-1,-3-30 37,0 0 0,0 0 0,0 1 0,0-1 0,0 0 0,1 0 0,-1 1 0,0-1 0,0 0 0,0 0 0,0 1 0,0-1 0,0 0 0,0 0 0,0 1 0,0-1 0,1 0 0,-1 0 0,0 0-1,0 1 1,0-1 0,1 0 0,-1 0 0,0 0 0,0 0 0,0 1 0,1-1 0,-1 0 0,0 0 0,0 0 0,1 0 0,-1 0 0,0 0 0,0 0 0,1 0 0,-1 0 0,0 0 0,1 0 0,8-7-1097,9-20-794,-17 25 1721,33-63-1492,-17 28 594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13947,'1'1'143,"-1"-1"0,1 1 1,0-1-1,-1 1 0,1 0 0,0-1 0,-1 1 0,1 0 1,-1 0-1,1-1 0,-1 1 0,1 0 0,-1 0 1,0 0-1,1-1 0,-1 1 0,0 0 0,0 0 0,1 0 1,-1 0-1,0 0 0,0 0 0,0 0 0,0 0 1,0-1-1,0 1 0,-1 0 0,1 1 0,-6 35 2268,4-28-1627,-5 30 734,2-1-1,-1 58 1,5-94-1482,1 0 1,1 1 0,-1-1-1,0 0 1,0 0 0,1 0-1,-1 1 1,1-1-1,0 0 1,0 0 0,0 0-1,0 0 1,0 0-1,0 0 1,2 2 0,-2-3-25,0-1 0,0 1 1,1 0-1,-1-1 0,0 1 1,0-1-1,0 0 0,1 1 0,-1-1 1,0 0-1,0 0 0,1 0 1,-1 0-1,0 0 0,0 0 1,1 0-1,-1 0 0,0 0 1,0 0-1,1-1 0,-1 1 1,0-1-1,0 1 0,0-1 0,0 1 1,1-1-1,-1 0 0,1 0 1,12-9 32,0 0 0,0-1 0,-1 0 1,0-1-1,19-25 0,-18 22-132,-1 0-1,2 1 1,28-22-1,-42 35 71,0 1 0,0-1 1,0 0-1,0 1 0,0-1 0,0 1 1,0-1-1,0 1 0,0-1 0,0 1 1,0 0-1,0-1 0,1 1 0,-1 0 0,0 0 1,0 0-1,0 0 0,0 0 0,2 0 1,-2 1 3,0-1 1,-1 1 0,1-1 0,-1 1 0,1-1 0,-1 1-1,1-1 1,-1 1 0,1 0 0,-1-1 0,1 1 0,-1 0 0,0-1-1,1 1 1,-1 0 0,0 0 0,0-1 0,1 1 0,-1 0-1,0 0 1,0 1 0,0 6-44,0 0 0,0 0 0,-1 0 0,-2 10 0,2-10 47,-1 0-4,-2 25 15,4-32 0,0-1 1,0 1-1,0 0 1,0 0-1,0-1 1,0 1-1,0 0 0,1 0 1,-1-1-1,0 1 1,0 0-1,0-1 0,1 1 1,-1 0-1,0-1 1,1 1-1,-1 0 0,1-1 1,-1 1-1,1-1 1,-1 1-1,1 0 1,-1-1-1,1 0 0,-1 1 1,1-1-1,0 1 1,-1-1-1,1 0 0,0 1 1,-1-1-1,1 0 1,0 0-1,0 1 0,0-1 1,4 0 6,0-1 1,-1 1-1,1-1 1,-1 0-1,0 0 1,1-1-1,-1 1 1,0-1-1,5-3 1,42-25 55,-23 12-29,-4 4-24,61-32-161,-78 43 98,1 0-1,1 0 1,-1 0 0,0 1-1,1 0 1,-1 1 0,1 0-1,14 0 1,-21 1 33,0 0 0,-1 0 1,1 1-1,0-1 0,0 0 0,0 1 0,0-1 1,0 1-1,-1 0 0,1 0 0,0 0 0,-1-1 1,1 2-1,0-1 0,-1 0 0,0 0 0,1 0 0,-1 1 1,0-1-1,1 1 0,-1-1 0,0 1 0,0-1 1,1 4-1,1 1 11,-1 0 1,-1 1-1,1-1 1,-1 1-1,0 11 0,5 17 413,-6-34-385,0 0-1,0-1 1,1 1-1,-1 0 1,1 0-1,-1 0 0,0-1 1,1 1-1,0 0 1,-1 0-1,1-1 1,-1 1-1,1 0 0,0-1 1,-1 1-1,1-1 1,0 1-1,0-1 1,-1 1-1,1-1 0,0 1 1,0-1-1,0 0 1,0 0-1,0 1 1,-1-1-1,1 0 1,0 0-1,0 0 0,0 0 1,0 0-1,0 0 1,0 0-1,0 0 1,0 0-1,-1-1 0,3 1 1,1-2-3777,-8 2 3007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7:5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17156,'-6'-19'1456,"8"13"-1040,2 3-288,5 6 520,3 6-744,1 2 96,1 4-176,8 4-136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16347,'0'9'1067,"2"15"1993,-2-24-2975,1 1 0,-1 0 0,0-1-1,1 1 1,-1-1 0,1 1 0,-1-1 0,1 1 0,-1-1 0,1 1 0,-1-1 0,1 0 0,-1 1 0,1-1 0,0 0 0,-1 1 0,1-1 0,0 0 0,-1 0 0,1 1 0,0-1 0,-1 0 0,1 0 0,0 0 0,-1 0 0,1 0 0,0 0 0,0 0 0,-1 0 0,1 0 0,0-1 0,8-1 220,0 0 0,-1 0 0,0-1 0,0-1 0,1 1 0,-2-1 0,1 0 0,14-11 0,-12 7-160,0 0 0,0-1 0,-1 0 0,0 0 0,11-16 0,-17 21-116,-1 0 1,0 1-1,0-1 0,0 0 0,-1 0 0,1-1 0,-1 1 0,0 0 0,0 0 0,0-9 0,-1 12-25,0 0 0,0 0 0,0-1 1,0 1-1,0 0 0,-1 0 0,1 0 0,0 0 0,-1 0 0,1 0 0,-1 0 0,1 0 0,-1 0 0,1 0 1,-1 1-1,0-1 0,1 0 0,-1 0 0,-1-1 0,0 1-3,1 1 0,-1-1 0,1 1 0,-1-1 0,0 1 0,1-1 0,-1 1-1,0 0 1,1-1 0,-1 1 0,0 0 0,1 0 0,-1 1 0,0-1 0,1 0 0,-4 1 0,-1 1-5,-1 0 0,1 1 0,0-1 0,0 1 0,0 1 0,1-1 0,-1 1 0,1 0 0,0 0 0,0 0 0,0 1 0,0 0 0,1 0 0,0 0 0,-5 8 0,3-4-2,0 0 0,1 1 0,0-1 0,1 1 0,0 1 0,1-1 0,0 0 0,-3 19 0,6-26 6,-1 0 1,1 1-1,0-1 0,0 0 0,0 0 0,0 0 0,0 0 0,1 1 0,-1-1 0,1 0 0,0 0 0,0 0 0,0 0 0,0 0 0,1 0 0,-1-1 0,1 1 0,0 0 0,0-1 0,0 1 0,0-1 0,0 0 0,0 1 0,1-1 0,-1 0 0,1 0 0,0-1 0,-1 1 1,1-1-1,0 1 0,0-1 0,0 0 0,6 2 0,1-1 4,1 0 0,0-1 0,0 0 0,1 0 0,-1-1 0,0-1 0,0 0 0,18-4 0,10-5-1,56-22-1,27-8-38,-118 39 29,0 0 0,1 0 0,-1 1 0,0-1-1,1 1 1,-1 0 0,0 0 0,1 1 0,-1-1 0,9 3 0,-11-2 4,0 0 0,0 0 0,-1 0 0,1 0 0,0 0 0,-1 0 0,1 1 0,-1-1 0,1 0 0,-1 1 0,1-1 0,-1 1 0,0 0 0,0-1 0,0 1 0,0 0 0,0 0 0,0 0 0,0 0 0,-1 0 0,1 0 0,-1 0 0,1 0 0,-1 0 0,0 2 0,1 6-15,-1-7 21,0 0 1,0 0-1,1 0 0,-1 0 1,1-1-1,-1 1 0,3 5 1,-3-8-2,0 0-1,1 1 1,-1-1 0,0 0 0,1 1 0,-1-1 0,0 0 0,1 1-1,-1-1 1,0 0 0,1 0 0,-1 1 0,0-1 0,1 0-1,-1 0 1,1 0 0,-1 0 0,0 1 0,1-1 0,-1 0 0,1 0-1,0 0 1,15-6 52,26-26 70,-34 24-108,1 1 0,0 0 0,0 1 1,1 0-1,-1 0 0,1 1 0,1 0 1,15-5-1,-24 10-20,0 0 0,-1-1 0,1 1 0,0 0 0,-1 0 0,1 0 0,0 0 0,-1 1 0,1-1 0,0 0 0,-1 1 0,1-1 0,-1 1 0,1-1 0,-1 1 0,1 0 0,-1 0 0,1 0 0,-1-1 0,0 2 0,1-1 0,-1 0 0,0 0 0,0 0 0,0 0 0,0 1 0,0-1 0,0 0 0,1 3 0,0-1-133,-1 0 0,0 0-1,0 0 1,0 0 0,-1 0 0,1 0-1,-1 0 1,0 0 0,1 0-1,-1 0 1,-1 0 0,1 0-1,0 0 1,-1 0 0,-1 5-1,-2-4-216,-3-4-120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66 20460,'0'-2'124,"1"0"-1,-1 0 0,0 0 0,0-1 1,0 1-1,0 0 0,0 0 1,0-1-1,-1 1 0,1 0 0,-1 0 1,1 0-1,-1 0 0,0-1 0,0 1 1,0 0-1,0 0 0,0 1 0,0-1 1,-1 0-1,1 0 0,-1 1 1,1-1-1,-1 0 0,1 1 0,-1 0 1,0-1-1,0 1 0,0 0 0,0 0 1,0 0-1,0 0 0,0 0 0,0 0 1,0 1-1,-5-1 0,1 0 20,-1 0-1,0 1 0,1 0 1,-1 0-1,0 1 1,1-1-1,-1 1 0,0 1 1,1 0-1,0 0 0,-10 4 1,-6 4-87,1 2 0,-27 18 0,38-23-57,0 1 0,0 1 0,1-1 0,0 1 0,0 1 0,-7 11 0,16-21 1,-1 0-1,1 0 1,0 1-1,-1-1 1,1 0-1,0 0 1,0 0 0,0 1-1,-1-1 1,1 0-1,0 0 1,0 1-1,0-1 1,0 0 0,-1 1-1,1-1 1,0 0-1,0 0 1,0 1-1,0-1 1,0 0-1,0 1 1,0-1 0,0 0-1,0 1 1,0-1-1,0 0 1,0 1-1,0-1 1,0 0 0,0 1-1,0-1 1,0 0-1,0 1 1,1-1-1,-1 0 1,0 0-1,0 1 1,0-1 0,1 0-1,-1 0 1,0 1-1,0-1 1,0 0-1,1 0 1,-1 0 0,0 1-1,0-1 1,1 0-1,-1 0 1,0 0-1,1 0 1,-1 0-1,0 1 1,1-1 0,-1 0-1,0 0 1,0 0-1,1 0 1,-1 0-1,0 0 1,1 0 0,-1 0-1,1 0 1,24-4-11,-21 3 7,21-4-17,0 2-1,1 0 0,-1 2 0,41 3 1,-55-2 0,0 2 0,0 0 1,0 0-1,0 1 0,0 0 1,-1 0-1,1 2 0,-1-1 1,0 1-1,-1 1 0,1-1 1,16 15-1,-24-19 25,0 1 0,0-1 0,-1 1 0,1-1 0,-1 1-1,1 0 1,-1-1 0,0 1 0,1 0 0,-1 0 0,0 0 0,0 0 0,-1 0 0,1 0 0,0 0 0,-1 1-1,1-1 1,-1 0 0,1 0 0,-1 0 0,0 1 0,0-1 0,0 0 0,0 0 0,-1 1 0,1-1 0,-1 0 0,1 0-1,-1 0 1,0 0 0,0 0 0,0 0 0,0 0 0,0 0 0,0 0 0,0 0 0,-1 0 0,1 0 0,-1-1-1,1 1 1,-3 1 0,-4 4 50,-1 0 0,0-1 0,-1 0 0,1 0-1,-1-1 1,0 0 0,-12 3 0,9-3 15,-1-1 1,0-1 0,0 0-1,-22 1 1,31-3-157,-1-1 0,0 0 1,0 0-1,0-1 0,0 1 0,1-1 0,-1-1 1,0 1-1,1-1 0,-1 0 0,1 0 1,-1 0-1,-7-6 0,11 6-17,0 1-1,0-1 1,1 0-1,-1 0 1,0 0 0,1 0-1,0 0 1,-1 0 0,1 0-1,0 0 1,0-1 0,0 1-1,0 0 1,1-1 0,-1 1-1,1 0 1,-1-1 0,1 1-1,0-1 1,0 1-1,0-1 1,0 1 0,0-1-1,1 1 1,-1-1 0,1 1-1,-1 0 1,1-1 0,0 1-1,0 0 1,0 0 0,1-1-1,-1 1 1,0 0-1,3-2 1,15-16-869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97 107 16756,'8'0'525,"0"-1"1,0-1 0,0 1 0,0-1 0,0-1 0,12-5 0,-18 7-375,0 0-1,0 0 1,-1 0 0,1 0 0,0 0-1,-1 0 1,1-1 0,-1 1 0,1-1 0,-1 1-1,0-1 1,1 0 0,-1 0 0,0 1-1,0-1 1,0 0 0,0 0 0,-1 0-1,1 0 1,-1 0 0,1 0 0,-1 0-1,1 0 1,-1 0 0,0 0 0,0-1 0,0 1-1,0 0 1,-1 0 0,1 0 0,-1-3-1,0 4-100,1-1 0,0 0-1,-1 1 1,1-1 0,-1 1 0,0-1-1,1 1 1,-1-1 0,0 1-1,0 0 1,0-1 0,0 1-1,0 0 1,0 0 0,-1 0-1,1-1 1,0 1 0,-1 1 0,1-1-1,0 0 1,-1 0 0,1 0-1,-1 1 1,1-1 0,-1 1-1,0-1 1,1 1 0,-1 0 0,1-1-1,-1 1 1,0 0 0,1 0-1,-1 0 1,0 0 0,1 1-1,-1-1 1,-2 1 0,-2 0-6,1 1 0,0 0 0,0 0 0,-1 0 0,2 1 1,-1-1-1,0 1 0,0 0 0,1 1 0,-5 3 0,0 3-24,0 0-1,1 0 0,0 1 0,0 0 1,2 1-1,-1-1 0,-6 20 1,10-24-26,0 1 0,0-1 0,1 1 1,1 0-1,-1 0 0,1 0 0,1-1 0,-1 1 1,1 0-1,1 0 0,-1 0 0,1 0 0,4 13 1,-4-18-14,0 0-1,0-1 1,0 1 0,0-1 0,0 1 0,1-1 0,0 0 0,-1 1 0,1-1 0,0 0 0,0 0 0,0 0 0,0 0-1,0-1 1,0 1 0,1-1 0,-1 1 0,1-1 0,3 2 0,-2-2-68,1 0 0,-1 0 0,0-1 0,1 1 0,-1-1 0,1 0 0,-1 0 1,1-1-1,-1 1 0,0-1 0,6-1 0,3-2-523,1-1 0,-1-1 0,-1 1 0,1-2 0,-1 0 0,20-15 0,-15 8 181,-1-1 0,-1 0 0,-1-1 0,16-22 1,11-25-846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17564,'-1'1'140,"-1"-1"1,1 1-1,0-1 1,0 1-1,0 0 1,0-1-1,0 1 0,0 0 1,0 0-1,0 0 1,0 0-1,0 0 1,0 0-1,1 0 1,-1 0-1,0 0 1,1 0-1,-2 2 1,-9 27 139,9-23 34,-16 57 546,3 1 0,3 1 0,2 0 0,4 0 0,2 88 0,4-141-765,0 0 0,1 0 1,0 0-1,2 0 0,2 13 0,-4-24-75,-1 0 0,1 0 0,0 0 0,0 0 0,0 0 0,0 0 0,0-1 0,0 1 0,0 0 0,0 0 0,1-1 0,-1 1 0,1-1 0,-1 1 0,1-1 0,0 0 0,-1 0 0,1 0 0,0 1 0,0-2 0,0 1 0,0 0 0,0 0 0,0-1 0,0 1 0,0-1 0,0 1 0,0-1 0,0 0 0,0 0 0,0 0 0,0 0 0,1 0 0,-1 0 0,0-1 0,0 1 0,0-1 0,3-1 0,7-3 47,0 0 1,0-1-1,0 0 0,-1-1 1,0-1-1,-1 0 0,19-18 1,-6 7 34,251-235 531,-205 187-1048,-56 55-577,-20 18-882,-22 24 193,10-3 836</inkml:trace>
  <inkml:trace contextRef="#ctx0" brushRef="#br0" timeOffset="1">420 657 15539,'14'32'1721,"3"-5"-1169,6-17-432,5-6 552,6-15-200,1-8 48,4-17-432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16772,'-4'6'525,"0"0"0,1 0 1,-1 1-1,1 0 1,-3 10-1,-14 46 1475,-18 98-1,31-124-1699,3-1 0,1 2 1,2-1-1,4 46 0,2-51-196,-5-31-113,1 0-1,-1 1 1,0-1-1,1 1 1,-1-1 0,1 1-1,0-1 1,-1 0-1,1 1 1,0-1 0,0 0-1,0 0 1,0 0-1,0 0 1,0 1 0,0-1-1,2 0 1,-3-1-7,0 0-1,1 0 1,-1 0 0,1 0 0,-1 0 0,1-1-1,-1 1 1,1 0 0,-1 0 0,0-1 0,1 1-1,-1 0 1,0-1 0,1 1 0,-1 0 0,0-1 0,1 1-1,-1-1 1,0 1 0,0-1 0,1 1 0,-1 0-1,0-1 1,0 1 0,0-1 0,0 1 0,0-1-1,0 1 1,0-1 0,0 1 0,0-1 0,4-20-317,-4 4 162,-1 0 0,-1 0 0,-1 0 0,0 0 0,-1 0 0,-1 0 0,-7-15 0,9 25 284,3 11-29,7 14 37,-3-13-154,-1-1 0,0-1 0,1 1 0,0 0 0,0-1 0,0 0 0,0 0-1,0 0 1,1 0 0,-1-1 0,1 0 0,0 0 0,0 0 0,8 2 0,-5-3-152,0 0 0,-1 0 0,1-1 0,0 0 0,0 0 0,0-1 1,-1 0-1,1-1 0,7-1 0,2-3-294,-1 0 0,0-1 0,-1 0 0,1-1 0,-2-1 0,1 0 0,-1-1 0,14-13 0,16-22-158,-41 41 748,0 0 1,0 0-1,0 0 1,-1 0-1,1-1 1,-1 1-1,0-1 1,-1 1-1,3-9 1,-4 13-81,0 0 1,0 0-1,1-1 0,-1 1 1,0 0-1,0 0 1,0-1-1,0 1 0,0 0 1,0 0-1,0-1 1,0 1-1,0 0 1,0 0-1,0-1 0,0 1 1,0 0-1,0 0 1,0-1-1,0 1 0,0 0 1,0 0-1,0-1 1,0 1-1,0 0 0,-1 0 1,1-1-1,0 1 1,0 0-1,0 0 1,0 0-1,-1-1 0,1 1 1,0 0-1,0 0 1,0 0-1,-1 0 0,1-1 1,0 1-1,0 0 1,0 0-1,-1 0 1,1 0-1,0 0 0,0 0 1,-1 0-1,1 0 1,0 0-1,0 0 0,-1 0 1,1 0-1,0 0 1,-1 0-1,1 0 1,0 0-1,0 0 0,-1 0 1,1 0-1,0 0 1,0 0-1,0 0 0,-1 0 1,1 1-1,0-1 1,0 0-1,-1 0 1,1 1-1,-15 9 1049,4 3-655,0 0 0,1 1 1,0 0-1,1 0 0,1 1 0,0 0 0,1 1 0,0 0 0,2 0 0,-7 28 0,12-42-386,-1 0 0,1 0 1,-1 0-1,1 0 0,0 1 0,0-1 1,0 0-1,0 0 0,0 0 0,1 0 0,-1 1 1,0-1-1,1 0 0,0 0 0,0 0 0,-1 0 1,3 3-1,-2-4-18,1 0 1,-1 0-1,1 0 1,-1 1-1,1-2 1,0 1-1,-1 0 0,1 0 1,0 0-1,-1-1 1,1 1-1,0-1 1,0 0-1,0 1 1,0-1-1,-1 0 1,1 0-1,0 0 0,0 0 1,3-1-1,100-13 226,-80 9-266,0 1 1,1 1-1,-1 1 0,1 1 1,-1 2-1,34 4 0,-52-4-3,-1 1-1,0 0 1,0 0 0,9 5-1,-14-7 24,0 1 0,0-1 0,0 1 0,0-1 0,0 1 0,0-1 0,0 1 0,0 0 0,0 0-1,0 0 1,0-1 0,0 1 0,-1 0 0,1 0 0,0 0 0,-1 0 0,1 0 0,-1 1 0,1-1 0,-1 0 0,1 0 0,-1 0-1,0 0 1,1 0 0,-1 1 0,0-1 0,0 0 0,0 2 0,0-2 18,0-1 0,0 1 0,-1-1 0,1 1 1,0-1-1,0 1 0,0-1 0,-1 0 0,1 1 0,0-1 0,0 1 0,-1-1 0,1 0 1,0 1-1,-1-1 0,1 1 0,-1-1 0,1 0 0,0 0 0,-1 1 0,1-1 0,-1 0 1,1 0-1,-1 1 0,1-1 0,-1 0 0,1 0 0,-1 0 0,1 0 0,-1 0 0,1 0 1,-1 0-1,1 0 0,-1 0 0,1 0 0,-1 0 0,1 0 0,-1 0 0,-1-1 46,1 1-1,0-1 0,-1 1 1,1-1-1,0 1 1,0-1-1,0 0 1,-1 0-1,1 1 0,0-1 1,0 0-1,0 0 1,-1-2-1,-2-5 140,1 0 0,0 0 0,1 0 0,0 0 0,0-1 0,0 1 0,1-1 0,1-15 0,-2-2 91,1 17-206,-2-13 41,1 0 0,1 0 1,0 0-1,4-23 0,-2 43-139,-1 0-1,0 0 0,1 1 1,0-1-1,-1 0 0,1 0 0,0 1 1,0-1-1,0 0 0,0 1 1,0-1-1,0 1 0,1-1 1,-1 1-1,0 0 0,1-1 1,-1 1-1,1 0 0,-1 0 1,1 0-1,0 0 0,0 0 1,-1 0-1,1 1 0,0-1 0,0 1 1,0-1-1,-1 1 0,1 0 1,2-1-1,7 1-195,-1 0 0,0 0 0,1 1-1,15 3 1,-6 0-317,5-2 74,-1-1 1,1-1-1,0-1 0,0-1 1,33-7-1,20-6-330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12 15123,'-3'-2'164,"0"1"1,0-1-1,-1 1 0,1 0 0,0-1 1,-1 2-1,1-1 0,-1 0 0,1 1 0,-1 0 1,1-1-1,-1 1 0,1 1 0,-1-1 0,0 0 1,1 1-1,0 0 0,-1 0 0,1 0 0,-1 0 1,1 0-1,0 1 0,0 0 0,0-1 1,0 1-1,0 0 0,-5 5 0,-3 2 128,1 1-1,0 0 1,1 1-1,0 0 0,-13 21 1,9-9-196,1-1 0,2 1-1,0 1 1,2 0 0,0 0 0,2 0 0,1 1-1,0 0 1,2 0 0,1 1 0,2 39 0,1-56-67,-1 0 0,2 0 0,-1 0 1,1 0-1,1 0 0,4 11 0,-5-17-3,0 1 0,0 0-1,0-1 1,0 1-1,1-1 1,-1 0 0,1 1-1,0-1 1,0-1 0,0 1-1,0 0 1,1-1-1,-1 1 1,1-1 0,7 3-1,-4-2 28,1-1 0,0-1-1,0 1 1,0-1 0,0 0-1,0-1 1,0 0-1,0 0 1,1-1 0,-1 0-1,0 0 1,-1-1 0,1 0-1,11-5 1,3-2 126,0 0 0,-1-2 0,34-22 0,-27 14 65,-1-1-1,0-1 1,30-31-1,-50 44-216,0 1-1,0-1 1,-1 0 0,0-1-1,-1 1 1,1-1 0,-2 0-1,1-1 1,-1 1-1,-1-1 1,0 1 0,0-1-1,-1 0 1,0-1 0,1-11-1,-4 15-115,1 0-1,-1 0 1,-1 0 0,1 0-1,-1 1 1,0-1-1,-1 0 1,1 1 0,-1 0-1,-1-1 1,1 1-1,-1 1 1,0-1 0,0 0-1,-1 1 1,-8-8-1,2 3-81,0 1 0,0 1 0,-1-1 0,-1 2 0,1 0 0,-1 0 0,-15-5 0,-21-2-476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18116,'0'0'35,"0"0"1,0 0-1,0 0 0,0 0 0,0 0 1,0 0-1,0 0 0,0-1 1,0 1-1,0 0 0,0 0 1,0 0-1,0 0 0,1 0 1,-1 0-1,0 0 0,0 0 1,0-1-1,0 1 0,0 0 0,0 0 1,0 0-1,0 0 0,0 0 1,0 0-1,0 0 0,0 0 1,1 0-1,-1 0 0,0 0 1,0 0-1,0-1 0,0 1 1,0 0-1,0 0 0,0 0 1,0 0-1,1 0 0,-1 0 0,0 0 1,0 0-1,0 0 0,0 0 1,0 0-1,0 0 0,0 0 1,1 0-1,-1 0 0,0 0 1,0 1-1,0-1 0,0 0 1,0 0-1,0 0 0,0 0 1,0 0-1,1 0 0,-1 0 0,0 0 1,0 0-1,0 0 0,0 0 1,0 1-1,3 11 1179,0 31-566,-1-23-485,-1-1-129,2 13 230,1 1 0,15 53 1,-19-86-239,0 1 0,0 0 1,1 0-1,-1 0 0,0 0 1,1-1-1,-1 1 0,1 0 0,-1 0 1,1-1-1,-1 1 0,1 0 1,-1-1-1,1 1 0,0-1 1,-1 1-1,1-1 0,0 1 1,0-1-1,-1 1 0,1-1 1,0 0-1,0 1 0,0-1 1,1 1-1,0-1 15,-1 0 0,1-1 0,0 1 0,0 0 0,0 0 0,-1-1 0,1 1 0,0-1 0,-1 1 0,1-1 0,0 0 0,1-1 0,7-4 134,0-1 1,-1-1-1,11-9 0,-14 11-81,121-128 1056,-48 47-684,-58 69-313,-21 18-151,0 0 0,0 0 0,0 0-1,0 0 1,0 0 0,0 0-1,0 0 1,0 0 0,1-1 0,-1 1-1,0 0 1,0 0 0,0 0-1,0 0 1,0 0 0,0 0 0,0 0-1,1 0 1,-1 0 0,0 0 0,0 0-1,0 0 1,0 0 0,0 1-1,0-1 1,0 0 0,1 0 0,-1 0-1,0 0 1,0 0 0,0 0-1,0 0 1,0 0 0,0 0 0,0 0-1,0 0 1,0 0 0,1 1 0,-1-1-1,0 0 1,0 0 0,0 0-1,0 0 1,0 0 0,0 0 0,0 0-1,0 0 1,0 1 0,0-1-1,-3 14 38,2-12-36,-38 120 76,34-103-72,1-1 1,1 0 0,1 1 0,0 35 0,3-52-6,-1 1-1,0-1 1,0 1-1,1-1 1,-1 1-1,1-1 1,0 0-1,0 1 1,1 2-1,-1-5 0,-1 1 0,1-1 0,-1 1 0,1-1-1,-1 1 1,1 0 0,-1-1 0,1 0 0,0 1-1,-1-1 1,1 1 0,0-1 0,0 0 0,-1 0-1,1 1 1,0-1 0,0 0 0,-1 0 0,1 0-1,0 0 1,0 0 0,-1 0 0,1 0 0,0 0-1,0 0 1,-1 0 0,1 0 0,0 0 0,0-1-1,-1 1 1,1 0 0,0 0 0,0-1 0,-1 1-1,2-1 1,4-3 17,1 0 0,-1-1 0,0 1 0,-1-1 0,1 0-1,7-10 1,31-42 155,-28 34-93,21-29 123,-11 14 178,43-48-1,-103 129-5728,29-35 4396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20 18116,'3'-14'2051,"-5"8"430,-25 55-1630,-2-1 1,-42 50-1,48-70-728,-1-1-1,-2-1 1,0-1-1,-43 30 1,63-51-72,4-2-33,1-1 0,-1 0 0,1 1-1,-1-1 1,0 0 0,0 0 0,0 0 0,1-1-1,-1 1 1,0 0 0,0-1 0,-4 1 0,6-1-17,0 0 1,0 0 0,-1 0 0,1 0 0,0 0 0,0 0 0,0 0 0,0 0 0,0 0 0,0 0 0,-1 0 0,1 0 0,0 0 0,0 0-1,0 0 1,0-1 0,0 1 0,0 0 0,0 0 0,0 0 0,0 0 0,0 0 0,-1 0 0,1 0 0,0-1 0,0 1 0,0 0-1,0 0 1,0 0 0,0 0 0,0 0 0,0-1 0,0 1 0,0 0 0,0 0 0,0 0 0,0 0 0,0 0 0,0 0 0,0-1-1,0 1 1,0 0 0,0 0 0,1 0 0,-1 0 0,0 0 0,5-12 19,8-9-27,115-171-103,-126 188 105,0 0 0,0 1 0,1-1 0,-1 1 0,1 0 0,0 0 0,4-4 0,-6 7 3,-1 0 0,0 0 1,1 0-1,-1 0 0,1 0 1,-1 1-1,0-1 0,1 0 1,-1 0-1,0 0 0,0 1 1,1-1-1,-1 0 0,0 0 1,1 1-1,-1-1 0,0 0 1,0 1-1,0-1 0,1 0 1,-1 1-1,0-1 0,0 0 1,0 1-1,0-1 0,0 0 1,0 1-1,1-1 0,-1 0 1,0 1-1,0-1 1,0 1-1,0-1 0,0 0 1,0 1-1,-1-1 0,1 0 1,0 1-1,0 0 0,1 20-10,-1-19 9,-2 47-21,1-17 20,3 43 0,-1-66 10,0-1-1,1 1 0,0-1 1,0 1-1,1-1 0,0 0 0,0 0 1,1 0-1,8 13 0,-5-15 118,-4-11 22,-5-15 15,-3 6-140,-2 1-1,1 0 1,-2 1-1,0 0 1,0 0 0,-1 0-1,-12-12 1,-1 3-44,0 1 0,-36-25 0,27 29-51,28 16-13,21 7 13,30 9 66,0-3 0,57 8 0,-28-6-1417,-51-12 777,-14-5 250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18748,'-1'0'1600,"1"14"-1056,-3 2-215,-2 6 615,2 3-256,2 7-192,-2 0-96,2 5-168,1 1-64,0-3-112,1-3 8,2-1-128,-2-4-288,1-8-2160,1-7 2280,3-15-289,0-9-183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1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18644,'13'9'1648,"-1"14"-1072,-2 10-255,-10 2 743,-3 13-368,-1 9-288,3 4-32,-4-1-184,1-2-80,4-7-88,-2-7 16,2-10-128,3-8-152,-3-25-752,2-2 1328,-10-22-440,0-8-72,-5-14-96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1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19620,'24'-3'1849,"-1"0"-1129,0 0-288,14-1 792,1-2-288,6-1-224,-1 2-127,0 1-265,-7 1-120,-4 0-272,-5 2-152,-8 1-537,-3 1-255,-12 4-496,-4 0 1880,-9 3-800,-7 1-216,-7 1-8</inkml:trace>
  <inkml:trace contextRef="#ctx0" brushRef="#br0" timeOffset="1">67 253 14787,'-23'31'1777,"11"-9"-801,9-2-312,14-8 1032,6-3-167,14-8-177,4-2-168,6-8-312,3-1-184,1-2-183,-3-1-169,-10 3-424,-3 2-264,-17 8-705,-6 6-383,-13 5 1080,-8 2-248,-8 6-280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1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16347,'1'22'1921,"11"-5"-873,3-5-320,8-9 985,5 0-209,2-6-352,5-3-176,-1-3-672,0 1-536,-7-4-1120,-2-1 1208,-4 1-280,-4-2-152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1 565 18068,'10'-7'645,"0"0"0,1 1 0,0 0 0,1 1 0,-1 0 0,1 1 0,0 0 0,0 1 0,14-3 0,-22 6-522,0-1 0,1 1-1,-1 0 1,0 0 0,1 1 0,-1-1 0,0 1 0,1 0 0,-1 0-1,0 0 1,0 1 0,7 3 0,-8-3-110,-1 0-1,1 0 1,-1 0-1,1 0 1,-1 1-1,0-1 1,0 1-1,0 0 1,0-1 0,0 1-1,0 0 1,-1 0-1,0 0 1,1 0-1,-1 1 1,0-1 0,-1 0-1,2 6 1,-1 0 171,0 0 0,-1 1 1,0-1-1,-1 17 0,-1-26 436,-1-5-353,-2-10 13,-12-183 874,17 194-1180,-1 0 1,1 0 0,0-1 0,0 1 0,1 0-1,-1 0 1,2-5 0,-2 8-47,1 0 0,-1 0 1,1 0-1,0 0 0,-1 0 0,1 0 0,0 1 1,0-1-1,-1 0 0,1 0 0,0 1 0,0-1 1,0 1-1,0-1 0,0 0 0,0 1 1,0 0-1,0-1 0,0 1 0,0 0 0,0-1 1,0 1-1,1 0 0,-1 0 0,0 0 1,0 0-1,0 0 0,0 0 0,2 1 0,3-1-284,1 0-1,-1 0 0,1 0 0,-1-1 0,1 0 0,-1 0 1,0-1-1,0 0 0,1 0 0,-1 0 0,-1-1 0,1 0 1,10-7-1,12-13-827</inkml:trace>
  <inkml:trace contextRef="#ctx0" brushRef="#br0" timeOffset="1">449 69 13995,'0'-68'6109,"-16"211"-1552,13 79-3196,4-212-1314,-2 5 42,2 1 0,0-1-1,0 0 1,2 0-1,0 0 1,0 0-1,9 21 1,-11-34-82,0 0 1,0 0-1,0 0 1,1 0 0,-1 0-1,1 0 1,-1 0-1,1-1 1,-1 1 0,1 0-1,0-1 1,0 0-1,0 1 1,-1-1 0,1 0-1,1 0 1,-1 0-1,0 0 1,0 0 0,0-1-1,0 1 1,1-1-1,-1 1 1,0-1 0,0 0-1,1 0 1,-1 0-1,0 0 1,1 0 0,-1 0-1,0-1 1,0 1-1,1-1 1,-1 0 0,0 0-1,0 1 1,4-4-1,5-2 3,0 0 0,0-1 0,0-1 0,-1 0 0,11-11 0,1-3 3,-17 16-15,1 0 0,0 0 0,0 0 0,0 1 0,1 0 0,0 0 0,13-7 0,-19 12 2,-1 0-1,1 0 0,-1 0 1,1 0-1,-1 0 1,1-1-1,-1 1 1,1 0-1,-1 0 1,1 0-1,-1 1 1,1-1-1,-1 0 0,1 0 1,-1 0-1,1 0 1,-1 0-1,1 1 1,-1-1-1,1 0 1,-1 0-1,1 1 0,-1-1 1,1 0-1,-1 1 1,0-1-1,1 0 1,-1 1-1,0-1 1,1 1-1,-1-1 1,0 1-1,0-1 0,1 0 1,-1 1-1,0-1 1,0 1-1,0-1 1,0 1-1,1-1 1,-1 1-1,0-1 0,0 1 1,0 0-1,0-1 1,0 1-1,0-1 1,-1 1-1,-1 28-3,-9 16 216,6-26-704,4-16-540,3-7-767,12-37 624,-5 14 366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 14963,'-1'9'651,"0"0"-1,-1 0 0,0 0 1,0 0-1,-1 0 1,-5 12-1,4-13-228,1 1 0,0-1 0,1 1 0,0 0 1,0 0-1,1 0 0,-1 9 0,2-13-299,0 0 1,1 0-1,-1-1 0,1 1 1,0 0-1,0-1 0,1 1 1,-1-1-1,1 1 0,0-1 1,1 0-1,2 6 0,-2-7-86,-1 0-1,1-1 0,0 1 0,0-1 0,0 1 0,0-1 0,0 0 1,1 0-1,-1 0 0,0-1 0,1 1 0,0-1 0,-1 0 0,1 0 0,0 0 1,4 0-1,0 0 67,1 0-1,0-1 1,0 0 0,0 0 0,-1-1 0,1-1 0,0 1 0,-1-1 0,1-1-1,12-5 1,-15 6 5,-1 0 0,0-1 0,-1 1 1,1-1-1,0-1 0,-1 1 0,0-1 0,1 1 0,-1-1 0,-1 0 0,1-1 0,-1 1 0,1-1 0,-1 1 0,-1-1 0,1 0 0,-1 0 0,3-7 0,-4 10-55,-1-1-1,1 1 1,-1-1-1,1 0 0,-1 1 1,0-1-1,0 1 1,0-1-1,0 0 0,-1 1 1,1-1-1,-1 0 0,1 1 1,-1-1-1,0 1 1,0-1-1,0 1 0,-2-3 1,1 2-7,-1-1 0,0 1 0,1 0 0,-1 1 0,0-1 0,-1 0 0,1 1 0,0 0 0,-1-1 1,-6-2-1,1 1-190,-1 1-1,0-1 1,0 2 0,0-1 0,-1 2 0,1-1 0,0 1 0,-15 1 0,17 0-794,14-6-3209,0 3 3851,-1-1 0,0 0 0,0-1 0,0 1 0,6-10 1,11-17-678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18460,'-1'8'930,"0"0"0,0-1 1,-5 15-1,-1 8 154,-3 29-152,3 2 0,2-1 1,3 0-1,12 120 0,-8-166-861,0-1 0,7 21 0,-8-31-61,0-1 0,0 1-1,0-1 1,0 1 0,0-1 0,0 0 0,1 0 0,-1 1-1,1-1 1,0 0 0,0 0 0,-1 0 0,1-1-1,0 1 1,1 0 0,-1-1 0,0 0 0,0 1 0,5 1-1,-5-3-3,0 0 0,-1 1 0,1-1 0,0 0 0,-1-1 0,1 1 0,0 0 0,-1 0 0,1-1 0,0 1-1,-1-1 1,1 1 0,-1-1 0,1 0 0,-1 0 0,1 1 0,-1-1 0,1 0 0,-1 0 0,0 0 0,0-1 0,3-1 0,22-34 75,-21 30-61,44-84 84,-49 91-104,0-1-1,0 1 1,0 0 0,0-1 0,0 1-1,0 0 1,1 0 0,-1-1 0,0 1 0,0 0-1,0 0 1,0-1 0,0 1 0,1 0 0,-1 0-1,0 0 1,0-1 0,0 1 0,1 0-1,-1 0 1,0 0 0,0 0 0,1-1 0,-1 1-1,0 0 1,0 0 0,1 0 0,-1 0-1,0 0 1,1 0 0,-1 0 0,0 0 0,0 0-1,1 0 1,-1 0 0,0 0 0,1 0-1,-1 0 1,0 0 0,0 0 0,1 0 0,-1 0-1,0 0 1,0 0 0,1 1 0,-1-1 0,0 0-1,0 0 1,1 0 0,-1 0 0,0 1-1,0-1 1,0 0 0,1 0 0,-1 0 0,0 1-1,0-1 1,0 0 0,0 0 0,0 1-1,1-1 1,-1 0 0,0 1 0,6 22-10,-5-18 8,0 1 0,0-1 0,1 0 0,-1 0 0,1 0 0,0 0 0,1-1 0,-1 1 0,1-1-1,0 1 1,0-1 0,0 0 0,1 0 0,5 5 0,-6-7-1,1 0 1,0 0-1,0 0 1,0 0-1,0-1 0,0 1 1,0-1-1,0 0 1,0 0-1,0-1 0,1 1 1,-1-1-1,0 0 1,1 0-1,-1 0 1,0-1-1,6-1 0,9-2-64,1 0-1,-1-2 1,0 0-1,24-12 1,70-43-398,-32 16-49,-78 43 481,0 1-1,-1 0 0,1-1 1,0 1-1,0 1 1,0-1-1,0 0 1,5 0-1,-8 1 28,1 0-1,0 0 1,0 1-1,0-1 1,-1 0 0,1 0-1,0 1 1,-1-1-1,1 0 1,0 1-1,0-1 1,-1 1 0,1-1-1,-1 1 1,1-1-1,0 1 1,-1-1-1,1 1 1,-1 0 0,1-1-1,-1 1 1,0 0-1,1-1 1,-1 1-1,0 0 1,1 0 0,-1-1-1,0 1 1,0 0-1,0 0 1,0-1-1,0 1 1,1 0 0,-1 0-1,-1 1 1,1 28-61,-1-25 69,1 0 0,0 0 1,0 1-1,0-1 0,0 0 1,1 0-1,0 0 0,0 0 0,3 9 1,-3-13 0,0 0 0,-1-1 0,1 1 0,0 0 0,0 0 0,0 0-1,0-1 1,0 1 0,0-1 0,0 1 0,0-1 0,0 1 0,0-1 0,0 1 0,0-1 0,1 0 0,-1 0 0,0 1 0,0-1 0,2 0 0,28-3 29,-20 2-29,-6 1-7,1-1 1,-1 1-1,0 1 0,1-1 1,-1 1-1,0 0 1,0 0-1,1 0 0,-1 1 1,0 0-1,0 0 0,-1 0 1,1 0-1,0 1 0,-1 0 1,1 0-1,-1 0 0,0 0 1,0 1-1,0 0 1,-1 0-1,1 0 0,-1 0 1,0 0-1,0 1 0,0 0 1,-1-1-1,0 1 0,4 9 1,0 5 6,0-1-1,-2 1 1,0 1 0,-1-1 0,1 21 0,-3 98 341,-1-137-325,0 0 1,0 0-1,0 0 0,0 0 1,0 0-1,0 0 0,0 0 1,0 0-1,-1-1 0,1 1 1,0 0-1,-1 0 0,1 0 0,0 0 1,-1 0-1,1 0 0,-1-1 1,1 1-1,-2 1 0,1-2-9,0 0-1,1 0 0,-1 0 0,1 0 1,-1 0-1,1 0 0,-1 0 0,1 0 1,-1 0-1,0 0 0,1 0 1,-1-1-1,1 1 0,-1 0 0,1-1 1,-1 1-1,1 0 0,-1-1 0,1 1 1,0 0-1,-1-1 0,1 1 0,0-1 1,-1 1-1,-27-40 202,23 33-174,-10-17 27,-9-12-61,1-1 0,2-1 0,-22-56 0,41 91-29,1 0 0,0 0 0,0-1 1,0 1-1,0-1 0,0 1 0,1-1 1,-1 1-1,1-1 0,0 1 0,0-1 1,1 0-1,-1 1 0,1-1 0,0 1 1,-1-1-1,1 1 0,1 0 0,-1-1 1,1 1-1,-1 0 0,1 0 0,0 0 1,0 0-1,0 0 0,0 0 0,1 1 1,-1-1-1,1 1 0,-1 0 0,5-3 0,-4 3-108,0 0-1,0-1 0,1 1 0,-1-1 1,-1 0-1,1 0 0,0 0 0,-1 0 1,0 0-1,1 0 0,-1-1 0,-1 1 1,1-1-1,0 0 0,-1 1 0,0-1 1,0 0-1,0 0 0,0 0 0,0-6 1,-2-23-452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19020,'14'-4'1384,"4"1"-4232,-4 0 3024,-3 1-104,-3 2-256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18756,'-1'0'248,"-16"-5"2894,17 6-3091,-1-1 0,1 1 0,0-1 0,0 1-1,-1 0 1,1-1 0,0 1 0,0-1 0,0 1 0,0-1 0,0 1 0,0 0 0,0-1 0,0 1 0,0-1 0,0 1 0,0 0 0,0-1 0,0 1 0,0-1 0,0 1 0,1-1-1,-1 1 1,0-1 0,0 1 0,1 0 0,-1-1 0,0 0 0,1 1 0,0 0 0,19 39 236,2-1-1,1 0 0,3-2 1,46 53-1,-41-54-276,2-2 0,2 0 0,1-3-1,1-1 1,2-2 0,0-1 0,2-2 0,84 37-1,-120-60-205,0 0 0,1 0 1,-1-1-1,0 1 0,1-1 0,-1 0 0,1-1 0,-1 0 0,11 0 0,-12-1 71,0 0-1,-1 0 1,1 0 0,0-1-1,-1 1 1,1-1 0,-1 0-1,1 0 1,-1 0 0,0 0-1,0-1 1,0 0 0,0 1-1,3-5 1,15-18-701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183 291 18692,'0'-4'327,"0"0"-1,0 0 1,-1 0-1,0 0 1,1 0-1,-1 1 1,-1-1-1,1 0 1,-2-4-1,2 7-264,1 0-1,-1 0 1,0 1-1,1-1 1,-1 0-1,0 0 1,0 0-1,1 0 1,-1 1-1,0-1 1,0 0-1,0 1 1,0-1-1,0 1 1,0-1-1,0 1 1,0 0-1,0-1 1,0 1-1,0 0 1,0 0-1,0-1 1,0 1-1,-1 0 1,1 0-1,0 0 1,0 0-1,0 1 1,0-1-1,0 0 1,0 0-1,0 1 1,0-1-1,0 0 1,0 1-1,0-1 1,-2 2 0,-5 3 21,1 0 0,0 0 0,0 0 1,1 1-1,-1 0 0,1 1 0,0-1 1,-7 12-1,1 0-37,0 0 0,-11 26-1,5 3 43,17-44-77,0-1 1,1 1-1,-1 0 1,1 0-1,0-1 0,-1 1 1,1 0-1,1 0 0,-1 0 1,0-1-1,1 1 0,-1 0 1,1 0-1,0-1 0,2 5 1,-3-6-4,1-1 1,-1 1-1,1 0 1,0 0-1,0 0 1,0 0 0,0 0-1,-1-1 1,1 1-1,0 0 1,0-1-1,0 1 1,0-1-1,0 1 1,1-1-1,-1 0 1,0 1 0,0-1-1,0 0 1,0 0-1,0 1 1,0-1-1,1 0 1,-1 0-1,0-1 1,0 1-1,0 0 1,0 0 0,0 0-1,1-1 1,-1 1-1,0 0 1,1-2-1,4 0 28,-1-1-1,1 1 1,-1-1 0,0-1-1,7-5 1,7-8 62,0-1-1,-2 0 1,0-2 0,-1 0 0,-1 0 0,13-25-1,-2 0 314,37-97 0,-55 122-301,-2 6 22,0-2 1,-1 1-1,-1-1 0,3-19 1,-7 35-128,0 0 0,0 0 0,0 0 0,0 0 0,0 0 0,0 0 0,-1 0 0,1 0 0,0 0 0,0 0 0,0 0 1,0 0-1,0 0 0,0 0 0,0 0 0,0 0 0,0 0 0,0 0 0,0 0 0,0 0 0,0 0 0,0 0 0,0 0 0,-1 0 0,1 0 1,0 0-1,0 0 0,0 0 0,0 0 0,0 0 0,0-1 0,0 1 0,0 0 0,0 0 0,0 0 0,0 0 0,0 0 0,0 0 0,0 0 1,0 0-1,0 0 0,0 0 0,0 0 0,0 0 0,0 0 0,0 0 0,0 0 0,0-1 0,-6 12 93,-7 19-32,-7 29-46,3 1 0,3 0 1,-13 121-1,27-172-17,0 0-1,0 0 0,1-1 1,0 1-1,3 14 1,-4-22-2,1 1 0,-1 0 0,1-1 0,0 1 0,-1-1 0,1 1 0,0 0 0,0-1 0,0 0 0,0 1 0,0-1 0,0 0 0,0 1 1,1-1-1,-1 0 0,0 0 0,1 0 0,-1 0 0,1 0 0,-1 0 0,1-1 0,-1 1 0,1 0 0,0-1 0,-1 1 0,1-1 1,0 0-1,-1 0 0,1 1 0,0-1 0,0 0 0,-1 0 0,1-1 0,2 1 0,4-2 6,-1 0 1,1-1-1,-1 0 1,1 0-1,-1 0 0,0-1 1,0 0-1,0-1 0,-1 0 1,12-10-1,1-3 19,34-41 1,-41 43-9,0-1 0,0 0 0,8-19 0,-16 28 9,-1 1 0,0-1-1,0 0 1,0 0 0,-1 0 0,-1 0 0,1-1 0,-1 1 0,-1 0 0,1-11 0,-1 19-22,0-1 1,0 0-1,0 0 1,0 1-1,0-1 1,0 0-1,0 0 1,-1 1-1,1-1 1,0 0-1,0 0 1,0 1-1,-1-1 1,1 0-1,0 1 1,-1-1-1,1 0 1,-1 1-1,1-1 1,-1 1-1,1-1 1,-1 1-1,1-1 1,-1 1-1,0-1 1,1 1-1,-1-1 1,1 1-1,-1 0 1,0-1-1,0 1 1,1 0-1,-1-1 1,0 1-1,0 0 1,1 0-1,-1 0 1,0 0-1,-1 0 1,0 0 4,0 1 1,0-1-1,0 1 0,0 0 1,0 0-1,1 0 0,-1 0 1,0 0-1,0 0 1,0 1-1,1-1 0,-1 0 1,-2 4-1,-3 4-2,0 1-1,0 1 1,1-1 0,0 1-1,1 0 1,1 0-1,-1 0 1,2 1 0,-1 0-1,2-1 1,0 1 0,0 0-1,1 0 1,0 1-1,1-1 1,1 0 0,3 23-1,-3-31-63,0-1 0,0 1 0,0-1 0,1 1 0,-1 0 0,1-1-1,0 0 1,0 0 0,0 1 0,0-1 0,0 0 0,1-1 0,0 1-1,-1 0 1,1-1 0,0 1 0,0-1 0,0 0 0,1 0 0,-1 0-1,0 0 1,1-1 0,-1 0 0,1 1 0,0-1 0,-1 0 0,1-1 0,0 1-1,0-1 1,0 0 0,6 0 0,-2-1-131,1 0 0,-1 0-1,0-1 1,0 0 0,0-1 0,0 0-1,0 0 1,-1 0 0,1-1 0,-1 0-1,0-1 1,0 0 0,0 0 0,5-6-1,25-31-656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19324,'-20'30'3558,"-32"51"47,46-70-3457,0 1 0,1 0 0,1 0 0,0 0 0,-4 18 0,8-29-142,-1 1 0,1-1 0,0 1 0,0-1 1,0 1-1,0-1 0,0 1 0,0-1 0,1 0 0,-1 1 0,0-1 0,1 1 0,-1-1 0,1 0 0,-1 1 0,1-1 1,0 0-1,-1 0 0,1 1 0,0-1 0,0 0 0,0 0 0,0 0 0,0 0 0,0 0 0,0 0 0,1 0 0,-1-1 0,0 1 1,0 0-1,1-1 0,-1 1 0,0 0 0,1-1 0,-1 0 0,0 1 0,3-1 0,6 2-5,0-1 0,0 0 0,1-1 1,13-1-1,-7 0-10,-8 1-4,-1 0 0,1 1-1,-1 0 1,1 0 0,-1 1 0,12 4-1,-18-6 17,0 1-1,0 0 0,0 0 0,0 0 1,0 0-1,-1 0 0,1 1 0,0-1 0,-1 0 1,1 1-1,-1-1 0,1 1 0,-1 0 1,0-1-1,0 1 0,1 0 0,-1 0 1,-1 0-1,1 0 0,0 0 0,0 0 1,-1 0-1,1 0 0,-1 0 0,1 0 0,-1 0 1,0 0-1,0 0 0,0 1 0,0-1 1,-1 3-1,-1 2 64,0 0 1,0 0 0,0-1-1,-1 1 1,0-1-1,-1 1 1,1-1-1,-1 0 1,0 0-1,-1-1 1,1 1 0,-1-1-1,-8 7 1,9-8-96,0-1 1,-1 1 0,1-1 0,-1 1 0,0-2-1,0 1 1,0 0 0,0-1 0,-1 0 0,1 0-1,-1 0 1,1-1 0,-1 0 0,1 0 0,-1 0-1,0-1 1,-6 0 0,10 0 5,1-1 1,-1 1-1,0-1 1,0 1-1,0-1 0,1 1 1,-1-1-1,0 0 1,1 0-1,-1 0 0,1 0 1,-1 0-1,1 0 1,0-1-1,-1 1 0,1 0 1,0-1-1,-1-1 1,-6-15-301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17588,'0'-1'51,"1"1"1,-1 0 0,0-1 0,0 1-1,0 0 1,0-1 0,0 1 0,1 0-1,-1-1 1,0 1 0,0 0-1,1-1 1,-1 1 0,0 0 0,0 0-1,1-1 1,-1 1 0,0 0-1,1 0 1,-1 0 0,0-1 0,1 1-1,-1 0 1,0 0 0,1 0-1,-1 0 1,1 0 0,-1 0 0,0 0-1,1 0 1,-1 0 0,0 0-1,1 0 1,-1 0 0,1 0 0,-1 0-1,0 0 1,1 0 0,-1 0 0,0 0-1,1 0 1,-1 1 0,0-1-1,1 0 1,-1 0 0,0 0 0,1 1-1,-1-1 1,0 0 0,0 0-1,1 1 1,-1-1 0,0 0 0,0 1-1,1-1 1,-1 0 0,0 1-1,0-1 1,0 0 0,0 1 0,0-1-1,1 1 1,-1-1 0,3 8 372,1 0 1,-1-1-1,-1 1 0,0 0 1,0 0-1,2 15 1,1 56 816,-4-57-919,-1 95 816,-21 165-1,19-271-1104,2-6-14,-1 0 1,0 0 0,1 0 0,0 0 0,1 7 0,-1-11-17,0-1 0,1 1 1,-1 0-1,0 0 0,0-1 0,1 1 0,-1 0 0,0-1 0,1 1 0,-1-1 0,1 1 1,-1 0-1,1-1 0,-1 1 0,1-1 0,-1 1 0,1-1 0,-1 1 0,1-1 0,0 0 1,-1 1-1,1-1 0,0 0 0,-1 0 0,1 1 0,0-1 0,0 0 0,-1 0 0,1 0 1,0 0-1,-1 0 0,1 0 0,0 0 0,0 0 0,-1 0 0,1 0 0,0 0 0,0 0 1,-1-1-1,1 1 0,1-1 0,26-8-96,0-1-1,25-14 1,-14 6-570,-19 9 333,0 0-1,-2-1 1,1-1-1,24-19 1,-2-8-188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17260,'-8'6'375,"-1"0"1,1 0-1,0 0 1,1 1-1,-1 0 1,2 1-1,-1-1 1,1 1-1,0 1 1,-8 14 0,4-5 52,2 0 1,0 1 0,1 0 0,-6 28-1,8-28-182,2 0-1,-2 32 1,4-46-197,1 1-1,0-1 1,1 1 0,-1-1 0,1 0 0,0 0 0,0 1 0,0-1 0,1 0 0,0 0-1,0 0 1,0 0 0,1 0 0,4 6 0,-6-10-15,1 1 0,0 0-1,-1-1 1,1 0 0,0 1 0,0-1 0,0 0-1,0 0 1,0 0 0,0 0 0,0 0 0,0 0-1,0 0 1,0-1 0,1 1 0,-1-1 0,3 0 0,-1 0 18,0 0 1,0 0 0,0-1-1,0 0 1,0 0 0,0 0-1,0 0 1,0-1 0,4-1-1,2-3 76,-1 0 0,1 0 0,-1-1-1,0 0 1,-1 0 0,9-10 0,-7 5 37,0 0 1,-1 0 0,-1-1-1,0 0 1,-1 0-1,0-1 1,9-28-1,-13 35-117,-1 0 0,0 0 0,-1 0 0,0-1 0,0 1 0,0 0 0,-1-1 0,0 1 0,-1 0 0,0-1 0,0 1 0,0 0 0,-1 0 0,0 0 0,0 0 0,-1 0 0,0 0 0,-5-9 0,6 14-74,1 0 0,-1 0 0,1 0 0,-1 0 0,0 0 0,0 1-1,0-1 1,0 0 0,0 1 0,0 0 0,0-1 0,0 1 0,0 0 0,-1 0 0,1 0 0,-1 1-1,1-1 1,0 0 0,-1 1 0,1 0 0,-1-1 0,1 1 0,-1 0 0,1 0 0,-4 1-1,2 0-175,1 0 0,0-1 0,0 2-1,0-1 1,0 0 0,0 1-1,0-1 1,0 1 0,1 0 0,-1 0-1,0 0 1,1 0 0,-1 0-1,1 1 1,0-1 0,0 1 0,0 0-1,-3 4 1,3 0-520,3-4-155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17492,'0'-1'64,"0"1"0,0 0 0,1-1 1,-1 1-1,0 0 0,0 0 0,0 0 0,1-1 0,-1 1 1,0 0-1,0 0 0,1 0 0,-1 0 0,0-1 1,1 1-1,-1 0 0,0 0 0,0 0 0,1 0 1,-1 0-1,0 0 0,1 0 0,-1 0 0,0 0 1,1 0-1,-1 0 0,0 0 0,1 0 0,-1 0 1,0 0-1,0 0 0,1 0 0,-1 1 0,9 9 869,2 19 645,-2 6-778,-2 0 1,-2 1 0,3 70 0,-17 108 265,4-156-762,1-26 14,1 38 1,3-69-305,0 1-1,0-1 0,0 0 1,-1 0-1,1 0 0,0 0 1,1 0-1,-1 0 0,0 0 1,0 0-1,0 0 0,1 0 1,-1 0-1,1 1 0,-1-1 1,1-1-1,-1 1 0,1 0 1,-1 0-1,1 0 0,0 0 1,-1 0-1,1 0 0,1 0 1,0-1 1,-1 0 0,1 0 0,0-1 1,-1 1-1,1-1 0,-1 0 0,1 1 1,-1-1-1,0 0 0,1 0 0,-1 0 0,0 0 1,0 0-1,1 0 0,-1 0 0,0 0 1,0 0-1,1-3 0,23-26 147,35-53 1,-21 26-87,-19 28-45,-8 11-17,2 0 0,26-28-1,-39 45-13,-1 0 0,1 0-1,0 0 1,0 0-1,0 0 1,0 1-1,0-1 1,0 0-1,0 1 1,0-1 0,0 0-1,0 1 1,0-1-1,0 1 1,0 0-1,0-1 1,1 1-1,-1 0 1,0 0-1,0 0 1,0-1 0,1 1-1,-1 1 1,0-1-1,0 0 1,0 0-1,2 1 1,-2 0 0,1 0 1,-1 0-1,0 1 0,0-1 1,1 1-1,-1-1 0,0 1 1,0-1-1,-1 1 0,1-1 0,0 1 1,0 0-1,-1 0 0,1-1 1,-1 1-1,0 0 0,1 3 1,2 27-77,-2 0 0,-2 43 0,-2-42-2905,6-54 2374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18444,'0'0'62,"0"0"0,0 0 0,0-1 0,0 1-1,0 0 1,0 0 0,0 0 0,0 0 0,1 0 0,-1 0 0,0 0 0,0 0 0,0 0 0,0 0 0,0-1-1,1 1 1,-1 0 0,0 0 0,0 0 0,0 0 0,0 0 0,0 0 0,1 0 0,-1 0 0,0 0 0,0 0-1,0 0 1,0 0 0,0 0 0,1 0 0,-1 1 0,0-1 0,0 0 0,0 0 0,0 0 0,0 0-1,0 0 1,1 0 0,-1 0 0,0 0 0,0 0 0,0 0 0,0 1 0,0-1 0,4 10 1227,-1 15-236,-3-23-829,1 220 2097,-4-100-1663,6-96-404,-3-26-247,0 0-1,0 0 0,1 1 1,-1-1-1,0 0 0,0 0 0,0 0 1,0 0-1,0 1 0,1-1 0,-1 0 1,0 0-1,0 0 0,0 0 1,0 0-1,1 0 0,-1 0 0,0 0 1,0 1-1,0-1 0,1 0 0,-1 0 1,0 0-1,0 0 0,0 0 0,1 0 1,-1 0-1,0 0 0,0 0 1,0 0-1,1 0 0,-1 0 0,0-1 1,0 1-1,0 0 0,1 0 0,-1 0 1,0 0-1,0 0 0,0 0 1,1 0-1,-1 0 0,0-1 0,0 1 1,0 0-1,0 0 0,0 0 0,1-1 1,3-4 57,-1 0 1,1 0 0,-1-1 0,5-9 0,18-38 133,-3 3-99,3 2 1,50-73 0,-60 104-96,-10 17-15,-5 12-11,-9 45 92,7-52-31,0-1 1,0 1 0,-1 0 0,0-1-1,0 1 1,0-1 0,0 0-1,-1 0 1,1 0 0,-4 4-1,6-8-32,-1 0-1,1 0 0,0 0 1,0 0-1,0 0 0,0 0 1,0 0-1,0 1 0,-1-1 0,1 0 1,0 0-1,0 0 0,0 0 1,0 0-1,0 0 0,-1 0 0,1-1 1,0 1-1,0 0 0,0 0 1,0 0-1,0 0 0,0 0 1,-1 0-1,1 0 0,0 0 0,0 0 1,0 0-1,0 0 0,0 0 1,0 0-1,0-1 0,0 1 1,-1 0-1,1 0 0,0 0 0,0 0 1,0 0-1,0 0 0,0-1 1,0 1-1,0 0 0,0 0 1,0 0-1,0 0 0,0 0 0,0 0 1,0-1-1,0 1 0,0 0 1,0 0-1,0 0 0,0 0 0,0 0 1,0-1-1,0 1 0,0 0 1,0 0-1,0 0 0,-1-17 467,-1-1-1753,1 16 1109,-1 0 0,1 1 0,0-1 0,-1 1 0,1-1 0,-1 1 0,0 0 0,1-1 0,-4 0 0,2 0-18,-10-7-425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12259,'-3'7'7881,"1"5"-4961,-1 39-5909,3-49 2874,0 0 0,0 0 0,0-1 0,0 1 0,0 0 0,-1 0 0,1-1 0,-1 1 0,-1 3 0,-2 5-546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18188,'1'0'74,"-1"0"0,0 0-1,1 0 1,-1 0 0,0 0 0,1 0 0,-1 0 0,1 0 0,-1 0-1,0 0 1,1 0 0,-1 0 0,0 0 0,1 0 0,-1 0-1,1 0 1,-1 0 0,0-1 0,1 1 0,-1 0 0,0 0 0,1 0-1,-1 0 1,0-1 0,1 1 0,-1 0 0,0-1 0,0 1 0,1 0-1,-1 0 1,0-1 0,0 1 0,0 0 0,1-1 0,-1 1-1,0 0 1,0-1 0,0 0 0,11-19 352,-8 15-79,23-47 1920,90-159 1547,-112 206-3761,0-1 1,0 1-1,0-1 1,1 1-1,0 0 1,0 1-1,11-8 0,-15 11-52,1 0 0,-1 0-1,1 0 1,0 0 0,0 1-1,-1-1 1,1 0 0,0 1-1,0 0 1,0-1 0,-1 1-1,1 0 1,0 0-1,0 0 1,0 0 0,0 0-1,-1 1 1,1-1 0,0 1-1,0-1 1,-1 1 0,1-1-1,0 1 1,0 0 0,-1 0-1,1 0 1,-1 0 0,1 0-1,-1 0 1,1 0-1,-1 1 1,0-1 0,0 0-1,0 1 1,2 1 0,1 3 0,-1 0 0,1 0 0,-1 0 1,0 1-1,-1-1 0,0 1 0,0 0 0,0 0 0,-1-1 1,1 1-1,-1 8 0,0 15 86,-2 38 0,-1-40-26,-7 62 169,3-40-40,38-157-1823,-16 63 1270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43 199 14019,'-12'11'2131,"9"-10"-1702,0 1 0,1 0 1,0 0-1,-1 0 0,1 0 0,0 0 0,0 0 0,0 1 0,0-1 1,1 1-1,-1-1 0,1 1 0,-3 5 0,4-8-374,0 1 0,0-1 1,1 0-1,-1 1 0,0-1 0,0 1 0,0-1 0,1 0 1,-1 1-1,0-1 0,0 0 0,1 0 0,-1 1 0,0-1 1,1 0-1,-1 0 0,0 1 0,1-1 0,-1 0 0,0 0 1,1 0-1,-1 0 0,0 1 0,1-1 0,-1 0 0,1 0 1,-1 0-1,0 0 0,1 0 0,-1 0 0,0 0 0,1 0 1,-1 0-1,1 0 0,0-1 0,16-1 557,-5-3-407,0 0 0,0 0 1,0-1-1,-1-1 0,0 0 0,20-16 0,-10 5 46,-1-1-1,22-26 0,-38 41-210,0-1 0,0 1 0,0-1 0,-1 0 0,0 0 0,0 0 0,0 0-1,0-1 1,-1 1 0,0-1 0,0 1 0,0-1 0,-1 0 0,1-8 0,-2 13-33,0 0 0,0 0 0,0 0 1,-1 0-1,1 0 0,0 0 0,-1 0 0,1 0 1,-1 0-1,1 0 0,-1 0 0,1 0 0,-1 0 1,0 0-1,1 1 0,-1-1 0,0 0 0,0 0 0,0 1 1,1-1-1,-1 0 0,0 1 0,0-1 0,0 1 1,0-1-1,0 1 0,0 0 0,0-1 0,0 1 1,0 0-1,0 0 0,-1 0 0,1 0 0,0 0 0,0 0 1,0 0-1,0 0 0,0 0 0,-2 1 0,-3 0 11,0 0 0,0 0-1,0 1 1,0 0 0,-11 5-1,5-1-7,1 2-1,0-1 1,1 2-1,-1-1 1,2 1-1,-1 1 1,1 0-1,1 0 1,0 1-1,0 0 1,1 0-1,-8 19 1,8-16-1,0 1-1,2 0 1,-1 0-1,2 0 1,0 1-1,1-1 1,1 1-1,0 0 1,1 0-1,2 19 1,-1-31-34,1 1-1,-1-1 1,1 1 0,0-1 0,1 1 0,-1-1 0,1 0 0,3 7 0,-3-9-3,-1 0 0,0 0 0,1-1 1,-1 1-1,1 0 0,0-1 1,-1 1-1,1-1 0,0 0 0,0 0 1,0 1-1,0-1 0,0-1 1,0 1-1,0 0 0,0 0 0,0-1 1,1 1-1,-1-1 0,3 1 1,3-2-209,0 1 0,0-1 1,0 0-1,0-1 1,0 0-1,0 0 0,0-1 1,-1 0-1,1 0 1,-1-1-1,11-6 1,12-10-661,33-27 0,-63 46 895,57-47-886,-1-4-251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22 16283,'0'-1'138,"1"1"0,-1-1 0,0 0 0,1 0 0,-1 0-1,0 0 1,0 0 0,0 0 0,0 0 0,0 0-1,0 0 1,0 0 0,-1 0 0,1 0 0,0 1-1,0-1 1,-1 0 0,1 0 0,0 0 0,-1 0-1,0-1 1,0 2-53,1 0-1,-1 0 0,0-1 1,1 1-1,-1 0 0,1 0 1,-1 0-1,0 0 0,1 0 1,-1 0-1,0 0 0,1 0 1,-1 0-1,0 0 0,1 1 1,-1-1-1,0 0 0,1 0 1,-1 1-1,1-1 0,-1 0 1,0 1-1,-6 3 546,0 1 0,1 0 0,-11 10-1,2 0-60,1 1-1,-15 20 0,24-29-527,-1 1 0,2 0 0,-1 1 0,1-1 1,0 1-1,1 0 0,-3 10 0,6-17-37,-1-1 0,1 1 0,0-1 0,0 1 0,0 0 0,0-1 0,0 1 0,0-1 0,0 1 0,0-1 0,1 1 0,-1-1 0,1 1 0,-1 0 0,1-1 0,-1 0 0,1 1 0,0-1 0,0 1 0,1 1 0,0-2-2,0 1 1,0 0 0,0-1-1,1 1 1,-1-1 0,0 0-1,0 1 1,1-1 0,-1 0-1,1-1 1,3 2-1,7 0-2,0 0 0,0-1 0,26-1 0,-31 0 1,31-2-5,-21 0 10,1 2 0,0 0 0,36 5 0,-54-5 7,0 0 1,-1 0-1,1 0 0,0 0 0,0 0 0,0 1 1,-1-1-1,1 0 0,0 1 0,0-1 1,-1 0-1,1 1 0,0-1 0,-1 1 0,1-1 1,-1 1-1,1-1 0,0 1 0,-1-1 0,1 1 1,-1 0-1,1-1 0,-1 1 0,0 0 1,1-1-1,-1 1 0,0 0 0,1 0 0,-1 0 1,0-1-1,0 1 0,0 0 0,1 0 0,-1 0 1,0-1-1,0 1 0,0 0 0,-1 0 0,1 0 1,0-1-1,0 1 0,0 0 0,0 0 1,-1-1-1,1 1 0,0 0 0,-1 0 0,1-1 1,-1 1-1,1 0 0,-1-1 0,0 2 0,-4 4 130,1 0-1,-1 0 0,0-1 0,-9 8 0,-10 8 519,-51 31 0,63-45-662,0 0-1,-1-1 1,0 0-1,0-1 0,0 0 1,-24 4-1,35-9-39,0 1 0,0-1 0,0 0-1,0 0 1,1 0 0,-1 0 0,0 0 0,0 0 0,0-1-1,0 1 1,0-1 0,0 1 0,0-1 0,-3-1 0,4 1 23,0 0 1,1 0 0,-1 0 0,0 0-1,0 0 1,0 0 0,0 0 0,1 0 0,-1 0-1,0 0 1,1 0 0,-1-1 0,1 1 0,0 0-1,-1 0 1,1-1 0,0 1 0,0 0 0,0-1-1,0 1 1,0-2 0,3-24-343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 15811,'-20'44'2183,"-36"56"0,11-21-735,-386 799 2056,427-870-3530,-11 25-771,-25 40 0,32-63 470,4-7-114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299 139 15043,'-24'1'928,"-1"0"1,1 2-1,-1 1 0,-29 9 1,46-10-729,1-1 1,0 1-1,-1 1 1,1-1-1,0 1 1,0 1-1,1-1 1,-1 1-1,1 0 1,0 1 0,1-1-1,-1 1 1,1 0-1,0 1 1,1-1-1,-1 1 1,-3 8-1,2-1-70,1 0 0,0 1-1,0 0 1,2 0-1,0 1 1,0-1 0,2 1-1,0-1 1,1 1-1,2 21 1,-2-35-125,0 0 1,0 1-1,0-1 1,1 0-1,-1 1 1,1-1-1,0 0 0,0 1 1,0-1-1,0 0 1,0 0-1,0 0 0,0 0 1,1 0-1,-1 0 1,1 0-1,-1-1 1,1 1-1,0 0 0,0-1 1,0 1-1,0-1 1,0 0-1,0 0 1,0 0-1,0 0 0,0 0 1,0 0-1,1 0 1,-1-1-1,0 1 1,1-1-1,-1 0 0,1 1 1,-1-1-1,0 0 1,1-1-1,-1 1 1,0 0-1,1-1 0,-1 1 1,0-1-1,5-1 1,4-2 16,0-1 0,-1-1 0,1 1 0,-1-2 1,0 1-1,0-1 0,-1-1 0,0 0 0,14-15 0,-7 5 57,-1-1-1,-1 0 0,22-39 0,-34 54-63,14-30 102,-15 32-103,0 0-1,0-1 0,-1 1 0,1 0 0,-1-1 0,1 1 0,-1-1 1,0 1-1,0 0 0,0-1 0,0 1 0,-1-3 0,1 5-11,0 0 1,0-1-1,0 1 0,0 0 0,-1 0 1,1 0-1,0 0 0,0 0 0,0 0 1,0 0-1,-1 0 0,1 0 0,0 0 0,0 0 1,0 0-1,0 0 0,-1 0 0,1 0 1,0 0-1,0 0 0,0 0 0,0 0 1,0 0-1,-1 0 0,1 0 0,0 1 1,0-1-1,0 0 0,0 0 0,0 0 0,-1 0 1,1 0-1,0 0 0,0 0 0,0 1 1,0-1-1,0 0 0,0 0 0,0 0 1,0 0-1,0 0 0,0 1 0,-1-1 0,1 0 1,0 0-1,0 0 0,0 1 0,-6 9 35,1 6-26,0 1 0,1 0-1,1 0 1,1 0 0,0 0-1,1 1 1,1-1 0,3 23-1,-3-37-10,1 1 1,-1-1-1,1 0 0,0 1 1,0-1-1,0 0 0,0 0 0,1 0 1,0 0-1,-1 0 0,1 0 0,0 0 1,0 0-1,5 4 0,-5-6 5,-1 1-1,1-1 0,0 0 1,0 0-1,0 0 0,0 0 1,0 0-1,0-1 0,1 1 1,-1-1-1,0 1 0,0-1 1,0 0-1,1 0 0,-1 0 1,0 0-1,0 0 0,0 0 1,1-1-1,-1 1 0,0-1 1,0 1-1,4-3 0,4-1 20,0-2-1,-1 1 0,1-1 1,-1-1-1,0 0 1,-1 0-1,0-1 0,0 0 1,0 0-1,7-12 1,2-3 58,-2-1 0,24-48 0,-32 59-54,8-24 30,-19 62-60,-18 132-34,21-155 43,1 1-1,0 0 0,0 0 0,1-1 1,-1 1-1,0 0 0,1-1 0,0 1 1,-1 0-1,3 4 0,-2-6-1,-1-1-1,1 1 0,0-1 1,-1 1-1,1-1 0,-1 1 1,1-1-1,0 1 0,-1-1 1,1 1-1,0-1 0,0 0 1,-1 1-1,1-1 1,0 0-1,0 0 0,0 0 1,-1 1-1,1-1 0,0 0 1,0 0-1,0 0 0,0 0 1,-1-1-1,1 1 0,0 0 1,0 0-1,0 0 1,-1-1-1,1 1 0,0 0 1,0-1-1,-1 1 0,1 0 1,0-1-1,-1 1 0,1-1 1,0 0-1,12-9 41,-1 0 0,0-1-1,-1 0 1,-1 0 0,0-2 0,0 1 0,13-24-1,6-5-4,-29 41-41,0 0 0,0-1 0,0 1 0,0 0 1,0 0-1,0 0 0,0 0 0,0 0 1,0 0-1,0 0 0,0 0 0,0-1 0,0 1 1,1 0-1,-1 0 0,0 0 0,0 0 1,0 0-1,0 0 0,0 0 0,0 0 0,0 0 1,0 0-1,0 0 0,1 0 0,-1 0 1,0 0-1,0 0 0,0 0 0,0 0 1,0 0-1,0 0 0,0 0 0,1 0 0,-1 0 1,0 0-1,0 0 0,0 0 0,0 0 1,0 0-1,0 0 0,0 0 0,0 0 0,1 0 1,-1 0-1,0 0 0,0 0 0,0 0 1,0 0-1,0 0 0,0 0 0,0 1 1,3 7-26,-3 15-3,0-22 24,0 10 0,0-2-5,0 0 0,0 0 0,1 0 0,0 0 0,4 15 0,-4-22 9,0 0 0,-1 0 0,1-1-1,0 1 1,0 0 0,0-1 0,0 1 0,0-1-1,1 1 1,-1-1 0,0 0 0,1 1-1,-1-1 1,1 0 0,-1 0 0,1 0 0,0 0-1,-1 0 1,1 0 0,0-1 0,0 1-1,-1 0 1,1-1 0,0 0 0,0 1 0,0-1-1,0 0 1,0 0 0,0 0 0,0 0-1,-1 0 1,1-1 0,3 0 0,2 0 1,0-1 0,0-1 1,0 1-1,-1-1 0,1 0 1,-1 0-1,0-1 0,0 0 1,0 0-1,8-8 0,1-2 2,-2 0 0,22-27 0,-16 14 5,-2 0 1,0-1-1,-2-1 0,-1-1 1,-1 0-1,-2-1 0,15-61 1,-22 72-19,-6 22-8,-9 34-21,-7 40 59,-27 141 313,42-192-267,1 1 0,1-1 0,2 1 1,0-1-1,2 0 0,9 43 0,22 39 34,-22-77-99,-2 1 0,-1 1 0,9 57 0,-18-82 3,1-1 1,-2 0-1,1 0 0,-2 9 1,2-15-2,0 1 0,-1 0 0,1 0 0,0 0 0,0-1 0,-1 1 0,1 0 0,0-1 0,-1 1 0,1 0 1,-1-1-1,1 1 0,0 0 0,-1-1 0,0 1 0,1-1 0,-1 1 0,0 0 0,0-1 1,1 0-1,-1 0 0,0 0 1,0 0-1,1 0 1,-1 0-1,0-1 1,1 1-1,-1 0 1,1 0-1,-1 0 1,0-1-1,1 1 1,-1 0-1,0-1 0,1 1 1,-1 0-1,1-1 1,-1 1-1,1-1 1,-1 1-1,1-1 1,0 1-1,-1-1 1,0 0-1,-5-7 15,0 0 0,1 0 0,0 0 0,1-1-1,-8-16 1,-13-51 39,20 59-45,-1-5 4,-24-86 41,26 93-49,2 0 1,0 0-1,1-1 1,0 1 0,2-16-1,-1 28-32,1 1 0,-1-1 0,1 1 0,0-1 0,0 1 1,0-1-1,0 1 0,1 0 0,-1 0 0,0 0 0,1 0 0,0 0 0,-1 0 0,1 0 0,0 0 0,0 0 0,0 1 0,0-1 1,1 1-1,-1-1 0,0 1 0,5-2 0,5-1-225,0-1 1,1 2 0,17-4 0,-6 2 159,8-4-230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203 338 11410,'1'-2'443,"0"0"0,0 0 0,1-1 0,-1 1-1,-1 0 1,1 0 0,0-1 0,0 1 0,-1 0-1,0-1 1,1 1 0,-1-1 0,0-2 0,0 4-291,-1 0 0,1 1 0,0-1 1,-1 0-1,1 0 0,0 0 1,-1 1-1,1-1 0,-1 0 0,0 1 1,1-1-1,-1 1 0,1-1 1,-1 0-1,0 1 0,0-1 1,1 1-1,-1 0 0,0-1 0,0 1 1,1-1-1,-1 1 0,0 0 1,0 0-1,0 0 0,0-1 1,1 1-1,-1 0 0,0 0 0,0 0 1,0 0-1,0 0 0,0 1 1,1-1-1,-1 0 0,0 0 0,0 0 1,-1 1-1,-7 1-55,1 1-1,-1 0 1,1 0 0,0 0-1,0 1 1,0 0 0,0 1-1,1 0 1,0 0 0,0 0-1,0 1 1,1 0 0,-8 8-1,6-3-53,-1-1 0,1 1 0,1 1 0,0-1 0,0 1 0,1 0 0,-8 25-1,13-33-19,0 1 0,0-1 0,0 1 0,1-1 0,-1 0-1,1 1 1,1 5 0,-1-9-17,0 0 0,0 0 0,0 0 1,0 0-1,1 0 0,-1 0 0,0-1 0,1 1 0,-1 0 0,1 0 1,-1 0-1,1 0 0,-1 0 0,1 0 0,-1-1 0,1 1 0,0 0 1,0-1-1,-1 1 0,1 0 0,0-1 0,0 1 0,0-1 0,0 1 1,0-1-1,-1 1 0,1-1 0,0 0 0,0 0 0,0 1 0,0-1 1,0 0-1,0 0 0,0 0 0,0 0 0,0 0 0,2 0 0,2-1 9,0 0-1,0-1 1,0 0-1,-1 1 0,1-1 1,0-1-1,-1 1 0,1-1 1,-1 0-1,0 0 0,0 0 1,0 0-1,6-8 0,6-6 54,22-33 0,-11 8 198,-2-1 0,-1-1 1,-3 0-1,-2-2 1,-2-1-1,-2 0 0,13-69 1,-66 278-60,17-81-68,-19 145 0,42-207-155,-2-19 14,0 1 0,0-1 0,1 1 1,-1-1-1,0 0 0,0 1 1,1-1-1,-1 0 0,0 1 0,0-1 1,1 0-1,-1 1 0,0-1 0,1 0 1,-1 0-1,1 1 0,-1-1 0,0 0 1,1 0-1,-1 0 0,1 1 1,-1-1-1,1 0 0,1 0-5,0-1 0,-1 1 0,1 0 1,0-1-1,-1 0 0,1 1 0,0-1 0,-1 0 0,1 0 0,-1 1 0,1-1 1,-1 0-1,0-1 0,1 1 0,1-2 0,3-3-77,-1 1 1,1 1-1,0-1 0,1 1 1,-1 0-1,1 1 0,-1-1 1,1 1-1,0 1 0,0-1 1,9-1-1,-7 1 56,0 0 0,0-1 0,-1 0 0,0-1 1,0 0-1,0 0 0,0 0 0,-1-1 0,0 0 0,0-1 0,-1 0 1,0 0-1,0 0 0,6-10 0,-5 6 64,0 0 0,-1-1 0,0 1 0,-1-1 0,0 0-1,-1-1 1,0 1 0,-1-1 0,3-21 0,-6 32-23,0 0-1,0 1 1,0-1-1,0 0 1,0 0-1,0 0 1,-1 0-1,1 1 1,-1-1-1,0-2 1,1 3-8,-1 1 0,1 0 1,0-1-1,-1 1 0,1-1 1,0 1-1,-1-1 0,1 1 1,0 0-1,-1-1 0,1 1 1,-1 0-1,1-1 0,-1 1 1,1 0-1,-1 0 0,1 0 1,-1-1-1,1 1 0,-1 0 1,1 0-1,-1 0 0,0 0 0,-1 0 2,0 1-1,0-1 0,0 1 1,0-1-1,0 1 0,0 0 0,1 0 1,-1 0-1,0 0 0,1 0 1,-1 0-1,0 1 0,1-1 0,-1 0 1,1 1-1,-2 2 0,-15 19 2,2 0-1,0 1 1,1 1-1,2 1 0,1 0 1,-10 28-1,20-48-1,0 1-1,0-1 0,1 0 0,-1 12 1,1-17-5,1 1 0,0-1 0,0 0 1,0 0-1,0 0 0,0 0 0,1 0 1,-1 0-1,0 0 0,1 1 0,-1-1 0,0 0 1,1 0-1,-1 0 0,1 0 0,-1 0 1,1-1-1,0 1 0,-1 0 0,1 0 1,0 0-1,0 0 0,0-1 0,0 1 0,0 0 1,-1-1-1,1 1 0,0-1 0,0 1 1,0-1-1,1 1 0,-1-1 0,0 0 0,1 1 1,16 1 7,1-1 0,0-1 0,-1 0 1,31-6-1,7 1-3,-53 5-4,21-1 8,0 0 0,38 5 0,-57-3-8,1 0 0,-1 0 0,1 0 0,-1 0 0,0 1 0,1 0 0,-1 0 0,0 1 0,0-1 0,-1 1 0,1 0 1,0 1-1,-1-1 0,0 1 0,0 0 0,0 0 0,4 5 0,-8-9 2,0 0 1,0-1-1,0 1 1,0 0-1,0 0 0,0 0 1,0 0-1,0 0 1,0 0-1,0 0 1,0 0-1,0 0 0,0 0 1,1 0-1,-1 0 1,0-1-1,0 1 0,0 0 1,0 0-1,0 0 1,0 0-1,0 0 0,0 0 1,0 0-1,1 0 1,-1 0-1,0 0 1,0 0-1,0 0 0,0 0 1,0 0-1,0 0 1,0 0-1,0 0 0,0 0 1,1 0-1,-1 0 1,0 0-1,0 0 0,0 0 1,0 1-1,0-1 1,0 0-1,0 0 1,0 0-1,0 0 0,0 0 1,0 0-1,1 0 1,-1 0-1,0 0 0,0 0 1,0 0-1,0 0 1,0 1-1,0-1 0,0 0 1,0 0-1,0 0 1,0 0-1,0 0 1,0 0-1,0 0 0,0 0 1,0 0-1,0 1 1,0-14 198,-4-15 83,-32-124 657,36 151-948,0 0-1,-1 0 0,1 1 0,0-1 0,0 0 0,0 0 0,0 1 1,0-1-1,0 0 0,1 0 0,-1 1 0,0-1 0,0 0 0,0 0 1,1 1-1,-1-1 0,0 0 0,1 1 0,-1-1 0,0 1 1,1-1-1,-1 0 0,1 1 0,-1-1 0,1 1 0,0-1 0,-1 1 1,1-1-1,-1 1 0,1 0 0,0-1 0,-1 1 0,1 0 1,0-1-1,-1 1 0,1 0 0,1 0 0,35-7-1006,-19 5 150,-12 0 727,1 1 0,0-2 0,-1 1 0,0 0 0,10-7 0,7-8-375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18180,'-4'-15'3896,"10"40"-1568,55 396-366,-60-417-1806,0 22-1671,-1-25 1479,0-1 1,0 1 0,0-1-1,0 0 1,0 1 0,0-1 0,-1 0-1,1 1 1,0-1 0,0 0 0,0 1-1,-1-1 1,1 0 0,0 1 0,0-1-1,-1 0 1,1 0 0,0 1-1,0-1 1,-1 0 0,1 0 0,0 0-1,-1 1 1,1-1 0,0 0 0,-1 0-1,1 0 1,0 0 0,-1 0-1,1 0 1,-1 0 0,1 0 0,0 0-1,-1 0 1,1 0 0,-1 0 0,1 0-1,0 0 1,-1 0 0,1 0-1,0 0 1,-1 0 0,1 0 0,0-1-1,-1 1 1,1 0 0,0 0 0,-1 0-1,1-1 1,0 1 0,-1 0 0,1 0-1,0-1 1,0 1 0,-1 0-1,1-1 1,0 1 0,-17-14-581,-6-6-220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15635,'3'-8'360,"1"0"0,0 0 0,0 0 0,1 0 0,0 1 0,0 0 0,1 0 0,0 1 0,12-11 0,-8 9 62,0 1 0,0 1 0,1 0 0,0 1 0,0 0 0,19-6 0,-5 3 443,0 2 0,49-6 0,-62 10-708,0 2 1,0-1 0,0 2-1,-1 0 1,1 0 0,0 1 0,0 0-1,18 7 1,-28-8-151,0 0 0,0 0 0,0 0 0,0 0 0,-1 0 0,1 1 0,0-1 0,0 1 0,-1-1 0,1 1 0,-1 0 0,1 0 0,-1 0 0,0 0 0,0 0 0,0 0 0,0 0 0,0 0 0,0 0 0,-1 0 0,1 0 0,-1 1 0,1-1 0,-1 0 0,0 0 0,0 1 1,0-1-1,0 0 0,0 0 0,0 1 0,-1-1 0,1 0 0,-1 0 0,-1 4 0,-1 4-4,-1 1 1,-1-1-1,1 0 1,-2 0-1,-11 16 1,-2 2-339,-1-2 0,-2 0 0,-1-1 0,0-2 0,-39 30 0,78-74-2135,1 2 1581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13747,'6'13'609,"0"0"1,-1 0-1,0 0 1,-1 1-1,2 16 0,5 70 2043,-4-28-674,-7-72-1938,0 1 1,0-1 0,0 1 0,0-1-1,0 1 1,0-1 0,0 1-1,0 0 1,0-1 0,0 1 0,0-1-1,0 1 1,0-1 0,1 1 0,-1-1-1,0 1 1,0-1 0,1 1-1,-1-1 1,0 0 0,1 1 0,-1-1-1,1 1 1,-1-1 0,0 0-1,1 1 1,-1-1 0,1 0 0,-1 1-1,1-1 1,0 0 16,0-1 1,0 1-1,0-1 0,-1 1 1,1-1-1,0 1 0,-1-1 1,1 0-1,0 1 0,-1-1 1,1 0-1,-1 0 0,1 0 1,-1 1-1,1-2 0,17-39 896,-10 12-701,-2 1 0,0-1 0,-2-1 0,-1 1 0,-3-52-1,-2 64-235,-2 14-21,3 5 1,0 0 0,1 0 0,-1 0 0,0 0 0,1 0 0,-1 0 0,1 0 0,0 0 0,-1 0 0,1 3 0,-1 14-33,1-1 0,2 22 0,-2-35 33,1 0 0,0 0 0,0 0 0,0 0 0,1 0 1,0 0-1,0 0 0,0 0 0,0-1 0,1 1 0,-1-1 0,7 8 1,-7-10 5,0-1 1,0 0 0,0 1 0,0-1-1,0 0 1,0 0 0,0 0 0,0 0-1,0 0 1,0 0 0,1-1 0,-1 1-1,0-1 1,0 0 0,1 0 0,-1 1-1,0-1 1,1-1 0,-1 1 0,0 0-1,1 0 1,-1-1 0,0 0 0,0 1-1,0-1 1,0 0 0,1 0 0,-1 0-1,0 0 1,0 0 0,2-3 0,6-3 23,-1 0 0,0-1 1,0 0-1,13-16 1,-2-2 36,-1-1 1,-2-1-1,0 0 1,23-56-1,-40 84-64,0 0-1,0 0 1,0 0-1,1 0 0,-1 0 1,0 1-1,0-1 1,0 0-1,0 0 1,1 0-1,-1 0 1,0 1-1,0-1 1,0 0-1,0 0 1,0 0-1,0 1 1,1-1-1,-1 0 0,0 0 1,0 0-1,0 1 1,0-1-1,0 0 1,0 0-1,0 1 1,0-1-1,0 0 1,0 0-1,0 0 1,0 1-1,0-1 1,0 0-1,0 0 0,0 1 1,-1-1-1,1 0 1,0 0-1,0 1 1,0 26-80,-7 46 1,4-52 65,1 1 0,1 0 0,0 0 0,4 22 0,-3-41 22,1 1 0,-1-1 0,1 0 0,0 1 0,0-1 1,1 0-1,-1 0 0,0 0 0,1 0 0,0 0 0,0 0 1,3 3-1,-4-5 2,0 0-1,0 0 1,0 0 0,1 0 0,-1-1 0,0 1-1,0-1 1,1 1 0,-1-1 0,1 1 0,-1-1-1,0 0 1,1 0 0,-1 1 0,1-1 0,-1 0-1,0 0 1,1-1 0,-1 1 0,1 0 0,-1 0-1,0-1 1,1 1 0,-1-1 0,0 1 0,1-1-1,-1 1 1,0-1 0,0 0 0,1 0 0,1-1-1,6-5 45,-1 0-1,1-1 0,-1 0 0,-1 0 0,0-1 1,0 1-1,9-17 0,2-6 106,14-36 0,3-19-82,-33 108-211,-9 47 16,2-43 77,2 1 1,1 0-1,2 0 1,5 53 0,-5-80 8,0 1 0,0 0 0,0 0 1,0-1-1,0 1 0,0 0 0,0 0 0,1 0 1,-1-1-1,0 1 0,1 0 0,-1-1 1,0 1-1,1 0 0,-1-1 0,1 1 1,-1-1-1,2 2 0,-2-2 29,1 0-1,-1 0 1,1-1-1,-1 1 1,0 0 0,1 0-1,-1 0 1,0-1-1,1 1 1,-1 0-1,0 0 1,1-1 0,-1 1-1,0 0 1,0-1-1,1 1 1,-1 0-1,0-1 1,0 1 0,0-1-1,1 1 1,-1 0-1,0-1 1,10-33 52,-4-3-192,-1-5-46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15875,'2'3'190,"0"1"0,1-1 0,-1 0-1,1 0 1,0 0 0,0 0 0,0 0-1,0 0 1,1-1 0,-1 1-1,1-1 1,-1 0 0,1 0 0,0-1-1,0 1 1,6 1 0,8 2-961,-1-2 0,30 4 0,-10-3-390,-32-3 1121,-1 0-1,0-1 1,1 2 0,-1-1-1,0 0 1,0 1-1,0 0 1,0 0-1,0 0 1,5 4 0,-8-5 146,0 1 1,0-1-1,0 0 1,0 1-1,0-1 1,0 1-1,0-1 1,-1 1-1,1 0 1,-1-1-1,1 1 0,-1 0 1,1-1-1,-1 1 1,0 0-1,0-1 1,0 1-1,0 0 1,0-1-1,0 1 1,0 0-1,-1 0 1,1-1-1,-1 1 1,1-1-1,-1 1 1,0 0-1,1-1 1,-3 3-1,-5 12 1157,-2-1 0,0 1 0,-23 25 0,-1 2 608,38-46-1824,0 1-1,0 0 1,0 0-1,1 0 1,8-2 0,-8 2-40,11-4-105,1 1 1,-1 1-1,1 1 1,0 0-1,29 0 1,-40 3 64,0 0 0,1 0 1,-1 1-1,0 0 1,1 0-1,-1 0 1,0 1-1,0 0 0,0 0 1,0 0-1,0 1 1,-1 0-1,1 0 0,-1 1 1,0 0-1,0-1 1,0 2-1,6 6 1,-9-9 38,0 0 0,-1 0 1,1 0-1,-1 1 0,0-1 0,0 0 1,0 1-1,0-1 0,0 1 1,0-1-1,-1 1 0,1 0 1,-1-1-1,0 1 0,0 0 1,0-1-1,0 1 0,0 2 1,-1 0 38,-1-1 1,1 0 0,0 1-1,-1-1 1,0 0-1,0 0 1,-1 0 0,1 0-1,-6 6 1,1-2 70,0-1-1,0 0 1,-1 0 0,0-1-1,0 1 1,-1-2 0,0 1 0,-15 6-1,19-10-193,-1 0-1,0 0 1,0-1-1,0 1 1,0-1-1,0 0 1,0-1-1,0 1 1,0-1-1,-7-1 0,10 0 22,0 1-1,0-1 1,0 0-1,1 0 0,-1 0 1,0 0-1,1-1 0,-1 1 1,1-1-1,-1 0 0,1 1 1,0-1-1,0 0 0,0 0 1,0 0-1,0-1 1,0 1-1,1 0 0,-1-1 1,1 1-1,-1-1 0,1 1 1,-1-4-1,-6-25-538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 20452,'0'-1'67,"0"1"0,0 0 0,0-1 0,0 1 0,-1 0-1,1-1 1,0 1 0,0 0 0,-1 0 0,1-1 0,0 1-1,-1 0 1,1-1 0,0 1 0,-1 0 0,1 0 0,0 0-1,-1 0 1,1-1 0,0 1 0,-1 0 0,1 0 0,0 0-1,-1 0 1,1 0 0,-1 0 0,1 0 0,0 0 0,-1 0-1,1 0 1,-1 0 0,1 0 0,0 0 0,-1 0 0,1 0-1,0 0 1,-1 1 0,1-1 0,-1 0 0,1 0 0,0 0-1,-1 1 1,1-1 0,0 0 0,-1 1 0,-20 9 1020,21-9-1022,-53 35 1583,48-32-1640,1-1 0,0 1 0,0 0 0,0 0 0,1 1 1,0-1-1,-1 1 0,1-1 0,-3 8 0,6-12-13,0 0 0,0 1 0,0-1 0,0 1 0,-1-1 0,1 1 0,0-1 0,0 1 0,0-1 0,0 1 0,0-1 0,0 1 0,0-1 0,1 1 0,-1-1 0,0 1 0,0-1 0,0 1 0,0-1 0,0 1 0,1-1 0,-1 0 0,0 1-1,1-1 1,-1 1 0,0-1 0,0 0 0,1 1 0,-1-1 0,1 0 0,-1 1 0,20 5-252,26-8-270,-42 2 469,8-2-69,0 2 0,0-1 0,0 2 0,-1 0 0,1 0 0,22 6 0,-30-6 127,-1 0 1,0 0-1,-1 0 0,1 0 0,0 1 0,0-1 1,0 1-1,-1 0 0,1 0 0,-1 0 0,0 0 1,1 0-1,-1 0 0,0 1 0,0-1 0,0 1 1,-1-1-1,1 1 0,-1 0 0,1 0 0,-1 0 1,0 0-1,0 0 0,0 0 0,0 0 0,-1 0 1,0 0-1,1 0 0,-1 0 0,0 1 0,0 2 1,-2 5 124,0-1 1,-1 1-1,0-1 1,0 0-1,-1 0 1,0 0-1,-1 0 1,0-1-1,-1 0 1,0 0-1,0 0 1,-1-1-1,0 0 1,0 0-1,-1-1 1,-10 8-1,17-14-147,-1 0 0,1 0 0,-1 0-1,1 0 1,-1 0 0,0 0-1,1 0 1,-1 0 0,0-1 0,0 1-1,0-1 1,0 1 0,1-1 0,-1 0-1,0 0 1,0 0 0,0 0-1,0 0 1,0 0 0,0 0 0,0-1-1,1 1 1,-1-1 0,0 1-1,0-1 1,0 0 0,1 0 0,-1 0-1,0 1 1,1-2 0,-1 1 0,-2-2-1,2 0-68,0-1-1,-1 1 1,1-1 0,0 1-1,0-1 1,1 0-1,-1 0 1,1 0-1,0 0 1,0 0 0,0 0-1,1 0 1,-1-8-1,2-29-368,7-6-164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49 104 18476,'1'1'89,"-1"-1"1,1 1 0,0-1-1,0 1 1,-1 0-1,1-1 1,0 1-1,-1 0 1,1-1-1,-1 1 1,1 0-1,-1 0 1,1-1-1,-1 1 1,1 0 0,-1 0-1,0 0 1,1 0-1,-1 0 1,0 0-1,0 0 1,0-1-1,0 1 1,0 0-1,0 0 1,0 0-1,0 2 1,-5 32 437,4-29-231,0-2-148,-31 205 4120,29-177-3876,2 0 0,1 0 1,1 0-1,9 51 0,-10-80-354,9 29 227,-9-31-247,0 0 0,0 0-1,0-1 1,1 1 0,-1 0 0,0 0-1,1 0 1,-1 0 0,0 0-1,1-1 1,-1 1 0,1 0 0,0 0-1,-1-1 1,1 1 0,-1 0 0,1-1-1,0 1 1,0-1 0,-1 1-1,1-1 1,0 1 0,0-1 0,0 0-1,-1 1 1,3-1 0,-2 0-3,0 0 0,0-1 0,0 0 0,-1 1 0,1-1 0,0 0 0,0 1 0,-1-1 0,1 0 0,0 0 0,-1 1 0,1-1 0,-1 0 0,1 0 0,-1 0 0,1 0 0,-1 0 0,0 0 0,1 0 1,-1 0-1,0 0 0,0 0 0,0 0 0,0-2 0,2-30 135,-2 31-131,0-19 56,-1 1-1,-7-36 1,6 50-105,1-1-1,-1 0 1,0 0 0,0 1-1,-1-1 1,0 1 0,0 0 0,0 0-1,-1 0 1,0 0 0,-9-9-1,1 9-199,8 13 17,4-5 190,0 0-1,0 0 1,0 0-1,0 0 1,0 0-1,1 0 1,-1 0-1,1-1 1,-1 1-1,2 2 1,0 0 6,-1-1 1,2 0-1,-1 1 0,0-1 1,1 0-1,-1 0 1,1-1-1,0 1 1,0-1-1,0 1 0,0-1 1,0 0-1,0 0 1,7 3-1,-4-3 10,0 0 0,0-1 1,0 0-1,0 1 0,0-2 0,0 1 0,1-1 0,8 0 0,-2-2 17,1 0-1,-1-1 0,0 0 1,0-1-1,0 0 0,0-1 0,21-11 1,-23 9 16,0 0 0,-1-1 0,0 0 0,0-1 0,-1 0 0,0 0 1,0-1-1,-1 0 0,0-1 0,-1 1 0,12-25 0,-30 58-38,7-6 18,1 0-1,-1 25 1,3-37 12,1 0 1,0-1-1,0 1 0,0 0 1,1-1-1,0 1 0,0-1 1,0 1-1,0-1 0,1 1 1,0-1-1,0 0 1,0 1-1,3 4 0,-4-8-5,1 0 1,-1 0-1,0 0 0,1-1 0,-1 1 0,0 0 0,1-1 0,-1 1 1,1 0-1,-1-1 0,1 0 0,-1 1 0,1-1 0,0 0 1,-1 0-1,1 0 0,-1 0 0,1 0 0,0 0 0,-1 0 1,1-1-1,-1 1 0,1 0 0,-1-1 0,1 0 0,-1 1 0,1-1 1,-1 0-1,0 1 0,1-1 0,-1 0 0,2-2 0,4-2 33,0-1-1,0 0 0,0 0 0,7-9 0,8-13-4,-2-2-1,26-48 0,-41 69-83,-5 43-383,0-28 400,-2 11 3,1-1 0,1 1 1,2 25-1,-1-39 30,-1 0 1,0 0-1,1 0 1,-1 0-1,1 0 1,0 0-1,0 0 1,0-1-1,1 1 1,-1 0-1,1 0 1,-1-1-1,1 1 1,0-1-1,0 0 1,0 1 0,0-1-1,1 0 1,-1 0-1,0 0 1,1 0-1,-1-1 1,1 1-1,0-1 1,0 0-1,4 2 1,-4-2-76,-1-1 0,1 0 0,0 0 0,-1 0 0,1 0 0,0 0 0,-1-1 0,1 1 0,-1-1 0,1 1 0,-1-1-1,1 0 1,-1 0 0,1 0 0,-1-1 0,0 1 0,1 0 0,-1-1 0,0 0 0,0 1 0,0-1 0,0 0 0,0 0 0,-1 0 0,1 0 0,-1 0 0,1-1 0,-1 1 0,0 0 0,2-4 0,1-2-339,-1-1 0,0 1 0,0-1-1,-1 0 1,0 0 0,0 0-1,0-16 1,-2-2-611,-1-1-1,-2 1 1,-1-1 0,-11-39-1,-17-37-1927,7 37 3953,13 45-17,6 21 343,3 13 419,4 9-326,-1-15-1324,0 0 0,0 0 0,0 0 0,-2 8 0,-1-6-54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213 459 16724,'0'-3'360,"0"1"0,0-1 0,0 1 0,0-1 0,-1 1 1,1-1-1,-1 1 0,0 0 0,1-1 0,-1 1 0,0-1 0,-2-2 1,1 4-170,1-1 0,0 1 0,-1 0 0,1 0 0,-1 0 0,1 0 0,-1 0 0,1 0 0,-1 0 0,0 0 0,0 1 0,1-1 1,-1 1-1,0-1 0,0 1 0,0 0 0,1 0 0,-4 0 0,-3 0-67,-1 0 0,1 1-1,0 1 1,0-1 0,0 1 0,0 1 0,0 0-1,0 0 1,0 0 0,1 1 0,0 0-1,-1 0 1,2 1 0,-1 0 0,0 0 0,1 1-1,0 0 1,0 0 0,1 0 0,0 0-1,-8 14 1,12-19-123,0 0 0,1 0-1,-1 1 1,0-1 0,1 0-1,-1 1 1,1-1 0,0 0-1,-1 0 1,1 1 0,0-1-1,0 1 1,0-1 0,0 0-1,0 1 1,0-1-1,0 0 1,0 1 0,1 1-1,0-2 1,-1-1-1,1 1 1,-1-1-1,1 1 1,0-1-1,-1 1 1,1-1-1,0 1 1,-1-1-1,1 1 1,0-1-1,0 0 1,0 0-1,-1 1 1,1-1-1,0 0 1,0 0-1,0 0 1,-1 0-1,1 0 1,0 0-1,2 0 1,2-1 2,1 0 0,0 0 0,-1-1 0,1 1 0,-1-1-1,1-1 1,7-3 0,26-26 38,-31 25-62,1 0-1,-1 0 1,10-5 0,-17 12 16,-1 0-1,0 0 0,1 0 1,-1 0-1,0 0 1,1-1-1,-1 1 1,0 0-1,1 0 0,-1 1 1,1-1-1,-1 0 1,0 0-1,1 0 0,-1 0 1,0 0-1,1 0 1,-1 0-1,0 0 0,1 1 1,-1-1-1,0 0 1,1 0-1,-1 1 1,0-1-1,1 0 0,-1 0 1,0 1-1,0-1 1,0 0-1,1 1 0,-1-1 1,0 0-1,0 1 1,0-1-1,1 1 0,5 15-101,-5-15 93,16 62-92,-2 1 1,12 124-1,-27-185 109,11 144 169,-11-120-113,0 1 0,-2 0 1,-7 35-1,8-58-39,-1 1-1,1 0 1,-1-1 0,0 0 0,-1 1-1,1-1 1,-5 6 0,7-10-11,-1 0 0,0 0 1,0 0-1,0 0 0,1 0 0,-1 0 0,0 0 1,0-1-1,0 1 0,-1 0 0,1 0 1,0-1-1,0 1 0,0-1 0,0 1 0,-1-1 1,1 1-1,0-1 0,0 0 0,-1 0 0,1 0 1,0 1-1,-1-1 0,1 0 0,0-1 1,0 1-1,-1 0 0,1 0 0,0 0 0,0-1 1,-1 1-1,1-1 0,0 1 0,0-1 0,0 1 1,-1-1-1,1 0 0,-1-1 0,-2-2 13,0 1 0,0-1 0,0 1 0,1-1 0,0-1 0,0 1 0,0 0 0,0-1 0,1 1 0,0-1 0,0 0 0,0 0 0,-2-9 0,0-2 12,1-1 1,1 1 0,-1-21 0,3 11-33,2 1 1,0-1-1,2 1 1,0 0-1,2 0 1,1 0-1,0 1 0,21-42 1,-13 37-15,1 0 1,1 0 0,2 2 0,0 0-1,2 2 1,32-31 0,-39 42-29,1 1 0,18-11 0,-27 23-97,-7 8 73,-7 8 3,-7 7-9,7-9 109,-1 0-1,-17 19 1,35-73 458,-3 24-415,-2 6-74,0-1 0,-1 1 0,0-1 0,0 0 1,0-18-1,-3 30-9,0 1 0,0-1 0,0 0 0,-1 0 1,1 0-1,0 0 0,0 0 0,0 1 0,0-1 0,0 0 1,-1 0-1,1 0 0,0 0 0,0 0 0,0 0 0,0 0 1,-1 0-1,1 0 0,0 0 0,0 0 0,0 0 0,-1 1 1,1-1-1,0 0 0,0 0 0,0-1 0,-1 1 0,1 0 1,0 0-1,0 0 0,0 0 0,-1 0 0,1 0 0,0 0 1,0 0-1,0 0 0,0 0 0,-1 0 0,1 0 0,0-1 1,0 1-1,0 0 0,0 0 0,0 0 0,-1 0 0,1-1 1,0 1-1,0 0 0,0 0 0,0 0 0,0 0 0,0-1 0,0 1 1,0 0-1,0 0 0,0 0 0,0-1 0,0 1 0,0 0 1,-14 18-109,12-15 92,-4 6 12,1 0 0,-1 0 0,1 1 0,1-1 0,0 1 0,0 0 0,1 0 0,0 1 0,-1 11 0,4-21 8,-1 1-1,1-1 0,0 0 1,0 0-1,0 0 0,0 1 1,0-1-1,0 0 0,0 0 0,0 0 1,1 1-1,-1-1 0,0 0 1,1 0-1,-1 0 0,1 0 1,-1 0-1,1 0 0,0 1 0,-1-1 1,1-1-1,0 1 0,0 0 1,0 0-1,-1 0 0,1 0 0,1 0 1,0 0 2,0-1 0,1 1 1,-1-1-1,0 1 0,0-1 1,0 0-1,0 0 0,0 0 0,0 0 1,0-1-1,0 1 0,0-1 1,0 1-1,3-2 0,8-3 21,0 0 0,0-1 0,17-11 0,14-13 26,23-14 6,-58 40-64,-1 0-1,1 0 0,0 1 0,-1 0 1,2 0-1,10-2 0,-19 5 4,0 0-1,0 0 0,1-1 1,-1 1-1,0 0 0,1 0 1,-1 0-1,0 0 0,0 1 1,1-1-1,-1 0 1,0 0-1,0 1 0,1-1 1,-1 1-1,0-1 0,0 1 1,0-1-1,0 1 0,0 0 1,0-1-1,0 1 1,0 0-1,0 0 0,0 0 1,0 0-1,0 0 0,0 0 1,-1 0-1,1 0 1,-1 0-1,1 0 0,0 2 1,0 2 6,1 1 0,-2-1 1,1 1-1,0-1 0,-1 1 1,-1 6-1,1-2 98,-10-133 1256,3 61-1492,7 62 129,0 0 0,0 0 1,0-1-1,0 1 0,0 0 0,0 0 0,0-1 0,0 1 0,0 0 1,1 0-1,-1 0 0,0-1 0,0 1 0,0 0 0,0 0 1,0 0-1,1-1 0,-1 1 0,0 0 0,0 0 0,0 0 0,1 0 1,-1 0-1,0 0 0,0-1 0,0 1 0,1 0 0,-1 0 1,0 0-1,0 0 0,1 0 0,-1 0 0,0 0 0,0 0 0,1 0 1,-1 0-1,0 0 0,0 0 0,1 0 0,-1 0 0,0 0 1,0 0-1,1 0 0,-1 1 0,18 3-67,-6-1 29,-2-3 38,-1 0-1,1-1 1,0-1-1,-1 1 1,1-1-1,-1-1 1,1 0 0,-1 0-1,0-1 1,0 0-1,16-10 1,5-7 28,49-41 1,-74 58-22,-1 1 1,2-3-5,1 1 0,-1 0 1,1 0-1,0 1 1,10-5-1,-16 8 0,0 1 1,0-1-1,1 1 1,-1 0-1,0-1 0,0 1 1,1 0-1,-1 0 1,0 0-1,1 0 0,-1 0 1,0 0-1,0 0 0,1 0 1,-1 1-1,0-1 1,1 0-1,-1 1 0,0-1 1,0 1-1,0 0 1,0-1-1,1 1 0,-1 0 1,0-1-1,0 1 1,0 0-1,-1 0 0,1 0 1,0 0-1,0 0 0,0 0 1,-1 0-1,1 0 1,0 1-1,-1-1 0,1 0 1,-1 0-1,1 0 1,-1 3-1,7 21-40,-7-21 38,1 1 0,0-1 1,0 0-1,0 0 0,0 0 1,1 0-1,0-1 0,3 8 1,-4-11 6,0 0 0,-1 1 0,1-1 0,0 0 0,0 1 0,-1-1 0,1 0 0,0 0 0,0 0 0,-1 0 0,1 1 0,0-1 0,0 0 0,-1-1 0,1 1 0,0 0 0,0 0 0,-1 0 0,1 0 0,0-1 0,0 1 0,-1 0 0,1 0 1,0-1-1,-1 1 0,1-1 0,0 1 0,-1-1 0,1 1 0,-1-1 0,1 1 0,-1-1 0,1 1 0,-1-1 0,1 0 0,0 0 0,24-28 45,-22 24-36,28-36 10,-19 23-101,0 2 0,30-30 0,-42 45 70,1 1 0,-1-1 1,0 1-1,1-1 0,-1 1 0,1 0 0,-1-1 0,1 1 0,-1 0 0,1 0 0,0-1 1,-1 1-1,1 0 0,-1 0 0,1 0 0,-1-1 0,1 1 0,0 0 0,-1 0 0,2 0 1,4 9-127,-6 21-21,0-26 133,-3 44-110,-1 3 171,2-1 1,2 1 0,14 96-1,-8-122-15,-4-17-14,0-1 0,0 1 0,0 0 0,-1-1 0,0 1 0,-1 0 1,0 0-1,0 0 0,-2 12 0,2-20-5,-1 1 1,1 0-1,0-1 0,0 1 1,-1-1-1,1 1 0,0-1 0,-1 1 1,1-1-1,0 1 0,-1-1 1,1 1-1,-1-1 0,1 0 1,-1 1-1,1-1 0,-1 0 1,1 1-1,-1-1 0,1 0 1,-1 0-1,1 1 0,-1-1 1,1 0-1,-1 0 0,0 0 1,1 0-1,-1 0 0,1 0 1,-1 0-1,0 0 0,1 0 1,-1 0-1,1 0 0,-1 0 1,0 0-1,1 0 0,-1-1 1,1 1-1,-1 0 0,1 0 1,-1-1-1,0 0 0,-2 0 11,0-1-1,1 0 0,-1 1 1,1-1-1,-1 0 1,1-1-1,-3-2 0,-1-3-4,0 0 0,0-1 1,1 0-1,0 0 0,1 0 0,0-1 0,0 1 0,1-1 0,1 0 0,-1 0 1,1 0-1,1 0 0,0-1 0,1 1 0,0 0 0,0-1 0,1 1 0,0 0 1,4-15-1,0 7-22,1 0 1,0 1-1,2 0 1,0 0-1,1 0 1,0 1-1,1 0 1,1 1-1,23-26 1,13-6-16,-23 24 22,-2-1-1,36-47 1,-58 71 7,0-1 0,1 1 0,-1-1 0,1 1 0,-1-1 0,0 1 0,1-1 0,-1 1 0,0-1 0,0 1 0,1-1 0,-1 1 0,0-1 0,0 0 0,0 1 0,0-1 0,0 1 0,0-1 0,0 0 0,0 1 0,0-1 0,0 1 0,0-1 0,0 0 0,0 0 0,-1 1 1,1 0-1,-1 0 1,1 0-1,-1 0 0,0 1 1,1-1-1,-1 0 1,1 0-1,-1 0 0,1 1 1,-1-1-1,1 0 0,0 1 1,-1-1-1,1 0 1,-1 1-1,1-1 0,0 1 1,-1-1-1,1 1 1,0-1-1,-1 0 0,1 1 1,0-1-1,-1 2 1,-1 3 5,-1 0 0,1 0 1,0 0-1,0 0 1,1 0-1,-1 1 1,1-1-1,0 0 0,1 1 1,-1-1-1,1 1 1,1 8-1,-1-12 2,0 0 0,0-1 0,0 1 0,1 0 0,-1 0-1,1 0 1,-1-1 0,1 1 0,0 0 0,0-1 0,0 1 0,-1-1 0,2 1 0,-1-1 0,0 1-1,0-1 1,0 1 0,1-1 0,-1 0 0,0 0 0,1 0 0,-1 0 0,1 0 0,0 0 0,-1 0-1,1 0 1,0-1 0,-1 1 0,1-1 0,0 1 0,0-1 0,0 0 0,-1 1 0,1-1 0,0 0-1,0 0 1,0 0 0,0-1 0,-1 1 0,4-1 0,6-2 44,0-1-1,0 0 1,0-1 0,0 0-1,-1 0 1,0-1 0,0-1 0,14-11-1,-13 9-20,0 1 0,1 0 0,1 1 0,-1 0 0,15-5-1,-25 11-29,-1 1-1,0 0 0,0-1 0,1 1 0,-1 0 0,0 0 1,0 0-1,1 0 0,-1 0 0,0 0 0,0 0 0,1 0 1,-1 1-1,0-1 0,0 0 0,1 1 0,-1-1 0,0 1 1,0-1-1,0 1 0,0 0 0,0 0 0,0-1 0,0 1 0,0 0 1,0 0-1,0 0 0,0 0 0,0 0 0,-1 0 0,1 0 1,0 0-1,-1 0 0,1 0 0,-1 1 0,1 1 0,1 3-102,0 0 1,0 0-1,-1 1 0,1 11 0,-1-14-798,-1-8-542,2-11 938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18100,'-1'3'167,"1"-1"0,0 0 1,-1 0-1,1 0 0,0 0 1,0 0-1,0 0 0,0 0 1,1 0-1,-1 0 0,0 0 0,1 0 1,0 0-1,1 4 0,0 1 227,0 3 100,15 55 1554,-15-58-1894,0-1 0,1 0 0,-1-1 0,2 1 0,-1 0 0,0-1 0,1 1 0,5 4 0,-7-8-103,0-1 0,0 1 0,0-1 0,0 0 1,0 1-1,0-1 0,0-1 0,0 1 0,0 0 0,1 0 1,-1-1-1,0 1 0,1-1 0,-1 0 0,0 1 0,1-1 1,-1 0-1,0-1 0,1 1 0,-1 0 0,0-1 1,1 1-1,-1-1 0,0 0 0,0 0 0,0 0 0,3-1 1,6-4 161,0 0 1,0-1-1,17-14 1,-24 17-153,31-27 350,17-14 49,-47 42-439,-1-1 0,1 1-1,0 1 1,0-1 0,0 1-1,0 0 1,1 0-1,-1 0 1,8-1 0,-11 3-21,1 0 0,0-1 0,-1 1 0,1 1 1,-1-1-1,1 0 0,-1 1 0,1-1 0,-1 1 1,1 0-1,-1-1 0,1 1 0,-1 1 0,0-1 0,0 0 1,1 0-1,-1 1 0,0 0 0,0-1 0,-1 1 0,3 2 1,2 4-11,0 0 1,0 0 0,-1 0 0,5 13 0,-7-14 12,0 0-1,1-1 1,0 1 0,0-1 0,0 0-1,1 0 1,6 6 0,-10-12 1,0 1 1,0 0 0,0-1-1,0 1 1,0-1 0,0 1-1,1-1 1,-1 1 0,0-1-1,0 0 1,1 0 0,-1 0-1,0 0 1,0 0 0,1 0-1,-1 0 1,0 0 0,1 0-1,-1 0 1,0-1 0,0 1-1,0-1 1,1 1 0,-1-1-1,0 1 1,0-1 0,0 0-1,2 0 1,3-4 26,1 0 0,-1-1 0,8-8 0,-4 4 2,-2 3-5,1-2-11,0 0 1,1 1-1,0 0 1,1 0-1,12-6 1,-20 13-24,-1 0 1,1 0 0,0 0-1,0 0 1,0 0-1,0 0 1,0 1-1,0-1 1,0 1-1,0 0 1,0 0-1,0 0 1,0 1-1,0-1 1,0 1-1,0-1 1,0 1-1,0 0 1,-1 0 0,1 0-1,0 1 1,-1-1-1,1 1 1,0-1-1,-1 1 1,0 0-1,3 2 1,11 14-61,-13-14 63,0-1 0,0 1 0,1-1 0,-1 0 0,1 0 0,4 4 0,-7-7-11,0 1 0,0-1 0,0 0 0,0 1 0,0-1 0,1 0 0,-1 0 0,0 0 0,0 1 0,0-1 0,0 0 0,0-1 1,0 1-1,0 0 0,0 0 0,0 0 0,1-1 0,-1 1 0,0 0 0,0-1 0,0 1 0,0-1 0,0 1 0,-1-1 0,1 0 0,0 1 0,0-1 0,0 0 0,0 1 0,-1-1 0,2-2 0,13-15-767,-12 13 146,1 1 0,-1 0 0,1-1 0,0 1 0,0 1 0,0-1 0,7-4 0,-11 8 571,0 1 1,-1-1-1,1 0 0,0 0 0,0 0 1,0 1-1,0-1 0,0 0 1,0 0-1,0 0 0,-1 1 0,1-1 1,0 0-1,0 0 0,0 0 0,0 1 1,0-1-1,0 0 0,0 0 1,0 1-1,0-1 0,0 0 0,0 0 1,1 1-1,-1-1 0,0 0 0,0 0 1,0 0-1,0 1 0,0-1 0,0 0 1,0 0-1,0 0 0,1 1 1,-1-1-1,0 0 0,0 0 0,0 0 1,0 0-1,1 0 0,-1 1 0,0-1 1,0 0-1,0 0 0,1 0 1,-1 0-1,0 0 0,0 0 0,1 0 1,-1 0-1,0 0 0,0 0 0,0 0 1,1 0-1,-1 0 0,0 0 1,0 0-1,1 0 0,-1 0 0,0 0 1,0 0-1,0 0 0,1 0 0,-1 0 1,0 0-1,0-1 0,1 1 1,-1 0-1,0 0 0,-4 7-1366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67 16171,'2'-3'180,"-1"0"0,0 0-1,0 0 1,-1 0-1,1 0 1,0-1-1,-1 1 1,0 0-1,0 0 1,0 0-1,0 0 1,-1-4-1,0 5-121,1 1 1,-1 0-1,0-1 0,1 1 0,-1 0 0,0 0 0,0 0 0,0 0 0,0 0 1,0 0-1,0 0 0,0 0 0,0 0 0,0 0 0,-1 0 0,1 1 0,0-1 0,0 0 1,-1 1-1,1-1 0,0 1 0,-1 0 0,1-1 0,-1 1 0,1 0 0,-1 0 1,1 0-1,0 0 0,-1 0 0,-2 1 0,-6 0 92,0 0 1,0 1-1,0 0 0,1 1 1,-1 0-1,1 1 0,-1 0 1,1 1-1,0-1 0,1 2 1,-1-1-1,-7 8 0,-4 3 10,1 1 0,1 0 0,-27 34 0,15-10 13,2 0 1,2 2-1,2 0 0,2 2 0,1 1 1,-16 55-1,20-45-24,3 2-1,2 0 1,3 0 0,-4 113-1,13-146-158,1 0 0,1 0 0,11 49-1,-12-66-191,2 0 0,-1 1 0,1-1 0,1 0 0,-1 0 0,1-1 0,1 1 0,-1-1 0,1 0 0,0 0 0,1 0 0,0-1 0,0 0 0,13 10 0,-16-14 143,0-1 0,0 1 0,-1-1 0,1 0-1,0 0 1,0 0 0,0 0 0,0-1 0,0 1 0,0-1 0,0 0 0,0 0 0,0 0 0,0 0-1,0-1 1,0 1 0,0-1 0,0 1 0,0-1 0,0 0 0,4-2 0,32-19-767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3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24349,'0'6'1937,"0"-5"-1265,3-2-72,2-6-488,6-9 40,3-6-120,-3-6-208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19 163 18716,'-11'-37'3179,"8"33"-1750,0 9-464,1 12-30,7 265 601,1-246-1454,-6-35-76,0-1 1,0 1-1,0-1 0,0 1 0,1-1 0,-1 0 1,0 1-1,0-1 0,0 1 0,0-1 1,1 1-1,-1-1 0,0 1 0,0-1 0,1 0 1,-1 1-1,0-1 0,1 0 0,-1 1 0,0-1 1,1 0-1,-1 1 0,0-1 0,1 0 0,-1 0 1,1 1-1,-1-1 0,1 0 0,-1 0 0,0 0 1,1 0-1,-1 0 0,1 1 0,-1-1 1,1 0-1,-1 0 0,1 0 0,-1 0 0,1 0 1,-1-1-1,1 1 0,-1 0 0,1 0 0,-1 0 1,1 0-1,-1 0 0,0-1 0,1 1 0,-1 0 1,1 0-1,-1-1 0,0 1 0,1 0 1,-1-1-1,0 1 0,1 0 0,-1-1 0,0 1 1,1 0-1,-1-1 0,0 1 0,0-1 0,1 1 1,-1-1-1,0 1 0,0 0 0,0-1 0,5-7 62,-1 1-1,-1-1 0,1 0 0,-1 0 0,-1 0 0,1-1 1,0-10-1,7-65 340,-7 48-282,-2 0 0,-1 0 0,-2 0 0,-2 1 0,-13-59 1,7 68-96,10 26-31,0 0 1,0-1-1,0 1 0,0 0 0,0-1 1,0 1-1,0 0 0,0-1 0,0 1 1,-1 0-1,1 0 0,0-1 0,0 1 0,0 0 1,-1 0-1,1-1 0,0 1 0,0 0 1,0 0-1,-1 0 0,1-1 0,0 1 0,-1 0 1,1 0-1,0 0 0,0 0 0,-1 0 1,1 0-1,0 0 0,-1-1 0,-2 10-25,2 15-16,3-2-7,1-1 1,6 26-1,-7-40 39,0 0 0,0 1-1,1-1 1,0 0 0,0 0 0,1-1 0,0 1 0,0-1-1,9 11 1,-12-16 11,0 0-1,0 0 0,0 0 1,1 0-1,-1 0 1,0 0-1,1 0 1,-1 0-1,0-1 1,1 1-1,-1-1 1,1 1-1,-1-1 0,1 0 1,-1 1-1,1-1 1,-1 0-1,1 0 1,0 0-1,-1 0 1,3 0-1,-1-1 3,-1 0 0,1 0 1,-1 0-1,1 0 0,-1-1 0,0 1 1,0-1-1,1 1 0,-1-1 0,0 0 1,2-3-1,4-4 20,-1 0 0,0-1-1,-1 0 1,7-15 0,25-66 190,-26 59-146,-12 32-67,0 0 0,0 0 0,0 0 0,0 0 0,0 0 0,0 0 0,0 0 0,0 0 0,0 0 0,0 0 0,0 1 0,0-1 0,0 0 0,0 0-1,0 0 1,0 0 0,0 0 0,0 0 0,0 0 0,0 0 0,0 0 0,1 0 0,-1 0 0,0 0 0,0 0 0,0 0 0,0 0 0,0 0 0,0 0 0,0 0 0,0 0 0,0 0 0,0 0 0,0 0 0,1 0 0,-1 0 0,0 0 0,0 0 0,0 0 0,0 0 0,0 0 0,0 0 0,0 0 0,0 0 0,0 0 0,0 0 0,0 0 0,1 0 0,-1 0 0,0 0 0,0 0 0,0 0 0,0 0-1,0 0 1,0 0 0,0-1 0,0 1 0,0 0 0,0 0 0,0 0 0,0 0 0,0 0 0,2 8-21,0 19-240,-2-1 0,-3 34 0,-1-1-460,3-29 284,0-3-690,1 1 0,3 32 0,-2-58 1038,-1 0-1,0 0 1,0 0 0,1 0 0,0 0-1,-1 0 1,1 0 0,0 0 0,0 0 0,0-1-1,0 1 1,0 0 0,0 0 0,0-1 0,1 1-1,-1-1 1,0 1 0,3 1 0,11-2-831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15971,'-1'0'153,"0"1"-1,0 0 1,0 0-1,0-1 1,0 1-1,0 0 1,0 0-1,0 0 1,0 0-1,1 0 1,-1 0-1,0 0 1,1 1 0,-1-1-1,0 2 1,-2 3 144,-68 119 3687,61-106-3649,2 1 1,0 0-1,1 1 1,-6 35 0,12-51-281,0 0 0,1 0 1,-1 0-1,2 0 1,-1 0-1,0 0 1,3 10-1,-3-14-39,1 0 1,-1 0-1,0 0 1,1 0-1,-1 0 0,1 0 1,-1 0-1,1 0 0,0 0 1,-1 0-1,1-1 0,0 1 1,0 0-1,0 0 0,-1-1 1,1 1-1,0-1 1,0 1-1,0-1 0,0 1 1,0-1-1,0 1 0,0-1 1,0 0-1,0 1 0,0-1 1,0 0-1,0 0 0,0 0 1,0 0-1,1 0 1,-1 0-1,0 0 0,0 0 1,0-1-1,0 1 0,0 0 1,0-1-1,0 1 0,0 0 1,0-1-1,1-1 0,6-1 63,-1-2 0,0 1 0,-1-1-1,1 0 1,-1 0 0,0-1 0,0 0-1,-1 0 1,0 0 0,7-10 0,0-2 175,-1-1 1,14-33-1,5-46 685,-29 94-794,-3 11-153,-6 20-44,1 1-1,2 1 1,0-1-1,0 49 1,5-76 5,-1-1 0,1 0 0,0 1 0,0-1 1,0 1-1,0-1 0,0 1 0,0-1 0,1 1 0,-1-1 1,0 1-1,0-1 0,0 0 0,0 1 0,0-1 0,1 1 1,-1-1-1,0 1 0,0-1 0,1 0 0,-1 1 1,0-1-1,1 0 0,-1 1 0,0-1 0,1 0 0,-1 0 1,0 1-1,1-1 0,-1 0 0,1 0 0,-1 1 0,1-1 1,-1 0-1,0 0 0,1 0 0,0 0 0,1 0-47,-1 0-1,1-1 0,0 1 1,-1-1-1,1 0 0,0 1 1,-1-1-1,1 0 0,-1 0 1,3-2-1,5-3-209,-1-1 0,13-15 0,6-13-471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19692,'-10'14'999,"0"0"0,-20 20-1,-4 4 1006,34-38-2014,0 1-1,0-1 1,0 1 0,-1-1 0,1 1-1,0-1 1,0 0 0,0 1 0,0-1-1,0 1 1,0-1 0,1 1 0,-1-1-1,0 1 1,0-1 0,0 0 0,0 1-1,0-1 1,1 1 0,-1-1 0,0 0-1,0 1 1,1-1 0,-1 0 0,0 1 0,0-1-1,1 0 1,-1 1 0,0-1 0,1 0-1,-1 0 1,1 1 0,-1-1 0,0 0-1,1 0 1,-1 0 0,1 1 0,-1-1-1,0 0 1,1 0 0,-1 0 0,1 0-1,-1 0 1,1 0 0,28 9-297,-21-8 208,14 5-75,-13-4 140,1 0 0,-1 1 0,0 0 0,0 0 0,0 1 1,0 0-1,15 10 0,-23-13 52,0 0-1,0-1 1,-1 1 0,1 0 0,0 0 0,-1 0 0,1-1 0,0 1-1,-1 0 1,1 0 0,-1 0 0,1 0 0,-1 0 0,0 0 0,1 0 0,-1 0-1,0 0 1,0 0 0,0 0 0,0 0 0,0 0 0,0 0 0,0 0 0,0 1-1,0-1 1,-1 1 0,0 0 36,0 1 0,0-1 0,0 1 0,-1-1 0,1 0 0,-1 1 0,0-1 0,0 0 0,0 0 0,-2 2-1,-3 2 156,-1 0 0,-1 0 0,1 0 0,-16 6 0,19-10-265,-1 0-1,1 0 1,-1-1-1,1 1 1,-1-1-1,-8 0 1,13-1 22,0 0-1,0 0 1,0 0-1,0 0 1,0 0-1,1 0 1,-1 0-1,0 0 1,0 0-1,0-1 1,0 1-1,1 0 1,-1 0 0,0-1-1,0 1 1,0-1-1,1 1 1,-1-1-1,0 1 1,1-1-1,-1 1 1,0-1-1,1 0 1,-1 1-1,1-1 1,-1 0-1,1 1 1,-1-1-1,1 0 1,0 0 0,-1 1-1,1-1 1,0 0-1,0 0 1,-1 0-1,1 0 1,0 1-1,0-1 1,0 0-1,0 0 1,0 0-1,0 0 1,0 0-1,0 1 1,1-1 0,-1 0-1,0 0 1,0 0-1,1 0 1,-1 1-1,1-1 1,0-1-1,8-15-550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70 273 18748,'5'-9'1428,"-8"7"-234,-14 15 220,10-3-1281,1 0 1,-1 0 0,2 1 0,0 0 0,0 0 0,1 0 0,0 1-1,1-1 1,0 1 0,1 0 0,0 0 0,1 0 0,0 0 0,1 0-1,2 21 1,-1-31-126,-1 1 0,1-1 0,0 1 0,-1 0-1,1-1 1,0 1 0,0-1 0,1 0 0,-1 1 0,1-1-1,-1 0 1,1 0 0,-1 0 0,1 0 0,0 0 0,0 0-1,0-1 1,0 1 0,1 0 0,-1-1 0,0 0 0,1 1-1,-1-1 1,0 0 0,1 0 0,0-1 0,-1 1 0,1 0-1,-1-1 1,1 0 0,0 1 0,-1-1 0,1 0 0,0-1-1,-1 1 1,1 0 0,4-2 0,2 0 10,1 0 0,-1-1 0,1 0 0,-1-1 0,0 0 0,-1 0 0,1-1 0,-1 0 0,10-8 0,-4 1 10,-1-1 1,0-1-1,-1 0 0,0 0 1,-1-1-1,-1-1 1,0 0-1,-2 0 0,1-1 1,9-29-1,-13 32-7,-1 0 0,-1 0 0,0 0 0,0-1 0,-2 1-1,0-1 1,0 1 0,-1-1 0,-1 1 0,-1-1 0,0 1 0,-1 0-1,0-1 1,-6-14 0,7 25-18,1 0-1,-1 0 0,-1 0 0,1 1 1,0-1-1,-1 1 0,0-1 1,1 1-1,-1 0 0,-1 0 1,1 0-1,0 0 0,-8-4 1,8 6-5,0 0-1,0 0 1,0 0 0,0 0 0,0 0 0,0 0 0,-1 1 0,1-1 0,0 1 0,0 0 0,-1 0 0,1 1 0,0-1 0,0 0 0,-1 1 0,1 0 0,0 0 0,-6 2 0,1 2-3,1-1 1,-1 1-1,1 0 1,0 0-1,1 1 1,-1 0-1,1 0 1,0 1-1,1 0 0,-1 0 1,-6 13-1,7-12 12,0 0 0,1 0 0,0 1 0,1-1 0,0 1 0,0 0 0,1 0 0,0 0 0,1 1 0,-1 17 0,2-25-4,0 0 0,0-1 0,0 1-1,1 0 1,-1 0 0,0 0 0,1 0-1,0 0 1,-1 0 0,1 0 0,0-1-1,0 1 1,0 0 0,0-1 0,0 1-1,0 0 1,1-1 0,-1 1 0,0-1 0,1 0-1,2 2 1,-1-1-3,0-1 0,0 0-1,0 0 1,0 0 0,0-1 0,0 1-1,0-1 1,0 1 0,0-1 0,0 0-1,0 0 1,0-1 0,4 0 0,25-5-58,-20 4-2,0-1 1,1 2 0,23-1 0,-33 2 46,1 1 1,-1-1-1,1 1 1,-1-1-1,0 1 1,1 0-1,-1 1 1,0-1-1,1 1 1,-1-1-1,0 1 1,0 0-1,0 0 1,0 0-1,-1 0 1,1 1-1,-1-1 1,4 4-1,-1 2 24,0 0-1,0 0 0,-1 1 0,0-1 0,0 1 0,-1 0 0,0 0 0,-1 0 0,2 14 0,0 10 393,0 44-1,-3-53-115,3-4 124,-4-20-417,0 0-1,0 1 1,0-1 0,0 0 0,1 0 0,-1 0-1,0 0 1,0 0 0,0 0 0,0 0-1,1 0 1,-1 1 0,0-1 0,0 0 0,0 0-1,0 0 1,1 0 0,-1 0 0,0 0-1,0 0 1,0 0 0,1 0 0,-1 0 0,0 0-1,0 0 1,0 0 0,0-1 0,1 1 0,-1 0-1,0 0 1,0 0 0,0 0 0,0 0-1,1 0 1,-1 0 0,0 0 0,0-1 0,0 1-1,0 0 1,0 0 0,0 0 0,1 0-1,-1 0 1,0-1 0,0 1 0,2-4-234,1 1 1,-1-1-1,0 0 1,0 0-1,2-8 0,21-60-629,-8 22 278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20108,'-4'108'4862,"2"-60"-3528,1 1 0,9 76 0,-7-121-1300,-1-1 1,1 0-1,0 1 1,0-1-1,0 0 1,0 0 0,0 0-1,1 0 1,0 0-1,2 4 1,-3-7-29,-1 1 0,1 0 1,0-1-1,0 1 0,0-1 1,0 1-1,0-1 0,0 1 1,0-1-1,0 1 0,0-1 1,0 0-1,0 0 0,0 1 1,0-1-1,0 0 0,0 0 1,0 0-1,0 0 0,0 0 1,0-1-1,0 1 0,0 0 1,0 0-1,0-1 0,0 1 1,0 0-1,0-1 0,0 1 1,0-1-1,0 1 0,0-1 1,0 0-1,0 1 0,0-2 1,7-5 4,0 0 1,0 0-1,0 0 1,-1-1-1,-1-1 0,9-12 1,32-61-78,-37 63 40,6-14-41,-13 24 25,1 1 0,0 0 0,0 0 0,1 0 0,0 0 0,0 0-1,1 1 1,7-7 0,-13 14 39,0 0-1,1-1 0,-1 1 0,0 0 1,0 0-1,0 0 0,0 0 1,1 0-1,-1 0 0,0-1 1,0 1-1,0 0 0,1 0 1,-1 0-1,0 0 0,0 0 1,1 0-1,-1 0 0,0 0 1,0 0-1,0 0 0,1 0 1,-1 0-1,0 0 0,0 0 0,0 0 1,1 0-1,-1 1 0,0-1 1,0 0-1,0 0 0,1 0 1,-1 0-1,0 0 0,0 0 1,0 0-1,0 1 0,1-1 1,-1 0-1,0 0 0,0 0 1,0 0-1,0 1 0,0-1 0,0 0 1,1 0-1,-1 0 0,0 1 1,0-1-1,3 18-81,-3 21-7,-4-3 27,2-20 84,0 0-1,2 26 0,0-41-14,0-1-1,0 1 1,0 0-1,0-1 0,0 1 1,0-1-1,0 1 1,0-1-1,0 1 0,1-1 1,-1 1-1,0 0 1,0-1-1,1 1 0,-1-1 1,0 1-1,1-1 1,-1 0-1,0 1 0,1-1 1,-1 1-1,1-1 1,-1 0-1,0 1 0,1-1 1,-1 0-1,1 1 0,-1-1 1,1 0-1,-1 0 1,1 1-1,0-1 0,-1 0 1,1 0-1,-1 0 1,1 0-1,-1 0 0,1 0 1,0 0-1,-1 0 1,1 0-1,-1 0 0,1 0 1,-1 0-1,1 0 1,0-1-1,-1 1 0,1 0 1,-1 0-1,1 0 0,-1-1 1,1 1-1,-1 0 1,1-1-1,-1 1 0,0-1 1,1 1-1,32-27 134,-29 24-121,53-54 118,-36 34-167,1 2 1,1 0-1,1 2 0,30-20 1,-51 37 18,-1 1 0,1 0 0,-1-1 0,1 1 0,-1 0 0,1 1 0,0-1 0,0 0 0,0 1 0,-1 0 0,1-1 0,5 1 0,-7 1 8,1-1-1,-1 0 1,0 1 0,0-1 0,0 1 0,1-1 0,-1 1 0,0 0-1,0-1 1,0 1 0,0 0 0,0 0 0,0 0 0,0 0 0,0 0-1,-1 0 1,1 0 0,0 0 0,0 0 0,-1 0 0,1 0 0,-1 0-1,1 1 1,-1-1 0,1 0 0,-1 0 0,0 1 0,1 0-1,1 10 45,-1 1-1,0-1 0,0 0 0,-1 0 0,-1 0 0,0 0 0,0 0 0,-1 0 0,-1 0 0,-4 14 1,6-26-67,1 1 0,0 0 0,0 0 0,-1-1 0,1 1 1,0 0-1,-1 0 0,1-1 0,-1 1 0,1-1 0,-1 1 1,1 0-1,-1-1 0,1 1 0,-1-1 0,1 1 0,-1-1 1,-1 1-1,2-1-7,0 0 1,-1 0 0,1 0 0,0 0 0,-1-1-1,1 1 1,0 0 0,-1 0 0,1 0-1,0 0 1,0-1 0,-1 1 0,1 0 0,0 0-1,-1-1 1,1 1 0,0 0 0,0-1-1,0 1 1,-1 0 0,1 0 0,0-1-1,0 1 1,0 0 0,0-1 0,0 0 0,-8-31-804,6 0 343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19828,'1'7'1761,"9"6"-1265,3-1-176,1 1 312,-1 1-704,1-2 320,-1 0-224,6-1-232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6 208 18732,'5'1'433,"1"0"0,0-1 0,-1 0 0,1 0 0,-1 0 1,1-1-1,-1 1 0,1-1 0,-1-1 0,1 1 0,-1-1 0,0 0 0,9-4 0,6-4 587,-1-1 0,18-15 0,-20 14-486,24-23 0,-35 30-457,-1 0-1,0-1 1,0 0 0,0 0 0,-1-1 0,0 1 0,5-11 0,-9 16-64,1-1 1,0 1-1,-1-1 0,1 1 0,-1 0 0,0-1 0,0 1 0,1-1 0,-1 1 0,0 0 0,0-1 0,0 1 1,0-1-1,0 1 0,-1-1 0,1 1 0,0-1 0,-1 1 0,1 0 0,-2-2 0,2 2-3,-1 0 0,0 0 0,0 0 0,0 0 0,0 1-1,0-1 1,0 0 0,0 1 0,0-1 0,-1 0 0,1 1 0,0 0-1,0-1 1,0 1 0,-1 0 0,1-1 0,0 1 0,-2 0 0,-2 0 10,0 0 0,-1 0 0,1 1 0,0-1 0,0 1 0,-1 0 0,1 1 0,0 0 0,-6 2 0,-1 3-11,0 0-1,1 1 1,0 1 0,1 0-1,0 0 1,0 1 0,1 0-1,0 0 1,-12 20 0,9-12-15,2 0 0,0 1 0,1 1 1,1-1-1,-9 33 0,15-45 4,1 1 0,-1-1 0,1 1 0,1-1 0,-1 1 0,1 0 0,1-1 0,-1 1 0,3 7 0,-3-14 1,1 1 0,-1 0 0,1-1 1,-1 1-1,1-1 0,0 0 0,0 1 0,0-1 0,0 1 1,0-1-1,0 0 0,0 0 0,0 0 0,0 0 0,1 0 1,-1 0-1,0 0 0,1 0 0,1 1 0,-1-2 0,1 1 0,-1-1-1,1 1 1,0-1 0,-1 0 0,1 0-1,-1 0 1,1 0 0,0-1-1,-1 1 1,1-1 0,-1 1 0,1-1-1,-1 0 1,5-2 0,7-4-22,-1 0 0,0-1-1,0 0 1,16-14 0,46-46-80,-54 49 72,19-22-22,-26 26 12,0 0-1,2 1 0,-1 1 0,26-17 0,-40 30 40,0-1 0,-1 1 1,1-1-1,0 1 0,0-1 1,0 1-1,-1-1 1,1 1-1,0 0 0,0 0 1,0-1-1,0 1 0,0 0 1,0 0-1,0 0 0,0 0 1,-1 0-1,1 0 1,0 0-1,0 0 0,0 0 1,0 1-1,0-1 0,0 0 1,0 0-1,-1 1 0,1-1 1,0 1-1,0-1 1,0 1-1,-1-1 0,1 1 1,0-1-1,0 1 0,-1 0 1,1-1-1,-1 1 0,1 0 1,-1 0-1,1-1 1,-1 1-1,1 0 0,-1 0 1,0 0-1,1 0 0,-1 0 1,0 0-1,0 0 0,2 7 6,-1 0 0,0-1-1,0 1 1,-1 12 0,0-10 6,0 9 12,0-12 6,0 1 0,0-1 0,0 1 0,1-1 0,3 10 0,-4-16-23,0-1 0,0 1 0,0-1 0,0 0 0,1 1 0,-1-1 0,0 1-1,0-1 1,1 0 0,-1 1 0,0-1 0,1 0 0,-1 1 0,0-1 0,1 0 0,-1 1-1,0-1 1,1 0 0,-1 0 0,0 1 0,1-1 0,-1 0 0,1 0 0,-1 0 0,1 0-1,-1 0 1,1 0 0,-1 0 0,0 0 0,1 0 0,-1 0 0,1 0 0,-1 0 0,1 0-1,-1 0 1,1 0 0,-1 0 0,0 0 0,1 0 0,-1 0 0,1-1 0,-1 1 0,0 0-1,1 0 1,-1-1 0,1 1 0,-1 0 0,0-1 0,1 1 0,-1 0 0,0-1 0,0 1-1,1 0 1,-1-1 0,22-24 59,-19 21-42,7-10 0,37-42 12,-42 51-49,-1 0 1,2 1-1,-1-1 0,0 1 1,1 0-1,-1 1 0,1 0 1,9-4-1,-14 6 8,1 0-1,-1 1 1,0 0 0,0-1-1,1 1 1,-1 0-1,0-1 1,1 1 0,-1 0-1,0 0 1,1 0 0,-1 0-1,1 0 1,-1 1-1,0-1 1,0 0 0,1 1-1,-1-1 1,0 1-1,1-1 1,-1 1 0,0-1-1,0 1 1,0 0 0,2 1-1,-1 0 3,-1 1-1,1-1 1,-1 0-1,0 0 1,0 1-1,0-1 1,0 1-1,0-1 1,-1 1-1,1-1 1,-1 1-1,1 3 1,-1 8-143,0 1 1,-1-1 0,-4 23 0,4-30-151,-2 10-294,3-13-302,3-8-820,4-14 1060,4-4-254</inkml:trace>
  <inkml:trace contextRef="#ctx0" brushRef="#br0" timeOffset="1">803 113 17404,'16'5'2760,"3"-1"-1399,0-3-449,6-1 1816,4-3-951,0-1-289,2-3-784,0-2-480,-5-3-3096,-3 2 2704,-2-2-473,-7 2-287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20564,'-1'1'156,"1"0"0,0 0-1,-1 0 1,1 0 0,0 0 0,-1 0-1,1 0 1,-1 0 0,0 0-1,1 0 1,-1 0 0,0-1-1,1 1 1,-1 0 0,0 0-1,0-1 1,-1 2 0,-19 11-144,14-9 342,-19 12 585,-71 47 665,87-55-1582,0 0 0,0 1 0,1 0-1,0 1 1,1 0 0,-13 18-1,20-26-33,0 0-1,-1 0 0,1-1 0,0 1 1,0 1-1,0-1 0,0 0 0,1 0 1,-1 0-1,0 0 0,1 1 0,0-1 0,-1 0 1,1 0-1,0 1 0,0-1 0,1 0 1,-1 1-1,0-1 0,1 0 0,-1 0 1,1 0-1,0 1 0,-1-1 0,1 0 1,0 0-1,2 2 0,1 0-18,-1-1 0,1 0-1,0 0 1,0 0 0,0 0 0,0-1-1,0 1 1,1-1 0,-1 0 0,1-1-1,9 3 1,50 11-129,-33-8 91,48 17 0,-69-20 98,-2 0 1,1 0-1,0 1 1,-1 0 0,0 0-1,0 1 1,0 0-1,-1 0 1,11 13-1,-16-16 16,0-1-1,0 1 0,0 0 0,0 0 0,-1 0 0,1 0 0,-1 0 0,0 0 0,1 1 0,-2-1 0,1 0 0,0 1 0,-1-1 0,1 0 0,-1 1 0,0-1 0,0 1 0,-1-1 0,1 0 0,-1 1 0,1-1 0,-1 0 1,0 1-1,0-1 0,-1 0 0,1 0 0,-1 0 0,-2 4 0,2-3 28,-1 0 0,-1 0 0,1 0 0,0-1 0,-1 1 0,0-1 0,0 0 0,0 0 0,0-1 0,0 1 0,-1-1 0,1 1 0,-1-1 0,1-1 0,-1 1 0,0-1 0,0 0 0,0 0 0,-5 0 0,3-1-179,0 0-1,0-1 1,1 0 0,-1 0-1,0-1 1,0 0-1,1 0 1,-1 0-1,1-1 1,0 0-1,0 0 1,0-1-1,0 0 1,1 0-1,-1 0 1,1-1 0,0 1-1,0-1 1,1 0-1,-1-1 1,1 1-1,0-1 1,1 0-1,-1 0 1,1 0-1,1 0 1,-1-1-1,1 1 1,0-1-1,-1-8 1,0-22-648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86 517 19668,'6'-2'288,"0"-1"0,0 0 0,0-1 0,-1 1 0,1-1 0,-1-1 0,0 1 0,0-1 0,0 1 0,-1-1 0,1-1 0,-1 1 0,0-1 0,-1 1 0,0-1 0,0 0 0,0 0 0,0 0 0,-1-1 0,0 1 0,0-1 0,1-11 0,-3 16-267,0 1 1,0 0-1,0-1 0,0 1 0,0 0 0,0-1 1,0 1-1,0 0 0,0-1 0,-1 1 0,1 0 1,-1 0-1,1-1 0,-1 1 0,1 0 0,-1 0 1,0 0-1,0-1 0,1 1 0,-1 0 0,0 0 1,0 0-1,0 0 0,0 1 0,0-1 0,0 0 1,0 0-1,-1 1 0,1-1 0,0 0 0,0 1 1,0-1-1,-1 1 0,1 0 0,0-1 0,-1 1 0,1 0 1,0 0-1,-1 0 0,1 0 0,0 0 0,-1 0 1,1 0-1,0 0 0,-1 1 0,1-1 0,-2 1 1,-3 0 4,1 1 0,-1-1 0,0 1 0,1 1 0,0-1 0,-1 1 0,1 0 0,0 0 0,-7 7 0,4-2-1,0 1 1,1 0-1,0 1 1,1-1-1,0 1 1,0 0-1,1 1 1,1 0-1,-1-1 1,2 2-1,-5 20 1,6-24-20,1 1 1,0-1 0,0 1 0,1-1 0,0 1 0,0 0 0,1-1 0,0 1 0,1 0-1,0-1 1,0 0 0,1 1 0,0-1 0,0 0 0,1 0 0,6 9 0,-8-14-31,-1-1 0,1 0 0,0 1 0,0-1 0,0 0 0,0 0 0,1 0 0,-1-1 0,0 1 0,1 0 0,0-1 0,-1 0 0,1 1 0,0-1 0,-1 0 0,1 0 0,0-1 0,0 1 0,0-1 0,0 1 0,0-1 0,0 0 0,0 0 0,0 0 0,0-1 0,0 1 0,0-1 0,-1 1 0,1-1 0,0 0 0,0 0 0,5-3 0,2-1-254,-1-1-1,1 0 0,-1-1 1,-1 0-1,1 0 0,-1-1 1,10-11-1,0-4-421,-1 0 0,-1-1 0,-1-1 0,-1-1 0,-1 0 0,18-53 0,-11 12-2200,19-119 0,-28 49 2670,-10 116 1418,-17 166 3748,7-75-3566,3 1-1,3 107 1,4-171-1275,0 0 1,0 0 0,0-1 0,1 1 0,0 0 0,0 0 0,5 8 0,-7-14-79,1 0-1,-1-1 1,1 1 0,-1 0 0,1 0-1,-1-1 1,1 1 0,0 0-1,-1-1 1,1 1 0,0 0 0,0-1-1,-1 1 1,1-1 0,0 1 0,0-1-1,0 0 1,0 1 0,0-1-1,0 0 1,0 0 0,-1 1 0,3-1-1,-1-1-7,0 1 1,0-1-1,-1 0 0,1 0 0,0 1 1,0-1-1,-1 0 0,1-1 0,-1 1 1,1 0-1,-1 0 0,1-1 0,-1 1 0,0-1 1,0 1-1,2-4 0,15-23 64,-2 0 1,-1-1-1,18-49 0,9-19 176,-26 74-128,-16 23-118,0 0 0,0 0 0,1 0 0,-1 0 0,0-1 1,0 1-1,0 0 0,1 0 0,-1 0 0,0 0 1,0 0-1,1 0 0,-1-1 0,0 1 0,0 0 1,1 0-1,-1 0 0,0 0 0,0 0 0,1 0 1,-1 0-1,0 0 0,0 0 0,1 0 0,-1 0 1,0 0-1,0 1 0,1-1 0,-1 0 0,1 0 0,4 14 47,-5-8-107,1 1 0,-1-1 0,0 0 0,0 1 0,-1-1 0,0 1 0,0-1 0,-2 7 0,-17-12-2336,15-1 2034,-12 1-254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44 15115,'29'-43'4716,"-26"43"-3395,-4 6-464,-42 145 1284,12-49-1896,-9 32-16,10-37-99,-19 113 0,47-183-38,2-26-85,0-1 0,0 0 0,0 1 0,0-1 0,0 1 0,0-1 0,0 0 0,0 1 0,1-1 0,-1 0 0,0 1 0,0-1 0,0 0 0,1 1 0,-1-1 0,0 0 0,0 1 0,1-1 0,-1 0 0,0 0 0,1 1 0,-1-1 0,0 0 0,0 0 0,1 0 0,-1 1 0,1-1 0,-1 0 0,0 0 0,1 0 0,-1 0 0,0 0 0,1 0 0,-1 0 0,1 0 0,-1 0 0,0 0 0,1 0 0,15-5 200,1-4-19,-1-2 0,0 1 0,22-21 0,43-45 399,-60 55-431,-20 20-149,83-80 610,96-122 1,-173 194-608,22-33-575,-26 38 380,-1 1 0,-1-1 0,1 0 0,0 1 1,-1-1-1,0 0 0,0 0 0,0 0 0,0-8 1,-2 4-246,-3 2-149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18780,'9'1'5149,"12"10"-2768,-8-3-1512,36 9 1001,-32-11-1819,1 0 0,-1 1 0,24 14 0,22 25-64,-43-31-105,1 0-1,22 12 1,-42-26 51,0-1-1,0 1 1,0 0 0,0-1 0,0 1-1,0-1 1,1 0 0,-1 1 0,0-1 0,0 0-1,0 0 1,0 1 0,1-1 0,-1 0-1,0 0 1,0 0 0,0-1 0,1 1-1,-1 0 1,0 0 0,0-1 0,0 1 0,0 0-1,0-1 1,0 1 0,0-1 0,0 0-1,2 0 1,0-3-149,-1 1 0,0 0 0,1 0 1,-1-1-1,0 1 0,-1-1 0,3-5 0,3-10-507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4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18004,'-4'20'1307,"2"1"0,0-1 0,2 41-1,0-27-433,10 209 910,-6-199-1520,3 1 0,2-1 0,19 61 0,-21-90-817,-6-24-149,-7-25-174,-4 4 519,-30-59 0,28 68 1771,-22-31 0,50 55-1752,0-1 1,24 2-1,-21-5-673,0 0 0,-1-1 0,0-1 0,1-1 0,-1-1 0,-1 0 0,1-1-1,-1-1 1,23-12 0,-25 11 596,-1-1 0,0 0 0,16-14 0,-5-8 1856,-16 17 4312,-15 24-4754,-35 73 2136,37-73-2999,0 0 1,1 0-1,0 0 0,1 0 1,0 0-1,-1 20 1,3-29-124,0 0 0,0 1 0,0-1 1,1 1-1,-1-1 0,0 0 1,1 1-1,-1-1 0,1 0 0,0 1 1,-1-1-1,1 0 0,0 0 0,0 0 1,0 1-1,0-1 0,0 0 1,0 0-1,0 0 0,0-1 0,0 1 1,0 0-1,1 0 0,-1-1 0,0 1 1,0 0-1,1-1 0,-1 1 1,1-1-1,-1 0 0,0 1 0,1-1 1,-1 0-1,1 0 0,1 0 0,7 0 9,-1 0 0,1 0 0,18-4 0,-25 4-22,79-18-37,-61 12-70,1 1 0,0 0 0,-1 2 0,1 1 0,43 1 0,-43 8-45,-21-7 162,-1 0 1,1 1 0,-1-1 0,1 0-1,-1 1 1,1-1 0,-1 1 0,1-1 0,-1 1-1,1-1 1,-1 1 0,0-1 0,1 1-1,-1 0 1,0-1 0,1 1 0,-1 0 0,0-1-1,0 1 1,0-1 0,1 1 0,-1 0-1,0 0 1,0-1 0,0 1 0,0 0 0,0 0-1,0-1 8,0 0 0,-1 0 0,1 1 0,0-1 0,0 0-1,0 0 1,0 0 0,0 0 0,0 0 0,0 0 0,0 1-1,0-1 1,0 0 0,0 0 0,0 0 0,-1 0 0,1 0 0,0 0-1,0 0 1,0 0 0,0 1 0,0-1 0,0 0 0,-1 0-1,1 0 1,0 0 0,0 0 0,0 0 0,0 0 0,0 0-1,-1 0 1,1 0 0,0 0 0,0 0 0,0 0 0,0 0 0,-1 0-1,1 0 1,0 0 0,0 0 0,0 0 0,0 0 0,0 0-1,0 0 1,-1-1 0,1 1 0,0 0 0,0 0 0,0 0 0,0 0-1,0 0 1,0 0 0,0 0 0,-1 0 0,1-1 0,0 1-1,0 0 1,0 0 0,0 0 0,0 0 0,-6-8 500,-8-20 345,1-1 0,2 0 0,-15-60 0,25 85-834,0 0-1,0 0 0,0 1 1,1-1-1,0 0 0,0 0 0,0-7 1,1 9-32,-1 0 0,1 1 1,-1-1-1,1 1 1,0-1-1,0 1 0,0 0 1,0-1-1,0 1 0,0 0 1,0 0-1,0-1 1,0 1-1,1 0 0,-1 0 1,0 0-1,1 0 1,-1 1-1,1-1 0,-1 0 1,3 0-1,63-26-1112,50-22-631,-43 12 1273,2-1-171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 16732,'6'-11'1932,"0"2"1269,-6 9-3144,0 0 1,1 0-1,-1 0 0,0 0 1,0 1-1,0-1 0,1 0 1,-1 0-1,0 0 0,0 1 1,0-1-1,1 0 0,-1 0 1,0 1-1,0-1 0,0 0 1,0 1-1,0-1 0,0 0 1,0 0-1,1 1 0,-1-1 1,0 0-1,0 1 0,0-1 1,0 0-1,0 0 0,0 1 1,0-1-1,-1 0 0,1 1 1,0-1-1,0 0 0,0 0 1,0 1-1,0-1 0,-1 30 686,0-1 0,-11 54 0,1-16-556,7-27-123,-4 14-41,4 1 1,2 64-1,5-102-318,2-26-890,1-30-1047,-7-25 877,-1 29 506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28:0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24 333 15355,'-2'2'216,"0"0"-1,0 0 1,0 0 0,0 1-1,0-1 1,1 1-1,-1-1 1,1 1 0,0 0-1,-1-1 1,1 1-1,0 0 1,0 0 0,1 0-1,-1 0 1,1 0-1,0 0 1,-1 0 0,1 0-1,0 0 1,1 0-1,-1 0 1,0 0 0,1 0-1,0 0 1,0-1-1,0 1 1,0 0 0,3 5-1,-2-4-48,1-1 1,-1 0-1,1 0 0,0 0 0,0 0 0,0 0 0,0-1 0,0 1 0,0-1 1,1 0-1,0 0 0,-1 0 0,1-1 0,0 1 0,0-1 0,-1 0 0,1 0 1,0 0-1,0 0 0,1-1 0,7 0 0,-5 0-20,1-1 1,-1 0-1,1 0 0,-1-1 0,1 0 0,-1 0 0,0-1 1,0 0-1,13-7 0,-9 2-7,0 0-1,0 0 1,-1-1-1,0 0 1,9-11 0,2-6 56,-1-2 1,-1 0 0,23-48 0,-25 38-52,22-71 0,-15 39-36,-14 104-236,5 45-1108,-4 0 0,1 160 0,-15-188 612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2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53 139 11498,'54'-133'6106,"-50"127"-5102,-1 7-339,-1 15-67,-4 22-334,-26 169 100,-10 123-123,32-248-17,16-239 152,-1 48-214,-2-52-47,-8 151-99,-2 16-11,-2 15-9,-1 80-36,-17 201 55,23-302-18,-4 28 39,0-21-248,0-19-548,-9-86-613,9 55 952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2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16 553 12699,'-15'-8'2564,"24"5"49,11-2-1822,-14 2-644,0 0 1,0 0 0,-1-1 0,1 1-1,-1-2 1,1 1 0,-1 0 0,7-9-1,33-46 569,-38 48-582,33-50 275,-3-1 0,-4-1 0,-1-2 0,35-108 1,-71 196-384,0 0 0,2 0 0,1 35 0,6 102-40,-1-121-70,2 0-1,2-1 1,1 0-1,2-1 1,18 45-1,-26-77-82,0 1 0,-1 0 0,0 0 0,0 0 0,-1 0-1,0 0 1,0 0 0,0 0 0,-1 0 0,1 0 0,-2 1-1,1-1 1,-3 12 0,-4-3-372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4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1 570 14923,'42'-12'1230,"0"3"-1,51-5 0,88 1-471,-108 9-516,-70 4-239,704-47 317,1-28-258,1507-191 468,-1898 232-273,253-19-94,-535 51-693,-22-3-865,-13 5 1376,0-1 0,0 1 0,0 0 0,0-1 0,0 1 0,0 0 0,0-1 0,0 1 0,-1 0 0,1-1 0,0 1 0,0 0 0,0-1 0,0 1 0,-1 0 0,1-1 0,0 1 1,0 0-1,0 0 0,-1-1 0,1 1 0,0 0 0,-1 0 0,1 0 0,0-1 0,0 1 0,-1 0 0,1 0 0,0 0 0,-1 0 0,1 0 0,0-1 0,-1 1 0,0 0 0,-31-12-399,-9-3-141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26 12619,'17'-23'3536,"-17"23"-3497,0 0 0,0-1 1,0 1-1,0 0 0,0 0 1,0 0-1,0 0 0,1 0 0,-1 0 1,0-1-1,0 1 0,0 0 1,0 0-1,0 0 0,0 0 1,0 0-1,1 0 0,-1 0 1,0 0-1,0 0 0,0 0 1,0 0-1,0-1 0,1 1 1,-1 0-1,0 0 0,0 0 1,0 0-1,0 0 0,0 0 1,1 0-1,-1 0 0,0 0 1,0 0-1,0 0 0,0 1 0,1-1 1,-1 0-1,0 0 0,0 0 1,0 0-1,0 0 0,0 0 1,0 0-1,1 0 0,-3 17 1093,-2-5-968,-1-1 0,1 0 0,-2 0 0,1 0-1,-2 0 1,1-1 0,-14 15 0,-63 62 132,25-35 15,-88 59 1,109-84-179,33-25-98,1 1 1,-1 0-1,1-1 0,0 1 0,0 1 1,0-1-1,0 0 0,-2 6 1,4-8-24,1-1 0,0 1 0,0-1 0,-1 1 1,1-1-1,0 1 0,0-1 0,0 1 0,0 0 0,0-1 1,0 1-1,0-1 0,0 1 0,0 0 0,0-1 0,0 1 1,0-1-1,0 1 0,1 0 0,-1-1 0,0 1 1,0-1-1,1 1 0,0 0 0,0 0 14,0 0 0,0 0-1,1 0 1,-1 0 0,1 0 0,-1 0-1,1-1 1,-1 1 0,1-1 0,-1 1 0,1-1-1,0 1 1,2-1 0,138 13 1206,-46-7-644,50 12-241,-51-5-608,117 0-1,-128-15 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15251,'-2'11'257,"0"0"1,0 0-1,1-1 0,1 1 0,0 0 1,1 13-1,0 2 67,24 299 1429,-7-142-1127,38 615 1209,-41-569-1471,35 292 1145,-35-392-943,2 276 1203,-15-247-1637,-1-149-184,-2-5-45,1 1 1,0-1-1,1 1 1,-1-1-1,1 1 0,0-1 1,0 0-1,0 1 1,3 6-1,-4-11 69,1 0 1,-1 0-1,0 1 1,0-1-1,0 0 0,0 0 1,0 0-1,0 1 0,0-1 1,1 0-1,-1 0 0,0 0 1,0 0-1,0 1 1,0-1-1,1 0 0,-1 0 1,0 0-1,0 0 0,0 0 1,1 0-1,-1 0 1,0 1-1,0-1 0,0 0 1,1 0-1,-1 0 0,0 0 1,0 0-1,1 0 1,-1 0-1,0 0 0,0 0 1,0 0-1,1 0 0,-1-1 1,6-7-357,1-16 71,-7 24 289,8-36-500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12267,'1'3'195,"0"1"0,1-1 0,-1 0 0,1 1 1,-1-1-1,1 0 0,0 0 0,0 0 0,0 0 1,1 0-1,-1-1 0,5 5 0,39 27 905,-32-24-380,253 155 1828,12-20-1881,-39-21-483,226 137-83,-352-196-1,4-4 0,1-6-1,201 63 1,-282-106-64,214 70 209,-192-58-197,0 2 1,60 37 0,1 14 5,63 34 101,-174-105-177,-1-2 1,1 0-1,0 0 0,0 0 0,12 1 0,-21-4-20,1-1 0,0 0 0,0 0 0,-1 0 0,1 1 0,0-2 0,0 1 0,-1 0 0,1 0 0,0 0 0,-1-1 0,1 1-1,0-1 1,-1 1 0,1-1 0,0 0 0,-1 0 0,1 0 0,-1 0 0,1 0 0,-1 0 0,0 0 0,1 0 0,-1 0 0,0-1-1,0 1 1,0 0 0,0-1 0,0 1 0,0-1 0,0 1 0,-1-1 0,1 0 0,0 1 0,-1-1 0,1 0 0,-1-2-1,3-23-242,-6-5-135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19284,'4'29'1849,"2"-8"-1225,4 4-280,6-1 744,1-3-184,5-1-328,2 2-184,0-3-344,2-2-120,-4-3-408,-2-2-264,-2-5 1680,-3-3-1016,2-4-24,1-3-48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18764,'1'51'1464,"2"8"-1056,-3 2-184,3 14 345,1 2-113,4 3-40,-1-5-168,3-15-480,-1-8-320,-3-17-305,-5-11 681,-7-27-184,-4-15-136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6 290 15427,'-2'-10'341,"0"0"0,1-1-1,1 1 1,-1 0-1,2-1 1,-1 1 0,2 0-1,-1-1 1,1 1-1,1 0 1,0 0 0,0 0-1,1 1 1,0-1-1,0 1 1,1 0 0,1 0-1,0 0 1,10-11-1,-9 12-177,0 1 0,0 0 0,1 0 0,0 1-1,0 0 1,1 0 0,0 1 0,0 0 0,0 1-1,0 0 1,1 0 0,-1 1 0,1 0 0,18-2-1,-21 4-139,0 0 0,0 1 0,0 0 0,0 1 0,0 0 0,0 0 0,-1 0 0,1 1 0,0 0-1,-1 0 1,1 1 0,-1-1 0,0 1 0,0 1 0,0-1 0,0 1 0,-1 0 0,1 1 0,-1-1-1,0 1 1,0 0 0,7 10 0,-7-8-25,0 1 0,-1-1 1,0 1-1,0 0 0,-1 0 0,1 0 0,-2 0 1,1 1-1,-1-1 0,-1 1 0,2 17 1,-3-14 18,-1-1 1,0 1 0,0 0 0,-1 0 0,-1-1 0,0 1 0,-1-1 0,-5 13 0,1-8-68,0 0 0,-1-1 0,0 0 0,-1 0 0,-1-1 0,-1-1 0,0 0 0,0 0 0,-1-1 0,-1-1 0,-26 18 0,39-28-43,0-1 0,-1 1 0,1 0 1,0 0-1,-1-1 0,1 1 0,-1 0 0,1-1 0,-1 1 1,1-1-1,-1 0 0,1 0 0,-1 1 0,1-1 0,-1 0 0,0 0 1,-2-1-1,4 1 66,-1 0 0,1-1 0,0 1 1,0 0-1,-1 0 0,1-1 0,0 1 0,0 0 1,-1 0-1,1-1 0,0 1 0,0 0 0,0-1 1,0 1-1,0 0 0,-1-1 0,1 1 0,0 0 1,0-1-1,0 1 0,0 0 0,0-1 0,0 1 1,0 0-1,0-1 0,0 0 0,7-16-385,9-5-276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34 169 14739,'2'20'822,"-1"-1"0,-1 1 0,0 0 0,-1 0 0,-2-1 0,0 1 0,-7 25 0,3-17-132,2 0-1,-2 36 1,7-63-667,0 0 1,0 0 0,0 1-1,0-1 1,0 0 0,0 0-1,0 0 1,1 1 0,-1-1-1,0 0 1,1 0 0,-1 0-1,1 0 1,0 0 0,0 2-1,-1-3-6,1 1 0,-1-1 0,1 0 0,-1 1 0,1-1 0,-1 0 0,1 0 0,-1 1 0,1-1 0,-1 0-1,1 0 1,0 0 0,-1 0 0,1 1 0,-1-1 0,1 0 0,-1 0 0,1 0 0,0 0 0,-1 0-1,1-1 1,0 1 0,2-1 35,0 0-1,-1 0 1,1 0-1,-1-1 1,1 1-1,-1-1 1,1 0-1,-1 1 1,0-1-1,0 0 1,4-5-1,2-4 125,0 0 1,-1-1-1,0-1 0,-1 1 0,0-1 0,6-24 0,-3 4 388,8-57 0,-16 87-530,3-43 305,-4 44-315,0-1 0,0 0 1,0 1-1,0-1 0,0 1 0,-1-1 1,0 1-1,1-1 0,-1 1 1,0 0-1,0-1 0,0 1 1,0 0-1,-3-4 0,4 6-20,0 0-1,0 0 1,0-1-1,-1 1 1,1 0 0,0 0-1,0 0 1,-1 0-1,1-1 1,0 1-1,0 0 1,-1 0-1,1 0 1,0 0-1,0 0 1,-1 0 0,1 0-1,0 0 1,0 0-1,-1 0 1,1 0-1,0 0 1,0 0-1,-1 0 1,1 0 0,0 0-1,-1 0 1,1 0-1,0 0 1,0 1-1,0-1 1,-1 0-1,1 0 1,0 0-1,0 0 1,-1 1 0,1-1-1,0 0 1,0 1-1,-9 13 62,0 16-24,6-17-34,0 1-1,0 23 1,2-31-11,1-1 0,1 1 0,-1-1 1,1 1-1,0-1 0,0 0 0,1 1 0,-1-1 1,5 9-1,-5-12 3,0-1 1,0 0-1,0 1 1,0-1-1,0 0 1,0 1 0,0-1-1,0 0 1,0 0-1,0 0 1,1 0-1,-1 0 1,1 0-1,-1-1 1,0 1 0,1 0-1,-1-1 1,1 1-1,0-1 1,-1 1-1,1-1 1,2 1-1,-1-2 2,1 1-1,-1 0 0,1-1 0,-1 1 0,1-1 0,-1 0 0,1 0 0,-1-1 0,0 1 0,4-3 0,4-2 6,0-1-1,-1-1 0,1 0 1,16-18-1,-10 6 19,-1-1 1,0-1-1,-2 0 1,-1-1-1,0 0 0,-2-1 1,-1 0-1,-1-1 1,10-41-1,-18 59-9,-4 19-18,-5 26-21,5-17 16,-7 91-27,10-100 33,0-1 0,0 1 0,1-1 0,1 0 0,0 1 0,1-1 0,6 17 0,-8-25 2,0 0-1,1-1 0,-1 1 1,1 0-1,0 0 0,-1-1 1,2 1-1,-1-1 1,0 0-1,0 1 0,1-1 1,-1 0-1,1-1 0,-1 1 1,1 0-1,0-1 0,4 3 1,-3-3-1,0 0 0,0-1 0,0 1 0,0-1 0,1 1 0,-1-1 0,0 0 0,0-1 0,0 1 0,0-1 0,8-2 1,1-2 3,-1 0 0,1 0 0,-1-2 0,-1 1 0,1-2 1,-1 1-1,13-12 0,-10 6 21,0-1-1,0 0 1,-2-1-1,0 0 1,0-1-1,-1 0 1,-1 0 0,9-22-1,-66 184 127,39-119-1293,1 1 1,-4 41-1,12-92 516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17972,'5'2'1496,"-4"11"-1088,0 1-200,2 5 336,5 0-656,2-3 144,7-7-136,8-6-152</inkml:trace>
  <inkml:trace contextRef="#ctx0" brushRef="#br0" timeOffset="1">232 167 16844,'-5'17'864,"0"0"0,-2 1 1,0-2-1,-1 1 0,0-1 1,-2-1-1,-16 23 0,29-41-858,0 0-1,0 0 0,0 1 0,1-1 1,-1 1-1,1 0 0,0 0 0,-1 0 0,1 0 1,0 1-1,0 0 0,0-1 0,0 2 1,0-1-1,0 0 0,1 1 0,-1-1 0,0 1 1,0 1-1,7 0 0,-5-1-60,-1 1 0,1 1 0,-1-1 0,1 1 0,-1 0 0,0 0 0,0 0 0,0 1 0,0-1 0,0 1 0,0 1 0,-1-1 0,0 1 0,0-1 0,7 9 0,-7-7 66,0 1 0,-1 0 1,0-1-1,0 2 1,0-1-1,-1 0 0,0 0 1,0 1-1,-1-1 1,1 1-1,-1 0 0,-1-1 1,1 1-1,-2 7 1,1-11 75,0 0 0,0 0-1,-1-1 1,0 1 0,1 0 0,-1 0 0,0 0 0,0 0 0,0-1 0,-1 1 0,1 0 0,-1-1 0,0 1 0,1-1 0,-1 0 0,0 0 0,0 1 0,-1-1 0,1-1 0,0 1 0,-1 0 0,1 0-1,-1-1 1,1 1 0,-1-1 0,0 0 0,1 0 0,-1 0 0,0 0 0,0-1 0,0 1 0,0-1 0,-4 1 0,4-1-75,0 0 1,0 0-1,0 0 0,0-1 1,0 1-1,0-1 0,0 1 1,0-1-1,1 0 1,-1 0-1,0-1 0,-3-1 1,5 3-45,0-1 0,0 0 1,0 0-1,0 0 1,0 1-1,0-1 1,0 0-1,0-1 0,1 1 1,-1 0-1,0 0 1,0 0-1,1 0 1,-1 0-1,1-1 0,-1 1 1,1 0-1,0-1 1,-1 1-1,1 0 1,0-1-1,0 1 1,0 0-1,0-1 0,0 1 1,0 0-1,0-1 1,1-1-1,4-13-379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20 16940,'0'0'167,"0"-1"0,0 1 0,1-1 1,-1 1-1,0-1 0,0 1 1,1-1-1,-1 1 0,0-1 0,0 1 1,0-1-1,0 1 0,0-1 1,0 0-1,0 1 0,0-1 0,0 1 1,0-1-1,0 1 0,-1-1 1,1 1-1,0-1 0,0 0 0,0 1 1,-1-1-1,1 1 0,0-1 1,-1 1-1,1 0 0,-1-1 0,0 0 67,0 1-1,0-1 1,0 1 0,0 0-1,-1-1 1,1 1-1,0 0 1,0 0-1,0 0 1,0 0-1,-1 0 1,1 0-1,-2 0 1,-37 13 2488,28-8-2362,0 1 1,-14 9-1,23-13-366,1 0 1,-1-1-1,1 1 1,0 0-1,0 0 0,-1 0 1,1 1-1,0-1 0,1 0 1,-1 1-1,0-1 0,1 1 1,0 0-1,-1-1 1,1 1-1,-1 4 0,2-6-5,0 0 0,0 0-1,0 1 1,1-1 0,-1 0 0,0 0-1,0 0 1,1 0 0,-1 0 0,1 0-1,-1 0 1,1 0 0,0 0 0,-1 0-1,1 0 1,0 0 0,-1 0-1,1 0 1,0 0 0,0 0 0,0-1-1,0 1 1,2 1 0,30 14-171,-18-9 91,3 2 0,7 4-110,0 1 1,23 18 0,-42-28 148,-1 0 0,0 0 0,0 1-1,0 0 1,0 0 0,-1 0 0,0 0 0,0 1 0,0 0 0,-1-1 0,0 1 0,0 1 0,0-1 0,1 8 0,-3-11 38,-1 0 0,1 1 1,-1-1-1,0 0 1,-1 1-1,1-1 0,0 0 1,-1 0-1,0 0 0,1 1 1,-1-1-1,-1 0 0,1 0 1,-2 4-1,-1-2 33,0 1-1,0-1 1,0 1-1,0-1 1,-1 0-1,-9 7 1,6-5 11,-1-1 1,-1 1 0,1-2-1,-1 1 1,0-2-1,0 1 1,-1-1-1,-13 3 1,22-6-77,0-1 1,0 1 0,0-1-1,0 0 1,0 1 0,0-1-1,-1 0 1,1 0 0,0-1-1,0 1 1,0 0 0,0-1-1,0 1 1,0-1 0,0 0-1,0 1 1,0-1 0,0 0-1,0 0 1,0 0 0,1-1-1,-1 1 1,0 0 0,-1-2-1,1-1 6,0 1-1,0 0 1,0-1-1,1 0 0,0 1 1,-1-1-1,1 0 0,0 0 1,1 1-1,-1-1 0,1 0 1,0-7-1,2-44-370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18308,'0'38'1409,"-3"0"1,-12 67-1,1-7 181,-1 148 428,16-189-1693,2 0 0,13 72 0,-16-128-300,0 0-1,0 0 0,0 0 1,0 0-1,1 0 0,-1 0 1,0 0-1,1 0 0,-1 0 1,1 0-1,-1 0 1,1 0-1,-1 0 0,2 1 1,-1-2-12,-1-1 1,1 1-1,-1-1 1,0 1 0,1-1-1,-1 1 1,0-1-1,1 1 1,-1-1 0,0 1-1,0-1 1,1 1-1,-1-1 1,0 1-1,0-1 1,0 0 0,0 1-1,0-1 1,0 1-1,0-1 1,0 0 0,0 1-1,0-1 1,0 1-1,0-2 1,2-54 136,-1 0 1,-4 0-1,-1 1 1,-4-1-1,-24-97 1,21 132-163,11 21 12,0 0-1,0 0 1,0 0-1,0-1 0,-1 1 1,1 0-1,0 0 0,0 0 1,0 0-1,-1 0 1,1-1-1,0 1 0,0 0 1,-1 0-1,1 0 1,0 0-1,0 0 0,0 0 1,-1 0-1,1 0 1,0 0-1,0 0 0,-1 0 1,1 0-1,0 0 0,0 0 1,-1 0-1,1 0 1,0 0-1,0 0 0,-1 0 1,1 1-1,0-1 1,0 0-1,0 0 0,-1 0 1,1 0-1,0 0 1,0 1-1,-2 1-2,1 1 1,0-1-1,0 0 0,0 1 1,0-1-1,0 1 0,1-1 0,-1 1 1,1-1-1,0 1 0,0 0 1,0 3-1,0 10-7,2 0 0,-1 0 0,2 0-1,0 0 1,1 0 0,7 15 0,-8-21 7,1 0 0,1 0 0,0-1 0,0 0 1,1 0-1,0 0 0,0 0 0,1-1 0,1-1 0,9 10 0,-15-15 4,0-1 0,1 1 0,-1 0 0,1-1 0,0 1 0,-1-1-1,1 0 1,0 0 0,0 0 0,0 0 0,0 0 0,0-1 0,0 1-1,0-1 1,0 0 0,0 0 0,0 0 0,0 0 0,0-1 0,0 1 0,0-1-1,0 1 1,0-1 0,0 0 0,-1-1 0,1 1 0,0 0 0,0-1-1,-1 1 1,1-1 0,-1 0 0,0 0 0,1 0 0,1-2 0,3-3 6,-1-1 1,0 0-1,0 1 1,0-2-1,-1 1 1,0-1-1,-1 0 1,0 0-1,4-14 1,-3 6 7,0 1 0,-1-1 0,-1 0 1,2-28-1,-5 44-15,0 0 1,0-1-1,0 1 1,0 0-1,0 0 1,-1 0-1,1 0 1,0 0-1,-1 0 1,1-1-1,0 1 1,-1 0-1,1 0 1,-1 0-1,1 0 1,-2-1-1,2 2 0,-1 0 0,1 0 0,0 0 0,-1 0 0,1-1 0,-1 1 0,1 0 0,0 0 0,-1 0 1,1 0-1,-1 0 0,1 0 0,0 0 0,-1 0 0,1 0 0,-1 0 0,1 0 0,-1 1 0,1-1 0,0 0 0,-1 0 0,1 0 0,0 0 0,-1 1 0,1-1 0,0 0 0,-1 0 0,1 1 0,-3 1-1,0 1 1,1-1-1,0 1 0,-1 0 0,1 0 1,0 0-1,0 0 0,-2 5 0,-3 12-4,0-1-1,-7 36 0,13-46 7,-1-1 0,1 1 0,1 0 0,-1-1 0,2 1 1,-1-1-1,1 1 0,0 0 0,4 10 0,-5-17 1,1 0 1,0 0-1,0 0 0,0 0 1,0-1-1,0 1 1,0 0-1,0 0 0,1-1 1,-1 1-1,0-1 1,1 1-1,0-1 0,-1 0 1,1 1-1,0-1 1,-1 0-1,1 0 0,0 0 1,0-1-1,0 1 0,0 0 1,0-1-1,0 1 1,0-1-1,0 0 0,0 1 1,0-1-1,1 0 1,-1 0-1,0 0 0,0-1 1,0 1-1,0-1 1,0 1-1,0-1 0,2 0 1,6-3 7,-1 1 1,1-2 0,-1 1-1,0-1 1,0-1 0,10-7-1,0-4 22,0-1 0,28-34-1,-37 41-58,-1 0 0,0-1 0,-1-1 0,9-18 0,-30 75 1,2-1 1,2 2-1,-6 75 0,15-114 23,0 0 0,0 0-1,0-1 1,0 1-1,1 0 1,0 0 0,0-1-1,4 9 1,-5-13-14,0-1 0,0 1 0,1-1 0,-1 1 0,0-1 0,1 1 0,-1-1 0,1 0-1,-1 1 1,0-1 0,1 0 0,-1 1 0,1-1 0,-1 0 0,1 1 0,-1-1 0,1 0 0,-1 0 0,1 0 0,-1 1 0,1-1 0,0 0 0,-1 0 0,1 0 0,-1 0 0,1 0 0,-1 0 0,1 0 0,0 0 0,-1 0 0,1 0 0,-1-1 0,1 1 0,-1 0 0,1 0-1,-1 0 1,1-1 0,-1 1 0,1 0 0,-1-1 0,1 1 0,-1 0 0,1-1 0,-1 1 0,0-1 0,1 1 0,-1 0 0,0-1 0,1 1 0,-1-2 0,18-24-1191,-9 7 548,-1-1-1,-1 0 1,0 0-1,-2-1 0,0 1 1,1-23-1,4-127-4007,-10 153 4108,0-1 1,0 1-1,-2-1 0,-7-32 1,9 49 652,0 0 1,0 0-1,0 0 1,-1 0-1,1 0 0,0 0 1,-1 0-1,1 0 1,-1 0-1,1 1 1,-1-1-1,1 0 0,-1 0 1,1 1-1,-1-1 1,0 0-1,0 1 1,-1-2-1,2 2-43,-1 0 1,1 0-1,-1 0 1,1 0-1,0 1 1,-1-1-1,1 0 0,-1 0 1,1 1-1,0-1 1,-1 0-1,1 0 0,0 1 1,-1-1-1,1 0 1,0 1-1,-1-1 1,1 0-1,0 1 0,0-1 1,0 1-1,-1-1 1,1 0-1,0 1 0,0-1 1,0 1-1,-2 3 222,1 0-1,0-1 1,0 1-1,0 0 0,1 0 1,-1 0-1,1 7 1,1-9-306,-1 0 0,1 1 1,0-1-1,0 0 0,0 1 1,0-1-1,1 0 0,-1 0 1,0 0-1,1 0 0,0 0 0,-1 0 1,1 0-1,0-1 0,0 1 1,0-1-1,0 1 0,0-1 1,0 0-1,0 0 0,1 0 1,-1 0-1,4 1 0,11 4-391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19 13595,'11'-10'3658,"-10"10"-3577,-1 0 0,0 0 0,0 0-1,0 0 1,0 0 0,0 0 0,0-1 0,0 1-1,0 0 1,0 0 0,0 0 0,0 0-1,0 0 1,0 0 0,0 0 0,0-1-1,0 1 1,0 0 0,0 0 0,0 0-1,0 0 1,0 0 0,0 0 0,0-1 0,0 1-1,-1-1 728,1 1-727,0 0-1,0 0 1,0 0 0,0 0 0,-1 0 0,1 0-1,0 0 1,0 0 0,0 0 0,-2 0 106,1 0 1,0 0 0,-1 0-1,1 1 1,0-1 0,0 0-1,-1 1 1,1-1 0,0 1-1,-1-1 1,1 1 0,0 0-1,0-1 1,0 1 0,0 0-1,0 0 1,-2 1 0,-29 38 461,34-47-598,0 0 1,0 0-1,-1 0 1,1-14-1,-2 20 353,-11-3 400,7 3-3472,-1 1 2180,2 0-148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94 16027,'2'-2'278,"-1"1"0,0-1 0,0 0 0,-1 1-1,1-1 1,0 0 0,-1 0 0,1 1-1,-1-1 1,1 0 0,-1 0 0,0 0 0,0 0-1,1 1 1,-2-4 0,1 4-171,-1 1 0,1-1 0,0 0 0,-1 0 0,0 1 0,1-1 0,-1 0 0,0 1 0,1-1 0,-1 1 0,0-1 0,1 1 0,-1-1 0,0 1 0,0-1 0,0 1 0,1 0 0,-1 0 0,0-1 0,0 1 0,0 0 0,0 0 0,0 0 0,0 0 0,1 0 0,-1 0 0,0 0 0,0 0 0,0 0 0,0 0 0,0 1-1,-1-1 1,-10 4 50,1-1 0,0 1 0,0 1 0,0 0 0,0 1 0,1 0 0,0 0 0,0 1 0,0 0 0,1 1 0,-14 15 0,20-20-114,1 0 0,-1 0 0,1 0 0,0 0 0,0 0 1,0 0-1,1 0 0,-3 5 0,4-7-27,0 0 0,0 1 0,-1-1 0,1 0 0,0 0 0,0 0 0,0 1 0,1-1 1,-1 0-1,0 0 0,0 1 0,1-1 0,-1 0 0,1 0 0,-1 0 0,1 0 0,-1 0 0,1 1 0,0-1 0,-1 0 0,1 0 0,0-1 0,0 1 0,0 0 0,0 0 0,0 0 0,2 1 0,22 17 110,42 40 1,-59-50-121,0 0 0,-1 1 0,0 0 0,0 0 0,-1 0 1,-1 1-1,1 0 0,3 13 0,-4-8 7,-1 1 0,0 0 0,-2 0 0,0 0 0,0 0 0,-2 0 0,0 0 0,-1 0 1,-1 0-1,-7 30 0,3-26 116,0 0 1,-2 0 0,0-1 0,-2 0-1,0-1 1,-1 0 0,-26 35 0,34-51-82,0 0 1,0 1-1,0-1 0,-1 0 1,1 0-1,-1-1 1,0 1-1,0-1 1,1 0-1,-6 2 1,8-4-37,1 1 1,-1-1 0,0 0-1,0 0 1,0 0 0,1 0-1,-1 0 1,0 0-1,0 0 1,0 0 0,1 0-1,-1 0 1,0 0 0,0 0-1,0 0 1,1-1 0,-1 1-1,0 0 1,0-1 0,1 1-1,-1 0 1,0-1 0,0 0-1,0-1-1,0 1 0,0-1-1,0 1 1,0-1 0,0 0 0,1 1-1,-1-1 1,1 0 0,-1 0 0,1 0-1,0 1 1,-1-1 0,1 0-1,0 0 1,1-2 0,-1-9 12,2 0-1,-1 1 1,2-1-1,0 1 1,4-14 0,29-64 15,-23 58-27,38-78-189,77-122 1,-24 47-371,-102 180 519,1 0-1,-1 0 0,0-1 1,0 1-1,1-7 0,-3 11 27,1 1-1,-1-1 0,0 1 0,0-1 0,0 0 0,0 1 0,0-1 0,0 1 0,0-1 1,0 0-1,-1 1 0,1-1 0,0 1 0,0-1 0,0 0 0,-1 1 0,1-1 0,0 1 0,-1-1 1,1 1-1,0-1 0,-2 0 0,1 1 2,1-1-1,-2 1 1,1 0 0,0-1-1,0 1 1,0 0-1,0 0 1,0 0 0,0 0-1,0 0 1,0 0 0,0 0-1,0 0 1,0 1 0,0-1-1,0 0 1,0 1 0,-2 0-1,-4 2-4,1 0 0,-1 1 0,1 0-1,0 0 1,0 0 0,0 1-1,1 0 1,-1 0 0,1 1 0,-8 10-1,7-8 7,1-1 0,0 1 0,1 0 0,0 0 0,0 0 0,0 1 0,1 0 0,-3 13 0,5-19 2,1 0 0,-1-1 1,1 1-1,0 0 0,0 0 0,0-1 1,0 1-1,0 0 0,1 0 0,-1-1 1,1 1-1,0 0 0,-1-1 0,1 1 1,1-1-1,-1 1 0,0-1 0,0 1 1,1-1-1,0 0 0,-1 0 0,1 1 0,0-1 1,0-1-1,0 1 0,0 0 0,0 0 1,1-1-1,-1 1 0,4 1 0,1-1 15,-1 0 0,1 0 0,0 0 0,-1-1 1,1 0-1,0-1 0,0 1 0,0-1 0,0 0 0,0-1 0,8-1 0,2-2 69,0 1 0,-1-2 1,26-11-1,-36 14-33,0-1 1,-1 0-1,1 0 0,-1 0 1,0-1-1,0 0 0,0 0 1,0 0-1,-1-1 0,1 1 1,-1-1-1,6-10 0,-8 13-18,-2 0 0,1 0 1,0-1-1,0 1 0,-1 0 0,1 0 0,-1-1 0,0 1 0,1 0 0,-1 0 0,0-1 0,0 1 0,-1 0 0,1-1 1,0 1-1,-1 0 0,0 0 0,1 0 0,-3-4 0,-1-2 127,0 1 0,-1-1 1,-11-12-1,12 15-42,0 0-1,0-1 1,0 1 0,1-1 0,-1 1-1,-2-9 1,6 14-124,1-1 0,-1 1 0,0-1 0,0 1 0,1-1 0,-1 1 0,0 0 0,1-1 0,-1 1 0,0-1 0,1 1 0,-1 0 0,1-1 0,-1 1 0,1 0 0,-1-1 0,0 1 0,1 0 0,-1 0 0,1 0 0,0-1 0,-1 1 0,1 0 0,-1 0 0,1 0 0,-1 0 0,1 0 0,-1 0 0,1 0 0,-1 0 0,1 0 0,-1 0 0,1 0 0,-1 0 0,2 1 0,27 0-716,-25-1 508,151 10-4334,-108-5 3445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21157,'0'5'2112,"6"-5"-1344,6-3-352,7-5 953,4 0-441,7-4-1176,-1-1-593,3 4 745,-3 0-248,-3 3-256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 17980,'0'-1'75,"-1"0"-1,1 1 1,-1-1-1,1 1 1,-1-1 0,1 0-1,-1 1 1,0-1 0,1 1-1,-1-1 1,0 1 0,1 0-1,-1-1 1,0 1 0,0 0-1,0 0 1,1-1 0,-1 1-1,0 0 1,0 0 0,0 0-1,1 0 1,-1 0 0,0 0-1,0 0 1,0 0 0,0 0-1,1 0 1,-1 1 0,0-1-1,0 0 1,1 1 0,-1-1-1,0 0 1,0 1 0,1-1-1,-1 1 1,0-1 0,1 1-1,-1-1 1,1 1 0,-1 0-1,0-1 1,1 1 0,0 0-1,-1 0 1,-3 3 187,1 0 0,0 0 0,0 1 0,0-1 0,0 1-1,-2 6 1,1-1-55,1 0-1,1 1 1,-1-1-1,1 1 1,0 15-1,2-19-144,0 0-1,0 0 1,1-1 0,-1 1-1,2 0 1,-1 0-1,1-1 1,0 1 0,5 10-1,-6-15-29,0 0-1,0 0 1,0 0-1,0 0 0,1-1 1,-1 1-1,0-1 1,1 1-1,0-1 1,-1 1-1,1-1 0,0 0 1,-1 0-1,1 0 1,0 0-1,0 0 0,0 0 1,0 0-1,0-1 1,0 1-1,3 0 0,-2-1 32,1 0 0,0 0 0,0-1-1,0 1 1,0-1 0,-1 0-1,1 0 1,0 0 0,-1 0 0,7-4-1,5-3 162,0-1-1,-1-1 0,-1 0 1,15-13-1,75-84 959,-103 107-1177,0-1 1,1 1 0,-1-1-1,1 1 1,-1-1-1,0 1 1,1 0 0,-1-1-1,1 1 1,-1 0-1,1-1 1,-1 1 0,1 0-1,-1 0 1,1 0-1,-1-1 1,1 1 0,-1 0-1,1 0 1,0 0-1,-1 0 1,1 0 0,-1 0-1,1 0 1,-1 0-1,1 0 1,-1 0 0,2 0-1,-2 1-2,1 0 1,0-1-1,-1 1 0,1 0 1,-1 0-1,1-1 0,-1 1 1,0 0-1,1 0 0,-1 0 1,0-1-1,1 1 0,-1 0 1,0 0-1,0 0 0,0 1 1,0 46-28,0-36 26,0-5-7,0-1 7,0 0-1,0 0 1,0 0 0,1 0-1,2 9 1,-2-14 6,-1 0-1,0 1 1,1-1-1,-1 0 1,1 0 0,0 0-1,-1 0 1,1-1-1,0 1 1,-1 0 0,1 0-1,0 0 1,0 0-1,0-1 1,0 1-1,0 0 1,0-1 0,0 1-1,0-1 1,0 1-1,0-1 1,0 0-1,0 1 1,0-1 0,0 0-1,1 0 1,-1 0-1,0 0 1,0 0 0,0 0-1,0 0 1,0 0-1,1 0 1,-1 0-1,0-1 1,1 1 0,10-4 60,-1-1 0,0 0 1,0-1-1,0 0 1,0-1-1,17-14 0,14-8 103,-36 25-163,-1 1 1,1 0-1,-1 1 0,1-1 0,0 1 1,0 0-1,0 1 0,8-2 0,-12 3-10,1 0 0,-1 0 0,1 0 0,-1 0-1,1 0 1,-1 1 0,1-1 0,-1 1 0,1 0-1,-1 0 1,0 0 0,1 0 0,-1 0-1,0 0 1,0 1 0,0-1 0,0 1 0,0-1-1,0 1 1,0 0 0,0 0 0,-1 0 0,2 2-1,6 8-36,-7-8 33,1 0 0,0 0 0,0-1 0,0 1-1,0-1 1,0 1 0,4 2 0,-6-6-34,1 1 0,-1 0 1,0-1-1,1 1 0,-1-1 0,1 0 0,-1 1 1,1-1-1,-1 0 0,0 0 0,1 0 0,-1 0 1,1 0-1,-1 0 0,1 0 0,-1 0 0,1-1 1,-1 1-1,0 0 0,1-1 0,-1 0 0,0 1 1,1-1-1,-1 0 0,0 1 0,0-1 0,2-1 1,62-50-3720,-49 43 2923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17812,'15'-1'1856,"16"7"-960,3 1-263,16 2 967,7 1-432,15 0-224,6 0-136,6-2-808,1 1-512,-2-3 520,-6-5-184,-8-2-168</inkml:trace>
  <inkml:trace contextRef="#ctx0" brushRef="#br0" timeOffset="1">1056 364 22181,'-6'13'1856,"6"-7"-1392,0-5-272,3-1 312,0 0-912,5-10 520,2-14-208,2-19-256,1-6-240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30 564 18660,'4'13'1880,"-4"10"-1151,-5 3-329,-2 8 1216,1 2-824,0 3-256,0 1-128,4-6-368,0 1-128,2-9-328,0-6-136,0-12-536,3-8-16,1-21 696,1-7-217,2-6-79</inkml:trace>
  <inkml:trace contextRef="#ctx0" brushRef="#br0" timeOffset="1">505 1 20316,'-1'14'515,"-1"0"-1,0 0 0,-1 0 0,-7 20 0,1-1 12,-31 103 856,-112 253 1,151-386-1373,-3 5 92,1 0-1,0 0 0,0 1 1,-3 16-1,6-24-81,0 0-1,0 0 1,0 1 0,0-1-1,0 0 1,0 0-1,0 0 1,0 1 0,0-1-1,0 0 1,1 0 0,-1 0-1,0 0 1,1 0-1,-1 0 1,1 0 0,0 1-1,-1-1 1,1-1-1,0 1 1,-1 0 0,1 0-1,0 0 1,0 0 0,0 0-1,0-1 1,0 1-1,0 0 1,0-1 0,0 1-1,0-1 1,0 1-1,0-1 1,0 0 0,1 1-1,-1-1 1,0 0 0,0 0-1,0 0 1,1 0-1,-1 0 1,0 0 0,0 0-1,2 0 1,32-3 342,0-2 1,53-14-1,-13 3-25,95-6-171,-65 10-2992,-60 3 1593,-30 5 369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0:5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61 15571,'3'-3'508,"-1"-1"0,1 1 0,-1-1-1,0 0 1,0 0 0,0 0 0,0 0 0,-1 0-1,0 0 1,1 0 0,-1-7 0,-1 11-447,0-1 1,0 1-1,0 0 1,0-1-1,0 1 1,0 0-1,0 0 1,0-1-1,0 1 1,0 0-1,0-1 1,0 1 0,0 0-1,0 0 1,-1-1-1,1 1 1,0 0-1,0 0 1,0-1-1,-1 1 1,1 0-1,0 0 1,0 0-1,-1-1 1,1 1-1,0 0 1,0 0 0,-1 0-1,1 0 1,0 0-1,0-1 1,-1 1-1,1 0 1,0 0-1,-1 0 1,1 0-1,0 0 1,0 0-1,-1 0 1,1 0-1,0 0 1,-1 0-1,1 0 1,0 0 0,-1 0-1,1 1 1,0-1-1,0 0 1,-1 0-1,1 0 1,0 0-1,0 0 1,-1 1-1,1-1 1,0 0-1,0 0 1,-1 0-1,1 1 1,0-1 0,-20 15 796,17-12-689,-8 5-92,0 0 0,1 1 0,1 1 0,-1 0 0,2 0 0,-1 1 0,1 0 0,-11 22-1,19-33-76,-1 0-1,1 1 0,0-1 1,0 0-1,0 0 0,0 1 0,-1-1 1,1 0-1,0 0 0,0 1 0,0-1 1,0 0-1,0 1 0,0-1 0,0 0 1,0 1-1,0-1 0,0 0 1,0 0-1,0 1 0,0-1 0,0 0 1,0 1-1,1-1 0,-1 0 0,0 0 1,0 1-1,0-1 0,0 0 0,0 1 1,1-1-1,-1 0 0,0 0 0,0 0 1,1 1-1,12-2-9,23-14 3,-25 10-4,-9 4 8,1 0 0,0 0 1,-1 1-1,1-1 0,0 0 0,-1 1 1,1 0-1,0 0 0,0 0 1,0 0-1,-1 0 0,1 0 0,0 1 1,0-1-1,-1 1 0,1 0 1,0-1-1,-1 1 0,1 1 0,4 1 1,-4 0-2,0 0 0,0 0-1,0 1 1,0-1 0,-1 1 0,1-1 0,-1 1 0,0 0 0,0 0 0,0 0-1,0 0 1,-1 0 0,2 4 0,2 15 8,0 0 1,-1 0-1,-1 0 0,-2 1 0,0-1 1,-3 29-1,-2-13 237,-1 0 0,-22 74 1,26-106-167,-1 0 0,-1 0 1,0 0-1,0 0 1,0-1-1,-8 12 1,11-17-68,0-1 0,0 0 0,0 1 0,-1-1 0,1 1 0,0-1 0,-1 1 0,1-1 1,0 0-1,-1 1 0,1-1 0,-1 1 0,1-1 0,0 0 0,-1 0 0,1 1 0,-1-1 0,1 0 1,-1 0-1,1 0 0,-1 1 0,1-1 0,-1 0 0,1 0 0,-1 0 0,1 0 0,-1 0 0,1 0 1,-1 0-1,1 0 0,-1 0 0,1 0 0,-1 0 0,1 0 0,-1-1 0,1 1 0,-1 0 0,1 0 0,-1-1 1,1 1-1,-1 0 0,1 0 0,-1-1 0,1 1 0,0 0 0,-1-1 0,0 0 0,0-1 7,-1-1 0,1 0 0,0 1 0,0-1 0,0 0 0,0 0 0,0 1 0,0-6-1,-2-19-67,1 1 0,1-1 0,1 0 0,1 1 0,7-34-1,-5 42 6,1 0 0,0 1 0,2-1-1,0 1 1,1 1 0,0-1-1,1 1 1,19-26 0,-20 33 35,0 1-1,1 0 1,0 1 0,0-1-1,1 1 1,0 1 0,16-9 0,5 0 2,37-13 0,-38 17 72,44-23-1,-43 11 89,-22 10-17,-8 12-127,0 1 1,-1-1 0,1 1 0,0 0-1,0-1 1,0 1 0,0 0 0,-1-1-1,1 1 1,0-1 0,0 1 0,-1 0-1,1 0 1,0-1 0,-1 1 0,1 0-1,0-1 1,-1 1 0,1 0 0,0 0 0,-1 0-1,1-1 1,-1 1 0,1 0 0,0 0-1,-1 0 1,1 0 0,-1 0 0,1 0-1,-1 0 1,1 0 0,0 0 0,-1 0-1,-5 0 18,1 0-1,0 0 0,0 0 0,0 1 0,0 0 0,0 0 1,0 0-1,0 1 0,0 0 0,1 0 0,-1 0 0,1 0 1,-6 4-1,2 0-14,0-1 0,0 1 1,1 0-1,0 0 0,1 1 0,-9 10 0,14-16-8,0 0-1,1 0 0,-1 0 0,0 0 0,0 0 0,1 0 1,-1 0-1,1 0 0,-1 0 0,1 0 0,-1 0 0,1 1 1,0-1-1,0 0 0,-1 0 0,1 1 0,0-1 0,0 2 0,1-3 1,-1 1 0,0-1-1,1 1 1,-1-1 0,1 1-1,-1-1 1,1 1-1,-1-1 1,1 0 0,-1 1-1,1-1 1,-1 0 0,1 1-1,-1-1 1,1 0-1,-1 0 1,1 1 0,0-1-1,-1 0 1,1 0 0,0 0-1,-1 0 1,1 0-1,1 0 1,4 0-3,1-1 0,0 0 0,-1 0 1,1 0-1,7-4 0,37-13 18,-27 9 2,0 0 0,0 2 0,1 0 0,0 2 0,47-4 0,-68 9-9,0 0 1,0 0-1,0 1 0,0-1 0,0 1 0,0 0 1,-1 0-1,1 1 0,0-1 0,-1 1 0,1-1 1,-1 1-1,1 0 0,-1 1 0,0-1 0,0 1 1,0-1-1,0 1 0,-1 0 0,1 0 0,-1 0 1,1 0-1,-1 0 0,0 1 0,0-1 0,1 5 1,-3-7 6,1 0 0,-1 0 1,1 1-1,-1-1 0,1 0 1,-1 0-1,1 0 0,0 0 1,-1-1-1,1 1 0,0 0 1,0 0-1,0 0 0,-1 0 1,1-1-1,0 1 0,0 0 1,0-1-1,0 1 0,0-1 1,0 1-1,1-1 0,-1 0 1,0 1-1,0-1 0,0 0 1,2 0-1,0 0 13,0-1-1,0 0 1,0-1-1,0 1 1,-1 0 0,1-1-1,0 0 1,3-3-1,0 1-98,4-1-554,-7 7-860,-6 15-128,3-16 1629,-3 11-794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0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16091,'-1'-32'3284,"2"25"-1280,-1 21-705,0 0-1114,21 637 1453,-18-621-1554,11 48-1,-14-77-70,0 1 1,1-1-1,-1 1 0,0-1 1,1 1-1,-1-1 0,1 0 0,-1 1 1,1-1-1,0 0 0,0 1 1,-1-1-1,1 0 0,0 0 1,0 0-1,0 0 0,0 0 1,2 2-1,-2-3-4,-1 0-1,0-1 1,1 1-1,-1 0 1,0 0-1,1 0 1,-1 0-1,1 0 1,-1 0-1,0 0 1,1-1 0,-1 1-1,0 0 1,1 0-1,-1-1 1,0 1-1,0 0 1,1 0-1,-1-1 1,0 1-1,0 0 1,1-1 0,-1 1-1,0-1 1,9-19 173,-2-9 10,-2-1 0,0 1 0,0-39-1,-4-93 269,-1 153-444,0-23 20,-1 1-1,-1-1 1,-2 1 0,-1-1-1,-12-37 1,7 48-38,10 19 1,0 1 0,0 0 0,0 0 1,0-1-1,-1 1 0,1 0 0,0-1 1,0 1-1,0 0 0,-1 0 0,1-1 1,0 1-1,0 0 0,-1 0 0,1 0 1,0 0-1,0-1 0,-1 1 0,1 0 1,0 0-1,-1 0 0,1 0 0,0 0 1,-1 0-1,1 0 0,0 0 0,-1 0 1,1 0-1,0 0 0,-1 0 0,1 0 1,0 0-1,-1 0 0,1 0 0,0 0 1,0 0-1,-1 0 0,1 0 0,0 0 1,-1 0-1,1 1 0,0-1 0,0 0 1,-1 0-1,1 0 0,0 1 0,0-1 1,-1 0-1,1 0 0,0 1 0,0-1 1,0 0-1,-1 1 0,1-1 0,0 0 1,0 0-1,0 1 0,0-1 0,0 0 1,0 1-1,0-1 0,0 0 0,0 1 1,0-1-1,-4 12-34,0 0 0,1 0 0,1 1 0,-2 23 0,1 54-87,3-76 104,0 23-47,-1-17 7,0-1-1,2 1 0,0 0 0,1-1 1,9 36-1,-5-47-29,-2-13 23,1-14 5,-5 18 59,5-49-9,-2-1 0,-2 0 0,-2 0 0,-3 1 0,-10-54 0,3 63-17,11 41 27,0 0-1,0-1 1,0 1-1,0 0 1,0 0 0,0 0-1,0 0 1,0-1-1,0 1 1,0 0-1,0 0 1,-1 0-1,1 0 1,0 0 0,0-1-1,0 1 1,0 0-1,0 0 1,0 0-1,0 0 1,0 0 0,0 0-1,-1 0 1,1-1-1,0 1 1,0 0-1,0 0 1,0 0 0,0 0-1,0 0 1,-1 0-1,1 0 1,0 0-1,0 0 1,0 0-1,0 0 1,-1 0 0,1 0-1,0 0 1,0 0-1,0 0 1,0 0-1,0 0 1,-1 0 0,1 0-1,0 0 1,0 0-1,0 0 1,0 0-1,0 0 1,-1 0 0,1 0-1,0 0 1,0 1-1,0-1 1,-4 22-23,3 55-346,4 0 0,14 85 1,-11-114-236,-6-45 577,1 9-90,1-1-1,0 1 1,0 0-1,7 18 0,2-18-267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1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13867,'3'23'3768,"0"28"-2444,0 4-903,16 576 1038,-11-795-849,-1-271 112,-7 423-693,-3-28 47,3 38-66,0 0 0,0 0-1,-1 0 1,1 0 0,-1 0 0,1 0 0,-1 0 0,0 0 0,0 0 0,0 0 0,0 0 0,-2-3 0,2 6-2,0 0 0,1 0 1,-1 0-1,1 1 1,-1-1-1,1 0 0,-1 0 1,1 0-1,0 0 0,-1 1 1,1-1-1,0 0 0,0 0 1,0 2-1,-3 140 75,0-4-10,-1-52 50,-3 40 110,5-122-945,-1-12 488,0-14 80,1-4-69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1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14203,'-1'-6'468,"1"0"0,1 0 0,-1 0 0,1 1 0,0-1 0,0 0 0,1 1 0,4-12 0,-4 14-250,0-1-1,1 0 0,0 1 0,0 0 0,0-1 0,0 1 0,0 1 0,1-1 0,-1 0 0,1 1 0,0 0 0,7-4 0,-3 2-122,1 1 0,0 1 1,-1-1-1,1 1 1,0 1-1,0-1 1,0 2-1,0-1 1,0 1-1,0 1 0,0-1 1,0 1-1,0 1 1,0 0-1,0 0 1,0 1-1,-1 0 0,1 1 1,-1-1-1,9 7 1,-9-6-94,0 1 0,0 0 0,-1 1 0,0-1 0,0 1 0,0 1 0,-1-1 0,0 1 0,0 1 1,0-1-1,-1 1 0,-1-1 0,1 2 0,-1-1 0,0 0 0,-1 1 0,0 0 0,0-1 0,2 19 0,-5-21 10,0 1-1,0-1 1,-1 0-1,0 1 1,0-1-1,0 0 1,-5 12-1,-21 42 130,13-32-58,-18 42 227,-36 121-1,57-151-220,2 0-1,2 0 1,1 1-1,0 75 1,6-109-64,0 1 1,0-1-1,1 0 1,1 0-1,-1 0 1,1 0-1,0 0 1,4 9-1,-4-14-9,-1 1 0,1-1 0,0 1 0,0-1 0,0 1 0,0-1-1,0 0 1,0 0 0,1 0 0,-1 0 0,1-1 0,-1 1 0,1-1 0,0 1 0,-1-1-1,1 0 1,0 0 0,0 0 0,0 0 0,0-1 0,6 1 0,4 0 34,1 0-1,17-2 1,-27 1-28,0 0-1,1-1 0,-1 0 0,0 0 0,1 0 1,-1 0-1,0-1 0,0 1 0,0-1 0,7-4 0,-10 1 96,-8 3-68,-10 0 14,8 4-58,1 1 0,-1 0 0,0 0 0,1 1 0,-1 0 0,1 0 0,0 1 0,0 0 0,1 0 1,-1 1-1,1 0 0,1 0 0,-1 0 0,1 1 0,0 0 0,-7 12 0,8-12-6,0 0-1,1 1 1,0-1-1,1 1 1,-1 0-1,1 0 1,1 0 0,0 0-1,0 1 1,0-1-1,1 1 1,0-1-1,1 1 1,0-1-1,0 1 1,1-1-1,0 1 1,3 9-1,-3-15 3,1 0-1,-1 1 0,1-1 0,0 0 1,0 0-1,1 0 0,-1 0 1,0 0-1,1-1 0,0 1 1,0-1-1,-1 0 0,1 0 1,1 0-1,-1 0 0,6 3 1,6 1 2,2 1 1,22 4 0,-10-2-11,-16-5 4,0 1 0,0 0 1,-1 1-1,1 1 1,13 9-1,-19-11-1,-2 0 1,1 0-1,0 1 1,-1 0-1,0 0 1,0 0-1,-1 0 1,0 1-1,0 0 0,6 14 1,3 11 20,-2 1-1,-1 0 1,10 53 0,-20-82 13,0-1 0,0 0 0,-1 0 1,1 0-1,-1 0 0,1 0 1,-1 0-1,0 0 0,0 0 0,-1 0 1,1 0-1,0 0 0,-1 0 0,0-1 1,0 1-1,1-1 0,-2 1 1,1-1-1,0 0 0,0 0 0,-5 3 1,-6 5 129,0-1 0,-1 0-1,-15 6 1,16-9-38,-174 79 971,127-59-961,40-13-800,13-8-1121,10-19 671,4-5 420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1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223 141 9682,'122'-79'2514,"-37"27"1874,-85 52-4317,0 0 1,0 0 0,0 0 0,0 0-1,1 0 1,-1 0 0,0 0 0,0 0-1,0 0 1,0 0 0,1 0 0,-1 0-1,0 0 1,0 0 0,0 0 0,0-1-1,0 1 1,1 0 0,-1 0 0,0 0-1,0 0 1,0 0 0,0 0 0,0-1-1,0 1 1,0 0 0,0 0 0,0 0-1,0 0 1,1 0 0,-1-1 0,0 1-1,0 0 1,0 0 0,0 0 0,0 0 0,0-1-1,0 1 1,0 0 0,0 0 0,0 0-1,0 0 1,0-1 0,-1 1 0,1 0-1,0 0 1,0 0 0,0 0 0,0-1-1,0 1 1,0 0 0,0 0 0,0 0-1,0 0 1,-1 0 0,1 0 0,0-1-1,0 1 1,0 0 0,-16-2 1483,-21 4-631,23 3-763,1 0 1,0 0-1,1 1 0,-1 1 1,1 0-1,-22 17 1,-62 63 209,66-58-236,14-15-84,2 1 0,0 1 1,0 0-1,-17 27 0,31-42-52,-1 0 1,0 0-1,1 0 0,-1 0 1,1 0-1,-1 0 0,1 0 1,-1 0-1,1 0 0,0 0 1,-1 0-1,1 0 0,0 0 1,0 0-1,0 1 1,0-1-1,0 0 0,0 0 1,0 0-1,0 0 0,0 0 1,1 0-1,-1 0 0,0 0 1,1 1-1,-1-1 0,1 0 1,-1 0-1,1-1 0,-1 1 1,1 0-1,0 0 0,-1 0 1,1 0-1,0 0 0,0-1 1,0 1-1,0 0 0,-1-1 1,1 1-1,0 0 0,0-1 1,0 0-1,0 1 0,2 0 1,5 1-6,0 0 1,0-1-1,0 0 0,0 0 1,9-1-1,-8 0 9,25 1-8,-20-1 2,-1 0 0,1 1 0,-1 0 0,1 1 0,-1 1 0,17 5 0,-30-8 3,1 0-1,0 0 1,0 0-1,0 1 1,-1-1-1,1 0 1,0 1-1,0-1 1,-1 1-1,1-1 1,0 1-1,-1-1 1,1 1-1,-1-1 1,1 1-1,0 0 1,-1-1-1,1 1 1,-1 0-1,0 0 0,1-1 1,-1 1-1,0 0 1,1 0-1,-1 0 1,0-1-1,0 1 1,0 0-1,0 0 1,1 0-1,-1 0 1,0-1-1,-1 1 1,1 0-1,0 0 1,0 0-1,0 0 1,0-1-1,-1 1 1,1 0-1,0 0 1,-1-1-1,1 1 1,0 0-1,-1 0 0,1-1 1,-1 1-1,0 0 1,1-1-1,-1 1 1,0 0-1,-4 4-1,1-1-1,-1 1 0,0-1 0,0-1 0,-7 5 0,-8 3 79,0-1-1,-1-1 0,-38 12 0,-70 9 1010,156-30-1111,-1 2 0,30 5 0,-47-6-19,0 0-16,0 1-1,0-1 0,-1 2 0,1-1 1,-1 1-1,9 5 0,-15-7 49,0-1-1,-1 1 1,1 0-1,0 0 1,-1 0-1,1 1 0,-1-1 1,0 0-1,1 0 1,-1 1-1,0-1 1,0 1-1,0-1 1,0 1-1,0-1 0,0 1 1,0 0-1,-1 0 1,1-1-1,0 1 1,-1 0-1,0 0 1,1 0-1,-1-1 0,0 1 1,0 0-1,0 0 1,0 0-1,0 0 1,-1 0-1,1-1 1,0 1-1,-1 0 0,1 0 1,-1-1-1,-1 4 1,-3 2 17,0 1 1,-1-1-1,0-1 1,0 1-1,0-1 1,-1 0-1,0-1 0,0 0 1,-12 7-1,-2 3 45,1-1 5,-28 21 81,44-31-121,0-1 1,1 1-1,-1-1 1,1 1-1,0 0 1,0 0-1,1 0 1,-1 1-1,-2 5 1,5-9-12,0 0 0,-1 0 1,1 0-1,0 0 0,0 0 1,0 0-1,0 0 0,0 0 1,0 0-1,0 1 0,0-1 1,1 0-1,-1 0 0,0 0 1,0 0-1,1 0 0,-1 0 1,1 0-1,-1 0 0,1 0 1,0 0-1,-1 0 0,1-1 1,0 1-1,-1 0 0,1 0 1,0-1-1,0 1 0,0 0 1,0-1-1,0 1 0,0-1 1,0 1-1,0-1 0,0 1 1,0-1-1,0 0 1,0 1-1,1-1 0,7 3 6,1-1 0,-1 0-1,16 0 1,-15-1 3,95 7-824,-92-8 656,1-1 0,0 0 1,0-1-1,-1 0 0,22-7 1,5-8-168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1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4870 4 11130,'-19'-2'1071,"0"1"1,0 0-1,-22 3 0,-1 3-806,-61 16 0,-178 61 77,-9 2 443,-147 34-390,-147 32 235,-46-43-75,92-18 644,306-38-700,-104 16-38,242-55-267,-290 48 908,153-25-311,120-21-343,65-5-300,1 3 0,-85 32 0,82-26 262,-99 24-1,140-40-258,1-1-1,-1-1 1,0 1-1,0-1 1,0 0-1,1-1 1,-9-1 0,21 3-375,0 0 1,0-1 0,0 0 0,0 0-1,0 0 1,0-1 0,0 0 0,0 0 0,9-3-1,-3 0 48,-1 0 0,1-1-1,-1 0 1,15-9 0,23-21-463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1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5 13603,'-1'0'112,"1"-1"1,-1 1-1,1-1 1,-1 1-1,0 0 1,1-1-1,-1 1 1,1 0-1,-1 0 1,0-1-1,1 1 1,-1 0-1,0 0 1,1 0-1,-1 0 1,0 0-1,1 0 1,-1 0-1,0 0 1,1 0-1,-1 0 1,0 0-1,1 0 1,-1 1-1,0-1 1,1 0-1,-1 0 1,1 1-1,-1-1 1,-1 1-1,-18 11 826,-61 56 242,25-19-905,16-17-129,-187 159 993,216-182-1066,6-6-36,1 1 0,0-1-1,1 0 1,-1 1 0,0 0-1,1 0 1,0 0 0,0 0-1,0 1 1,-2 5 0,5-10-33,0 1 1,0-1 0,0 1 0,0-1 0,0 1 0,0-1 0,0 0 0,1 1 0,-1-1-1,0 0 1,0 1 0,0-1 0,1 0 0,-1 1 0,0-1 0,1 0 0,-1 1 0,0-1-1,0 0 1,1 0 0,-1 1 0,0-1 0,1 0 0,-1 0 0,1 1 0,-1-1 0,0 0-1,1 0 1,-1 0 0,1 0 0,-1 0 0,0 0 0,1 0 0,-1 0 0,1 0 0,-1 0-1,0 0 1,1 0 0,-1 0 0,1 0 0,-1 0 0,1 0 0,24-2 46,-24 2-44,96-12 81,149-13 2,-164 26-372,-56 0 92,1 0 0,0-2-1,0-1 1,0-1 0,-1-1 0,28-9 0,8-12-116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1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16267,'0'0'36,"0"0"-1,0 0 0,0 0 0,0 0 0,0 0 0,0 0 1,0 0-1,0 0 0,-1 0 0,1 0 0,0 0 0,0 0 0,0 0 1,0 0-1,0 0 0,0-1 0,0 1 0,0 0 0,0 0 1,0 0-1,0 0 0,0 0 0,0 0 0,0 0 0,0 0 1,0-1-1,0 1 0,0 0 0,0 0 0,0 0 0,0 0 0,0 0 1,0 0-1,0 0 0,0-1 0,0 1 0,0 0 0,0 0 1,0 0-1,0 0 0,0 0 0,0 0 0,0 0 0,0 0 0,0-1 1,0 1-1,0 0 0,0 0 0,0 0 0,0 0 0,1 0 1,-1 0-1,0 0 0,0 0 0,0 0 0,0 0 0,11-4 657,12 0 45,57-3 275,1 3-1,88 8 0,-160-4-994,1 1-1,-1 0 1,1 1-1,15 5 1,-24-7-16,0 0-1,-1 0 1,1 1 0,-1-1 0,1 0-1,-1 0 1,1 1 0,-1-1 0,1 0 0,-1 1-1,1-1 1,-1 0 0,1 1 0,-1-1-1,0 1 1,1-1 0,-1 1 0,0-1-1,1 1 1,-1-1 0,0 1 0,0-1 0,1 1-1,-1-1 1,0 1 0,0-1 0,0 1-1,0-1 1,0 1 0,0 0 0,0-1 0,0 1-1,0-1 1,0 1 0,0 0 0,0-1-1,0 1 1,0-1 0,-1 1 0,1-1-1,0 1 1,0-1 0,-1 1 0,1 0 0,-18 17 51,-26 18-102,1 1 0,1 2 1,3 2-1,1 2 0,2 1 1,2 2-1,2 1 0,-38 77 1,51-83-203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4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2462 48 9962,'-22'-9'287,"0"1"1,-1 1-1,0 0 0,0 2 0,-41-3 0,5 4 479,-66 5-1,-42 13-29,-251 52-1,317-45-593,2 5-1,0 4 0,3 4 1,0 4-1,3 4 1,-171 106-1,203-106-108,2 3 1,3 2-1,1 3 0,-55 65 0,70-67-26,2 2-1,3 1 1,2 2-1,2 1 1,-34 81-1,48-92-4,2 0-1,1 2 1,3-1 0,1 2 0,3-1-1,1 1 1,3 0 0,1 1-1,3-1 1,2 0 0,1 0-1,3 0 1,1-1 0,21 63-1,-8-48 0,2-1 0,3-1 0,3-1 0,2-1-1,2-2 1,3-1 0,2-2 0,3-1 0,87 83-1,-76-87 4,3-1-1,92 56 1,-104-76 0,2-1 0,0-3 0,2-1 0,64 17 0,-45-21 10,1-3 1,0-3-1,124 3 0,-94-14 53,0-5 0,106-19-1,-100 5 89,-1-5 0,-1-4-1,162-70 1,-157 49 21,-2-4-1,-2-5 0,102-78 1,-102 56-61,-4-3 0,-3-5 0,-5-4 0,-3-4 0,-5-3 0,-4-4 0,74-132 0,-117 173-70,-2-1 1,-3-2-1,22-72 0,-39 96-9,-2 0 0,-2 0 0,-1-1 0,-3 0-1,-1 0 1,-4-57 0,-1 78-26,-1 1-1,-1-1 0,0 1 1,-2 0-1,-1 0 1,0 1-1,-2 0 1,0 0-1,-2 0 1,0 1-1,-1 0 1,0 1-1,-2 1 1,0-1-1,-1 2 1,-1 0-1,-18-15 1,-7-2-115,-2 2 0,-1 1 1,-1 3-1,-1 1 0,-2 3 1,-53-19-1,13 11-110,-2 5-1,-147-25 1,37 24-97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4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4955 120 9970,'-60'-23'501,"-1"2"0,-1 3 1,-82-13-1,56 19 177,-164-3-1,71 23-460,-316 53-1,207-10-201,-333 106 1,500-115 26,-180 90 1,-98 95 64,255-130 19,4 6 1,-219 209-1,216-165 43,7 6 0,-120 174 1,160-186-75,6 4 1,7 4 0,6 3 0,-87 240-1,129-283-80,4 2 0,5 1 0,6 1-1,-14 179 1,33-214-10,3-1-1,21 145 1,-11-163-1,3-1-1,3 0 1,2-1 0,32 69 0,-20-67-2,2-1 0,2-2 0,3-1 0,3-2 0,1-2 0,3-2 0,2-1 0,2-3 0,2-2 0,2-2 0,57 35 0,-27-27 1,2-3 0,2-4 0,2-4 0,1-4 0,2-3 0,1-5 0,96 15 0,-28-17-3,1-8 1,0-6-1,170-12 1,482-86-2,-427 15 11,-3-16 0,684-257 0,-837 251 21,-5-10 0,405-257 1,-454 240 90,-5-8 1,-6-8 0,248-265 0,-35-63 210,-290 339-159,134-261-1,-180 296-76,46-144 0,-68 169-15,-4-1-1,16-137 1,-29 167-33,-2-1 0,-2 1 1,-1-1-1,-2 1 0,-2 0 0,-2 0 0,-1 0 1,-1 1-1,-3 0 0,-1 1 0,-1 1 0,-2 0 0,-1 1 1,-2 1-1,-2 1 0,-50-58 0,36 53-23,-2 2 0,-1 2-1,-1 1 1,-2 2 0,-1 2-1,-2 2 1,0 2 0,-2 2-1,-53-17 1,29 15 77,0 4 0,-2 3-1,0 3 1,-1 3 0,-125-2 0,128 13-81,-112 16 1,-59 36 25,241-51-48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0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18812,'17'9'498,"0"-1"0,-1 2-1,0 0 1,0 1 0,-1 1 0,0 0-1,-1 1 1,0 0 0,-2 1 0,16 21-1,-14-15-391,0 1-1,-2 1 0,-1 0 0,0 0 1,-1 1-1,-2 0 0,8 34 0,-11-31-62,-1 0-1,-1 0 0,-1 0 1,-2 1-1,0-1 1,-6 32-1,0-22 42,-1 0 1,-2-1-1,-2 0 1,-15 33-1,2-14-282,-3-3-1,-3 0 1,-1-1-1,-2-2 1,-59 64-1,64-81-455,-2-1-1,-1 0 1,-1-3-1,-65 43 1,34-38-191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4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10871 1 8258,'-11'10'201,"0"0"1,-1-1 0,0 0-1,-1-1 1,-15 7-1,-71 28 319,69-31-125,-139 51-263,-206 47 0,-188 8 614,-135 0 621,-349 67 76,-679 209-889,8 39-691,656-139 137,19 56 212,378-65 155,22 37 134,358-166-118,-103 51 457,380-203-761,-23 10-27,-51 19-1,75-31 104,-1 1 0,0-1 0,0-1 0,-1 0 0,1 0 0,0 0 0,0-1 0,0 0 0,-1-1 0,1 0 0,0 0 0,-10-3 0,-3-7 97,6-3 77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4117 1 9946,'9'1'622,"9"1"1049,-18-1-1624,1-1 0,-1 0 1,0 0-1,0 0 0,0 0 1,1 0-1,-1 1 0,0-1 1,0 0-1,0 0 0,1 0 0,-1 1 1,0-1-1,0 0 0,0 0 1,0 1-1,0-1 0,0 0 1,1 0-1,-1 1 0,0-1 1,0 0-1,0 0 0,0 1 0,0-1 1,0 0-1,0 1 0,0-1 1,0 0-1,0 0 0,0 1 1,0-1-1,-1 0 0,1 0 0,0 1 1,0-1-1,0 0 0,0 0 1,0 1-1,0-1 0,-1 0 1,1 0-1,0 0 0,0 1 1,0-1-1,-1 0 0,1 0 0,0 0 1,0 0-1,0 1 0,-1-1 1,1 0-1,0 0 0,0 0 1,-1 0-1,1 0 0,-170 139 3648,99-83-3534,-151 98-122,-12-17 2,54-33-28,-87 52-29,-151 92-24,-442 256-24,545-324 73,-94 68 21,281-162-13,-126 112 0,96-60 17,-162 182 0,316-314-33,-68 80-2,61-72-3,2 0-1,0 1 0,0 0 0,-7 20 0,14-32 3,1-1 0,1 0 0,-1 1 0,0-1 0,1 1 0,-1 0 0,1-1 0,0 1 0,-1-1-1,1 1 1,1-1 0,-1 1 0,0 0 0,1-1 0,-1 1 0,1-1 0,0 1 0,0-1 0,2 5 0,-1-4-1,0-1 1,0 1 0,1-1-1,-1 0 1,1 0 0,-1 1-1,1-2 1,0 1 0,0 0 0,0-1-1,0 1 1,0-1 0,5 2-1,9 1-4,0-1-1,1 0 0,0-1 1,27-1-1,-35-1 6,84 0-390,1-5 1,-1-4-1,157-35 1,-174 23 136,-8-4-87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15211,'0'1'53,"0"0"0,0 0 0,1 0 0,-1 0 0,1 0 0,-1 0 0,1 0 0,-1-1 0,1 1 0,-1 0 0,1 0 0,-1 0 0,1-1 0,0 1 0,0 0 0,-1-1 0,1 1 1,0 0-1,0-1 0,0 1 0,0-1 0,0 1 0,0-1 0,0 0 0,0 1 0,0-1 0,0 0 0,0 0 0,0 0 0,0 0 0,1 0 0,4 0 15,1-1 1,-1 1 0,0-2 0,8-1-1,-2 0 279,188-32 37,-165 31-371,1 2-1,-1 2 0,63 7 1,-91-5-4,0-1 1,0 1-1,0 0 1,0 0-1,0 1 0,-1-1 1,1 2-1,-1-1 1,10 7-1,-14-8 1,1 1-1,-1-1 1,1 0 0,-1 1-1,0-1 1,0 1 0,0 0-1,0-1 1,-1 1 0,1 0-1,-1 0 1,1 0 0,-1 0-1,0 1 1,0-1-1,-1 0 1,1 0 0,-1 1-1,1-1 1,-1 0 0,0 1-1,-1 5 1,-2 5 30,-1 1 0,-1-1 0,0 0 1,-1 0-1,0-1 0,-1 0 0,-17 25 0,11-18 6,-25 41-17,-4-1 1,-54 60 0,62-86-30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15579,'1'-3'220,"-1"0"-1,0 0 1,1 0-1,0 0 0,-1 1 1,1-1-1,0 0 1,2-2-1,-3 5-199,0 0 0,0 0 1,0-1-1,1 1 0,-1 0 0,0 0 0,0 0 0,0 0 1,0 0-1,0 0 0,0 0 0,1 0 0,-1 0 1,0 0-1,0 0 0,0-1 0,0 1 0,0 0 0,1 0 1,-1 0-1,0 0 0,0 0 0,0 0 0,0 0 1,0 0-1,1 0 0,-1 0 0,0 0 0,0 1 0,0-1 1,0 0-1,0 0 0,1 0 0,-1 0 0,0 0 1,0 0-1,0 0 0,0 0 0,0 0 0,0 0 0,0 0 1,1 1-1,-1-1 0,0 0 0,0 0 0,0 0 1,0 0-1,7 18 1045,2 27-173,-2 1 0,2 58-1,1 14-4,-10-117-874,0 0-1,0 0 0,0 0 1,0 0-1,0 0 0,0 0 1,0 0-1,1 0 0,-1 0 1,0 0-1,1 0 0,-1 0 0,1 0 1,-1 0-1,1 0 0,-1 0 1,1 0-1,0-1 0,-1 1 1,1 0-1,0 0 0,-1-1 1,1 1-1,0 0 0,0-1 1,0 1-1,0-1 0,0 1 1,0-1-1,0 1 0,1-1 1,1 0 8,0 0 0,0-1 1,0 0-1,0 1 1,-1-1-1,1 0 0,0 0 1,-1-1-1,1 1 0,2-3 1,9-3 11,-1 0-1,1 0 1,1 2 0,-1-1 0,1 2-1,0 0 1,30-4 0,-40 7-33,-1 1 1,1 0-1,0 0 1,0 1-1,0 0 1,0-1 0,0 1-1,-1 1 1,1-1-1,0 1 1,-1 0-1,1 0 1,-1 0-1,0 1 1,0-1-1,0 1 1,0 0-1,0 0 1,0 0-1,-1 1 1,1-1-1,-1 1 1,0 0-1,0 0 1,-1 0 0,1 1-1,-1-1 1,3 8-1,-2-5 51,-1 0 0,1-1 0,-1 1 0,-1 1 0,1-1 0,-1 0 1,-1 0-1,1 0 0,-1 1 0,-1-1 0,1 0 0,-1 0 0,0 1 0,-1-1 0,0 0 0,0 0 0,0 0 0,-1-1 0,0 1 0,0-1 0,-1 1 0,0-1 0,0 0 0,0 0 1,-1-1-1,0 1 0,0-1 0,0 0 0,-1 0 0,1-1 0,-1 0 0,0 0 0,-1 0 0,1-1 0,-1 0 0,1 0 0,-1 0 0,0-1 0,0 0 0,0 0 0,0-1 0,-1 0 1,1 0-1,0-1 0,-11 0 0,6-2-124,0 0 0,0-1 0,1 0 0,0-1 0,0 0 1,0 0-1,0-1 0,-18-12 0,23 13-84,1 0 0,0 0 0,0-1 0,0 1 0,0-1-1,1 0 1,-7-10 0,9 12 92,0 0 0,1-1 0,-1 1 0,1-1-1,0 0 1,0 1 0,0-1 0,0 0 0,0 0 0,1 1-1,0-1 1,0 0 0,0 0 0,1-4 0,6-22-630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65 204 17564,'16'-32'1932,"-11"25"-1620,-1 0 1,-1-1-1,5-12 1,-4 8-60,-2 0 0,1 0 0,0-20 0,-3 29-191,1 1 0,-1-1 0,0 0 0,0 1 0,-1-1 0,1 0 0,0 1 0,-1-1 0,0 0 0,1 1 0,-1-1 0,0 1 0,0-1 0,-1 1 0,1 0 0,0-1 0,-1 1 0,0 0 0,1 0 0,-1 0 0,0 0 0,-4-3 0,5 5-37,1-1 1,-1 1 0,0 0 0,0-1 0,0 1 0,0 0 0,0 0 0,0 0-1,0 0 1,0 0 0,0 0 0,0 0 0,0 0 0,0 0 0,0 0-1,0 1 1,0-1 0,0 0 0,0 1 0,0-1 0,0 0 0,0 1 0,0 0-1,0-1 1,1 1 0,-1-1 0,0 1 0,0 0 0,1-1 0,-1 1-1,0 1 1,-17 27 370,9-8-319,2 0 0,0 0 0,2 1 0,0-1 0,1 1 0,2 1 0,0-1 1,1 0-1,1 0 0,1 1 0,6 27 0,-6-42-71,0-1 0,1 1 0,5 11 0,-7-17-20,1-1 0,-1 0 0,1 1-1,0-1 1,-1 0 0,1 1 0,0-1-1,0 0 1,0 0 0,0 0 0,0 1-1,0-1 1,0 0 0,0-1 0,1 1-1,-1 0 1,0 0 0,0 0 0,1-1-1,-1 1 1,1-1 0,-1 1 0,1-1-1,-1 1 1,0-1 0,1 0 0,1 0-1,1 0-99,-1-1-1,1 0 1,-1 0-1,0 0 0,0-1 1,1 1-1,-1-1 1,0 1-1,0-1 0,-1 0 1,1-1-1,0 1 1,3-4-1,29-35-528,-3-3 214,-1-9-143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100 387 19516,'-5'3'167,"0"0"-1,0 0 1,1 1-1,-1-1 1,1 1-1,0 0 1,0 0-1,0 1 1,1-1-1,-1 1 0,1 0 1,0 0-1,0 0 1,-2 8-1,-3 6 22,1 0-1,-7 34 1,11-42-183,0 0 0,2 0 0,-1 1 0,2-1 1,-1 0-1,1 1 0,1-1 0,0 0 0,3 13 1,-3-22-3,-1-1 1,0 1 0,1 0-1,0-1 1,-1 1 0,1-1-1,0 1 1,0-1 0,0 0-1,0 1 1,0-1 0,0 0-1,0 1 1,0-1 0,0 0-1,2 1 1,-2-1 4,0-1 0,0 0 0,0 1 0,0-1 0,0 0 0,0 0 0,0 0 0,0 0 0,0 0 0,0 0 0,0 0 0,0 0 0,0 0-1,0 0 1,0-1 0,0 1 0,0 0 0,0-1 0,0 1 0,1-1 0,2-2 30,1 0 1,-1-1-1,0 1 0,0-1 0,-1 0 0,1 0 1,-1 0-1,6-9 0,8-17 141,-1-1-1,-2-1 1,-1 0-1,-1 0 1,8-41 0,-3-6 301,7-87 0,-23 159-454,2-19 97,-1 0-1,0 0 1,-2 0 0,-4-30-1,-1 43-21,0 20-59,-2 27-27,1 15-1,3 1 1,2-1 0,3 1-1,1-1 1,14 71 0,-15-112-5,0 0 1,1-1-1,0 1 1,0-1-1,0 0 1,1 0 0,0 0-1,9 12 1,-11-17-39,-1-1 0,1 1 1,-1-1-1,1 1 1,-1-1-1,1 0 1,0 0-1,0 0 0,0 0 1,0 0-1,0 0 1,-1-1-1,2 1 0,-1 0 1,0-1-1,0 0 1,0 1-1,0-1 0,0 0 1,0 0-1,0 0 1,0-1-1,0 1 0,0 0 1,0-1-1,0 1 1,0-1-1,0 0 0,0 0 1,0 1-1,0-1 1,0-1-1,0 1 0,-1 0 1,1 0-1,-1-1 1,4-2-1,-1-1-23,1 1-1,-1-1 1,0 0-1,-1-1 1,1 1-1,-1-1 1,0 1-1,-1-1 1,5-12-1,2-8-240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49 231 15395,'2'3'240,"1"-1"-1,0 1 0,0-1 1,0 0-1,0 0 0,0-1 1,0 1-1,0-1 0,1 1 1,-1-1-1,0 0 0,7 1 1,-8-2-128,0 0 1,0 0-1,0-1 1,0 1-1,-1 0 1,1-1-1,0 1 1,0-1-1,0 0 1,-1 0-1,1 1 1,0-1-1,-1 0 1,1 0-1,0-1 1,-1 1-1,0 0 1,1 0 0,-1-1-1,0 1 1,0-1-1,1 1 1,-1-1-1,0 0 1,-1 1-1,2-3 1,0-1 108,0-1 0,0 0 1,0 1-1,-1-1 0,0 0 1,0 0-1,-1 0 1,1 0-1,-1 0 0,0 0 1,-1 0-1,0 0 0,-2-8 1,3 11-162,-1-1 0,0 1 0,0 0-1,0 0 1,0 0 0,0 1 0,0-1 0,-1 0 0,0 0 0,1 1 0,-1-1 0,0 1 0,0-1 0,0 1 0,-1 0 0,1 0-1,-1 0 1,1 0 0,-1 0 0,1 1 0,-1-1 0,0 1 0,0-1 0,0 1 0,0 0 0,-6-1 0,7 2-50,0 0 1,-1 0 0,1 1-1,0-1 1,-1 0 0,1 1-1,0 0 1,0-1 0,-1 1 0,1 0-1,0 0 1,0 1 0,0-1-1,0 0 1,0 1 0,0-1-1,1 1 1,-1-1 0,0 1-1,1 0 1,-1 0 0,1 0 0,0-1-1,-1 2 1,0 2 0,-3 3-8,1 1 0,1 1 0,-1-1 0,-3 18 0,3-6-15,1 1 0,1-1 0,1 1 0,1 22 0,0-35 5,1 1 0,0-1 0,1 0 0,0 1 0,0-1 0,1 0 0,0 0 0,0 0 0,1-1 0,1 1 0,7 11 0,-11-18 6,1 0 0,0 0 0,0 0-1,0 0 1,0 0 0,0 0 0,1-1 0,-1 1 0,1-1 0,-1 1 0,1-1-1,-1 0 1,1 0 0,0 0 0,-1 0 0,1 0 0,5 0 0,-4-1 0,0 0 0,1-1 0,-1 1 1,1-1-1,-1 0 0,0 0 0,0 0 1,1 0-1,-1-1 0,5-2 0,3-3 1,0-1 1,0 0-1,-1-1 0,0 0 0,18-19 0,-10 6-5,-2 0 1,0-2-1,-1 1 1,-2-2-1,0 0 0,-1-1 1,-2 0-1,11-36 1,-25 117-268,3-54 269,-2 14-17,1 1-1,1-1 1,0 1-1,1-1 0,1 1 1,0-1-1,8 27 1,-10-41 21,1-1 1,-1 1-1,0 0 1,0 0-1,1 0 1,-1 0-1,0 0 0,1 0 1,-1-1-1,1 1 1,-1 0-1,1 0 1,-1-1-1,1 1 1,0 0-1,-1-1 1,1 1-1,0 0 0,-1-1 1,1 1-1,0-1 1,0 1-1,0-1 1,0 0-1,-1 1 1,1-1-1,0 0 0,0 0 1,0 1-1,0-1 1,0 0-1,0 0 1,0 0-1,0 0 1,0 0-1,0 0 0,0 0 1,-1-1-1,1 1 1,0 0-1,0 0 1,0-1-1,0 1 1,0-1-1,-1 1 1,1-1-1,0 1 0,1-2 1,3-2 15,1-1 0,-2 0 0,1 0 0,-1-1 0,7-8 0,5-16 38,-1 0 0,-1-1-1,-1 0 1,16-64-1,-12 37 0,-11 44-53,-6 14-1,0-1 0,0 1 0,0 0 0,0 0 0,0 0 0,0 0-1,0 0 1,0 0 0,0 0 0,0 0 0,0 0 0,0 0 0,1 0 0,-1 0 0,0-1 0,0 1 0,0 0 0,0 0 0,0 0 0,0 0 0,0 0 0,0 0 0,0 0 0,0 0 0,0 0 0,0 0 0,0 0 0,0 0 0,1 0-1,-1 0 1,0 0 0,0 0 0,0 0 0,0 0 0,0 0 0,0 0 0,0 0 0,0 0 0,0 0 0,0 0 0,1 0 0,-1 0 0,0 0 0,0 0 0,0 0 0,0 0 0,0 0 0,0 0 0,0 0 0,0 0 0,0 0-1,0 0 1,0 1 0,0-1 0,0 0 0,0 0 0,0 0 0,1 0 0,-1 0 0,0 0 0,0 0 0,3 24-6,-2-16 6,2 31-12,-2-11 3,2-1 1,0 0 0,2 1 0,9 25 0,-14-51-29,1 1 1,0-1 0,0 0-1,0 0 1,0 0 0,0 0-1,1 0 1,-1 0 0,1 0-1,-1-1 1,1 1 0,0 0 0,2 2-1,-3-4 9,0 0-1,0 0 0,0 1 1,-1-1-1,1 0 0,0 0 1,0 0-1,0 0 0,0 0 1,0 0-1,-1 0 0,1-1 1,0 1-1,0 0 1,0 0-1,0 0 0,-1-1 1,1 1-1,0-1 0,0 1 1,-1 0-1,1-1 0,0 0 1,-1 1-1,1-1 0,0 1 1,-1-1-1,1 0 0,-1 1 1,1-1-1,-1 0 1,1 1-1,-1-1 0,0 0 1,1 0-1,0-1 0,8-19-225,-1-2-84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17324,'2'3'232,"1"0"0,-1 1 0,0 0 0,0-1 0,-1 1 0,1 0 0,-1 0 0,0 0 0,0 0 0,1 5 0,1 6 152,163 585 3765,-157-574-3801,-6-24-107,-2-7 10,-6-44 311,-9-12-167,-7-41-33,65 148-396,-36-39 20,-1-1 1,1 1-1,0-1 1,1-1-1,0 0 1,0 0-1,0 0 1,18 5-1,-23-9 11,0 0 0,0 0 0,0-1 0,1 1 0,-1-1 0,0 0 0,0-1 0,0 1 0,0 0 0,0-1 0,0 0 0,0 0 0,0-1 0,0 1 0,0-1 0,0 1 0,0-1 0,-1 0 0,1-1 1,-1 1-1,0-1 0,0 1 0,0-1 0,5-5 0,-1-1 3,-1 0 1,0 0 0,0-1-1,-1 1 1,0-1 0,-1-1-1,0 1 1,0-1 0,-1 1-1,3-22 1,-4 19 10,-1-1 0,0 0 0,-1 0 0,0 1-1,-1-1 1,-1 0 0,0 1 0,-5-18 0,7 29-9,-1-1 0,0 1 1,0 0-1,0-1 0,0 1 0,-1 0 0,1 0 0,0 0 1,-3-2-1,4 4-1,0-1 0,-1 1-1,1 0 1,-1-1 0,1 1 0,-1 0 0,1-1 0,-1 1 0,1 0 0,-1-1-1,0 1 1,1 0 0,-1 0 0,1 0 0,-1 0 0,0 0 0,1 0 0,-1 0-1,0 0 1,1 0 0,-1 0 0,1 0 0,-2 0 0,0 1 0,1 0 0,-1 1 0,0-1 0,1 0 0,-1 1 0,1-1 0,-1 1 0,1 0 0,0-1 0,0 1 0,0 0 0,0 0 0,0 0 0,0 0 0,0 0 0,0 0 0,1 0 0,-1 0 0,1 2 0,-4 21-10,1-1 1,1 1-1,1 0 1,2 0-1,0-1 1,1 1 0,2-1-1,10 39 1,-12-56 11,0 0-1,0 0 1,1 0 0,0-1 0,0 1 0,1-1 0,0 0 0,7 10-1,-9-15-18,-1 1 0,1-1 0,-1 1-1,1-1 1,0 0 0,0 0-1,0 0 1,0 0 0,-1 0-1,1 0 1,0-1 0,0 1 0,1-1-1,-1 1 1,0-1 0,0 0-1,0 1 1,0-1 0,0 0 0,0-1-1,0 1 1,0 0 0,1-1-1,-1 1 1,0-1 0,0 1 0,0-1-1,0 0 1,-1 0 0,1 0-1,0 0 1,0 0 0,3-3 0,3-2-227,0 0 0,-1-1 1,0 0-1,0 0 1,0-1-1,-1 1 1,0-2-1,6-10 1,1-5-203,18-48 0,-8 6-227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16043,'2'41'1310,"2"0"-1,2 0 0,1-1 0,23 71 1,-9-50-910,3 0 0,47 86 0,-23-55-873,-47-85-239,-8-11 100,-12-15-242,-98-114-1536,1-4 4016,113 133-1633,1 2 247,0-1 0,-1 1 0,2-1 0,-1 0 0,0 0-1,-2-5 1,4 8-193,0-1 0,0 1 0,0-1-1,0 0 1,0 1 0,0-1-1,0 1 1,0-1 0,0 0-1,0 1 1,1-1 0,-1 1 0,0-1-1,0 1 1,1-1 0,-1 1-1,0-1 1,1 1 0,-1-1 0,0 1-1,1-1 1,-1 1 0,1-1-1,-1 1 1,1 0 0,-1-1-1,1 1 1,-1 0 0,1 0 0,-1-1-1,1 1 1,0 0 0,-1 0-1,1 0 1,-1-1 0,1 1 0,-1 0-1,1 0 1,0 0 0,-1 0-1,1 0 1,0 1 0,22-5 210,102-23-488,-73 11 74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22805,'-5'1'1616,"2"10"-1368,-1-3-112,4 1 320,4 0-448,5-6-992,1-3 912,0-2-208,1 1-112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83 12963,'16'-12'1532,"-10"8"-1023,-1 1 0,0-1 0,0 0 0,0 0 0,-1-1 0,1 0 0,-1 0 1,0 0-1,6-10 0,-10 15-446,0-1 1,0 1-1,1 0 1,-1-1-1,0 1 1,0-1-1,0 1 1,0 0-1,0-1 1,1 1-1,-1-1 1,0 1-1,0-1 1,0 1-1,0-1 1,0 1-1,0 0 1,0-1-1,-1 1 1,1-1 0,0 1-1,0-1 1,0 1-1,0 0 1,0-1-1,-1 1 1,1 0-1,0-1 1,0 1-1,-1-1 1,1 1-1,0 0 1,-1-1-1,1 1 1,0 0-1,-1 0 1,1-1-1,0 1 1,-1 0 0,1 0-1,0 0 1,-1-1-1,1 1 1,-1 0-1,1 0 1,-1 0-1,1 0 1,0 0-1,-2 0 1,0 0 36,1 0-1,-1 0 1,0 0 0,0 1 0,0-1 0,1 1 0,-1-1-1,0 1 1,1 0 0,-4 1 0,-2 4-22,0-1 1,0 1 0,0 1-1,1-1 1,0 1 0,-7 11-1,-28 49-39,35-57-19,-19 34-6,3 1 0,1 1-1,2 0 1,3 2 0,-21 94-1,32-112 45,2-1-1,0 1 0,2-1 1,1 1-1,2 0 0,0-1 0,2 1 1,2-1-1,0 0 0,2 0 0,16 37 1,-22-61-27,-1-1-1,0-1 0,0 0-1,0 0 1,1 0 0,0 0 0,-1 0 0,1 0 0,0 0 0,1-1 0,-1 1 0,0-1 0,5 4 0,-7-6-37,1-1 0,-1 1 0,0-1 0,0 1 0,0-1 0,0 1 0,0 0 0,1-1 0,-1 1 0,0-1 0,0 1 0,0-1 1,0 1-1,-1-1 0,1 1 0,0-1 0,0 1 0,0-1 0,0 1 0,0-1 0,-1 1 0,1-1 0,-1 0 0,-149-331-8963,97 223 8254,52 108 793,1 1-1,-1-1 1,1 0-1,0 0 1,-1 0 0,1 0-1,0 0 1,0 0-1,0 1 1,-1-1 0,1 0-1,0 0 1,0 0-1,0 0 1,1 0-1,-1 0 1,0 0 0,0 0-1,0 0 1,1 1-1,-1-1 1,0 0 0,1 0-1,-1 0 1,1 0-1,-1 1 1,1-1 0,-1 0-1,1 0 1,-1 1-1,1-1 1,0 1 0,0-1-1,-1 0 1,1 1-1,0-1 1,0 1-1,-1 0 1,1-1 0,0 1-1,0 0 1,0-1-1,0 1 1,0 0 0,0 0-1,-1 0 1,1 0-1,2 0 1,7-2 432,0 1 0,0 1-1,17 1 1,-15-1-200,55 1 649,83-3-2249,-143 1 1179,1 0 1,-1 0 0,0-1-1,0 0 1,0 0-1,7-4 1,4-7-459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17260,'10'22'1616,"-6"-3"-1128,-4-5-208,3-11 440,3-3-688,-6-10 248,-4-5-128,-4-4-312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17916,'0'7'1712,"4"9"-1144,4 6-248,2 12 1289,5 5-881,4 11-408,2 4-72,3 3-248,1 0-224,-5-6-600,-4-6-104,-13-10 704,-4-6-169,-16-11-159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9 182 16396,'-1'-2'100,"0"0"1,0 0 0,0 0 0,0 0 0,1 0-1,-1 0 1,0 0 0,1 0 0,0 0 0,-1 0-1,1 0 1,0 0 0,0 0 0,0-1 0,0 1-1,0 0 1,1 0 0,-1 0 0,1 0 0,-1 0-1,1 0 1,0 0 0,-1 0 0,1 0 0,0 0-1,1 0 1,-1 1 0,0-1 0,0 0 0,1 1-1,-1-1 1,1 1 0,2-3 0,8-6 307,0 1 0,0 0 0,1 1 0,0 0 0,0 1 0,1 1-1,23-9 1,-4 5-134,0 1-1,45-6 0,-53 12-218,1 0 0,-1 2 0,1 1-1,0 1 1,0 1 0,-1 1 0,32 8-1,-46-8-51,-1 1 0,1 0-1,-1 0 1,0 1 0,0 0-1,0 1 1,-1 0 0,12 11-1,-15-12 3,0 1-1,-1-1 0,0 1 0,-1 1 1,1-1-1,-1 1 0,0-1 0,-1 1 1,0 0-1,0 1 0,0-1 0,-1 0 1,2 11-1,-3-6 56,0 1 0,0-1 1,-2 1-1,1-1 0,-2 1 0,0-1 1,0 1-1,-1-1 0,0 0 0,-1 0 1,-1 0-1,0-1 0,0 0 0,-1 0 1,-11 16-1,2-6 91,-1-1-1,0 0 1,-1-1 0,-1-1 0,-1-1-1,-35 25 1,47-38-242,-1 1 0,1-1 0,-1 0 0,-13 6 0,20-10 76,0 1 0,-1-1 0,1 0 1,0 1-1,0-1 0,0 0 0,0 1 0,0-1 1,-1 0-1,1 0 0,0 0 0,0 0 0,0 0 1,-1 0-1,1-1 0,0 1 0,0 0 0,0-1 0,0 1 1,0 0-1,0-1 0,0 1 0,0-1 0,0 0 1,0 1-1,0-1 0,0 0 0,0 0 0,0 0 1,0 1-1,0-1 0,1 0 0,-1 0 0,0 0 1,1 0-1,-1 0 0,1 0 0,-1 0 0,1-1 0,0 1 1,-1 0-1,1 0 0,0 0 0,0-2 0,-2-28-289</inkml:trace>
  <inkml:trace contextRef="#ctx0" brushRef="#br0" timeOffset="1">855 63 14971,'13'24'1969,"-3"6"-1217,-1 10-344,1 2 2016,2 0-1879,1-1-169,-1-14-488,1-13-393,0-24 1882,0-12-1377,-3-20 0,-3-6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92 564 12587,'5'14'605,"-2"-7"-287,0 0 1,0 0-1,0 0 1,0-1-1,7 9 1,-9-13-223,0-1 0,1 0 0,-1 1 0,0-1 0,1 0 0,-1 0 0,1 0 0,-1 0 0,1 0 0,-1 0 0,1 0 0,0-1 0,-1 1 0,1-1 0,0 1 0,0-1 0,0 1 0,-1-1 0,1 0 0,0 0 1,0 0-1,0 0 0,-1 0 0,1-1 0,0 1 0,0 0 0,2-2 0,3 0 171,0-2 1,0 1-1,0-1 0,0 0 1,-1 0-1,1-1 1,-1 0-1,0 0 0,9-11 1,0-1 308,-1 0 0,13-22 0,-18 24-198,-1 1-1,8-20 1,-14 29-267,0 0 0,0-1-1,-1 1 1,1-1 0,-1 0 0,-1 0-1,1 1 1,-1-1 0,0-9 0,0 14-91,0 0 1,0 0 0,0 0-1,-1 0 1,1 0 0,0 0-1,0 0 1,-1 0 0,1 1 0,0-1-1,-1 0 1,1 0 0,-1 0-1,1 1 1,-1-1 0,1 0-1,-1 0 1,0 1 0,1-1-1,-1 1 1,-1-2 0,1 2-8,1 0-1,-1 0 1,0 0 0,0 0 0,1 0 0,-1 0-1,0 0 1,0 0 0,0 0 0,1 0-1,-1 0 1,0 1 0,0-1 0,1 0 0,-1 0-1,0 1 1,1-1 0,-1 1 0,-1 0 0,-2 2 16,0 0 1,0 1 0,1-1 0,-1 1 0,1 0 0,-5 6 0,0 5-13,0 0 1,0 1-1,2-1 1,0 1-1,0 1 1,2-1-1,-5 28 1,7-31-12,1 1 0,0 0 1,1 0-1,0 0 0,1 0 0,0 0 1,2-1-1,-1 1 0,9 23 0,-9-32 9,0 0 0,1 0-1,-1-1 1,1 1-1,0 0 1,0-1-1,1 0 1,-1 0-1,1 0 1,0 0-1,0 0 1,1-1-1,-1 0 1,1 0-1,-1 0 1,1 0-1,7 2 1,-5-3-29,-1 0 1,1 0-1,0-1 1,-1 0-1,1 0 1,0-1-1,0 0 1,0 0-1,0 0 1,0-1-1,-1 0 1,12-3-1,-11 2-29,-1 0-1,1 0 1,-1-1-1,1 0 1,-1 0-1,0 0 1,0-1-1,-1 0 1,1 0-1,-1 0 1,0-1-1,0 1 1,0-1-1,-1-1 0,1 1 1,-1-1-1,-1 1 1,1-1-1,-1 0 1,0 0-1,0-1 1,-1 1-1,0-1 1,0 1-1,0-1 1,-1 0-1,0 1 1,0-10-1,-6-33-244</inkml:trace>
  <inkml:trace contextRef="#ctx0" brushRef="#br0" timeOffset="1">22 16 20700,'-16'-4'1657,"13"4"-1425,0-2-328,3 0 944,8 0-416,2-1-296,-1 0-136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16227,'0'24'1225,"0"1"-1,2 0 0,1 0 0,7 32 0,0-3-639,7 59 331,23 136 511,-39-245-1407,0 3 27,0-1 0,1 0 0,0 0 0,0 0-1,4 9 1,-5-14-37,0 0 0,0 1-1,-1-1 1,1 0-1,0 0 1,0 0-1,0 0 1,1 0-1,-1 0 1,0 0 0,0 0-1,1-1 1,-1 1-1,0 0 1,1-1-1,-1 1 1,0-1 0,1 1-1,-1-1 1,1 0-1,-1 0 1,1 0-1,-1 1 1,1-1 0,-1-1-1,1 1 1,-1 0-1,3-1 1,11-3 28,0-1 1,-1 0 0,26-14-1,-7 3 11,41-16 54,115-55-1764,-180 82 1561,-1 1 1,0-1 0,0 0-1,-1 0 1,0-1-1,13-13 1,-2-14-372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 14899,'0'1'18,"-10"41"1668,-5 55 0,14-84-1469,0 0 1,1-1-1,0 1 0,1 0 1,1 0-1,0-1 1,1 1-1,8 23 1,-10-33-160,0 0 0,1 0 0,-1-1 0,1 1 0,-1 0 1,1-1-1,0 1 0,0-1 0,0 1 0,0-1 0,1 0 1,-1 0-1,1 0 0,-1 0 0,1 0 0,0-1 0,5 3 1,-5-3 10,-1-1 0,1 1 0,-1-1 1,1 0-1,0 0 0,-1 0 1,1 0-1,-1 0 0,1-1 0,0 1 1,-1-1-1,1 0 0,-1 0 1,0 0-1,1 0 0,-1 0 0,0 0 1,1-1-1,-1 1 0,0-1 1,3-3-1,3-2 152,-1-1-1,0 0 1,0 0 0,-1-1-1,0 0 1,-1 0 0,0 0-1,0-1 1,5-17 0,-4 12 28,-2-1 1,0 0-1,-1-1 0,0 1 1,0-26-1,-4 35-186,1 1 0,-1-1 0,0 0 0,0 1 0,0-1 0,-1 1 0,0 0 0,-1-1 0,1 1 0,-6-8 0,7 12-58,0 0 0,-1 0 0,1 0-1,0 1 1,-1-1 0,1 1 0,-1-1 0,0 1-1,0-1 1,1 1 0,-1 0 0,0 0 0,0 0 0,0 0-1,0 0 1,0 0 0,0 0 0,-1 1 0,1-1 0,0 1-1,0 0 1,0 0 0,-1-1 0,1 1 0,0 1-1,0-1 1,0 0 0,-1 0 0,1 1 0,0-1 0,0 1-1,0 0 1,0 0 0,-3 1 0,3-1-122,-1 0 0,1 1 0,0-1 0,0 1 0,0-1 0,0 1 0,0 0 0,0-1 0,1 1 1,-1 0-1,0 0 0,1 0 0,0 0 0,-1 1 0,1-1 0,0 0 0,0 1 0,0-1 0,0 0 0,1 1 0,-1-1 0,1 1 0,-1-1 1,1 1-1,0 0 0,0-1 0,1 4 0,-1-5 93,0-1-1,0 0 1,0 1 0,0-1-1,0 0 1,0 1 0,0-1 0,0 1-1,1-1 1,-1 0 0,0 1 0,0-1-1,0 0 1,1 0 0,-1 1-1,0-1 1,0 0 0,1 1 0,-1-1-1,0 0 1,1 0 0,-1 0-1,0 1 1,1-1 0,-1 0 0,0 0-1,1 0 1,-1 0 0,1 0 0,-1 0-1,0 0 1,1 0 0,-1 0-1,0 0 1,1 0 0,-1 0 0,1 0-1,-1 0 1,0 0 0,1 0-1,-1 0 1,0 0 0,1 0 0,-1 0-1,0-1 1,1 1 0,-1 0 0,0 0-1,1 0 1,-1-1 0,0 1-1,1 0 1,-1-1 0,13-14-784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15643,'1'45'1594,"1"-1"-1,18 88 0,-14-104-1153,2 0 0,1 0 0,1 0 0,2-1 1,22 39-1,-31-62-404,-1 0 1,1-1-1,-1 1 1,1-1 0,0 0-1,1 0 1,-1 0 0,0 0-1,1 0 1,0-1-1,-1 1 1,8 2 0,-8-4-27,-1 0-1,0 0 1,0-1 0,1 0 0,-1 1 0,0-1 0,1 0 0,-1 0 0,0 0 0,1 0 0,-1-1-1,0 1 1,1-1 0,-1 1 0,0-1 0,0 0 0,0 0 0,0 0 0,1 0 0,-1 0 0,0 0-1,-1-1 1,1 1 0,0-1 0,3-3 0,16-25 101,-19 25-85,1 1-1,0-1 1,-1 1 0,2 0-1,-1 0 1,0 0 0,8-6-1,-10 10-22,-1-1 0,1 1 0,0 0 0,0-1 0,0 1 0,0 0 0,0-1 0,0 1-1,0 0 1,0 0 0,0 0 0,0 0 0,0 0 0,0 0 0,0 0 0,0 0 0,0 0 0,0 1 0,0-1 0,0 0-1,0 1 1,0-1 0,0 0 0,-1 1 0,1-1 0,1 2 0,23 20 24,-5-4-17,-18-17-9,-1 0 0,1-1-1,-1 1 1,1-1 0,-1 1 0,1-1-1,0 0 1,-1 1 0,1-1-1,-1 0 1,1 0 0,0 0 0,-1 0-1,1 0 1,0-1 0,-1 1 0,1-1-1,-1 1 1,1-1 0,-1 1-1,1-1 1,-1 0 0,1 1 0,-1-1-1,0 0 1,1 0 0,-1 0 0,0 0-1,2-2 1,4-4 10,-1-1 0,0 0 0,11-17 0,4-6 14,-18 28-21,0 0 0,0 0 1,0 0-1,0 0 0,0 1 0,0-1 1,1 1-1,-1 0 0,1 0 0,0 0 0,0 1 1,0-1-1,0 1 0,0 0 0,0 0 1,0 0-1,0 1 0,8-1 0,-7 2-2,1 0-1,-1 0 1,1 0-1,-1 1 1,1 0-1,-1 0 1,0 0-1,0 1 1,0 0-1,0 0 1,-1 0-1,1 0 1,4 5-1,51 53 22,-59-60-12,0-1 0,0 1 0,0 0 0,-1-1 1,1 1-1,0-1 0,0 1 0,0-1 0,0 1 0,0-1 0,0 0 1,0 1-1,0-1 0,0 0 0,0 0 0,1 0 0,-1 0 0,0 0 1,0 0-1,0 0 0,0 0 0,0 0 0,0 0 0,0-1 0,0 1 1,2-1-1,-1 0-2,0-1 0,-1 1-1,1-1 1,0 1 0,-1-1 0,1 0 0,-1 1 0,0-1 0,1 0 0,-1 0 0,0 0 0,1-3 0,0 1-8,0 0 0,-1 0 0,0-1 1,1 1-1,-1 0 0,-1-1 0,1 1 0,-1 0 0,1-1 0,-1 1 1,-1-1-1,0-7 0,-7 2-32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17516,'0'2'110,"1"0"-1,-1 0 1,1 1 0,-1-1 0,1 0 0,0 0 0,0 0-1,0 0 1,0 0 0,0 0 0,0 0 0,0-1 0,1 1-1,-1 0 1,1-1 0,2 3 0,-3-3-37,0-1 1,0 1 0,1 0-1,-1-1 1,0 0-1,1 1 1,-1-1-1,1 0 1,-1 1-1,0-1 1,1 0-1,-1 0 1,1 0-1,-1 0 1,0-1-1,1 1 1,-1 0-1,1-1 1,1 0-1,1-1 73,1 0-1,-1 0 0,0-1 0,0 0 0,0 0 0,0 0 0,-1 0 0,1 0 0,-1-1 0,0 0 1,0 1-1,0-1 0,4-8 0,-1 0 190,0 0 1,-1-1-1,-1 0 1,5-21-1,-7 26-137,-1 0-1,0-1 1,0 1-1,-1 0 1,0 0 0,0-1-1,-1 1 1,-4-15-1,5 21-168,0 1 0,-1 0 0,1 0 0,-1 0 0,1 0 0,-1-1 0,1 1 0,-1 0 0,0 0 0,1 0 0,-1 0-1,0 1 1,-2-3 0,3 3-14,0 0 0,-1-1 0,1 1 0,-1 0 0,1 0 0,-1 0 0,1 0 0,-1 0 0,1 0 0,0 0 0,-1 0 0,1 0 0,-1 0 0,1 0 0,-1 0 0,1 0 0,-1 0 0,1 0 0,-1 0 0,1 0 0,-1 1 0,1-1 0,0 0 0,-1 1 0,-1 0 9,0 1-1,0 0 0,0-1 0,1 1 0,-1 0 1,1 0-1,-1 0 0,1 0 0,0 1 0,0-1 0,0 0 1,-1 4-1,-4 14-35,2-1 1,0 1-1,1 1 0,1-1 1,1 0-1,2 36 1,-1-55 9,0 0 0,0 1 1,0-1-1,1 0 0,-1 0 1,0 1-1,0-1 1,1 0-1,-1 0 0,0 0 1,1 1-1,0-1 1,-1 0-1,1 0 0,-1 0 1,1 0-1,2 2 1,-3-3-1,1 0 1,-1 0 0,1 0-1,-1 0 1,1 0 0,-1 0-1,1 0 1,0 0 0,-1 0-1,1 0 1,-1 0 0,1 0-1,-1-1 1,1 1 0,-1 0-1,1 0 1,-1 0 0,1-1-1,-1 1 1,1 0 0,-1-1-1,1 1 1,-1 0 0,0-1-1,1 1 1,0-1 0,4-6-11,1 1 1,-1-1-1,6-12 1,-10 18 11,75-117-5,-63 102 3,1 0 1,0 0-1,1 1 0,29-22 0,-44 37 14,0-1 0,1 1-1,-1 0 1,0-1 0,1 1-1,-1-1 1,0 1-1,0 0 1,1-1 0,-1 1-1,0-1 1,0 1 0,0-1-1,0 1 1,1-1-1,-1 1 1,0-1 0,0 1-1,0-1 1,0 1-1,0-1 1,0 1 0,-1-1-1,1 1 1,0-1 0,0 1-1,0-1 1,0 1-1,0-1 1,-1 1 0,1 0-1,0-1 1,-1 1 0,1-1-1,0 1 1,0 0-1,-1-1 1,1 1 0,-1 0-1,1-1 1,0 1-1,-1 0 1,1-1 0,-1 1-1,1 0 1,-1 0 0,0-1-1,-32-18 451,17 10-192,6 2-56,9 7-250,0-1 0,0 1 0,0-1 1,-1 0-1,1 0 0,0 1 0,0-1 0,1 0 0,-1 0 0,0 0 0,0 0 0,-1-1 1,2 1-28,1 0 1,-1 0 0,1 1 0,-1-1-1,1 0 1,-1 1 0,1-1 0,-1 0 0,1 1-1,-1-1 1,1 1 0,0-1 0,-1 1 0,1-1-1,0 1 1,0 0 0,-1-1 0,1 1-1,0 0 1,0-1 0,-1 1 0,1 0 0,1 0-1,10-6-408,0 0-1,-1-1 0,0-1 0,0 0 0,0 0 1,-1-1-1,-1 0 0,13-15 0,7-13-477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1:5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 16059,'-1'-1'97,"0"1"0,0-1-1,0 0 1,0 1 0,0-1 0,0 1-1,0 0 1,0-1 0,0 1-1,0 0 1,0 0 0,0-1-1,0 1 1,0 0 0,0 0-1,0 0 1,0 0 0,-1 1-1,1-1-42,1 0 0,-1 1 0,1-1 0,-1 0 0,1 1 0,-1-1 0,1 1 0,0-1 0,-1 1 0,1-1 0,0 1 0,-1-1 0,1 1 0,0-1 0,0 1 0,0 0 0,-1-1 0,1 1 0,0-1 0,0 1 0,0 0 0,0-1 0,0 2 0,1 5 287,-1 1 1,1 0-1,1 0 0,2 7 0,-2-7-25,31 115 1466,48 119 1,-76-229-1683,0 0 11,0 0 1,10 18 0,-13-29-86,-1 1-1,1-1 1,0 0-1,-1 0 1,1 1-1,0-1 1,0 0-1,0 0 1,1-1-1,-1 1 1,0 0-1,1-1 1,-1 1-1,1-1 1,-1 0-1,1 0 1,4 1-1,-5-2-10,0 1 0,-1-1 0,1 0 0,0-1 0,0 1 0,-1 0 0,1-1 0,0 1 0,-1 0 0,1-1 0,0 0 0,-1 1 0,1-1 0,-1 0 0,1 0 0,-1 0-1,1 0 1,-1 0 0,0 0 0,1-1 0,-1 1 0,0 0 0,1-3 0,4-3 23,-1-1 0,0 0 0,4-11 0,-6 13-8,37-96 262,-14 33-96,-26 67-194,1 1-1,-1-1 1,1 1 0,0-1 0,-1 1 0,1-1-1,0 1 1,0-1 0,0 1 0,0 0 0,0-1 0,1 1-1,-1 0 1,0 0 0,1 0 0,0-1 0,-1 2-3,0 0 1,-1 0 0,1 0 0,-1 0 0,1 0-1,0 0 1,-1 0 0,1 0 0,-1 1 0,1-1-1,0 0 1,-1 0 0,1 0 0,-1 1 0,1-1-1,-1 0 1,1 1 0,-1-1 0,1 0 0,-1 1 0,1-1-1,-1 1 1,1-1 0,-1 1 0,0-1 0,1 1-1,-1-1 1,0 1 0,4 6-4,-1-1 0,0 1-1,-1 0 1,1 0 0,1 11 0,22 121-508,-23-127 191,-1-11-307,-1-22-57,3-56-142,-2 27 103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245 772 9042,'0'0'151,"0"0"1,1 0-1,-1 1 0,0-1 0,1 0 1,-1 0-1,0 0 0,1 0 1,-1 0-1,1 0 0,-1 0 1,0 0-1,1 0 0,-1 0 0,0 0 1,1 0-1,-1-1 0,0 1 1,1 0-1,-1 0 0,0 0 0,1 0 1,-1-1-1,0 1 0,1 0 1,-1 0-1,0-1 0,0 1 1,1 0-1,-1 0 0,0-1 0,0 1 1,1 0-1,-1-1 0,0 1 1,0 0-1,0-1 0,0 1 1,0 0-1,1-1 0,-1 1 0,0 0 1,0-1-1,0 1 0,0-1 1,0 1-1,0 0 0,0-1 1,0 1-1,0 0 0,-1-1 0,1 1 1,0 0-1,0-1 0,0 1 1,0 0-1,0-1 0,-1 1 1,1 0-1,0-1 0,0 1 0,0 0 1,-1-1-1,1 1 0,0 0 1,-1-1-1,0 0 228,-1-1 0,1 0 0,-1 1 0,1-1 0,-1 1 0,0 0 0,0 0 0,0-1 1,1 1-1,-1 0 0,-4-1 0,-1 1-116,0 1 1,0-1 0,0 1-1,0 1 1,0-1 0,0 1-1,0 0 1,-8 3 0,-3 2-170,-32 13 1,44-17-98,0 2 1,0-1 0,1 0 0,-1 1 0,1 0 0,0 1 0,0-1 0,1 1 0,-1 0-1,1 0 1,0 0 0,0 0 0,1 1 0,0 0 0,0-1 0,0 1 0,0 1 0,1-1-1,0 0 1,0 0 0,1 1 0,0-1 0,0 1 0,1-1 0,-1 1 0,1 0 0,1-1-1,-1 1 1,1-1 0,0 1 0,1-1 0,0 1 0,0-1 0,0 0 0,4 8 0,-4-10-2,0-1 1,-1 0 0,1 0 0,0 0-1,1 0 1,-1 0 0,0 0-1,1-1 1,0 1 0,-1-1 0,1 0-1,0 0 1,0 0 0,1 0 0,-1 0-1,0 0 1,1-1 0,-1 0-1,7 2 1,-5-2 1,-1-1 0,0 0 1,1 0-1,-1 0 0,1 0 0,-1-1 0,0 0 0,1 0 0,-1 0 0,0 0 1,0-1-1,0 1 0,0-1 0,0 0 0,0-1 0,5-3 0,0-1 15,0-1-1,0 0 1,-1-1-1,0 1 1,-1-2-1,0 1 1,0-1-1,-1 0 1,0-1-1,-1 1 1,0-1-1,-1 0 1,5-17-1,-6 15 50,0 1 1,-1-1-1,0 0 0,-1 0 1,0 0-1,-1 0 1,-1 0-1,0 1 0,-1-1 1,0 0-1,-1 0 0,-5-14 1,7 23-28,-1 0 0,0 0 0,0 0 0,0 0 1,-1 1-1,0-1 0,1 1 0,-1-1 0,0 1 0,0 0 0,-1 0 1,-3-2-1,6 4-27,0 1-1,0-1 1,0 1 0,0-1 0,0 1 0,0 0 0,0-1 0,1 1 0,-1 0 0,0 0-1,0 0 1,0 0 0,0 0 0,0 0 0,0 0 0,0 0 0,0 0 0,0 0 0,0 1-1,0-1 1,-2 1 0,2 0-7,-1 1-1,1-1 1,-1 0-1,1 1 0,0-1 1,0 1-1,0-1 1,-1 1-1,1-1 1,1 1-1,-1 0 1,0 0-1,0-1 0,1 1 1,-1 3-1,-1 3-13,0 1 1,1-1-1,0 0 0,1 1 0,0-1 0,0 0 0,1 1 0,0-1 1,0 0-1,5 15 0,-6-22 12,1-1 1,-1 1-1,0-1 1,0 0 0,0 1-1,0-1 1,0 1-1,0-1 1,0 0-1,1 1 1,-1-1-1,0 0 1,0 1-1,1-1 1,-1 0-1,0 1 1,0-1-1,1 0 1,-1 0-1,0 1 1,1-1-1,-1 0 1,0 0-1,1 0 1,-1 1-1,1-1 1,-1 0 0,0 0-1,1 0 1,-1 0-1,1 0 1,7-9-1,4-23 15,-11 30-12,13-46-2,-16 58-60,2-10 85,1 1 0,-1 0-1,0 0 1,0-1 0,0 1 0,0 0 0,0-1 0,0 1-1,-1 0 1,1 0 0,0-1 0,0 1 0,0 0 0,-1-1-1,1 1 1,0-1 0,-1 1 0,1 0 0,0-1 0,-1 1-1,1-1 1,-1 1 0,1-1 0,-1 1 0,1-1 0,-1 1-1,0-1 1,0 1 0,0 0 74,0-1 1,1 1-1,-1-1 0,0 1 1,1 0-1,-1-1 0,1 1 0,-1 0 1,1 0-1,-1-1 0,1 1 1,0 0-1,-1 0 0,1 0 1,0-1-1,0 1 0,-1 0 0,1 0 1,0 0-1,0 0 0,0 0 1,0 0-1,0 1 0,-6 24 91,6-25-191,0-1 1,0 0-1,0 0 0,-1 0 1,1 0-1,0 0 1,0 1-1,0-1 1,0 0-1,0 0 1,0 0-1,0 0 1,0 0-1,1 1 1,-1-1-1,0 0 1,0 0-1,0 0 1,0 0-1,0 0 1,0 1-1,0-1 1,0 0-1,0 0 1,0 0-1,0 0 1,1 0-1,-1 0 0,0 0 1,0 1-1,0-1 1,0 0-1,0 0 1,0 0-1,1 0 1,-1 0-1,0 0 1,0 0-1,0 0 1,0 0-1,0 0 1,1 0-1,-1 0 1,0 0-1,0 0 1,0 0-1,6 3-4,-6-3 9,0 1-5,0-1-12,3 1-40,0-1 0,0 0 1,0 1-1,0-1 0,0 1 1,0 0-1,0 0 0,4 2 1,5 1-127,-8-3 120,1 0 0,-1 0-1,1 0 1,-1-1-1,1 0 1,0 0-1,-1 0 1,1 0-1,-1-1 1,1 0-1,-1 0 1,1 0-1,-1 0 1,0-1-1,5-2 1,-3 0 12,0 0 0,0 0 0,0-1 0,-1 1 0,0-1 0,0 0 0,0-1 0,0 1 0,3-8 0,-1 3 7,-2-1-1,1 0 1,-1 0 0,-1-1 0,0 1 0,-1-1 0,0 0-1,-1 0 1,2-23 0,-2-9 25,-5-59 0,2 98 15,1-1-2,-2-33-29,-1 1 1,-1 0 0,-3 0 0,-11-40-1,18 78 28,0-1 0,0 1 0,0 0-1,0-1 1,0 1 0,0 0 0,0-1-1,-1 1 1,1-1 0,0 1 0,0 0-1,0-1 1,0 1 0,0 0-1,-1 0 1,1-1 0,0 1 0,0 0-1,0-1 1,-1 1 0,1 0 0,0 0-1,0-1 1,-1 1 0,1 0 0,0 0-1,-1 0 1,1-1 0,0 1 0,-1 0-1,1 0 1,0 0 0,-1 0 0,1 0-1,0 0 1,-1 0 0,1 0 0,-1 0-1,-7 14-79,0 23-8,3 22 32,3-1 0,2 1 0,13 95 0,-11-136 56,18 109-17,-18-114 19,2 0 1,0 0-1,0-1 0,1 1 1,1-1-1,0 0 0,8 13 1,-13-23 0,1 0 0,-1-1 0,0 1 0,1 0 0,-1-1 0,1 1 0,0-1 0,-1 0 0,1 1 0,0-1 0,0 0 0,0 0 0,0 0-1,-1 0 1,2-1 0,-1 1 0,0 0 0,0-1 0,0 1 0,4-1 0,-3 0 1,0-1-1,0 1 0,0-1 0,0 0 0,0 0 1,0 0-1,0 0 0,0 0 0,0-1 1,-1 0-1,1 1 0,4-5 0,3-3 4,-1-1-1,1 0 0,-2-1 1,1 0-1,7-13 1,9-22 27,23-55 1,-16 30-7,-20 54-27,-11 17 1,-1 0 1,0 0-1,1 0 1,-1-1-1,0 1 0,1 0 1,-1 0-1,0 0 1,1 0-1,-1 0 0,0 0 1,1 0-1,-1 0 1,0 0-1,1 0 0,-1 0 1,0 0-1,1 0 1,-1 0-1,0 0 0,1 0 1,-1 1-1,0-1 1,1 0-1,-1 0 0,0 0 1,1 0-1,-1 1 1,3 2-6,-1-1 1,0 1 0,0 0 0,-1 0-1,1 0 1,0 0 0,1 5-1,0-1 2,0 2-10,0-3 7,-1 0 0,1 0 0,0 0 1,1 0-1,4 6 0,-7-12 7,-1 1 0,1 0 0,0 0 0,0 0 0,0-1 0,-1 1 0,1 0 0,0-1 0,0 1 0,0 0 1,0-1-1,0 0 0,0 1 0,0-1 0,0 1 0,0-1 0,1 0 0,-1 0 0,0 0 0,0 0 0,0 0 0,0 0 0,0 0 0,0 0 0,0 0 0,1 0 0,-1-1 0,0 1 0,0 0 0,0-1 1,0 1-1,0-1 0,0 1 0,0-1 0,0 1 0,0-1 0,1-1 0,9-9 5,0-1-1,0 1 1,-2-2 0,1 0-1,13-24 1,2-3 8,-16 27-14,2-5-19,1 2-1,21-24 1,-30 37 9,-1 0 1,1 1-1,0-1 1,0 0-1,0 1 1,1 0-1,-1 0 1,1 0-1,-1 0 1,1 0-1,-1 1 1,1-1 0,0 1-1,0 0 1,0 0-1,0 1 1,0-1-1,0 1 1,6 0-1,-6 1-3,1 1 0,-1-1-1,0 1 1,0 0 0,0 0-1,0 1 1,0 0 0,-1-1 0,1 1-1,-1 0 1,1 0 0,-1 1 0,0-1-1,3 6 1,-3-5 4,1 0 1,0 0-1,0 0 1,0 0-1,0-1 1,0 1-1,6 2 0,-8-5 11,0 0-1,0-1 0,1 1 1,-1-1-1,0 1 0,0-1 1,0 0-1,1 0 1,-1 0-1,0 0 0,0 0 1,1 0-1,-1-1 0,0 1 1,0-1-1,0 0 0,0 1 1,0-1-1,0 0 0,0 0 1,0 0-1,3-3 0,10-5 13,-4 2-26,0 0 0,0 1 0,1 0 0,13-4 0,-21 9 1,0 0 0,1 0 0,-1 0 0,1 1 0,-1-1-1,1 1 1,-1 0 0,1 1 0,-1-1 0,1 1 0,-1 0 0,1 0 0,-1 0 0,0 0 0,7 4 0,3 3-23,0 0 0,0 1 0,-1 1 1,0 0-1,-1 0 0,0 2 0,-1-1 0,0 2 0,-1-1 0,0 1 0,8 15 0,2 8 12,-1 0 0,-2 1-1,15 47 1,-25-66 44,-1 1 1,-1-1-1,0 1 0,-2 0 1,2 23-1,-4-41-18,-1-1 0,0 0 0,0 0-1,0 1 1,0-1 0,0 0 0,0 0 0,0 1 0,0-1 0,0 0 0,0 0 0,0 1-1,0-1 1,0 0 0,0 0 0,0 1 0,0-1 0,0 0 0,-1 0 0,1 1-1,0-1 1,0 0 0,0 0 0,0 0 0,0 1 0,-1-1 0,1 0 0,0 0-1,0 0 1,0 1 0,-1-1 0,1 0 0,0 0 0,0 0 0,0 0 0,-1 0-1,1 0 1,0 0 0,0 1 0,-1-1 0,1 0 0,0 0 0,-11-8 54,-9-18 1,4 0-28,1-1 1,1 0-1,2-1 1,1-1-1,1 0 1,-11-52-1,17 60-42,2-1-1,0 0 0,1 1 1,1-1-1,1 0 1,1 1-1,1-1 0,1 1 1,0-1-1,11-24 0,-9 27-6,0 6 1,-1-1 0,0 0 0,-1 0 0,-1 0 0,0-1 0,1-23 0,-4 36 18,0 1 0,-1-1 0,1 1 0,0-1 0,0 1-1,-1-1 1,1 1 0,-1-1 0,1 1 0,-1-1 0,0 1 0,1 0 0,-3-3 0,3 4 0,0 0 0,-1 0 0,1-1 0,-1 1 0,1 0 0,0 0 0,-1 0-1,1-1 1,-1 1 0,1 0 0,-1 0 0,1 0 0,-1 0 0,1 0 0,-1 0 0,1 0 0,-1 0 0,1 0 0,0 0 0,-1 0 0,1 0 0,-1 0 0,1 1 0,-1-1 0,1 0 0,-1 0 0,1 0 0,0 1 0,-1-1 0,1 0 0,0 0 0,-1 1 0,1-1 0,0 0 0,-1 1 0,1-1 0,0 1 0,-1-1 0,1 0 0,0 1 0,0-1 0,0 1 0,-1-1-1,1 0 1,0 1 0,0-1 0,0 2 0,-3 3-2,1 1-1,-1 0 0,2 0 1,-1 1-1,0-1 0,1 0 1,1 0-1,-1 1 0,1-1 1,0 0-1,0 1 0,2 9 1,-1-10-1,-1 0 1,2 0-1,-1 0 1,1 0-1,0-1 1,0 1-1,0 0 1,1-1-1,0 0 1,0 1-1,1-1 1,-1-1-1,6 7 1,-7-10 4,0 1 0,0-1 0,0 0 0,0 0 0,0 0 0,0 0 0,0 0 0,1 0 0,-1 0 0,0-1 0,1 1 0,-1-1 0,0 0 0,1 0 0,-1 0 0,1 0-1,-1 0 1,0 0 0,1 0 0,-1-1 0,0 1 0,1-1 0,-1 0 0,0 0 0,0 0 0,1 0 0,-1 0 0,0 0 0,2-2 0,6-4 18,0-1 0,0 0 0,-1 0 0,11-13 0,115-147 217,-113 138-204,-19 25-26,32-38 31,-32 40-38,1 0 1,-1 0-1,0 0 0,1 0 1,0 0-1,0 1 0,0 0 1,0 0-1,7-3 0,-10 5 1,0 0 0,1-1-1,-1 1 1,0 0 0,0 0-1,0 0 1,1 0 0,-1 0-1,0 0 1,0 0 0,1 0-1,-1 1 1,0-1 0,0 0-1,0 1 1,0-1-1,1 1 1,-1-1 0,0 1-1,0 0 1,0 0 0,0-1-1,0 1 1,-1 0 0,1 0-1,1 1 1,2 3 10,-1 1 0,1-1-1,-1 1 1,3 8 0,-5-11 7,0 0 0,1 1 1,-1-1-1,1 0 0,0 0 0,0 1 1,0-2-1,0 1 0,0 0 0,6 4 1,-6-6-8,-1-1 0,1 1 0,-1-1 0,1 0 0,0 1 0,0-1 0,-1 0 0,1 0 0,0 0 0,-1-1 1,1 1-1,0 0 0,-1-1 0,1 1 0,0-1 0,-1 1 0,1-1 0,-1 0 0,1 0 0,-1 0 1,3-1-1,30-24-272,-31 23 157,21-22-1999,-24 25 2079,0 0 1,0 0-1,0-1 0,0 1 0,0 0 0,0-1 0,0 1 0,0 0 0,0 0 0,0-1 0,0 1 0,0 0 1,0-1-1,0 1 0,-1 0 0,1 0 0,0-1 0,0 1 0,0 0 0,0 0 0,0 0 0,-1-1 0,1 1 0,0 0 1,0 0-1,0 0 0,-1-1 0,1 1 0,0 0 0,0 0 0,-1 0 0,1 0 0,0 0 0,0 0 0,-1-1 1,1 1-1,0 0 0,-1 0 0,1 0 0,0 0 0,0 0 0,-1 0 0,-14-1-676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17652,'-7'55'4041,"3"7"-3473,1-32-601,1 1 0,1-1 0,6 56 0,-5-84-9,1 0 1,-1 0-1,1 0 1,-1 0-1,1 0 1,-1 0 0,1 0-1,0-1 1,0 1-1,0 0 1,0 0-1,0 0 1,1-1-1,-1 1 1,3 2 0,-3-4-17,0 1 0,0-1 0,0 0 1,0 1-1,0-1 0,0 0 0,0 1 1,0-1-1,0 0 0,0 0 0,0 0 1,0 0-1,0 0 0,0 0 0,0 0 1,0 0-1,0-1 0,0 1 0,0 0 1,0-1-1,2 0 0,2-2-201,-1 0-1,1 0 1,0-1-1,-1 1 1,0-1-1,0 0 1,0-1-1,7-8 1,1-6-358,0-1 0,-1 0 0,-2 0 0,0-1-1,10-34 1,-14 40 712,-2-1-1,0 1 1,-1-1-1,0 0 1,-2-16-1,-2 18 768,1 14-835,1-1 0,0 1 0,0 0 0,0 0 0,0 0 0,0 0 0,0 0 0,0 0 0,-1 0 0,1 0 0,0 0 0,0 0 0,0 0 1,0 0-1,0 0 0,-1 0 0,1 0 0,0 0 0,0 0 0,0 0 0,0 0 0,0 0 0,-1 0 0,1 0 0,0 0 0,0 0 0,0 0 0,0 0 0,0 0 0,0 0 0,-1 0 0,1 0 0,0 1 1,0-1-1,0 0 0,0 0 0,0 0 0,0 0 0,0 0 0,0 0 0,0 0 0,-1 0 0,1 1 0,0-1 0,-10 24 1715,5 0-1186,0 0 0,2 0 0,1 1 0,1 33-1,2-41-935,0 0 0,2 0 0,0-1 0,0 1-1,2-1 1,0 1 0,9 18 0,-3-13-355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16884,'10'0'1696,"14"-4"-1128,6-8-232,13-7 1000,6 0-1352,17 3 136,1 2 0,0-1-288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20036,'6'18'1433,"4"9"-1185,2 1-120,1 6 568,6 5-424,1 5-480,2-2-256,-3-10-480,-4-8 799,-11-20-175,-4-11-120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19652,'-11'-2'1625,"7"5"-1249,1 1-144,3-1 520,5 0-632,8-3-848,0 0 688,6 2-224,1-1-128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15355,'0'1'143,"1"1"0,0 0 1,-1 0-1,1-1 0,-1 1 0,0 0 0,0 0 0,1 0 0,-1-1 0,0 1 0,0 0 0,-1 0 0,1 0 1,0-1-1,-1 1 0,1 0 0,-2 2 0,0 1 107,0-1 0,0 0 1,-1 0-1,1 0 0,-1 0 1,-6 6-1,0-1 489,-2 0 0,1 0-1,-23 14 1,1-8 221,31-15-936,0 1 0,0-1 0,0 1 0,0-1 0,0 0 0,0 1 0,0-1 0,0 0 0,0 0 0,0 0 0,-1 0 0,1 0 0,0 0 0,0 0 0,0 0 0,0 0 0,0-1 0,0 1 0,0 0 0,0-1 0,0 1-1,0-1 1,0 1 0,0-1 0,0 1 0,1-1 0,-1 1 0,-2-3 0,3 3-20,0-1-1,0 0 0,0 1 1,0-1-1,0 0 1,0 1-1,0-1 0,0 0 1,0 1-1,0-1 0,1 0 1,-1 1-1,0-1 1,0 0-1,1 1 0,-1-1 1,0 0-1,1 1 1,-1-1-1,1 1 0,-1-1 1,0 1-1,1-1 1,-1 1-1,1-1 0,-1 1 1,1-1-1,0 1 1,-1 0-1,1-1 0,-1 1 1,1 0-1,0 0 0,-1-1 1,1 1-1,1 0 1,27-9-15,-18 9-25,0 0 1,1 0-1,-1 1 0,0 0 1,0 1-1,0 0 1,0 1-1,18 7 0,-20-7 10,-1 0 0,0 1 0,0 0 0,-1 0 0,1 1 1,-1 0-1,0 1 0,0-1 0,-1 1 0,0 1 0,9 10 0,-13-14 44,-1-1 0,0 0 0,0 0 0,0 1 0,0-1 0,0 1 0,0-1 0,-1 1 0,1-1 0,-1 1 0,0-1 0,0 1 0,0-1 0,0 1 0,0-1 0,-1 5 0,0-2 38,-1-1 0,0 1 0,1-1 0,-1 1 0,-1-1 0,1 0 0,-1 0 0,-4 5 0,-1 1 90,0-2 0,-1 1 0,0-1 1,-1-1-1,0 1 0,-14 7 0,22-14-204,0 0 0,0 0 0,0 0 0,0 0 0,-1 0-1,1-1 1,0 1 0,0-1 0,-1 1 0,1-1-1,-5 0 1,7 0 19,-1 0-1,1 0 1,-1 0 0,1-1-1,0 1 1,-1 0-1,1 0 1,-1 0 0,1-1-1,-1 1 1,1 0-1,-1-1 1,1 1 0,0 0-1,-1-1 1,1 1-1,0 0 1,-1-1 0,1 1-1,0-1 1,-1 0-1,1 0 15,-1 0 0,1-1 0,0 1-1,0 0 1,0 0 0,0-1-1,0 1 1,0 0 0,0-1 0,0 1-1,0 0 1,1-2 0,8-23-350,8-2-129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237 138 15451,'25'-24'2468,"-2"-2"0,26-34 1,-48 59-2360,0 0 1,0 0 0,-1 1-1,1-1 1,0 0 0,-1 0-1,1 0 1,-1 0 0,1 0-1,-1 0 1,0 0 0,1 0-1,-1 0 1,0 0 0,0 0-1,1 0 1,-1 0 0,0 0-1,0 0 1,0 0 0,0 0-1,-1-1 1,1 1-40,-1 1 1,1-1-1,-1 1 0,0-1 0,1 1 0,-1 0 0,0-1 1,0 1-1,1 0 0,-1 0 0,0-1 0,1 1 1,-1 0-1,0 0 0,0 0 0,0 0 0,1 0 1,-1 0-1,0 0 0,0 0 0,1 0 0,-2 1 0,-6 0 169,0 1 0,0 1 0,0-1 0,-7 5 0,-3 1-204,0 2-1,1 0 0,1 1 1,0 1-1,0 0 1,1 1-1,0 1 0,1 0 1,1 1-1,1 0 1,0 1-1,0 1 0,2 0 1,0 0-1,1 1 0,1 0 1,-6 21-1,13-38-39,1 1 0,0-1 0,-1 0 1,1 1-1,0-1 0,0 1 0,0-1 0,0 0 0,0 1 0,0-1 0,0 1 1,0-1-1,0 1 0,1-1 0,-1 0 0,1 1 0,-1-1 0,1 0 0,-1 1 0,1-1 1,1 2-1,0-1-21,1 0-1,-1 1 1,1-1 0,0 0 0,0 0 0,0-1 0,4 2 0,6 5-37,22 15-108,0 2-1,61 56 1,-93-79 174,0 1 0,-1 0 0,1-1 0,-1 1 0,1 0-1,-1 0 1,0 1 0,0-1 0,0 0 0,-1 1 0,1-1 0,-1 1 0,0-1 0,0 1 0,0 0 0,0 3 0,-1-3 10,0-1 0,-1 1 0,1-1-1,-1 0 1,0 1 0,0-1 0,0 0 0,-1 1 0,1-1-1,-1 0 1,1 0 0,-1 0 0,0 0 0,0 0 0,-1-1-1,1 1 1,-4 3 0,-2 1-4,0 0 0,0-1 0,-1 0-1,0 0 1,0-1 0,-1 0 0,1-1 0,-1 1-1,0-2 1,0 0 0,0 0 0,-1-1 0,1 0 0,-1 0-1,1-2 1,-1 1 0,1-1 0,-1-1 0,1 1 0,-19-5-1,28 4-57,-1 1 0,1 0 0,-1-1 0,1 0 0,0 1 0,-1-1 0,1 0 0,-1 0 0,1 0 0,0 0 0,0 0 0,0 0-1,-2-1 1,3 1-24,-1 0 0,1 1 0,0-1 0,-1 0 0,1 0 0,0 1 0,0-1-1,-1 0 1,1 0 0,0 0 0,0 1 0,0-1 0,0 0 0,0 0 0,0 0 0,0 0-1,0 1 1,1-3 0,1-1-307,0-1 0,1 0-1,-1 1 1,1-1 0,0 1 0,6-6-1,2-5 154,11-18-513,1-7-177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18004,'0'9'1076,"1"0"0,-1 0 0,4 13 1,19 88-294,-17-85-530,-2-2-126,8 31 165,-11-49-216,1-1 0,-1 1 0,1-1 0,0 0 0,0 0 0,1 0 0,-1 0 0,6 6 0,-8-10-54,1 1 0,-1-1 0,0 1 0,1-1 0,-1 0 0,1 0 0,-1 1-1,1-1 1,-1 0 0,1 0 0,-1 1 0,1-1 0,-1 0 0,1 0 0,-1 0 0,1 0 0,-1 0 0,1 0 0,-1 0 0,1 0 0,-1 0 0,1 0 0,-1 0 0,1 0 0,0 0 0,-1 0-1,1 0 1,0-1 0,13-12 423,8-26 88,-20 34-448,19-43 365,-16 34-347,1 0-1,0 0 1,1 1-1,0 0 1,1 0 0,13-16-1,-20 28-101,-1 0 0,1 1 1,0-1-1,0 0 0,-1 1 0,1-1 0,0 0 0,0 1 0,0-1 1,0 1-1,0-1 0,0 1 0,0 0 0,0-1 0,0 1 1,0 0-1,0 0 0,0 0 0,0-1 0,0 1 0,0 0 0,0 0 1,0 1-1,0-1 0,1 0 0,-1 0 0,0 0 0,0 1 0,0-1 1,0 1-1,0-1 0,-1 1 0,1-1 0,0 1 0,0-1 0,0 1 1,0 0-1,0-1 0,-1 1 0,1 0 0,1 1 0,3 5-7,0 0-1,-1 0 0,1 0 1,4 12-1,2 2-7,-11-20 15,0-1-1,1 1 1,-1-1-1,0 0 0,1 1 1,-1-1-1,0 0 0,0 0 1,1 1-1,-1-1 0,0 0 1,1 0-1,-1 1 0,1-1 1,-1 0-1,0 0 0,1 0 1,-1 0-1,1 0 0,-1 1 1,0-1-1,1 0 0,-1 0 1,1 0-1,-1 0 0,0 0 1,1 0-1,-1 0 0,1-1 1,-1 1-1,12-10 29,6-24 33,-16 30-54,10-24 27,4-7 30,24-39 0,-35 66-57,1 0 1,0 0-1,0 0 1,0 0-1,1 1 0,0 0 1,1 1-1,-1-1 1,17-9-1,-21 15-7,1-1-1,-1 1 1,0 0-1,1 0 1,-1 0-1,1 0 1,-1 1-1,1-1 1,-1 1-1,1 0 1,0 0-1,-1 0 1,1 1-1,-1-1 1,1 1-1,-1 0 1,1 0-1,-1 0 0,1 0 1,-1 0-1,0 1 1,0 0-1,0-1 1,0 1-1,0 1 1,0-1-1,0 0 1,-1 1-1,4 2 1,0 3-135,1-1 1,-1 1-1,-1 0 1,1 1-1,-1-1 1,-1 1-1,0 0 1,0 0-1,4 15 1,-8-16-680,-4-9 377,-11-15-21,-8-12-67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19036,'6'19'1312,"3"-1"-1056,2-1-256,5-2-208,2-5 416,-1-5-248,1-5-96</inkml:trace>
  <inkml:trace contextRef="#ctx0" brushRef="#br0" timeOffset="1">585 307 20740,'0'-1'55,"-1"-1"0,0 1 0,0 0 0,-1 0 0,1 0-1,0 0 1,0 0 0,0 0 0,-1 0 0,1 0-1,-1 0 1,1 0 0,0 1 0,-1-1 0,1 1 0,-1-1-1,0 1 1,1-1 0,-1 1 0,1 0 0,-1 0 0,0 0-1,1 0 1,-1 0 0,1 0 0,-1 0 0,1 1-1,-1-1 1,0 0 0,1 1 0,-1 0 0,1-1 0,-1 1-1,1 0 1,0-1 0,-1 1 0,1 0 0,0 0 0,0 0-1,-1 0 1,1 1 0,0-1 0,0 0 0,-1 2-1,-3 4 14,0-1-1,1 1 1,0-1 0,0 1-1,1 1 1,0-1-1,-4 13 1,3-5-62,1 0 1,0 0-1,1 1 1,1-1-1,1 0 1,0 1-1,0-1 1,2 1 0,4 18-1,-6-32-1,0 0-1,1-1 1,-1 1-1,1-1 1,-1 1-1,1-1 1,0 1-1,-1-1 1,1 0-1,0 1 1,0-1-1,0 0 1,0 0 0,0 0-1,0 1 1,1-1-1,-1 0 1,0-1-1,2 2 1,-2-1 8,1-1 1,-1 0-1,0 0 1,1 1-1,-1-1 1,0 0-1,1 0 1,-1-1-1,0 1 0,0 0 1,1 0-1,-1-1 1,0 1-1,1 0 1,-1-1-1,0 1 1,0-1-1,2-1 1,3-2 56,1-1 0,-1 0 0,0 0 0,0-1 0,-1 0 0,7-9 1,19-29 443,-1 0 1,45-96 0,19-108 817,-85 205-1099,-10 38-135,-2 27-87,0 13-126,1 0 0,1-1 0,2 1 0,2-1 0,1 1 1,1-1-1,2 0 0,15 44 0,-18-69-109,-1 0 1,2 0-1,-1 0 1,8 11-1,-10-18 192,-1 0 1,1-1-1,-1 1 0,1 0 0,0 0 1,0-1-1,0 1 0,0-1 0,0 1 1,0-1-1,0 0 0,0 0 0,1 0 1,-1 0-1,0 0 0,1-1 0,-1 1 1,0-1-1,1 1 0,-1-1 0,5 0 1,24-5-487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0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251 103 16059,'0'-2'264,"1"0"0,0 0 0,-1 0 0,1 0-1,-1 0 1,0 0 0,0-1 0,0 1 0,0 0 0,0 0-1,0 0 1,-1-2 0,0 3-160,1 0 1,-1 0-1,0 1 0,1-1 1,-1 1-1,0-1 0,0 1 1,1-1-1,-1 1 0,0-1 1,0 1-1,0-1 0,0 1 0,0 0 1,1 0-1,-1-1 0,0 1 1,0 0-1,0 0 0,0 0 1,0 0-1,0 0 0,0 0 1,0 0-1,0 0 0,1 1 1,-1-1-1,0 0 0,0 1 1,0-1-1,0 0 0,-1 1 1,-12 4 220,0 0 1,0 1-1,0 1 1,0 0-1,1 0 1,0 2-1,1 0 1,-17 14 0,21-15-323,-1 0 0,2 0 0,-1 1-1,1 0 1,0 0 0,1 0 0,0 1 0,1 0 0,0 0 0,0 1 0,1-1 0,-3 13 0,6-18-9,1 0 0,-1 1-1,1-1 1,0 0 0,1 10 0,-1-14 4,0 0 1,0-1 0,0 1-1,0 0 1,0-1 0,0 1-1,1 0 1,-1 0-1,0-1 1,0 1 0,0-1-1,1 1 1,-1 0 0,0-1-1,1 1 1,-1-1 0,0 1-1,1 0 1,-1-1 0,1 1-1,-1-1 1,1 0 0,-1 1-1,1-1 1,-1 1-1,1-1 1,0 0 0,-1 1-1,1-1 1,0 0 0,-1 0-1,1 1 1,0-1 0,-1 0-1,1 0 1,0 0 0,-1 0-1,1 0 1,0 0 0,-1 0-1,1 0 1,0 0-1,-1 0 1,1 0 0,0-1-1,-1 1 1,1 0 0,0 0-1,-1-1 1,1 1 0,-1 0-1,1-1 1,-1 1 0,2-1-1,7-6-15,0-1 0,-1 1 0,0-2 0,0 1 0,7-11 0,23-25-44,-29 37 43,-1 0-1,1 0 1,0 1-1,0 0 1,16-8-1,-21 12 12,0 1-1,0-1 1,0 1 0,1 0 0,-1 0-1,0 1 1,0-1 0,1 1-1,-1 0 1,0 0 0,0 0 0,1 0-1,-1 1 1,0 0 0,0 0-1,0 0 1,6 3 0,2 2-8,0 1 0,-1 0 0,0 1 0,-1 0-1,1 1 1,-2 0 0,1 0 0,-1 1 0,8 12 0,7 13-23,32 56 0,-52-83 39,38 74 48,-36-71-2,-2 1 0,0 0 0,0 0 0,-1 0 0,2 13 0,-5-24-32,0 1 0,1-1 0,-1 0 0,0 1 0,0-1 0,0 1 0,0-1 1,0 1-1,0-1 0,-1 1 0,1-1 0,0 0 0,-1 1 0,1-1 0,-1 0 0,0 1 0,1-1 0,-1 0 0,0 0 0,-2 3 0,2-4 1,0 1 0,0 0-1,0-1 1,0 0 0,0 1-1,-1-1 1,1 0-1,0 1 1,0-1 0,0 0-1,-1 0 1,1 0 0,0 0-1,0 0 1,-1 0 0,1 0-1,0-1 1,-3 0 0,-3-1 49,0-1-1,0-1 1,-1 1 0,2-1 0,-14-9 0,7 2 9,-1 0 1,1-1-1,-21-26 1,29 32-90,1 0 0,0 0 0,0-1 1,0 1-1,0-1 0,1 0 0,1 0 0,-1-1 0,1 1 1,0 0-1,-1-12 0,3 15-21,0 0 0,1 0-1,0 0 1,-1 0 0,1 0 0,1 0 0,-1 0-1,0 0 1,1 0 0,0 1 0,0-1 0,0 0-1,1 1 1,2-4 0,8-8-202,25-23 1,-14 14 75,0-3 49,1 2 1,1 0 0,2 2 0,31-21-1,-56 42 120,0 0 0,0 0 0,0 1-1,0-1 1,1 1 0,-1 0-1,0 0 1,1 0 0,-1 0 0,1 0-1,-1 1 1,1 0 0,-1-1 0,1 1-1,-1 1 1,1-1 0,-1 0-1,1 1 1,-1 0 0,0 0 0,1 0-1,-1 0 1,0 0 0,0 1 0,1-1-1,-1 1 1,0 0 0,-1 0 0,1 0-1,0 0 1,0 1 0,-1-1-1,0 1 1,1-1 0,-1 1 0,0 0-1,0 0 1,0 0 0,-1 0 0,1 0-1,1 7 1,-3-7 714,-5-6-399,-6-10 13,-10-14 197,-1-2-116,0 2-1,-46-44 1,55 63-372,13 8-44,0 0 0,0 0 1,0 0-1,-1 0 0,1 0 0,0 0 0,0 0 1,0 0-1,0 0 0,0 0 0,0 0 0,-1 0 1,1 0-1,0 0 0,0 0 0,0 0 0,0 0 1,0 1-1,0-1 0,0 0 0,-1 0 0,1 0 1,0 0-1,0 0 0,0 0 0,0 0 0,0 0 0,0 1 1,0-1-1,0 0 0,0 0 0,0 0 0,0 0 1,0 0-1,0 0 0,0 0 0,-1 1 0,1-1 1,0 0-1,0 0 0,0 0 0,0 0 0,0 0 1,1 1-1,-1-1 0,0 0 0,0 2-5,1 1 1,-1-1-1,1 1 0,0-1 0,0 0 1,0 1-1,1-1 0,1 2 0,3 7-337,-11-15-772,-12-16 154,8 3 510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15611,'-1'0'131,"1"0"0,-1 0 0,0 0 0,0 0-1,0 0 1,1 0 0,-1 0 0,0 1 0,0-1 0,1 0-1,-1 1 1,0-1 0,1 0 0,-1 1 0,0-1 0,1 1-1,-1-1 1,1 1 0,-1-1 0,0 1 0,1-1 0,-1 1-1,1 0 1,0-1 0,-1 2 0,0 0 71,0 0 0,1 0 0,-1 0 0,1 0 0,-1 0 0,1 0 0,0 0 1,0 1-1,0 2 0,1 6 355,1 0 0,5 20 1,-6-26-432,5 16 223,1 0 0,0 0 0,14 25 0,-21-45-322,1 0 0,-1 0 0,0 0 1,1 0-1,-1-1 0,1 1 0,-1 0 0,1 0 1,0 0-1,-1-1 0,1 1 0,0 0 0,0-1 1,-1 1-1,1-1 0,0 1 0,0-1 0,0 1 1,0-1-1,-1 0 0,1 1 0,0-1 0,2 0 1,-2 0 4,0 0 0,0 0 0,-1-1 1,1 1-1,0-1 0,0 1 0,0-1 1,0 1-1,0-1 0,0 1 0,0-1 1,-1 0-1,1 1 0,0-1 1,-1 0-1,1 0 0,0 0 0,0-1 1,4-7 211,1-2 0,-2 1 0,6-15 0,-5 10 0,-1 6-90,1-1 0,-1 1 1,2 1-1,-1-1 1,12-13-1,-16 21-142,1-1 1,0 0-1,-1 1 1,1-1-1,0 1 0,0-1 1,0 1-1,1 0 1,-1 0-1,0 0 1,0 0-1,1 0 0,-1 1 1,0-1-1,1 1 1,-1-1-1,1 1 1,-1 0-1,0 0 0,1 0 1,-1 0-1,1 0 1,-1 1-1,1-1 1,-1 1-1,0 0 0,1-1 1,-1 1-1,2 1 1,26 18 1,-27-17-9,1 0 0,0 0 1,0 0-1,0-1 1,0 0-1,0 1 1,1-2-1,5 3 0,-9-4 7,0 0 1,0 0-1,1 0 0,-1 0 0,0 0 0,0 0 0,0-1 0,0 1 0,1 0 0,-1-1 0,0 1 0,0-1 0,0 1 1,0-1-1,0 1 0,0-1 0,0 0 0,0 0 0,0 1 0,-1-1 0,1 0 0,0 0 0,0 0 0,-1 0 0,1 0 1,1-2-1,15-36 311,-8 19-170,-8 17-129,2-1 0,-1 0 0,0 1 0,1 0 0,-1 0 0,1-1 0,0 2 0,0-1 0,0 0 0,1 0 0,-1 1 0,1 0 1,-1 0-1,1 0 0,0 0 0,0 0 0,-1 1 0,1 0 0,0 0 0,1 0 0,5-1 0,-2 2-13,0 0 0,0 1 1,0-1-1,-1 2 1,1-1-1,0 1 0,0 0 1,-1 1-1,1-1 0,10 7 1,15 9-11,32 24 1,-38-24-3,-26-18-11,0 1 1,0 0-1,0 0 0,0-1 0,0 1 0,0-1 0,0 1 1,0-1-1,0 1 0,1-1 0,-1 0 0,0 1 0,0-1 1,0 0-1,0 0 0,1 0 0,-1 0 0,0 0 0,2 0 1,-3-1-11,1 1 0,-1 0 0,1-1 0,-1 1 0,1-1 0,-1 1 0,0-1 0,1 0 0,-1 1 0,0-1 0,1 1 0,-1-1 0,0 1 0,0-1 0,0 0 0,0 1 0,1-1 0,-1 0 0,0 1 0,0-1 0,0 0 0,0 1 0,0-1 0,-1 0 0,1-6-156,-1 1-1,-1 0 1,1 0 0,-1 0-1,-5-10 1,7 16 177,-4-9-175,0 0 1,-1 0-1,-12-15 0,-6 1-296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19132,'0'0'1880,"1"3"-1239,2 1-289,0-1 976,2 2-344,-4-1-848,-1-1-752,0 6 576,-6 0-136,-5-2-120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15811,'-12'10'5712,"-11"17"-4974,-9 22-475,1 2 0,3 1 0,2 2 0,-35 106 0,50-127-195,2 1 0,1 0 0,2 1 0,-4 48 1,10-70-75,0 0 1,1 0-1,1-1 1,-1 1-1,2 0 1,6 19 0,-6-25-60,0 1 0,1-1 0,0 1 0,0-1 1,1 0-1,0-1 0,0 1 0,0-1 0,1 0 1,0 0-1,8 6 0,-7-7 29,0-1-1,0 0 1,1 0 0,-1-1 0,1 1-1,-1-2 1,1 1 0,0-1-1,10 2 1,27-2-193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47 209 13683,'4'22'1717,"-4"-16"-1246,1-1 1,0 0 0,0 1 0,0-1-1,1 0 1,0 0 0,4 8-1,-6-12-425,0-1 0,0 0 0,1 0 0,-1 1 0,0-1 0,0 0-1,1 1 1,-1-1 0,0 0 0,1 0 0,-1 0 0,0 1 0,1-1 0,-1 0-1,0 0 1,1 0 0,-1 0 0,1 0 0,-1 0 0,0 0 0,1 0-1,-1 0 1,0 0 0,1 0 0,-1 0 0,1 0 0,-1 0 0,0 0 0,1 0-1,-1 0 1,0 0 0,1 0 0,-1 0 0,0-1 0,1 1 0,-1 0-1,0 0 1,1-1 0,-1 1 0,0 0 0,1 0 0,-1-1 0,0 1 0,0 0-1,1 0 1,-1-1 0,0 1 0,0 0 0,0-1 0,0 1 0,1-1-1,-1 1 1,0 0 0,0-1 0,0 1 0,0-1 0,10-23 904,-10 24-878,5-18 417,-1 0-1,0 0 1,-1-1 0,0-20-1,-2 28-378,-1 0 0,-1 0-1,0 0 1,0 0 0,-1 0-1,-1 0 1,1 1 0,-6-13-1,8 21-103,-1 1-1,0-1 1,1 1-1,-1-1 0,0 1 1,1-1-1,-1 1 1,0-1-1,0 1 1,0 0-1,-1-1 0,1 1 1,0 0-1,0 0 1,-1 0-1,1 0 1,0 0-1,-1 0 0,1 0 1,-1 0-1,1 1 1,-1-1-1,0 1 1,1-1-1,-1 1 0,0-1 1,1 1-1,-1 0 1,0 0-1,-2 0 1,2 1-7,0 0 1,-1 0 0,1 0 0,0 0 0,0 1 0,0-1 0,0 1 0,0-1 0,0 1 0,0 0 0,1 0 0,-1-1 0,1 1-1,-1 1 1,1-1 0,0 0 0,-1 0 0,1 0 0,0 1 0,0 1 0,-3 6-68,2-1 0,-1 0 0,1 1 0,0 0 0,0 12 0,2-17-111,0 1 0,0-1 1,0 0-1,1 0 1,-1 0-1,1 1 1,1-1-1,-1 0 0,1 0 1,0 0-1,3 6 1,-4-10 146,-1 0 0,1 0-1,-1 0 1,1 0 0,-1 0 0,1 0 0,0 0 0,-1-1 0,1 1 0,0 0 0,-1-1 0,1 1 0,0 0-1,0-1 1,0 1 0,0-1 0,0 1 0,0-1 0,0 1 0,0-1 0,0 0 0,0 0 0,0 1-1,0-1 1,0 0 0,0 0 0,0 0 0,0 0 0,1 0 0,13-7-616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55 340 20188,'0'0'67,"0"-1"-1,0 0 0,-1 1 1,1-1-1,0 1 1,-1-1-1,1 0 0,0 1 1,-1-1-1,1 1 0,-1-1 1,1 1-1,-1-1 1,1 1-1,-1-1 0,1 1 1,-1-1-1,1 1 0,-1 0 1,0 0-1,1-1 1,-1 1-1,0 0 0,1 0 1,-1-1-1,0 1 0,1 0 1,-1 0-1,0 0 1,1 0-1,-1 0 0,0 0 1,1 0-1,-1 0 1,0 1-1,0-1 0,1 0 1,-1 0-1,1 0 0,-1 1 1,0-1-1,1 0 1,-1 1-1,0-1 0,1 0 1,-1 1-1,1-1 0,-1 1 1,1-1-1,-1 1 0,-1 2 64,0 0 0,0 0-1,0 0 1,0 0 0,1 0-1,-1 0 1,1 0-1,-2 6 1,0 2-79,1 0 1,0 0-1,1 0 0,0 1 0,1-1 1,0 0-1,0 1 0,4 14 0,-4-25-51,0 0-1,0-1 0,0 1 0,0-1 1,0 1-1,0 0 0,1-1 0,-1 1 1,0-1-1,0 1 0,1-1 0,-1 1 1,0-1-1,1 1 0,-1-1 0,1 1 0,-1-1 1,0 0-1,1 1 0,-1-1 0,1 0 1,-1 1-1,1-1 0,-1 0 0,1 1 1,-1-1-1,1 0 0,0 0 0,-1 0 1,1 0-1,-1 1 0,1-1 0,0 0 1,-1 0-1,1 0 0,-1 0 0,1 0 1,-1-1-1,1 1 0,0 0 0,0 0 0,25-16-8,-13 7-2,-8 6 10,1 0 0,0 0 1,0 1-1,0 0 0,0 0 0,0 1 0,1 0 0,-1 0 0,0 0 0,1 1 0,-1 0 0,1 0 0,8 2 0,-6 0-3,0 0 0,0 0 0,0 1 1,0 1-1,-1 0 0,1 0 0,-1 0 0,11 9 0,-5-2 23,-1 0-1,0 1 0,-1 0 1,-1 0-1,0 1 1,0 1-1,-2 0 1,0 1-1,13 25 0,-19-31 57,0 0 0,0 0 0,-1 0 0,0 0 0,-1 1 0,0-1 0,0 12 0,-1-18-31,0 0-1,-1 0 1,1 0-1,-1 0 1,1 0-1,-1 0 1,0 0-1,0-1 1,0 1-1,-1 0 1,-2 4 0,3-6-16,0 1 0,0-1 1,-1 0-1,1 0 1,0 0-1,-1 0 1,1 0-1,-1 0 1,1 0-1,-1-1 1,0 1-1,1 0 1,-1-1-1,0 1 1,1-1-1,-1 0 0,0 0 1,0 1-1,1-1 1,-1 0-1,-3-1 1,3 1-17,-1 0 1,1 0-1,0-1 0,-1 1 1,1-1-1,0 0 0,0 1 1,0-1-1,-1 0 1,1 0-1,0 0 0,0-1 1,0 1-1,1 0 1,-1-1-1,0 1 0,0-1 1,1 0-1,-3-2 0,2 1-14,1-1-1,-1 1 1,1 0-1,-1-1 1,1 1-1,0-1 1,1 0-1,-1 1 1,0-1-1,1 0 1,0-4-1,0-5-32,2 0 0,-1 0-1,2 0 1,-1 0 0,9-22-1,26-60-89,25-79 55,-54 148 83,-2-1 0,0 0 0,-2-1 1,1-42-1,-7 39 22,-4 16-11,6 14-23,0 1 0,0 0 0,-1-1 0,1 1 0,0 0 0,0 0 0,-1-1 0,1 1 0,0 0 1,0 0-1,-1 0 0,1-1 0,0 1 0,-1 0 0,1 0 0,0 0 0,-1 0 0,1 0 0,0 0 0,-1 0 1,1 0-1,0 0 0,-1 0 0,1 0 0,0 0 0,-1 0 0,1 0 0,0 0 0,-1 0 0,1 0 0,0 0 1,0 0-1,-1 1 0,-1 0 2,1 0 0,-1 1 1,1-1-1,-1 1 0,1-1 1,0 1-1,0 0 0,0-1 1,0 1-1,0 0 0,0 0 1,1 0-1,-1 0 0,0 3 1,-7 32 9,7-35-12,-2 11 0,1 0 0,1 0-1,0 1 1,1-1 0,0 0 0,1 0 0,0 1 0,4 13 0,-5-26-1,0 0 0,0 0 0,1 0 1,-1 0-1,0 0 0,1 0 0,-1 0 1,1 0-1,-1-1 0,1 1 0,0 0 1,-1 0-1,1 0 0,0 0 0,-1-1 1,1 1-1,0 0 0,0-1 0,0 1 0,0-1 1,0 1-1,-1-1 0,3 1 0,-1-1 1,-1 0 0,0 0 0,1 0 0,-1 0 0,1 0 0,-1 0-1,1-1 1,-1 1 0,0-1 0,1 1 0,-1-1 0,0 0-1,1 1 1,-1-1 0,2-1 0,6-5 7,0-1 0,0 0-1,11-15 1,-10 12-2,31-35 10,-17 19 3,1 0-1,1 1 1,33-24-1,-46 41-86,-5 3 570,-25 0 111,6 4-424,3 1-119,0-1 0,0 0 0,1 0 0,-1-1 0,1 1 0,0-2 0,-10-4 0,17 7-111,-1 1 0,1 0 0,0 0 0,0-1 0,0 1 1,0 0-1,0-1 0,0 1 0,0 0 0,0-1 1,0 1-1,0 0 0,0-1 0,0 1 0,0 0 0,0-1 1,0 1-1,0 0 0,0 0 0,0-1 0,0 1 1,0 0-1,0-1 0,0 1 0,1 0 0,-1-1 0,0 1 1,0 0-1,0 0 0,1-1 0,-1 1 0,0 0 1,0 0-1,1 0 0,-1-1 0,0 1 0,0 0 0,1 0 1,-1 0-1,0 0 0,0 0 0,1-1 0,11-6-1516,25-12 38,-13 6 536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181 372 17316,'-3'-3'189,"0"1"0,0 0 0,0 0 1,0 0-1,-1 1 0,1-1 0,0 1 0,-1 0 1,1 0-1,-1 0 0,0 0 0,1 0 0,-1 1 1,0 0-1,1 0 0,-1 0 0,0 0 1,1 0-1,-1 1 0,1 0 0,-1-1 0,0 1 1,1 1-1,-1-1 0,1 0 0,0 1 0,0 0 1,-1 0-1,1 0 0,0 0 0,0 0 1,-3 4-1,-1 1-51,1 0 0,0 0 0,0 1 0,1 0 0,0 0 0,0 0 0,1 1 0,0-1 0,0 1 0,1 0 0,-3 15 0,4-17-124,1 1 1,0 0-1,1 0 0,0 0 0,0 0 0,1 0 1,0 0-1,3 14 0,-3-20-13,0 0 0,-1 0 0,1 0 0,0 0 0,0-1 0,0 1 0,0 0-1,0-1 1,1 1 0,-1 0 0,0-1 0,1 1 0,-1-1 0,1 0 0,0 1 0,1 0 0,-1-1-1,0-1 0,0 1 1,0-1-1,0 1 0,0-1 1,0 0-1,0 0 1,0 0-1,1 0 0,-1 0 1,0 0-1,0-1 0,0 1 1,0-1-1,0 1 0,0-1 1,0 0-1,-1 0 0,4-1 1,3-3 6,0-1 0,0 1 0,-1-1 0,1-1 0,-1 1 0,-1-1 0,1 0 0,-1-1 0,0 0 0,-1 0 0,5-10 0,2-3 69,-1-2 1,-1 1-1,7-30 0,-11 31 87,7-43-1,-12 55-98,0-1 0,-1 1 0,0-1 0,-1 1 1,1-1-1,-5-17 0,-2 15 188,4 21-128,2 22-78,4-14-53,1-1 0,0 0 0,2 1-1,0-1 1,0-1 0,1 0 0,1 0-1,15 20 1,-23-33 7,2-1 0,-1 1 0,0-1 0,0 0 0,0 0 0,0 0 0,1 0 0,-1 0 0,1 0 0,-1 0-1,1 0 1,-1 0 0,1 0 0,-1-1 0,1 1 0,0-1 0,-1 1 0,1-1 0,0 0 0,-1 0 0,1 0 0,0 0 0,-1 0 0,1 0 0,0 0 0,0 0 0,-1 0-1,1-1 1,-1 1 0,1-1 0,0 0 0,-1 1 0,1-1 0,-1 0 0,1 0 0,-1 0 0,1 0 0,-1 0 0,0 0 0,0 0 0,2-2 0,5-6 7,-1 1 0,0-1 1,0-1-1,-1 1 0,6-11 0,5-14 70,-1 0-1,-1-1 0,-2 0 0,-1-2 1,13-68-1,-25 101-51,1 1 0,-1-1 0,0 0 0,0 1 0,0-1-1,-1 1 1,1-1 0,-1 0 0,0 1 0,0 0 0,0-1 0,0 1 0,-1-1 0,-1-2 0,2 4-16,0 1 0,0 0 0,0 0 0,0 0 0,0 0 1,0 1-1,0-1 0,-1 0 0,1 0 0,0 1 0,0-1 0,-1 1 0,1-1 0,0 1 1,-1-1-1,1 1 0,0 0 0,-1 0 0,1 0 0,-1-1 0,1 1 0,-1 1 0,1-1 0,0 0 1,-1 0-1,1 0 0,0 1 0,-1-1 0,1 1 0,0-1 0,-1 1 0,1 0 0,0-1 1,0 1-1,-1 0 0,1 0 0,-1 1 0,-1 1-7,0-1-1,0 1 1,0 0-1,1 0 1,-1 0-1,1 1 1,0-1-1,0 0 1,0 1-1,0 0 1,1-1-1,-1 1 1,1 0-1,0 0 1,0 0-1,1 0 1,-1 0 0,1 0-1,0 0 1,0 5-1,0 10-15,1-1 0,8 37-1,-7-42 9,1 1-1,1 0 1,0-1-1,1 1 1,1-1-1,7 12 1,-12-22 5,1 0 1,0 0-1,0 0 1,0 0-1,1 0 1,-1 0-1,1-1 1,-1 1-1,1-1 1,0 0-1,0 0 1,0 0-1,0 0 1,0 0-1,1-1 1,-1 1-1,0-1 1,1 0-1,-1 0 1,1 0-1,0-1 1,-1 1-1,1-1 1,-1 0-1,1 0 1,0 0-1,-1 0 1,6-2-1,-2 1-74,0-1 0,0-1-1,0 1 1,-1-1-1,1 0 1,-1-1 0,1 0-1,-1 0 1,0 0-1,0-1 1,7-7 0,-10 8-109,1 0 0,0 0 0,-1 0 0,0-1 0,0 1 0,-1-1 0,1 0 0,-1 0 0,0 0 0,0 0 0,-1-1 0,1 1 0,-1 0 0,0-1 0,0-9 0,-2-12-574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21605,'-6'1'342,"0"0"1,-1 0-1,1 0 1,0 1-1,0 0 1,0 0-1,0 0 1,0 1-1,0 0 1,1 0 0,-1 1-1,1-1 1,-6 6-1,2-1-268,0 0-1,0 1 0,1 0 1,0 0-1,-12 20 0,19-27-72,0 0-1,-1 1 0,1-1 0,1 0 1,-1 0-1,0 0 0,0 1 0,1-1 1,0 0-1,-1 1 0,1-1 0,0 1 1,0-1-1,0 4 0,1-5-1,-1 0 0,1 0 0,-1 0-1,1 0 1,-1 0 0,1 0 0,-1-1 0,1 1 0,0 0 0,0 0-1,-1-1 1,1 1 0,0 0 0,0-1 0,0 1 0,-1-1 0,1 1-1,0-1 1,0 1 0,0-1 0,0 0 0,0 1 0,0-1 0,0 0-1,0 0 1,0 0 0,0 0 0,0 0 0,0 0 0,0 0 0,0 0-1,0 0 1,0-1 0,0 1 0,0 0 0,2-1 0,17-5-29,-1 0 1,0-1-1,31-17 1,-37 17 5,1 0 1,0 1-1,0 0 1,0 1-1,0 1 1,1 0-1,0 1 1,22-2-1,-36 5 27,1 0 1,-1 0-1,1 0 0,-1 0 0,1 0 0,-1 0 0,1 0 0,0 0 0,-1 1 0,1-1 0,-1 1 1,1-1-1,-1 1 0,0 0 0,1-1 0,-1 1 0,0 0 0,1 0 0,-1 0 0,0 0 0,0 0 1,0 0-1,0 1 0,0-1 0,0 0 0,0 0 0,0 1 0,0-1 0,-1 0 0,1 1 1,0-1-1,-1 1 0,0-1 0,1 1 0,-1-1 0,0 1 0,1 1 0,-1 1 33,-1 0 1,1 0-1,-1 0 0,0 0 0,1 0 0,-2 0 0,1 0 1,0 0-1,-1-1 0,0 1 0,0-1 0,0 1 0,-4 4 0,-2 2 25,-1-1 0,0-1-1,0 1 1,-1-1-1,0-1 1,0 0-1,-1-1 1,-18 9 0,23-12-69,-1 0 0,0-1 1,0 0-1,0-1 0,0 1 1,0-1-1,-10 0 1,13-1 12,0 0 0,0-1 1,1 1-1,-1-1 0,0 0 1,0 0-1,0 0 0,1 0 1,-1-1-1,0 0 0,1 1 1,0-1-1,-7-5 0,-9-12-118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142 462 14395,'1'-2'431,"0"0"0,0-1 0,0 1 0,0-1 0,-1 1 1,1-1-1,-1 0 0,0 1 0,1-1 0,-1-4 0,-1 7-334,1-1 1,0 1-1,0-1 1,0 1-1,0 0 1,0-1-1,-1 1 1,1-1-1,0 1 1,0 0-1,-1-1 1,1 1-1,0 0 1,-1-1-1,1 1 1,0 0-1,-1-1 1,1 1-1,-1 0 1,1 0-1,0-1 1,-1 1-1,1 0 1,-1 0-1,-1 0 53,1-1-1,-1 1 1,0 0-1,1 0 1,-1 0 0,1 1-1,-1-1 1,1 0-1,-1 1 1,1-1-1,-3 1 1,-2 2-11,0 0 0,0 0 0,0 1 0,0 0 0,1 0 0,0 0 1,0 1-1,0-1 0,0 1 0,0 1 0,1-1 0,0 0 0,-6 13 0,3-7-90,1 1-1,1 1 1,0-1-1,1 1 1,0 0 0,-2 15-1,4-15-37,0 0-1,1 0 1,2 24 0,-1-34-12,0 0 1,0 0-1,0 0 0,1 0 1,0 0-1,-1 0 1,1 0-1,0-1 1,0 1-1,1 0 1,-1-1-1,0 1 1,1 0-1,0-1 1,0 0-1,-1 1 1,1-1-1,0 0 1,1 0-1,-1 0 1,0 0-1,5 2 1,-5-3 1,0-1-1,0 0 1,0 1 0,0-1-1,0 0 1,0 0 0,0 0-1,0 0 1,0 0 0,0 0 0,0-1-1,0 1 1,0-1 0,0 1-1,0-1 1,0 0 0,0 0-1,-1 0 1,1 0 0,0 0 0,0 0-1,-1 0 1,1-1 0,-1 1-1,1-1 1,-1 1 0,1-2-1,5-5 15,0-1 0,-1 1 0,8-17 0,2-8 78,-1 0 1,-2-1-1,-1 0 1,-2-1-1,6-42 1,-5 8 334,3-120 0,-14 177-382,1-8 69,-1-1 0,-1 1 0,0-1 0,-2 1 0,-4-21 0,7 41-110,0-1-1,0 1 0,0-1 0,0 1 1,-1-1-1,1 1 0,0 0 0,0-1 1,0 1-1,0-1 0,0 1 1,-1 0-1,1-1 0,0 1 0,0 0 1,-1-1-1,1 1 0,0 0 0,0-1 1,-1 1-1,1 0 0,0 0 0,-1-1 1,1 1-1,-1 0 0,1 0 1,-5 8 20,1 18-34,4 32-28,3 0 1,16 101-1,-17-147 33,10 42-6,-11-51 10,0 0-1,0 0 1,1 0-1,-1 0 0,1 0 1,-1 0-1,1 0 1,0-1-1,0 1 1,0-1-1,0 1 0,1-1 1,4 4-1,-6-6 1,0 1 1,0-1-1,0 1 0,0-1 0,0 1 0,0-1 0,0 0 1,0 0-1,0 1 0,1-1 0,-1 0 0,0 0 0,0 0 0,0 0 1,1 0-1,-1 0 0,0-1 0,0 1 0,0 0 0,0-1 0,2 1 1,-1-2 0,1 1 0,-1-1 0,0 1 0,1-1 0,-1 0 0,0 0 1,0 0-1,3-3 0,2-5 3,0 0 0,-1-1 1,6-12-1,-11 20-4,14-31-9,-2-1 1,-1-1-1,9-42 0,-18 72-58,-1 10 32,15 55-101,3 9 28,-16-58 96,0 0 1,1 1 0,1-2 0,0 1 0,0 0 0,0-1 0,12 11 0,-16-18 11,0 0 1,0-1-1,0 1 1,0-1-1,0 1 0,0-1 1,0 0-1,0 0 1,1 0-1,-1 0 0,0-1 1,1 1-1,-1-1 0,1 1 1,-1-1-1,4 0 1,-3 0 1,0-1 1,0 0-1,0 1 1,0-1-1,0-1 1,0 1-1,0 0 1,-1-1 0,1 1-1,0-1 1,-1 0-1,1 0 1,-1 0-1,0 0 1,0-1-1,3-2 1,6-9 17,1-1 1,-2-1 0,0 0-1,-1 0 1,-1-1-1,8-21 1,-3 0 47,15-72 0,-25 96-55,-1 8-9,-1 1 1,0-1-1,0 1 1,0-1-1,-1 1 1,0-1-1,0 1 0,0-1 1,-2-6-1,2 12-4,0 1 0,0-1 0,0 0 0,0 0-1,0 0 1,0 1 0,0-1 0,0 0 0,-1 0-1,1 0 1,0 0 0,0 0 0,0 1 0,0-1-1,0 0 1,0 0 0,-1 0 0,1 0 0,0 0-1,0 0 1,0 1 0,0-1 0,-1 0 0,1 0 0,0 0-1,0 0 1,0 0 0,0 0 0,-1 0 0,1 0-1,0 0 1,0 0 0,0 0 0,-1 0 0,1 0-1,0 0 1,0 0 0,0 0 0,0 0 0,-1 0-1,1 0 1,0 0 0,0 0 0,0-1 0,0 1-1,-1 0 1,1 0 0,0 0 0,0 0 0,0 0 0,0 0-1,0-1 1,-1 1 0,1 0 0,0 0 0,0 0-1,0 0 1,0 0 0,0-1 0,0 1 0,0 0-1,0 0 1,-7 17-20,5-6 9,1 1-1,-1 0 0,2-1 0,0 1 0,1 14 1,-1-21 10,1 0 1,0 0 0,0 0-1,0 0 1,1 0-1,-1 0 1,1 0 0,0-1-1,1 1 1,-1-1 0,1 0-1,0 1 1,0-1 0,6 6-1,-7-9 5,1 1 1,0 0-1,-1-1 0,1 0 0,0 1 0,0-1 0,0-1 0,0 1 0,0 0 0,0-1 1,0 1-1,0-1 0,0 0 0,0 0 0,0 0 0,1 0 0,-1-1 0,0 1 1,0-1-1,0 0 0,0 0 0,0 0 0,-1 0 0,1 0 0,5-4 0,0 1-106,0-1 0,0 0 0,-1 0-1,0-1 1,0 0 0,0 0 0,9-12-1,-12 13-48,0 0 0,-1-1 0,0 1 0,1-1 0,-2 0-1,1 0 1,-1 0 0,0 0 0,0 0 0,1-12-1,-2-4-308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21437,'-11'0'1704,"11"9"-1256,-1-2-256,2-3 160,2 1 88,-6-14-384,-2-8-176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21269,'-3'-12'1672,"6"9"-1296,7 15-192,9 11 672,3 8-288,8 11-320,0 5-120,5 10-120,-2 0-40,-7-6-112,-2-6-96,-11-13-256,-3-8-200,-13-18-592,-7-9 224,-10-19 607,-8-5-223,-14-11-112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73 340 14475,'-12'-8'516,"5"3"-156,0 0 1,0 0-1,0-1 1,1 0-1,-10-11 0,15 15-246,0 0 0,0 0-1,-1 0 1,2 0-1,-1 0 1,0 0-1,0 0 1,1 0 0,-1 0-1,1-1 1,-1 1-1,1 0 1,0 0 0,0 0-1,0-1 1,0 1-1,0 0 1,1 0-1,-1-1 1,1 1 0,-1 0-1,1 0 1,0 0-1,0 0 1,0 0 0,0 0-1,3-3 1,6-10 341,2 0 1,0 1 0,1 1-1,0 0 1,24-17 0,-8 9 122,62-34 1,-74 47-466,0-1 0,1 2 0,-1 1 0,2 0 0,32-6 0,-45 11-87,0 1-1,0-1 0,0 1 0,0 1 0,-1-1 0,1 1 0,0 0 0,0 0 0,10 4 0,-12-3-7,0 0 0,-1 0-1,1 0 1,-1 1 0,0-1 0,0 1 0,0-1-1,0 1 1,0 0 0,-1 0 0,1 1 0,-1-1-1,0 0 1,0 1 0,3 7 0,-1-2 41,-2 1 1,1-1 0,-1 1-1,0 0 1,-1 0-1,0 0 1,-1 0 0,0 0-1,-1-1 1,0 1-1,0 0 1,-1 0 0,0 0-1,-6 13 1,5-12-15,-2 0 0,1-1 0,-2 1 0,1-1 0,-1 0 0,-1 0 1,0-1-1,0 0 0,-1 0 0,0-1 0,0 0 0,-11 8 0,-14-2-874,32-13 751,1-1 1,-1 0-1,0 0 0,0 0 1,1 0-1,-1 0 1,0 1-1,0-1 0,1 0 1,-1-1-1,0 1 1,0 0-1,1 0 0,-1 0 1,0 0-1,0-1 1,0 1-1,0-1 8,1 1 1,0-1-1,-1 0 0,1 1 1,0-1-1,0 1 0,0-1 1,-1 1-1,1-1 0,0 0 1,0 1-1,0-1 0,0 1 1,0-1-1,0 0 0,0 1 1,0-1-1,1 1 0,-1-1 1,0 0-1,0 1 0,0-1 1,1 1-1,-1-1 0,0 1 1,0-1-1,1 0 0,8-12-673,5-1-204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13955,'16'11'783,"0"1"0,-1 1 0,0 0 0,-1 1 0,0 0 0,-1 1 0,14 22 0,-5-9 855,-15-23-824,-4-9-197,-4-12 49,-4 2-291,-1 0 0,0 1-1,-1-1 1,-17-23 0,-3-6 315,19 30-496,-4-9 187,-20-27 0,54 68-596,2 0 0,0-1 1,27 14-1,-48-30 194,1 0 0,0 0 0,0 0 0,0-1 0,0 0 0,1 0 1,-1 0-1,0 0 0,0-1 0,1 1 0,5-1 0,-7-1 12,-1 1 0,1-1 0,0 1 0,0-1 0,0 0 0,-1 0 0,1 0 0,0 0 0,-1-1 0,1 1 1,-1-1-1,0 0 0,1 0 0,-1 1 0,0-1 0,0-1 0,3-2 0,2-6 27,-1 1 1,1-1-1,-2 0 0,0 0 1,0-1-1,-1 0 1,5-21-1,9-87 176,-16 101-183,-2 19-11,0 0 1,0 0-1,0 0 0,1 0 1,-1 0-1,0 0 1,0 0-1,0 0 0,0 0 1,0 0-1,0 0 0,0 0 1,0 0-1,0 0 0,0 1 1,0-1-1,0 0 0,0 0 1,1 0-1,-1 0 1,0 0-1,0 0 0,0 0 1,0 0-1,0 0 0,0 0 1,0 0-1,0 0 0,0 0 1,0 0-1,1 0 0,-1 0 1,0 0-1,0 0 1,0 0-1,0 0 0,0 0 1,0 0-1,0-1 0,0 1 1,0 0-1,0 0 0,0 0 1,0 0-1,1 0 0,-1 0 1,0 0-1,0 0 1,0 0-1,0 0 0,0 0 1,0 0-1,0 0 0,0-1 1,0 1-1,0 0 0,0 0 1,0 0-1,0 0 0,0 0 1,0 0-1,0 0 1,0 0-1,0 0 0,0 0 1,0-1-1,4 7 8,3 15-17,-1 0-1,5 36 1,2 8-16,-8-46 16,-1 1 4,2 0 0,0-1 0,1 0 0,11 21 0,-17-38 7,0-1 0,-1 1 0,1-1 0,0 1-1,0-1 1,0 0 0,0 0 0,0 1 0,1-1-1,-1 0 1,0 0 0,0 0 0,1 0 0,-1-1 0,0 1-1,1 0 1,2 1 0,-3-3 3,0 1-1,0 0 1,0 0 0,1 0-1,-1-1 1,0 1-1,0 0 1,0-1 0,0 1-1,0-1 1,0 0 0,0 1-1,0-1 1,0 0 0,-1 1-1,1-1 1,0 0 0,0 0-1,0 0 1,-1 0 0,1 0-1,-1 0 1,1 0-1,-1 0 1,1 0 0,-1 0-1,1-1 1,6-13 35,-2 0 0,1 0 0,-2-1 0,0 1 1,2-18-1,6-86 196,-10 90-170,-1-5 10,-1 25-62,0-1 0,1 1-1,0-1 1,0 1 0,5-18 0,-6 27-14,0 0 0,0-1 0,0 1 1,0 0-1,1 0 0,-1 0 0,0 0 1,0 0-1,0-1 0,0 1 0,0 0 1,0 0-1,0 0 0,0 0 0,1 0 1,-1 0-1,0 0 0,0-1 0,0 1 1,0 0-1,0 0 0,0 0 0,1 0 1,-1 0-1,0 0 0,0 0 0,0 0 1,0 0-1,1 0 0,-1 0 0,0 0 1,0 0-1,0 0 0,0 0 0,1 0 1,-1 0-1,0 0 0,0 0 0,0 0 1,0 0-1,0 0 0,1 0 1,-1 0-1,0 0 0,0 1 0,9 7 3,5 16-9,-14-23 6,36 70-46,15 26 15,-42-82 18,0 0 0,1-1-1,1 0 1,13 13 0,-20-23-5,0-1 0,0 1 1,1-1-1,8 5 0,-12-7 0,-1-1 1,1 1-1,0-1 1,0 1-1,0-1 1,0 0-1,0 1 0,0-1 1,0 0-1,0 0 1,0 0-1,0 1 1,0-1-1,0 0 0,0 0 1,0-1-1,0 1 1,0 0-1,0 0 1,0 0-1,0-1 1,0 1-1,-1 0 0,1-1 1,0 1-1,0-1 1,0 1-1,0-1 1,0 0-1,-1 1 0,1-1 1,0 0-1,-1 1 1,1-1-1,0 0 1,0-1-1,1-2-130,0 0-1,-1 0 1,1 0 0,-1-1 0,0 1-1,0-1 1,0 1 0,-1-1-1,0 1 1,0-8 0,-6-48-587,-7 3 239,-10-5-128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17036,'0'4'1736,"1"5"-1280,4 0-216,2 1 984,3-3-936,2-1-504,1-5 256,2-4-88,1 0-120</inkml:trace>
  <inkml:trace contextRef="#ctx0" brushRef="#br0" timeOffset="1">366 21 16444,'-3'13'878,"-1"-1"0,0 0 0,0 0 0,-12 21 0,-5 14 1833,21-47-2690,-1 0 0,1 1 0,0-1 0,0 0 0,0 0 0,0 0 0,0 1 0,0-1 0,0 0 0,0 0 0,0 0 0,0 1 0,0-1 0,0 0 0,0 0 0,0 0 0,0 1 0,0-1 0,0 0 0,0 0 0,0 0 0,0 1-1,0-1 1,0 0 0,0 0 0,0 0 0,1 1 0,-1-1 0,0 0 0,0 0 0,0 0 0,0 0 0,0 0 0,1 1 0,-1-1 0,10 0 265,21-9-406,-9 2 147,-14 6-35,1 0 0,0 0 0,0 1 1,0 0-1,0 1 0,0 0 0,-1 0 0,1 1 0,0 0 0,-1 0 0,1 1 0,-1 1 0,14 6 0,-18-8 12,-1 1-1,1-1 1,0 1-1,-1 0 1,0-1-1,0 2 1,0-1-1,0 0 1,0 1-1,0-1 1,-1 1-1,0 0 1,1 0-1,-2 0 1,1 0-1,0 0 1,-1 0-1,0 0 1,0 1-1,0-1 1,0 0-1,-1 1 1,1-1-1,-1 1 1,0-1-1,-1 0 1,1 1-1,-3 8 1,2-9-26,0 0 0,-1 0 0,0 0 1,0 0-1,0 0 0,0 0 0,0 0 0,-1-1 1,0 1-1,1-1 0,-1 1 0,-1-1 0,1 0 0,0 0 1,-1-1-1,1 1 0,-1-1 0,0 0 0,0 0 1,0 0-1,0 0 0,0-1 0,0 1 0,-1-1 0,1 0 1,0-1-1,-1 1 0,1-1 0,-1 1 0,1-1 1,0-1-1,-1 1 0,1-1 0,-1 1 0,1-1 1,0-1-1,0 1 0,-5-2 0,-22-13-190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 14747,'2'-1'253,"0"1"0,0 0 0,0 0 0,0 0 0,0 0 0,0 0-1,1 0 1,-1 0 0,0 1 0,0-1 0,0 1 0,0-1 0,0 1 0,3 1 0,-4 0-91,0-1 0,0 1 0,0-1 0,0 1 0,0-1 1,0 1-1,-1 0 0,1 0 0,0-1 0,-1 1 0,1 0 0,-1 0 1,0 0-1,0-1 0,1 1 0,-1 0 0,-1 3 0,1 16 134,-2-1-1,0 0 0,-2-1 1,0 1-1,-1 0 0,0-1 1,-11 21-1,-66 129 45,67-140-222,-10 15-54,8-15-25,-15 39-1,31-65-33,-1 0 1,1 0-1,0 0 0,1 0 0,-1 0 0,0 0 1,1 0-1,0 1 0,0-1 0,0 0 0,0 0 0,0 0 1,1 5-1,0-7 2,0 1 1,0-1-1,-1 1 0,1-1 1,0 0-1,0 0 1,1 1-1,-1-1 1,0 0-1,0 0 0,0 0 1,1 0-1,-1 0 1,0 0-1,1-1 0,-1 1 1,1 0-1,-1-1 1,1 1-1,0-1 0,-1 1 1,1-1-1,-1 0 1,1 0-1,0 0 0,-1 0 1,3 0-1,15 0 77,-1-1 0,1-1 0,33-7 0,58-20-34,-86 22-181,104-36-588,-98 32 495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14011,'0'0'94,"0"0"-1,0-1 1,0 1 0,0 0-1,0 0 1,0 0 0,0-1-1,0 1 1,0 0 0,0 0-1,0-1 1,0 1 0,0 0-1,0 0 1,0 0 0,0-1-1,0 1 1,0 0 0,0 0-1,0 0 1,0-1 0,0 1-1,0 0 1,-1 0 0,1 0 0,0 0-1,0-1 1,0 1 0,0 0-1,0 0 1,-1 0 0,1 0-1,0 0 1,0 0 0,0-1-1,0 1 1,-1 0 0,1 0-1,0 0 1,-8 6 2336,-4 15-47,4-1-1981,1 1 0,1 0 0,2 1 0,0-1 0,-2 31 0,6-51-406,0 0 1,0 0-1,0 0 0,0-1 1,1 1-1,-1 0 1,0 0-1,0 0 0,1-1 1,-1 1-1,1 0 1,-1 0-1,0-1 0,1 1 1,-1 0-1,1-1 1,0 1-1,-1-1 1,1 1-1,-1-1 0,1 1 1,0-1-1,-1 1 1,1-1-1,0 1 0,0-1 1,-1 0-1,1 0 1,0 1-1,0-1 1,0 0-1,0 0 0,-1 0 1,1 0-1,0 0 1,1 0-1,36-4-99,-31 3 81,21-4-50,76-10-148,-88 14 186,0 0 0,0 1 0,0 1 0,23 3 0,-36-3 33,0-1 0,-1 1 1,1 0-1,0 0 1,0 0-1,0 0 1,-1 0-1,1 1 0,-1-1 1,1 1-1,-1 0 1,1-1-1,-1 1 1,0 0-1,0 1 0,0-1 1,0 0-1,0 0 1,2 5-1,-3-4 19,0 0 0,0 0 0,-1 0 0,1 0 0,0 0 0,-1 0 0,0 0 0,0 1 0,0-1 0,0 0-1,0 0 1,-1 0 0,1 0 0,-1 0 0,0 0 0,0 0 0,0 0 0,-3 5 0,0 0 55,-1 1 1,0-1-1,-1 0 0,0 0 1,0 0-1,-1-1 0,0 0 0,0 0 1,-1-1-1,1 0 0,-11 6 1,12-8-97,-1-1-1,1 1 1,-1-1 0,1-1 0,-1 1 0,0-1 0,0 0 0,0-1 0,0 1 0,0-2-1,-1 1 1,1-1 0,0 0 0,0 0 0,0-1 0,-8-1 0,12 1-92,-1 0-1,0-1 1,1 1 0,0-1 0,-1 1 0,1-1 0,0 0 0,0 0-1,0-1 1,0 1 0,0-1 0,0 1 0,1-1 0,-1 0 0,1 0-1,0 0 1,-4-7 0,3 2-15,0 1 1,0-1-1,0-1 0,1 1 1,0 0-1,1 0 0,-1-10 1,-1-35-659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16908,'1'0'76,"0"-1"1,0 1-1,0-1 1,0 1-1,0 0 1,0-1-1,0 1 1,0 0-1,0 0 1,0 0-1,0 0 1,0 0-1,0 0 1,0 0-1,0 0 1,1 0-1,-1 0 1,0 0-1,0 1 1,0-1-1,0 0 1,0 1-1,0-1 1,0 1-1,-1-1 1,1 1-1,0-1 1,0 1-1,0 0 1,0-1-1,-1 1 1,1 0-1,0 0 1,-1 0-1,1 0 1,0 1-1,5 6 177,-1 0-1,0 0 1,5 11-1,-6-11 201,101 224 2832,-14-29-1959,-79-183-1094,-12-20-223,0-1 1,0 1 0,0 0-1,0 0 1,0-1 0,0 1-1,0 0 1,0 0 0,0-1-1,0 1 1,0 0 0,1 0-1,-1-1 1,0 1 0,0 0-1,0 0 1,0 0 0,0-1-1,1 1 1,-1 0 0,0 0-1,0 0 1,0 0 0,1 0-1,-1-1 1,0 1 0,0 0-1,1 0 1,-1 0 0,0 0-1,0 0 1,1 0 0,-1 0-1,0 0 1,0 0-1,1 0 1,-1 0 0,0 0-1,0 0 1,1 0 0,-1 0-1,0 0 1,0 0 0,1 0-1,-1 0 1,0 0 0,0 0-1,0 1 1,1-1 0,-1 0-1,0 0 1,0 0 0,0 0-1,1 0 1,-1 1 0,0-1-1,0 0 1,0 0 0,0 0-1,1 1 1,-1-1 0,0 0-1,0-9 104,0 0-1,-1-1 1,0 1-1,0 0 1,-1-1-1,-4-13 1,-23-55 400,26 70-459,-1-1-3,1 0-23,0 1 0,-1 0 0,0-1 0,0 2 0,-1-1 0,-8-10 0,13 18-28,0-1 0,0 1-1,0 0 1,0 0 0,0 0 0,0 0-1,0 0 1,0 0 0,-1 0 0,1-1-1,0 1 1,0 0 0,0 0 0,0 0-1,0 0 1,0 0 0,0 0 0,0 0-1,-1 0 1,1 0 0,0 0 0,0 0-1,0-1 1,0 1 0,0 0 0,0 0-1,-1 0 1,1 0 0,0 0 0,0 0-1,0 0 1,0 0 0,0 0 0,0 0-1,-1 0 1,1 0 0,0 0 0,0 1-1,0-1 1,0 0 0,0 0 0,0 0-1,-1 0 1,1 0 0,0 0 0,0 0-1,0 0 1,0 0 0,0 0 0,0 0-1,0 0 1,0 1 0,-1 8-34,6 11-59,-1-9 47,1 0 0,0 0 1,1 0-1,1-1 0,0 0 0,0 0 0,1-1 1,17 17-1,-23-23 40,1-1 0,0 0 0,0 0 1,0 0-1,0 0 0,0 0 0,0 0 1,0-1-1,1 1 0,-1-1 0,0 0 1,1 0-1,-1-1 0,1 1 0,-1-1 1,1 1-1,0-1 0,-1 0 0,1 0 1,-1-1-1,1 1 0,-1-1 0,1 0 0,-1 0 1,1 0-1,-1 0 0,0 0 0,1-1 1,-1 0-1,0 1 0,0-1 0,0 0 1,5-5-1,0-1 20,-1-1 1,1 0 0,-2 0-1,1 0 1,-1-1 0,0 0-1,-1 0 1,0 0-1,-1-1 1,6-19 0,-6 13 25,0-1 1,-1 1-1,0-1 1,-2 0-1,0 1 0,-2-22 1,-2 23-6,3 16-35,0 0 0,0 0 1,0 0-1,-1 0 0,1 0 1,0 0-1,0 0 0,0 0 0,0 0 1,0 0-1,0 0 0,0 0 0,0 0 1,-1 0-1,1 0 0,0 0 0,0 0 1,0 0-1,0 0 0,0 0 1,0 0-1,0 0 0,0 0 0,-1 0 1,1 0-1,0 0 0,0 0 0,0 0 1,0 0-1,0 0 0,0 0 0,0 0 1,0 1-1,0-1 0,0 0 1,0 0-1,0 0 0,0 0 0,0 0 1,-1 0-1,1 0 0,0 0 0,0 0 1,0 1-1,0-1 0,0 0 0,0 0 1,0 0-1,0 0 0,0 0 1,0 0-1,0 0 0,0 0 0,0 1 1,1-1-1,-1 0 0,0 0 0,0 0 1,-3 32-3,4-13-6,1 1 0,0-1 0,2 0 0,0 0 0,2 0 0,0 0 0,0-1 0,2 0 0,16 28 0,-21-42 8,0 0 0,0 0 0,0 0-1,1 0 1,0-1 0,7 7 0,-9-9 1,0 0 0,-1 0 0,1-1 0,-1 1 0,1 0 0,0 0 0,0-1 0,-1 1 0,1-1 0,0 0 0,0 1 0,0-1 0,0 0 0,-1 0 0,1 0 0,0 0 0,0 0 0,0-1 0,0 1 0,-1-1 0,1 1 0,3-2 0,0-1 3,0-1 0,-1 1 1,0-1-1,1 0 1,-1 0-1,0 0 0,-1 0 1,1-1-1,-1 0 0,0 1 1,0-1-1,-1-1 1,5-9-1,1-8 50,11-44 0,-11 24 23,-1-1 0,-3 0 0,-1-50 0,-1 87-61,1 10-14,2 11-11,4 13-12,-1 3 10,1-1-1,2 0 0,1-1 0,24 41 0,-35-67 4,0 0-1,0-1 0,0 1 0,1-1 0,-1 1 1,1-1-1,-1 1 0,1-1 0,-1 0 0,1 0 1,0 0-1,-1 1 0,1-2 0,0 1 0,0 0 1,3 1-1,-4-2-22,0-1 0,0 1 1,0 0-1,0 0 0,0 0 1,0-1-1,0 1 0,0 0 1,0-1-1,0 1 0,0-1 1,-1 1-1,1-1 0,0 0 1,0 1-1,0-1 0,-1 0 1,1 0-1,0 1 0,-1-1 1,1 0-1,-1 0 0,1 0 1,-1 0-1,1 0 0,-1 0 1,1 0-1,-1 0 0,0 0 1,0 0-1,0 0 0,1 0 1,-1-1-1,2-13-366,-1 0 1,0 0-1,-1 0 0,-1 1 0,0-1 1,-1 0-1,-1 0 0,0 1 0,-5-15 1,-11-24-539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1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16347,'-10'0'1561,"6"3"-1201,5 5-248,8 0 656,-5 4-424,-2 1-128,-6 0-264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57 619 18908,'0'-1'213,"0"0"0,0 0 0,0 1-1,-1-1 1,1 0 0,0 0 0,-1 0 0,1 1 0,-1-1-1,1 0 1,-1 1 0,1-1 0,-1 0 0,1 1 0,-1-1-1,0 1 1,1-1 0,-2 0 0,1 1-122,1 0 0,-1 0 0,1 1 0,-1-1-1,0 0 1,1 1 0,-1-1 0,1 0 0,-1 1 0,1-1 0,-1 1-1,1-1 1,-1 1 0,1-1 0,0 1 0,-1-1 0,1 1 0,0-1-1,-1 1 1,1-1 0,0 1 0,0 0 0,-1-1 0,1 1 0,0-1 0,0 2-1,-8 26 183,1 0 0,1 1 0,1 0 1,0 38-1,0-10-366,7-74 23,1 1 1,1-1-1,8-22 1,-9 31 56,0 1 0,0 0 0,0 1 0,1-1 0,0 0 0,0 1 0,1 0 0,0 0 1,0 0-1,7-5 0,-10 9 4,1 0 0,0 0 0,0 1 1,0-1-1,0 1 0,0 0 1,0 0-1,0 0 0,0 0 0,1 1 1,-1-1-1,0 1 0,0 0 1,1 0-1,-1 0 0,0 1 0,1-1 1,-1 1-1,0-1 0,0 1 0,0 0 1,0 0-1,0 1 0,0-1 1,0 0-1,5 4 0,5 4-19,-1 0 0,0 0 1,0 2-1,12 13 0,-9-8 29,0 0 1,-1 1 0,-1 0-1,0 2 1,-1-1-1,-1 1 1,-1 1 0,-1 0-1,-1 0 1,-1 1-1,0 0 1,-1 0 0,-2 1-1,3 26 1,-7-48-1,0 0 0,0 0 0,0 0 1,0 0-1,0 0 0,0 0 0,0 0 0,0 0 0,0 1 1,0-1-1,1 0 0,-1 0 0,0 0 0,0 0 1,0 0-1,0 0 0,0 0 0,-1 0 0,1 0 0,0 1 1,0-1-1,0 0 0,0 0 0,0 0 0,0 0 0,0 0 1,0 0-1,0 0 0,0 0 0,0 0 0,0 1 0,0-1 1,0 0-1,0 0 0,0 0 0,0 0 0,0 0 1,-1 0-1,1 0 0,0 0 0,0 0 0,0 0 0,0 0 1,0 0-1,0 0 0,0 0 0,0 0 0,-1 0 0,1 0 1,0 0-1,0 0 0,0 0 0,0 0 0,0 0 1,0 0-1,0 0 0,0 0 0,0 0 0,-1 0 0,1 0 1,0 0-1,0 0 0,0 0 0,0 0 0,0 0 0,0 0 1,0 0-1,0 0 0,-9-9 37,-7-14 7,6 5-35,2-1 0,0-1 1,2 1-1,0-1 0,1-1 1,-4-25-1,-8-21-46,13 57 28,1-1 0,-1 0 1,2 0-1,0-1 0,0 1 1,1 0-1,1-1 0,1-21 1,0 27 9,0 2 7,-1 0 0,1 0 0,-1 0 0,1 0 0,-1 0 0,0 0 0,-1 0 0,1 0 0,-1 0 0,1 0 0,-4-7 0,4 10 1,-5 1-2,3 2-7,0 0 1,1 1-1,0-1 1,-1 1 0,1-1-1,0 1 1,0-1-1,0 1 1,1 0 0,-1 0-1,1-1 1,-1 1-1,1 0 1,0 5 0,-1-8-7,0-1 0,0 1 0,0-1 0,1 1 1,-1-1-1,0 0 0,0 1 0,1-1 0,-1 0 1,0 0-1,1 1 0,-1-1 0,1 0 0,-1 0 1,1 0-1,-1 0 0,1 0 0,0 0 0,-1-1 1,0 0-17,0-3-115,6 7 18,-2 30 303,14 14-111,3 0 1,37 63-1,-17-35 19,-5-5 13,47 94 271,-65-117-256,-16-42-109,0 0 0,0 0 0,0 0 1,0 0-1,-1 1 0,0-1 0,0 0 0,0 0 1,-1 6-1,0-9-7,1 0 1,-1 1-1,0-1 1,0 0-1,0 1 1,1-1-1,-1 0 1,0 0-1,0 0 0,-1 0 1,1 0-1,0 0 1,0 0-1,0-1 1,-1 1-1,1 0 1,0-1-1,-1 1 1,1 0-1,0-1 1,-1 0-1,1 1 1,-1-1-1,1 0 0,-1 0 1,1 0-1,-1 0 1,1 0-1,-1 0 1,-2-1-1,-2 1 14,0-1-1,-1 0 1,1 0-1,0-1 0,-11-4 1,9 1-11,0 1 0,1-1 0,0-1 0,0 1 0,0-1 0,1-1 0,0 1 1,0-1-1,0 0 0,1 0 0,0 0 0,1-1 0,-1 0 0,2 0 0,-1 0 0,1 0 0,-3-11 0,0-6-40,0 0-1,1-1 1,2 0-1,-1-42 0,5 34-35,1 0 0,1 0 0,10-36-1,33-97-118,-40 147 184,-1 1 0,-1-1 0,-1 0 0,1-32 0,-3 42 5,-1 0 0,-1 0 1,0 0-1,0 0 0,-1 0 0,0 0 0,-1 1 0,0-1 1,-1 1-1,0 0 0,-6-11 0,10 19-2,-1 0 1,0-1-1,1 1 0,-1 0 1,0 0-1,0-1 0,0 1 1,0 0-1,0 0 0,0 0 1,0 0-1,0 0 0,0 1 0,-1-1 1,1 0-1,0 0 0,-1 1 1,1-1-1,0 1 0,-1-1 1,1 1-1,-1 0 0,1-1 1,0 1-1,-1 0 0,1 0 1,-1 0-1,1 0 0,-1 0 1,1 1-1,-1-1 0,1 0 0,0 0 1,-1 1-1,1-1 0,-3 2 1,1 0-2,0 0 1,0 1 0,0-1 0,0 1-1,1 0 1,-1 0 0,1 0 0,0 0-1,-1 0 1,1 0 0,1 1 0,-1-1-1,-2 6 1,-1 5-5,1 0-1,1 1 1,0-1-1,1 1 1,0-1-1,1 1 1,1 0 0,0-1-1,1 1 1,0 0-1,7 24 1,-8-37 4,1 0 0,-1 0 0,1 0 1,0 0-1,-1 0 0,1 0 0,0-1 1,0 1-1,0 0 0,1 0 0,-1-1 1,0 1-1,1-1 0,-1 1 0,1-1 1,-1 0-1,1 1 0,0-1 0,-1 0 1,1 0-1,0 0 0,0 0 0,0 0 1,0-1-1,0 1 0,0-1 0,0 1 1,0-1-1,0 0 0,0 1 0,0-1 1,0 0-1,0 0 0,0-1 0,0 1 1,0 0-1,0-1 0,0 1 0,0-1 1,0 0-1,0 1 0,0-1 0,0 0 1,0 0-1,1-2 0,66-42 32,-52 32-11,1 1-1,1 1 0,0 0 1,24-9-1,-37 18-14,-1 0 0,1 1 0,0-1-1,0 1 1,0 0 0,0 1 0,0-1-1,0 1 1,0 1 0,0-1 0,0 1 0,0 0-1,0 0 1,0 1 0,0 0 0,-1 0 0,1 0-1,-1 0 1,9 6 0,2 0 23,-15-8-23,-1 0-1,0 0 0,1 0 1,-1 0-1,0 0 1,1 0-1,-1 0 0,0 0 1,1 0-1,-1 0 1,0 0-1,1 0 0,-1 0 1,0 0-1,0 0 0,1 0 1,-1 0-1,0 0 1,1 0-1,-1-1 0,0 1 1,1 0-1,-1 0 0,0 0 1,0-1-1,1 1 1,0-2 18,-1-1 1,1 1 0,-1 0-1,1-1 1,-1 1 0,0-1-1,0 1 1,0 0 0,0-1-1,-1-4 1,-4-24 270,-9-39 0,-1-7 187,16 76-386,4 5-84,4 9-41,-4-5 12,1 0 0,0 0 0,1 0 0,-1-1-1,2 0 1,-1 0 0,1 0 0,8 5-1,-11-10 13,-1 1 0,1-1 0,-1 0-1,1-1 1,0 1 0,-1-1 0,1 0-1,0 0 1,0 0 0,0-1 0,0 0-1,0 0 1,0 0 0,0 0 0,0-1-1,0 0 1,0 0 0,6-2 0,0-2 0,1 0 0,-1 0 0,0-1 0,0-1 1,0 0-1,-1 0 0,0-1 0,-1-1 0,11-11 1,11-14 3,30-46 1,-29 36 6,-22 31-3,-4 4-9,1 0 1,0 0-1,15-14 0,-20 22 5,-1-1-1,0 1 1,1 0-1,-1 0 1,0 0-1,1 0 0,-1 0 1,1 1-1,0-1 1,-1 0-1,1 1 1,0-1-1,-1 1 0,1 0 1,0-1-1,-1 1 1,1 0-1,0 0 1,0 0-1,-1 0 0,1 1 1,0-1-1,0 0 1,-1 1-1,1-1 1,0 1-1,-1-1 0,1 1 1,-1 0-1,1 0 1,1 1-1,12 13-38,-11-11 29,-1 0 0,0-1 0,1 1 0,0-1 0,7 5-1,-10-8 13,0 1 0,-1-1 0,1 0-1,0 1 1,0-1 0,-1 0 0,1 0-1,0 0 1,0 0 0,0 0 0,0 0-1,-1 0 1,1 0 0,0 0 0,0 0-1,0 0 1,0 0 0,-1-1 0,1 1-1,0 0 1,0-1 0,-1 1-1,1 0 1,0-1 0,0 1 0,-1-1-1,1 1 1,-1-1 0,1 1 0,0-1-1,-1 0 1,1 1 0,-1-1 0,1 0-1,-1 1 1,0-1 0,1 0 0,-1 0-1,1-1 1,4-8-5,-1-1 1,0 0-1,5-23 1,-7 23-75,0 1 1,2-1-1,-1 1 1,10-19-1,-13 28 60,1 0-1,-1 0 1,1 1 0,0-1-1,-1 0 1,1 0-1,0 0 1,0 1 0,-1-1-1,1 0 1,0 1-1,0-1 1,0 0-1,0 1 1,0-1 0,0 1-1,0 0 1,0-1-1,0 1 1,0 0 0,0 0-1,2-1 1,-1 1-7,0 1 0,-1-1 0,1 0 0,0 1 0,0 0 0,-1-1 0,1 1 0,0 0 0,-1 0 0,1 0 0,0 0 0,1 1 0,6 6-52,-1 0 0,0 0 0,10 15 0,-10-13 85,87 91 215,7 10 18,-88-94-228,-1 0 0,-1 1-1,-1 1 1,17 37 0,-24-46 8,-1 0 0,-1 0 0,1 0 0,-1 0 0,-1 1 0,0-1-1,-1 1 1,0-1 0,0 1 0,-1-1 0,-1 1 0,-2 11 0,4-21 0,-1 1 1,1-1 0,-1 1-1,1-1 1,-1 1-1,0-1 1,0 0-1,1 1 1,-1-1-1,0 0 1,0 0 0,0 0-1,0 1 1,-3 1-1,3-3 2,1 0-1,-1 1 1,0-1 0,0 0-1,0 0 1,0 1-1,1-1 1,-1 0-1,0 0 1,0 0 0,0 0-1,0 0 1,0 0-1,1 0 1,-1 0-1,0-1 1,0 1 0,0 0-1,-1-1 1,-1-1 32,0 1 0,0-1 1,1 0-1,-1 0 0,0 0 0,1-1 1,0 1-1,-1-1 0,1 1 1,0-1-1,0 0 0,-1-3 0,-5-8-58,1 0 0,1-1-1,0 0 1,1 0-1,0 0 1,1-1-1,1 1 1,1-1 0,0 0-1,1 0 1,0 0-1,2 0 1,0 0-1,0 0 1,2 0 0,0 1-1,1-1 1,0 1-1,1 0 1,1 0-1,0 0 1,1 1 0,1 0-1,0 0 1,1 1-1,0 0 1,21-21-1,63-52-376,-67 56 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2 154 18148,'-1'-4'173,"1"0"0,0 0 0,0 0 0,0 0 0,1 0 0,-1 0 0,1 0 0,0 0 0,0 0 0,1 0 1,-1 0-1,1 1 0,0-1 0,0 1 0,0-1 0,0 1 0,0-1 0,1 1 0,0 0 0,-1 0 0,1 1 0,0-1 0,1 0 0,-1 1 0,0 0 0,1 0 0,-1 0 1,1 0-1,6-2 0,-2 1-115,-1 0 0,0 1-1,0 0 1,1 1 0,-1-1 0,1 1 0,0 1 0,-1 0 0,1 0 0,0 0 0,-1 1 0,1 0 0,-1 0 0,1 1 0,8 3 0,-7-1-52,-1 0 0,1 1 0,-1 0 0,0 0 0,0 1 0,-1 0 0,0 1 0,0-1 0,11 15 1,-2 2 3,-1 0 1,13 27 0,0 0 48,-28-49-52,0-1 0,0 1 0,1 0 0,-1-1 0,0 1 0,1-1 1,-1 1-1,1-1 0,-1 1 0,0-1 0,1 0 0,-1 1 0,1-1 1,-1 1-1,1-1 0,0 0 0,-1 1 0,1-1 0,-1 0 0,2 1 1,-2-2 3,0 1 1,1 0 0,-1 0 0,1 0 0,-1 0 0,0-1 0,1 1-1,-1 0 1,0 0 0,0-1 0,1 1 0,-1 0 0,0-1-1,0 1 1,1 0 0,-1-1 0,0 1 0,0 0 0,0-1 0,0 1-1,1-1 1,-1 1 0,0-1 0,5-32 539,-5 28-499,8-179 1866,-8 185-1924,9 26-39,-8-24 1,-1-1-1,1 0 1,1 0-1,-1 0 1,0 1-1,1-1 0,-1 0 1,1-1-1,-1 1 1,1 0-1,0 0 1,3 2-1,-4-4-12,0 1 0,-1-1 0,1 0 0,-1 0 0,1 0 0,0 0 0,-1 0-1,1 0 1,0 0 0,-1 0 0,1 0 0,0 0 0,-1 0 0,1-1 0,-1 1 0,1 0-1,0 0 1,-1-1 0,1 1 0,-1 0 0,1-1 0,-1 1 0,1 0 0,-1-1 0,1 1-1,-1-1 1,1 1 0,-1-1 0,0 1 0,1-1 0,-1 1 0,0-1 0,1 1 0,-1-1-1,0 1 1,0-1 0,0 0 0,1 0 0,8-29-1165,-8 25 1212,6-21-626,0-3-128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5 225 14779,'1'8'954,"1"0"0,-1-1 0,0 1 0,0 14-1,-2-16-610,1-1 0,0 0 0,1 1-1,-1-1 1,1 1 0,0-1-1,1 0 1,-1 0 0,1 1 0,0-1-1,4 8 1,-6-13-334,0 0 0,0 1 0,0-1-1,1 0 1,-1 0 0,0 0 0,0 1 0,0-1 0,0 0 0,0 0-1,0 0 1,1 1 0,-1-1 0,0 0 0,0 0 0,0 0 0,1 0-1,-1 0 1,0 1 0,0-1 0,0 0 0,1 0 0,-1 0 0,0 0-1,0 0 1,0 0 0,1 0 0,-1 0 0,0 0 0,0 0 0,1 0-1,-1 0 1,0 0 0,0 0 0,1 0 0,-1 0 0,0 0 0,0 0-1,1 0 1,3-10 396,-3-14 402,-10-9 829,8 32-1601,-4-10-558,1-2-118,3 13 645,1 0 0,0-1 0,0 1 0,0 0 0,-1 0 0,1 0 1,0 0-1,0 0 0,-1 0 0,1 0 0,0 0 0,0 0 0,0 0 0,-1 0 0,1 0 0,0 0 1,0 0-1,-1 0 0,1 0 0,0 0 0,0 0 0,-1 1 0,1-1 0,0 0 0,0 0 0,0 0 1,-1 0-1,1 0 0,0 1 0,0-1 0,0 0 0,0 0 0,0 0 0,-1 0 0,1 1 0,0-1 0,0 0 1,0 0-1,0 0 0,0 1 0,0-1 0,0 0 0,0 0 0,0 1 0,0-1 0,0 0 0,0 0 1,0 1-1,0-1 0,0 1 0,-3 4 52,1 1 1,0 0-1,1 0 1,0 0-1,0 0 1,0 1-1,0-1 1,1 0-1,0 0 0,1 0 1,1 13-1,0-9-36,0 0 0,1 1-1,1-1 1,-1-1-1,1 1 1,7 11 0,-10-20-17,-1 0 1,1 1 0,-1-2 0,1 1 0,0 0-1,-1 0 1,1 0 0,0 0 0,0 0-1,0 0 1,-1-1 0,1 1 0,0 0-1,0-1 1,0 1 0,0-1 0,0 1-1,0-1 1,2 1 0,-2-1-1,-1 0 0,1 0 1,0 0-1,0-1 0,-1 1 1,1 0-1,0 0 0,-1-1 0,1 1 1,0 0-1,-1-1 0,1 1 1,-1-1-1,1 1 0,-1-1 0,1 1 1,-1-1-1,1 1 0,-1-1 1,1 0-1,-1 1 0,1-1 0,1-5 21,1 1 0,-1-1 0,0 1 0,0-1-1,2-10 1,2-56 247,-5 55-175,0-1-1,1 1 1,1 0-1,5-19 0,-8 34-89,1 0-1,0 0 1,0 0-1,0 0 1,0 0-1,1 0 1,-1 0-1,0 0 1,1 0-1,0 1 1,-1-1-1,1 1 1,0-1-1,0 1 1,-1 0-1,1-1 1,0 1-1,3-1 1,-1 1-4,0-1 0,0 1-1,0 0 1,0 1 0,0-1 0,1 1 0,-1 0 0,0 0-1,6 1 1,-2-1-3,0 2-1,0 0 1,0 0 0,-1 0-1,1 1 1,0 0 0,-1 0-1,0 1 1,13 8 0,-8-1-5,-8-7 6,-1-1 0,1 1-1,0-1 1,0 0-1,8 4 1,-11-7 0,0 1-1,0-1 1,-1 0-1,1 1 1,0-1 0,0 0-1,1 0 1,-1 0-1,0 0 1,0 0 0,0 0-1,0 0 1,0 0-1,0 0 1,0-1 0,0 1-1,0 0 1,0-1-1,-1 1 1,1 0 0,0-1-1,0 1 1,0-1-1,0 0 1,0 1 0,-1-1-1,1 0 1,0 1-1,0-1 1,-1 0 0,1 0-1,-1 0 1,2 0-1,4-10 1,-1 1 0,0 0-1,7-21 1,-7 17 0,0 1 0,13-23 0,-16 33 1,0 0 0,0 0 0,0 0 0,1 0 0,-1 1 0,1-1 0,-1 1-1,1-1 1,0 1 0,0 0 0,0 0 0,0 1 0,0-1 0,1 0 0,5-1 0,-7 3-1,1-1 0,-1 1 0,0 0 0,1 0 0,-1 0 1,0 0-1,0 0 0,1 0 0,-1 1 0,0-1 0,0 1 1,0-1-1,1 1 0,-1 0 0,0 0 0,0 0 0,0 0 1,0 0-1,0 1 0,-1-1 0,1 1 0,0-1 0,-1 1 0,3 1 1,3 6-2,-1 0 1,1 1-1,8 17 1,4 5 2,-19-32-2,0 0 1,0 0-1,0 0 1,0 0-1,1 0 1,-1 0-1,0 1 1,0-1-1,0 0 0,0 0 1,0 0-1,0 0 1,0 0-1,0 0 1,0 0-1,1 0 1,-1 0-1,0 0 1,0 0-1,0 0 1,0 1-1,0-1 1,0 0-1,0 0 1,1 0-1,-1 0 1,0 0-1,0 0 1,0 0-1,0 0 1,0 0-1,0 0 1,1 0-1,-1 0 1,0 0-1,0-1 0,0 1 1,0 0-1,0 0 1,0 0-1,0 0 1,1 0-1,-1 0 1,0 0-1,0 0 1,0 0-1,3-8 16,0-9 7,-2-19 20,-2 23-26,1 1-1,1 0 1,0 0 0,1 0-1,0 0 1,1 0-1,4-12 1,-7 23-17,0 1 1,0-1-1,0 1 0,1-1 1,-1 1-1,0-1 0,0 1 0,1-1 1,-1 1-1,0-1 0,0 1 1,1-1-1,-1 1 0,1-1 1,-1 1-1,0 0 0,1-1 0,-1 1 1,1 0-1,-1-1 0,1 1 1,-1 0-1,1-1 0,-1 1 1,1 0-1,-1 0 0,1 0 0,-1 0 1,1 0-1,0-1 0,-1 1 1,1 0-1,-1 0 0,1 0 1,-1 1-1,1-1 0,-1 0 1,1 0-1,0 0 0,-1 0 0,1 0 1,-1 1-1,1-1 0,-1 0 1,1 0-1,-1 1 0,1-1 1,-1 0-1,0 1 0,1-1 0,-1 1 1,1-1-1,-1 0 0,0 1 1,1-1-1,-1 1 0,1 0 1,18 33-5,-17-30 5,13 28-838,-2 1 0,13 48-1,-29-105 432,-4-15-124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169 294 14339,'2'-7'749,"-1"-1"0,-1 0 0,1 1 0,-1-1 0,-1 0 0,1 1 0,-1-1 0,-3-11 0,3 17-630,1 0 0,-1 1 0,1-1 0,-1 0 0,0 1 0,0-1 1,0 1-1,0-1 0,0 1 0,0-1 0,0 1 0,0 0 0,-1-1 1,1 1-1,0 0 0,-1 0 0,1 0 0,-1 0 0,1 0 0,-1 0 0,1 1 1,-1-1-1,0 0 0,0 1 0,1 0 0,-1-1 0,0 1 0,0 0 1,1 0-1,-1 0 0,0 0 0,0 0 0,1 0 0,-1 0 0,0 0 1,0 1-1,1-1 0,-1 1 0,0 0 0,-2 1 0,-3 1-55,0 0 0,1 1-1,0 0 1,0 1 0,0-1 0,0 1 0,1 0-1,-1 0 1,1 1 0,1-1 0,-1 1-1,1 1 1,0-1 0,0 0 0,-2 8-1,3-8-63,0 0-1,0 1 0,1-1 1,0 1-1,0 0 0,1-1 0,0 1 1,0 0-1,0 0 0,1 0 1,0 0-1,0 0 0,1 0 1,0 0-1,0-1 0,3 9 0,-4-14-1,1 1 0,-1-1 0,1 1 0,-1-1 0,1 0 0,0 1 0,0-1 0,-1 0 0,1 0 0,0 1 0,0-1 0,0 0 0,0 0 0,0 0 0,0 0 0,1 0 0,-1-1 0,0 1 0,0 0 0,1 0 0,-1-1 0,1 1 0,-1-1 0,0 1 0,1-1 0,-1 0 0,2 1 0,-1-2 0,0 1 0,0-1 0,0 1 0,0-1 0,0 0 0,0 0 0,0 0 0,0 0 0,0 0 0,-1 0 0,1 0 0,0 0 0,-1-1 0,1 1 0,-1-1 0,0 1 0,1-1 0,-1 0 0,1-2 0,6-10-4,0 0-1,-1 0 0,-1-1 1,-1 1-1,0-2 0,6-30 1,6-95 11,-11 16 54,4 190-48,-2-24-6,73 331-93,-78-362 16,0-1 0,0 1 0,1-1 0,0 0 0,0 0 0,10 15 0,-14-24 45,1 1 1,-1-1-1,1 1 1,-1-1 0,0 1-1,1-1 1,-1 1-1,1-1 1,-1 0-1,1 1 1,0-1 0,-1 0-1,1 1 1,-1-1-1,1 0 1,-1 0 0,1 0-1,0 1 1,-1-1-1,1 0 1,0 0-1,-1 0 1,1 0 0,0 0-1,-1 0 1,1 0-1,0 0 1,-1 0 0,1-1-1,-1 1 1,1 0-1,0 0 1,-1 0 0,1-1-1,-1 1 1,1 0-1,-1-1 1,1 1-1,-1-1 1,1 1 0,-1 0-1,1-1 1,-1 1-1,1-1 1,-1 1 0,0-1-1,1 0 1,-1 1-1,0-1 1,1 1-1,-1-1 1,0 0 0,0 1-1,1-2 1,9-33-1128,-10 34 1131,7-51-2280,-3 0 0,-3-77 1,-1 73 86,3 40 1421,-3 16 786,0-1 0,0 1 0,0 0 0,0 0 0,0 0-1,1 0 1,-1 0 0,0 0 0,0-1 0,0 1 0,0 0-1,1 0 1,-1 0 0,0 0 0,0 0 0,0 0 0,1 0 0,-1 0-1,0 0 1,0 0 0,0 0 0,1 0 0,-1 0 0,0 0-1,0 0 1,0 0 0,1 0 0,-1 0 0,0 0 0,0 0 0,0 0-1,0 0 1,1 1 0,-1-1 0,0 0 0,0 0 0,0 0-1,1 0 1,18 24 212,-13-15 61,-6-9-261,7 9 465,0 0 0,0-1 1,1 0-1,13 12 0,-19-18-355,0-1 0,0 1-1,0-1 1,0 0 0,0 0 0,0 0-1,0 0 1,0 0 0,0-1-1,0 1 1,0 0 0,0-1 0,1 0-1,-1 1 1,0-1 0,0 0-1,1 0 1,-1-1 0,0 1 0,0 0-1,1-1 1,-1 1 0,0-1-1,0 0 1,0 1 0,0-1 0,0 0-1,0 0 1,0-1 0,2-1 0,1-1 191,0-1 0,-1 0 1,0 0-1,0 0 0,0-1 1,0 0-1,-1 1 0,0-1 1,-1 0-1,1 0 0,-1-1 1,2-8-1,-2 8-52,-1 0-1,1 0 1,-1 0 0,-1 0-1,0-1 1,0 1 0,0 0-1,0 0 1,-1 0-1,-1 0 1,-1-8 0,2 13-188,0-1 1,0 1 0,0 0 0,0 0-1,0 0 1,-1 0 0,1 0 0,-1 0-1,1 0 1,-4-3 0,4 5-36,0-1-1,0 0 1,0 1 0,0-1 0,0 1-1,0-1 1,0 1 0,0 0 0,0-1-1,0 1 1,0 0 0,0 0 0,0 0 0,-1 0-1,1 0 1,0 0 0,-2 0 0,1 1-11,0 0 1,-1 0 0,1 0 0,0 0-1,0 1 1,-1-1 0,1 0-1,0 1 1,1 0 0,-1-1 0,0 1-1,0 0 1,1 0 0,-1 0-1,1 0 1,-1 0 0,1 1 0,-1 2-1,-3 7-28,1-1 0,1 1 0,0-1-1,1 1 1,0 0 0,1 0-1,0 0 1,1 0 0,0 0-1,1 0 1,1 0 0,-1 0 0,6 15-1,-7-24 6,1-1-1,0 0 1,0 1-1,0-1 1,0 0-1,0 0 1,0 0-1,0 1 1,1-1-1,-1 0 1,1-1-1,0 1 1,3 3-1,-4-4 5,0-1 0,0 0 0,0 1 0,0-1 0,0 0 0,1 0 0,-1 0 0,0 0 0,0 0-1,0 0 1,0 0 0,0 0 0,0 0 0,0 0 0,0-1 0,0 1 0,0 0 0,0-1 0,0 1-1,0-1 1,0 1 0,0-1 0,0 0 0,0 1 0,0-1 0,0 0 0,0 1 0,-1-1 0,1 0-1,0 0 1,0-1 0,32-39 1,-22 25 0,1 2-1,1-1 1,23-20 0,-32 32-2,-1 0 1,0 1-1,1-1 0,0 1 1,0 0-1,0 0 1,0 0-1,0 1 1,0-1-1,0 1 1,0 0-1,0 0 0,1 1 1,-1-1-1,0 1 1,1 0-1,-1 0 1,0 1-1,1-1 0,-1 1 1,5 1-1,-2 0-3,-1 1 0,0 0 0,0 0 0,0 0 0,-1 1 0,1 0 0,-1 0 0,0 0 0,0 0-1,5 7 1,5 7-11,20 31 0,-20-26 0,-14-22 17,0 1-1,0-1 1,-1 0-1,1 1 0,0-1 1,0 0-1,0 0 1,0 0-1,0 0 1,1 0-1,-1 0 0,0 0 1,0 0-1,1-1 1,-1 1-1,0 0 1,1-1-1,-1 1 0,1-1 1,-1 1-1,3-1 1,-3 0 2,0-1 0,0 0 0,1 1 0,-1-1 0,0 0 0,0 0 0,0 0 0,0 0 0,0 0 0,0 0 0,-1 0 0,1 0 0,0-1 0,0 1 0,-1 0 0,1 0 0,-1-1 0,1 1 0,-1 0 0,1-1 0,-1 1 0,0 0 0,0-3 0,12-62 73,-11 52-64,1-1 0,0 1 0,2 0 0,-1-1 0,12-25 0,-15 39-16,1 0 0,-1 0 0,1 0 0,-1 0 0,1 0 0,-1 0 0,1 0 0,0 1 0,-1-1 1,1 0-1,0 0 0,0 0 0,0 1 0,0-1 0,-1 0 0,1 1 0,0-1 0,0 1 0,0-1 0,0 1 1,0-1-1,1 1 0,-1 0 0,0 0 0,0-1 0,0 1 0,0 0 0,2 0 0,-1 1-11,0 0-1,0-1 1,0 1-1,0 0 1,0 1-1,-1-1 1,1 0-1,0 0 0,0 1 1,-1-1-1,1 1 1,-1-1-1,3 4 1,3 6-218,1 0 1,-1 1 0,8 18-1,-14-28 152,1 2-1,0 0 0,0 0 0,0 0-1,-1 0 1,0 0 0,0 0 0,0 0 0,0 0 0,0 0 0,-1 1 0,0-1 0,0 0 0,0 7-1,-8-3-285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21 280 18844,'2'1'123,"-1"0"-1,0 0 1,0 0 0,0 0 0,0 0-1,0 0 1,0 0 0,-1 0-1,1 0 1,0 0 0,-1 1 0,1-1-1,0 0 1,0 3 0,2 3 79,49 102 1713,64 197-1,-104-272-1714,-8-20-114,-4-11-50,1-1 0,0 1-1,-1-1 1,1 1-1,0-1 1,0 1 0,0-1-1,0 0 1,1 0 0,-1 1-1,1-1 1,3 3-1,-5-4-29,0-1 0,0 0 0,0 0 0,0 0 0,0 0 0,1 0 0,-1 0 0,0 0-1,0 0 1,0 0 0,0 0 0,0 0 0,1 0 0,-1 0 0,0 0 0,0 0 0,0 0-1,0 0 1,0 0 0,1 0 0,-1 0 0,0 0 0,0 0 0,0 0 0,0 0 0,0 0-1,1 0 1,-1 0 0,0 0 0,0-1 0,0 1 0,0 0 0,0 0 0,0 0 0,0 0 0,0 0-1,1 0 1,-1 0 0,0-1 0,0 1 0,0 0 0,0 0 0,0 0 0,0 0 0,0 0-1,0 0 1,0-1 0,0 1 0,0 0 0,0 0 0,0 0 0,0 0 0,0 0 0,0-1-1,0 1 1,0 0 0,0 0 0,0 0 0,0 0 0,1-15 125,-1 1 1,0 0-1,-1 0 1,-1 0-1,0-1 1,-8-23-1,7 22-46,-11-41 80,-2 1 0,-3 1 0,-2 0 0,-2 2 0,-3 1 0,-41-64 0,44 84-149,11 24-18,12 8 0,0 0 1,-1 0 0,1 0 0,0 0 0,0 0 0,0 0 0,-1 0 0,1 0 0,0 0 0,0 0 0,0 0 0,-1 0 0,1 0-1,0 1 1,0-1 0,0 0 0,-1 0 0,1 0 0,0 0 0,0 0 0,0 1 0,0-1 0,0 0 0,-1 0 0,1 0 0,0 1 0,0-1-1,0 0 1,0 0 0,0 0 0,0 1 0,0-1 0,0 0 0,0 0 0,0 0 0,0 1 0,0-1 0,0 0 0,0 0 0,0 1-1,0-1 1,0 0 0,0 0 0,0 0 0,0 1 0,0-1 0,0 0 0,0 0 0,1 0 0,-1 1 0,0-1 0,2 7-23,1 1 0,-1-1 1,1 0-1,1 0 1,-1 0-1,1-1 1,7 9-1,0 0-54,26 27 1,-34-39 64,1 1 0,0-1 0,0 0 0,0 0 1,0 0-1,1 0 0,-1-1 0,1 0 1,0 0-1,6 2 0,-9-3 12,1-1-1,-1 0 1,0 0 0,1 0-1,-1 0 1,0 0 0,0 0-1,1 0 1,-1-1-1,0 0 1,0 1 0,1-1-1,-1 0 1,0 0 0,0 0-1,0 0 1,0 0-1,0 0 1,0-1 0,-1 1-1,1-1 1,0 1 0,-1-1-1,1 0 1,1-2 0,4-6 21,-1 0 0,0 0 1,-1 0-1,0-1 0,-1 1 1,0-1-1,4-16 0,12-86 171,-16 83-126,-2 17-37,-1 5-16,0 1 0,1-1 0,-1 1-1,1 0 1,4-9 0,-6 15-12,0 1 0,1 0-1,-1-1 1,0 1 0,0 0 0,0-1-1,0 1 1,0 0 0,1 0 0,-1-1 0,0 1-1,0 0 1,1 0 0,-1-1 0,0 1 0,0 0-1,1 0 1,-1-1 0,0 1 0,1 0-1,-1 0 1,0 0 0,0 0 0,1 0 0,-1 0-1,0-1 1,1 1 0,-1 0 0,0 0 0,1 0-1,-1 0 1,1 0 0,8 9-15,6 25-27,-14-32 38,67 207-151,-40-114-492,62 141-1,-83-222 439,-5-7 181,2 0 0,-1-1 0,1 1 0,0 0 0,0-1 0,0 0 0,1 0 0,9 9 0,-13-15 25,0 1 0,-1 0-1,1-1 1,0 1 0,-1-1 0,1 1 0,0-1-1,0 0 1,0 1 0,-1-1 0,1 0 0,0 1 0,0-1-1,0 0 1,0 0 0,0 0 0,-1 0 0,1 0 0,0 0-1,0 0 1,0 0 0,0 0 0,1 0 0,-1-1-17,0 0 0,0 0 1,1 0-1,-1 0 1,0 0-1,0 0 0,0 0 1,0 0-1,-1 0 0,1-1 1,0 1-1,0 0 0,-1 0 1,1-2-1,13-34-383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17716,'-7'80'2216,"3"-53"-1660,1 31-1,3-50-454,0-1 0,1 1-1,0 0 1,0 0-1,1 0 1,0-1 0,0 1-1,5 9 1,-7-16-90,1 0 1,-1 1 0,1-1 0,-1 0 0,1 0-1,0 0 1,-1 0 0,1 0 0,0 1 0,0-1-1,0-1 1,0 1 0,0 0 0,0 0 0,0 0-1,0 0 1,0-1 0,0 1 0,1 0 0,-1-1-1,0 1 1,2 0 0,-2-2 3,0 1 0,0 0 1,1 0-1,-1-1 0,0 1 0,0-1 1,0 1-1,0-1 0,0 1 0,0-1 1,0 0-1,0 1 0,0-1 0,0 0 1,-1 0-1,1 0 0,0 1 0,0-1 1,0-2-1,4-4 77,-1-1 0,0 1 0,0-1 0,-1 0 0,3-10 0,0-6 358,7-49 1,-12 61-255,0-1 1,-1 1-1,0 0 0,-1 0 1,-5-23-1,1 22 43,-1 12-41,5 2-184,1 1-1,-1-1 0,0 0 1,0 1-1,1-1 1,-1 0-1,1 1 1,-1-1-1,1 1 1,0-1-1,0 1 1,-1 1-1,-1 23-222,1 1-1,1 0 1,1 0 0,1 0-1,1 0 1,2-1 0,1 0-1,12 36 1,-17-59 80,0-1 0,0 1 0,0-1 0,1 0 0,-1 0 0,1 1 0,-1-1-1,1 0 1,0 0 0,2 2 0,-3-4 76,-1 0 0,0 1 0,1-1 0,-1 0 0,1 0 0,-1 1 0,1-1 0,-1 0 0,1 0 0,-1 0 0,1 0 0,-1 0 0,1 0 0,-1 0 0,1 0 0,-1 0 0,1 0 0,-1 0 0,1 0 0,-1 0 0,1 0 0,-1-1 0,1 1 0,1-1-65,-1 0 1,0 0-1,0 0 1,0 0 0,0 0-1,0 0 1,0 0-1,0 0 1,0 0 0,-1-1-1,1 1 1,1-2 0,6-19-914,0 0 1,-1 0 0,7-43 0,-9 39 478,10-46-854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13883,'-17'103'3891,"16"-90"-3368,1 0 0,-1 0 1,2 0-1,0 0 0,5 22 1,-6-34-490,0-1 1,0 1 0,0-1-1,0 1 1,0-1-1,0 1 1,0-1-1,0 1 1,0-1 0,0 1-1,1-1 1,-1 1-1,0-1 1,0 1-1,1-1 1,-1 1 0,0-1-1,1 1 1,-1-1-1,0 0 1,1 1-1,-1-1 1,1 0 0,-1 1-1,0-1 1,1 0-1,-1 1 1,1-1-1,-1 0 1,1 0 0,-1 0-1,1 0 1,-1 1-1,1-1 1,-1 0-1,1 0 1,-1 0 0,1 0-1,0 0 1,-1 0-1,1 0 1,-1 0-1,1 0 1,-1-1 0,2 1-1,19-19 840,-12 10-764,-3 4-78,0 1 1,1 0 0,0 0 0,-1 1-1,1 0 1,0 0 0,0 0 0,1 1-1,-1 0 1,0 0 0,1 1 0,-1 0-1,1 0 1,0 1 0,10 1 0,-11-1-30,0 1 1,-1 0-1,1 0 1,-1 1 0,0-1-1,1 2 1,-1-1-1,0 1 1,0 0 0,0 0-1,-1 0 1,1 1-1,-1 0 1,0 0-1,0 0 1,0 1 0,0 0-1,4 6 1,-7-8 27,0 0 1,0 0-1,0 1 0,-1-1 1,1 0-1,-1 1 0,0 0 1,0-1-1,0 1 0,-1 0 1,1-1-1,-1 1 1,0 0-1,0 6 0,-1-3 39,0-1-1,-1 0 0,0 1 1,0-1-1,0 0 0,-1 0 1,1 0-1,-5 5 1,-1 1 86,0 0 0,-1-1 0,0 0 0,-1 0 1,0-1-1,-1-1 0,-13 10 0,20-16-212,0-1 0,0 1-1,0-1 1,0 0-1,-1 0 1,1 0 0,0-1-1,-1 0 1,1 0-1,-1 0 1,-7 1 0,10-2-16,1-1 1,-1 1-1,0 0 1,1 0-1,-1-1 1,0 1-1,0-1 1,1 0-1,-1 1 1,1-1-1,-1 0 1,1 0 0,-1 0-1,1 0 1,-1 0-1,1 0 1,0 0-1,0-1 1,-1 1-1,1 0 1,0-1-1,0 1 1,0-1-1,1 1 1,-1-1-1,0 1 1,1-1-1,-1 0 1,0 1-1,1-1 1,0 0-1,-1-3 1,-2-24-545,4-7-208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17100,'11'7'1536,"7"7"-944,5 7-192,7 9 632,3 5-127,4 10-185,1 5-96,-8 7-160,-4 4-64,-14 3-144,-9 3-48,-13 9-64,-11 3-24,-12 0-320,-7-3-288,-5-10 432,4-6-80,6-23-48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70 380 17644,'2'-13'1740,"-6"9"-711,2 4-941,1 1 0,0-1 1,0 1-1,-1-1 1,1 1-1,0 0 1,0-1-1,0 1 1,0 0-1,0 0 1,0 0-1,0 0 0,0 0 1,0 0-1,0 0 1,1 0-1,-2 1 1,-4 8 112,0 1 0,1-1 0,0 1 0,0 0 0,1 0 0,1 1 0,0-1 0,0 1 0,-1 12 0,2-4-172,1 0 0,1 0 1,0 0-1,6 32 0,-5-44-29,1 1-1,0-1 0,1 0 1,0 0-1,0 0 1,6 9-1,-8-15 3,0 0-1,0-1 1,0 1 0,0 0 0,0-1-1,0 1 1,0-1 0,1 1-1,-1-1 1,1 0 0,-1 0-1,1 1 1,-1-1 0,1 0 0,0 0-1,0-1 1,-1 1 0,1 0-1,0 0 1,0-1 0,0 1-1,0-1 1,0 0 0,0 0 0,-1 1-1,1-1 1,0-1 0,0 1-1,0 0 1,0 0 0,0-1-1,3 0 1,-1-1 13,0 0 0,0-1 0,0 1-1,0-1 1,-1 0 0,1 0 0,-1 0-1,0 0 1,0 0 0,0-1 0,0 0 0,3-5-1,3-7 99,12-29 0,-9 10-1,-1 0 0,-1 0 1,-2-1-1,-1 0 0,-2 0 1,-2 0-1,-1-1 0,-2 1 1,-2-1-1,-1 1 1,-13-65-1,15 100-111,-3-17 24,-11-28 0,13 42-26,0-1-1,0 1 1,0-1-1,-1 1 1,0 0-1,1 0 1,-2 0-1,1 1 1,0-1-1,-1 1 1,-4-4-1,7 6 1,0 1-1,0-1 0,0 0 1,0 1-1,0-1 0,-1 1 1,1-1-1,0 1 0,-1 0 1,1-1-1,0 1 0,0 0 1,-1 0-1,1 0 1,0 0-1,-1 0 0,1 0 1,0 0-1,-1 1 0,1-1 1,0 0-1,-1 1 0,1-1 1,0 1-1,0-1 0,0 1 1,0 0-1,-1 0 0,1-1 1,0 1-1,0 0 1,0 0-1,1 0 0,-1 0 1,0 0-1,0 0 0,0 0 1,1 0-1,-1 0 0,0 1 1,0 1-1,-3 6-5,0-1 0,0 2 0,1-1 0,-3 14 0,0 3-18,-4 52 0,9-68 24,0 0-1,1 0 1,1 0-1,0 1 1,0-1 0,1 0-1,0-1 1,5 13 0,-7-21 1,1 0 0,-1 0 0,1 1 0,-1-1 1,1 0-1,0 0 0,-1 0 0,1 0 1,0 0-1,0 0 0,0 0 0,0-1 0,0 1 1,0 0-1,0 0 0,0-1 0,0 1 1,0-1-1,0 1 0,0-1 0,0 1 1,1-1-1,-1 0 0,0 1 0,0-1 0,1 0 1,-1 0-1,0 0 0,2 0 0,3-1 5,0 0 0,-1-1-1,0 0 1,1 0 0,7-4 0,-8 4-1,-1 0 0,1 0 1,0 0-1,0 0 1,6 0-1,-6 2-2,1 0 0,0 1 0,-1-1 0,0 1 0,1 1 0,-1-1 0,0 1 0,1 0 0,-1 0 0,0 0 0,0 1 0,-1 0 0,1 0 0,0 0 0,-1 0 0,0 1-1,0 0 1,6 6 0,3 5 14,0 1-1,-1 0 0,17 32 1,-15-22-33,-1 0 0,-1 1 1,11 35-1,-23-52-545,-6-11 334,-7-9 87,-3-7-78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16508,'0'19'1245,"1"0"0,0-1 1,1 1-1,5 20 0,-3-22-847,21 69 913,-22-77-1192,0-1 1,1 1 0,0-1-1,1 0 1,-1 0 0,2 0-1,6 7 1,-12-14-103,1 0 0,-1 0 0,1-1 0,0 1 0,-1 0 0,1-1-1,0 1 1,-1 0 0,1-1 0,0 1 0,0-1 0,-1 0 0,1 1 0,0-1 0,0 1 0,0-1-1,-1 0 1,1 0 0,0 0 0,0 1 0,0-1 0,0 0 0,0 0 0,0 0 0,0 0 0,0 0 0,-1 0-1,1-1 1,0 1 0,0 0 0,0 0 0,0-1 0,0 1 0,-1 0 0,1-1 0,0 1 0,0-1-1,-1 1 1,1-1 0,0 0 0,-1 1 0,1-1 0,0 1 0,-1-1 0,2-1 0,1-4 59,0 1 0,0-1 0,0 0 0,0 0 0,1-6 0,-4 10-63,17-53 333,-13 38-251,1-1-1,1 1 1,0 1 0,1-1-1,1 1 1,12-19-1,-19 34-92,-1 0 1,1 0-1,0 0 0,0 0 0,0 0 0,-1 0 0,1 0 1,0 0-1,0 1 0,0-1 0,0 0 0,0 1 0,0-1 1,0 1-1,1-1 0,-1 1 0,0-1 0,0 1 0,0 0 1,0 0-1,1 0 0,-1-1 0,0 1 0,2 1 0,-1-1 0,-1 1-1,1-1 0,0 1 0,0 0 0,-1 0 0,1 0 0,0 0 0,-1 0 0,1 1 1,-1-1-1,1 0 0,-1 1 0,2 2 0,5 6-2,-1 1 0,0 1 1,8 19-1,-13-25 4,47 106-17,-49-111 15,0 1-1,1-1 0,-1 0 1,1 0-1,-1 0 0,1 0 1,-1 0-1,1 0 0,-1 0 0,1 0 1,0 0-1,0 0 0,0 0 1,-1 0-1,1-1 0,0 1 1,0 0-1,0-1 0,0 1 1,0 0-1,0-1 0,0 1 1,0-1-1,1 0 0,-1 1 1,0-1-1,2 0 0,-1 0 1,-1-1 0,1 0 0,-1 0-1,0 0 1,1 0 0,-1 0 0,0-1-1,0 1 1,0 0 0,0-1 0,0 1-1,0 0 1,0-1 0,0 1 0,0-1-1,-1 0 1,1 1 0,-1-1 0,1-1-1,16-50 11,-13 38-7,0 1 1,0 0-1,2 0 0,0 0 0,0 1 0,2-1 0,9-12 0,-16 24-5,0 0 0,0 1-1,0 0 1,1-1 0,-1 1-1,0 0 1,1-1 0,-1 1-1,1 0 1,-1 0 0,1 0-1,0 0 1,-1 1 0,1-1-1,0 0 1,0 1 0,0-1-1,0 1 1,-1-1 0,1 1-1,0 0 1,0 0 0,0 0-1,0 0 1,0 0 0,0 1-1,-1-1 1,1 0 0,0 1-1,0-1 1,0 1 0,-1 0-1,1 0 1,0 0 0,-1 0-1,1 0 1,0 0 0,-1 0-1,1 0 1,1 3 0,4 3-7,-1 0 1,0 0-1,0 1 1,-1-1 0,0 1-1,7 15 1,-5-8-19,0 0 1,-1 0 0,-1 0 0,0 0 0,2 17 0,-7-31 11,0-1 0,0 0 0,0 0 0,1 1-1,-1-1 1,0 0 0,0 0 0,0 1 0,0-1 0,0 0 0,-1 0 0,1 1 0,0-1 0,0 0 0,0 0 0,0 1 0,0-1-1,0 0 1,0 0 0,0 1 0,-1-1 0,1 0 0,0 0 0,0 0 0,0 1 0,0-1 0,-1 0 0,1 0 0,0 0-1,0 0 1,0 1 0,-1-1 0,1 0 0,0 0 0,0 0 0,-1 0 0,1 0 0,0 0 0,0 0 0,-1 0 0,1 0 0,0 0-1,0 0 1,-1 0 0,1 0 0,0 0 0,0 0 0,-1 0 0,1 0 0,0 0 0,0 0 0,-1 0 0,1 0 0,0 0 0,0-1-1,-1 1 1,1 0 0,0 0 0,-1 0 0,-14-10-239,14 9 259,-21-18-202,-7-9-64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18756,'-1'15'1592,"3"-4"-1136,1 1-272,3-5 265,-1-2-33,0-5-360,1-3-152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2:2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29 217 18220,'0'4'185,"0"0"1,1-1-1,-1 1 1,1-1-1,-1 1 1,1-1-1,0 0 1,1 1-1,-1-1 1,0 0-1,1 0 1,0 1-1,0-1 1,0-1-1,0 1 1,0 0-1,1 0 1,-1-1-1,1 1 1,2 1-1,-3-3-122,0 0 0,1 0 0,-1 0 0,0 0 0,0 0-1,0 0 1,0-1 0,1 1 0,-1-1 0,0 0 0,1 0 0,-1 0 0,0 0 0,1 0 0,-1 0-1,0 0 1,0-1 0,1 1 0,-1-1 0,0 0 0,0 0 0,0 0 0,0 0 0,0 0 0,0 0-1,0 0 1,0-1 0,0 1 0,0 0 0,-1-1 0,4-3 0,0-1 21,0 0 1,-1 0-1,0-1 0,0 0 1,0 0-1,-1 0 1,1 0-1,-2-1 0,1 1 1,-1-1-1,0 1 1,-1-1-1,0 0 0,0 0 1,-1 0-1,0-14 0,-1 15-35,1 0 0,-1 0-1,0 0 1,-1 1 0,1-1-1,-1 1 1,-1-1-1,1 1 1,-1 0 0,0-1-1,-1 1 1,1 1 0,-1-1-1,0 1 1,-1-1-1,1 1 1,-1 0 0,0 1-1,-10-8 1,14 11-41,-1 0-1,0 0 1,0 0-1,0 0 1,1 0-1,-1 1 1,0-1-1,0 1 1,0-1-1,0 1 1,0-1-1,-1 1 1,1 0-1,0 0 1,0 0-1,0 1 1,0-1-1,0 0 1,0 1-1,-2 0 1,1 0-5,1 1 1,-1-1-1,1 1 1,-1 0-1,1-1 0,0 1 1,0 0-1,0 1 1,0-1-1,0 0 1,0 1-1,-2 3 0,-1 3-8,0 1 0,1 0 0,0 0 0,1 0 0,0 0 0,-3 19 0,2 1-18,2-1 0,3 60 0,0-73 15,1-1 0,1 0-1,0 0 1,0 0 0,2 0 0,0 0-1,10 21 1,-13-34 6,-1 1 1,1 0-1,0-1 1,0 1-1,0-1 1,0 1-1,0-1 0,0 0 1,1 0-1,-1 0 1,1 0-1,3 2 1,-4-3-1,0-1 1,0 1 0,0-1 0,0 1 0,1-1-1,-1 0 1,0 0 0,0 0 0,0 0 0,0 0 0,0 0-1,0-1 1,0 1 0,0 0 0,0-1 0,0 0-1,0 0 1,0 1 0,0-1 0,3-3 0,9-6-3,-1-1 1,0-1-1,0 0 0,-1-1 1,-1-1-1,13-18 1,-7 9-6,15-19 5,31-38 4,-55 71 0,1 0 0,0 0 1,1 1-1,-1 0 0,20-11 1,-26 17-1,-1 1 0,1-1 0,0 1 0,0 0 0,0 0 0,0 0 1,0 0-1,0 0 0,0 1 0,0-1 0,0 1 0,0 0 0,0 0 0,0 0 0,0 0 1,1 1-1,-1-1 0,0 1 0,0 0 0,0 0 0,-1 0 0,1 0 0,0 0 1,0 1-1,0-1 0,-1 1 0,1 0 0,-1-1 0,1 1 0,-1 1 0,0-1 1,4 4-1,1 4 4,-1 1 0,0 0 0,0 0-1,-1 0 1,0 1 0,3 13 0,-4-12 13,1-1-1,0 1 0,0-1 1,13 19-1,-18-30-13,0-1 0,1 1 0,-1-1 1,0 0-1,0 1 0,1-1 0,-1 1 0,0-1 0,1 0 0,-1 1 1,1-1-1,-1 0 0,0 0 0,1 1 0,-1-1 0,1 0 0,-1 0 1,0 1-1,1-1 0,-1 0 0,1 0 0,-1 0 0,1 0 0,-1 0 1,1 0-1,-1 0 0,1 0 0,-1 0 0,1 0 0,-1 0 0,1 0 1,0 0-1,0-1 3,0 0 0,0 0 0,0 0 1,0 0-1,0 0 0,0 0 0,0 0 1,0 0-1,-1 0 0,1 0 0,0-1 1,0 0-1,14-45 105,-13 40-94,13-52 102,19-61 68,-33 117-186,0 0 0,0 0 0,1 1 0,-1-1 0,1 0 0,-1 1 1,1-1-1,0 1 0,0-1 0,0 1 0,3-3 0,-5 5-1,1 0-1,-1-1 1,1 1 0,-1 0-1,1 0 1,0 0-1,-1-1 1,1 1 0,-1 0-1,1 0 1,-1 0-1,1 0 1,0 0 0,-1 0-1,1 0 1,-1 0-1,1 0 1,-1 0 0,1 0-1,0 0 1,-1 1-1,2-1 1,-1 1-1,0 0 0,0 0 1,1 0-1,-1 0 0,0 0 0,0 0 0,0 0 0,0 1 1,-1-1-1,1 0 0,0 0 0,1 3 0,5 14-11,-1 0-1,0 0 0,4 24 1,-7-23 19,2-1 1,0 1 0,10 19-1,-8-28 40,0-12 60,-1-3-85,-6 5-45,1 0 0,-1 0 0,0 1 1,1-1-1,-1 0 0,0 0 0,0 0 0,1 0 0,-1 1 0,0-1 0,0 0 0,1 0 0,-1 0 0,0 1 1,0-1-1,1 0 0,-1 0 0,0 1 0,0-1 0,0 0 0,0 1 0,0-1 0,1 0 0,-1 1 0,0-1 1,0 0-1,0 1 0,0-1 0,0 0 0,0 1 0,0-1 0,0 0 0,0 1 0,0-1 0,1 15-596,-1 33 12,-1-23 209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7:5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18 20548,'-1'-18'24,"4"102"-8,0 6-8,-3-5 24,0-1 16,0-3-8,-3-2-8,0-9 0,-3-12-16,0-2-16,-1-16-96,-2-6-160,-1-21-432,-3-10 584,-1-23-72,1-14-112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7:5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0 544 15651,'1'-3'183,"-1"1"-1,0-1 0,1 1 0,0 0 0,-1-1 0,1 1 1,0 0-1,0 0 0,0-1 0,1 1 0,-1 0 1,3-3-1,22-23 176,-13 14 159,29-35 495,57-90 0,21-62-717,-96 159-227,-22 38-67,1 0 1,-1 0-1,0 1 1,1 0-1,0-1 1,0 1 0,4-3-1,-6 5 0,0 0 0,0 1 0,0-1 0,0 1 0,0-1-1,0 1 1,0-1 0,0 1 0,0 0 0,0-1 0,1 1 0,-1 0 0,0 0 0,0 0-1,0 0 1,0 0 0,1 0 0,-1 0 0,0 1 0,0-1 0,0 0 0,0 1 0,0-1 0,0 0-1,0 1 1,0 0 0,0-1 0,0 1 0,0-1 0,2 2 0,5 7 20,0-1-1,0 1 1,-1 1-1,0-1 1,-1 1 0,9 19-1,-2-7 35,62 106 199,-16-31-866,79 176 0,-130-253 352,-6-15-91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9:1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6635 1 8642,'-494'185'1330,"-240"116"-4473,-131 51 3961,817-334-480,-408 162 2653,8 22-1462,266-110-1313,-219 149-1,16 39-241,-650 615 0,950-811 0,-368 384-163,297-277-96,-219 347-1,274-366 188,8 5 1,-107 282-1,170-377 200,3 2-1,-29 166 1,51-213-49,2-1 0,1 1 1,1 0-1,3 0 0,1-1 0,1 1 1,2-1-1,2 0 0,20 58 1,-15-63-27,2-1 0,0-1 1,2 0-1,1-1 1,2-1-1,0-1 0,2-1 1,1 0-1,0-2 1,2-1-1,1-1 0,35 22 1,17 6-17,2-4-1,2-4 1,1-3 0,121 36 0,365 76-11,-514-137-1,909 157-59,-650-139 2,351-11 0,208-73 26,-1-45 80,-579 64-19,2770-287 101,-1852 185-408,-16-101-3134,-1045 194 2758,159-70 1,-108 24-151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9:1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170 262 12219,'-17'-49'720,"-8"-7"-1256,-4 2 568,-17 2-40,-6 2-64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39:1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1962 1 9514,'-69'10'366,"-364"61"1453,356-54-1531,1 4 1,1 3-1,-110 52 0,109-36-288,3 3-1,1 3 1,2 3-1,3 4 1,-88 86-1,93-71-459,2 3-1,3 2 1,4 3-1,-69 131 0,91-144 74,3 1-1,3 1 0,2 1 0,4 2 1,3 0-1,2 0 0,-4 82 0,14-83 573,2 0-1,4 1 0,3-1 0,16 86 1,-12-113 60,2 0 1,2-1 0,2-1-1,1 0 1,1 0 0,3-2-1,1-1 1,1 0-1,52 60 1,-40-58-86,1-1 0,2-3 0,1 0 0,2-3 0,1-1-1,1-2 1,81 38 0,-49-34-121,1-3-1,1-4 0,135 26 1,-104-34 30,1-4 0,132-4 0,219-42 113,-13-44-103,-219 28-82,249-91 1,-370 101 16,-1-4 1,-2-4 0,-3-5-1,130-92 1,-183 110 129,-1-2 0,-2-2 1,-2-2-1,-2-1 0,-1-3 0,-3-1 1,-2-1-1,52-95 0,-69 106 6,-1 0 0,-2-1 0,-2 0 0,-1-1 0,11-75 0,-19 81-53,-1 1 1,-2-1 0,-1 0-1,-1 0 1,-2 1 0,-1-1-1,-18-59 1,13 62-57,-1 2 0,-1-1 0,-2 2 0,0 0 0,-2 0-1,-1 1 1,-1 1 0,-41-42 0,-72-59 16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3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4045 10 12395,'-8'-10'1478,"8"21"-477,8 24 15,34 63 272,91 149 0,-8-18-331,-91-158-811,-4 0-1,-2 3 1,21 93 0,-40-127-109,-1 1 0,-3 1 1,-1-1-1,-3 1 0,-1-1 1,-2 1-1,-13 74 0,5-72 54,-2-1 0,-3-1 0,-31 68 0,-79 110 284,73-142-241,-5-3-1,-2-2 1,-4-2 0,-132 114-1,33-54 85,-197 120 0,-283 131 187,-16-30-361,149-82-293,-287 208-253,706-418 521,3 4 0,3 4-1,4 3 1,-126 143 0,178-179-2,2 1-1,1 1 0,-21 42 0,35-58-13,1 1 0,2 0 0,0 0 0,1 1 0,1 0 0,1 0-1,-3 34 1,7-48-33,1-1-1,0 1 0,1 0 0,0 0 0,0-1 0,1 1 0,0 0 1,0-1-1,1 0 0,0 1 0,1-1 0,-1 0 0,2-1 1,-1 1-1,1-1 0,10 13 0,-8-14-155,0 1 0,1-1 0,0 0 0,0-1 0,0 0 0,1 0 0,0 0 1,0-1-1,0-1 0,0 0 0,0 0 0,1-1 0,0 0 0,-1 0 0,12 0 0,61-1-347,11-5-178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0 14387,'1'1'79,"-1"0"-1,1 0 1,-1 0 0,0 0-1,1 0 1,-1 0 0,0 0-1,0 0 1,0 1-1,1-1 1,-1 0 0,-1 0-1,1 0 1,0 0 0,0 0-1,0 0 1,0 0 0,-1 0-1,1 0 1,0 0 0,-1 0-1,1 0 1,-1 0-1,0 0 1,1 0 0,-1 0-1,0 0 1,1 0 0,-3 1-1,-24 28 523,24-28-422,-56 48 671,-3-2 0,-81 49 0,-56 17 597,197-113-1409,0 0-1,1-1 0,0 1 1,-1 0-1,1 0 1,-1 1-1,1-1 1,0 0-1,0 0 0,0 1 1,0-1-1,0 0 1,0 1-1,0-1 0,-1 4 1,2-5-22,0 1 0,0-1 0,0 1 1,1-1-1,-1 1 0,0 0 0,0-1 0,1 1 1,-1-1-1,0 1 0,1-1 0,-1 0 0,0 1 1,1-1-1,-1 1 0,0-1 0,1 0 0,-1 1 1,1-1-1,-1 0 0,1 1 0,-1-1 1,1 0-1,-1 0 0,1 1 0,0-1 0,-1 0 1,1 0-1,0 0 0,10 3 130,0-2 0,0 1 0,18-1 0,-15-1-84,86 6 333,0-2-77,165 30-1,-264-34-322,64 17-452,-59-15 424,0 0-1,-1 1 0,0 0 1,1-1-1,-1 2 1,0-1-1,0 1 1,-1-1-1,6 7 0,-1 6-207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15907,'-2'1'135,"-1"1"0,1-1-1,0 0 1,-1 1 0,1-1-1,0 1 1,0 0 0,0 0-1,0 0 1,0 0 0,0 0-1,1 0 1,-1 0 0,1 0-1,-2 4 1,-18 41 503,17-34-206,-41 114 895,-16 42-379,49-141-742,-1 0 1,-2-1-1,-30 43 1,38-62-138,1 0 0,-1 0 0,-1-1 0,1 0 0,-10 7 0,15-13-59,-1 1 1,1-1-1,0 0 0,0 0 0,-1 0 0,1 0 0,0 0 0,-1 0 0,1-1 0,-1 1 1,-4-1-1,5 0-19,1 0 1,-1 0 0,0-1-1,1 1 1,-1-1-1,1 1 1,-1-1 0,1 0-1,-1 1 1,1-1 0,0 0-1,-1 0 1,1 0-1,0 0 1,0 0 0,0 0-1,-1 0 1,1-1 0,0 1-1,-1-2 1,-3-7-99,0 0 0,0 0 0,1 0 1,0-1-1,1 1 0,0-1 0,1 0 0,-1-11 1,-5-94-866,8 110 908,-1 0 17,0-6-55,1 0-1,0 0 1,1 0-1,0 0 1,1 1 0,0-1-1,4-13 1,-6 24 102,0 1-1,1-1 1,-1 1 0,0-1 0,0 1 0,1-1 0,-1 1 0,0 0 0,1-1 0,-1 1 0,0-1 0,1 1 0,-1 0 0,0-1 0,1 1 0,-1 0 0,1-1 0,-1 1 0,1 0 0,-1 0 0,1-1 0,-1 1 0,1 0 0,-1 0-1,1 0 1,-1 0 0,1 0 0,0 0 0,-1 0 0,1 0 0,-1 0 0,1 0 0,-1 0 0,1 0 0,-1 0 0,1 0 0,-1 0 0,1 1 0,-1-1 0,1 0 0,-1 0 0,1 1 0,-1-1 0,1 0 0,0 1 0,19 19 183,-19-19-166,26 31 240,84 90 743,-98-110-875,1 0 1,0-1-1,0 0 1,1-1-1,1-1 1,0 0-1,17 6 1,-30-14-84,0 0 0,0 0 0,1 0 1,-1 0-1,0-1 0,0 1 0,1-1 0,-1 0 1,0 0-1,1 0 0,-1 0 0,0-1 0,6-1 1,-7 1-20,-1 1 1,1-1-1,0 0 1,-1 0-1,0 0 1,1 0-1,-1 0 0,1-1 1,-1 1-1,0 0 1,0 0-1,0-1 1,0 1-1,0-1 1,0 1-1,0-1 1,0 0-1,-1 1 1,1-1-1,-1 0 1,1 1-1,-1-1 1,0 0-1,1 1 1,-1-1-1,0 0 1,0-2-1,-1-3 20,1 0 1,-1-1-1,-1 1 1,1 0-1,-1 0 1,-1 0-1,1 0 1,-1 1-1,0-1 1,-1 1-1,1-1 1,-1 1-1,-1 0 1,1 1-1,-1-1 1,-10-9-1,7 8-51,1 0 0,-1 1 1,-1 0-1,1 0 0,-1 1 0,0 0 0,-1 1 0,1-1 0,-1 2 0,0 0 0,-14-4 0,17 6-14,-1 1 1,1-1-1,-1 1 0,1 0 1,0 1-1,-1 0 0,-13 3 0,19-4 18,0 1-1,1-1 0,-1 1 0,0 0 0,1-1 0,-1 1 1,1 0-1,-1 0 0,1 0 0,-1 0 0,1 1 0,0-1 1,-1 0-1,1 0 0,0 1 0,0-1 0,0 1 0,0-1 1,0 1-1,0-1 0,1 1 0,-1 0 0,1-1 0,-1 1 1,1 0-1,-1 0 0,1-1 0,0 1 0,0 0 0,0 0 1,0-1-1,0 1 0,0 0 0,0 0 0,0-1 0,1 1 1,0 3-1,1 0-2,0-1 0,1 0 0,-1 0 1,1 0-1,-1 0 0,1 0 0,0 0 1,0-1-1,1 1 0,-1-1 0,1 0 1,0 0-1,0 0 0,0-1 0,0 1 0,0-1 1,1 0-1,-1 0 0,5 1 0,8 3-4,0-1-1,0-1 0,33 5 0,-48-9 11,86 8-5,-76-8 17,0 0 0,1 0-1,-1-1 1,0-1 0,13-3-1,-24 5-7,1 0 0,-1-1 0,0 1 0,0 0 0,0-1 0,0 1 0,0-1 0,-1 1 0,1-1 0,0 1 0,0-1 0,0 0-1,0 1 1,0-1 0,-1 0 0,1 0 0,0-1 0,0 2 0,-1-1 0,0 1 0,0-1 0,0 1 0,0-1 0,0 1 0,0-1 0,0 1-1,0-1 1,0 1 0,-1 0 0,1-1 0,0 1 0,0-1 0,0 1 0,-1-1 0,1 1 0,0-1 0,0 1 0,-1 0 0,1-1 0,0 1-1,-1-1 1,1 1 0,-1-1 0,-3-2 9,1 1-1,-1-1 1,0 1-1,-1-1 1,1 1-1,-8-2 1,-63-18-251,0 4 0,-103-11 1,69 12-92,97 16 293,-9-3 44,20 3 18,14 0 6,176-11-229,-155 7-448,1-1 0,-1-2 1,47-16-1,-72 20 387,0 1 0,0-1 0,-1 0 0,0-1 0,1 0 1,-1 0-1,-1-1 0,1 0 0,-1-1 0,0 1 0,-1-1 0,1-1 0,-2 1 0,7-9 0,8-24-1021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62 14555,'-16'-10'313,"-1"2"-1,0 0 0,-1 1 1,0 0-1,0 2 1,-1 0-1,1 1 1,-1 1-1,0 0 1,0 2-1,-24 1 0,29 0-177,0 2 0,0 0 0,0 1 0,0 0 0,0 1-1,1 0 1,-1 1 0,1 1 0,0 0 0,1 1 0,0 0-1,0 1 1,0 1 0,1-1 0,-17 18 0,12-7-11,1 0 0,1 1 1,0 0-1,1 1 1,-15 35-1,10-13 143,-23 88 0,32-95-128,2 0 1,2 0-1,-2 60 1,7-70-78,1 1 0,2-1 0,0 0 0,2 1 0,14 44 0,-15-61-57,0 1 0,1-1 0,0 1 0,0-1 1,1-1-1,0 1 0,1-1 0,0 0 0,0-1 1,1 1-1,0-2 0,1 1 0,0-1 0,0 0 1,0-1-1,1 0 0,0-1 0,0 1 1,1-2-1,-1 0 0,22 6 0,-10-6 1,0-1 0,0-1 0,0-1 1,0-1-1,0 0 0,0-2 0,0-1 0,0 0 0,0-2 0,-1 0 0,1-2 0,-2 0 0,1-2 0,20-10 0,-8 1 41,-2 0-1,0-3 0,0 0 1,-2-2-1,-1-1 0,-1-1 0,39-48 1,-48 50 8,-2 0 1,0-1 0,-1-1-1,-2-1 1,-1 0 0,17-52-1,-24 63-37,-1-1 0,0 0 0,-1 0 1,-1 0-1,-1 0 0,-1-1 0,0 1 0,0 0 0,-2 0 0,0 0 0,-1 0 0,-1 0 0,-8-25 0,8 34-68,1-1 0,-1 1 0,-1 0-1,1 0 1,-1 0 0,0 0 0,-1 1-1,0 0 1,0 0 0,0 0 0,-12-7-1,8 7 30,0 0-1,0 1 0,-1 1 1,1 0-1,-1 0 0,0 1 1,-22-4-1,10 5 70,1 0 1,0 2-1,0 1 0,0 0 1,0 2-1,0 0 0,0 2 1,-39 13-1,17 0-116,-50 27 0,-56 39-108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78 16331,'-1'-1'300,"-1"0"-1,0 1 1,0-1-1,0 0 1,0 0-1,0 1 1,0-1-1,0 1 1,0 0-1,0-1 1,0 1-1,0 0 1,0 0-1,-4 1 1,-32 5 1606,32-5-1761,0 1 0,0 0 0,0 1 0,0-1 0,0 1 0,1 0-1,-1 1 1,1-1 0,0 1 0,0 0 0,0 0 0,-7 9 0,6-5-47,0 0 0,0 1 0,1 0 0,0 0 0,1 0 0,0 0 0,-4 15 0,3-4-16,1 0 1,0 0 0,2 0-1,0 0 1,2 0 0,0 0-1,5 34 1,-4-44-35,1 0 0,1 0 0,0-1 0,0 1 0,1 0 0,9 17 0,-12-26-33,0 1 0,0-1 0,0 1 0,0-1 0,1 0 0,-1 1 0,0-1 0,1 0 0,-1 0 0,1 0 0,-1 0 0,1 0 0,-1 0 0,1 0 0,0-1 0,-1 1 0,1 0 0,3 0 0,-3-1 4,1-1 0,-1 1-1,0-1 1,0 1 0,1-1-1,-1 0 1,0 0 0,0 0-1,0 0 1,0 0 0,0 0-1,0 0 1,0-1 0,-1 1-1,1-1 1,0 0 0,-1 1-1,1-1 1,1-3 0,6-8 70,1 0 1,-2-1 0,0-1-1,-1 1 1,0-1 0,-1-1-1,-1 1 1,4-20-1,0-9 372,7-79 0,-13 98-251,-2-1-1,0 1 0,-2-1 1,-4-27-1,0 40 30,5 13-234,0 0-1,0 0 1,0 0-1,0 0 1,0 0-1,0-1 0,0 1 1,0 0-1,0 0 1,0 0-1,0 0 1,-1 0-1,1 0 0,0 0 1,0 0-1,0 0 1,0 0-1,0 0 1,0 0-1,0 0 1,0 0-1,-1 0 0,1 0 1,0 0-1,0 0 1,0 0-1,0 0 1,0 0-1,0 0 0,0 0 1,-1 0-1,1 0 1,0 0-1,0 0 1,0 0-1,0 0 0,0 0 1,0 1-1,0-1 1,0 0-1,0 0 1,0 0-1,0 0 1,-1 0-1,1 0 0,0 0 1,0 0-1,0 0 1,0 0-1,0 1 1,-5 20 187,5 9-196,2 1 0,1 0 0,2-1 0,0 0 0,2 0 1,18 48-1,-25-78-2,24 53-341,-22-50 259,0 1 0,0-1 0,0 0 1,0 0-1,1-1 0,-1 1 1,1 0-1,0-1 0,0 0 0,0 1 1,0-1-1,6 3 0,-7-5-8,-1 1-1,0-1 1,1 0 0,-1 1-1,1-1 1,-1 0-1,0 0 1,1 0 0,-1 0-1,1 0 1,-1 0-1,0 0 1,1-1 0,-1 1-1,1 0 1,-1-1-1,0 1 1,0-1 0,1 1-1,-1-1 1,0 0-1,0 0 1,1 1 0,-1-1-1,0 0 1,0 0-1,0 0 1,0 0 0,0 0-1,-1-1 1,1 1-1,0 0 1,0 0 0,-1 0-1,2-3 1,1-4-238,0 1 0,-1 0 0,0-1 0,0 1 0,1-11 0,1-24-653,-5-3-129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17652,'0'-2'205,"2"-29"1736,4 22-1001,-6 9-887,1 0 0,-1 0 0,1 0 0,-1 0 0,1 0 0,-1 0 0,1 1 0,-1-1 0,1 0 0,-1 0 0,1 0 0,-1 1 0,1-1 0,-1 0 0,1 1 0,-1-1 0,0 0 0,1 1 0,-1-1 0,0 0 0,1 1 0,-1-1 0,0 1 0,1 0 0,7 12 327,-1 0-1,-1 1 1,0-1-1,0 1 0,-2 1 1,0-1-1,3 18 1,0-2-91,10 33 179,2 13 154,30 76-1,-49-150-606,1-1 1,-1 0-1,1 1 0,0-1 1,-1 0-1,1 0 0,0 0 0,0 1 1,0-1-1,0 0 0,2 1 0,-3-1-7,1-1 0,-1 0 0,1 0 0,-1 1 0,1-1 0,0 0 0,-1 0 0,1 0 0,-1 0 0,1 0 0,-1 0 0,1 0 0,0 0 0,-1 0 0,1 0 0,-1 0 0,1 0 0,-1 0 0,1 0 0,0-1 0,3-1 30,0 0 1,-1-1-1,0 1 0,1-1 0,-1 0 0,5-6 1,-6 7-27,0-1 1,0 0 0,1 1-1,-1 0 1,1-1 0,0 1-1,0 0 1,-1 0 0,1 1 0,1-1-1,3-1 1,-6 3-10,0 0 1,0 0-1,0 0 1,-1 0-1,1 0 0,0 0 1,0 1-1,-1-1 1,1 0-1,0 1 0,-1-1 1,1 0-1,0 1 0,-1-1 1,1 1-1,0-1 1,0 1-1,0 4 50,-10-4-60,4-2-265,0 0 0,0-1 1,0 1-1,0-1 1,0 0-1,1 0 0,-1-1 1,0 1-1,-4-4 1,-36-31-1177,20 11 640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15179,'0'-2'6351,"4"8"-2571,8 23-1538,16 41-2268,12 41 653,-7-18-24,44 88 1,-72-171-548,0 0 0,0-1 0,1 0 0,0 0 1,1 0-1,0-1 0,9 9 0,-16-16-46,1 0 1,0-1-1,0 1 0,0 0 0,-1-1 1,1 1-1,0-1 0,0 1 1,0-1-1,0 1 0,0-1 0,0 1 1,0-1-1,0 0 0,0 0 1,0 0-1,0 0 0,0 1 0,0-1 1,0 0-1,0-1 0,0 1 1,0 0-1,0 0 0,0 0 0,2-1 1,-1 0 4,-1-1 0,1 1 0,-1 0 0,1-1 0,-1 1 0,1-1 0,-1 0 0,0 1 0,0-1 0,0 0 0,0 0 0,2-3 0,1-7 41,0 0 1,0-1-1,2-16 1,2-32 114,1-89 0,1-13-106,-5 141-80,0 13-9,-4 9 22,-1 0 0,0 0 1,0 0-1,1 0 0,-1 0 1,0 0-1,0 0 0,1 0 0,-1 0 1,0 0-1,0 0 0,1 0 1,-1 1-1,0-1 0,0 0 1,1 0-1,-1 0 0,0 0 0,0 0 1,1 0-1,-1 1 0,0-1 1,0 0-1,0 0 0,1 0 1,-1 1-1,0-1 0,0 0 0,0 0 1,0 0-1,0 1 0,0-1 1,1 0-1,-1 0 0,0 1 1,6 11-27,0 1 1,-1-1 0,-1 1-1,6 25 1,6 57-26,-12-54 51,-2-19 11,7 31-1,-3-41 6,-6-12-14,0 1 1,0-1-1,1 0 1,-1 0-1,0 0 1,0 0-1,0 0 0,0 0 1,1 0-1,-1 0 1,0 0-1,0 0 1,0 0-1,0 0 1,1 0-1,-1 0 0,0 0 1,0 0-1,0 0 1,0 0-1,1 0 1,-1-1-1,0 1 1,0 0-1,0 0 0,0 0 1,0 0-1,1 0 1,-1 0-1,0 0 1,0 0-1,0-1 1,0 1-1,0 0 0,0 0 1,0 0-1,1-1 1,8-20 24,-9 20-25,38-125 62,24-72-13,-58 188-50,0 1 0,0 0 0,1 0 0,0 0 1,9-11-1,-13 19 0,-1 0 0,1 0 0,0 0 0,0 0 0,1 0 1,-1 0-1,0 0 0,0 1 0,0-1 0,0 0 0,1 1 0,-1-1 1,0 1-1,1-1 0,-1 1 0,0-1 0,1 1 0,-1 0 0,3 0 1,-3 0-1,1 1 0,0-1 0,-1 1 0,1 0 0,0 0 0,-1 0 0,1 0 0,-1 0 0,1 0 1,-1 0-1,0 0 0,1 1 0,-1-1 0,0 0 0,0 1 0,0-1 0,0 1 0,0 0 0,1 2 1,7 14 15,-1 0 1,0 1 0,-2 0 0,7 28 0,10 84 395,-19-107-292,1 7-587,-5-32 423,0 1 0,0 0 1,-1-1-1,1 1 0,0-1 0,0 1 1,-1 0-1,1-1 0,-1 1 0,1 0 1,0-1-1,-1 1 0,1 0 0,-1-1 1,1 1-1,0 0 0,-1 0 0,1 0 1,-1-1-1,1 1 0,-1 0 0,1 0 1,-1 0-1,1 0 0,-1 0 0,0 0 1,-5-1-167,-3-4-248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18404,'7'-39'2131,"-7"38"-2065,0 0 0,1 1 0,-1-1 1,0 0-1,1 0 0,-1 0 0,1 1 0,-1-1 0,1 0 0,-1 1 0,1-1 0,-1 0 0,1 1 0,0-1 0,-1 1 0,2-2 0,-1 2-6,0 0 0,-1 0 1,1 0-1,0 0 0,-1 0 0,1 0 0,0 1 0,-1-1 1,1 0-1,-1 0 0,1 0 0,0 1 0,-1-1 0,1 0 0,-1 1 1,1-1-1,-1 0 0,1 1 0,-1-1 0,1 1 0,-1-1 1,1 1-1,-1-1 0,0 1 0,1-1 0,0 2 0,4 6 334,0 1 0,0-1 0,0 1 0,-1 0 0,5 17-1,11 53 335,-13-52-487,5 27 80,1 4 32,27 73 0,-37-124-328,0 0 0,0-1 0,0 1 0,1-1 0,0 0 0,6 8 0,-9-13-18,0 1 0,1-1 1,-1 0-1,1 1 0,-1-1 0,1 0 0,0 0 1,0 0-1,-1 0 0,1 0 0,0-1 1,0 1-1,0 0 0,0-1 0,0 1 0,0-1 1,0 0-1,0 0 0,0 0 0,0 0 0,0 0 1,0 0-1,0 0 0,0-1 0,0 1 1,-1-1-1,3 0 0,6-4 15,0 0 0,0-1 0,16-13 0,-15 10-15,0 1 1,0 1 0,1 0 0,15-7-1,-24 13-6,-1 0 0,1 0 0,-1 1 0,1-1 0,-1 0 0,1 1 0,-1 0 0,1 0 0,-1 0 0,1 0 0,-1 0 0,1 0 0,-1 0 0,1 1 0,-1 0 0,1-1 0,-1 1 0,1 0 0,-1 0 0,0 0 0,1 0 0,-1 1 0,0-1-1,0 1 1,0-1 0,0 1 0,2 2 0,-1-1 28,-1 1-1,1 0 0,-1-1 0,1 1 1,-1 1-1,0-1 0,-1 0 1,1 0-1,-1 1 0,0-1 0,0 0 1,0 1-1,-1-1 0,1 1 0,-1 0 1,0-1-1,0 1 0,-1-1 0,0 1 1,1-1-1,-1 1 0,-3 5 1,2-3 56,0 0 0,-1 0 0,0-1 0,0 1 0,-1-1 0,0 0 0,0 0 0,0-1 1,-1 1-1,0-1 0,0 0 0,0 0 0,-11 8 0,5-8 20,0 1 1,0-1-1,0-1 1,-1 0-1,1-1 1,-1 0-1,0-1 0,-18 2 1,21-3-177,-1-1 0,0 0 0,1 0 0,-1-1-1,1 0 1,-1-1 0,1 0 0,-1 0 0,1-1 0,0 0 0,-10-5 0,17 7-46,1 0-1,-1 0 0,0 0 1,1 0-1,-1 0 1,1 0-1,0-1 0,-1 1 1,1 0-1,0-1 1,0 1-1,0-1 0,0 1 1,0-1-1,-1-2 1,1 3-12,1 0 0,0 0 1,0 0-1,0 0 0,0 0 1,0 0-1,0 0 0,0 0 1,1 0-1,-1 0 0,0 0 1,1 0-1,-1 0 0,0 0 1,1 0-1,-1 0 0,1 0 1,-1 0-1,1 0 0,1-1 1,3-2-257,0-1 0,0 1 0,1 0 0,-1 0 0,1 0 0,11-4 1,24-11-971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22797,'3'-3'1944,"0"10"-1376,0 8-248,1 8 1057,-1 3-561,3 3-408,1 2-192,-1-2-336,0-1-224,-2-9-640,1-6-465,-4-13 1129,2-6-232,0-10-304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4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19764,'8'28'1594,"1"-1"-1,16 34 0,-2-16-571,46 69 0,-63-105-916,0-1-1,0 0 1,1 0-1,0-1 1,0 0-1,13 9 1,-19-14-71,1-1 1,0 0-1,-1 0 1,1 0 0,0 0-1,0 0 1,0 0-1,0-1 1,0 1-1,0-1 1,0 1-1,0-1 1,0 0-1,0 0 1,0 0-1,1 0 1,-1 0 0,0 0-1,0 0 1,0-1-1,0 1 1,0-1-1,0 0 1,0 1-1,0-1 1,0 0-1,-1 0 1,1 0-1,0 0 1,0-1 0,-1 1-1,1 0 1,-1-1-1,1 1 1,-1-1-1,0 0 1,1 1-1,0-3 1,3-5 113,0 1 0,0-1 0,-1 0 0,-1 0 1,0-1-1,0 1 0,0-1 0,-1 1 0,-1-1 0,1-13 0,-1-9 472,-5-60 0,3 86-568,-1-13 203,-6-31 0,7 45-223,0 1 0,0 0 1,-1 0-1,1 0 1,-1 0-1,0 0 0,0 0 1,-1 0-1,1 1 0,-1-1 1,1 1-1,-1 0 1,-5-4-1,8 6-30,0 1 0,0 0 0,-1-1 0,1 1 0,0 0 0,-1-1 0,1 1 0,-1 0-1,1 0 1,0 0 0,-1-1 0,1 1 0,-1 0 0,1 0 0,-1 0 0,1 0 0,-1 0 0,1 0 0,0 0 0,-1 0 0,1 0 0,-1 0 0,1 0 0,-1 0 0,1 0 0,-1 0 0,1 0-1,-1 0 1,1 1 0,0-1 0,-1 0 0,1 0 0,-1 0 0,1 1 0,0-1 0,-1 0 0,1 1 0,-1-1 0,0 2-1,0 0 0,0 0 0,1 0 1,-1 0-1,0 0 0,1 0 0,-1 0 0,1 0 1,0 3-1,1 46-94,0-45 21,0 1 0,0-1 0,1 1 1,4 9-1,-6-14 39,1-1 1,-1 0 0,1 0-1,-1 0 1,1 0 0,0 0-1,-1 0 1,1 0 0,0 0-1,0 0 1,0 0 0,0 0-1,0-1 1,0 1-1,0 0 1,0-1 0,0 1-1,0 0 1,0-1 0,0 0-1,0 1 1,0-1 0,1 0-1,-1 1 1,0-1 0,0 0-1,1 0 1,-1 0 0,0 0-1,0 0 1,0 0 0,1 0-1,0-1 1,3-1-176,-1 1-1,0-1 1,1-1 0,-1 1-1,0-1 1,0 1 0,-1-1-1,1 0 1,-1-1 0,5-4-1,33-44-2430,-28 34 1654,23-32-467,-16 21-2888,46-51-1,-66 80 4294,1-1-1,-1 1 1,0-1-1,1 1 1,-1-1-1,1 1 1,0-1-1,-1 1 1,1-1-1,-1 1 1,1 0-1,0-1 1,-1 1-1,1 0 1,0-1-1,-1 1 1,1 0-1,1 0 1,0 9 479,-12 27 1630,7-29-1782,-19 80 5621,18-64-4976,0 1 0,2 0 0,0 39 0,2-61-857,1 1 1,-1 0-1,0 0 0,1 0 1,-1 0-1,1-1 0,0 1 0,0 0 1,0-1-1,3 5 0,-4-6-55,0-1 1,1 0-1,-1 1 0,0-1 0,0 0 0,1 0 0,-1 1 1,0-1-1,1 0 0,-1 0 0,1 0 0,-1 1 0,0-1 1,1 0-1,-1 0 0,0 0 0,1 0 0,-1 0 0,1 0 0,-1 0 1,0 0-1,1 0 0,-1 0 0,1 0 0,-1 0 0,1 0 1,-1 0-1,2-1 7,-1 1 0,0-1 0,0 0 1,1 0-1,-1 0 0,0 0 0,0 0 1,0 0-1,0 0 0,0 0 1,-1 0-1,2-2 0,7-11 118,-1-1 0,-1 0 1,-1 0-1,0 0 0,-1-1 0,6-27 1,-6 15 151,-1 0 0,-1 0 0,-2-32 0,-1 56-236,-1-26 221,1 29-251,0-1 0,0 1 0,0 0-1,0 0 1,-1 0 0,1 0 0,0-1 0,0 1 0,-1 0 0,1 0 0,-1 0 0,1 0 0,-1 0 0,0 0 0,1 0 0,-1 0-1,0 0 1,-1-1 0,1 3-11,1-1 0,-1 1 0,0 0-1,0 0 1,1 0 0,-1-1 0,1 1 0,-1 0-1,1 0 1,-1 0 0,1 0 0,0 0-1,-1 0 1,1 0 0,0 0 0,0 0 0,0 0-1,0 0 1,0 0 0,0 2 0,-1 16-27,1-1 0,0 0 0,2 0 0,0 0 0,1 0 0,0 0 0,2 0 0,0-1 0,1 0 0,13 26 0,-18-40-79,1 0-1,0 0 1,0 0 0,1-1-1,-1 1 1,1 0 0,-1-1-1,1 1 1,0-1-1,3 2 1,-5-3 7,0-1-1,0 1 1,0-1 0,0 1-1,0-1 1,1 0 0,-1 1-1,0-1 1,0 0 0,0 0-1,0 0 1,0 0-1,0 0 1,1 0 0,-1 0-1,0 0 1,0 0 0,0 0-1,0-1 1,0 1 0,0-1-1,0 1 1,0 0-1,0-1 1,0 0 0,0 1-1,0-1 1,0 0 0,0 1-1,0-1 1,-1 0 0,1 0-1,0 0 1,1-1-1,1-3-106,-1-1 0,1 1-1,-1-1 1,0 1 0,0-1-1,-1 0 1,2-8-1,3-21-823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5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14 119 15779,'-11'-59'3338,"10"53"-2735,0 0 0,0-1 1,1 1-1,0-1 0,1 1 0,1-12 1,-2 18-569,0 0 0,0 0 0,0 0 0,0-1 0,1 1 0,-1 0 0,0 0 1,0 0-1,0-1 0,0 1 0,0 0 0,0 0 0,0 0 0,0 0 0,0 0 1,1-1-1,-1 1 0,0 0 0,0 0 0,0 0 0,0 0 0,0 0 0,1 0 0,-1 0 1,0 0-1,0-1 0,0 1 0,0 0 0,1 0 0,-1 0 0,0 0 0,0 0 0,0 0 1,1 0-1,-1 0 0,0 0 0,0 0 0,0 0 0,0 0 0,1 0 0,-1 0 1,0 0-1,0 1 0,0-1 0,0 0 0,1 0 0,-1 0 0,0 0 0,0 0 0,0 0 1,0 0-1,1 1 0,7 8 868,15 30-80,-1 1-1,23 64 1,-20-46-562,30 73 216,76 156 832,-130-284-1282,1 0 1,0-1 0,-1 1 0,1-1 0,0 0 0,0 1 0,0-1 0,0 0 0,5 3-1,-7-5-26,0 0-1,0 1 1,1-1-1,-1 0 1,0 0-1,0 0 0,0 0 1,1 0-1,-1 0 1,0 0-1,0 0 1,1 0-1,-1 0 0,0 0 1,0 0-1,0 0 1,1 0-1,-1 0 1,0 0-1,0 0 0,1 0 1,-1 0-1,0 0 1,0 0-1,0 0 1,1-1-1,-1 1 1,0 0-1,0 0 0,0 0 1,1 0-1,-1 0 1,0-1-1,0 1 1,0 0-1,0 0 0,0 0 1,1-1-1,0-18-247,-7-10-683,-2 0 1,-1 1 0,0 0 0,-26-49 0,30 67 850,-14-31-914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0:5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1 723 18996,'4'2'357,"1"1"0,0-1-1,-1 0 1,1-1 0,0 1 0,0-1 0,1 0-1,-1 0 1,0-1 0,8 1 0,-10-2-205,0 1 0,0-1 0,0 0 0,-1 0 1,1 0-1,0 0 0,0 0 0,-1-1 0,1 1 0,-1-1 1,1 1-1,-1-1 0,0 0 0,1 0 0,-1 0 1,0-1-1,0 1 0,-1 0 0,3-4 0,0 0-20,0 0-1,-1 0 0,0-1 1,0 1-1,-1-1 0,0 1 1,0-1-1,0 0 0,-1 1 1,0-1-1,-1 0 1,1 0-1,-1 0 0,0 0 1,-1 0-1,0 0 0,0 1 1,0-1-1,-5-11 0,6 17-109,0 0 0,-1 0 0,1-1 0,-1 1 0,0 0 0,1 0 0,-1-1 0,0 1 0,0 0-1,0 0 1,0 0 0,1 0 0,-2 0 0,1 0 0,0 0 0,0 1 0,0-1 0,0 0 0,-3 0 0,3 1-6,0 0 1,0 0 0,0 0 0,0 0 0,0 0 0,0 0 0,0 0 0,0 0 0,0 1 0,0-1 0,1 1-1,-1-1 1,0 0 0,0 1 0,0-1 0,0 1 0,0 0 0,1-1 0,-1 1 0,-1 1 0,-1 1 20,-1 1 1,1 1 0,0-1 0,1 0 0,-1 1 0,1-1-1,-1 1 1,-1 9 0,0-1-14,2 0-1,-1 1 1,2 0 0,0 24 0,1-31-18,0 0 1,1 0 0,0 0-1,0 0 1,1-1 0,0 1-1,0 0 1,0-1 0,1 0-1,0 1 1,5 7 0,-7-13-2,0 1 1,1-1 0,-1 1 0,0 0-1,1-1 1,-1 0 0,1 1-1,-1-1 1,1 0 0,-1 0-1,1 0 1,0 0 0,0 0-1,-1 0 1,1-1 0,0 1 0,0-1-1,0 1 1,0-1 0,0 1-1,3-1 1,-3 0 4,1-1 0,0 0 0,0 1 0,-1-1 0,1 0 0,0 0 1,-1-1-1,1 1 0,-1 0 0,1-1 0,-1 1 0,0-1 0,3-2 0,4-5 26,0-1 0,-1 0 0,0 0 0,-1-1 0,7-13 0,8-19 54,-16 30-66,0-1-1,1 2 1,1-1 0,10-13 0,-18 26-24,1-1 0,-1 0 1,0 1-1,1-1 0,-1 1 1,1 0-1,-1-1 1,1 1-1,-1-1 0,1 1 1,-1 0-1,1-1 0,0 1 1,-1 0-1,1 0 1,-1-1-1,1 1 0,0 0 1,-1 0-1,1 0 0,0 0 1,-1 0-1,1 0 1,0 0-1,-1 0 0,1 0 1,0 0-1,-1 0 0,1 0 1,-1 0-1,1 1 1,0-1-1,-1 0 0,1 0 1,-1 1-1,1-1 0,0 0 1,-1 1-1,1-1 1,-1 1-1,1-1 0,-1 1 1,0-1-1,1 1 0,-1-1 1,1 1-1,-1 0 1,16 32 8,-14-28-3,12 39 30,-10-29-3,0-2 1,2 1 0,6 14 0,-12-28-27,1 1 0,-1 0 0,0 0 0,1 0 0,-1-1 0,1 1 1,0 0-1,-1-1 0,1 1 0,-1 0 0,1-1 0,0 1 0,-1-1 0,1 1 1,0-1-1,0 0 0,0 1 0,-1-1 0,2 1 0,-1-1 0,-1 0 0,1 0-1,0 0 1,-1-1-1,1 1 1,-1 0 0,1 0-1,0 0 1,-1-1-1,1 1 1,-1 0 0,1 0-1,-1-1 1,1 1-1,-1 0 1,1-1 0,-1 1-1,1-1 1,-1 1-1,1-1 1,2-4 30,0 1 0,0 0 0,-1-1 0,4-9 0,24-77 216,-23 64-229,2 1 1,0 1 0,16-30-1,-25 54-27,0 0-1,1 0 0,-1 0 1,1 0-1,-1 0 1,1 0-1,0 0 0,-1 0 1,1 1-1,0-1 1,0 0-1,-1 0 0,1 1 1,0-1-1,0 1 1,0-1-1,0 1 0,0-1 1,0 1-1,1-1 1,-1 1-1,0 0 1,-1 0-1,1 1 1,-1-1 0,1 0-1,-1 1 1,1-1 0,0 1-1,-1-1 1,1 1-1,-1-1 1,0 1 0,1-1-1,-1 1 1,1-1-1,-1 1 1,0-1 0,1 1-1,-1 0 1,0-1 0,0 1-1,0-1 1,1 2-1,1 7-49,0 0-1,0 0 1,0 11-1,-2-18 30,8 76-1279,-6-71 41,1-12 445,-1-13-148,0-60-2018,-12-104 0,-22-77 2691,22 183 1494,30 189 4010,-9-82-4852,0 0 0,30 54-1,42 51-166,2 6-1605,-84-140 1326,0 0 1,0-1 0,0 1 0,0 0-1,0 0 1,0 0 0,-1 0 0,1-1-1,-1 1 1,1 3 0,-2-4 62,1-1 0,0 0 0,0 0 0,0 0 0,-1 0 0,1 0 0,0 1 0,-1-1 0,1 0 0,0 0 0,0 0-1,-1 0 1,1 0 0,0 0 0,0 0 0,-1 0 0,1 0 0,0 0 0,-1 0 0,1 0 0,0 0 0,0 0 0,-1 0 0,1 0 0,0 0 0,-1-1 0,1 1 0,0 0 0,0 0 0,-1 0 0,1 0 0,0 0 0,0-1 0,0 1 0,-1 0 0,1 0 0,0 0 0,0-1 0,-36-28-700,-66-63 727,-64-61 2429,162 150-2284,-21-26 839,25 28-956,-1 1 0,1-1 0,-1 1 0,1-1 0,0 1 0,-1-1 0,1 1-1,0-1 1,0 1 0,-1-1 0,1 1 0,0-1 0,0 0 0,0 1 0,0-1 0,0 1 0,0-1 0,0 0 0,0 1 0,0-1 0,0 1 0,0-1 0,0 0 0,0 1 0,0-1 0,0 1 0,1-1-1,-1 1 1,0-1 0,0 1 0,1-1 0,-1 1 0,1-1 0,-1 1 0,0-1 0,1 1 0,-1-1 0,1 1 0,-1 0 0,1-1 0,-1 1 0,1 0 0,-1-1 0,1 1 0,-1 0 0,1 0 0,-1-1-1,1 1 1,-1 0 0,2 0 0,69-11 977,-10 2-1008,139-39-1816,-162 34 1384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348 115 16972,'4'-8'423,"0"0"1,0 0 0,-1-1-1,0 1 1,-1-1 0,2-11 0,-3 18-363,-1 1 1,0-1 0,1 1 0,-1-1 0,0 1 0,0-1 0,0 1 0,0-1 0,-1 1-1,1-1 1,0 1 0,-1-1 0,1 1 0,-1-1 0,1 1 0,-1 0 0,0-1-1,1 1 1,-1 0 0,0-1 0,0 1 0,0 0 0,0 0 0,0 0 0,0 0-1,-1 0 1,1 0 0,0 0 0,0 0 0,-1 0 0,1 1 0,0-1 0,-1 0 0,1 1-1,-1 0 1,1-1 0,-1 1 0,1 0 0,-1-1 0,1 1 0,-1 0 0,1 0-1,-1 0 1,-2 1 0,-3 0 48,0 0-1,-1 0 0,1 1 1,0 0-1,0 1 0,0-1 1,1 1-1,-1 1 0,0-1 1,1 1-1,0 0 1,-11 10-1,-3 4-26,0 2 1,-19 23 0,16-14-65,0 1 0,2 0 1,-19 39-1,32-55-17,1 1 0,1 0 0,0 0 0,2 1-1,-1-1 1,2 1 0,0 0 0,1 0 0,-1 25 0,3-36 0,0-1 1,1 0 0,-1 0-1,1 0 1,0 0 0,0 1-1,1-2 1,-1 1 0,1 0-1,0 0 1,0 0-1,0-1 1,0 1 0,0-1-1,1 1 1,5 5 0,-3-6 8,0 1 0,0-1 0,0 0 0,0 0 0,1 0 0,-1-1 0,1 0 0,-1 0 0,1 0 0,10 1 0,5-1 41,0-1-1,1 0 0,-1-2 1,0 0-1,30-7 0,-15 1 72,-1-1 0,0-2 0,-1-1 0,55-27 0,-65 25-21,0 0 1,-1-1-1,0-2 1,-1 0 0,-1-1-1,33-35 1,-48 44-75,1 0 1,-1-1 0,-1 1 0,0-1-1,0 0 1,0 0 0,-1-1 0,-1 0-1,0 1 1,0-1 0,0 0 0,-2-1-1,2-12 1,-3 16-34,0 0 0,0 1-1,-1-1 1,1 0 0,-1 1 0,-1-1-1,0 1 1,0-1 0,0 1 0,0 0-1,-1 0 1,0 0 0,-1 0-1,1 0 1,-1 1 0,0 0 0,0-1-1,-1 1 1,0 1 0,1-1 0,-7-4-1,0 2-170,0 1 0,0 0 0,-1 0 0,1 1 0,-1 0 0,-1 1 0,1 1 0,0 0 0,-1 0 0,-24-1 0,10 3-555,0 1 0,0 2-1,0 0 1,-30 7-1,23-1-223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1:0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0 557 13299,'27'0'512,"21"0"-268,0-1 1,61-11-1,382-108-38,-180 38-129,-192 55-78,1 5 0,229-12-1,-2 43 104,-92 0 26,495-37 223,0-46-227,68-5-26,-790 77-87,1292-68 1848,-1299 70-1811,40-3 136,-57 1-194,-10-2 8,-15-1 11,-27 0 11,-14 0-9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2:57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1310 436 8746,'-8'-110'1352,"7"70"-707,-2 1-1,-1 0 1,-17-67-1,19 100-574,0 0-1,0 1 1,0-1-1,-1 1 1,0 0-1,0 0 1,0 0-1,-1 0 1,0 0-1,0 1 1,0 0-1,0-1 1,-1 2-1,1-1 1,-7-3-1,5 3-2,-1 1-1,0 0 0,0 1 0,0-1 0,0 1 0,-1 1 0,1-1 0,0 1 0,-1 1 1,1-1-1,-15 2 0,0 2 6,1 1 0,-1 1 0,1 1 1,0 0-1,0 2 0,1 0 0,0 2 1,-33 20-1,-143 112 86,187-134-154,-57 47 2,3 2 0,2 3 0,3 3 0,2 3 0,4 1 1,-82 141-1,101-143-17,4 2 0,2 2 0,3 0 0,3 1 0,3 1 0,4 1 0,-10 130 0,21-152 9,2 0 1,2-1 0,3 1 0,1-1 0,21 82 0,-18-102 3,1 0 1,2-1 0,1-1 0,1 1 0,1-2-1,2 0 1,0-1 0,2-1 0,1 0 0,34 33 0,-31-37 0,1-1 1,1 0-1,0-2 1,2-1-1,0-1 1,1-2-1,0 0 1,1-2-1,0-1 1,0-1-1,1-1 1,1-2-1,37 4 1,-26-8-2,0-1 0,-1-2 0,1-1 0,-1-3 0,1-1 0,-1-2 0,-1-1 0,0-3 0,48-20 0,-26 6 0,0-3 0,-2-3 0,-1-2 1,-2-3-1,-2-2 0,-1-3 0,-2-2 0,-2-2 0,75-91 0,-77 77 13,-2-2-1,-3-2 0,-4-1 0,33-75 1,-54 101 16,-2-2 1,-1 0 0,-3-1 0,-1 0 0,-2 0-1,-2-1 1,-2 0 0,-2-69 0,-4 85 6,-1 1 1,-1-1-1,-2 1 1,0 0-1,-2 0 1,-1 1-1,-1 0 1,-1 1 0,-1 0-1,-1 1 1,-21-28-1,9 18-1,-2 2 0,-1 1 0,-1 1-1,-1 1 1,-2 2 0,-58-37 0,29 26-79,-2 3 0,-2 2 0,-123-41-1,95 46-128,0 3-1,-130-15 0,123 30 78,-1 4 0,1 5 1,-162 19-1,-52 24-153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1:2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1 501 18900,'12'-41'827,"2"1"0,2 1 1,1 0-1,39-61 0,-40 74-562,2 1 0,0 1 0,2 1-1,1 1 1,1 0 0,0 2 0,33-23 0,-47 38-231,0 0 1,0 0 0,1 1-1,-1 0 1,1 1 0,0 0-1,13-3 1,-20 6-31,0-1 0,0 1 1,1 0-1,-1 0 0,0 0 0,0 0 0,0 0 1,0 1-1,0-1 0,0 1 0,1-1 0,-1 1 1,0 0-1,0 0 0,3 2 0,-3-2-2,-1 1 1,1-1-1,-1 1 0,0 0 0,0-1 0,1 1 0,-1 0 0,0 0 0,-1 0 0,1 0 0,0 0 1,0 0-1,-1 0 0,1 0 0,-1 1 0,0-1 0,0 0 0,0 0 0,0 3 0,0 7 9,-1 1-1,0-1 1,-1 1-1,-1-1 1,-3 12-1,-25 62 49,21-62-43,-31 75 62,-26 73 75,61-152-131,0 0 0,2 0 0,0 1 0,2-1 0,0 1 0,2 34 0,0-50-17,1 1-1,-1-1 1,1 0-1,0 1 1,1-1-1,-1 0 1,1 0-1,0 1 1,0-1-1,1-1 1,0 1-1,0 0 1,0-1-1,0 1 1,0-1-1,1 0 1,0 0-1,0 0 1,0-1-1,0 1 1,1-1-1,-1 0 1,1 0-1,0-1 1,0 1-1,0-1 1,0 0-1,0-1 1,1 1-1,-1-1 1,0 0-1,1 0 0,-1-1 1,1 1-1,-1-1 1,1 0-1,6-2 1,4-1-182,0 0 0,-1-1 0,0-1 0,0 0 1,0-1-1,0-1 0,-1-1 0,0 1 0,-1-2 0,16-12 0,-8 3-163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1:25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21 18964,'-1'0'166,"0"0"1,0 1-1,-1-1 1,1 1-1,0-1 0,0 1 1,-1 0-1,1-1 1,0 1-1,0 0 0,0 0 1,0 0-1,0 0 1,0 0-1,1 0 0,-1 0 1,0 0-1,0 0 1,1 0-1,-1 0 0,0 1 1,1-1-1,-1 0 1,1 0-1,0 1 0,-1-1 1,1 0-1,0 1 1,0-1-1,0 3 1,-1 4 57,0 0 1,1 1 0,1 11-1,0-15-202,0 1-1,0-1 0,0 0 1,1 0-1,0 0 0,0 0 0,5 9 1,-6-14-20,-1 1-1,1 0 1,-1 0 0,1 0 0,-1-1 0,1 1-1,0 0 1,-1-1 0,1 1 0,0-1 0,0 1 0,-1-1-1,1 1 1,0-1 0,0 0 0,0 1 0,0-1-1,0 0 1,-1 1 0,3-1 0,-2 0 4,0-1 1,0 1-1,0-1 1,0 1-1,0-1 1,0 1 0,0-1-1,0 1 1,0-1-1,0 0 1,0 0-1,0 1 1,-1-1-1,1 0 1,0 0-1,-1 0 1,1 0-1,0 0 1,-1 0-1,1 0 1,0-2-1,1-1 37,-1-1-1,1 1 1,-1-1-1,0 1 1,0-1-1,0 0 1,-1 1-1,1-1 0,-1 0 1,0 0-1,-1 0 1,1 1-1,-2-6 1,1 7-12,1 0 0,-1 0 0,0 0 0,0 0 1,0 0-1,0 0 0,-1 0 0,1 1 1,-1-1-1,0 0 0,0 1 0,0-1 0,0 1 1,0 0-1,0 0 0,0 0 0,-1 0 0,1 0 1,-1 0-1,-4-2 0,5 4-22,0-1-1,-1 1 1,1-1-1,0 1 1,0 0 0,0 0-1,0 0 1,0 0 0,0 0-1,0 0 1,-1 1-1,1-1 1,0 1 0,0-1-1,0 1 1,0 0 0,0 0-1,1 0 1,-1 0-1,0 0 1,0 0 0,1 0-1,-1 1 1,0-1-1,1 1 1,-1-1 0,1 1-1,0 0 1,0-1 0,-1 1-1,1 0 1,-1 4-1,-2 0 15,1 1-1,0 0 0,0 0 1,1 1-1,0-1 0,0 0 1,-1 16-1,4 14-31,6-21 4,-7-16 5,0 0 0,1 0 0,-1 1 0,0-1 1,1 0-1,-1 0 0,1 1 0,-1-1 0,0 0 0,1 0 0,-1 0 0,1 0 0,-1 0 0,1 0 0,-1 0 0,1 0 0,-1 0 0,0 0 0,1 0 0,-1 0 0,1 0 0,-1 0 0,1 0 0,-1 0 0,1 0 1,-1 0-1,0-1 0,1 1 0,-1 0 0,0 0 0,1-1 0,2-1 7,-1 0 1,0 0-1,-1 0 0,1 0 1,0 0-1,-1-1 1,1 1-1,-1 0 0,0-1 1,1 1-1,-1-1 1,-1 0-1,1 1 0,0-1 1,0-4-1,5-44 184,-6 43-136,0 0 1,0 0-1,-4-15 0,4 22-45,0 0 1,0-1-1,0 1 0,0 0 0,-1-1 1,1 1-1,0 0 0,-1 0 1,1-1-1,-1 1 0,0 0 1,1 0-1,-1 0 0,0 0 0,0 0 1,0 0-1,1 0 0,-1 0 1,0 0-1,0 0 0,-1 0 1,1 1-1,0-1 0,0 0 1,0 1-1,0-1 0,-1 1 0,1-1 1,0 1-1,-3-1 0,2 2-2,1-1 0,-1 1 0,0-1 0,1 1 0,-1 0 0,1 0 0,-1 0 0,1 0 0,-1 0 0,1 0 0,0 0 1,-1 1-1,1-1 0,0 0 0,0 1 0,0-1 0,0 1 0,0-1 0,0 1 0,0-1 0,1 1 0,-1 0 0,0 2 0,-2 4-22,1-1 0,0 0 1,1 1-1,-1 9 0,1-14-73,1 0 0,-1 1 0,1-1 0,0 1 0,0-1 1,1 0-1,-1 1 0,1-1 0,0 1 0,0-1 0,0 0 0,0 0 0,0 0 0,1 1 0,-1-1 0,1-1 0,0 1 0,2 4 0,-3-7 78,-1 0 1,0 0-1,0 0 0,1 1 1,-1-1-1,0 0 1,0 0-1,1 0 0,-1 0 1,0 0-1,1 1 0,-1-1 1,0 0-1,0 0 1,1 0-1,-1 0 0,0 0 1,1 0-1,-1 0 0,0 0 1,1 0-1,-1 0 1,0 0-1,0 0 0,1-1 1,-1 1-1,0 0 0,1 0 1,-1 0-1,0 0 1,0 0-1,1-1 0,-1 1 1,0 0-1,0 0 0,1 0 1,-1-1-1,0 1 1,0 0-1,0 0 0,0-1 1,1 1-1,6-18-173,-5 13 98,15-44-365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3:08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1004 330 13907,'-26'-8'278,"-1"0"0,2-2 1,-48-26-1,38 18-218,-39-14 1,58 27-42,-1 0 1,1 1 0,-1 1 0,0 1-1,1 0 1,-1 1 0,0 0 0,0 2-1,0 0 1,0 1 0,-24 6 0,21-2-3,0 0 1,0 2 0,1 0 0,1 1-1,-1 1 1,1 1 0,1 0 0,0 1 0,-15 15-1,-2 4 32,1 2 0,2 1 0,2 1-1,1 2 1,-40 68 0,53-78-43,2 1 1,0 0-1,2 1 1,0 1-1,3 0 1,0 0-1,2 1 1,1-1-1,-1 43 1,7-43-22,2 0 1,0 0 0,2 0 0,1-1-1,2 0 1,1 0 0,1-1 0,22 45-1,-14-40-18,1 0 0,1-2 0,2 0 0,0-1 0,3-1 0,41 38 0,-46-50 17,1-1 0,0-1 1,1-1-1,1-1 1,0-1-1,1-1 1,0-1-1,0-1 0,1-1 1,1-1-1,-1-1 1,47 4-1,-22-8 13,1-1 0,-1-3 0,0-2 0,0-2-1,85-22 1,-62 8 20,-2-3-1,0-4 1,-1-2-1,-2-3 1,-2-4-1,-1-2 0,-2-3 1,90-76-1,-118 86 66,-1-1 1,-2-2-1,-1-1 0,-2-2 0,-2 0 0,-1-2 0,31-64 0,-45 79 6,-2-1 1,-1 0-1,0 0 0,-2-1 0,-1 1 0,-2-2 0,0 1 0,-1-1 1,-2 1-1,-1-1 0,-1 1 0,-1-1 0,-1 1 0,-10-40 0,5 41-63,0 0-1,-2 0 1,0 1 0,-2 0-1,0 1 1,-2 0-1,-1 1 1,0 1-1,-2 0 1,0 1-1,-1 1 1,-1 1-1,-1 0 1,0 2-1,-2 0 1,0 1-1,0 1 1,-1 2-1,-1 0 1,0 1-1,0 1 1,-35-8 0,18 9-234,0 1 0,0 3 0,-1 1 0,-46 2 0,2 6-122,-88 15-1,-58 26-37,-36 35-102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1:09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18 14995,'0'0'88,"0"-1"0,1 1 0,-1-1 0,0 1 0,0-1 0,0 1 0,1-1 0,-1 1 1,0 0-1,0-1 0,0 1 0,0-1 0,0 1 0,0-1 0,0 1 0,0-1 0,0 1 0,0-1 0,0 1 0,0-1 0,0 1 0,-1-1 0,1 1 0,0-1 0,0 1 0,0 0 0,-1-1 0,1 1 0,0-1 0,-1 1 0,1 0 0,0-1 0,-1 1 0,1 0 0,0-1 0,-1 1 0,1 0 1,-1 0-1,1-1 0,0 1 0,-1 0 0,1 0 0,-1 0 0,1-1 0,-1 1 0,1 0 0,-1 0 0,1 0 0,-1 0 0,1 0 0,-1 0 0,1 0 0,-1 0 0,0 0 0,0 0 2,0 0 0,0 0 0,0 0 0,0 0 0,0 0 0,-1 0 1,1 0-1,0 1 0,0-1 0,0 0 0,0 1 0,0-1 0,0 0 0,0 1 0,0-1 0,0 1 0,0 0 0,0-1 0,0 1 0,0 0 0,0 0 0,0-1 0,1 1 0,-1 0 1,0 0-1,1 0 0,-1 0 0,0 1 0,0 2-39,0 0 1,0 0-1,1 0 1,-1 0-1,1-1 0,0 1 1,1 0-1,-1 0 1,0 0-1,3 6 1,13 41 140,-9-33-67,15 45 181,79 261 1348,-94-281-1480,-7-40-161,1 0 0,-1-1-1,0 1 1,0 0 0,0 0 0,-1 0-1,1 0 1,-1 0 0,1-1 0,-1 1 0,0 0-1,-2 4 1,2-7-20,1 1 1,-1-1-1,1 1 0,-1-1 1,0 1-1,1-1 0,-1 0 0,0 1 1,1-1-1,-1 0 0,0 1 1,1-1-1,-1 0 0,0 0 1,0 0-1,1 0 0,-1 0 0,0 0 1,0 0-1,1 0 0,-1 0 1,0 0-1,0 0 0,1 0 0,-1-1 1,0 1-1,0 0 0,1 0 1,-1-1-1,0 1 0,1-1 1,-1 1-1,1 0 0,-2-2 0,-22-19-1166,20 18 827,-26-27-2241,19 19 1602,0-1-1,-1 2 1,0 0-1,0 0 1,-2 1-1,-14-8 0,8 8 1130,-1 2-1,0 0 0,0 2 0,-26-4 0,20 4 1721,27 5-1815,0 0 1,0 0-1,-1 0 1,1 0 0,0 0-1,0 0 1,0 0-1,0 0 1,0 0-1,0 0 1,0 0 0,0 0-1,0 0 1,-1 0-1,1 0 1,0 0-1,0-1 1,0 1 0,0 0-1,0 0 1,0 0-1,0 0 1,0 0 0,0 0-1,0 0 1,-1 0-1,1 0 1,0 0-1,0 0 1,0 0 0,0 0-1,0 0 1,0-1-1,0 1 1,0 0 0,0 0-1,0 0 1,0 0-1,0 0 1,0 0-1,0 0 1,0 0 0,0 0-1,0-1 1,0 1-1,0 0 1,0 0-1,0 0 1,0 0 0,0 0-1,0 0 1,0 0-1,0 0 1,0 0 0,0-1-1,0 1 1,0 0-1,0 0 1,0 0-1,1 0 1,-1 0 0,0 0-1,0 0 1,0 0-1,0 0 1,10-7 1352,19-6-484,-26 12-628,188-71 2592,-152 60-2710,1 2-1,80-11 1,-117 20-149,32 1-686,-34 0 613,1 0 1,-1 0-1,1 0 0,-1 1 0,1-1 0,-1 0 0,1 1 1,-1-1-1,0 1 0,1 0 0,-1 0 0,0-1 0,1 1 1,-1 0-1,0 0 0,0 0 0,0 0 0,0 0 0,1 2 1,-1 4-238,-6-6-108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1:10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785 129 14355,'1'-4'118,"-1"0"-1,1 0 1,-1-1-1,0 1 1,0 0-1,0 0 1,0 0-1,-1-1 1,1 1-1,-1 0 1,0 0-1,-1 0 1,1 0-1,-1 0 1,0 0-1,0 1 1,0-1-1,0 1 1,0-1-1,-1 1 1,0 0-1,0-1 1,0 2-1,0-1 1,0 0-1,0 0 1,-1 1-1,-5-3 1,3 1-8,-1 1 0,0 1 0,0-1 0,0 1 0,0 0 0,-1 0 0,1 1 0,0 0 0,-1 1 0,1-1 0,-1 2 0,1-1 0,-1 1 0,1 0 0,-14 3 0,4 3-55,-1 0 1,1 0 0,1 2-1,-1 0 1,2 1-1,-1 0 1,-20 20-1,-3 5-3,-50 60 0,48-46-39,2 2 0,3 2-1,1 2 1,-40 86 0,57-99-8,1 0-1,2 1 1,2 1 0,2 1-1,2-1 1,1 1 0,0 50-1,7-72-2,2-1 0,1 1 0,0-1 0,2 0 0,1 0 1,0 0-1,2-1 0,0 0 0,20 39 0,-20-47 0,0-1 1,1 0 0,0-1 0,1 0-1,0 0 1,1 0 0,0-2-1,1 1 1,0-1 0,0-1 0,1 0-1,0 0 1,1-1 0,-1-1 0,1 0-1,20 6 1,-15-8 31,0 0 0,0-1 0,1 0 0,-1-2 0,1 0 0,-1-1 0,1-1 0,20-4 0,-13 0 60,-1-1 0,0-1 0,0-2 0,-1 0-1,29-16 1,-11 1 151,-2-1 0,0-3 0,-2-1-1,-1-2 1,64-69 0,-80 76-71,-1-1 1,-1-1-1,-1 0 0,-2-1 1,23-51-1,-29 55-77,-1-2 1,-2 1-1,0-1 1,-2-1-1,-1 1 1,-1-1-1,0-40 1,-4 44-156,0 0 1,-2 1 0,-1-1-1,0 0 1,-2 1 0,0 0 0,-2 1-1,-17-37 1,19 47-97,-1-1 0,0 1-1,0 0 1,-1 1 0,0 0 0,0 0-1,-16-12 1,17 16-15,0 1 1,0-1-1,-1 1 1,1 1-1,-1-1 0,0 1 1,0 1-1,0-1 1,-1 1-1,1 1 0,-15-2 1,16 3 67,-1 0 0,1 0 0,0 1 1,0 0-1,0 0 0,0 0 0,0 1 0,0 0 1,0 1-1,0 0 0,1 0 0,-1 0 1,-8 6-1,-31 25-810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1:11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15091,'-1'0'1729,"4"-3"-1105,17-5-152,13-3 768,21 1-176,5-2-159,13-1-385,5 2-80,5 0-104,-3 1-64,-12 4-280,-10 2-192,-21 3-424,-9 1-265,-23 2 713,-5 4-176,-17 0-144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1:12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687 101 10738,'-28'-14'353,"0"1"0,-1 1 0,-1 1 0,0 1 0,-46-7 0,64 15-280,-1 0 0,0 1 0,1 1 0,-1 0 0,0 1 0,1 0 0,-1 1 0,1 0 0,-1 1 0,1 0 0,0 1 0,0 1 1,0 0-1,1 0 0,0 1 0,-14 10 0,8-2 49,1 0 1,0 1-1,1 1 1,1 1-1,0 0 1,2 1-1,-21 37 1,15-20 40,1 2 1,2 0-1,-14 57 0,20-53-49,1 1 0,2 0 0,2 0 0,2 0-1,6 69 1,2-49 50,4 0-1,2 0 0,22 67 1,-26-104-97,1-1 0,1 0 0,1-1 1,1 0-1,1 0 0,1-1 0,1-1 1,1 0-1,25 24 0,-31-35-12,2 0 0,0 0 1,0-1-1,0-1 0,1 0 0,0-1 0,1 0 1,0-1-1,0 0 0,0-1 0,0-1 0,1-1 0,0 0 1,0 0-1,0-1 0,0-1 0,21-2 0,-9-1 65,-1-2 0,0-1 0,0-2 0,0 0 0,-1-1 0,0-2 0,-1-1-1,26-14 1,-8 0 139,-2-2 0,0-1 0,55-52 0,-31 16 125,-3-3-1,-3-3 1,66-103-1,-97 134-237,-2-2 0,-3 0 1,-1-1-1,23-65 0,-39 89-111,0 1 0,-2-1 0,0 0 0,-1 0 0,0 0 1,-2-22-1,-1 28-22,0 0 1,-1 0-1,-1 0 1,0 0-1,0 1 1,-1-1-1,-1 1 1,0 0 0,0 0-1,-9-12 1,2 8-4,1 0 0,-2 1 1,0 1-1,0 0 0,-1 1 0,-1 0 1,0 1-1,0 1 0,-26-12 0,2 3-19,0 2 0,-84-22-1,58 24-249,0 3 0,0 2 0,-1 3 0,-115 4 0,155 4-184,-43 8 0,60-8 361,-1 2-1,1-1 1,-1 2-1,1-1 1,0 1 0,0 0-1,-12 9 1,-12 18-400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3:04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138 128 10762,'-31'0'888,"5"-8"-695,1-5-153,9-9 32,1-1-16,4-8-64,-3 1-120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1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12851,'10'-6'314,"1"0"1,0 1 0,0 1-1,0 0 1,0 1-1,1 0 1,13-2-1,6 2 452,47 0-1,-39 1-436,60-10-1,-71 6-302,0 3-1,0 0 1,1 1 0,50 5 0,-1 5-5,108-2 0,78-17-6,-103 3 21,830-82 3,-692 58-9,424 10 1,-29 55-16,-213-7-15,180-25 44,-350-6-15,851-52 57,-550 4-84,-187 28 17,-2 41 8,-383-12-18,256 21 60,-230-23 13,0-3 1,97-14-1,-91 2 445,-73 13-515,1 0 0,0 0 0,0 0 0,0 0 0,-1 1 1,1-1-1,0 0 0,0 0 0,0 0 0,0 0 0,0 1 0,-1-1 1,1 0-1,0 0 0,0 0 0,0 0 0,0 1 0,0-1 0,0 0 0,0 0 1,0 0-1,0 1 0,0-1 0,0 0 0,0 0 0,0 0 0,0 1 1,0-1-1,0 0 0,0 0 0,0 1 0,0-1 0,0 0 0,0 0 1,0 0-1,0 1 0,0-1 0,0 0 0,1 0 0,-1 0 0,0 0 1,0 1-1,0-1 0,0 0 0,0 0 0,1 0 0,-1 0 0,0 0 0,0 0 1,0 1-1,0-1 0,1 0 0,-1 0 0,0 0 0,0 0 0,0 0 1,1 0-1,-1 0 0,0 0 0,0 0 0,1 0 0,-1 0 0,0 0 1,0 0-1,1 0 0,-15 12-455,13-13 517,1 1 0,0-1 0,0 0-1,-1 1 1,1-1 0,0 0 0,0 1-1,0-1 1,0 0 0,0 0-1,0 1 1,0-1 0,0 0 0,0 1-1,0-1 1,0 0 0,1-1-1,1-4 119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3:04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940 1 10690,'-56'25'366,"0"3"-1,2 2 1,1 3-1,2 2 0,1 2 1,2 2-1,2 3 1,-52 58-1,-2 4-86,-73 86 31,154-166-287,1 2 0,1 0 0,2 1 0,0 0 1,2 1-1,-12 38 0,17-39-17,0 1 1,3 0-1,0 0 1,2 0-1,1 1 1,1-1-1,1 1 1,6 36-1,-3-45-9,1 0 0,1 0 0,1 0-1,0-1 1,2 0 0,0-1-1,1 1 1,1-2 0,1 1 0,0-1-1,1-1 1,20 20 0,-14-18-16,2 0 1,0-2 0,1 0-1,0-2 1,1 0-1,1-1 1,0-1 0,1-2-1,0 0 1,0-1 0,1-2-1,40 7 1,-22-8-12,0-2 0,1-2 1,-1-2-1,0-1 0,0-3 1,78-16-1,4-10-9,-2-5 0,192-83 0,-252 90-18,-1-3-1,-1-2 1,-2-4 0,-2-1 0,-1-4 0,73-69 0,-112 93 51,0 0 1,-1-2-1,-1 0 1,-1 0-1,-1-2 1,-1 1-1,0-2 1,-2 1-1,13-42 0,-20 53 26,-1 0 0,0 0-1,0 0 1,-1 0 0,0 0-1,-1-1 1,0 1 0,-1 0-1,-1 0 1,1 0-1,-2 0 1,1 0 0,-2 0-1,1 0 1,-2 1 0,1 0-1,-1 0 1,-1 0 0,0 0-1,0 1 1,-1 0-1,0 0 1,-16-15 0,5 9 31,-2-1 1,0 2 0,0 1-1,-43-21 1,16 13 54,-68-20 0,34 19 161,-1 4 0,-1 3 0,0 3 0,-1 4 0,0 4 0,0 4 0,0 3 0,0 4 0,-92 19 0,-197 64 802,166-34-520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3:31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998 39 11458,'-8'-5'114,"0"0"0,1 1 0,-1 0 0,-1 0 0,1 1 0,0 0 0,-1 0 0,0 1-1,0 0 1,1 1 0,-11-1 0,6 2 15,1 0-1,-1 1 1,0 1-1,1 0 1,-1 0-1,1 2 1,-13 4-1,-7 6 144,1 1 0,0 1 0,2 2 0,-50 39 0,30-18-32,3 3 1,1 1 0,-47 59-1,34-28 40,-71 119 1,106-153-199,1 2-1,2 0 1,2 1 0,2 1 0,2 0 0,2 1 0,-9 59 0,17-75-49,2 0-1,1 0 0,1 0 1,1 0-1,2 0 1,1 0-1,1-1 1,1 1-1,2-1 1,1-1-1,1 1 1,25 47-1,-22-53-20,0-1-1,2-1 1,0 0-1,2 0 0,0-2 1,1 0-1,1-1 1,0-1-1,1-1 1,1-1-1,0 0 1,1-2-1,1 0 1,0-2-1,0 0 1,1-2-1,0 0 1,0-2-1,46 6 1,-28-9-8,0-1 0,0-3 1,0-1-1,0-2 1,0-1-1,0-3 0,42-14 1,-20 2-6,-2-3 1,-1-3-1,105-60 1,-134 67 26,0-3 1,-1 0-1,-2-2 0,0-2 1,-1 0-1,-2-2 0,-1-1 1,-1-1-1,31-51 0,-40 54 51,-1 0 0,-1-1 0,-2-1 1,0 0-1,-2-1 0,-2 1 0,0-2 0,-2 1 0,-1-1 0,-2 1 0,-1-1 0,-3-40 0,-2 42-35,0 0 0,-2 0 0,-1 1 0,-1 0-1,-1 1 1,-2 0 0,0 0 0,-2 1 0,-1 1 0,-1 0-1,-1 1 1,-1 0 0,-2 2 0,0 0 0,-1 1-1,-1 1 1,-1 0 0,0 2 0,-2 1 0,0 1-1,-1 1 1,-51-23 0,21 19-352,-2 2-1,0 3 1,0 2 0,-1 3 0,-111-3-1,148 11 140,1 1-1,-1 2 0,-26 4 0,20 3-242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43:58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43 139 11530,'3'-17'850,"9"-34"1499,-11 48-2209,0 1 0,0-1-1,0 1 1,0-1 0,0 1-1,1-1 1,0 1-1,-1 0 1,1-1 0,0 1-1,0 0 1,0 0 0,0 1-1,0-1 1,4-2 0,-5 4-120,1-1 0,0 1 0,-1-1 1,1 1-1,-1 0 0,1 0 0,0 0 1,-1 0-1,1 0 0,0 0 0,-1 1 0,1-1 1,-1 0-1,1 1 0,-1-1 0,1 1 1,-1 0-1,1-1 0,-1 1 0,1 0 1,-1 0-1,2 1 0,32 29 271,-24-20-79,29 17 1324,-83-28 959,37 0-2427,-1 1-1,0-1 1,1 1-1,-1 1 0,1-1 1,-1 1-1,1 1 1,-7 2-1,11-4-68,0 0 1,0 0-1,1 0 1,-1 0-1,0 0 0,0 0 1,1 1-1,-1-1 0,1 0 1,-1 1-1,1-1 0,0 1 1,0 0-1,-1-1 0,1 1 1,0 0-1,0 0 1,1-1-1,-1 1 0,0 0 1,1 0-1,-1 0 0,1 0 1,-1 0-1,1 0 0,0 0 1,0 0-1,0 0 0,0 1 1,1 1-1,-1-3 0,0 0-1,1 1 1,-1-1-1,0 0 0,1 1 1,-1-1-1,1 0 1,0 0-1,-1 0 1,1 0-1,0 0 1,0 0-1,0 0 1,0 0-1,0 0 1,0 0-1,0 0 0,0 0 1,0-1-1,0 1 1,2 1-1,-1-2 1,1 1-1,-1-1 1,0 1 0,0-1-1,1 0 1,-1 0 0,0 0-1,0 0 1,1 0-1,-1-1 1,4 0 0,0-1 0,0 0 1,0-1 0,0 1-1,0-1 1,0 0 0,-1-1-1,0 1 1,6-6 0,-7 5 6,0-1 1,0 1 0,-1-1-1,1 0 1,-1 0 0,-1 0-1,1-1 1,-1 1-1,0-1 1,0 1 0,0-1-1,-1 0 1,0 0 0,0 0-1,0 0 1,-1-7-1,0 10-1,0 0-1,0 0 0,0 0 0,0 0 0,-1 0 0,0 0 0,0 0 0,1 0 0,-2 1 0,1-1 0,0 0 0,0 0 0,-1 1 0,0-1 0,1 1 0,-1-1 0,0 1 1,0 0-1,0 0 0,-1 0 0,1 0 0,0 0 0,-1 0 0,1 1 0,-1-1 0,0 1 0,1 0 0,-1-1 0,0 1 0,0 1 0,0-1 0,0 0 0,-3 0 1,0 1-3,1 0 0,-1 0 0,1 1 0,-1 0 0,0 0 1,1 0-1,0 1 0,-1-1 0,1 1 0,0 1 0,0-1 1,0 1-1,0-1 0,0 2 0,1-1 0,-1 0 0,1 1 1,0 0-1,0 0 0,0 0 0,-6 9 0,6-7-2,-1 0 0,1 1-1,0-1 1,1 1 0,-1 0-1,1 0 1,1 0 0,-1 0-1,1 0 1,1 1 0,-1-1-1,1 0 1,0 1 0,1 0 0,0 13-1,1-19 2,-1 0 1,0 1-1,1-1 0,-1 0 0,1 0 1,0 0-1,0 0 0,0 0 0,0-1 0,0 1 1,0 0-1,0 0 0,0-1 0,1 1 0,-1 0 1,1-1-1,-1 1 0,1-1 0,0 0 1,-1 0-1,3 2 0,-1-2 2,0 0 1,0-1-1,0 1 0,0 0 0,0-1 1,0 0-1,0 1 0,0-1 1,0-1-1,0 1 0,0 0 1,0-1-1,3 0 0,4-2 13,-1 0-1,0-1 1,1 0-1,-2 0 1,1-1-1,0 0 1,15-13 0,-18 13 4,-1-1 1,1 0-1,-1 0 1,0-1-1,-1 0 1,0 0-1,4-8 1,-6 14-16,-1-1 0,0 0 1,0 0-1,-1 0 0,1 0 1,0 0-1,-1-1 1,1 1-1,-1 0 0,0 0 1,1 0-1,-1 0 1,0-1-1,0 1 0,-1 0 1,1 0-1,0 0 0,-1 0 1,1 0-1,-1 0 1,0-1-1,0 1 0,0 0 1,0 1-1,0-1 0,0 0 1,0 0-1,-1 0 1,1 1-1,-3-3 0,3 3-3,0 0 1,-1 0-1,1 0 0,-1 0 0,1 1 0,-1-1 1,0 0-1,1 1 0,-1 0 0,0-1 0,1 1 0,-1 0 1,0 0-1,0-1 0,1 1 0,-1 1 0,0-1 1,-2 1-1,0 0 1,0 0 1,1 0 0,-1 1 0,0-1-1,1 1 1,0 0 0,-1 0 0,-2 4-1,-2 0-24,0 1-1,1 1 0,0-1 1,1 1-1,-10 15 1,11-15-170,1 0 1,0 0 0,1 1-1,-6 17 1,8-22 133,1 0-1,-1 0 1,0 0 0,1 0-1,0 0 1,0 1-1,0-1 1,1 0 0,-1 0-1,1 0 1,0 0-1,0 0 1,2 5 0,7 3-263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5:3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998 132 9506,'-6'-9'231,"1"0"0,-1 0 1,0 0-1,-1 1 0,0 0 0,-1 0 0,1 1 1,-1 0-1,-1 1 0,1-1 0,-1 1 0,0 1 1,-1 0-1,1 0 0,-1 1 0,0 0 0,0 1 1,0 0-1,0 0 0,-1 1 0,-11-1 0,0 2-136,0 0-1,0 1 0,0 1 1,0 2-1,0 0 0,0 1 1,1 1-1,0 1 0,0 1 0,-33 15 1,13 0-36,0 1 1,2 3-1,-71 58 0,89-66-43,1 0 0,0 1 0,1 0 0,1 2 0,1 0 0,1 1 0,0 1 0,-13 28 0,6 2-15,2 2 0,2 0 0,3 1 0,2 0-1,3 1 1,2 1 0,3 0 0,2 0 0,7 97-1,1-119-1,1-1-1,2 0 0,2-1 0,1 0 1,2 0-1,1-1 0,1-1 0,2 0 1,2-1-1,0-1 0,2 0 0,1-2 1,2 0-1,0-1 0,2-2 0,1 0 1,1-2-1,31 21 0,-38-31-16,0-1-1,1-1 1,0-1-1,0-1 1,1-1-1,0-1 1,1 0-1,0-2 1,-1-1-1,2-1 1,-1 0-1,0-2 1,35-3-1,-41 1 11,1-2 0,0 0 0,-1-1 0,0-1 0,0 0-1,0-1 1,-1-1 0,0-1 0,0 0 0,-1-1 0,0-1 0,0 0-1,-1-1 1,-1 0 0,0-1 0,0-1 0,-1 0 0,12-18 0,-1-3 21,-2-2 0,19-44 1,28-81 51,-41 93-36,7-18 3,-4-1-1,-3-1 1,14-92 0,-33 134-22,-2 0 1,-3 0-1,-1 0 1,-3 0-1,-2 0 1,-1 0-1,-21-88 1,20 116 1,-1 0 0,0 0 0,-2 1 0,0-1 0,-19-28 0,23 40-4,0 1 0,0 0-1,-1 0 1,0 0-1,0 0 1,-1 1-1,1-1 1,-9-4 0,10 7-3,0 0 0,-1 1 1,1-1-1,0 1 1,0 0-1,-1 0 0,1 0 1,-1 1-1,1-1 1,0 1-1,-1 0 0,1 0 1,-1 1-1,-5 0 0,-15 6-12,1 1-1,-1 1 1,-32 17 0,38-17-83,0 0 0,-2-1 0,1 0 1,-1-2-1,-35 6 0,25-10-38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6:0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518 291 9586,'3'-18'767,"0"0"0,-2 0 0,0 0 0,-1 0 0,0-1 0,-2 1 0,-6-33 0,8 50-730,0 0 1,-1 0-1,1-1 0,0 1 1,-1 0-1,1 0 0,-1 0 1,1-1-1,-1 1 0,1 0 1,-1 0-1,0 0 0,1 0 0,-1 0 1,0 0-1,0 0 0,0 0 1,0 1-1,0-1 0,0 0 1,0 0-1,0 1 0,0-1 1,0 1-1,-1-1 0,1 1 1,0-1-1,0 1 0,0 0 1,-1-1-1,1 1 0,0 0 0,0 0 1,-1 0-1,1 0 0,0 0 1,-1 0-1,1 1 0,0-1 1,0 0-1,0 1 0,-1-1 1,1 1-1,-1 0 0,-6 3 45,0 0-1,1 1 0,0 0 0,0 1 0,-8 7 1,12-10-62,-264 259 1761,247-241-1620,0 1 0,2 1 0,0 1 0,-26 47 0,39-60-146,0 0 0,1 0-1,0 0 1,1 0 0,0 0 0,1 1 0,0-1 0,1 1 0,0 0-1,1-1 1,0 1 0,1 0 0,0 0 0,1-1 0,3 14-1,3-3-10,1 1 0,0-1 0,2-1 0,1 0 0,0 0 0,1-1 0,19 21 0,120 121 19,-149-159-22,10 10 2,12 12-1,1-1-1,0-1 1,39 25 0,-56-43-1,1 1 0,0-2 0,-1 1 0,2-1 0,-1-1 0,14 3 0,-17-4 0,0-2 1,0 1-1,-1-1 1,1 0-1,0 0 1,0-1 0,0 0-1,0 0 1,0-1-1,12-4 1,-5 0 4,-1-1 0,1-1 0,-2 0 0,1 0 0,-1-2 0,0 1 0,-1-2 0,0 1 0,-1-2 0,15-19 0,0-5 25,-2 0 0,27-60-1,-19 28 44,32-98-1,-52 127-38,-1-1-1,-2 1 1,-1-2 0,1-47 0,-8 77-27,0 1 1,-1 0-1,0 0 1,0 0-1,-1-1 1,0 1-1,-1 1 1,0-1-1,-1 0 1,0 1-1,0 0 1,-1-1-1,0 2 1,-1-1-1,0 1 1,0 0-1,-1 0 1,0 0 0,0 1-1,-1 0 1,0 1-1,0 0 1,0 0-1,-1 0 1,0 1-1,0 1 1,-13-5-1,2 1-5,-1 1-1,0 2 0,0 0 0,-1 1 1,1 1-1,-1 1 0,0 1 1,1 1-1,-1 0 0,0 2 1,0 1-1,1 1 0,0 0 0,-1 2 1,2 0-1,-1 2 0,-20 10 1,36-16-16,1 1 0,0 0 0,-1 0 0,1 0-1,1 1 1,-1-1 0,1 1 0,-1 0 0,1 0 0,0 0 0,0 0 0,1 1 0,-1-1 0,-2 9 0,-2 6-60,1 1-1,-6 27 1,6-17 39,-16 61-15,4 1-1,-8 129 1,24-180-34,2 0 0,1 0 1,2 0-1,2 0 0,2-1 0,2 0 0,27 77 0,-32-106-13,1 0 0,0 0 0,1 0-1,0 0 1,1-1 0,14 17 0,-19-26 73,0 1-1,0 0 1,0 0 0,0-1 0,0 1 0,0-1 0,1 0 0,-1 0 0,0 0 0,1 0 0,-1 0 0,1 0 0,-1-1 0,1 1 0,3 0 0,-3-1 13,-1-1 1,1 1-1,0-1 0,0 0 1,-1 1-1,1-1 0,0 0 1,-1-1-1,1 1 0,-1 0 1,1-1-1,-1 1 0,0-1 1,0 0-1,0 0 0,1 0 1,1-2-1,8-10 4,-1 0 0,0 0 0,-1-1 0,11-22 0,29-69 23,-45 94-16,131-355 121,-114 291-68,-4 0 0,17-155 0,-34 207-34,0-1 1,-1 1-1,-2 0 0,0 0 0,-2 0 0,0 0 1,-2 0-1,-8-23 0,10 38-12,1 0 0,-1 1 1,-1 0-1,1 0 0,-1 0 0,-1 0 0,1 1 1,-1-1-1,-1 2 0,1-1 0,-1 1 0,0 0 1,-1 0-1,0 1 0,1 0 0,-2 0 0,1 1 1,0 0-1,-1 0 0,0 1 0,0 0 0,0 1 1,-13-2-1,5 2 1,0 2 1,0 0-1,0 1 0,0 0 1,0 2-1,0 0 1,0 1-1,1 0 0,-1 1 1,-15 8-1,-20 11-1,-79 50 0,111-63-18,0 2 1,2 1 0,-1 0 0,-20 23 0,32-30-8,1 0 1,0 0-1,0 1 1,1 0-1,0 0 1,1 1 0,0 0-1,0-1 1,0 1-1,1 0 1,1 1-1,0-1 1,-2 11 0,2 29-240,2-1 0,7 57 1,0 17-208,-7-63 262,-2-34 69,2 0 0,1 0 0,1 0 0,1-1 1,9 37-1,-1-30 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7:1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852 0 8674,'-1'19'326,"-2"0"1,0-1-1,-2 1 1,0-1-1,0 0 1,-2 0-1,-9 18 0,4-7-4,-12 40-1,-6 72-230,-13 45-54,35-161-23,-1-1-1,0 0 1,-2-1-1,-1 0 1,-21 30-1,-148 230 443,14 21 353,111-197-617,-46 127 0,96-219-360,0 0 0,0 0 0,-2-1 0,0 1 0,-1-2 0,0 1 0,-1-1 0,0-1 0,-13 13 1,9-12-121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7:1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98 6993,'4'-27'3297,"2"-44"-1,1 100-1219,-4 31-1924,-9 92 0,-18 60-138,15-140 42,-1 2 52,1-13 256,-2 78 0,17-191-1103,-3 21 583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7:1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1 749 10802,'2'-1'1905,"100"-113"1592,102-180-2520,-169 237-931,-4-1-1,-2-1 1,33-98 0,-62 157-46,0-1 1,0 1-1,0 0 1,0-1-1,0 1 1,0 0-1,0 0 1,0-1-1,1 1 0,-1 0 1,0-1-1,0 1 1,0 0-1,0 0 1,0-1-1,0 1 1,1 0-1,-1 0 1,0-1-1,0 1 1,0 0-1,1 0 1,-1-1-1,0 1 1,0 0-1,1 0 1,-1 0-1,0 0 1,0 0-1,1-1 0,-1 1 1,0 0-1,0 0 1,1 0-1,-1 0 1,6 11 31,2 37 32,-6-30-52,14 60 531,8 49 725,-21-93-948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7:2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85 10810,'-22'4'541,"0"1"-1,1 0 0,0 2 1,0 1-1,0 0 0,-20 12 1,9-5-12,3-1-197,0 1 1,1 2-1,0 0 1,2 2-1,0 1 0,1 1 1,-43 48-1,53-51-313,0 1 1,2 1-1,0 0 0,1 0 1,1 1-1,1 1 1,1 0-1,1 0 0,1 1 1,1 0-1,-6 41 0,8-14-9,3 0 0,2 1 0,2-1 1,2 0-1,2 0 0,3 0 0,1-1 0,3 0 0,2-2 0,2 1 0,2-2 0,2-1 0,47 73 1,-55-98-20,1 0 1,1-1-1,0-1 1,2 0-1,31 25 0,-40-37 8,1 0-1,-1 0 0,1-1 0,0 0 0,0 0 0,0-1 0,1-1 0,-1 0 0,1 0 0,0-1 0,0 0 0,0-1 0,0 0 0,21-2 1,-12-2 1,1 0 0,-2-2 0,1-1 0,-1 0 1,1-1-1,33-19 0,-11 2 17,69-53 1,-78 50-8,-1-1-1,-1-2 1,-2-1 0,-1-1 0,-1-2 0,26-45 0,-25 33 0,-3-2 0,-2-1 0,-2 0 1,22-81-1,-35 102 6,-2 1 1,-1-1-1,-1 0 0,-2 0 1,0-1-1,-4-36 1,0 47 39,-1 0-1,0 0 1,-1 1 0,-1-1-1,-1 1 1,0 0 0,-2 1 0,0 0-1,0 0 1,-22-29 0,7 17 125,-1 2 0,-42-38 0,-62-39 299,102 84-407,-31-27-113,-72-50-1954,127 94 1937,-1 0 0,0 1 1,1-1-1,-1 1 0,0 0 0,0 0 0,0 0 0,0 0 0,0 0 0,0 1 1,0-1-1,0 1 0,-6 0 0,-13 4-468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7:3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11891,'-1'2'106,"0"-1"0,0 0 1,0 0-1,0 0 0,0 1 1,0-1-1,0 0 0,0 1 1,1-1-1,-1 1 0,1-1 1,-1 1-1,1-1 0,-1 1 1,1 2-1,-1-2 69,-5 23 372,1 1 0,1-1-1,-1 50 1,6-70-115,1-10-258,1-11-17,-4-37 251,1 45-293,1 35-102,-2 176 116,2-223 9,5-29-1,1 5-36,2-56 281,-41 401-173,61-405-205,-22 89-170,-1 12-402,-5 4 536,0 0 0,-1 0 0,1 0-1,0 0 1,-1 0 0,1 0 0,-1 0 0,1 1 0,-1-1 0,0 0 0,1 0 0,-1 0 0,0 1-1,0-1 1,0 0 0,0 0 0,0 0 0,0 3 0,-1 23-204,-1 5-77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93 19540,'3'3'165,"-1"0"0,0 1 0,1-1 0,-2 1 0,1 0 0,0 0 0,-1 0 0,0-1 0,0 1 0,0 1 0,0-1-1,-1 0 1,1 8 0,-2 1-9,-1 1 0,0-1 0,-4 14 0,1-1 445,-122 595 278,122-604-846,5-17-32,0 0-1,0 0 1,0 0-1,0 0 1,0 0-1,0 0 1,0 0 0,0 0-1,0 0 1,0 0-1,0-1 1,0 1-1,0 0 1,0 0 0,0 0-1,0 0 1,-1 0-1,1 0 1,0 0-1,0 0 1,0 0 0,0 0-1,0 0 1,0 0-1,0 0 1,0 0-1,0 0 1,0 0 0,0 0-1,0 0 1,0 0-1,0 0 1,0 0-1,-1 0 1,1 0 0,0 0-1,0 0 1,0 1-1,0-1 1,0 0-1,0 0 1,0 0 0,0 0-1,0 0 1,0 0-1,0 0 1,0 0-1,0 0 1,0 0 0,0 0-1,0 0 1,0 0-1,0 0 1,0 0 0,0 0-1,-2-26-13,2 25 10,-14-306-2319,-2-113-2128,17 405 4482,4 19 188,7 29 417,-8-19-408,17 41 883,53 98 1,-57-126-848,0 0 1,2-1-1,1 0 1,1-2-1,27 25 1,-41-43-155,0 0 0,1 0 1,0 0-1,0-1 0,13 6 0,-17-10-58,0 1-1,-1-1 1,1 0 0,0 0-1,0 0 1,0 0 0,0-1-1,1 1 1,-1-1 0,0 0-1,0-1 1,0 1 0,0-1-1,0 1 1,5-3 0,-2 0 25,-1 0-1,1-1 1,-1 0 0,0 0 0,0 0-1,-1-1 1,0 0 0,1 0 0,-2 0 0,1-1-1,0 0 1,-1 0 0,0 0 0,-1 0-1,4-9 1,5-12 243,0 0 0,8-39 0,24-121 696,-40 161-963,-1 0 0,-1 0 0,-2 0 0,0 0 0,-6-33 0,3 45-492,3 14 411,0 0 0,0 0 0,0 0 0,0 0 0,0 0 1,0 0-1,0 0 0,0 0 0,0 0 0,0 0 1,0 0-1,0 0 0,0 1-80,0-1 80,0 0 0,0 0 0,0 0 0,0 0 1,-1 0-1,1 0 0,0 0 0,0 0 0,0 0 1,0 0-1,0 0 0,0 0 0,0 0 0,0 0 0,0 0 1,0 0-1,0 0 0,0 0 0,0 0 0,0 0 1,0 0-1,0 0 0,0 0 0,0 0 0,0 0 0,2 22-1230,5 1 724,1 7-176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5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73 133 13707,'-1'-2'183,"1"-1"-1,-1 1 1,1 0 0,0 0-1,-1 0 1,1 0 0,0-1-1,0 1 1,1 0 0,-1 0 0,0 0-1,1-1 1,-1 1 0,1 0-1,0 0 1,-1 0 0,3-3-1,0 1 36,-1 1 0,1 0 0,0 0 0,0 0 0,0 0 0,0 1-1,0-1 1,7-3 0,4-3 124,0 1 0,1 1 0,0 0 1,1 1-1,-1 1 0,1 0 0,0 1 0,0 1 0,1 0 0,18 0 1,-33 3-319,1 0 1,0 0 0,-1 0-1,1 0 1,0 1 0,-1-1 0,1 1-1,0-1 1,-1 1 0,1 0-1,-1 0 1,1 0 0,-1 0 0,1 1-1,-1-1 1,0 1 0,0-1 0,0 1-1,0 0 1,0 0 0,0 0-1,0 0 1,-1 0 0,1 0 0,2 5-1,-2-2-11,-1 0 0,0 0 0,0 0 0,0 0 0,0 0 0,-1 0 0,0 0 0,0 1 0,0-1 0,-1 0-1,1 0 1,-4 9 0,-4 13-2,-1-2-1,0 1 0,-3-1 0,0-1 1,-19 29-1,-84 108 43,110-155-53,-53 64-14,28-35-5,-34 53 1,62-87 17,1 1-1,0-1 0,0 1 0,1-1 1,-1 1-1,0 0 0,0 0 1,1 0-1,-1-1 0,1 1 0,0 0 1,-1 0-1,1 0 0,0 0 1,0-1-1,0 1 0,1 0 0,-1 3 1,1-4-1,0 1 1,0 0-1,0-1 0,0 1 1,0 0-1,1-1 1,-1 0-1,0 1 0,1-1 1,-1 0-1,1 0 1,0 1-1,-1-1 0,1 0 1,0-1-1,-1 1 1,5 1-1,11 3-68,0 0-1,0-1 1,1-1-1,0-1 1,32 1 0,-34-3-2,0 0 0,0 2 0,0 0 1,0 1-1,0 0 0,0 1 1,25 10-1,-33-10-131,2-2-78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7:5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1240 32 12219,'0'-1'124,"0"1"0,0-1 0,0 1 0,-1-1 0,1 1 0,0 0 1,0-1-1,-1 1 0,1-1 0,0 1 0,-1 0 0,1-1 0,0 1 1,-1 0-1,1-1 0,-1 1 0,1 0 0,-1 0 0,1-1 0,-1 1 1,1 0-1,-1 0 0,1 0 0,-1 0 0,1 0 0,-1 0 0,1-1 1,-1 1-1,1 0 0,-1 0 0,0 1 0,-24-1 2049,11 0-1762,-40-9 638,36 5-819,0 1 1,-24-2-1,-360 20 920,293-8-718,-49 15 190,-6 0-369,152-23-243,0 1 0,0-2 0,0 1 1,0-2-1,-20-6 0,19 5 9,1 1-1,-1 0 0,0 1 1,-19-1-1,12 6 219,1 0-1754,18-4 1436,1 1 0,-1-1 0,0 1-1,1-1 1,-1 1 0,1-1-1,-1 1 1,1-1 0,-1 0 0,1 1-1,0-1 1,-1 0 0,1 1-1,0-1 1,-1 0 0,1 1 0,0-1-1,0 0 1,0 0 0,0 1-1,0-1 1,0 0 0,0 0 0,0 1-1,0-1 1,0 0 0,0-1 0,1-10-504,2 0-148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7:5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524 378 11947,'-1'3'277,"1"0"0,-1 0 0,0 0 0,0-1 0,0 1 0,0 0 0,0-1 0,-1 1 0,1-1 0,-1 1 0,0-1 0,1 0 0,-1 0 0,-3 2 0,0 2 359,-1-1 0,0 1-1,-13 7 1,15-11-520,-1 0 1,0 0-1,1 0 0,-1-1 0,0 0 0,0 0 0,1 0 0,-1-1 0,0 1 1,0-1-1,0 0 0,0-1 0,0 1 0,0-1 0,1 0 0,-1 0 0,0-1 1,0 1-1,1-1 0,-8-4 0,-8-4-1,1-1 0,0-2 0,-20-15 0,30 21-33,-151-131 566,67 55-177,183 82-434,98-19 0,-157 15-90,-1-2 0,0 0-1,-1-2 1,33-15 0,-58 22-134,1-1 0,-1 1 1,1-1-1,-1 0 0,0 0 1,0 0-1,0-1 0,0 1 0,-1-1 1,0 0-1,1 0 0,-2 0 1,1 0-1,3-8 0,5-13-385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8:0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11995,'-7'19'525,"2"0"0,1 1 1,0-1-1,1 1 1,0 35-1,11 102-266,-1-36 53,-6-94-223,0-11 39,0 1-1,-2-1 1,0 0 0,-1 1-1,-3 15 1,4-62 524,22-157-139,3-37-359,-37 343-27,12-91-127,-2 179 0,3-204-2,1 0 1,-1 0-1,1 0 1,-1 1-1,1-1 1,0 0-1,0 0 1,0 0-1,1 0 1,-1-1-1,1 1 1,-1 0-1,4 3 1,-5-5 0,1-1 0,0 1 0,-1-1 1,1 1-1,0-1 0,-1 0 0,1 1 0,0-1 1,-1 0-1,1 1 0,0-1 0,0 0 1,-1 0-1,1 1 0,0-1 0,0 0 0,0 0 1,-1 0-1,1 0 0,0 0 0,0 0 0,0-1 1,1 1-2,0-1 0,0 0 0,0 0 1,-1 0-1,1 0 0,0 0 1,-1-1-1,1 1 0,-1 0 0,1-1 1,-1 1-1,2-3 0,12-17-234,-2 0 0,0 0-1,-2-1 1,17-46 0,-27 65-787,-4 8 322,-8 17-5,-16 36 171,6-8 103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8:2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 10474,'-4'9'1052,"-1"0"1,2 0-1,-6 19 0,-2 26-273,3 0 1,-1 61-1,7 110-122,4-120-519,-2 174 51,-22-1-127,15-241-59,4-22 9,0 1 0,0 25 1,23-457-37,-1-6-55,-23 210-2,0 157-14,-20-99-1,17 134 45,7 20 50,0 0-1,0 0 1,0 0 0,0 0 0,0 0 0,-1 0 0,1 0-1,0 0 1,0 0 0,0 0 0,0 0 0,0 0-1,-1 0 1,1 0 0,0 0 0,0 0 0,0 0 0,0 0-1,0 0 1,0 0 0,-1 0 0,1 0 0,0 0-1,0 0 1,0 0 0,0 0 0,0 0 0,-1 0 0,1 0-1,0 0 1,0 0 0,0 0 0,0 0 0,0 1-1,0-1 1,0 0 0,0 0 0,-1 0 0,1 0 0,0 0-1,0 0 1,0 0 0,0 1 0,0-1 0,0 0-1,0 0 1,0 0 0,0 0 0,0 0 0,0 1-1,0-1 1,0 0 0,0 0 0,0 0 0,0 0 0,0 0-1,-5 37-63,8 487 24,4-175 14,-23 0 15,-5 23-7,22-355-58,0-13-26,-1-11 20,8-486-286,-4-276-291,-8 720 616,2 30-21,1 0-1,1 0 1,0 0-1,4-23 1,2 29-138,0 18-9,3 24 3,2 44 99,1 84-1,-9 77 171,-3-188-43,-16 516 158,2-222-235,7-199-31,5-140-5,-1-8 73,-4-10 14,2-3-14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8:2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10282,'-4'-16'1347,"0"12"-691,1 11 367,-4 37-51,0 79 1,5-72-772,19 743 442,-4-548-602,-9-140-23,-18 194 0,11-256 133,2 0 0,7 68-1,-17-619 994,9 182-1553,7-415-571,-3 712 951,-1 5-32,0 0-1,-3-28 0,4 64-30,2 0 28,-2 1-1,0-1 0,0 1 1,-1-1-1,-1 20 0,-18 88 112,7 2 0,3 147-1,16-105-22,31 183 0,-38-344-22,19 150 5,-18-125 8,-1 1-1,-1 0 1,-5 34-1,0-69 99,1-9-48,0-1 0,2 0 0,-1 1 0,2-1 0,-1-19 0,1 8 6,-5-762 558,9 241-556,-3 539-77,0 2-4,0 0 1,0 1-1,-1-1 1,0 0-1,0 0 1,-3-7-1,1 41-771,-15 410 471,1-62 125,16-338 177,-1 311-404,23-4 8,-17-324 316,0-4-56,-5-15 4,-4-6-69,-3-8 142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8:4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29 13699,'-2'-14'983,"0"0"-375,0 22 619,-16 601 1814,18-778-3011,0 108-25,-5-289 101,1 320-49,1 24-10,-1 16 2,-13 100 35,-4 133 0,16-168-74,5-65-9,-8 194 0,10-186-37,2-22 5,3-30-7,3-249 61,-22 0 247,6 247-169,6 37-100,0-1-1,0 0 1,0 0 0,0 0 0,0 0 0,0 0 0,0 0 0,0 0 0,0 0-1,0 0 1,0 0 0,0 0 0,0 0 0,-1 0 0,1 1 0,0-1 0,0 0 0,0 0-1,0 0 1,0 0 0,0 0 0,0 0 0,0 0 0,0 0 0,0 0 0,-1 0-1,1 0 1,0 0 0,0 0 0,0 0 0,0 0 0,0 0 0,0 0 0,0 0 0,0 0-1,0 0 1,0 0 0,-1 0 0,1 0 0,0 0 0,0 0 0,0 0 0,0 0-1,0-1 1,0 1 0,0 0 0,0 0 0,0 0 0,0 0 0,0 0 0,0 0-1,0 0 1,0 0 0,-1 0 0,1 0 0,0 0 0,0 0 0,0-1 0,0 1 0,0 0-1,0 0 1,0 0 0,0 0 0,0 0 0,-3 21 24,1 8-10,-9 144 18,12 194-1,-1-357-35,0-8 1,0 1 0,0-1-1,0 0 1,0 1 0,0-1 0,1 0-1,-1 1 1,1-1 0,0 0-1,0 0 1,-1 0 0,1 1-1,1-1 1,0 2 0,-2-4 1,0 0 0,0 0 1,1 0-1,-1 0 0,0 0 1,0 0-1,0 0 1,0 0-1,0 1 0,0-1 1,1 0-1,-1 0 0,0 0 1,0 0-1,0 0 0,0 0 1,0 0-1,1 0 0,-1 0 1,0 0-1,0 0 0,0 0 1,0 0-1,0 0 0,1 0 1,-1 0-1,0 0 0,0 0 1,0-1-1,0 1 1,0 0-1,1 0 0,-1 0 1,0 0-1,0 0 0,0 0 1,0 0-1,0 0 0,0 0 1,0-1-1,0 1 0,1 0 1,-1 0-1,0 0 0,0 0 1,5-11-12,2-14 3,6-65 18,1-168 1,-13 222-4,0-162 64,-1 198-70,0 0 1,0 0 0,-1 0 0,1 1-1,0-1 1,0 0 0,-1 0 0,1 0-1,0 0 1,0 0 0,-1 1 0,1-1-1,0 0 1,0 0 0,0 0 0,-1 0-1,1 1 1,0-1 0,0 0 0,0 0-1,0 1 1,-1-1 0,1 0-1,0 0 1,0 1 0,0-1 0,0 0-1,0 0 1,0 1 0,0-1 0,0 0-1,0 1 1,0-1 0,0 0 0,0 1-1,-6 30 17,1 1-1,-1 42 1,1-12-5,-3 13-15,-2 10-9,4 1-1,6 111 1,0-195 0,0-1 0,0 1 1,0-1-1,1 1 0,-1-1 1,0 1-1,1-1 0,-1 1 1,1-1-1,0 0 0,-1 1 1,1-1-1,2 3 0,3-5-383,0-12-324,3-30 1351,-4 33-624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9:1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883 272 13403,'10'3'88,"-41"-13"-32,-5-6 0,6 3-40,-3-1-16,-32-14-24,-15 0-112,-6-2-112,-4 0-512,-3 2-409,-13 1 889,-9 1-176,-13 2-128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9:1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5706 1 8130,'-184'0'445,"-1234"16"791,483 66-1438,18 108 895,563-86 169,-385 168-1,632-222-818,2 4-1,2 6 0,-176 135 1,222-149-40,3 2 0,2 3 1,2 2-1,2 2 1,3 2-1,3 2 0,2 2 1,-36 74-1,57-94-2,2 1 0,3 0 0,0 1 0,3 0 0,2 1 0,1 0 0,3 1 0,2 0 0,3 78 0,2-100-2,2 0 1,0 0-1,1 0 1,2-1-1,0 0 1,1 0-1,1-1 1,2 0 0,0-1-1,0 0 1,2-1-1,1 0 1,24 27-1,-11-20 0,1 0 0,1-1 0,1-2 0,2-2 0,0 0 0,1-2 0,58 24 0,1-7-5,2-4 1,107 21-1,202 21-77,602 37-206,-504-64 193,31 13 88,283 28 162,7-42 72,-328-53-117,552-80 1,482-158-139,-1234 192-19,1028-207-212,-818 123-339,-368 88-22,210-104 0,-50-18-255,-256 143 844,-1-1 1,-1-2-1,-2-1 0,-2-2 1,32-41-1,-56 62 76,0 0 0,-1 0 0,-1-1 0,0 0 0,-1-1 1,8-23-1,-13 30-6,0-1 1,0 1 0,-1-1 0,0 1-1,0 0 1,-1-1 0,0 1-1,-1-1 1,0 1 0,0-1 0,0 1-1,-1-1 1,-1 1 0,-3-9-1,-2 1 49,-1-1 1,0 2-1,-1-1 0,-1 2 0,0-1 0,-1 1 0,-17-15 0,-13-8 160,-49-34 0,-250-143 165,228 148-386,-93-51-303,-5 10 1,-4 9 0,-393-121-1,371 153 73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9:3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1183 264 10658,'-3'-12'183,"-2"0"1,1 0-1,-2 1 0,0 0 0,0 0 0,-1 0 1,0 1-1,0 0 0,-2 0 0,1 1 0,-1 0 0,-15-12 1,9 11-56,0 0 0,-1 0 1,0 2-1,0 0 1,-1 1-1,0 0 0,-1 2 1,-18-4-1,14 4-72,-1 1 1,1 1-1,0 2 0,-1 0 0,1 1 1,-1 1-1,1 2 0,-28 5 0,32-3-33,0 0 0,1 1 0,0 0 0,0 2 0,1 0 0,-1 1 0,2 1 0,0 0 0,0 1 0,-22 21 0,4 3 15,2 1 0,1 2 0,2 1 0,2 2 0,1 0-1,2 2 1,3 0 0,-27 79 0,39-97-31,2 1-1,0 0 1,2 0-1,1 1 1,0-1-1,3 30 1,1-37-6,1 0 1,1 0-1,1 0 1,0 0-1,2 0 1,0-1-1,1 0 0,1 0 1,11 19-1,-1-8-1,1 0 0,2-1 0,0-2 0,2 0 0,1-1 0,1-1 0,1-2 0,0 0 0,2-2 0,55 30 0,-60-38 0,2-1 1,-1-1-1,2-1 0,-1-1 0,1-2 1,0 0-1,0-2 0,1-1 1,-1-1-1,1-1 0,-1-2 0,1 0 1,0-2-1,41-9 0,-23-2 8,0-1 1,0-2-1,-2-2 0,-1-2 0,0-2 0,-1-2 0,-2-1 1,52-46-1,-29 17 17,-3-3 1,-2-3 0,97-133-1,-118 140-6,56-113 0,-74 127-7,-2 0-1,-2-1 1,17-80-1,-27 105-9,-2 0 0,0 0 0,-1 0 0,-1-1-1,-1 1 1,0 0 0,-1-1 0,-5-20 0,6 31-3,-2-1 0,1 1 0,-1-1 0,0 1 0,0 0 0,-1 0 0,0 0 0,0 1 0,0-1 0,-1 1 0,0 0 0,0 0 0,0 1 0,0-1 0,-1 1 0,0 0 0,1 1 0,-1 0 0,-1-1 0,1 2 0,0-1 0,-12-2 0,-7-1-2,1 2 0,-1 1 0,0 0 0,1 2 0,-42 3 0,4 4-8,-68 16 0,44-1-3,-132 48 1,-73 55-31,110-38-132,5 8 0,-171 121 0,253-142 87,20-12-33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0:4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421 352 12715,'0'-3'483,"-3"5"-171,-15 16-44,-34 38-31,12-9-17,2 1-1,3 3 1,1 0-1,-31 68 1,41-68-152,2 2 1,2 0 0,2 1 0,3 1-1,3 0 1,-11 109 0,21-76-55,4 1-1,4 0 1,4-1 0,4 0-1,3-1 1,53 155 0,-14-94-6,6-2 0,158 265 0,-196-371-17,1 0 1,3-2-1,32 35 1,-49-62-2,1 1-1,0-2 1,1 0 0,0 0 0,17 8-1,-21-14 0,0 1 1,0-1-1,1-1 0,0 0 0,0 0 0,0-1 0,0 0 0,0-1 0,11 1 0,-11-2 2,-1-1-1,1 0 1,-1 0 0,1-1 0,-1 0 0,0-1 0,0 1 0,0-2 0,0 1 0,0-2-1,9-5 1,-6 2 4,-1 0-1,0-1 1,0-1 0,-1 0-1,0 0 1,15-21-1,-5-1 20,-1-1 0,-1 0 0,-2-2 0,21-62 0,-6-6 91,26-143 0,-6-112 71,-9-196-52,-40 370-86,-22-185 0,11 282-24,-5-1 1,-31-112-1,35 166-10,-1 1-1,-2 0 1,-1 1-1,-2 1 1,-1 0-1,-1 2 0,-1-1 1,-42-45-1,49 62-28,-2 1 0,0 1-1,0 0 1,-1 1-1,0 0 1,-1 1 0,0 1-1,0 0 1,-1 1-1,0 1 1,0 1 0,0 1-1,-1 0 1,-22-2-1,27 5 5,0 0-1,0 1 1,0 1-1,0 0 1,0 0-1,0 2 0,0-1 1,0 2-1,1 0 1,-1 0-1,1 1 1,0 0-1,0 1 1,1 1-1,0 0 0,0 0 1,1 1-1,-1 1 1,-15 17-1,-10 21-95,12-3-42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6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99 14723,'1'-5'290,"1"0"0,-1 0-1,1 0 1,0 1 0,1-1 0,-1 0-1,1 1 1,0 0 0,0-1 0,0 1-1,1 0 1,-1 1 0,1-1-1,0 1 1,0-1 0,0 1 0,1 0-1,-1 1 1,1-1 0,-1 1 0,1 0-1,7-3 1,-6 3-218,-1 0 0,1 1 0,-1-1 0,1 1 0,-1 0-1,1 1 1,0-1 0,-1 1 0,1 0 0,0 1 0,-1-1 0,1 1 0,0 0 0,-1 1 0,1-1-1,-1 1 1,0 0 0,1 0 0,-1 1 0,8 5 0,-10-6-66,-1 1 0,1-1 0,-1 1 1,0 0-1,1 0 0,-1 0 0,-1 0 0,1 0 1,0 1-1,-1-1 0,0 0 0,1 1 0,-1-1 0,-1 1 1,1 0-1,0-1 0,-1 1 0,0-1 0,0 1 1,0 0-1,0-1 0,-1 1 0,1 0 0,-2 4 0,-2 7-1,-1 1-1,0-1 0,-1 0 0,-8 14 0,-17 26 23,-66 90-1,-6 9 27,99-148-52,1 0-1,0 0 1,0 1-1,1-1 1,-4 12-1,6-17 0,0 0 0,0 0 0,-1 1 0,1-1 0,0 0 0,0 0 0,0 1 0,0-1 0,0 0 0,1 0 0,-1 0 0,0 1 0,1-1 1,-1 0-1,0 0 0,1 0 0,-1 0 0,1 0 0,0 0 0,-1 0 0,1 0 0,0 0 0,0 0 0,-1 0 0,1 0 0,0 0 0,0 0 0,0-1 0,0 1 0,0 0 0,0-1 0,1 1 0,-1-1 0,0 1 0,0-1 0,0 0 0,0 1 0,3-1 0,58 10 33,-38-6 131,1 0 1,-1 1-1,31 12 1,-26-10 231,-12-6-212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1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1122 223 11194,'-1'-7'80,"0"0"0,-1 0 0,0 0-1,0 0 1,0 1 0,-1-1 0,0 0-1,-1 1 1,1 0 0,-1 0-1,0 0 1,-1 0 0,1 1 0,-1-1-1,0 1 1,-1 1 0,1-1 0,-1 1-1,0-1 1,0 2 0,0-1-1,-1 1 1,1 0 0,-1 0 0,0 1-1,1-1 1,-11 0 0,1 0-21,1 1 0,0 0 0,0 2-1,-1-1 1,1 2 0,0 0 0,0 1 0,-1 1 0,1 0 0,1 1 0,-17 6 0,-4 4 32,2 2 0,0 1 1,-45 31-1,38-20-32,1 2 0,1 2 0,2 1 1,2 2-1,1 1 0,-36 53 0,19-15-13,3 1-1,-57 130 1,81-154-38,3 0 0,2 2 1,2 0-1,2 1 0,-9 90 0,20-114-6,1 0 0,2 0 0,1 0-1,1 0 1,2 0 0,1 0 0,1-1-1,2 1 1,1-2 0,1 1-1,1-1 1,16 27 0,-13-31-8,0-2 1,2 0 0,1 0-1,0-2 1,2 0 0,0-1-1,1-1 1,1 0-1,1-2 1,0-1 0,1 0-1,1-2 1,0-1-1,0-1 1,2 0 0,-1-2-1,1-1 1,0-2-1,1 0 1,-1-1 0,38 0-1,-20-4-14,-1-2 0,1-2 0,-1-2 0,0-1 0,0-3 0,57-19 0,-31 3-8,-1-2 0,126-73 0,-108 45 24,-3-4 1,-3-3-1,104-105 0,-143 127 22,-2-1 0,-2-2-1,-2-1 1,-2-2-1,52-97 1,-72 115-1,-2 0 0,0 0 0,-2-1 0,-2 0 0,6-40 0,-10 46 0,-1-1 0,-2 1 0,0-1 0,-2 1 0,-1-1-1,0 1 1,-11-36 0,2 23 5,-2 0 0,-2 0 0,-1 2 1,-1 0-1,-2 1 0,-1 1 0,-2 1 0,-1 1 0,-2 1 0,0 1 0,-2 1 0,-1 2 0,-40-28 0,39 32-18,-1 2-1,-1 1 0,0 1 0,-1 2 0,-1 1 0,0 2 0,-1 2 0,0 0 1,-1 3-1,0 1 0,0 1 0,0 2 0,-1 2 0,-40 3 0,36 3-90,1 1-1,0 3 1,-68 22-1,83-22 35,1 2 0,-1 0 0,2 2 0,-1 0 0,2 2 0,-36 30 0,13 2-110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1:3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977 581 5841,'15'-60'1511,"11"-82"0,-22 115-966,-3-1-1,0 1 1,-1 0-1,-2-1 1,-8-39 0,9 59-416,-1 1 1,0 0 0,-1-1 0,1 1 0,-2 0-1,1 0 1,-1 1 0,0-1 0,-6-7 0,7 10-85,0 1 0,-1 0 1,1 0-1,-1 0 1,0 0-1,1 0 0,-1 1 1,-1 0-1,1 0 1,0 0-1,0 0 0,-1 1 1,1-1-1,-1 1 1,0 0-1,-5 0 0,-1 1-23,0 0-1,1 1 0,-1 0 1,1 1-1,-1 0 0,1 1 1,-1 0-1,1 0 1,0 1-1,1 0 0,-1 1 1,-16 11-1,-8 8-100,-60 53 0,-188 208-126,244-244 213,-3 3 7,2 3-1,-65 99 1,87-115-6,0 0-1,2 2 0,1-1 1,2 2-1,1 0 0,-9 50 1,13-34-3,2 0 1,3 0-1,1 0 1,3 0 0,2 0-1,2-1 1,22 86-1,-9-70-20,2-2 1,3 0-1,3-2 0,3 0 0,47 70 0,-62-107 2,1 0 0,1-2 0,1 0 0,1-1 0,1-1 0,32 24 0,-43-37 9,1 0 0,-1-1 0,2-1 0,-1 0 0,0 0-1,1-1 1,0 0 0,0-1 0,0 0 0,1-1 0,-1 0 0,1-1 0,-1 0 0,1-1 0,-1 0 0,1-1 0,-1 0-1,16-4 1,-3-2 4,0-1 0,0-1 0,-1-1-1,-1-1 1,0-1 0,38-28 0,-4-3 23,61-61 1,-40 27 20,-3-3 0,-3-4 0,-5-2-1,-3-3 1,-4-3 0,-5-2 0,80-189 0,-113 231-32,-3-2 1,-2 1 0,-3-2-1,-2 0 1,-2 0 0,-3-1-1,-2 0 1,-5-67-1,0 100-7,-1 1 0,-2-1 0,0 1-1,-1-1 1,-2 1 0,0 1-1,-1-1 1,-1 1 0,-1 1-1,-1 0 1,-1 0 0,-1 1 0,0 1-1,-1 0 1,-1 1 0,-1 0-1,-32-26 1,26 28 1,0 1 0,-1 1 0,0 1 0,-1 1 0,0 1-1,-1 1 1,0 1 0,-1 1 0,1 2 0,-44-4 0,0 4 3,0 3 1,-127 14-1,15 14-245,145-19 102,0 2 0,-64 25 0,65-17 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1:5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22 10738,'-31'9'485,"1"1"0,0 1-1,-48 28 1,60-29-276,1 1 1,1 1-1,0 1 0,1 0 0,0 1 1,1 0-1,-14 19 0,6-3-70,1 2-1,2 0 1,1 1-1,1 1 1,2 0-1,2 2 1,-18 70 0,25-77-136,1 1-1,2 0 1,1 0 0,1 0 0,1 0 0,2 0 0,1 0 0,1-1 0,2 1-1,13 41 1,-8-42-9,0 0 0,2 0-1,1-2 1,2 0 0,26 36 0,-29-46-8,1-1 0,0 0 0,2-1 1,0-1-1,0-1 0,1 0 0,1-1 1,35 18-1,-20-15-6,2-2 0,0-2 0,0-1 0,1-1 0,0-2-1,0-2 1,1-1 0,40-2 0,-25-3 16,1-3 0,-1-2 0,0-2 0,0-2 0,52-19 0,-61 14 11,0-1 0,-2-3 0,0-2 1,-1-1-1,43-33 0,-51 32-6,-2-2 0,-1-1 0,0-1-1,-2-1 1,-2-2 0,30-42 0,-44 54-32,-1-1-1,-1 0 1,0 0 0,-1-1 0,-1 0 0,-1 0-1,-1 0 1,-1-1 0,-1 0 0,0 0-1,-2 0 1,0 0 0,-2 0 0,-3-27 0,0 23 30,-1 0 1,-1 0 0,-1 0 0,-2 1 0,0 0-1,-1 1 1,-2 0 0,0 1 0,-1 0 0,-2 1-1,-23-28 1,17 25 94,-2 0 1,-1 1-1,0 2 0,-2 1 0,0 0 0,-1 2 0,-1 1 1,-1 2-1,0 0 0,-1 2 0,0 1 0,-1 2 1,-1 1-1,1 1 0,-53-5 0,31 8-26,0 4 1,-82 6-1,97 0-150,0 1 1,1 1-1,0 2 1,-47 19-1,73-24 54,0 1 0,1 0 0,-1 1 0,1 0 0,-18 14 0,11 2-80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2:1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1059 193 11066,'-4'-9'189,"0"0"-1,-1 1 1,0 0-1,0 0 1,0 0-1,-1 0 1,0 1-1,-1 0 1,0 0-1,0 1 1,0 0-1,-9-6 1,5 6-51,0 1 1,-1 0 0,1 0 0,-1 1 0,0 1-1,0 0 1,0 0 0,-24-1 0,16 2-114,1 1-1,-1 1 1,1 1 0,-1 1 0,1 1-1,-1 0 1,1 1 0,1 1 0,-1 1-1,1 1 1,0 0 0,0 2 0,1 0-1,0 1 1,0 0 0,1 1 0,-15 14-1,-4 8-17,1 2-1,1 1 1,2 1-1,-37 60 1,14-8 36,-42 98 0,67-126-11,3 2-1,2 1 1,4 1 0,-15 78 0,29-107-19,1 1 1,2 0 0,2 1 0,1-1-1,2 0 1,2 0 0,1 0 0,2-1-1,13 45 1,4-14 0,3-1 1,2-2-1,3 0 1,59 85-1,-65-112-8,1-2 0,2 0 0,1-3 0,2 0 0,1-2 0,63 44 0,-73-58-4,1-2 0,0 0 0,1-2-1,0 0 1,1-2 0,1-1 0,-1-1 0,1-1 0,0-2-1,1 0 1,54 0 0,-52-6-4,-1-2 1,0-1-1,0-1 1,0-2-1,-1-1 1,0-1-1,0-1 1,-1-1-1,0-2 1,41-26-1,-28 11-6,-2-1 1,0-2-1,-2-1 1,-2-2-1,55-71 0,-46 47 4,-2-1-1,-3-3 0,-3-1 1,-3-1-1,-2-2 1,-3-1-1,23-92 0,-36 100 9,-2 0 0,-3-1 0,-2-1 0,-4 0 0,-1 1-1,-4-1 1,-2 0 0,-2 1 0,-17-65 0,8 64 12,-2 0 0,-3 2 0,-45-93 0,52 127-6,-1 0 0,-1 0 0,-2 1-1,0 1 1,-2 1 0,0 1 0,-1 0-1,-1 2 1,-1 0 0,-28-18 0,35 28-5,0 1 0,-1 1 0,0 1 0,0 0 0,0 0 0,-1 2 0,1 0 0,-1 1 0,0 1 0,0 0 0,0 1 0,0 1 0,-31 4 0,27-1-47,1 1 1,0 1 0,0 1 0,0 0-1,1 2 1,0 0 0,0 1-1,1 1 1,0 1 0,-31 24 0,24-10-126,33-32 56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1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1148 67 12955,'-2'-5'77,"-2"1"1,1-1-1,-1 1 0,1-1 1,-1 1-1,-1 0 1,1 0-1,0 1 0,-1-1 1,0 1-1,0 0 1,0 0-1,0 1 0,0-1 1,-1 1-1,1 0 1,-1 1-1,1-1 0,-1 1 1,0 0-1,1 0 1,-1 1-1,0 0 0,-9 1 1,-19 1 117,-1 1 1,0 2-1,-46 12 1,-101 41 125,151-47-287,1 1 1,0 2-1,1 0 0,1 2 1,0 2-1,1 0 1,0 2-1,2 1 0,-26 26 1,17-7-2,2 1 0,2 2 0,1 1 0,-32 69 0,28-43 17,4 2 0,-28 104 0,45-134-27,3 0 0,1 1 0,3 0 0,1 0 0,2 0 0,4 54 0,0-79-15,0 1 1,1 0 0,1-1 0,1 0 0,1 0-1,0 0 1,2-1 0,-1 0 0,2 0 0,1-1-1,0 0 1,0 0 0,2-1 0,0-1 0,1 0-1,24 21 1,-18-22-8,0 0-1,0-2 1,2 0-1,-1-1 1,1-1-1,1-1 1,-1 0 0,1-2-1,29 4 1,5-2-59,-1-2 1,91-3 0,-106-4 10,-1-2 0,1-1 1,-1-2-1,0-2 1,-1-2-1,0-1 0,-1-2 1,0-1-1,-1-2 1,0-2-1,-1-1 0,-2-2 1,0-1-1,-1-2 1,-1 0-1,-2-3 0,43-47 1,-36 32 131,-2-2 0,-3-2 0,-1 0 1,-2-2-1,-3-1 0,-2-1 0,-1-2 0,-4 0 1,14-58-1,-27 86-36,-1 0-1,-2 0 1,-1-1-1,0 0 1,-2 1 0,-1-1-1,0 1 1,-2 0 0,-1 0-1,-1 0 1,-10-24 0,9 29-52,-1 1 1,-1 0 0,-1 0-1,0 1 1,-2 0 0,1 1 0,-2 0-1,0 1 1,-1 1 0,-1 0-1,0 1 1,0 0 0,-2 2 0,-17-11-1,7 8-77,-1 2 0,0 0-1,-1 3 1,0 0 0,-1 2 0,0 0-1,0 3 1,-37-2 0,-35 3-367,-112 13 0,166-6 356,-34 0-157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2:1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21161 430 13139,'-975'-58'1077,"298"-1"-910,-414-31-121,-3 43-103,-159 53 63,-1 26 8,-364 4-3,-51-25-21,1-42-11,-402-30-92,122-28 25,1822 80 77,-1234-61-20,1011 70 71,-659 84-1,704-30 35,3 14-1,3 12 0,4 14 1,-392 182-1,586-228-58,2 4-1,-100 73 1,-67 79-6,216-159-11,2 2 0,1 1 0,-38 56 0,49-56-1,3 0-1,2 2 0,3 1 1,-29 70-1,45-89-1,1 0 0,2 0 0,0 1 0,3 0 0,0 0 1,2 0-1,2 1 0,5 63 0,3-56-23,1 1 1,2-2-1,2 1 1,2-1-1,1-1 1,29 51-1,6-2-165,91 122 0,-83-136 10,69 69 1,77 58-168,-26-28 99,284 269-14,-268-260 232,-32-38 5,6-7 0,6-8 1,5-7-1,295 149 0,-203-142 3,6-12-1,499 140 1,58-74 16,12-47 1,-734-119 8,1027 139-4,5-49 0,1294-35 44,-1637-85-33,1006-145 0,-448-58-23,-4-33-75,-1231 226 74,2791-571-3277,-1326 206 1923,-1110 243 1452,580-258 0,-897 329 402,-2-7 0,276-190 0,-334 195-47,-4-4-1,158-166 1,-209 193-343,-3-2 0,-2-2 0,-3-2 1,-2-1-1,-3-1 0,42-107 0,-63 132-66,-1-2 0,-2 1-1,-2-1 1,-2 0 0,-1-1-1,-1 1 1,-3-1 0,-1 0-1,-2 1 1,-1-1 0,-3 1-1,0-1 1,-3 2 0,-1-1 0,-27-64-1,4 32 74,-2 3-1,-3 0 1,-66-85-1,-163-167 238,-115-56-222,298 306-220,-3 4-1,-184-105 1,44 64 21,-16 12-12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2:2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18378 855 7154,'-1160'-98'1220,"990"90"-1180,-486-25 138,1-29 219,345 20-145,-375-46 0,-761-17 40,-264-30 846,1092 79-864,-466-15-276,-2 29-652,656 27 261,-519-33-255,-154-4 534,2 58 91,-1117 180 475,1953-150-255,-343 93-1,440-80-224,2 7 1,3 7 0,-167 91-1,190-76-33,3 6-1,4 6 1,4 5 0,4 7-1,-154 160 1,227-206 12,1 3 0,3 2 0,-52 87 1,83-117-77,0 1 0,3 1 0,-19 60 1,27-71-42,1 1 0,1-1 0,1 1 0,1 0 1,1 1-1,3 37 0,2-36 72,1 1 1,0-1-1,2-1 0,1 0 0,1 0 1,19 35-1,25 39-340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2:2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3464 6889,'1221'122'604,"6"-44"-359,767-67 338,3-76-285,563-130-115,-652-86 289,-29-152-296,-801 53-224,-958 326 187,167-99-1,-239 122 13,-1-1 0,-1-3 0,-2-2 0,-2-1 0,72-85 0,-98 102-34,-1-1 1,-2 0-1,0-1 1,-1 0 0,-1-1-1,-2 0 1,0-1-1,-1 0 1,-2 0-1,-1 0 1,3-30-1,-6 26-9,-1-1 0,-2 0 0,-1 1 0,-1-1 0,-2 1 0,0 0 0,-2 0 0,-2 0 0,-17-40 0,6 28-47,-2 1-1,-1 1 1,-3 0 0,-1 2-1,-1 1 1,-49-47 0,8 18-49,-3 3 1,-87-58 0,58 54-130,-2 5 0,-178-76-1,-239-56-855,284 118 771,-13-2-78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2:3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18463 1195 7354,'-149'-75'342,"-186"-125"1,234 138-224,-2 3-1,-3 6 1,-2 4 0,-3 4 0,0 6-1,-209-45 1,68 41-134,-2 11 0,-403 1 0,-515 79 30,273-3 151,508-43 397,-599-75 1,499 5-63,-472-56 106,-646 17-263,710 57-200,-462-27 35,-2 59-134,-266 128-43,1238-55-5,3 17-1,-426 138 1,588-133-12,3 9-1,-327 178 0,372-161-15,5 7-1,5 8 1,-197 178-1,283-219 4,-135 165-1,169-178 13,2 1-1,4 2 1,-51 108-1,77-135 5,1 0-1,2 1 1,2 1 0,2 0-1,-7 70 1,12-60-15,3 0-1,2 1 1,3-1 0,12 63-1,-8-76-7,3 0 0,1-1 0,1-1 0,3 0 0,21 38 0,3-5-78,74 95 0,-66-105 20,3-2 0,94 83 0,131 82-152,-258-209 231,129 92-321,312 170 0,192 26-474,-393-203 284,526 128 1,294-41 59,-143-84 293,-77-9 144,-298-20 50,533 62 28,5-58 223,648-139 781,-7-126-182,-1513 161-831,1613-287 122,-809 28-91,262-210 32,-906 320-50,614-381 0,-821 438 74,-4-8 0,263-249 0,-369 306 4,92-120 0,-131 147-62,-1 0 1,-2-2-1,-1-2 1,27-72-1,-42 88-30,-2-1-1,-1 0 1,-2 0 0,-1-1-1,-1 0 1,-1-54-1,-5 45-1,-3-1-1,0 0 0,-3 1 1,-21-65-1,4 40-6,-2 0 1,-4 2-1,-2 1 1,-4 1-1,-81-106 0,66 105-12,-3 2 0,-3 3 0,-3 2 0,-1 3 0,-3 2 0,-3 4 0,-103-58 0,75 58-14,-1 3 0,-3 5 0,-1 4 1,-1 4-1,-133-22 0,59 25-52,-1 8 0,-273 2 0,165 27-3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5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8914,'7'683'2498,"8"-376"-1902,-9-230-173,-6 120 1798,-3-85-1820,2-22-843,-4-101 207,1-14 110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7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 17780,'-7'15'1640,"6"1"-1000,2 1-224,15-1 777,4-3-153,13-5-240,3 0-160,7-1-208,3-3-56,3 0-120,-1-1-64,-6 2-304,-5-1-248,-10 6-656,-5-1-256,-16-4 968,-6 1-232,-12-6-225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5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16764,'0'0'72,"0"0"0,0 0 0,1 0 0,-1-1 0,0 1 1,0 0-1,0 0 0,0 0 0,1 0 0,-1 0 0,0 0 1,0 0-1,0 0 0,0 0 0,1 0 0,-1 0 0,0 0 0,0 0 1,0 0-1,0 0 0,1 1 0,-1-1 0,0 0 0,0 0 1,0 0-1,0 0 0,1 0 0,-1 0 0,0 0 0,0 0 1,0 1-1,0-1 0,0 0 0,0 0 0,1 0 0,-1 0 0,0 0 1,0 1-1,0-1 0,0 0 0,0 0 0,0 0 0,0 0 1,0 1-1,0-1 0,0 14 1530,-11 27-889,7-26-315,-14 58-15,-27 105-10,-25 201 0,70-363-376,3-25-11,6-28-14,16-89-9,62-281 91,-84 392-51,-2 13-2,-1-1 0,0 1-1,1 0 1,0-1-1,-1 1 1,1 0 0,0-1-1,0 1 1,0 0 0,1 0-1,1-3 1,-2 5-1,-1 0 0,0 1 0,1-1 1,-1 1-1,1-1 0,-1 0 0,0 1 1,1-1-1,-1 1 0,0-1 0,1 1 0,-1-1 1,0 1-1,0-1 0,1 1 0,-1-1 0,0 1 1,0 0-1,0-1 0,0 1 0,0-1 1,0 1-1,0-1 0,0 1 0,0 0 0,4 21 4,-3-9-4,-1-1 0,2 0 1,-1 0-1,1 0 1,1 0-1,7 21 1,-9-32-1,-1 0 1,1 0 0,0 1-1,0-1 1,-1 0-1,1 0 1,0 0 0,0 0-1,0 0 1,0 0 0,1-1-1,-1 1 1,0 0-1,0 0 1,0-1 0,1 1-1,-1-1 1,0 1-1,0-1 1,1 1 0,-1-1-1,1 0 1,-1 0 0,0 1-1,1-1 1,-1 0-1,0 0 1,1-1 0,-1 1-1,1 0 1,-1 0 0,0-1-1,1 1 1,-1-1-1,0 1 1,0-1 0,1 1-1,-1-1 1,0 0-1,2-1 1,6-4 0,0 0 0,0-1 0,15-14 0,-18 16 0,61-64 17,-43 43-3,43-37 0,-65 62-14,-1 0 0,0 0 0,0 0 0,1 0 0,-1 0 0,1 0-1,-1 0 1,1 1 0,-1-1 0,1 0 0,-1 1 0,1 0 0,0-1-1,-1 1 1,1 0 0,0 0 0,-1 0 0,4 0 0,-4 0 0,0 1-1,0-1 1,0 1 0,0-1 0,0 1 0,0 0 0,0 0 0,0-1 0,0 1 0,0 0-1,0 0 1,-1 0 0,1 0 0,0 0 0,-1 0 0,1 0 0,-1 0 0,1 0 0,0 2-1,2 6 7,-1 1-1,0-1 0,-1 1 0,1 19 1,-1-23-5,-8 386-112,4-326-328,3-61 224,-1 16-357,1-21 554,0 1 0,0-1 1,0 1-1,0-1 1,0 1-1,0-1 1,1 1-1,-1-1 0,0 1 1,0-1-1,0 0 1,0 1-1,1-1 0,-1 1 1,0-1-1,0 0 1,1 1-1,-1-1 0,0 0 1,1 1-1,-1-1 1,1 0-1,-1 1 1,0-1-1,1 0 0,-1 0 1,1 1-1,-1-1 1,0 0-1,1 0 0,-1 0 1,1 0-1,0 1 1,9-3-356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0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27 344 13747,'-11'28'2021,"7"-17"-744,0-1 0,-3 21 1678,7-31-2915,0 0 0,0 0 0,0 0 0,0 0-1,0 0 1,0 0 0,0 0 0,0 0 0,0 1 160,0-1-160,5-7 881,7-11-439,-11 17-336,149-208 1970,-115 167-2012,1 1-1,72-60 1,-108 100-104,1 1 1,-1-1-1,0 1 0,1 0 0,-1-1 1,0 1-1,1 0 0,-1-1 0,1 1 0,-1 0 1,1 0-1,-1-1 0,1 1 0,-1 0 1,1 0-1,-1 0 0,1 0 0,-1 0 0,1-1 1,-1 1-1,1 0 0,-1 0 0,1 0 1,-1 0-1,1 1 0,-1-1 0,1 0 0,-1 0 1,1 0-1,-1 0 0,1 0 0,0 1 1,-1 0-2,1 0 1,0 0 0,-1 0 0,0 0 0,1 0-1,-1 0 1,1 0 0,-1 0 0,0 0 0,0 0-1,1 0 1,-1 0 0,0 0 0,0 2-1,-4 38-2,4-41 4,-13 74 5,2-17-56,2 0 0,-1 66 1,9-130-793,-1 0 1,0 0-1,0 1 1,-1-1-1,0 1 1,-5-10-1,-4-1-126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0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15635,'-3'-3'1641,"3"2"-913,5 1-224,5 0 888,2-2-151,7 2-345,1-1-208,5 1-216,-1 0-168,0-2-960,4 0 728,0-3-168,-2 1-80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5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823 206 9770,'-17'-10'332,"0"2"1,-1 0-1,0 0 0,0 2 0,-35-7 1,45 11-264,0 1 1,-1 1-1,1-1 1,-1 1-1,1 1 1,0 0-1,-1 0 1,1 0-1,0 1 1,0 0-1,0 1 1,0 0 0,0 0-1,0 1 1,-13 8-1,5 1-11,0 0-1,0 1 1,1 0-1,1 1 1,-13 19-1,-57 89 103,77-112-146,-152 257 297,116-187-151,-42 120 0,72-162-137,1 1 0,3 0 1,1 1-1,2-1 0,2 1 0,1 0 1,3 1-1,1-1 0,2 0 1,2 0-1,1 0 0,23 73 0,1-18-16,4-2 0,4-2 0,4-1 0,62 96 0,-88-162-8,1 0 1,1-1-1,1-1 0,1-1 1,1-1-1,1-1 0,37 27 1,-43-36-10,1 0 0,1-2 0,0 0 0,0-1 0,1-1 0,-1 0 0,2-2 0,-1 0 0,0-1 0,1-1 0,0-1 0,23 0 0,-23-3-1,0-1-1,-1-1 0,1-1 0,-1-1 1,1 0-1,-1-1 0,-1-1 0,1-1 1,-1-1-1,-1 0 0,0-1 0,0-1 1,28-25-1,-1-4 79,-3-2 0,-1-1 0,48-69 0,-48 56 0,-2-2-1,-3-1 0,-3-2 1,-2-1-1,-3-2 0,-3 0 1,-3-2-1,-2 0 0,-4-1 1,8-72-1,-14 54 14,-4 0 0,-3 0-1,-4 0 1,-24-159 0,15 191-40,-2 0-1,-3 1 1,-29-69-1,27 84-34,-1 0 0,-2 1 0,-1 1 0,-54-64-1,60 81-40,-1 0 0,0 1 0,-2 1-1,0 1 1,-1 1 0,0 0 0,-1 2 0,0 0-1,-1 1 1,0 2 0,-1 0 0,0 1-1,0 2 1,-1 0 0,0 1 0,0 2-1,-26-2 1,19 5-33,-43 4 0,-20 13-77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3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7011 237 7538,'-2'-1'379,"1"1"1,0 0 0,-1 0-1,1-1 1,-1 1 0,1-1-1,0 0 1,0 1 0,-1-1-1,1 0 1,-2-1 0,2 1-109,-1 0 1,1 0-1,-1 0 0,0 0 1,1 1-1,-1-1 0,0 0 0,1 1 1,-5-1-1,-70-2 2009,40 2-1999,-49-7-1,-17-7-228,-181-5 1,-352 31-337,-122 1-204,93-7 519,-208-5 193,-285-23-15,-142 13-482,1243 8 254,26 0-6,-1 2 0,-32 3 0,56-1 20,0 0-1,0 0 0,0 0 0,0 1 1,1 0-1,-1 0 0,1 1 0,0 0 0,0 0 1,0 0-1,0 1 0,1 0 0,-7 7 1,-3 6-1,1-1 0,-24 39 0,-90 179 19,16-29 4,33-62-16,7 4 0,-92 267 0,135-328 12,4 1 0,4 1 0,-11 110 0,30-186-13,1 0-1,1 1 1,0-1-1,1 0 1,3 19 0,-3-28-2,0 0 0,0-1 1,1 1-1,-1 0 0,1 0 0,0-1 1,0 1-1,0-1 0,1 1 1,-1-1-1,1 0 0,0 0 0,0 0 1,0 0-1,0-1 0,0 1 1,0-1-1,1 0 0,-1 0 0,1 0 1,6 2-1,5 1-10,1 0 0,0-2 0,0 0 0,1 0 0,25-1 0,86-6-28,-105 3 33,198-10-121,244 18 0,-362 1 92,493 34-71,3-22 38,5-30 24,238 5 17,-384 28 25,319 5-13,-63-48-4,-106 2 25,64-9 5,-643 26 1,-1 2 0,1 1 1,-1 1-1,30 7 0,-51-9-6,-6 0-3,0-1 0,0-1 0,0 1 0,0 0 1,1 0-1,-1 0 0,0-1 0,0 1 0,0 0 0,0-1 0,0 1 0,0-1 0,0 1 0,0-1 0,0 0 0,0 1 1,-1-1-1,1 0 0,0 0 0,0 1 0,-1-1 0,1 0 0,0 0 0,-1 0 0,1 0 0,-1 0 0,1 0 0,-1 0 1,1-2-1,12-39 30,-10 29-21,17-79 18,15-157 1,-24 150-19,33-412-241,-40 380 54,-27-250 1,9 286 150,3 25 58,-2-73 0,12 120-73,2 0 1,0 1-1,1-1 1,2 0-1,0 1 1,2-1-1,10-28 1,-1 20 26,-11 23 207,0 0 0,-1 0 0,1 0-1,3-18 1,-7 26-190,0-1-1,0 1 1,0-1-1,0 1 1,0-1-1,0 1 1,0-1 0,0 1-1,0-1 1,0 1-1,0-1 1,0 1-1,0-1 1,-1 1-1,1 0 1,0-1-1,0 1 1,-1-1-1,1 1 1,0 0 0,0-1-1,-1 1 1,1-1-1,0 1 1,-1-1-1,-12-4 127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3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741 8 11955,'-47'-4'555,"3"1"125,-88 3 1,117 2-590,0 0 0,1 1 1,-1 0-1,1 1 0,0 1 0,0 0 0,0 1 1,1 0-1,-25 17 0,20-9-11,1 1 0,0 0 0,1 2 0,0 0-1,2 1 1,0 0 0,1 1 0,1 1 0,-19 41 0,4 2 3,4 1 0,-17 71 0,12-21-62,5 0-1,4 2 0,-3 146 0,20-177-22,4-1-1,4 1 1,4-1 0,3-1-1,30 104 1,-30-147-18,1 0 0,3 0 0,0-2 0,43 66 0,-45-81 1,0-2 0,2 0 0,1 0 0,1-2 0,0 0-1,1-2 1,2 0 0,37 24 0,-50-36 13,0 0-1,0-1 1,1 0-1,-1 0 1,1-1-1,0 0 1,0-1-1,0 0 1,0-1 0,0 0-1,1 0 1,-1-1-1,0 0 1,0-1-1,0 0 1,1-1-1,-1 0 1,0-1 0,-1 0-1,1 0 1,0-1-1,-1 0 1,14-9-1,3-5 15,-1-1-1,-1-1 1,0-1-1,-2-1 1,0 0-1,24-36 1,0-8 43,50-92 0,-47 64-1,-3-3 0,-5-1 1,-4-2-1,32-136 0,-50 148-29,-4 0-1,-4 0 1,-3-1 0,-5 0-1,-12-139 1,7 202-38,-2 0 0,-1 0 1,-1 0-1,-1 1 0,-16-36 0,19 50-11,-1 1-1,-1 0 0,0 0 1,-1 0-1,0 1 1,0 0-1,-1 0 0,0 1 1,0 0-1,-1 0 1,0 1-1,0 0 1,-1 1-1,-18-10 0,17 12 10,0-1-1,0 2 1,0-1 0,0 2-1,0-1 1,-1 1-1,1 1 1,-1 0-1,0 1 1,1 0-1,-13 2 1,-48 12-128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13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78 11226,'6'-14'6955,"3"30"-3560,-7-11-2634,-9-13-169,5 6-510,1 0 0,-1 0 1,1 1-1,-1-1 0,0 0 0,1 1 1,-1-1-1,0 1 0,0 0 0,0 0 1,0 0-1,-1 0 0,1 0 0,0 0 1,-4-1-1,5 2-62,0 0 0,-1 0 1,1 0-1,0 0 0,0 1 0,0-1 1,0 0-1,0 1 0,0-1 0,0 0 1,0 1-1,0-1 0,0 1 1,0-1-1,0 1 0,0 0 0,1 0 1,-1-1-1,0 1 0,0 0 0,1 0 1,-1 0-1,0 0 0,1-1 0,-1 1 1,1 0-1,-1 0 0,1 0 1,0 0-1,-1 0 0,1 1 0,0-1 1,0 0-1,-1 0 0,1 0 0,0 2 1,-1 4 5,1 1 0,-1 0 0,1 0 0,1-1 0,-1 1 0,1 0 0,4 13 0,-4-16-25,1 0 0,-1-1 0,1 1-1,0 0 1,0-1 0,1 1 0,0-1 0,-1 0-1,1 0 1,1 0 0,-1 0 0,8 6-1,-11-9 3,1 0-1,0-1 0,-1 1 1,1 0-1,0-1 0,-1 1 1,1-1-1,0 1 0,0-1 0,0 0 1,-1 1-1,1-1 0,0 0 1,0 1-1,0-1 0,0 0 1,0 0-1,0 0 0,0 0 0,-1 0 1,1 0-1,0 0 0,0 0 1,0 0-1,0 0 0,0 0 1,0-1-1,0 1 0,-1 0 0,1 0 1,0-1-1,0 1 0,0-1 1,-1 1-1,1-1 0,0 1 1,0-1-1,-1 0 0,1 1 1,0-1-1,-1 0 0,1 1 0,-1-1 1,1 0-1,-1 0 0,0 0 1,1 1-1,-1-1 0,0 0 1,1-1-1,0-2 34,0 0 1,0 0 0,0 0-1,-1 0 1,0 0-1,1 1 1,-2-1 0,1 0-1,0 0 1,-2-6 0,1 5 19,-1 0 1,0 0 0,0 0 0,-1 0 0,1 1 0,-4-6 0,5 9-36,0-1 0,0 1 1,-1-1-1,1 1 0,0 0 1,-1-1-1,1 1 0,-1 0 0,1 0 1,-1 0-1,1 0 0,-1 0 1,0 0-1,1 1 0,-1-1 1,0 0-1,0 1 0,0 0 0,0-1 1,1 1-1,-3 0 0,2 0-17,1 1-1,-1-1 0,1 1 0,0 0 0,-1 0 0,1-1 1,0 1-1,0 0 0,0 0 0,-1 0 0,1 0 1,0 0-1,0 1 0,1-1 0,-1 0 0,0 0 1,0 1-1,1-1 0,-1 0 0,0 1 0,1-1 1,-1 0-1,1 1 0,0-1 0,0 1 0,-1-1 0,1 1 1,0-1-1,0 3 0,0 1-8,0 0 0,-1 0 0,2 0 1,-1 0-1,0 0 0,1 0 0,0 0 0,2 5 0,-3-9 3,0 0 1,1 0-1,-1-1 0,0 1 0,1 0 0,-1 0 0,1 0 0,-1 0 0,1-1 1,-1 1-1,1 0 0,0-1 0,-1 1 0,1 0 0,0-1 0,0 1 0,-1-1 1,1 1-1,0-1 0,0 1 0,0-1 0,0 1 0,-1-1 0,1 0 0,0 0 1,0 1-1,0-1 0,1 0 0,0-1 0,0 1 0,0-1 0,-1 1-1,1-1 1,0 0 0,-1 0 0,1 0 0,-1 1 0,1-2-1,-1 1 1,1 0 0,-1 0 0,2-3 0,3-3-3,0 0 0,0-1 0,-1 0 0,7-13 0,-7 10 5,0-1 1,-1-1-1,3-13 0,-5 20 3,-1 1 0,0-1 0,-1 1 0,0-1 0,1 1 0,-2-1 0,1 1 0,-1-1 0,-2-8 0,4 13-3,-1 1 0,0 0 0,0-1 0,0 1 0,0-1 1,-1 1-1,1 0 0,0-1 0,0 1 0,0-1 0,0 1 0,0 0 1,0-1-1,-1 1 0,1 0 0,0-1 0,0 1 0,-1 0 1,1-1-1,0 1 0,0 0 0,-1-1 0,1 1 0,0 0 0,-1 0 1,1-1-1,0 1 0,-1 0 0,1 0 0,0 0 0,-1 0 0,1-1 1,-1 1-1,1 0 0,0 0 0,-1 0 0,1 0 0,-1 0 0,1 0 1,0 0-1,-1 0 0,1 0 0,-1 0 0,1 0 0,0 0 1,-1 1-1,1-1 0,-1 0 0,1 0 0,0 0 0,-1 0 0,1 1 1,0-1-1,-1 0 0,1 0 0,0 1 0,-1-1 0,1 0 0,0 1 1,0-1-1,-1 0 0,1 1 0,0-1 0,0 0 0,0 1 0,-1 0 1,-11 24 5,11-18-13,0-1 1,0 1 0,1 0-1,0-1 1,1 11-1,-1-16 5,0 1 0,0-1 1,0 0-1,1 1 0,-1-1 0,1 0 0,-1 0 0,1 1 0,-1-1 0,1 0 0,-1 0 0,1 0 0,0 0 0,2 2 0,-3-3 2,1 1-1,0-1 0,-1 0 1,1 0-1,0 1 0,0-1 1,-1 0-1,1 0 0,0 0 1,0 0-1,-1 0 0,1 0 1,0 0-1,0 0 0,0 0 1,-1-1-1,1 1 0,0 0 1,-1 0-1,1-1 0,0 1 1,0 0-1,-1-1 0,1 1 1,-1-1-1,1 1 0,0-1 1,0 0-1,2-3-1,1 1 0,-1-1 0,0 0-1,-1-1 1,1 1 0,-1 0 0,1-1 0,-1 1 0,0-1-1,1-7 1,-2 10 2,-1 0 0,1 0 0,-1-1-1,0 1 1,1 0 0,-1 0 0,0 0-1,-1-1 1,1 1 0,0 0 0,-1-4 0,0 5-1,1 1 1,-1-1-1,1 0 1,-1 0-1,1 0 1,-1 1-1,1-1 1,-1 0-1,0 1 1,1-1-1,-1 0 1,0 1-1,0-1 1,1 1-1,-1-1 1,0 1-1,0 0 1,0-1-1,0 1 1,1 0-1,-1 0 1,0-1-1,0 1 1,0 0-1,0 0 1,0 0-1,-2 0 1,1 1-2,-1-1 0,0 0 0,0 1-1,1 0 1,-1 0 0,0 0 0,1 0 0,-1 0 0,1 0-1,-1 1 1,1-1 0,0 1 0,-1 0 0,1 0 0,0 0-1,0 0 1,0 0 0,1 0 0,-1 0 0,-2 4 0,1-2-3,1 1 0,0-1 0,-1 1 0,1-1 0,1 1 0,-1 0 1,1 0-1,0 0 0,0 0 0,0 8 0,0-13 3,1 1 0,0-1 0,0 1 0,0-1 0,0 0 0,0 1 0,0-1 0,0 1 0,0-1 0,0 1 0,0-1-1,0 0 1,0 1 0,1-1 0,-1 1 0,0-1 0,0 0 0,0 1 0,1-1 0,-1 1 0,0-1 0,0 0 0,1 1 0,-1-1 0,0 0-1,1 0 1,-1 1 0,1-1 0,9-5-39,6-19-15,-14 18 49,-1 1-1,0 0 1,0-1 0,0-10-1,0 15 8,-1 0-1,0 0 0,0-1 0,0 1 1,0 0-1,0 0 0,-1 0 0,1 0 1,0 0-1,0 0 0,-1-1 0,1 1 1,-1 0-1,1 0 0,-1 0 0,1 0 1,-1 0-1,1 0 0,-1 1 0,0-1 0,0 0 1,0 0-1,1 0 0,-1 1 0,0-1 1,0 0-1,0 1 0,0-1 0,0 1 1,-2-2-1,2 2-1,1 0 1,-1 0-1,0 1 1,1-1-1,-1 0 0,0 0 1,0 0-1,1 0 1,-1 1-1,0-1 0,1 0 1,-1 1-1,1-1 1,-1 1-1,0-1 0,1 0 1,-1 1-1,1-1 1,-1 1-1,1-1 0,0 1 1,-1 0-1,1-1 1,-1 1-1,1-1 1,0 1-1,-1 0 0,1-1 1,0 1-1,0 0 1,0-1-1,0 1 0,-1 1 1,-3 25-24,4-20 17,0 0-1,0 0 1,1-1-1,0 1 1,0 0-1,0-1 1,1 1-1,2 6 1,-3-12 6,-1 1 1,1-1-1,-1 0 0,1 0 1,-1 1-1,1-1 1,0 0-1,0 0 1,0 0-1,-1 0 1,1 0-1,0 0 1,0 0-1,0 0 0,0-1 1,1 1-1,-1 0 1,0-1-1,0 1 1,0 0-1,1-1 1,-1 0-1,0 1 0,0-1 1,1 0-1,-1 1 1,0-1-1,1 0 1,-1 0-1,0 0 1,1 0-1,-1 0 1,0-1-1,1 1 0,-1 0 1,0-1-1,0 1 1,1 0-1,-1-1 1,0 0-1,0 1 1,0-1-1,1 0 1,-1 1-1,0-1 0,1-2 1,2-1 0,0 1-1,0-1 1,-1-1 0,1 1-1,-1 0 1,-1-1 0,1 0-1,0 0 1,-1 0 0,0 0-1,0 0 1,-1 0 0,1 0-1,-1-1 1,0 1 0,-1 0-1,1-1 1,-1 1 0,-1-9-1,1 13-1,1 0 0,-1 0 0,0 0 0,0 0 0,0 0 0,0 0 0,-1 0 1,1 0-1,0 0 0,0 0 0,-1 0 0,1 0 0,0 0 0,-1 0 0,1 0 0,-1 0 0,1 0 0,-1 0 0,1 1 0,-1-1 0,0 0 0,1 0 0,-1 1 0,0-1 0,0 0 0,0 1 0,0-1 0,1 1 0,-1-1 0,0 1 0,0-1 1,0 1-1,0 0 0,0-1 0,0 1 0,0 0 0,0 0 0,0 0 0,0 0 0,0 0 0,0 0 0,0 0 0,0 0 0,0 0 0,-2 1 0,0 0-58,0 0 0,1 0 0,-1 0 0,1 1 0,-1-1 0,1 1-1,-1 0 1,1 0 0,0-1 0,0 2 0,0-1 0,0 0 0,0 0 0,0 0 0,-1 4 0,1-2-189,-1 0 0,1 1-1,1-1 1,-1 1 0,1-1 0,0 1 0,0 0 0,0 0 0,0 7 0,3-8-314,4-8-114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49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49 12363,'-1'1'119,"1"0"1,0-1 0,-1 1 0,1 0 0,0-1 0,-1 1 0,1 0-1,0-1 1,0 1 0,0 0 0,0 0 0,0-1 0,0 1-1,0 0 1,0-1 0,0 1 0,0 0 0,0 0 0,0-1-1,0 1 1,1 0 0,-1-1 0,0 1 0,0 0 0,1-1-1,-1 1 1,1 0 0,-1-1 0,1 1 0,-1-1 0,0 1 0,1-1-1,0 1 1,-1-1 0,1 1 0,-1-1 0,1 1 0,1-1-1,-2 1-48,0-1 1,1 1-1,-1-1 0,0 0 0,1 1 0,-1-1 0,0 0 0,1 1 0,-1-1 0,1 0 0,-1 0 0,1 1 1,-1-1-1,1 0 0,-1 0 0,1 0 0,-1 0 0,1 1 0,-1-1 0,1 0 0,-1 0 0,1 0 0,-1 0 0,1 0 1,-1 0-1,1 0 0,-1-1 0,1 1 0,-1 0 0,1 0 0,-1 0 0,1 0 0,-1-1 0,1 1 0,-1 0 0,0-1 1,1 1-1,-1 0 0,1-1 0,-1 1 0,0 0 0,1-1 0,-1 1 0,0-1 0,1 1 0,-1 0 0,0-1 1,0 1-1,1-1 0,-1 0 0,0-2 119,0-1-1,-1 1 1,1 0 0,0-1 0,-1 1-1,0 0 1,0 0 0,0-1 0,0 1 0,-1 0-1,1 0 1,-1 0 0,0 0 0,0 1-1,0-1 1,0 0 0,-4-3 0,5 5-164,0 0 1,1 0-1,-1 0 0,0 1 1,0-1-1,0 0 1,0 0-1,0 1 0,0-1 1,-1 1-1,1-1 1,0 1-1,0-1 1,0 1-1,0-1 0,-1 1 1,1 0-1,0 0 1,0 0-1,-1 0 0,1 0 1,0 0-1,0 0 1,-1 0-1,1 0 1,0 1-1,0-1 0,0 0 1,-1 1-1,1-1 1,0 1-1,0-1 0,0 1 1,0 0-1,0-1 1,0 1-1,0 0 1,0 0-1,0 0 0,0 0 1,1 0-1,-1 0 1,0 0-1,0 0 0,1 0 1,-1 0-1,1 0 1,-1 2-1,-1 1-21,0 1 0,0 0 1,1-1-1,0 1 0,0 0 0,0 0 0,1 0 0,-1-1 1,1 7-1,0-8-5,0-1 1,1 1 0,-1-1 0,0 1-1,1-1 1,-1 0 0,1 1-1,0-1 1,0 0 0,0 1-1,0-1 1,0 0 0,0 0-1,1 0 1,-1 0 0,0 0-1,1 0 1,0 0 0,3 3-1,-4-5 1,-1 0 0,1 1 0,-1-1 0,1 0 0,0 0 0,-1 1 0,1-1 0,0 0 0,-1 0 0,1 0 0,-1 0 0,1 0 0,0 0-1,-1 0 1,1 0 0,0 0 0,-1 0 0,1 0 0,0 0 0,-1 0 0,1-1 0,0 1 0,-1 0 0,1 0 0,-1-1 0,2 1 0,-1-2 5,1 1 0,-1 0 0,0-1 0,1 1 0,-1-1 0,0 1 0,0-1 1,0 0-1,1-2 0,1-2 23,-1 0 0,0 0-1,0-1 1,2-10 0,-3-4 119,0 20-138,-1 1-1,0-1 0,0 1 0,0-1 1,0 1-1,0-1 0,0 1 0,0-1 1,0 1-1,0-1 0,0 1 0,0 0 1,0-1-1,0 1 0,0-1 0,0 1 1,0-1-1,0 1 0,0-1 0,-1 1 1,1-1-1,0 1 0,0 0 0,-1-1 1,1 1-1,0 0 0,-1-1 0,1 1 1,0 0-1,-1-1 0,1 1 1,0 0-1,-1-1 0,0 1 0,0 1 3,0 0 1,0 0-1,0 0 0,1 1 0,-1-1 0,0 0 0,0 0 0,1 1 0,-1-1 1,1 1-1,0-1 0,-1 0 0,1 1 0,0-1 0,0 1 0,0-1 1,0 1-1,0-1 0,0 3 0,4 29-5,-2-27 3,0 1 1,0-1-1,1 0 1,0 0 0,4 6-1,-6-11-21,0 1 0,0-1 0,0 0 0,0 0 1,0 0-1,0 0 0,0 0 0,0 0 0,1 0 0,-1 0 0,0 0 0,3 1 0,-3-2-15,-1 0 1,1 0-1,0 0 0,-1 0 1,1 0-1,0 0 0,0 0 0,-1 0 1,1 0-1,0-1 0,-1 1 1,1 0-1,0 0 0,-1-1 1,1 1-1,-1 0 0,1-1 1,0 1-1,-1-1 0,1 1 0,-1 0 1,1-1-1,-1 1 0,1-1 1,-1 0-1,0 1 0,1-1 1,-1 1-1,1-2 0,0-1-32,1 0 1,-1 0-1,0 0 0,0 0 1,0-1-1,0 1 0,0 0 0,-1-1 1,0 1-1,0-7 0,1 7 9,-1-16-218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37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4 101 16123,'-1'3'1185,"2"-1"-825,-5 0 408,10-6-272,1-7-64,2-1-48,-1 1-96,-2-1-48,-2 1-288,0 2-216,-2-1-456,-2 2 624,0-1-128,-2-1-56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2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13091,'-7'0'436,"-1"0"1,1 0 0,-1 1-1,1 1 1,-1-1 0,1 1-1,0 0 1,0 1-1,-9 4 1,13-5-307,0 0 1,-1 0-1,2 0 0,-1 0 0,0 0 1,0 1-1,1 0 0,-1-1 0,1 1 1,0 0-1,0 0 0,0 0 1,0 0-1,1 1 0,-1-1 0,1 1 1,0-1-1,0 0 0,0 1 0,0 0 1,0 3-1,1-3-54,0-1 0,0 0-1,0 1 1,0-1 0,1 0 0,-1 1-1,1-1 1,0 0 0,0 0 0,0 0-1,0 0 1,3 6 0,-3-8-55,0 0 1,0 0-1,0 0 1,0 0-1,0 0 1,0 0-1,0 0 1,0 0-1,0 0 1,0 0-1,0 0 1,1-1-1,-1 1 1,0-1-1,1 1 1,-1-1-1,0 1 1,1-1-1,-1 0 1,0 1-1,1-1 1,-1 0-1,1 0 1,-1 0-1,1 0 0,-1 0 1,0 0-1,1-1 1,-1 1-1,1-1 1,1 0-1,-1 0-10,0 0 0,0 0 0,-1 0 0,1-1 0,0 1 0,0-1 0,-1 1 0,1-1 0,-1 1 0,1-1 0,-1 0 0,0 0 0,0 0 0,0 0 0,0 0 0,0 0 0,0 0 0,0 0 0,-1 0-1,1 0 1,-1-1 0,0 1 0,1 0 0,-1 0 0,0-1 0,0 1 0,0 0 0,-1 0 0,1 0 0,-1-1 0,1 1 0,-2-2 0,2 1-8,-1 0-1,1 0 1,-1 0-1,0 0 1,0 0 0,-1 1-1,1-1 1,0 0-1,-1 1 1,0-1 0,1 1-1,-1-1 1,0 1-1,0 0 1,-1 0 0,1 0-1,0 0 1,-1 0-1,1 1 1,-1-1 0,1 1-1,-1-1 1,-4-1-1,3 3-1,0 0 0,0 0 0,1 1 0,-1-1 0,0 1 1,1-1-1,-1 1 0,1 0 0,-1 1 0,1-1 0,-1 0 0,1 1 0,0 0 0,0 0 0,-1 0 0,2 0 0,-1 1 0,0-1 0,0 1 0,1-1 0,-4 6 0,-1 1 16,0 0 1,1 0 0,0 1-1,1 0 1,-8 18-1,11-21 2,0-1 0,1 1 0,-1-1 0,1 1 0,0 11 0,1-17-14,0 0 1,0 0 0,0 0-1,0 0 1,0 0-1,1 0 1,-1 0-1,0 0 1,1 0 0,-1 0-1,0 0 1,1 0-1,-1 0 1,1-1 0,-1 1-1,1 0 1,0 0-1,0 1 1,0-2-1,0 0 0,0 1 0,0-1 0,0 0-1,0 0 1,0 0 0,0 0 0,0 0 0,0 0 0,0 0 0,0 0 0,0 0 0,0 0 0,0 0 0,0-1 0,0 1-1,0 0 1,0-1 0,0 1 0,0-1 0,0 1 0,0-1 0,1 0 0,3-3 7,0 0 0,0 0 0,-1 0 0,1-1 0,-1 0 0,0 0 0,0 0 0,-1 0 0,1 0 0,-1-1 1,4-10-1,-4 10-4,0-1 1,-1 0 0,0 0 0,0-1-1,0 1 1,-1 0 0,0 0-1,-1-1 1,0-13 0,0 20-7,0-1-1,-1 1 1,1-1-1,0 0 1,-1 1-1,1-1 1,-1 1 0,0 0-1,1-1 1,-1 1-1,0-1 1,0 1 0,-1-2-1,1 3 0,1-1 1,0 1-1,-1 0 0,1-1 0,-1 1 0,0 0 0,1 0 1,-1-1-1,1 1 0,-1 0 0,1 0 0,-1 0 1,0 0-1,1-1 0,-1 1 0,1 0 0,-1 0 1,0 0-1,1 0 0,-1 1 0,1-1 0,-1 0 0,-1 0 1,1 1 0,-1 0 0,0 0 0,0 0 0,1 1 0,-1-1-1,1 0 1,-1 1 0,1-1 0,-1 1 0,1-1 0,0 1 0,0-1 0,0 1 0,0 0 0,0 0 0,0 0 0,0 0 0,0 2 0,0-2 0,1 0-1,-1 0 1,1 0-1,0 0 1,0 0-1,-1 0 1,1 0-1,1 1 1,-1-1 0,0 0-1,0 0 1,1 0-1,-1-1 1,1 1-1,0 0 1,-1 0-1,1 0 1,0 0 0,0 0-1,0-1 1,1 1-1,1 2 1,-2-3 0,0 0 0,0-1 0,0 1 1,0 0-1,1-1 0,-1 1 0,0-1 0,0 1 1,1-1-1,-1 0 0,0 1 0,1-1 1,-1 0-1,0 0 0,1 0 0,-1 0 0,0 0 1,1 0-1,-1 0 0,0 0 0,1-1 0,-1 1 1,0 0-1,0-1 0,1 1 0,-1-1 1,0 0-1,0 1 0,0-1 0,0 0 0,0 0 1,0 0-1,0 0 0,2-1 0,1-2 7,-1 0 0,1 0-1,-1 0 1,0 0 0,0 0-1,2-7 1,-4 10-6,0-1 1,0 0-1,0 0 0,0 0 0,-1 0 0,1 1 1,-1-1-1,1 0 0,-1 0 0,0 0 1,0 0-1,0 0 0,0 0 0,0 0 1,0 0-1,0 0 0,-1 0 0,1 0 0,-2-3 1,2 5-4,0 0 1,0 0 0,0-1-1,0 1 1,0 0-1,0 0 1,0 0 0,-1-1-1,1 1 1,0 0 0,0 0-1,0 0 1,0 0-1,0-1 1,-1 1 0,1 0-1,0 0 1,0 0 0,0 0-1,-1 0 1,1 0-1,0 0 1,0-1 0,0 1-1,-1 0 1,1 0 0,0 0-1,0 0 1,0 0-1,-1 0 1,1 0 0,0 0-1,0 0 1,-1 0 0,1 0-1,0 0 1,0 0 0,-1 1-1,-5 7 13,1 13-12,6-16 6,0 0-1,0 0 0,1-1 0,0 1 1,0-1-1,0 1 0,0-1 1,5 6-1,0 2 172,-5-8-146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7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14875,'2'15'1881,"14"-5"-865,5-4-376,8-4 1368,2-2-863,5-2-225,1-2-144,-1 1-968,-3-1 56,-10 8 104,-6 6-120,-8 1-104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5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14899,'-1'34'1048,"0"9"-888,-2-3-72,1 6 249,2 9-249,2 5-240,1 0-121,-1 5 209,0 2-64,4 15-56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5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12699,'-3'65'792,"0"-3"-792,0-5-8,3-3 240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0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15595,'0'-4'809,"1"3"-801,2-1-8,-1-1 136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1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39 294 15563,'37'-54'3854,"-55"151"-3221,-8 176 0,-5 40-1130,31-346-929,4-16 848,30-569-1385,-40 553 2845,2 58 42,5 18-641,3 4-226,1 0 0,1 0 1,0-1-1,0 0 0,2 0 0,0 0 1,11 14-1,-11-18-45,-1 0 1,2-1-1,-1 0 0,1-1 1,0 0-1,1 0 0,0-1 1,0 0-1,21 10 0,-26-15 35,0 0-1,0 0 1,0-1-1,0 0 1,0 0-1,1 0 1,-1 0-1,0-1 1,0 0-1,1 0 1,-1-1-1,0 1 1,1-1-1,7-2 1,-6 0 26,0 0 1,-1 0-1,0 0 1,0-1-1,0 0 1,0 0-1,-1 0 1,1-1-1,8-9 1,2-6 126,-1-1 0,-1-1 0,-1 0 0,19-44 0,21-80 121,-40 107-291,-10 33-29,-1 7-1,0 16-5,-3 29-11,0 268-23,6-241 42,3 1 0,22 91 0,-29-163-2,9 26 13,-10-27-13,0 0 0,0-1 0,1 1 1,-1 0-1,0-1 0,1 1 0,-1 0 0,1-1 1,-1 1-1,1-1 0,-1 1 0,1-1 0,-1 1 1,1-1-1,0 1 0,-1-1 0,1 1 0,0-1 0,-1 0 1,1 0-1,0 1 0,-1-1 0,1 0 0,0 0 1,0 0-1,-1 0 0,1 1 0,0-1 0,-1 0 1,1 0-1,0-1 0,0 1 0,-1 0 0,1 0 1,0 0-1,1-1 0,4-3 6,-1 0 0,1-1 0,-1 1 0,0-1 0,0-1 0,-1 1 0,1-1 0,6-11 0,1 0 5,21-26 13,-3 3-6,42-68-1,-81 122-28,-2 5 7,-16 33 0,21-37 9,1-1 0,1 1-1,1 0 1,-3 28 0,5-37-26,1-1 0,0 1 1,1 0-1,0 0 1,-1-1-1,2 1 0,1 6 1,-2-10-25,0 1 0,0 0 0,1-1 0,-1 1 1,1-1-1,-1 1 0,1-1 0,0 0 1,0 0-1,0 0 0,0 0 0,1 0 0,-1 0 1,4 2-1,-5-3 39,-1-1 0,0 0 0,1 0 0,-1 0 0,0 1 0,1-1 0,-1 0 0,0 0 0,1 0 0,-1 0 0,0 0 0,1 0 0,-1 0 0,1 0 0,-1 0 0,0 0 0,1 0 0,-1 0 0,0 0 0,1 0 0,-1 0 0,0 0 0,1 0 0,0-1-1,6-8-162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1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 14571,'-4'-8'738,"2"8"-205,-1 16-38,3-14-487,-25 241 1833,9-62-1515,2-74-29,2-22 495,-1 92-1,13-176-760,0 0 0,0 0 0,0 0 0,0 0 0,0 0-1,0 0 1,0 0 0,0 0 0,0 0 0,0 0-1,1 0 1,-1 0 0,0 0 0,1 0 0,-1 0 0,1 0-1,-1 0 1,1 0 0,-1 0 0,1-1 0,1 2 0,-2-2 0,1 0 1,0 0 0,-1 0 0,1 0 0,0 0 0,-1 0 0,1 0 0,0 0 0,-1 0-1,1-1 1,0 1 0,-1 0 0,1 0 0,-1-1 0,1 1 0,0 0 0,-1-1 0,1 1-1,-1 0 1,1-1 0,-1 1 0,2-2 0,4-5 161,1 0 0,-1 0 0,6-10-1,95-150 1033,16-23-869,-33 71-2913,-91 119 2526,1 0-1,0 0 0,0 0 0,0 0 1,0 0-1,0 0 0,0 0 1,0 0-1,0 1 0,0-1 0,0 0 1,-1 0-1,1 0 0,0 0 1,0 0-1,0 0 0,0-1 0,0 1 1,0 0-1,0 0 0,0 0 1,0 0-1,0 0 0,-1 0 0,1 0 1,0 0-1,0 0 0,0 0 1,0 0-1,0 0 0,0 0 0,0 0 1,0 0-1,0 0 0,0 0 1,0 0-1,0-1 0,0 1 0,0 0 1,0 0-1,0 0 0,0 0 1,0 0-1,-1 0 0,1 0 0,0 0 1,0 0-1,0 0 0,0-1 0,0 1 1,0 0-1,0 0 0,0 0 1,1 0-1,-1 0 0,0 0 0,0 0 1,0 0-1,0 0 0,0 0 1,0-1-1,0 1 0,0 0 0,0 0 1,0 0-1,0 0 0,0 0 1,0 0-1,-7 1-334,-4 4-587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1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12083,'-10'46'1752,"3"2"-944,4 1-264,3-2 1361,3-2-985,3-4-144,2-8-288,4-5-288,3-14-688,3-10-1768,2-10 1960,1-8-321,8-17-215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1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 13187,'-11'36'1830,"2"1"0,-5 48 1,12-64-1540,0 0 1,2 1 0,1-1 0,0 1 0,7 30-1,4-25-230,-3-19-33,-9-8-26,1 0 0,-1-1-1,0 1 1,1 0 0,-1 0-1,0 0 1,0 0 0,1-1-1,-1 1 1,0 0 0,1 0-1,-1-1 1,0 1 0,0 0-1,1-1 1,-1 1 0,0 0-1,0-1 1,0 1 0,0 0-1,1-1 1,-1 1 0,0 0-1,0-1 1,0 1 0,0 0-1,0-1 1,0 1 0,0-1-1,0 1 1,0 0 0,0-1-1,2-34 47,-1 1 0,-6-63 0,5 91-43,-2-24 11,-1 1 1,-1-1-1,-1 1 1,-16-50-1,17 72-17,4 8 0,8 13-33,-4-10-56,1 1 0,-1-1 0,1 0 0,0 0 0,0-1 0,1 1 0,-1-1 0,1-1 0,0 1 0,-1-1 0,10 3 0,-1-1-32,-1-2 0,1 1-1,0-2 1,16 1 0,18-2-190</inkml:trace>
  <inkml:trace contextRef="#ctx0" brushRef="#br0" timeOffset="1">476 29 15827,'-17'6'619,"-1"0"0,1 1-1,1 1 1,-1 1 0,1 0-1,-28 23 1,40-28-555,0-1 1,0 1-1,0-1 1,1 1-1,0 0 0,-1 1 1,1-1-1,1 0 1,-1 1-1,1 0 1,0-1-1,0 1 0,0 0 1,0 0-1,1 0 1,0 0-1,0 1 0,1-1 1,-1 0-1,1 0 1,0 1-1,0-1 1,1 0-1,0 0 0,0 0 1,0 1-1,0-1 1,5 9-1,-4-9-61,1 0 1,0-1-1,0 1 0,0-1 1,0 1-1,1-1 1,0 0-1,0-1 0,0 1 1,0 0-1,1-1 0,-1 0 1,1 0-1,0-1 0,0 1 1,0-1-1,0 0 1,0 0-1,0-1 0,1 1 1,8 0-1,-10-2 13,-1 1-1,1-1 1,0 0 0,-1 0-1,1-1 1,-1 1-1,1-1 1,-1 0 0,1 0-1,-1 0 1,1 0 0,-1 0-1,0-1 1,1 0 0,-1 1-1,0-1 1,0 0-1,-1-1 1,1 1 0,0 0-1,-1-1 1,1 0 0,-1 1-1,0-1 1,0 0-1,0 0 1,0 0 0,0-1-1,-1 1 1,1 0 0,-1-1-1,0 1 1,1-7 0,0-1 0,-1-1 1,-1 0 0,0 1 0,0-1-1,-1 0 1,-1 1 0,0-1 0,0 1-1,-1 0 1,-1-1 0,0 1 0,0 1-1,-1-1 1,-1 1 0,1-1 0,-2 2 0,1-1-1,-1 1 1,-1 0 0,-11-11 0,17 18-123,0 1 1,0-1-1,0 1 1,0-1 0,0 1-1,0-1 1,-1 1-1,1 0 1,-1 0 0,1 0-1,-1 1 1,1-1-1,-1 1 1,1-1 0,-1 1-1,0 0 1,1 0-1,-1 0 1,1 0 0,-1 0-1,0 1 1,1-1-1,-1 1 1,1 0 0,-1-1-1,1 1 1,-3 2-1,-9 6-570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1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13843,'8'0'1368,"5"0"-1320,-9-1-216,-1-2 1921,-1 0-1553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1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25 11634,'4'-19'1601,"-4"14"-533,-3 14 67,-18 75 24,4 1 0,-12 149 0,19 176-358,14-113-141,-2 312 559,-4-410-1034,10 0 0,43 266 0,-34-366-81,27 237 334,-43-274-341,-8-68-481,-1-6 17,-7-29 59,9 20 111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1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13075,'1'1'76,"-1"-1"0,1 1 0,-1-1 0,1 0 0,-1 1 0,1-1 1,0 0-1,-1 0 0,1 0 0,-1 1 0,1-1 0,0 0 0,-1 0 0,1 0 0,0 0 1,-1 0-1,1 0 0,0 0 0,-1 0 0,1 0 0,1-1 0,22-2 103,-20 3-13,77-11 809,788-84 2380,-385 74-3241,146-11-81,-606 30-32,451-30 29,2 29 3,-448 5-24,252 7 322,-199-10-68,116-17 1,2-17 24,39-5-211,-221 38-82,-2 0-154,0 0 0,20-7-1,-36 9 136,0 0-1,1 0 0,-1 0 0,0 0 0,1 0 0,-1 0 1,0 0-1,0 0 0,1 0 0,-1 0 0,0 0 0,0 0 1,1-1-1,-1 1 0,0 0 0,0 0 0,0 0 0,1 0 1,-1-1-1,0 1 0,0 0 0,0 0 0,0-1 0,1 1 1,-1 0-1,0 0 0,0 0 0,0-1 0,0 1 0,0 0 1,0-1-1,0 1 0,0 0 0,0 0 0,0-1 1,0 1-1,0 0 0,0 0 0,0-1 0,0 1 0,0 0 1,0-1-1,0 1 0,0 0 0,0 0 0,0-1 0,0 1 1,0 0-1,-1 0 0,1-1 0,0 1 0,-12-11-538,10 10 528,-10-8-408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8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69 15555,'10'-7'718,"1"0"0,0 0 0,0 2 0,1-1 0,0 1 0,0 1-1,12-4 1,2 2-133,-1 1 0,37-3 0,-54 8-500,-1-1 0,0 1-1,0 0 1,1 1 0,-1 0 0,9 2 0,-14-3-72,0 1 0,0-1 1,0 1-1,-1 0 0,1 0 1,0 0-1,-1 0 0,1 0 1,0 0-1,-1 1 0,1-1 1,-1 1-1,0-1 0,1 1 1,-1-1-1,0 1 0,0-1 1,0 1-1,0 0 0,0 0 1,-1 0-1,1-1 0,0 1 1,-1 0-1,1 0 0,-1 0 0,0 0 1,0 3-1,0 4-2,0 1-1,-1-1 1,0 1 0,-1-1-1,0 0 1,-1 0-1,0 0 1,0 0 0,-9 15-1,-1 1 3,-1-1 0,-21 26 0,3-12-3,-1 0 0,-1-2-1,-49 38 1,-129 81-36,190-139-9,22-15 34,0-1 0,0 0 0,0 0 0,-1 0 0,1 0 1,0 1-1,0-1 0,0 0 0,0 0 0,0 1 0,0-1 0,-1 0 0,1 0 1,0 1-1,0-1 0,0 0 0,0 0 0,0 1 0,0-1 0,0 0 0,0 0 1,0 1-1,0-1 0,0 0 0,0 0 0,0 1 0,0-1 0,1 0 0,-1 0 1,0 1-1,0-1 0,0 0 0,0 0 0,0 1 0,0-1 0,1 0 0,-1 0 1,0 0-1,0 1 0,0-1 0,1 0 0,-1 0 0,0 0 0,0 0 0,0 0 1,1 0-1,-1 1 0,0-1 0,0 0 0,1 0 0,-1 0 0,1 0 0,15 3-23,-16-3 23,174 7-85,-112-7 173,119 16 1,-177-15-57,-1-1-161,0 1-1,0-1 1,0 1 0,0 0-1,0-1 1,0 1-1,-1 1 1,1-1 0,0 0-1,0 1 1,2 1 0,-4-1-161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1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35 14443,'-1'0'13,"-22"-25"2251,23 25-2233,0 0 0,0-1 0,0 1 0,0 0 0,0 0 0,0 0 0,-1-1 0,1 1 0,0 0 0,0 0 0,0-1 0,0 1 0,0 0 0,0 0 0,0-1 0,0 1 0,0 0 0,0 0 0,0-1 0,0 1 0,0 0 0,0 0 0,0-1 0,1 1 0,-1 0 0,0 0 1,0-1-1,0 1 0,0 0 0,0 0 0,0 0 0,1-1 0,-1 1 0,0 0 0,0 0 0,0 0 0,1-1 0,19 1 966,63 15-24,92 30-1,-86-21-841,-19-6-87,-21-7-28,-1 2-1,84 36 0,-128-48-13,0 1 1,-1 0-1,1 1 1,-1-1-1,0 0 1,1 1-1,4 5 1,-7-7 2,-1 0 0,1 1 1,0-1-1,0 0 1,-1 1-1,1-1 0,0 0 1,-1 1-1,1-1 1,-1 1-1,0-1 0,0 1 1,1-1-1,-1 1 1,0-1-1,0 1 0,0-1 1,-1 1-1,1 0 1,0-1-1,0 1 0,-1-1 1,1 0-1,-2 3 1,-1 2 29,0 0 1,-1-1 0,1 1 0,-1-1 0,0 1 0,-1-1 0,-7 7 0,-40 30 237,44-37-232,-96 65 479,-128 65 0,215-126-608,-54 25-732,57-27 608,25-9-97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1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1 574 14755,'5'0'201,"1"0"0,-1-1-1,1 1 1,-1-1 0,1-1-1,-1 1 1,0-1 0,0 0-1,1 0 1,-1 0 0,-1-1-1,7-3 1,5-6 195,0 0 1,15-15-1,-23 20-121,49-49 462,-2-3 1,-3-2-1,-3-3 0,-2-1 0,53-100 1,-88 141-666,-17 37-63,1 0 1,0 0 0,1 1 0,0-1-1,1 1 1,0 0 0,1-1 0,1 1 0,0 0-1,1 0 1,3 17 0,-2-15-28,1 0 0,1 0 0,0 0 0,1-1 0,1 1 0,1-1 0,0-1 0,1 1 0,16 23 0,-15-28-100,0 1-1,1-1 1,0-1 0,0 0-1,1-1 1,0 0 0,21 11-1,-24-15 77,0 0-1,0-1 0,0 0 0,1-1 0,-1 1 0,0-2 0,1 1 0,0-1 0,-1-1 1,1 1-1,0-1 0,-1-1 0,11-1 0,35-13-258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1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13 15603,'11'-12'1672,"-10"11"-1201,-3 3-163,-19 18 490,-15 21-606,2 2 0,1 1 0,2 1 0,3 2-1,1 1 1,3 1 0,-26 75 0,45-110-254,5-11 3,-1 0 1,0 0 0,0 0 0,-1 0 0,1 0 0,-1 0-1,1 0 1,-1-1 0,-3 4 0,5-5 40,0-1 1,0 0 0,0 0-1,-1 0 1,1 0-1,0 0 1,0 0 0,0 0-1,0 0 1,-1 0-1,1 0 1,0 0-1,0 0 1,0 0 0,-1 0-1,1 0 1,0 0-1,0 0 1,0 0-1,0 0 1,-1 0 0,1-1-1,0 1 1,0 0-1,0 0 1,0 0 0,-1 0-1,1 0 1,0 0-1,0 0 1,0-1-1,0 1 1,0 0 0,0 0-1,-1 0 1,1 0-1,0-1 1,0 1-1,0 0 1,0 0 0,0 0-1,0 0 1,0-1-1,0 1 1,0 0 0,0 0-1,0 0 1,0-1-1,0 1 1,0 0-1,0 0 1,0 0 0,0-1-1,-3-13-316,3 12 259,-8-71-690,2 29 229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1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12803,'3'-4'1440,"6"3"-944,5 1-120,9 0 648,8 7-359,7 0-89,10 4-432,7 4-248,2-2 176,-1 0-64,-4 0-144</inkml:trace>
  <inkml:trace contextRef="#ctx0" brushRef="#br0" timeOffset="1">586 25 14339,'9'-4'449,"0"0"-1,0 1 1,0 0 0,0 0-1,0 1 1,0 0-1,14 0 1,-17 1-318,0 1 1,0 0-1,1 0 0,-1 1 0,0-1 0,0 2 1,0-1-1,0 0 0,0 1 0,0 0 1,11 6-1,-16-7-114,1 0 0,0 1 0,-1-1-1,1 1 1,-1-1 0,0 1 0,1 0 0,-1-1 0,0 1 0,0 0 0,0 0 0,0 0-1,-1 0 1,1 0 0,0 0 0,-1 0 0,1 0 0,-1 0 0,0 0 0,0 0 0,0 0-1,0 0 1,0 0 0,0 1 0,0-1 0,-1 0 0,1 0 0,-1 0 0,1 0 0,-1 0-1,-1 2 1,-2 6 64,-1 1-1,-1-1 1,1-1-1,-10 13 1,-19 22 333,23-32-247,1 0-1,0 1 0,1 0 0,1 1 0,0 0 1,0 1-1,-8 25 0,15-37-139,0-1-1,1 1 0,-1 0 1,1-1-1,0 1 1,0-1-1,0 1 1,0 0-1,0-1 1,1 1-1,-1-1 1,1 1-1,-1 0 0,1-1 1,0 0-1,0 1 1,0-1-1,1 1 1,1 2-1,0-2-66,0-1-1,0 1 1,0 0-1,0-1 1,0 0-1,1 1 1,-1-1-1,1-1 1,0 1-1,-1 0 1,1-1-1,4 1 1,5 1-145,0-1 0,0 0 1,0-1-1,0-1 1,0 0-1,1-1 0,-1 0 1,0-1-1,-1-1 0,24-7 1,45-13-318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2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11 18100,'7'-9'1371,"-8"7"-765,-6 8-280,-25 28 321,2 2 1,-28 44-1,21-30-541,8-11-81,-118 149-268,141-181-66,0-1 0,0 0 1,-12 8-1,18-13 273,0-1 0,0 0 0,0 0 0,0 0 0,0 0 0,0 0 0,0 0 0,-1 0 0,1 0 0,0 0 0,0 0 0,0 0 0,0 0 0,0 0 0,-1 0 0,1 0 0,0 0 0,0 0 0,0 0 0,0 0 0,0 0 0,0 0 0,-1 0 0,1 0 0,0 0 0,0 0 0,0 0 0,0 0 0,0 0 0,0 0-1,-1 0 1,1 0 0,0 0 0,0 0 0,0 0 0,0 0 0,0-1 0,0 1 0,0 0 0,0 0 0,-1 0 0,1 0 0,0 0 0,0-1 0,-1-8-926,3-11-150,-2 20 1030,31-160-4315,-6 55 5473,-25 103-907,1 0-1,-1-1 1,1 1 0,0 0-1,0 0 1,0-1-1,0 1 1,0 0-1,0 0 1,0 0-1,1 1 1,2-4 0,-4 5-94,1-1 0,0 1 0,0 0 1,0-1-1,0 1 0,0 0 1,0-1-1,0 1 0,0 0 1,0 0-1,0 0 0,0 0 1,0 0-1,0 0 0,0 0 1,0 1-1,0-1 0,0 0 1,0 0-1,0 1 0,0-1 1,0 1-1,0-1 0,0 1 1,-1-1-1,1 1 0,0-1 1,0 1-1,0 0 0,0 0 1,89 78 2849,-68-57-3123,1-1 0,1-2-1,1 0 1,29 17-1,-23-21-125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2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16187,'4'-1'244,"-1"1"0,1-1-1,-1 0 1,1 0 0,-1 0-1,0-1 1,1 1 0,4-4-1,7-2 36,48-24 910,82-52 0,50-50-380,-202 140-756,1-1 0,0 1 0,0 0 1,1 1-1,-7 14 0,0-3 1,0-1-37,1 0 0,0 1 0,2 0 0,0 1 0,1 0-1,1 0 1,-7 36 0,13-51-44,1-1-1,0 0 1,0 0-1,0 0 0,0 1 1,0-1-1,1 0 1,0 0-1,2 8 1,-2-10 20,0 0 0,0 1 1,1-1-1,-1 0 0,1 0 1,-1 0-1,1 0 0,0 0 0,-1 0 1,1 0-1,0-1 0,0 1 1,1-1-1,-1 1 0,0-1 0,3 1 1,26 8-114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2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11218,'1'-1'132,"-1"0"-1,0 1 1,0-1 0,1 0-1,-1 1 1,0-1-1,1 0 1,-1 1-1,0-1 1,1 1-1,-1-1 1,1 0-1,-1 1 1,1-1-1,-1 1 1,1-1-1,0 1 1,-1 0 0,1-1-1,-1 1 1,2-1-1,-1 1-38,-1 1 0,1-1 0,-1 1 0,0-1 0,1 1 0,-1-1 0,0 1 0,0 0 0,1-1 0,-1 1 0,0-1 0,0 1 0,0 0 0,1-1 1,-1 1-1,0-1 0,0 1 0,0 0 0,0 0 0,-1 40 1355,1-38-1413,-2 58 354,3 0-1,3-1 1,2 1 0,3-1 0,2-1 0,3 1 0,3-2-1,29 70 1,92 206 610,-122-300-894,2 0 1,1-1-1,1-2 0,2 0 1,1-1-1,2-1 1,44 41-1,-31-34-49,2 3 45,1-2 0,80 55 0,276 112 207,-287-152-248,185 75-17,-88-39-36,-175-75-1,1-1 1,0-2-1,0-1 0,1-1 0,0-2 0,1-1 0,-1-2 0,43-2 0,-44-2-6,-16 0 0,0 0 0,-1 1 0,1 1 0,0 0 0,-1 1 0,1 1 0,-1 1 0,25 8 0,-40-11-41,0 0 1,0-1-1,0 1 1,0-1-1,1 1 0,-1-1 1,0 1-1,0-1 0,0 0 1,0 1-1,0-1 1,1 0-1,-1 0 0,0 0 1,0 0-1,0 0 1,1 0-1,-1-1 0,0 1 1,0 0-1,0 0 0,0-1 1,1 1-1,-1-1 1,0 1-1,0-1 0,0 0 1,1 0-1,0-2-58,-1 1-1,0 0 1,0 0-1,0-1 1,0 1 0,-1-1-1,1 1 1,-1-1-1,1 1 1,-1-1-1,0 1 1,0-1 0,0-2-1,-1-12-363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2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12395,'0'0'134,"1"-1"0,0 1 0,0-1 0,-1 1 1,1 0-1,0-1 0,0 1 0,0 0 0,-1-1 0,1 1 1,0 0-1,0 0 0,0 0 0,0 0 0,0 0 0,0 0 1,0 0-1,-1 0 0,1 0 0,0 0 0,0 0 0,0 1 1,0-1-1,0 0 0,-1 1 0,1-1 0,0 0 0,0 1 1,1 0-1,25 21 623,-14-12-344,87 50 718,3 1-91,-89-51-897,-1 0 0,0 1 0,0 0 0,-1 1 0,11 14 0,44 68 222,8 11-10,-60-88-233,-1-1 1,2 0 0,34 26 0,-3-8 108,-2 1-1,-1 2 1,46 52 0,-82-80-146,0 0-1,1-1 1,0 0 0,0-1 0,1 0 0,0 0-1,1-1 1,-1 0 0,1-1 0,0 0 0,19 5-1,-1 0-34,0 2 0,0 1 0,-1 1-1,-1 1 1,-1 1 0,42 34-1,-53-36-17,-1 1 0,0 1-1,23 32 1,-30-38-10,4 4 4,1-1 1,15 14 0,20 22 17,12 43 17,-1-2-36,-43-73-16,0-1 0,24 20 0,9 10 3,-31-28-5,107 105 10,-104-105-14,1-1 0,1-1 0,1-1 1,34 17-1,-44-25-5,77 40 18,-78-40-10,-1 1 0,0 0 0,-1 1 0,0 1-1,13 14 1,3 9-7,1-2 0,1-1-1,2-2 1,1 0 0,39 25-1,93 47 10,-152-92-6,-1 0-1,1 0 1,-2 1-1,1 0 1,-1 1-1,14 20 1,-9-13 3,-5-7-3,2 1 0,-1-2 0,1 1 0,1-2 0,0 1 0,12 6 0,6 3-62,-24-13-843,-8-5-588,1-1 1390,0 0 0,0 0 0,0 0 0,1 0-1,-1 0 1,0 0 0,1 0 0,-1 0 0,0 0 0,1 0-1,-1-2 1,-3-13-478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2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656 565 8482,'-2'-4'265,"-1"1"-1,0 0 1,-1 0 0,1 0 0,0 0 0,-1 0 0,0 1-1,0 0 1,1-1 0,-1 1 0,-1 1 0,1-1-1,0 1 1,0-1 0,0 1 0,-1 0 0,1 1 0,-1-1-1,1 1 1,-6 0 0,-13 0 211,14 1-133,0-1 0,0 0 0,0-1 0,-16-2 0,22 2-237,0 0 1,0 0-1,0 0 0,0-1 1,1 1-1,-1-1 1,0 0-1,1 0 0,-1 1 1,1-2-1,0 1 1,-1 0-1,1 0 1,0-1-1,0 1 0,1-1 1,-4-5-1,0-3 195,-1 1 0,0-1 0,-1 1 0,0 0-1,-1 1 1,0 0 0,0 0 0,-1 1 0,0 0 0,0 0-1,-11-6 1,8 5-146,1 0 0,0-1 0,1-1 0,0 1 0,1-2-1,0 1 1,1-1 0,-11-19 0,9 14-28,0 1-1,-1 0 1,-1 1 0,-17-17-1,-91-68 166,106 92-233,-10-7-143,24 14 74,-1 1 0,0-1 0,1 1 0,-1-1 1,1 1-1,-1-1 0,1 0 0,-1 1 0,1-1 0,0 0 0,-1 1 0,1-1 0,0 0 0,0 1 0,-1-1 0,1 0 0,0 0 0,0 0 0,0 1 0,0-1 1,0 0-1,0 0 0,0 1 0,0-1 0,0 0 0,0 0 0,0 0 0,1 0 0,-1 0 14,1 1-1,-1-1 1,0 1-1,1-1 0,-1 1 1,0 0-1,1-1 1,-1 1-1,1 0 1,-1 0-1,1-1 1,-1 1-1,1 0 1,-1 0-1,1-1 1,-1 1-1,1 0 1,-1 0-1,1 0 1,0 0-1,2-1-12,8-3-79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92 14011,'0'1'93,"0"-1"0,-1 0 0,1 1 0,0-1 0,0 0 0,-1 1 0,1-1 0,0 0 0,0 1 0,-1-1 0,1 1 0,0-1 0,0 1 0,0-1 0,0 0 0,0 1 1,0-1-1,0 1 0,0-1 0,0 1 0,0-1 0,0 1 0,0-1 0,0 1 0,0-1 0,0 0 0,0 1 0,0-1 0,0 1 0,1-1 0,-1 1 0,0-1 0,0 0 0,1 1 0,-1-1 0,0 0 0,0 1 0,1-1 0,-1 0 0,0 1 0,1-1 0,-1 0 0,1 0 0,-1 1 0,0-1 0,1 0 0,0 0 0,1 1 111,0-1 0,0 0-1,0-1 1,-1 1-1,1 0 1,0-1-1,0 1 1,0-1 0,0 1-1,-1-1 1,1 0-1,2-1 1,-3 2-114,0-1 0,1 0 0,-1 0 0,0 1 0,1-1 0,-1 0 0,0 0 0,0 0 0,0-1 0,0 1 0,0 0 0,0 0 1,0-1-1,-1 1 0,2-2 0,-2 2-66,0 0 0,0 0 0,0 1 1,0-1-1,0 0 0,0 0 0,-1 0 0,1 1 1,0-1-1,0 0 0,-1 0 0,1 1 1,-1-1-1,1 0 0,0 1 0,-1-1 1,1 0-1,-1 1 0,0-1 0,1 1 0,-1-1 1,1 1-1,-1-1 0,0 1 0,1 0 1,-1-1-1,0 1 0,0 0 0,1-1 1,-1 1-1,0 0 0,0 0 0,0 0 0,-1-1 1,-2 0 3,-1 1 0,1-1 0,-1 1 0,0 0 1,1 0-1,-1 0 0,0 1 0,1-1 0,-1 1 0,1 0 1,-1 1-1,1-1 0,-1 1 0,1 0 0,0 0 0,0 0 1,0 1-1,-4 2 0,4-3-26,0 1-1,1-1 1,-1 1 0,1 0 0,0 0-1,0 0 1,0 0 0,0 1-1,1-1 1,-1 1 0,1 0-1,0 0 1,0-1 0,0 1 0,0 1-1,1-1 1,0 0 0,0 0-1,-1 6 1,2-9-2,0-1 0,0 1 0,0 0 0,0-1 0,0 1 0,0-1 0,0 1 0,0 0 0,1-1 0,-1 1 0,0-1 0,0 1 0,1 0 0,-1-1 0,0 1 0,1-1 0,-1 1 0,0-1 0,1 0 0,-1 1 0,1-1 0,-1 1 0,1-1 0,-1 0 0,1 1 0,-1-1 0,2 1 0,-1-1 0,1 1 0,-1-1 0,1 0 0,0 0 0,-1 0 0,1 0 0,0 0 0,-1 0 0,1 0 0,2-1 0,2 0 2,0-1 0,0 0 1,1 0-1,8-6 0,-6 3 19,0-1 1,0-1-1,0 0 1,0 0-1,-1 0 1,-1-1-1,1 0 1,-1-1 0,-1 0-1,1 0 1,-2 0-1,1-1 1,5-13-1,-10 22-13,-1-1-1,1 1 1,-1 0-1,0-1 1,1 1-1,-1-1 0,0 1 1,0-1-1,0 1 1,0-1-1,0 1 1,0-1-1,0 1 1,0-1-1,-1 1 1,1-1-1,0 1 1,-2-2-1,2 2-1,-1 0 1,1 1-1,-1-1 0,0 1 1,1-1-1,-1 1 1,0-1-1,0 1 0,0-1 1,1 1-1,-1 0 0,0-1 1,0 1-1,0 0 0,0 0 1,1-1-1,-1 1 0,0 0 1,0 0-1,0 0 0,0 0 1,-1 1-1,-2-1 5,0 1 0,0 0-1,1 0 1,-1 0 0,0 1 0,1-1 0,-1 1-1,1 0 1,-1 0 0,1 0 0,0 0-1,-4 4 1,2-1-8,0 1 0,1 0 0,-1 0-1,2 0 1,-1 0 0,-5 13 0,8-17-3,0 0 0,1 1 0,-1-1 0,1 1 0,-1-1 0,1 0 0,0 1 0,0-1 0,0 1 1,0 3-1,1-4 0,-1-1 0,0 0 0,1 0 0,-1 1 0,1-1 0,0 0 0,-1 0-1,1 0 1,0 0 0,0 0 0,-1 0 0,1 0 0,0 0 0,0 0 0,0 0 0,0 0 0,0-1 0,0 1 0,1 0 0,-1-1 0,1 1 0,1 0 0,1 0 0,-1-1 0,0 1 0,0-1 0,0 0 0,0 0 0,0 0 0,0-1 0,0 1 0,0-1 0,0 1 0,0-1 0,0 0 0,0 0 0,0 0 0,0-1 0,5-3 0,-6 4 3,0 0-1,0 0 1,1-1 0,-1 1-1,0-1 1,0 1 0,-1-1-1,1 0 1,0 0 0,-1 0 0,1 0-1,-1 0 1,1 0 0,-1-1-1,0 1 1,0 0 0,0-1-1,0 1 1,-1 0 0,1-1-1,-1 1 1,1-4 0,-1 5-2,0 0-1,0 1 1,0-1 0,0 0 0,0 1 0,0-1 0,0 0 0,-1 1 0,1-1 0,0 1 0,0-1 0,-1 0 0,1 1-1,0-1 1,-1 1 0,1-1 0,-1 1 0,1-1 0,0 1 0,-1-1 0,1 1 0,-1-1 0,1 1 0,-1 0 0,0-1 0,1 1-1,-1 0 1,0-1 0,-1 1 1,1 0 0,-1 0 0,1 0 0,-1 0 0,0 0 0,1 0 0,-1 0-1,1 0 1,-1 1 0,1-1 0,-3 1 0,-1 1-1,1 0 1,-1 0-1,1 0 0,0 1 1,0-1-1,-7 7 0,9-7-92,0 0 0,0 1 0,0-1-1,1 1 1,-1-1 0,1 1 0,0-1 0,-1 1-1,1 0 1,0 0 0,1-1 0,-1 1-1,0 0 1,1 0 0,0 0 0,0 0 0,0 0-1,0 0 1,0 4 0,1-7 71,-1 1 0,0-1-1,0 0 1,0 0 0,1 1 0,-1-1 0,0 0 0,0 0 0,0 1-1,1-1 1,-1 0 0,0 0 0,1 0 0,-1 1 0,0-1-1,0 0 1,1 0 0,-1 0 0,0 0 0,1 0 0,-1 0 0,0 0-1,1 0 1,-1 1 0,0-1 0,1 0 0,-1 0 0,0-1 0,1 1-1,-1 0 1,0 0 0,1 0 0,-1 0 0,0 0 0,1 0-1,6-5-469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9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18844,'0'6'1984,"0"1"-1367,10 5-169,3 2 1024,7 10-512,5 2-152,3 6-328,5 1-95,2 2-73,0 1-56,1-4-176,2-5-128,-7-8-352,1-5-249,-5-11-695,-1-5 1088,-5-15-208,-4-10-184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2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6 379 14691,'-4'0'1592,"2"-2"-1015,4-6-265,13-7 1176,8-6-816,9-11-296,4-2-80,1-6-216,2 0-64,-6 2 16,-3 1 16,-9 10-176,-3 1-304,-8 6 392,-3 0-48,-3 1-32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2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54 16668,'-2'-5'268,"-1"1"0,1 0 1,-1-1-1,0 1 0,0 1 1,0-1-1,0 0 0,-4-3 1,4 6-190,1-1-1,0 1 1,-1-1 0,0 1 0,1 0 0,-1 0 0,0 0 0,1 0-1,-1 0 1,0 1 0,0-1 0,0 1 0,0 0 0,1 0-1,-6 0 1,-1 1 60,0 1 0,0 0 0,0 1-1,0 0 1,0 0 0,0 1 0,1 0-1,0 0 1,-15 10 0,-2 5-36,-38 35 0,23-15-64,-54 68 0,73-80-22,2 2 1,0 0-1,-24 54 0,39-74-12,1-1 1,0 1 0,0 0 0,1 0 0,0 0-1,0 0 1,0 15 0,2-21-2,0 1 1,1-1 0,-1 0-1,1 0 1,-1 0 0,1 0-1,0 1 1,0-1-1,1 0 1,-1-1 0,0 1-1,1 0 1,0 0-1,0-1 1,0 1 0,0 0-1,0-1 1,0 0-1,0 0 1,1 0 0,-1 0-1,1 0 1,0 0-1,4 2 1,2 0 21,1-1 1,-1 0-1,1 0 1,0-1-1,0 0 0,0-1 1,0 0-1,0-1 0,0 0 1,0 0-1,15-3 0,-10 1 61,-1-1-1,0-1 1,0 0-1,0-1 1,-1 0-1,0-1 1,19-11-1,-28 15-36,-1-1 0,0 1 0,1-1-1,-1 0 1,0 0 0,0 0 0,0 0 0,-1-1-1,1 1 1,3-8 0,-6 10-32,1 0 1,-1 0 0,0 0-1,1 0 1,-1 0-1,0 0 1,0 0-1,0 0 1,0 0-1,0-1 1,0 1 0,0 0-1,0 0 1,0 0-1,0 0 1,-1 0-1,1 0 1,-1-2 0,0 2-3,0 0 0,0-1 0,0 1 0,0 0 0,0 0 0,0 0 1,-1 0-1,1 0 0,-1 0 0,1 0 0,0 0 0,-1 0 1,1 1-1,-1-1 0,0 1 0,-1-1 0,-3-1 8,-1 1 0,1-1 0,-1 2 0,1-1 0,-1 1 0,1 0 0,-1 0 0,1 1 0,-1 0 0,-7 2 0,8 0-24,8-1-2,11-1-2,0-3 3,0 0 1,-1-1 0,1 0-1,-1-1 1,13-6 0,58-30 0,-80 38 0,-3 2 0,0 0 0,0 0 0,0 0 0,0 0 0,1 0 0,-1-1 0,0 1 0,0 0-1,0 0 1,0 0 0,1 0 0,-1 0 0,0 0 0,0 0 0,0 0 0,1 0 0,-1 0 0,0 0 0,0-1 0,0 1-1,1 0 1,-1 0 0,0 0 0,0 1 0,0-1 0,1 0 0,-1 0 0,0 0 0,0 0 0,0 0 0,1 0-1,-1 0 1,0 0 0,0 0 0,0 0 0,0 0 0,1 1 0,-1-1 0,-2 9-8,-12 17-10,11-23 15,-1 4-99,0 0-1,0 0 1,1 0-1,-1 0 1,1 1-1,1-1 0,0 1 1,-3 15-1,5-22 48,0-1 0,0 1 0,0-1 0,0 1 0,0-1 0,0 1 0,0 0 0,0-1 0,0 1 0,0-1 0,0 1 0,0 0 0,0-1 0,1 1 0,-1-1 0,0 1 0,0-1 0,1 1 0,-1-1 0,0 1 0,1-1 0,-1 1 0,0-1 0,1 1 0,-1-1 0,1 0 0,-1 1-1,1-1 1,-1 0 0,1 1 0,0-1-28,1 0-1,-1 0 1,0 0 0,0 0-1,0 0 1,0 0-1,1 0 1,-1-1-1,0 1 1,0 0-1,0-1 1,0 1-1,0-1 1,2 0 0,2-2-179,1-1 0,0 0 1,-1 0-1,9-9 0,10-15-550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3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78 165 15003,'1'2'166,"-1"0"0,1-1 0,-1 1 0,0 0 0,1 0 0,-1 0-1,0 0 1,0-1 0,0 1 0,0 0 0,0 0 0,0 0 0,-2 3 0,2-2 74,-5 129 2433,5-88-3064,-1-1 0,-14 79-1,7-104-380,7-17 717,1-1 0,0 0 0,0 1-1,-1-1 1,1 0 0,-1 0 0,1 1 0,0-1 0,-1 0 0,1 0-1,0 1 1,-1-1 0,1 0 0,-1 0 0,1 0 0,-1 0-1,1 0 1,0 0 0,-1 0 0,1 0 0,-1 0 0,1 0-1,-1 0 1,0 0 0,0-1-24,0 1 0,-1-1 0,1 0 0,0 0 0,0 0-1,0-1 1,-1 1 0,1 0 0,0 0 0,1 0 0,-1-1 0,0 1 0,0-1-1,0 1 1,1-1 0,-1 1 0,1-1 0,-1 1 0,1-1 0,0-1 0,-7-28 266,1 0 1,2 0 0,2-1 0,0 1 0,2-1 0,2 1 0,1-1 0,7-30 0,-8 49 41,2 0 1,-1 0 0,2 1-1,0-1 1,0 1 0,1 1-1,0-1 1,11-14 0,-11 19-79,1 0 0,-1 0 0,1 0 0,0 1 0,0 0 0,1 1 0,0-1 0,0 1 0,0 1 0,1 0 0,-1 0 0,14-4 0,-7 4 68,1 0 0,0 1 0,0 0 0,28 0 0,-39 3-178,1 0 1,-1 0 0,0 0-1,1 1 1,-1 0 0,0 0 0,0 0-1,0 1 1,0 0 0,0 0-1,0 0 1,0 0 0,-1 1-1,1 0 1,-1 0 0,1 0 0,-1 0-1,4 5 1,-7-6-26,1 0 0,-1 1 0,0-1-1,1 1 1,-1-1 0,0 1 0,-1-1 0,1 1 0,0 0 0,-1-1 0,1 1 0,-1 0 0,0 0-1,0-1 1,0 1 0,0 0 0,-1 0 0,1 0 0,-1-1 0,1 1 0,-1 0 0,0-1 0,0 1-1,0-1 1,-2 4 0,-4 5 28,1 0 0,-1-1 0,-1 0-1,-10 11 1,-13 10 139,-40 33-1,-9 7 50,78-69-226,0 0 0,0-1 0,0 1 0,1 0-1,-1 1 1,1-1 0,-1 0 0,1 0-1,0 1 1,0-1 0,0 1 0,0-1-1,0 1 1,0-1 0,1 1 0,-1-1-1,1 5 1,0-5-4,1 0 0,-1 0 0,1 0 0,0 0-1,0 1 1,0-1 0,0 0 0,0 0 0,0-1 0,1 1 0,-1 0-1,1 0 1,-1-1 0,1 1 0,-1-1 0,1 1 0,0-1 0,0 0-1,0 1 1,3 0 0,6 4-241,0 0-1,0-1 1,0-1-1,0 0 1,1 0-1,18 3 0,-23-6 67,-1 0-1,1-1 0,-1 0 0,1 0 0,0 0 1,-1-1-1,1 0 0,-1 0 0,1-1 0,-1 1 0,0-1 1,0-1-1,10-4 0,13-12-617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3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17 16251,'0'-1'92,"0"0"-1,-1 0 0,1 0 0,0 1 0,0-1 0,-1 0 0,1 0 0,-1 1 0,1-1 1,0 0-1,-1 1 0,1-1 0,-1 0 0,0 1 0,1-1 0,-1 1 0,1-1 0,-1 1 1,0-1-1,0 1 0,1-1 0,-1 1 0,0 0 0,0-1 0,1 1 0,-1 0 1,0 0-1,-1 0 0,0-1 62,0 2 0,-1-1 1,1 0-1,-1 0 1,1 1-1,-1-1 0,1 1 1,0 0-1,-4 2 0,-4 2 237,1 0 0,-1 1 0,-11 9 0,8-4-222,1 0 0,-11 12 1,20-19-164,0-1 1,0 1 0,1 0 0,-1 0 0,1 0 0,0 0 0,0 0 0,0 0 0,0 1-1,1-1 1,-2 9 0,3-11-8,0-1-1,0 1 1,0 0 0,1-1-1,-1 1 1,1 0 0,-1 0-1,1-1 1,-1 1-1,1-1 1,0 1 0,0-1-1,0 1 1,0-1 0,0 1-1,0-1 1,0 0-1,0 1 1,1-1 0,-1 0-1,0 0 1,1 0 0,-1 0-1,1 0 1,2 1-1,6 3-4,1-1-1,-1 0 0,13 3 0,-1 0 8,-12-4-3,-1 1 1,1 0 0,-1 1 0,-1 0-1,1 0 1,12 11 0,-19-15 8,0 1 1,0 0-1,0 0 1,0 0-1,-1 1 1,1-1-1,-1 0 1,1 1-1,-1-1 1,0 1-1,0-1 1,0 1-1,0 0 1,-1-1-1,1 1 1,-1 0-1,0 0 1,1-1-1,-1 1 1,0 0-1,-1 0 1,1-1-1,0 1 0,-1 0 1,1-1-1,-1 1 1,0 0-1,0-1 1,-2 4-1,-1 2 74,-1 0 0,0 0-1,-1 0 1,1-1 0,-2 0-1,1 0 1,-1-1 0,0 1-1,-8 5 1,1-3 119,0 1 0,0-2 0,-1 0 0,-18 8 0,31-15-194,-1 0 0,1-1 1,0 1-1,-1 0 0,1-1 0,0 1 1,-1-1-1,1 0 0,0 0 1,-1 0-1,1 0 0,-1 0 1,1 0-1,-3-2 0,4 2-48,0-1-1,0 1 1,0-1-1,1 0 1,-1 0-1,0 1 0,0-1 1,1 0-1,-1 0 1,0 0-1,1 0 1,-1 0-1,1 0 1,-1 0-1,1 0 0,0 0 1,-1 0-1,1 0 1,0 0-1,0 0 1,-1 0-1,1 0 1,0 0-1,0-1 0,0 1 1,0 0-1,1 0 1,-1 0-1,0 0 1,0 0-1,1 0 1,0-2-1,2-8-110,1-1-1,1 1 1,0 1-1,9-15 1,12-20-366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3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52 16139,'17'3'1929,"-2"-1"-1041,4-2-344,3-3 1097,5-1-409,6-4-448,-2 1-288,7 0-744,-3 0-376,-4 0 968,-6 0-472,-6 2-64,-6 4-112</inkml:trace>
  <inkml:trace contextRef="#ctx0" brushRef="#br0" timeOffset="1">0 223 15571,'16'12'1745,"11"-12"-1073,8-6-264,6-4 680,2-3-424,3-3-784,0-1 472,0-3-360,-3 0-200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3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99 138 14731,'1'16'518,"0"0"0,0 0 1,-2 0-1,-4 28 0,1 6 167,-2 119 272,-6 89 194,6-230-493,0-22-26,0-19 6,0-23-305,1 0-1,2-1 0,1 1 0,4-39 0,-2 68-310,1-26-1,1 1-1,2-1 0,1 0 1,2 1-1,1 0 0,1 1 1,16-36-1,-17 51-28,0 0 1,0 0-1,2 1 1,0 0-1,1 1 0,0 0 1,1 0-1,0 1 0,2 1 1,-1 0-1,1 1 0,1 1 1,0 0-1,29-14 0,-40 22 5,0 0 0,0 1 0,1-1 0,-1 1 0,1 0 0,-1 0 0,1 0 0,0 1 0,-1 0 0,1 0 0,0 0 0,4 1 0,-7-1 2,-1 0 0,0 1-1,1-1 1,-1 1 0,0-1 0,0 1-1,0 0 1,1-1 0,-1 1-1,0 0 1,0 0 0,0 0-1,0 0 1,0 0 0,-1 0-1,1 0 1,1 2 0,-1 0 0,0-1 0,0 0 0,0 1 0,-1-1 1,1 1-1,-1-1 0,0 1 0,0-1 0,0 1 0,0-1 0,0 1 0,-1-1 1,0 3-1,-1 2-1,0 0 0,0 0 1,-1 0-1,0-1 0,-1 0 0,0 1 1,1-1-1,-2 0 0,1-1 0,-1 1 1,0-1-1,-6 5 0,-11 10 4,-39 25 0,38-29-89,-1-1 1,0-1-1,-1-1 0,-1-1 1,0-1-1,-1-1 0,-41 8 1,53-16-930,23-7-88,27-7 132,-2 4 248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3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4 199 14883,'-4'3'3010,"7"-5"-1007,18-10-161,31-24-799,-30 20-904,0-2 0,-2 0 1,0-1-1,28-37 0,-46 52-133,-1 3-4,0 0 1,0 0-1,0 0 1,0-1-1,-1 1 1,1 0-1,0-1 1,-1 1 0,1 0-1,-1-1 1,0 1-1,1-1 1,-1-1-1,-20 26 50,11-8-92,1 0-1,-12 32 1,18-42-143,0 0 0,1 1 0,0-1 0,-1 0 1,2 1-1,-1 0 0,0-1 0,1 1 1,0-1-1,1 1 0,-1-1 0,1 1 1,2 6-1,-3-11 134,1 0 0,-1 0 0,1 0 0,0 0 0,0 0 1,0 0-1,-1 0 0,1 0 0,0 0 0,0 0 0,0-1 0,0 1 0,0 0 1,1-1-1,-1 1 0,0-1 0,0 1 0,0-1 0,2 1 0,12 4-651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3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13979,'4'2'1688,"9"-2"-1040,17-7-191,12 0 959,15-4-568,7 1-144,8-3-232,3 0-168,-7 1-568,-5 2-320,-12-1 496,-11-1-120,-14 1-96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3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42 14195,'-33'93'2708,"-8"25"-718,-1 75-1390,35-172-301,5-31 264,4-36 145,4 17-622,1 0 0,1 1-1,1 0 1,2 0 0,1 1 0,1 0 0,1 1-1,1 1 1,1 0 0,2 1 0,0 1-1,35-34 1,-49 53-89,0 0 0,1 1 0,-1 0 1,1 0-1,-1 0 0,1 0 0,0 1 0,0 0 0,0 0 0,0 0 0,11-1 0,-14 3 3,0-1-1,0 1 0,1 1 0,-1-1 0,0 0 0,1 0 0,-1 1 1,0 0-1,0-1 0,0 1 0,0 0 0,0 0 0,0 0 0,0 0 0,0 0 1,0 1-1,0-1 0,0 1 0,-1-1 0,1 1 0,-1-1 0,1 1 1,-1 0-1,1 0 0,-1 0 0,0 0 0,0 0 0,0 0 0,0 0 1,0 3-1,1 0 6,0 0-1,0 0 1,-1 0 0,0 0 0,0 0 0,0 0 0,-1 0-1,0 0 1,0 1 0,0-1 0,-1 0 0,1 0 0,-1 0-1,-1 0 1,1 0 0,0 0 0,-1 0 0,0 0-1,-1-1 1,1 1 0,-1-1 0,1 1 0,-1-1 0,-1 0-1,1 0 1,0 0 0,-1-1 0,0 1 0,0-1 0,-8 5-1,3-1 8,-1-1-1,-1-1 1,1 0-1,-1 0 0,1-1 1,-1 0-1,0-1 0,-1 0 1,1-1-1,0 0 0,-1-1 1,-21 0-1,27-2-78,-1 0-1,1 0 1,-1 0-1,1-1 0,-1 0 1,1-1-1,-12-5 1,17 8 26,0-1 0,0 0-1,-1 1 1,1-1 0,0 0 0,0 0 0,0 0-1,-1 0 1,1 0 0,0 0 0,1 0 0,-1 0 0,0 0-1,0 0 1,0-1 0,1 1 0,-1 0 0,0-1-1,1 1 1,-1 0 0,1-1 0,0 1 0,0-1-1,-1 1 1,1-1 0,0 1 0,0-1 0,0 1 0,0 0-1,1-1 1,-1 1 0,0-1 0,0 1 0,1 0-1,-1-1 1,1 1 0,0-1 0,-1 1 0,1 0 0,0 0-1,0-1 1,0 0 0,18-16-364,7 1-137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4:3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31 16452,'8'-5'1367,"0"0"0,1 0 0,15-5 0,-21 9-1225,0 0-1,0 0 1,0 0 0,0 0-1,1 1 1,-1 0 0,0-1-1,1 1 1,-1 0 0,0 1-1,0-1 1,1 1 0,-1-1-1,5 3 1,-8-3-131,1 0-1,0 1 0,0-1 1,0 1-1,0-1 0,-1 1 1,1-1-1,0 1 1,-1-1-1,1 1 0,0 0 1,-1-1-1,1 1 0,0 0 1,-1 0-1,0 0 1,1-1-1,-1 1 0,1 0 1,-1 0-1,0 0 0,1 0 1,-1 0-1,0 0 1,0 0-1,0-1 0,0 1 1,0 0-1,0 0 0,0 0 1,0 0-1,0 0 1,0 0-1,-1 0 0,1 0 1,0 0-1,-1 0 0,1-1 1,0 1-1,-1 0 1,1 0-1,-1 0 0,0-1 1,1 1-1,-2 1 0,-3 5-3,0 0-1,-1 0 1,-11 9-1,14-13 10,-52 47 54,31-30 75,1 1 0,-38 45 0,60-65-137,0 0 0,1 0 0,-1-1-1,0 1 1,1 0 0,-1 0-1,1 0 1,-1 0 0,1 0 0,0-1-1,-1 1 1,1 0 0,0 0-1,-1 0 1,1 0 0,0 0 0,0 0-1,0 0 1,0 0 0,0 0-1,0 0 1,0 0 0,1 2 0,-1-2-3,1 0 1,0-1-1,0 1 1,-1-1-1,1 1 1,0-1-1,0 1 1,0-1-1,0 1 1,-1-1 0,1 0-1,0 1 1,0-1-1,0 0 1,0 0-1,0 0 1,0 0-1,0 1 1,1-2-1,9 1-76,0-1 0,-1 0 0,14-4-1,-20 4-20,98-25-782,-70 17 629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39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517 0 17148,'-10'0'1824,"0"15"-1088,-5 3-304,-6 15 1337,-4 12-713,-10 13-536,-6 8-112,-3 12-168,-2 5-64,-1 11-80,0 3-16,5-1-128,0-5-128,12-5-416,4-7-320,9-10 736,3-6-160,10-17-128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3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14275,'11'0'1576,"11"1"-767,2-1-281,8-7 1096,6-2-512,10 1-224,2-1-95,3 3-233,0 2-104,-4 3-176,-2-1-56,-10 2-152,-2 2-168,-12 0-512,-3 1-304,-13-3 728,-6-3-128,-9 1-137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3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14507,'0'28'1552,"14"-9"-767,6-5-225,19-6 760,10-6-104,9-7-256,4-5-151,7-3-257,-3-3-88,-3 0-440,-3 2-320,-13 5-624,-8-1 2136,-13 7-1280,-6-5-8,-10-2-64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3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15723,'1'-1'101,"0"-1"-1,0 1 0,1-1 0,-1 1 0,0-1 0,1 1 1,-1 0-1,1 0 0,-1 0 0,1-1 0,0 2 0,-1-1 0,1 0 1,0 0-1,0 0 0,0 1 0,0-1 0,-1 1 0,1 0 1,0-1-1,0 1 0,0 0 0,0 0 0,0 0 0,0 1 1,0-1-1,0 0 0,0 1 0,1 0 0,9 2 280,-1 0 0,-1 1-1,19 10 1,-21-11-177,11 6 75,-1 1 0,0 0 0,0 2 0,-1 0 1,28 25-1,-39-31-245,-1 0-1,1 0 1,-1 0 0,-1 1 0,1 0 0,-1 0 0,0 0 0,-1 1-1,1-1 1,-1 1 0,-1 0 0,0 0 0,0 0 0,0 0 0,-1 0-1,0 0 1,-1 13 0,-2-2-37,0 1 0,-2-1-1,0 0 1,-1-1 0,-1 1-1,-1-1 1,0 0 0,-1-1 0,-1 0-1,-15 21 1,7-14-131,-1-1 0,0 0 0,-2-1 0,-1-2 0,-1 0 0,-26 19 0,4-8-66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1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17468,'1'0'2713,"0"9"-933,-1 24-222,-3 46-861,-8 219-272,11-294-450,2 21-34,-2-24 19,0 0 0,0 0 1,0 0-1,0 0 0,0-1 0,0 1 0,0 0 1,0 0-1,1 0 0,-1 0 0,0-1 0,1 1 1,-1 0-1,1 0 0,-1 0 0,1-1 0,-1 1 1,1 0-1,1 0 0,-2-1-72,1-1 1,-1 0-1,1 0 0,-1 0 0,1 0 1,-1 0-1,0 0 0,0 0 0,1 0 1,-1 0-1,0 0 0,0 0 0,0 0 1,0 0-1,0 0 0,0 0 0,0-1 1,0-21-301,0 23 404,-2-34-542,0-10-170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1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17092,'10'-4'2016,"5"3"-1256,8 1-256,9-2 993,12 1-521,6-1-144,8 1-200,-4-1-144,-1 0-248,-4-1-152,-10 1-280,-8-1-200,-18 2-632,-10 0-248,-19-1 960,-7 2-280,-17 2-177</inkml:trace>
  <inkml:trace contextRef="#ctx0" brushRef="#br0" timeOffset="1">18 294 14731,'4'17'2185,"9"-5"-1129,16-12-336,6-6 1312,14-3-639,6-2-193,2-4-344,-3 1-184,-3 4-392,-7-1-224,-15 9-456,-9 2-328,-20 13-608,-9 1 1056,-14 6-208,-7 3-248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1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15683,'12'6'1929,"11"-6"-937,8-1-320,12-7 912,3 1-183,4-1-289,-1 1-224,-3 1-504,-3 0-384,-12 6-1024,-6 0 944,-7 3-184,-2 3-136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2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16243,'6'3'1785,"7"1"-921,1-4-288,13 0 952,6 0-239,10 0-369,3-3-144,3-1-264,-2 1-128,-4 2-320,-1 1-184,-15 0-680,-7 1-368,-16 1 928,-4 2-192,-11-4-176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2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16043,'23'7'1745,"11"-7"-969,3 0-288,8-3 648,-1 1-95,0-2-241,-2 0-368,-8 1-992,-3 2 616,-10 2-192,-5-1-112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2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15435,'21'155'5445,"-16"-33"-4350,-5 1 0,-19 153 0,16-250-960,-1 0 0,-9 33-1,10-55 124,3-12-93,5-41 170,20-83 0,-16 89-255,-6 30-59,18-92 83,59-172 0,-76 268-107,-1 0 0,1 0 1,1 0-1,0 1 0,6-10 1,-9 17 1,-1-1 0,0 1 0,1-1 0,-1 1-1,1-1 1,0 1 0,-1 0 0,1 0 0,0-1 0,0 1 0,0 1 0,0-1 0,0 0 0,0 0 0,0 1 0,0-1 0,0 1 0,0 0 0,0-1 0,0 1 0,0 0 0,0 0 0,0 0-1,1 1 1,-1-1 0,0 1 0,0-1 0,4 2 0,0 1-4,0 0 1,0 0-1,0 1 0,-1 0 0,1 0 1,-1 0-1,0 1 0,0-1 0,0 1 0,-1 1 1,0-1-1,0 0 0,0 1 0,0 0 0,-1 0 1,0 0-1,4 12 0,-6-14 4,1 1-1,-1 0 1,0 0-1,0-1 1,0 1 0,-1 0-1,1 0 1,-1 0-1,-1 0 1,1 0 0,0 0-1,-1-1 1,0 1-1,-1 0 1,1 0 0,-1-1-1,1 1 1,-1-1-1,-1 1 1,1-1 0,-1 0-1,1 0 1,-1 0-1,0 0 1,-5 4 0,-3 0-137,0 0 0,0-1 0,0 0 1,-1-1-1,0 0 0,0-1 0,-1-1 1,1 0-1,-1 0 0,0-1 0,0-1 1,0 0-1,-18 0 0,30-2 109,0 0 0,1 0 1,-1 0-1,1 0 0,-1 0 0,1 0 0,-1 0 0,1 0 1,-1 0-1,1 0 0,-1 0 0,1 0 0,-1 0 1,1-1-1,-1 1 0,1 0 0,-1 0 0,1-1 0,-1 1 1,1 0-1,0-1 0,-1 1 0,1 0 0,-1-1 0,1 0 1,8 1-483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2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73 17180,'1'3'250,"-1"1"1,1 0 0,-1 0 0,0 0 0,0 0-1,-1 0 1,1 0 0,-1 0 0,0 0 0,0-1 0,0 1-1,-1 0 1,1-1 0,-1 1 0,0-1 0,0 1-1,-2 2 1,-7 9 401,-1 0-1,-16 17 1,19-23-392,-87 88 395,76-84-1110,13-13-342,11-12-494,20-25-2393,53-63 0,-47 63 3952,37-56 1,-64 88 31,-2 2-64,0 0 1,1 0 0,-1 1-1,1-1 1,0 0 0,0 1-1,0-1 1,0 1 0,0 0-1,1 0 1,-1 0 0,0 0-1,1 0 1,0 0-1,4-1 1,-7 3-196,1 0-1,-1 0 1,0 0 0,1 0-1,-1 1 1,1-1 0,-1 0-1,1 0 1,-1 1-1,0-1 1,1 0 0,-1 1-1,0-1 1,1 0 0,-1 1-1,0-1 1,1 1-1,-1-1 1,0 0 0,0 1-1,1-1 1,-1 1 0,0-1-1,0 1 1,0-1-1,0 1 1,0-1 0,0 1-1,1-1 1,-1 1 0,0-1-1,0 1 1,-1 0-1,1 18 307,0-19-323,-14 107 1263,9-82-956,1 1 0,1-1-1,1 1 1,1 0 0,4 31 0,-2-48-291,10 52 295,-10-55-371,0-1-1,1 0 0,0 1 1,0-1-1,0 0 0,1 0 1,0 0-1,4 6 0,-2-9-1257,-4-9 388,-5-10-604,0 9 877,0 1-1,-1 0 0,0 0 1,-1 0-1,0 0 1,0 1-1,-12-11 1,-5 1-540,-27-16 1,29 19 2208,-35-27 0,56 40-947,-1 0 1,1 0-1,-1-1 0,1 1 0,0 0 1,-1-1-1,1 1 0,0 0 1,-1-1-1,1 1 0,0 0 0,-1-1 1,1 1-1,0-1 0,0 1 1,0 0-1,-1-1 0,1 1 0,0-1 1,0 1-1,0-1 0,0 1 1,0-1-1,0 1 0,0-1 0,0 1 1,0-1-1,0 1 0,0-1 1,0 1-1,0-1 0,1 0 42,0 0 0,0 0 0,-1 1-1,1-1 1,0 0 0,0 0 0,0 1 0,0-1-1,0 1 1,0-1 0,0 1 0,0 0 0,2-1-1,44-8 1529,-37 8-1410,129-25-1073,-107 19 538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43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37 17396,'18'-25'1932,"-17"25"-1897,-1-1 0,0 1 1,0 0-1,0-1 0,1 1 0,-1 0 0,0-1 1,0 1-1,0-1 0,0 1 0,0 0 0,0-1 1,0 1-1,0-1 0,0 1 0,0 0 0,0-1 1,0 1-1,0-1 0,0 1 0,0-1 0,0 1 1,0 0-1,-1-1 0,1 1 18,-1 0 0,0-1 0,0 1 0,1 0 0,-1 0-1,0 0 1,1 0 0,-1 0 0,0 0 0,0 0 0,1 0 0,-1 0 0,0 1 0,1-1 0,-1 0 0,0 0 0,1 1-1,-1-1 1,0 0 0,0 1 0,-10 5 307,1-1 0,0 2 0,0-1-1,0 1 1,-15 16 0,4-2-235,-22 28 0,26-26-94,1 1 0,1 0-1,1 1 1,1 0 0,1 1 0,-8 28 0,14-34-10,1-1-1,0 1 1,1 0 0,1 0-1,2 1 1,-1-1 0,2 0-1,1 0 1,4 26-1,-3-36-47,0-1-1,1 0 0,0 0 0,0 0 0,1 0 0,0-1 0,1 0 1,0 1-1,0-2 0,1 1 0,0 0 0,0-1 0,0 0 0,1-1 0,16 12 1,-10-9-167,1-1-1,0-1 1,0 0 0,1-1 0,0 0 0,1-1 0,-1-1 0,28 4 0,4-3-239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2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20604,'0'7'1697,"-5"-3"-1313,2 4-176,3-6 360,0 0-536,6-4 120,-3-5-168,1-4-200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2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20420,'-41'72'3312,"-108"207"-2492,146-274-847,0 0 1,1 1-1,0 0 1,0-1 0,0 1-1,-1 9 1,3-14 16,0-1 0,0 0 0,0 0 0,0 0 0,0 0 0,0 1 0,0-1 0,1 0 1,-1 0-1,0 0 0,0 0 0,0 0 0,0 0 0,0 1 0,0-1 0,1 0 1,-1 0-1,0 0 0,0 0 0,0 0 0,0 0 0,0 0 0,1 0 0,-1 0 0,0 0 1,0 0-1,0 1 0,0-1 0,1 0 0,-1 0 0,0 0 0,0 0 0,0 0 1,0 0-1,1-1 0,-1 1 0,0 0 0,0 0 0,0 0 0,0 0 0,1 0 0,-1 0 1,0 0-1,0 0 0,0 0 0,0 0 0,0 0 0,0 0 0,1-1 0,-1 1 1,0 0-1,0 0 0,0 0 0,0 0 0,0 0 0,0-1 0,0 1 0,1 0 1,9-10-555,12-19-786,-1-2 1,16-33-1,-9 16-173,5-10-240,-18 30 1216,2 1 1,0 0-1,34-40 0,-37 57 1149,-14 10-567,1 0 1,-1 0-1,0 0 0,0 0 0,0 0 0,1 0 1,-1 0-1,0 0 0,0 0 0,0 0 1,0 0-1,1 0 0,-1 0 0,0 0 0,0 0 1,0 1-1,0-1 0,1 0 0,-1 0 1,0 0-1,0 0 0,0 0 0,0 1 0,0-1 1,0 0-1,0 0 0,0 0 0,1 0 1,-1 1-1,0-1 0,0 0 0,0 0 1,0 0-1,0 0 0,0 1 0,0-1 0,0 0 1,0 0-1,0 0 0,0 1 0,-7 29 2107,-7 7-1151,2 2 1,1-1-1,2 2 0,-6 51 0,15-76-870,-1-1 1,2 1 0,0-1 0,1 0 0,0 0 0,7 22 0,-6-25-92,1-2-1,0 1 0,1 0 1,0-1-1,1 0 1,0 0-1,0 0 0,1-1 1,15 15-1,-147-157-7453,5 6 6234,113 121 1372,6 6-98,-1 0-1,1 0 1,0-1 0,-1 1-1,1 0 1,0-1 0,0 1-1,0-1 1,0 1 0,0-1-1,0-1 1,1 3-40,0-1 1,0 1-1,1 0 0,-1-1 1,0 1-1,0 0 1,1 0-1,-1-1 0,0 1 1,0 0-1,1 0 1,-1 0-1,0-1 0,1 1 1,-1 0-1,0 0 1,1 0-1,-1 0 0,0 0 1,1 0-1,-1 0 1,0 0-1,1 0 0,-1 0 1,1 0-1,-1 0 0,0 0 1,1 0-1,-1 0 1,0 0-1,1 0 0,-1 0 1,0 0-1,1 0 1,-1 0-1,0 1 0,1-1 1,-1 0-1,1 1 1,19 4 739,-19-5-738,46 14 1096,-19-4-870,1-2 0,0-1 1,0-1-1,58 3 0,-50-15-216,-2-5-41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2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18716,'12'-4'1640,"-7"4"-1184,-5 7-224,-5 12 1529,-4 5-1393,0 15-216,-1 5 8,5 8-40,-3 0-8,8-1-48,-1-2-64,2-12-440,2-5-376,0-15 696,-3-14-144,-3 3-104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2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65 15659,'-5'-7'1777,"11"3"-865,8 2-336,15 2 1112,4 0-471,13 0-377,7 0-440,1-3 984,2-4-1064,4-12-104,-2-3 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2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17308,'3'32'1429,"-2"1"0,-6 57 1,-17 66 531,7-61-1301,-18 147 806,43-287-1152,16-49 0,-21 78-270,11-40-51,3 1-1,2 1 1,50-92 0,-66 137-5,1 0 0,0 1 0,0 0 1,1 0-1,0 1 0,0 0 0,1 0 0,0 0 1,14-7-1,-18 11 0,0 1 0,0 0 0,0 1-1,0-1 1,1 1 0,-1 0 0,1 0 0,-1 0 0,1 0 0,-1 1 0,1 0 0,-1 0 0,1 0 0,-1 1-1,1-1 1,-1 1 0,1 0 0,-1 0 0,0 1 0,1-1 0,-1 1 0,0 0 0,7 5 0,-9-6 6,-1-1 0,1 1 0,-1 0 0,0 0 0,1 0 0,-1 0 0,0 0 0,1 0 0,-1 0 0,0 1 0,0-1 0,0 0 0,0 1 0,0-1 0,0 1 0,-1-1 0,1 1 0,0-1 0,-1 1 0,1-1 0,-1 1 0,0 0 0,1-1 0,-1 1 0,0 0 0,0-1 0,0 1 0,0 0 0,0-1 1,-1 1-1,1 0 0,0-1 0,-1 1 0,1-1 0,-1 1 0,1 0 0,-1-1 0,0 1 0,0-1 0,0 0 0,0 1 0,-2 1 0,-3 4-3,1-1-1,-2 0 1,1 0-1,-1-1 1,0 0-1,0 0 1,-8 4-1,-116 49-178,89-42-897,38-14 772,3-2 249,0 1 0,0-1 1,0 0-1,0 1 0,0-1 0,0 1 1,0-1-1,0 1 0,0-1 0,1 1 1,-1 0-1,0-1 0,0 1 0,1 0 1,-1-1-1,0 1 0,1 0 0,-1 1 1,2 0-398,10 0-149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2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19164,'0'7'2313,"0"-4"-1353,2-3-432,0-6 2216,1 1-1959,-1-3-241,1 0-296,0-8-208,-2-4-80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4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325 120 14819,'6'-23'1949,"-3"14"-1015,-1 0-1,0 0 1,0 0 0,-1 0-1,0 0 1,-1 0 0,0-10-1,0 18-893,0 0 0,0 1 0,0-1-1,0 0 1,0 1 0,-1-1 0,1 1 0,0-1 0,0 0-1,-1 1 1,1-1 0,0 1 0,-1-1 0,1 1 0,-1-1-1,1 1 1,0-1 0,-1 1 0,1-1 0,-1 1 0,1 0-1,-1-1 1,1 1 0,-1 0 0,0-1 0,1 1-1,-1 0 1,1 0 0,-2-1 0,0 1-6,0 0 0,0 0 0,0 1 0,0-1 0,0 0 1,0 1-1,1-1 0,-1 1 0,0-1 0,-2 2 0,-4 2-5,0 1-1,0 0 1,-10 8 0,-11 11 20,1 1 0,1 2 0,1 1 0,2 1 0,1 1 1,1 1-1,-27 50 0,43-68-26,0 1-1,1-1 1,0 1-1,1 0 1,-5 28-1,9-39-19,-1 1 0,1-1 0,0 0 0,0 1 0,0-1-1,0 0 1,1 1 0,-1-1 0,1 0 0,0 0-1,0 1 1,0-1 0,0 0 0,0 0 0,1 0-1,0 0 1,-1 0 0,1-1 0,0 1 0,0 0-1,1-1 1,-1 1 0,0-1 0,1 0 0,0 0-1,-1 0 1,1 0 0,0 0 0,0-1 0,0 1-1,5 1 1,-1-1-1,1-1 0,-1 1 0,0-1 0,1-1-1,-1 1 1,0-1 0,1-1 0,-1 1 0,1-1 0,7-2-1,-1-1 13,0 0 1,0 0-1,-1-2 0,16-7 0,-27 12-6,-1 0 0,0 0 1,0 0-1,1 1 0,-1-1 0,0 0 1,0 0-1,0-1 0,0 1 0,0 0 0,0 0 1,1-2-1,-4-2 119,-11 4-25,6 3-70,-1-1 0,1 2 0,0-1-1,-1 1 1,1 0 0,0 0 0,1 1 0,-1 0 0,1 1-1,0-1 1,0 1 0,0 0 0,0 0 0,-9 12 0,15-17-32,0 1 0,-1-1 0,1 0 0,0 1 0,0-1 1,-1 0-1,1 1 0,0-1 0,0 0 0,-1 1 0,1-1 1,0 1-1,0-1 0,0 0 0,0 1 0,-1-1 0,1 1 1,0-1-1,0 1 0,0-1 0,0 1 0,0-1 0,0 0 1,0 1-1,0-1 0,1 1 0,-1 0 0,10-2 3,18-10-1,-2-6 7,-1-1 1,39-35-1,-23 18-8,-40 34-5,0 0 0,0 0 0,0 0 0,0 0 0,0 0 0,0 1 0,1-1 0,-1 0 0,0 1 0,0-1 0,1 1 0,-1-1 0,0 1 0,0-1 0,1 1 0,-1 0 0,0 0 0,1 0 0,2 0 0,-4 0 1,1 1-1,0-1 1,-1 1-1,1-1 1,-1 1 0,1-1-1,-1 1 1,1 0-1,-1-1 1,1 1-1,-1 0 1,1-1-1,-1 1 1,0 0-1,0 0 1,1-1 0,-1 1-1,0 0 1,0 0-1,0 0 1,0-1-1,0 1 1,0 1-1,0 9-13,-1 0-1,0-1 1,-5 17-1,6-24 22,-19 73 95,7-31 10,-8 67 0,20-112-150,0 0 0,0 0 0,0 0 0,0 0 0,0 0 0,0 0 0,0 0 0,0 0 0,0 0 0,0 0-1,1 0 1,-1 0 0,0 0 0,0 0 0,0 0 0,0 0 0,0 0 0,0 0 0,0 0 0,0 0 0,0 0 0,0 0 0,0 1 0,0-1 0,0 0-1,0 0 1,0 0 0,0 0 0,1 0 0,-1 0 0,0 0 0,0 0 0,6-15-486,7-23 138,0 2-106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4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22 18540,'0'-1'113,"0"0"0,0 1 0,0-1-1,0 0 1,0 0 0,0 0 0,0 0 0,-1 1 0,1-1-1,0 0 1,0 0 0,-1 1 0,1-1 0,-1 0 0,1 0 0,-1 1-1,1-1 1,-1 0 0,1 1 0,-1-1 0,1 1 0,-1-1 0,0 1-1,-1-2 1,1 2 56,-1-1 0,0 1-1,0-1 1,0 1-1,1 0 1,-1-1 0,0 1-1,0 0 1,0 0-1,-3 1 1,-4 0 278,0 1-1,1 0 1,-14 6 0,-6 4-255,0 1 1,1 1 0,0 1 0,1 2 0,1 0-1,1 2 1,0 1 0,2 0 0,-40 47 0,40-38-122,2 0 1,0 1 0,2 1 0,1 1 0,2 0 0,1 1 0,2 1 0,-11 44 0,20-66-65,1-1 0,0 1 0,0 0 0,1 0 0,2 18 0,-1-28-7,0 0 0,0 1 1,0-1-1,0 0 0,1 0 1,-1 0-1,1 0 0,0 0 0,0 0 1,-1 0-1,1 0 0,0 0 1,1 0-1,-1 0 0,0 0 1,1-1-1,-1 1 0,1 0 0,-1-1 1,1 1-1,-1-1 0,1 0 1,0 0-1,0 0 0,0 1 1,0-2-1,0 1 0,0 0 0,0 0 1,0-1-1,0 1 0,0-1 1,1 1-1,-1-1 0,0 0 1,0 0-1,4 0 0,3-2 4,-1 1 1,0-1-1,0 0 0,0-1 0,0 0 0,0 0 1,-1-1-1,1 0 0,-1 0 0,0 0 0,0-1 1,0 0-1,-1-1 0,6-6 0,-6 6 4,0 1 0,-1-1 0,0-1 0,0 1 0,-1-1 0,0 0-1,0 0 1,-1 0 0,1 0 0,-2-1 0,1 1 0,-1-1 0,0 0 0,1-14 0,-2 19-6,-1 1 0,0 0 0,0-1 0,-1 1 0,1 0 0,0 0 0,-1-1 0,1 1 0,-1 0 0,0 0 0,0 0 0,0 0 0,0 0 0,0 0 0,0 0 0,-2-3 0,1 4 0,1 0 0,-1 0 0,1-1 0,-1 1 0,1 1 0,-1-1 0,0 0 0,0 0 0,1 1 0,-1-1 0,0 1 0,0-1 0,0 1 0,1 0 0,-1-1 0,-3 1 0,0 1 1,-1 0 0,0-1 0,0 2 0,1-1 0,-1 1 0,0 0 0,1 0 0,0 0 0,-1 1 0,1 0 0,-7 5 0,7-5-3,-1 1 1,1 0-1,0 0 1,1 0 0,-1 1-1,1 0 1,0-1-1,0 2 1,0-1-1,1 0 1,0 1 0,0-1-1,0 1 1,1 0-1,-4 12 1,6-17-1,0-1 0,0 1 0,0 0 0,0-1 0,0 1 0,0-1 0,0 1 0,0 0 0,0-1 0,0 1 0,0 0 0,1-1 0,-1 1 0,0-1 0,0 1 0,0 0 0,1-1 0,-1 1 0,0-1 0,1 1 0,-1-1 0,1 1 0,-1-1 0,1 1 0,-1-1 0,1 1 0,-1-1 0,1 1 0,1-1 0,-1 1 0,1-1 0,0 1 0,-1-1 0,1 0 0,-1 0 0,1 0 0,0 0 0,-1 0 0,1 0 0,2-1 0,5-1-1,1-1 1,18-7-1,-26 9 0,112-53-14,32-12-10,-143 64 22,0 1-1,0 0 0,-1 1 1,1-1-1,0 0 0,0 1 1,0 0-1,0 0 0,0 0 1,0 0-1,3 0 0,-5 1 2,0-1 0,0 1 0,0-1-1,0 1 1,0-1 0,-1 1-1,1 0 1,0 0 0,0-1-1,-1 1 1,1 0 0,0 0 0,-1 0-1,1 0 1,0 0 0,-1 0-1,1 0 1,-1 0 0,0 0 0,1 0-1,-1 0 1,0 0 0,0 0-1,0 0 1,1 0 0,-1 0-1,0 0 1,-1 0 0,1 1 0,0-1-1,0 1 1,-3 14 4,0 0 0,0 0-1,-2 0 1,0 0 0,-1-1 0,0 0 0,-9 15 0,-2 5 55,4 0-712,-14 51 0,27-84 604,-1 0-1,0 0 0,1 0 1,-1-1-1,0 1 0,0 0 1,0-1-1,0 1 0,-1-1 1,1 1-1,-2 1 0,-4 1-339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5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402 121 15675,'4'-5'535,"0"-1"-1,0 1 0,-1 0 0,0-1 1,1 0-1,-2 0 0,1 0 0,3-12 1,-6 16-414,1 0 1,-1 1-1,1-1 0,-1 0 1,0 0-1,0 1 1,0-1-1,0 0 1,0 0-1,0 1 1,0-1-1,0 0 0,-1 0 1,1 1-1,-1-1 1,1 0-1,-1 1 1,0-1-1,0 0 1,1 1-1,-1-1 1,0 1-1,-1-1 0,1 1 1,0 0-1,0-1 1,0 1-1,-1 0 1,1 0-1,-1 0 1,1 0-1,-1 0 0,1 0 1,-1 1-1,0-1 1,1 0-1,-3 0 1,-2 0-39,0 0 0,0 1 0,0-1 0,0 1 0,0 0 1,0 1-1,0 0 0,1 0 0,-1 0 0,0 0 0,0 1 1,1 0-1,-1 0 0,1 1 0,-8 4 0,-5 3-36,1 2 0,1 0 1,-18 16-1,8-4-35,1 1 0,1 0 0,2 2 1,-30 45-1,42-57-9,1 1-1,0 1 1,2 0 0,0 0 0,0 0 0,2 1-1,0-1 1,1 1 0,0 1 0,0 23 0,4-38-5,0 1 1,0-1 0,0 0 0,1 1-1,0-1 1,-1 0 0,2 0 0,-1 1-1,0-1 1,1 0 0,0 0-1,0 0 1,0-1 0,0 1 0,1 0-1,-1-1 1,1 1 0,0-1 0,0 0-1,0 0 1,0 0 0,1-1 0,-1 1-1,1-1 1,4 3 0,-2-3-1,1 1 0,0-1 0,0 0 1,0 0-1,1-1 0,-1 0 0,0 0 0,0 0 1,1-1-1,-1-1 0,0 1 0,1-1 0,-1 0 1,9-3-1,-3 0 18,-1 0 1,0-1 0,0 0 0,0-1-1,-1 0 1,1-1 0,-1-1-1,16-14 1,-21 17 10,0 0 0,-1-1 1,0 1-1,0-1 0,-1 0 0,1-1 0,-1 1 0,-1-1 1,1 0-1,-1 0 0,0 0 0,-1 0 0,0 0 0,0-1 1,0 1-1,0-10 0,-2 16-19,0-1 0,0 1-1,0 0 1,0 0 0,0 0 0,0-1 0,0 1 0,0 0 0,0 0 0,-1 0 0,1 0-1,0 0 1,-1 0 0,1-1 0,-1 1 0,0 0 0,1 0 0,-1 0 0,0 1 0,1-1-1,-3-2 1,2 3-4,0-1 0,1 1 0,-1 0 0,0 0 0,0-1 0,0 1 0,0 0 0,0 0 0,1 0 0,-1 0 0,0 0 0,0 0 0,0 0 0,0 0 0,0 1 0,1-1 0,-1 0 0,0 0 0,0 1 0,0-1 0,0 1 0,0 0 0,-1-1-4,1 1 0,-1 0 1,1 1-1,-1-1 0,1 0 0,-1 0 1,1 1-1,0-1 0,0 0 0,0 1 1,0-1-1,0 1 0,0 0 0,0-1 1,0 1-1,1 0 0,-1 0 0,1-1 0,-1 1 1,1 0-1,0 0 0,-1 0 0,1-1 1,0 1-1,0 0 0,0 0 0,1 0 1,-1 2-1,1-3-1,-1 0 0,1-1 0,0 1 0,-1 0 0,1 0 0,0 0 0,-1 0 0,1-1 0,0 1-1,0 0 1,0-1 0,0 1 0,0-1 0,0 1 0,0-1 0,0 1 0,0-1 0,0 0 0,0 1 0,0-1 0,0 0 0,0 0 0,0 0 0,0 0 0,0 0 0,0 0 0,0 0 0,0 0 0,0 0 0,0-1 0,0 1 0,0 0 0,0-1 0,2 1 0,39-16-16,-39 14 14,48-23-7,-23 11 6,0 1-1,48-15 0,-75 28 5,1-1-1,-1 1 1,1-1 0,-1 1 0,1 0 0,-1-1 0,1 1-1,0 0 1,-1 0 0,1 0 0,-1 1 0,1-1-1,-1 0 1,1 0 0,0 1 0,-1-1 0,1 1-1,-1 0 1,0-1 0,1 1 0,1 1 0,-2 0-1,0-1 1,0 0-1,0 1 1,0-1-1,0 1 0,-1-1 1,1 1-1,-1-1 1,1 1-1,-1 0 1,1-1-1,-1 1 1,0 0-1,0-1 0,0 1 1,0 3-1,-2 7-2,0 0 0,0 0-1,-2 0 1,-5 15 0,8-23 2,-46 112-12,43-103-1201,10-19-68,16-27-569,-17 24 1701,10-13-726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5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19556,'1'-7'1929,"9"0"-1313,-1 0-248,4 3 984,2 4-432,1 1-392,3 5-208,2 1-232,1 0-64,1 0-8,0-1 9,-3-2-154,-2-1-231,-5-1-576,-3-1-344,-8-1 1008,-12-1-880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43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1 21597,'-11'20'964,"0"0"0,2 1 0,-14 42 0,-15 78-998,35-126 43,-11 56-8,13-66 11,1 0 1,-1 0 0,1 1-1,0-1 1,1 0 0,-1 0-1,1 0 1,0 1 0,0-1-1,4 7 1,-5-11-1,1 0 1,-1 0-1,1 0 0,0 0 0,-1 0 1,1-1-1,0 1 0,0 0 0,0-1 0,0 1 1,0 0-1,0-1 0,0 1 0,0-1 1,0 1-1,0-1 0,0 0 0,0 1 1,0-1-1,0 0 0,0 0 0,0 0 1,0 0-1,0 0 0,0 0 0,0 0 1,1 0-1,-1 0 0,0 0 0,1-1 0,32-12 278,-33 12-281,58-32 574,75-56 1,-41 26-540,-78 53-175,-8 6-286,0 1 0,-1-1-1,1-1 1,-1 0 0,0 1-1,-1-2 1,1 1 0,-1-1-1,4-6 1,-8 12 374,-1-1 0,0 1 0,0-1 0,0 1 0,0-1 0,0 0 0,-1 1 0,1-1 0,0 1 0,0-1 0,0 1 0,0-1 0,-1 1 0,1-1 0,0 1 0,0-1 0,-1 1 0,1-1 0,0 1 0,-1-1 1,1 1-1,-1-1 0,1 1 0,0 0 0,-1-1 0,1 1 0,-1 0 0,1-1 0,-1 1 0,1 0 0,-1 0 0,0 0 0,1-1 0,-1 1 0,1 0 0,-1 0 0,1 0 0,-1 0 0,1 0 0,-1 0 0,0 0 0,1 0 0,-1 0 0,0 1 0,-25-2-1204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5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15899,'-3'16'2281,"10"-5"-1217,12-7-328,8 1 1569,10-1-833,5-1-232,4 1-367,0-1-233,-6 0-528,-4-2-432,-11 1 352,-7 2-136,-11-11-104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5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29 127 19732,'0'0'59,"0"0"0,0-1-1,0 1 1,1 0 0,-1 0-1,0 0 1,0 0 0,0-1-1,0 1 1,1 0 0,-1 0 0,0 0-1,0 0 1,1 0 0,-1 0-1,0 0 1,0-1 0,0 1-1,1 0 1,-1 0 0,0 0-1,0 0 1,1 0 0,-1 0 0,0 0-1,0 0 1,1 0 0,-1 0-1,0 0 1,0 0 0,1 1-1,-1-1 1,0 0 0,0 0-1,1 0 1,0 10 1372,-8 24 38,4-19-1057,-25 155-121,39-209-4046,-7 0 1030,-2-1 0,-2-48 1,-12-22 2601,11 107 446,1 1 0,-1-1 0,1 0 0,0 1 0,0-1 0,0 0 0,0 1-1,1-6 1,-1 7-174,1 1 0,-1-1 0,1 0 0,-1 1 0,1-1 0,-1 1 0,1-1 0,0 1 0,-1-1 0,1 1 0,0 0 0,-1-1 0,1 1 0,0 0 0,0-1 0,-1 1 0,1 0 0,0 0 0,0 0-1,-1 0 1,1 0 0,0 0 0,0 0 0,0 0 0,-1 0 0,1 0 0,0 0 0,0 0 0,-1 0 0,1 1 0,0-1 0,1 1 0,35 6 2296,64 4 0,-66-10-3126,68-7-1,-117 10-5643,-2 8 4973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5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46 16420,'23'2'2080,"11"-2"-1008,5-4-400,11-4 1185,3 0-305,1-1-464,-2 1-256,-8 2-527,-3 2-233,-16 4-713,-7 1-487,-16 5 904,-6-1-168,-7 8-184</inkml:trace>
  <inkml:trace contextRef="#ctx0" brushRef="#br0" timeOffset="1">0 250 15667,'25'0'2297,"5"-1"-1281,14-9-344,2-2 1329,6-1-673,1 0-224,-5 2-656,-3-1-544,-11 4 1056,-10 1-880,-9 4-80,-5 1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5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16500,'12'2'495,"0"-1"1,1-1-1,-1 0 1,0 0-1,1-2 1,-1 1 0,15-5-1,-1 2 298,218-39 2706,272-33-3355,-506 76-568,24-3-1103,-34 3 1485,1 0-1,0 0 0,-1 0 0,1 0 0,-1 0 0,1-1 1,0 1-1,-1 0 0,1 0 0,-1 0 0,1 0 1,-1-1-1,1 1 0,-1 0 0,1-1 0,-1 1 0,1 0 1,-1-1-1,1 1 0,-1-1 0,0 1 0,1-1 1,-1 1-1,1-1 0,-1 1 0,0-1 0,0 1 0,1-1 1,-1 1-1,0-1 0,0 1 0,0-1 0,0 0 1,1 1-1,-1-1 0,0 1 0,0-1 0,0 1 0,0-1 1,-1-1-1,-6-12-787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5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52 17236,'0'12'538,"0"-1"1,0 1 0,-1 0 0,0 0-1,-5 15 1,1 4 339,-41 407 3299,47-435-3497,2-13-431,3-20-42,9-61 102,24-124 3,-30 178-301,2 1 0,1 0 0,28-57 1,-38 88-17,0 1 1,1 0-1,-1 0 1,1 1 0,0-1-1,0 0 1,0 1 0,0 0-1,1 0 1,-1 0-1,1 0 1,0 0 0,0 1-1,0-1 1,0 1 0,0 0-1,0 1 1,9-3-1,-9 3-5,0 1-1,1 0 0,-1 0 0,0 0 1,0 0-1,1 1 0,-1 0 0,0 0 0,0 0 1,0 0-1,0 1 0,0-1 0,0 1 1,-1 0-1,1 0 0,0 1 0,-1-1 0,0 1 1,1-1-1,2 5 0,-3-4 2,0-1 0,-1 1 0,1 0 0,-1 0 0,0 0 1,0 0-1,0 0 0,0 0 0,0 1 0,-1-1 0,0 1 0,1-1 0,-1 1 0,0-1 0,-1 1 0,1 0 0,-1 0 0,0 6 0,0-6 10,-1 0-1,0 1 0,0-1 0,-1 0 1,1 0-1,-1-1 0,1 1 0,-1 0 1,-1 0-1,1-1 0,0 0 0,-1 1 1,0-1-1,0 0 0,0 0 0,-4 3 1,-1 1-3,0-1 1,0 1-1,-1-2 1,0 1-1,0-1 1,0-1-1,-1 1 1,0-2-1,0 1 1,0-1-1,0-1 1,0 0-1,0 0 1,-13-1-1,22-1-36,-1 0 1,1 0-1,-1 0 0,1 0 0,-1 0 0,0 0 1,1-1-1,-1 1 0,1-1 0,0 1 1,-1-1-1,1 0 0,-1 1 0,-1-2 1,3 1-23,0 1 0,0 0 0,-1-1 0,1 1 1,0-1-1,-1 1 0,1-1 0,0 1 1,0-1-1,0 1 0,0-1 0,0 1 1,-1-1-1,1 1 0,0-1 0,0 1 1,0-1-1,0 1 0,0-1 0,1 1 1,-1-1-1,0 1 0,0-1 0,0 1 0,0-1 1,1 1-1,-1-1 0,2-2-151,0 0 0,0 0 0,0 0 0,0 1 0,1-1 0,-1 1 0,1-1 0,0 1 0,-1 0 0,5-2 0,16-7-585,11 3-214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5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18468,'-13'0'837,"1"0"1,0 2-1,0 0 1,0 0-1,0 1 1,-13 4-1,15-2-583,-1-1 0,1 1-1,0 1 1,0 0 0,1 0-1,-11 10 1,10-7-208,1 0 1,0 1-1,1 0 0,0 0 1,1 1-1,0 0 0,0 0 1,1 1-1,1-1 0,0 1 1,0 1-1,-4 23 0,6-26-29,2 1-1,-1-1 1,2 1-1,-1 0 1,1-1-1,1 1 1,0 0-1,1-1 1,3 14-1,-5-21-13,1 0 0,0 0 0,1 0-1,-1 0 1,0 0 0,1-1-1,0 1 1,-1 0 0,1-1 0,0 1-1,1-1 1,-1 0 0,0 1-1,1-1 1,-1 0 0,1-1 0,-1 1-1,1 0 1,0-1 0,0 1-1,0-1 1,0 0 0,0 0 0,0 0-1,0 0 1,0-1 0,0 1-1,0-1 1,1 0 0,-1 0 0,0 0-1,0 0 1,0-1 0,6 0-1,-3-1 21,0 0 0,1 0 0,-1-1 0,0 1 0,0-1 0,-1-1 0,1 1 0,-1-1-1,0 0 1,0 0 0,0 0 0,0-1 0,-1 0 0,5-6 0,-6 8-3,0-1 0,0 0 0,-1 1 0,1-1 0,-1 0 0,0-1 0,0 1 0,-1 0 0,1-1 0,-1 1 0,0 0 0,0-1 0,-1 0-1,1 1 1,-1-1 0,0 1 0,0-1 0,0 0 0,-1 1 0,-1-8 0,1 10-7,1 1 0,-1-1 0,0 1-1,1-1 1,-1 1 0,0-1 0,0 1-1,0 0 1,0 0 0,0-1 0,0 1-1,0 0 1,0 0 0,-1 0 0,1 0-1,0 0 1,-1 1 0,1-1 0,0 0 0,-1 0-1,-2 0 1,1 1-3,1-1 1,-1 1-1,1 0 1,-1 0-1,1 0 1,-1 1-1,1-1 0,-1 0 1,1 1-1,-1 0 1,1 0-1,-5 1 1,3 0-8,0 0 0,0 0-1,0 1 1,0-1 0,1 1 0,-1 0 0,1 0 0,-1 0 0,1 0 0,0 1 0,0 0 0,1-1 0,-1 1 0,1 0 0,-3 5 0,5-8-4,-1-1-1,1 1 1,0-1-1,0 1 0,0-1 1,-1 1-1,1 0 1,0-1-1,0 1 1,0-1-1,0 1 0,0 0 1,0-1-1,0 1 1,0-1-1,0 1 1,0 0-1,1-1 0,-1 1 1,0-1-1,0 1 1,0-1-1,1 1 1,-1-1-1,0 1 0,1-1 1,-1 1-1,0-1 1,1 1-1,-1-1 0,1 1 1,-1-1-1,1 0 1,-1 1-1,1-1 1,-1 0-1,1 1 0,-1-1 1,1 0-1,-1 0 1,1 0-1,-1 1 1,1-1-1,0 0 0,-1 0 1,1 0-1,-1 0 1,1 0-1,0 0 1,-1 0-1,1 0 0,-1 0 1,1 0-1,0-1 1,-1 1-1,1 0 1,0-1-1,40-10-48,-37 9 43,35-14-82,-27 10 28,0 1 0,0 0 0,1 1 0,-1 0-1,1 1 1,15-2 0,-27 5 52,0 0-1,0 0 1,0 0-1,0 0 1,0 0 0,0 0-1,0 0 1,0 1 0,0-1-1,0 0 1,0 0-1,0 1 1,0-1 0,0 1-1,0-1 1,0 1 0,-1-1-1,1 1 1,0 0 0,0-1-1,0 1 1,-1 0-1,1 0 1,0-1 0,-1 1-1,1 0 1,-1 0 0,1 0-1,-1 0 1,1 0 0,-1 0-1,0 0 1,1 0-1,-1 0 1,0 0 0,0 0-1,0 0 1,0 0 0,0 0-1,0 0 1,0 0-1,0 0 1,0 0 0,-1 2-1,-1 6-16,0 1 0,0-1-1,-1 1 1,-4 8-1,1-4 35,-38 94-768,44-107 754,0-1 0,0 0 0,0 0-1,0 1 1,-1-1 0,1 0 0,0 0-1,0 0 1,0 1 0,0-1 0,0 0-1,0 0 1,-1 0 0,1 0 0,0 1 0,0-1-1,0 0 1,-1 0 0,1 0 0,0 0-1,0 0 1,0 0 0,-1 0 0,1 1-1,0-1 1,0 0 0,0 0 0,-1 0 0,1 0-1,0 0 1,0 0 0,-1 0 0,1 0-1,0 0 1,0 0 0,0 0 0,-1 0-1,1 0 1,0-1 0,0 1 0,-1 0 0,1 0-1,0 0 1,0 0 0,0 0 0,-1 0-1,1 0 1,0-1 0,0 1 0,0 0-1,0 0 1,-1 0 0,1-1 0,0 1 0,-4-15-223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5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16091,'-2'4'1756,"2"0"775,9-4-65,159-10 1522,1 0-3561,-130 9-372,-26 0-40,1 0 1,0 1-1,-1 1 0,20 3 0,-27 1-132,-13-1-313,-14 1-1502,20-5 1815,0 0 87,1 0 0,-1 0 0,1 0-1,-1 0 1,1 0 0,-1 0-1,0 0 1,1 0 0,-1 0 0,1 0-1,-1 0 1,1-1 0,-1 1 0,1 0-1,-1 0 1,1-1 0,-1 1 0,1 0-1,-1 0 1,1-1 0,0 1-1,-1-1 1,1 1 0,-1 0 0,1-1-1,-1 0 1,-2-10-558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0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39 15523,'7'-12'2450,"-9"17"-337,-7 23-674,-27 173 2761,-16 106-3306,18-125-722,41-201-59,0-1 1,14-25-1,-3 6-38,246-511 330,-260 543-403,22-34 8,-24 38-13,0 1 0,0-1 0,0 1 0,0 0 0,1-1 0,-1 1 0,1 0 0,-1 0 0,1 1 0,0-1 0,4-2 0,-6 4 0,0 0 0,0 0 0,0 0-1,0-1 1,-1 1 0,1 0 0,0 0 0,0 0-1,0 0 1,0 0 0,-1 0 0,1 1 0,0-1-1,0 0 1,0 0 0,-1 0 0,1 1 0,0-1 0,0 1-1,-1-1 1,1 0 0,0 1 0,-1-1 0,1 1-1,1 1 1,-1-1-2,1 1 0,-1 0-1,0 0 1,0 0 0,0 1 0,0-1-1,0 0 1,0 0 0,0 3 0,1 6-10,-1-1-1,0 1 1,0 11 0,-2-11 15,0 0-1,0 0 1,-1 0 0,0 0-1,-1 0 1,0-1-1,-1 1 1,0-1-1,-11 19 1,12-24 5,0 0-1,0 0 1,-1 0-1,1 0 1,-1-1-1,0 0 1,-1 0-1,1 0 1,-1 0-1,1-1 1,-1 1-1,0-1 1,-1-1-1,1 1 1,0-1-1,-1 1 1,1-2-1,-1 1 1,0-1-1,-7 2 1,11-3-68,-1 0 0,1 0 0,0-1 0,-1 1 0,1-1 0,0 1 0,-1-1 0,1 0 0,0 1 1,0-1-1,0 0 0,0-1 0,-1 1 0,1 0 0,1-1 0,-1 1 0,0-1 0,0 1 0,-2-5 0,3 5 2,0 0-1,0 0 0,0-1 1,0 1-1,1-1 0,-1 1 1,0 0-1,1-1 0,-1 1 1,1-1-1,0 1 0,-1-1 1,1 0-1,0 1 0,0-1 1,0 1-1,0-1 0,0 1 1,1-1-1,-1 1 0,0-1 1,1 1-1,-1-1 0,1 1 1,-1-1-1,1 1 0,0-1 1,0 1-1,-1 0 0,3-3 1,12-8-550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1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 16131,'-1'24'5172,"-2"32"-3928,-4-12-818,-1-1-1,-3 0 1,-23 62-1,41-137 655,87-250-637,-88 269-442,-5 13-1,-1 0 0,0 0 0,0 0 0,1 0 0,-1 0 0,0 0 0,0 0 0,0 0 0,1 0 0,-1 0 0,0 0 0,0 0 1,0 1-1,1-1 0,-1 0 0,0 0 0,0 0 0,0 0 0,0 0 0,1 1 0,-1-1 0,0 0 0,0 0 0,0 0 0,0 1 0,0-1 0,0 0 0,1 0 0,-1 0 0,0 1 0,0-1 0,0 0 0,0 0 0,0 1 0,7 33 0,-4-20-1,-2-11 2,-1-1 0,1 0-1,0 0 1,-1 1-1,1-1 1,1 0-1,-1 0 1,0 0-1,0 0 1,1 0-1,-1 0 1,1 0-1,-1 0 1,1-1-1,0 1 1,0-1 0,0 1-1,0-1 1,0 0-1,0 0 1,2 2-1,-1-3 1,1 1 1,-1-1-1,0 0 0,0 0 1,0 0-1,0 0 0,0-1 0,0 1 1,0-1-1,0 0 0,0 0 0,0 0 1,0 0-1,0 0 0,-1 0 1,4-3-1,35-24 27,-35 22-24,1 1-1,-1 0 1,1 0-1,1 1 1,-1 0-1,1 0 0,14-4 1,-22 7-4,1 1 0,0 0 0,0 0 0,-1 0 0,1 0 1,0 0-1,0 0 0,-1 0 0,1 0 0,0 0 0,0 0 0,-1 0 0,1 0 1,0 1-1,-1-1 0,1 0 0,0 1 0,-1-1 0,1 0 0,0 1 0,-1-1 0,1 1 1,-1-1-1,1 1 0,0 0 0,0 1 0,0-1 1,0 1-1,0 0 1,0-1-1,-1 1 0,1 0 1,-1 0-1,0-1 1,1 1-1,-1 3 0,0 5 2,0 1 0,0-1 0,-3 11-1,2-15 0,-17 74-134,2-11-252,18-54-1846,3-9 1699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1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20772,'-3'16'2353,"-1"-4"-1609,-1-8-320,1 0 1249,3 2-769,-1-5-176,2 1-384,0-1-136,2 1-256,-2-9-1200,-2 4 240,1-6-2433,1-2 2865,1-9-385,2-3-327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44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18492,'12'23'2000,"2"-4"-1199,5-2-353,5 0 912,0 0-248,6-1-832,0 0-616,-2-5 336,0-1-152,0-4-176</inkml:trace>
  <inkml:trace contextRef="#ctx0" brushRef="#br0" timeOffset="1">463 30 17660,'1'14'1792,"-1"5"-1128,-2 3-288,-3 3 1081,1 1-529,0 6-512,-1-4-248,4-3-664,1-5-392,0-9-929,0-4 1473,1-9-320,5-4-248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1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99 16628,'15'-15'1305,"1"1"3546,-16 20-2768,-6 13-1243,-38 92-278,-74 208-456,119-319-105,-1 0 0,0 0 0,0 0 0,0 0 0,0 0 0,0 0 0,0 0 0,1 0 0,-1 0 1,0 0-1,0 0 0,0 0 0,0 0 0,0 0 0,0 0 0,1 0 0,-1 0 0,0 0 0,0 1 0,0-1 0,0 0 0,0 0 0,0 0 0,0 0 0,0 0 0,1 0 1,-1 0-1,0 0 0,0 0 0,0 0 0,0 1 0,0-1 0,0 0 0,0 0 0,0 0 0,0 0 0,0 0 0,0 0 0,0 0 0,0 1 0,0-1 0,0 0 0,0 0 1,10-12 16,30-62 77,55-147 0,-81 186-81,-1 5-4,-2-1 1,-1 0-1,10-52 1,-21 72-25,-3 15-15,-5 17-2,3 0 5,-4 39 0,9-52 22,0 0 1,1 1 0,0-1 0,0 1 0,1-1 0,1 1 0,2 12 0,-3-19 4,0 0 0,0 0 0,0 0-1,0 0 1,0 0 0,0 0 0,0 0 0,1 0 0,-1-1-1,1 1 1,-1 0 0,1-1 0,0 1 0,0-1 0,-1 0 0,1 1-1,4 0 1,-2 0 2,-1-1 0,1 0-1,0 0 1,-1-1 0,1 1 0,0-1-1,0 0 1,0 0 0,6-1 0,4-1 9,-1-1 0,0-1 0,1 0 1,20-10-1,17-12 45,-1-1 1,-1-3-1,73-58 0,-129 94-66,1 1 0,0 0-1,0 1 1,0 0 0,-7 12-1,-24 50 3,36-68 6,-14 30-326,1 1-1,2 1 0,1 0 0,-12 66 0,22-91 153,1-6 133,0-1-1,-1 1 1,1-1-1,-1 1 1,1-1 0,-1 1-1,0-1 1,0 0-1,0 1 1,0-1 0,-2 3-1,-2-3-385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1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26 17716,'0'-1'100,"0"1"0,0-1 0,1 1 0,-1 0 0,0-1-1,0 1 1,1-1 0,-1 1 0,0-1 0,1 1 0,-1 0 0,0-1 0,1 1 0,-1-1 0,1 1 0,-1 0 0,0 0 0,1-1 0,-1 1 0,1 0 0,-1 0 0,1-1 0,-1 1 0,2 0-1,2 10 1456,-3 22-334,-1-31-1197,-2 46 157,-2 0-1,-3-1 0,-1 1 0,-2-1 1,-22 58-1,29-99-42,1-6-60,1-10 17,9-47 179,25-93 0,-13 70-217,0-18-14,-21 111-39,0 0 0,1 0 0,1 15-1,-1-22-3,0 1 0,1-1 0,0 1 0,0 0 0,0-1 0,1 1 0,0-1 0,0 0 0,0 0-1,6 10 1,-6-14 2,0 1-1,0 0 0,0-1 1,0 0-1,0 1 0,0-1 0,1 0 1,-1 0-1,0 0 0,1 0 1,-1-1-1,1 1 0,-1-1 0,0 1 1,1-1-1,-1 0 0,1 0 1,-1 0-1,1 0 0,-1-1 0,1 1 1,-1-1-1,1 1 0,-1-1 1,3-1-1,6-1 20,-1-2-1,0 1 1,0-1 0,12-8 0,48-40 180,-19 13 11,-51 40-209,0 0-1,1 0 0,-1 0 1,0-1-1,0 1 1,0 0-1,0 0 0,0 0 1,1 0-1,-1 0 1,0 0-1,0 0 1,0-1-1,0 1 0,1 0 1,-1 0-1,0 0 1,0 0-1,0 0 0,0 0 1,1 0-1,-1 0 1,0 0-1,0 0 0,0 0 1,1 0-1,-1 0 1,0 0-1,0 0 1,0 0-1,1 0 0,-1 0 1,0 1-1,0-1 1,0 0-1,0 0 0,1 0 1,-1 0-1,0 0 1,0 0-1,0 0 1,0 1-1,1 10 39,-8 20-37,5-24 3,-2 8-76,0 3 109,0 0 1,-2 22-1,5-36-156,1 0 0,0 0 0,0 0 0,0 0 0,0 0 0,1 0 0,-1-1 0,1 1 0,0 0 0,1 0 0,-1 0 0,0-1 0,1 1 0,0-1 0,0 1 0,4 4 0,-6-7 92,1-1 1,-1 1-1,1-1 0,-1 1 1,1-1-1,-1 0 1,1 1-1,0-1 0,-1 1 1,1-1-1,0 0 1,0 0-1,-1 1 0,1-1 1,0 0-1,-1 0 1,1 0-1,0 0 0,0 0 1,-1 0-1,1 0 1,0 0-1,0 0 0,-1 0 1,1 0-1,0-1 1,0 1-1,-1 0 0,1 0 1,0-1-1,-1 1 1,2-1-1,10-8-488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1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15979,'-9'4'2273,"22"-3"-1188,29-5 45,942-73 2767,-664 45-4054,-382 36-2495,37 1 2125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2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90 16988,'3'3'215,"-1"1"1,0-1-1,0 1 1,0 0 0,-1 0-1,0 0 1,1 0-1,-1 0 1,-1 0 0,1 0-1,-1 0 1,1 0 0,-1 8-1,-1 10 487,-5 29 1,4-32-101,-47 306 1729,48-320-2273,0 1-149,0 1 0,0-1 0,-1 0 0,-3 10 1,5-15 69,-1-1 0,1 0 0,0 1 0,0-1 0,0 1 0,-1-1 0,1 0 0,0 1 0,0-1 1,-1 0-1,1 0 0,0 1 0,-1-1 0,1 0 0,0 0 0,-1 1 0,1-1 0,0 0 0,-1 0 1,1 0-1,0 0 0,-1 0 0,1 1 0,-1-1 0,1 0 0,0 0 0,-1 0 0,1 0 0,-1 0 1,0 0-1,0-1-35,0 0 1,0 0-1,-1 0 0,1 1 1,0-1-1,0 0 1,0-1-1,0 1 1,0 0-1,0 0 1,0 0-1,1-1 1,-2-1-1,-7-14-226,2 1 1,0-2-1,1 1 0,0 0 0,2-1 1,-4-21-1,3 0 91,0-73 0,6 90 274,0 0 0,2-1-1,0 1 1,1 1 0,1-1-1,10-24 1,-12 39 0,0-1 0,0 0 0,1 0 0,0 1 0,1 0 0,-1 0 0,1 0 0,1 1 0,-1 0 0,1 0 0,0 0 0,1 0 0,0 1 0,-1 0 0,1 1 0,1-1 0,-1 1 0,1 1 0,8-4 0,-2 4 44,1 0-1,-1 0 0,0 2 0,1 0 0,-1 0 0,1 1 0,-1 1 0,1 1 0,16 3 0,-19-2-88,-1-1 0,0 2-1,0 0 1,0 0 0,0 1 0,-1 0-1,0 0 1,0 2 0,0-1 0,-1 1-1,17 16 1,-25-21-34,1 0 0,0-1-1,0 2 1,-1-1 0,1 0-1,-1 0 1,0 0 0,0 1-1,0-1 1,0 1 0,0-1-1,0 1 1,-1-1 0,1 1-1,-1-1 1,1 1 0,-1-1-1,0 1 1,0 0 0,-1 3-1,0-2 10,0-1 0,-1 1 0,1-1 0,-1 1 0,0-1-1,0 0 1,0 1 0,0-1 0,0 0 0,-1-1 0,0 1 0,-4 4 0,-6 3 54,-1-1 0,0 0 0,0 0 0,-1-2 0,-17 7 0,-14 3-22,-52 11 0,61-18-2047,86-21 1085,-7 4 263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2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60 17364,'1'-2'175,"-1"-1"0,1 1 0,0-1 0,-1 1 0,0-1 0,0 1 0,0-1 0,0 1 0,0-1 0,0 0 0,-1 1 0,1-1 0,-1 1 0,-1-3 0,2 3-99,-1 1 0,0-1 0,0 1 0,-1 0 1,1 0-1,0-1 0,0 1 0,-1 0 0,1 0 0,0 0 1,-1 1-1,1-1 0,-1 0 0,1 0 0,-1 1 0,1-1 1,-1 1-1,0-1 0,1 1 0,-1 0 0,0 0 0,-2 0 1,-4 0 92,1 0 0,0 1 0,-1 0 0,1 0 0,0 1 1,0 0-1,-1 0 0,1 1 0,1 0 0,-1 0 0,0 0 1,1 1-1,-9 6 0,-5 6-11,0 0 0,-27 29 0,30-27-65,1 1 1,1 1-1,-18 28 1,26-35-28,0 0 0,0 1 0,2-1 1,-1 1-1,2 1 0,-6 26 0,10-38-52,-1 0 0,1 0 0,0 0 0,0 0-1,0 0 1,0 0 0,0 0 0,1 0 0,-1 0 0,1 0 0,0 0-1,0 0 1,0-1 0,0 1 0,0 0 0,1-1 0,-1 1 0,1-1-1,2 4 1,-2-4-6,1 0 1,0 1-1,0-1 0,1 0 0,-1 0 0,0 0 1,0-1-1,1 1 0,-1-1 0,1 0 0,0 0 1,-1 0-1,6 0 0,3 0 6,1 0 0,0-1 0,-1-1 0,1 0 0,-1-1 0,0 0 0,1-1 0,11-4 0,-19 5 4,0 0 1,0-1 0,0 1 0,-1-1 0,1 0 0,-1 0 0,0 0-1,0-1 1,4-4 0,-7 7-11,-1 1 0,1-1 0,0 0 0,-1 0 0,1 1 0,-1-1 0,1 0-1,-1 0 1,0 0 0,1 0 0,-1 0 0,0 0 0,0 0 0,0 1 0,1-1 0,-1 0 0,0 0-1,0 0 1,0 0 0,-1 0 0,1-2 0,-1 2 2,0-1-1,0 1 1,0 0-1,0 0 1,0 0-1,0 0 1,0 0-1,0 0 0,-1 0 1,1 0-1,0 0 1,-1 0-1,1 1 1,-1-1-1,1 0 1,-1 1-1,1-1 1,-3 1-1,-2-2 13,1 1-1,-1-1 1,0 2-1,1-1 1,-1 1-1,0-1 1,0 2-1,0-1 1,0 1-1,1-1 1,-1 2 0,0-1-1,1 1 1,-7 2-1,10 0-19,9-3-8,11-2-9,8-5-12,45-16 0,-49 14 22,-1 0 1,1 2-1,28-4 0,-47 10 5,-1 0-1,1-1 1,0 1-1,0 0 1,0 0-1,0 1 1,0-1 0,-1 1-1,1-1 1,0 1-1,0 0 1,4 2-1,-6-2 1,0 0 0,0 0 0,0 0 0,0 0 0,0 0 0,0 0-1,0 0 1,-1 0 0,1 0 0,0 1 0,-1-1 0,1 0 0,-1 1-1,1-1 1,-1 0 0,1 1 0,-1-1 0,0 0 0,0 1 0,0-1 0,0 1-1,0-1 1,0 1 0,0-1 0,0 0 0,-1 3 0,-2 10-60,-1 0 0,0 0 1,-6 13-1,5-15-93,0 1-1,1-1 1,1 0 0,-2 14-1,8-23-998,5-7 804,9-8 40,3-9-231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2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22349,'-19'19'2024,"2"-1"-1400,-3-5-280,4 2 793,6-2-337,7-6-624,3-6-544,12-4 336,5-1-128,-2-9-144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2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 14019,'-3'-6'1216,"2"3"-712,-2 0-112,4-1 2529,1 3-2025,-2 4-136,-2-1-63,2 4-345,3-1-400,6-4 168,2-1-104,1-9-120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3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101 123 14883,'-1'0'111,"0"0"-1,1 0 1,-1 0 0,1 1-1,-1-1 1,0 0-1,1 1 1,-1-1 0,1 0-1,-1 1 1,1-1-1,-1 1 1,1-1 0,-1 1-1,1-1 1,-1 1-1,1-1 1,0 1 0,-1-1-1,1 1 1,0 0-1,-1-1 1,1 1 0,0 0-1,0-1 1,0 1-1,0-1 1,0 1 0,-1 1-1,-1 26 445,1-19-280,-72 563 2463,66-529-2433,4-29 155,1-21 7,3-22-52,40-253 292,-7 66-665,-16 49-18,-19 166-24,1 1 0,0-1 0,0 1 0,0-1 0,0 1 0,0 0 0,0-1 0,0 1 0,0-1 0,0 1 0,0-1 0,0 1 0,1 0 0,-1-1 0,0 1 0,0-1 0,0 1 0,0 0 0,1-1 0,-1 1 0,0-1 0,0 1-1,1 0 1,-1-1 0,0 1 0,1 0 0,-1 0 0,1-1 0,6 11-9,7 26-6,-13-32 16,5 14 1,-5-10-4,2 1 0,-1-1 1,1 0-1,1 0 1,-1 0-1,1-1 0,1 1 1,-1-1-1,1 0 1,11 11-1,-15-17 3,1 0 0,-1 0 0,1 0 1,-1-1-1,1 1 0,0 0 0,0-1 0,-1 1 0,1-1 0,0 0 0,0 0 0,0 1 0,-1-1 0,1 0 0,0-1 1,0 1-1,0 0 0,-1 0 0,1-1 0,0 1 0,0-1 0,-1 0 0,1 1 0,0-1 0,2-2 0,5-2 7,0-1 0,0-1 0,9-8 0,-11 9-4,85-77 54,29-23 11,-116 101-64,0 1 0,0 1 0,1-1 1,-1 1-1,9-4 0,-13 7-4,-1 0 0,0 0 0,1-1 0,-1 1 0,0 0 0,1 0 0,-1 0 0,1 0 0,-1 0 0,0 0 1,1 0-1,-1 0 0,0 0 0,1 0 0,-1 0 0,0 0 0,1 0 0,-1 0 0,0 1 0,1-1 0,-1 0 0,0 0 0,1 0 0,-1 0 0,0 1 0,1-1 0,-1 0 0,0 0 0,0 1 0,1-1 0,-1 0 0,0 0 0,0 1 0,1-1 1,-1 1-1,0 1 3,0-1 0,1 1 0,-1 0 0,0 0 0,-1 0 1,1 0-1,0 0 0,0 0 0,-1-1 0,1 1 0,-2 3 1,-49 132 193,22-62-50,-25 99 0,24-6 48,28-145-329,0 0 1,2 0 0,0 0-1,2-1 1,5 31 0,-9-74-1353,-1 1 1060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3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1054 65 14659,'-10'-8'197,"-1"0"0,0 1 1,-1 0-1,1 1 0,-1 1 0,0 0 0,-1 0 0,1 1 0,-1 1 0,-19-3 1,27 6-185,0 0 1,0 0 0,0 1 0,-1 0 0,1 0 0,0 0 0,0 1 0,0 0-1,1 0 1,-7 3 0,-47 32-158,36-22 97,-49 35 11,3 3 0,2 4 1,3 2-1,2 3 0,-81 106 0,103-115 138,1 2-1,3 1 0,3 2 1,-38 92-1,53-106-60,2 1 0,3 1 0,1 0 0,2 1 0,2 0 0,3 0 0,0 52 0,8-29-9,3 1 1,29 123-1,59 133 42,-36-163-35,-43-126-1,2-1 0,28 46-1,-34-65 9,1 0-1,0-2 1,1 1 0,1-2-1,33 28 1,-35-33 6,0-2 0,1 1 0,0-2-1,0 0 1,1 0 0,0-2 0,0 0 0,1 0 0,16 2 0,-2-3 115,-1-2-1,1 0 0,0-2 1,57-7-1,-41-1 70,-2-1 0,68-23-1,-81 19-148,0-1 0,-1-1 0,0-1 0,-2-2 0,0-1 0,-1-1 0,0-2 0,-2 0 0,-1-2 0,34-42 0,-13 6 129,-2-1 0,-3-3 1,53-115-1,-33 47-21,-5-1-1,-7-4 1,-6-1 0,32-179 0,-66 262-181,-2 0 1,-2-1 0,-3 1 0,-2-1 0,-15-100 0,10 123-27,-2 1 0,0 0 0,-3 0 0,0 1 0,-2 1-1,-1 0 1,-2 1 0,0 0 0,-2 1 0,-2 1 0,-22-25 0,33 41-82,0 2 0,-1-1 0,0 1 0,-1 1 0,1 0 0,-2 0 0,1 1 0,-1 0 0,0 1 0,0 1 0,-1 0 0,0 0 0,1 1 0,-2 1 0,-23-3 1,-17 4-220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3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10106,'2'0'129,"0"-1"1,0 0-1,1 1 0,-1 0 1,0-1-1,0 1 0,1 0 1,-1 0-1,0 0 0,1 1 1,-1-1-1,0 0 0,1 1 1,-1 0-1,0-1 0,0 1 1,0 0-1,0 0 0,0 0 1,0 1-1,0-1 0,0 0 1,0 1-1,0-1 0,2 4 1,4 3 137,0 1 0,0 1 0,9 15 0,-14-21-274,33 58 243,-3 1 0,32 86 1,-24-54-177,32 62-33,8-3 0,6-4 0,7-4 0,171 207 0,90 45 85,35-29 236,-206-213-143,694 610 972,-787-681-992,3-5 0,106 70 1,-130-104-1,2-4 0,2-2 0,1-4 0,2-3-1,81 23 1,50-6 317,4 0-190,-200-47-310,61 21-333,-65-22 225,-1 1 0,0 1 0,0-1 0,-1 1 0,1 1 0,-1-1 1,7 7-1,-13-11 96,1 0 1,-1 1 0,1-1 0,-1 1-1,0-1 1,1 1 0,-1-1 0,0 1-1,1-1 1,-1 1 0,0 0-1,1-1 1,-1 1 0,0-1 0,0 1-1,0 0 1,0-1 0,0 1 0,0 0-1,0-1 1,0 1 0,0-1 0,0 1-1,0 0 1,0-1 0,0 1 0,0 0-1,-1-1 1,1 1 0,0-1-1,0 1 1,-1 0 0,1-1 0,0 1-1,-1-1 1,1 1 0,-1-1 0,1 1-1,0-1 1,-1 0 0,1 1 0,-1-1-1,1 1 1,-1-1 0,0 0 0,1 0-1,-1 1 1,1-1 0,-1 0-1,0 0 1,1 0 0,-1 1 0,1-1-1,-1 0 1,0 0 0,-34 3-359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86 21629,'-1'-1'110,"0"1"0,0-1 0,-1 1 0,1-1 0,0 1 0,0-1 0,0 1 0,0-1 0,-1 1 0,1 0 0,0 0 0,0 0 0,-1 0 0,1 0 0,0 0 0,0 0 0,-3 0 0,-22 8 67,15-3-45,0 2-1,1-1 0,0 1 1,0 1-1,0 0 0,1 0 0,0 1 1,1 0-1,-10 14 0,10-12-112,0 1-1,0 0 1,2 0-1,-1 0 0,2 1 1,-1 0-1,-6 27 1,11-32-13,0-1 1,0 0 0,1 1 0,0-1-1,0 0 1,1 1 0,1 7 0,-2-14-1,1 1 0,-1 0 0,0-1 0,1 1 0,-1-1 0,1 1 0,0-1 1,-1 1-1,1-1 0,0 1 0,0-1 0,0 0 0,0 1 0,0-1 0,0 0 0,0 0 1,0 0-1,1 0 0,-1 0 0,0 0 0,1 0 0,-1 0 0,1 0 0,-1-1 0,1 1 1,-1 0-1,1-1 0,0 1 0,-1-1 0,1 0 0,-1 0 0,1 0 0,0 0 0,-1 0 1,1 0-1,2 0 0,1-2 23,0 1 0,0-1 0,0 0 0,0-1 1,-1 1-1,1-1 0,0 0 0,-1 0 0,0 0 0,0-1 0,0 0 1,0 1-1,-1-1 0,0-1 0,4-4 0,2-3 63,-1-1 0,-1 0 0,0 0-1,7-19 1,-7 14-28,-1-2 0,-1 1-1,-1 0 1,-1-1 0,0 0 0,-1 0-1,-2 0 1,-2-37 0,1 53-112,0 0 0,0 0 0,-1 0 0,1 0 0,-1 0 0,0 1 0,0-1 0,0 0 0,-5-5 0,6 8-45,1 0 0,-1 1 0,0-1-1,1 0 1,-1 0 0,0 1 0,0-1 0,1 0 0,-1 1 0,0-1 0,0 1 0,0-1 0,0 1 0,0-1 0,0 1 0,0 0 0,1 0 0,-1-1 0,0 1 0,0 0 0,0 0 0,0 0 0,0 0 0,0 0 0,0 0 0,0 0 0,0 0 0,0 1 0,0-1 0,0 0 0,0 0 0,0 1-1,0-1 1,0 1 0,0-1 0,0 1 0,0-1 0,1 1 0,-1 0 0,0-1 0,-1 2 0,1 0-18,1 0-1,-1-1 1,0 1-1,1 0 0,-1-1 1,1 1-1,0 0 1,0 0-1,0-1 1,-1 1-1,1 0 1,1 0-1,-1 0 0,0-1 1,0 1-1,2 3 1,7 15-1003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44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2 18212,'1'0'44,"-1"0"1,0 0 0,0 0-1,0-1 1,0 1 0,0 0-1,1 0 1,-1 0-1,0 0 1,0 0 0,0 0-1,0 0 1,1 0-1,-1 0 1,0 0 0,0 0-1,0 0 1,1 0-1,-1 0 1,0 0 0,0 0-1,0 0 1,0 0-1,1 0 1,-1 0 0,0 0-1,0 0 1,0 0-1,0 0 1,1 1 0,-1-1-1,0 0 1,0 0-1,0 0 1,0 0 0,0 0-1,0 0 1,1 0-1,-1 1 1,0-1 0,0 0-1,-2 10 1063,-16 22-30,8-15-282,2-1-475,-56 121 976,54-113-1106,1 1 1,1-1-1,-7 45 0,15-67-170,-1 0 0,1-1 0,0 1 0,-1 0 0,1-1 0,0 1 0,0 0 0,0-1 0,0 1 0,1 0 0,-1-1 0,0 1 0,1-1 0,-1 1-1,1 0 1,-1-1 0,1 1 0,0-1 0,0 1 0,-1-1 0,1 0 0,0 1 0,1-1 0,-1 0 0,0 0 0,0 0 0,0 1 0,1-1 0,-1 0-1,0-1 1,1 1 0,-1 0 0,1 0 0,-1-1 0,1 1 0,0-1 0,-1 1 0,3 0 0,5-1 69,1 1 0,-1-1 1,0 0-1,0-1 0,16-3 1,-11 1-31,0 1-35,24-3-546,0-1 1,-1-2-1,73-26 1,-104 31 382,1-1 0,-1 1 0,0-1 0,0 0 0,-1 0-1,6-6 1,7-10-522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3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0 962 14579,'104'-354'5495,"-69"185"-4473,16-204 1,-50 358-976,-1 8-6,1 0 1,0-1-1,0 1 0,3-11 1,-4 18-39,0 0 0,0 0-1,0 0 1,1 0 0,-1-1 0,0 1 0,0 0 0,0 0 0,0 0 0,0 0 0,0 0-1,0 0 1,0-1 0,0 1 0,0 0 0,0 0 0,0 0 0,0 0 0,1 0 0,-1 0 0,0 0-1,0 0 1,0-1 0,0 1 0,0 0 0,0 0 0,1 0 0,-1 0 0,0 0 0,0 0-1,0 0 1,0 0 0,0 0 0,1 0 0,-1 0 0,0 0 0,0 0 0,0 0 0,0 0-1,0 0 1,1 0 0,-1 0 0,0 0 0,0 0 0,0 0 0,0 0 0,0 0 0,1 1 0,6 8 83,6 20 7,-11-24-71,21 46-98,2 0 1,2-2 0,46 63 0,-59-92-36,2-1 0,0 0-1,1-2 1,1 0 0,0 0 0,2-2-1,-1-1 1,2 0 0,0-1-1,29 12 1,23-1-180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13963,'7'127'5274,"-11"-33"-3981,1-45-631,2 0 1,11 92-1,-10-140-658,0 4 91,1 0-1,1 0 0,-1 0 0,4 8 1,-5-12-74,1 0 0,-1 0 0,0-1 0,1 1 0,-1 0 0,1-1 0,-1 1 0,1 0 0,-1-1 0,1 1 0,-1 0 0,1-1 0,0 1 0,-1-1 0,1 0 0,0 1 0,-1-1 0,1 1 0,0-1 0,-1 0 0,1 1 0,0-1 0,0 0 0,0 0 0,-1 0 0,1 0 0,0 0 0,0 0 0,0 0 0,-1 0 0,1 0 0,0 0 0,0 0 0,0 0 0,-1 0 0,1-1 0,0 1 0,0 0 0,-1-1 0,2 0 0,2-1 56,0-1 0,-1 0 0,0 0 0,0 0 0,0 0 0,0 0 0,0-1 0,0 1 0,3-8 0,18-38 470,-19 37-430,14-33 190,-1-1 1,-3 0-1,-2-2 0,9-57 0,-22 105-308,0-1 0,0 1 0,0-1 0,0 0 0,0 1 0,0-1 0,0 1 0,0-1 0,0 0 0,1 1 0,-1-1 0,0 1 0,0-1 0,1 1 0,-1-1 0,0 1 0,1-1 0,-1 1 0,0-1 0,1 1 0,-1-1-1,1 1 1,-1 0 0,1-1 0,0 0 0,12 6-463,0 1 23,-5-5 1,1 1 1,0-2-1,-1 1 0,1-1 1,0 0-1,16-3 0,-3-1-193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111 342 17268,'-2'-4'246,"-1"0"0,0 1 1,1-1-1,-1 1 1,-1-1-1,1 1 0,-1 0 1,1 0-1,-1 1 1,0-1-1,-4-2 0,6 5-178,1-1 0,-1 1 0,0-1 0,1 1 0,-1 0 0,0-1 0,0 1 0,1 0 0,-1 0 0,0 0 0,0 1 0,1-1 0,-1 0 0,0 1 0,1-1 0,-1 1 0,0-1 0,1 1 0,-1 0 0,1 0 0,-1-1 0,1 1 0,-1 0 0,1 1 0,0-1 0,-1 0 0,1 0 0,0 0 0,0 1 0,0-1 0,0 1 0,-1 1-1,0 0-30,0 1 0,0-1 0,0 1-1,1-1 1,-1 1 0,1 0-1,0 0 1,0 0 0,0-1 0,0 1-1,1 0 1,0 0 0,0 0-1,0 0 1,0 0 0,0 0-1,1 0 1,0 0 0,0 0 0,2 5-1,-2-6-23,0 0-1,0-1 0,1 1 1,-1 0-1,1-1 0,0 1 1,0-1-1,0 1 0,0-1 1,0 0-1,0 0 0,1 0 1,-1 0-1,1 0 1,-1-1-1,1 1 0,0-1 1,0 1-1,-1-1 0,1 0 1,0 0-1,0 0 0,0-1 1,0 1-1,0-1 0,5 0 1,0 0 53,0-2-1,-1 1 1,1-1 0,-1 0 0,1-1 0,-1 1-1,0-1 1,0-1 0,0 0 0,0 0 0,-1 0 0,0 0-1,0-1 1,0 0 0,0-1 0,5-5 0,-14 15-25,0 1-1,1 0 1,0 0 0,0 0 0,-1 7 0,1-6-22,-14 57-6,2 0 1,-7 110 0,-4 16 13,23-176-24,2-10-2,0 0-1,-1 1 1,1-1 0,-1 1 0,0-1 0,0 0 0,0 0-1,0 1 1,-1-1 0,1 0 0,-1 0 0,0 0 0,-2 3-1,4-6 0,-1 0 1,1 1-1,0-1 0,0 0 0,0 0 0,-1 0 0,1 0 0,0 0 0,0 0 1,-1 0-1,1 0 0,0 0 0,0 0 0,0 0 0,-1 0 0,1 0 0,0 0 0,0 0 1,0 0-1,-1 0 0,1 0 0,0-1 0,0 1 0,0 0 0,-1 0 0,1 0 1,0 0-1,0 0 0,0 0 0,0-1 0,-1 1 0,1 0 0,0 0 0,0 0 1,0 0-1,0-1 0,0 1 0,0 0 0,-1-1 0,-4-13 5,0-17 1,4-1-14,1 1 0,2-1 0,1 0-1,1 1 1,2-1 0,1 1 0,2 1-1,12-32 1,3 5-13,1 2 0,3 1 0,45-66 0,30-16-11,6-9 64,-104 136-21,-3 7-7,0 1 0,-1-1 0,0-1 0,1 1 0,-1 0 1,0 0-1,0 0 0,0-1 0,0 1 0,0-1 0,-1 1 1,1 0-1,-1-1 0,1-2 0,-1 5-2,-1-1-1,1 1 1,0 0-1,0-1 1,0 1 0,0 0-1,0-1 1,0 1 0,-1 0-1,1-1 1,0 1-1,0 0 1,0 0 0,-1-1-1,1 1 1,0 0 0,0 0-1,-1-1 1,1 1-1,0 0 1,-1 0 0,1 0-1,0 0 1,-1-1 0,1 1-1,0 0 1,-1 0-1,1 0 1,0 0 0,-1 0-1,1 0 1,0 0 0,-1 0-1,1 0 1,-1 0-1,1 0 1,0 0 0,-1 0-1,1 0 1,-17 5 41,16-4-36,-13 6 40,0 0 0,1 1 1,0 1-1,0 0 0,1 1 1,-15 14-1,-62 74 231,76-82-210,1 1-1,0 0 1,-17 34-1,27-46-81,-1 0 0,1 0-1,0 1 1,0-1 0,1 1-1,-1-1 1,1 1 0,0 0 0,1 0-1,0-1 1,0 1 0,0 0 0,0-1-1,1 1 1,0 0 0,0-1-1,0 1 1,4 8 0,-2-9-88,0-1 0,0-1 1,0 1-1,1 0 0,-1-1 1,1 1-1,0-1 0,-1 0 1,2 0-1,-1-1 0,0 1 1,0-1-1,1 0 0,0 0 0,-1 0 1,10 1-1,7 2-147,0-1 0,32 1-1,13-1-303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19540,'-6'3'2201,"-1"6"-1473,1-3-352,2-1 1312,4 0-1056,4-1-368,5-4-1008,1-1 760,0-1-232,0-2-152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125 207 18356,'-11'-35'2234,"10"35"-2175,1-1 0,0 0 0,-1 0 0,1 1 0,-1-1 0,1 0 1,-1 1-1,1-1 0,-1 1 0,1-1 0,-1 0 0,1 1 0,-1-1 0,0 1 0,1 0 0,-2-1 0,1 1-7,1 0-1,-1 0 0,1 0 0,-1 0 1,1 0-1,-1 1 0,1-1 0,-1 0 0,1 0 1,0 1-1,-1-1 0,1 0 0,-1 1 1,1-1-1,0 0 0,-1 1 0,1-1 1,0 1-1,-1-1 0,1 0 0,0 1 1,-1-1-1,1 1 0,0-1 0,0 1 1,0-1-1,0 1 0,-1-1 0,1 2 1,-4 9 423,1 0 0,0 1 0,1 0 0,-2 22 0,2 52-332,2-69-122,3 37-331,-1-40-72,-1 0-1,0 1 1,-1-1 0,-1 0 0,-5 28 0,6-41 316,0 0 0,-1 0 0,1 1 0,0-1 0,-1 0 0,1 0 1,-1 0-1,1 0 0,-1 0 0,0 0 0,1 0 0,-1 0 0,0-1 0,0 1 1,1 0-1,-1 0 0,-2 1 0,3-2 20,-1 0 1,0 0 0,1 0-1,-1 0 1,1 0-1,-1 0 1,0 0-1,1 0 1,-1 0-1,0 0 1,1 0-1,-1 0 1,0 0-1,1 0 1,-1-1-1,1 1 1,-1 0-1,0 0 1,1-1 0,-1 1-1,1 0 1,-2-2-1,0 0-46,-1-1-1,0 0 1,1 0-1,-1 0 1,1 0-1,0 0 1,0 0-1,0-1 0,-1-5 1,-3-9 70,1-1 0,1 1 0,0-1 1,2 0-1,0 0 0,1 0 0,1 0 0,4-32 0,1 18 327,1-1-1,2 1 1,1 1-1,14-34 1,-20 56-131,1 1 0,1-1 0,0 1 0,0 0 0,1 0 0,10-11 0,-14 17-107,0 1 0,1 0 1,-1-1-1,1 1 0,0 0 0,-1 1 1,1-1-1,0 0 0,0 1 1,0 0-1,0-1 0,1 1 1,-1 1-1,0-1 0,0 0 0,0 1 1,1-1-1,-1 1 0,0 0 1,1 0-1,-1 1 0,0-1 1,1 0-1,4 2 0,1 2-23,0-1-1,0 2 0,0-1 1,0 1-1,-1 0 0,0 1 1,0 0-1,0 0 0,-1 1 1,0 0-1,0 0 0,0 0 1,6 11-1,-13-17-38,0-1 1,1 1-1,-1 0 1,1 0-1,-1-1 1,0 1-1,0 0 1,0 0-1,1 0 1,-1 0-1,0-1 1,0 1-1,0 0 1,0 0-1,0 0 1,0 0-1,-1-1 0,1 1 1,0 0-1,0 0 1,0 0-1,-1-1 1,1 1-1,-1 0 1,1 0-1,0-1 1,-1 1-1,1 0 1,-1-1-1,1 1 1,-1-1-1,0 1 1,-1 1-1,2-2 2,-1 1 1,0 0-1,0-1 1,1 1-1,-1 0 1,0 0-1,1 0 0,-1 0 1,1 0-1,-1 0 1,1 0-1,-1 0 0,1 0 1,0 0-1,-1 0 1,1 0-1,0 0 1,0 0-1,0 0 0,0 0 1,0 0-1,0 0 1,0 1-1,3 5-69,0-1 1,1 1-1,-1-1 0,1 0 0,1 0 1,-1 0-1,1-1 0,0 1 1,9 6-1,6 9-265,-16-17 306,-1 0 1,1 0-1,-1 0 1,0 1-1,0-1 0,-1 1 1,1 0-1,-1-1 1,0 1-1,0 0 1,-1 0-1,1 0 1,-1 1-1,0-1 0,-1 0 1,1 0-1,-1 1 1,0-1-1,0 0 1,-1 1-1,0-1 1,1 0-1,-2 0 0,1 0 1,-1 0-1,0 0 1,0 0-1,0 0 1,0 0-1,-1-1 0,0 1 1,0-1-1,0 0 1,-1 0-1,-4 5 1,-3 2 181,0-1 0,0 0 0,-1-1 0,0 0-1,-1-1 1,0 0 0,-1-1 0,-13 6 0,19-11-54,1 1-1,-1-1 0,0 0 0,0-1 1,1 1-1,-1-2 0,-13 1 1,17-2-62,-1 1 1,0-1 0,0 0 0,1 0 0,-1 0 0,1-1-1,-1 1 1,1-1 0,0-1 0,-1 1 0,1 0 0,0-1-1,-5-4 1,8 6-119,0 1-1,1-1 0,-1 1 1,0-1-1,0 0 1,0 0-1,1 1 0,-1-1 1,0 0-1,1 0 1,-1 0-1,1 0 0,-1 0 1,1 0-1,0 0 1,-1 0-1,1 0 0,-1-1 1,2 1 38,-1 1-1,0 0 1,0-1 0,1 1-1,-1-1 1,0 1 0,1-1 0,-1 1-1,0 0 1,1-1 0,-1 1-1,1 0 1,-1 0 0,1-1 0,-1 1-1,0 0 1,1 0 0,-1-1-1,1 1 1,-1 0 0,1 0 0,-1 0-1,1 0 1,-1 0 0,2 0-1,8-1-249,0 1 0,20 2 0,-15 0 140,19-2-210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21 364 18108,'3'-16'1718,"-6"20"-57,-8 29 248,8-18-1588,0 0 0,1-1 0,0 18 0,2-25-274,0 0 0,1 0 0,-1 0 0,1 0 0,1 0 0,-1-1 0,1 1 0,5 12 0,-6-18-44,0 1 0,0-1 1,0 1-1,-1-1 0,2 0 1,-1 1-1,0-1 0,0 0 0,0 1 1,0-1-1,1 0 0,-1 0 1,1 0-1,-1 0 0,1-1 1,-1 1-1,1 0 0,-1-1 0,1 1 1,3 0-1,-3-1 1,1 0 0,-1 0-1,1 0 1,0 0 0,-1-1 0,1 1-1,0-1 1,-1 0 0,1 1 0,-1-1-1,1 0 1,2-2 0,3-2 11,0-1 0,0 0 1,0 0-1,-1 0 0,0-1 1,7-8-1,-1-1 43,0 0-1,-2-1 1,11-20 0,-26 47-240,1 0 1,0 1 0,0 0-1,1 0 1,0 0 0,0 0-1,2 0 1,0 20-1,0-30 87,0 1-1,0-1 0,1 0 1,-1 1-1,0-1 0,1 0 1,-1 1-1,1-1 1,-1 0-1,1 0 0,0 0 1,-1 1-1,1-1 0,0 0 1,0 0-1,0 0 0,0 0 1,0 0-1,0-1 0,0 1 1,0 0-1,0 0 0,2 0 1,-1 0-63,1-1 0,-1 1 0,0-1 0,1 1 0,-1-1 1,1 0-1,-1 0 0,1 0 0,-1 0 0,1-1 0,4 0 1,4-2-406,1-1 1,-1-1 0,0 1-1,11-8 1,-1 0-56,0-2 0,0-1 0,-1 0-1,-1-1 1,20-23 0,-20 18 557,0-1 0,-2-1 1,-1-1-1,18-32 0,-31 51 198,-1 0-1,1 0 1,-1 0-1,0 0 1,0 0-1,0 0 1,-1-1-1,0 1 1,0-1-1,0-7 1,-1 13-98,0-1 0,0 1 0,0-1 1,0 0-1,0 1 0,0-1 0,0 1 0,0-1 1,0 1-1,-1-1 0,1 1 0,0-1 1,0 1-1,0 0 0,-1-1 0,1 1 0,0-1 1,-1 1-1,1-1 0,0 1 0,-1 0 1,1-1-1,-1 1 0,1 0 0,0-1 0,-1 1 1,1 0-1,-1 0 0,1-1 0,-1 1 1,1 0-1,-1 0 0,1 0 0,-1 0 0,1 0 1,-1-1-1,1 1 0,-1 0 0,1 0 0,-1 0 1,1 1-1,-1-1 0,1 0 0,-1 0 1,1 0-1,-1 0 0,1 0 0,-1 1 0,1-1 1,-1 0-1,1 0 0,-1 1 0,1-1 1,-1 0-1,1 1 0,0-1 0,-1 1 0,-28 23 1373,14-7-699,1 0 1,1 1-1,-16 28 0,22-34-426,1 0 0,0 1 0,1 0 0,1 0-1,0 0 1,-4 26 0,7-35-226,1 0 0,0 0 1,0 0-1,0 0 0,1 0 0,-1 0 0,1 0 1,1 4-1,-2-7-41,1 0 0,-1 0-1,1 1 1,-1-1 0,1 0 0,0 0 0,0 0 0,0 0 0,0 0-1,-1 0 1,1 0 0,0 0 0,1 0 0,-1 0 0,0-1 0,0 1-1,0 0 1,0-1 0,1 1 0,-1-1 0,0 1 0,0-1 0,1 1-1,-1-1 1,0 0 0,1 0 0,2 0 0,1 0-4,1-1 1,-1 0 0,1 0-1,-1 0 1,1-1-1,-1 0 1,0 0 0,0 0-1,0-1 1,0 0 0,0 0-1,-1 0 1,1 0-1,-1-1 1,4-3 0,7-8 21,-1 0 0,22-31 0,-10 7 104,-2-1 1,-2-1-1,-1-1 1,-2 0-1,19-68 1,-36 101-99,1 2 28,-1-1-1,0 1 1,-1-1 0,1 1 0,-1-14 0,-1 21-68,0 1 0,0-1 0,0 0 0,0 0 0,0 0 0,0 0 0,0 0 0,0 0 0,0 0 0,-1 0 0,1 0 1,0 0-1,0 0 0,0 1 0,0-1 0,0 0 0,0 0 0,0 0 0,0 0 0,0 0 0,0 0 0,-1 0 0,1 0 1,0 0-1,0 0 0,0 0 0,0 0 0,0 0 0,0 0 0,0 0 0,0 0 0,-1 0 0,1 0 0,0 0 1,0 0-1,0 0 0,0 0 0,0 0 0,0 0 0,0 0 0,0-1 0,0 1 0,-1 0 0,1 0 0,0 0 0,0 0 1,0 0-1,0 0 0,0 0 0,0 0 0,0 0 0,0 0 0,0 0 0,0-1 0,0 1 0,0 0 0,0 0 0,0 0 1,0 0-1,0 0 0,0 0 0,0 0 0,0 0 0,0-1 0,0 1 0,0 0 0,0 0 0,0 0 0,0 0 1,-9 12 122,-9 18 4,3 5-13,2 0 0,1 1 0,-11 56 0,19-66-142,0 0 0,2 0 1,1 0-1,1 1 1,7 51-1,-5-68-204,0 0 0,1 0 0,6 15-1,-8-23 90,1 1-1,-1-1 1,1 1-1,-1-1 1,1 1-1,0-1 0,3 4 1,-4-6 91,0 1 1,-1-1-1,1 1 0,0-1 1,-1 1-1,1-1 1,0 1-1,0-1 0,0 0 1,-1 0-1,1 1 1,0-1-1,0 0 0,0 0 1,0 0-1,-1 0 1,1 0-1,0 0 0,0 0 1,0 0-1,0 0 0,-1 0 1,1-1-1,0 1 1,1-1-1,-1 1-1,0-1 1,1 0-1,-1 0 1,0 1-1,0-1 1,0 0-1,0 0 0,0 0 1,0 0-1,-1-1 1,3-1-1,11-25-716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148 425 16612,'-8'3'405,"2"1"0,-1 0 0,0 1 1,1-1-1,0 1 0,0 0 0,0 1 1,-6 7-1,1 0 353,0 2 0,-13 22 0,18-27-461,0 0 1,1 0-1,0 1 1,1 0-1,-5 21 1,8-29-268,0 0 0,1 1 1,0-1-1,0 1 0,0-1 1,0 0-1,0 1 0,1-1 1,-1 0-1,1 0 0,0 1 1,0-1-1,0 0 0,1 0 1,-1 0-1,1 0 0,-1 0 1,1 0-1,0-1 0,0 1 1,0 0-1,1-1 0,-1 0 1,6 5-1,14 8 6,50 25-1,3 2-43,-59-32-14,-1 1 1,0 1-1,0 0 0,-1 1 1,-1 1-1,16 20 1,-25-29 12,-1 0 0,1 1 1,-2-1-1,1 1 0,-1 0 1,1-1-1,-1 1 0,-1 0 0,1 0 1,0 7-1,-2-8 10,0-1 0,0 1 0,-1-1 0,1 1 0,-1 0 0,0-1 0,0 1-1,-1-1 1,1 0 0,-1 1 0,0-1 0,0 0 0,-1 0 0,1 0 0,-4 3 0,-1 2 42,0 0 0,-1-1 0,0-1 0,0 1 0,-1-1 0,1-1 0,-2 1 0,-11 5 0,17-10-22,1-1 0,-1 1 0,0-1 0,0 0-1,0 0 1,0 0 0,0 0 0,0-1 0,0 0 0,0 0 0,-6 0-1,8-1-10,-1 1 0,0-1 0,0 0 0,1 0 0,-1 0-1,1 0 1,-1-1 0,1 1 0,-1-1 0,1 0 0,0 1-1,0-1 1,0 0 0,0 0 0,0 0 0,0-1 0,-3-4 0,2 2-64,0-1 1,0 0 0,1-1 0,0 1 0,0 0 0,0-1 0,1 1 0,0-1-1,0 1 1,0-1 0,1 0 0,0 1 0,1-1 0,-1 0 0,3-7 0,0 0-183,0-1 0,2 1 1,-1 0-1,2 0 1,11-21-1,-3 12-110,1 2-1,0-1 0,2 2 0,0 0 0,1 1 1,38-29-1,136-84-227,-181 125 643,1-1 89,0 0 0,0 0 0,12-13 0,-22 18-72,1 1 0,0-1 0,-1 0 0,0 0 0,1 0 0,-1 0 0,0 0 0,-1-1 0,1 1 0,-1 0 0,1-1 0,-1 1 0,0-1 0,0 0 0,0 1 0,-1-1 0,1-6 0,-1 9-47,0-1 0,-1 1 1,1-1-1,0 1 0,0 0 0,-1-1 0,1 1 0,-1-1 0,1 1 1,-1 0-1,0-1 0,1 1 0,-1 0 0,0 0 0,0 0 0,0 0 0,0 0 1,0-1-1,0 2 0,0-1 0,0 0 0,-1 0 0,1 0 0,0 0 1,-1 1-1,1-1 0,0 1 0,-1-1 0,1 1 0,0-1 0,-1 1 0,1 0 1,-1 0-1,-2 0 0,0 0 4,0 0 0,1 0 0,-1 1 0,0-1 0,1 1 0,-1 0 0,0 0 1,1 1-1,-1-1 0,1 1 0,0-1 0,-6 5 0,1 1-19,-1 1 0,1 0 0,1 0-1,-1 1 1,1 0 0,1 1 0,0-1 0,0 1 0,1 0 0,0 1-1,-3 10 1,5-13-8,0 0-1,1 0 1,0 0-1,0 1 0,1-1 1,0 1-1,0-1 1,1 1-1,0-1 1,1 1-1,0-1 1,0 1-1,1-1 1,0 0-1,4 10 0,-5-16-6,-1 0-1,1 0 0,0 0 0,1 0 0,-1 0 1,0-1-1,1 1 0,-1 0 0,0-1 0,1 1 0,0-1 1,-1 1-1,1-1 0,0 0 0,0 0 0,0 0 1,0 0-1,0 0 0,0 0 0,0 0 0,3 0 1,-2-1 0,1 0 0,0 0 1,-1 0-1,1 0 1,0-1-1,-1 1 0,1-1 1,0 0-1,-1 0 1,1 0-1,4-3 1,6-4 11,-1 0 0,1 0 1,-2-2-1,20-16 0,11-16 41,-1-2 0,-2-1 0,49-74-1,-37 39 43,58-125 0,-101 189-83,-2-1-1,0-1 1,0 1-1,4-23 1,-11 39-19,0-1-1,0 1 1,1 0 0,-1-1 0,0 1-1,0 0 1,0 0 0,0-1 0,-1 1-1,1 0 1,0 0 0,0-1 0,-1 1-1,1 0 1,-1 0 0,0-2 0,1 3-1,-1 0 0,1-1 0,-1 1 0,1 0 0,-1-1 1,1 1-1,-1 0 0,1 0 0,-1-1 0,1 1 0,-1 0 0,1 0 1,-1 0-1,1 0 0,-1 0 0,1 0 0,-1 0 0,1 0 0,-1 0 1,0 0-1,1 0 0,-1 0 0,1 0 0,-2 0 0,-1 2 4,-1-1 0,1 1 0,0 0 1,-1-1-1,1 1 0,0 1 0,0-1 0,-3 3 0,-6 8 13,1 0-1,0 1 1,1 0 0,0 1 0,1 0 0,-11 26-1,10-19 4,2 0 0,1 1 0,0 0 0,-4 32 0,9-37-10,1 0-1,1-1 1,0 1 0,2 0-1,0 0 1,0-1-1,7 21 1,1-4 3,2-1 1,25 49-1,-34-75-12,-2-3-3,0 0 0,1-1 1,0 1-1,0-1 0,0 0 1,0 1-1,0-1 0,1 0 1,-1 0-1,1-1 0,0 1 1,0 0-1,4 2 0,-7-5-1,0 0 0,0 0-1,1 0 1,-1 0 0,0 0-1,0 0 1,0 0-1,0-1 1,1 1 0,-1 0-1,0 0 1,0 0 0,0 0-1,0 0 1,1 0-1,-1-1 1,0 1 0,0 0-1,0 0 1,0 0 0,0 0-1,0-1 1,0 1-1,0 0 1,1 0 0,-1 0-1,0-1 1,0 1 0,0 0-1,0 0 1,0 0 0,0-1-1,0 1 1,0 0-1,0 0 1,0 0 0,0-1-1,0 1 1,0 0 0,-1 0-1,1 0 1,0 0-1,0-1 1,0 1 0,0 0-1,0 0 1,0 0 0,-3-13-84,3 13 85,-7-21-197,-1 0 1,-1 0-1,-20-33 0,-42-53-418,5 8 454,64 96 183,0 0 0,1-1 0,-1 1 0,1 0 1,-1-1-1,1 0 0,-1-5 0,2 8-13,0 1-1,0-1 0,0 0 0,0 0 1,0 1-1,0-1 0,0 0 1,0 0-1,1 1 0,-1-1 1,0 0-1,1 0 0,-1 1 0,0-1 1,1 0-1,-1 1 0,1-1 1,-1 1-1,0-1 0,1 1 0,0-1 1,-1 1-1,1-1 0,-1 1 1,1-1-1,0 1 0,-1-1 1,1 1-1,0 0 0,-1 0 0,1-1 1,0 1-1,0 0 0,-1 0 1,1 0-1,0 0 0,0 0 1,-1-1-1,1 2 0,0-1 0,1 0 1,33 1-562,-1 2 0,1 1 0,53 15 1,-29-7 223,-9-2-199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20476,'3'4'2249,"8"-4"-1553,12-7-352,8-5 1608,6 1-1383,4-2-361,2 2-1201,0-2 937,-17 3-192,-7 1-144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72 20084,'1'-2'141,"1"1"-1,-1-1 1,0 0-1,0 1 1,0-1-1,0 0 0,0 0 1,0 0-1,0 0 1,-1 0-1,1 0 1,-1 0-1,1 0 1,-1 0-1,0-1 1,0-1-1,0 2-71,0 1-1,-1-1 1,1 1-1,-1-1 1,1 1-1,-1-1 1,0 1-1,1 0 1,-1-1-1,0 1 1,0 0 0,0 0-1,0 0 1,0-1-1,0 1 1,-1 0-1,1 0 1,0 1-1,-1-1 1,1 0 0,0 0-1,-1 1 1,-1-2-1,-4 0 31,0 1 0,0-1-1,0 1 1,1 0 0,-2 1 0,1 0-1,0 0 1,0 0 0,0 1 0,0 0-1,1 0 1,-1 1 0,0 0 0,0 0 0,1 1-1,-1-1 1,1 1 0,0 1 0,-10 6-1,9-6-105,1 1-1,-1 1 1,1-1-1,0 1 1,0 0 0,0 0-1,-6 10 1,10-12 16,-1 0 0,1 1 0,0-1 0,0 1 0,0-1 0,0 1 0,1 0 0,0-1 0,0 1 1,0 0-1,1 0 0,-1 8 0,1-11-7,0-1 1,1 1-1,-1 0 1,0 0-1,1-1 1,-1 1-1,1 0 1,0-1-1,-1 1 1,1-1-1,0 1 1,0-1-1,0 1 1,0-1-1,0 1 1,0-1-1,1 0 1,1 2-1,0-1 2,0 0 0,0-1 0,0 1 0,0-1 1,0 0-1,0 0 0,1 0 0,-1 0 0,5 0 0,3 0 5,1-1 0,-1 0-1,1 0 1,19-4 0,13-9-6,-36 10-10,0 0-1,0 1 0,0 0 1,0 0-1,0 1 1,0 0-1,13 0 1,-20 2 3,0-1 0,0 1 0,1-1 0,-1 1 1,0 0-1,0-1 0,0 1 0,0 0 0,0 0 1,0 0-1,0-1 0,0 1 0,0 0 0,0 0 1,-1 1-1,1-1 0,0 0 0,-1 0 0,1 0 1,-1 0-1,1 1 0,-1-1 0,1 0 0,-1 0 1,0 1-1,0-1 0,0 0 0,0 1 0,0 1 1,-1 50-52,0-34 38,0 57 107,-18 115-1,14-163 30,0 0 0,-2-1 0,-2 0-1,0 0 1,-1-1 0,-2-1 0,-21 35 0,30-54-84,0 0 1,-1-1-1,0 1 1,0-1-1,0 0 1,-1-1 0,1 1-1,-1-1 1,0 0-1,-1 0 1,1 0-1,-1-1 1,-10 6-1,15-9-31,0 1-1,0-1 1,0 0-1,0 0 0,0 0 1,0 1-1,-1-1 1,1 0-1,0 0 1,0 0-1,0-1 0,0 1 1,0 0-1,0 0 1,0 0-1,0-1 1,0 1-1,0-1 0,0 1 1,0-1-1,0 1 1,0-1-1,0 1 1,-1-2-1,1 0-4,0 1 0,0-1 0,0 0 0,0 1 0,0-1 0,0 0 0,0 0 0,0 0 1,1 0-1,-1 0 0,1 0 0,-1-2 0,1-7-33,-1 0 1,1 0 0,4-21-1,3-7-48,2 0 1,1 1-1,2 0 0,28-60 0,87-138-493,25 11-412,-145 218 748,-6 11 158,-9 20 140,4-14-53,3-7 1,0 0 0,1 0-1,-1 0 1,1-1-1,-1 1 1,1 0-1,0 0 1,0 0-1,0 0 1,1 0 0,-1-1-1,1 1 1,0 0-1,-1 0 1,1-1-1,0 1 1,1 0-1,0 2 1,1-2-1,-1-1 0,0 1 0,1-1 0,0 0 1,-1 0-1,1 0 0,0 0 0,0 0 0,0 0 0,1-1 0,-1 1 1,0-1-1,0 0 0,1 0 0,3 0 0,68 13 28,80 5 1,-85-12 59,-70-7-73,1 0 1,-1 1 0,1-1-1,-1 0 1,1 0-1,0 0 1,-1 0-1,1 0 1,-1-1 0,1 1-1,-1 0 1,1 0-1,-1 0 1,1 0 0,-1-1-1,1 1 1,-1 0-1,1 0 1,-1-1-1,1 1 1,-1 0 0,1-1-1,-1 1 1,1-1-1,-1 1 1,0 0 0,1-2-1,0 1 15,-1 0-1,0 0 1,1-1-1,-1 1 1,0 0-1,0-1 1,0 1-1,0 0 1,0-1-1,0 1 1,0 0 0,-1-2-1,-15-44 608,10 34-432,3 3-85,-2-4-21,0 0 0,1 0 0,1 0-1,0 0 1,-1-18 0,4 31-131,1 1 0,-1 0 0,0 0 0,1 0 0,-1-1 0,0 1-1,1 0 1,-1 0 0,1 0 0,-1 0 0,0 0 0,1 0 0,-1 0 0,1 0 0,-1 0 0,0 0 0,1 0 0,-1 0-1,1 0 1,-1 0 0,0 0 0,1 0 0,-1 0 0,1 1 0,-1-1 0,0 0 0,1 0 0,-1 0 0,0 1 0,1-1-1,-1 1 1,24 9-879,-10-3 203,13 2 81,0 0-1,0-2 0,1-1 0,29 3 1,-8-3-202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18 15963,'-1'-1'200,"-1"0"-1,1-1 1,0 1-1,-1 0 1,1 0-1,-1 1 0,1-1 1,-1 0-1,1 0 1,-1 1-1,0-1 1,1 1-1,-1-1 1,1 1-1,-1 0 0,0 0 1,0 0-1,1 0 1,-1 0-1,-2 0 1,1 1 77,-1 0 0,1 0 0,0 0 1,0 0-1,-1 1 0,1-1 0,0 1 1,0 0-1,-4 4 0,2-3-70,1 1-1,-1 0 1,1 0 0,0 1-1,1-1 1,-1 1 0,1 0-1,0 0 1,0 0 0,1 1-1,-5 9 1,7-13-183,-1 0-1,1 0 1,-1 0 0,1 0-1,0 0 1,-1 0-1,1 0 1,0 0 0,0 0-1,0 0 1,1 0 0,-1-1-1,0 1 1,1 0-1,0 0 1,-1 0 0,1 0-1,0 0 1,0-1 0,0 1-1,0 0 1,0-1-1,0 1 1,0-1 0,1 1-1,-1-1 1,0 1 0,1-1-1,-1 0 1,1 0-1,0 0 1,2 2 0,0-2-13,0 0 1,0 0 0,0 0 0,0-1 0,0 0-1,1 1 1,-1-1 0,0-1 0,0 1-1,0 0 1,0-1 0,0 0 0,0 0 0,7-3-1,0-1-3,0 0 0,0-1 0,-1-1 0,0 0-1,0 0 1,0-1 0,-1 0 0,0 0 0,-1-1 0,0-1-1,0 1 1,-1-1 0,0 0 0,5-12 0,-8 9-7,-9 14-1,-12 14-45,11-8-163,1 0 0,0 1 0,1-1 0,-1 1 0,2-1 0,-1 1 0,1 1 0,0-1 0,1 0 0,0 1 0,0-1 0,1 1 0,-1 11 0,2-19 145,0 1 0,0-1 0,0 0 0,0 0-1,1 1 1,-1-1 0,0 0 0,1 0-1,-1 0 1,1 0 0,-1 1 0,1-1 0,0 0-1,-1 0 1,1 0 0,0 0 0,0 0 0,0-1-1,0 1 1,0 0 0,0 0 0,0 0 0,0-1-1,0 1 1,0-1 0,0 1 0,0-1 0,0 1-1,0-1 1,1 1 0,-1-1 0,0 0 0,0 0-1,1 0 1,-1 0 0,0 0 0,0 0-1,0 0 1,1 0 0,-1 0 0,0 0 0,2-1-1,23-6-808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45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1 19948,'12'23'1769,"2"1"-1169,2 2-232,3 4 648,3 3-248,-1 7-88,-3 3-160,-8 6-239,-7 7-73,-13 11-96,-11 2-16,-12 7-208,-10 1-224,-6-5-865,-6-5 1057,2-9-160,-4-10-112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146 355 16179,'-3'1'214,"0"0"0,0 1-1,0-1 1,-1 0 0,1 1-1,0 0 1,1-1 0,-1 1-1,0 1 1,0-1-1,1 0 1,0 0 0,-4 5-1,-1 0 151,-7 6 271,1 1 1,0 1 0,-11 15-1,20-24-487,1-1-1,-1 1 1,1-1 0,0 1-1,0 0 1,1 0-1,0 0 1,0 1-1,0-1 1,1 0-1,0 1 1,0 10-1,1-16-131,0 0 0,0 1 0,0-1 0,1 0 0,-1 1 0,1-1 0,-1 0 0,1 1 0,-1-1 0,1 0 0,0 0 0,-1 0 0,1 0 0,0 0 0,0 1 0,0-1 0,0-1 0,0 1 0,0 0 0,0 0 0,0 0 0,1 0 0,-1-1 0,0 1 0,0-1 0,1 1 0,-1-1 0,0 1 0,1-1 0,-1 0-1,0 1 1,1-1 0,-1 0 0,0 0 0,2 0 0,4 0 0,-1-1-1,0 1 1,1-1-1,-1 0 0,0-1 1,10-2-1,-4-2-14,0 0 0,0 0-1,0-1 1,-1 0 0,0-1 0,-1 0-1,1-1 1,-2 0 0,1-1-1,-1 0 1,-1 0 0,0-1 0,8-13-1,6-14 0,-2-1-1,26-69 0,-5-12 11,-37 104-5,0-1 1,-1 0-1,0 0 1,-1 0-1,-1-18 1,-1 34-3,0 0 0,0 0 0,0 0 0,0 1 0,0-1 0,0 0 1,0 0-1,0 0 0,-1 0 0,1 0 0,0 1 0,-1-1 0,1 0 0,0 0 0,-1 1 0,1-1 0,-1 0 0,1 0 1,-2 0-1,2 1 0,0 0 0,-1 0 0,1 0 0,-1 0 0,1 0 0,-1 0 0,1 0 0,-1 0 0,1 0 0,0 0 0,-1 0 0,1 1 0,-1-1 0,1 0 0,0 0 0,-1 0 0,1 1 0,-1-1 0,1 0 0,0 0 0,-1 1 0,1-1 0,0 0 0,-1 1 0,-18 27 128,0 6-18,2 2 0,2-1 0,1 2 0,2 0 0,1 0 0,2 1 0,2 1 0,-4 46 1,11-74-384,0 0 0,1 0 1,2 16-1,-3-25 194,0 0 1,1-1-1,-1 1 0,0 0 1,1-1-1,-1 1 1,1 0-1,0-1 0,-1 1 1,1-1-1,0 1 0,0-1 1,0 1-1,0-1 0,0 0 1,0 1-1,0-1 0,1 0 1,-1 0-1,0 0 1,1 0-1,-1 0 0,1 0 1,-1 0-1,1 0 0,-1-1 1,1 1-1,0-1 0,-1 1 1,3 0-1,10-2-629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16524,'1'1'320,"1"1"1,0-1 0,-1 0-1,1 1 1,-1-1 0,1 1-1,-1 0 1,0 0 0,1-1-1,-1 1 1,0 0 0,0 0-1,0 0 1,0 4 0,9 11 1454,-9-15-1707,1-1 0,-1 0 0,1 1 0,-1-1 0,1 0 0,-1 0 0,1 0 0,0 0 0,-1 0 0,1 0 0,0-1 0,0 1 0,0-1 0,-1 1 0,1-1 0,0 0 0,0 1 0,0-1 0,0 0 0,0 0 0,0-1 0,0 1 0,0 0 0,-1 0 0,1-1 0,0 0 0,0 1 0,0-1 0,-1 0 0,1 0 0,2-1 0,-1 0-52,0 1 1,-1-1 0,1 0-1,0 0 1,-1-1-1,0 1 1,0 0-1,0-1 1,0 1-1,0-1 1,0 0 0,0 1-1,-1-1 1,1 0-1,-1 0 1,0 0-1,1-6 1,-1 8-11,-1-1-1,0 0 1,0 1 0,0-1 0,0 0 0,0 1 0,0-1 0,0 0-1,0 1 1,-1-1 0,1 0 0,-1 1 0,1-1 0,-1 1 0,0-1-1,1 1 1,-1-1 0,0 1 0,0-1 0,0 1 0,0 0-1,-2-2 1,2 2-2,0 1-1,-1-1 0,1 1 0,0-1 1,-1 1-1,1 0 0,0-1 0,-1 1 1,1 0-1,-1 0 0,1 0 0,0 0 1,-1 0-1,1 0 0,-1 0 0,1 1 0,0-1 1,-1 0-1,1 1 0,0-1 0,-1 1 1,1 0-1,0-1 0,0 1 0,0 0 1,-1 0-1,0 1 0,-4 3 14,1 0-1,0 0 1,1 0-1,-1 0 1,1 1 0,0 0-1,1 0 1,-1 0-1,1 1 1,0-1-1,1 1 1,-1-1-1,1 1 1,1 0 0,-1 0-1,1 0 1,0 0-1,1 0 1,0 0-1,0 0 1,0 0-1,1 0 1,2 8 0,-2-13-9,0 1 1,0-1 0,1 0 0,0 0 0,-1 1 0,1-1 0,0 0 0,0-1-1,0 1 1,0 0 0,0-1 0,0 1 0,0-1 0,1 1 0,-1-1 0,0 0-1,1 0 1,-1 0 0,1 0 0,-1-1 0,1 1 0,0-1 0,-1 0 0,1 1-1,0-1 1,4-1 0,6 1-3,-1-1 0,0 0-1,0-1 1,17-5 0,52-22-126,-53 18-66,45-12 1,-72 23 180,1 0-1,-1-1 1,0 1 0,0 0 0,0 0 0,0 0 0,0 0-1,0 0 1,0 0 0,0 0 0,0 0 0,0 1-1,0-1 1,2 1 0,-3-1 6,1 0 0,-1 1 1,0-1-1,1 0 0,-1 1 0,0-1 1,1 1-1,-1-1 0,0 0 0,0 1 0,1-1 1,-1 1-1,0-1 0,0 1 0,0-1 1,0 0-1,1 1 0,-1-1 0,0 1 0,0-1 1,0 1-1,0-1 0,0 1 0,-1 4 47,0-1 0,0 1-1,-1-1 1,1 1 0,-4 6 0,-2 8 237,6-18-268,1 0 1,0 0-1,0 0 1,0 0-1,-1 0 1,1 0-1,0 0 1,0 0-1,0 0 1,0 0 0,1 0-1,-1 0 1,0 0-1,0 0 1,1 0-1,-1 0 1,0 0-1,1-1 1,-1 1-1,1 0 1,-1 0-1,1 0 1,-1 0-1,1-1 1,0 1 0,-1 0-1,1-1 1,0 1-1,0 0 1,0-1-1,-1 1 1,1-1-1,0 1 1,0-1-1,0 1 1,0-1-1,0 0 1,0 0 0,0 1-1,0-1 1,0 0-1,0 0 1,1 0-1,5 0 41,1 0 0,-1-1-1,0 0 1,13-3 0,-18 3-50,68-22 72,-56 18-247,0-1 0,0 2 1,0 0-1,0 1 0,0 0 0,1 1 0,27-1 0,-41 3 114,1 0-1,-1 0 1,0 1-1,0-1 1,0 0-1,0 0 1,1 1-1,-1-1 1,0 1-1,0-1 1,0 1 0,0-1-1,0 1 1,0-1-1,0 1 1,0 0-1,0 0 1,0 0-1,-1-1 1,1 1 0,0 0-1,0 0 1,-1 0-1,1 0 1,-1 0-1,1 0 1,-1 1-1,1-1 1,-1 0-1,0 0 1,1 0 0,-1 2-1,0 1-90,0-1 0,0 1 0,0 0 0,-1 0 0,1-1 0,-1 1-1,0 0 1,-3 6 0,-4 8-253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90 14971,'-6'-3'333,"1"1"1,-1 0-1,0 0 0,0 0 0,0 1 0,0 0 1,0 0-1,0 1 0,0-1 0,0 1 0,0 1 0,-1-1 1,1 1-1,0 0 0,0 0 0,0 1 0,1 0 1,-1 0-1,0 0 0,-5 4 0,0 0-46,0 0 0,0 1 0,1 0 0,0 1 0,0 0 0,1 0 0,0 1 0,-14 19 0,17-19-230,-1 0 1,1 1-1,0 0 1,1 0-1,1 0 1,-1 1-1,2-1 1,-1 1-1,1 0 1,1 0-1,0 0 1,1 1-1,0-1 1,1 16-1,0-25-48,0 0 0,0 0-1,0-1 1,1 1-1,-1 0 1,0 0-1,1-1 1,0 1-1,-1 0 1,1 0-1,0-1 1,0 1-1,0-1 1,0 1 0,0-1-1,0 1 1,0-1-1,1 0 1,-1 0-1,0 0 1,4 3-1,-3-4 1,0 1-1,0-1 0,0 0 0,0 1 0,0-1 1,0 0-1,0 0 0,0 0 0,0-1 1,-1 1-1,1 0 0,0-1 0,0 1 1,0-1-1,0 0 0,3-1 0,4-2 17,0-2 1,-1 1-1,1-1 0,-1 0 0,0-1 0,8-9 1,-1 0 25,-1-2 1,0 0 0,-2 0 0,0-1 0,-1-1 0,-1 0 0,0 0 0,-2-1-1,11-41 1,-18 58-39,0 0-1,-1 0 0,0 0 1,0 0-1,0 0 0,0 0 0,-2-8 1,2 12-12,0 0 1,0-1 0,0 1-1,0 0 1,0-1 0,0 1-1,0 0 1,0 0 0,0-1-1,-1 1 1,1 0 0,0-1-1,0 1 1,0 0 0,-1 0-1,1 0 1,0-1 0,0 1-1,0 0 1,-1 0 0,1 0-1,0-1 1,0 1 0,-1 0-1,1 0 1,0 0 0,-1 0-1,1 0 1,0 0 0,-1 0-1,1 0 1,0 0 0,0 0-1,-1 0 1,0 0 1,0 1 0,0 0-1,-1-1 1,1 1 0,0 0 0,0 0 0,1 0-1,-1 0 1,0 0 0,0 0 0,0 0 0,1 0 0,-2 2-1,-4 8 2,0 0-1,0 1 1,2 0-1,-1 0 1,2 0-1,-1 1 1,2-1-1,-1 1 0,2 0 1,0 0-1,0-1 1,2 1-1,-1 0 1,1 0-1,1 0 1,5 17-1,-6-27 3,0 0 0,0 0 0,0 0 0,0-1 0,1 1 0,-1 0 0,1 0-1,0-1 1,0 1 0,0-1 0,0 0 0,0 0 0,0 1 0,1-1 0,-1 0 0,1-1 0,-1 1 0,1 0 0,0-1 0,0 0 0,0 1-1,0-1 1,0 0 0,0-1 0,0 1 0,0 0 0,0-1 0,0 0 0,0 0 0,0 0 0,0 0 0,0 0 0,1-1 0,3 0 0,3-2 16,0 0 1,-1 0 0,1-1-1,-1 0 1,0-1 0,0 0 0,0-1-1,-1 1 1,11-10 0,0-3 35,0 0 1,24-31 0,-35 39-47,-1 0 0,0-1-1,0 0 1,-1 0 0,-1-1 0,1 0 0,2-13 0,-7 25-12,-1-1 0,0 1 0,1-1 0,-1 1 0,0-1 0,0 1 1,0-1-1,1 1 0,-1-1 0,0 1 0,0-1 0,0 1 1,0-1-1,0 1 0,0-1 0,0 0 0,0 1 0,0-1 1,0 1-1,0-1 0,-1 1 0,1-1 0,0 1 0,0-1 0,0 1 1,-1-1-1,1 1 0,0-1 0,-1 1 0,1-1 0,0 1 1,-1-1-1,-1 1 0,1 1 0,0-1 1,0 1-1,0-1 0,0 1 1,0 0-1,0-1 0,0 1 1,0 0-1,1 0 0,-1 0 1,0 0-1,0-1 0,1 1 1,-1 0-1,-1 2 0,-5 9 4,1-1 0,0 1-1,0 0 1,1 1-1,1-1 1,-5 19 0,8-25-1,-1-1 1,1 1-1,0 0 1,1 0-1,-1-1 1,1 1-1,1 0 1,-1 0-1,1 0 1,0-1-1,0 1 1,0 0-1,1-1 1,0 1 0,0-1-1,6 11 1,-6-14-2,0 0 1,0 1-1,0-1 1,0 0-1,1 0 1,-1 0-1,1-1 1,0 1-1,-1-1 1,1 1-1,0-1 1,0 0-1,0 0 1,0 0-1,0 0 1,0-1-1,0 1 1,0-1-1,0 0 1,0 0 0,0 0-1,0 0 1,0 0-1,1-1 1,-1 1-1,0-1 1,0 0-1,5-2 1,3-1 5,0-1-1,-1-1 1,0 1 0,0-1 0,0-1 0,10-9 0,-7 5-5,-1 0 0,-1-1-1,0 0 1,-1-1 0,0-1 0,-1 1 0,0-1 0,-1-1 0,-1 1 0,0-2 0,-1 1 0,6-21 0,-11 15-30,-1 21 26,0-1-1,0 1 1,0 0-1,0-1 1,0 1 0,0-1-1,0 1 1,0 0-1,0-1 1,0 1-1,-1 0 1,1-1-1,0 1 1,0 0-1,0-1 1,0 1-1,-1 0 1,1 0-1,0-1 1,0 1 0,-1 0-1,1 0 1,0-1-1,-1 1 1,1 0-1,-2 0 0,1 1-1,0-1 1,0 1 0,0-1-1,0 1 1,0 0-1,0-1 1,0 1 0,0 0-1,0 0 1,0 0-1,0 0 1,0 0 0,1 0-1,-1 0 1,0 0 0,1 0-1,-1 0 1,1 0-1,-1 0 1,1 1 0,-1 1-1,-5 11-52,0 0 0,1 1 0,1 0 0,0 0 0,1 0-1,1 0 1,0 1 0,1-1 0,1 1 0,0-1 0,3 17 0,-3-29-49,1 0 1,-1 1-1,1-1 1,0 0 0,0 0-1,1 0 1,-1 0-1,1 0 1,-1 0-1,1 0 1,0-1 0,0 1-1,0 0 1,0-1-1,1 0 1,-1 1-1,1-1 1,-1 0-1,1 0 1,0-1 0,-1 1-1,6 2 1,-3-3-110,0 1 0,0-1 1,0 0-1,0-1 0,0 1 1,0-1-1,0 0 0,0-1 1,0 1-1,0-1 0,0 0 1,0 0-1,0 0 0,7-4 1,4-2-326,0 0 1,0-2 0,-1 0 0,-1 0 0,26-23 0,-15 10-310,-1-2 0,24-30 0,-38 41 1312,-1 0 1,0 0 0,0-1-1,-2 0 1,1-1-1,7-25 1,-14 39-392,0-1 0,-1 0-1,1 0 1,-1 0 0,0 0-1,1 0 1,-1 1 0,0-1 0,0 0-1,0 0 1,-1 0 0,1 0 0,0 0-1,-1 0 1,1 0 0,-1 1 0,0-3-1,0 3 31,0 0-1,0 0 0,0 0 0,0 0 1,0 0-1,0 0 0,0 1 0,0-1 0,0 0 1,0 1-1,0-1 0,0 1 0,0-1 1,0 1-1,-1 0 0,1-1 0,0 1 0,0 0 1,-3 0-1,-1 0 181,-1 0 1,0 1 0,0-1-1,0 1 1,0 1-1,1-1 1,-1 1-1,1 0 1,-7 4-1,-4 2 107,2 0-1,-24 18 1,34-23-373,0 1 0,0-1 0,0 1 1,0-1-1,1 1 0,0 0 0,-1 0 1,1 1-1,1-1 0,-1 1 0,1-1 0,-3 9 1,4-12-31,1 0 0,0 0 0,0 0 0,0 0 1,1 0-1,-1 0 0,0 0 0,0 0 0,0 0 0,1 0 1,-1-1-1,0 1 0,1 0 0,-1 0 0,1 0 0,-1 0 1,1-1-1,-1 1 0,1 0 0,0-1 0,-1 1 1,1 0-1,0-1 0,0 1 0,-1-1 0,1 1 0,0-1 1,0 1-1,0-1 0,0 0 0,0 1 0,-1-1 1,3 1-1,37 6-518,-30-6 369,25 4-315,2 0-225,50 13 0,-77-15 610,0 0 0,0 1 0,0 0 0,-1 0 0,0 1 0,0 1 0,0-1 0,0 1 0,14 14 0,-21-18 103,-1 0 0,1-1 0,0 2 0,-1-1-1,1 0 1,-1 0 0,0 0 0,1 1 0,-1-1 0,0 1 0,0-1 0,-1 1 0,1-1 0,-1 1 0,1-1 0,-1 1 0,0 0 0,0 3-1,0-3 20,-1 1 0,0-1-1,0 0 1,0 0-1,0 0 1,0-1 0,-1 1-1,0 0 1,1 0-1,-1-1 1,0 1 0,0-1-1,0 1 1,-1-1-1,-1 2 1,-8 5 48,1 0 0,-1-1-1,-1 0 1,0-1 0,0-1 0,-18 7 0,4-3-263,0-2 0,-36 5 0,27-8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13211,'0'-2'225,"1"-22"1691,2 17-961,3 13 150,-4 1-616,1 0 0,-1 0 0,0 0-1,-1 0 1,1 1 0,-2-1 0,1 10 0,-3 57 1328,2-57-1395,-19 252 2639,19-234-2764,0-34-290,0-1 0,0 0-1,0 1 1,0-1 0,1 1 0,-1-1 0,0 0 0,0 1 0,0-1 0,0 0 0,0 1 0,1-1-1,-1 0 1,0 1 0,0-1 0,0 0 0,1 1 0,-1-1 0,0 0 0,0 1 0,1-1 0,-1 0-1,0 0 1,1 1 0,-1-1 0,1 0 0,0 0 1,0-1 0,-1 1 1,1 0-1,0-1 0,0 1 0,-1-1 0,1 1 1,0-1-1,-1 1 0,1-1 0,0 0 0,-1 1 1,1-1-1,-1 0 0,1 0 0,-1 1 0,1-1 1,-1-1-1,6-8 12,-1 0 1,-1 0-1,0-1 1,0 1-1,-1-1 1,2-11-1,8-73 43,-10 71-48,5-40-75,-3-1-1,-4-110 1,-4 160 18,1 14-21,2 25-23,0-18 82,2 24-14,7 30 0,-8-52 20,1 0 1,0-1-1,0 1 0,1-1 0,0 1 1,0-1-1,1 0 0,0 0 1,7 8-1,-10-13 1,0-1-1,1 1 1,-1-1 0,0 1-1,1-1 1,-1 0 0,1 0 0,0 0-1,-1 0 1,1 0 0,0 0 0,-1 0-1,1 0 1,0-1 0,0 1-1,0-1 1,0 1 0,0-1 0,0 0-1,0 0 1,0 0 0,3 0 0,-1-1 2,-1 0 0,0 0 0,0-1 0,1 1 0,-1-1 1,0 0-1,0 0 0,-1 0 0,1 0 0,0 0 0,-1 0 1,3-3-1,4-6 13,-1 0 1,0 0-1,0 0 0,-2-1 1,10-19-1,-9 15-13,-1 1 0,0-1-1,-1 0 1,-1 0 0,-1-1 0,0 1 0,0-21 0,-5 26-27,-4 13-9,-5 21-18,0 18 48,2-1 0,2 2 0,2-1 0,2 1-1,1-1 1,6 57 0,-4-88 10,2-1 1,-1 1-1,1-1 0,1 1 0,0-1 1,0 0-1,1 0 0,8 15 0,-10-21-6,0 0 0,1 0 0,-1 0 0,1 0 0,0 0 0,0-1 1,0 1-1,0-1 0,0 0 0,0 0 0,1 0 0,-1 0 0,1 0 0,-1-1 0,1 1 0,0-1 0,-1 0 0,1-1 0,0 1 0,0 0 0,0-1 0,0 0 0,7-1 0,-2 0-4,1-1 0,-1 0 1,0-1-1,0 0 0,-1 0 0,1-1 0,-1 0 0,0-1 0,0 0 0,0 0 0,0 0 1,9-11-1,5-4-10,-2-1 0,30-40 0,-26 25-6,-33 57 16,-2 0-33,2 1 0,1 0 0,1 0 0,0 1 0,-4 37-1,10-59-43,1 1-1,0 0 0,0-1 0,0 1 0,0 0 0,0-1 0,1 1 0,-1 0 0,0-1 0,1 1 0,-1 0 0,1-1 1,0 1-1,0-1 0,0 2 0,0-2 15,0-1-1,0 1 1,-1 0 0,1-1 0,0 0 0,0 1 0,0-1-1,0 1 1,0-1 0,0 0 0,0 0 0,0 0-1,0 1 1,0-1 0,0 0 0,0 0 0,0 0 0,0 0-1,0-1 1,0 1 0,0 0 0,-1 0 0,1-1 0,0 1-1,2-1 1,18-8-457,4-4-174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16139,'-1'1'140,"1"0"-1,0 0 0,-1 0 0,1 1 0,0-1 1,0 0-1,-1 0 0,1 0 0,0 0 0,0 0 0,0 0 1,0 0-1,0 0 0,1 3 0,0 2 130,-11 194 3753,4-114-2388,5 112 1,1-195-1598,1 4 65,-1 1 0,1-1 0,1 0 0,1 8 0,-2-14-78,-1 0 1,1 1-1,-1-1 1,1 1 0,-1-1-1,1 0 1,0 0-1,0 1 1,0-1-1,0 0 1,0 0 0,0 0-1,0 0 1,0 0-1,0 0 1,0 0-1,0 0 1,1 0 0,-1-1-1,0 1 1,1 0-1,-1-1 1,0 1-1,1-1 1,-1 0 0,1 1-1,1-1 1,1 0 7,0-1-1,0 1 1,0-1 0,0 0 0,0 0-1,0 0 1,0-1 0,0 0 0,-1 1 0,1-1-1,0 0 1,-1-1 0,4-2 0,7-7 72,20-21 0,-31 29-88,25-27 68,-1-2-1,-2-1 0,21-37 0,52-115-256,-87 164 61,17-39-135,-26 56 160,-1 0-1,1 0 1,-1 0-1,0-1 1,0 1-1,-1 0 1,0 0 0,1-1-1,-2-7 1,1 13 51,0-1 1,0 1-1,-1-1 1,1 1-1,0-1 1,0 1-1,0-1 1,0 1-1,-1-1 1,1 1-1,0-1 1,0 1-1,-1-1 1,1 1-1,0 0 1,-1-1-1,1 1 1,0 0-1,-1-1 1,1 1-1,0 0 1,-1-1-1,1 1 1,-1 0-1,1 0 1,-1 0-1,1-1 1,-1 1-1,1 0 1,-1 0-1,1 0 1,-1 0-1,1 0 1,-1 0-1,1 0 1,-1 0 0,1 0-1,-1 0 1,1 0-1,-1 0 1,1 0-1,-1 0 1,1 1-1,0-1 1,-1 0-1,1 0 1,-1 1-1,1-1 1,-1 0-1,1 0 1,-1 1-1,-27 20-897,22-17 864,-27 24-504,-4 3-155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18260,'14'28'1784,"-1"-3"-1200,-2 0-248,1-5 825,-1-2-377,1-5-984,-1-5-512,2-10 624,6-5-200,-2-6-144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6:4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17684,'-4'26'1095,"-1"0"1,-17 46-1,-2 13 523,18-60-1091,1 1 0,2 0 0,0 0 1,2 45-1,1-69-492,0-1 0,0 1 1,1 0-1,-1-1 0,0 1 0,1 0 0,-1-1 0,1 1 1,0-1-1,0 1 0,-1-1 0,1 1 0,0-1 1,0 0-1,0 1 0,0-1 0,3 2 0,-4-3-23,1 0 0,0 0 0,0 1 0,-1-1 0,1 0 0,0 0 0,0 0-1,0 0 1,-1 0 0,1 0 0,0 0 0,0-1 0,-1 1 0,1 0 0,0 0 0,0 0 0,-1-1-1,1 1 1,0-1 0,0 1 0,-1 0 0,1-1 0,-1 1 0,1-1 0,0 1 0,-1-1 0,1 0-1,-1 1 1,1-1 0,-1 1 0,1-1 0,-1 0 0,0 0 0,1 1 0,-1-1 0,1-1 0,4-8 35,-1 0 1,0-1-1,0 1 1,-1-1 0,0 1-1,2-15 1,4-71 16,-7 72-84,-1 15 9,1-8-31,-1 0 0,-1 0 1,0 1-1,-1-1 0,-4-19 1,3 55-258,3-16 220,-1 0 0,0 0-1,0-1 1,1 1 0,0 0-1,-1-1 1,1 1 0,0 0-1,1-1 1,-1 1 0,0-1-1,3 4 1,-2-4-150,1 0 0,0 0 0,0 0 0,0 0-1,0 0 1,0-1 0,0 0 0,0 1 0,0-1 0,1 0 0,-1 0 0,0-1 0,1 1-1,-1-1 1,0 0 0,1 0 0,-1 0 0,8-1 0,5-1-1328,1-1 0,23-7-1,-28 7 778,0 0 573,0 0 0,-1 0 0,1-1 0,-1-1 0,0 0 0,-1 0 0,15-11 0,-25 16 242,0 0 0,0 0 0,0 0-1,-1 0 1,1 0 0,0 0 0,0 0 0,0 0 0,-1 0 0,1 0-1,0 0 1,0 0 0,0 0 0,0 0 0,0 0 0,-1 0 0,1 0 0,0-1-1,0 1 1,0 0 0,0 0 0,0 0 0,0 0 0,-1 0 0,1-1 0,0 1-1,0 0 1,0 0 0,0 0 0,0 0 0,0-1 0,0 1 0,0 0 0,0 0-1,0 0 1,0 0 0,0-1 0,0 1 0,0 0 0,0 0 0,0 0-1,0 0 1,0-1 0,0 1 0,0 0 0,0 0 0,0 0 0,0 0 0,0-1-1,0 1 1,1 0 0,-1 0 0,0 0 0,0 0 0,0 0 0,0-1 0,0 1-1,0 0 1,1 0 0,-1 0 0,0 0 0,0 0 0,0 0 0,0 0 0,1 0-1,-1 0 1,0-1 0,-13 3 1795,7 0-1391,1 1 1,-1 0-1,1 1 1,0-1-1,0 1 1,0 0-1,0 0 1,1 1-1,-7 7 1,4-4-139,1 0 0,1 1 1,-1 0-1,1 0 0,-4 10 0,7-13-205,0 0-1,0-1 0,0 1 0,1 0 0,0 0 0,0 0 0,1 0 0,-1 0 0,1 0 0,1 0 0,-1 0 0,1 0 1,0 0-1,3 7 0,-3-10-77,0-1 0,0 1 0,1 0 0,-1-1 0,1 0 0,0 1 0,0-1 0,0 0 1,0 0-1,0 0 0,0 0 0,1 0 0,-1 0 0,1-1 0,-1 1 0,1-1 0,-1 0 0,1 0 0,0 0 1,0 0-1,0 0 0,-1-1 0,1 1 0,0-1 0,0 0 0,0 1 0,0-1 0,0-1 0,0 1 0,4-1 1,3-1-3,-1 0 1,1 0 0,-1-1 0,1-1 0,-1 1-1,0-2 1,0 1 0,0-1 0,-1 0-1,13-11 1,-17 13-6,0-1 0,0 0 0,-1 0 0,1 0 0,-1 0-1,0 0 1,0-1 0,0 0 0,3-8 0,-5 11-8,0-1-1,0 0 1,-1 0 0,1-1-1,-1 1 1,0 0 0,0 0-1,0 0 1,0 0 0,0 0-1,-1 0 1,1 0 0,-1 0-1,0 0 1,0 0 0,0 0-1,-2-4 1,0 3-77,0 0-1,0 0 1,-1 1-1,1-1 1,-1 1-1,0 0 1,0 0-1,0 1 1,0-1 0,0 1-1,0 0 1,-1 0-1,1 0 1,-1 0-1,0 1 1,1 0-1,-1 0 1,0 0 0,0 1-1,0-1 1,1 1-1,-1 0 1,0 1-1,0-1 1,0 1-1,1 0 1,-9 2 0,-3 7-344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3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306 188 13131,'4'-9'570,"-1"0"1,0-1-1,0 1 1,-1-1-1,0 1 1,-1-1-1,0 0 0,-1 0 1,0 1-1,-1-14 1,1 20-453,-1 0 0,1 0 1,-1 0-1,1 0 0,-1 0 1,0 0-1,0 0 0,0 0 1,-1 0-1,1 0 0,-1 1 1,0-1-1,1 0 0,-1 1 0,0-1 1,-1 1-1,1 0 0,0 0 1,-1 0-1,1 0 0,-1 0 1,1 0-1,-1 1 0,0-1 1,0 1-1,0 0 0,0 0 1,0 0-1,0 0 0,0 1 0,0-1 1,0 1-1,0-1 0,-1 1 1,-4 1-1,1 0-40,-1 0 0,1 1 0,0 0-1,-1 0 1,1 1 0,0 0 0,0 0 0,1 1 0,-1-1 0,1 1 0,0 1-1,0 0 1,0-1 0,0 2 0,-8 9 0,-1 3-7,0 1 0,2 0 0,-21 39 0,23-37-40,1 0 0,-11 35 0,19-49-26,0 0 0,0 0 0,1 0-1,0 0 1,0 0 0,1 0 0,-1 1 0,2-1-1,-1 0 1,1 0 0,0 0 0,4 12 0,-4-17-2,0 0 0,-1-1 0,1 1 0,1 0 0,-1 0 0,0-1 0,0 1 0,1-1 0,-1 1 0,1-1 0,-1 1 0,1-1 0,0 0 0,-1 0 0,1 0 0,0 0 0,0 0 0,0 0 0,0 0 0,0-1 0,0 1 0,0-1 0,0 1 0,0-1 0,0 0 0,0 0 0,0 0 0,0 0 0,0 0 0,4-1 0,1 0 7,0-1 0,0 1 0,0-2 0,0 1 0,0-1 0,-1 0 0,11-6 0,-3-1 12,-1 0-1,-1 0 1,1-1-1,-2-1 1,0 0-1,19-25 1,-23 26-3,0 0 0,0 0 1,-1-1-1,0 1 0,-1-1 1,-1-1-1,0 1 0,-1 0 1,3-16-1,-7 9 26,1 19-43,0 0-1,0-1 1,0 1-1,-1 0 1,1 0-1,0 0 1,0 0-1,0-1 1,0 1-1,0 0 1,0 0-1,-1 0 1,1 0-1,0 0 1,0 0-1,0 0 1,0-1-1,-1 1 1,1 0-1,0 0 1,0 0-1,0 0 1,-1 0-1,1 0 1,0 0-1,0 0 1,0 0-1,0 0 1,-1 0-1,1 0 1,0 0-1,0 0 1,0 0-1,-1 0 1,1 0-1,0 0 1,0 0-1,0 1 1,0-1-1,-1 0 1,1 0-1,-2 2 4,0 0 0,0 0 0,0 0 0,1 0 0,-1 0 0,0 0 0,1 0 0,0 1 0,-1-1 0,0 3 0,-6 13 4,1 1 1,1 0-1,1 0 0,0 0 1,-3 38-1,7-55-8,1 1 0,0-1 0,0 0 0,0 1 0,0-1 0,1 1 0,-1-1 0,1 0 0,-1 1 0,1-1 0,0 0 0,0 0 0,0 1 0,0-1 0,0 0 0,0 0 0,1 0 0,-1 0 0,3 3 0,-1-4 0,-1 0 1,0 0 0,0 1-1,0-1 1,1-1 0,-1 1-1,0 0 1,1 0 0,-1-1-1,1 0 1,-1 1 0,1-1 0,-1 0-1,1 0 1,-1 0 0,0 0-1,1-1 1,-1 1 0,3-2-1,13-3 7,-1-2 1,-1 0-1,1 0 0,-1-2 0,-1 0 0,29-22 1,31-17 13,-74 47-22,0 0-1,1 0 1,-1 1-1,0-1 1,0 0-1,1 1 1,-1-1-1,0 1 1,1 0-1,-1-1 1,0 1-1,1 0 0,-1 0 1,0 0-1,1 0 1,-1 0-1,0 0 1,1 0-1,-1 0 1,1 1-1,-1-1 1,2 1-1,-2 0 1,0 0 0,0 1 0,0-1 0,-1 0 0,1 0 0,0 1 0,0-1 0,-1 0 0,1 1 0,-1-1 0,1 1-1,-1-1 1,0 1 0,1-1 0,-1 1 0,0-1 0,0 1 0,0-1 0,-1 3 0,0 28 9,0-19 1,1-1 1,0 0-1,2 15 1,-2-26-8,0 0 1,0 0-1,1 0 1,-1-1-1,0 1 1,1 0-1,-1 0 1,1-1 0,-1 1-1,1 0 1,-1-1-1,1 1 1,-1 0-1,1-1 1,-1 1-1,1-1 1,0 1-1,-1-1 1,1 1-1,0-1 1,0 1 0,-1-1-1,1 0 1,0 1-1,0-1 1,0 0-1,0 0 1,-1 0-1,1 1 1,0-1-1,0 0 1,0 0 0,0 0-1,0-1 1,-1 1-1,1 0 1,0 0-1,0 0 1,0 0-1,-1-1 1,2 0-1,6-1 24,-1-1-1,0 0 0,11-6 0,-15 7-19,41-22 78,53-26 68,-84 44-137,1 1-1,0 0 0,-1 1 0,1 0 0,21-1 0,-33 4-10,1 1 0,-1 0 0,0 0 0,1 0 0,-1 0 0,1 0 0,-1 0 0,1 1 0,-1-1 0,0 1-1,1 0 1,-1-1 0,0 1 0,1 0 0,-1 1 0,0-1 0,0 0 0,3 3 0,-2 0 25,1 0-1,-1 1 1,-1-1-1,1 1 1,0-1 0,-1 1-1,2 7 1,-3-10-19,-1-1 0,0 0 0,1 0 0,-1 0 0,1 0 0,-1 0 0,1 0 0,-1 0 0,1 0 0,0 0 0,-1 0 0,1-1 0,0 1 0,0 0 0,0 0 0,0 0 0,0-1 0,0 1 0,0-1 0,0 1 0,0-1 0,0 1 0,0-1 0,0 1 0,0-1 0,0 0 0,0 0 0,0 0 0,1 1 0,-1-1 0,0 0 0,0 0 0,2-1 0,2 0 16,0-1 1,0 0-1,0-1 1,0 1-1,-1-1 1,6-3-1,-5 3-15,-1 0-1,1 0 1,0 1-1,8-4 1,-12 6-12,0 0 0,0 0 0,-1 0 0,1 0 0,0 0 0,-1 0-1,1 0 1,0 0 0,0 1 0,-1-1 0,1 0 0,0 0 0,-1 1 0,1-1 0,0 0 0,-1 1 0,1-1 0,-1 0 0,1 1 0,-1-1-1,1 1 1,-1-1 0,1 1 0,-1-1 0,1 1 0,-1 0 0,1-1 0,-1 1 0,0 0 0,0-1 0,1 1 0,-1 0 0,0-1-1,0 1 1,0 0 0,1-1 0,-1 1 0,0 0 0,0 0 0,0-1 0,0 1 0,0 0 0,-1-1 0,1 2 0,-3 36-76,2-35 56,-2 12-125,1-12-88,1 1 0,0 0 0,0 0-1,1 0 1,-1 0 0,1 0 0,0 0 0,0 0 0,0 0 0,1 7-1,4-11-212,6-9-144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3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98 17236,'-1'-2'186,"1"-1"-1,-1 1 1,1 0 0,-1 0 0,0-1 0,1 1 0,-1 0 0,0 0 0,-1 0 0,1 0 0,0 0 0,-3-3-1,4 5-146,-1 0-1,1-1 0,0 1 0,-1 0 0,1 0 0,-1-1 0,1 1 0,-1 0 1,1 0-1,-1 0 0,1 0 0,-1 0 0,1 0 0,-1 0 0,1 0 0,0 0 1,-1 0-1,1 0 0,-1 0 0,1 0 0,-1 0 0,1 0 0,-2 1 0,-13 13 862,7-2-600,1 0-1,0 1 0,1 0 0,0 1 1,1-1-1,1 1 0,-4 15 1,0 11 4,-3 50 1,9-76-251,1 0 0,1 1 0,0-1 0,1 0 0,1 1 0,0-1 0,7 21 0,-8-32-37,0 1 0,1-1 0,-1 0 0,1 1 0,0-1 0,0 0 0,0 0 0,0-1 0,1 1 0,-1 0 0,1-1 0,0 1 0,-1-1 1,6 3-1,-4-3-3,0-1 1,-1 0-1,1 0 1,0 0-1,0 0 1,0 0-1,-1-1 1,1 0-1,0 0 1,0 0-1,0 0 1,0-1-1,0 1 1,0-1-1,-1 0 1,7-2-1,3-2 10,1-1 0,-1-1 0,0 0 0,-1 0 0,1-1 0,-1-1 0,14-13 0,-1-1 23,-2-1 0,23-30-1,-25 27-12,-1 0 0,-1-2-1,-1 0 1,-2-1-1,19-49 1,-29 54 10,-6 25-44,0 0 1,0 0 0,0 0 0,0-1 0,0 1-1,0 0 1,0 0 0,0 0 0,0 0-1,0 0 1,0 0 0,0-1 0,0 1 0,0 0-1,0 0 1,0 0 0,0 0 0,-1 0 0,1 0-1,0-1 1,0 1 0,0 0 0,0 0 0,0 0-1,0 0 1,0 0 0,0 0 0,0 0 0,0 0-1,0 0 1,-1-1 0,1 1 0,0 0-1,0 0 1,0 0 0,0 0 0,0 0 0,0 0-1,-1 0 1,1 0 0,0 0 0,0 0 0,0 0-1,0 0 1,0 0 0,0 0 0,-1 0 0,1 0-1,0 0 1,0 0 0,0 0 0,0 0-1,0 0 1,0 0 0,0 0 0,-1 0 0,1 0-1,0 1 1,0-1 0,0 0 0,0 0 0,0 0-1,0 0 1,0 0 0,-1 0 0,-2 4 7,0-1 0,1 1 0,-1-1 0,0 1 0,1 0 0,0 0 0,-3 7 0,-6 18 17,-16 60 1,23-74-22,1 0-1,1 1 1,1-1-1,0 1 1,0 0-1,3 16 1,-2-29 1,1 0 0,-1 0 0,1 0 0,-1 0 0,1 0 0,0 0 0,0 0 0,1 0 0,-1 0 0,0-1 1,1 1-1,0 0 0,-1-1 0,1 1 0,0-1 0,0 0 0,1 0 0,-1 0 0,0 0 0,1 0 0,-1 0 0,1-1 0,0 1 0,-1-1 0,1 1 0,0-1 0,0 0 0,0 0 1,0-1-1,0 1 0,0 0 0,0-1 0,0 0 0,5 0 0,0 0 30,0-1 1,0 0 0,0-1-1,0 0 1,0 0-1,0-1 1,0 0 0,-1 0-1,1-1 1,-1 0-1,13-9 1,-7 2 42,-1 0 0,0 0 0,0-2 0,-1 1 0,-1-1 0,-1-1 0,1 0 0,-2 0 0,0-1 0,-1 0 0,0 0-1,-2-1 1,0 0 0,0 0 0,-1 0 0,-1 0 0,-1-1 0,0 1 0,-2-31 0,0 41-110,-1 1 0,0 0 1,-1 0-1,1 0 0,-1 0 0,0 0 0,-1 0 1,1 0-1,-1 1 0,0-1 0,-5-6 1,7 10-51,0-1 0,-1 1 1,1-1-1,0 1 0,-1 0 1,1 0-1,-1 0 0,0 0 1,1 0-1,-1 0 0,0 0 1,1 0-1,-1 1 1,0-1-1,0 0 0,0 1 1,0 0-1,0-1 0,1 1 1,-1 0-1,0 0 0,0 0 1,0 1-1,0-1 0,0 0 1,0 1-1,0-1 0,1 1 1,-1-1-1,0 1 1,0 0-1,1 0 0,-1 0 1,0 0-1,-1 1 0,-5 9-487,3 2-194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3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41 446 18348,'13'-18'1603,"0"0"0,9-22 0,-18 31-1422,0 1 1,0-1 0,-1 0 0,0-1-1,-1 1 1,0 0 0,1-12 0,-3 21-169,1-1-1,-1 1 1,0-1 0,0 0 0,0 1 0,0-1 0,0 0 0,-1 1 0,1-1 0,0 0 0,0 1 0,0-1 0,0 1 0,-1-1 0,1 0 0,0 1 0,-1-1 0,1 1 0,-1-2 0,-8 3 187,6 1-175,1-1 0,0 1 1,-1 0-1,1-1 1,0 1-1,0 0 1,-2 4-1,-8 12-5,2-1 0,0 1 0,2 1 0,0 0-1,1 0 1,0 0 0,2 1 0,0 0-1,1 0 1,2 1 0,-2 34 0,4-53-18,0-1 0,0 1 0,1 0 0,-1 0 0,0 0 0,0-1 0,1 1 1,-1 0-1,1 0 0,0-1 0,-1 1 0,1 0 0,0-1 0,0 1 0,0-1 0,0 1 0,0-1 1,1 0-1,-1 1 0,0-1 0,1 0 0,-1 0 0,1 0 0,-1 0 0,1 0 0,-1 0 0,1 0 1,0 0-1,-1-1 0,1 1 0,0-1 0,0 1 0,-1-1 0,1 0 0,0 0 0,0 0 0,0 0 0,2 0 1,3-1 4,0 0 1,0 0 0,-1-1 0,1 1 0,0-2 0,-1 1-1,0-1 1,1 0 0,6-5 0,6-5 8,-1-1 0,0 0 1,-1-2-1,0 0 0,17-23 1,65-98 41,-93 128-54,10-15 8,57-88 35,-61 90-40,0 0 0,-1-1 0,9-29 0,-20 50-8,1 1 1,0-1 0,-1 0 0,1 0 0,-1 1 0,0-1 0,0 0 0,0 0 0,0 1-1,0-1 1,0 0 0,0 0 0,0 1 0,-1-1 0,1 0 0,-1 0 0,1 1 0,-2-3 0,1 3-1,0 0 0,0 1 0,0-1 0,0 1 1,0-1-1,0 1 0,0-1 0,0 1 1,0 0-1,0-1 0,0 1 0,0 0 1,0 0-1,0 0 0,0 0 0,0 0 1,-1 0-1,1 0 0,0 0 0,0 0 1,0 1-1,0-1 0,0 0 0,0 1 1,0-1-1,0 1 0,0-1 0,0 1 1,0-1-1,-1 2 0,-6 2-2,1 1-1,-1 0 1,1 1 0,0 0-1,0 0 1,1 0-1,0 1 1,0 0-1,0 0 1,-4 9 0,-2 4 0,1 0 0,-16 39 0,20-39 3,0 1 0,1 0 0,1 0 0,0 1 0,2-1 0,1 1 0,1 0 0,1 26 0,1-44 2,-1 0 0,1 0 0,0 0 0,0 1 0,0-1 0,0 0 0,1 0 0,0 0 0,-1-1 0,2 1 0,-1 0 0,0-1 0,5 6 0,-5-7 3,0-1 0,0 1 0,0-1 0,0 0 0,0 1 0,0-1 0,1 0 0,-1 0 0,0-1 0,0 1 0,1 0 0,-1-1 0,1 1 0,-1-1 0,0 0-1,1 0 1,-1 0 0,1 0 0,-1 0 0,1-1 0,-1 1 0,0-1 0,1 1 0,-1-1 0,3-1 0,6-3 33,0 0 1,-1-1 0,0 0-1,0-1 1,0 0-1,-1-1 1,12-12-1,58-69 272,-68 75-263,50-63 315,94-157 1,-150 222-387,-11 19 2,-15 21-14,3 9 23,2 1 0,1 0 0,2 1 0,2 0 0,2 1-1,1 0 1,2 1 0,1-1 0,3 1 0,1 0 0,2 0 0,7 41-1,-8-79-95,-2-8 22,-5-18-32,-7-34 5,1 4 43,-26-122-17,38 174 91,1-1-1,-1 0 0,1 0 1,0 0-1,0 0 0,0 1 1,0-1-1,0 0 0,0 0 1,0 0-1,1 0 0,0-2 0,0 3-24,-1 1 0,1 0 0,-1-1 0,1 1 0,0-1 0,-1 1 0,1 0 0,0 0 0,-1-1 0,1 1 0,0 0 0,-1 0 0,1 0 0,0 0-1,-1 0 1,1-1 0,0 1 0,0 1 0,-1-1 0,1 0 0,0 0 0,-1 0 0,1 0 0,0 0 0,-1 1 0,1-1 0,0 0 0,-1 1 0,1-1-1,-1 0 1,1 1 0,0-1 0,0 1 0,15 8-628,29 20 1,-34-21 477,16 11-248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10213 414 12827,'-20'-9'373,"-1"1"-1,0 0 1,-1 2 0,1 1 0,-1 0-1,-1 2 1,-28-2 0,-162 10 20,92 1-401,-181-21-204,1-25 106,-19-3 105,-598-8-3,170 15 0,95-22 8,-440-29 7,-603 41-11,555 78-124,771 2 63,-391 87-1,-176 112 153,893-220-53,0 1-1,1 3 1,1 1-1,-58 36 1,87-46-29,1 0-1,0 1 1,1 0 0,0 1 0,0 1 0,1-1 0,1 1 0,0 1 0,0 0 0,1 0 0,1 1 0,0 0 0,0 0-1,2 1 1,0 0 0,0 0 0,-4 24 0,7-25-12,1 1 0,0-1-1,1 1 1,0-1 0,1 1-1,1-1 1,0 0 0,1 1 0,0-1-1,1 0 1,0-1 0,1 1-1,1-1 1,0 0 0,1 0 0,0 0-1,0-1 1,1 0 0,1-1-1,0 0 1,0 0 0,1-1 0,0 0-1,1-1 1,12 8 0,10 3-7,0-1 0,2-1 0,0-2 0,1-1 0,50 11 0,192 28-28,27-18 22,395-5 0,305-60 22,-877 24-5,269-11 1,645-33-3,-3-32 9,-38-30-42,85-8-76,-233 25 87,689-62 30,-1399 151-12,28-3 110,-170 10-96,0-1 0,0 0-1,0 0 1,0 0 0,0-1-1,-1 1 1,1 0 0,0 0-1,0 0 1,0-1 0,0 1 0,0 0-1,-1-1 1,1 1 0,0-1-1,0 1 1,-1-1 0,1 1-1,0-1 1,-1 1 0,2-2-1,-2 2 1,0-1-1,0 0 1,0 1 0,0-1-1,0 1 1,-1-1-1,1 0 1,0 1-1,0-1 1,0 1-1,-1-1 1,1 1 0,0-1-1,0 1 1,-1-1-1,1 1 1,-1-1-1,1 1 1,0-1-1,-1 1 1,1-1 0,-2 0-1,-33-22 209,10 11-195,0 1 0,-1 1 0,0 1 0,-1 1 0,-50-7 0,-140-4-372,30 18-149,-248 29-1,256-8 228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3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16700,'-1'0'93,"0"-1"1,1 1 0,-1 0 0,0 0 0,0 0 0,0 0-1,0 0 1,0 0 0,1 0 0,-1 1 0,0-1 0,0 0-1,0 0 1,0 1 0,1-1 0,-1 0 0,0 1 0,0-1-1,1 1 1,-1-1 0,0 1 0,1-1 0,-1 1 0,0-1-1,1 1 1,-1 0 0,1-1 0,-1 1 0,1 0 0,-1-1-1,1 1 1,-1 1 0,-14 29 784,14-27-524,-24 62 454,3 1 0,3 1 0,3 1 0,3 1-1,3 0 1,-1 104 0,11-172-816,0 27 316,0-29-303,0 0-1,0 0 1,0 0 0,0 0-1,0 0 1,0 0 0,0 0-1,0 0 1,0 0 0,1 0-1,-1 0 1,0 0 0,0 0-1,0 0 1,0 0 0,0 0-1,0 0 1,0 0-1,0 0 1,0 0 0,0 0-1,0 0 1,0 0 0,0 0-1,1 0 1,-1 0 0,0 0-1,0 0 1,0 0 0,0 0-1,0 0 1,0 0-1,0 0 1,0 0 0,0 1-1,0-1 1,0 0 0,0 0-1,0 0 1,0 0 0,0 0-1,0 0 1,0 0 0,0 0-1,0 0 1,0 0-1,0 0 1,0 0 0,0 0-1,0 0 1,0 1 0,0-1-1,0 0 1,0 0 0,0 0-1,0 0 1,5-17 150,-2 7-109,58-224 613,-46 191-663,1 0 0,2 1 0,31-52 1,-49 93-5,1 0 1,-1 1 0,0-1 0,1 0 0,-1 1-1,1-1 1,0 1 0,-1-1 0,1 1 0,-1-1-1,1 1 1,0-1 0,-1 1 0,1-1 0,0 1-1,0 0 1,-1-1 0,1 1 0,0 0 0,0 0-1,1 0 1,-2 0 4,1 0-1,-1 0 0,0 0 1,1 0-1,-1 1 0,0-1 1,0 0-1,1 0 0,-1 0 1,0 1-1,0-1 0,1 0 1,-1 1-1,0-1 1,0 0-1,0 0 0,1 1 1,-1-1-1,0 0 0,0 1 1,0-1-1,0 0 0,0 1 1,0-1-1,0 0 0,0 1 1,0-1-1,0 1 1,0-1-1,0 0 0,0 1 1,0-1-1,0 0 0,0 1 1,0-1-1,0 0 0,0 1 1,-1-1-1,1 0 0,0 1 1,0-1-1,0 0 0,-1 0 1,1 1-1,0-1 1,0 0-1,-1 1 0,-3 1 59,-4 4-23,8-5-34,-2 2 68,0-10-19,2 7-48,0 0 1,0-1 0,0 1-1,-1 0 1,1 0 0,0-1 0,0 1-1,-1 0 1,1 0 0,0 0-1,0-1 1,-1 1 0,1 0 0,0 0-1,-1 0 1,1 0 0,0 0-1,-1-1 1,1 1 0,0 0-1,0 0 1,-1 0 0,1 0 0,0 0-1,-1 0 1,1 0 0,0 0-1,-1 0 1,1 0 0,0 0 0,-1 1-1,1-1 1,0 0 0,-1 0-1,1 0 1,0 0 0,-1 0 0,1 1-1,0-1 1,0 0 0,-1 0-1,1 0 1,0 1 0,0-1-1,0 0 1,-1 0 0,1 1 0,-4 1-25,3-2 24,1 1 0,0-1 0,0 0-1,-1 0 1,1 0 0,0 0 0,0 1 0,-1-1 0,1 0 0,0 0-1,-1 0 1,1 0 0,0 0 0,0 0 0,-1 0 0,1 0 0,0 0-1,-1 0 1,1 0 0,0 0 0,-1 0 0,1 0 0,0 0 0,-1 0-1,1 0 1,0 0 0,0 0 0,-1-1 0,1 1 0,0 0-1,0 0 1,-1 0 0,1 0 0,0-1 0,0 1 0,-1 0 0,1 0-1,0-1 1,0 1 0,0 0 0,0 0 0,-1-1 0,1 1 0,0 0-1,0 0 1,0-1 0,0 1 0,0 0 0,0-1 0,0 1 0,0 0-1,0 0 1,0-1 0,0 1 0,0 0 0,0-1 0,0 1 0,0 0-1,0-1 1,0 1 0,0 0 0,0 0 0,0-1 0,0 1 0,1 0-1,-1-1 1,0 1 0,0 0 0,1-1 0,13-17-42,16-12 17,-22 20 16,1 1 0,0 0-1,0 1 1,1 0 0,0 0 0,0 1 0,0 1 0,13-6 0,-21 11 10,-1 0 0,1 1-1,0-1 1,-1 1 0,1-1 0,0 1 0,-1 0 0,1-1 0,0 1-1,0 0 1,-1 0 0,1 1 0,0-1 0,-1 0 0,1 0 0,0 1-1,-1-1 1,1 1 0,3 1 0,-4-1 0,0 0-1,0 0 1,0 0-1,0 1 1,0-1 0,0 0-1,0 1 1,0-1-1,0 0 1,-1 1 0,1-1-1,0 1 1,-1-1-1,1 1 1,-1 0 0,0-1-1,1 3 1,-1 4-2,0 0 0,0 0 1,0 0-1,-1 0 0,-1 0 0,1 0 1,-4 9-1,-6 12 10,-1 0 1,-2 0-1,-30 46 0,44-71 39,7-9-35,10-9-8,2-4 5,26-26-9,2 2 0,56-39 0,-98 77-4,1 1 0,-1 0 0,1 0 0,0 1 0,9-4 0,-14 6 2,0-1 1,0 1 0,0 0 0,0 0-1,0-1 1,0 1 0,0 0-1,0 0 1,0 0 0,0 0 0,0 0-1,-1 0 1,1 0 0,0 0-1,0 1 1,0-1 0,0 0-1,0 1 1,0-1 0,0 0 0,0 1-1,-1-1 1,1 1 0,0-1-1,0 1 1,0 0 0,-1-1 0,1 1-1,0 0 1,-1-1 0,1 1-1,-1 0 1,1 0 0,-1 0-1,1-1 1,-1 1 0,0 0 0,1 0-1,-1 0 1,0 0 0,0 0-1,1 0 1,-1 0 0,0 1 0,0 6-1,-1-1 0,1 0 1,-1 1-1,-1-1 0,1 0 1,-1 1-1,0-1 0,-1 0 1,0-1-1,-7 14 0,6-12 21,0 0 0,0 0 0,1 0-1,0 1 1,1 0 0,-3 14 0,7-9-127,-1-13 69,-1-1 0,0 0 0,0 0 0,1 1 1,-1-1-1,0 0 0,0 0 0,1 0 0,-1 0 0,0 1 0,1-1 0,-1 0 0,0 0 0,1 0 0,-1 0 0,0 0 0,1 0 1,-1 0-1,0 0 0,1 0 0,-1 0 0,0 0 0,1 0 0,-1 0 0,0 0 0,1 0 0,0-1-40,1 0 0,-1 1 0,1-1 0,-1 0 0,1 0 1,-1 0-1,0 0 0,1 0 0,-1-1 0,0 1 0,0 0 0,0-1 0,0 1 0,0 0 0,0-3 0,11-22-380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3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194 369 17100,'0'-4'231,"-1"1"0,0 0 0,0-1 1,0 1-1,-1 0 0,1 0 0,-1 0 1,1 0-1,-1 0 0,0 0 0,-4-3 1,5 5-139,0 0 0,-1-1 0,1 1 0,-1 1 0,1-1 0,-1 0 0,1 0 0,-1 1 0,0-1 0,1 1 0,-1-1 0,0 1 0,0-1 0,1 1 0,-1 0-1,0 0 1,0 0 0,1 0 0,-1 0 0,0 1 0,0-1 0,1 0 0,-1 1 0,-2 0 0,-3 2 181,1 1 0,-1-1-1,1 1 1,-1 1 0,1-1-1,0 1 1,1 0 0,-1 0-1,1 1 1,-6 7 0,2-1-56,0 0 1,1 1 0,1-1-1,-8 18 1,13-26-175,0 0-1,1 0 1,0 0 0,0 0-1,0 0 1,0 0 0,0 1-1,1 5 1,0-9-34,0 0 0,0 0 0,1 0 0,-1 0 1,0 0-1,1 0 0,-1 0 0,1 0 0,-1 0 0,1-1 0,-1 1 0,1 0 0,0 0 0,-1 0 0,1-1 0,0 1 0,0 0 1,0 0-1,-1-1 0,1 1 0,0-1 0,0 1 0,0-1 0,0 1 0,0-1 0,0 0 0,0 0 0,0 1 0,0-1 0,0 0 1,0 0-1,0 0 0,0 0 0,0 0 0,1 0 0,-1 0 0,1-1 0,9 1 29,0-2 0,0 1 1,-1-2-1,1 1 0,-1-1 0,12-5 0,59-32 109,-19 8-34,-61 32-109,0-1 0,0 0 0,0 1 0,0 0 0,0-1 0,0 1 0,0-1 0,0 1-1,0 0 1,0 0 0,0 0 0,1-1 0,-1 1 0,0 0 0,0 0 0,0 0 0,0 1 0,0-1 0,0 0 0,2 1-1,-3-1 1,0 1 0,1-1 0,-1 1-1,0 0 1,0-1 0,1 1-1,-1-1 1,0 1 0,0 0-1,0-1 1,0 1 0,0-1-1,0 1 1,0 0 0,0-1-1,0 1 1,0 0 0,0-1-1,0 1 1,-1-1 0,1 1 0,0 0-1,-1 0 1,-16 30 807,27-46-651,-1 0-1,0 0 0,12-32 1,-14 29-453,1 1 0,1-1 0,12-16 0,-16 29-207,-1 0 1,2 1 0,-1-1 0,0 1 0,1 1-1,0-1 1,0 1 0,0 0 0,11-4 0,11-6-1298,-14 5 1033,0-1 0,-1 0 0,0-1 0,-1-1 0,0 0 0,16-19 0,-20 21 826,-1-1 1,0 0-1,-1-1 0,0 0 1,7-15-1,-9 8 837,-4 12 113,-3 9 1535,-15 38-1552,2 1 0,2 1 0,-14 68 0,22-87-911,1 0 1,1 1-1,1 0 1,0 46 0,3-70-90,0 1-1,0 0 1,0 0 0,1 0 0,-1 0 0,1 0 0,-1 0-1,1-1 1,0 1 0,-1 0 0,1 0 0,0-1 0,0 1-1,0-1 1,2 3 0,-2-4-2,-1 1 1,1-1-1,0 1 0,0-1 1,0 1-1,0-1 0,0 0 1,0 1-1,0-1 0,-1 0 1,1 0-1,0 1 0,0-1 1,0 0-1,0 0 0,0 0 1,0 0-1,0-1 0,0 1 1,0 0-1,1-1 0,3 0-12,-1-1-1,1-1 0,-1 1 0,0 0 1,0-1-1,0 0 0,0 0 0,-1 0 1,7-8-1,2-1 11,-1-2-1,-1 1 1,0-1-1,-1-1 1,10-20-1,-22 41 18,1 1 0,0-1 0,0 0 0,1 1 0,0-1-1,-1 11 1,2-15-18,0 0 0,0 0 0,0 0 0,1 0 1,-1 0-1,0 0 0,1 0 0,0 0 0,-1 0 0,1-1 0,0 1 0,0 0 0,0 0 0,0 0 0,0-1 0,0 1 0,1-1 0,-1 1 0,1-1 0,-1 1 0,1-1 1,-1 0-1,1 0 0,0 1 0,0-1 0,-1-1 0,1 1 0,2 1 0,2-1-39,0 1-1,1-1 1,-1 0 0,0-1 0,1 1-1,-1-1 1,0-1 0,0 1 0,1-1-1,-1 0 1,0-1 0,0 1 0,0-1-1,0 0 1,0-1 0,0 1 0,-1-1-1,1 0 1,6-5 0,3-3-72,0 0 1,-1 0 0,-1-1-1,1-1 1,15-21-1,-6 4 56,-2-2-1,-1 0 0,-1-1 1,-2-1-1,-2-1 1,14-42-1,-27 71 105,0 0 1,-1-1-1,1 1 1,-1-1-1,0 0 0,-1 1 1,0-9-1,0 14-36,0 1 0,0 0 1,0 0-1,0 0 0,0-1 0,0 1 1,0 0-1,0 0 0,0 0 0,0-1 1,0 1-1,0 0 0,0 0 0,0 0 1,0-1-1,0 1 0,0 0 0,0 0 0,-1 0 1,1-1-1,0 1 0,0 0 0,0 0 1,0 0-1,0 0 0,-1 0 0,1-1 1,0 1-1,0 0 0,0 0 0,0 0 1,-1 0-1,1 0 0,0 0 0,0 0 1,0 0-1,-1 0 0,1 0 0,0 0 1,0 0-1,0 0 0,-1 0 0,1 0 1,0 0-1,0 0 0,0 0 0,-1 0 0,1 0 1,0 0-1,0 0 0,0 0 0,-1 0 1,1 0-1,0 0 0,-1 1 0,-8 8 118,1 2-55,0 1-1,1 0 1,0 0 0,1 1 0,1 0 0,-8 25 0,5-8-24,2 1 1,-3 32-1,6-39-62,2 0 1,1-1-1,6 44 0,-4-53-106,1-1 0,0 0 1,1 1-1,0-2 0,1 1 1,0 0-1,1-1 0,9 13 1,-2-12-373,-13-13 482,0 0-1,0 0 0,0 0 0,1 0 1,-1 0-1,0 0 0,0 0 0,0 0 1,0 0-1,1-1 0,-1 1 0,0 0 1,0 0-1,0 0 0,0 0 0,0-1 1,1 1-1,-1 0 0,0 0 0,0 0 1,0 0-1,0-1 0,0 1 0,0 0 1,0 0-1,0 0 0,0-1 0,0 1 1,0 0-1,0 0 0,0 0 0,0-1 1,0 1-1,0 0 0,0 0 0,0 0 1,0-1-1,0 1 0,0 0 0,0-1 1,-1-5-86,0 0 0,0 0 1,-1 1-1,-2-9 0,-34-78 521,10 24 792,-37-130-1,64 195-1187,0-2 65,0 0-1,0 0 1,0 0-1,1-1 1,-1-8-1,2 13-82,-1 0-1,0 0 0,0 0 0,0 0 0,1 0 0,-1 0 0,1 1 0,-1-1 0,0 0 0,1 0 0,-1 0 0,1 1 0,0-1 0,-1 0 0,1 1 0,0-1 0,-1 1 0,1-1 1,0 0-1,-1 1 0,1 0 0,0-1 0,0 1 0,0-1 0,0 1 0,-1 0 0,1 0 0,0-1 0,0 1 0,0 0 0,0 0 0,0 0 0,0 0 0,0 0 0,0 0 0,0 0 0,-1 0 1,3 1-1,12 2-477,0 0 1,28 10-1,6 2 52,-12-7-7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130 452 18940,'8'-8'954,"0"0"-1,13-17 1,-19 22-746,0 1 0,-1-1 0,1-1 1,0 1-1,-1 0 0,0 0 0,1 0 1,-2-1-1,1 1 0,0-1 0,0 1 1,-1-1-1,0-5 0,0 8-135,0 0-1,0 0 1,0 0-1,0 0 1,-1 1 0,1-1-1,0 0 1,0 0 0,-1 0-1,1 0 1,-1 0-1,1 0 1,-1 0 0,1 0-1,-1 1 1,0-1 0,1 0-1,-1 1 1,0-1 0,0 0-1,1 1 1,-1-1-1,0 1 1,0-1 0,0 1-1,0-1 1,0 1 0,0 0-1,0-1 1,0 1-1,0 0 1,0 0 0,0 0-1,0 0 1,0-1 0,0 2-1,0-1 1,0 0-1,-1 0 1,-2 1 19,0-1 0,0 1 0,0 0-1,0 1 1,0-1 0,0 1 0,0 0 0,-5 3-1,-1 2-56,1 1-1,0 0 1,1 0-1,-1 1 1,2 0-1,-1 0 1,1 1-1,1 0 0,0 0 1,-9 20-1,11-23-38,1 0 0,1 1-1,-1-1 1,1 1 0,0-1 0,1 1-1,0 0 1,0 0 0,1 0-1,0-1 1,0 1 0,1 0-1,0 0 1,0 0 0,0-1-1,1 1 1,5 10 0,-6-15-10,1 0 0,0 1 0,0-1 0,0 0 0,0-1 0,1 1 0,-1 0-1,1-1 1,0 1 0,0-1 0,0 0 0,0 0 0,0 0 0,0 0 0,0 0 0,1-1 0,-1 0 0,1 1 0,3 0 0,6 0-72,-1-1-1,1 1 1,0-2-1,15-1 1,-17 1-17,0-1 0,1 2-1,-1-1 1,0 1 0,16 4 0,-25-3 81,1-1 1,0 0 0,-1 1 0,1-1 0,-1 1 0,0-1 0,0 1 0,1 0-1,-1 0 1,0 0 0,0 1 0,-1-1 0,1 0 0,0 1 0,-1-1 0,0 1-1,1-1 1,-1 1 0,0 0 0,0 0 0,-1-1 0,1 1 0,0 0 0,-1 0-1,0 0 1,0 4 0,1 4-7,-2-1 0,1 0-1,-1 1 1,-1-1 0,0 0 0,-4 12-1,-3 5 33,-15 33-1,21-52 42,-2 1 0,1-1 0,-1 0 0,-1-1 0,1 1 0,-1-1 0,0 0 0,-8 6 0,14-13-36,-1 1 0,1-1 0,-1 1-1,1-1 1,-1 1 0,1-1 0,-1 0 0,1 1-1,-1-1 1,1 0 0,-1 1 0,0-1-1,1 0 1,-1 0 0,1 0 0,-1 1-1,0-1 1,1 0 0,-1 0 0,0 0-1,1 0 1,-1 0 0,0 0 0,1 0-1,-1-1 1,0 1 1,1-1-1,-1 1 1,1-1 0,-1 1-1,1-1 1,0 0 0,-1 1-1,1-1 1,0 0-1,0 1 1,-1-1 0,1 0-1,0 1 1,0-1-1,0 0 1,0 1 0,0-1-1,0-1 1,5-37 148,-4 38-160,21-90-120,5 1 0,3 1 0,59-119 0,-70 179 74,-19 29 48,0-1-1,1 1 0,-1-1 0,0 1 1,1-1-1,-1 1 0,0 0 1,1-1-1,-1 1 0,0 0 0,1-1 1,-1 1-1,1 0 0,-1-1 0,1 1 1,-1 0-1,1 0 0,-1 0 1,0 0-1,1-1 0,0 1 0,-1 0 1,1 0-1,-1 0 0,1 0 0,-1 0 1,1 0-1,-1 0 0,1 0 1,-1 0-1,1 1 0,-1-1 0,1 0 1,-1 0-1,1 0 0,-1 0 0,0 1 1,1-1-1,-1 0 0,1 1 1,-1-1-1,1 0 0,-1 1 0,0-1 1,1 0-1,-1 1 0,0-1 0,1 1 1,-1-1-1,0 0 0,0 1 1,0-1-1,1 1 0,-1-1 0,0 1 1,0-1-1,0 1 0,0 0 0,2 2 1,0 4-2,0 0 0,1-1 0,0 0 0,0 1 1,9 10-1,-11-16 1,0 1 1,1-1 0,-1 0 0,1 1-1,-1-1 1,1 0 0,0 0 0,0 0-1,-1 0 1,1 0 0,0-1 0,0 1-1,0 0 1,0-1 0,0 0 0,0 1-1,0-1 1,0 0 0,0 0 0,0 0-1,0 0 1,0 0 0,0-1 0,0 1-1,0-1 1,2 0 0,5-2 0,0-1 0,0 0 0,-1-1 0,1 0 0,-1 0 0,0-1 0,0 0 0,-1 0 0,0-1 0,0 0 0,7-10 0,2-3 0,-1 0 0,-1-1 0,13-27 0,-19 24-4,-11 17 1,-8 14 2,5-1 2,1 1 0,0 0 0,0 1 0,1-1 0,-1 1 0,2 0 0,-1 0 0,1 0 0,1 0 0,-1 1 0,1-1 0,1 1-1,0 0 1,-1 11 0,2-18 0,0 0-1,0 0 1,0 0-1,1 1 1,-1-1-1,0 0 0,1 0 1,-1 0-1,1 0 1,-1 0-1,1 0 1,0-1-1,0 1 1,0 0-1,0 0 0,0-1 1,1 1-1,-1 0 1,0-1-1,1 1 1,-1-1-1,4 3 0,-2-3 1,-1 0 0,1 0 0,0 0 0,-1 0 0,1 0 0,0-1 0,0 1 0,0-1 0,0 0 0,0 0 0,0 0 0,-1 0 0,1 0 0,0 0 0,0-1 0,3-1 0,7-2 4,0-1-1,0 0 0,0-1 1,-1-1-1,0 0 1,0 0-1,-1-1 0,0-1 1,0 0-1,17-19 1,-3-1 10,0-2 0,33-53 1,-38 51-8,-1-1 0,-1-1 0,25-71 0,-43 105-9,1-1 0,-1 0 1,1 0-1,-1 0 0,0 0 0,0 0 1,0 0-1,0 0 0,0 0 0,-1-2 0,1 4 1,0-1 0,0 1 0,0 0 0,0 0 0,0 0-1,0 0 1,0 0 0,0 0 0,0-1 0,0 1 0,0 0 0,0 0-1,-1 0 1,1 0 0,0 0 0,0 0 0,0 0 0,0 0-1,0 0 1,0-1 0,0 1 0,-1 0 0,1 0 0,0 0-1,0 0 1,0 0 0,0 0 0,0 0 0,-1 0 0,1 0-1,0 0 1,0 0 0,0 0 0,0 0 0,0 0 0,-1 0-1,1 0 1,0 0 0,0 0 0,0 0 0,0 1 0,0-1-1,0 0 1,-1 0 0,-9 12-7,-3 10 7,1 1 0,2 0 0,0 0-1,1 1 1,2 0 0,0 1 0,-3 27 0,9-46 4,1 0-1,-1 1 1,1-1 0,0 0-1,0 0 1,1 0 0,0 0-1,0 0 1,0 0 0,1 0 0,0 0-1,0 0 1,5 7 0,-5-10-1,0 0 0,0 0 0,0-1 1,0 1-1,1-1 0,-1 1 0,1-1 1,0 0-1,0 0 0,0 0 0,0 0 1,0-1-1,0 1 0,0-1 0,1 0 0,-1 0 1,0 0-1,1 0 0,-1-1 0,1 1 1,-1-1-1,0 0 0,1 0 0,-1 0 1,5-1-1,-1-1 7,1 1 0,-1-2-1,0 1 1,0-1 0,0 0 0,0 0 0,0-1 0,0 0 0,-1 0-1,0-1 1,0 1 0,0-1 0,-1-1 0,1 1 0,-1-1 0,-1 0 0,8-11-1,-4 4 13,0 1-1,-1-1 0,0-1 0,-1 1 0,-1-1 0,0 0 1,-1-1-1,3-18 0,-7 32-19,0-1 0,1 1 1,-1-1-1,0 0 0,0 1 1,0-1-1,0 0 0,-1 1 0,1-1 1,0 0-1,-1 1 0,1-1 1,-1 0-1,1 1 0,-1-1 0,0 1 1,-1-3-1,2 4-2,-1 0 1,1-1-1,0 1 0,-1 0 0,1 0 1,-1-1-1,1 1 0,0 0 1,-1 0-1,1 0 0,-1 0 1,1 0-1,-1 0 0,1-1 0,-1 1 1,1 0-1,-1 0 0,1 0 1,0 1-1,-1-1 0,1 0 0,-1 0 1,0 0-1,-15 11-7,7-1 5,1 1 0,1 0 0,0 0 0,0 0 0,1 1-1,0 0 1,1 0 0,1 1 0,0-1 0,0 1 0,1 0 0,1 0-1,0 0 1,1 0 0,1 0 0,0 0 0,0 1 0,1-1-1,1 0 1,0 0 0,1 0 0,6 18 0,-8-29 0,0 1 0,0-1 0,0 0 0,0 1 0,0-1 0,1 0 0,-1 0 1,1 0-1,0 0 0,-1 0 0,1 0 0,0-1 0,0 1 0,0 0 0,0-1 0,0 0 0,0 1 0,1-1 1,-1 0-1,0 0 0,5 1 0,-5-2 1,0 0 0,0-1 0,0 1 1,0 0-1,0-1 0,0 1 0,0-1 0,0 0 0,0 0 1,0 0-1,0 0 0,0 0 0,-1 0 0,1 0 1,0-1-1,-1 1 0,1-1 0,-1 1 0,1-1 1,-1 1-1,0-1 0,0 0 0,0 0 0,0 0 1,0 1-1,1-4 0,3-6-22,-1 0 0,0 0 1,0-1-1,-1 0 0,0 0 0,-1 1 1,-1-1-1,0 0 0,0 0 0,-1-1 1,-1 1-1,0 0 0,-1 0 0,0 0 1,-1 1-1,0-1 0,-8-19 0,7 18-605,10 20-632,6 7-215,-7-9 827,-2-3 368,0 1-1,0-1 1,0 1-1,-1 0 1,1 0-1,2 5 1,-2 0-522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3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 18500,'-15'-16'1888,"12"4"-1224,9 0-295,13 9 839,4 3-384,3 0-280,-6 1-144,-7 3-360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3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56 18244,'2'35'1232,"-2"0"1,0 0 0,-8 46-1,3-33-290,-26 242 1407,-24-6-504,50-270-1459,6-19 74,6-29-88,214-591-376,-219 619-6,10-21-84,0 0-1,30-47 1,-38 68 58,0 0 0,1 0 0,0 0 0,0 1-1,1-1 1,-1 1 0,1 0 0,0 1 0,1-1 0,-1 1 0,1 1-1,0-1 1,0 1 0,0 0 0,0 1 0,11-3 0,-14 4 13,0 1 1,0 0-1,0 0 1,-1 0-1,1 1 1,0-1-1,0 1 1,-1 0 0,1 0-1,0 0 1,-1 0-1,1 1 1,-1 0-1,1-1 1,-1 1-1,0 0 1,0 1-1,5 3 1,-6-4 14,-1-1 0,1 1 0,-1 0 0,1 0-1,-1 0 1,0 0 0,1 0 0,-1 0 0,0 0 0,0 0 0,-1 0 0,1 1 0,0-1 0,-1 0 0,1 1 0,-1-1-1,0 0 1,0 1 0,0-1 0,0 0 0,0 1 0,0-1 0,-1 0 0,1 1 0,-1-1 0,0 0 0,1 1 0,-1-1-1,0 0 1,-3 4 0,0 0 5,-1 0-1,0 0 1,-1 0 0,1-1-1,-1 0 1,0 0-1,-1 0 1,1-1 0,-1 0-1,-10 4 1,-11 5-17,-35 11 0,33-17-123,23-6-411,1 1-1,0-1 1,0 1-1,0 0 0,0 0 1,-10 6-1,25-7-1072,7-1 582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3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45 15571,'-2'20'1011,"0"0"-1,-1 0 0,-2 0 0,0-1 0,-10 26 1,0 1 588,3-5-733,-1 0 134,-13 73 1,26-111-976,0-1-1,-1 1 1,1-1 0,0 1-1,0 0 1,0-1 0,1 1 0,-1-1-1,1 1 1,-1-1 0,1 1-1,1 3 1,-1-6-22,-1 0 0,0 1 1,0-1-1,0 0 0,1 0 0,-1 1 0,0-1 0,0 0 1,1 0-1,-1 0 0,0 1 0,0-1 0,1 0 1,-1 0-1,0 0 0,1 0 0,-1 0 0,0 0 1,1 0-1,-1 0 0,0 0 0,1 0 0,-1 0 0,0 0 1,1 0-1,-1 0 0,0 0 0,0 0 0,1 0 1,-1 0-1,0 0 0,1 0 0,1-1 1,-1-1 1,1 1-1,-1 0 0,1 0 1,-1 0-1,0-1 0,1 1 1,-1-1-1,2-2 0,8-13 15,-1-1-1,-1-1 0,0 1 0,6-25 0,21-82 18,-34 116-35,6-19 0,-2 0 0,-1-1 0,2-32 0,-7 61-1,0-1-1,0 1 0,0-1 1,0 1-1,0-1 0,0 1 1,0-1-1,0 1 0,0-1 1,0 1-1,0-1 0,0 1 1,0-1-1,0 1 0,0-1 1,-1 1-1,1-1 0,0 1 0,0 0 1,-1-1-1,1 1 0,0-1 1,-1 1-1,-6 6-13,-4 17-1,10-22 16,1 0 0,0 0 1,-1 0-1,1-1 0,0 1 0,-1 0 0,1 0 0,0 0 1,0 0-1,0 0 0,0 0 0,0 0 0,0 0 0,0 0 1,0-1-1,0 1 0,1 0 0,-1 0 0,0 0 0,1 0 1,-1 0-1,0-1 0,1 1 0,-1 0 0,1 0 0,-1 0 1,1-1-1,0 1 0,-1 0 0,2 0 0,-1-1 5,1 1-1,0-1 1,0 1-1,-1-1 0,1 0 1,0 0-1,0 0 1,-1 0-1,1 0 0,0 0 1,0 0-1,0-1 1,-1 1-1,3-1 0,10-4 43,-1 0-1,23-13 0,-35 18-45,63-41 110,-21 13-64,-42 27-47,0 0 0,1 0 0,-1 0 0,0 1 0,1-1 0,-1 0 0,1 1 0,-1-1-1,1 1 1,-1 0 0,1-1 0,-1 1 0,3 0 0,-3 0 0,-1 0 1,0 1-1,1-1 1,-1 0-1,1 0 1,-1 0-1,1 1 1,-1-1-1,0 0 0,1 0 1,-1 1-1,0-1 1,1 1-1,-1-1 1,0 0-1,1 1 1,-1-1-1,0 0 0,0 1 1,1-1-1,-1 1 1,0-1-1,0 1 1,0-1-1,0 1 1,0-1-1,1 1 0,-1 5 14,0 0-1,-1 0 1,1 0-1,-1 0 1,-2 9-1,-8 34-41,-2 3-425,3 1 0,2 0-1,-3 82 1,13-118 124,-1-15 166,2-8-187,1-13-203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3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20844,'9'-5'1857,"-5"15"-1217,-4 6-248,0 6 784,0 3-271,-1 4-441,-1 1-280,2-5-1113,-1-5 937,-2-5-208,1-2-128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3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 15459,'-3'-2'530,"0"1"-1,0-1 0,0 1 1,0 0-1,0 0 0,0 0 1,0 0-1,0 1 0,-1-1 1,-4 0-1,14 4 2703,5 2-2806,76 19 804,201 63-1085,-279-84-200,0 1 0,0 0 0,0 0 1,14 10-1,-22-13 44,0 0 1,0-1 0,0 1-1,0 0 1,-1 0 0,1-1-1,0 1 1,0 0-1,-1 0 1,1 0 0,-1 0-1,1 0 1,-1 0 0,1 0-1,-1 0 1,0 0 0,1 0-1,-1 1 1,0-1-1,0 2 1,0-2 1,-1 1-1,0 0 1,1-1 0,-1 1-1,0-1 1,0 1 0,0-1-1,0 0 1,0 1 0,0-1-1,0 0 1,0 0 0,-1 0-1,1 0 1,0 0 0,-1 0-1,1 0 1,-4 1-1,-26 13 13,0-1 0,-2-2 0,-52 13 0,29-9 122,-150 45-923,224-66 530,4-4-91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3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 16219,'0'-1'66,"1"0"0,-1 1 0,1 0-1,-1-1 1,1 1 0,-1-1-1,1 1 1,0 0 0,-1-1-1,1 1 1,0 0 0,-1 0 0,1-1-1,0 1 1,-1 0 0,1 0-1,0 0 1,-1 0 0,1 0-1,0 0 1,-1 0 0,1 0-1,0 0 1,-1 0 0,1 0 0,0 0-1,-1 1 1,1-1 0,0 0-1,-1 1 1,1-1 0,0 0-1,-1 1 1,1-1 0,-1 0-1,1 1 1,-1-1 0,1 1 0,-1-1-1,1 1 1,-1-1 0,0 1-1,1 0 1,-1-1 0,0 1-1,1-1 1,-1 1 0,0 0 0,0-1-1,1 1 1,-1 1 0,2 5 215,0 1-1,-1 0 1,2 14 0,-3-16 109,3 64 479,-3 0 0,-3 0 0,-4 0 1,-23 109-1,8-87-291,-4-1 0,-54 127 1,157-392 441,28-66-1003,-63 126-80,-12 29-105,70-139-1,-98 220 152,1 0-1,-1-1 1,1 1 0,0 1-1,0-1 1,0 0-1,0 1 1,1-1-1,-1 1 1,7-5 0,-9 8 11,0 0 0,0-1 0,0 1 0,0 0 1,0-1-1,0 1 0,0 0 0,0 0 0,0 0 1,0 0-1,0 0 0,0 0 0,0 0 0,0 0 1,0 0-1,0 1 0,0-1 0,0 0 0,2 1 1,-1 1-4,0-1 1,0 1 0,0-1-1,0 1 1,-1 0-1,1 0 1,0 0 0,-1-1-1,1 2 1,-1-1 0,1 2-1,4 7-24,0-1 0,-2 1 0,1 0 0,-1 0 1,-1 1-1,0-1 0,-1 1 0,0 0 0,-1-1 0,0 1 0,-1 23 0,-1-28 25,0 1 0,0 0 0,-1 0 0,0-1 0,-1 1 1,1-1-1,-1 0 0,-1 1 0,1-1 0,-1-1 0,0 1 0,-1-1 0,0 1 0,0-1 0,0-1 0,-1 1 0,0-1 1,0 0-1,-6 5 0,2-5-25,1 1-1,-1-1 1,0-1 0,0 0 0,-1 0 0,1-1-1,-1 0 1,0-1 0,1 0 0,-1-1 0,0 0 0,0 0-1,0-1 1,0-1 0,0 0 0,-14-3 0,22 3-110,0-1 1,-1 1-1,1-1 1,0 1 0,0-1-1,0 0 1,0 0 0,-4-4-1,6 5 119,1 1 0,-1 0 0,1-1 0,-1 1 0,1-1 0,-1 1 0,1-1 1,0 1-1,-1-1 0,1 1 0,-1-1 0,1 1 0,0-1 0,0 1 0,-1-1 0,1 0 0,0 1 0,0-1 0,0 0 0,0 1 0,0-1 0,0 1 0,-1-1 0,2 0 0,-1 1 0,0-1 0,0 0 0,0 1 0,0-1 0,0 0 1,0 1-1,1-1 0,-1 1 0,0-1 0,0 0 0,1 1 0,-1-1 0,1 1 0,-1-1 0,0 1 0,1-1 0,-1 1 0,1 0 0,-1-1 0,1 1 0,-1-1 0,1 1 0,0 0 0,-1-1 0,1 1 0,0 0 0,14-5-593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4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84 18340,'-5'9'1462,"1"0"0,0-1 0,-4 15-1,-20 74-464,20-68-578,1-2-284,-4 13 119,-9 57 0,19-96-242,1 0 0,0 0 0,0 0 0,0 1 1,0-1-1,0 0 0,0 0 0,0 0 0,0 0 1,0 0-1,0 0 0,1 0 0,-1 0 0,0 0 1,1 0-1,0 1 0,0-2-4,-1 0 0,1 0 0,0-1 0,-1 1 0,1 0 0,0 0 0,-1-1 0,1 1-1,-1 0 1,1-1 0,0 1 0,-1 0 0,1-1 0,-1 1 0,1-1 0,-1 1 0,1-1 0,-1 1 0,0-1 0,1 1 0,-1-1 0,1 0-1,-1 1 1,0-1 0,0 1 0,1-1 0,-1 0 0,0 0 0,35-67 137,-3-1 0,30-98 1,-61 164-149,8-22-11,-4 14-10,-1-1 0,0 0 0,-1 0 0,0 0 0,2-25 0,-12 68-79,6-27 101,1 1 0,0-1 0,0 1 0,1 0 0,0-1 0,-1 1 0,1-1 0,1 1 0,-1-1-1,4 8 1,-3-9 3,-1-1 0,1 1 0,0-1-1,0 0 1,0 0 0,0 0-1,0 0 1,0 0 0,1 0-1,-1 0 1,0-1 0,1 1 0,-1-1-1,1 0 1,0 0 0,0 0-1,-1 0 1,6 1 0,1-1 1,0 1 0,0-2 0,0 1 1,0-2-1,1 1 0,-1-1 0,0 0 1,12-4-1,5-3 2,36-16 0,-7 2-39,-40 20-1,-14 2 34,-1 1 0,0-1 1,0 0-1,1 0 0,-1 0 0,0 1 0,0-1 1,1 0-1,-1 0 0,0 0 0,0 1 0,0-1 1,1 0-1,-1 1 0,0-1 0,0 0 1,0 0-1,0 1 0,0-1 0,0 0 0,1 1 1,-1-1-1,0 0 0,0 1 0,0-1 0,0 0 1,0 1-1,-9 28-67,7-25 69,-16 41-13,3 1-1,-14 62 0,23-79-330,2 1 1,1 0-1,1-1 0,4 59 0,-1-78 260,1 0 1,0 0-1,0 0 0,1 0 1,0 0-1,1-1 0,6 12 1,10 2-343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8042,'0'49'832,"0"-12"-760,4-4-144,-1-9 496,3-1-80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3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46 15411,'-4'11'304,"0"0"0,0 0 0,2 1 0,-1-1 1,-1 22-1,2 61 260,2-69-363,4 124 414,0 62 252,-6-174-437,-1 0-1,-2 0 0,-16 58 1,19-88-306,1-3-17,0 0 1,0 0-1,0 0 1,0 0-1,-1-1 1,0 1-1,0-1 1,0 1-1,0-1 1,-3 4-1,5-7-93,-1 0 0,1 1 0,0-1 0,0 0 0,0 0 0,0 0 0,-1 0-1,1 0 1,0 1 0,0-1 0,0 0 0,-1 0 0,1 0 0,0 0-1,0 0 1,-1 0 0,1 0 0,0 0 0,0 0 0,-1 0 0,1 0-1,0 0 1,0 0 0,0 0 0,-1 0 0,1 0 0,0 0 0,0 0-1,-1 0 1,1 0 0,0 0 0,0 0 0,-1 0 0,1 0 0,0-1-1,0 1 1,0 0 0,0 0 0,-1 0 0,1 0 0,0-1 0,0 1 0,0 0-1,0 0 1,-1 0 0,1-1 0,0 1 0,0 0 0,0 0 0,0 0-1,0-1 1,0 1 0,0 0 0,0 0 0,0-1 0,0 1 0,0 0-1,0-1 1,-3-17 260,3 17-236,-1-25 190,2 1 0,1-1-1,5-29 1,21-77 42,-22 104-236,20-81-85,4 2 1,59-138-1,-87 241 47,3-7-13,0 0 0,0 1-1,1 0 1,10-14 0,-14 22 13,-1 0-1,1 0 1,0 0 0,0 0-1,0 1 1,0-1 0,1 1-1,-1-1 1,0 1 0,1 0-1,-1-1 1,1 1-1,-1 1 1,1-1 0,-1 0-1,1 1 1,0-1 0,-1 1-1,1 0 1,0 0 0,0 0-1,-1 0 1,1 0 0,3 1-1,-1 0 0,1 1 0,0-1 0,0 1 0,-1 0 0,1 1 0,-1 0 0,0 0 0,0 0 0,0 0 0,0 1 0,-1-1 0,1 1 0,-1 0 0,0 1 0,0-1 0,0 1 0,-1 0 0,1 0 0,-1 0 0,0 0 0,-1 1 0,0-1 0,1 1-1,-2-1 1,1 1 0,-1 0 0,1 0 0,-2 0 0,1-1 0,-1 1 0,0 0 0,0 0 0,0 0 0,-1 0 0,0 0 0,0 0 0,0 0 0,-1-1 0,0 1 0,0 0 0,-1-1 0,1 0 0,-7 10 0,0-3-33,0-1 0,0-1 0,-1 1 0,0-1 0,-1-1 0,0 0 0,0 0 0,-1-1 0,0-1 0,-1 0 0,0-1 0,0 0 0,0-1 0,-15 4 0,26-8 0,1-1 0,0 1-1,-1-1 1,1 0 0,0 0 0,-1 0-1,1 1 1,-1-2 0,1 1-1,0 0 1,-1 0 0,1 0-1,0 0 1,-1-1 0,1 1-1,0-1 1,-1 1 0,1-1 0,0 0-1,0 1 1,0-1 0,-1 0-1,0-1 1,1 0 15,0 0-1,0 1 1,0-1-1,0 0 1,1 0 0,-1 0-1,0 0 1,1 0 0,0 0-1,-1-1 1,1 1-1,0 0 1,0 0 0,0 0-1,1-3 1,6-31-325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3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51 15603,'-1'-5'191,"0"2"-1,-1-1 1,0 0-1,0 0 1,0 0-1,0 1 1,0-1-1,-1 1 1,-5-6-1,7 8-142,0 0 0,-1 0-1,1 0 1,-1 1 0,1-1 0,-1 0-1,1 1 1,-1-1 0,0 1 0,1 0-1,-1-1 1,1 1 0,-1 0 0,0 0-1,1 0 1,-1 0 0,0 0 0,1 1-1,-1-1 1,1 0 0,-1 1 0,0-1 0,1 1-1,-1 0 1,1-1 0,-1 1 0,-2 2-1,-7 4 186,0 1 0,0 0 0,1 1 0,0 0 0,1 0 0,0 1-1,-9 12 1,-3 8 224,-25 43 0,39-60-338,1 0 0,0 1 1,0 0-1,2 0 0,-1 1 0,2-1 1,0 1-1,-1 17 0,4-27-80,0-1 0,0 1 0,0 0 0,1-1 0,-1 1 0,1-1 0,0 0-1,1 1 1,-1-1 0,1 0 0,0 1 0,0-1 0,3 4 0,-3-5-21,1 0-1,0 0 1,-1-1-1,1 0 1,0 1-1,0-1 1,1 0-1,-1 0 1,0-1-1,1 1 1,-1-1-1,1 1 1,-1-1-1,1 0 1,-1-1-1,1 1 1,0-1-1,5 1 1,-3-1 9,0 0 0,1-1 0,-1 1-1,0-1 1,0 0 0,0-1 0,0 1 0,-1-1 0,1-1 0,0 1-1,-1-1 1,8-4 0,-10 5 5,0 0-1,0 0 1,0 0 0,-1-1-1,1 1 1,-1-1 0,1 0-1,-1 1 1,0-1 0,0 0-1,0 0 1,0-1 0,-1 1 0,1 0-1,-1-1 1,0 1 0,0-1-1,0 1 1,0-1 0,0 1-1,-1-1 1,0-4 0,0 9-19,0 0 1,0 0-1,0 0 0,0 0 1,-1 0-1,1 0 1,0 0-1,-1-1 1,1 1-1,-1 0 1,1 0-1,-1 0 1,1 0-1,-1-1 1,1 1-1,-1 0 0,0-1 1,0 1-1,1 0 1,-1-1-1,0 1 1,0-1-1,0 1 1,1-1-1,-1 1 1,0-1-1,0 0 1,0 1-1,0-1 1,0 0-1,0 0 0,0 0 1,0 0-1,0 0 1,0 0-1,0 0 1,0 0-1,0 0 1,0 0-1,1 0 1,-1-1-1,0 1 1,0 0-1,0-1 0,0 1 1,0-1-1,0 1 1,1-1-1,-1 1 1,0-1-1,0 0 1,2 2-13,0 1 0,1-1 0,-1 0 0,1 0 0,0 0 0,-1 0 0,1 0 0,0 0 0,0 0 1,0 0-1,-1-1 0,1 1 0,0-1 0,0 0 0,3 1 0,34 0 21,-18-1-17,-19 0-9,0 0 1,0 1-1,0-1 1,0 0 0,0 1-1,0-1 1,0 1-1,-1 0 1,1 0-1,0-1 1,0 1-1,-1 0 1,1 1-1,-1-1 1,1 0 0,-1 0-1,1 1 1,-1-1-1,0 1 1,1-1-1,-1 1 1,0-1-1,0 1 1,0 0-1,0-1 1,-1 1 0,1 0-1,0 0 1,-1 0-1,1 0 1,-1 0-1,0 0 1,0-1-1,0 4 1,1 8-169,-2-1 1,0 1-1,0-1 0,-6 18 0,3-6-595,3-19 444,-3 24-508,3-28 788,1 0 0,0 0 0,0 0-1,0 0 1,0 0 0,0 0 0,0 0 0,0-1 0,0 1 0,0 0 0,1 0 0,-1 0 0,0 0 0,0 0 0,1 0-1,-1 0 1,1 0 0,-1 0 0,1-1 0,-1 1 0,2 1 0,11-2-611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3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17852,'33'-4'2208,"2"-3"-1448,5-5-343,5 1 1719,5 1-1376,2 0-256,-8 2-592,-4 3-448,-14 2-352,-6 0 704,-18 3-192,0 4-136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3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16347,'17'19'1873,"14"-9"-1049,2-6-344,14-1 840,2 0-175,4-3-705,-3-3-688,-9-7 320,-3-4-160,-14-3-192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3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17628,'135'-109'3026,"249"-272"-1090,-386 384-1610,-12 15-150,-14 25 0,8-2-39,-28 75 0,41-94-52,1 0 0,1 1 0,1-1 0,1 1 0,0 34 0,3-52-54,-1-2-21,1 0 0,0 0 1,0 1-1,0-1 0,0 0 1,1 0-1,-1 1 0,1-1 1,0 0-1,0 0 0,0 0 1,0 0-1,1 0 0,-1 0 1,1 0-1,-1 0 0,1-1 1,0 1-1,4 3 0,18 8 90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3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 12347,'-5'14'520,"0"0"0,0 0 1,2 0-1,0 1 0,0-1 1,1 1-1,1 20 0,-2 3 845,-4 23-459,-45 481 2932,50-527-3699,1-12-76,0 0 0,1 0 1,0 1-1,0-1 1,0 0-1,0 0 0,0 0 1,0 1-1,2 5 0,-2-9-56,0 0-1,1 0 1,-1 0-1,0 0 1,0 0-1,0 0 1,0 1-1,0-1 1,0 0-1,0 0 0,0 0 1,1 0-1,-1 0 1,0 0-1,0 0 1,0 0-1,0 0 1,0 0-1,0 0 1,0 0-1,1 0 1,-1 0-1,0 0 0,0 0 1,0 0-1,0 0 1,0 0-1,1 0 1,-1 0-1,0 0 1,0 0-1,0 0 1,0 0-1,0 0 1,0 0-1,0 0 0,1 0 1,-1 0-1,0 0 1,0 0-1,0 0 1,0-1-1,0 1 1,0 0-1,0 0 1,0 0-1,0 0 1,1 0-1,-1 0 0,0 0 1,0-1-1,0 1 1,0 0-1,0 0 1,0 0-1,0 0 1,0 0-1,0 0 1,0-1-1,0 1 1,0 0-1,0 0 0,0 0 1,0 0-1,5-12 210,0 1-1,4-19 0,-3 14-108,51-176 412,67-185-238,-121 370-280,42-90 8,-39 87-10,0 1 0,0-1 0,1 1 0,1 0 0,0 1 0,17-16-1,-23 23 2,0-1-1,0 0 0,0 1 1,0-1-1,0 1 0,1 0 0,-1 0 1,1 0-1,-1 0 0,1 0 1,-1 0-1,1 1 0,-1-1 0,1 1 1,0 0-1,-1 0 0,1 0 0,0 0 1,-1 0-1,1 0 0,-1 1 1,1-1-1,0 1 0,-1 0 0,1 0 1,-1 0-1,0 0 0,1 0 1,-1 0-1,0 1 0,0-1 0,0 1 1,0 0-1,0-1 0,0 1 1,0 0-1,0 0 0,1 3 0,0-1-1,1 1-1,-1 0 0,-1 0 0,1 0 0,-1 0 0,0 0 1,0 1-1,0-1 0,-1 0 0,0 1 0,0-1 1,0 1-1,-1 0 0,0-1 0,0 1 0,0 0 1,-2 6-1,-1-2 1,0 0 0,-1 0 0,-1-1 0,1 0 1,-2 0-1,1 0 0,-1 0 0,-1-1 0,1 0 1,-1 0-1,-1-1 0,1 0 0,-1 0 0,-13 8 1,9-7-24,-1 0 1,0-1 0,0 0 0,0-1 0,-1-1 0,0 0 0,0-1 0,0 0 0,-25 2 0,34-5-67,1-1-91,0 1 0,0-1 0,-1 1 0,1-1 0,0-1 0,-1 1 0,1-1 0,0 1 0,0-1 0,-1 0 0,-5-3 0,10 1-1152,6 3 813,10 2-85,3 5-265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3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 17212,'1'2'146,"0"-1"0,0 0-1,0 1 1,-1-1 0,1 1 0,0 0 0,-1-1 0,0 1 0,1-1 0,-1 1 0,0 0 0,0-1 0,0 1 0,0 0 0,0-1 0,0 1-1,0 0 1,-1 1 0,-12 37 1099,5-15-131,3-8-653,3-9-306,0 1 0,0-1 0,0 1 0,1 0 0,0 16 0,1-24-153,0-1 0,0 0 0,0 1 0,0-1 0,0 1 0,0-1 0,0 0-1,0 1 1,0-1 0,0 0 0,0 1 0,0-1 0,1 0 0,-1 1 0,0-1 0,0 0-1,0 1 1,1-1 0,-1 0 0,0 0 0,0 1 0,1-1 0,-1 0 0,0 0-1,0 1 1,1-1 0,-1 0 0,0 0 0,1 0 0,-1 0 0,0 1 0,1-1 0,-1 0-1,0 0 1,1 0 0,-1 0 0,1 0 0,-1 0 0,0 0 0,1 0 0,-1 0-1,0 0 1,1 0 0,-1 0 0,0 0 0,1 0 0,-1-1 0,0 1 0,1 0 0,-1 0-1,0 0 1,1 0 0,-1-1 0,1 1 0,0-1 6,1 0 1,-1 0 0,1-1-1,-1 1 1,1 0-1,-1-1 1,0 1-1,0-1 1,0 1-1,1-3 1,4-9 63,0-1 0,-1 1 0,-1-1 0,-1 0 0,0-1 0,0 1 0,-2-1 0,1 1 0,-2-1 0,-2-22 0,-2 29 28,-1 15-49,-1 15-27,5-16-21,1 1 0,0-1 0,0 1 0,0-1 0,2 10 0,-2-15-2,0 0 1,1 0-1,-1 0 0,0 1 0,1-1 0,-1 0 0,1 0 0,-1 0 0,1 0 1,0 0-1,-1 0 0,1 0 0,0 0 0,0 0 0,0 0 0,0-1 0,0 1 0,0 0 1,0 0-1,0-1 0,0 1 0,0-1 0,0 1 0,0-1 0,0 1 0,0-1 0,0 0 1,1 1-1,-1-1 0,0 0 0,0 0 0,0 0 0,1 0 0,-1 0 0,0 0 1,2-1-1,3 0 1,-1 0 0,0-1 0,1 0 0,-1 0 0,0 0 0,0-1 0,0 1 0,0-1 0,6-6 0,40-37 18,-17 14-14,-34 31-6,1 0 1,0 1-1,0-1 0,-1 0 0,1 0 0,0 1 0,0-1 0,0 1 0,0-1 0,0 1 0,0-1 0,0 1 1,0 0-1,0-1 0,0 1 0,0 0 0,1 0 0,-1 0 0,2 0 0,-3 0 0,1 0 0,-1 1 1,1-1-1,-1 1 0,0-1 0,1 1 0,-1-1 0,1 1 0,-1-1 1,0 1-1,1-1 0,-1 1 0,0-1 0,0 1 0,0 0 0,1-1 0,-1 1 1,0 0-1,0-1 0,0 1 0,0-1 0,0 1 0,0 0 0,0 0 1,-1 8-2,0 1 1,0-1-1,-4 12 1,4-16-2,-16 59-294,-6 35-1642,22-97 1897,1-1 1,0 0 0,0 0-1,-1 0 1,1 0-1,0 0 1,0 1 0,0-1-1,0 0 1,1 0-1,-1 0 1,0 0 0,0 1-1,1-1 1,-1 0-1,1 1 1,7 0-505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3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28 18428,'3'-3'2104,"4"0"-1415,7 0-345,5 0 1456,5 2-1024,4 1-208,0-2-464,0-1-280,-5 2-560,-2-2-328,-11 0 856,-8 3-208,-7-3-136</inkml:trace>
  <inkml:trace contextRef="#ctx0" brushRef="#br0" timeOffset="1">1 154 16908,'20'14'2112,"10"-3"-1320,14-6-352,7-1 1201,7-3-969,0-2-392,-4-8 0,-1-2-160,-7-2-208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3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48 143 13595,'-1'-4'220,"1"1"1,-1-1-1,1 1 0,-1-1 1,1 1-1,0-1 1,1 1-1,-1-1 0,0 1 1,1-1-1,0 1 1,0-1-1,0 1 0,0-1 1,1 1-1,-1 0 1,1 0-1,0 0 0,0 0 1,0 0-1,0 0 1,0 0-1,1 1 0,-1-1 1,1 1-1,0 0 1,0 0-1,0 0 0,3-2 1,5-3 191,0 1 0,1 0 1,0 1-1,0 0 0,0 1 1,23-5-1,-20 7-206,1 0 0,-1 0 0,0 2 0,0 0 0,30 4 0,-40-4-170,1 1-1,-1 0 0,1 0 1,-1 1-1,0-1 0,0 1 1,0 0-1,0 1 0,0-1 1,0 1-1,-1 0 0,1 0 1,-1 1-1,0-1 0,0 1 1,0 0-1,0 0 0,-1 0 1,6 9-1,-8-9-25,1-1 0,-1 1-1,0 0 1,-1 0 0,1 0 0,0 0 0,-1 0 0,0 0-1,0 1 1,0-1 0,-1 0 0,1 0 0,-1 0-1,0 0 1,0 0 0,0-1 0,-1 1 0,0 0 0,1 0-1,-1-1 1,0 1 0,-3 3 0,-4 5 0,-1 1 1,0-1 0,-1-1-1,-17 15 1,-151 110 31,72-59 20,104-75-61,-4 3 9,1 0-1,0 0 1,0 1-1,-9 10 0,15-16-7,-1 1-1,1-1 0,0 1 0,-1-1 1,1 1-1,0-1 0,0 1 0,-1-1 1,1 1-1,0-1 0,0 1 0,0-1 1,0 1-1,0-1 0,0 1 0,0-1 1,0 1-1,0-1 0,0 1 0,0-1 1,0 1-1,0 0 0,0-1 0,0 1 1,0-1-1,1 1 0,-1-1 0,0 1 1,1 0-1,0 0 2,1 0 0,0 0 0,-1 0 0,1-1 0,0 1 0,-1 0 0,1-1 0,0 1 0,0-1 0,0 0 0,-1 0 0,1 1 0,0-1-1,2-1 1,54 0-65,77-11-1,-92 7-185,85-14 37,-76 7 91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3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38 17052,'1'12'415,"0"-1"1,-1 1-1,0 0 1,-1-1 0,-1 1-1,-4 20 1,-1 6 302,-5 50 297,-33 353 615,44-440-1617,1 0 0,0 0 1,0 0-1,0 0 0,0 0 1,0-1-1,0 1 1,0 0-1,0 0 0,0 0 1,0 0-1,0 0 0,1 0 1,-1 0-1,0-1 0,1 1 1,-1 0-1,1 0 0,0 1 1,0-3 6,0 0 1,0 0-1,0 0 0,0 0 1,0-1-1,0 1 1,0 0-1,-1 0 1,1 0-1,0-1 0,-1 1 1,1-1-1,-1 1 1,1-3-1,87-262 626,-57 161-566,61-137 0,-88 233-78,0 0 0,1 0 0,1 0 1,-1 1-1,2-1 0,13-13 0,-18 20-2,-1 0-1,1 1 1,0-1-1,0 1 1,0 0-1,0 0 1,0 0-1,0 0 1,1 0-1,-1 0 1,0 0-1,0 1 1,1-1-1,-1 1 0,0 0 1,1-1-1,-1 1 1,1 0-1,-1 0 1,0 1-1,1-1 1,-1 1-1,0-1 1,1 1-1,-1-1 1,0 1-1,0 0 1,0 0-1,0 0 1,0 1-1,0-1 1,0 0-1,0 1 0,3 2 1,-3-2-2,0-1 1,-1 1-1,1-1 0,-1 1 0,1 0 1,-1-1-1,0 1 0,1 0 1,-1 0-1,0 0 0,0 0 1,-1 0-1,1 0 0,0 0 1,-1 0-1,1 0 0,-1 0 1,1 1-1,-1 1 0,0 0 2,-1-1 0,1 0 0,-1 0 0,0 0 0,0 0 0,0 0 0,0-1 0,-1 1-1,1 0 1,-1 0 0,1-1 0,-3 3 0,-5 5 11,0 0-1,-1-1 0,0 0 1,-22 14-1,18-13-36,-1-1 0,0-1 0,0 0 0,-1-1 0,0 0 0,0-2 0,-29 7 0,40-12-801,10-4 212,10-3-285,79-16-1569,-52 16 1591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14211,'0'0'134,"1"0"0,-1 0 1,1 1-1,-1-1 0,1 0 0,-1 0 0,1 1 1,-1-1-1,0 0 0,1 1 0,-1-1 1,1 1-1,-1-1 0,0 0 0,1 1 0,-1-1 1,0 1-1,0-1 0,1 1 0,-1-1 0,0 1 1,0-1-1,0 1 0,1-1 0,-1 1 0,0 0 1,0-1-1,0 1 0,0-1 0,0 1 0,0 0 1,0 24-28,-1-16 221,-2 126 736,-1-33-943,13 239-6182,-1-135 2234,-6-69 4274,1 109 2072,-1 91-2224,-3-298-319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4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54 18092,'-5'60'4333,"-15"29"-2517,7-35-1304,-1 5-246,-17 102-40,49-238-163,57-308 10,-70 370-77,-7 36-3,1-7 4,-1 2 2,-1 56-17,3-67 21,1 0 0,-1 0 1,1 0-1,0 0 0,0 0 0,0 0 1,1 0-1,0 0 0,0-1 0,0 1 1,3 4-1,-4-7 5,1 0 1,0-1 0,-1 1-1,1-1 1,0 0-1,0 1 1,0-1-1,0 0 1,0 0 0,0 0-1,0 0 1,1-1-1,-1 1 1,0-1-1,0 1 1,1-1 0,-1 0-1,0 1 1,0-1-1,1 0 1,-1-1 0,0 1-1,1 0 1,-1-1-1,0 1 1,0-1-1,0 0 1,3-1 0,6-2 42,0-1 0,-1 0 1,1-1-1,9-7 0,50-41 279,-70 54-329,0 1 0,-1-1 0,1 0 0,0 0 0,0 1 1,0-1-1,0 0 0,0 0 0,0 0 0,0 1 0,0-1 0,0 0 1,0 0-1,0 1 0,0-1 0,0 0 0,0 0 0,0 1 1,0-1-1,0 0 0,0 0 0,1 0 0,-1 1 0,0-1 0,0 0 1,0 0-1,0 0 0,0 1 0,1-1 0,-1 0 0,0 0 1,0 0-1,0 0 0,0 0 0,1 1 0,-1-1 0,0 0 0,0 0 1,1 0-1,-1 0 0,0 0 0,0 0 0,0 0 0,1 0 1,-1 0-1,0 0 0,0 0 0,1 0 0,-1 0 0,0 0 0,0 0 1,1 0-1,-1 0 0,0 0 0,0 0 0,0 0 0,1 0 1,-1 0-1,0 0 0,0 0 0,0-1 0,1 1 0,-1 0 0,0 0 1,-6 23-1,5-21 4,-26 77-29,-13 42 35,35-103-268,1 1 0,1-1 1,0 1-1,1 30 1,5-30-1326,-2-19 1522,-1 0 0,0 0 1,0 0-1,0 1 0,0-1 0,0 0 0,0 0 0,1 0 0,-1 1 0,0-1 0,0 0 1,0 0-1,0 0 0,1 0 0,-1 0 0,0 0 0,0 1 0,0-1 0,1 0 1,-1 0-1,0 0 0,0 0 0,1 0 0,-1 0 0,0 0 0,0 0 0,0 0 0,1 0 1,-1 0-1,0 0 0,0 0 0,1 0 0,-1 0 0,0 0 0,0 0 0,1-1 1,0 0-88,1 0 1,-1-1 0,0 1 0,0 0 0,0-1 0,1 0 0,-1 1-1,-1-1 1,1 0 0,0 1 0,0-1 0,-1 0 0,1 0 0,0-3-1,6-33-1162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4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17780,'0'14'1976,"-10"8"-1392,-8 12-256,0 6 1001,1 5-745,1 3-568,5-8-2705,2 0 2513,7-15-424,2-12-232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4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15331,'0'2'1833,"11"1"-857,8 1-336,14-3 1296,9-1-639,12 2-297,2-2-160,1 0-344,2 1-288,-12 1-776,-7-1-480,-18 1 848,-9 2-176,-16 0-168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4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15547,'36'8'1641,"10"-11"-1041,1-7-240,12-2 368,0-1-464,-3-6 144,-6 3-104,-9 0-416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4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16612,'-49'75'3490,"29"-48"-2533,-17 33 0,32-51-844,1-1 1,0 1 0,1 0 0,0 0 0,1 0 0,-1 0 0,2 0 0,-2 15 0,3-22-95,0 0-1,0-1 1,0 1-1,0 0 1,1-1-1,-1 1 1,0 0 0,1-1-1,-1 1 1,1-1-1,0 1 1,0-1 0,-1 1-1,1-1 1,0 1-1,0-1 1,0 0-1,1 1 1,1 1 0,0-1-4,-1 0 1,1-1-1,0 1 1,0-1-1,0 0 1,0 0-1,0 0 1,0 0-1,0 0 0,3 0 1,5 0-69,0 0 0,-1-1-1,1-1 1,0 1 0,15-4 0,-5-1-478,-1 0 1,0-1-1,0-1 1,0-1 0,-1-1-1,0-1 1,-1 0-1,0-1 1,0-1-1,21-20 1,-50 47 1078,1 1 1,1 0-1,1 0 0,1 0 1,-11 33-1,14-36-472,1 1-1,-3 26 1,5-36-85,1-1 0,0 1 0,0-1 0,0 1 0,1-1 0,-1 1 0,1 0 0,0-1 0,-1 0 0,2 1 0,-1-1 0,0 1 1,1-1-1,-1 0 0,1 0 0,3 4 0,12 3-165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5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65 178 14827,'-30'423'3674,"30"-403"-3508,-1 7 275,-1 0-1,-6 34 0,0-42 325,8-19-750,0 0-1,-1 1 0,1-1 0,0 0 0,0 0 0,0 0 0,0 0 0,0 0 0,0 0 0,0 0 0,0 0 0,-1 0 0,1 0 0,0 0 1,0 0-1,0 0 0,0 0 0,0 0 0,0 0 0,-1 0 0,1 0 0,0 0 0,0 0 0,0 0 0,0 0 0,0 0 0,0 0 0,-1 0 1,1 0-1,0 0 0,0 0 0,0 0 0,0 0 0,0 0 0,0 0 0,0 0 0,-1 0 0,1 0 0,0 0 0,0 0 0,0-1 0,0 1 1,0 0-1,0 0 0,-4-14 564,0-31-132,2-1 0,1 1 0,11-82 1,3 48-424,28-103 0,-34 159-35,0-1 1,2 2-1,0-1 1,2 1-1,13-20 1,-21 37 5,1-1 0,0 1 0,0 1 0,0-1 0,1 1 0,-1-1 0,1 1 0,0 1 0,0-1 0,11-5 0,-12 8 2,0 0 1,-1-1-1,1 2 0,0-1 1,0 0-1,0 1 0,0 0 1,0 0-1,0 0 0,-1 0 1,1 1-1,0-1 0,0 1 1,0 0-1,0 0 0,-1 1 1,1-1-1,-1 1 0,5 2 1,-1 0-1,0 1 0,0-1 1,0 1-1,-1 1 0,0 0 1,0-1-1,0 2 0,-1-1 0,0 1 1,0 0-1,-1 0 0,0 0 1,0 0-1,5 13 0,-8-15 5,1 0-1,0 1 1,-1-1-1,0 0 1,0 1-1,-1-1 1,0 0-1,0 1 1,0-1-1,0 0 1,-1 1-1,0-1 1,0 0-1,0 1 0,-1-1 1,0 0-1,0 0 1,0 0-1,0 0 1,-1-1-1,0 1 1,0-1-1,-5 7 1,1-4-51,-1 0 0,0 0 0,1-1 0,-2 0 0,1-1 0,-1 1 0,0-2 0,0 1 0,0-1 0,-1-1 0,1 0 0,-1 0 0,0-1 0,0 0 0,0 0 0,0-1 0,-15-1 0,23 0 30,1 0 0,0 0 0,0 0 0,0 0 0,0-1 0,-1 1 0,1-1 0,0 1 0,0 0 0,0-1 0,0 0 0,0 1 0,0-1 0,0 0 0,0 1 1,0-1-1,0 0 0,1 0 0,-2-2 0,0-4-244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8:5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42 15875,'0'0'81,"1"0"0,-1 1-1,1-1 1,-1 0 0,1 1 0,-1-1-1,1 0 1,-1 1 0,1-1-1,-1 0 1,1 1 0,-1-1-1,0 1 1,1-1 0,-1 1-1,0-1 1,1 1 0,-1-1-1,0 1 1,0-1 0,1 1-1,-1-1 1,0 1 0,0 0 0,0-1-1,0 1 1,0-1 0,0 1-1,0-1 1,0 1 0,0 0-1,0-1 1,0 1 0,0 0-1,-9 24 795,4-14-38,-4 11-377,2 1 0,0 0 0,1 1 0,-2 24 1,8-47-457,0 1 1,0-1-1,0 1 1,0-1 0,0 0-1,0 1 1,0-1-1,0 1 1,1-1 0,-1 1-1,0-1 1,1 0-1,0 1 1,-1-1 0,1 0-1,0 0 1,1 3-1,-1-4-2,-1 1-1,1-1 0,0 0 1,-1 0-1,1 1 0,0-1 0,0 0 1,-1 0-1,1 0 0,0 0 1,0 0-1,0 0 0,-1 0 0,1 0 1,0 0-1,0 0 0,-1 0 1,1 0-1,0 0 0,0-1 0,-1 1 1,1 0-1,0-1 0,-1 1 1,1 0-1,0-1 0,-1 1 1,1-1-1,0 1 0,-1-1 0,1 1 1,-1-1-1,1 0 0,0 0 1,6-8 20,1 1 0,-1-1 0,-1 0 1,0-1-1,8-14 0,21-55 127,-30 66-127,-4 10-17,6-14 64,0-1 1,7-30-1,-15 39 44,-6 17-76,-6 19-18,12-22-15,-1-1 2,1 0 1,0 1-1,0-1 0,1 1 0,-1 7 0,1-11-4,0-1-1,0 1 1,0 0 0,1 0-1,-1-1 1,0 1-1,0 0 1,1-1 0,-1 1-1,0 0 1,1-1-1,-1 1 1,0-1 0,1 1-1,-1 0 1,1-1 0,-1 1-1,1-1 1,0 1-1,-1-1 1,1 0 0,-1 1-1,1-1 1,0 0-1,-1 1 1,1-1 0,0 0-1,-1 0 1,1 1-1,0-1 1,0 0 0,-1 0-1,1 0 1,0 0 0,-1 0-1,1 0 1,0 0-1,0 0 1,-1 0 0,1 0-1,0-1 1,-1 1-1,1 0 1,0-1 0,8-2 19,0 0 1,0 0 0,-1-1 0,0-1-1,0 1 1,0-1 0,0-1 0,7-6-1,-3 3 15,-1 0 0,17-7-1,-28 15-33,0 1-1,1-1 0,-1 1 0,1 0 1,-1-1-1,1 1 0,-1 0 1,1 0-1,0-1 0,-1 1 0,1 0 1,-1 0-1,1 0 0,-1 0 0,1 0 1,0-1-1,-1 1 0,1 0 0,-1 0 1,1 1-1,0-1 0,-1 0 0,1 0 1,-1 0-1,1 0 0,0 0 0,-1 1 1,1-1-1,-1 0 0,1 0 0,-1 1 1,1-1-1,-1 1 0,1-1 0,-1 0 1,1 1-1,-1-1 0,0 1 0,1-1 1,-1 1-1,0-1 0,1 1 0,-1-1 1,0 1-1,0-1 0,1 1 0,-1-1 1,0 1-1,0 0 0,0-1 1,0 1-1,0-1 0,0 1 0,0 0 1,0-1-1,0 1 0,0-1 0,0 1 1,0 0-1,-1 0 0,1 9-4,-2-1 0,0 1 0,-3 10 0,2-8-20,-1 3-32,3-9-164,-1-1 1,1 1-1,0-1 1,0 1-1,0-1 1,1 1-1,0 0 1,1 9-1,2-10-112,3-4-111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15643,'25'10'1921,"17"0"-1201,21-10-280,14-4 1192,21-6-823,4 1-65,1 1-304,-3-1-128,-8-2-240,-9 2-168,-20 2-440,-16 1-336,-25-1 712,-9-3-161,-12-4-87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17060,'-19'55'1960,"10"-32"-1382,-9 37 0,10-14-45,2 0 0,-1 58 0,12 93-319,-5-194-213,0 21 22,-3-18 0,-4-13 10,4 1-27,1 0 1,-1 0-1,1 0 1,0 0-1,1-1 1,-1 1-1,1-7 1,-3-50 30,3 57-32,1-13 1,1 0-1,0 0 1,1 0 0,1 0-1,1 1 1,0-1-1,2 1 1,0 0-1,1 0 1,13-23-1,-14 31 5,0 1 0,0-1 0,1 1 0,0 1 1,1-1-1,0 1 0,0 0 0,0 1 0,1 0 0,1 1 0,-1 0 0,1 0 0,0 1 0,0 0 0,1 0 0,-1 2 0,1-1 0,19-3 0,-19 5 12,0 1-1,0 1 0,0-1 1,0 2-1,13 1 0,-21-2-11,1 1-1,0-1 0,-1 1 0,1 0 0,0 0 1,-1 1-1,1-1 0,-1 1 0,0 0 0,0-1 1,1 1-1,-1 1 0,0-1 0,-1 0 0,1 1 1,0 0-1,-1-1 0,1 1 0,1 3 1,-3-4 2,0 0 0,-1 0 0,1 0 1,-1 0-1,1 0 0,-1 0 1,0 0-1,1 0 0,-1 0 0,0 0 1,-1 0-1,1 0 0,0 0 0,0 0 1,-1 0-1,1 0 0,-1 0 1,0 0-1,0 0 0,1 0 0,-1 0 1,0 0-1,-1-1 0,1 1 1,0 0-1,0-1 0,-1 1 0,1-1 1,-1 0-1,1 1 0,-3 0 1,-4 4 69,0 0 0,0 0 0,-1-1 0,1 0 0,-12 3 0,5-2 72,0 0-1,-1-2 1,-25 5 0,32-7-153,1-1 0,-1-1 1,1 1-1,-1-2 0,1 1 1,-1-1-1,1 0 0,-13-4 1,20 5-40,0 0 0,0-1 0,0 1 0,0 0 0,0-1 0,0 1 0,1-1 0,-1 1 1,0-1-1,0 1 0,1-1 0,-1 1 0,0-1 0,1 0 0,-1 1 0,0-1 0,0-2 0,1 3-18,0-1 0,0 1 0,-1-1 0,1 1 0,0-1 0,0 1 0,1-1 0,-1 1 0,0-1 0,0 1 0,0-1 0,0 1 0,0-1 0,1 1 0,-1-1 0,0 1 1,0-1-1,1 1 0,-1-1 0,0 1 0,1-1 0,-1 0 0,3-1-123,0-1 1,0 1 0,0 0-1,0 0 1,0 0 0,1 0-1,5-2 1,19-4-495,8 4-221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48 16051,'1'-2'308,"0"-1"0,0 0-1,0 1 1,-1-1-1,1 0 1,-1 0-1,1 1 1,-1-1-1,0 0 1,0 0-1,-1-4 1,1 6-247,0 1 0,0-1 0,0 1 0,-1-1-1,1 1 1,0-1 0,0 1 0,-1-1 0,1 1 0,0-1 0,-1 1 0,1-1 0,0 1-1,-1-1 1,1 1 0,-1 0 0,1-1 0,-1 1 0,1 0 0,-1-1 0,1 1-1,-1 0 1,0-1 0,0 1 22,-1 0-1,1 0 0,0 0 1,-1 0-1,1 1 1,0-1-1,0 0 1,-1 0-1,1 1 1,0-1-1,0 1 0,-1-1 1,1 1-1,0 0 1,-1 0-1,-6 5 12,0-1 0,0 2-1,1-1 1,0 1 0,0 0 0,1 0-1,0 1 1,0 0 0,0 0-1,-6 14 1,3-4-47,1 0 0,1 1 0,1 0 0,-5 24 0,9-34-20,1-1-1,0 1 1,0-1 0,1 1 0,0-1 0,1 1 0,1 10 0,-2-17-20,1-1 0,-1 1 1,0 0-1,1-1 1,0 1-1,-1 0 1,1-1-1,0 1 1,-1-1-1,1 1 1,0-1-1,0 1 1,0-1-1,1 0 0,-1 1 1,0-1-1,0 0 1,1 0-1,-1 0 1,0 0-1,1 0 1,-1 0-1,1 0 1,0-1-1,-1 1 1,1 0-1,0-1 0,-1 0 1,1 1-1,0-1 1,-1 0-1,1 0 1,0 0-1,0 0 1,-1 0-1,1 0 1,0 0-1,0 0 0,-1-1 1,1 1-1,2-2 1,3-1 11,0 0 1,-1 0-1,1-1 1,-1 0-1,0 0 1,0 0 0,0-1-1,-1 0 1,1 0-1,-1-1 1,-1 1-1,7-9 1,0-2 85,-1 0 1,0-1-1,11-27 1,-14 23 197,-8 22-289,0-1 1,1 1 0,-1-1 0,0 1-1,1-1 1,-1 1 0,0 0-1,1-1 1,-1 1 0,1 0-1,-1 0 1,1-1 0,-1 1 0,1 0-1,0 0 1,-1 0 0,1 0-1,0 0 1,0 0 0,-9 23 109,6-16-84,-15 54 139,17-58-161,0 1 0,1 0 0,-1 0 1,1-1-1,0 1 0,0 0 0,1 0 1,-1 0-1,1-1 0,3 10 0,-4-13-37,1 0-1,-1 0 1,1 0-1,0 0 1,-1 0-1,1 0 1,0-1-1,0 1 1,0 0-1,-1 0 1,1-1-1,0 1 1,0-1-1,0 1 1,0-1-1,0 1 1,1-1-1,-1 1 1,0-1-1,0 0 1,0 0-1,0 1 1,0-1-1,0 0 1,0 0-1,1 0 1,-1 0-1,0-1 1,0 1-1,0 0 1,0 0-1,0-1 1,0 1-1,0 0 1,0-1 0,0 1-1,2-2 1,2 0-171,1-1 0,-1 0 0,1 0 0,-1-1 0,7-6 0,8-11-122,0-2-127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2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13715,'3'-1'1720,"-1"1"-1000,-1-2-335,1 0 1495,-1-3-984,1 2-400,-1-1-112,0 3-512,-1 5-160,0 5-320,-1 2-120,-2 3-1409,2 4 1753,-1 5-296,1 4-280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18452,'7'12'1816,"12"-11"-1176,3-1-255,11-4 743,6-2-192,0-4-344,1 0-328,-7 0-720,-6 3-496,-15 1 792,-10 2-160,-16 2-120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16163,'6'16'2073,"13"-10"-1249,15-6-296,8-4 1129,11-1-649,1 0-176,-2-1-1008,-3 0-576,-16 6 712,-12 3-208,-15-3-192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13923,'1'-6'255,"0"-1"0,0 1 0,1 0 0,-1 0 0,2 0 0,-1 0 0,1 0 0,-1 0 0,2 0 0,-1 1 0,1-1 0,-1 1 0,1 0 0,1 0 0,-1 1 0,9-8 0,-2 3 123,0 0 0,1 1-1,0 0 1,0 0-1,1 1 1,18-7 0,-26 13-273,1-1 1,-1 0-1,0 1 0,1 0 1,-1 1-1,0-1 1,10 1-1,-14 0-91,1 0 1,-1 0-1,0 0 1,0 0 0,0 1-1,1-1 1,-1 1-1,0-1 1,0 0-1,0 1 1,0 0-1,0-1 1,1 1-1,-1 0 1,0-1-1,-1 1 1,1 0-1,0 0 1,0 0-1,0 0 1,0 0 0,-1 0-1,1 0 1,0 0-1,-1 0 1,1 0-1,-1 1 1,0-1-1,1 0 1,-1 0-1,0 0 1,1 1-1,-1-1 1,0 0-1,0 0 1,0 1-1,0-1 1,-1 2-1,0 3 1,0 0 1,-1 1-1,0-1 0,0 0 0,0 0 0,-1 0 0,0-1 0,0 1 0,-1 0 0,1-1 0,-1 0 0,-8 8 0,-9 8 28,-32 26 0,46-41-26,-19 15 17,17-15-17,1 0-1,0 0 0,0 1 1,0 0-1,1 1 1,0 0-1,-6 9 1,13-16-15,0-1 1,-1 1-1,1 0 1,0 0 0,-1-1-1,1 1 1,0 0-1,0 0 1,0-1 0,0 1-1,0 0 1,0 0-1,0 0 1,0-1 0,0 1-1,0 0 1,0 0-1,1-1 1,-1 1 0,0 0-1,0 0 1,1-1-1,-1 1 1,1 0 0,-1-1-1,1 1 1,-1 0-1,1-1 1,-1 1 0,1-1-1,-1 1 1,1-1-1,0 1 1,-1-1 0,1 1-1,0-1 1,-1 1-1,1-1 1,0 0 0,-1 0-1,2 1 1,37 10 48,-32-10-45,60 10-461,87 3-1,-49-6-356,-71-4 469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12363,'2'10'5201,"11"-1"-3961,6-2-504,13-4-304,5-2 921,9-1-369,4 0-192,1-1-824,-2-2-536,-3-6 528,-2 2-168,-9-3-88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14683,'0'1'83,"0"-1"1,0 1-1,0 0 0,0 0 0,0-1 1,0 1-1,0 0 0,0-1 0,0 1 1,1 0-1,-1-1 0,0 1 0,0 0 1,1-1-1,-1 1 0,0 0 0,1-1 1,-1 1-1,1-1 0,-1 1 0,1-1 0,-1 1 1,1-1-1,-1 1 0,1-1 0,0 1 1,-1-1-1,1 0 0,-1 1 0,1-1 1,0 0-1,-1 0 0,1 1 0,0-1 1,0 0-1,-1 0 0,1 0 0,0 0 1,-1 0-1,1 0 0,0 0 0,0 0 1,-1 0-1,1 0 0,0-1 0,0 1 1,39-10 1542,-38 9-1310,28-10 328,-1-1 0,0-2 1,-1-1-1,31-22 0,99-83 230,-132 97-794,16-12 88,-45 38-158,-1 1-1,1 1 1,0-1-1,0 0 1,0 1-1,-2 5 1,-3 5-7,-59 98 11,60-98-13,0 1-1,0-1 1,2 1 0,0 0 0,-5 30-1,9-41-100,1 0-1,0 0 1,0 0-1,0 0 0,0 1 1,2 8-1,-1-13 62,-1 0 0,0 0 0,1 1 0,-1-1 1,1 0-1,-1 0 0,1 0 0,0 0 0,-1 0 0,1 0 0,0 0 0,0 0 0,0 0 0,0 0 0,0-1 1,0 1-1,0 0 0,0-1 0,0 1 0,0 0 0,0-1 0,0 1 0,0-1 0,0 0 0,1 1 0,-1-1 1,0 0-1,0 0 0,0 1 0,1-1 0,-1 0 0,0-1 0,2 1 0,15-2-338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51 5529,'1'0'154,"6"-20"1013,-7 20-989,0-1 1,0 1 0,0-1 0,0 0-1,1 1 1,-1-1 0,0 0 0,1 1-1,-1-1 1,0 1 0,1-1 0,-1 1-1,0-1 1,1 1 0,-1-1 0,1 1-1,-1-1 1,1 1 0,-1-1 0,1 1-1,0 0 1,0-1 0,0 3 259,0 1 1,-1 0-1,1-1 0,-1 1 1,0-1-1,0 1 0,0 0 0,0-1 1,0 1-1,-1 4 0,1-1 305,-26 171 5259,8-67-4637,-14 207 192,40-364-1271,1 0 0,20-57-1,43-92 11,-13 66-254,-49 112-39,1 0 0,0 1 1,2 0-1,25-27 0,-35 41-3,-1 1-1,1 0 1,-1 0 0,1 0-1,0 0 1,0 0-1,0 1 1,0-1-1,0 1 1,0 0-1,1 0 1,-1 0-1,4-1 1,-6 2 0,1 0 0,-1 0-1,0 1 1,0-1 0,0 0 0,0 0 0,1 1-1,-1-1 1,0 0 0,0 1 0,0-1 0,0 1-1,0 0 1,0-1 0,0 1 0,0 0-1,0 0 1,0-1 0,-1 1 0,1 0 0,0 0-1,0 0 1,-1 0 0,1 0 0,-1 0 0,1 0-1,-1 0 1,1 0 0,-1 0 0,1 1 0,-1-1-1,0 0 1,0 0 0,0 0 0,0 0 0,0 1-1,0-1 1,0 0 0,0 1 0,0 5-1,-1-1-1,1 1 1,-2-1 0,1 0 0,0 0 0,-1 1-1,0-1 1,-1 0 0,0-1 0,1 1 0,-2 0-1,1-1 1,-5 6 0,-5 7-3,-1-1 0,-24 21-1,22-23 27,1-2-1,-25 16 1,33-24-239,-1 0 1,0-1-1,0 0 1,0-1-1,0 1 1,-1-2-1,1 1 0,-12 1 1,13-5-839,7-3 476,12-5-108,5 0-119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51 17468,'0'0'67,"1"0"1,-1-1-1,0 1 0,0 0 1,1 0-1,-1 0 1,0 0-1,0 0 0,0 0 1,1 0-1,-1 0 1,0 0-1,0 0 1,1 0-1,-1 1 0,0-1 1,0 0-1,1 0 1,-1 0-1,0 0 1,0 0-1,0 0 0,1 0 1,-1 1-1,0-1 1,0 0-1,0 0 0,1 0 1,-1 0-1,0 1 1,0-1-1,0 0 1,0 0-1,0 0 0,1 1 1,-3 10 1217,-12 17-89,11-22-735,-9 17 203,-5 9-94,-18 43 0,35-74-564,-1 0-1,1 0 1,0 0-1,-1 0 1,1 0-1,0 0 1,0 0 0,-1 0-1,1 0 1,0 0-1,0 0 1,0 0-1,0 0 1,0 0-1,1 2 1,-1-2-4,1-1 0,-1 0 0,0 0 0,0 0 0,1 0 0,-1 0 0,0 1 0,1-1 0,-1 0 0,0 0 0,1 0 0,-1 0 1,0 0-1,0 0 0,1 0 0,-1 0 0,0 0 0,1 0 0,-1 0 0,0 0 0,1 0 0,-1 0 0,0-1 0,1 1 0,-1 0 0,0 0 0,0 0 0,1 0 0,-1 0 0,0-1 1,1 1-1,2-2 5,0 0 0,0 0 0,-1-1 1,1 1-1,-1-1 0,1 1 1,-1-1-1,3-4 0,16-35 33,-1-2 0,22-72 0,-43 118-40,1 1 0,0-1 0,0 1 0,0 0 1,0-1-1,1 1 0,-1-1 0,1 1 0,1 4 0,-2-6 1,1 1 1,-1-1 0,1 0 0,-1 1 0,1-1-1,0 0 1,0 0 0,-1 0 0,1 0 0,0 1-1,0-1 1,0 0 0,0-1 0,0 1 0,0 0-1,1 0 1,-1 0 0,0-1 0,0 1 0,0 0-1,1-1 1,-1 1 0,0-1 0,1 0 0,-1 1-1,1-1 1,1 0 0,6-1 11,-1 0-1,1-1 1,-1 0 0,1-1-1,-1 1 1,0-2-1,0 1 1,0-1 0,-1 0-1,14-10 1,-9 6 10,0 1 1,21-9-1,-33 16-22,0 0-1,0 0 0,0-1 1,1 1-1,-1 0 0,0 0 0,0 0 1,1 0-1,-1 0 0,0 0 0,0 0 1,0 0-1,1 0 0,-1 0 1,0 0-1,0 0 0,1 0 0,-1 0 1,0 0-1,0 0 0,1 0 1,-1 0-1,0 0 0,0 0 0,0 0 1,1 1-1,-1-1 0,0 0 0,0 0 1,0 0-1,1 0 0,-1 0 1,0 1-1,0-1 0,0 0 0,0 0 1,1 1-1,-2 10 5,-8 14-6,8-23 0,-51 108-757,51-110 726,0 2-83,0 0 1,0 0-1,0 0 0,0-1 1,0 1-1,0-1 0,-1 1 1,1-1-1,-1 1 0,-1 0 1,0 0-261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 19076,'5'-10'1792,"-2"10"-1183,-2 6-225,-1 7 768,0 5-232,-4 7-336,-1 4-264,0 2-664,0 1-368,0-7 624,0-3-144,5-11-80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95 14683,'-10'6'751,"4"-3"-296,-1 0 0,1 1 0,0 0 0,-10 7 0,18-8 1560,9-3-1177,11-3-74,98-22 975,140-26 201,-199 42-2072,0 3-1,83 3 1,-133 4-172,16 0-83,-26-1 371,-1 0 0,1 0 1,-1-1-1,1 1 0,0 0 0,-1 0 1,1-1-1,-1 1 0,1 0 1,-1 0-1,1-1 0,-1 1 0,1-1 1,-1 1-1,1-1 0,-1 1 0,1-1 1,-1 1-1,0-1 0,1 1 1,-1-1-1,0 1 0,1-1 0,-1 1 1,0-1-1,0 0 0,0 1 0,0-1 1,1 1-1,-1-1 0,0 0 0,0 1 1,0-1-1,0-1 0,-3-14-393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21 17316,'0'0'82,"1"-1"0,-1 1 0,0-1-1,1 1 1,-1-1 0,0 1 0,1-1 0,-1 1 0,0-1 0,0 0 0,1 1 0,-1-1 0,0 1 0,0-1 0,0 0 0,0 1 0,0-1 0,0 0 0,0 1-1,0-1 1,0 0 0,0 1 0,0-1 0,0 1 0,-1-1 0,1 0 0,0 0 0,-1 1 2,0-1 1,1 1-1,-1-1 1,0 1-1,0 0 1,0-1-1,1 1 1,-1 0-1,0 0 1,0-1-1,0 1 1,1 0-1,-1 0 0,0 0 1,0 0-1,0 0 1,-1 1-1,-4-1 229,0 1-1,0 0 0,0 1 0,-9 3 1,-19 13-152,7-3-699,21-13 25,7-6-171,3 0 827,0 0 1,0 0 0,0 0-1,0 0 1,1 1-1,-1-1 1,1 1 0,9-4-1,-15 12 139,0-1 1,0 1-1,0 0 0,-1 0 1,1-1-1,-4 6 0,1 1-71,-78 284 846,10-28-916,68-261 8,3-17-60,4-21 36,55-214 343,-46 207-441,2 1 1,2 1 0,1 0 0,27-41-1,-39 70-26,1 1 0,-1 0-1,1 0 1,0 1-1,1 0 1,0 0 0,0 0-1,0 1 1,1 0-1,10-6 1,-16 10-2,1 0 0,0-1-1,1 1 1,-1 0 0,0 0 0,0 0 0,0 1 0,0-1-1,1 1 1,-1 0 0,0 0 0,1 0 0,-1 0 0,0 1 0,0-1-1,0 1 1,1 0 0,-1 0 0,0 0 0,0 0 0,0 0-1,0 1 1,0 0 0,-1-1 0,1 1 0,0 0 0,-1 0-1,1 0 1,-1 1 0,3 3 0,-4-5 1,0 0-1,0 1 1,0-1-1,0 1 1,0-1 0,0 1-1,-1-1 1,1 1-1,-1-1 1,1 1 0,-1 0-1,1-1 1,-1 1-1,0 0 1,0-1 0,0 1-1,0 0 1,0-1-1,0 1 1,-1 0 0,1-1-1,0 1 1,-1 0-1,1-1 1,-1 1 0,0-1-1,0 1 1,1-1-1,-1 1 1,0-1 0,0 0-1,0 1 1,0-1-1,-1 0 1,1 0 0,0 1-1,-2 0 1,-4 4 5,-1 0 0,0-1 0,0 0 0,0 0 0,-10 4 0,2-2-37,0 0 0,0 0 1,-1-2-1,0 0 0,0-1 0,0-1 1,0 0-1,0-1 0,-22-1 0,28-4-835,12-3-754,17-3-1417,35 0 799,-16 5 872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9946,'-3'69'816,"1"4"-608,1-1-128,-1-5 272,2-4-96,0-13-111</inkml:trace>
  <inkml:trace contextRef="#ctx0" brushRef="#br0" timeOffset="1">21 980 10706,'-5'58'1337,"2"-5"-1361,0-9-48,1-2 792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35 16331,'2'-1'291,"18"-10"1448,-19 11-1681,-1-1 1,1 1-1,-1 0 1,1-1 0,-1 1-1,1 0 1,-1-1 0,1 1-1,-1-1 1,1 1-1,-1-1 1,0 1 0,1-1-1,-1 1 1,0-1-1,1 1 1,-1-1 0,0 1-1,0-1 1,0 0 0,1 1-1,-1-1 1,0 1-1,0-1 1,0 0 0,0 1-1,0-1 1,0 0-1,0 1 1,0-1 0,-1 0-1,1 0 45,-1 1-1,1-1 1,-1 1-1,0-1 0,1 1 1,-1-1-1,0 1 1,1 0-1,-1 0 0,0-1 1,1 1-1,-1 0 1,0 0-1,1 0 0,-1 0 1,0 0-1,0 0 1,1 0-1,-1 0 1,0 0-1,1 0 0,-1 0 1,0 0-1,0 0 1,1 0-1,-1 1 0,0-1 1,0 1-1,-19 7 814,10-2-805,0 1-1,1 0 1,0 0-1,0 1 1,1 0-1,0 0 0,1 1 1,0 0-1,0 0 1,1 1-1,-9 16 1,11-17-83,-1 1 0,1-1 1,1 1-1,0 0 0,0 0 1,1 0-1,0 0 0,1 0 1,0 1-1,0-1 0,1 0 1,1 1-1,1 10 0,-1-18-14,-1 1 0,1-1 0,0 0 0,0 0 0,0 0 0,1 0 0,-1 0 0,1 0-1,0 0 1,-1 0 0,1-1 0,0 1 0,1-1 0,-1 1 0,0-1 0,1 0 0,-1 0 0,1 0 0,0 0 0,0 0-1,0-1 1,5 3 0,-5-3-7,0-1-1,1 1 0,-1-1 1,0 0-1,0 0 0,1 0 1,-1 0-1,0 0 0,1-1 0,-1 0 1,0 1-1,0-1 0,0 0 1,0-1-1,0 1 0,0-1 1,0 1-1,0-1 0,0 0 1,-1 0-1,1 0 0,3-4 1,-2 2-1,0 0 0,-1 0 0,0 0 0,0 0 0,0-1 0,0 0 0,-1 1 0,4-10 0,-5 12-4,-1 0 0,1 0 1,0 0-1,-1 0 0,1 0 1,-1-1-1,0 1 0,0 0 1,0 0-1,0-1 0,0 1 0,0 0 1,-1 0-1,1 0 0,-1-1 1,1 1-1,-1 0 0,0 0 0,0 0 1,0 0-1,0 0 0,0 0 1,-2-2-1,2 3-1,-1 0 1,1 0-1,0 0 1,-1 1-1,1-1 1,0 0-1,-1 1 1,1-1-1,-1 1 1,1-1-1,-1 1 1,1 0-1,-1 0 1,0-1-1,1 1 1,-1 0-1,1 1 1,-1-1-1,1 0 0,-1 0 1,1 1-1,-1-1 1,1 0-1,-1 1 1,1 0-1,-1-1 1,1 1-1,-2 1 1,1-1-1,0 0 0,0 0 0,0 1 0,0-1 1,0 1-1,0-1 0,0 1 0,0-1 0,1 1 1,-1 0-1,1 0 0,0 0 0,-1 0 0,1 0 0,0 0 1,0 0-1,-1 4 0,2-6-1,0 1 0,0-1 0,0 1 0,0-1 0,0 0 0,0 1 0,0-1 1,0 1-1,1-1 0,-1 1 0,0-1 0,0 0 0,0 1 0,0-1 0,1 1 0,-1-1 0,0 0 0,0 1 0,1-1 0,-1 0 0,0 1 0,1-1 1,-1 0-1,0 0 0,1 1 0,-1-1 0,1 0 0,-1 0 0,0 0 0,1 1 0,-1-1 0,1 0 0,-1 0 0,0 0 0,1 0 0,-1 0 1,1 0-1,-1 0 0,1 0 0,-1 0 0,1 0 0,0 0 0,19-3-2,-2-3-11,0-1-1,0-1 1,28-18-1,-32 18-41,-1 0 0,2 1 0,-1 0 0,1 1 0,0 1 1,18-5-1,-32 10 48,0 0 1,-1 0 0,1 0 0,0 0 0,-1-1 0,1 1 0,0 0 0,0 0 0,-1 0 0,1 0 0,0 1 0,-1-1 0,1 0-1,0 0 1,0 0 0,-1 0 0,1 1 0,0-1 0,-1 0 0,1 1 0,0-1 0,-1 1 0,1-1 0,-1 0 0,1 1 0,-1-1 0,1 1-1,-1 0 1,1-1 0,-1 1 0,1-1 0,-1 1 0,0 0 0,1-1 0,-1 1 0,0 0 0,0-1 0,0 1 0,1 0 0,-1-1-1,0 1 1,0 0 0,0 0 0,0-1 0,0 1 0,0 0 0,0-1 0,0 1 0,-1 0 0,1 0 0,0-1 0,-1 2 0,0 5-17,-1 0 0,-1 0 1,-5 12-1,7-17 25,-24 49-938,25-51 930,0 0 0,0-1 0,0 1 0,0 0 1,0 0-1,0 0 0,0 0 0,0 0 1,0 0-1,0 0 0,-1 0 0,1-1 0,0 1 1,0 0-1,0 0 0,0 0 0,0 0 0,0 0 1,0 0-1,0 0 0,-1 0 0,1 0 1,0 0-1,0 0 0,0 0 0,0 0 0,0 0 1,-1 0-1,1 0 0,0 0 0,0 0 0,0 0 1,0 0-1,0 0 0,0 0 0,-1 0 0,1 0 1,0 0-1,0 0 0,0 0 0,0 0 1,0 0-1,0 0 0,0 1 0,0-1 0,-1 0 1,1 0-1,0 0 0,0 0 0,0 0 0,0 0 1,0 0-1,0 0 0,0 1 0,0-1 1,0 0-1,0 0 0,0 0 0,0 0 0,0 0 1,0 1-1,0-16-217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17644,'14'13'2200,"3"-1"-1376,8-7-335,6 3 1095,8-7-520,1-1-136,-1-4-648,0 1-512,-11-6 256,-5 1-80,-7-4-88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19060,'17'3'1776,"10"-7"-1247,3-2-225,6-2 704,3-1-280,-2 2-1064,-1-2-288,-6 3 512,-1-4-200,-8-2-120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46 15523,'5'-5'714,"1"-1"0,-1 1 0,1 1-1,0-1 1,0 1 0,13-7 0,-17 10-563,0 1 1,1-1-1,-1 0 1,0 0-1,1 1 1,-1-1-1,0 1 1,1 0-1,-1 0 1,0 0-1,4 0 1,-5 0-67,0 1-1,0-1 1,1 0 0,-1 1 0,0-1 0,0 1 0,0 0 0,0-1 0,1 1 0,-1 0 0,0 0 0,0 0 0,0-1 0,-1 1 0,1 0 0,0 0 0,0 1 0,0-1 0,-1 0 0,1 0 0,0 2 0,1 1-3,-1 0 0,0 0 0,-1 0 0,1 1 0,-1-1 0,1 0 0,-1 0 0,0 1 0,-1-1 0,1 0 0,-1 0 0,0 0 0,0 0 0,0 0 0,-3 7 0,-2 3 64,-1 0 1,-16 25 0,-5-1 96,-40 44 0,6-10-32,61-71-204,0 0-1,0 1 1,0-1-1,0 0 0,0 0 1,0 0-1,0 1 1,1-1-1,-1 0 1,1 1-1,-1-1 0,1 1 1,-1-1-1,1 1 1,-1-1-1,1 1 0,0-1 1,0 1-1,0 2 1,1-3-2,0 0 0,0 0 1,0-1-1,0 1 1,0 0-1,0 0 0,0-1 1,1 1-1,-1-1 0,0 1 1,0-1-1,1 1 1,-1-1-1,0 0 0,0 1 1,1-1-1,-1 0 1,0 0-1,1 0 0,-1 0 1,0 0-1,3-1 0,19 0-192,1-2-1,0-1 1,-1-1-1,1 0 1,-1-2-1,-1-1 1,30-14-1,-46 19-214,0 0 0,0 0 1,0-1-1,0 0 0,-1-1 0,0 1 0,0-1 0,0 0 0,0 0 0,-1 0 1,0-1-1,0 0 0,0 1 0,3-8 0,1-10-998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 13723,'-4'16'1928,"-3"4"-847,-3 4-369,1 3 1432,1 1-720,2 2-375,2 0-145,-1 0-472,4-3-328,1 2-824,6-3-200,-2-5 712,3-2-184,-1-8-137</inkml:trace>
  <inkml:trace contextRef="#ctx0" brushRef="#br0" timeOffset="1">1 465 16460,'17'15'1736,"16"-11"-960,7-4-264,15-7 784,3-3-103,7-3-329,1 0-160,-2-1-560,-6 1-344,-13 1-664,-9 2 792,-16 2-200,-8 2-144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9:0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18180,'11'0'493,"1"1"0,-1-2 1,0 1-1,0-1 0,0-1 0,0 0 1,-1-1-1,21-7 0,5-5 345,38-21-1,-62 30-606,148-88 597,-173 109-821,1 1 0,1 0 0,-12 22 0,13-19-50,2 0 0,1 0 0,0 0 0,1 1 0,2 0 0,0 0 0,0 1 0,2-1 0,1 30 0,0-46 87,5 29 419,-4-32-458,0 0 1,0 0-1,0 0 0,1 0 1,-1-1-1,0 1 0,1 0 1,-1 0-1,1 0 0,-1-1 1,1 1-1,-1 0 0,1-1 1,0 1-1,-1 0 0,1-1 0,0 1 1,0-1-1,-1 1 0,1-1 1,0 1-1,0-1 0,0 0 1,-1 1-1,1-1 0,0 0 1,0 0-1,0 1 0,0-1 1,0 0-1,0 0 0,-1 0 1,1 0-1,1 0 0,17-8 52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5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 14331,'-6'-22'1023,"6"22"-1007,0-1 0,0 1 0,0 0 0,0-1 0,0 1-1,0 0 1,-1 0 0,1-1 0,0 1 0,0 0 0,0-1 0,0 1 0,0 0 0,-1 0 0,1-1 0,0 1-1,0 0 1,-1 0 0,1 0 0,0 0 0,0-1 0,-1 1 0,1 0 0,0 0 0,0 0 0,-1 0 0,1 0 0,0 0-1,0-1 1,-1 1 0,1 0 0,0 0 0,-1 0 0,1 0 0,-8 8 297,-3 15 173,-2 23 75,2 2 0,1-1 1,3 1-1,2 1 0,2-1 0,3 1 0,8 82 0,-7-122-486,0 0-1,1-1 0,0 1 1,0 0-1,1-1 0,0 1 1,1-1-1,7 13 0,-10-19-53,1 0-1,-1 0 0,1-1 0,-1 1 0,1 0 1,0-1-1,0 1 0,0-1 0,0 0 1,0 1-1,0-1 0,0 0 0,1 0 1,-1 0-1,3 0 0,-2 0-2,0-1 0,1 0 0,-1 0 0,0 0 0,1 0 0,-1-1 0,0 1 0,0-1 0,1 0 0,-1 0 0,0 0 0,0 0-1,6-4 1,5-4 44,1 0-1,-1-1 1,-1-1-1,0 0 0,0 0 1,-2-2-1,22-26 0,-16 15 86,0-1-1,-2-1 0,21-46 1,-27 40 58,-9 31-201,0 1 1,1 0-1,-1-1 1,0 1-1,0 0 1,0-1-1,0 1 1,0-1-1,0 1 1,0 0-1,0-1 1,0 1-1,0-1 1,0 1-1,0 0 1,0-1-1,0 1 0,0 0 1,0-1-1,-1 1 1,1 0-1,0-1 1,0 1-1,0 0 1,-1-1-1,1 1 1,0 0-1,0-1 1,-1 1-1,1 0 1,0 0-1,0-1 1,-1 1-1,1 0 1,0 0-1,-1-1 1,1 1-1,-1 0 1,1 0-1,0 0 1,-1 0-1,1 0 1,0 0-1,-1 0 1,1 0-1,-1 0 1,1 0-1,0 0 1,-1 0-1,1 0 1,0 0-1,-1 0 1,1 0-1,-1 0 1,1 0-1,0 0 1,-1 0-1,1 1 1,0-1-1,-1 0 1,1 0-1,0 1 1,-1-1-1,1 0 1,0 1-1,-5 2 21,1 0 0,0 0-1,0 1 1,1-1 0,-1 1-1,1 0 1,0 0 0,0 1-1,0-1 1,0 1 0,1-1-1,0 1 1,-2 6 0,-4 10 51,-8 36 0,13-45-63,1 0 1,0 1-1,1 0 1,0-1-1,1 1 0,1 14 1,-1-24-8,0 0-1,1 0 1,-1 0-1,1 0 1,0 0-1,0 0 1,0 0-1,0 0 1,1-1-1,-1 1 1,1-1 0,-1 1-1,1-1 1,0 1-1,0-1 1,0 0-1,0 0 1,1 0-1,-1 0 1,1 0 0,-1 0-1,1-1 1,-1 1-1,1-1 1,0 0-1,0 0 1,0 0-1,-1 0 1,1 0 0,0 0-1,5-1 1,1 1 9,-1-2 0,0 1 0,0-1 1,0 0-1,0-1 0,0 0 0,0 0 1,-1-1-1,1 0 0,-1 0 0,8-5 1,15-9 69,35-28 0,-37 24-24,-14 11-26,22-15 23,-34 24-52,1 0-1,-1-1 0,0 1 1,1 0-1,-1 0 1,0 1-1,1-1 0,-1 0 1,1 1-1,0-1 0,-1 1 1,4 0-1,-5 0-1,0 1 0,0-1 0,0 1 0,0-1 0,0 1 0,-1-1 0,1 1 0,0 0 0,-1-1 0,1 1 0,0 0 0,-1 0 0,1-1 0,-1 1 0,1 0 0,-1 0 0,1 0 1,-1 0-1,0 0 0,1-1 0,-1 1 0,0 0 0,0 0 0,0 0 0,1 0 0,-1 2 0,0 30 67,0-27-52,-1 29 58,1-18-16,-1 0 0,2 0 0,4 27 0,-5-44-58,0 1 1,0-1-1,0 1 0,0-1 0,0 1 1,0 0-1,0-1 0,0 1 0,0-1 0,0 1 1,1-1-1,-1 1 0,0-1 0,0 1 1,1-1-1,-1 1 0,0-1 0,1 0 1,-1 1-1,0-1 0,1 1 0,-1-1 0,1 0 1,-1 1-1,1-1 0,-1 0 0,1 0 1,-1 1-1,1-1 0,-1 0 0,1 0 1,-1 0-1,1 1 0,-1-1 0,1 0 0,-1 0 1,1 0-1,0 0 0,-1 0 0,1 0 1,-1 0-1,1 0 0,-1-1 0,1 1 0,-1 0 1,1 0-1,-1 0 0,1-1 0,-1 1 1,1 0-1,-1 0 0,1-1 0,-1 1 1,1 0-1,-1-1 0,0 1 0,1-1 0,-1 1 1,0 0-1,1-1 0,0 0 0,25-32 76,-25 31-75,22-35 40,-14 23-18,0-1-1,1 1 0,15-17 0,-24 31-26,-1-1 0,1 0 0,-1 1 0,1-1-1,-1 1 1,1-1 0,-1 1 0,1-1 0,-1 1-1,1 0 1,0-1 0,-1 1 0,1 0 0,0-1 0,-1 1-1,1 0 1,0 0 0,0 0 0,-1-1 0,1 1-1,0 0 1,-1 0 0,1 0 0,1 0 0,-1 1-5,-1-1 1,1 1 0,-1-1 0,1 1-1,-1 0 1,1-1 0,-1 1 0,1 0-1,-1-1 1,1 1 0,-1 0 0,0-1-1,0 1 1,1 0 0,-1 0 0,0-1-1,0 1 1,0 1 0,0 44-470,0-41 332,-3 18-232,0 4-2397,3-27 2744,0 0 1,0 0-1,0 0 1,0 0-1,0 0 1,0 0-1,0 0 1,0 0 0,0 0-1,0 0 1,0 0-1,1 0 1,-1 0-1,0 0 1,0 0-1,0 0 1,0 0-1,0 0 1,0 0-1,0 1 1,0-1-1,0 0 1,0 0-1,0 0 1,0 0 0,0 0-1,0 0 1,0 0-1,0 0 1,0 0-1,0 0 1,0 0-1,0 0 1,0 0-1,0 0 1,0 0-1,0 0 1,0 0-1,0 0 1,0 0 0,0 0-1,0 0 1,0 0-1,0 1 1,0-1-1,0 0 1,6-14-605,4-14-223,2-10-121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5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17140,'-37'106'2339,"18"-55"-1051,-23 99-1,41-146-1216,-4 28 493,-4 42-1,9-66-515,0 1 1,0 0-1,1-1 0,0 1 1,0 0-1,1-1 1,0 0-1,0 1 0,8 14 1,-10-22-39,0-1 0,0 1 0,0-1 0,0 0 0,1 1 0,-1-1 0,0 0 0,0 1 0,0-1 0,1 1 1,-1-1-1,0 0 0,0 1 0,1-1 0,-1 0 0,0 0 0,1 1 0,-1-1 0,0 0 0,1 0 0,-1 0 0,1 1 0,-1-1 1,0 0-1,1 0 0,-1 0 0,1 0 0,-1 0 0,0 0 0,1 0 0,-1 0 0,1 0 0,-1 0 0,1 0 0,9-13 226,3-31 48,-12 37-220,3-11 50,3-33 0,-6 39-98,-2 15-15,1 0-1,0 0 1,0 1 0,0-1 0,0 0-1,0 1 1,1-1 0,0 0-1,-1 1 1,1-1 0,0 0 0,1 0-1,-1 0 1,0 0 0,1 0 0,0 0-1,0 0 1,0-1 0,0 1-1,0-1 1,0 1 0,0-1 0,1 0-1,0 0 1,-1 0 0,1 0-1,0 0 1,0-1 0,0 1 0,0-1-1,0 1 1,0-1 0,0 0-1,1-1 1,-1 1 0,4 0 0,2-1 10,-1 1 1,1-1 0,-1-1-1,1 0 1,-1 0 0,1-1-1,-1 0 1,0 0 0,0-1 0,0 0-1,0-1 1,0 1 0,-1-1-1,1-1 1,-1 0 0,0 0-1,0 0 1,-1-1 0,0 1-1,11-14 1,-16 17-4,0 1 0,0 0 0,-1 0 0,1-1 1,0 1-1,0-1 0,-1 1 0,1 0 0,-1-1 0,1-2 0,-1 3-3,0 1-1,0 0 1,0-1-1,0 1 1,0 0-1,0-1 1,0 1-1,0 0 1,0-1-1,-1 1 1,1 0-1,0 0 1,0-1-1,0 1 1,0 0-1,-1-1 1,1 1-1,0 0 1,0 0-1,0-1 1,-1 1-1,1 0 1,0 0-1,0 0 1,-1-1 0,1 1-1,0 0 1,-1 0-1,1 0 1,-1 0-1,0-1 5,-1 1 1,1 0-1,-1 0 1,1 1-1,-1-1 1,1 0-1,-1 0 0,1 1 1,-1-1-1,1 1 1,-1-1-1,1 1 1,0 0-1,-1-1 0,1 1 1,0 0-1,-1 0 1,-1 2-1,-2 2-1,0 0-1,0 1 1,0-1-1,1 1 1,-1 0-1,1 1 1,1-1-1,-6 13 1,8-18-8,0 1 0,1 0 0,-1 0 0,0 0 0,1 0 0,-1 0 0,1 0 1,0 0-1,0 0 0,0 1 0,0-1 0,0 0 0,0 0 0,0 0 0,1 0 1,-1 0-1,1 0 0,-1 0 0,1 0 0,0 0 0,0 0 0,0-1 1,0 1-1,0 0 0,0 0 0,1-1 0,-1 1 0,0-1 0,1 1 0,-1-1 1,1 1-1,0-1 0,-1 0 0,1 0 0,2 1 0,11 4 1,0-2-1,1 0 1,-1-1-1,1 0 1,0-1 0,19 0-1,4 1 7,139 21 169,-101-13 161,-70-9-301,26 0 483,-32-2-498,-1 0-1,1 0 1,-1 0 0,1 0 0,0-1-1,-1 1 1,1 0 0,-1 0 0,1 0-1,-1-1 1,1 1 0,-1 0-1,1-1 1,-1 1 0,1 0 0,-1-1-1,0 1 1,1-1 0,-1 1 0,0-1-1,1 1 1,-1-1 0,0 1-1,1-1 1,-1 1 0,0-1 0,0 1-1,0-1 1,0 1 0,1-1 0,-1 1-1,0-1 1,0 0 0,0 1-1,0-1 1,0 1 0,0-1 0,0 1-1,0-1 1,-1 0 0,1 1 0,0-1-1,0 1 1,0-1 0,-1 1-1,1-1 1,-1 0 0,-6-13 195,0 0 0,-1 0-1,-1 1 1,0 0 0,-18-19 0,0-1-52,7 9-117,12 14-154,-1 0-1,2-1 0,-1 0 1,-11-22-1,19 32 63,0 1 0,0-1-1,0 0 1,-1 1 0,1-1 0,0 0 0,0 1-1,0-1 1,0 0 0,0 0 0,0 1-1,0-1 1,1 0 0,-1 1 0,0-1-1,0 0 1,0 1 0,1-1 0,-1 0-1,0 1 1,1-1 0,-1 1 0,0-1 0,1 1-1,-1-1 1,1 1 0,-1-1 0,1 1-1,-1-1 1,1 1 0,-1-1 0,1 1-1,0 0 1,-1-1 0,1 1 0,0 0 0,-1 0-1,1-1 1,0 1 0,-1 0 0,1 0-1,0 0 1,-1 0 0,1 0 0,0 0-1,0 0 1,41 0-524,-38 0 454,40 5-508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5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21 15651,'1'0'177,"17"-18"2315,-18 18-2443,0 0-1,0 0 1,1-1 0,-1 1 0,0 0-1,0 0 1,1 0 0,-1-1 0,0 1-1,1 0 1,-1 0 0,0 0 0,1 0 0,-1 0-1,0 0 1,1 0 0,-1 0 0,0 0-1,1 0 1,-1 0 0,0 0 0,1 0-1,-1 0 1,0 0 0,1 0 0,-1 0 0,0 0-1,0 0 1,1 0 0,-1 0 0,0 0-1,1 1 1,-1-1 0,0 0 0,1 0-1,-1 0 1,0 1 0,0-1 0,0 0 0,1 0-1,-1 1 1,0-1 0,0 0 0,0 1-1,1-1 1,-1 0 0,0 0 0,0 1-1,0-1 1,0 0 0,0 1 0,0-1-1,0 0 1,0 1 0,0-1 0,0 0 0,0 1-1,0-1 1,0 0 0,0 1 0,0-1-1,0 0 1,0 1 0,0-1 0,0 0-1,-1 1 1,1 9 342,-1 1 0,-1-1 1,0 0-1,0 1 0,-1-1 0,-6 15 0,-32 59 30,26-55-243,-113 194 185,203-321-246,116-207-240,-180 291 121,-12 26 16,-10 29 36,-4 5 16,-38 138 255,46-153-260,1 1 1,2-1 0,-1 64-1,7-78-37,1-26 11,2-29 6,-4 22-31,2-18 22,-2 0-1,-5-65 0,2 89-25,2 13-3,4 18-10,-2-17 5,0-1 0,1 1 0,-1-1 0,0 1 0,1-1 0,0 0 0,0 0-1,0 0 1,0 0 0,0-1 0,1 1 0,-1-1 0,1 0 0,-1 0 0,1 0 0,7 3 0,-5-4 0,0 0 0,0 0 0,0 0 0,0 0 0,0-1 0,0 0 0,0-1 0,0 1 0,0-1 0,0 0 0,6-2 0,-5 1 6,0 0 1,0-1 0,0 0-1,0 0 1,-1 0-1,1-1 1,-1 0 0,0 0-1,0-1 1,-1 1-1,1-1 1,-1-1 0,0 1-1,0-1 1,-1 0-1,1 0 1,-1 0 0,-1 0-1,6-12 1,-9 18-2,0 0-1,0-1 1,0 1 0,0 0-1,1-1 1,-1 1 0,0-1-1,0 1 1,0 0 0,0-1-1,0 1 1,0-1-1,0 1 1,0 0 0,0-1-1,0 1 1,0-1 0,0 1-1,0 0 1,-1-1 0,1 1-1,0 0 1,0-1 0,0 1-1,-1-1 1,-7 3 47,-10 12 23,13-8-45,0 1 0,0-1 0,0 1 0,-7 14 0,11-18-22,0-1-1,0 1 1,0-1-1,0 1 1,1-1-1,-1 1 1,0 0-1,1-1 1,0 1 0,0-1-1,0 1 1,0 0-1,0-1 1,0 1-1,1 0 1,-1-1-1,1 1 1,0-1-1,1 5 1,-1-6-1,1 1 0,-1-1 0,1 1 0,-1-1-1,1 0 1,0 0 0,-1 1 0,1-1 0,0 0 0,0 0 0,0-1 0,0 1 0,0 0 0,0-1 0,0 1 0,0-1 0,0 0 0,0 1 0,0-1 0,0 0 0,0 0 0,3-1 0,6 0 19,0 0 0,20-6 0,-13 1 6,1 0 0,-1-2 0,26-15-1,-2 1-4,-31 20-41,-9 9 2,-10 18-8,5-16 13,2-8 6,-7 25-82,-6 29 0,13-48-60,0 0 0,0 0-1,0 0 1,1 0 0,0 0 0,1 0 0,0 0 0,0-1 0,3 15 0,-3-20 71,-1 0 1,0 0 0,1 0-1,-1 0 1,1 0 0,-1 0-1,1 0 1,-1 0-1,1 0 1,0 0 0,-1 0-1,1-1 1,0 1 0,0 0-1,0 0 1,0-1-1,0 1 1,-1 0 0,1-1-1,1 1 1,-1-1 0,0 1-1,0-1 1,0 0 0,0 1-1,0-1 1,0 0-1,0 0 1,0 0 0,1 0-1,-1 0 1,0 0 0,0 0-1,0 0 1,0 0 0,0 0-1,0-1 1,2 0-1,2-1-124,-1 0-1,0 0 0,0 0 0,0-1 1,0 0-1,-1 1 0,1-2 0,4-4 0,17-24-755,-2-10-76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5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29 14811,'-8'151'6604,"11"75"-4118,2-124-2132,-7-120-108,0-7-54,-6-28-1,8 52-182,-15-51 205,15 50-198,-1 0-1,0 0 1,0 0 0,0 0 0,0 0 0,0 0-1,0 0 1,-1 0 0,1 0 0,0 0 0,-1 1-1,0-1 1,1 0 0,-1 1 0,0 0 0,0-1 0,0 1-1,0 0 1,0 0 0,-3-1 0,5 2-12,0 0 0,-1 0 0,1-1 0,-1 1 0,1 0 0,0 0 0,-1 0 0,1 0 0,0 0 0,-1 0 1,1 0-1,-1 0 0,1 0 0,0 1 0,-1-1 0,1 0 0,0 0 0,-1 0 0,1 0 0,0 0 0,-1 1 0,1-1 0,0 0 0,-1 0 1,1 0-1,0 1 0,0-1 0,-1 0 0,1 1 0,0-1 0,0 0 0,-1 0 0,1 1 0,2 14 67,0-12-81,-1 0-1,1 0 1,0 1 0,0-1-1,0 0 1,0-1 0,4 5-1,2-2-248,1 0 0,-1-1-1,1 0 1,-1 0-1,1-1 1,0 0-1,1-1 1,-1 0-1,0 0 1,1-1-1,-1 0 1,1-1 0,-1 0-1,1 0 1,-1-1-1,1 0 1,-1-1-1,1 0 1,14-5-1,-23 6 202,1 0 0,-1 0 0,1 0 0,-1 0 0,1 0 0,-1 0 0,0 0 0,0-1 0,0 1 0,0 0 0,1-1 0,-2 1 0,2-3 0,-2 4 66,1 0 0,-1 0 0,0 0 0,0 0-1,0-1 1,0 1 0,0 0 0,0 0 0,0 0-1,0 0 1,0-1 0,0 1 0,0 0 0,0 0-1,0 0 1,0-1 0,0 1 0,0 0-1,0 0 1,0 0 0,0 0 0,0-1 0,0 1-1,0 0 1,0 0 0,0 0 0,-1 0 0,1-1-1,0 1 1,0 0 0,0 0 0,0 0-1,0 0 1,0 0 0,-1-1 0,1 1 0,-13 3 790,7 0-541,1 1 0,-1 0-1,1 0 1,1 0 0,-1 1 0,0 0 0,1-1 0,0 2-1,0-1 1,1 0 0,-1 1 0,1-1 0,0 1-1,1 0 1,-3 7 0,5-12-234,0-1 0,0 1 0,0-1 0,0 1 1,-1-1-1,1 1 0,0 0 0,0-1 0,0 1 0,0-1 0,1 1 0,-1-1 0,0 1 1,0-1-1,0 1 0,0-1 0,0 1 0,1-1 0,-1 1 0,0-1 0,1 1 1,-1-1-1,0 1 0,1-1 0,-1 1 0,0-1 0,1 0 0,-1 1 0,1-1 1,0 1-1,0-1 3,1 1 0,-1-1 0,1 1 0,-1-1 0,1 0-1,0 1 1,-1-1 0,1 0 0,-1 0 0,4-1 0,39-8 69,-42 8-73,67-22 7,-34 10 6,44-9 1,-78 22-30,-1 0 1,0 0-1,0 0 0,0 0 1,0-1-1,0 1 1,1 0-1,-1 0 0,0 0 1,0 0-1,0 0 1,0-1-1,0 1 0,0 0 1,0 0-1,1 0 1,-1 0-1,0-1 0,0 1 1,0 0-1,0 0 0,0 0 1,0-1-1,0 1 1,0 0-1,0 0 0,0 0 1,0 0-1,0-1 1,0 1-1,0 0 0,0 0 1,0 0-1,-1-1 1,1 1-1,0 0 0,0 0 1,0 0-1,0 0 0,0-1 1,0 1-1,0 0 1,-1 0-1,1 0 0,0 0 1,0 0-1,0 0 1,0-1-1,0 1 0,-1 0 1,1 0-1,0 0 1,0 0-1,0 0 0,0 0 1,-1 0-1,1 0 1,0 0-1,0 0 0,-18-14 261,5 4-36,13 10-211,-1-1 0,0 0 0,0 1 0,1-1 0,-1 0 0,1 0 0,-1 0 0,1 1 0,-1-1 0,1 0-1,-1 0 1,1 0 0,0 0 0,-1 0 0,1 0 0,0 0 0,0 0 0,0 0 0,0-1 0,0 1-13,0 1 1,0-1-1,1 0 1,-1 1 0,1-1-1,-1 1 1,0-1-1,1 1 1,-1 0 0,1-1-1,-1 1 1,1-1-1,-1 1 1,1 0 0,-1-1-1,1 1 1,0 0-1,-1 0 1,1 0 0,-1-1-1,1 1 1,1 0-1,6-1-48,1 0-1,0 1 0,14 1 0,-4-1-220,-6-1-268,1 0-1,-1-1 0,0-1 1,0 0-1,0 0 0,0-2 0,-1 1 1,19-11-1,-26 12 201,1-1-1,0 0 1,-1 0 0,1-1-1,-1 0 1,-1 1 0,1-2-1,-1 1 1,0 0 0,0-1-1,0 0 1,-1 0-1,1 0 1,-2 0 0,1-1-1,-1 1 1,0-1 0,2-8-1,-1-6-229,-1 0 1,0-34-1,-8-40 2861,3 89 158,0 14-1292,-1 14-69,-1 54 1072,9 153 0,-4-224-2096,1 0-1,-1 0 0,1-1 0,0 1 0,1 0 0,-1-1 0,1 1 0,3 6 1,-4-10-49,0 0 1,0 0-1,0 0 1,0 0 0,0 0-1,0 0 1,0 0 0,0 0-1,0-1 1,1 1 0,-1 0-1,0-1 1,1 1 0,-1-1-1,0 1 1,1-1 0,-1 0-1,1 0 1,-1 0 0,0 0-1,1 0 1,-1 0 0,1 0-1,-1 0 1,0 0 0,1 0-1,-1-1 1,1 1 0,-1-1-1,0 1 1,0-1 0,1 0-1,-1 1 1,2-2 0,10-5 45,0-1 1,-1 0-1,0-1 0,0 0 1,-1-1-1,0 0 0,0 0 1,9-14-1,10-14 2,27-48 0,-17 9-692,-41 86-807,-4 12-630,2-17 1710,0 0 1,0-1-1,0 1 0,-1-1 0,1 0 1,-1 1-1,0-2 0,0 1 0,0 0 1,-1-1-1,-5 3 0,-4 1-174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16404,'10'5'6859,"53"13"-5193,-13-12-1204,1-3-1,-1-1 0,62-7 1,15 1-226,-60 1-213,-1-2-1,0-4 1,70-17 0,-134 25-23,21-4 25,35-3 0,-51 7-22,1 1 0,-1 0 0,0 1 0,0 0 0,1 0 0,-1 0 0,0 1 0,0 0 0,9 4 0,-13-5 4,1 0-1,-1 0 1,1 0 0,-1-1 0,1 1 0,0-1 0,6 0-1,-11-6-3186,4-4 2585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5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20612,'0'11'2073,"6"1"-1329,1-1-312,4-1 952,2 2-295,1-2-577,1 0-408,-2-3-936,-3 2-561,-5-5 1121,-2 2-264,-3-1-184</inkml:trace>
  <inkml:trace contextRef="#ctx0" brushRef="#br0" timeOffset="1">243 18 19108,'2'2'1928,"-1"5"-1367,-1 4-257,-1 4 888,-1 2-592,5 1-112,0 0-296,0-3-168,1-3-592,3-5-448,0-7 840,2-1-200,2-8-112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5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13219,'3'2'443,"1"-1"1,-1 1 0,1-1 0,0 0-1,-1 0 1,1 0 0,0 0-1,0-1 1,0 0 0,0 0-1,0 0 1,-1 0 0,9-1-1,7-3 745,28-8 1,-27 6-921,-19 6-258,24-6 284,-1 0 0,0-2 0,0-1 1,33-18-1,-56 27-283,0 0 1,0-1-1,0 0 1,0 1-1,0-1 1,0 1-1,-1-1 1,1 0-1,0 0 1,-1 1-1,1-1 1,0 0-1,-1 0 1,1 0-1,-1 0 1,2-2-1,-2 3-3,-1 0-1,1-1 1,0 1 0,0-1 0,0 1-1,0 0 1,0-1 0,0 1 0,-1-1-1,1 1 1,0 0 0,0-1 0,0 1-1,-1 0 1,1-1 0,0 1-1,-1 0 1,1-1 0,0 1 0,-1 0-1,1 0 1,0 0 0,-1-1 0,1 1-1,0 0 1,-1 0 0,0 0 0,-2-1 21,0 0 0,0 0 0,0 0 0,0 1 0,-1-1 0,1 1 0,0 0 0,-6 1 0,-1 1 44,1 0 1,-1 1-1,1 0 0,-1 1 1,1 0-1,0 0 0,1 1 1,-1 0-1,-14 12 0,19-14-15,1 0 1,-1 0-1,1 1 0,-1-1 0,1 1 1,0-1-1,0 1 0,1 0 0,-1 0 1,1 1-1,0-1 0,0 0 0,0 1 1,1-1-1,0 1 0,-1 0 0,1-1 0,1 1 1,-1 0-1,1 0 0,0 0 0,1 6 1,0-7-18,0 0-1,0-1 1,1 1 0,0 0 0,0-1 0,0 1 0,0-1 0,0 0 0,1 0 0,-1 1 0,1-2 0,0 1 0,0 0 0,0 0-1,0-1 1,1 0 0,-1 0 0,1 0 0,-1 0 0,1 0 0,0-1 0,0 1 0,5 0 0,4 2-81,1-1 0,0 0-1,0-1 1,0-1 0,20 0 0,-25-1-160,1-1 1,-1 0-1,0-1 0,15-4 0,-22 6 162,0-1 0,1 0 0,-1 1 0,0-1 0,0 0 0,0 0-1,0 0 1,0 0 0,0-1 0,0 1 0,-1 0 0,1-1 0,0 1-1,-1-1 1,1 0 0,-1 0 0,0 1 0,1-1 0,-1 0-1,0 0 1,0 0 0,0 0 0,0-1 0,0-2 0,-1-16-432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5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22381,'-4'0'1784,"11"3"-1552,0-3-472,4-2 984,4-1-288,-4 0-304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15 15315,'10'-8'706,"-4"2"2927,-22 9-543,-3 2-2868,-5 0 464,0 2-1,-41 18 1,60-23-618,0 0 0,0 1 0,1 0 0,-1 0 1,1 0-1,0 0 0,-1 0 0,2 1 1,-1 0-1,0 0 0,1 0 0,0 0 0,0 1 1,0-1-1,0 1 0,1-1 0,-1 1 1,1 0-1,-1 6 0,2-8-73,1 0-1,0-1 1,0 1 0,0 0-1,0 0 1,0-1 0,1 1-1,-1 0 1,1-1 0,0 1-1,-1 0 1,1-1 0,1 1-1,-1-1 1,0 1 0,1-1-1,-1 0 1,1 0 0,-1 1 0,1-1-1,0 0 1,4 3 0,3 3-45,2-1 0,-1 1 0,20 9 1,-13-8 11,0 1-9,3 1-62,-1 1 1,33 26-1,-48-35 108,0 1 1,0-1 0,-1 1-1,1 0 1,-1 0-1,0 0 1,0 0-1,-1 1 1,1-1 0,-1 1-1,0-1 1,0 1-1,-1 0 1,1 0-1,-1 0 1,0 0 0,0 0-1,0 8 1,-2-10 27,1 1 0,-1-1 0,0 0 0,0 1-1,0-1 1,0 0 0,0 1 0,-1-1 0,0 0 0,1 0 0,-1 0 0,0 0 0,-1-1 0,1 1 0,0-1 0,-1 1 0,1-1-1,-1 0 1,0 0 0,0 0 0,0 0 0,0 0 0,0 0 0,0-1 0,0 0 0,-6 2 0,-3 1 40,0-1 0,0-1 0,0 0 1,0-1-1,0 0 0,-17-1 0,28 1-108,-1-1-1,1-1 0,-1 1 1,1 0-1,0 0 0,-1 0 1,1-1-1,0 1 0,-1-1 1,1 1-1,0-1 0,0 1 1,-3-3-1,4 3-3,-1-1 0,1 1 0,0 0 0,-1-1-1,1 1 1,0-1 0,0 0 0,-1 1 0,1-1 0,0 1 0,0-1 0,0 1 0,-1-1-1,1 1 1,0-1 0,0 0 0,0 1 0,0-1 0,0 1 0,0-1 0,1 0-1,-1 0 1,1-3-64,1 0 0,0 0-1,0 1 1,0-1 0,0 1 0,1-1-1,-1 1 1,4-3 0,18-22-414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16083,'0'6'466,"0"1"-1,0 0 0,-1 0 0,0 0 0,0-1 1,0 1-1,-1 0 0,0-1 0,-3 8 0,-5 15 1197,8-21-1343,-16 75 1692,16-74-1892,1 0 0,1 0 0,-1-1-1,2 1 1,-1 0 0,1 0 0,2 10-1,-2-17-107,-1 0 0,1 0-1,0 0 1,-1 0 0,1-1-1,0 1 1,0 0-1,0 0 1,0-1 0,1 1-1,-1-1 1,0 1-1,1-1 1,-1 0 0,1 1-1,-1-1 1,1 0-1,0 0 1,-1 0 0,1 0-1,0 0 1,0-1 0,0 1-1,-1 0 1,1-1-1,0 0 1,0 1 0,0-1-1,0 0 1,0 0-1,0 0 1,0 0 0,3-1-1,5 0-1,-1-1-1,0 0 1,0-1-1,-1 0 1,18-8 0,16-13 1,59-41 0,9-7 4,-104 69-11,1-1-1,0 0 0,0 1 1,12-3-1,-18 6 1,0-1 0,0 1 0,0 0 0,0 0 0,0-1-1,0 1 1,0 0 0,1 0 0,-1 0 0,0 0 0,0 0 0,0 1 0,0-1 0,0 0-1,0 0 1,0 1 0,0-1 0,0 1 0,0-1 0,0 1 0,0-1 0,0 1 0,-1-1 0,1 1-1,0 0 1,0-1 0,0 1 0,-1 0 0,1 0 0,0 0 0,-1 0 0,1 0 0,-1-1-1,1 1 1,-1 0 0,0 0 0,1 0 0,-1 0 0,0 0 0,1 1 0,-1 0 0,1 8 47,-1 1 0,0-1 1,0 0-1,-1 0 0,-4 16 1,0 25 259,4-51-306,1 0 0,0 0 1,0 0-1,0 1 1,0-1-1,0 0 0,0 0 1,0 0-1,0 1 0,0-1 1,0 0-1,0 0 0,0 1 1,0-1-1,0 0 0,0 0 1,0 1-1,0-1 0,0 0 1,0 0-1,0 0 1,1 1-1,-1-1 0,0 0 1,0 0-1,0 0 0,0 1 1,0-1-1,0 0 0,1 0 1,-1 0-1,0 0 0,0 0 1,0 1-1,1-1 1,-1 0-1,0 0 0,0 0 1,0 0-1,1 0 0,-1 0 1,0 0-1,0 0 0,1 0 1,-1 0-1,0 0 0,0 0 1,0 0-1,1 0 1,-1 0-1,0 0 0,0 0 1,1 0-1,-1 0 0,0 0 1,0 0-1,0 0 0,1 0 1,-1 0-1,0-1 0,0 1 1,0 0-1,1 0 0,-1 0 1,0 0-1,0 0 1,0-1-1,14-12 96,-12 10-84,7-7 22,15-15 53,32-28 0,-49 47-98,0 1 0,0-1 0,1 2 1,-1-1-1,1 1 0,0 0 0,0 0 1,0 1-1,1 1 0,11-3 0,-18 4-1,0 1 0,0 0-1,0 0 1,0 0 0,0 0-1,0 0 1,0 0 0,0 0-1,0 1 1,0-1 0,0 1-1,0 0 1,0-1 0,0 1-1,0 0 1,-1 0 0,1 0-1,0 0 1,0 1 0,-1-1-1,3 3 1,-2-1-2,1 0-1,-2 0 0,1 0 1,0 0-1,-1 1 1,1-1-1,-1 1 1,0-1-1,0 1 1,0 0-1,0 5 1,0 0-149,-1 1 0,0 0 1,0 0-1,-1 0 0,0 0 1,-1 0-1,0 0 0,-6 13 0,8-22 62,0 1 0,-1-1-1,1 0 1,-1 0 0,1 0-1,-1 0 1,0 0 0,0 0-1,1 0 1,-1 0-1,0 0 1,0 0 0,0 0-1,-2 1 1,3-2 57,0 0 0,-1 0 0,1 0 0,-1 0 0,1 0 0,-1 0 0,1 0 0,0 0 0,-1 0 0,1 0-1,-1 0 1,1 0 0,0 0 0,-1 0 0,1 0 0,-1-1 0,1 1 0,0 0 0,-1 0 0,1 0 0,0-1 0,-1 1 0,1 0 0,0 0 0,-1-1 0,1 1 0,0 0 0,-1-1 0,-1-2-107,0-1 1,0 1 0,1-1 0,-1 1 0,1-1-1,-1 0 1,0-7 0,-4-27-772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17444,'0'6'1672,"-2"1"-1304,0 0-688,4-1 1768,5 3-1144,0-1 9,14 1-241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112 152 15539,'-10'7'558,"1"0"-1,0 1 0,1-1 0,-1 2 0,2-1 0,-1 1 1,1 0-1,0 1 0,1 0 0,0 0 0,1 0 1,0 0-1,1 1 0,-6 22 0,9-31-513,1 0-1,-1 0 1,1 0-1,0 0 0,0 0 1,0 0-1,0 0 1,0 0-1,1 0 1,-1 0-1,1 0 1,-1 0-1,1 0 1,0 0-1,-1-1 1,1 1-1,0 0 1,0 0-1,1-1 1,-1 1-1,0 0 1,0-1-1,3 3 1,-1-3-24,-1 0 1,0 1-1,0-1 1,1-1-1,-1 1 1,0 0-1,1-1 1,-1 1-1,1-1 1,-1 0-1,1 0 1,-1 0-1,1 0 1,-1 0-1,1 0 1,-1-1-1,1 1 1,-1-1-1,4-1 1,10-4 3,-1-1 0,0 0 1,0-2-1,0 0 0,-2 0 0,1-1 1,-1-1-1,14-14 0,88-104 182,-102 113-174,-2 3 25,1-1-1,-2 0 1,0 0 0,-1-1-1,13-28 1,-22 34 29,-6 9-27,-12 14 17,9-5-55,0 1 0,1 1 0,1 0 0,0 0 0,0 0-1,1 1 1,0 0 0,1 0 0,0 1 0,1-1 0,1 1 0,0 0 0,1 0-1,0 0 1,1 0 0,0 26 0,2-34-106,0-1 0,0 1 1,0 0-1,1-1 0,0 1 0,0-1 1,0 1-1,0-1 0,6 8 0,-7-10 52,0-1 1,1 1-1,-1-1 0,0 0 0,1 1 1,0-1-1,-1 0 0,1 0 1,0 0-1,-1 0 0,1 0 0,0 0 1,0 0-1,0-1 0,0 1 0,0-1 1,0 1-1,0-1 0,0 0 0,0 0 1,0 0-1,0 0 0,0 0 0,0 0 1,4-1-1,16-9-338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220 120 15883,'-7'17'1251,"0"1"0,2-1-1,0 1 1,-3 31 0,-1 1-298,-35 167 1195,32-147-1740,-2 79 0,14-136-717,-1-24-167,0-15-289,-38-142-3445,11 60 2179,23 84 1629,-25-135-1690,28 140 2004,0 1 0,2 0 1,0-1-1,1 1 0,0-1 1,7-26-1,-7 40 171,1 0 0,-1 1-1,1 0 1,0-1-1,0 1 1,1 0 0,-1 0-1,1 0 1,0 0 0,0 0-1,0 1 1,0-1 0,1 1-1,-1 0 1,1 0 0,0 0-1,0 0 1,0 1-1,0 0 1,0-1 0,1 2-1,-1-1 1,1 0 0,-1 1-1,1 0 1,0 0 0,-1 0-1,1 1 1,0 0 0,0-1-1,6 2 1,5 0 307,0 1 1,0 1-1,0 0 1,0 1-1,-1 1 1,0 0-1,0 2 0,15 7 1,-20-9-131,0 1 1,0 0-1,-1 1 1,0 0 0,0 0-1,0 1 1,13 17-1,-20-23-216,0 0-1,0 1 0,-1-1 1,1 0-1,-1 1 0,0-1 1,1 1-1,-1 0 0,0-1 1,-1 1-1,1 0 1,0 0-1,-1 0 0,1 0 1,-1-1-1,0 1 0,0 0 1,0 0-1,-1 0 0,1 0 1,-1 0-1,1-1 1,-1 1-1,0 0 0,0 0 1,0-1-1,0 1 0,-1-1 1,1 1-1,-1-1 0,1 1 1,-1-1-1,0 0 1,0 0-1,0 0 0,-3 2 1,-7 6 65,-2 0 1,1-2 0,-1 1-1,0-2 1,-1 1 0,-29 8-1,18-7-400,-1-2 0,1-1 0,-35 3-1,112-19-3531,-16 3 2885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14387,'3'5'410,"0"1"-1,0-1 1,0 1-1,-1 0 1,0 0-1,0 0 1,-1 0-1,1 0 1,-1 0-1,-1 1 1,1 10-1,-2 5 1149,-7 44-1,4-39-545,-1 1-313,3-13-209,0 0 0,0 26 0,2-40-469,-1 0 0,1 0 0,0 0 0,1 0 0,-1-1 0,0 1 0,0 0 0,0 0 0,0 0-1,1-1 1,-1 1 0,0 0 0,0 0 0,1-1 0,-1 1 0,1 0 0,0 0 0,-1-1-11,1 0 0,-1 1 1,0-1-1,1 0 0,-1 0 1,0 0-1,1 0 0,-1 0 1,0 0-1,1 0 0,-1 0 1,0 0-1,1-1 0,-1 1 1,0 0-1,1 0 0,-1 0 1,0 0-1,1 0 0,-1-1 1,0 1-1,0 0 0,1 0 1,-1 0-1,0-1 0,0 1 1,1 0-1,2-3 31,-1 0 0,1-1 0,-1 1 0,0 0 1,4-7-1,3-12 16,-1 0-1,0-1 1,-2 0 0,-1 0 0,-1 0 0,0 0 0,-1-43-1,-5 56-1318,2 10 1135,1 1 1,-1 0-1,0-1 1,0 1-1,1 0 0,-1-1 1,1 1-1,-1-1 1,0 1-1,1-1 1,-1 1-1,1-1 0,0 1 1,-1-1-1,1 1 1,-1-1-1,1 1 1,1 0-1,6 2-616,-1 0-1,1 0 1,0 0 0,1-1-1,-1 0 1,0 0 0,12 0-1,4-1-1055,31-1 0,-50-1 1570,0 2 238,1-1 0,-1-1 0,0 1 0,1-1 0,-1 0 0,0 0 0,0 0 0,0-1 0,0 0 0,0 0 0,8-4 0,-13 6 19,0 0 0,0 0 0,0 0 0,0-1 0,1 1 0,-1 0 0,0 0 0,0 0 0,0 0 0,0 0 0,0 0 0,0 0 0,0-1 0,0 1 0,1 0 0,-1 0 0,0 0 0,0 0 0,0 0 0,0-1 0,0 1 0,0 0 0,0 0 0,0 0 0,0 0 0,0-1 0,0 1 0,0 0 0,0 0 0,0 0 0,0 0 0,0 0-1,0-1 1,0 1 0,0 0 0,0 0 0,0 0 0,0 0 0,0-1 0,-1 1 0,1 0 0,0 0 0,0 0 0,0 0 0,0 0 0,0 0 0,0 0 0,0-1 0,-1 1 0,1 0 0,0 0 0,0 0 0,0 0 0,0 0 0,0 0 0,-1 0 0,1 0 0,0 0 0,0 0 0,0 0 0,0 0 0,-1 0 0,1 0 0,0 0 0,0 0 0,0 0 0,0 0 0,-1 0 0,-11 0 847,7 2-548,-1 1 1,1-1 0,-1 1-1,1 0 1,0 0 0,0 0-1,0 1 1,0-1 0,1 1-1,0 0 1,0 1 0,0-1-1,0 1 1,-5 8-1,5-7-159,0 1 0,0 0-1,1 0 1,0 0-1,0 0 1,1 1-1,0-1 1,0 1-1,1-1 1,-2 14-1,3-19-142,0-1 0,0 1 0,0 0 1,0-1-1,0 1 0,0-1 0,0 1 0,1 0 0,-1-1 0,1 1 0,-1-1 0,1 1 0,-1-1 0,1 1 0,0-1 0,0 1 0,0-1 1,0 0-1,0 1 0,0-1 0,0 0 0,0 0 0,0 0 0,1 0 0,-1 0 0,0 0 0,1 0 0,-1 0 0,1 0 0,-1-1 0,1 1 0,-1-1 1,1 1-1,0-1 0,-1 1 0,1-1 0,-1 0 0,1 0 0,0 0 0,-1 0 0,1 0 0,0 0 0,-1 0 0,1-1 0,-1 1 0,3-1 0,5-2 32,-1 1 0,1-1 0,-1 0 0,0-1 0,0 0 0,0 0 0,9-8 0,-3 2 30,-1-1 0,0 0 0,18-22 0,-28 30-75,0-1 0,0 0-1,0 1 1,-1-1 0,1 0 0,-1 0 0,0-1-1,0 1 1,-1 0 0,1-1 0,-1 1 0,0-1-1,0 1 1,0-1 0,-1 1 0,0-1 0,1 0-1,-2-6 1,0 9-11,0 0 1,1 0-1,-1 0 1,0 0-1,0 0 0,0 0 1,-1 0-1,1 0 0,0 0 1,-1 1-1,1-1 0,-1 1 1,0-1-1,1 1 0,-1 0 1,0-1-1,0 1 0,0 0 1,0 0-1,0 0 0,0 1 1,0-1-1,0 0 1,0 1-1,-2-1 0,0 0-124,0 1 0,1-1-1,-1 1 1,1 0 0,-1 0 0,0 1-1,1-1 1,-1 1 0,1-1 0,-1 1-1,1 0 1,-1 1 0,1-1 0,-5 3-1,1 4-1133,7-8 1235,0 0 0,0 0-1,0 1 1,0-1 0,0 0-1,0 1 1,1-1 0,-1 0-1,0 0 1,0 1 0,0-1 0,0 0-1,0 0 1,1 1 0,-1-1-1,0 0 1,0 0 0,0 0-1,1 0 1,-1 1 0,0-1-1,0 0 1,1 0 0,-1 0 0,0 0-1,1 0 1,-1 0 0,0 1-1,0-1 1,1 0 0,-1 0-1,0 0 1,1 0 0,-1 0-1,0 0 1,0 0 0,1 0 0,-1-1-1,17 2-680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177 138 16179,'-9'0'560,"-1"1"-1,0 0 0,1 1 0,0 0 0,-1 0 0,1 1 0,0 1 0,0-1 0,0 1 0,-11 8 0,15-9-487,1-1 0,-1 2 0,1-1 0,0 0 0,0 1 0,0 0 0,0 0 0,1 0 0,0 0 0,-1 1 0,2-1 0,-1 1 0,0 0 0,1 0 0,0 0 0,0 0 0,1 0 0,-1 0 0,-1 10 0,3-13-61,0-1 0,0 1 0,0-1 0,0 1 0,0-1 0,1 1 0,-1-1 0,0 0 0,1 1 0,-1-1 0,1 1 0,-1-1 0,1 0 0,0 1 0,-1-1-1,1 0 1,0 1 0,0-1 0,0 0 0,0 0 0,0 0 0,0 0 0,0 0 0,1 0 0,-1 0 0,0-1 0,0 1 0,1 0 0,-1-1 0,1 1 0,-1-1 0,0 1 0,1-1 0,-1 1 0,1-1 0,-1 0 0,1 0 0,-1 0 0,1 0 0,2 0 0,3-1 10,0 1 1,0-1-1,0 0 1,0-1-1,0 0 1,0 0-1,10-5 1,2-3-11,-1-2 1,0 0-1,-1 0 1,0-2-1,-1 0 1,-1-1-1,0-1 1,-1 0-1,-1-1 1,0 0-1,-2-1 1,0 0-1,13-29 1,-13 10 4,-11 37-15,0-1 0,0 1-1,0-1 1,0 0-1,0 1 1,0-1 0,0 1-1,0-1 1,0 0-1,0 1 1,0-1 0,0 1-1,-1-1 1,1 1 0,0-1-1,0 0 1,-1 1-1,1-1 1,0 1 0,-1-1-1,0 0 1,0 1 0,1 0-1,-1 0 1,0 0 0,1 0-1,-1 0 1,0 0 0,0 0-1,1 0 1,-1 0 0,0 0-1,1 0 1,-1 1 0,0-1-1,1 0 1,-1 0 0,0 1-1,1-1 1,-1 0 0,1 1-1,-1-1 1,1 1 0,-2 0-1,-5 4 22,0 1 0,0 0 1,1 0-1,0 1 0,0 0 0,0 0 0,1 0 0,0 1 0,-7 13 0,7-11 26,0 1 0,1 0 1,0 1-1,0-1 0,2 0 0,-4 24 0,6-32-38,0-1 0,-1 0 0,1 0 0,1 0 0,-1 1 0,0-1 0,1 0 0,-1 0 0,1 0-1,-1 0 1,1 1 0,0-1 0,0 0 0,0 0 0,0 0 0,0-1 0,1 1 0,-1 0 0,0 0 0,1-1 0,0 1 0,1 1 0,0-1 3,1 0-1,-1-1 0,1 1 0,-1-1 1,1 1-1,-1-1 0,1 0 1,0 0-1,0-1 0,0 1 1,-1-1-1,7 0 0,1-1-7,1 0-1,-1 0 1,0-2 0,1 1-1,-1-1 1,0-1-1,-1 0 1,20-10 0,-10 3-7,0-1 0,-1-1 0,24-22 1,-72 98-6,28-60 11,0 0 1,0 0-1,1 0 0,-1 0 0,1 0 1,-1 0-1,1 0 0,0 0 1,0 0-1,1 0 0,-1 0 0,1 0 1,-1 0-1,2 5 0,-1-7 2,0 0-1,0 1 1,0-1 0,0 0 0,0 0-1,0 0 1,0 0 0,0 0-1,1 0 1,-1 0 0,0 0-1,0 0 1,1 0 0,-1 0-1,1-1 1,-1 1 0,1-1 0,-1 1-1,1-1 1,-1 0 0,1 1-1,-1-1 1,1 0 0,0 0-1,-1 0 1,1 0 0,-1 0-1,1-1 1,2 0 0,6 0 11,0-2 1,0 1-1,0-2 1,0 1-1,0-1 1,-1-1-1,14-8 0,59-47 156,-37 26-134,-29 27-44,-16 7 5,0 0 0,1 0-1,-1 0 1,0 0 0,0 1-1,1-1 1,-1 0 0,0 0-1,0 0 1,0 0 0,0 1 0,1-1-1,-1 0 1,0 0 0,0 0-1,0 1 1,0-1 0,0 0 0,0 0-1,0 1 1,0-1 0,1 0-1,-1 0 1,0 1 0,0-1 0,0 0-1,0 0 1,0 1 0,0-1-1,0 0 1,-1 0 0,1 1-1,0-1 1,0 0 0,0 1 0,-13 34-23,7-19 21,6-16 1,-4 11 15,2-1 0,0 0 0,0 1 0,0 12 0,2-21-15,0 0 0,0 0-1,0 0 1,0 0-1,1-1 1,-1 1 0,0 0-1,1 0 1,0-1-1,-1 1 1,1 0 0,0-1-1,0 1 1,1 1 0,-1-2-13,0 0 0,0 0 0,0 0 1,1-1-1,-1 1 0,0 0 0,0-1 1,0 1-1,1-1 0,-1 0 1,0 1-1,1-1 0,-1 0 0,0 0 1,1 0-1,-1 0 0,0 0 0,0 0 1,1 0-1,-1 0 0,0 0 1,3-1-1,1-1-155,0 0-1,0 0 1,0 0 0,0 0 0,0-1 0,-1 0-1,1 0 1,-1 0 0,8-7 0,32-37-542,-18 14 172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89 14019,'26'-24'2295,"-10"10"-69,0 0 0,31-20 0,-47 33-2195,0 1-1,0 0 1,0 0 0,1 0 0,-1 0 0,0 0 0,0-1 0,0 1 0,0 0 0,1 0 0,-1 0 0,0 0 0,0 0 0,0 0-1,1 0 1,-1 0 0,0 0 0,0 0 0,0 0 0,1 0 0,-1 0 0,0 0 0,0 0 0,0 0 0,1 0 0,-1 0 0,0 0-1,0 0 1,0 0 0,1 0 0,-1 0 0,0 0 0,0 0 0,0 0 0,0 0 0,1 1 0,-1-1 0,0 0 0,0 0 0,0 0 0,0 0-1,0 0 1,1 1 0,-1-1 0,0 0 0,0 0 0,0 0 0,0 0 0,0 1 0,0-1 0,0 0 0,0 0 0,0 0 0,0 1-1,0-1 1,0 0 0,0 0 0,0 0 0,0 1 0,0-1 0,0 0 0,0 0 0,0 0 0,0 1 0,0-1 0,0 0 0,-4 16 514,-9 9-318,0-1 0,-2 0 0,-35 42 0,22-29-173,-107 134-443,117-156-823,11-15-159,5-12 654,6-6 109,6-5-181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27 16067,'-8'46'2056,"-2"-1"0,-22 57 0,19-60-1507,-5 11-245,7-25-400,2 0 1,-8 47-1,17-75 81,0 0-1,-1 0 1,1 0-1,0 1 1,0-1 0,0 0-1,0 0 1,0 0 0,0 0-1,0 0 1,0 0 0,0 1-1,0-1 1,0 0 0,0 0-1,0 0 1,0 0 0,0 0-1,0 0 1,0 1 0,0-1-1,0 0 1,0 0 0,0 0-1,0 0 1,0 0-1,0 0 1,0 1 0,0-1-1,0 0 1,1 0 0,-1 0-1,0 0 1,0 0 0,0 0-1,0 0 1,0 0 0,0 1-1,0-1 1,0 0 0,1 0-1,-1 0 1,0 0 0,0 0-1,0 0 1,0 0-1,0 0 1,0 0 0,1 0-1,-1 0 1,0 0 0,0 0-1,0 0 1,0 0 0,0 0-1,0 0 1,1 0 0,-1 0-1,0 0 1,0 0 0,10-8-612,9-14-207,49-75-765,-68 100 3096,-1 6-786,1 0 0,1 0 0,1 12 0,-1-20-678,0 0 0,0 0-1,0 1 1,-1-1-1,1 0 1,0 0 0,1 0-1,-1 0 1,0 0-1,0 0 1,0-1 0,0 1-1,1 0 1,-1-1 0,0 1-1,1 0 1,-1-1-1,1 0 1,-1 1 0,0-1-1,1 0 1,-1 0 0,1 0-1,-1 1 1,3-2-1,2 1-2,0-1 0,0 1-1,-1-2 1,1 1-1,8-3 1,1-2-13,-1-1-1,1-1 1,-1 0 0,0-1-1,-1 0 1,0-1 0,-1-1-1,0 0 1,0 0 0,-1-1 0,13-20-1,-7 10-9,-2-2 0,-1 0 0,-1-1 0,-2 0-1,18-52 1,-28 73-7,1-3 0,0 0 0,0 0 0,-1 0 0,1-13 0,-2 20 0,0 0 0,0 0 0,0 0 0,0 0 0,0 0 0,0 0 0,0 0 0,0 0 0,0 0 0,0 0 0,0 0 0,0 0 0,0 1 0,0-1 0,0 0 0,0 0 0,0 0 0,0 0 0,0 0 0,0 0 0,0 0 0,0 0 0,0 0 0,0 0 0,0 0 0,0 0 0,0 0 0,-1 0 0,1 0 0,0 0 0,0 0 0,0 0 0,0 0 0,0 0 0,0 0 0,0 0 0,0 0 0,0 0 0,0 0 0,0 0 0,0 0 0,-1 0 0,1 0 0,0 0 0,0 0 0,0 0 0,0 0 0,0 0 0,0 0 0,0 0 0,0 0 0,0 0 0,0 0 0,0 0 0,0 0 0,0 0 0,0 0 0,0 0 0,-1 0 0,-5 11 0,-8 18 2,-1 16 22,-15 70 0,27-98-12,0 0 0,1 0 0,1 1 0,1-1 0,0 0 0,2 1 0,4 27 0,-4-41-5,-1 1 1,1 0 0,0-1-1,0 0 1,1 1 0,-1-1-1,1 0 1,6 7 0,-9-10-6,1 0 0,0 0 0,0-1 0,0 1 0,0 0 0,-1 0 0,1 0-1,0-1 1,1 1 0,-1-1 0,0 1 0,0 0 0,0-1 0,0 0 0,0 1 0,0-1 0,1 0 0,-1 0 0,0 1 0,0-1 0,1 0 0,-1 0 0,0 0 0,0 0 0,0-1 0,1 1 0,-1 0 0,0-1 0,0 1-1,0 0 1,0-1 0,1 1 0,-1-1 0,0 0 0,0 1 0,0-1 0,0 0 0,0 0 0,-1 1 0,3-3 0,0-1 0,0-1 1,-1 1-1,1-1 1,-1 0-1,0 1 1,0-1-1,0 0 1,-1 0 0,1-1-1,-2 1 1,1 0-1,0 0 1,-1 0-1,0-6 1,0 7-6,0-1 1,0 1 0,0-1-1,-1 1 1,1 0 0,-1 0-1,0-1 1,-1 1 0,1 0-1,-1 0 1,0 0 0,0 0-1,0 0 1,0 1 0,-1-1 0,1 1-1,-5-5 1,7 7 3,-1 1 0,1-1 0,-1 1 0,1 0 0,-1-1 0,1 1 0,-1-1 0,1 1 0,-1 0 0,0-1 0,1 1 0,-1 0 0,0 0 0,1-1 0,-1 1 0,0 0 1,1 0-1,-1 0 0,0 0 0,1 0 0,-1 0 0,0 0 0,1 0 0,-1 0 0,0 0 0,1 0 0,-1 1 0,0-1 0,1 0 0,-1 0 0,0 1 0,1-1 0,-1 0 0,1 1 0,-1-1 0,0 1 0,0 0 3,1 0-1,-1 0 1,1 0-1,0 0 1,-1-1 0,1 1-1,0 0 1,0 0-1,0 0 1,0 0-1,0 0 1,0 0 0,0 0-1,0 0 1,0 0-1,0 0 1,0 0-1,0 0 1,1 0 0,-1 0-1,0-1 1,1 1-1,-1 0 1,1 0-1,-1 0 1,1 0 0,2 2 3,-1 0 1,0-1-1,1 0 1,-1 0 0,1 0-1,0 0 1,0 0-1,-1 0 1,1 0 0,0-1-1,1 0 1,-1 1-1,0-1 1,0-1 0,0 1-1,1 0 1,-1-1-1,5 1 1,7 0-3,0-1-1,26-3 1,-37 2-10,18-2-39,-1-2 0,1 0 0,-1-1 0,29-13 0,30-10-221,-119 91 741,36-57-474,1 0 0,0 1 0,1-1 0,-1 1 0,1 0 0,-1 9 0,2-14-34,0 0-1,0 0 1,0 0-1,0 0 0,0 0 1,0 0-1,1 0 0,-1-1 1,0 1-1,0 0 0,1 0 1,-1 0-1,0 0 0,1 0 1,-1-1-1,1 1 0,0 0 1,-1 0-1,2 0 1,-1 0-13,0-1 1,0 1 0,0-1 0,0 0 0,0 0 0,0 1 0,0-1 0,0 0 0,0 0 0,0 0-1,1 0 1,-1 0 0,0-1 0,0 1 0,0 0 0,0 0 0,0-1 0,0 1 0,0 0 0,0-1-1,1 0 1,17-11-278,2-5-125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16171,'-7'3'1425,"3"10"-985,4 4-432,4 0 1336,3-1-816,10 3-232,6-1-40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67 19372,'-5'7'905,"-11"20"267,15-27-1086,0 1-1,1 1 1,-1-1-1,1 0 1,-1 0-1,1 0 1,0 0-1,-1 0 0,1 0 1,0 0-1,0 1 1,0-1-1,0 0 1,0 0-1,0 0 1,0 0-1,0 1 0,1 0 1,-1-1-32,1-1 0,-1 1 0,1-1 0,-1 1 1,1-1-1,0 0 0,-1 1 0,1-1 0,0 0 0,-1 0 0,1 1 1,0-1-1,-1 0 0,1 0 0,0 0 0,0 0 0,-1 0 0,1 0 1,0 0-1,-1 0 0,1 0 0,0-1 0,0 1 0,0 0 0,22-8 177,-19 7-136,53-25-49,-43 19-73,1 0 1,0 1 0,29-8 0,-43 13 39,0 1 0,-1 0 0,1 0 0,-1 0 1,1 0-1,-1 0 0,1 0 0,0 0 0,-1 0 0,1 0 0,-1 0 0,1 0 0,0 0 0,-1 0 0,1 0 0,-1 1 0,1-1 0,-1 0 0,1 0 0,-1 1 0,1-1 0,-1 0 0,1 1 0,-1-1 0,1 1 0,-1-1 1,0 0-1,1 1 0,-1-1 0,0 1 0,1-1 0,-1 1 0,0-1 0,1 1 0,-1-1 0,0 1 0,0 0 0,0-1 0,0 1 0,0-1 0,1 1 0,-1-1 0,0 2 0,-4 33 721,1-13-247,3-21-502,0 0-1,0 0 1,0 0-1,1 0 1,-1 0-1,0 0 1,0 0-1,1 0 0,-1 0 1,0 0-1,1 0 1,-1 0-1,1 0 1,-1 0-1,1 0 1,0-1-1,-1 1 1,1 0-1,0 0 1,-1-1-1,1 1 0,0 0 1,0-1-1,0 1 1,0-1-1,0 1 1,-1-1-1,1 1 1,0-1-1,0 0 1,0 1-1,0-1 0,0 0 1,0 0-1,0 0 1,0 0-1,0 0 1,1 0-1,-1 0 1,0 0-1,0 0 1,0 0-1,0-1 1,0 1-1,0 0 0,0-1 1,0 0-1,8-2-762,0-1-1,0 0 0,-1-1 0,10-6 1,-9 5 394,22-11-518,3-1-305</inkml:trace>
  <inkml:trace contextRef="#ctx0" brushRef="#br0" timeOffset="1">537 1 19156,'-33'3'2295,"25"-3"-1774,0 1 1,-1 0 0,1 0 0,0 0 0,0 1 0,0 1 0,-13 5-1,20-8-508,1 0-1,0 0 0,0 0 1,-1 0-1,1 1 0,0-1 1,-1 0-1,1 0 0,0 0 1,0 0-1,-1 1 0,1-1 0,0 0 1,0 0-1,-1 1 0,1-1 1,0 0-1,0 0 0,0 1 1,0-1-1,-1 0 0,1 0 0,0 1 1,0-1-1,0 0 0,0 1 1,0-1-1,0 0 0,0 1 1,0-1-1,0 0 0,0 1 1,0-1-1,9 8-28,20 0-380,3-3-119,-22-5 346,-1 1-1,1 1 1,-1-1 0,1 2-1,-1-1 1,0 1 0,0 1-1,0 0 1,8 4 0,-16-7 169,-1-1 0,1 0 1,-1 1-1,1-1 0,0 1 1,-1-1-1,1 1 0,-1-1 1,0 1-1,1-1 0,-1 1 1,1-1-1,-1 1 0,0 0 0,1-1 1,-1 1-1,0 0 0,0-1 1,0 1-1,1 0 0,-1-1 1,0 1-1,0 0 0,0-1 1,0 1-1,0 0 0,0-1 1,0 1-1,0 0 0,-1 0 1,0 1 16,0 0 1,0-1 0,0 0-1,0 1 1,0-1 0,0 0-1,-1 1 1,1-1 0,-1 0-1,1 0 1,-3 1 0,-6 3 148,1 0 0,-20 6 1,28-11-155,-18 6-92,1 0 0,-1-2 0,0 0-1,0-1 1,0-1 0,-33-1 0,33-4-175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27 18044,'-14'31'1126,"2"0"1,2 1-1,1 0 1,-10 66-1,10-49-247,2-16-397,-6 32 902,-9 116 0,22-179-1358,-1-1 0,1 0 0,0 1 0,0-1 0,0 0 0,1 1 1,-1-1-1,0 0 0,0 1 0,1-1 0,-1 0 0,1 0 0,-1 1 1,1-1-1,1 2 0,-2-3-15,0 0 1,1 0-1,-1 1 1,1-1-1,-1 0 1,0 0-1,1 0 1,-1 0-1,1 0 1,-1 0-1,1 0 1,-1 0-1,0 0 1,1 0-1,-1 0 1,1 0-1,-1 0 1,1 0-1,-1 0 1,0 0-1,1 0 1,-1-1-1,1 1 1,-1 0 0,0 0-1,1 0 1,-1-1-1,1 1 1,-1-1-1,5-2 33,-1-1 0,0 0 0,0 0 0,-1-1 1,1 1-1,2-5 0,32-59 119,47-110 0,14-27-592,-97 200 351,1 0 0,1 0-1,-1 1 1,1-1 0,-1 1 0,9-8-1,-10 11 40,-1 0 0,0 0 0,1 1 0,-1-1-1,0 0 1,1 0 0,-1 1 0,1-1 0,-1 1-1,1 0 1,-1-1 0,1 1 0,0 0 0,-1 0 0,1 0-1,-1 0 1,1 0 0,-1 0 0,1 0 0,-1 0-1,1 1 1,0-1 0,-1 1 0,1-1 0,-1 1-1,0 0 1,1-1 0,1 2 0,-3-2 23,1 1 0,-1-1 1,1 1-1,0-1 0,-1 0 0,1 1 1,-1-1-1,0 1 0,1-1 1,-1 1-1,1-1 0,-1 1 0,0-1 1,1 1-1,-1 0 0,0-1 0,1 1 1,-1-1-1,0 1 0,0 0 1,0-1-1,0 1 0,0 0 0,0-1 1,0 1-1,0 0 0,0 0 1,0 1 9,-1-1 1,1 1 0,-1-1 0,0 0 0,1 1 0,-1-1-1,0 0 1,0 1 0,0-1 0,0 0 0,-2 1 0,-2 4 45,-1-2-1,-1 1 1,-10 6 0,-5 1 44,-2 0-1,1-1 1,-47 13 0,70-24-112,0 0-1,0 0 1,0 0 0,0 0 0,0 0 0,0 0 0,0-1 0,0 1-1,0 0 1,0 0 0,0 0 0,0 0 0,0 0 0,0 0 0,0 0-1,0 0 1,0 0 0,0 0 0,0 0 0,0 0 0,0 0-1,0 0 1,0 0 0,0 0 0,0 0 0,-1 0 0,1 0 0,0-1-1,0 1 1,0 0 0,0 0 0,0 0 0,0 0 0,0 0-1,0 0 1,0 0 0,0 0 0,0 0 0,0 0 0,0 0 0,0 0-1,-1 0 1,1 0 0,0 0 0,0 0 0,0 0 0,0 0 0,0 1-1,0-1 1,0 0 0,0 0 0,0 0 0,0 0 0,0 0-1,0 0 1,7-6-989,14-7-665,183-76-7826,-107 49 6716,-3-3 7385,-99 46-3140,1 1 1,0-1-1,0 1 0,0 0 1,-7 8-1,0 2-713,1 1 1,-13 22-1,21-33-660,1-1 0,-1 0-1,1 0 1,0 1 0,0-1 0,0 1-1,0-1 1,1 1 0,-1 4-1,1-7-63,0 0 0,0 0-1,1 0 1,-1 0 0,0 0-1,0 0 1,1 0 0,-1 0-1,1 0 1,-1-1 0,1 1-1,-1 0 1,1 0 0,0 0-1,-1 0 1,1-1 0,0 1-1,0 0 1,-1-1 0,1 1-1,0 0 1,0-1 0,0 1-1,0-1 1,0 0 0,0 1-1,0-1 1,0 0 0,0 1-1,0-1 1,0 0 0,0 0-1,2 0 1,4 0-2,0 0-1,0 0 1,0-1 0,0 1-1,0-2 1,0 1 0,0-1-1,0 0 1,-1-1 0,13-5 0,6-5-102,31-22 1,-38 22 22,0 0-30,-15 10 43,0 0 0,0 0 0,1 1 0,-1-1 0,1 1 0,0 0 1,0 0-1,0 0 0,4-1 0,-8 4 43,0-1-1,1 0 1,-1 1 0,0-1 0,0 0-1,0 1 1,0-1 0,1 0 0,-1 1-1,0-1 1,0 0 0,0 1-1,0-1 1,0 1 0,0-1 0,0 0-1,0 1 1,0-1 0,0 1 0,0-1-1,0 0 1,0 1 0,0-1-1,0 0 1,-1 1 0,1-1 0,0 0-1,0 1 1,-1 0 0,-6 23-20,2-5 32,5-17 2,-1-1 0,1 0 1,0 0-1,0 1 0,-1-1 0,1 0 1,0 1-1,0-1 0,1 0 0,-1 1 0,0-1 1,0 0-1,1 1 0,-1-1 0,0 0 1,1 0-1,-1 1 0,1-1 0,0 0 1,-1 0-1,1 0 0,0 0 0,0 0 0,0 0 1,0 0-1,-1 0 0,2 0 0,-1 0 1,1 1-1,0-2-56,1 1-1,-1-1 1,0 1 0,0-1-1,1 0 1,-1 1 0,0-1 0,1 0-1,-1-1 1,0 1 0,0 0 0,1-1-1,-1 1 1,0-1 0,0 0-1,5-1 1,4-4-470,0 0-1,1-1 1,-2 0-1,1-1 1,15-15-1,-6 6-264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15331,'-14'26'1061,"2"-1"-1,1 2 1,1-1-1,-13 56 1,15-55-301,-1 6-292,-20 87 686,26-104-1064,0 0 0,2 0 0,0 0 0,1 0 0,3 24 0,-3-38-121,0-1 0,0 1 1,1 0-1,-1 0 1,1-1-1,-1 1 0,1 0 1,-1-1-1,1 1 0,0-1 1,0 1-1,0-1 0,0 1 1,0-1-1,0 0 1,0 1-1,0-1 0,1 0 1,-1 0-1,0 0 0,3 1 1,-2-1-60,0 0 0,0-1 0,0 1 0,0-1 0,1 0 0,-1 0 0,0 0 0,0 0 0,0 0 0,0 0 0,1 0 0,-1-1 0,0 1 0,3-2 0,7-3-386,-1 0-1,0-1 1,0 0 0,16-12 0,-1-3 606,-1 0 0,-1-1 0,-1-1 0,-1-2 0,-1 0 0,31-49 0,-24 28 143,-3-1 0,-1-2 1,20-64-1,-75 196 1594,16-31-1438,2 1-1,3 0 1,2 1-1,-2 83 1,14-83-226,-4-52-197,0 0 0,1 1 0,0-1 0,-1 0 1,1 1-1,0-1 0,0 0 0,0 0 0,0 0 1,0 0-1,1 0 0,-1 0 0,1 0 0,-1 0 0,1 0 1,0-1-1,0 1 0,2 1 0,-3-3-9,-1 1 0,0-1 1,1 0-1,-1 0 0,1 0 0,-1 0 0,0 0 0,1 0 0,-1 0 0,1 0 1,-1 0-1,0 0 0,1 0 0,-1 0 0,0 0 0,1 0 0,-1 0 1,1 0-1,-1 0 0,0 0 0,1 0 0,-1-1 0,0 1 0,1 0 1,-1 0-1,0 0 0,1-1 0,-1 1 0,0 0 0,1 0 0,-1-1 0,0 1 1,0 0-1,1-1 0,-1 1 0,0 0 0,0-1 0,0 1 0,0 0 1,1-1-1,-1 1 0,0-1 0,0 1 0,0 0 0,0-1 0,0 1 1,0-1-1,0 1 0,0 0 0,0-1 0,0 1 0,0-1 0,-1 0 1,-1-23-220,-4 6 47,0 1-1,-2 0 1,0 0-1,-15-24 1,12 24 195,2 0 0,0 0 1,-12-35-1,21 51-4,0 1 1,0-1 0,-1 0-1,1 1 1,0-1-1,0 0 1,0 0-1,0 1 1,0-1 0,0 0-1,0 0 1,0 1-1,0-1 1,0 0-1,0 0 1,1 1 0,-1-1-1,0 0 1,0 1-1,1-1 1,-1 0-1,0 1 1,1-1 0,-1 0-1,1 1 1,-1-1-1,1 1 1,-1-1-1,1 1 1,-1-1 0,1 1-1,0-1 1,-1 1-1,1 0 1,0-1-1,-1 1 1,1 0 0,0-1-1,-1 1 1,1 0-1,0 0 1,0 0-1,-1 0 1,1 0-1,0 0 1,0 0 0,-1 0-1,1 0 1,1 0-1,7 1 74,0-1 0,0 2 0,14 3 0,-4-2-89,-7-1 24,-7-1-21,0 0 0,0 0 0,0 0 1,0-1-1,1 0 0,-1 0 0,0 0 0,0-1 0,0 0 0,0 0 1,0 0-1,0 0 0,0-1 0,5-2 0,12-14-27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11 315 14787,'-5'68'3836,"3"-55"-3314,0 0 0,1 0 0,1 1 0,0-1-1,1 0 1,0 1 0,1-1 0,5 21 0,-6-32-469,0 1 1,0-1 0,1 1 0,-1-1 0,0 0 0,1 0-1,-1 1 1,1-1 0,0 0 0,0 0 0,0-1 0,0 1-1,0 0 1,0-1 0,0 1 0,0-1 0,1 0-1,3 2 1,-2-2-3,0 0 0,1 0 0,-1 0 0,1-1 0,-1 0 0,0 0 0,1 0 0,-1 0-1,1-1 1,4 0 0,9-4 56,0-1 0,0-1 0,-1 0 0,18-11 1,-33 18-98,58-35 235,-36 21-172,0 0 0,31-11 0,-53 24-71,1 0-1,-1 0 0,1 1 1,-1-1-1,1 1 0,0-1 1,-1 1-1,1 0 0,3 0 1,-5 0-2,0 0 0,0 1 1,0-1-1,0 0 1,0 1-1,0-1 0,0 1 1,0-1-1,0 1 1,0-1-1,0 1 1,0 0-1,-1-1 0,1 1 1,0 0-1,1 1 1,0 2 0,0 0-1,-1 1 1,1-1 0,-1 0 0,0 1 0,0-1 0,0 0 0,0 8 0,-1-8 2,0 0-1,0 0 0,1 0 1,0 0-1,0 0 1,0-1-1,0 1 0,0 0 1,1 0-1,0-1 1,-1 1-1,1-1 0,4 5 1,-5-7-2,1 0 0,-1 0 1,0-1-1,0 1 0,1 0 1,-1-1-1,0 1 0,1-1 0,-1 0 1,1 1-1,-1-1 0,1 0 1,-1 0-1,0 0 0,1 0 0,-1 0 1,1 0-1,-1 0 0,1-1 1,-1 1-1,0 0 0,1-1 0,-1 1 1,0-1-1,1 0 0,-1 1 1,2-2-1,4-2-33,0-1 1,1 0-1,8-9 1,-9 7-42,9-6-412,41-36-1383,81-51 0,-120 88 952,2 0-1,-1 2 0,1 1 0,1 0 0,0 1 1,0 2-1,0 0 0,44-6 0,-43 10 725,-10 1 3456,-29 6 396,9-3-3217,1 1 0,-1 0 0,1 0 0,0 1 0,0 0-1,1 0 1,-1 1 0,1 0 0,-7 7 0,10-10-361,0 1 0,1 0-1,-1 0 1,1 0 0,0 0 0,0 1 0,1-1 0,-1 1 0,-2 5 0,4-7-60,-1 0 0,1 0 0,0 0 1,0 0-1,0 0 0,0 1 0,0-1 0,0 0 1,0 0-1,1 0 0,-1 0 0,1 0 0,-1 0 1,1 0-1,0 0 0,0 0 0,0 0 0,1 2 0,0-2-9,1 0 0,-1 1 0,0-1 0,0 0 0,1 0 0,-1-1 0,1 1 0,0 0 0,-1-1 0,1 0 0,0 0 0,0 1 0,0-2 0,0 1 0,0 0 0,0-1 0,0 1 0,0-1 0,0 0 0,0 0 0,0 0 0,5-1 0,4 0 4,-1-1-1,1 0 0,-1-1 0,19-8 1,-3 0-14,-2-2 1,1-1 0,-2-1 0,0-1 0,32-27-1,-21 12-8,-2-2-1,47-58 0,-70 79 5,0-1-1,0 0 1,-1-1 0,-1 0-1,0-1 1,5-15 0,-13 30 1,1-1 0,-1 1 0,0 0 0,0-1 0,0 1 0,0 0 0,0-1 0,0 1 0,1 0 0,-1-1 0,0 1 0,0 0 0,0-1 0,0 1 0,0-1 0,0 1 1,-1 0-1,1-1 0,0 1 0,0 0 0,0-1 0,0 1 0,0 0 0,0-1 0,-1 1 0,1 0 0,0-1 0,0 1 0,0 0 0,-1-1 0,1 1 0,0 0 0,-1 0 0,1-1 0,-1 1 1,-12 2 3,7 2-1,-1 0-1,1 0 0,0 1 0,0-1 1,1 2-1,-1-1 0,1 0 1,1 1-1,-1 0 0,1 0 0,0 1 1,-7 13-1,2-1-13,1 0 0,1 0 1,-8 32-1,12-40-97,1 0 0,0 0 0,1 0 0,0 0 0,1 0 0,0 0 1,0 0-1,1 0 0,1 0 0,0 0 0,4 15 0,-5-23 89,0-1-1,0 0 1,1 0 0,-1 0 0,0 1-1,1-1 1,-1 0 0,1-1-1,0 1 1,2 2 0,19 8-252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18156,'1'0'107,"0"1"0,0-1 0,0 1 0,-1 0 0,1-1 0,0 1 0,0 0 0,0 0 0,-1 0 0,1-1 1,0 1-1,-1 0 0,1 0 0,-1 0 0,1 0 0,-1 0 0,0 0 0,1 0 0,-1 0 0,0 0 0,0 0 0,1 0 0,-1 0 0,0 1 0,0-1 0,0 0 0,0 0 1,-1 2-1,-6 36 504,5-30-62,-16 58 773,8-30-728,1 1 0,-6 64-1,15-97-533,-1 0 0,1 0 0,1 0 0,-1 0 0,1 0-1,1 5 1,-2-9-41,1 0 0,-1 0-1,0 0 1,1 0-1,-1 0 1,1 0 0,0 0-1,-1 0 1,1 0 0,0 0-1,0 0 1,-1 0-1,1 0 1,0-1 0,0 1-1,0 0 1,0-1-1,0 1 1,0-1 0,0 1-1,0-1 1,0 1 0,0-1-1,0 0 1,1 1-1,-1-1 1,0 0 0,0 0-1,0 0 1,0 0-1,0 0 1,1 0 0,1-1-1,5 0 37,0-2 0,0 1 0,0-1 0,0 0-1,0-1 1,0 0 0,-1 0 0,0 0-1,9-8 1,61-56 203,-70 61-233,86-87 184,-78 78-466,-1-2-1,-1 1 1,22-40 0,-27 37-518,-8 20 753,1-1-1,-1 1 0,0-1 1,0 1-1,0-1 1,0 1-1,1-1 0,-1 1 1,0-1-1,0 1 1,0-1-1,0 1 0,0-1 1,0 1-1,0-1 1,0 1-1,0-1 0,-1 1 1,1-1-1,0 1 1,0-1-1,0 1 0,0-1 1,-1 1-1,1-1 1,0 1-1,-1 0 0,1-1 1,0 1-1,-1-1 1,1 1-1,0 0 0,-1-1 1,1 1-1,-1 0 1,0-1-1,-7 2-484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16275,'8'41'1913,"7"-3"-1321,7-10-320,4-3 728,4-12-1056,3-8 1977,2-7-1689,-2-10-16,-3-11-184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74 16628,'-10'6'404,"0"0"0,0 1 1,1 0-1,0 0 0,0 1 1,1 0-1,0 1 0,0 0 1,1 0-1,0 0 0,1 1 1,0 0-1,0 1 0,-3 10 1,8-20-358,0 0 1,1 1 0,-1-1-1,1 0 1,0 1-1,-1-1 1,1 1-1,0-1 1,0 0 0,0 1-1,0-1 1,0 1-1,0-1 1,0 0 0,1 1-1,0 2 1,-1-4-28,0 1 1,1-1 0,-1 1 0,1-1-1,0 1 1,-1-1 0,1 1-1,-1-1 1,1 1 0,0-1 0,-1 0-1,1 0 1,0 1 0,-1-1-1,1 0 1,0 0 0,-1 0 0,1 1-1,0-1 1,-1 0 0,1 0 0,0 0-1,0 0 1,7-1 30,-1-1 1,0 1-1,1-1 0,12-6 0,-14 6-71,52-22-10,-26 10-38,53-15 1,-76 26 58,1 1 1,0 0-1,0 1 0,0 0 1,0 1-1,0 0 0,0 0 1,0 1-1,0 0 0,10 3 0,-16-3 25,0 0 0,-1 1 0,1-1 0,0 1 0,-1 0 1,0 0-1,1 0 0,-1 0 0,0 1 0,0-1 0,0 1 0,-1 0 0,6 5 0,-3 1 132,1 0 0,-2 1-1,8 17 1,-10-21-70,-1-5-48,-1 1 1,1-1-1,-1 1 1,1-1-1,0 1 0,0-1 1,0 1-1,0-1 1,0 0-1,0 0 1,0 1-1,0-1 0,1 0 1,-1 0-1,0 0 1,1 0-1,-1 0 0,1-1 1,-1 1-1,1 0 1,-1-1-1,1 1 1,-1-1-1,3 1 0,-2-1 2,1 0 0,0 0-1,-1-1 1,1 1 0,-1-1-1,1 1 1,-1-1-1,1 0 1,-1 0 0,1 0-1,-1-1 1,0 1 0,0 0-1,5-4 1,33-33 97,6-5-732,-42 40 228,0 0 1,1 0-1,-1 0 1,1 0-1,0 1 1,0-1-1,0 1 1,9-2-1,17 4-1105,-13 1 514</inkml:trace>
  <inkml:trace contextRef="#ctx0" brushRef="#br0" timeOffset="1">967 2 15923,'-4'0'233,"1"-1"-1,0 1 0,-1 0 0,1 0 0,-1 0 1,1 0-1,0 0 0,-1 1 0,1-1 0,-1 1 1,1 0-1,0 0 0,0 1 0,0-1 0,0 0 0,0 1 1,0 0-1,0 0 0,0 0 0,-3 3 0,-1 1-18,1-1-1,0 1 0,0 0 1,0 1-1,1 0 0,0 0 1,-4 8-1,8-13-225,0 0 1,0 0-1,1 0 0,-1 1 1,1-1-1,-1 0 0,1 0 0,0 1 1,0-1-1,0 0 0,0 1 1,0-1-1,0 0 0,1 0 0,-1 0 1,1 1-1,-1-1 0,1 0 1,0 0-1,0 0 0,0 0 1,0 0-1,1 0 0,-1 0 0,0 0 1,1-1-1,-1 1 0,1 0 1,0-1-1,3 3 0,5 4-153,0-1-1,1 0 0,0 0 1,13 5-1,5 2-149,-16-10 253,-1 2 1,0-1 0,-1 2-1,1 0 1,-1 0-1,0 1 1,17 16-1,-27-23 85,0 0-1,-1 1 1,1-1-1,0 0 0,-1 0 1,1 0-1,-1 0 0,1 0 1,-1 1-1,1-1 1,-1 0-1,0 0 0,0 1 1,0-1-1,0 0 1,0 1-1,0-1 0,0 0 1,0 1-1,0-1 0,0 0 1,-1 0-1,1 1 1,-1-1-1,1 0 0,-1 0 1,1 0-1,-1 0 1,0 1-1,1-1 0,-1 0 1,0 0-1,0 0 0,0 0 1,-1 1-1,-5 3 119,1 1 1,-1-1-1,0 0 0,-11 4 0,10-4-24,-42 20 120,47-24-270,0 1 0,0-1 0,-1 0 0,1 0 0,0-1 0,-1 1 0,1-1 0,0 1 0,-1-1 0,1 0 1,-1 0-1,1-1 0,-7-1 0,9 2 26,1 0 1,-1-1 0,0 1 0,1 0 0,-1-1-1,0 1 1,1 0 0,-1-1 0,1 1 0,-1-1-1,1 1 1,-1-1 0,1 0 0,0 1 0,-1-1-1,1 1 1,0-1 0,-1 0 0,1 0 0,-1-20-194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0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17996,'-9'36'1952,"4"-19"-1297,1 1 0,0-1 0,2 1 0,0 0 0,0 31 0,2-47-603,0 0 0,1 0 0,-1 0 0,0 0 0,1 0 0,-1 0 0,1-1 0,0 1 0,-1 0 0,1 0 0,0 0 0,0 0 0,0-1 0,1 1 0,-1-1-1,0 1 1,0-1 0,1 1 0,-1-1 0,1 0 0,0 1 0,2 0 0,-1-1-20,0 0 0,0 0 0,1 0 0,-1 0 0,0-1 0,1 1 0,-1-1-1,0 0 1,1 0 0,-1-1 0,0 1 0,5-2 0,9-2-68,0-1-1,0-1 1,30-16-1,-44 20 34,169-90-655,-169 90 654,1 0-1,0 1 0,0-1 0,0 1 1,0 0-1,1 0 0,-1 0 0,8-1 1,-11 2 15,0 1 0,-1-1 1,1 0-1,0 0 0,0 0 1,-1 0-1,1 1 0,0-1 1,-1 0-1,1 1 0,0-1 1,-1 1-1,1-1 0,0 0 1,-1 1-1,1-1 0,-1 1 1,1 0-1,-1-1 0,1 2 1,0 0 26,0-1 1,-1 1-1,1 0 1,-1 0-1,1 0 1,-1 0-1,0-1 1,0 1-1,0 0 1,0 0-1,0 0 1,0 2-1,-1-3-23,0 5 143,1 0 0,-1 0 0,1 0 0,0 0 0,0 0 0,1 0 0,1 6 0,-1-11-121,-1 1 1,0-1 0,1 0-1,-1 0 1,1 0-1,0 0 1,-1-1-1,1 1 1,0 0-1,-1 0 1,1 0 0,0 0-1,0-1 1,0 1-1,0 0 1,0-1-1,2 2 1,-1-1-5,0-1 1,0 1-1,0-1 0,0 0 1,0 0-1,1 0 1,-1 0-1,0 0 0,0 0 1,0 0-1,0-1 1,4 0-1,15-6 47,-1 0 1,0-2-1,24-13 0,-18 8-241,31-12 0,-49 24 96,0-1 0,0 1-1,0 0 1,0 0-1,1 1 1,-1 0-1,0 1 1,13 0-1,-19 1 51,0-1 0,1 1 0,-1 0 0,0 0 0,0 0 0,0 0 0,0 0 0,0 0-1,0 0 1,0 1 0,0-1 0,0 1 0,0-1 0,-1 1 0,1 0 0,0-1 0,-1 1-1,0 0 1,1 0 0,-1 0 0,0 0 0,1 4 0,-1-4 25,0 0 0,0 0 0,0 0 0,0 0 0,0 0 0,0 0 0,1 0 0,-1 0 0,1-1 0,-1 1 0,1 0 0,0-1 0,0 1 0,-1-1 0,1 0 0,0 0 0,0 0 1,0 0-1,0 0 0,1 0 0,-1 0 0,0-1 0,0 1 0,0-1 0,3 1 0,8-2-45,-1 0 0,1 0 0,-1-1 0,1-1 0,-1 0 0,14-6 0,-6 2-401,0-2 0,33-20 0,-31 13 152,-9 1-116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16019,'1'0'201,"1"0"-1,-1-1 0,0 1 1,1 0-1,-1 0 0,1 0 1,-1 0-1,1 0 0,-1 0 0,1 1 1,-1-1-1,1 1 0,-1-1 1,0 1-1,1-1 0,-1 1 1,0-1-1,1 1 0,-1 0 1,0 0-1,0 0 0,0 0 0,0 0 1,0 0-1,0 0 0,0 0 1,0 0-1,0 1 0,0-1 1,1 3-1,3 6 198,0 0 0,0 1 0,3 13 0,1 1-14,6 6-51,28 46 0,-34-64-614,0 0 0,0-1 1,2 0-1,-1-1 0,24 19 0,-49-39-1363,-2 3 1026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1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 19972,'-15'80'4730,"-17"59"-3057,-7 28-950,26-106-399,-15 85 591,27-124-709,1-21-203,0-1 0,0 0 0,0 0 0,0 0 0,0 0 0,0 1 0,0-1-1,0 0 1,0 0 0,0 0 0,0 0 0,0 1 0,0-1 0,0 0 0,0 0-1,0 0 1,0 0 0,0 1 0,1-1 0,-1 0 0,0 0 0,0 0 0,0 0-1,0 0 1,0 0 0,0 1 0,0-1 0,1 0 0,-1 0 0,0 0 0,0 0-1,0 0 1,0 0 0,0 0 0,1 0 0,-1 0 0,0 0 0,0 1 0,0-1-1,0 0 1,1 0 0,-1 0 0,0 0 0,0 0 0,0 0 0,0 0 0,1 0-1,-1 0 1,0-1 0,0 1 0,0 0 0,0 0 0,0 0 0,1 0 0,-1 0-1,0 0 1,0 0 0,0 0 0,0 0 0,8-9 56,8-17-54,-1-1-1,-1-1 0,12-38 1,-9 23-85,4-9-47,107-246-821,-123 289 896,16-33-138,-20 40 178,0 1 1,0-1-1,0 1 1,0-1-1,1 1 0,-1-1 1,0 1-1,1 0 1,-1-1-1,1 1 1,-1 0-1,1 0 0,0 0 1,-1 0-1,1 1 1,0-1-1,0 0 1,-1 1-1,4-1 0,-3 1 11,-1 0-1,0 1 0,0-1 1,0 0-1,0 1 0,0 0 1,0-1-1,0 1 0,-1 0 1,1-1-1,0 1 0,0 0 1,0 0-1,-1 0 0,1-1 1,0 1-1,-1 0 0,1 0 1,-1 0-1,1 0 0,-1 0 1,1 0-1,-1 1 0,0-1 1,1 0-1,-1 0 0,0 0 1,0 0-1,0 0 0,0 2 1,0 36-16,-2-30 22,0-1 0,0 0 0,-1 0 0,0-1 0,-1 1 0,1-1 0,-2 1 0,1-1 0,-1-1 0,0 1 0,0 0-1,-1-1 1,-8 7 0,3-3-117,0-1 0,-1 0 0,0 0 0,-1-1 0,0-1-1,-22 9 1,26-15-1062,10-7 285,11-9 308,13-6 34,10-6-197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1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14115,'0'0'58,"0"0"1,1 0-1,-1 0 0,0 0 1,0 0-1,0 0 0,0 0 0,0 0 1,1 0-1,-1 0 0,0 0 1,0 0-1,0 0 0,0 0 1,0 0-1,1 0 0,-1 0 0,0 0 1,0 0-1,0 0 0,0 1 1,0-1-1,0 0 0,0 0 1,1 0-1,-1 0 0,0 0 0,0 0 1,0 0-1,0 0 0,0 1 1,0-1-1,0 0 0,0 0 1,0 0-1,0 0 0,0 0 0,0 0 1,0 1-1,0-1 0,0 0 1,0 0-1,0 0 0,0 1 1,-2 9 1380,-11 18 298,8-19-506,-4 10-50,1 1 0,-6 22 1,12-37-1072,1 0 0,-1 1 0,1-1 0,1 1 0,-1-1 0,1 1 0,0 0 0,0-1 0,0 1 1,1-1-1,0 1 0,0-1 0,2 6 0,-2-9-89,0 0 1,1 0-1,-1 0 0,0 0 1,0-1-1,1 1 0,-1 0 0,1-1 1,0 1-1,-1-1 0,1 0 1,0 0-1,0 1 0,0-1 1,0 0-1,0-1 0,0 1 1,0 0-1,0 0 0,0-1 0,0 1 1,0-1-1,1 0 0,-1 0 1,0 0-1,0 0 0,0 0 1,0 0-1,1 0 0,-1-1 1,0 1-1,0-1 0,3-1 1,5-1-14,-1-1 0,1 0 0,-1 0 0,0-1 0,14-10 0,15-14-40,64-67 0,-89 84 12,3 0-15,-16 11 35,0 1 1,1 0-1,-1 0 0,0 0 0,0 0 0,0 0 0,0 0 0,1 0 0,-1 0 0,0 1 0,0-1 0,0 0 0,1 0 0,-1 0 0,0 0 0,0 0 0,0 0 0,0 0 0,0 0 0,1 0 0,-1 0 0,0 1 0,0-1 0,0 0 0,0 0 0,0 0 0,0 0 0,1 0 0,-1 1 0,0-1 0,0 0 0,0 0 0,0 0 0,0 0 0,0 1 0,0-1 0,0 0 0,0 0 0,0 0 0,0 1 0,0-1 0,0 0 0,0 0 0,0 0 0,0 1 0,-7 31 100,6-29-84,-1 2 10,-8 37 186,9-39-185,1 0-1,0 0 0,0 0 0,0 0 1,0-1-1,0 1 0,0 0 1,1 0-1,-1 0 0,1 0 0,0 0 1,1 3-1,-1-5-15,0 0-1,0 0 1,0 0 0,0 0 0,0 0-1,0 0 1,0 0 0,1-1-1,-1 1 1,0 0 0,0-1 0,1 1-1,-1-1 1,1 1 0,-1-1-1,0 1 1,1-1 0,-1 0 0,1 0-1,-1 0 1,0 0 0,1 0 0,-1 0-1,1 0 1,-1 0 0,0-1-1,1 1 1,1-1 0,44-16-62,-40 14 11,69-32-844,-54 23-177,1 1 1,0 1-1,1 1 0,-1 1 0,44-9 1,-52 18-127,-14-1 1040,0 0 0,0 1 0,0-1 0,1 0 0,-1 0 0,0 0 0,0 0 1,0 0-1,0 0 0,1 0 0,-1-1 0,0 1 0,0 0 0,0-1 0,0 1 0,0 0 0,0-1 0,0 0 0,0 1 1,0-1-1,0 0 0,0 1 0,0-1 0,1-1 0,7-13-128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1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17876,'-5'21'1316,"0"0"0,-13 30 0,-3 14 482,11-30-1377,2 0 0,1 0 0,2 0 0,2 1 0,1 46 0,2-75-394,1-1 1,0 1-1,0-1 0,0 0 0,1 1 1,3 6-1,-5-12-26,1 0 1,-1 0 0,1 0-1,-1 0 1,1 0 0,0 0-1,-1 0 1,1 0-1,0 0 1,0 0 0,0 0-1,0 0 1,0-1 0,0 1-1,0 0 1,0-1 0,0 1-1,0 0 1,0-1 0,0 0-1,0 1 1,0-1-1,0 0 1,1 1 0,-1-1-1,0 0 1,0 0 0,1 0-1,-1 0 1,0 0 0,0 0-1,0 0 1,1-1-1,-1 1 1,0 0 0,0-1-1,0 1 1,0 0 0,2-2-1,3-1-1,0-1 0,-1 1 0,1-1 0,-1-1 0,0 1 0,0-1 0,8-10 0,29-44-24,-24 33-1,38-55-114,92-126-640,-138 196 676,-10 11 103,0 0 0,0 0 0,0 0 0,0 0-1,0 0 1,0 0 0,0 0 0,0 1 0,0-1 0,0 0 0,0 0-1,0 0 1,0 0 0,0 0 0,0 0 0,0 0 0,0 0 0,0 0 0,0 0-1,0 0 1,0 0 0,0 0 0,0 0 0,0 0 0,0 0 0,0 0-1,0 0 1,0 0 0,0 0 0,1 0 0,-1 0 0,0 0 0,0 0 0,0 0-1,0 0 1,0 0 0,0 1 0,0-1 0,0 0 0,0 0 0,0 0-1,0 0 1,0 0 0,0 0 0,0 0 0,0 0 0,0-1 0,0 1 0,0 0-1,0 0 1,0 0 0,1 0 0,-1 0 0,0 0 0,-9 21 126,2-7-55,2 2 22,1 0 0,0 1 0,1-1-1,0 1 1,2-1 0,0 1 0,1-1 0,0 1 0,1 0-1,1-1 1,1 1 0,0-1 0,2 0 0,8 25-1,-2-2 49,-11-38-156,0-1 1,0 1 0,0-1-1,0 0 1,0 1 0,0-1 0,0 1-1,0-1 1,0 1 0,0-1-1,0 0 1,0 1 0,0-1 0,0 1-1,0-1 1,0 1 0,-1-1-1,1 0 1,0 1 0,0-1 0,0 0-1,-1 1 1,1-1 0,0 0-1,-1 1 1,1-1 0,0 0 0,-1 1-1,0-1-35,0 0-1,0-1 1,-1 1 0,1 0-1,0-1 1,0 1-1,0 0 1,0-1 0,0 0-1,0 1 1,0-1-1,0 0 1,0 1 0,0-1-1,0 0 1,-1-1 0,-11-11-355,0 0 0,1-1 0,1 0 0,-12-19 0,-33-67 310,54 98 161,1 0 0,0-1-1,0 1 1,0 0 0,0-1-1,1 1 1,-1 0 0,1-1-1,-1 1 1,1-1 0,0-4-1,0 7-32,0-1 0,0 0 0,0 1-1,1-1 1,-1 1 0,0-1-1,0 1 1,1-1 0,-1 1-1,0-1 1,1 1 0,-1-1-1,1 1 1,-1-1 0,1 1-1,-1 0 1,0-1 0,1 1-1,0 0 1,0-1 0,20-2 526,71 13 211,64 1-2063,-119-11 993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1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113 339 16844,'11'-28'1288,"13"-31"238,-23 54-1295,0 0 0,1 0 1,-2 0-1,1 0 0,0 0 0,-1 0 0,0-1 1,0 1-1,-2-8 0,2 12-167,0 0 0,-1 0 1,1 0-1,0 1 0,0-1 0,-1 0 0,1 0 1,0 0-1,-1 1 0,1-1 0,0 0 0,-1 0 1,1 1-1,-1-1 0,0 1 0,1-1 0,-1 0 1,1 1-1,-1-1 0,0 1 0,1-1 0,-1 1 1,0 0-1,0-1 0,-1 0 0,1 1 1,0 0 0,-1 0 0,1 1 0,0-1 0,0 0-1,-1 0 1,1 1 0,0-1 0,0 0 0,-1 1 0,1-1 0,0 1 0,0 0 0,-2 1-1,-3 2 69,0 1 0,0 0 0,1 1 0,-7 8 0,0 2-52,1 0 0,0 0 0,-11 26 0,17-31-78,1-1 1,0 1-1,1 0 0,0 0 1,1 0-1,0 0 1,-1 14-1,3-23-3,0 0 0,0 0 1,0 1-1,0-1 0,0 0 0,1 0 0,-1 1 1,1-1-1,-1 0 0,1 0 0,0 0 0,0 0 0,0 0 1,0 0-1,1 2 0,-1-3 0,0 0 0,0 0 1,0-1-1,0 1 0,0 0 0,0-1 0,0 1 0,0-1 1,0 1-1,1-1 0,-1 0 0,0 1 0,0-1 1,0 0-1,0 0 0,1 0 0,-1 0 0,0 0 0,0 0 1,2 0-1,4-2 1,1 0 0,-1-1 1,0 0-1,0 0 0,0 0 1,11-8-1,-11 6 0,-2 2-1,0 0 0,0 0 0,0 1 0,8-4 1,-12 5-1,0 1 0,0 0 0,0 0 0,0-1 0,0 1 0,0 0 0,0 0 0,0 0 0,0 0 0,1 0 0,-1 0 0,0 0 0,0 1 0,0-1 0,0 0 0,-1 0 0,1 1 0,0-1 0,0 1 0,0-1 0,0 1 0,0-1 0,0 1 0,0 0 0,-1-1-1,1 1 1,0 0 0,-1-1 0,1 1 0,0 0 0,-1 0 0,1 1 0,3 8 0,0 0 0,-1 1 0,0 0 0,-1-1 0,0 1 0,1 20 0,-2-16-1,12 213 15,-14-188 133,-1 0 1,-3-1-1,-15 67 0,20-103-127,-15 42 223,14-43-221,0 0 0,1-1 1,-1 1-1,0 0 0,0 0 1,0-1-1,0 1 0,-1-1 1,1 1-1,0-1 0,-1 0 1,1 1-1,-1-1 0,1 0 1,-1 0-1,1 0 0,-1 0 1,0 0-1,-3 1 0,4-2-10,0 0-1,0 0 0,0-1 0,0 1 0,0 0 1,0-1-1,0 1 0,0-1 0,0 1 0,0-1 1,0 0-1,0 1 0,0-1 0,0 0 0,1 1 1,-1-1-1,0 0 0,0 0 0,1 0 0,-1 0 1,1 0-1,-1 0 0,1 0 0,-1 0 0,1 0 1,0 0-1,-1 0 0,1 0 0,0 0 0,0 0 1,0 0-1,0-2 0,-5-42 54,5 42-59,1-23-28,0 0 0,1 0 0,2 1 0,1-1 0,1 1 0,1 0 0,1 0 0,1 1 1,1 0-1,1 0 0,2 2 0,0-1 0,1 1 0,1 1 0,1 1 0,35-35 0,96-79 3,-79 74 23,98-109 1,-150 150-5,17-29 0,-29 42 0,0-1 1,0 0 0,-1 0 0,0-1-1,0 1 1,-1-1 0,0 1 0,1-10-1,-3 16 0,0 0 1,1 0-1,-1-1 0,0 1 0,0 0 0,0 0 0,0 0 0,0 0 0,0 0 0,0 0 0,0-1 0,0 1 0,-1 0 0,1 0 0,0 0 0,-1 0 0,1 0 0,-1 0 0,1 0 0,-1 0 0,0 0 0,1 0 0,-1 1 0,0-1 0,0 0 0,1 0 0,-1 0 1,0 1-1,0-1 0,0 0 0,0 1 0,0-1 0,0 1 0,0 0 0,0-1 0,0 1 0,0-1 0,0 1 0,0 0 0,-1 0 0,1 0 0,0 0 0,0 0 0,0 0 0,0 0 0,-2 0 0,-3 1 1,0 1 0,1-1-1,-1 1 1,1 0 0,0 0-1,-1 0 1,1 1 0,-5 3-1,-1 2 1,0 1 0,0 1 0,1-1 0,0 2 0,1-1 0,0 2 0,0-1 0,1 1-1,1 0 1,-6 13 0,5-9 2,2 0 0,0 0 0,0 1 0,2 0 0,0-1 0,1 2 0,-2 32 0,5-44 0,0 0 0,0 1 0,1-1 1,0 0-1,0 1 0,1-1 0,-1 0 1,1 0-1,1 0 0,-1-1 0,1 1 0,0 0 1,5 7-1,-6-11 1,1 1 0,-1-1 1,0 0-1,1 0 0,0 1 0,-1-2 1,1 1-1,0 0 0,0 0 0,0-1 1,0 0-1,1 0 0,-1 0 0,0 0 1,0 0-1,1 0 0,-1-1 0,0 0 1,1 1-1,-1-1 0,1-1 1,-1 1-1,0 0 0,1-1 0,-1 0 1,4-1-1,3-1 8,0-1 0,0 0 0,0-1 0,0 0 0,-1-1 0,0 0 0,0 0 0,0-1 0,-1 0 0,0-1 0,9-9 1,-7 5-3,0-1 1,-1 1 0,0-2 0,-1 1-1,-1-1 1,0 0 0,6-17 0,-10 16-10,-6 16-2,-9 26-6,3-2 7,-9 47 1,16-61 7,1 0 1,0 0-1,1 0 0,0 0 1,0 0-1,1 0 1,3 13-1,-4-21-2,1-1 1,0 1-1,-1-1 1,1 1-1,0-1 1,0 0-1,1 0 0,-1 1 1,0-1-1,1 0 1,0 0-1,-1 0 1,1 0-1,0 0 1,0-1-1,0 1 1,0-1-1,0 1 0,0-1 1,4 2-1,-2-1 5,0-1 0,0-1-1,0 1 1,0 0 0,0-1-1,0 0 1,0 0 0,0 0 0,1-1-1,-1 1 1,7-3 0,3-1 11,-1-1 1,0 0 0,0-1-1,0-1 1,-1 0 0,17-12 0,-7 2-8,-1-2 1,0 0 0,-2-1 0,0-1-1,-1 0 1,-2-2 0,0 0 0,-1-1-1,16-36 1,-42 89-30,1 0 0,2 0 1,1 0-1,1 1 0,-4 57 0,10-79-43,0-1 0,1 1 0,-1-1 0,4 12 0,-4-18 9,0 0-1,0-1 1,0 1 0,0 0-1,0 0 1,1 0 0,-1 0-1,0 0 1,1 0 0,-1 0-1,1 0 1,-1-1-1,1 1 1,-1 0 0,1 0-1,-1-1 1,1 1 0,0 0-1,0-1 1,-1 1 0,1 0-1,0-1 1,0 1-1,0-1 1,-1 1 0,1-1-1,0 0 1,0 1 0,0-1-1,0 0 1,0 0 0,0 0-1,0 1 1,0-1-1,0 0 1,0 0 0,0 0-1,0-1 1,0 1 0,-1 0-1,1 0 1,0 0 0,0-1-1,0 1 1,1-1-1,1-1 48,0 1 0,-1-1 0,1 0 0,-1 0 0,1 0 0,-1-1 0,0 1 0,0-1 0,0 1 0,0-1 0,0 1 0,2-6 0,14-38-526,-5-3-29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1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14923,'-3'-14'1745,"2"7"-1193,-1 10-264,1 5 888,1 5-128,0 1-512,10 5-456,2 0-40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1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132 415 15451,'-3'2'369,"1"0"-1,0 0 1,-1-1-1,1 1 1,-1-1-1,0 0 1,-4 2-1,-12 5 394,11-2-287,1-1 0,0 2 0,0-1 0,0 1 0,1 0 0,-1 0 0,2 1 0,-10 15 0,12-19-383,1 0 0,0 0 1,0 0-1,0 0 0,1 0 0,-1 1 0,1-1 1,0 1-1,0-1 0,0 1 0,1-1 0,0 1 1,0-1-1,0 1 0,0-1 0,1 1 0,0-1 0,0 1 1,0-1-1,2 7 0,-1-8-68,0-1-1,-1 0 1,1 0-1,0 0 1,0 0-1,0 0 1,0 0-1,0 0 1,1 0-1,-1-1 1,1 1-1,-1-1 1,1 0-1,-1 0 1,1 0-1,0 0 1,-1 0-1,1-1 1,0 1-1,0-1 1,0 1-1,0-1 1,5-1 0,1 1-10,0-1 0,0 0 0,0-1 0,-1 0 0,1-1 0,13-5 0,1-3-2,-1-1 1,0-1-1,-1-1 0,0-1 1,-1 0-1,-1-2 0,-1 0 1,25-30-1,-20 19 3,-2-2 1,0 0-1,-2-1 0,-1-1 0,17-44 1,-27 57-8,-2 0 0,0-1 0,-1 1 1,5-33-1,-10 47-6,0 0 0,0-1 0,0 1 0,0-1 0,-1 1 0,0-1 0,0 1 0,0 0 0,-5-10 1,5 12-3,-1 0 1,1 1 0,-1-1 0,0 0 0,0 1 0,0 0 0,0-1 0,-1 1-1,1 0 1,-1 0 0,1 0 0,-1 1 0,0-1 0,1 1 0,-1-1 0,0 1 0,0 0-1,-5-1 1,-1 0 0,-1 0 0,1 1 0,-1 1 0,0-1 0,1 2 0,-1-1 0,0 1-1,1 1 1,-1 0 0,-13 4 0,-2 2 2,1 2 0,-40 21 0,51-25 1,0 1-1,1 0 1,0 1 0,0 0 0,1 1-1,0 1 1,0-1 0,1 2 0,-14 17-1,23-26-2,0-1-1,0 0 0,0 1 0,1-1 1,-1 0-1,0 1 0,0-1 0,1 1 1,-1 0-1,1-1 0,-1 1 0,1-1 1,0 1-1,0 0 0,0-1 0,0 1 1,0 0-1,0-1 0,0 1 0,0 0 1,1-1-1,-1 1 0,1-1 0,-1 1 1,1 0-1,-1-1 0,1 0 0,0 1 1,0-1-1,0 1 0,0-1 0,0 0 1,0 1-1,0-1 0,0 0 1,1 0-1,-1 0 0,0 0 0,3 1 1,4 2-9,0 0 1,0-1-1,0 0 1,0 0 0,1-1-1,11 2 1,123 9-134,-104-11 91,1 1 0,60 13 0,-93-14 73,-1 0-1,1 0 0,-1 1 1,1-1-1,-1 1 0,0 1 0,0-1 1,0 1-1,0 0 0,-1 1 1,0-1-1,8 9 0,-10-8 19,0-1 0,0 0 0,0 1 0,-1 0 0,0 0-1,0 0 1,0 0 0,-1 0 0,1 0 0,-1 0-1,0 0 1,-1 0 0,1 1 0,-1-1 0,0 0 0,-2 11-1,-3 12 373,-17 55-1,-1 4-1393,23-62-1051,0-24 1409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1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16988,'20'-2'576,"0"0"0,0-2 1,-1 0-1,27-9 1,31-8 167,301-33 2840,9 28-1860,-18 10-1144,465-36-770,-204-31-92,-656 87 421,-47-1 1,57-3-253,-26 0 35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2:3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33 288 11458,'-28'31'2803,"24"-28"-772,20-20-633,-9 9-1081,53-49 1158,-54 51-1347,1 1 0,0-1 0,1 2 0,-1-1 0,1 1 1,0 0-1,11-3 0,-16 6-94,0 1 0,-1-1 0,1 1 0,-1 0 0,1 0 0,0 0 0,-1 0 0,1 0 0,-1 0-1,1 1 1,-1-1 0,1 1 0,3 2 0,31 18 202,-2-1-87,4-7-98,0-2 0,55 9 0,18 4-37,-108-22-14,40 10 8,53 7 1,-82-17-8,1-1 1,-1 0 0,1-1 0,-1-1-1,1 0 1,-1-1 0,20-6 0,108-40 103,-8 2 83,-109 39-158,0 1 1,1 1-1,35-1 0,-32 5 19,-1-2-1,1 0 1,0-2 0,42-14-1,-29 7-27,1 1 1,62-7-1,92 3 16,-179 12-32,0 0-1,1-1 0,-1-1 0,-1 0 0,1-2 0,-1 0 0,30-17 0,27-11 6,-64 32-5,1 0 1,0 0-1,0 1 1,0 1-1,0 0 0,1 1 1,19 1-1,-14 0 10,0-1 0,28-3 0,-32 0-12,0 1-1,-1-2 1,1 1 0,13-8-1,-48 13-1116,2-4 894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4:24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20 17036,'-2'3'203,"0"1"0,0-1 0,0 1 0,1-1 0,-1 1 0,1 0 0,0 0 0,0 0 0,0 0 0,0 0 0,1 0-1,-1 4 1,2-7-176,-1 1 0,0-1 0,0 0-1,1 1 1,-1-1 0,0 0 0,1 1-1,0-1 1,-1 0 0,1 1-1,0-1 1,-1 0 0,1 0 0,0 0-1,0 0 1,0 0 0,0 0-1,0 0 1,0 0 0,1 0 0,-1-1-1,0 1 1,0 0 0,0-1-1,1 1 1,-1-1 0,0 1 0,1-1-1,-1 1 1,1-1 0,-1 0-1,0 0 1,1 0 0,-1 0 0,1 0-1,-1 0 1,2 0 0,1-1 15,0 0-1,-1 0 1,1 0 0,0 0 0,-1-1 0,1 1 0,-1-1 0,1 0-1,-1 0 1,0 0 0,1 0 0,2-3 0,-5 3 6,0 1 1,0 0-1,1 0 0,-1 0 1,0-1-1,0 1 0,0-1 1,0 1-1,-1-1 0,1 1 1,0-1-1,0-3 0,-1 4-9,0 1 0,0-1 0,0 0 0,0 0 0,0 0 0,0 0 0,0 0 0,0 0 0,-1 0 0,1 0-1,0 1 1,-1-1 0,1 0 0,-1 0 0,1 0 0,-1 1 0,1-1 0,-1 0 0,1 1 0,-1-1 0,0 0 0,1 1-1,-1-1 1,0 1 0,-1-2 0,0 1 0,-1-1 0,1 1 0,-1 0 1,0 0-1,1 0 0,-1 0 0,0 0 0,0 0 0,0 1 0,0-1 0,1 1 0,-1 0 0,0 0 0,0 0 0,0 0 0,0 1 0,0-1 1,0 1-1,-3 1 0,4-1-21,0-1 1,1 1 0,-1 0 0,0 0 0,1 0-1,-1 0 1,1 0 0,-1 0 0,1 0-1,0 1 1,-1-1 0,1 0 0,0 1-1,0-1 1,0 1 0,0 0 0,0-1-1,0 1 1,1 0 0,-1-1 0,0 1-1,1 0 1,-1 0 0,1-1 0,0 1-1,0 0 1,0 0 0,0 0 0,0 0-1,0 3 1,1-1-20,0 0-1,0 0 0,0 0 1,1 0-1,-1 0 0,1 0 1,0-1-1,0 1 0,0 0 1,1-1-1,3 4 0,-6-6 2,1 0-1,0 0 1,0 0-1,0-1 1,0 1 0,0 0-1,0-1 1,0 1-1,0-1 1,0 1-1,0-1 1,0 1-1,0-1 1,0 1 0,0-1-1,0 0 1,0 0-1,0 0 1,1 0-1,-1 0 1,0 0-1,0 0 1,0 0-1,0 0 1,0 0 0,1-1-1,-1 1 1,0 0-1,0-1 1,0 1-1,0-1 1,0 1-1,0-1 1,0 1 0,0-1-1,0 0 1,0 0-1,-1 1 1,1-1-1,0 0 1,0 0-1,-1 0 1,1 0 0,0-1-1,2-2 3,0-1-1,-1 1 0,0-1 1,0 1-1,-1-1 1,1 1-1,-1-1 1,0 0-1,0 0 0,0-8 1,0 10 2,-1 0 0,0 0 0,0 0 0,0 0 0,0-1 0,-1 1-1,1 0 1,-1 0 0,0 0 0,0 0 0,0 0 0,0 0 0,-1 0 0,1 0 0,-1 1 0,1-1 0,-4-3 0,4 5-3,1 1 0,-1-1 0,0 1 0,1-1 0,-1 1 0,0-1 1,0 1-1,1 0 0,-1-1 0,0 1 0,0 0 0,1-1 0,-1 1 0,0 0 0,0 0 0,0 0 0,1 0 1,-1 0-1,0 0 0,0 0 0,0 0 0,0 0 0,1 0 0,-1 1 0,0-1 0,0 0 0,0 0 0,1 1 1,-1-1-1,0 0 0,1 1 0,-1-1 0,0 1 0,1-1 0,-1 1 0,0 0 0,1-1 0,-1 1 1,1-1-1,-1 1 0,1 0 0,-1-1 0,1 1 0,0 0 0,-1 1 0,-2 2 2,1 1-1,0-1 0,1 0 1,-1 1-1,1-1 0,-2 9 1,2-5-18,1 0 0,0 0 0,0 0 0,1 0 0,3 14 0,-3-20-35,-1 0 1,1 0-1,0 0 1,-1 0-1,1 0 1,0 0-1,1 0 1,-1 0-1,0-1 1,0 1-1,4 3 0,-4-5-18,0 1-1,0 0 1,0-1-1,0 1 1,0-1-1,0 0 0,0 1 1,0-1-1,0 0 1,0 1-1,1-1 1,-1 0-1,0 0 0,0 0 1,0 0-1,0 0 1,1 0-1,-1-1 1,0 1-1,0 0 0,0-1 1,0 1-1,2-1 1,-2 0 21,1 0 1,-1 0 0,1-1-1,-1 1 1,0 0 0,1-1-1,-1 1 1,0-1 0,0 1-1,0-1 1,0 0 0,0 1-1,0-1 1,-1 0 0,1 0-1,-1 1 1,1-1 0,0-2 0,3-24-563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25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191 36 10642,'-1'0'46,"1"1"0,0-1-1,-1 0 1,1 0 0,0 0 0,0 0-1,-1 1 1,1-1 0,0 0-1,0 0 1,-1 0 0,1 1 0,0-1-1,0 0 1,0 0 0,-1 1 0,1-1-1,0 0 1,0 1 0,0-1-1,0 0 1,0 1 0,0-1 0,-1 0-1,1 1 1,0-1 0,0 0-1,0 1 1,0-1 0,0 0 0,0 1-1,10 3 1085,16-5 622,-20-1-1007,0 0 0,0-1 0,0 1 0,0-1-1,-1 0 1,1 0 0,6-5 0,-14 10-626,1 0 1,0 1 0,0-1 0,0 0-1,0 1 1,0-1 0,0 1-1,1-1 1,-1 1 0,1 0-1,-1-1 1,1 4 0,0 44-179,1-28 179,-3-23-115,1 0 0,0 0 0,-1 0-1,1 1 1,0-1 0,0 0 0,-1-1-1,1 1 1,0 0 0,-1-2-1,-1-1 4,-32-45 73,32 45-76,0 0 1,0 1-1,-1 0 1,1 0-1,-1 0 1,0 0 0,0 0-1,0 1 1,0 0-1,-6-3 1,9 5-6,-1-1 1,1 1-1,-1 0 1,1 0-1,-1 0 1,1 0-1,-1 0 1,1 0-1,-1 0 1,1 0-1,-1 1 1,1-1-1,-1 1 1,1-1-1,-1 1 1,1-1-1,0 1 1,-1 0-1,1 0 1,0-1-1,0 1 0,0 0 1,-1 0-1,1 0 1,0 0-1,0 1 1,0-1-1,1 0 1,-1 0-1,0 1 1,0-1-1,1 0 1,-1 1-1,0-1 1,1 2-1,-3 4 0,1 0 0,0 0 0,0 1-1,1-1 1,-2 14 0,3-10-2,0 1 0,1-1 0,0 1 1,3 11-1,-4-20 1,1 1 0,0-1 0,0 1 1,0-1-1,1 0 0,-1 1 0,1-1 0,0 0 1,-1 0-1,2 0 0,-1 0 0,0 0 0,0-1 1,1 1-1,0-1 0,4 5 0,-6-7 1,0 1 0,0-1 0,0 0 0,0 1 0,0-1 0,0 0 0,0 1 0,1-1 0,-1 0 0,0 0 0,0 0 0,0 0 0,0 0 0,0 0 0,0 0 0,0 0 0,0-1 0,0 1 0,0 0 0,0-1 0,0 1 0,2-1 0,-1-1-1,1 1 1,-1-1-1,0 0 1,0 0 0,1 0-1,-1 0 1,-1-1 0,3-2-1,2-3 0,-2 0 0,1 0 0,-1 0 0,4-12 0,-5 9 2,0 1-1,-1-1 1,1-14 0,-2 20 4,-1 1 0,0-1 0,0 0 0,0 0-1,-1 1 1,1-1 0,-1 0 0,0 1 0,-4-10 0,5 13-4,-1 0-1,1 1 1,0-1 0,-1 0-1,1 0 1,-1 0 0,1 1 0,-1-1-1,1 0 1,-1 1 0,1-1-1,-1 0 1,0 1 0,1-1-1,-1 1 1,0-1 0,0 1 0,1-1-1,-1 1 1,0-1 0,0 1-1,0 0 1,0 0 0,0-1 0,1 1-1,-1 0 1,0 0 0,0 0-1,0 0 1,0 0 0,0 0-1,0 0 1,0 0 0,0 0 0,1 1-1,-1-1 1,0 0 0,0 1-1,0-1 1,0 0 0,-1 2-1,-1 0 2,1 0-1,-1 0 0,0 0 1,1 1-1,-1-1 0,1 1 1,0 0-1,0 0 0,-3 5 1,-1 5-7,0 1 1,1-1 0,0 1-1,1 1 1,1-1 0,-2 21 0,3-23-4,1 0 0,1 0 1,0 0-1,1 0 0,0 0 1,1 0-1,0 0 0,5 13 1,-7-24 7,0 1-1,1-1 1,-1 1 0,1-1 0,-1 0-1,1 0 1,0 1 0,-1-1 0,1 0-1,0 0 1,0 1 0,0-1 0,0 0-1,0 0 1,0 0 0,0 0 0,0-1-1,0 1 1,1 0 0,-1 0 0,0-1-1,0 1 1,1-1 0,-1 1 0,1-1 0,-1 1-1,0-1 1,3 0 0,-2 0 0,0-1-1,0 1 1,0-1 0,0 0 0,-1 1-1,1-1 1,0 0 0,0 0 0,0-1-1,-1 1 1,1 0 0,-1-1 0,1 1-1,-1 0 1,1-1 0,-1 0 0,0 1-1,0-1 1,2-2 0,4-10 2,0 1 1,-1-1-1,0 0 1,-1 0-1,-1-1 1,0 1-1,2-17 1,-5 22-2,0-1 1,0 1-1,-1 0 1,0 0 0,0-1-1,-1 1 1,0 0-1,-1 0 1,0 0-1,0 0 1,-1 0-1,-6-13 1,7 18-4,0 1 0,0 0-1,0 0 1,0 0 0,-1 0 0,1 1 0,-1-1 0,0 0-1,0 1 1,0 0 0,0 0 0,0 0 0,0 0 0,0 0 0,-1 1-1,1-1 1,-1 1 0,1 0 0,-1 0 0,0 0 0,1 1 0,-1-1-1,-3 1 1,1 0-2,1 1 0,0 0 0,0 0 0,0 0 0,0 0 0,0 1 0,0 0-1,0 0 1,1 0 0,-1 1 0,1-1 0,-1 1 0,1 0 0,0 0 0,0 1 0,-4 5-1,-1 0-3,1 0-1,1 1 0,0 0 0,1 1 0,0-1 0,0 1 1,1 0-1,0 1 0,1-1 0,1 1 0,0 0 0,0 0 1,1 0-1,0 0 0,1 1 0,1-1 0,0 0 0,3 22 0,-2-31 6,-1 0 0,1 1-1,0-1 1,0 0-1,0 0 1,1 0-1,-1 0 1,1 0-1,-1 0 1,1 0-1,0 0 1,0-1-1,1 1 1,-1-1-1,0 1 1,1-1-1,-1 0 1,1 0-1,5 3 1,-6-4 0,1-1 0,-1 1 0,1 0 0,0-1 1,-1 1-1,1-1 0,0 0 0,0 0 0,-1 0 0,1-1 0,0 1 1,-1 0-1,1-1 0,0 0 0,-1 0 0,1 0 0,-1 0 0,1 0 0,-1 0 1,1 0-1,-1-1 0,0 0 0,0 1 0,0-1 0,2-2 0,5-4-4,-1-1 0,0 0 0,0-1 0,-1 0 0,0 0 0,-1 0 0,9-20 0,-12 22 8,0 0 1,0 0-1,0 0 1,-1 0-1,0 0 1,-1 0-1,0 0 1,0-1-1,-1 1 1,0-1-1,0 1 1,-2-10-1,1 16-2,1 1-1,-1-1 1,0 1-1,1-1 1,-1 1-1,0-1 1,0 1 0,0 0-1,0 0 1,0-1-1,0 1 1,0 0-1,0 0 1,0 0-1,-1 0 1,1 0 0,0 0-1,-1 0 1,1 1-1,-1-1 1,1 0-1,-1 1 1,1-1-1,-1 1 1,1 0-1,-1-1 1,0 1 0,1 0-1,-1 0 1,1 0-1,-1 0 1,-2 1-1,2-1-6,-1 0 0,1 0-1,0 1 1,0-1 0,0 1 0,0 0-1,-1 0 1,1 0 0,0 0-1,1 0 1,-1 0 0,0 0 0,0 1-1,0-1 1,1 1 0,-1-1-1,1 1 1,-1 0 0,1-1 0,-1 1-1,1 0 1,0 0 0,-1 3-1,1 0-3,0 1 0,0-1 0,1 0 0,-1 0 0,2 0 0,-1 0 0,0 1 0,1-1 0,0 0 0,0 0 0,1 0 0,-1 0 0,1 0 0,0-1 0,0 1 0,4 6 0,2 2 6,0-1-1,1 1 1,0-1 0,16 15-1,-21-23 7,0 0-1,1 0 0,0 0 0,0-1 1,0 0-1,0 0 0,0 0 0,1 0 1,-1-1-1,1 0 0,0 0 1,-1 0-1,1-1 0,0 0 0,8 1 1,-10-2 8,0-1-1,0 1 1,0 0 0,-1-1 0,1 0 0,0 0 0,0 0 0,0-1 0,-1 1-1,1-1 1,-1 0 0,1 0 0,-1 0 0,0 0 0,0-1 0,0 1 0,0-1 0,0 0-1,-1 0 1,1 0 0,-1 0 0,1 0 0,-1 0 0,2-5 0,-1 3 18,-1-1 1,1 1-1,-1-1 0,0 0 1,0 0-1,-1 0 1,1 0-1,-1 0 1,-1 0-1,1 0 1,-1 0-1,0 0 0,0 0 1,-1 0-1,0 0 1,0 0-1,0 0 1,-1 0-1,0 0 0,0 1 1,-1-1-1,-2-5 1,0 4 1,0 0 0,0 0 0,0 1-1,-1-1 1,0 1 0,0 1 0,-1-1 0,1 1 0,-1 0 0,0 1 0,-1-1 0,1 1 0,-1 1 0,0 0 0,-11-4 0,7 4-26,0 0 0,-1 1 0,1 1 0,-1 0 0,1 0 0,-1 1 0,0 1 0,-14 2 0,22-2-7,0 0 0,0 0-1,1 0 1,-1 0-1,0 1 1,0 0 0,1 0-1,-1 0 1,1 0-1,0 1 1,-1 0 0,1 0-1,0 0 1,1 0-1,-1 1 1,1-1 0,-1 1-1,1 0 1,0 0-1,0 0 1,1 0 0,-5 9-1,6-11 1,0 1 1,1-1-1,-1 1 0,0-1 0,1 1 0,0-1 0,-1 1 0,1-1 1,0 1-1,0 0 0,0-1 0,1 1 0,-1-1 0,1 1 0,-1-1 1,1 1-1,0-1 0,0 0 0,2 5 0,-1-4 6,1-1-1,-1 0 0,0 1 0,1-1 1,-1 0-1,1 0 0,-1-1 1,1 1-1,0 0 0,0-1 0,0 0 1,0 1-1,5 0 0,4 1-175,1-1 0,-1 0 0,1-1 0,-1-1 1,1 0-1,21-2 0,-15-1-829,-14 1 844,1 1 1,0 0 0,-1 1-1,1-1 1,-1 1-1,1 1 1,0-1 0,-1 1-1,10 1 1,7 9-540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20028,'0'0'66,"1"0"0,-1 0 0,1 0 0,0 0 0,-1 0 0,1 1 0,-1-1 0,1 0 0,-1 0 0,0 1 0,1-1 0,-1 0 0,1 1 0,-1-1 0,1 0 0,-1 1 0,0-1 0,1 1 0,-1-1 0,0 1 0,1-1 0,-1 1 0,0-1 0,0 1 0,0-1 0,1 1 0,-1-1 0,0 1-1,0-1 1,0 1 0,0-1 0,0 1 0,0-1 0,0 1 0,0 0 0,0-1 0,0 2 0,-5 29 223,2-16 327,1 12-374,0 0 1,2-1-1,5 43 1,-3-56-228,0 1 1,1-1 0,1 0 0,0 0 0,0 0-1,1 0 1,1-1 0,13 22 0,-18-32 4,1 1 0,0-1-1,0 1 1,0-1 0,0 0 0,0 0 0,1 0 0,-1 0 0,1 0-1,-1-1 1,1 1 0,0-1 0,0 1 0,-1-1 0,1 0 0,0 0-1,0 0 1,0-1 0,0 1 0,0-1 0,0 1 0,1-1-1,-1 0 1,0-1 0,0 1 0,0 0 0,0-1 0,0 1 0,0-1-1,0 0 1,0 0 0,0 0 0,-1-1 0,1 1 0,0-1-1,-1 1 1,1-1 0,-1 0 0,1 0 0,-1 0 0,0 0 0,2-3-1,4-6 73,0-1-1,-1 0 0,-1 0 0,0 0 0,-1 0 0,0-1 0,-1 0 0,0 0 0,2-16 0,-1-6 106,0 0 0,-2-48 0,-3 76-182,0 0-1,0 0 1,-1 0 0,0 0-1,-2-9 1,3 53-99,1-30 71,1 1 1,-1-1-1,1 0 0,0 0 0,1 0 1,0-1-1,0 1 0,0 0 0,1-1 0,0 0 1,0 0-1,1 0 0,-1-1 0,1 1 1,0-1-1,9 7 0,-7-8 7,-1-1 0,0 1 0,1-1 0,0 0 0,0-1 0,0 0 0,0 0 0,0 0 0,0-1-1,1 0 1,-1 0 0,0-1 0,1 0 0,-1-1 0,0 1 0,12-3 0,1-2-1,0 0 0,0-2 1,-1 0-1,0-1 0,0-1 0,-1-1 1,0 0-1,26-21 0,-27 18-3,0-2 0,-1 0-1,0-1 1,-1 0 0,-1-1 0,-1-1 0,22-36-1,-32 49 6,-1-1 0,0 1 0,0 0 0,0 0 0,-1-1 0,1 1 0,-1-1 0,-1 0 0,1-10 0,-1 15 3,0 0 1,0 0-1,0-1 0,-1 1 1,1 0-1,0 0 1,-1 0-1,1 0 0,-1 0 1,1 0-1,-1 0 1,1 0-1,-1 0 0,0 0 1,1 0-1,-1 0 1,0 0-1,0 0 0,0 1 1,-1-2-1,0 1 2,0 0 0,0 1-1,-1-1 1,1 1 0,0 0 0,0-1 0,0 1-1,0 0 1,0 0 0,0 1 0,-1-1-1,1 0 1,0 1 0,0-1 0,-3 2-1,-8 3 8,-1 0 0,2 1 0,-1 0 0,1 1 0,0 0 0,0 1 0,-12 11-1,7-4 14,1 1 0,1 0 0,-26 34 0,36-42-15,-1-1 0,2 1 0,-1 1 0,1-1 0,0 1 0,1-1 0,0 1 0,1 0 0,-1 0 0,0 12 0,3-17-7,0 0 0,0 0 0,0 0-1,1 0 1,-1 0 0,1 0-1,0 0 1,1 0 0,-1 0 0,0 0-1,1 0 1,0-1 0,0 1-1,0 0 1,0-1 0,1 0 0,0 0-1,-1 0 1,1 0 0,0 0-1,0 0 1,0-1 0,1 1 0,-1-1-1,8 4 1,-5-3-19,1 0 0,0 0 0,1 0 0,-1-1 0,0 0 0,1 0 0,-1-1-1,1 0 1,0 0 0,-1-1 0,15-1 0,-10 0-18,0-2 0,0 1 0,0-2 0,-1 1 0,1-1 0,18-11-1,-4 0-42,0-1-1,-2-2 1,0 0-1,-1-2 1,24-24-1,-31 24 36,-13 17 41,-1-1 0,1 1 0,0-1 0,0 1 0,0 0 0,1 0 0,-1 1 0,0-1 0,1 1 0,0-1 0,0 1 0,7-3 0,-10 5 6,0 0 1,0 0-1,-1 0 0,1 0 1,0 0-1,-1 0 0,1 0 1,0 1-1,0-1 1,-1 0-1,1 0 0,0 1 1,-1-1-1,1 0 0,0 1 1,-1-1-1,1 1 0,-1-1 1,1 1-1,-1-1 0,1 1 1,-1-1-1,1 1 0,-1 0 1,1-1-1,-1 1 0,0 0 1,1-1-1,-1 1 0,0 0 1,0-1-1,1 1 0,-1 0 1,0 0-1,0 1 0,4 33 12,-4-27-12,0-4-10,0 0-1,0 0 0,1 0 1,-1 0-1,1 0 1,0 0-1,0 0 1,1-1-1,-1 1 0,1 0 1,0-1-1,0 1 1,0-1-1,0 0 1,0 1-1,1-1 1,-1 0-1,1 0 0,0-1 1,0 1-1,0-1 1,1 1-1,-1-1 1,0 0-1,1 0 1,-1 0-1,1-1 0,0 1 1,0-1-1,-1 0 1,1 0-1,0 0 1,0-1-1,0 1 0,0-1 1,7-1-1,10 0-238,1-1-1,-1-2 1,-1 0 0,1-1-1,-1-1 1,1-1-1,22-12 1,-9 5-386,37-9 1,-69 22 615,1 1 0,-1-1 1,0 0-1,1 1 1,-1 0-1,0-1 0,1 1 1,-1 0-1,0 0 1,1 0-1,-1 1 0,1-1 1,-1 1-1,0-1 1,3 2-1,-4-1 49,1 0-1,-1 0 1,0 1 0,0-1-1,0 0 1,0 1 0,0-1-1,-1 1 1,1-1 0,0 1-1,-1-1 1,1 1 0,-1 0-1,1-1 1,-1 1 0,0 0-1,1-1 1,-1 1 0,0 0-1,-1 1 1,1 27 494,-1-25-382,0-1-1,1 1 1,0 0 0,0 0-1,1 0 1,-1-1 0,1 1 0,2 8-1,-2-12-109,-1 0 0,1 0 0,-1 0-1,1 0 1,0 0 0,0-1-1,-1 1 1,1 0 0,0 0 0,0 0-1,0-1 1,0 1 0,0-1 0,0 1-1,0 0 1,0-1 0,1 1-1,1 0 8,0-1-1,0 0 0,-1 1 0,1-1 0,0 0 0,0 0 0,0 0 0,-1-1 0,6 0 0,25-8-64,-1-2-1,0 0 1,37-21-1,-23 11-209,-7 4 7,-18 6 29,0 1 1,0 2 0,1 0-1,1 1 1,-1 1 0,28-4-1,-48 10 203,0 0-1,0 0 1,0 0-1,1 0 1,-1 0 0,0 0-1,0 0 1,0 0-1,-1 1 1,1-1-1,0 1 1,0-1 0,0 1-1,0 0 1,0 0-1,0 0 1,-1 0-1,1 0 1,0 0-1,-1 1 1,1-1 0,-1 0-1,0 1 1,1-1-1,-1 1 1,0 0-1,0-1 1,0 1-1,0 0 1,0 0 0,0 0-1,0-1 1,-1 1-1,1 0 1,-1 0-1,1 2 1,0 7 188,-1 0 0,0 0 0,0 0 1,-1 0-1,-4 16 0,2-1 197,2-22-317,0 0-20,0 1 1,1-1-1,-1 0 0,1 0 1,0 0-1,0 0 1,0 1-1,1-1 1,0 0-1,0 0 0,0 0 1,0 0-1,0 0 1,1 0-1,2 4 0,-4-8-68,1 1 0,0-1 0,-1 1 0,1-1 0,0 0-1,0 1 1,0-1 0,-1 0 0,1 1 0,0-1 0,0 0-1,0 0 1,-1 0 0,1 0 0,0 0 0,0 0-1,0 0 1,0 0 0,-1 0 0,1-1 0,0 1 0,0 0-1,0 0 1,-1-1 0,1 1 0,0 0 0,0-1 0,-1 1-1,1-1 1,0 1 0,-1-1 0,1 1 0,0-2 0,27-23-40,-25 21-7,24-26-180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16692,'10'7'1848,"6"-5"-968,4-2-312,10-5 841,4 0-137,8-4-280,1-1-208,1 0-392,2 0-248,-3 1-672,-7 2-456,-3 0 800,-6 4-160,-4 2-152</inkml:trace>
  <inkml:trace contextRef="#ctx0" brushRef="#br0" timeOffset="1">560 1 15643,'-6'16'2313,"5"1"-1289,2 0-384,6-1 2273,0 0-1833,3 1-176,3-3-344,2 1-136,2-7-264,1-2-144,4-6-296,-1-3-216,2-7-560,3-1-232,1-10 600,1-4 192,0-4-209,1-3-143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50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49 12811,'-1'6'372,"0"0"0,0 1 0,0-1 0,1 8 0,0-13-333,0-1 0,0 1 0,0 0 0,0-1 0,0 1 0,0 0 0,0-1 1,0 1-1,0-1 0,1 1 0,-1 0 0,0-1 0,0 1 0,1-1 0,-1 1 0,0-1 0,1 1 0,-1-1 0,0 1 0,1-1 0,-1 1 0,1-1 0,-1 1 0,1-1 1,-1 0-1,1 1 0,-1-1 0,1 0 0,-1 1 0,1-1 0,-1 0 0,1 0 0,-1 0 0,1 1 0,0-1 0,-1 0 0,1 0 0,0 0 0,-1 0 0,1 0 1,-1 0-1,1 0 0,0 0 0,-1 0 0,1-1 0,-1 1 0,1 0 0,0 0 0,-1 0 0,1-1 0,-1 1 0,1 0 0,-1-1 0,1 1 0,-1 0 0,1-1 1,-1 1-1,1-1 0,1-1 83,0 0 1,-1 1 0,1-1 0,0 0-1,-1 0 1,0 0 0,0 0-1,1 0 1,-1 0 0,0 0 0,0 0-1,-1 0 1,1 0 0,0-1-1,-1 1 1,0 0 0,1-1 0,-1 1-1,0 0 1,0-1 0,0 1-1,0 0 1,-1-1 0,1 1 0,-2-4-1,2 4-50,0 0 0,-1 0 0,1 0 0,-1 0 0,1 1 0,-1-1-1,0 0 1,0 0 0,0 1 0,0-1 0,0 0 0,0 1 0,0-1-1,0 1 1,-1 0 0,1-1 0,-1 1 0,1 0 0,-1 0 0,1 0 0,-1 0-1,0 0 1,1 0 0,-1 0 0,0 1 0,0-1 0,0 0 0,1 1 0,-1 0-1,0-1 1,-4 1 0,4 1-52,0-1-1,0 1 1,1 0 0,-1 0-1,0 0 1,0 0 0,0 0-1,1 0 1,-1 0 0,1 1-1,-1-1 1,1 1 0,-1-1-1,1 1 1,0-1 0,0 1-1,0 0 1,0 0 0,0 0-1,0-1 1,0 1 0,0 0-1,1 0 1,-1 0 0,1 0-1,0 0 1,-1 0 0,1 3-1,-2 8-6,1 1-1,1 24 0,0-38-12,1 14-1,0 0-1,6 22 1,-6-32 1,0 0 1,0 1-1,1-1 0,-1 0 0,1 0 1,0 0-1,0 0 0,1-1 1,-1 1-1,1 0 0,0-1 1,3 4-1,-5-6 2,0-1 1,0 1-1,0 0 0,0-1 1,0 1-1,1-1 0,-1 1 1,0-1-1,0 1 0,0-1 1,1 0-1,-1 0 1,0 1-1,0-1 0,1 0 1,-1 0-1,0 0 0,1-1 1,-1 1-1,0 0 0,0 0 1,1-1-1,-1 1 0,0 0 1,0-1-1,0 1 0,0-1 1,0 0-1,0 1 1,1-1-1,-1 0 0,-1 0 1,1 0-1,0 0 0,0 0 1,0 0-1,1-1 0,2-3 22,0-1 0,-1 1-1,1-1 1,-1 0-1,0 1 1,2-8 0,-2 3 44,0-1 1,0 0-1,-1 0 1,0 0-1,0 0 1,-2 0-1,1 0 1,-1 0-1,-1 0 1,-3-18-1,3 27-52,1 0-1,0 1 0,-1-1 1,0 0-1,1 1 1,-1-1-1,0 1 0,0-1 1,0 1-1,0-1 1,0 1-1,0 0 0,0 0 1,0-1-1,-1 1 1,1 0-1,-1 0 0,-2-2 1,3 3-5,-1 0 0,1-1 0,-1 1 1,1 0-1,-1 0 0,1 0 0,-1 0 1,1 0-1,-1 0 0,0 0 0,1 0 0,-1 1 1,1-1-1,0 1 0,-1-1 0,1 1 1,-2 0-1,-2 2-1,1 0 0,0-1 1,0 2-1,0-1 0,0 0 0,0 1 0,1 0 1,-1-1-1,1 2 0,0-1 0,-2 5 1,2-4-12,0 1 0,1-1 0,0 1 0,0-1 0,0 1 0,1 0 0,0 0 0,0-1 0,0 1 0,1 0 0,0 10 0,0-16 0,0 0 1,0 1 0,0-1-1,0 0 1,0 0 0,0 1-1,0-1 1,0 0 0,1 0-1,-1 0 1,0 1 0,0-1-1,0 0 1,0 0 0,0 0 0,1 1-1,-1-1 1,0 0 0,0 0-1,0 0 1,1 0 0,-1 0-1,0 1 1,0-1 0,0 0-1,1 0 1,-1 0 0,0 0-1,0 0 1,1 0 0,-1 0-1,0 0 1,0 0 0,1 0 0,-1 0-1,0 0 1,0 0 0,1 0-1,-1 0 1,0 0 0,1 0-1,11-7-234,-11 6 134,-1 0-1,1 1 1,0-1 0,0 1 0,0-1 0,-1 1-1,1-1 1,0 1 0,0-1 0,0 1-1,0 0 1,0-1 0,0 1 0,1 0 0,0 1 57,-1 0 0,1 0 0,0 0 0,-1 0 0,1 0 0,-1 1 0,0-1 0,1 0 0,-1 1 0,0-1 0,0 1 0,0 0 0,2 2 0,-1 0-34,15 23-383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57.3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2030 100 12763,'-569'-70'1633,"327"43"-1623,191 24 48,0 3 0,-89 12 0,-251 48 1767,320-49-1013,0 4-1,-113 38 1,146-39-525,18-5-21,0-2 0,0 0 1,-1-2-1,0 0 0,0-1 1,-36 2-1,54-6-282,0 0-1,0-1 1,1 1 0,-1-1-1,0 0 1,0 0 0,1 0-1,-1 0 1,1 0-1,-1 0 1,-3-3 0,6 3-32,-1 1 1,1 0 0,-1-1-1,1 1 1,-1-1 0,1 1-1,0-1 1,-1 1 0,1-1 0,0 1-1,-1-1 1,1 1 0,0-1-1,0 0 1,-1 1 0,1-1-1,0 1 1,0-1 0,0 0-1,0 1 1,0-2 0,0 1 2,1 0 0,-1 0 0,0 1 0,1-1 1,-1 0-1,1 0 0,0 0 0,-1 0 0,1 0 0,-1 1 1,1-1-1,0 0 0,0 0 0,0 1 0,-1-1 0,1 1 1,1-2-1,12-6-442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59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64 535 17052,'-12'8'548,"1"1"1,1 1 0,-16 17 0,21-18 16,10-9 166,18-14 486,-17 11-1092,153-104 1933,28-16-1216,246-112-1218,-422 230 159,2-1 50,-1 1 1,1-2-1,-1 0 0,0 0 0,-1-1 1,0 0-1,0-1 0,12-14 1,0-8-337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59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1 106 17916,'0'1'118,"1"-1"-1,-1 1 1,1-1 0,0 1-1,-1-1 1,1 1 0,0-1-1,-1 1 1,1-1 0,0 0-1,0 0 1,-1 1 0,1-1 0,0 0-1,0 0 1,-1 0 0,1 0-1,0 0 1,0 0 0,0 0-1,-1 0 1,1 0 0,0 0 0,0 0-1,1-1 1,28-7 311,-19 5 255,161-51 1269,-58 17-1796,-109 35-158,0 0 1,0 1 0,-1 0-1,1 0 1,0 0 0,0 1 0,0 0-1,8 0 1,-12 0 0,0 0-1,-1 1 1,1-1 0,0 0-1,0 1 1,0-1-1,0 0 1,-1 1 0,1-1-1,0 1 1,0 0 0,-1-1-1,1 1 1,-1-1-1,1 1 1,0 0 0,-1 0-1,1-1 1,0 2 0,0 1 0,-1-1 0,1 0 0,-1 0 1,1 0-1,-1 1 0,0-1 0,0 0 1,0 0-1,0 0 0,0 1 1,-1 2-1,-6 29 5,-2 0-1,-2-1 1,-26 60 0,23-62-163,1 0 0,2 1 1,1 1-1,-8 46 0,14-31 22,5-9-41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03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341 54 16636,'5'-7'958,"-3"4"-702,0 1-1,-1 0 0,1-1 1,-1 1-1,1-1 1,-1 0-1,2-5 0,-3 7-203,0 1 0,0-1-1,-1 0 1,1 0 0,0 0-1,0 1 1,0-1 0,-1 0-1,1 0 1,0 1 0,-1-1-1,1 0 1,0 1-1,-1-1 1,1 0 0,-1 1-1,1-1 1,-1 1 0,0-1-1,1 1 1,-1-1 0,1 1-1,-1-1 1,0 1 0,0 0-1,1-1 1,-1 1-1,0 0 1,1-1 0,-1 1-1,0 0 1,0 0 0,0 0-1,1 0 1,-2 0 0,-4-1 77,1 0 1,0 1 0,0-1-1,-1 1 1,1 0 0,0 1 0,0-1-1,-1 1 1,1 0 0,0 1-1,0-1 1,0 1 0,0 0 0,0 0-1,0 1 1,1-1 0,-1 1-1,-7 6 1,-2 3-51,0 0 0,1 1 0,1 1 0,-12 16 0,4-4-28,2 0 0,1 1 0,1 1 0,1 1 0,2 0 0,0 1 0,3 0 0,0 1 0,2 0 0,1 1 0,2-1 0,-2 41 0,6-65-37,1 1 1,1-1-1,-1 1 0,1-1 1,1 0-1,-1 1 1,1-1-1,1 0 0,-1 0 1,1 0-1,4 7 1,-5-11-4,0 0 0,0 0 0,1-1 0,-1 1 1,1 0-1,0-1 0,-1 0 0,1 1 1,0-1-1,0 0 0,0-1 0,1 1 0,-1-1 1,0 1-1,1-1 0,-1 0 0,1 0 1,-1 0-1,1-1 0,-1 1 0,1-1 0,0 0 1,-1 0-1,8-1 0,-5 0 33,1 0 0,-1-1 0,1 0 0,-1 0 0,0-1 0,0 0 0,0 0 0,0 0 0,-1-1 0,1 1 0,-1-2 0,8-6 0,-10 8-3,0 1 0,0-1 1,0-1-1,-1 1 1,1 0-1,-1-1 0,0 1 1,0-1-1,0 0 0,0 1 1,0-1-1,-1 0 0,0 0 1,0 0-1,0-1 1,0 1-1,-1 0 0,1 0 1,-1 0-1,-1-9 0,1 12-35,0 0 0,-1 0 0,1 0 0,0 0-1,-1 1 1,1-1 0,-1 0 0,1 0 0,-1 0-1,0 0 1,1 1 0,-1-1 0,0 0 0,1 0 0,-1 1-1,0-1 1,0 1 0,0-1 0,1 1 0,-1-1-1,0 1 1,0-1 0,0 1 0,0 0 0,0-1-1,0 1 1,0 0 0,0 0 0,0 0 0,0 0-1,0 0 1,0 0 0,0 0 0,0 0 0,0 0-1,0 0 1,0 1 0,0-1 0,0 0 0,0 1-1,-1 0 1,-3 1-5,1-1 1,0 1-1,-1 1 0,1-1 0,0 0 0,0 1 1,-6 5-1,9-7-3,0 1 1,-1-1 0,1 1-1,0-1 1,0 1 0,0-1-1,0 1 1,0 0 0,0 0-1,0-1 1,-1 4 0,2-5 1,0 1-1,0-1 1,0 0 0,0 0-1,0 0 1,0 1 0,0-1 0,1 0-1,-1 0 1,0 0 0,0 0 0,0 1-1,0-1 1,0 0 0,0 0 0,0 0-1,0 0 1,0 0 0,1 1-1,-1-1 1,0 0 0,0 0 0,0 0-1,0 0 1,0 0 0,1 0 0,-1 0-1,0 0 1,0 1 0,0-1 0,0 0-1,1 0 1,-1 0 0,0 0-1,0 0 1,0 0 0,1 0 0,-1 0-1,0 0 1,0 0 0,18-5-5,215-113-26,-228 116 24,34-14-37,-37 15 38,0 1 0,1-1-1,-1 1 1,1-1-1,-1 1 1,1 0 0,-1 0-1,1 0 1,-1 0 0,1 0-1,-1 0 1,1 1-1,2 0 1,-4 0 4,0 0-1,0-1 0,0 1 1,0 0-1,-1-1 1,1 1-1,0 0 0,-1 0 1,1-1-1,0 1 1,-1 0-1,1 0 1,-1 0-1,1 0 0,-1 0 1,0 0-1,1 0 1,-1 0-1,0 0 0,0 0 1,0 0-1,0 0 1,0 0-1,0 0 1,0 0-1,0 0 0,0 0 1,0 1-1,-1-1 1,1 0-1,0 0 0,-1 1 1,-16 38 42,13-33-19,-14 26 202,-22 30 0,5-9-213,26-29-1532,9-22 1331,-1-1-1,1 1 0,-1-1 0,0 1 1,0-1-1,0 1 0,-1-1 0,1 0 1,-2 3-1,-2 1-567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03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345 0 19836,'0'2'1697,"-11"16"-1209,-6 5-208,-6 12 680,-7 8-328,-7 13-192,0 5-112,-5 2-208,2 3-40,1-6-8,6-5-72,10-18-432,11-11-288,13-29-576,8-17 984,15-22 0,2-12-208,11-10-265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03.9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5 18404,'0'0'46,"0"-1"-1,0 1 1,0 0 0,0 0 0,0 0-1,0-1 1,0 1 0,0 0 0,0 0 0,0 0-1,1 0 1,-1-1 0,0 1 0,0 0-1,0 0 1,0 0 0,0 0 0,0 0-1,1 0 1,-1-1 0,0 1 0,0 0-1,0 0 1,0 0 0,1 0 0,-1 0-1,0 0 1,0 0 0,0 0 0,0 0 0,1 0-1,-1 0 1,0 0 0,0 0 0,0 0-1,1 0 1,-1 0 0,0 0 0,0 0-1,0 0 1,1 0 0,-1 0 0,0 0-1,0 0 1,0 0 0,0 0 0,1 0-1,-1 1 1,0-1 0,0 0 0,0 0-1,0 0 1,0 0 0,1 0 0,-1 1-1,-2 15 1538,-15 37-98,11-34-987,-7 29-485,3 1 0,2 0 0,2 1-1,2-1 1,4 78 0,0-124-230,0 23-1052,0-26 1213,0-1 0,0 1 0,0 0 0,-1 0 0,1-1 0,0 1 0,0 0 0,0 0 0,0 0 0,-1-1 1,1 1-1,0 0 0,0 0 0,0 0 0,-1 0 0,1 0 0,0-1 0,0 1 0,-1 0 0,1 0 0,0 0 0,0 0 1,-1 0-1,1 0 0,0 0 0,0 0 0,-1 0 0,1 0 0,0 0 0,0 0 0,-1 0 0,1 0 0,0 0 0,0 0 0,-1 0 1,1 0-1,0 1 0,0-1 0,-1 0 0,1 0 0,0 0 0,0 0 0,0 0 0,-1 1 0,1-1 0,0 0 0,0 0 1,0 0-1,-1 1 0,1-1 0,0 0 0,0 0 0,0 0 0,0 1 0,0-1 0,0 0 0,0 0 0,0 1 0,-1-1 0,1 0 1,0 0-1,0 1 0,0-1 0,0 0 0,0 1 0,0-1 0,1 0 0,-10-12-1587,1 0 0,1 0 1,0-1-1,-8-25 0,-2-1 687,9 24 1309,-12-29 1064,19 41-1003,0 0 0,0 1 0,0-1 1,0 0-1,1 0 0,-1 0 0,1 0 0,0 0 0,0-1 0,0 1 0,0 0 1,1-3-1,-1 6-304,1-1 1,-1 0 0,1 1-1,-1-1 1,1 1 0,-1-1-1,1 0 1,-1 1 0,1-1-1,-1 1 1,1 0 0,0-1-1,-1 1 1,1-1-1,-1 1 1,1 0 0,0 0-1,0-1 1,-1 1 0,1 0-1,0 0 1,0 0 0,20-2 932,-16 2-809,18 0-171,0-2 0,1-1 0,-1 0 1,36-11-1,-35 3-236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04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0 18284,'-2'67'5175,"-1"0"-3352,-2 63-1126,5-126-689,0 0 0,0 0-1,1-1 1,-1 1 0,1 0 0,0 0 0,2 6 0,-3-10-7,1 1 0,-1 0 0,1-1 1,-1 1-1,1 0 0,-1-1 0,1 1 0,-1-1 1,1 1-1,-1 0 0,1-1 0,0 0 0,-1 1 1,1-1-1,0 1 0,0-1 0,-1 0 0,1 1 1,0-1-1,0 0 0,-1 0 0,1 0 0,0 0 1,0 0-1,0 0 0,-1 0 0,1 0 1,0 0-1,0 0 0,-1 0 0,1 0 0,0 0 1,0-1-1,0 1 0,-1 0 0,1-1 0,0 1 1,-1 0-1,1-1 0,0 1 0,-1-1 0,2 0 1,4-3 9,-1 0 1,1-1 0,-1 1 0,0-1 0,0 0 0,-1-1-1,5-6 1,28-46 138,-18 27-49,-10 15-41,-5 10-20,-1 0 0,1 0 0,0 0 0,10-9 0,-14 15-35,0 0-1,1 1 1,-1-1 0,0 1-1,0-1 1,1 0 0,-1 1-1,0-1 1,0 1-1,0-1 1,0 1 0,1-1-1,-1 1 1,0-1 0,0 1-1,0-1 1,0 1 0,0-1-1,0 0 1,0 1-1,0-1 1,-1 1 0,1-1-1,0 1 1,-15 84 48,10-62-50,1 0 0,-3 42 1,7-64 1,0 1 0,0-1 0,0 1 0,0-1 0,0 1 0,0-1 0,0 1 0,1-1 1,-1 1-1,1-1 0,-1 1 0,1-1 0,-1 0 0,1 1 0,0-1 0,0 0 0,0 0 0,0 1 0,0-1 0,2 2 1,-2-3 4,0 1 0,1 0 0,-1-1 0,1 1 0,-1-1 0,1 0 0,-1 1 0,1-1 1,-1 0-1,1 0 0,-1 0 0,1 0 0,-1 0 0,1 0 0,-1-1 0,3 0 0,5-2 45,-1 0-1,0 0 0,1-1 0,-2-1 1,12-7-1,47-37 563,94-93 0,-138 121-520,-19 19-734,0-1 1,0-1-1,0 1 1,0 0-1,-1-1 1,1 1-1,-1-1 1,0 0-1,0 0 1,-1 0-1,2-4 1,2-8 930,3-15-1623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34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46 17244,'0'-6'669,"3"13"188,6 14 1167,-9-21-2005,0 0 0,0 0 1,0 0-1,0 0 1,0 0-1,0 0 0,0 0 1,1 1-1,-1-1 1,0 0-1,0 0 0,0 0 1,0 0-1,0 0 1,0 0-1,0 0 0,0 0 1,0 0-1,1 0 0,-1 0 1,0 0-1,0 0 1,0 0-1,0 0 0,0 0 1,0 0-1,0 0 1,1 0-1,-1 0 0,0 0 1,0 0-1,0 0 1,0 0-1,0 0 0,0 0 1,0 0-1,0 0 0,1 0 1,-1 0-1,0 0 1,0 0-1,0-1 0,0 1 1,0 0-1,0 0 1,0 0-1,0 0 0,0 0 1,0 0-1,0 0 1,0 0-1,0 0 0,0-1 1,0 1-1,1 0 1,2-17 1050,-6-11 120,3 27-1153,0 0 0,0 0 0,-1 0 0,1 0-1,0 0 1,-1 0 0,1-1 0,-1 1 0,1 0 0,-1 0-1,1 0 1,-1 1 0,0-1 0,0 0 0,1 0 0,-1 0-1,0 0 1,0 1 0,0-1 0,0 0 0,-2 0 0,3 1-36,0 0-1,0 0 1,0 0 0,0 0 0,-1 0 0,1 0 0,0 0 0,0 0 0,0 0 0,0 0 0,0 0 0,0 0-1,-1 0 1,1 0 0,0 0 0,0 0 0,0 0 0,0 0 0,0 0 0,-1 0 0,1 0 0,0 0-1,0 0 1,0 1 0,0-1 0,0 0 0,0 0 0,0 0 0,0 0 0,-1 0 0,1 0 0,0 0 0,0 1-1,0-1 1,0 0 0,0 0 0,0 0 0,0 0 0,0 0 0,0 0 0,0 1 0,0-1 0,0 0-1,0 0 1,0 0 0,0 0 0,0 0 0,0 1 0,0-1 0,0 0 0,0 0 0,0 0 0,4 13 17,10 11-20,-14-23 14,0-1-1,1 1 1,-1-1 0,0 0 0,0 1 0,1-1 0,-1 1 0,1-1-1,-1 0 1,0 1 0,1-1 0,-1 0 0,1 0 0,-1 1-1,1-1 1,-1 0 0,1 0 0,-1 0 0,1 1 0,-1-1 0,1 0-1,-1 0 1,1 0 0,-1 0 0,1 0 0,-1 0 0,1 0 0,0 0-1,-1 0 1,1 0 0,-1-1 0,1 1 0,-1 0 0,1 0 0,-1 0-1,1-1 1,-1 1 0,0 0 0,1 0 0,-1-1 0,1 1 0,-1-1-1,0 1 1,1 0 0,-1-1 0,0 1 0,1-1 0,-1 1 0,0 0-1,1-1 1,-1 1 0,0-1 0,0 1 0,0-1 0,0 1 0,1-1-1,-1 1 1,0-1 0,0 0 0,0 1 0,0-1 0,0 0 0,2-11 128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36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8 588 12539,'-6'-7'1544,"5"-3"-984,12-17-248,6-5 1753,26-12-1609,25-10-144,21-7-160,4-2-32,6 2-32,-5 2-32,-8 9-24,-7 8-32,-16 12-160,-11 7-160,-29 9 648,-12 4-352,-21 11-16,-13 4-16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 15179,'0'-1'2033,"-6"7"-1177,-7 18-264,-3 9 1064,-6 10-255,-4 6-145,-3 9-368,0 6-160,2 0-184,3 1-80,4-7-87,1-6-121,9-11-424,3-8-297,5-17-799,2-10 1088,6-16-208,1-7-144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36.5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404 6 15515,'0'-1'55,"1"1"0,-1 0 0,0-1-1,0 1 1,1 0 0,-1-1 0,0 1-1,0 0 1,1 0 0,-1-1 0,0 1-1,1 0 1,-1 0 0,1-1 0,-1 1 0,0 0-1,1 0 1,-1 0 0,1 0 0,-1 0-1,0 0 1,1 0 0,-1 0 0,1 0-1,-1 0 1,1 0 0,-1 0 0,0 0-1,1 0 1,-1 0 0,1 0 0,-1 0-1,0 0 1,1 0 0,0 1 0,15 3 486,-15-3-511,0 0 0,-1-1 1,1 1-1,0 0 0,0 0 0,0 0 0,-1 0 1,1 0-1,0 0 0,-1 0 0,1 0 0,-1 0 1,1 0-1,-1 0 0,0 0 0,1 0 1,-1 0-1,0 1 0,0-1 0,0 0 0,0 0 1,0 0-1,0 0 0,0 1 0,0-1 1,0 1-1,-10 35 214,-2-12-174,0-1 0,-1 0 0,-2-1 1,-18 24-1,-80 85 73,66-78-27,-15 15 51,-58 73 324,119-141-481,0 0-1,1-1 0,-1 1 0,0 0 0,1 0 1,-1 0-1,1 0 0,-1 0 0,1 0 0,0 1 0,0-1 1,-1 0-1,1 0 0,0 2 0,0-3-4,0 0 0,0 1-1,0-1 1,1 0 0,-1 1-1,0-1 1,0 0 0,0 1-1,1-1 1,-1 0 0,0 1-1,0-1 1,1 0 0,-1 0-1,0 1 1,1-1 0,-1 0-1,0 0 1,1 0 0,-1 0-1,0 1 1,1-1 0,-1 0-1,0 0 1,1 0 0,-1 0-1,1 0 1,-1 0 0,6 0 28,0 0 0,0 0 0,0-1 0,9-2 0,-12 2-30,253-66 154,-84 19-409,-87 28-134,148-45-33,-147 29 221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37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4 15835,'0'0'29,"0"0"0,0 0 0,0 0 0,0 0 0,0 0-1,0 0 1,0 0 0,0-1 0,0 1 0,0 0 0,0 0 0,0 0-1,0 0 1,0 0 0,0 0 0,0 0 0,0-1 0,0 1-1,0 0 1,0 0 0,0 0 0,0 0 0,0 0 0,0 0 0,0 0-1,0 0 1,0-1 0,0 1 0,0 0 0,0 0 0,0 0-1,0 0 1,0 0 0,-1 0 0,1 0 0,0 0 0,0 0-1,0 0 1,0 0 0,0-1 0,0 1 0,0 0 0,0 0 0,-1 0-1,1 0 1,0 0 0,0 0 0,0 0 0,0 0 0,0 0-1,-8 4 469,-8 13-167,9-7-71,0 1 0,2 1 0,-1-1 0,1 1 0,-4 17 0,-14 66 402,19-76-562,-1 35 0,5-46-86,0-1 0,0 0 0,1 1 0,0-1 0,0 0 0,1 1 0,4 12 0,-5-18-11,0-1 1,-1 1-1,1 0 0,0-1 1,0 1-1,0 0 1,0-1-1,1 1 0,-1-1 1,0 0-1,1 1 0,-1-1 1,1 0-1,-1 0 1,1 0-1,-1 0 0,1 0 1,0 0-1,0-1 1,-1 1-1,1 0 0,0-1 1,0 1-1,0-1 1,0 0-1,0 0 0,-1 0 1,1 0-1,0 0 1,0 0-1,0 0 0,0 0 1,0-1-1,0 1 0,-1-1 1,1 0-1,2 0 1,4-3 6,0 0 0,0 0 1,-1-1-1,1 0 0,-1 0 0,12-12 1,5-8 52,-1-1-1,-1-1 1,-1-1 0,-2-1 0,0-1 0,-2 0 0,25-64 0,-38 82 29,-3 13 11,-6 20 78,2-8-135,-5 22 39,1 0-1,1 0 0,3 1 1,0 0-1,4 55 0,0-85-76,0-1-1,0 0 0,0 1 0,0-1 0,1 0 0,0 0 0,0 0 0,0 0 1,5 6-1,-6-10-4,0 1 1,0-1-1,0 0 1,0 0 0,0 0-1,1 0 1,-1 0-1,0 0 1,0 0 0,1-1-1,-1 1 1,1-1-1,-1 1 1,1 0 0,-1-1-1,1 0 1,-1 1-1,1-1 1,-1 0 0,1 0-1,0 0 1,-1 0-1,1 0 1,-1 0 0,1-1-1,-1 1 1,1 0-1,-1-1 1,1 1 0,-1-1-1,1 0 1,-1 1-1,0-1 1,3-2-1,2-1 10,0-1-1,0 0 0,0 0 0,-1 0 0,1-1 1,-1 1-1,-1-1 0,1 0 0,-1-1 0,0 1 1,-1-1-1,5-12 0,2-6 62,-1-1 1,5-31-1,-8 30 107,-2 0 0,3-53 0,-7 80-172,0-1 1,0 1-1,0-1 0,0 1 0,1-1 1,-1 1-1,0-1 0,0 1 1,0-1-1,0 1 0,0-1 1,0 1-1,-1-1 0,1 1 0,0-1 1,0 1-1,0-1 0,0 1 1,-1-1-1,1 1 0,0-1 0,0 1 1,-1 0-1,1-1 0,0 1 1,-1-1-1,-3 12 222,5 4-478,0-14 217,-1-1 1,0 0 0,1 0 0,-1 1-1,0-1 1,1 0 0,-1 0-1,0 0 1,1 1 0,-1-1 0,0 0-1,1 0 1,-1 0 0,0 0-1,1 0 1,-1 0 0,1 0 0,-1 0-1,0 0 1,1 0 0,-1 0 0,1 0-1,-1 0 1,0 0 0,1 0-1,-1 0 1,0 0 0,1 0 0,-1-1-1,0 1 1,1 0 0,-1 0-1,0 0 1,1-1 0,-1 1 0,0 0-1,1 0 1,-1-1 0,1 1-1,1-3-50,1 0 0,-1 1 0,1-1 0,-1 0 0,0 0 0,3-5 0,-5 7 44,10-16-345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38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0 15803,'-4'37'5783,"-13"33"-4322,1-6-888,4-7-106,-15 94 475,27-135-814,0-16-125,0 0-1,0 0 1,1 1-1,-1-1 1,0 0 0,0 0-1,0 0 1,0 0-1,0 0 1,0 0-1,0 0 1,1 0-1,-1 0 1,0 0 0,0 0-1,0 0 1,0 0-1,0 0 1,0 0-1,1 0 1,-1 0-1,0 0 1,0 0-1,0 0 1,0 0 0,0 0-1,0 0 1,1 0-1,-1 0 1,0 0-1,0 0 1,0 0-1,0 0 1,0 0-1,0 0 1,0 0 0,1 0-1,-1-1 1,0 1-1,0 0 1,0 0-1,0 0 1,0 0-1,0 0 1,0 0 0,0 0-1,0 0 1,0-1-1,0 1 1,0 0-1,14-26 139,6-37 33,13-80 0,-27 115-147,-3 15-15,-2 1 1,1-1-1,-1-15 0,-2 26 26,1 8-40,0-5 0,0 0 0,0 0 0,0-1 0,0 1 0,1 0 0,-1 0 0,0 0 0,1-1 0,-1 1 0,0 0 0,1-1 0,-1 1 0,1 0 1,-1-1-1,1 1 0,-1-1 0,1 1 0,-1 0 0,1-1 0,0 0 0,-1 1 0,1-1 0,0 1 0,1 0 0,0-1-3,1 1-1,0-1 1,-1 1 0,1-1 0,-1 0-1,1 0 1,0 0 0,-1 0 0,1 0 0,0-1-1,-1 1 1,5-2 0,31-15-41,-16 8-8,-8 3-55,32-12-262,-42 17 330,-1 0 1,1 1-1,0-1 0,0 0 1,0 1-1,0 0 0,-1 0 0,1 0 1,8 2-1,-12-2 37,1 0 0,0 1 0,0 0 0,-1-1 1,1 1-1,0-1 0,-1 1 0,1 0 0,-1-1 0,1 1 0,-1 0 1,1 0-1,-1-1 0,0 1 0,1 0 0,-1 0 0,0 0 0,1 0 0,-1 0 1,0-1-1,0 1 0,0 0 0,0 0 0,0 0 0,0 0 0,0 0 1,0 0-1,0 0 0,0-1 0,-1 1 0,1 0 0,-1 1 0,-10 33-1,10-31 1,-10 21 11,7-16 2,-1 1 0,2 0 0,-1-1 0,2 1-1,-1 0 1,1 1 0,0 10 0,17-58-207,-9 2-1954,-2 26 1718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38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3 15459,'0'1'201,"1"0"0,-1 0-1,0 0 1,0 1-1,0-1 1,0 0 0,0 0-1,0 0 1,0 0-1,0 0 1,0 0 0,0 0-1,-1 0 1,1 0 0,0 0-1,-1 0 1,0 2-1,0 0 257,-14 61 1563,-7 21-1223,4 0 0,-8 99 0,26-177-767,0-1-1,0 1 0,0 0 0,2 7 0,-2-13-24,0 0 0,0-1 0,1 1 0,-1 0 0,0-1 0,0 1 0,1 0 0,-1-1 0,0 1 0,1-1 0,-1 1 0,0 0 0,1-1 0,-1 1 0,1-1 0,-1 0 0,1 1 0,-1-1 0,1 1 0,0 0 0,0-1 0,0 0-1,0 0 0,0 0 0,0-1 0,-1 1 0,1 0 0,0 0 0,0 0 0,0-1 0,-1 1 0,1 0 0,0-1 0,0 1 0,-1-1 0,1 1 0,0-1 0,-1 1 0,1-1 0,-1 1 0,1-1 0,0-1 1,13-14 24,-2 0 1,0-1 0,-1 0 0,-1-1-1,9-21 1,-1 3-2,13-25 9,39-68-3,-70 128-34,17-22 0,-16 23-1,-1-1 1,0 1 0,0 0 0,0-1 0,1 1 0,-1-1 0,0 1-1,0 0 1,1-1 0,-1 1 0,0 0 0,1 0 0,-1-1 0,0 1 0,1 0-1,-1 0 1,1-1 0,-1 1 0,0 0 0,1 0 0,-1 0 0,1 0-1,-1 0 1,0-1 0,1 1 0,-1 0 0,1 0 0,-1 0 0,1 0-1,-1 0 1,1 0 0,-1 1 0,0-1 0,1 0 0,-1 0 0,1 0 0,-1 0-1,0 0 1,1 1 0,-1-1 0,1 0 0,-1 0 0,0 1 0,1-1-1,-1 0 1,0 0 0,1 1 0,-1-1 0,0 0 0,0 1 0,1-1-1,-1 1 1,0-1 0,0 0 0,1 2 0,1 8-2,-1 1 0,0-1-1,0 1 1,-1-1 0,0 1 0,-1 0-1,-3 14 1,2-1-1,-4 23 7,-2 27 6,10-67-10,2-9 2,3-12 3,4-17 39,-2 0 0,-1 0 1,-2-1-1,-1-1 0,2-35 0,-7 67-35,0 0 0,0 0-1,0 0 1,0 0 0,0 0-1,1 0 1,-1 0 0,0 1-1,1-1 1,-1 0 0,1 0-1,-1 0 1,1 0 0,-1 0-1,1 1 1,-1-1 0,1 0-1,0 1 1,0-1 0,-1 0-1,1 1 1,0-1 0,0 1-1,0-1 1,0 1 0,-1-1-1,1 1 1,0 0 0,0-1-1,0 1 1,2 0 0,3-1 8,1 1 1,-1-1-1,1 1 1,7 2 0,13-2-49,-22 0-111,0-1 0,0 0 0,1 0 1,-1-1-1,-1 1 0,1-1 0,0 0 0,0 0 0,-1-1 0,8-5 1,-10 7 79,-1 0 0,0 0 0,0 0 0,0-1 1,0 1-1,0 0 0,0-1 0,0 1 1,-1-1-1,1 1 0,0-1 0,-1 1 1,1-1-1,-1 0 0,0 1 0,1-1 1,-1 0-1,0 1 0,0-1 0,0 0 1,0 1-1,0-1 0,-1 0 0,1 1 0,0-1 1,-1 1-1,1-1 0,-1 0 0,1 1 1,-1-1-1,0 1 0,0 0 0,0-1 1,0 1-1,0 0 0,0-1 0,-1 0 1,-18-23-680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39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14571,'0'14'1969,"1"-1"-1161,9-7-352,2 0 1608,5-5-2000,2-1 384,-4-6-224,3-1-88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39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142 271 17764,'-1'0'87,"0"-1"1,0 0 0,0 1-1,0-1 1,0 1 0,0-1-1,0 1 1,0 0 0,-1 0-1,1-1 1,0 1 0,0 0-1,0 0 1,-1 0 0,1 0-1,0 0 1,0 0 0,0 1-1,0-1 1,-2 1 0,0 0 14,0 0 1,0 1-1,0-1 0,1 1 1,-1 0-1,0 0 1,-3 3-1,-2 4 186,0 0 0,0 0 1,-7 11-1,5-6-11,1 1 0,-10 21 1,17-30-230,0-1 0,0 1 0,0 0 0,1-1 0,-1 1 0,1 0 1,1 0-1,-1 0 0,1 0 0,1 8 0,-2-13-33,2 0-1,-1 0 1,0 1 0,0-1-1,0 0 1,1 0 0,-1 0-1,0 0 1,1 0-1,-1 0 1,1 0 0,-1 0-1,1 0 1,0 0 0,-1 0-1,1 0 1,0 0-1,0 0 1,0 0 0,-1-1-1,1 1 1,0 0 0,0-1-1,0 1 1,0 0-1,0-1 1,0 1 0,1-1-1,-1 0 1,0 1 0,0-1-1,0 0 1,0 0-1,0 0 1,1 0 0,-1 0-1,0 0 1,0 0 0,0 0-1,2 0 1,3-2 23,-1 1 1,1-1-1,-1 0 0,1-1 1,-1 1-1,0-1 1,5-3-1,6-6 11,0-1-1,-1 0 1,-1-1 0,0 0 0,-1-1-1,-1 0 1,0-1 0,10-19-1,9-21 64,28-67 0,-8-25 364,-55 165-412,-29 148 406,29-137-458,1 0 0,1 0-1,4 55 1,-1-77-168,0 1 0,1-1 1,-1 0-1,1 1 0,0-1 0,7 11 0,-8-14 86,1 0 0,0 0-1,0-1 1,0 1 0,0-1 0,0 1-1,1-1 1,-1 0 0,1 1 0,-1-2 0,1 1-1,0 0 1,0 0 0,4 1 0,11 0-353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40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174 51 13931,'3'-5'652,"-2"2"-319,1 0-1,-1-1 1,0 1 0,0 0 0,0 0 0,0-1 0,0 1 0,-1 0 0,1-1 0,-1-6 0,0 10-285,0 0 0,0 0 0,0 0 0,0 0 0,0 0 0,0-1-1,-1 1 1,1 0 0,0 0 0,0 0 0,0 0 0,0 0 0,0 0 0,0-1-1,0 1 1,0 0 0,0 0 0,0 0 0,-1 0 0,1 0 0,0 0 0,0 0 0,0 0-1,0 0 1,0 0 0,0 0 0,-1 0 0,1-1 0,0 1 0,0 0 0,0 0-1,0 0 1,0 0 0,-1 0 0,1 0 0,0 0 0,0 0 0,0 0 0,0 0-1,0 1 1,-1-1 0,1 0 0,0 0 0,-9 5 1063,-8 11 158,-6 15-788,1 0 1,1 2 0,2 0 0,2 1 0,-17 46 0,31-74-476,-10 34 27,12-37-38,0 0 0,1 0 0,-1 0 0,1 0 0,0 0 0,0 0 1,0 0-1,0 0 0,0 0 0,1 0 0,1 4 0,-2-7-4,1 1 0,0 0 0,-1 0 1,1 0-1,0 0 0,0-1 0,0 1 0,0 0 0,0-1 1,0 1-1,0-1 0,0 1 0,0-1 0,0 1 0,0-1 1,0 0-1,0 0 0,0 1 0,1-1 0,-1 0 1,0 0-1,0 0 0,0 0 0,0 0 0,0-1 0,1 1 1,-1 0-1,0 0 0,2-2 0,39-11-258,-37 11 223,42-19-246,20-7-63,-59 25 315,-1 1 0,1 0 1,-1 1-1,1 0 0,0 0 1,0 1-1,8 0 0,-16 0 40,1-1 0,0 1 0,0 1 0,0-1-1,0 0 1,0 0 0,-1 0 0,1 0 0,0 0-1,0 1 1,0-1 0,-1 0 0,1 1-1,0-1 1,0 1 0,-1-1 0,1 1 0,0-1-1,-1 1 1,1-1 0,0 1 0,-1 0-1,1-1 1,-1 1 0,1 0 0,-1 0 0,1-1-1,-1 1 1,0 0 0,1 0 0,-1-1-1,0 1 1,0 0 0,0 0 0,1 0 0,-1 0-1,0 0 1,0-1 0,0 1 0,0 0 0,-1 0-1,1 0 1,0 0 0,0-1 0,0 1-1,-1 0 1,1 0 0,-1 1 0,-1 3 29,0 0 0,-1 0 0,0 0 0,0 0 0,0 0 0,-6 6 0,-14 15 84,-1-2 1,-1-1 0,-1 0 0,-2-2 0,-30 18-1,57-38-159,-1 0-1,1 0 1,0 0 0,-1 0-1,1-1 1,-1 1-1,1 0 1,-1-1-1,1 0 1,-1 1-1,1-1 1,-1 0-1,1 0 1,-1 1-1,1-1 1,-1 0 0,-2-1-1,4 1-22,-1-1-1,1 1 1,-1-1-1,1 1 1,0-1 0,-1 1-1,1-1 1,0 1-1,0-1 1,-1 0 0,1 1-1,0-1 1,0 1-1,0-1 1,0 0 0,-1 1-1,1-1 1,0 0-1,0 1 1,0-1 0,0 0-1,1 1 1,-1-1-1,0 1 1,0-1 0,0 0-1,1 0 1,2-9-441,1 1 0,-1-1 0,10-14 0,11-20-304,7-15-246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40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0 16556,'-39'109'4410,"-26"89"-2044,46-124-1748,-15 124 0,36-178-514,-2-20-99,0 1 0,0-1 0,1 0 0,-1 1 0,0-1 0,0 1 0,0-1 0,1 0 1,-1 1-1,0-1 0,0 0 0,1 0 0,-1 1 0,0-1 0,1 0 0,-1 0 0,0 1 0,1-1 0,-1 0 0,0 0 0,1 0 0,-1 0 1,1 1-1,0-1 0,0-1 3,0 1 0,1 0-1,-1-1 1,1 0 0,-1 1 0,0-1 0,0 0 0,1 1 0,-1-1 0,0 0 0,0 0 0,0 0 0,0 0 0,0 0 0,0 0 0,0-1 0,0 1 0,-1 0-1,1 0 1,0-2 0,8-13 22,-1-1-1,0 0 1,9-34-1,8-59 21,-25 107-49,2-3 0,-1 0-1,0 0 1,0 0-1,-1 0 1,1 0-1,-1 0 1,-1 0-1,1 0 1,-1 0-1,-2-7 1,3 13-2,-1 1 0,1-1 0,0 0 0,-1 1 0,1-1 0,0 0 0,0 1 0,-1-1 0,1 1 0,0-1 0,0 0 0,-1 1 0,1-1 1,0 1-1,0-1 0,0 1 0,0-1 0,0 1 0,0-1 0,0 1 0,0-1 0,0 1 0,0-1 0,0 1 0,0-1 0,0 1 0,0-1 0,1 1 0,-1 4-3,1 0-1,-1 0 0,1 0 1,1 0-1,-1 0 1,1 0-1,0 0 1,0-1-1,0 1 1,1-1-1,-1 1 1,1-1-1,0 0 1,1 0-1,-1 0 1,1-1-1,-1 1 1,7 4-1,-5-5 3,0 0 0,0-1 0,0 1 0,1-1-1,-1 0 1,1 0 0,-1-1 0,1 0 0,0 0 0,-1 0-1,1-1 1,0 0 0,0 0 0,-1 0 0,1 0 0,9-3-1,-5 0 2,0 0 1,0 0-1,0-1 0,-1 0 0,1-1 0,-1 0 0,0 0 1,-1-1-1,1 0 0,-1-1 0,0 0 0,-1 0 0,1-1 1,-2 0-1,1 0 0,-1 0 0,0-1 0,6-13 0,-11 21 1,-1 1 0,0 0-1,0-1 1,1 1 0,-1-1-1,0 1 1,0-1 0,0 1-1,1-1 1,-1 1 0,0-1-1,0 1 1,0-1 0,0 1-1,0-1 1,0 0-1,0 1 1,0-1 0,0 1-1,-1-1 1,1 1 0,0-1-1,0 0 1,-1 1-1,0 1 0,0-1 0,1 0 0,-1 1 0,0-1 0,0 1 0,1-1 0,-1 1 1,1-1-1,-1 1 0,0-1 0,1 1 0,-1-1 0,1 1 0,-1 0 0,1-1 0,-1 2 0,-10 14-4,1 1 1,1-1-1,0 2 1,1-1-1,1 1 1,0 0-1,2 1 1,0 0-1,-4 33 1,9-50 5,0 0 0,0 0-1,-1 1 1,1-1 0,1 0 0,-1 0 0,0 0 0,1 1 0,-1-1 0,1 0 0,-1 0 0,1 0 0,0 0 0,0 0 0,0 0-1,0 0 1,0 0 0,1 0 0,1 2 0,-1-3 0,0 0 0,0 0 0,0 0 0,0 0 0,0-1 0,0 1 0,0-1 0,0 1 0,0-1 0,0 0 0,0 1 0,0-1 0,1 0 0,-1-1 0,0 1 0,0 0 0,0-1-1,0 1 1,0-1 0,4-1 0,12-5-31,0 0 0,0-2-1,-1 0 1,0-1 0,0 0 0,-2-2-1,20-16 1,8-12-132,41-49 1,-80 85 153,6-7-30,1-1 1,-2 0-1,1 0 1,-2-1-1,11-22 0,-40 78 401,10-22-202,0 0 0,1 1-1,1 0 1,-9 39 0,17-53-103,0-1 0,0 1 0,1 0 0,0 0 0,0 0 0,2 12 0,-1-18-99,-1-1 1,0 1 0,1-1-1,-1 0 1,0 0 0,1 1-1,-1-1 1,1 0 0,0 0-1,-1 1 1,1-1-1,0 0 1,0 0 0,0 0-1,0 0 1,0 0 0,0 0-1,0 0 1,0-1 0,0 1-1,0 0 1,1 0 0,-1-1-1,0 1 1,1-1 0,-1 1-1,0-1 1,1 0-1,-1 1 1,0-1 0,1 0-1,-1 0 1,0 0 0,1 0-1,-1 0 1,1 0 0,-1-1-1,0 1 1,1 0 0,-1-1-1,0 1 1,0-1 0,1 1-1,-1-1 1,2 0-1,0-1-21,0 0-1,0 0 0,-1 0 1,1 0-1,0 0 0,-1 0 1,1-1-1,-1 1 0,0-1 1,0 0-1,0 1 0,2-5 1,13-26-465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41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17 18628,'-13'-10'1880,"10"7"-1199,2 1-401,1 0 392,7 2 24,-3 4-384,-7-4-232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41.4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26 13891,'4'-19'2027,"-1"12"-918,-2 11 1277,-4 38-146,-15 82-1,8-65-1798,-33 172 381,-2 14-405,44-233-419,-1-2-70,0 0 1,1 0-1,1 13 1,0-23 54,0 0 0,0 0 0,0 0 0,0 0 1,0 0-1,0 0 0,0 0 0,0 0 0,0-1 0,1 1 0,-1 0 0,0 0 0,0 0 0,0 0 0,0 0 1,0 0-1,0 0 0,0 0 0,0 0 0,0 0 0,0 0 0,0 0 0,0 0 0,0 0 0,0 0 0,1 0 1,-1 0-1,0 0 0,0 0 0,0 0 0,0 0 0,0 0 0,0 0 0,0 0 0,0 0 0,0 1 0,0-1 1,0 0-1,0 0 0,0 0 0,0 0 0,0 0 0,0 0 0,0 0 0,0 0 0,1 0 0,-1 0 1,0 0-1,0 0 0,0 0 0,0 0 0,0 0 0,0 0 0,0 0 0,0 1 0,0-1 0,0 0 0,0 0 1,0 0-1,0 0 0,5-10-586,6-17 174,2-19 36,2-6-134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3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67 15099,'0'0'92,"0"0"0,-1 0 0,1 0-1,0 0 1,0 0 0,-1 0 0,1 0 0,0 0 0,0 0-1,-1-1 1,1 1 0,0 0 0,0 0 0,0 0-1,-1-1 1,1 1 0,0 0 0,0 0 0,0 0 0,0-1-1,-1 1 1,1 0 0,0 0 0,0-1 0,0 1-1,0 0 1,0 0 0,0-1 0,0 1 0,0 0 0,0 0-1,0-1 1,0 1 0,0 0 0,0-1 0,0 1-1,0 0 1,9-11 1900,19-7-100,-26 17-1680,4-3 8,0 0 1,1 1-1,-1 0 1,1 0 0,0 0-1,0 1 1,0 0-1,0 0 1,1 1 0,-1 0-1,14 0 1,-20 1-214,-1 0 1,1 0-1,0 0 0,-1 1 1,1-1-1,-1 0 0,1 0 1,0 1-1,-1-1 1,1 0-1,-1 1 0,1-1 1,0 0-1,-1 1 1,0-1-1,1 1 0,-1-1 1,1 1-1,-1-1 0,1 1 1,-1 0-1,0-1 1,1 1-1,-1-1 0,0 1 1,0 0-1,0-1 1,1 1-1,-1 0 0,0-1 1,0 1-1,0 0 1,0-1-1,0 1 0,0 0 1,0-1-1,0 1 0,0 0 1,-1-1-1,1 1 1,0 0-1,0-1 0,-1 1 1,1 0-1,-17 30 53,-7-1-45,-1-1 1,-2-1 0,-1-2-1,-50 38 1,34-29 2,30-23-13,-3 2 3,-30 20 0,69-48-3,5-3 1,59-27 0,-78 40-7,0 1 1,0 0-1,1 1 0,-1 0 1,1 0-1,0 1 0,-1 0 1,1 1-1,0 0 0,0 0 1,-1 0-1,13 4 0,-16-3 5,-1 0 0,0 1 0,0 0-1,0 0 1,0 0 0,-1 1 0,1-1-1,-1 1 1,1 0 0,4 5 0,14 11 140,-20-18-124,-1-1 0,1 1 0,0-1 0,-1 0 1,1 1-1,0-1 0,-1 0 0,1 0 0,0 0 1,-1 0-1,1-1 0,0 1 0,-1 0 0,1-1 0,0 1 1,-1-1-1,1 1 0,-1-1 0,1 0 0,-1 0 1,1 0-1,-1 0 0,0 0 0,1 0 0,-1 0 1,0 0-1,2-2 0,2-1-14,-1-1 0,0 1 0,1-1 0,-2 0 0,1 0 1,3-7-1,-6 10-80,0 1-1,-1-1 1,1 1 0,-1-1 0,0 0 0,1 1 0,-1-1 0,0 1 0,0-1 0,0 0-1,0 1 1,0-1 0,-1 0 0,1 1 0,0-1 0,-1 0 0,1 1 0,-1-1 0,0 1-1,1-1 1,-1 1 0,0-1 0,0 1 0,0 0 0,0-1 0,0 1 0,-2-1 0,-6-7-384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41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44 219 17524,'1'1'115,"0"-1"0,0 1 0,1-1 0,-1 0-1,0 1 1,1-1 0,-1 0 0,0 0 0,1 0 0,-1 0 0,0 0 0,1-1 0,-1 1 0,0 0 0,1 0 0,-1-1 0,0 1 0,0-1 0,1 1 0,-1-1 0,0 0 0,0 1-1,0-1 1,0 0 0,0 0 0,0 0 0,0 0 0,0 0 0,0 0 0,1-1 0,5-7 259,0 0-1,10-15 1,-12 15 59,6-6-225,-1-2 0,0 0 0,-2 0 0,0 0 0,7-25 0,-14 41-206,-1 1 0,1-1 0,-1 0-1,0 0 1,1 0 0,-1 0 0,0 0 0,0 0 0,1 0-1,-1 0 1,0 0 0,0 0 0,0 0 0,0 0 0,-1 0-1,1 0 1,0 0 0,0 0 0,0 0 0,-1 0 0,1 0-1,-1 0 1,1 1 0,0-1 0,-1 0 0,0 0 0,1 0-1,-1 1 1,1-1 0,-1 0 0,0 0 0,0 1-1,1-1 1,-3 0 0,2 0 0,-1 1 0,0 0 0,0 0 0,0 0 0,0 0 0,0 0-1,0 1 1,1-1 0,-1 0 0,0 1 0,0 0 0,0-1 0,1 1 0,-1 0 0,0 0-1,1 0 1,-1 0 0,-1 2 0,-6 3 4,2 1-1,-1 1 0,1-1 1,0 1-1,0 0 0,1 1 1,-9 16-1,1 2 10,-15 39 0,23-50-6,1-1-1,0 1 1,1-1-1,1 1 1,1 0-1,-1 27 0,3-38-4,0 0 0,1 0 0,0 0-1,0 0 1,0 0 0,0-1 0,1 1-1,-1 0 1,1-1 0,1 1 0,2 4 0,-3-6-1,0 0 0,0-1 0,1 0 1,-1 1-1,1-1 0,0 0 1,-1 0-1,1 0 0,0-1 0,0 1 1,0-1-1,0 1 0,0-1 1,1 0-1,-1 0 0,0-1 1,1 1-1,3 0 0,3 0 5,1-1 1,0 0-1,-1-1 0,1 0 0,-1 0 0,1-1 1,10-4-1,70-29 24,-68 25-25,0 1 1,0 1 0,26-6-1,-47 14-3,0-1 1,0 1-1,-1 0 0,1-1 0,0 1 1,0 0-1,0 0 0,0 1 0,0-1 1,0 0-1,0 1 0,-1-1 0,1 1 1,0-1-1,0 1 0,0 0 0,-1 0 1,1 0-1,0 0 0,-1 0 0,2 1 0,-2-1 14,0 1-1,-1-1 0,1 0 1,-1 0-1,1 0 0,-1 0 1,0 1-1,1-1 0,-1 0 0,0 0 1,0 1-1,0-1 0,0 0 1,0 0-1,0 1 0,0-1 1,0 0-1,-1 1 0,1-1 0,0 0 1,-1 0-1,1 0 0,-1 0 1,1 1-1,-1-1 0,0 0 1,1 0-1,-1 0 0,0 0 0,0 0 1,-1 1-1,2-2 0,-1 1-1,1-1 1,0 1-1,-1-1 1,1 1-1,0-1 1,-1 1-1,1-1 1,-1 1-1,1-1 1,-1 1-1,1-1 1,-1 0-1,1 1 1,-1-1 0,1 0-1,-1 1 1,0-1-1,1 0 1,-1 0-1,1 0 1,-1 0-1,0 1 1,1-1-1,-1 0 1,0 0-1,1 0 1,-1 0 0,0 0-1,1-1 1,-1 1-1,0 0 1,1 0-1,-1 0 1,1 0-1,-1-1 1,0 1-1,1 0 1,-1-1-1,1 1 1,-1 0-1,1-1 1,-1 1 0,1-1-1,-1 1 1,1-1-1,0 1 1,-1-1-1,1 1 1,0-1-1,-1 1 1,1-1-1,-1-1 1,-1-3 60,-1 0-1,1-1 1,0 1 0,-2-10-1,-8-39-4,2-2-1,-4-99 1,14 154-88,0 0 0,-1-1 0,1 1 0,0 0 0,0 0 0,0-1 0,0 1 0,0 0 1,1 0-1,-1 0 0,0-1 0,1 1 0,-1 0 0,0 0 0,1 0 0,-1 0 0,1 0 0,0 0 0,-1 0 0,1 0 0,0 0 0,0 0 0,0 0 0,0 0 0,-1 0 0,1 0 1,0 1-1,0-1 0,3-1 0,0 2-146,0-1 1,0 1-1,0 0 1,0 0-1,0 0 1,0 0-1,8 2 1,-11-2 128,16 3-591,0-1 1,28-2-1,-16-2 88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42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0 18220,'3'6'2104,"0"11"-1392,-10 16-295,0 10 1287,-5 9-896,1 4-192,-2 3-336,1 1-232,2-7-712,2-6-424,8-10 888,1-4-208,9-8-144</inkml:trace>
  <inkml:trace contextRef="#ctx0" brushRef="#br0" timeOffset="1">58 889 17572,'-10'16'1768,"6"-12"-1040,4-11 120,4-2-191,5-8-449,-1 1-176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54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11 11090,'-9'-10'2328,"7"11"-1049,5 7-875,225 370 474,-174-295-797,52 85 84,-89-135-74,0 0 1,-3 1-1,15 49 0,-11-33-11,1-1 0,3-1 0,43 71 1,-53-98-38,160 240 716,-152-234-725,38 50 231,-4 3 0,60 114-1,-55-50-207,-28-62-18,64 122 71,-83-181-104,1 0 0,1-1 0,1 0 1,1-1-1,19 18 0,15 22-2,51 64 10,31 43 308,73 128-73,-158-225-209,-12-17-28,66 80 0,102 73-6,-174-175 1,-1 3 0,-2 0 0,-2 1 0,35 68-1,-41-66-14,92 172 62,-91-178-33,2-2 0,1 0 0,1-1 0,39 36 0,66 63 1,-104-100-24,-2 1 0,37 60 0,0 25 44,-35-65 38,1-2 0,2-1 0,51 65 0,228 304-33,-207-270-32,-71-105-7,-3 0 0,-1 2-1,-3 1 1,28 75 0,31 93 13,-59-165-22,2 0 0,42 60-1,0-24 17,-42-54-9,-1 1-1,26 43 0,281 523 236,-283-508-194,-10-18-23,2-2 0,64 85 0,-64-102 58,57 100 0,13 64 243,-57-105-265,5-3-1,71 103 0,4-20-47,48 68 9,-88-126 6,85 165 0,-108-180 103,127 166 1,-107-158-57,139 260 0,-212-355-59,1 0 0,1-1 0,1-1-1,2 0 1,0-2 0,32 30 0,-48-50-120,0 1 0,0-1-1,0 1 1,-1 0 0,1 0 0,-1 0-1,-1 0 1,1 1 0,1 9 0,-28-32-1266,7-4 944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55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50 13611,'-2'10'1027,"-2"25"725,4-34-1613,-1 0 1,1 0-1,0 0 1,0 0-1,0 0 1,0 0 0,0 0-1,0 0 1,1 0-1,-1 0 1,0 0 0,0 0-1,1 0 1,-1 0-1,1 0 1,-1 0 0,1 0-1,-1 0 1,1 0-1,-1 0 1,1-1 0,1 3-1,-1-3-68,0 0 0,0 0-1,0 0 1,1 0 0,-1 0-1,0-1 1,0 1 0,0 0-1,0 0 1,0-1 0,0 1-1,0 0 1,0-1 0,0 1-1,0-1 1,0 0 0,-1 1-1,1-1 1,0 0 0,0 1-1,0-1 1,-1 0 0,1 0 0,0 0-1,-1 0 1,1 1 0,-1-1-1,1 0 1,-1 0 0,1 0-1,-1 0 1,0 0 0,1-2-1,1-3 144,1 0 0,-1 0 0,-1 0 0,2-8 0,-2 9-49,-1-1 0,0 1 0,-1 0 0,1 0 0,-1 0 0,-2-9 0,3 13-129,-1 0-1,1 0 0,0 0 0,-1 0 0,1 1 0,-1-1 1,1 0-1,-1 0 0,1 0 0,-1 1 0,1-1 0,-1 0 1,0 0-1,1 1 0,-1-1 0,0 1 0,-1-2 0,1 2-15,0 0-1,0 0 0,0 0 1,0 0-1,1 0 0,-1 0 1,0 0-1,0 1 1,0-1-1,0 0 0,1 0 1,-1 1-1,0-1 0,0 0 1,1 1-1,-1-1 0,0 1 1,0-1-1,1 1 1,-1 0-1,1-1 0,-1 1 1,0-1-1,0 2 0,-4 5 20,0-1 0,1 1 0,0 0-1,0 0 1,0 0 0,1 1-1,0-1 1,0 1 0,-1 9-1,-1 5-27,1 0 0,-1 23-1,4-37-9,1 0-1,-1 0 1,2 0-1,1 16 1,-2-24-1,0 0 0,0 0 0,0 1 0,0-1 0,0 0 0,1 0 0,-1 1 0,0-1 0,0 0 0,0 0 0,0 0 0,0 1-1,0-1 1,0 0 0,0 0 0,1 0 0,-1 1 0,0-1 0,0 0 0,0 0 0,0 0 0,1 0 0,-1 0 0,0 1 0,0-1 0,0 0 0,1 0 0,-1 0 0,0 0 0,0 0 0,0 0 0,1 0 0,-1 0 0,0 0 0,0 0 0,1 0 0,-1 0 0,0 0 0,0 0 0,0 0 0,1 0 0,-1 0 0,9-9-1,3-13 4,-8 10-45,0-1-1,-1 1 1,0-1 0,1-12-1,-3 18 10,-1 1 1,1-1-1,-1 0 0,-1 1 0,1-1 0,-1 1 0,-1-1 1,1 1-1,-3-8 0,-5 3-54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55.6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16684,'-2'18'1632,"2"7"-1080,-1 7-248,1 11 712,-2 3-216,2 10-287,2 1-153,2 5-536,0-1-320,-2-3 432,1-4-57,0-2-71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56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0 14619,'-4'76'-433,"3"1"-1,3 0 1,14 80-1,-6-82 132,1 121 1,-20 73 2783,3-122-881,6-142-1731,-2 19 1884,2-23-1730,0-1-1,0 0 1,0 0-1,0 0 1,0 0 0,0 0-1,0 1 1,0-1 0,-1 0-1,1 0 1,0 0 0,0 0-1,0 0 1,0 0-1,0 1 1,0-1 0,0 0-1,0 0 1,0 0 0,0 0-1,-1 0 1,1 0-1,0 0 1,0 0 0,0 0-1,0 1 1,0-1 0,0 0-1,0 0 1,-1 0 0,1 0-1,0 0 1,0 0-1,0 0 1,0 0 0,0 0-1,-1 0 1,1 0 0,0 0-1,0 0 1,0 0-1,0 0 1,-1 0 0,-7-12 136,6 5-150,0 1-1,0-1 0,0 0 0,-1-10 0,-1-22-152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56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624 46 13587,'-6'20'1664,"5"-2"-1040,-6-10-208,1 1 1081,0-9-697,-1 0-112,-2-3-336,-2-1-352,-3-2-392,-4 0 416,-7-1-128,-3 0-96</inkml:trace>
  <inkml:trace contextRef="#ctx0" brushRef="#br0" timeOffset="1">161 25 11330,'-21'-3'881,"-7"-1"-2138,-3-2 1305,-6 0 176,-6 1-344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0:57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349 1 8370,'-112'27'472,"-1"-3"-352,-11-5-24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05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64 16492,'0'0'61,"-1"-1"1,1 1-1,0 0 1,-1-1 0,1 1-1,0 0 1,-1-1 0,1 1-1,0 0 1,-1 0 0,1-1-1,0 1 1,-1 0-1,1 0 1,-1 0 0,1 0-1,0-1 1,-1 1 0,1 0-1,-1 0 1,1 0 0,-1 0-1,1 0 1,-1 0 0,1 0-1,0 0 1,-1 0-1,1 1 1,-1-1 0,1 0-1,-1 0 1,1 0 0,0 0-1,-1 1 1,1-1 0,-1 0-1,1 0 1,0 1 0,-1-1-1,1 0 1,0 0-1,0 1 1,-1-1 0,1 0-1,0 1 1,0-1 0,-1 1-1,1-1 1,0 0 0,0 1-1,-9 25 879,9-24-720,-25 126 1801,-6 132-1,21-166-1371,9-75-323,1-19-318,0 0 0,0-1 0,0 1 0,0 0 1,0 0-1,0 0 0,0 0 0,0 0 0,0 0 0,0 0 0,0 0 0,0 0 0,0 0 0,0 0 0,0 0 0,1 0 1,-1 0-1,0 0 0,0 0 0,0 0 0,0 0 0,0 0 0,0 0 0,0 0 0,0-1 0,0 1 0,0 0 0,0 0 1,0 0-1,0 0 0,0 0 0,0 0 0,1 0 0,-1 0 0,0 0 0,0 0 0,0 0 0,0 0 0,0 0 1,0 1-1,0-1 0,0 0 0,0 0 0,0 0 0,0 0 0,9-32 423,76-445 457,-85 493-912,1 1 0,1 0 1,1-1-1,5 21 0,-8-36 23,0 0 0,1 0 0,-1 0-1,0 1 1,1-1 0,-1 0 0,1 0 0,0 0 0,-1 0-1,1 0 1,0 0 0,0 0 0,0 0 0,0-1-1,0 1 1,-1 0 0,2 0 0,-1-1 0,0 1-1,0 0 1,0-1 0,0 1 0,0-1 0,0 0 0,0 1-1,1-1 1,-1 0 0,0 0 0,0 0 0,1 0-1,-1 0 1,0 0 0,0 0 0,0 0 0,1 0 0,-1 0-1,0-1 1,0 1 0,0 0 0,0-1 0,1 1-1,-1-1 1,0 0 0,0 1 0,1-2 0,6-3 1,-1 0 0,0 0 0,0 0 0,0-1 1,6-8-1,47-60 51,-40 48-12,27-29 0,-47 55-38,1-1-1,0 0 1,-1 0-1,1 1 1,0-1-1,0 1 1,0-1-1,-1 0 1,1 1-1,0-1 1,0 1-1,0 0 1,0-1-1,0 1 1,0 0-1,0-1 1,0 1-1,1 0 1,-1 0-1,-1 0 0,1 1 1,-1-1-1,1 0 0,-1 0 1,1 1-1,-1-1 0,1 0 0,-1 1 1,1-1-1,-1 1 0,1-1 0,-1 1 1,0-1-1,1 1 0,-1-1 0,0 1 1,1-1-1,-1 1 0,0-1 1,0 1-1,1 0 0,0 5 0,0 1 1,0-1-1,0 0 1,0 10-1,-1-13 0,-2 87-43,-16 123 1,5-93-556,12-117 576,0 33-1521,1-36 1524,0 0 1,0 0-1,0 0 1,0 0-1,0 1 0,0-1 1,0 0-1,0 0 0,0 0 1,0 0-1,0 0 0,0 0 1,0 1-1,0-1 0,0 0 1,1 0-1,-1 0 1,0 0-1,0 0 0,0 0 1,0 1-1,0-1 0,0 0 1,0 0-1,0 0 0,0 0 1,1 0-1,-1 0 0,0 0 1,0 0-1,0 0 1,0 0-1,0 0 0,0 0 1,1 0-1,-1 0 0,0 0 1,0 0-1,0 0 0,0 0 1,0 0-1,1 0 1,-1 0-1,0 0 0,0 0 1,0 0-1,0 0 0,0 0 1,0 0-1,1 0 0,-1 0 1,11-14-508,1-7-139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05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6 21429,'13'-5'1760,"-11"8"-1288,-2 8-240,-7 12 736,-4 6-240,-6 11-439,-3 4-121,-6 8-96,0 1-24,-1-2-64,-1-2-88,6-10-433,0-9-279,9-14-488,3-11 1040,10-19-240,3-10-200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2701 66 12659,'-14'6'162,"-1"-1"0,0 0 0,0 0-1,-1-2 1,1 0 0,-1 0 0,0-2 0,0 0 0,1-1 0,-1 0 0,0-1 0,0-1 0,-29-8 0,-12-7 204,-97-28 437,120 38-667,0 0-1,-57-2 1,28 9-121,1 3-1,0 3 1,-116 25-1,-174 76 12,-51 70 20,275-116-36,52-24-13,2 3-1,1 3 1,3 3 0,1 3-1,3 4 1,2 2-1,3 3 1,-56 67 0,98-101 1,0 0 1,2 1 0,1 1 0,1 1 0,2 0 0,0 1 0,2 0 0,1 1 0,1 0 0,2 0 0,0 1 0,2 0 0,2 0 0,0 61 0,6-34-3,2 0 1,3 0 0,3-1-1,1-1 1,30 78 0,-12-56-2,3-1 0,4-3 0,53 81 0,-28-59 8,108 176 5,-120-182-1,45 109 0,-29-31 8,32 74 24,-66-171-10,56 90 0,35 17 26,-4-4 4,-90-125-26,41 87 0,-59-108-14,-2 0-1,0 1 1,-2 0-1,-1 0 1,-2 1-1,0 0 1,-2 0 0,-1-1-1,-1 1 1,-8 51-1,0-37 30,-2 0 0,-1-1 0,-3 0-1,-1-1 1,-2-1 0,-32 56 0,-152 211 751,125-200-259,-91 173 0,130-201-285,-32 94 1,53-121-101,2 0 1,-15 108-1,28-155-1115,1-6 151,2-15-398,2-27 137,-1 13 315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06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3 18388,'0'-1'58,"0"1"1,1 0-1,-1 0 1,0 0-1,1-1 1,-1 1-1,0 0 1,1 0-1,-1 0 1,0 0-1,1 0 0,-1 0 1,0 0-1,1 0 1,-1 0-1,0 0 1,1 0-1,-1 0 1,0 0-1,1 0 1,-1 0-1,0 0 1,1 0-1,-1 0 0,0 0 1,1 0-1,-1 1 1,0-1-1,0 0 1,1 0-1,-1 0 1,0 1-1,1-1 1,-1 0-1,0 0 1,1 1-1,3 16 1073,-6 29 6,2-38-780,-19 155 1313,-3 46-172,22-202-1441,-1 21 160,1-27-228,0 0 0,0 0 1,0 0-1,0 0 0,0 0 0,0 1 1,0-1-1,1 0 0,-1 0 0,0 0 1,1 0-1,-1 0 0,1 0 0,-1 0 1,1 0-1,0-1 0,1 3 0,-2-3-23,0 0-1,1 0 1,-1 0 0,0 0-1,1 0 1,-1 0-1,0-1 1,1 1 0,-1 0-1,0 0 1,1 0-1,-1 0 1,0-1-1,1 1 1,-1 0 0,0 0-1,1 0 1,-1-1-1,0 1 1,0 0 0,0-1-1,1 1 1,-1 0-1,0-1 1,0 1 0,0 0-1,1 0 1,-1-1-1,0 1 1,0-1-1,0 1 1,0 0 0,0-1-1,0 1 1,0 0-1,0-1 1,0 1 0,0 0-1,0-1 1,2-18-1224,-1 9 531,-1-1-1,-1 1 0,0-1 0,0 1 0,-1 0 0,0 0 0,-1-1 1,-7-15-1,1 6 300,-1 0 0,-1 1 0,-16-21 1,27 40 523,-1 0 1,1-1 0,0 1-1,-1-1 1,1 1-1,0-1 1,0 1 0,-1-1-1,1 0 1,0 1 0,0-1-1,0 1 1,0-1 0,0 1-1,0-1 1,0 1-1,0-1 1,0 0 0,0 1-1,0-1 1,0 1 0,0-1-1,0 1 1,0-1 0,1 1-1,-1-1 1,0 1-1,0-1 1,1 1 0,-1-1-1,0 1 1,1-1 0,-1 1-1,0-1 1,1 1 0,-1 0-1,1-1 1,-1 1-1,1 0 1,-1-1 0,1 1-1,-1 0 1,1 0 0,-1-1-1,1 1 1,-1 0 0,1 0-1,-1 0 1,1 0-1,0 0 1,-1 0 0,1 0-1,0 0 1,42-5 2141,-30 5-1762,6-2-625,0-1 0,-1-1 0,1 0-1,-1-1 1,32-14 0,-23 3-268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06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18524,'0'0'120,"1"0"0,0 0 0,-1 1 0,1-1 0,0 0 0,-1 1 0,1-1 0,-1 1 0,1-1 0,-1 1 0,1-1 0,-1 1 0,1-1 0,-1 1 0,0-1 0,1 1 0,-1 0 0,0-1 0,1 1-1,-1 0 1,0-1 0,0 1 0,1 0 0,-1 0 0,2 23 584,-1-16 33,1 57 1051,-2-38-1337,6 40 1,-6-65-430,0 0 0,1 0 0,-1 0 0,0 0 0,1 0 1,0 0-1,0 0 0,-1 0 0,1-1 0,0 1 0,0 0 0,1 0 0,-1-1 1,0 1-1,3 2 0,-3-4-9,0 1-1,0-1 1,0 0 0,0 1 0,1-1 0,-1 0 0,0 0-1,0 0 1,1 1 0,-1-1 0,0-1 0,0 1-1,0 0 1,1 0 0,-1 0 0,0-1 0,0 1 0,0 0-1,1-1 1,-1 1 0,0-1 0,0 1 0,0-1 0,0 0-1,0 0 1,1 0 0,13-11 76,-1 0-1,0-1 1,-1 0 0,0-1-1,13-20 1,-10 13 68,34-33-1,-49 53-151,0 0-1,0 0 1,1 0-1,-1 0 1,0 0-1,1 0 1,-1 0-1,1 1 1,-1-1-1,1 0 0,1 1 1,-3-1-4,1 1 1,-1 0 0,0 0-1,1 0 1,-1 1-1,1-1 1,-1 0 0,0 0-1,1 0 1,-1 0-1,0 0 1,1 0 0,-1 0-1,0 1 1,1-1-1,-1 0 1,0 0 0,1 0-1,-1 1 1,0-1-1,0 0 1,1 1 0,-1-1-1,0 0 1,0 0-1,0 1 1,1-1 0,-1 0-1,0 1 1,1 3 2,0 1 1,0-1-1,-1 0 1,1 0 0,-1 1-1,-1 7 1,-8 91 7,-1 23 27,10-122-17,0-1 1,0 1 0,1 0-1,-1-1 1,1 1 0,0 0 0,0-1-1,0 1 1,3 4 0,-4-7-12,0-1 0,1 1 0,-1-1 0,0 1 0,1-1 0,-1 1 0,1-1 1,-1 1-1,1-1 0,-1 1 0,1-1 0,-1 0 0,1 1 0,0-1 0,-1 0 0,1 0 0,0 1 1,-1-1-1,1 0 0,-1 0 0,2 0 0,0 0 6,-1 0 0,0 0 0,1-1 0,-1 1 1,0-1-1,1 1 0,-1-1 0,0 1 0,0-1 0,1 0 0,-1 0 0,0 0 0,0 1 1,2-3-1,11-13 147,0-1 1,0-1-1,-2 0 1,0 0-1,10-23 1,0 1 29,5 0-93,-18 27-1173,-15 22-2959,1-3 3056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08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974 1 14443,'-5'23'731,"-2"1"0,0-1-1,-18 37 1,3-8 134,-230 744 2065,179-540-2721,59-208-192,-138 496 72,41 12-75,-44 278 666,41-273 87,97-435-538,5 0 0,6 193 0,9-290-133,-2-18 5,0 0 0,-1 0-1,0 0 1,-2 14 0,-1-36-923,1-15 722,5-20-89,4-25-95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09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49 382 16956,'-11'16'974,"4"-6"-395,0 0 0,1 0 0,-10 20 0,16-30-509,0 0 1,-1 1 0,1 0-1,0-1 1,0 1-1,0-1 1,0 1 0,-1-1-1,1 1 1,0-1 0,0 1-1,0-1 1,0 1-1,0 0 1,0-1 0,0 1-1,1-1 1,-1 1 0,0-1-1,0 1 1,0-1 0,1 1-1,8-1 921,13-15-96,160-170 1105,-109 107-1702,-29 30-162,28-29 10,-60 66-126,1 0 0,-1 0 0,29-16 0,-40 26-18,1 1-1,-1-1 0,0 0 1,1 0-1,-1 1 0,1-1 1,-1 1-1,1 0 0,-1-1 1,1 1-1,-1 0 0,1 0 1,-1 0-1,4 0 0,-5 0 0,1 0 0,-1 1 0,1-1 0,-1 0 0,1 0 0,-1 1 0,1-1 0,-1 1 0,1-1 0,-1 0 0,1 1 0,-1-1 0,1 1 0,-1-1 0,0 1-1,1 0 1,-1-1 0,0 1 0,0-1 0,0 1 0,1-1 0,-1 1 0,0 0 0,0 0 0,0 6 5,1-1 1,-2 0-1,1 0 1,-1 0-1,-2 11 1,1-10-4,-17 88-38,6-43-282,3 1-1,2 0 1,-1 90-1,11-115-1347,1-21 887,-1-15 357,-2 6 322,5-24-722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09.8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17 19060,'-3'-16'1904,"0"23"-1263,2 17-273,1 22 920,0 12-248,3 15-488,1 8-224,0 11-264,2-3-112,0-7-400,-2-9-304,0-16 624,-2-11-112,-4-15-88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10.2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0 194 17572,'5'-13'373,"0"1"1,0-1 0,1 1-1,0 0 1,1 1-1,1-1 1,15-17 0,-16 21-204,1 1 0,0 0 1,1 0-1,-1 1 1,1 0-1,0 1 1,1 0-1,-1 0 1,1 1-1,13-4 0,-12 5-48,1 0 0,-1 1 0,1 0 0,-1 1 0,1 1 0,0 0 0,17 2 0,-24-2-97,-1 1 0,1-1 0,-1 1 1,0 0-1,0 1 0,1-1 0,-1 1 0,0 0 1,0 0-1,0 0 0,0 0 0,-1 1 0,1-1 1,-1 1-1,1 0 0,-1 0 0,0 0 0,0 1 1,-1-1-1,1 1 0,-1 0 0,4 6 0,-5-7 7,0 1 0,0 0 0,-1 0 0,1 0 0,-1 0-1,0 0 1,0 0 0,0 0 0,-1-1 0,1 1 0,-1 0-1,0 0 1,0 0 0,-1 0 0,1-1 0,-1 1 0,1-1-1,-1 1 1,-3 2 0,-5 10 168,0-1 0,-22 22 0,28-33-163,-27 30 84,-1-2-1,-2-1 1,-2-2 0,0-1 0,-45 25-1,72-48-939,28-13-1400,3 2 1490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10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16 19132,'-5'35'1176,"2"0"-1,2 43 1,1-33-423,0-29-598,-1 7 4,1 0 0,1 0 0,1 0-1,6 29 1,-8-52-152,0 0 0,0 0-1,0 0 1,0 1 0,0-1 0,0 0-1,0 0 1,0 0 0,0 0-1,0 0 1,0 1 0,0-1 0,0 0-1,0 0 1,0 0 0,0 0-1,0 0 1,0 1 0,0-1 0,0 0-1,0 0 1,0 0 0,0 0-1,0 0 1,0 0 0,0 1 0,0-1-1,0 0 1,1 0 0,-1 0 0,0 0-1,0 0 1,0 0 0,0 0-1,0 0 1,0 1 0,1-1 0,-1 0-1,0 0 1,0 0 0,0 0-1,0 0 1,0 0 0,1 0 0,-1 0-1,0 0 1,0 0 0,0 0 0,0 0-1,0 0 1,1 0 0,-1 0-1,0 0 1,0 0 0,0 0 0,0 0-1,0 0 1,0 0 0,1-1-1,-1 1 1,0 0 0,0 0 0,0 0-1,0 0 1,0 0 0,0 0-1,1-1 1,3-9 292,0-18 101,-1 0-1,-2 0 0,-1-32 0,-12-84 702,1 82-803,7 50-286,2 17-114,1 18-283,2-17 44,0 0 0,1 0 0,0 0 0,0 0 0,0 0 0,6 11 0,-7-16 252,0 0 1,0 0 0,0 1 0,0-1-1,0 0 1,0 0 0,0 0-1,0 0 1,0-1 0,0 1 0,1 0-1,-1 0 1,0-1 0,1 1 0,-1-1-1,0 1 1,1-1 0,-1 1-1,1-1 1,-1 0 0,1 0 0,-1 0-1,1 0 1,-1 0 0,0 0 0,1 0-1,-1 0 1,1 0 0,-1-1-1,1 1 1,-1-1 0,0 1 0,1-1-1,-1 1 1,3-3 0,16-11-796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11.0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15699,'3'6'541,"-1"1"0,0-1 1,0 0-1,0 1 0,0-1 0,-1 1 0,0 0 0,0 8 0,1 6 401,2 7-138,-3-14-499,1 1 0,0-1 0,1 1 0,1-1 1,0 0-1,1 0 0,9 17 0,-14-30-279,0 0 1,0-1-1,1 1 1,-1 0-1,0-1 1,1 1-1,-1-1 1,1 1-1,-1-1 0,1 1 1,-1-1-1,1 1 1,-1-1-1,1 1 1,-1-1-1,1 0 1,-1 1-1,1-1 1,0 0-1,-1 1 0,1-1 1,0 0-1,-1 0 1,1 0-1,0 1 1,-1-1-1,2 0 1,-1-1 11,0 1 0,0-1 0,-1 1 0,1-1 0,0 0 0,0 1 0,-1-1 0,1 0 1,-1 0-1,1 1 0,0-1 0,-1 0 0,1 0 0,-1 0 0,0 0 0,1-1 1,2-6 191,-1 1 0,0-1-1,1-14 1,-2 12-73,0-1-1,-1 0 1,-1 1-1,0-1 1,0 1-1,-1-1 1,0 1-1,-1 0 0,0-1 1,-1 1-1,0 1 1,-7-13-1,10 21-170,0-1 1,1 1-1,-1 0 0,0-1 0,0 1 1,0 0-1,-1 0 0,1 0 0,0 0 0,0 0 1,-1 0-1,1 0 0,0 1 0,-1-1 1,1 0-1,-1 1 0,1-1 0,0 1 1,-1-1-1,-2 1 0,2 0-90,1 0 0,0 1-1,0-1 1,0 0 0,0 1 0,0 0 0,0-1 0,0 1-1,0 0 1,0-1 0,0 1 0,0 0 0,0 0 0,0 0-1,0-1 1,1 1 0,-1 0 0,0 0 0,1 0 0,-1 1-1,1-1 1,-1 0 0,1 0 0,0 0 0,-1 0 0,1 0-1,0 2 1,-4 7-485,-1-3-173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11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120 288 16388,'0'-1'120,"-1"0"1,0 0-1,1-1 1,-1 1-1,0 0 1,0 0-1,0 0 1,0 0-1,0 0 1,0 1-1,0-1 1,0 0-1,0 0 1,0 1-1,-1-1 1,1 0-1,0 1 1,0 0-1,-1-1 1,1 1-1,0 0 1,-1-1-1,1 1 1,0 0-1,-1 0 1,1 0-1,-1 0 1,1 0-1,0 1 1,-1-1-1,1 0 1,0 1-1,0-1 1,-1 0-1,1 1 1,0 0 0,0-1-1,-1 1 1,1 0-1,0-1 1,0 1-1,0 0 1,0 0-1,-1 2 1,-3 2 121,0-1 0,0 1 0,1 1 0,0-1 1,0 1-1,0-1 0,1 1 0,-3 7 0,0 2-186,1 0 0,1 1 0,0-1 1,1 1-1,1 0 0,0 0 0,1 0 0,1 0 0,0 0 0,4 23 0,-4-38-52,1 1 1,-1-1 0,0 0 0,1 1 0,-1-1 0,0 0 0,1 0 0,0 0 0,-1 1-1,1-1 1,0 0 0,-1 0 0,1 0 0,0 0 0,0 0 0,0 0 0,0 0 0,2 0-1,-2 0 9,-1-1-1,1 0 0,0 0 0,0 0 0,0 0 1,0 0-1,0 0 0,0 0 0,0-1 0,0 1 1,0 0-1,0 0 0,0-1 0,0 1 0,0-1 1,0 1-1,-1-1 0,1 1 0,0-1 1,0 1-1,-1-1 0,1 0 0,0 1 0,-1-1 1,1 0-1,0 0 0,-1 0 0,1-1 0,8-9 105,-2-1 0,0 0 0,0-1 0,-1 0 0,8-23 0,17-75 468,-27 94-490,30-136 714,-29 120-569,-1-1 1,0-55-1,-6 81-132,0 9-48,-3 14 0,-1 22-46,0-1-1,0 52 1,8 74-72,-2-159 57,-1 20-11,2 0 0,1 0 0,1-1 0,0 1 0,2 0 0,10 28 0,-14-47 7,1 1 1,0-1-1,0 0 0,1 0 0,-1-1 0,1 1 0,-1 0 1,7 5-1,-7-8 4,-1 1 0,1-1 1,0 0-1,-1 0 0,1 0 0,0-1 1,-1 1-1,1 0 0,0-1 0,0 1 1,0-1-1,0 1 0,0-1 0,0 0 1,0 0-1,0 0 0,0 0 0,-1 0 1,1 0-1,0-1 0,0 1 0,0-1 1,2 0-1,3-2 2,1-1 0,-1 0 0,0 0 0,-1-1 0,1 1 0,-1-2-1,0 1 1,0-1 0,0 1 0,-1-2 0,9-11 0,4-10 19,22-43-1,-40 70-18,38-70 92,-41 111-53,2-32-37,1 48 0,0-52-3,0 1-1,1-1 0,0 0 1,0 1-1,0-1 0,0 0 0,1 0 1,0 0-1,-1 0 0,5 6 1,-5-9 0,0 0-1,0 0 1,0 0 0,0 0 0,0 0 0,0 0-1,0 0 1,1-1 0,-1 1 0,0 0 0,1-1-1,-1 1 1,0-1 0,1 1 0,-1-1 0,1 0-1,-1 1 1,1-1 0,-1 0 0,1 0 0,-1 0-1,0 0 1,1 0 0,-1 0 0,1-1 0,-1 1-1,1 0 1,-1-1 0,0 1 0,1-1 0,-1 0-1,0 1 1,3-3 0,2 0 1,-1-1 0,1 0 0,-1 0 1,0 0-1,-1-1 0,8-8 0,2-6 7,-1-1 1,0 0-1,17-41 1,18-66 68,-51 177-24,-3 51-44,6-91-166,0 1-1,1-1 1,0 1 0,1-1-1,0 0 1,1 0 0,5 14-1,-8-23 111,0 0-1,1 0 0,-1 0 0,0 0 1,1 0-1,0 0 0,-1 0 0,1 0 1,-1 0-1,1 0 0,0-1 0,0 1 1,-1 0-1,1 0 0,0-1 0,0 1 0,0-1 1,0 1-1,0 0 0,0-1 0,0 0 1,0 1-1,0-1 0,0 0 0,0 1 1,0-1-1,0 0 0,1 0 0,-1 0 1,0 0-1,0 0 0,0 0 0,0 0 1,0 0-1,0-1 0,0 1 0,0 0 0,0-1 1,0 1-1,0-1 0,0 1 0,2-2 1,11-11-559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12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15187,'0'0'94,"1"1"0,-1-1 0,1 0 0,-1 0 0,1 0 0,-1 1 0,1-1 0,-1 0 0,0 0 0,1 1 0,-1-1 0,1 0 0,-1 1 0,0-1-1,1 1 1,-1-1 0,0 1 0,1-1 0,-1 0 0,0 1 0,0-1 0,1 1 0,-1-1 0,0 1 0,0-1 0,0 1 0,0-1 0,0 2 0,3 20 538,-2-13-176,12 132 3930,17 121-1370,-29-254-2956,0-2 12,0 0-1,0 0 1,1 1 0,0-1 0,0 0 0,0 0 0,1-1 0,5 10-1,-8-14-54,1 0-1,0 0 0,-1-1 0,1 1 0,-1 0 0,1 0 0,0-1 0,-1 1 0,1-1 0,0 1 0,0-1 1,0 1-1,-1-1 0,1 0 0,0 1 0,0-1 0,0 0 0,0 1 0,0-1 0,0 0 0,0 0 1,0 0-1,-1 0 0,1 0 0,0 0 0,2 0 0,-1-1 8,0 0-1,1 0 1,-1 0-1,0 0 1,0-1 0,0 1-1,0 0 1,-1-1-1,1 1 1,3-4 0,3-6 64,1 0 1,12-23-1,-18 30-63,38-76-24,46-123-1,-68 155-988,-35 120-5712,5-19 4106,5-32 1720,2 0 0,0 0 0,2 1 0,-1 23 0,3-38 839,1 0 0,0 1 0,0-1 1,0 0-1,1 0 0,0 0 0,1 0 0,-1-1 0,1 1 0,0-1 0,1 1 1,0-1-1,0 0 0,0 0 0,10 10 0,-13-15 45,3 2 17,-1 1 1,1-1-1,-1 0 0,1 0 1,6 3-1,-9-5-18,0-1-1,0 1 1,0-1 0,0 0-1,0 1 1,0-1 0,1 0 0,-1 0-1,0 0 1,0 0 0,0 1-1,0-2 1,0 1 0,1 0-1,-1 0 1,0 0 0,0 0-1,0-1 1,0 1 0,0-1 0,0 1-1,0-1 1,0 1 0,0-1-1,0 1 1,0-1 0,0 0-1,0 0 1,1 0 0,12-19 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15027,'2'0'61,"0"0"0,0 1 0,-1-1 0,1 1 0,0 0 0,-1-1 0,1 1 0,0 0 0,-1 0 0,1 0 0,-1 0 0,1 0 0,-1 1 0,0-1 0,1 0 0,-1 1 0,0-1 0,0 0 0,0 1 0,0-1 0,0 1 0,0 0 0,-1-1 0,1 1 0,0 0 0,-1 0 0,1 3 0,3 9 123,-1-1-1,1 25 1,-2-22 67,10 195 897,1 5-71,-12-207-998,1 1 1,0 0 0,0-1 0,1 0 0,0 1 0,7 14-1,-8-21-45,0-1 0,0 1 0,0 0 0,0 0 0,0-1 0,0 1 0,1-1 0,-1 0 0,1 0 0,0 0 0,-1 0 0,1 0 0,0-1 0,0 1 0,0-1 0,1 0 0,-1 1 1,0-2-1,0 1 0,1 0 0,-1-1 0,0 1 0,5-1 0,3-1 35,1 0 1,0 0 0,-1-1 0,1-1-1,-1 0 1,0-1 0,0 0 0,16-8 0,8-7-220,37-26 0,-61 38 55,-1 0 0,1-1 1,-2 0-1,1-1 0,-2 0 0,1-1 1,-1 0-1,0 0 0,-1 0 1,10-20-1,1-19-212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12.9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15 14499,'4'-14'1570,"-7"29"-213,-1 12-718,-17 216 2780,20-197-2972,2-1 1,2 0-1,13 60 0,-15-97-365,1 0 0,0 0 1,1-1-1,0 1 0,0-1 1,5 8-1,-7-14-65,-1 0-1,1 0 1,0 0 0,-1 0 0,1 0 0,0 0 0,0-1 0,0 1 0,0 0-1,0 0 1,0-1 0,0 1 0,0-1 0,0 1 0,0-1 0,0 1-1,0-1 1,1 0 0,0 1 0,0-1-2,-1-1 0,1 1 0,-1 0 0,0-1-1,1 1 1,-1-1 0,1 1 0,-1-1 0,0 0 0,1 0 0,-1 0 0,0 0 0,0 0 0,0 0-1,0 0 1,0 0 0,0 0 0,0 0 0,1-2 0,3-4 30,-1 1 0,-1-1 0,1 0 0,-1 0 0,-1 0 0,1-1 0,-1 1 0,0 0 0,1-14 0,2-72 305,-5 85-319,1 3-13,-1-8 21,1 0 0,-2 0 0,1 0 0,-2 0 0,0 1-1,0-1 1,-8-22 0,9 34-37,1 0 0,-1-1 0,0 1 0,1-1 0,-1 1 0,0 0 1,0 0-1,0-1 0,0 1 0,0 0 0,0 0 0,-2-2 0,2 3-2,1 0 0,-1 0 0,1 0 0,0 0 1,-1 0-1,1-1 0,-1 1 0,1 0 0,0 0 0,-1 0 0,1 0 1,-1 0-1,1 0 0,0 1 0,-1-1 0,1 0 0,-1 0 0,1 0 0,0 0 1,-1 0-1,1 1 0,-1-1 0,1 0 0,0 0 0,-1 0 0,1 1 1,0-1-1,0 0 0,-1 1 0,-1 2-3,0-1 0,1 1-1,-1 0 1,1 0 0,-1 0 0,1 0 0,0 0 0,0 0-1,0 0 1,0 4 0,-1 4-8,0 1-1,0 0 1,1-1-1,1 1 1,0 0-1,1-1 1,0 1-1,0 0 1,7 20-1,-8-30 11,1-1-1,-1 1 1,1-1-1,-1 0 1,1 1-1,0-1 1,0 0 0,0 1-1,0-1 1,0 0-1,0 0 1,0 0-1,0 0 1,0 0-1,1 0 1,-1 0-1,0 0 1,1-1-1,-1 1 1,0 0-1,1-1 1,-1 1-1,1-1 1,-1 1-1,1-1 1,-1 0-1,1 0 1,-1 0-1,1 0 1,0 0-1,-1 0 1,1 0-1,-1 0 1,1 0-1,-1-1 1,1 1-1,-1-1 1,1 1-1,-1-1 1,0 0-1,1 1 1,1-2-1,6-4-3,-1 1 0,1-1 0,-2 0 0,1-1 0,9-9 0,21-27-35,51-75 0,-77 107 16,-12 11 24,1 0 0,-1 0-1,0 0 1,0 0-1,1 0 1,-1 0 0,0 0-1,0 0 1,1 1-1,-1-1 1,0 0 0,0 0-1,1 0 1,-1 0 0,0 0-1,0 0 1,0 1-1,1-1 1,-1 0 0,0 0-1,0 0 1,0 1 0,0-1-1,0 0 1,1 0-1,-1 1 1,0-1 0,0 0-1,0 0 1,0 1-1,0-1 1,0 0 0,0 1-1,2 32 3,-2-25 3,-1 46 42,-1-32 0,2 1-1,0 0 1,1 0 0,2-1-1,7 33 1,-9-52-37,-1-1 0,1 1 0,1 0 0,-1 0 0,0 0 0,1-1 0,-1 1 0,1-1 0,0 1 0,0-1 0,0 0 0,0 0 0,0 1 0,3 0 0,-3-2-29,-1 0 1,0-1-1,0 1 0,1-1 1,-1 0-1,1 0 0,-1 1 1,0-1-1,1 0 0,-1 0 1,0 0-1,1 0 0,-1 0 0,1-1 1,-1 1-1,0 0 0,1-1 1,-1 1-1,0-1 0,1 1 1,-1-1-1,0 0 0,0 1 1,0-1-1,0 0 0,0 0 0,1 0 1,-1 0-1,-1 0 0,1 0 1,2-2-1,5-8-166,-1 0 0,0 0-1,-1 0 1,0-1 0,0 0 0,-1-1 0,4-16-1,7-23-191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13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0 18652,'-12'18'2152,"4"3"-1487,6-2-361,4-3 1688,9-2-1920,5 0-448,7-5 984,1-1-728,6-2-112,2-2-72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13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70 13947,'-9'18'1553,"-2"0"0,-21 28 0,16-26-144,-13 27 0,25-41-1127,1 1 0,0-1-1,0 1 1,1 0-1,0 0 1,0 0-1,1 0 1,-2 12-1,3-19-259,0 1 0,0-1-1,0 0 1,0 1-1,0-1 1,0 1 0,0-1-1,0 0 1,0 1-1,0-1 1,0 1 0,1-1-1,-1 1 1,0-1-1,0 0 1,0 1 0,1-1-1,-1 0 1,0 1-1,0-1 1,1 0-1,-1 1 1,0-1 0,0 0-1,1 1 1,-1-1-1,1 0 1,-1 0 0,0 0-1,1 1 1,-1-1-1,0 0 1,1 0 0,-1 0-1,1 0 1,-1 0-1,0 1 1,1-1 0,-1 0-1,1 0 1,-1 0-1,1 0 1,-1 0-1,0-1 1,1 1 0,-1 0-1,1 0 1,-1 0-1,1 0 1,-1 0 0,0 0-1,1-1 1,-1 1-1,0 0 1,1 0 0,-1-1-1,0 1 1,1-1-1,23-14 247,-24 15-252,61-50 251,-35 27-248,1 2-1,51-32 1,-75 51-32,1 0 1,0 0-1,0 0 1,0 1-1,1-1 0,-1 1 1,0 0-1,0 1 1,1-1-1,-1 1 1,1-1-1,-1 1 1,6 1-1,-7 0 1,-1-1-1,1 1 1,-1 0-1,0 0 1,1 0-1,-1 1 1,0-1-1,0 0 1,0 1-1,0-1 1,0 1 0,0 0-1,0 0 1,0 0-1,-1 0 1,1 0-1,-1 0 1,1 0-1,-1 0 1,0 1-1,0-1 1,0 0 0,1 4-1,5 29-118,-7-29 117,1-1-1,0 1 1,0-1 0,1 0 0,-1 1 0,6 9-1,-7-14-18,1 0-1,0-1 0,0 1 1,0 0-1,0 0 0,-1 0 1,1 0-1,0-1 0,0 1 1,0-1-1,1 1 0,-1-1 1,0 1-1,0-1 0,0 1 1,0-1-1,0 0 0,1 0 1,-1 1-1,0-1 0,0 0 1,0 0-1,1 0 0,-1-1 1,0 1-1,0 0 0,0 0 1,1-1-1,-1 1 0,0 0 1,0-1-1,0 1 0,2-2 1,5-2-463,0 0 1,0-1-1,9-8 1,-12 10 137,85-68-3593,-56 44 2665</inkml:trace>
  <inkml:trace contextRef="#ctx0" brushRef="#br0" timeOffset="1">681 1 15323,'-6'0'369,"1"-1"0,-1 1 1,1 1-1,-1-1 0,1 1 0,0 0 0,-1 0 0,1 0 0,0 1 0,0 0 0,0 0 0,0 0 0,0 1 1,-7 4-1,9-5-187,-1 1 0,0-1 1,0 1-1,1 0 1,0 0-1,-1 0 0,1 0 1,0 1-1,1-1 0,-1 1 1,1 0-1,-1 0 1,1 0-1,0 0 0,1 0 1,-1 0-1,-1 8 0,3-11-169,0 0 0,0 0-1,0 0 1,0 0-1,0 0 1,0 0-1,0 0 1,1 0 0,-1 0-1,0-1 1,1 1-1,-1 0 1,0 0-1,1 0 1,-1 0 0,1-1-1,0 1 1,-1 0-1,1-1 1,-1 1-1,1 0 1,0-1 0,0 1-1,-1-1 1,1 1-1,0-1 1,0 1-1,0-1 1,0 1-1,0-1 1,-1 0 0,1 0-1,0 1 1,0-1-1,2 0 1,4 1-3,0 0 0,0-1 0,14-1 1,-12 1 5,20-2 8,-11 1-24,0 0-1,0 2 1,25 2-1,-39-2 12,0-1-1,0 1 0,0 0 0,0 0 1,-1 1-1,1-1 0,0 1 0,-1 0 1,0 0-1,1 0 0,-1 0 0,0 0 1,0 1-1,0-1 0,0 1 0,0 0 1,-1 0-1,1 0 0,-1 0 0,0 1 1,3 4-1,-4-5 21,0 1 0,0 0 0,-1 0 0,1 0-1,-1-1 1,1 1 0,-1 0 0,0 0 0,-1 0 0,1 0 0,-1 0 0,0-1 0,0 1 0,0 0-1,0 0 1,0-1 0,-1 1 0,0-1 0,0 1 0,-4 5 0,0 0 39,-1-1 1,0 1-1,0-1 0,-1 0 1,0-1-1,-11 8 1,14-11-124,-1 0 0,1-1 0,-1 0 0,0 0 0,0 0 0,0 0 0,0-1 0,-11 2 0,14-3 31,1-1 0,-1 0 0,0 0 0,0 0 0,0 0 1,1-1-1,-1 1 0,0-1 0,0 1 0,1-1 1,-1 0-1,0 0 0,1 0 0,-1 0 0,1-1 0,-1 1 1,1-1-1,0 1 0,0-1 0,0 0 0,0 0 1,-3-3-1,-14-24-252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14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19820,'11'27'641,"0"0"0,-2 0 0,10 45 0,-9-32-80,17 75 298,-6 2 0,11 182 1,-32-299-840,0 1 1,0 0-1,0 0 0,0 0 1,0 0-1,0 0 1,0 0-1,0 0 0,0 0 1,1 0-1,-1 0 0,0 0 1,1-1-1,-1 1 1,1 0-1,-1 0 0,2 1 1,-2-3 1,1 0 1,0 1 0,0-1-1,0 0 1,0 0-1,-1 0 1,1 0-1,0 0 1,-1 0 0,1 0-1,-1 0 1,1 0-1,-1 0 1,1-1-1,-1-1 1,21-58 239,20-103 0,-19 65-210,-9 46-46,0-7 6,4 0-1,39-96 0,-54 150-15,1 0 0,0 1 0,0 0 0,0-1 1,0 1-1,1 0 0,0 1 0,0-1 0,1 1 0,-1-1 0,1 1 0,0 1 0,6-5 0,-10 8 3,-1 0 0,0-1-1,1 1 1,-1 0 0,0 0-1,1 0 1,-1 0 0,1-1-1,-1 1 1,0 0-1,1 0 1,-1 0 0,1 0-1,-1 0 1,0 0 0,1 0-1,-1 0 1,1 0 0,-1 0-1,0 0 1,1 0 0,-1 1-1,1-1 1,-1 0-1,0 0 1,1 0 0,-1 0-1,0 1 1,1-1 0,-1 0-1,0 0 1,1 1 0,-1-1-1,0 0 1,0 1 0,1-1-1,-1 0 1,0 1-1,0-1 1,0 0 0,1 1-1,-1-1 1,0 0 0,0 1-1,0-1 1,0 1 0,0-1-1,0 0 1,0 1 0,0-1-1,0 1 1,0-1-1,0 0 1,0 1 0,0-1-1,0 1 1,0-1 0,0 1-1,-7 25-31,-4 2 92,-1 0 0,-1-1 0,-2-1 0,-1 0 0,-34 42-1,50-67-56,-24 24 125,22-23-132,1-1 1,-1 0-1,1 1 1,-1-1-1,0 0 1,1 0-1,-1 0 1,0 0-1,0-1 1,0 1-1,0 0 1,0-1-1,-4 1 1,6-1-9,0 0 1,0 0-1,-1 0 0,1 0 1,0 0-1,0 0 0,-1 0 1,1 0-1,0 0 0,0 0 1,0 0-1,-1-1 0,1 1 1,0 0-1,0 0 0,-1 0 1,1 0-1,0 0 1,0-1-1,0 1 0,0 0 1,-1 0-1,1 0 0,0-1 1,0 1-1,0 0 0,0 0 1,0 0-1,0-1 0,-1 1 1,1 0-1,0 0 1,0-1-1,0 1 0,2-13-463,9-11-636,0 6 302,1 1 1,1 0-1,1 1 1,0 1-1,27-23 1,-4 8-305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15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1 508 15859,'1'1'159,"1"-1"0,-1 1-1,1 0 1,-1 0-1,1 0 1,-1 0 0,0 0-1,0 0 1,1 0 0,-1 0-1,0 0 1,0 0-1,0 1 1,0-1 0,0 0-1,0 1 1,-1-1 0,1 1-1,0-1 1,-1 1-1,2 2 1,7 43 1701,-5-23-248,-3-16-1270,1 0 1,0-1-1,1 1 1,0-1-1,0 0 1,1 1-1,8 12 1,-10-19-306,-1 1-1,1-1 1,-1 1 0,1-1 0,0 1 0,0-1-1,0 0 1,-1 0 0,1 0 0,0 0-1,1 0 1,-1-1 0,0 1 0,0 0-1,0-1 1,0 0 0,0 1 0,1-1 0,-1 0-1,0 0 1,0 0 0,0-1 0,1 1-1,-1 0 1,0-1 0,0 1 0,0-1-1,0 0 1,0 0 0,0 0 0,0 0 0,0 0-1,2-2 1,19-11 45,-1-2 0,-1 0 0,20-21 1,-4 5-151,-35 31 48,-1-1 0,1 1 0,-1-1 0,1 1 0,0 0-1,0 0 1,0 0 0,-1 0 0,1 0 0,0 0-1,0 1 1,0-1 0,0 0 0,1 1 0,-1 0-1,0-1 1,0 1 0,3 0 0,-3 1-9,-1 0-1,1 0 1,-1-1 0,1 1 0,-1 0-1,1 0 1,-1 1 0,0-1 0,0 0-1,1 0 1,-1 1 0,0-1 0,0 0-1,0 1 1,0-1 0,-1 1 0,1 0-1,0-1 1,-1 1 0,1-1 0,-1 1-1,1 3 1,3 19-370,-3-19 295,-1-1 1,1 0 0,-1 0 0,1 0-1,0 1 1,1-1 0,-1 0-1,1 0 1,2 3 0,-4-7 74,1 1 0,-1-1 1,1 0-1,-1 0 0,1 0 1,-1 0-1,1 0 0,-1 0 0,1 0 1,-1-1-1,1 1 0,-1 0 0,1 0 1,-1 0-1,1 0 0,-1-1 1,1 1-1,-1 0 0,0 0 0,1-1 1,-1 1-1,1 0 0,-1-1 0,0 1 1,1 0-1,-1-1 0,0 1 1,1-1-1,-1 1 0,0-1 0,0 1 1,1 0-1,-1-1 0,0 1 0,0-1 1,0 1-1,0-2 0,11-19-589,-11 21 608,117-309-4673,-20 46 5739,-130 374 2360,24-79-2959,7-21-330,-26 108 766,26-108-818,1 1 0,0-1 1,1 0-1,0 0 0,1 0 0,0 0 0,0 1 0,5 15 1,-5-24-76,0 0 0,0-1 0,0 1 0,1-1 0,-1 0 0,1 1 0,-1-1 0,1 0 0,0 0 0,-1 0 0,1 0 0,0 0 0,0-1 0,1 1 0,-1 0 0,0-1 0,1 0 0,-1 1 0,0-1 0,1 0 0,0 0 0,-1 0 0,1-1 0,-1 1 0,1-1 0,0 1 0,0-1 0,-1 0 0,1 0 0,0 0 0,-1-1 0,1 1 0,0 0 0,2-2 0,3 0-93,0 0 0,0 0 0,-1-1 0,1 0-1,-1-1 1,0 0 0,0 0 0,0 0 0,0-1 0,6-6-1,-2-1-93,0-1-1,-1 0 1,0-1-1,-1 0 0,-1 0 1,0-1-1,-1 0 1,0 0-1,6-25 1,3-19-43,9-73 0,-22 113 277,1 3 41,-3 12-18,0-1 0,0 1 0,0-1 0,-1 0 1,1 1-1,-1-1 0,0 1 0,-1-1 0,0-6 0,1 11-61,0 0-1,0 0 0,0 0 1,0 1-1,0-1 0,0 0 0,0 0 1,0 0-1,0 0 0,0 0 0,0 0 1,0 0-1,0 0 0,0 0 1,0 0-1,0 0 0,0 0 0,0 0 1,0 0-1,0 0 0,0 0 0,0 1 1,-1-1-1,1 0 0,0 0 1,0 0-1,0 0 0,0 0 0,0 0 1,0 0-1,0 0 0,0 0 0,0 0 1,0 0-1,0 0 0,0 0 1,0 0-1,0 0 0,0 0 0,-1 0 1,1 0-1,0 0 0,0 0 0,0 0 1,0 0-1,0 0 0,0 0 1,0 0-1,0 0 0,0 0 0,0 0 1,-3 12 212,0 18 2,1 9-109,2 0 0,2 0-1,2 0 1,1-1 0,2 1-1,1-1 1,18 47 0,-5-35 25,-20-47-130,0-1 1,1 1-1,-1-1 0,1 0 0,0 0 1,-1 0-1,1 1 0,0-2 0,0 1 0,0 0 1,1 0-1,-1-1 0,0 1 0,1-1 0,-1 1 1,4 0-1,-6-2-13,1 0 0,0 0 1,-1 1-1,1-1 0,0 0 1,-1 0-1,1 0 0,0 0 0,-1 0 1,1 0-1,0 0 0,-1-1 1,1 1-1,-1 0 0,1 0 1,0 0-1,-1-1 0,1 1 0,-1 0 1,1-1-1,-1 1 0,1 0 1,-1-1-1,1 1 0,-1-1 0,1 1 1,-1-1-1,1 0 0,0 0-35,0-1-1,0 1 1,-1-1-1,1 0 1,-1 0-1,1 1 1,-1-1-1,0 0 1,1 0-1,-1-2 1,0 0-134,0 0 1,-1 0-1,1 0 1,-1 0-1,1 1 1,-1-1-1,0 0 1,-1 0-1,-2-5 1,1 5-44,-1 0 1,1 1 0,-1-1-1,0 1 1,0 0 0,0 0-1,0 1 1,-1-1 0,-4-2 0,-48-16-1126,37 14 1107,-3-1 182,13 5 365,1 0-1,0-1 1,0 1-1,0-2 1,-9-5-1,18 10-270,-1 0-1,1 0 0,0-1 0,-1 1 0,1 0 1,0 0-1,-1 0 0,1-1 0,0 1 0,0 0 1,-1 0-1,1-1 0,0 1 0,0 0 1,-1-1-1,1 1 0,0 0 0,0-1 0,0 1 1,0 0-1,-1-1 0,1 1 0,0 0 0,0-1 1,0 1-1,0-1 0,0 1 0,0 0 1,0-1-1,0 1 0,0 0 0,0-1 0,0 1 1,0-1-1,0 1 0,1 0 0,-1-1 0,0 1 1,0 0-1,0-1 0,0 1 0,1 0 1,-1-1-1,0 1 0,0 0 0,1-1 0,-1 1 1,0 0-1,0 0 0,1-1 0,-1 1 1,0 0-1,1 0 0,-1 0 0,0 0 0,1-1 1,-1 1-1,1 0 0,-1 0 0,28-9 1255,-24 8-1128,17-4 16,0-1-1,0-1 1,-1-1-1,0-1 0,-1-1 1,28-18-1,-12 0-239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17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44 14467,'0'-16'1328,"-1"3"-904,-1 5-272,1 3 233,1 4-209,-2 1 56,2 1-136,2-1-272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18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60 16492,'1'-12'1147,"-1"9"-956,1 0 1,-1 0 0,0 0-1,0 1 1,0-1-1,0 0 1,0 0-1,-1 0 1,1 0 0,-1 1-1,0-1 1,1 0-1,-1 1 1,-3-5-1,4 7-137,0 0-1,0 0 0,0 0 0,0-1 0,-1 1 0,1 0 1,0 0-1,0 0 0,0 0 0,-1 0 0,1 0 0,0 0 1,0 0-1,0 0 0,-1 0 0,1 0 0,0 0 0,0 0 1,0 0-1,-1 0 0,1 0 0,0 0 0,0 0 0,0 0 1,-1 0-1,1 0 0,0 0 0,0 0 0,0 0 0,-1 1 1,1-1-1,0 0 0,0 0 0,0 0 0,0 0 0,0 0 1,-1 1-1,1-1 0,-6 11 895,-2 15-142,7-25-755,-14 70 484,3 1 0,-4 112 0,16-179-530,-1 6 29,1 0-1,0 0 1,3 22-1,-3-33-30,0 1 0,0-1-1,0 0 1,0 0 0,0 1 0,0-1 0,0 0 0,0 0-1,0 1 1,0-1 0,0 0 0,1 0 0,-1 1 0,0-1 0,0 0-1,0 0 1,0 1 0,0-1 0,1 0 0,-1 0 0,0 0-1,0 1 1,0-1 0,1 0 0,-1 0 0,0 0 0,0 0-1,0 0 1,1 0 0,-1 1 0,0-1 0,0 0 0,1 0-1,-1 0 1,0 0 0,1 0 0,-1 0 0,0 0 0,0 0 0,1 0-1,-1 0 1,0 0 0,0 0 0,1 0 0,-1 0 0,0 0-1,0-1 1,1 1 0,-1 0 0,0 0 0,1 0 0,9-12 98,27-45 133,-22 31-100,25-32 0,-36 52-113,1 0 0,0 1 0,0 0 0,0 0 0,1 0 0,0 0 0,0 1 0,0 0 0,0 1 0,12-6-1,-15 8-17,-1 1-1,0-1 1,1 1-1,-1-1 1,0 1-1,1 0 1,-1 0-1,1 0 0,-1 0 1,0 0-1,1 1 1,-1-1-1,0 1 1,1-1-1,-1 1 0,0 0 1,0 0-1,0 0 1,1 0-1,-1 0 1,0 1-1,0-1 1,-1 1-1,1-1 0,0 1 1,0 0-1,-1-1 1,1 1-1,-1 0 1,0 0-1,1 0 0,-1 0 1,2 4-1,0 3 1,1-1 0,-1 1 0,0 0 0,-1-1-1,0 1 1,0 0 0,0 14 0,-2-12 58,0 0 0,-2 1 0,1-1-1,-1 0 1,-1 0 0,0 0 0,0 0 0,-1 0 0,-1-1 0,0 1 0,0-1 0,-14 18 0,15-22 27,-1 0 0,0 0 1,0-1-1,-1 0 0,0 0 1,0 0-1,0-1 1,0 0-1,-8 4 0,9-6-14,0 0-1,0 0 1,0 0-1,0-1 1,0 0-1,0 0 1,-1-1-1,1 1 1,0-1-1,0 0 1,-1-1-1,1 1 1,0-1-1,-5-1 1,6 1-102,0-1 0,1 1 1,-1-1-1,1 0 0,-1 0 1,1 0-1,0 0 0,0-1 1,0 1-1,0-1 0,1 0 1,-1 0-1,1 0 0,-1 0 0,1 0 1,0-1-1,0 1 0,0-1 1,1 1-1,-1-1 0,1 1 1,0-1-1,0 0 0,0-6 1,1 10-50,0-1 0,0 1 0,0-1 1,0 1-1,1 0 0,-1-1 0,0 1 1,1-1-1,-1 1 0,0-1 0,1 1 1,-1 0-1,0-1 0,1 1 0,-1 0 1,1-1-1,-1 1 0,1 0 0,-1-1 1,0 1-1,1 0 0,-1 0 0,1 0 1,-1 0-1,1-1 0,0 1 0,-1 0 1,1 0-1,-1 0 0,1 0 0,-1 0 1,1 0-1,-1 0 0,1 0 0,0 1 1,25 2-1439,-22-2 1386,20 2-692,4-3-102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18.9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0 176 17156,'6'1'375,"0"0"0,0-1 0,-1 1 1,1-1-1,0-1 0,0 1 0,0-1 1,0 0-1,-1 0 0,1-1 0,0 1 0,-1-1 1,0 0-1,1-1 0,-1 0 0,0 1 1,0-2-1,5-3 0,-4 3-179,-1 0 0,0-1 0,1 0 0,-2 0 0,1-1 0,0 1 0,-1-1 0,0 0 1,-1 0-1,1-1 0,-1 1 0,0 0 0,-1-1 0,3-11 0,-4 16-158,-1 0 1,0 0-1,1 0 1,-1 0 0,0-1-1,0 1 1,0 0-1,-1 0 1,1 0-1,0 0 1,-1 0-1,1 0 1,-1 0-1,0 0 1,0 0 0,0 0-1,0 0 1,0 0-1,0 0 1,0 1-1,-2-3 1,2 4-25,-1-1 0,1 0 0,0 0 0,-1 1 0,1-1 0,0 1 0,-1-1 1,1 1-1,-1-1 0,1 1 0,-1 0 0,1 0 0,0 0 0,-1 0 0,1 0 0,-1 0 0,1 0 0,-1 0 1,1 1-1,-1-1 0,1 0 0,0 1 0,-1 0 0,1-1 0,-1 1 0,1 0 0,0-1 0,0 1 0,0 0 1,-1 0-1,-1 2 0,-5 5 1,-1 0 1,2 0 0,-1 1-1,1 0 1,0 0-1,1 0 1,0 1 0,0 0-1,1 1 1,1-1-1,-6 17 1,6-14-16,1 1 0,0 0 0,0-1 0,2 1 0,-1 0 0,2 0 0,0 0 0,1 0 0,2 16-1,-3-28 2,0 0-1,1 0 0,-1 0 0,0 0 0,1 0 0,0 0 1,-1 0-1,1 0 0,0-1 0,0 1 0,0 0 0,0 0 0,0-1 1,1 1-1,-1 0 0,0-1 0,1 1 0,-1-1 0,1 0 1,-1 0-1,1 1 0,0-1 0,0 0 0,-1 0 0,1-1 0,0 1 1,0 0-1,0 0 0,0-1 0,0 0 0,0 1 0,0-1 1,0 0-1,0 0 0,0 0 0,0 0 0,0 0 0,0 0 0,0-1 1,0 1-1,0-1 0,3 0 0,6-4 2,0 0-1,0-1 1,0 0-1,-1 0 1,0-1-1,0 0 0,-1-1 1,0 0-1,8-11 1,72-89 20,-79 95-20,73-103 3,-70 104-31,-13 12 25,0 1 0,0-1 1,0 0-1,0 0 1,1 0-1,-1 0 0,0 0 1,0 0-1,0 0 1,0 1-1,1-1 0,-1 0 1,0 0-1,0 0 1,0 0-1,0 1 0,0-1 1,0 0-1,0 0 1,1 0-1,-1 0 0,0 1 1,0-1-1,0 0 1,0 0-1,0 0 0,0 1 1,0-1-1,0 0 1,0 0-1,0 0 0,0 1 1,0-1-1,0 0 0,0 0 1,0 0-1,-1 1 1,-5 30-27,5-28 26,-10 35-22,2-9 36,1 2 0,2-1 0,0 1 0,2 0 0,0 32-1,4-61-26,0 0-1,0 0 1,0 0-1,1-1 1,-1 1-1,0 0 1,1 0-1,-1 0 0,1-1 1,-1 1-1,1 0 1,0-1-1,0 1 1,0 0-1,0-1 1,0 1-1,0-1 0,0 0 1,2 2-1,-2-2-37,1-1 1,-1 1-1,0-1 0,1 0 0,-1 0 0,0 0 0,1 0 0,-1 0 0,1 0 0,-1 0 0,0 0 1,1 0-1,-1-1 0,0 1 0,0-1 0,1 1 0,-1-1 0,0 1 0,0-1 0,1 0 0,-1 1 1,0-1-1,0 0 0,0 0 0,0 0 0,1-1 0,7-7-320,0 0 0,-1 0 0,0-1 0,-1 0 0,0-1 0,-1 1 0,0-2 0,0 1 0,-1 0 1,7-24-1,0-12-603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19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37 20180,'-6'-6'1985,"-1"0"-1553,2 5-592,0 1 656,1-2-200,-2-5-184,-1-7-408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20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79 143 14667,'4'-9'957,"6"-20"556,-10 27-1395,1 1 0,-1 0 0,0-1 0,1 1 0,-1-1 0,0 1 0,0-1 0,0 1 1,0-1-1,0 1 0,-1-1 0,1 1 0,0-1 0,-1-2 0,0 4-67,1 0-1,0 0 1,0 0-1,0-1 0,-1 1 1,1 0-1,0 0 1,0 0-1,0 0 1,-1 0-1,1 0 1,0 0-1,0 0 1,-1 0-1,1 0 1,0 0-1,0 0 1,0 0-1,-1 0 1,1 0-1,0 0 1,0 0-1,-1 0 1,1 0-1,0 0 1,0 0-1,0 0 1,-1 0-1,1 0 1,0 1-1,0-1 1,0 0-1,-1 0 1,1 0-1,0 0 1,0 0-1,0 1 1,0-1-1,0 0 1,-1 0-1,1 0 1,0 1-1,0-1 1,-8 11 781,8-11-711,-9 15 326,2-1-1,0 1 0,0 0 0,2 1 0,0-1 1,-4 23-1,-11 98 141,16-97-532,2 1 0,2 0 0,5 41 0,-5-74-51,1 0 0,1 0 1,-1-1-1,1 1 1,4 8-1,-6-14-1,1 0 0,-1 0 0,1 0 0,-1 0 0,1 0 0,0 0 0,0 0 0,-1 0 1,1 0-1,0 0 0,0 0 0,0 0 0,0 0 0,0 0 0,0-1 0,0 1 0,0-1 0,0 1 0,1 0 0,-1-1 0,0 0 0,0 1 0,0-1 0,1 0 0,-1 0 1,0 1-1,0-1 0,1 0 0,-1 0 0,0 0 0,0-1 0,1 1 0,-1 0 0,0 0 0,0-1 0,1 1 0,1-2 0,3-1 18,1-1 0,-1 0 0,0 0 0,0-1 0,-1 1-1,0-1 1,1-1 0,7-10 0,35-55 183,-42 61-168,55-93 506,55-127 1,-105 203-403,-19 97 13,5-55-160,-16 140-29,17-133 33,2 0 1,0-1-1,2 1 0,0 0 1,6 22-1,-7-39 3,1 1-1,-1-1 1,1 0 0,0 0-1,1 0 1,-1 0-1,1 0 1,0-1 0,0 1-1,0-1 1,1 1-1,4 3 1,-6-6 1,0-1-1,0 0 1,0 0-1,0 0 1,0 0-1,0 0 1,1 0-1,-1-1 1,0 1 0,0-1-1,1 1 1,-1-1-1,0 0 1,1 0-1,-1 0 1,0 0-1,0 0 1,1-1 0,-1 1-1,0-1 1,0 1-1,1-1 1,-1 0-1,0 0 1,0 0-1,0 0 1,0 0 0,0-1-1,0 1 1,3-3-1,6-5 21,-1-1 0,1 0 0,-2-1-1,1 0 1,-1 0 0,-1-1 0,9-17 0,3-7 143,19-52 0,-27 54-45,-1-1 0,-2 0 0,-2-1 0,-1 0 0,3-66 0,-9 92-116,0 1 0,-1-1 0,-3-15 1,4 23-41,0 0 1,-1 0-1,0 0 1,1 1 0,-1-1-1,0 0 1,0 0-1,0 1 1,0-1 0,-2-2-1,2 3-12,0 1-1,1-1 0,-1 1 1,0 0-1,1-1 0,-1 1 1,0 0-1,0-1 0,1 1 0,-1 0 1,0 0-1,0-1 0,1 1 1,-1 0-1,0 0 0,0 0 1,0 0-1,1 0 0,-1 0 1,0 0-1,0 1 0,0-1 1,1 0-1,-1 0 0,-1 1 1,-1 1-49,1 0 1,-1 0 0,1 0 0,0 0 0,-1 0 0,1 1-1,0-1 1,1 1 0,-1-1 0,0 1 0,1 0 0,-1 0-1,1 0 1,0-1 0,0 1 0,0 0 0,0 0 0,1 1-1,-1-1 1,1 3 0,-4 24-614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29 18348,'16'-23'2105,"-13"17"-960,-12 19 178,-225 338 615,38-77-2306,420-615-8083,-96 140 9697,-126 198-1230,17-20 1408,-19 23-1377,0-1 0,1 1 0,-1 0-1,0-1 1,1 1 0,-1 0 0,1-1 0,-1 1 0,0 0-1,1 0 1,-1 0 0,1-1 0,-1 1 0,1 0-1,-1 0 1,1 0 0,-1 0 0,1 0 0,-1 0-1,1 0 1,-1 0 0,1 0 0,-1 0 0,1 0 0,-1 0-1,1 1 1,-1-1 0,0 0 0,1 0 0,-1 0-1,1 1 1,-1-1 0,1 0 0,-1 0 0,0 1-1,1-1 1,-1 0 0,0 1 0,1-1 0,-1 0 0,0 1-1,1-1 1,-1 1 0,0-1 0,0 1 0,0-1-1,1 0 1,-1 1 0,0-1 0,0 1 0,0 0 0,9 24 605,-1 0 1,7 45 0,-4-20-404,96 278-1223,-105-323 648,5 16-793,-7-20 1056,0-1-1,0 1 1,0 0 0,0 0 0,0-1 0,0 1 0,0 0 0,0 0 0,0-1 0,-1 1-1,1 0 1,0-1 0,0 1 0,-1 0 0,1 0 0,0-1 0,-1 1 0,1-1 0,-1 1-1,1 0 1,-1-1 0,1 1 0,-1-1 0,0 2 0,-7 1-736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20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110 573 18844,'15'-3'510,"-1"-1"0,-1-1-1,1 0 1,-1-1 0,0-1 0,0 0 0,0 0 0,-1-2-1,-1 1 1,1-1 0,-1-1 0,-1 0 0,17-20 0,-26 29-469,0 0 0,0-1 0,0 1 0,0 0 0,-1-1 0,1 1 0,0-1 0,-1 1 0,1-1 0,-1 1 0,1-1 0,-1 1 0,0-1 0,1 0 0,-1 1 0,0-1 0,0 0 0,0 1 0,-1-4 0,0 4-16,1 0 0,-1 0-1,0-1 1,1 1 0,-1 0 0,0 0-1,0 0 1,0 0 0,0 0-1,0 1 1,0-1 0,0 0-1,0 0 1,-1 1 0,1-1-1,0 0 1,0 1 0,-3-1-1,-2-1 2,-1 1-1,1 0 0,-1 0 0,1 1 0,-1 0 0,1 0 1,-1 0-1,-9 2 0,3 1-33,1 1-1,0 0 1,-1 1 0,1 0-1,1 1 1,-1 1 0,1-1-1,0 2 1,1 0 0,0 0-1,0 0 1,-13 16 0,17-17-1,0 0 0,0 1 1,0-1-1,1 1 1,0 1-1,1-1 1,0 1-1,0-1 0,1 1 1,0 0-1,1 1 1,-1-1-1,2 0 0,-1 1 1,2-1-1,-1 1 1,2 16-1,-1-22 9,1-1-1,-1 1 1,1 0 0,0 0-1,0-1 1,0 1-1,1-1 1,-1 1-1,1-1 1,0 1 0,0-1-1,0 0 1,0 0-1,1 0 1,-1 0 0,1 0-1,0-1 1,0 1-1,0-1 1,0 0-1,0 0 1,0 0 0,1 0-1,-1 0 1,1-1-1,-1 1 1,1-1 0,-1 0-1,1 0 1,0-1-1,0 1 1,4 0-1,3-1 2,0-1-1,-1 0 0,1 0 0,-1-1 0,1 0 0,-1-1 1,0 0-1,0 0 0,0-1 0,15-9 0,-4 0 2,-1-1 1,0-1-1,-1 0 0,-1-2 1,0 0-1,-1-1 0,-1-1 0,-1 0 1,0-1-1,15-30 0,-11 14 2,-1 0-1,-2-1 1,-2-1 0,-2 0-1,13-63 1,-22 90-6,-2 7-1,0 0 0,0 1 0,0-1 0,-1 0 0,1 0 0,-1 0 0,0 0 1,0 0-1,0 0 0,0 0 0,-1 1 0,-1-8 0,2 11 2,0 0-1,-1 0 1,1 0 0,0 0-1,0 0 1,0 0 0,0 0 0,0 0-1,-1 0 1,1 0 0,0 0-1,0-1 1,0 1 0,0 0-1,-1 0 1,1 0 0,0 0 0,0 0-1,0 0 1,0 0 0,-1 1-1,1-1 1,0 0 0,0 0 0,0 0-1,0 0 1,-1 0 0,1 0-1,0 0 1,0 0 0,0 0 0,0 0-1,0 0 1,0 1 0,-1-1-1,1 0 1,0 0 0,0 0 0,0 0-1,0 0 1,0 1 0,-8 10-39,-4 12-26,-1 11 29,0-1 1,2 2-1,2 0 1,1 0 0,1 1-1,2-1 1,2 1-1,2 57 1,2-82 42,0 0 0,1-1 0,0 1 0,1-1 0,0 0 0,1 0 0,9 19 0,-12-27-3,0 0 0,1 1 0,-1-1 0,1 0 0,0 0 0,0 0 0,0 0 0,0-1 0,0 1 0,0-1 0,0 1 0,1-1 0,-1 1 0,0-1 0,5 1 0,-5-1 0,1-1 0,0 0 0,0 0 0,-1 0-1,1 0 1,0 0 0,0-1 0,-1 1-1,1-1 1,0 0 0,-1 0 0,1 0-1,-1 0 1,1 0 0,-1 0 0,1-1 0,-1 1-1,3-3 1,11-9 62,0 0-1,-1-1 1,-1-1 0,0 0-1,16-25 1,53-93 306,13-55 56,-80 151-365,-2-1 0,-2 1 0,10-52 0,-19 58-38,-3 31-24,0-1 0,1 1 1,-1 0-1,0 0 0,0-1 0,0 1 1,0 0-1,0 0 0,0-1 0,0 1 1,0 0-1,0 0 0,0-1 0,0 1 1,0 0-1,0 0 0,0-1 1,-1 1-1,1 0 0,0 0 0,0-1 1,0 1-1,0 0 0,0 0 0,0 0 1,-1-1-1,1 1 0,0 0 0,0 0 1,0 0-1,0-1 0,-1 1 0,1 0 1,0 0-1,0 0 0,-1 0 1,1 0-1,0 0 0,0 0 0,-1-1 1,1 1-1,0 0 0,0 0 0,-1 0 1,1 0-1,0 0 0,0 0 0,-1 0 1,1 0-1,0 0 0,-1 1 1,-10 9-9,-2 10-6,1 0-1,1 1 0,-10 28 1,-23 74-32,-19 109 43,56-195 12,2-1 1,1 1-1,2 0 0,4 55 0,-1-89-9,6 46 18,-7-47-21,1 0 1,-1 0-1,1 0 0,0 0 1,-1 0-1,1 0 0,0 0 1,0 0-1,0 0 1,1 0-1,-1-1 0,0 1 1,1 0-1,-1-1 1,1 1-1,-1-1 0,1 1 1,2 0-1,-4-2-4,0 0-1,1 1 1,-1-1 0,0 0 0,1 0-1,-1 0 1,0 0 0,1 0 0,-1 0-1,1 0 1,-1 0 0,0 0-1,1 0 1,-1 0 0,0 0 0,1 0-1,-1-1 1,0 1 0,1 0 0,-1 0-1,0 0 1,1 0 0,-1-1-1,0 1 1,1 0 0,-1 0 0,0 0-1,0-1 1,1 1 0,-1-1 0,7-14-201,-4-21-191,-3 16 136,-1 0 1,-1 0 0,-1 0-1,-1 0 1,0 1 0,-13-35-1,4 23 89,-1 1-1,-1 0 0,-24-37 1,38 67 194,1 0 0,0-1 0,0 1 0,0 0 0,-1-1 0,1 1 0,0 0 0,0-1 0,0 1 0,0 0 0,0-1 0,0 1 0,0 0 0,0-1 0,0 1 0,0 0 0,0-1 0,0 1 0,0 0 0,0-1 0,0 1 0,0 0 0,0-1 0,0 1 0,0 0 0,0-1 0,1 1 0,-1 0 0,0-1 0,0 1 0,0 0 0,1-1 0,-1 1 0,0 0 0,0 0 0,1 0 0,-1-1 0,0 1 0,1 0 0,-1 0 0,0 0 0,1-1 0,-1 1 0,0 0 0,1 0 0,-1 0 0,0 0 0,1 0 0,-1 0 0,0 0 0,1 0 0,21-3 402,-19 3-315,7-1 39,206-8-897,-173 9 457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21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1 18252,'1'18'567,"-1"0"-1,0-1 1,-1 1-1,-1 0 1,-8 35 0,4-22 170,-33 174 1785,-25 159-76,63-358-2379,0 0 0,1 0 0,-1 0 0,2 0 0,-1 0 0,0 0 0,2 7-1,-1-13-60,-1 1 0,0-1-1,0 0 1,0 0-1,0 1 1,0-1-1,0 0 1,0 0-1,1 1 1,-1-1-1,0 0 1,0 0 0,0 1-1,1-1 1,-1 0-1,0 0 1,0 0-1,0 1 1,1-1-1,-1 0 1,0 0-1,1 0 1,-1 0 0,0 0-1,0 0 1,1 1-1,-1-1 1,0 0-1,1 0 1,-1 0-1,0 0 1,0 0-1,1 0 1,-1 0 0,0 0-1,1 0 1,-1-1-1,0 1 1,0 0-1,1 0 1,-1 0-1,0 0 1,1 0-1,1-2 7,1 0-1,-1 0 0,0-1 0,0 1 0,0 0 0,0-1 0,0 1 1,2-4-1,31-52 63,-15 24-14,1 1 0,2 1 0,32-35 0,-51 63-51,0 0 0,-1 1 0,2 0 0,-1 0 0,0 0 0,5-3-1,-8 6-5,1-1 0,-1 1 0,0-1 0,0 1 0,0 0 0,0-1 0,0 1 0,1 0 0,-1 0 0,0 0 0,0 0 0,0 0 0,1 0 0,-1 0 0,0 0 0,0 0 0,0 1 0,0-1 0,1 0 0,-1 1 0,0-1 0,0 1 0,0-1 0,0 1-1,0 0 1,0-1 0,0 1 0,0 0 0,0 0 0,-1 0 0,1-1 0,0 1 0,1 2 0,1 2 10,-1 1 0,0-1 1,0 1-1,0 0 0,0 0 0,-1-1 0,0 1 0,0 0 0,-1 0 0,0 0 1,0 10-1,-10 69 67,9-77-72,-24 140-84,33-168-1421,0 0 1,2 1 0,21-35-1,-8 21 364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21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38 16115,'0'-1'154,"1"0"0,-1 0 0,1 0-1,-1 0 1,0 0 0,0 0-1,0 0 1,1 0 0,-1 0 0,0-1-1,0 1 1,0 0 0,-1 0-1,1 0 1,0 0 0,0 0-1,-1 0 1,1 0 0,0 0 0,-1 0-1,1 0 1,-1 0 0,1 0-1,-1 0 1,0 0 0,1 0 0,-1 1-1,0-1 1,0 0 0,1 0-1,-1 1 1,0-1 0,0 1 0,0-1-1,0 0 1,0 1 0,-2-1-1,1 0 21,0 1-1,0-1 1,0 1-1,0-1 1,0 1-1,0 0 1,0 0-1,0 0 0,0 0 1,0 0-1,0 1 1,0-1-1,0 1 1,0-1-1,0 1 1,0 0-1,0 0 1,0-1-1,-3 3 0,-1 3-92,0-1 0,0 1-1,1 0 1,0 0 0,0 1-1,0 0 1,1 0-1,0 0 1,0 0 0,1 0-1,0 1 1,0 0 0,1-1-1,0 1 1,0 0-1,1 0 1,0 0 0,1 1-1,-1-1 1,2 0 0,1 16-1,-2-23-74,0 1 0,1 0-1,-1 0 1,1-1 0,-1 1-1,1 0 1,0-1 0,-1 1-1,1 0 1,0-1 0,0 1-1,0-1 1,0 0 0,1 1-1,-1-1 1,0 0 0,0 0 0,1 0-1,-1 0 1,1 0 0,2 2-1,-2-3 3,0 1 0,1-1 0,-1 1 0,1-1-1,-1 0 1,1 0 0,-1 0 0,0 0 0,1 0 0,-1-1-1,1 1 1,-1-1 0,4-1 0,6-3 23,0-1 0,0 0 1,-1 0-1,15-13 0,-15 12-8,-3 0-11,1 1 0,-1 0 0,1 0 0,1 1 0,9-4-1,-17 9-10,-1-1 0,1 1 0,-1-1-1,1 1 1,0-1 0,-1 1-1,1 0 1,0 0 0,-1 0-1,1 0 1,0 0 0,-1 0 0,1 0-1,0 0 1,-1 1 0,1-1-1,-1 1 1,1-1 0,-1 1-1,1 0 1,-1 0 0,1-1 0,-1 1-1,1 0 1,-1 0 0,0 1-1,0-1 1,1 0 0,-1 0 0,0 0-1,0 1 1,0-1 0,0 1-1,-1-1 1,1 1 0,0-1-1,-1 1 1,1-1 0,0 3 0,2 6 12,-1 0 1,0 1 0,0-1-1,0 14 1,3 20 70,-5-42-78,0-1 0,0 0 0,1 0 0,-1 0 0,0 0 0,1 0 0,-1 0 0,1 1 0,-1-1 1,1 0-1,0 0 0,-1-1 0,1 1 0,0 0 0,0 0 0,1 1 0,-2-2-2,1 0 0,-1 1-1,1-1 1,-1 0 0,1 0 0,0 0-1,-1 0 1,1 0 0,-1 0-1,1 0 1,0 0 0,-1 0 0,1 0-1,-1 0 1,1 0 0,0 0 0,-1 0-1,1-1 1,-1 1 0,1 0 0,-1 0-1,2-1 1,2-2-5,0-1 0,1 1 0,-1-1 0,0 0 0,4-6 0,-2 3-62,7-8-347,1 1 1,1 0 0,0 2 0,1-1 0,0 2 0,1 0 0,0 1-1,1 0 1,24-8 0,-7 5-383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1:23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221 320 14515,'-1'-2'221,"-1"-1"-1,0 1 1,1 0 0,-1 0-1,0 0 1,0 0 0,0 0-1,-1 1 1,1-1-1,0 0 1,-1 1 0,1 0-1,-1 0 1,1-1 0,-1 2-1,0-1 1,1 0-1,-1 0 1,0 1 0,0 0-1,0-1 1,1 1 0,-1 0-1,0 0 1,0 1-1,1-1 1,-1 0 0,0 1-1,0 0 1,1 0 0,-1 0-1,-4 2 1,-1 1 125,0 0 1,0 1-1,0 0 0,0 0 1,1 1-1,0 0 1,0 1-1,-10 10 0,11-9-246,0 0-1,0 0 1,1 0-1,0 1 1,0-1-1,1 1 0,0 0 1,0 1-1,1-1 1,1 1-1,-1-1 1,1 1-1,1 0 0,0 0 1,1 13-1,-1-21-92,1 0 0,0 0-1,1 0 1,-1 0 0,0 0 0,1 0-1,-1 0 1,1 0 0,-1 0-1,1 0 1,0 0 0,0 0-1,0-1 1,0 1 0,0 0 0,0-1-1,1 1 1,-1 0 0,1-1-1,-1 0 1,1 1 0,-1-1-1,1 0 1,0 0 0,-1 0 0,1 0-1,0 0 1,0 0 0,0 0-1,0-1 1,0 1 0,0-1-1,0 1 1,0-1 0,0 0-1,0 0 1,0 0 0,0 0 0,0 0-1,0 0 1,0-1 0,4 0-1,6-3 0,1 0 0,-1-1 0,0-1 0,0 0 0,0 0 0,-1-1 0,0-1 0,0 1 0,18-19 0,3-6 21,44-56 0,4-24 62,-70 94-42,0 0 0,-1 0 0,-1-1 0,10-32 0,-18 39 117,-7 15-43,-11 14 3,0 7 15,1 1 1,1 0-1,1 1 0,1 0 0,2 1 0,0 1 0,2 0 0,-11 52 1,19-71-83,0 1 0,1-1 1,0 1-1,1 0 0,1 15 1,-1-23-48,0-1 0,1 1 0,-1-1 0,0 1 0,1-1 0,-1 1 0,1-1 0,0 1 0,0-1 0,-1 0 0,1 1 0,0-1 0,0 0 0,0 0 0,0 1 0,0-1 0,3 1 0,-3-1-9,1 0 1,-1-1 0,1 0 0,0 1-1,-1-1 1,1 0 0,0 0-1,-1 0 1,1 0 0,0 0 0,-1 0-1,1 0 1,0-1 0,-1 1-1,1 0 1,0-1 0,-1 0 0,1 1-1,-1-1 1,3-1 0,3-2-40,-1 0 1,1-1 0,-1 1 0,0-1 0,-1 0 0,1-1 0,-1 1-1,8-13 1,-5 8-61,-1-1 0,-1 0 0,0-1 0,7-18 0,-13 29 7,-1 5 49,-6 15 57,-8 26 90,9-28-58,5-14 32,4-8 10,2-3-38,3-33-55,1 3-16,-8 32 23,0 0 0,0 0 0,1 0 0,4-11 1,-6 17-5,0-1 1,0 1 0,0 0 0,0 0 0,0-1 0,0 1 0,0 0 0,0 0-1,0-1 1,0 1 0,0 0 0,0 0 0,0-1 0,0 1 0,0 0 0,0 0 0,0-1-1,0 1 1,0 0 0,0 0 0,0 0 0,-1-1 0,1 1 0,0 0 0,0 0 0,0 0-1,0-1 1,-1 1 0,1 0 0,0 0 0,0 0 0,0 0 0,-1-1 0,1 1-1,0 0 1,0 0 0,0 0 0,-1 0 0,1 0 0,0 0 0,0 0 0,-1 0 0,1 0-1,0 0 1,0 0 0,-1 0 0,1 0 0,0 0 0,0 0 0,-1 0 0,1 0 0,0 0-1,0 0 1,-1 0 0,1 0 0,0 0 0,0 1 0,-1-1 0,1 0 0,0 0-1,0 0 1,0 0 0,-1 1 0,1-1 0,0 0 0,0 0 0,0 0 0,0 1 0,-1-1 0,-1 4 0,-1 0 1,1 0 0,0 0-1,0 0 1,0 0 0,1 1 0,-2 4-1,-2 6 2,-3 3 30,-4 14 144,-11 38-1,20-61-131,1 0 0,0-1 0,1 1 0,0 0 0,1 0 0,0 0 0,0 0 0,1 1 0,3 12 0,-4-19-37,1-1-1,0 1 1,0-1-1,0 1 1,0-1-1,0 0 1,0 0-1,0 1 0,1-1 1,0 0-1,-1 0 1,1 0-1,0-1 1,0 1-1,0 0 1,0-1-1,0 1 1,0-1-1,4 2 0,-2-1-1,0-1-1,0 0 1,0 0-1,0-1 0,0 1 1,0-1-1,0 0 1,0 0-1,1 0 1,-1 0-1,5-2 0,6-2 2,1 0 0,-1-2-1,0 0 1,-1 0 0,16-10-1,-8 3-4,-2-1 0,0-1 0,-1-1 0,0-1 0,-2-1 0,0 0 0,0-1 0,-2-1 0,20-33 0,-4-1-5,-3-1 0,35-98 0,-62 150 3,4-10-5,0 0 0,-1 0 1,0 0-1,-1 0 0,-1-1 0,0 0 1,0-14-1,-2 27 3,0-1 1,0 1-1,0-1 1,0 0-1,-1 1 0,1-1 1,0 0-1,-1 1 1,1-1-1,-1 1 0,0-1 1,0 1-1,1-1 1,-3-1-1,3 3 2,-1-1-1,0 1 1,0-1-1,1 1 1,-1-1 0,0 1-1,0 0 1,0-1 0,0 1-1,0 0 1,0 0 0,0 0-1,0 0 1,0 0-1,1 0 1,-1 0 0,0 0-1,0 0 1,0 0 0,0 0-1,0 0 1,0 1 0,0-1-1,0 0 1,1 1-1,-1-1 1,-2 2 0,-5 2-5,1 1 0,-1 0 1,1 1-1,0 0 0,0 0 0,0 0 1,-6 8-1,-39 56-12,29-37 26,2 1 0,2 1-1,-19 45 1,32-65 3,1-1-1,0 1 0,1-1 1,1 1-1,0 0 1,2 1-1,-1-1 0,2 0 1,0 1-1,0-1 0,5 25 1,-3-33-10,0 0 1,1-1-1,-1 0 1,1 1-1,1-1 1,-1 0-1,1 0 0,0-1 1,0 1-1,0-1 1,1 0-1,0 0 1,0 0-1,1-1 1,-1 1-1,1-1 1,0-1-1,0 1 1,0-1-1,13 5 1,-10-5-163,0 0 1,0-1 0,0 0 0,1 0 0,-1-1 0,0-1 0,1 1 0,-1-1 0,1-1 0,-1 0 0,1 0 0,-1-1 0,0 0 0,0-1 0,10-3 0,7-10-268,-7-8-156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03.4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27 18036,'-2'-11'1017,"-2"-4"1824,2 16-1430,1 10-355,-12 269 1544,4-52-7260,7-215 3762,-1-11-63,-8-21-497,-2-10 598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03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1 170 15811,'0'-5'247,"0"0"0,0 0 0,0 0 0,1-1 1,0 1-1,0 0 0,0 0 0,0 0 0,1 1 0,0-1 0,0 0 0,0 1 0,4-6 0,-2 4 85,1 1 0,0-1 1,0 1-1,0 0 0,1 1 1,0-1-1,0 1 0,12-6 1,-1 0 455,0 2 0,33-12 1,-45 18-704,-1 1 1,1-1-1,0 1 1,0 0-1,0 1 1,0-1 0,0 1-1,0 0 1,0 0-1,0 1 1,0-1-1,-1 1 1,1 0 0,0 0-1,0 1 1,6 2-1,-10-3-67,1 0 0,-1 0 0,1 0 0,-1 0 0,0 0 0,1 1 0,-1-1 0,0 0 0,0 1 0,0-1 0,0 1 0,0-1 0,0 1 0,0-1 0,0 1 0,-1 0 0,1-1 0,-1 1 0,1 2 0,0 0 2,-1-1 1,0 1 0,0-1 0,-1 1-1,1-1 1,-1 1 0,1 0 0,-1-1 0,-2 4-1,-1 5 43,-1-1-1,-1 0 0,0 0 1,-13 16-1,5-10 58,-1 0 1,-1-1-1,-18 14 0,-15 14 294,49-44-411,0 0 0,0 0 1,0 0-1,-1 0 0,1 1 0,0-1 1,0 0-1,0 0 0,0 0 0,0 0 1,0 0-1,0 0 0,0 0 0,-1 0 1,1 1-1,0-1 0,0 0 0,0 0 1,0 0-1,0 0 0,0 0 0,0 1 1,0-1-1,0 0 0,0 0 0,0 0 1,0 0-1,0 0 0,0 1 0,0-1 1,0 0-1,0 0 0,0 0 0,0 0 1,0 0-1,0 1 0,0-1 0,0 0 1,0 0-1,0 0 0,1 0 0,-1 0 1,0 0-1,0 1 0,0-1 0,0 0 1,0 0-1,11 2 64,25-4-66,-18 0 7,-11 2-9,0 0-1,-1 0 1,1 1 0,0 0 0,-1 0-1,1 0 1,-1 1 0,1 0-1,-1 0 1,0 1 0,0 0-1,0 0 1,0 0 0,0 1 0,-1-1-1,1 1 1,-1 1 0,0-1-1,0 1 1,-1 0 0,1 0 0,-1 0-1,0 1 1,-1-1 0,1 1-1,-1 0 1,0 0 0,-1 0 0,1 1-1,-1-1 1,2 11 0,-2-3 23,0-1 1,-1 1-1,-1-1 1,0 1-1,0-1 1,-2 1-1,1-1 1,-2 1-1,0-1 1,0 0-1,-2 0 1,1 0-1,-12 21 1,9-22 87,0 0 1,0 0 0,-1 0-1,-1-1 1,0-1 0,0 1-1,-1-2 1,-1 1 0,1-1-1,-2-1 1,1 0 0,-1 0-1,-17 7 1,22-12-50,0-1 0,1 0 0,-1 0 0,0 0 0,0-1 0,0 0 0,0 0-1,0-1 1,-1 0 0,1-1 0,-8 0 0,13 0-133,0 1 0,0-1-1,-1 1 1,1-1 0,0 0 0,0 0-1,0 0 1,0 0 0,0 0 0,0 0-1,0-1 1,1 1 0,-1-1 0,0 1-1,1-1 1,-1 1 0,1-1-1,0 0 1,-1 0 0,1 0 0,0 0-1,0 0 1,0 0 0,0 0 0,1 0-1,-1 0 1,1 0 0,-1-1 0,1 1-1,0 0 1,-1 0 0,1-1 0,0 1-1,1 0 1,-1 0 0,0-1-1,1 1 1,0-3 0,1-1-169,-1 1 0,1-1 0,1 1 0,-1 0 0,1 0 0,-1 0 1,1 0-1,1 0 0,-1 1 0,1-1 0,0 1 0,0 0 0,4-4 0,20-15-859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04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0 418 19268,'7'1'332,"-1"-1"0,1 1 1,-1-2-1,1 1 0,0 0 0,-1-1 0,1-1 1,-1 1-1,0-1 0,1 0 0,-1 0 0,0-1 1,0 0-1,0 0 0,5-4 0,5-4 148,0 0 0,-1-1 0,26-27 0,-20 16-135,23-32 0,-37 46-264,-1 0 0,-1 0-1,1-1 1,-2 1 0,1-1 0,-1-1 0,3-10-1,-7 20-72,0 0-1,0 1 0,1-1 0,-1 1 0,0-1 1,0 0-1,0 1 0,0-1 0,1 1 1,-1-1-1,0 0 0,0 1 0,0-1 1,0 0-1,0 1 0,-1-1 0,1 1 1,0-1-1,0 0 0,0 1 0,0-1 1,-1 1-1,1-1 0,0 1 0,-1-1 1,1 0-1,0 1 0,-1 0 0,1-1 0,-1 1 1,1-1-1,-1 1 0,1-1 0,-1 1 1,1 0-1,-1-1 0,1 1 0,-1 0 1,1 0-1,-1-1 0,0 1 0,1 0 1,-1 0-1,1 0 0,-1 0 0,0-1 1,1 1-1,-1 0 0,1 0 0,-1 1 1,0-1-1,1 0 0,-1 0 0,0 0 0,1 0 1,-1 0-1,1 1 0,-1-1 0,0 0 1,-3 2 14,0-1 1,0 1 0,0 0 0,1 0-1,-1 0 1,1 0 0,-1 1-1,-2 2 1,-4 6 2,1 0 0,0 0-1,1 1 1,0 0 0,1 1 0,1 0 0,-9 20-1,12-23-18,-1 0-1,1 1 1,1-1-1,0 1 1,0-1-1,1 1 1,0-1-1,1 1 1,1 0-1,2 19 1,-3-27-4,1 1 0,0 0-1,0-1 1,0 1 0,1-1 0,-1 0 0,1 1 0,0-1-1,0 0 1,0 0 0,0 0 0,0 0 0,1 0 0,-1-1 0,1 1-1,0-1 1,0 1 0,0-1 0,0 0 0,0 0 0,0-1 0,1 1-1,-1-1 1,1 1 0,-1-1 0,1 0 0,-1 0 0,1-1-1,4 1 1,0-1 2,-1 0 0,0 0 0,1-1 0,-1 0 1,0-1-1,0 0 0,0 0 0,0 0 0,0-1 0,0 0 0,-1 0 0,1-1 0,11-8 0,-3 0 7,0-1-1,-1 0 1,0-1 0,-1-1 0,-1 0 0,0-1-1,-1 0 1,-1 0 0,-1-1 0,15-35 0,-61 181 238,32-108-180,2 0 0,0 1 1,1 0-1,2 29 1,0-45-50,1-1 1,-1 0 0,1 0 0,1 1-1,-1-1 1,1 0 0,0 0 0,0 0-1,0 0 1,4 5 0,-5-8-17,1 0 0,-1 0 0,1-1 0,-1 1 0,1-1 1,0 1-1,-1-1 0,1 0 0,0 1 0,0-1 0,0 0 0,0 0 0,0 0 0,0-1 0,0 1 0,1 0 0,-1-1 1,0 1-1,0-1 0,1 0 0,-1 0 0,0 0 0,0 0 0,1 0 0,-1 0 0,3-1 0,0-1-100,0 1 0,0-1-1,0-1 1,0 1 0,-1-1-1,1 0 1,0 0 0,-1 0-1,0 0 1,0-1 0,0 0 0,0 0-1,-1 0 1,1 0 0,-1 0-1,0-1 1,0 1 0,3-8-1,0-1-480,0 0-1,-1-1 1,0 0 0,-1 0-1,3-24 1,-4 9-484,-1 1-1,-2-1 1,-1 0 0,-1 0-1,-1 0 1,-2 1-1,-9-32 1,4 27 642,-15-38-1,16 53 2660,-5-10 3128,13 23-3219,8 11-1280,-1 6-805,-6-7-234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05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10 18324,'1'-1'133,"0"0"1,-1 1 0,1-1-1,0 0 1,0 0-1,-1 1 1,1-1-1,0 0 1,0 1-1,0-1 1,0 1-1,0-1 1,0 1-1,0 0 1,1-1-1,-2 2-72,1-1 0,-1 1-1,1 0 1,-1 0-1,1-1 1,-1 1-1,0 0 1,1 0-1,-1-1 1,0 1-1,0 0 1,0 0-1,1 0 1,-1 0-1,0 0 1,0-1-1,0 1 1,0 0-1,-1 0 1,1 0-1,0 0 1,0-1-1,-1 2 1,-20 179 4080,8-95-3516,-1 125 0,14-201-596,0-1-1,1 1 1,0-1-1,0 1 0,1-1 1,0 0-1,4 10 0,-6-18-24,1 0 0,-1 0 0,1 0-1,-1 0 1,1 0 0,0 0 0,-1 0-1,1 0 1,0 0 0,0 0 0,0-1-1,-1 1 1,1 0 0,0-1 0,0 1-1,0-1 1,0 1 0,0-1 0,0 1-1,0-1 1,0 1 0,0-1 0,0 0-1,0 0 1,1 0 0,-1 1 0,0-1 0,0 0-1,0-1 1,0 1 0,0 0 0,0 0-1,0 0 1,1 0 0,-1-1 0,0 1-1,0-1 1,0 1 0,0-1 0,1 0-1,3-2 7,0-1-1,0 1 1,0-1-1,0 0 1,5-7-1,13-14 19,-2-2-1,0 0 1,-2-2-1,17-31 1,53-128 38,-67 140-57,-7 16-7,-3 6 2,13-39 0,-31 87-5,-63 251 274,62-232-143,1 1-1,2-1 1,2 1 0,5 74 0,-3-112-113,7 37 91,-7-40-106,0 1 0,1 0-1,-1 0 1,1 0-1,-1 0 1,1-1 0,0 1-1,0 0 1,0-1 0,0 1-1,0-1 1,0 1 0,0-1-1,0 1 1,1-1 0,-1 0-1,3 2 1,-4-3-4,0 0 0,0 0 0,0 0 0,1 0 0,-1 0 0,0 0 0,0 0 0,0 0 0,1 0 0,-1 0-1,0 0 1,0 0 0,0 0 0,1 0 0,-1 0 0,0 0 0,0 0 0,0-1 0,1 1 0,-1 0 0,0 0 0,0 0 0,0 0 0,0 0 0,0-1 0,1 1 0,-1 0 0,0 0 0,0 0 0,0-1 0,0 1 0,0 0 0,0 0 0,0 0 0,0-1 0,0 1 0,0 0 0,0 0 0,0 0-1,0-1 1,0 1 0,0 0 0,0 0 0,0-1 0,0-12-92,-4-8-20,-1 0 0,-1 0 0,-1 1 0,-1 0-1,-12-22 1,-58-92-290,32 66 439,46 68-33,0 0 1,0 0 0,0 0 0,1-1 0,-1 1-1,0 0 1,0 0 0,0 0 0,0 0-1,0 0 1,0 0 0,0-1 0,1 1 0,-1 0-1,0 0 1,0 0 0,0 0 0,0 0-1,0 0 1,1 0 0,-1 0 0,0 0 0,0 0-1,0 0 1,0 0 0,1-1 0,-1 1-1,0 0 1,0 0 0,0 0 0,0 1 0,1-1-1,-1 0 1,0 0 0,0 0 0,0 0-1,0 0 1,1 0 0,-1 0 0,0 0 0,0 0-1,0 0 1,0 0 0,0 0 0,1 0-1,-1 1 1,0-1 0,0 0 0,0 0 0,0 0-1,12 4-17,16 8-643,1 0 1,0-2-1,46 10 0,-36-13 151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05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207 36 17052,'1'-1'162,"0"0"1,0 0 0,0 1 0,0-1 0,-1 0 0,1 0-1,0 0 1,-1 0 0,1 0 0,-1-1 0,1 1 0,-1 0-1,1 0 1,-1 0 0,0-2 0,0 2-77,0 0 0,0 1 0,0-1 1,0 1-1,0-1 0,0 0 0,-1 1 0,1-1 0,0 1 0,-1-1 1,1 1-1,0-1 0,-1 1 0,1-1 0,0 1 0,-1 0 1,1-1-1,-1 1 0,1-1 0,-1 1 0,1 0 0,-2-1 0,0 0 152,-1 0 0,0 0-1,1 0 1,-1 1 0,0-1-1,0 1 1,0-1 0,0 1-1,1 0 1,-1 0 0,0 1-1,-4 0 1,-2 1-80,1 0 0,0 1 0,-1 0 0,1 1 1,0 0-1,1 0 0,-1 1 0,1 0 0,0 0 0,0 1 0,1-1 0,-1 2 0,-9 11 1,10-10-142,0 0 0,0 0 1,1 1-1,0-1 0,1 1 1,0 0-1,1 0 0,-1 1 1,2-1-1,-1 1 0,1 0 1,0 9-1,1-16-12,1 0 1,0-1-1,0 1 0,0 0 0,0-1 0,0 1 0,0-1 1,1 1-1,-1 0 0,1-1 0,0 1 0,0-1 1,0 1-1,0-1 0,0 0 0,1 1 0,-1-1 0,1 0 1,-1 0-1,1 0 0,0 0 0,0 0 0,0 0 1,0-1-1,0 1 0,0-1 0,0 1 0,1-1 1,-1 0-1,0 0 0,1 0 0,-1 0 0,1 0 0,-1 0 1,4 0-1,2-1 0,1 1 1,0-1-1,-1-1 1,1 1-1,-1-2 1,1 1-1,-1-1 1,1 0-1,-1-1 0,0 0 1,0 0-1,0-1 1,12-7-1,8-7 11,0-1-1,26-24 1,-9 2 0,-32 28-9,1 0 0,0 1 0,26-17 0,-40 29-5,1 0 0,-1 0 0,0 0 0,0 0 0,1 0 0,-1-1 1,0 1-1,1 0 0,-1 0 0,0 0 0,1 0 0,-1 0 1,0 0-1,1 0 0,-1 0 0,0 0 0,1 0 0,-1 0 1,0 0-1,1 0 0,-1 0 0,0 0 0,0 1 0,1-1 0,-1 0 1,0 0-1,1 0 0,-1 0 0,0 1 0,0-1 0,1 0 1,-1 0-1,0 0 0,0 1 0,1-1 0,-1 0 0,0 0 0,0 1 1,0-1-1,0 0 0,0 1 0,1-1 0,-1 0 0,0 1 1,0-1-1,0 0 0,0 1 0,0-1 0,0 0 0,0 1 1,0-1-1,0 0 0,0 1 0,0-1 0,0 0 0,0 0 0,-1 1 1,-1 24 135,2-24-129,-8 37 213,4-22-57,1 1 0,1 0 0,-1 31 0,2-47-146,1 1 0,0-1 0,1 1-1,-1-1 1,0 1 0,0 0-1,1-1 1,-1 1 0,1-1 0,-1 1-1,1-1 1,0 1 0,-1-1 0,1 0-1,0 1 1,0-1 0,0 0-1,0 0 1,2 2 0,-2-2-6,1 0 0,-1-1 0,0 0 0,1 1 0,-1-1 0,0 0 0,0 1 0,1-1 0,-1 0 0,1 0 0,-1 0 0,0 0 0,1-1 0,-1 1-1,0 0 1,0 0 0,1-1 0,1 0 0,6-3 26,-1 0-1,1-1 0,-1 0 0,15-12 0,-20 15-36,60-53 64,-45 38-49,1 0 0,41-26 0,-60 42-17,1 1-1,0-1 1,0 0-1,0 1 0,0-1 1,0 1-1,0 0 1,0-1-1,0 1 0,0 0 1,1 0-1,-1-1 1,0 1-1,0 0 0,0 0 1,0 0-1,0 0 1,1 1-1,-1-1-3,-1 0-1,1 1 1,-1-1-1,1 0 1,-1 1 0,0-1-1,1 1 1,-1-1-1,0 1 1,0-1 0,1 1-1,-1-1 1,0 1-1,0-1 1,0 1 0,1-1-1,-1 1 1,0-1-1,0 1 1,0 0 0,0-1-1,0 1 1,0-1-1,-1 2 1,0 6-185,0 0 0,-1-1 0,-5 15 0,3-12-283,2-4-37,-5 16-659,7-22 1100,0 1 1,0-1-1,0 0 1,0 0-1,0 1 0,0-1 1,-1 0-1,1 0 1,0 1-1,0-1 1,0 0-1,0 0 0,0 1 1,0-1-1,1 0 1,-1 0-1,0 1 1,0-1-1,0 0 1,0 0-1,0 1 0,0-1 1,0 0-1,0 0 1,1 0-1,-1 1 1,0-1-1,0 0 0,0 0 1,0 0-1,1 1 1,-1-1-1,0 0 1,0 0-1,0 0 1,1 0-1,-1 0 0,0 0 1,0 1-1,1-1 1,-1 0-1,0 0 1,0 0-1,1 0 1,-1 0-1,0 0 0,0 0 1,1 0-1,-1 0 1,0 0-1,0 0 1,1 0-1,-1 0 0,0 0 1,0-1-1,1 1 1,-1 0-1,0 0 1,0 0-1,1 0 1,-1 0-1,0 0 0,0-1 1,0 1-1,1 0 1,-1 0-1,0 0 1,0-1-1,36-27-2334,-11 7 1066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06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143 243 16988,'-3'1'441,"0"0"1,0 0 0,-1 0-1,1 0 1,0 0 0,0 0-1,1 1 1,-1 0 0,0-1-1,-4 5 1,-27 24 1177,24-20-1228,2 1 0,-1-1 1,1 2-1,-13 23 0,19-31-336,0 0 0,0 1 1,0-1-1,0 1 0,1 0 0,0 0 0,0-1 0,0 1 1,0 0-1,1 0 0,0 0 0,0 0 0,0 0 0,1 0 1,-1 0-1,3 8 0,-2-11-44,0 0 0,0 0 1,1 0-1,-1 0 0,0 0 0,1 0 0,-1-1 1,1 1-1,-1 0 0,1-1 0,0 1 0,0-1 1,0 0-1,0 1 0,0-1 0,0 0 0,0 0 1,0 0-1,0-1 0,0 1 0,1 0 0,-1-1 1,0 0-1,0 1 0,1-1 0,-1 0 0,0 0 1,1 0-1,-1 0 0,3-1 0,4-1-3,1 0 1,-1 0-1,1-1 0,-1 0 0,0 0 0,9-6 0,12-7 4,-1-2 0,-1-1-1,0-1 1,-2-1 0,32-33-1,-23 17 48,-2-1-1,55-83 0,-84 115-42,1-1 21,-1 0 0,0-1-1,0 1 1,0-1 0,-1 0 0,3-9 0,-6 3 109,0 13-141,-1 1 1,1 0 0,0 0 0,0-1 0,0 1 0,-1 0 0,1 0 0,0 0-1,0-1 1,0 1 0,-1 0 0,1 0 0,0 0 0,0 0 0,-1 0-1,1 0 1,0-1 0,-1 1 0,1 0 0,0 0 0,0 0 0,-1 0 0,1 0-1,0 0 1,-1 0 0,1 0 0,0 0 0,-1 0 0,-1 1 25,-1 0 0,1 0 0,-1 0 0,1 1 0,-1-1 1,1 1-1,0-1 0,-4 4 0,-8 8 111,1 1 0,0 0 1,1 0-1,0 1 0,2 1 0,-14 24 1,18-30-79,1 1 0,1 0 0,-1 0 1,2 0-1,-1 0 0,2 1 1,-1-1-1,2 1 0,-1 0 0,2-1 1,0 20-1,1-26-59,0-1-1,0 1 1,0-1 0,1 1 0,-1-1-1,1 0 1,0 0 0,1 0-1,-1 0 1,1 0 0,-1 0 0,1-1-1,0 1 1,0-1 0,8 6 0,-9-7-36,1-1 1,-1 1-1,1 0 1,0-1-1,0 0 1,-1 0-1,1 0 1,0 0-1,0 0 1,0 0-1,0-1 1,0 1-1,0-1 1,0 0-1,1 0 1,-1 0-1,0 0 1,0-1-1,0 1 1,0-1-1,0 0 1,0 0-1,0 0 1,4-3-1,48-31-554,-47 28 587,1 1 1,0 0 0,1 0-1,-1 1 1,1 0 0,0 1-1,0 0 1,12-3 0,-14 5 3,0-1 1,1 0-1,-2-1 1,1 0 0,0 0-1,-1-1 1,0 0-1,0 0 1,11-10 0,-2-2-4,1 0 0,17-24 1,-33 40-2,-1 1 1,1-1-1,-1 1 0,0-1 1,1 1-1,-1-1 0,1 1 1,-1-1-1,0 0 1,1 1-1,-1-1 0,0 1 1,0-1-1,0 0 1,1 1-1,-1-1 0,0 0 1,0 1-1,0-1 1,0 0-1,0 1 0,0-1 1,0 0-1,0 1 1,-1-2-1,1 2 0,-1-1 0,1 1 0,-1-1 1,0 1-1,1 0 0,-1 0 0,0-1 0,1 1 0,-1 0 0,0 0 1,0 0-1,1 0 0,-1-1 0,0 1 0,1 0 0,-1 1 1,0-1-1,-1 0 0,-36 9 34,37-9-35,-11 5 32,0-1 1,0 2-1,1 0 1,0 0-1,0 1 1,0 0-1,1 1 1,0 0-1,-10 10 1,17-14-5,-1-1-1,1 1 1,-1 0 0,1 0 0,1 0-1,-1 1 1,0-1 0,1 1 0,0-1 0,0 1-1,1 0 1,-1 0 0,1-1 0,0 1-1,0 0 1,0 0 0,1 0 0,0 0-1,0 1 1,0-1 0,1 0 0,0 0-1,-1 0 1,2 0 0,2 7 0,-2-7-14,1 0 1,1 0-1,-1 0 1,1 0 0,0-1-1,0 0 1,0 0-1,0 0 1,1 0 0,-1-1-1,1 1 1,0-1-1,0-1 1,0 1-1,10 3 1,-5-2-8,0-1-1,0 0 1,-1-1 0,1 0 0,1-1-1,-1 0 1,0 0 0,13-2-1,-8-1 1,0-1-1,-1 0 0,1-1 0,-1-1 1,0 0-1,0-1 0,-1-1 0,25-16 0,-1-2 5,56-53-1,16-29 0,-92 89-22,-1-2 1,0 0 0,23-44 0,-36 60 5,-1-1-1,-1 1 1,1-1 0,-1 0 0,1 1 0,-1-1-1,-1 0 1,2-7 0,-2 11 3,0-1 0,0 1 0,0 0 0,-1 0 0,1-1 0,0 1 0,0 0 0,-1 0 0,1 0 0,-1-1 0,1 1 0,-1 0 0,1 0 0,-1 0 0,0 0 0,1 0 0,-1 0 0,0 0 0,0 0 0,0 0 0,0 0 0,0 1 0,0-1 0,0 0 0,0 0 0,0 1 0,0-1 0,0 1 0,0-1 0,0 1 0,-1 0-1,1-1 1,0 1 0,0 0 0,-1 0 0,-1 0 0,-3 0-3,1 1 0,-1-1-1,1 1 1,-1 1-1,1-1 1,0 1 0,0 0-1,-1 0 1,1 1-1,1-1 1,-1 1 0,0 0-1,-7 7 1,-2 1 13,1 1 0,0 1 0,-11 14 1,17-19 20,1 0 1,1 0-1,-1 0 0,2 1 1,-1 0-1,1 0 0,0 0 1,1 0-1,0 1 1,1-1-1,0 1 0,0 0 1,1 0-1,0 11 1,1-13-32,1-1 1,0 1 0,0-1 0,0 0 0,1 0 0,1 1 0,-1-1 0,1 0 0,0-1 0,0 1-1,1-1 1,0 1 0,0-1 0,1 0 0,0 0 0,0-1 0,0 0 0,1 1 0,6 4-1,-7-7-38,0 1-1,0-1 0,0 0 0,0-1 0,0 1 0,0-1 0,1 0 0,-1 0 0,1-1 0,0 0 0,-1 0 0,1 0 1,0-1-1,0 1 0,0-1 0,-1-1 0,1 1 0,7-2 0,32-11-182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16019,'-10'3'1825,"10"1"-921,1-2-272,18-2 1169,8 0-353,13-6-320,6 0-152,9-1-352,2 0-55,2 0-241,-2 1-184,-5 0-448,-8 2-345,-11 4-2295,-7 2 2552,-10 2-344,-5-1-329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07.3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21 18684,'12'-16'1803,"-12"15"-1771,0 1 0,0 0 1,0 0-1,0-1 0,1 1 1,-1 0-1,0 0 0,0-1 0,0 1 1,1 0-1,-1 0 0,0 0 0,0-1 1,0 1-1,1 0 0,-1 0 1,0 0-1,1 0 0,-1 0 0,0 0 1,0-1-1,1 1 0,-1 0 1,0 0-1,1 0 0,-1 0 0,0 0 1,1 0-1,-1 0 0,0 0 0,0 0 1,1 0-1,-1 0 0,0 1 1,1-1-1,-1 0 0,0 0 0,0 0 1,1 0-1,-1 0 0,0 0 0,1 1 1,-1-1-1,0 0 0,0 0 1,0 0-1,1 1 0,-1-1 0,0 0 1,0 0-1,0 1 0,0-1 0,1 0 1,-1 1-1,0-1 0,0 0 1,0 0-1,0 1 0,0-1 0,0 0 1,0 1-1,0-1 0,0 0 0,0 1 1,0-1-1,0 0 0,0 0 1,0 1-1,0-1 0,1 8 381,-1-1-1,0 0 1,0 1-1,-1-1 1,0 0-1,0 1 1,-4 9-1,-20 55 1147,12-37-1017,-16 44 221,-22 69 125,50-144-867,0 0 1,0 0-1,0 0 0,0 0 0,1 0 0,-1 1 0,1-1 0,0 0 0,1 0 0,0 8 0,0-11-15,-1 0 0,0 0-1,1 0 1,-1 0 0,1-1 0,-1 1-1,1 0 1,0 0 0,-1-1-1,1 1 1,0 0 0,-1-1 0,1 1-1,0 0 1,0-1 0,-1 1-1,1-1 1,0 0 0,1 1-1,1 0 3,-1-1-1,0 1 0,1-1 0,-1 0 0,1 0 0,-1 0 0,0 0 0,1-1 0,-1 1 0,0-1 0,3 0 0,15-5 29,-1-1 0,0-1-1,-1-1 1,0-1 0,18-12 0,85-66 144,-97 69-143,-1 2-32,55-45 88,-67 52-217,0-1 0,0 0 0,-1-1 1,11-16-1,-19 24-58,0 1-1,0-1 1,-1 1 0,1-1 0,-1 1-1,2-6 1,-3 8 122,0 0 0,0 0 0,0 0 0,0 0-1,1 0 1,-1 0 0,0 0 0,-1 0 0,1 0 0,0 1-1,0-1 1,0 0 0,0 0 0,-1 0 0,1 0 0,-1 0-1,1 0 1,0 0 0,-1 1 0,1-1 0,-1 0 0,0 0-1,1 1 1,-1-1 0,0 0 0,1 1 0,-1-1 0,0 0-1,0 1 1,-1-1 0,-10-4-677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07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18764,'12'28'2208,"4"3"-1343,1-4-329,4-4 1080,1-3-752,1-7-1456,3-5-1200,-1-8 1456,4-5-400,-5-5-289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08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1 18188,'-6'0'396,"1"0"1,-1 0-1,0 0 0,0 1 1,1 0-1,-1 0 0,0 1 1,1-1-1,-6 3 0,7-2-174,1-1-1,0 1 0,0 0 1,0 0-1,0 0 1,0 0-1,0 1 0,1-1 1,-1 1-1,1-1 1,-1 1-1,1 0 0,0 0 1,0 0-1,-2 5 0,4-7-176,0-1-1,-1 1 1,1-1-1,0 1 1,-1 0-1,1-1 1,0 1-1,0 0 1,0 0-1,0-1 1,-1 1-1,1 0 1,0-1-1,0 1 0,0 0 1,1 0-1,-1-1 1,0 1-1,0 0 1,0-1-1,0 1 1,1 0-1,-1-1 1,0 1-1,1 0 1,-1-1-1,1 2 1,0-1-9,0-1 0,0 1 1,1-1-1,-1 1 1,0-1-1,0 1 0,0-1 1,1 0-1,-1 1 1,0-1-1,0 0 1,1 0-1,-1 0 0,2 0 1,7-1 28,0-1 0,0 0 0,11-3 0,-17 4-21,53-16 88,45-11-6,-85 25-115,-1 0 1,0 1-1,1 1 1,20 1 0,-33 0 9,-1 0-1,1 0 1,0 0 0,-1 1 0,1 0 0,-1-1 0,1 1 0,-1 1 0,1-1 0,-1 0-1,0 1 1,1 0 0,-1 0 0,0 0 0,0 0 0,0 0 0,0 0 0,-1 1 0,1 0 0,-1-1-1,1 1 1,-1 0 0,0 0 0,0 0 0,-1 0 0,1 1 0,0-1 0,-1 1 0,2 4-1,-3-6 34,0 1 0,1-1 0,-1 0 0,1 0-1,-1 0 1,1 0 0,0 1 0,0-1 0,0 0-1,0 0 1,1-1 0,-1 1 0,0 0 0,4 3-1,-4-5-19,1 1 0,-1-1-1,1 1 1,0-1 0,-1 1 0,1-1-1,0 0 1,0 0 0,-1 0 0,1 0-1,0 0 1,0 0 0,-1 0-1,1-1 1,0 1 0,-1 0 0,1-1-1,0 0 1,-1 1 0,3-2-1,71-33 452,-58 25-474,1 1 0,1 1 0,0 1-1,38-10 1,-55 16-19,0 1-1,0-1 1,0 1-1,0 0 1,0-1-1,0 1 0,0 0 1,0 0-1,0 0 1,0 1-1,0-1 1,0 0-1,0 1 1,0-1-1,0 1 1,0 0-1,-1 0 1,1 0-1,0 0 0,0 0 1,-1 0-1,1 0 1,0 0-1,-1 1 1,1-1-1,-1 1 1,0-1-1,1 1 1,-1-1-1,0 1 0,1 2 1,-1 0-23,0 0 0,0-1 0,-1 1 0,1 0 0,-1 0 0,0 0 0,0-1 1,0 1-1,-1 0 0,1 0 0,-1-1 0,0 1 0,0 0 0,0-1 0,-4 7 0,-7 6-832,12-16 844,0 0 1,-1 0 0,1 0-1,0 1 1,0-1-1,0 0 1,-1 0 0,1 0-1,0 0 1,0 0 0,-1 0-1,1 1 1,0-1 0,0 0-1,-1 0 1,1 0 0,0 0-1,0 0 1,-1 0-1,1 0 1,0 0 0,0 0-1,-1 0 1,1 0 0,0 0-1,-1 0 1,1 0 0,0-1-1,0 1 1,-1 0 0,1 0-1,0 0 1,0 0-1,0 0 1,-1-1 0,1 1-1,0 0 1,0 0 0,0 0-1,-1 0 1,1-1 0,0 1-1,0 0 1,0 0-1,0-1 1,0 1 0,-1 0-1,1 0 1,0-1 0,0 1-1,0 0 1,0 0 0,0-1-1,0 1 1,0 0 0,0 0-1,0-1 1,0 1-1,0 0 1,0-1 0,0 1-1,0 0 1,0 0 0,1-1-1,-1 1 1,0-12-414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08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38 15859,'13'-11'1757,"-9"7"-1219,1 0 1,-1 1-1,1-1 0,0 1 1,8-4-1,-13 7-464,1-1 0,-1 1 0,0 0 0,0 0 0,0 0 0,0 0 0,1 0-1,-1 0 1,0 0 0,0 0 0,0 0 0,1-1 0,-1 1 0,0 0 0,0 0 0,0 0 0,1 0 0,-1 0 0,0 0 0,0 0 0,0 0 0,1 0 0,-1 1 0,0-1 0,0 0 0,0 0 0,0 0 0,1 0 0,-1 0 0,0 0 0,0 0 0,0 0-1,0 0 1,1 1 0,-1-1 0,0 0 0,0 0 0,0 0 0,0 0 0,0 1 0,0-1 0,1 0 0,-1 0 0,0 0 0,0 0 0,0 1 0,-2 12 1667,-11 14-544,-9 10-337,-11 18-331,31-51-493,-1 1 1,1 1-1,0-1 0,1 0 0,-1 0 0,1 1 0,0-1 0,0 7 0,1-11-31,0 0-1,0 0 1,0 0 0,0 0-1,0 0 1,1 0-1,-1 0 1,0 0 0,1-1-1,-1 1 1,1 0-1,-1 0 1,1 0 0,-1-1-1,1 1 1,-1 0-1,1-1 1,0 1 0,0 0-1,-1-1 1,1 1-1,0-1 1,0 1 0,-1-1-1,1 1 1,0-1-1,0 0 1,0 0 0,0 1-1,0-1 1,0 0-1,0 0 1,-1 0 0,1 0-1,0 0 1,0 0 0,0 0-1,0 0 1,0 0-1,0 0 1,0 0 0,1-1-1,6-1 13,0 1 1,0-1-1,12-5 0,-18 6-12,68-30 68,-52 21-68,0 2 0,1 0 0,0 1 0,26-6 0,-43 12-6,0 1 1,0 0 0,0-1-1,0 1 1,0 0 0,1 0 0,-1 0-1,0 0 1,0 0 0,0 1-1,0-1 1,0 1 0,0-1 0,0 1-1,0 0 1,0 0 0,0 0-1,3 2 1,-4-2-1,0 0 0,0 1-1,0-1 1,0 1 0,0-1 0,-1 1 0,1 0-1,0-1 1,-1 1 0,0 0 0,1-1 0,-1 1-1,0 0 1,0 0 0,0-1 0,0 1-1,0 0 1,0 0 0,0-1 0,0 1 0,-1 0-1,1-1 1,-2 3 0,-2 9-165,0 0-1,-9 15 1,7-15-622,5-10-1187,4-10 1708,6-4-388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08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67 17252,'18'1'2320,"-14"-1"-1924,0 1 0,0-1 0,1 0 0,-1 0 0,0 0 0,0-1 0,1 0 1,-1 1-1,0-1 0,0-1 0,0 1 0,0-1 0,0 1 0,0-1 0,-1 0 0,1-1 1,5-3-1,-7 4-354,0 0 0,0-1 0,0 1 0,0 0 0,0 0 0,-1-1 0,1 1 0,-1-1 0,3-5 0,-4 8-39,0-1 1,0 1-1,0-1 0,0 0 1,0 1-1,0-1 0,0 1 1,0-1-1,0 1 1,0-1-1,0 1 0,0-1 1,0 0-1,0 1 0,0-1 1,-1 1-1,1-1 0,0 1 1,0-1-1,-1 1 1,0-1-1,1 0-2,-1 0 0,0 1 0,0-1-1,0 1 1,0-1 0,0 1 0,0 0 0,0-1 0,0 1 0,0 0 0,0 0 0,0 0 0,0-1-1,0 1 1,0 0 0,-1 0 0,-5 1 0,0 1-1,0-1 1,0 1-1,0 0 1,0 1-1,1 0 1,-1 0-1,1 0 1,0 1-1,0-1 0,0 2 1,0-1-1,1 1 1,0-1-1,0 2 1,0-1-1,0 0 1,1 1-1,0 0 1,0 0-1,-3 8 1,6-13 0,0 1 0,1-1 0,-1 0-1,1 1 1,-1-1 0,1 1 0,-1-1 0,1 1 0,0-1 0,0 1 0,0-1 0,0 1-1,0-1 1,0 1 0,0 0 0,1-1 0,-1 0 0,0 1 0,1-1 0,-1 1 0,1-1-1,0 1 1,-1-1 0,1 0 0,0 1 0,0-1 0,0 0 0,0 0 0,0 0 0,0 0 0,0 0-1,0 0 1,1 0 0,-1 0 0,0 0 0,1 0 0,-1-1 0,0 1 0,1-1 0,-1 1-1,4 0 1,3 1 5,1 0-1,0-1 0,-1 0 0,1 0 0,0-1 0,10-1 0,21-4 19,-1-1-1,68-22 1,-3 2 43,-100 25-44,-1 0 1,1 0 0,-1 1-1,1 0 1,0-1 0,-1 1 0,1 1-1,5 0 1,-9-1-8,1 0-1,0 1 1,-1-1-1,1 1 1,0-1 0,0 1-1,-1-1 1,1 1-1,-1-1 1,1 1-1,-1 0 1,1-1 0,-1 1-1,1 0 1,-1-1-1,1 1 1,-1 0 0,0 0-1,1 0 1,-1-1-1,0 1 1,0 0 0,0 0-1,0 0 1,1-1-1,-1 1 1,0 0 0,-1 0-1,1 0 1,0 0-1,0-1 1,0 1-1,0 0 1,-1 0 0,1 0-1,0-1 1,-1 1-1,1 1 1,-1 0 52,0 1-1,0 0 0,0 0 1,1-1-1,-1 1 1,1 0-1,0 0 1,0-1-1,0 6 1,1-8-60,-1 0 0,0 1 0,0-1 0,0 0 0,0 1 0,1-1 0,-1 0 0,0 1 0,0-1 0,1 0 1,-1 0-1,0 1 0,1-1 0,-1 0 0,0 0 0,1 1 0,-1-1 0,0 0 0,1 0 0,-1 0 0,0 0 0,1 0 0,-1 1 0,1-1 0,-1 0 1,19-4-268,-16 4 66,0-1 1,0 0 0,-1 0 0,1 0 0,-1 0 0,1-1 0,-1 1-1,0-1 1,1 1 0,-1-1 0,0 0 0,0 0 0,3-3 0,-4 0-377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09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69 17460,'33'-16'2568,"16"0"-1295,4 1-537,12 3 2168,5 4-1487,2 6-1553,-5 2 624,-17 7-464,-3 0-224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0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144 183 17596,'5'26'1408,"-2"0"-1,0 1 1,-2-1 0,-2 30 0,0-11-688,1-5-339,1 50-36,-16 128 1,14-211-560,-1 0 1,1 1-1,-6 12 0,7-19 157,0 0-1,-1-1 1,1 1-1,0 0 1,0-1-1,0 1 1,-1-1-1,1 1 1,0 0-1,-1-1 1,1 1-1,-1-1 1,1 1-1,-1-1 1,1 1-1,-1-1 1,1 0-1,-1 1 1,1-1-1,-1 1 1,1-1-1,-1 0 1,0 0-1,1 1 1,-1-1-1,0 0 1,1 0-1,-1 0 1,1 0-1,-1 0 1,0 1-1,1-1 1,-1 0-1,0-1 1,1 1-1,-1 0 0,0 0 1,1 0-1,-1 0 1,0 0-1,1-1 1,-1 1-1,0 0 1,1-1-1,-1 1 1,1 0-1,-1-1 1,1 1-1,-1-1 1,1 1-1,-1-1 1,1 1-1,-1-1 1,1 1-1,0-1 1,-1 1-1,0-2 1,-5-6-371,0-1 1,1 0-1,-1 0 1,2 0-1,-1-1 1,-5-18-1,-14-65-1380,22 84 1473,-9-42-1168,3 0 1,-3-70-1,10 97 1828,2 1-1,0 0 1,1 0-1,2 0 1,0 0 0,1 0-1,14-36 1,-14 48 14,1 0 0,1 0 0,-1 0 0,1 1 1,1 0-1,0 0 0,1 1 0,0 0 0,0 1 0,0 0 0,20-12 0,-24 16-150,0 1 0,1 0 0,0 0-1,0 0 1,0 1 0,0 0 0,0 0-1,0 0 1,1 1 0,-1 0 0,1 1 0,-1-1-1,0 1 1,1 0 0,-1 1 0,1-1-1,-1 1 1,0 1 0,1-1 0,-1 1-1,0 0 1,0 0 0,0 1 0,8 5-1,-10-6-131,-1 1 0,1-1 0,-1 1 0,1 0 0,-1 0 0,0 0-1,-1 1 1,1-1 0,0 1 0,-1 0 0,0-1 0,0 1-1,0 0 1,0 0 0,-1 0 0,1 1 0,-1-1 0,0 0-1,-1 0 1,1 1 0,-1-1 0,1 0 0,-1 1 0,-1-1-1,1 1 1,-1-1 0,1 0 0,-4 8 0,1-2 32,0 0 1,-1-1-1,0 0 0,0 0 1,-1 0-1,-1-1 0,0 1 1,0-1-1,0 0 0,-1-1 1,-11 11-1,3-8-301,0 0 0,-1 0 0,0-2 0,-1 0 0,0 0 0,-31 8 0,43-12-2777,12 0 1943,11 1 178,4-2-376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0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29 17364,'3'8'405,"0"0"0,-1 0-1,0 0 1,0 0 0,-1 1 0,0-1 0,0 0 0,-2 14 0,-1 4 989,-9 36 1,7-44-805,0 0 0,2-1 0,0 1 0,1 27 0,5-35-78,3-12-166,5-13-65,-7 5-201,-1 0 0,0 0 0,-1 0 1,0-1-1,0 1 0,-1-1 0,1-17 0,-2 10-1,0 0-1,-2-1 0,-4-29 1,-3 13-47,8 33-44,-1 1 0,1-1 0,-1 1 0,1-1 0,-1 1 0,0 0 0,0-1 0,1 1 0,-1-1 0,0 1 0,0 0 0,-1 0 0,1 0 0,0 0 0,0 0 0,0 0 0,-1 0 0,-2-2 0,4 3 1,0 0 1,0 0-1,0 0 1,0 0-1,-1 0 1,1 0 0,0 0-1,0 0 1,0 0-1,0 0 1,-1 0-1,1 0 1,0 0-1,0 0 1,0 0-1,0 0 1,-1 0-1,1 1 1,0-1 0,0 0-1,0 0 1,0 0-1,0 0 1,-1 0-1,1 0 1,0 0-1,0 0 1,0 1-1,0-1 1,0 0 0,0 0-1,0 0 1,0 0-1,0 0 1,-1 1-1,1-1 1,0 0-1,0 0 1,0 0-1,0 0 1,0 1-1,0-1 1,0 0 0,0 0-1,0 0 1,0 0-1,0 1 1,0-1-1,0 0 1,0 0-1,0 0 1,0 0-1,1 0 1,-1 1-1,0-1 1,0 0 0,0 0-1,0 0 1,6 11-605,-1-6 258,0 0 1,1-1 0,0 1 0,0-1 0,0-1 0,0 1 0,1-1 0,-1 0 0,1-1-1,0 1 1,11 1 0,11 2-1027,41 3 1,-50-7 563,0-1 0,0 0 0,0-1 0,0-2 0,0 0 0,0-1 0,-1-1 0,39-12 0,-56 15 872,1-1 1,0 1 0,-1-1-1,1 1 1,-1-1 0,1 0 0,-1 0-1,0 0 1,0 0 0,0-1-1,0 1 1,0-1 0,2-4-1,-3 6 26,-1 0 0,0 0 0,1 0 0,-1 1 0,0-1-1,0 0 1,0 0 0,0 0 0,1 0 0,-1 0 0,-1 0-1,1 1 1,0-1 0,0 0 0,0 0 0,0 0 0,-1 0-1,1 0 1,0 1 0,-1-2 0,0 1 1,0 0 0,0-1 1,0 1-1,0 0 0,0 0 0,-1 1 0,1-1 0,0 0 1,0 0-1,-1 1 0,1-1 0,-1 0 0,1 1 0,0-1 1,-1 1-1,-1 0 0,-2-1 182,-1 0 0,1 0 0,-1 1 0,1 0 0,-1 0 1,1 1-1,-1-1 0,1 1 0,-1 1 0,1-1 0,0 1 0,0 0 0,0 0 1,0 0-1,0 0 0,0 1 0,0 0 0,1 0 0,-1 1 0,1-1 0,0 1 0,-4 4 1,4-4-161,1 0 1,-1 1-1,1 0 1,-1-1 0,1 1-1,1 0 1,-1 1-1,1-1 1,0 0-1,0 1 1,0-1 0,1 1-1,0 0 1,0-1-1,0 1 1,1 0 0,0 0-1,0 0 1,0-1-1,3 12 1,-2-14-75,0 0 0,0 0 1,0 0-1,0 0 0,0-1 0,1 1 0,-1 0 0,1-1 1,0 1-1,0-1 0,0 0 0,0 1 0,0-1 0,1 0 1,-1 0-1,6 3 0,-4-3-7,1 0 0,-1 0 1,1-1-1,0 1 0,0-1 0,-1 0 1,1 0-1,0-1 0,9 1 1,-2-2-12,0 0 0,-1-1 1,1 0-1,-1 0 1,1-1-1,-1-1 1,0 0-1,13-7 0,-12 5 0,-1-2-1,1 1 0,-1-2 0,-1 0 0,0 0 0,0 0 0,-1-1 0,9-13 0,-15 19-5,0 0 0,-1 1 0,0-2 0,0 1 1,0 0-1,0 0 0,-1-1 0,0 1 0,0 0 0,0-1 0,0 1 0,0-6 0,-2 7-2,1 0-1,0 0 0,-1 0 1,0 0-1,0 0 0,0 0 1,0 0-1,0 0 0,-1 1 1,1-1-1,-1 0 0,1 1 1,-1-1-1,0 1 0,0 0 1,0-1-1,-1 1 0,1 0 1,-5-3-1,2 2-19,-1 0 0,1 0 0,-1 1 0,1-1 0,-1 1 0,0 0 0,0 1 0,-7-1 0,10 1-64,1 0 0,-1 1 0,0 0 0,0-1 1,0 1-1,0 0 0,0 1 0,0-1 0,0 0 0,0 1 0,0 0 0,0 0 0,1 0 1,-1 0-1,0 0 0,1 0 0,-1 1 0,-3 2 0,6-4 26,-1 1 1,1-1-1,-1 1 0,1-1 0,-1 0 1,1 1-1,0 0 0,0-1 0,-1 1 1,1-1-1,0 1 0,0-1 0,-1 1 1,1 0-1,0-1 0,0 1 0,0-1 1,0 1-1,0 0 0,0-1 0,0 1 0,0 0 1,0-1-1,0 1 0,0-1 0,1 1 1,-1 0-1,0-1 0,0 1 0,0-1 1,1 1-1,-1-1 0,0 1 0,1 0 1,-1-1-1,1 0 0,-1 1 0,1-1 1,-1 1-1,0-1 0,1 1 0,0-1 1,-1 0-1,1 1 0,-1-1 0,1 0 1,-1 0-1,1 0 0,0 1 0,0-1 1,4 2-159,0 0 1,1 0 0,-1 0 0,9 1 0,24 3-651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1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138 106 16195,'-6'1'300,"1"-1"0,-1 1 0,0 1-1,0-1 1,1 1 0,-1 0 0,1 0 0,0 1-1,0 0 1,0 0 0,0 0 0,0 0-1,0 1 1,1 0 0,0 0 0,-1 0-1,2 0 1,-7 9 0,6-8-133,-1 1 0,2 0 0,-1 0-1,1 0 1,0 1 0,0-1 0,0 1 0,1 0 0,0 0 0,1-1 0,0 1 0,0 0 0,0 0-1,1 1 1,0 6 0,0-12-143,0 0 0,1 0-1,-1 1 1,1-1 0,0 0-1,0 0 1,-1 0 0,1 0-1,0 0 1,1 0 0,-1 0 0,0-1-1,1 1 1,-1 0 0,1-1-1,-1 1 1,1-1 0,0 1-1,-1-1 1,1 0 0,0 1-1,0-1 1,0 0 0,0-1 0,0 1-1,0 0 1,1 0 0,-1-1-1,0 1 1,0-1 0,0 0-1,1 0 1,2 0 0,3 0-6,0 0 1,0-1 0,0 0-1,-1-1 1,1 0 0,0 0-1,-1 0 1,11-6 0,-2 0-1,-1-1 1,1-1 0,-1-1-1,-1 0 1,0-1 0,-1 0-1,0-1 1,-1-1 0,0 0 0,-1 0-1,-1-1 1,0-1 0,-1 1-1,-1-2 1,0 1 0,-2-1-1,10-32 1,-16 47-16,1 0 0,-1 1 1,0-1-1,0 0 0,0 0 1,0 0-1,0 0 0,0 0 0,0 0 1,-1 1-1,0-4 0,1 5-1,0-1 0,0 1-1,-1-1 1,1 1 0,0 0-1,-1-1 1,1 1 0,0-1-1,-1 1 1,1 0 0,0-1-1,-1 1 1,1 0 0,-1 0-1,1-1 1,-1 1 0,1 0-1,0 0 1,-1 0 0,1-1-1,-1 1 1,1 0 0,-1 0-1,1 0 1,-1 0 0,1 0-1,-1 0 1,-2 1 5,0-1-1,1 1 1,-1 0-1,0 0 1,1 1-1,0-1 1,-1 0-1,1 1 1,0-1-1,-1 1 1,1 0-1,0 0 1,-3 4-1,-5 5 55,1 2-1,1-1 0,0 1 1,1 0-1,0 1 1,1 0-1,0 0 0,1 0 1,1 1-1,0-1 1,1 1-1,1 0 0,-1 23 1,2-34-44,1-1-1,0 0 1,0 0 0,1 1 0,-1-1 0,1 0 0,-1 0 0,1 0-1,0 0 1,0 1 0,0-1 0,1 0 0,-1-1 0,1 1 0,0 0-1,-1 0 1,1-1 0,0 1 0,1-1 0,-1 1 0,0-1 0,1 0 0,-1 0-1,1 0 1,0 0 0,0-1 0,-1 1 0,1-1 0,0 0 0,0 1-1,1-1 1,-1-1 0,0 1 0,0 0 0,0-1 0,1 0 0,-1 1-1,5-2 1,1 1-10,-1-1 0,1 0 1,0-1-1,-1 0 0,1-1 0,-1 0 0,0 0 0,0 0 0,0-1 0,0 0 1,11-9-1,-8 5-14,0-1 0,-1 1 1,0-2-1,-1 1 0,0-1 1,14-23-1,-21 31 3,-1 0 1,0 0 1,1 1-1,-1-1 0,-1 0 0,1 0 0,0 1 0,0-1 0,-1 0 0,1 0 0,-1 0 0,0 0 0,1-3 1,-20 44 47,18-36-35,0 0 0,0 1 1,1-1-1,0 0 0,-1 1 0,1-1 0,1 0 1,-1 1-1,0-1 0,1 0 0,-1 0 0,1 0 1,0 1-1,0-1 0,1 0 0,-1 0 1,0 0-1,1 0 0,0-1 0,0 1 0,0 0 1,0-1-1,0 1 0,0-1 0,1 0 0,-1 1 1,1-1-1,0-1 0,-1 1 0,1 0 1,0 0-1,0-1 0,0 0 0,0 0 0,0 0 1,1 0-1,-1 0 0,0 0 0,0-1 0,1 0 1,-1 1-1,0-1 0,7-1 0,2-1-93,1 0 0,0 0 0,-1-1 0,0-1-1,1 0 1,-2-1 0,1 0 0,0-1 0,-1 0-1,0 0 1,-1-2 0,1 1 0,-1-1 0,-1-1 0,15-15-1,-38 52-3252,13-27 3219,1 0 0,0-1 1,-1 1-1,1 0 0,0 0 1,-1 0-1,1 0 1,0-1-1,0 1 0,0 0 1,0 0-1,-1 0 0,1 0 1,1 0-1,-1 0 1,0-1-1,0 1 0,0 0 1,0 0-1,1 0 0,-1 0 1,0-1-1,1 1 1,-1 0-1,0 0 0,1 0 1,-1-1-1,1 1 0,0 0 1,-1-1-1,1 1 0,0 0 1,1-1 21,-1 0 0,0 0 0,1 0 0,-1 0 0,0 0 0,1 0 0,-1-1 0,0 1 0,1 0 0,-1-1 0,0 1 0,0-1 0,0 0 0,1 1 0,-1-1 0,2-1 0,-3 1 31,18-11-1020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2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0 16468,'-9'30'1840,"0"0"1,2 0 0,-4 43 0,-6 109-205,15-147-1379,-7 157 859,9-191-1115,0 0-1,0 0 0,0-1 1,0 1-1,0 0 0,0 0 1,0-1-1,0 1 0,0 0 1,0 0-1,0-1 0,0 1 1,1 0-1,-1 0 0,0-1 1,1 1-1,-1 0 0,0-1 1,1 1-1,-1 0 0,1-1 1,-1 1-1,1-1 0,-1 1 1,1-1-1,-1 1 0,1-1 1,1 1-1,-1-1-14,0 0 1,0 0-1,0-1 0,0 1 1,0 0-1,0-1 0,0 1 1,0-1-1,0 1 0,-1-1 1,1 0-1,0 1 0,0-1 0,0 0 1,-1 0-1,2-1 0,27-38-644,-15 15 179,-7 13 80,0 0 1,0 0-1,-2-1 1,1 1-1,5-24 1,-12 40 441,0 1 1,1-1 0,0 1-1,0 0 1,0-1-1,0 1 1,1-1-1,2 10 1,-3-12-1,1-1 0,0 1 1,-1 0-1,1 0 1,0 0-1,1-1 1,-1 1-1,0-1 1,0 1-1,1-1 0,-1 1 1,1-1-1,-1 0 1,1 1-1,-1-1 1,1 0-1,0 0 0,0 0 1,-1-1-1,1 1 1,0 0-1,0-1 1,0 1-1,0-1 0,0 1 1,2-1-1,3 0-1,0 0-1,-1 0 1,1-1-1,0 0 1,-1 0-1,1-1 0,0 0 1,-1 0-1,0 0 1,0-1-1,1 0 1,-2 0-1,1-1 1,0 1-1,-1-1 1,10-9-1,-1 0-16,-2 0 0,0 0 1,0-1-1,-1-1 0,11-19 0,-5 4 12,-2 0 0,0-2-1,-3 0 1,0-1-1,-2 0 1,-1 0 0,-2-1-1,3-42 1,-11 61 25,1 14-61,0 1 0,0 0 0,0 0 1,-1 0-1,1 0 0,0 0 0,0 0 0,0 0 0,0 0 0,0 0 0,0 0 0,-1 0 0,1 0 0,0 0 0,0 0 0,0 0 0,0 0 0,0 0 0,0 0 0,-1 0 0,1 0 0,0 0 0,0 0 0,0 0 0,0 0 0,0 0 0,0 0 0,-1 0 0,1 0 0,0 1 0,0-1 0,0 0 0,0 0 0,0 0 0,0 0 0,0 0 0,0 0 0,0 0 0,-1 0 0,1 1 0,0-1 0,0 0 0,0 0 0,0 0 0,0 0 0,0 0 0,0 1 0,-10 23 41,-3 25 98,3 1 1,-5 55-1,14-85-70,0 1 1,1 0-1,1 0 1,0 0-1,2 0 1,1 0-1,11 37 0,-15-58-69,1 2-3,-1 1 0,1-1 1,0 0-1,0 0 0,0 1 1,0-1-1,0 0 1,0 0-1,1 0 0,-1 0 1,1-1-1,-1 1 0,1 0 1,0 0-1,0-1 0,0 0 1,2 2-1,-4-3 0,0 0 1,1 0-1,-1 0 0,0 0 0,1 0 1,-1 0-1,0 0 0,1-1 0,-1 1 1,0 0-1,1 0 0,-1 0 0,0-1 1,1 1-1,-1 0 0,0 0 0,0-1 1,1 1-1,-1 0 0,0 0 0,0-1 1,0 1-1,0 0 0,1-1 1,-1 1-1,0 0 0,0-1 0,0 1 1,0 0-1,0-1 0,0 1 0,0-1 1,0 1-1,0 0 0,0-1 0,0 1 1,0 0-1,0-1 0,0-18-31,0 18 29,-1-10 2,0-1 0,-1 1 0,0 0 0,-1 1-1,0-1 1,0 0 0,-1 1 0,-1 0 0,0 0 0,0 0 0,-1 0 0,-8-9 0,14 18 3,0 1 0,0 0 0,0-1-1,-1 1 1,1-1 0,0 1 0,0 0 0,-1-1 0,1 1-1,0 0 1,0 0 0,-1-1 0,1 1 0,0 0-1,-1 0 1,1-1 0,0 1 0,-1 0 0,1 0 0,-1 0-1,1 0 1,0-1 0,-1 1 0,1 0 0,-1 0 0,1 0-1,0 0 1,-1 0 0,1 0 0,-1 0 0,1 0 0,0 0-1,-1 0 1,1 0 0,-1 0 0,1 1 0,0-1 0,-1 0-1,1 0 1,0 0 0,-1 0 0,1 1 0,0-1-1,-1 0 1,0 1 0,1 0 2,-1 0 0,1 0-1,0 0 1,0 0 0,-1 1-1,1-1 1,0 0 0,0 0-1,0 0 1,0 0 0,0 0 0,0 0-1,1 1 1,-1-1 0,1 2-1,0 0 4,0 1 0,1 0 0,-1-1 0,1 0 0,0 1 0,0-1 0,0 0 0,1 0 0,-1 0-1,1 0 1,-1 0 0,1-1 0,0 1 0,0-1 0,0 0 0,5 3 0,-3-3-1,1 1 1,0-1-1,-1-1 0,1 1 1,0-1-1,0 0 1,0 0-1,0 0 1,10-1-1,-4-1 0,-1 0 1,0-1-1,0 0 0,-1 0 1,1-2-1,0 1 0,-1-1 1,0 0-1,0-1 0,17-11 1,-16 5-1,-9 9-2,0 1-1,-1-1 0,1 0 1,0 1-1,0 0 0,0-1 1,0 1-1,2-1 0,-7 45 264,3-36-223,1-1 0,-1 0 1,1 1-1,0-1 0,0 0 1,1 1-1,-1-1 0,2 0 1,2 7-1,-4-11-111,0 0 0,0 0 0,0-1 0,0 1 0,0-1 0,1 1 0,-1 0 0,1-1 0,-1 0 0,1 1 0,-1-1 0,1 0 0,-1 0 0,1 0 0,0 0 0,0 0 0,0 0 1,0-1-1,-1 1 0,1 0 0,0-1 0,0 0 0,0 1 0,0-1 0,0 0 0,0 0 0,0 0 0,0 0 0,0 0 0,0-1 0,0 1 0,0-1 0,0 1 0,3-2 0,0 0-58,-1-1 0,1 1 1,-1-1-1,1 0 0,-1 0 0,0 0 0,7-8 0,12-16-558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88 16980,'-1'0'92,"0"1"0,1-1 0,-1 1 1,0-1-1,1 1 0,-1-1 0,0 1 1,1-1-1,-1 1 0,1 0 0,-1-1 1,1 1-1,-1 0 0,1-1 0,0 1 0,-1 0 1,1 0-1,0-1 0,0 1 0,-1 0 1,1 0-1,0 0 0,0 0 0,0-1 1,0 1-1,0 0 0,0 0 0,0 0 1,0-1-1,0 1 0,1 0 0,-1 0 1,0 0-1,0-1 0,1 1 0,-1 0 0,1 0 1,-1-1-1,0 1 0,1 0 0,-1-1 1,1 1-1,0 0 0,0 0 0,4 5 333,1 0 0,0-1 0,12 9 0,-6-5 269,18 17 569,33 23 0,-54-43-1159,0 0 0,1 0 1,-1-1-1,1-1 0,0 0 1,0 0-1,1-1 0,19 4 0,-24-6-172,-1-1-1,0 0 1,1 0 0,-1-1-1,0 0 1,0 0-1,1 0 1,-1 0-1,0-1 1,0 0-1,0 0 1,0 0-1,5-4 1,-2 1-397,-1 0 0,0-1 1,0 0-1,-1-1 0,1 1 1,-1-1-1,6-10 0,-1 1-862,-2-2 0,1 1-1,-2-1 1,0-1-1,-2 1 1,7-29-1,-12 43 1196,1 1 156,-2 0-1,1 0 0,0-1 0,-1 1 0,1 0 1,-1 0-1,0-1 0,0 1 0,-1 0 0,1 0 1,-1-4-1,1 7 52,0 0 0,0 0 1,0-1-1,0 1 0,0 0 1,-1 0-1,1 0 0,0 0 1,0-1-1,0 1 0,0 0 1,0 0-1,0 0 0,0 0 1,0 0-1,-1 0 0,1-1 1,0 1-1,0 0 0,0 0 1,0 0-1,0 0 0,-1 0 1,1 0-1,0 0 0,0 0 1,0 0-1,0 0 0,-1 0 1,1 0-1,0 0 0,0 0 1,0 0-1,-1 0 0,1 0 1,0 0-1,0 0 0,0 0 1,0 0-1,-1 0 0,1 0 1,0 0-1,0 0 0,0 0 1,0 0-1,0 0 0,-1 0 1,1 1-1,-8 9 2025,-3 14-351,-42 150 1857,-13 89-2602,46-176-868,18-81-230,2-4-56,-1 1 1,0 0-1,1 0 1,-1 0-1,1 0 1,0 0-1,0 0 1,0 4-1,1-7 116,0 0 1,-1 0-1,1 0 0,0 0 1,-1 0-1,1-1 0,0 1 1,-1 0-1,1-1 0,0 1 0,-1 0 1,1-1-1,-1 1 0,1 0 1,-1-1-1,1 1 0,-1-1 1,1 1-1,0-2 0,-1 2-16,14-12-402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2.4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0 18068,'-5'9'2032,"2"4"-1424,6 1-304,4 2 1377,6 1-1801,4 0-400,4-4 416,2-1-192,5-2-192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2.8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43 16516,'-24'29'2536,"18"-23"-1944,0 1-1,0 0 0,1 0 0,0 0 0,0 0 1,1 1-1,0 0 0,-5 13 0,9-21-538,0 0 0,0 1 0,0-1 0,0 1 0,0-1 0,0 1 0,0-1 0,0 1 0,0-1 0,0 1-1,0-1 1,0 0 0,0 1 0,0-1 0,0 1 0,0-1 0,1 1 0,-1-1 0,0 0 0,0 1 0,1-1 0,-1 1 0,0-1 0,0 0 0,1 1 0,-1-1-1,0 0 1,1 0 0,-1 1 0,1-1 0,17 3 687,21-10-320,58-27-374,-69 22-162,1 2-1,48-11 1,-74 20 112,0 0-1,0 1 1,0 0-1,1-1 1,-1 1-1,0 0 1,0 1-1,0-1 1,0 0-1,0 1 1,3 1-1,-5-2 19,0 1-1,0 0 1,0 0 0,0-1-1,0 1 1,-1 0-1,1 0 1,0 0-1,-1 0 1,1 0-1,0 0 1,-1 0-1,1 0 1,-1 0-1,1 0 1,-1 0-1,0 1 1,0-1-1,1 0 1,-1 0-1,0 0 1,0 0-1,0 1 1,0-1 0,0 0-1,0 0 1,-1 0-1,1 1 1,-1 0-1,1 0 23,-1 0 0,1 0 1,0 0-1,-1 0 0,1 0 0,0 0 0,0 0 0,0 0 1,1 0-1,-1 0 0,0 0 0,1 0 0,-1 0 0,1 0 1,0 0-1,0 0 0,1 2 0,-1-3-59,1 0 1,0 0 0,-1 0-1,1-1 1,0 1-1,0 0 1,-1-1-1,1 1 1,0-1-1,0 0 1,0 1-1,0-1 1,0 0-1,0 0 1,-1 0-1,1 0 1,0-1-1,0 1 1,2-1 0,20-4-823,0-1 0,0-1 1,33-14-1,-56 20 835,40-15-797</inkml:trace>
  <inkml:trace contextRef="#ctx0" brushRef="#br0" timeOffset="1">786 1 15723,'-3'0'382,"0"-1"0,0 1 0,0 0 0,0 0 0,1 0 0,-1 0-1,0 1 1,-4 0 0,-1 2 70,0-1 0,0 1 0,0 1 0,1 0 1,-1 0-1,1 0 0,0 1 0,0 0 0,-12 12 0,18-17-458,0 1 0,0-1 0,1 1 0,-1-1 0,1 1 1,-1 0-1,0-1 0,1 1 0,-1 0 0,1-1 0,0 1 0,-1 0 0,1 0 0,0-1 0,-1 1 0,1 0 1,0 0-1,0 0 0,-1 0 0,1-1 0,0 1 0,0 0 0,0 0 0,0 0 0,0 0 0,1 0 0,-1-1 0,0 1 1,0 0-1,0 0 0,1 0 0,-1 0 0,0-1 0,1 1 0,-1 0 0,1 0 0,-1-1 0,1 1 0,-1 0 1,1-1-1,0 1 0,-1-1 0,1 1 0,0-1 0,-1 1 0,1-1 0,0 1 0,0-1 0,-1 0 0,1 1 0,0-1 1,0 0-1,0 1 0,-1-1 0,3 0 0,6 3-450,1-1 0,0 0 0,16 2-1,-21-4 310,13 2-386,-10-2 392,0 0 0,0 1 0,0 0 0,0 1 0,0-1 1,-1 1-1,1 1 0,-1 0 0,1 0 0,-1 0 1,8 5-1,-15-7 200,1-1 0,0 1 1,0-1-1,-1 1 0,1 0 0,0-1 1,-1 1-1,1 0 0,0 0 1,-1-1-1,1 1 0,-1 0 0,0 0 1,1 0-1,-1 0 0,0 0 0,1 0 1,-1-1-1,0 1 0,0 0 1,0 0-1,0 0 0,0 0 0,0 0 1,0 0-1,0 0 0,0 1 1,-1 0 67,0 0 1,0 0 0,0-1 0,0 1 0,-1 0-1,1-1 1,0 1 0,-1-1 0,1 0 0,-1 1 0,1-1-1,-4 1 1,-5 4 412,0-1 1,-1 0-1,-16 5 0,10-5-330,-1 0-1,-22 2 0,27-6-221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3.4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17 18500,'0'-1'134,"-1"0"0,1 0-1,0 0 1,-1 0 0,1 0 0,-1 0 0,0 0 0,1 0-1,-1 1 1,1-1 0,-1 0 0,0 0 0,0 1 0,0-1-1,1 0 1,-1 1 0,0-1 0,0 1 0,-1-2 0,1 2-38,0 0 1,0 0 0,1 0-1,-1 0 1,0 1-1,0-1 1,0 0 0,1 0-1,-1 0 1,0 1-1,0-1 1,1 0 0,-1 0-1,0 1 1,1-1 0,-1 1-1,0-1 1,1 1-1,-1-1 1,0 1 0,-2 3 259,0 0 0,0-1 0,0 1 0,0 0 0,1 1 1,0-1-1,-3 8 0,1-3-140,1 1 1,0 0-1,1 1 1,0-1-1,1 0 1,0 0-1,0 1 1,1-1-1,2 18 1,-1-25-204,-1 1 1,1-1-1,0 1 0,0-1 0,1 0 1,-1 1-1,1-1 0,-1 0 1,1 0-1,0 0 0,0 0 1,0 0-1,1-1 0,-1 1 1,1-1-1,-1 1 0,1-1 1,0 0-1,0 0 0,0 0 1,0 0-1,0 0 0,0-1 1,1 0-1,-1 1 0,0-1 1,1-1-1,-1 1 0,1 0 0,-1-1 1,6 1-1,6-1 6,0 0-1,0-1 1,0-1-1,0 0 1,-1-1-1,26-8 0,85-40 17,-89 35-35,74-24 0,-108 39-2,1 0 0,-1 0 0,1 1-1,-1 0 1,1-1 0,-1 1 0,1 0 0,-1 0-1,1 0 1,0 0 0,-1 1 0,1-1 0,-1 1 0,0-1-1,4 2 1,-5 0-1,1-1 1,0 1-1,0-1 0,0 1 1,-1 0-1,1 0 0,-1 0 0,1 0 1,-1 0-1,0 0 0,0 0 0,0 1 1,0-1-1,0 0 0,0 4 0,0-5-20,-1 1 0,1 0 0,-1 0 0,1-1-1,0 1 1,0 0 0,0-1 0,0 1 0,0-1-1,0 1 1,0-1 0,0 1 0,1-1 0,-1 0 0,0 0-1,1 1 1,2 0 0,-2-1-94,0-1 1,0 1-1,1-1 0,-1 0 1,0 0-1,0 0 0,0 0 1,1 0-1,-1-1 1,0 1-1,0-1 0,0 1 1,0-1-1,4-1 0,10-5-560,0 0 0,19-12 0,0-1 100,13-5-302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3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166 259 19732,'-3'2'326,"1"0"0,-1 0-1,0-1 1,0 1 0,0-1-1,0 1 1,-5 0 0,-11 7 102,9-3-168,1 1 0,0 0 1,0 0-1,0 1 0,1 0 0,0 1 0,1 0 0,0 0 0,0 1 1,1-1-1,0 1 0,1 1 0,0-1 0,-4 14 0,8-21-235,0-1 0,0 1-1,1 0 1,-1 0 0,1-1-1,0 1 1,0 0-1,0 0 1,0-1 0,0 1-1,1 0 1,-1 0 0,1-1-1,0 1 1,0 0 0,-1-1-1,2 1 1,-1-1-1,0 1 1,2 2 0,0-2-10,0-1 0,-1 1 0,1-1 0,0 1 0,1-1 1,-1 0-1,0 0 0,1 0 0,-1 0 0,1-1 0,-1 1 0,8 1 1,2-1-22,0 1 1,0-2-1,1 0 1,-1 0-1,1-2 1,-1 1 0,18-4-1,-12-1-13,1 0-1,-1-2 1,0 0 0,0-1-1,-1-1 1,0 0 0,0-2-1,-1 0 1,0-1-1,-1 0 1,-1-2 0,25-26-1,-22 19 54,-1 0 1,0-2-1,-2 0 0,0 0 0,-2-1 1,-1-1-1,-1-1 0,15-50 0,-24 70-3,0 1 0,0-1 0,-1 0 0,0 0 0,0 0 0,-1 0 0,1 0 0,-1 0 0,-1 0 0,1 1 0,-1-1 0,-3-11 0,4 16-21,0 0 0,0 0 0,-1 0-1,1 0 1,-1 0 0,1 1 0,-1-1 0,0 0 0,1 0 0,-1 0 0,0 1 0,1-1-1,-1 0 1,0 1 0,0-1 0,1 0 0,-1 1 0,0-1 0,0 1 0,0 0 0,0-1-1,0 1 1,0 0 0,0-1 0,0 1 0,0 0 0,0 0 0,0 0 0,-1 0 0,-1 1 11,1-1-1,-1 1 1,0 0 0,1 0 0,-1 0 0,1 0 0,0 1 0,-1-1 0,1 0 0,-4 5 0,-3 2 44,0 1 1,0 0 0,1 0-1,-7 11 1,7-6-24,-1 1 0,2 0 0,0 0 1,1 0-1,0 1 0,1 0 0,1 0 1,1 0-1,0 1 0,1-1 0,0 1 0,2 17 1,0-24-101,1 0 0,0 0 1,1-1-1,0 1 0,0-1 1,1 1-1,0-1 0,0 0 1,1 0-1,1 0 0,-1 0 0,1-1 1,1 0-1,0 0 0,0 0 1,0-1-1,1 0 0,0 0 1,1-1-1,-1 0 0,16 9 1,7-2-246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4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95 18676,'0'0'82,"-1"-1"0,1 1 0,0 0 0,-1 0 0,1-1 1,0 1-1,-1 0 0,1 0 0,-1 0 0,1 0 0,-1-1 0,1 1 0,0 0 0,-1 0 0,1 0 0,-1 0 0,1 0 1,-1 0-1,1 0 0,-1 0 0,1 0 0,0 0 0,-1 0 0,1 1 0,-1-1 0,1 0 0,-1 0 0,1 0 1,0 1-1,-1-1 0,1 0 0,0 0 0,-1 1 0,1-1 0,0 0 0,-1 1 0,-11 14 492,8-7-187,0 1 0,1-1 0,-1 1-1,2 0 1,-1 0 0,-1 15 0,-2 59 628,5-58-793,-2 7 28,2-1 0,2 1 0,0 0 0,3 0-1,13 59 1,-16-86-196,1 0-1,0 0 1,0 0-1,1 0 0,-1-1 1,1 1-1,0-1 1,4 5-1,-6-7-30,1-1 0,-1 0 0,1 1 0,-1-1 0,1 0-1,0 0 1,-1 0 0,1 0 0,0 0 0,0 0 0,0-1 0,-1 1 0,1-1 0,0 1-1,0-1 1,0 0 0,0 1 0,0-1 0,0 0 0,0 0 0,0-1 0,0 1 0,0 0-1,0-1 1,0 1 0,2-1 0,4-3 38,0 1 1,0-2-1,0 1 0,-1-1 0,1 0 0,-1 0 1,9-9-1,45-51 228,-43 45-216,142-175 372,-131 154-512,-1-1 0,-3-1 0,20-48-1,-42 83-203,0 1 0,0 0-1,2-13 1,-5 19 227,0 1 0,0-1 0,1 1 0,-1-1 0,0 0 0,0 1 0,0-1 0,0 1 0,0-1 0,0 0 0,0 1 0,0-1 0,0 0 0,0 1 0,0-1 0,0 1 0,-1-1 0,1 0 0,0 1 0,0-1 0,-1 1 0,1-1 0,0 1 0,-1-1 0,1 1 0,0-1 0,-1 1 0,1-1 0,-1 1 0,1-1 0,-1 1 0,1 0 0,-1-1 0,1 1 0,-1 0 0,1-1 0,-1 1-1,1 0 1,-1 0 0,0 0 0,1-1 0,-1 1 0,1 0 0,-1 0 0,0 0 0,1 0 0,-1 0 0,0 0 0,1 0 0,-1 0 0,1 0 0,-1 1 0,0-1 0,1 0 0,-1 0 0,1 0 0,-1 1 0,0-1 0,1 0 0,-1 1 0,0 0 0,-16 10-645,0 7-221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4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17780,'8'39'1696,"5"-5"-1144,4-5-232,3-8 224,4-3-448,3-14-1328,5-4 1248,2-16-448,6-1-240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5.3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0 17516,'-10'4'427,"-1"0"-1,1 1 1,0 1 0,1-1 0,-1 1 0,1 1-1,0 0 1,1 0 0,-14 15 0,9-8 59,1 2 1,0 0-1,0 0 0,-12 27 1,21-38-354,0 1 0,1-1 0,0 1 0,0 0 1,1-1-1,-1 1 0,0 10 0,2-15-104,0 0 0,0 1 0,0-1 0,0 0 0,1 1 0,-1-1 0,0 0 0,1 0 0,-1 1 0,0-1 0,1 0 0,0 0 0,-1 1 1,1-1-1,0 0 0,0 0 0,-1 0 0,1 0 0,0 0 0,0 0 0,0 0 0,0 0 0,0-1 0,0 1 0,1 0 0,-1-1 0,0 1 0,0 0 0,0-1 0,1 0 0,-1 1 0,0-1 0,1 0 0,-1 1 0,0-1 0,1 0 1,-1 0-1,3 0 0,5-1 45,1 1 0,-1-1 0,0-1 0,1 1 1,-1-2-1,12-4 0,58-26 141,-49 20-152,-2 1-26,39-17 39,-60 27-72,0 0 0,0 0 1,0 0-1,0 1 0,0 0 0,0 1 1,10 0-1,-15 0-4,-1 0 1,1 0-1,-1 1 0,1-1 1,-1 0-1,1 1 0,-1 0 1,1-1-1,-1 1 1,0 0-1,1-1 0,-1 1 1,0 0-1,0 0 0,0 0 1,0 0-1,0 1 1,0-1-1,0 0 0,0 0 1,0 0-1,0 1 0,0-1 1,-1 1-1,1-1 0,-1 0 1,1 1-1,-1-1 1,1 1-1,-1 2 0,1 4 6,0 1 0,-1 0 0,0 0-1,-2 12 1,0 10 19,2-31-25,1 0 0,-1 0 0,0 1 0,0-1 0,0 0 0,0 0 0,1 1 0,-1-1 0,0 0 0,0 0 0,0 0 0,1 0 0,-1 1 0,0-1 0,0 0 0,1 0 0,-1 0 0,0 0 0,0 0 0,1 0 0,-1 1 0,0-1 0,1 0 0,-1 0 0,0 0 0,0 0 0,1 0 0,-1 0 0,0 0 0,1 0 0,-1 0 0,0-1 0,0 1 0,1 0 0,-1 0 0,0 0 0,1 0 0,-1 0-1,16-6-567,-11 4 144,80-13-5275,-59 6 4596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5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183 14 18068,'0'-1'79,"0"1"1,0-1 0,0 1-1,0-1 1,0 1-1,0-1 1,0 1 0,0-1-1,-1 1 1,1-1-1,0 1 1,0-1 0,0 1-1,-1-1 1,1 1-1,0 0 1,0-1 0,-1 1-1,1-1 1,-1 1-1,1 0 1,0-1 0,-1 1-1,1 0 1,-1-1-1,1 1 1,0 0-1,-1 0 1,1 0 0,-1-1-1,1 1 1,-2 0-1,-20 2 1234,-20 16 669,-17 19-756,54-33-1197,-1 0-1,1 1 1,0 0-1,0 0 1,1 0 0,-1 1-1,-6 10 1,11-15-28,-1 0 0,1 0-1,-1-1 1,1 1 0,0 0 0,-1 0-1,1 0 1,0 0 0,0 0 0,0-1-1,0 1 1,0 0 0,0 0-1,0 0 1,0 0 0,0 0 0,0 0-1,0 0 1,0-1 0,1 1 0,-1 0-1,0 0 1,1 0 0,0 0 0,0 1-1,0-1 1,0 1 0,1-1 0,-1 0-1,0 0 1,1 0 0,-1 0 0,1 0-1,0 0 1,-1 0 0,3 0 0,5 2-3,0 0 0,0-1 0,15 1 0,102 17-42,-107-16 32,-1 1 0,-1 1 0,1 0 0,31 17 0,-47-22 31,1 1 0,0-1 0,-1 1 0,1 0 0,-1 0 0,0 0 0,0 0 0,1 0 0,-1 0 0,-1 1 0,1-1 0,0 1 0,0-1 1,-1 1-1,0 0 0,2 3 0,-3-4 17,0 0 1,0 0-1,0 1 1,0-1-1,0 0 1,0 0-1,-1 0 1,1 0-1,-1 0 1,1 0-1,-1 0 1,0 0-1,0 0 1,0 0-1,0 0 1,0-1-1,0 1 1,0 0-1,-1-1 1,1 1-1,-1-1 1,1 1-1,-1-1 1,-2 2-1,-3 3 65,-1-1 0,0 0 0,0 0 0,0 0 0,-1-1 0,0 0 0,1-1 0,-2 0 0,1 0 0,0-1 0,0 0 0,-1-1 0,1 0 0,-1 0 0,1-1 0,-1 0 0,-10-2 0,19 2-147,0 0 1,0 0-1,0 0 1,0-1-1,0 1 1,0 0-1,0 0 0,0-1 1,1 1-1,-1 0 1,0-1-1,0 1 0,0-1 1,0 1-1,0-1 1,1 0-1,-1 1 0,0-1 1,1 0-1,-1 1 1,0-1-1,1 0 0,-1 0 1,1 1-1,-1-1 1,1 0-1,-1 0 1,1 0-1,0 0 0,0 0 1,-1 0-1,1 0 1,0 0-1,0 0 0,0 0 1,0 0-1,0 0 1,0 0-1,0 0 0,0 1 1,0-1-1,1 0 1,-1 0-1,0 0 1,1 0-1,-1 0 0,0 0 1,1 0-1,-1 0 1,1 1-1,1-2 0,2-6-89,2 2-1,-1-1 0,1 1 0,11-10 0,13-11-469,4-2-125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6.1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0 16444,'1'2'266,"0"0"1,0 1 0,0-1-1,-1 0 1,0 0 0,1 1 0,-1-1-1,0 0 1,0 1 0,0-1-1,0 0 1,-1 3 0,-6 33 979,2-16 150,5-21-1335,-3 16 699,1-1 0,1 0 0,0 1 0,3 25 0,-2-38-702,0-1-1,1 0 1,-1 0-1,1 0 1,0 0-1,0 1 1,0-1-1,0-1 1,1 1-1,-1 0 1,1 0-1,0 0 1,0-1-1,0 1 1,0-1-1,0 1 1,0-1-1,1 0 1,-1 0-1,1 0 1,0 0-1,-1-1 1,1 1-1,0-1 1,0 1-1,0-1 1,0 0-1,0 0 1,0-1-1,5 2 1,4-1-22,-1-1 1,1 0 0,-1 0-1,1-1 1,-1-1 0,1 0 0,-1 0-1,0-1 1,18-7 0,7-6-74,52-32 1,-57 30-35,0 2 1,34-13-1,-62 27 63,1 1 0,-1 0-1,0 0 1,0 1 0,1-1-1,-1 1 1,0-1 0,1 1-1,3 0 1,-6 1 12,0-1 0,0 0 1,0 1-1,0-1 0,0 1 0,0-1 0,0 1 1,0-1-1,0 1 0,0-1 0,0 1 0,-1 0 0,1 0 1,0-1-1,-1 1 0,1 0 0,0 0 0,-1 0 1,1 0-1,-1 0 0,1 0 0,-1 0 0,0 0 1,1 0-1,-1 0 0,0 0 0,0 0 0,1 0 0,-1 0 1,0 0-1,0 2 0,0 16 137,-1-15-101,1 0 1,0 0-1,0 1 0,0-1 1,0 0-1,1 0 1,0 0-1,0 0 1,0-1-1,0 1 1,0 0-1,1 0 0,2 3 1,-3-6-32,0 0 1,0 0-1,0-1 1,0 1-1,0 0 1,0-1-1,1 1 1,-1-1-1,0 0 1,1 1-1,-1-1 1,0 0-1,0 0 1,1 0-1,-1 0 1,0 0-1,1 0 1,-1 0-1,0 0 1,1 0-1,-1-1 1,0 1-1,1 0 1,-1-1-1,2 0 1,36-19 206,-30 15-198,26-14-322,38-14 0,-62 29 212,0 0 0,1 0 0,-1 1 1,1 1-1,0 0 0,0 1 0,24 0 0,-33 1 65,1 1 0,-1-1-1,1 1 1,0 0 0,-1 0-1,0 0 1,1 1 0,-1-1-1,0 1 1,1 0 0,-1-1-1,0 2 1,0-1 0,-1 0-1,1 1 1,0-1 0,-1 1-1,1 0 1,2 4 0,-5-7 17,0 1 1,1 0 0,-1-1 0,0 1 0,1-1 0,-1 1 0,1-1 0,-1 1 0,1 0 0,-1-1 0,1 0 0,-1 1 0,1-1-1,0 1 1,-1-1 0,1 0 0,0 1 0,-1-1 0,1 0 0,0 0 0,-1 1 0,1-1 0,0 0 0,-1 0 0,1 0-1,0 0 1,-1 0 0,1 0 0,0 0 0,0 0 0,-1 0 0,1 0 0,0-1 0,-1 1 0,1 0 0,0 0 0,-1-1 0,1 1-1,0 0 1,-1-1 0,2 0 0,1-2-48,-1 0 0,1 0 0,0-1 0,-1 0 0,0 1 0,2-5 0,1 0 101,14-24-202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6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0 16219,'3'0'2173,"-2"7"-1264,-2 14-14,-27 151 4807,17-117-4747,2-1 0,3 1-1,0 71 1,6-122-908,0 1 0,1-1 1,0 1-1,0-1 0,0 0 0,0 1 0,1-1 1,1 4-1,-2-7-40,-1 0-1,0-1 1,1 1 0,-1-1-1,1 1 1,-1-1 0,0 1-1,1-1 1,-1 1 0,1-1-1,-1 0 1,1 1 0,-1-1-1,1 0 1,0 1 0,-1-1-1,1 0 1,-1 0 0,1 1-1,0-1 1,-1 0 0,1 0-1,0 0 1,0 0 0,0 0-3,1-1 0,-1 1 0,0-1 0,1 1 1,-1-1-1,0 0 0,0 1 0,0-1 0,0 0 1,0 0-1,0 0 0,0 0 0,0 0 0,0 0 0,0 0 1,1-2-1,12-19-87,-2-1 1,0 0 0,-1-1-1,-1 0 1,8-34-1,5-9-198,-21 62 256,18-48-379,1 1 1,33-55 0,-52 102 357,2 1 0,-1-1 0,0 1 1,1-1-1,0 1 0,0 0 0,0 0 1,1 1-1,7-5 0,-10 7 36,-1 0-1,1 0 0,0 0 1,0 0-1,0 1 0,0-1 1,0 1-1,0-1 0,0 1 1,0 0-1,0 0 0,0 0 1,0 0-1,0 0 0,0 0 1,0 1-1,0-1 0,0 1 1,0-1-1,0 1 0,0 0 1,0 0-1,-1 0 0,1 0 1,0 0-1,0 0 0,-1 0 1,1 0-1,-1 1 0,2 1 1,0 0 14,0 0 0,0 0 0,-1 0 0,0 1 0,0-1 0,0 1 1,0-1-1,0 1 0,-1 0 0,1 0 0,-1 0 0,0 0 0,0 0 1,-1 0-1,1 6 0,-1-3 39,0 0 0,-1 0-1,0 0 1,0-1 0,-1 1 0,1 0 0,-2-1 0,-4 11-1,2-5 49,-2-1-1,0 1 1,0-1-1,-1-1 1,0 0-1,-1 0 1,0 0-1,0-1 0,-14 10 1,-6-2-71,28-17-78,-1 1-1,1 0 1,-1-1 0,1 1 0,-1-1 0,1 1-1,-1-1 1,0 0 0,1 0 0,-1 0 0,1 0 0,-1 0-1,1 0 1,-1 0 0,0 0 0,1-1 0,-1 1-1,-1-1 1,2 0 8,1 1-1,0-1 1,-1 1-1,1-1 0,0 0 1,-1 1-1,1-1 1,0 0-1,-1 1 1,1-1-1,0 0 0,0 1 1,0-1-1,0 0 1,0 1-1,0-1 1,0 0-1,0 0 0,0 1 1,0-1-1,0 0 1,0 1-1,1-1 1,-1 0-1,0 1 0,0-1 1,1 0-1,-1 1 1,0-1-1,1 1 1,-1-1-1,1 0 0,-1 1 1,1-1-1,15-21-222,8 0-314,10-3-165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40 16347,'1'-1'278,"0"1"-1,0-1 0,0 0 1,0 1-1,0-1 0,0 0 0,0 1 1,0-1-1,0 0 0,-1 0 0,1 0 1,0 0-1,1-1 0,0-1 332,0 0-228,1 1-1,-1 0 1,1 0 0,0 0 0,0 0 0,0 0-1,0 0 1,0 1 0,0-1 0,0 1-1,1 0 1,3-1 0,-6 2-353,0 0 1,0-1-1,0 1 0,1 0 1,-1 1-1,0-1 0,0 0 1,0 0-1,1 0 1,-1 1-1,0-1 0,0 0 1,0 1-1,0-1 0,0 1 1,0 0-1,0-1 0,0 1 1,0 0-1,0 0 0,0-1 1,0 1-1,-1 0 0,1 0 1,0 0-1,0 0 1,-1 0-1,1 0 0,-1 0 1,1 0-1,-1 0 0,1 1 1,-1-1-1,0 0 0,1 0 1,-1 0-1,0 0 0,0 3 1,1 5-12,-1 0 0,0 0 0,0 0 0,-1 0 0,0 0 0,-1 0 0,0 0 0,-1 0 0,1-1 0,-7 13 0,-3 7-3,-29 45 1,32-59-12,-1 3 7,0 0 0,-1 0 0,-1-2 1,0 1-1,-29 26 0,27-36-8,13-6-2,1 0 0,0 0 0,0 0 0,0 0 0,-1 0 0,1 0 0,0 0 1,0-1-1,0 1 0,-1 0 0,1 0 0,0 0 0,0 0 0,0 0 0,0-1 1,-1 1-1,1 0 0,0 0 0,0 0 0,0-1 0,0 1 0,0 0 0,0 0 0,0-1 1,0 1-1,0 0 0,0 0 0,0-1 0,0 1 0,0 0 0,0 0 0,0 0 1,0-1-1,0 1 0,0-4 0,1 1 0,0 0 1,0 0-1,0 0 0,0 0 1,3-6-1,0 2-6,1 0 1,0 1 0,-1 0-1,2 0 1,-1 0 0,1 0-1,0 1 1,0 0 0,0 0-1,1 1 1,9-6-1,-13 9 2,0-1 0,-1 1-1,1 0 1,0 0-1,0 0 1,0 0-1,1 0 1,-1 1-1,0-1 1,0 1-1,0 0 1,0 0 0,0 0-1,0 1 1,1-1-1,-1 1 1,0-1-1,0 1 1,0 0-1,0 0 1,0 0 0,-1 1-1,1-1 1,0 1-1,0 0 1,-1-1-1,1 1 1,-1 0-1,0 1 1,1-1 0,1 3-1,0 1 2,0 0 0,-1-1 1,0 1-1,0 0 0,-1 1 0,1-1 0,1 11 1,8 19 176,-12-36-154,1 1-1,-1 0 1,0-1-1,1 1 1,-1-1-1,0 1 1,1-1-1,-1 1 1,1-1-1,-1 1 1,1-1-1,-1 1 1,1-1 0,0 1-1,-1-1 1,1 0-1,-1 1 1,1-1-1,0 0 1,-1 0-1,1 1 1,0-1-1,-1 0 1,1 0-1,1 0 1,-1 0 19,1 0 1,0 0-1,0-1 0,0 1 1,0-1-1,0 1 1,0-1-1,-1 1 0,3-3 1,36-24 547,-35 23-493,-5 4-91,6-5 68,0 1 1,0-1 0,0-1 0,-1 1 0,1-1 0,-2 0 0,1 0 0,7-13 0,-12 17-239,0 0 1,0 1 0,-1-1 0,1 1 0,-1-1 0,1 1 0,-1-1 0,0 1-1,1-1 1,-1 1 0,0-1 0,0 1 0,-2-3 0,-4-6-638,-1-4 281,0-3-179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6.9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27 16860,'8'-10'1007,"5"-6"994,-11 16-741,-5 9 195,-6 9-930,1 1 0,2 0 0,0 0-1,0 0 1,2 1 0,0 0-1,2 0 1,-1 31 0,3-49-508,0-1 1,0 1 0,0 0-1,0 0 1,1 0-1,-1 0 1,1 0 0,-1-1-1,1 1 1,-1 0-1,1 0 1,0-1 0,0 1-1,0 0 1,0-1-1,0 1 1,0-1 0,1 1-1,-1-1 1,0 0-1,1 0 1,1 2 0,-1-2-8,0-1 1,0 1-1,0-1 1,0 1-1,0-1 1,0 0-1,0 0 1,0 0-1,0 0 1,0 0-1,0-1 1,0 1-1,0-1 1,0 1-1,0-1 1,0 1-1,0-1 1,0 0-1,-1 0 1,1 0-1,2-2 1,10-6 0,0-2 0,0 1 0,-1-2 0,0 0 0,19-24 0,49-78-144,-75 105 113,-13 31 106,0-1 0,2 1 0,-4 38 0,8-57-64,1 1 0,0-1-1,0 0 1,0 0-1,1 0 1,-1 0 0,1 0-1,-1 0 1,1 0-1,0 0 1,0 0 0,3 4-1,-3-6-11,0 0 0,0 1 0,0-1-1,0 0 1,0 0 0,0 0 0,1 0 0,-1-1-1,0 1 1,1 0 0,-1 0 0,1-1 0,-1 1-1,0-1 1,1 1 0,-1-1 0,1 0 0,-1 0-1,1 1 1,0-1 0,-1 0 0,1 0 0,-1-1-1,1 1 1,-1 0 0,3-1 0,13-4-73,-1-1-1,1 0 1,-1-1 0,0-1 0,-1-1 0,18-13 0,-7 6-125,-3 1-7,31-17-307,-49 30 420,0 0 0,0 0 0,0 0 0,0 1 0,0-1 0,0 1 0,0 0 0,11 0 0,-15 1 61,1 0-1,-1 0 1,0 1-1,0-1 0,1 0 1,-1 1-1,0-1 1,0 1-1,0-1 1,1 1-1,-1 0 0,0-1 1,0 1-1,0 0 1,0 0-1,0-1 0,0 1 1,-1 0-1,1 0 1,0 0-1,0 0 1,0 2-1,12 30-105,-12-29 127,0 0-1,0 0 0,1 0 0,-1 0 1,1 0-1,0 0 0,4 6 0,-4-9-8,-1 0 0,0-1-1,0 1 1,0 0-1,0 0 1,1-1-1,-1 1 1,0-1-1,1 1 1,-1-1 0,0 1-1,1-1 1,-1 0-1,0 0 1,1 0-1,-1 0 1,1 0-1,-1 0 1,0 0 0,1 0-1,-1 0 1,1-1-1,-1 1 1,0-1-1,1 1 1,-1-1-1,0 1 1,3-2 0,4-2-225,0-1 1,-1 0 0,1 0 0,-1 0 0,0-1 0,10-11 0,36-44-455,-51 58 668,31-40-461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7.4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68 115 17132,'-22'126'5408,"2"-10"-4014,13-85-953,0 0 0,2 0 0,-1 59-1,6-86-373,0 1 0,0 0 0,1 0 0,0-1-1,2 10 1,-2-13-56,-1 0 0,1 0 0,-1 0-1,1 0 1,-1 0 0,1 0 0,0 0-1,-1 0 1,1 0 0,0-1 0,0 1-1,0 0 1,-1 0 0,1-1 0,0 1 0,0 0-1,0-1 1,0 1 0,0-1 0,1 1-1,-1-1 1,0 0 0,0 1 0,0-1 0,0 0-1,0 0 1,0 0 0,1 0 0,-1 0-1,0 0 1,2 0 0,2-2-3,1 1 0,-1-1 0,0 0 0,0 0 0,0 0 0,0-1 0,0 0 0,0 0 0,0 0 0,-1-1 0,0 0 0,6-6 0,9-9-8,20-30 1,-33 40 2,38-54-87,-4-1 0,-2-3 0,49-118 0,-86 182 78,7-16-47,0 1 1,8-39-1,-35 121 359,1-5-52,7-14 3,2 1 0,-4 75 0,12-101-203,1 1-1,1-1 1,1 0 0,1 1-1,0-1 1,2 0-1,0-1 1,11 28 0,-14-44-48,-1 1 1,0 0 0,1-1 0,0 0 0,0 1 0,0-1-1,0 0 1,1 0 0,-1 0 0,1 0 0,-1 0-1,1-1 1,0 1 0,0-1 0,0 0 0,1 0-1,6 3 1,-9-5-8,-1 1 0,1-1 0,0 0 0,0 0 0,-1 0 0,1 0 0,0 0 0,0-1 0,0 1 0,-1 0 0,1 0 0,0 0 0,0-1 0,-1 1 0,1 0 0,0-1-1,-1 1 1,1 0 0,0-1 0,-1 1 0,1-1 0,-1 1 0,1-1 0,-1 0 0,1 1 0,-1-1 0,1 0 0,-1 1 0,1-1 0,-1 0 0,0 1 0,1-1 0,-1 0 0,0 1 0,0-1 0,0 0 0,0 0-1,1 0 1,-1 1 0,0-1 0,0 0 0,0 0 0,-1-1 0,2-3-40,-1-1 0,-1 1 0,1-1 1,-3-10-1,0 4-58,-1 0 1,-1 0-1,0 1 0,-1-1 1,0 1-1,-1 0 1,-13-16-1,-65-67-348,57 66 532,26 26-36,-1-1 0,1 1 0,0-1 0,0 0 1,0 1-1,0-1 0,1 0 0,-1 0 0,-1-6 1,2 9-31,1-1 1,0 0 0,0 1 0,0-1 0,0 0 0,0 1 0,0-1 0,0 0 0,0 1 0,1-1 0,-1 0 0,0 1 0,0-1 0,0 0 0,1 1 0,-1-1 0,0 1-1,1-1 1,-1 1 0,1-2 0,0 1 5,1 0 0,-1 0 0,0 0 0,1 1 1,-1-1-1,0 0 0,1 1 0,-1-1 0,1 0 0,-1 1 0,1 0 0,1-1 0,34-5-466,-1 2-1,45-1 1,-51 5 109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8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310 116 15627,'-7'-5'376,"1"1"0,-1 0 0,0 0 0,-1 1 0,1 0 1,0 0-1,-1 1 0,0 0 0,1 0 0,-1 1 0,0 0 0,0 1 0,0-1 0,0 1 0,0 1 0,0-1 0,1 2 0,-1-1 0,0 1 0,0 0 0,1 0 0,-1 1 0,1 0 0,-14 8 0,9-4-201,0 0-1,1 1 1,0 1-1,-10 9 1,17-15-134,0 1 1,0 0 0,1 0-1,0 0 1,0 0 0,0 0-1,0 1 1,1-1 0,-1 1 0,1 0-1,0 0 1,1 0 0,-3 9-1,4-13-28,0 1-1,0-1 0,0 1 1,0-1-1,1 1 1,-1-1-1,0 1 0,1-1 1,-1 0-1,1 1 1,-1-1-1,1 0 0,-1 1 1,1-1-1,0 0 0,0 0 1,0 1-1,0-1 1,-1 0-1,2 0 0,-1 0 1,0 0-1,0 0 1,0-1-1,0 1 0,1 0 1,-1 0-1,0-1 0,0 1 1,1-1-1,-1 1 1,1-1-1,2 1 0,1 0 20,1 0 0,-1-1 0,1 1-1,0-1 1,-1 0 0,1 0-1,9-3 1,-3 0-10,0 0-1,0-2 1,0 1-1,-1-2 1,0 1 0,0-2-1,-1 1 1,1-1-1,16-16 1,-15 13-8,-2-1 0,0 0-1,0 0 1,-1-1 0,0-1 0,-1 1 0,12-27 0,-18 34-9,0 0 1,0 0 0,0 0-1,-1 0 1,0 0-1,0 0 1,0-1 0,-1 1-1,0-11 1,0 16-5,0-1 0,0 1 0,0-1-1,0 1 1,0-1 0,0 1 0,0-1 0,0 1 0,0-1 0,0 1 0,0-1-1,-1 1 1,1 0 0,0-1 0,0 1 0,0-1 0,-1 1 0,1-1 0,0 1 0,-1 0-1,1-1 1,0 1 0,-1 0 0,1-1 0,0 1 0,-1 0 0,1-1 0,-1 1-1,1 0 1,-1 0 0,1 0 0,-1-1 0,1 1 0,-1 0 0,1 0 0,-1 0-1,1 0 1,-1 0 0,1 0 0,-1 0 0,1 0 0,-1 0 0,1 0 0,-1 0 0,-1 1 1,0 0 1,0 0-1,1 0 1,-1 0-1,0 0 1,1 1 0,-1-1-1,1 1 1,-1-1-1,1 1 1,-2 1 0,-5 10 3,1 0 0,0 0 0,1 0 0,1 1 0,0 0 0,0 0 0,2 0 0,0 1 0,0-1 0,1 1 0,1-1 0,1 27 0,1-37 4,-1 1 1,1-1-1,0 1 0,0-1 0,0 0 1,0 1-1,1-1 0,0 0 0,0 0 1,0 0-1,0 0 0,0-1 0,1 1 1,0-1-1,4 6 0,-4-7 5,-1-1 1,1 1-1,-1 0 0,1-1 0,-1 1 1,1-1-1,0 0 0,0 0 0,0 0 1,0 0-1,0-1 0,0 1 1,0-1-1,0 0 0,0 1 0,0-1 1,0-1-1,0 1 0,0 0 0,0-1 1,0 0-1,-1 1 0,1-1 0,4-2 1,2-1 26,-1 0 1,0-1-1,0 0 1,0-1-1,0 0 1,-1 0-1,0 0 1,0-1-1,-1 0 1,0-1 0,0 1-1,7-14 1,-6 10 1,0-1 0,-1-1 0,-1 1 0,0-1 1,-1 0-1,0 0 0,-1-1 0,2-15 1,-6 12 0,1 17-44,0 0 1,0 0-1,0 0 0,0-1 1,0 1-1,0 0 1,0 0-1,0 0 0,0 0 1,0 0-1,0-1 1,0 1-1,0 0 0,-1 0 1,1 0-1,0 0 1,0 0-1,0 0 0,0 0 1,0 0-1,0-1 1,0 1-1,-1 0 0,1 0 1,0 0-1,0 0 1,0 0-1,0 0 0,0 0 1,-1 0-1,1 0 1,0 0-1,0 0 0,0 0 1,0 0-1,0 0 1,-1 0-1,1 0 0,0 0 1,0 0-1,0 0 0,0 0 1,-1 0-1,0 2 5,0-1-1,-1 0 0,1 1 0,0-1 0,0 1 1,0-1-1,0 1 0,0 0 0,0-1 0,0 1 1,-1 3-1,-3 9 11,1 0 0,0 1 0,-2 21 0,5-30 2,1-1-1,-1 1 1,1 0 0,0 0 0,1 0 0,-1 0-1,1 0 1,0 0 0,1 0 0,-1-1 0,4 8-1,-4-11-3,0-1-1,0 1 1,1 0-1,-1-1 1,0 1 0,1-1-1,-1 1 1,1-1-1,0 0 1,-1 0-1,1 0 1,0 0-1,0 0 1,0 0-1,0 0 1,-1 0-1,1-1 1,0 1 0,0-1-1,0 0 1,0 1-1,1-1 1,-1 0-1,0 0 1,0 0-1,0-1 1,0 1-1,0 0 1,0-1-1,0 1 1,0-1-1,2-1 1,5-1 37,1-1 0,-1-1 0,0 1 0,-1-2 0,9-5-1,6-8 24,-1 0-1,-1-2 0,-1 0 1,32-46-1,-23 30-45,-19 27-21,-4 11-8,-4 22-4,-2-19 6,-1 30-36,0-11 53,3 29-1,-2-46-76,1 0 0,0-1 0,0 1-1,0 0 1,1-1 0,0 1 0,0-1-1,1 0 1,-1 0 0,5 6 0,-5-9-86,0 0 0,0 0 0,0 0 0,0 0 0,1-1 0,-1 1-1,0-1 1,1 0 0,-1 0 0,1 0 0,0 0 0,-1 0 0,1 0 0,0-1 0,-1 1 0,1-1 0,0 0 0,0 1 0,-1-1 0,1-1 0,0 1 0,4-1 0,5-1-295,0-1 1,0 0-1,19-8 0,7-4-584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9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42 19324,'0'-2'165,"0"0"0,0 0 0,0 0 0,0 1 0,0-1-1,0 0 1,0 0 0,-1 0 0,1 0 0,-1 1 0,0-1 0,1 0 0,-1 0 0,0 1-1,0-1 1,0 0 0,0 1 0,-2-3 0,2 4-67,0-1 0,0 0 0,-1 0 0,1 1 0,0-1 1,-1 1-1,1-1 0,-1 1 0,1 0 0,-1-1 0,1 1 0,-1 0 0,1 0 0,-1 0 0,1 0 0,-1 0 1,1 0-1,0 1 0,-1-1 0,1 0 0,-1 1 0,1-1 0,0 1 0,-3 1 0,-4 2 248,1 0-1,0 0 1,-1 1-1,1 0 1,1 1-1,-1-1 1,1 1-1,-9 11 1,10-11-275,1 0 0,0 0 1,0 0-1,0 0 0,1 1 1,-1-1-1,2 1 0,-1 0 1,1 0-1,-2 11 0,4-17-78,0 0 0,0 1 0,0-1 0,0 0 0,0 0 0,1 1 0,-1-1-1,1 0 1,-1 0 0,1 0 0,-1 0 0,1 0 0,0 0 0,-1 0 0,1 0-1,0 0 1,0 0 0,0 0 0,0 0 0,0-1 0,0 1 0,0 0-1,0 0 1,0-1 0,0 1 0,0-1 0,0 1 0,0-1 0,0 0 0,1 1-1,-1-1 1,0 0 0,0 0 0,0 0 0,2 0 0,9 2-166,1-1 0,21-1 0,-13 0-13,-5 1 37,-1 0-1,0 1 1,0 0-1,0 1 1,-1 1 0,1 1-1,-1 0 1,25 12 0,-38-16 147,0 0 1,1-1-1,-1 1 0,1 0 1,-1 0-1,0 0 1,0 0-1,0 0 1,1 1-1,-1-1 0,0 0 1,0 0-1,-1 1 1,1-1-1,0 1 1,0-1-1,-1 1 0,1-1 1,-1 1-1,1-1 1,-1 1-1,1 2 1,-2-2 22,1-1 0,0 1 0,-1 0 1,0 0-1,1-1 0,-1 1 1,0 0-1,0-1 0,0 1 0,0 0 1,0-1-1,0 0 0,0 1 1,-1-1-1,1 0 0,-3 2 0,-4 4 132,-2-1-1,1 0 1,-1-1-1,1 0 1,-14 4-1,-21 4-68,41-12-184,1-1-1,-1 1 1,0-1 0,0 0 0,0 0 0,0 0 0,0 0 0,0 0 0,0-1 0,0 1 0,0-1 0,0 0-1,-3-1 1,6 2 78,-1-1-1,1 1 0,-1 0 1,1-1-1,-1 1 0,1 0 1,-1-1-1,1 1 0,-1 0 1,1-1-1,0 1 0,-1-1 1,1 1-1,0-1 0,-1 1 1,1-1-1,0 1 0,0-1 1,-1 1-1,1-1 0,0 1 1,0-1-1,0 0 0,0 1 1,0-1-1,-1 1 0,1-1 1,0 0-1,1 1 0,-1-1 1,0 1-1,0-2 0,6-8-532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19.6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84 18804,'12'3'698,"0"-1"0,0-1 0,1 0 0,20-2 0,-30 1-602,0 0 0,0-1 0,0 1 0,0-1 0,0 0 0,0 0 0,0 0 0,-1 0 1,1 0-1,0 0 0,-1-1 0,1 1 0,-1-1 0,1 0 0,-1 0 0,0 0 0,1 0 0,-1 0 0,0-1 1,-1 1-1,1 0 0,0-1 0,-1 0 0,3-4 0,-4 6-63,1 0 1,-1-1 0,1 1-1,-1 0 1,1 0-1,-1-1 1,0 1-1,0 0 1,0-1-1,0 1 1,0-1-1,0 1 1,0 0-1,0-1 1,-1 1-1,1 0 1,0-1-1,-1 1 1,1 0 0,-1 0-1,1 0 1,-1-1-1,0 1 1,0 0-1,1 0 1,-1 0-1,0 0 1,0 0-1,0 0 1,0 0-1,0 0 1,0 1-1,0-1 1,-1 0-1,1 0 1,0 1 0,0-1-1,0 1 1,-1-1-1,1 1 1,0 0-1,-1 0 1,1-1-1,-3 1 1,-2-1 44,0 1 1,0-1-1,0 1 1,0 0-1,-1 1 1,1-1-1,0 1 1,-10 3-1,7 0-32,-1 0 0,1 0 0,0 1 0,0 0 0,0 1 0,1 0 0,-11 10 0,15-13-36,1 0 0,0 1 0,0-1 0,0 1 0,0 0 0,0-1 0,1 1 0,0 0 0,0 1 0,0-1 0,0 0 0,1 1 0,-1-1 0,1 1 0,0-1 0,1 1 0,-1-1 0,1 10 0,0-12-4,0 0 1,1 0 0,-1 0-1,1 0 1,-1 0 0,1 0 0,0 0-1,0 0 1,0 0 0,0-1-1,0 1 1,0 0 0,0 0-1,1-1 1,-1 1 0,1-1 0,2 3-1,0-2 1,-1 0-1,0 0 1,0 0-1,1-1 0,-1 1 1,1-1-1,0 0 1,-1 0-1,7 0 1,-1 0-21,-1-1 1,1 0-1,0 0 1,0-1-1,0 0 1,0 0-1,-1-1 1,10-3 0,-6 0-62,-1 0 1,1-1 0,-1 0 0,0 0 0,0-1-1,-1-1 1,0 0 0,0 0 0,-1-1 0,13-16-1,-20 26 27,-2 7 81,-3 15 155,2-13-83,0-6-40,1 0 1,-1-1-1,1 1 0,0 0 1,1 0-1,-1 0 1,1-1-1,-1 1 0,1 0 1,0 0-1,0-1 1,4 8-1,-4-10-36,1 1 1,-1-1-1,1 1 0,-1-1 1,1 1-1,-1-1 1,1 0-1,0 0 0,0 0 1,0 0-1,0 0 0,0 0 1,0-1-1,0 1 0,0-1 1,0 1-1,0-1 1,0 1-1,0-1 0,0 0 1,0 0-1,0 0 0,0-1 1,0 1-1,4-1 0,19-4-16,0-2 0,0 0 0,34-16 0,-38 14-141,1 1 1,-1 1 0,2 0-1,44-5 1,-66 11 118,1 1 0,0 0-1,-1-1 1,1 1 0,0 0 0,0 1 0,-1-1 0,1 0-1,0 0 1,-1 1 0,1-1 0,0 1 0,-1-1 0,1 1-1,-1 0 1,1-1 0,-1 1 0,1 0 0,-1 0 0,1 0-1,-1 0 1,2 2 0,-2 0 31,1 0 0,-1 0 0,0 0-1,0 1 1,0-1 0,0 0 0,-1 0 0,1 1 0,-1-1-1,0 5 1,0-7-3,0 0-1,-1 0 0,1 0 1,0 0-1,0 0 0,1 0 1,-1 0-1,0 0 0,0 0 1,0 0-1,1 0 0,-1 0 0,0 0 1,1 0-1,-1 0 0,1 0 1,-1-1-1,1 1 0,0 0 1,-1 0-1,1 0 0,0-1 1,-1 1-1,1 0 0,0-1 1,0 1-1,0-1 0,-1 1 1,2 0-1,1-1 4,-1 0 0,0 0 0,1 0 0,-1-1 0,0 1 0,1 0 0,-1-1 0,0 0 0,0 1 0,1-1 0,2-2 0,28-14-160,-24 12-473,0 0 0,0 1-1,0 0 1,1 0 0,-1 1-1,1 0 1,0 1-1,15-2 1,-23 5-287,-1 2-232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20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36 15923,'-3'-12'1825,"1"0"-1145,4 5-272,3 3 872,4 4-928,5 0 48,6 2-272,6 4-312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20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267 6 17884,'-12'-2'561,"0"0"0,0 1 0,0 1 0,0 0-1,0 0 1,0 1 0,0 1 0,0 0 0,-20 7 0,23-7-314,1 2 0,-1-1 0,1 1 1,0 0-1,0 1 0,0 0 0,1 0 0,-1 1 0,1 0 0,0 0 0,1 0 0,0 1 0,-8 10 0,13-14-195,-1-1-1,0 1 1,1-1 0,0 1-1,0 0 1,-1 0-1,1-1 1,1 1-1,-1 0 1,0 0-1,1 0 1,0 0-1,-1 0 1,1 0-1,0 0 1,1 0 0,0 4-1,-1-5-31,1-1 0,0 1-1,0 0 1,0 0 0,0-1 0,0 1-1,0-1 1,1 1 0,-1-1-1,0 0 1,1 1 0,-1-1 0,1 0-1,-1 0 1,1 0 0,0 0 0,-1 0-1,1 0 1,0 0 0,0-1 0,0 1-1,0-1 1,-1 1 0,1-1 0,0 0-1,0 0 1,3 0 0,4 0-28,0 0 0,-1-1 0,1 0 0,0 0 0,0-1 0,-1 0 0,1 0 0,-1-1 1,0 0-1,11-7 0,9-5-230,39-29 0,-40 25-6,-9 10-52,-18 9 291,0 0-1,1 0 1,-1 0-1,0 0 1,0 0 0,0 0-1,1 0 1,-1 0-1,0 0 1,0 0 0,1 0-1,-1 1 1,0-1-1,0 0 1,0 0 0,1 0-1,-1 0 1,0 0-1,0 0 1,0 1 0,1-1-1,-1 0 1,0 0 0,0 0-1,0 1 1,0-1-1,0 0 1,0 0 0,1 0-1,-1 1 1,0-1-1,0 0 1,0 0 0,0 1-1,0-1 1,0 0-1,0 1 1,0 3-15,-1 0 0,1 0 0,-1 0 0,0 0 0,-3 7 0,-1 7 139,4-13-96,0 1 59,0 0 0,0 0 0,1 0-1,0 12 1,0-17-63,0 0 0,0 1 0,1-1 0,-1 0-1,0 0 1,0 0 0,1 0 0,-1 0 0,1 0 0,-1 0-1,1 0 1,0 0 0,-1 0 0,1 0 0,0 0 0,0 0-1,-1-1 1,1 1 0,0 0 0,0-1 0,0 1 0,0 0-1,0-1 1,0 1 0,0-1 0,0 1 0,0-1 0,0 0-1,0 1 1,0-1 0,1 0 0,-1 0 0,1 0 0,4 0 17,1 0 0,-1-1 0,0 1 0,1-1-1,-1-1 1,0 1 0,10-5 0,44-22-172,-28 13-18,-17 7 63,-8 4 3,1 0 1,0 1-1,0 0 0,0 0 0,1 1 0,-1 0 0,16-2 1,-23 4 80,0 0 0,0 0 1,0 0-1,0 0 1,-1 1-1,1-1 1,0 0-1,0 0 1,0 1-1,-1-1 0,1 1 1,0-1-1,-1 0 1,1 1-1,0 0 1,-1-1-1,1 1 1,0-1-1,-1 1 0,1 0 1,-1-1-1,1 1 1,-1 0-1,0 0 1,1-1-1,-1 1 1,0 0-1,1 0 0,-1 1 1,0-1-17,0-1 1,1 1-1,-1-1 1,0 1 0,0 0-1,0-1 1,1 1-1,-1 0 1,0-1-1,1 1 1,-1-1-1,1 1 1,-1-1-1,0 1 1,1-1 0,-1 1-1,1-1 1,0 1-1,-1-1 1,1 0-1,-1 1 1,1-1-1,-1 0 1,1 1-1,0-1 1,-1 0-1,1 0 1,0 0 0,-1 0-1,1 1 1,0-1-1,-1 0 1,1 0-1,0 0 1,-1 0-1,1-1 1,0 1-1,-1 0 1,1 0-1,0-1 1,7-1-487,0-2 1,-1 1-1,0-1 0,0 0 0,11-9 1,6-2-63,9-6-300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20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113 205 18204,'-29'23'2032,"16"-13"-1223,0 0 0,-16 17 0,26-24-609,0 0 1,1 0-1,-1 1 1,1 0-1,-1-1 0,1 1 1,0 0-1,1 0 0,-1 0 1,1 0-1,-1 1 0,1-1 1,0 7-1,0-9-153,1-1 0,0 0 0,0 1-1,0-1 1,0 0 0,1 0 0,-1 1 0,0-1 0,0 0-1,1 1 1,-1-1 0,1 0 0,-1 0 0,1 0-1,-1 0 1,1 1 0,0-1 0,0 0 0,-1 0 0,1 0-1,0 0 1,0-1 0,0 1 0,2 1 0,0 0-10,-1-1 1,1 0-1,-1 0 0,1-1 1,0 1-1,0-1 1,-1 1-1,1-1 0,0 0 1,0 0-1,3 0 1,5-1-44,-1-1 0,1 0 1,-1-1-1,1 0 0,11-5 1,-3-1-129,-1-1 0,0-1 0,0 0 0,-1-2 0,-1 0 0,0 0 0,-1-2 0,0 0 1,-1 0-1,-1-2 0,0 1 0,-1-2 0,-1 0 0,-1 0 0,-1-1 0,12-31 0,-19 44 99,0 1 1,0-1-1,-1 1 0,0-1 0,0 0 0,0 0 1,-1 0-1,0-8 0,0 14 38,0-1 1,0 1-1,0-1 1,0 1-1,0-1 1,0 1-1,0 0 1,0-1-1,0 1 1,-1-1-1,1 1 1,0-1-1,0 1 0,0 0 1,-1-1-1,1 1 1,0-1-1,0 1 1,-1 0-1,1-1 1,0 1-1,-1 0 1,1-1-1,0 1 1,-1 0-1,1 0 1,-1-1-1,1 1 0,-1 0 1,1 0-1,0 0 1,-1 0-1,1 0 1,-1-1-1,1 1 1,-1 0-1,1 0 1,-1 0-1,1 0 1,-1 0-1,1 0 1,0 0-1,-1 1 1,1-1-1,-1 0 0,1 0 1,-1 0-1,1 0 1,0 1-1,-1-1 1,1 0-1,-1 0 1,1 1-1,0-1 1,-1 0-1,1 0 1,0 1-1,-1-1 1,1 1-1,-25 25 380,13-10-110,2 0 0,-1 1 1,2 1-1,0 0 0,-6 20 1,11-26-100,0 1 0,0 0 0,2 0 0,0 0 0,0 0 0,1 0 0,1 0 0,1 23 0,0-32-153,-1-1-1,1 1 1,0 0 0,0 0 0,1 0 0,-1-1-1,1 1 1,0-1 0,0 1 0,0-1 0,0 0-1,1 1 1,-1-1 0,1 0 0,0-1 0,-1 1 0,2 0-1,-1-1 1,0 0 0,0 0 0,1 0 0,-1 0-1,1 0 1,-1-1 0,1 1 0,0-1 0,0 0-1,0 0 1,-1 0 0,8 0 0,-2-1-65,0 0 1,-1 0-1,1 0 1,0-1-1,0 0 1,-1-1 0,1 0-1,-1 0 1,0-1-1,1 0 1,-1-1-1,15-8 1,-18 8 4,1 1 0,-1-1 0,0 0 0,0-1 0,0 1 0,0-1 0,-1 0 0,0 0 0,0 0 0,0-1 0,-1 0 0,6-11 0,-9 17 39,-1 1 0,1-1 0,0 0 0,0 0 0,-1 0 0,1 0-1,0 0 1,-1 0 0,1 1 0,0-1 0,0 0 0,-1 0 0,1 0 0,0 0 0,-1 0 0,1 0 0,0 0 0,-1 0 0,1 0 0,0 0 0,0 0-1,-1-1 1,1 1 0,0 0 0,-1 0 0,1 0 0,0 0 0,0 0 0,-1 0 0,1-1 0,0 1 0,0 0 0,-1 0 0,1 0 0,0-1 0,0 1-1,0 0 1,-1 0 0,1-1 0,0 1 0,0 0 0,0-1 0,0 1 0,0 0 0,0 0 0,-1-1 0,1 1 0,0 0 0,0-1 0,0 1 0,0 0-1,0 0 1,0-1 0,0 1 0,0 0 0,0-1 0,1 1 0,-1 0 0,0-1 0,0 1 0,0 0 0,0 0 0,0-1 0,0 1 0,1 0 0,-1 0 0,0-1-1,0 1 1,1 0 0,-21 13 66,15-8-34,1 0 1,0 0-1,0 1 0,0 0 0,1-1 0,-4 11 0,6-15-25,0 0-1,0 1 0,1-1 0,-1 0 1,1 1-1,-1-1 0,1 1 1,0-1-1,-1 1 0,1-1 1,0 1-1,0 0 0,0-1 0,0 1 1,0-1-1,1 1 0,-1-1 1,0 1-1,1-1 0,-1 1 1,1-1-1,-1 0 0,1 1 0,0-1 1,0 1-1,-1-1 0,1 0 1,0 0-1,0 0 0,0 1 1,1-1-1,-1 0 0,0 0 0,2 1 1,4 1-26,1 0 0,-1-1 1,1 1-1,-1-2 0,1 1 1,11 0-1,52 1-200,-40-3 129,11 3-30,-24-1 164,-1-1 1,1-1-1,-1 0 0,1-1 0,17-4 0,-34 5-7,0-1 1,0 1-1,0 0 1,0-1-1,0 1 1,0 0-1,0-1 1,-1 1-1,1-1 0,0 0 1,0 1-1,0-1 1,-1 0-1,1 1 1,0-1-1,0 0 1,-1 0-1,1 0 0,-1 0 1,1 0-1,-1 0 1,1 1-1,-1-1 1,0 0-1,1 0 1,-1 0-1,0 0 0,0 0 1,0-1-1,1 1 1,-1 0-1,0 0 1,-1 0-1,1 0 1,0 0-1,0-1 1,-2-5 171,0 1 0,0-1 0,0 1 0,-6-10 0,2 2 9,-7-17 179,-12-31 154,23 56-604,0 0 0,1 0 0,0 0-1,0 0 1,0-1 0,1 1 0,0-11-1,0 15-112,1 1-1,-1-1 0,1 1 0,0-1 1,-1 1-1,1 0 0,0-1 0,0 1 1,0 0-1,0 0 0,0-1 0,0 1 1,0 0-1,0 0 0,0 0 0,1 0 1,-1 0-1,0 1 0,1-1 0,-1 0 0,3 0 1,38-12-3043,-19 7 2702,10-8-937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21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20284,'1'1'151,"1"0"0,0 1 0,0-1 0,-1 0 0,1 1 0,-1-1-1,0 1 1,1-1 0,-1 1 0,0 0 0,0 0 0,0 0 0,0 0 0,0-1-1,0 1 1,0 0 0,-1 1 0,1-1 0,-1 0 0,1 3 0,4 50 713,-4-39-193,2 304 2982,-6-199-2892,13 130 1,-9-246-739,-1 1 1,1-1-1,0 1 1,1-1 0,-1 1-1,1-1 1,0 0-1,3 7 1,-4-12-22,-1 0 0,0 1 0,0-1 0,0 0 0,0 0 0,0 1 0,1-1 0,-1 0 0,0 0 0,0 1 0,0-1 0,1 0 0,-1 0 0,0 0 0,0 1 0,1-1 0,-1 0 0,0 0 0,1 0 0,-1 0 0,0 0 0,0 0 0,1 0-1,-1 0 1,0 1 0,1-1 0,-1 0 0,0 0 0,0 0 0,1 0 0,-1-1 0,0 1 0,1 0 0,5-9 24,-1-15-16,-3-32-52,-2-1 0,-14-99 1,6 76-61,7 80 99,1-1-1,0 1 1,0-1 0,0 1 0,0-1 0,0 1-1,0-1 1,0 1 0,0-1 0,0 1-1,0-1 1,1 1 0,-1-1 0,0 1 0,0-1-1,0 1 1,1-1 0,-1 1 0,0 0 0,1-1-1,-1 1 1,0-1 0,1 1 0,-1 0-1,0-1 1,1 1 0,-1 0 0,1-1 0,-1 1-1,0 0 1,1 0 0,-1-1 0,1 1 0,0 0-1,21 0-449,-8 1 16,10-4-746,-1-1-1,1 0 1,-1-2 0,37-14 0,-48 16 753,-1-2 1,1 0 0,-1 0 0,-1-1-1,1 0 1,-1-1 0,0 0-1,-1 0 1,0-1 0,12-14 0,-19 19 446,1 0 1,-1 0-1,0 0 1,0 0 0,0-1-1,0 1 1,-1 0-1,2-6 1,-3 9 39,0 0 0,0 0 0,0 0 0,0 0 1,1 0-1,-1 0 0,0 0 0,-1 0 0,1 0 0,0 0 0,0 0 1,0 0-1,-1 0 0,1 0 0,0 0 0,-1 0 0,1 1 0,-1-1 1,1 0-1,-1 0 0,1 0 0,-1 1 0,1-1 0,-1 0 0,0 0 1,0 1-1,1-1 0,-1 1 0,0-1 0,0 1 0,0-1 0,0 1 1,0-1-1,1 1 0,-1 0 0,0-1 0,0 1 0,0 0 1,0 0-1,0 0 0,0 0 0,0 0 0,-2 0 0,0 0 118,-1 1 1,1 0-1,0-1 0,-1 1 1,1 0-1,0 1 0,0-1 0,0 1 1,0-1-1,0 1 0,0 0 1,0 0-1,0 0 0,1 1 0,-1-1 1,1 1-1,0-1 0,-2 4 1,-5 5 314,1 1 1,0 0 0,-7 13-1,10-13-185,-1 0 0,2 0 0,-1 0 0,-4 24 0,8-29-213,0 0 0,1-1-1,-1 1 1,1 0 0,0 0 0,1 0-1,0 0 1,0 0 0,1 0-1,3 11 1,-4-16-69,0 1 1,0-1-1,0 0 0,0 0 0,0 0 0,1 0 0,-1-1 1,1 1-1,-1 0 0,1-1 0,-1 1 0,1 0 1,0-1-1,0 0 0,0 0 0,0 1 0,0-1 0,0 0 1,2 0-1,0 0-3,-1 0 1,0-1-1,1 1 1,-1-1-1,1 0 1,-1 0 0,1-1-1,-1 1 1,1-1-1,-1 1 1,5-3-1,3-1 0,-1 0 0,0-1 1,0 0-1,0-1 0,-1 0 0,17-14 0,-9 4-32,-1-1 1,0 0-1,-2-1 0,0 0 1,-1-1-1,-1-1 0,-1 0 1,0-1-1,-2 0 0,0 0 1,8-36-1,-15 44-60,-4 12-13,-7 18-3,-2 12 48,3 0 0,0 1 0,2 0 0,1 1 0,2-1 0,0 61 0,3-87-29,0 0 1,1-1-1,0 1 1,-1 0 0,2-1-1,-1 1 1,0-1-1,0 1 1,3 4 0,-3-8 17,-1 1 0,1-1 0,-1 1 1,0-1-1,1 1 0,-1-1 1,1 1-1,-1-1 0,1 1 0,-1-1 1,1 0-1,0 1 0,-1-1 0,1 0 1,0 0-1,-1 1 0,1-1 1,0 0-1,-1 0 0,1 0 0,1 0 1,-1 0-38,0 0 0,1-1 0,-1 1 0,0-1 0,0 1 0,0-1 0,0 1 0,0-1 0,1 0 0,-1 1 0,0-1 0,0 0 0,-1 0 0,1 0 0,0 0 0,1-1 0,5-9-144,1 0 0,-2-1 0,1 0 0,-2 0 0,0 0 0,0 0 0,3-16 0,-2 10-86,13-45-543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22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2 17348,'-9'71'2489,"-10"105"1933,18-146-4079,1-1-1,1 0 1,2 1 0,6 28-1,-7-50-369,-1-1-1,2 0 0,-1 0 1,1-1-1,0 1 0,0 0 1,6 7-1,-9-13-3,1 0-1,0 0 1,0 1-1,0-1 1,0 0-1,0 0 1,0 0-1,0 0 1,1 0-1,-1 0 1,0-1-1,0 1 1,1 0-1,-1-1 1,0 1-1,1-1 1,-1 1-1,1-1 1,-1 0-1,1 1 1,-1-1-1,1 0 1,-1 0-1,1 0 1,-1 0-1,1 0 1,-1-1-1,1 1 1,-1 0-1,1-1 1,-1 1-1,0-1 1,1 1-1,-1-1 1,0 0-1,1 1 1,-1-1-1,0 0 1,0 0-1,2-2 1,2-2-85,0 1-1,0-1 1,-1 0-1,0-1 1,0 1 0,0-1-1,0 0 1,2-7 0,19-53-514,-20 53 513,45-158-491,-44 144 874,-1 1 0,-2-1-1,0 0 1,-2-42-1,-5 57 422,-2 16-138,-5 18 53,-1 20-264,1 0 0,2 1 0,2 0 0,2 1 0,2 0 0,2-1 1,5 52-1,-3-86-387,6 41-180,-7-46 77,1 0-1,1 0 1,-1-1-1,0 1 1,1-1-1,0 1 1,-1-1-1,1 0 1,1 1-1,3 3 1,-6-6 122,1 0-1,0-1 1,-1 1 0,1 0 0,0-1 0,0 1 0,-1-1 0,1 1 0,0-1 0,0 0 0,0 1 0,0-1 0,0 0 0,0 1 0,0-1 0,-1 0 0,1 0 0,0 0 0,0 0 0,0 0 0,0 0 0,0 0-1,0 0 1,0 0 0,0 0 0,0-1 0,0 1 0,0 0 0,0-1 0,-1 1 0,3-1 0,15-11-601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5 17684,'1'-1'204,"10"-1"409,-1 1 1,0 0-1,16 1 1,-24 0-528,-1 0 1,1 0-1,-1 1 1,1-1-1,0 0 1,-1 1-1,1-1 0,-1 1 1,0 0-1,1-1 1,-1 1-1,1 0 1,-1 0-1,2 1 1,-3-1-8,1 0 0,-1-1 1,1 1-1,-1 0 0,0 0 1,1 0-1,-1 0 0,0 0 1,0 0-1,0 0 1,0 0-1,0 0 0,0-1 1,0 1-1,0 0 0,0 0 1,0 0-1,0 0 0,0 0 1,-1 0-1,1 0 0,0 0 1,-1-1-1,1 1 0,-1 0 1,0 1-1,-6 8 180,1-2-1,-2 1 0,1-1 1,-1 0-1,0 0 1,-1-1-1,-12 8 1,1 1-62,-156 110 600,-31 25-322,199-144-445,1 0 1,-1 0-1,-7 11 0,14-18-29,1 0 0,0 0 0,0 0-1,0 0 1,0 0 0,0 1 0,0-1-1,-1 0 1,1 0 0,0 0 0,0 0 0,0 1-1,0-1 1,0 0 0,0 0 0,0 0 0,0 1-1,0-1 1,0 0 0,0 0 0,0 0-1,0 1 1,0-1 0,0 0 0,0 0 0,0 0-1,0 1 1,0-1 0,0 0 0,0 0-1,1 0 1,-1 1 0,0-1 0,0 0 0,0 0-1,0 0 1,0 0 0,0 0 0,1 1 0,-1-1-1,0 0 1,0 0 0,0 0 0,0 0-1,1 0 1,-1 0 0,0 0 0,0 0 0,0 1-1,1-1 1,-1 0 0,11 1 17,9-4-3,0 0 0,-1-1-1,25-8 1,6-1 2,-47 12-16,54-12 22,75-7 0,-117 18-26,1 1-1,0 1 1,0 0-1,-1 1 1,1 1-1,-1 0 1,1 2 0,-1-1-1,0 2 1,16 7-1,-23-8-67,0 0-1,-1 1 1,13 10-1,-18-13-224,0-1-1,-1 1 0,1-1 1,-1 1-1,1 0 1,-1 0-1,0 0 1,1 0-1,0 4 1,-7-23-226,-1-4-179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22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2 105 17116,'-1'4'268,"1"-1"1,0 1 0,-1-1-1,2 1 1,-1-1 0,0 1-1,1-1 1,-1 0 0,1 1-1,0-1 1,0 1 0,0-1-1,1 0 1,-1 0 0,1 0-1,0 0 1,0 0 0,0 0-1,0 0 1,0-1 0,1 1-1,-1-1 1,1 1 0,-1-1-1,1 0 1,0 0 0,0 0-1,0 0 1,5 1 0,-3-1-77,0 0 0,1 0 0,-1 0 0,0-1 0,1 0 0,-1 0 0,1-1 0,0 0 0,-1 0 0,1 0 0,-1 0 0,1-1 0,-1 0 0,1 0 0,-1 0 0,1-1 0,-1 0 0,5-2 0,-4 0-126,0 0 0,0 0 0,0 0 0,-1-1 0,1 0 0,-1 0 0,-1-1 0,1 1 0,-1-1 0,0 0 0,0 0 0,0 0 0,-1-1 0,3-6 0,-5 10-57,0 0 0,0 0 0,0 0 0,0 0 0,0 0 0,-1 0 0,0-1 0,1 1 0,-1 0 0,0 0 0,-1 0 0,1-1 0,0 1 0,-1 0 0,0 0 0,0 0 0,0 0 0,0 0 0,0 0 0,-1 0 0,1 0 0,-1 1 0,0-1 0,0 0 0,0 1 0,0-1 0,0 1 0,0 0 0,-1 0 0,1 0 0,-1 0 0,1 0 0,-6-2 0,6 2-8,-1 1 0,0 0 0,0 0 0,0 0 0,1 0 0,-1 0 0,0 0 0,0 1 0,0-1 0,-1 1 0,1 0 0,0 0 0,0 0-1,0 0 1,0 1 0,0-1 0,-3 2 0,1 0 1,1-1 0,0 1 0,1 1-1,-1-1 1,0 0 0,1 1-1,-1 0 1,1-1 0,0 1 0,0 1-1,-3 3 1,1 0 0,0 0 0,0 1 0,0 0 0,1 0 0,1 0 0,-1 0 0,1 1 0,1-1 0,-1 1 0,1 0 0,0 10 0,1-12-1,1-1-1,0 0 1,0 0-1,1 1 0,0-1 1,0 0-1,1 0 1,-1 1-1,4 6 0,-4-11 0,0 0 0,0 0-1,0-1 1,1 1 0,-1 0-1,0-1 1,1 1-1,-1-1 1,1 1 0,0-1-1,-1 0 1,1 1 0,0-1-1,0 0 1,0 0-1,0 0 1,0-1 0,0 1-1,0 0 1,0-1 0,0 0-1,0 1 1,0-1-1,0 0 1,0 0 0,0 0-1,1 0 1,-1 0 0,0-1-1,0 1 1,3-1-1,10-4-36,0-1 0,0 0 0,-1-1-1,0 0 1,-1-1 0,1 0-1,11-11 1,22-13-137,-46 31 164,1 0 0,-1 0 0,1 0 0,-1 0 0,1 0 1,-1 1-1,1-1 0,0 0 0,-1 1 0,1-1 0,0 1 0,0 0 0,-1 0 0,1-1 0,0 1 0,0 0 0,0 0 0,-1 1 0,1-1 0,0 0 0,0 1 0,2 0 0,-2 0 7,-1 1 0,0-1 1,1 1-1,-1-1 0,0 1 0,0-1 0,0 1 1,0-1-1,0 1 0,-1 0 0,1 0 1,0-1-1,-1 1 0,1 0 0,-1 0 0,0 0 1,0 0-1,0 0 0,0-1 0,0 1 0,0 3 1,-2 28 131,-9 39 0,6-41 55,-2 39 0,7-68-170,0 0-1,0 1 0,0-1 0,0 0 0,0 0 0,0 0 0,1 0 0,-1 0 0,1 1 0,-1-1 0,1 0 1,0 0-1,0 0 0,0 0 0,0-1 0,0 1 0,0 0 0,0 0 0,1-1 0,-1 1 0,4 2 1,-3-3-18,0 0 1,0-1 0,0 1 0,0-1 0,0 1 0,0-1 0,0 0 0,0 0 0,0 0 0,0 0 0,1 0 0,-1 0 0,0-1-1,0 1 1,0-1 0,0 0 0,0 1 0,0-1 0,0 0 0,-1 0 0,1 0 0,2-2 0,11-6-205,0-2 1,18-16 0,1-1-487,-34 28 682,0 0 0,0 0 0,0 0 0,1 0 0,-1-1 0,0 1 0,0 0 0,0 0 0,0 0 0,0 0 0,0 0 0,0 0 0,1 0 0,-1 0 0,0 0 0,0-1 0,0 1 0,0 0 0,0 0 0,1 0 0,-1 0 0,0 0 0,0 0 0,0 0 0,0 0 0,1 0 0,-1 0 0,0 0 0,0 0 0,0 0 0,0 0 0,0 0 0,1 0 0,-1 0 0,0 1 0,0-1 0,0 0 0,0 0 0,0 0 0,1 0 0,-1 0 0,0 0 0,0 0 0,0 9-194,-6 8-23,1-3-297,1 0 0,-4 18 1,2-5 60,3-17 55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36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0 12171,'-3'40'653,"2"0"1,2-1 0,9 57-1,-4-39-141,6 69-55,27 334 225,14 260 24,-20-293 143,-11 547 116,-22-795-790,14 114-86,0 2 32,-34 169 270,17-222-394,3-65-50,-4-139-115,4-38 153,0 0 0,0 0 0,0 0 0,0 1 0,0-1 0,0 0 0,-1 0 0,1 0 0,0 0-1,0 0 1,0 0 0,0 0 0,0 0 0,0 0 0,-1 0 0,1 0 0,0 0 0,0 0 0,0 0 0,0 0 0,0 0 0,-1 0-1,1 0 1,0 0 0,0 0 0,0 0 0,0 0 0,0 0 0,-1 0 0,1 0 0,0 0 0,0 0 0,0 0 0,0 0 0,0 0 0,0-1-1,-1 1 1,1 0 0,0 0 0,0 0 0,0 0 0,0 0 0,0 0 0,0 0 0,0-1 0,0 1 0,0 0 0,0 0 0,0 0-1,0 0 1,-1-1 0,-4-6-36,-3-10-118,1-11-35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36.6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63 12675,'0'0'50,"-1"0"-1,0 1 1,1-1 0,-1 0 0,1 0 0,-1 1 0,1-1 0,-1 0 0,0 1-1,1-1 1,-1 1 0,1-1 0,0 0 0,-1 1 0,1-1 0,-1 1 0,1-1-1,0 1 1,-1 0 0,1-1 0,0 1 0,0-1 0,-1 1 0,1 0 0,0-1-1,0 1 1,0-1 0,0 1 0,0 0 0,0-1 0,0 1 0,0 0 0,0-1 0,0 1-1,0 0 1,0-1 0,0 1 0,0-1 0,1 1 0,-1 0 0,0-1 0,0 1-1,1-1 1,0 2 0,2 2 130,1 1 0,0-1-1,0 1 1,6 4 0,2 3-112,-7-5 63,1 1 1,-2 0-1,1 0 1,-1 1-1,0-1 0,-1 1 1,5 16-1,9 68 833,-11-55-557,0 8 82,11 51 367,-15-86-751,2 1-1,-1-1 0,2 0 0,-1-1 1,1 1-1,8 10 0,-12-19-83,0 0-1,0 0 1,0 0 0,0-1-1,1 1 1,-1 0 0,1-1-1,-1 1 1,1-1 0,-1 0-1,1 0 1,0 1 0,0-1-1,0 0 1,0 0 0,0-1-1,0 1 1,0 0 0,0-1-1,0 1 1,0-1-1,0 1 1,0-1 0,0 0-1,1 0 1,-1 0 0,0 0-1,0-1 1,0 1 0,0 0-1,0-1 1,0 0 0,0 1-1,0-1 1,0 0 0,0 0-1,0 0 1,0 0 0,0 0-1,-1-1 1,1 1 0,0-1-1,-1 1 1,1-1 0,-1 1-1,2-4 1,12-16 170,-2-1 1,0-1 0,-2 0-1,-1 0 1,12-39-1,-8 24 2,31-75 95,30-87 1111,-63 151-1241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0.2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 15731,'3'-18'4908,"-3"18"-4862,0 0 0,0 0 0,0 0-1,0 0 1,0 0 0,0 0 0,0 0 0,7 30 2414,15 247-126,-17-188-2570,-1-154-3150,-5 17 2774,-1-8-230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0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17516,'19'11'4543,"32"14"-2584,-39-22-1894,1 0 0,-1-1-1,1 0 1,-1-1-1,1-1 1,0 0-1,0 0 1,-1-1-1,1-1 1,0 0-1,-1-1 1,1 0-1,-1-1 1,0 0-1,-1-1 1,1 0 0,19-13-1,-44 26-2709,1-1 2317,-13 7-394</inkml:trace>
  <inkml:trace contextRef="#ctx0" brushRef="#br0" timeOffset="1">60 185 16884,'10'12'2304,"3"-5"-1312,9-4-272,6-3 1169,10-5-505,0-2-192,0 0-359,-3 0-289,-5 3-608,-2 2-432,-18 5 432,-6 6-104,-21 1-129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1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1 100 19668,'13'18'1945,"1"-10"-1281,4-3-312,8-5 816,2-3-408,2-9-976,1-6-672,-5-7 696,3-8-200,-2-6-208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1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12 305 17564,'-4'29'1684,"1"-5"-501,-1 28 0,4-46-976,0 0 0,0 0 1,1 0-1,0 0 1,0 0-1,0 0 0,1 0 1,0 0-1,5 10 1,-7-15-167,1 0 0,0 1-1,0-1 1,0 0 0,0 0 0,0 0 0,0 0 0,0 0 0,0 0 0,0 0 0,0 0-1,0-1 1,1 1 0,-1 0 0,0-1 0,1 1 0,-1 0 0,0-1 0,1 0 0,1 1-1,0-1 0,0 0 0,-1 0 1,1 0-1,0-1 0,-1 1 0,1-1 0,0 1 0,-1-1 0,1 0 0,3-2 0,5-3 45,0-1 0,-1 0 0,17-15 1,-20 17-26,32-29 129,31-24 122,-61 52-277,0-1 0,1 2 0,0-1-1,0 1 1,19-6 0,-27 10-21,1 0-1,0 1 1,-1-1-1,1 1 1,0-1 0,0 1-1,0 0 1,-1 0 0,1 0-1,0 1 1,0-1 0,2 1-1,-3 0 1,-1-1-1,0 1 0,1 0 1,-1 0-1,0-1 0,0 1 1,0 0-1,1 0 0,-1 0 1,0 0-1,0 0 0,0 0 1,0 1-1,-1-1 0,1 0 1,1 3-1,0 3 57,0 0 0,0 0 0,-1 0 0,0 0 0,0 0 0,-1 1 0,-1 8 0,3 21 347,-1-37-408,-1 1 1,0-1-1,0 1 1,0-1-1,0 0 1,1 1-1,-1-1 1,0 1 0,1-1-1,-1 0 1,0 1-1,0-1 1,1 0-1,-1 0 1,1 1-1,-1-1 1,0 0-1,1 0 1,-1 1 0,1-1-1,-1 0 1,0 0-1,1 0 1,-1 0-1,1 0 1,-1 0-1,1 0 1,-1 0 0,0 0-1,1 0 1,-1 0-1,1 0 1,-1 0-1,1 0 1,-1 0-1,1 0 1,-1 0 0,0 0-1,1-1 1,-1 1-1,1 0 1,-1 0-1,0-1 1,1 1-1,-1-1 1,21-11 99,-20 11-93,61-49 219,-47 37-225,1-1 0,1 2 0,-1 0-1,2 1 1,0 0 0,26-10 0,-43 20-19,1 1 1,0-1-1,0 0 1,0 1-1,0-1 1,0 1-1,1 0 1,-1 0-1,0 0 1,0 0-1,0 0 1,0 0-1,0 1 1,0-1-1,0 0 0,0 1 1,4 1-1,-5-1 1,0 1-1,1-1 0,-1 0 1,0 0-1,0 1 0,0-1 1,0 1-1,0-1 0,0 1 1,0-1-1,0 1 0,0 0 0,-1-1 1,1 1-1,-1 0 0,0 0 1,1-1-1,-1 1 0,0 0 1,0 2-1,1 7-40,-2 0-1,1 0 1,-4 17-1,3-23-53,0-1 0,0 0 0,0 1 0,-1-1 0,1 0 0,-1 0-1,0 1 1,0-1 0,-1-1 0,-5 8 0,8-11 49,0 1-1,-1-1 1,1 0 0,0 0-1,-1 1 1,1-1 0,0 0-1,-1 0 1,1 0 0,-1 0 0,1 1-1,0-1 1,-1 0 0,1 0-1,-1 0 1,1 0 0,0 0-1,-1 0 1,1 0 0,-1 0-1,1 0 1,0 0 0,-1 0-1,1 0 1,-1 0 0,1-1-1,0 1 1,-1 0 0,1 0 0,-1 0-1,1 0 1,0-1 0,-1 1-1,1 0 1,0 0 0,0-1-1,-1 1 1,1 0 0,0-1-1,-1 1 1,1 0 0,0-1-1,0 1 1,-1-1 0,-7-16-597,0-8-26,1-7-197</inkml:trace>
  <inkml:trace contextRef="#ctx0" brushRef="#br0" timeOffset="1">552 0 19652,'0'2'1705,"-1"2"-1161,1 2-328,6-2 96,5 2-312,3-4 112,4-3-144,2-12-296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1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0 19276,'-15'162'5048,"-1"48"-2469,15-174-2350,1 78 219,1-101-396,1 0 0,0-1 0,0 1 0,1-1 0,0 0-1,9 19 1,-11-30-41,-1 1 1,1-1-1,-1 0 0,1 1 0,0-1 0,0 0 0,0 0 0,0 1 0,-1-1 1,2 0-1,-1 0 0,0 0 0,0 0 0,0-1 0,0 1 0,1 0 0,-1 0 0,0-1 1,1 1-1,-1 0 0,0-1 0,1 0 0,-1 1 0,1-1 0,-1 0 0,1 0 0,-1 0 1,1 0-1,-1 0 0,1 0 0,-1 0 0,0 0 0,1 0 0,-1-1 0,1 1 1,-1-1-1,1 1 0,-1-1 0,0 1 0,1-1 0,1-1 0,5-4 62,1 0 1,-1 0-1,0-1 0,12-14 0,-17 18-54,36-40 269,63-93 0,17-58-227,-107 174-497,0-1-1,-2 0 1,-1-1 0,12-41 0,-19 45 26,-2 17 394,0 1-1,0-1 0,0 1 0,0-1 0,0 1 0,-1-1 0,1 1 0,0 0 0,0-1 0,0 1 0,0-1 0,-1 1 0,1-1 0,0 1 0,0 0 0,-1-1 0,1 1 1,0 0-1,-1-1 0,1 1 0,-1 0 0,1-1 0,0 1 0,-1 0 0,1 0 0,-1-1 0,1 1 0,0 0 0,-1 0 0,0 0 0,-17 2-598</inkml:trace>
  <inkml:trace contextRef="#ctx0" brushRef="#br0" timeOffset="1">251 550 19516,'17'18'1745,"4"-10"-1201,1-2-496,4-5 392,1-1-672,-4-5 344,-2-4-224,1-2-352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2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62 139 15939,'0'2'338,"-1"0"-1,1 0 0,-1-1 0,0 1 0,0 0 1,0-1-1,0 1 0,0 0 0,-2 1 0,-1 3 266,-4 5 331,1 1 1,1 0 0,0 1-1,0-1 1,-6 27-1,12-38-920,-1-1-1,1 0 0,0 1 0,0-1 0,-1 1 0,1-1 1,0 1-1,0 0 0,0-1 0,0 1 0,0-1 1,0 1-1,0-1 0,0 1 0,0-1 0,0 1 0,0-1 1,0 1-1,0-1 0,0 1 0,0 0 0,0-1 0,1 1 1,-1-1-1,0 1 0,0-1 0,1 0 0,-1 1 0,0-1 1,1 1-1,-1-1 0,1 1 0,-1-1 0,0 0 1,1 1-1,-1-1 0,1 0 0,-1 0 0,1 1 0,-1-1 1,1 0-1,-1 0 0,1 0 0,-1 1 0,1-1 0,-1 0 1,1 0-1,-1 0 0,1 0 0,0 0 0,-1 0 0,1 0 1,-1 0-1,1 0 0,-1-1 0,1 1 0,-1 0 1,1 0-1,-1 0 0,1 0 0,-1-1 0,1 1 0,0-1 1,35-18 214,-35 18-225,37-26 131,-28 19-111,0 0 0,0 0-1,1 1 1,1 1-1,-1 0 1,1 0 0,0 1-1,20-5 1,-31 9-15,0 1 0,0 0 1,1 0-1,-1 0 0,0 0 1,0 0-1,0 0 0,0 0 1,1 0-1,-1 0 0,0 0 1,0 1-1,0-1 0,0 1 0,0-1 1,0 0-1,0 1 0,0 0 1,0-1-1,0 1 0,0 0 1,0-1-1,0 1 0,0 0 1,0 0-1,-1 0 0,1 0 0,0 0 1,-1 0-1,1 0 0,0 0 1,-1 0-1,1 0 0,-1 0 1,1 2-1,0 3 83,0 1-1,0 0 1,0 0 0,-1 0-1,-1 8 1,1 7 325,0-21-398,0 0 1,1-1-1,-1 1 1,0-1-1,0 1 1,0-1-1,0 1 1,0-1-1,1 1 1,-1-1-1,0 1 1,0-1-1,1 1 1,-1-1-1,0 1 1,1-1-1,-1 1 1,1-1-1,-1 0 1,0 1-1,1-1 1,-1 0-1,1 1 0,-1-1 1,1 0-1,-1 0 1,2 1-1,16-3 278,21-17-48,-34 16-210,21-12 24,-11 5-74,2 1-1,-1 0 1,1 2 0,35-12 0,-51 18 8,0 1-1,0-1 1,0 1 0,0 0 0,0-1-1,1 1 1,-1 0 0,0 0 0,0 0-1,0 0 1,0 0 0,0 0 0,0 0 0,0 0-1,0 0 1,1 1 0,-1-1 0,0 0-1,0 1 1,0-1 0,0 1 0,0-1-1,0 1 1,0 0 0,-1-1 0,1 1-1,0 0 1,0-1 0,0 1 0,-1 0-1,1 0 1,0 0 0,-1 0 0,1 0-1,0 1 1,0 3-5,0-1 1,-1 0-1,1 0 0,-1 1 0,0-1 0,-1 0 1,0 7-1,0 1 11,1-12-3,-1 1 0,1-1 1,0 0-1,0 1 1,0-1-1,0 0 1,0 1-1,0-1 0,0 1 1,0-1-1,0 0 1,0 1-1,0-1 1,1 0-1,-1 0 0,0 1 1,0-1-1,0 0 1,0 1-1,0-1 1,1 0-1,-1 1 0,0-1 1,0 0-1,1 0 1,-1 1-1,0-1 1,0 0-1,1 0 0,-1 0 1,0 1-1,1-1 1,-1 0-1,13-3-151,12-14-359,-24 17 471,8-9-465,1 0 1,11-15-1,-13 15-214,0 0 0,0 0 1,13-9-1,-21 18 700,0 1 1,0-1 0,0 0-1,0 0 1,0 1 0,0-1 0,0 0-1,0 0 1,0 0 0,0 1-1,0-1 1,0 0 0,0 0-1,0 1 1,0-1 0,0 0-1,0 0 1,0 1 0,0-1-1,0 0 1,0 0 0,0 0-1,0 1 1,1-1 0,-1 0-1,0 0 1,0 0 0,0 1-1,0-1 1,1 0 0,-1 0-1,0 0 1,0 0 0,0 0 0,1 1-1,-1-1 1,0 0 0,0 0-1,0 0 1,1 0 0,-1 0-1,0 0 1,0 0 0,1 0-1,-1 0 1,0 0 0,0 0-1,1 0 1,-1 0 0,0 0-1,0 0 1,1 0 0,-1 0-1,0 0 1,0 0 0,0 0-1,1 0 1,-1-1 0,0 1-1,0 0 1,0 0 0,1 0 0,-1-1-1,1 7 311,9-16-591,-5 2 17,31-36-1311,-32 40 1445,-1 0 0,1 1 0,0 0 0,0 0 0,0 0 0,0 0 0,1 0 0,8-3 1,-12 6 175,-1-1 1,1 1-1,0 0 0,-1 0 1,1 0-1,0 0 1,-1 0-1,1 0 1,0-1-1,0 2 1,-1-1-1,1 0 1,0 0-1,-1 0 1,1 0-1,0 0 1,-1 0-1,1 1 1,0-1-1,-1 0 1,1 1-1,0-1 1,-1 0-1,1 1 1,-1-1-1,2 2 1,-1-1 71,0 0 1,-1 1-1,1 0 1,0-1-1,0 1 0,-1-1 1,1 1-1,-1 0 1,1-1-1,0 4 0,-1 5 512,1 0-1,-1 0 0,-1 10 0,0-16-291,1-2-229,0 2 178,-1 0-1,1 0 0,0 0 0,1 0 1,-1 0-1,2 5 0,-2-8-243,0-1-1,0 1 0,1 0 0,-1-1 1,0 1-1,1-1 0,-1 1 0,1 0 1,-1-1-1,1 1 0,-1-1 0,1 0 1,-1 1-1,1-1 0,0 1 0,-1-1 1,1 0-1,0 1 0,-1-1 0,1 0 1,0 0-1,-1 0 0,1 1 0,0-1 1,-1 0-1,1 0 0,0 0 0,-1 0 1,1 0-1,0 0 0,0 0 0,-1-1 1,1 1-1,0 0 0,-1 0 0,1 0 1,0-1-1,-1 1 0,1 0 0,-1-1 1,1 1-1,0 0 0,0-2 0,12-5-49,0-1-1,0-1 0,0 0 0,13-13 1,27-20-416,-52 41 420,0 0 1,1 1-1,-1-1 1,1 0-1,-1 0 0,1 1 1,-1-1-1,1 0 0,-1 1 1,1 0-1,0-1 0,-1 1 1,4 0-1,-5 0 18,1 0 1,-1 0-1,1 1 0,-1-1 0,1 0 0,-1 0 1,1 1-1,-1-1 0,1 0 0,-1 1 1,0-1-1,1 0 0,-1 1 0,1-1 0,-1 0 1,0 1-1,1-1 0,-1 1 0,0-1 0,0 1 1,1-1-1,-1 1 0,0-1 0,0 1 0,0-1 1,1 2-1,-1 4 50,0 1 0,0 0 0,0-1 0,0 1 0,-3 9-1,0 12 280,3-28-313,0 1 0,0 0 0,0 0 0,0 0 0,0 0 1,0-1-1,0 1 0,1 0 0,-1 0 0,0 0 0,1-1 1,-1 1-1,0 0 0,1 0 0,-1-1 0,1 1 0,-1 0 0,1-1 1,-1 1-1,1 0 0,0-1 0,-1 1 0,1-1 0,0 1 0,0 0 1,1-1-17,-1 0 1,1 1-1,-1-1 1,1 0-1,0 0 1,-1 0-1,1 0 1,-1 0-1,1 0 1,-1 0-1,1 0 1,2-2 0,5-1-185,0-1 1,0 0 0,12-8-1,-18 11 96,49-33-1395,-33 20 94,39-19 0,-57 32 1415,1 1 0,-1-1 1,0 1-1,1 0 1,-1-1-1,1 1 0,-1 0 1,1 0-1,-1 0 1,0 0-1,1 0 0,-1 0 1,1 1-1,-1-1 0,1 0 1,-1 1-1,0-1 1,2 2-1,-1-2 50,0 1-1,-1-1 1,1 1 0,0-1-1,-1 1 1,1-1 0,0 0-1,-1 0 1,1 0 0,0 0-1,0 0 1,-1 0 0,1 0-1,0 0 1,0-1 0,-1 1-1,3-2 1,5-2-31,1-1 0,-1 0 0,17-12 0,-23 14-45,1 0-1,-1 0 0,1 0 1,-1 0-1,0 0 1,0-1-1,0 0 1,-1 1-1,1-1 1,-1 0-1,3-7 0,-5 11 19,0 0-1,0 0 1,0 0-1,-1 0 1,1 0-1,0 0 1,0 0-1,0 0 1,0 0-1,0 0 1,0 0-1,0 0 1,0 0-1,0 0 1,0 0-1,0 0 1,0 0-1,0 0 1,0 0-1,-1 0 1,1 0-1,0 0 1,0 0-1,0 0 0,0 0 1,0 0-1,0 0 1,0 0-1,0 0 1,0 0-1,0 0 1,0 0-1,0 0 1,0 0-1,0-1 1,0 1-1,0 0 1,0 0-1,0 0 1,0 0-1,0 0 1,0 0-1,0 0 1,0 0-1,0 0 1,0 0-1,0 0 1,0 0-1,0 0 0,0 0 1,0-1-1,0 1 1,0 0-1,0 0 1,0 0-1,0 0 1,0 0-1,0 0 1,0 0-1,0 0 1,0 0-1,-6 6 528,-7 10 135,-17 45 1080,27-55-1628,1 0-1,0 0 1,1 0-1,-1 0 1,1 0-1,0 0 1,1 1-1,-1 10 1,2-16-196,-1 0 0,0 0-1,0 0 1,0 0 0,1 0 0,-1 0 0,0 0 0,1 0 0,-1 0-1,1 0 1,-1 0 0,1-1 0,0 1 0,-1 0 0,1 0 0,0-1-1,-1 1 1,1 0 0,0-1 0,0 1 0,0 0 0,-1-1 0,1 1-1,0-1 1,0 0 0,0 1 0,0-1 0,0 0 0,0 1 0,0-1-1,0 0 1,0 0 0,0 0 0,2 0 0,0 0-78,-1 0 0,1-1 0,0 1-1,0-1 1,0 0 0,0 1 0,0-1 0,-1-1 0,1 1 0,0 0-1,3-3 1,16-13-703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3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1 19388,'-13'2'759,"0"1"-1,0 1 1,1 0-1,-1 0 1,-16 9 0,25-10-611,-1 0 0,1 0 1,0 0-1,0 1 1,0-1-1,0 1 1,0 0-1,1 0 1,-1 0-1,1 1 0,1-1 1,-1 1-1,0 0 1,1-1-1,0 1 1,-2 7-1,4-11-100,-1 1 1,1-1-1,-1 1 0,1-1 0,0 1 1,-1 0-1,1-1 0,0 1 0,0-1 1,0 1-1,1 0 0,-1-1 1,0 1-1,0-1 0,1 1 0,-1-1 1,2 3-1,-2-4-24,1 1 0,0 0-1,-1 0 1,1 0 0,0-1 0,0 1 0,0-1-1,0 1 1,0 0 0,0-1 0,0 0 0,0 1-1,0-1 1,0 1 0,0-1 0,0 0 0,0 0-1,0 0 1,2 1 0,5-2 7,0 1 0,1-1 0,-1-1-1,1 0 1,9-3 0,0 1-94,-15 3 53,0 0 0,-1 1 0,1-1-1,0 1 1,0 0 0,0 0 0,-1 0 0,1 0 0,0 0-1,0 1 1,-1-1 0,1 1 0,0 0 0,2 1 0,-4-1 16,0 0 0,1 0 0,-1 0 0,0 0 0,-1 1 0,1-1 0,0 0 1,0 0-1,-1 1 0,1-1 0,0 1 0,-1-1 0,1 1 0,-1-1 0,0 1 0,0-1 0,1 1 1,-1-1-1,0 1 0,0-1 0,0 1 0,-1-1 0,1 1 0,0-1 0,0 1 0,-1-1 1,0 3-1,-2 10 182,-1 0 0,-1 0 1,0 0-1,-1-1 0,0 0 1,-9 14-1,12-22-138,0 0 1,-1-1-1,1 1 1,-1-1-1,1 1 0,-1-1 1,-1 0-1,1-1 1,-1 1-1,1-1 1,-1 0-1,0 0 1,0 0-1,0-1 0,-1 1 1,1-1-1,0-1 1,-9 3-1,12-4-125,1 0-1,0 0 1,0 1-1,-1-1 1,1 0-1,0 0 1,0-1-1,-1 1 1,1 0-1,0 0 1,-1-1 0,1 1-1,0 0 1,0-1-1,0 1 1,0-1-1,-1 0 1,1 1-1,0-1 1,0 0-1,0 0 1,0 0-1,1 0 1,-1 1 0,0-1-1,0 0 1,0-1-1,0 0 1,0-10-396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17836,'-5'9'540,"1"0"1,0 0 0,0 0-1,1 0 1,0 1-1,1 0 1,-3 19-1,-3 10 1134,-12 40-264,-73 330 692,91-393-2088,-1-7-11,2 0 0,-1 0-1,1 0 1,1 0 0,0 0-1,0 0 1,1 0 0,3 17 0,-4-25-5,1 1 0,0-1 1,-1 0-1,1 1 1,0-1-1,0 0 0,0 0 1,0 0-1,0 0 1,0 1-1,0-1 0,0-1 1,0 1-1,0 0 1,1 0-1,-1 0 0,0-1 1,0 1-1,1 0 1,-1-1-1,1 1 1,-1-1-1,1 0 0,-1 1 1,0-1-1,1 0 1,-1 0-1,1 0 0,-1 0 1,1 0-1,-1 0 1,1-1-1,-1 1 0,2-1 1,8-2-5,0 0 0,0 0 1,16-9-1,-10 5 1,-10 4 3,90-29-80,-87 29 46,-1 1 0,1 1-1,0-1 1,0 2 0,0-1 0,1 1 0,-1 1 0,11 2 0,-19-3 21,0 0-1,1 1 0,-1-1 1,0 1-1,1 0 0,-1 0 1,0 0-1,1 0 0,-1 0 1,0 0-1,0 0 0,0 1 1,0-1-1,0 1 0,-1 0 1,1-1-1,0 1 0,-1 0 1,1 0-1,-1 0 0,0 0 1,0 0-1,1 1 0,-1-1 1,-1 0-1,1 0 0,0 1 1,0-1-1,-1 1 0,0-1 0,1 0 1,-1 1-1,0-1 0,0 5 1,-1-1 10,0 0 0,-1 0 0,0 0 1,1 0-1,-2 0 0,1 0 0,-1-1 1,0 1-1,0-1 0,0 0 0,-1 0 0,-6 8 1,1-5 80,0 0 1,-1 0 0,0-1 0,0 0 0,-1 0 0,1-2-1,-1 1 1,-1-1 0,1-1 0,-1 0 0,1 0 0,-1-1-1,0-1 1,-22 2 0,25-3-84,-1-1-1,1 0 0,0 0 1,0-1-1,-1 0 1,1-1-1,0 0 1,0 0-1,0-1 0,1 0 1,-1 0-1,1-1 1,0 0-1,0-1 1,0 0-1,0 0 0,1-1 1,0 0-1,0 0 1,-7-8-1,12 12-35,0-1 0,0 0-1,0 0 1,0 0 0,1 0 0,-1 0-1,1 0 1,0 0 0,-1 0 0,2-1 0,-1 1-1,0 0 1,1-1 0,-1 1 0,1-1-1,0 1 1,0-1 0,0 1 0,1 0-1,-1-1 1,1 1 0,0 0 0,0-1-1,0 1 1,0 0 0,0 0 0,1 0-1,0 0 1,-1 0 0,1 0 0,0 0-1,4-3 1,32-25-472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9 14755,'15'-9'2333,"-9"9"438,-13 22 1373,-1-3-4166,-21 52 1081,-43 75 0,-50 63-195,-22 43-286,136-238-1031,9-17-928,11-27-232,25-54 280,-15 29 401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4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150 116 19092,'-2'-3'339,"-1"1"0,0-1 0,0 1 0,0-1 0,0 1 0,0 0 0,0 0 0,-1 1 0,1-1 0,-1 1 1,1-1-1,-5 0 0,6 2-240,-1 0 1,1 0-1,0 0 1,-1 0-1,1 0 1,0 1-1,-1-1 1,1 1-1,0-1 1,-1 1-1,1 0 1,0 0-1,0 0 1,0 0-1,0 0 1,0 1-1,0-1 1,0 1-1,0-1 1,-1 3-1,-4 4-35,1-1-1,1 1 0,-1 0 1,1 1-1,1-1 0,0 1 1,0 0-1,0 0 0,1 1 1,1-1-1,-1 1 0,2-1 1,-1 1-1,1 0 0,1-1 0,0 1 1,0 0-1,3 12 0,-3-21-56,0 1 0,0-1 0,0 0 0,0 0 0,1 0 0,-1 0 0,0 0 0,1 0 0,-1 1 0,1-1 0,-1 0-1,1 0 1,0 0 0,-1-1 0,1 1 0,0 0 0,0 0 0,0 0 0,-1 0 0,1-1 0,0 1 0,0 0 0,0-1 0,1 1-1,0-1 3,-1 0 0,0 0 0,1 0 0,-1 0 0,1 0 0,-1 0 0,0 0 0,1-1 0,-1 1 0,0-1-1,1 1 1,-1-1 0,0 1 0,0-1 0,0 0 0,3-1 0,3-4 23,1-1 0,-1 0 0,0 0 0,8-11-1,14-27 55,-22 33-71,0 0 0,1 1 1,0 0-1,16-15 0,-24 25-15,1 1-1,-1 0 1,0-1 0,0 1 0,1 0-1,-1-1 1,0 1 0,1 0-1,-1 0 1,0-1 0,1 1 0,-1 0-1,1 0 1,-1 0 0,0-1 0,1 1-1,-1 0 1,1 0 0,-1 0 0,1 0-1,-1 0 1,0 0 0,1 0-1,-1 0 1,1 0 0,-1 0 0,1 0-1,-1 0 1,0 0 0,1 1 0,-1-1-1,1 0 1,-1 0 0,0 0 0,1 1-1,-1-1 1,0 0 0,1 0 0,-1 1-1,0-1 1,1 0 0,-1 1-1,0-1 1,1 0 0,-1 1 0,0-1-1,0 0 1,0 1 0,1-1 0,-1 1-1,0-1 1,0 0 0,0 1 0,0-1-1,0 1 1,4 25-16,-4-23 16,3 368 47,-4-346 47,-8 41 0,8-60-70,0-1 1,0 1-1,-1-1 0,0 1 0,0-1 0,0 0 0,-1 0 1,0 0-1,0 0 0,0 0 0,0-1 0,-1 1 0,-6 5 1,9-9-17,1 0 0,-1 0 0,0-1 0,0 1 0,0-1 0,0 1 0,0 0 0,0-1 0,0 0 0,0 1 0,0-1 0,0 0 0,0 1 0,0-1 0,0 0 0,0 0 0,0 0 0,0 0 0,0 0 0,-1 0 0,1 0 0,0 0 0,0-1 0,-1 1 0,0-1-1,1 0-1,0 0 1,-1 0 0,1-1-1,0 1 1,0 0-1,0 0 1,0-1 0,0 1-1,0 0 1,0-1 0,0 1-1,0-1 1,0-1 0,-2-5 1,1 0 0,0 0 0,0-1 1,1 1-1,-1-11 0,3-4-13,1 1 0,0 0-1,2-1 1,0 2 0,2-1 0,0 0-1,2 1 1,0 0 0,1 1 0,22-35-1,6-4-62,3 3 1,55-60-1,-77 96 18,-13 15 18,0 0 1,0-1-1,0 0 1,-1 0-1,1 0 0,3-8 1,-8 14 29,0 0-1,0 0 1,0-1 0,0 1 0,0 0-1,0 0 1,0 0 0,0 0-1,0 0 1,0 0 0,0 0 0,1 0-1,-1-1 1,0 1 0,0 0-1,0 0 1,0 0 0,0 0 0,0 0-1,0 0 1,0 0 0,0 0-1,0-1 1,0 1 0,0 0 0,0 0-1,0 0 1,0 0 0,-1 0-1,1 0 1,0 0 0,0-1 0,0 1-1,0 0 1,0 0 0,0 0-1,0 0 1,0 0 0,0 0 0,0 0-1,0 0 1,0 0 0,0 0-1,-1 0 1,1-1 0,0 1 0,0 0-1,0 0 1,0 0 0,0 0-1,0 0 1,-1 0 0,-7 3-63,-9 8 6,-31 35 78,44-42 5,1 1-1,-1-1 0,1 1 1,0 0-1,0 0 1,0 0-1,1 0 0,0 0 1,-3 10-1,5-14-18,0-1 1,-1 1-1,1 0 1,0-1 0,0 1-1,0 0 1,0-1-1,0 1 1,0 0-1,1 0 1,-1-1-1,0 1 1,0 0-1,0-1 1,1 1-1,-1 0 1,0-1-1,1 1 1,-1-1-1,0 1 1,1-1-1,-1 1 1,1-1-1,-1 1 1,2 0-1,-1 0 6,1 0-1,-1 0 0,1-1 0,-1 1 0,1-1 0,-1 1 0,1-1 0,0 0 0,-1 0 0,4 1 0,3-2 23,0 1 1,0-1-1,13-3 1,158-52 125,-58 16-98,-84 28 187,-37 12-238,0 0 1,0 0-1,0 0 0,1 0 1,-1 0-1,0 0 1,0 0-1,0 0 0,0 0 1,0-1-1,1 1 0,-1 0 1,0 0-1,0 0 0,0 0 1,0 0-1,0-1 0,0 1 1,0 0-1,0 0 0,1 0 1,-1 0-1,0-1 0,0 1 1,0 0-1,0 0 0,0 0 1,0 0-1,0-1 0,0 1 1,0 0-1,0 0 0,0 0 1,0-1-1,0 1 0,0 0 1,0 0-1,0 0 1,-1 0-1,1-1 0,0 1 1,0 0-1,0 0 0,0 0 1,0 0-1,0 0 0,0-1 1,-1 1-1,1 0 0,0 0 1,0 0-1,0 0 0,-1 0 1,-7-6 234,8 6-206,-18-12 437,1 0 1,0-2-1,-22-22 1,36 30-647,11 5-100,13 5-495,8 3-598,0-1 0,52 4-1,-33-8 437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5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12 18852,'-8'0'474,"0"0"0,0 0 0,1 1 0,-1 0 0,1 1 0,-1-1 0,1 2 0,-1-1-1,1 1 1,0 0 0,0 0 0,-10 7 0,13-7-325,1-1-1,0 0 0,-1 1 1,1 0-1,0-1 0,1 1 1,-1 1-1,1-1 0,-1 0 1,1 0-1,0 1 0,0 0 1,0-1-1,1 1 0,-1 0 1,1 0-1,0 0 0,0-1 1,0 1-1,1 0 0,0 1 1,-1-1-1,1 0 0,0 0 1,2 6-1,-2-8-124,1 1 1,-1-1-1,1 0 0,0 0 0,0 1 1,0-1-1,1 0 0,-1 0 0,0 0 0,1 0 1,-1 0-1,1 0 0,0 0 0,0-1 1,-1 1-1,1-1 0,0 1 0,1-1 0,-1 0 1,0 1-1,0-1 0,0 0 0,1 0 1,-1-1-1,0 1 0,1-1 0,-1 1 0,1-1 1,-1 0-1,1 1 0,4-2 0,2 1-13,1 0-1,-1-1 1,1-1-1,-1 0 1,0 0-1,1-1 1,10-4-1,-2-1-27,1-1 1,-2-1-1,1-1 1,15-13-1,-23 17-20,-1-1 1,1-1-1,-2 1 0,0-2 0,0 1 0,0-1 0,11-20 1,-15 19-102,-7 10-88,-9 18-157,5-3 21,0 0 0,-5 19 1,11-28 72,-1 0 0,1 0-1,0 0 1,0 1 0,0-1 0,1 0 0,0 1 0,0-1 0,1 0 0,0 8 0,-1-13 224,1 1 0,-1 0 0,0 0 0,0-1 0,1 1 0,-1 0 0,0 0 0,1-1 0,-1 1 0,1-1 0,-1 1 0,0 0 0,1-1 0,0 1 0,-1-1 0,1 1 0,-1-1 0,1 1 0,0-1 0,-1 1 0,1-1 0,0 0 0,-1 1 0,1-1 1,0 0-1,0 0 0,-1 0 0,1 1 0,0-1 0,1 0 0,1-1-43,-1 1 0,1 0 0,0-1 0,-1 0 0,1 0 1,-1 0-1,0 0 0,1 0 0,1-1 0,25-17-895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5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85 147 18292,'-9'10'525,"1"-1"0,0 1 0,0 0 0,1 1 0,1 0 0,0 0 0,0 1 0,1-1 0,0 1 0,1 0 0,1 0 0,0 1-1,-3 20 1,6-31-464,0 0-1,0 0 0,0 0 0,0 0 0,0 0 0,0 0 0,0 0 0,1 0 0,-1-1 0,1 1 0,-1 0 1,1 0-1,0 0 0,0-1 0,0 1 0,0 0 0,2 2 0,-2-3-45,0-1 1,0 1-1,0-1 0,0 1 1,0-1-1,0 1 0,0-1 1,0 0-1,1 1 0,-1-1 1,0 0-1,0 0 0,0 0 1,1 0-1,-1 0 0,0 0 1,0 0-1,0-1 0,0 1 1,1 0-1,-1 0 0,0-1 1,0 1-1,0-1 0,0 1 1,0-1-1,0 0 0,0 1 1,1-2-1,6-4-16,0 0 0,0 0 0,-1-1 0,0 0 0,0-1 0,-1 0 1,0 0-1,8-12 0,34-73-56,-47 91 57,13-26-6,3-7 49,-2 0 0,16-51-1,-31 86-34,0 0 0,0 0 0,-1 0 0,1 0 0,0 0 0,0 0 0,0 0 0,0 0 0,0 0 0,0 0-1,0 0 1,-1 0 0,1 0 0,0 0 0,0 0 0,0 0 0,0 0 0,0 0 0,0 0 0,0 0 0,-1 0-1,1-1 1,0 1 0,0 0 0,0 0 0,0 0 0,0 0 0,0 0 0,0 0 0,0 0 0,0 0-1,-1 0 1,1 0 0,0-1 0,0 1 0,0 0 0,0 0 0,0 0 0,0 0 0,0 0 0,0 0 0,-9 13 97,-6 18 234,1 1 0,-13 48 0,23-63-221,0 0-1,1 0 0,0 1 0,1-1 0,1 1 0,3 31 1,-2-46-164,1 1 0,0 0 1,0 0-1,0-1 0,0 1 1,0-1-1,1 1 0,0-1 1,-1 1-1,1-1 0,1 0 1,-1 0-1,5 5 0,-5-7-19,-1 0-1,0 0 1,1 0 0,-1 0-1,1 0 1,-1-1-1,1 1 1,-1 0-1,1-1 1,-1 0-1,1 1 1,0-1-1,-1 0 1,1 0 0,-1 0-1,1 0 1,0 0-1,-1 0 1,1 0-1,0 0 1,-1-1-1,1 1 1,-1-1 0,1 1-1,-1-1 1,1 0-1,-1 0 1,1 1-1,-1-1 1,0 0-1,1 0 1,-1 0-1,2-3 1,15-17-462,-2-5-176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5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0 117 16980,'5'4'354,"0"0"1,0-1 0,0 0 0,1 0-1,-1 0 1,1-1 0,-1 0 0,1 0-1,0 0 1,0-1 0,0 0 0,0 0-1,0 0 1,0-1 0,0 0 0,0 0-1,0 0 1,0-1 0,0 0-1,11-4 1,-4 2 25,-1 0 0,1-1 0,-1-1 0,0 0 0,17-10-1,-26 13-310,1 0-1,0-1 0,0 1 0,-1-1 0,1 0 0,-1 0 0,0 0 1,0 0-1,0-1 0,-1 1 0,1-1 0,-1 0 0,1 1 0,-1-1 1,-1 0-1,1 0 0,0-1 0,-1 1 0,2-7 0,-3 10-51,0 0 0,0 0-1,0-1 1,0 1 0,0 0-1,0 0 1,0 0 0,0-1-1,0 1 1,-1 0 0,1 0-1,0 0 1,-1 0 0,1 0-1,-1 0 1,1-1 0,-1 1-1,0 0 1,1 0-1,-1 1 1,0-1 0,0 0-1,0 0 1,1 0 0,-1 0-1,-2 0 1,1 0 2,0 0 1,-1 1-1,1-1 0,0 1 0,0-1 1,-1 1-1,1 0 0,0 0 0,-1 0 1,1 0-1,0 1 0,-5 0 0,-2 1 8,1 1-1,-1 0 0,1 1 1,0-1-1,0 2 0,-10 5 1,11-4-5,-1 0 1,1 1-1,0 0 1,1 0 0,0 1-1,0 0 1,1 0 0,-1 0-1,2 0 1,-1 1 0,1 0-1,1 0 1,-1 0-1,-2 15 1,5-17-49,0-1 0,0 1 1,0 0-1,1 0 0,0 0 0,0-1 0,1 1 1,0 0-1,0 0 0,1-1 0,0 1 0,0-1 1,0 1-1,1-1 0,0 0 0,0 0 0,0 0 1,1 0-1,0-1 0,0 1 0,7 5 0,-7-7-38,0-1-1,1 0 0,-1 0 0,1 0 0,-1-1 0,1 1 0,0-1 1,0 0-1,0-1 0,0 1 0,0-1 0,0 0 0,1 0 0,-1-1 1,0 1-1,1-1 0,-1-1 0,0 1 0,0-1 0,1 1 0,7-4 1,31-9-351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6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 17172,'3'59'5989,"11"52"-3352,-4-36-1560,-8-52-816,0 0-23,1-1 0,1 1 0,1 0 0,8 23 0,-12-44-223,0 0-1,0 1 1,0-1-1,0 0 1,0 0-1,0 0 1,1 0 0,-1 0-1,0 0 1,1 0-1,0 0 1,0 0-1,-1-1 1,1 1-1,0-1 1,0 1 0,0-1-1,0 0 1,1 0-1,-1 0 1,0 0-1,0 0 1,1 0-1,-1-1 1,1 1 0,-1-1-1,0 0 1,1 1-1,-1-1 1,1 0-1,-1 0 1,1-1-1,-1 1 1,0 0 0,1-1-1,-1 0 1,5-1-1,6-4-2,0-1-1,0 0 0,-1 0 1,0-1-1,14-12 0,-6 4 6,-9 8-17,28-18 0,-36 25-3,-1 0 1,1-1 0,0 1 0,0 0 0,0 0 0,0 0-1,0 1 1,-1-1 0,1 1 0,1 0 0,-1 0 0,4 0 0,-6 0 0,0 1 1,0-1 0,1 1 0,-1-1 0,0 1-1,-1-1 1,1 1 0,0 0 0,0-1 0,0 1-1,0 0 1,0 0 0,-1 0 0,1 0 0,0 0-1,-1 0 1,1-1 0,-1 2 0,1-1 0,-1 0-1,1 0 1,-1 0 0,0 0 0,1 0 0,-1 0-1,0 0 1,0 0 0,0 1 0,0 1 0,-2 36-13,-1-26 31,0 0 0,0-1 0,-1 0 1,-1 0-1,0 0 0,0 0 0,-1-1 0,-1 0 0,0 0 0,0-1 0,-1 0 0,-1 0 1,-18 17-1,20-21 20,0 0 1,-1-1-1,0 1 1,0-1-1,0-1 1,0 0-1,-1 0 1,0 0-1,0-1 1,0-1-1,0 1 1,0-1-1,-1-1 1,1 0-1,0 0 1,-1-1-1,1 0 1,-1-1-1,-16-3 1,22 3-61,0 0 1,0 0-1,0-1 1,0 1-1,0-1 1,0 0-1,1 0 1,-1-1-1,1 1 0,-1-1 1,1 0-1,0 0 1,0 0-1,0 0 1,1 0-1,-1 0 1,1-1-1,-3-4 1,4 6-107,0 0 0,1-1 1,-1 0-1,0 1 0,1-1 1,-1 1-1,1-1 0,0 0 1,0 1-1,0-1 0,0 1 1,0-1-1,1 0 0,-1 1 1,1-1-1,-1 1 0,1-1 1,0 1-1,0-1 0,0 1 1,1 0-1,-1-1 0,1 1 1,-1 0-1,1 0 0,-1 0 0,1 0 1,0 0-1,0 0 0,3-1 1,3-3-259,1 1 0,0-1 0,0 2 0,0 0 0,0 0 0,1 0 1,-1 1-1,1 1 0,11-2 0,26-6-895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7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1 307 19948,'1'1'135,"0"0"0,0-1 0,0 1 0,1-1-1,-1 0 1,0 1 0,1-1 0,-1 0 0,0 0-1,1 0 1,-1 0 0,0 0 0,1 0 0,-1 0 0,0 0-1,1 0 1,-1-1 0,0 1 0,1-1 0,-1 1-1,0-1 1,0 1 0,1-1 0,-1 0 0,0 0 0,0 1-1,0-1 1,0 0 0,1-1 0,5-5 308,-1 1 1,0-1-1,7-10 0,-10 13-119,10-13-150,-1-1 0,-1-1 0,-1 0 0,0 0 0,-1-1 0,-1 0 0,-1-1 0,-1 1 0,4-25 0,-10 44-167,0-1 0,0 1 1,0 0-1,1-1 0,-1 1 0,-1 0 1,1-1-1,0 1 0,0 0 0,0-1 1,-1 1-1,1 0 0,-1-1 0,0-1 1,1 3-4,-1-1 0,1 1 0,0 0 0,-1 0 0,1 0 0,0-1 1,-1 1-1,1 0 0,-1 0 0,1 0 0,0 0 0,-1 0 0,1 0 1,0 0-1,-1 0 0,1 0 0,-1 0 0,1 0 0,0 0 0,-1 0 1,1 0-1,-1 0 0,1 0 0,0 0 0,-1 0 0,1 1 0,0-1 0,-1 0 1,1 0-1,-1 1 0,-2 1 16,-1 1 0,1-1 0,0 1 0,1 0 0,-1 0 0,0 0 0,1 0 0,-3 5 0,-4 9 12,1 0 0,0 0 0,2 1 0,0 0-1,1 0 1,1 0 0,0 0 0,1 1-1,2 0 1,0-1 0,1 24 0,1-36-24,-1-1 0,1 1 0,1 0 0,-1-1 0,1 1 0,5 9 0,-7-13-5,2 0 1,-1 0 0,0 0 0,0 0-1,1-1 1,-1 1 0,0 0-1,1-1 1,0 0 0,-1 1-1,1-1 1,0 0 0,0 0 0,0 0-1,0 0 1,0 0 0,0 0-1,0 0 1,0-1 0,0 1-1,3 0 1,0-1 2,0 0-1,-1-1 0,1 1 1,0-1-1,-1 0 1,1 0-1,-1-1 1,0 1-1,1-1 0,-1 0 1,0 0-1,6-4 1,5-5 11,26-21 0,-7-2-2,-1-1 0,-1-2 0,-2-1 0,-2-1 0,44-81 0,-69 118-1,-3 8-16,0-6 2,-6 52-3,2-22 78,1 0-1,1 34 1,2-56-46,1 0 0,0 0 0,0 1-1,1-1 1,0 0 0,0 0 0,1 0 0,0-1 0,0 1-1,1-1 1,0 0 0,8 12 0,-9-16-63,-1-1-1,1 1 1,0 0 0,0-1 0,0 0-1,0 1 1,0-1 0,0 0 0,1-1-1,-1 1 1,1 0 0,-1-1 0,1 0-1,0 0 1,-1 0 0,1-1 0,0 1-1,0-1 1,0 1 0,0-1 0,-1-1-1,1 1 1,0 0 0,0-1-1,-1 0 1,1 0 0,0 0 0,-1 0-1,1-1 1,-1 1 0,1-1 0,-1 0-1,0 0 1,1 0 0,-1-1 0,-1 1-1,1-1 1,0 1 0,0-1 0,-1 0-1,3-4 1,2-4-120,-1 0 1,-1 0-1,0 0 0,7-24 1,-2-11-355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7.4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11 17916,'-16'-10'2272,"9"10"-1263,7 1-473,2 1 1784,6-2-4064,6-2 1872,-1 1-360,0 1-552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7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13 256 17980,'-1'0'162,"1"1"0,-1-1 0,0 1 1,1-1-1,0 1 0,-1-1 0,1 1 0,-1 0 0,1-1 1,0 1-1,-1 0 0,1-1 0,0 1 0,0 0 1,0-1-1,-1 1 0,1 0 0,0 0 0,0-1 0,0 1 1,0 0-1,0 1 0,-3 26 1117,1 14 348,6 62 0,-3-86-1516,2-1 0,0 1 0,1-1 0,1 1 0,1-1 0,8 17 0,-13-30-88,1 0-1,0-1 0,0 1 0,1-1 0,-1 1 0,1-1 0,-1 0 0,1 0 0,0 0 0,0 0 0,0 0 0,1-1 0,-1 1 0,1-1 1,-1 0-1,1 0 0,0-1 0,0 1 0,-1-1 0,1 1 0,0-1 0,1 0 0,-1-1 0,0 1 0,0-1 0,0 0 0,0 0 1,0 0-1,1 0 0,-1-1 0,0 0 0,0 1 0,0-2 0,0 1 0,0 0 0,0-1 0,6-3 0,3-3 19,0-1-1,0 0 1,-1 0 0,-1-1-1,0-1 1,0 0-1,-1 0 1,0-1-1,9-15 1,-2 1 45,-1-1 0,-1-1 0,15-43 0,-24 57-44,0-1 0,-1 0 1,-1 0-1,-1 0 0,0 0 1,0-1-1,-1-23 1,-2 37-35,0 1 0,0-1 0,0 0 0,0 1 0,-1-1 0,1 1 0,0-1 0,-1 1 0,1-1 0,-1 1 0,-1-3 0,2 4-5,0 0 0,0 0-1,-1 0 1,1 0 0,0-1 0,0 1 0,-1 0 0,1 0 0,0 0-1,0 0 1,-1 0 0,1 0 0,0 0 0,0 0 0,-1-1 0,1 1-1,0 0 1,0 0 0,-1 0 0,1 0 0,0 0 0,0 1 0,-1-1-1,1 0 1,0 0 0,0 0 0,-1 0 0,1 0 0,0 0 0,0 0-1,-1 0 1,1 1 0,0-1 0,0 0 0,-1 0 0,1 0 0,0 1 0,-2 1 5,0 0 0,0 1 0,0-1 0,1 1 0,-1-1 0,1 1 1,-1 0-1,1 0 0,0 0 0,-1 3 0,-3 15 0,1 0 0,1 0-1,0 23 1,2-31-7,1-1 0,1 0-1,0 1 1,1-1 0,0 0 0,6 20-1,-7-30 1,0 1 0,1 0 1,-1 0-1,0-1 0,1 1 0,-1-1 0,1 1 0,0-1 0,0 1 0,0-1 0,0 0 0,0 0 0,1 0 1,3 2-1,-4-3 3,0 0 1,0 0 0,0-1-1,0 1 1,0-1 0,0 1 0,0-1-1,0 0 1,0 0 0,0 0 0,0 0-1,0 0 1,0 0 0,1-1-1,-1 1 1,2-1 0,2-2 14,0 1 0,-1-1-1,0 0 1,1 0 0,-1-1 0,-1 0 0,1 1 0,0-2-1,-1 1 1,0 0 0,0-1 0,6-9 0,3-8 64,-1-1 0,-2 0 1,0-1-1,-1 0 0,-1-1 1,-2 0-1,0 0 0,-2 0 1,-1-1-1,-1 1 1,-1-1-1,-1 0 0,-4-34 1,3 55-127,0 0 0,-1-1 0,0 1 0,0 0 0,-3-7 0,5 11-2,0 1 1,0-1-1,0 1 0,-1-1 1,1 1-1,0-1 1,0 1-1,-1-1 0,1 1 1,0-1-1,0 1 1,-1 0-1,1-1 0,-1 1 1,1-1-1,0 1 0,-1 0 1,1-1-1,-1 1 1,1 0-1,-1-1 0,1 1 1,-1 0-1,1 0 1,-1 0-1,1 0 0,-1-1 1,1 1-1,-1 0 1,1 0-1,-1 0 0,1 0 1,-1 0-1,1 0 0,-1 0 1,0 0-1,1 0 1,-1 1-1,1-1 0,-1 0 1,1 0-1,-1 0 1,1 1-1,-1-1 0,1 0 1,-1 0-1,1 1 1,0-1-1,-1 0 0,1 1 1,-1-1-1,1 1 0,0-1 1,-1 0-1,1 1 1,0-1-1,-1 1 0,1-1 1,0 1-1,0-1 1,0 1-1,0-1 0,-1 1 1,1-1-1,0 2 1,-2 4-211,0 0 0,0 0 0,1 0 0,-1 1 0,1-1 0,1 1 1,-1-1-1,1 0 0,2 13 0,1 12-768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49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0 565 17684,'19'-6'1137,"0"-1"1,-1-1 0,0-1 0,-1 0-1,22-16 1,-32 20-929,0 0 0,-1 0 0,0 0 1,0-1-1,0 0 0,-1-1 0,1 1 0,-2-1 0,1 0 1,-1 0-1,0 0 0,0-1 0,-1 0 0,0 1 0,2-11 1,-4 16-181,-1 0 1,1 1 0,-1-1-1,0 0 1,0 0 0,0 0 0,0 0-1,0 0 1,0 0 0,0 0-1,-1 0 1,1 0 0,-1 0-1,1 0 1,-1 0 0,0 1 0,0-1-1,1 0 1,-1 0 0,-1 1-1,1-1 1,0 1 0,0-1 0,-1 1-1,1-1 1,0 1 0,-1 0-1,1 0 1,-1 0 0,0 0-1,-2-2 1,1 2-15,0 1 1,0-1-1,0 0 0,-1 1 0,1-1 0,0 1 0,0 0 1,0 0-1,-1 1 0,1-1 0,0 1 0,0-1 0,0 1 1,-1 0-1,1 0 0,0 0 0,0 1 0,-5 2 1,-1 2-11,1 0 1,0 0 0,0 1 0,1 0 0,0 0-1,0 1 1,0 0 0,1 0 0,-10 18 0,12-20-5,1 0 1,0 1 0,1-1 0,-1 1-1,1 0 1,0 0 0,1 0-1,0 0 1,0 0 0,0 0-1,1 0 1,0 0 0,1 0 0,-1 0-1,3 9 1,-2-14-1,-1 1 0,1-1 0,0 1 0,0-1 0,0 0 1,1 1-1,-1-1 0,1 0 0,-1 0 0,1 0 0,-1 0 0,1 0 0,0 0 0,0 0 1,0-1-1,0 1 0,0-1 0,1 1 0,-1-1 0,0 0 0,1 0 0,-1 0 0,1 0 0,-1 0 1,1-1-1,-1 1 0,1-1 0,-1 0 0,1 0 0,0 1 0,-1-2 0,1 1 0,-1 0 1,4-1-1,5-1-3,-1 0 0,0-1 1,0 0-1,0 0 0,-1-1 1,1-1-1,12-7 0,-4 0-29,-1-1 0,-1-1 0,0 0-1,-1-1 1,0-1 0,-1 0 0,-1-1-1,-1 0 1,0-1 0,-1-1 0,-1 0-1,-1 0 1,-1-1 0,0 0 0,-2 0-1,0-1 1,-1 0 0,3-34 0,-8 54 30,0 0 0,0 0 0,0 0-1,0-1 1,0 1 0,0 0 0,0 0 0,0 0 0,-1 0 0,1 0 0,-1 0 0,1 0 0,0 0 0,-1 0 0,0 0-1,1 0 1,-1 0 0,1 0 0,-1 0 0,0 0 0,-1-1 0,-6-7-55,7 6 51,1 0 0,-1-1 1,0 1-1,1-1 0,-1 1 0,1 0 1,0-1-1,0 1 0,1-1 0,-1 1 1,2-4-1,-1-10-14,0-29 41,-1 46-21,0-1-1,0 1 0,0 0 0,0 0 0,0 0 0,0-1 0,0 1 0,0 0 0,0 0 0,0-1 0,0 1 0,-1 0 1,1 0-1,0 0 0,0 0 0,0-1 0,0 1 0,-1 0 0,1 0 0,0 0 0,0 0 0,0 0 0,-1 0 1,1-1-1,0 1 0,0 0 0,0 0 0,-1 0 0,1 0 0,0 0 0,0 0 0,0 0 0,-1 0 0,1 0 0,0 0 1,0 0-1,-1 0 0,1 0 0,0 0 0,0 0 0,-1 0 0,1 0 0,0 0 0,0 1 0,0-1 0,-1 0 1,1 0-1,0 0 0,0 0 0,0 0 0,0 1 0,-1-1 0,1 0 0,0 0 0,0 1 0,-12 7 1,5-1 2,1 0-1,1 0 1,-1 0 0,1 1 0,0 0-1,1 0 1,0 0 0,0 1 0,-4 15-1,-1 8 46,-6 42 1,15-73-48,-16 125 203,15-109-159,1 1 0,0-1 0,1 1 1,2-1-1,4 22 0,-6-35-30,0 0 0,1 0 0,-1 1 1,1-1-1,0 0 0,0 0 0,1 0 0,-1-1 1,5 6-1,-6-8-9,0 0-1,0 0 1,1 0 0,-1 0-1,0 0 1,1 0 0,-1 0-1,1-1 1,-1 1 0,1-1-1,0 1 1,-1-1 0,1 1-1,-1-1 1,1 0 0,0 0-1,-1 1 1,1-1 0,0-1-1,0 1 1,-1 0 0,1 0-1,-1-1 1,1 1 0,0 0-1,-1-1 1,3-1 0,2-1 4,0 0 0,-1 0 0,1-1 0,-1 0 0,0 0 0,-1 0 0,1-1 0,-1 1 0,8-11 0,2-6 20,15-27 0,-19 29-18,98-186 62,-6 8-62,-98 190-14,-4 5 1,1 1 1,-1 0-1,1 0 1,-1 0-1,1 0 1,0 0-1,-1 0 1,1 0-1,0 0 1,0 0-1,-1 0 1,1 0-1,2-1 1,-15 49-16,3-14 22,2 1 1,1 0 0,1 0-1,2 0 1,2 1-1,1-1 1,5 37-1,-4-62-1,0-1 0,1 0 0,0 0 0,1-1 0,0 1 0,0 0 0,1-1 0,4 8 0,-7-14-4,0 1 1,0 0-1,0-1 0,0 1 1,1-1-1,-1 1 0,0-1 1,1 0-1,-1 0 0,1 0 0,0 0 1,-1 0-1,1 0 0,0 0 1,0 0-1,-1 0 0,1-1 1,0 1-1,0-1 0,0 0 1,0 1-1,0-1 0,0 0 0,0 0 1,0 0-1,0 0 0,0-1 1,0 1-1,-1 0 0,1-1 1,0 1-1,0-1 0,0 0 1,0 0-1,-1 0 0,1 0 0,0 0 1,-1 0-1,1 0 0,1-2 1,6-4 3,0-2 0,0 1 0,-1-1 0,0 0 0,-1-1 0,0 0 1,0 0-1,-1-1 0,0 1 0,7-21 0,0-4 7,-2 0 0,8-46 0,-17 68-12,1 3-3,-1-1-1,0 1 0,-1-1 0,0 0 0,0 1 0,-3-19 0,2 29 3,0-1 0,0 1-1,0 0 1,1-1 0,-1 1 0,0 0-1,0 0 1,0-1 0,0 1 0,0 0 0,-1-1-1,1 1 1,0 0 0,0 0 0,0-1-1,0 1 1,0 0 0,0 0 0,0-1 0,0 1-1,-1 0 1,1 0 0,0-1 0,0 1-1,0 0 1,-1 0 0,1 0 0,0-1 0,0 1-1,0 0 1,-1 0 0,1 0 0,0 0-1,0 0 1,-1-1 0,1 1 0,0 0 0,-1 0-1,1 0 1,0 0 0,0 0 0,-1 0-1,1 0 1,-10 12-46,-3 22-19,7-15 33,1 1 0,1 0 0,0 0 0,0 33 0,4-43 24,0 0-1,1-1 0,1 1 0,-1 0 0,1-1 0,1 1 1,0-1-1,0 0 0,1 0 0,0 0 0,10 15 1,-8-15-14,5 8-75,2 0 1,15 17 0,-44-48-4586,-29-21 0,30 24 3368,0-3-193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50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12 13467,'0'-1'92,"0"1"-1,0-1 1,-1 1-1,1-1 1,0 1 0,0-1-1,-1 1 1,1-1 0,0 1-1,-1-1 1,1 1-1,0-1 1,-1 1 0,1-1-1,-1 1 1,1 0 0,-1-1-1,1 1 1,0 0-1,-1-1 1,1 1 0,-1 0-1,0 0 1,1-1 0,-1 1-1,1 0 1,-1 0 0,1 0-1,-1 0 1,0 0-1,1 0 1,-1 0 0,1 0-1,-1 0 1,1 0 0,-2 0-1,1 2 193,0-1-1,0 1 1,0-1-1,0 1 1,0 0-1,0-1 1,0 1-1,1 0 1,-1-1-1,1 1 1,-1 3-1,-5 21 815,2 0 1,1 0-1,0 33 1,8 81 360,-4-124-1240,0-3-94,-1 14 198,2 0 1,1-1-1,1 1 1,1-1-1,12 35 1,-17-59-295,1 0 0,0 0 1,0 0-1,0-1 0,0 1 1,0 0-1,0-1 0,0 1 1,1-1-1,-1 1 0,1-1 1,-1 0-1,4 3 0,-4-4-16,0 1-1,0-1 1,0 0-1,0 0 1,0 0-1,0 0 1,1 0-1,-1 0 1,0 0-1,0 0 1,0 0-1,0 0 1,0 0-1,0-1 1,0 1-1,0 0 1,0-1-1,0 1 1,0-1-1,0 1 1,0-1-1,0 0 0,0 1 1,0-1-1,0 0 1,0 0-1,0-1 1,7-5 34,-1-1 0,-1-1 0,1 1 0,-2-1 0,9-15 1,22-55 58,-17 34-63,-8 28-16,-10 17-26,-1 0 0,0 0 0,0 0 0,1 0-1,-1 0 1,0 0 0,0 0 0,0 0 0,1 0 0,-1 0 0,0 0 0,0 0 0,0 0 0,1 0 0,-1 0 0,0 0 0,0 1 0,0-1 0,1 0 0,-1 0 0,0 0 0,0 0 0,0 0 0,0 0 0,0 1 0,1-1 0,-1 0 0,0 0 0,0 0 0,0 0 0,0 1 0,0-1 0,0 0 0,0 0 0,0 0 0,0 1 0,1-1 0,-1 0 0,0 0 0,0 0 0,0 1 0,0-1 0,3 36 65,-3-32-64,-4 152 148,4-154-152,0-1 1,0 0 0,0 1 0,0-1 0,0 1-1,0-1 1,0 0 0,0 1 0,0-1-1,1 0 1,-1 1 0,1-1 0,-1 0 0,1 1-1,-1-1 1,1 0 0,0 0 0,-1 1-1,1-1 1,0 0 0,0 0 0,0 0-1,0 0 1,0 0 0,0 0 0,2 1 0,0-2-60,-1 0 0,0 1 0,1-1 1,-1-1-1,1 1 0,-1 0 1,1 0-1,-1-1 0,0 1 1,1-1-1,-1 0 0,0 0 1,0 0-1,0 0 0,3-2 0,23-11-1876,-1-2-1,0-1 0,-1-2 0,-2 0 0,44-43 0,-48 39 1259,0 0 0,-2-1 0,23-39 0,-38 58 985,-1 1-1,0-1 1,-1 1-1,1-1 1,1-8-1,-3 13-237,0-1-1,0 1 0,0 0 0,1-1 1,-1 1-1,0 0 0,0-1 1,0 1-1,0 0 0,0-1 0,0 1 1,-1 0-1,1-1 0,0 1 1,0 0-1,0-1 0,0 1 0,0 0 1,0-1-1,0 1 0,-1 0 1,1-1-1,0 1 0,0 0 0,-1 0 1,1-1-1,0 1 0,0 0 1,-1 0-1,1-1 0,-1 1 0,0 0 74,0 0-1,0 1 1,0-1-1,0 0 1,-1 1-1,1-1 1,0 1-1,0-1 1,0 1-1,0-1 0,0 1 1,0 0-1,0-1 1,0 1-1,0 1 1,-7 6 341,0 0-1,0 0 1,2 1 0,-1-1 0,1 2-1,0-1 1,1 1 0,0-1 0,-5 15 0,7-16-317,0 0-1,0 1 1,1-1 0,0 1 0,1-1 0,0 1 0,0-1 0,1 1 0,0 0 0,0-1-1,1 1 1,3 11 0,-4-19-141,1 1 0,-1-1 0,1 1 0,-1-1 0,1 1 0,0-1 0,0 1 0,0-1 0,0 0-1,0 1 1,0-1 0,0 0 0,0 0 0,0 0 0,0 0 0,1 0 0,-1 0 0,0 0 0,1 0 0,-1-1 0,1 1 0,-1 0-1,1-1 1,-1 1 0,1-1 0,-1 0 0,1 1 0,0-1 0,-1 0 0,1 0 0,0 0 0,-1 0 0,1 0 0,2-1 0,3-1 25,0 0 1,0 0-1,0 0 1,0-1-1,-1 0 1,10-6-1,12-10-40,-2-1 0,0-2-1,37-39 1,13-11-417,-76 71 393,1 0 0,-1 0 0,1 1 0,0-1 0,0 0 0,-1 1 0,1-1 0,0 0 0,0 1 0,0-1 0,0 1 0,0-1 0,0 1 0,0 0 0,0-1 0,0 1 0,0 0 0,0 0 0,0 0 0,0 0 0,0 0 0,0 0 0,0 0 0,0 0 0,0 0 0,1 0 0,-1 1-5,0 1 0,0-1 0,-1 0 0,1 0 0,0 0 0,-1 1 0,1-1 0,-1 0 0,0 1 0,1-1 0,-1 0 0,0 1 0,0-1 0,0 1 0,0-1 0,0 0 0,0 1 0,0 2 0,-13 98-1202,13-101 1170,0 0-1,0-1 1,0 1-1,0-1 1,0 1 0,0 0-1,0-1 1,0 1 0,0 0-1,0-1 1,0 1-1,0-1 1,1 1 0,-1-1-1,0 1 1,0 0 0,1-1-1,-1 1 1,0-1-1,1 1 1,-1-1 0,0 1-1,1-1 1,0 1-1,-1-1-33,1 0 0,0 0 0,-1 0 0,1 0 0,-1 0-1,1 0 1,-1 0 0,1 0 0,0 0 0,-1 0 0,1-1-1,-1 1 1,1 0 0,-1 0 0,1-1 0,-1 1 0,1 0-1,-1-1 1,1 0 0,24-23-1538,-5-3 778,4-6-198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18820,'1'-1'162,"13"-14"1383,-14 15-1516,0 0 0,1 0 1,-1 0-1,1-1 0,-1 1 0,1 0 1,-1 0-1,1 0 0,-1 0 0,1 0 1,-1 0-1,1 0 0,-1 1 0,1-1 1,-1 0-1,0 0 0,1 0 0,-1 0 1,1 0-1,-1 1 0,1-1 1,-1 0-1,0 1 0,1-1 0,-1 0 1,0 0-1,1 1 0,-1-1 0,0 1 1,1-1-1,-1 0 0,0 1 0,0-1 1,1 1-1,-1-1 0,0 0 0,0 1 1,0-1-1,0 1 0,1-1 0,-1 1 1,0-1-1,0 1 0,0 0 0,45 147 3417,-31-96-3020,2-1-1,40 85 1,46 27-58,-78-129-595,-16-19-580,-10-8-674,1-7 1357,-1 0 0,0 0 0,1 0 0,-1 0 0,0 0 0,1 0 0,-1 0 0,0 0 0,1-1-1,-1 1 1,0 0 0,-2-2 0,-13-4-669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50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131 167 19380,'-33'27'2064,"21"-19"-1583,1 1 1,0 0 0,1 0-1,0 1 1,1 1 0,0-1 0,-14 23-1,23-33-458,0 0-1,-1 0 0,1 0 0,0 1 0,0-1 0,0 0 1,-1 1-1,1-1 0,0 0 0,0 0 0,0 1 0,0-1 1,0 0-1,0 1 0,0-1 0,0 0 0,-1 1 0,1-1 1,0 0-1,0 1 0,0-1 0,0 0 0,1 1 0,-1-1 1,0 0-1,0 1 0,0-1 0,0 0 0,0 1 0,0-1 1,0 0-1,1 1 0,-1-1 0,0 0 0,0 0 1,0 1-1,1-1 0,-1 0 0,0 0 0,0 0 0,1 1 1,16-4 262,20-15-300,-22 8-15,-1-1 0,0-1 0,0 0 0,-2-1 0,1 0-1,12-19 1,52-92-80,-47 72 96,-25 47 63,-4 10-22,-4 11 24,-49 178 1048,46-161-858,1-1 0,1 1 0,2 0 0,2 36 0,0-64-312,1 0 0,0 0-1,0 0 1,0 0 0,0 0-1,1 0 1,-1 0-1,1 0 1,0 0 0,4 4-1,-5-8 16,-1 0 0,1 0-1,0 0 1,-1 0 0,1-1-1,0 1 1,0 0 0,0-1-1,0 1 1,0-1 0,0 1 0,0-1-1,0 1 1,0-1 0,0 0-1,0 1 1,0-1 0,0 0-1,0 0 1,2 0 0,-1 0 11,0 0-1,0-1 1,0 0 0,0 1 0,0-1-1,0 0 1,-1 0 0,1 0 0,0 0 0,0 0-1,-1 0 1,1-1 0,0 1 0,1-3 0,19-20-564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3:51.4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1 489 16500,'2'1'334,"0"0"0,1 0 0,-1 0 0,0-1 0,1 1 0,-1-1 0,1 1 0,-1-1 0,0 0 0,1 0 0,-1 0 0,1 0 0,-1 0 0,1 0 0,-1-1 0,0 1 0,1-1 0,-1 0 0,1 1 0,-1-1 0,0 0 0,3-2 0,6-3 362,0 0-1,-1 0 1,10-9-1,-3 1-75,-1 0 0,25-29 0,-34 35-529,-1 1-1,0-1 1,-1-1 0,0 1 0,0-1 0,-1 0-1,0 0 1,3-13 0,-6 22-86,-1-1 0,0 0 0,1 1-1,-1-1 1,0 0 0,0 0 0,1 1 0,-1-1 0,0 0 0,0 0-1,0 0 1,0 1 0,0-1 0,0 0 0,0 0 0,0 1 0,-1-1-1,1 0 1,0 0 0,0 1 0,-1-1 0,1 0 0,0 0 0,-1 1-1,1-1 1,-1 1 0,1-1 0,0 0 0,-1 1 0,0-1 0,1 1-1,-1-1 1,1 1 0,-1-1 0,0 1 0,1-1 0,-2 1-1,0-1-1,1 1-1,-1 1 0,0-1 0,1 0 0,-1 0 0,0 1 0,1-1 0,-1 0 1,1 1-1,-1 0 0,1-1 0,-1 1 0,1 0 0,-1 0 0,1 0 0,0 0 1,-2 1-1,-6 7-2,0-1 0,1 1 0,1 1 0,-1 0 0,1 0 0,1 0 0,0 0 0,1 1 0,-5 12 0,3-4-3,0 1 0,2-1-1,0 1 1,-3 32 0,7-41 3,1-1 0,0 1-1,0-1 1,1 1 0,3 18 0,-3-27 0,-1 0 0,1 0 0,-1 0 0,1 0 1,-1 0-1,1-1 0,0 1 0,0 0 0,0-1 0,0 1 0,0 0 0,0-1 0,1 0 0,-1 1 0,1-1 0,-1 0 0,0 1 1,1-1-1,0 0 0,-1 0 0,1 0 0,0 0 0,0-1 0,-1 1 0,1 0 0,0-1 0,0 1 0,0-1 0,0 0 1,0 0-1,0 1 0,-1-1 0,1-1 0,0 1 0,0 0 0,0 0 0,0-1 0,0 1 0,0-1 0,2 0 0,7-3-7,0-1 0,0 0-1,0-1 1,-1 0-1,0 0 1,0-1 0,13-12-1,62-66-39,-51 46 31,-2-2 0,-1-1 0,-2-1 0,-2-2 0,-2 0 0,20-52 0,-23 30 19,-21 62-4,0 1-1,0 0 0,0-1 0,-1 1 0,1-1 0,-1 1 1,0-1-1,-1 1 0,1-1 0,-1 1 0,0-1 0,-2-8 1,2 13 0,1 0 0,0-1 0,0 1 0,-1-1 0,1 1-1,0-1 1,-1 1 0,1-1 0,-1 1 0,1 0 0,0-1 0,-1 1 0,1 0 0,-1 0 0,1-1 0,-1 1 0,1 0 0,-1 0 0,1 0 0,-1-1 0,1 1 0,-1 0 0,1 0 0,-1 0 0,0 0 0,1 0 0,-1 0 0,1 0 0,-1 0 0,1 0 0,-1 0 0,1 1 0,-1-1 0,0 0 0,-19 13-30,8 0 20,1 0-1,1 1 1,0 0-1,-15 30 1,9-13 1,-17 51 0,27-62 48,0 1 1,1-1 0,1 1 0,1 0-1,1 0 1,1 0 0,1 0 0,2 24 0,-1-38-84,0 1 1,1 0-1,0-1 1,1 0-1,-1 1 1,1-1 0,0 0-1,1 0 1,0 0-1,9 11 1,-9-14-139,0 1 0,0-1 0,1-1 0,0 1 0,0-1 0,0 1 1,0-2-1,0 1 0,1 0 0,-1-1 0,1 0 0,0 0 0,-1-1 0,1 0 1,11 2-1,-9-3 35,0 0 1,0 0 0,0 0-1,0-1 1,0 0 0,0-1 0,-1 0-1,9-3 1,22-11-732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38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1680 0 9986,'-11'7'469,"1"0"0,0 1-1,0 0 1,0 0 0,-9 11-1,-10 10 302,-146 140 1104,11-8-1407,-529 413 38,484-415-583,-101 75-685,281-212 601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38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1800 0 13571,'-105'64'1025,"3"5"1,-98 85-1,-165 184-127,194-164-603,-96 93-236,185-192-628,-125 89 0,168-137 92,-43 21-1,67-40 340,1-2 0,-1 0 0,0 0 0,0-1-1,0-1 1,-29 3 0,-3-7-218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38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1837 0 13571,'21'12'1698,"-20"-10"-1683,0-1 1,-1 0-1,1 0 1,0 1-1,-1-1 0,1 1 1,-1-1-1,1 0 1,-1 1-1,1-1 1,-1 1-1,0-1 1,0 1-1,0-1 1,0 1-1,0-1 1,0 1-1,-1 2 1,-8 28 90,0-14-65,-1 1 1,0-1 0,-2-1-1,-15 19 1,-60 62 101,65-74-102,-1387 1313-191,1370-1303-284,-146 112-733,141-119 716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39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2577 1 13035,'-71'36'1048,"-123"82"1,-54 66 96,162-118-753,-198 178 189,83-68-453,68-65-136,-566 450-653,566-465 894,-173 90-1,190-130-226,10-16 42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39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3041 0 12443,'-58'33'457,"2"2"0,1 2 1,-51 47-1,11-10 64,-241 199 933,76-52-600,-10 9-301,104-78-327,-274 242 46,219-204-245,-304 252-402,421-357 185,-47 36-1507,118-96 1054,-2-2-1,-60 29 1,61-39-93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40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2916 0 12403,'-973'791'3276,"914"-741"-3196,-426 379 172,146-127-157,-33 34-94,171-153-167,190-173 146,-61 57-327,-3-4 0,-98 63 1,163-120 235,0-1 1,0 0 0,0 0-1,-18 4 1,26-8 90,-1 0-1,-1 0 1,1-1-1,0 1 1,0-1 0,0 0-1,0 0 1,0 0 0,0 0-1,0 0 1,0-1 0,-1 1-1,1-1 1,0 0 0,1 0-1,-1 0 1,0 0 0,0-1-1,0 1 1,-4-4 0,4 2-11,1-1 1,-1 1 0,1-1-1,-1 0 1,1 0 0,0 1-1,-2-8 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40.5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2426 0 10330,'-96'58'1253,"-140"111"-1,-69 93 300,98-62-892,8-7-266,-305 267 43,351-331-989,-336 216 0,457-325 444,-1-1 0,0-2 1,-44 15-1,16-17-160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40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3487 0 11274,'-131'89'1023,"-168"146"0,193-148-659,-136 121 31,-34 26-104,143-127-184,-684 539 302,217-200-334,17-42-537,561-390 419,-85 48-230,92-54 223,-1-2 0,1 1 0,-2-2 0,1 0 0,-18 3 0,31-8 34,0 1-1,-1-1 1,1 0-1,-1 0 1,1 0 0,-1 0-1,1 0 1,0-1-1,-5-1 1,6 1-3,0 0 0,0 0 1,0 0-1,0 0 0,1 0 0,-1 0 0,1-1 0,-1 1 1,-2-4-1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17636,'11'10'2400,"8"-6"-1384,11-7-255,5-5 1223,9-4-536,3-1-183,6-2-433,-1 0-248,-3 2-464,-8 2-264,-11-1-1136,-2 4 1136,-8-4-200,-3 2-97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41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3033 6 7682,'0'0'43,"0"0"0,-1-1 1,1 1-1,0-1 0,-1 1 1,1 0-1,-1-1 0,1 1 0,-1 0 1,1-1-1,-1 1 0,1 0 1,-1 0-1,1-1 0,-1 1 1,1 0-1,-1 0 0,1 0 1,-1 0-1,1 0 0,-1 0 1,0 0-1,1 0 0,-1 0 1,1 0-1,-1 0 0,0 0 0,-18 8 170,13-5-47,-31 17 735,-56 40 0,41-25-312,-397 298 1395,287-207-1717,-299 255 132,16 22-216,336-302-149,-301 281 103,-74 68-1127,434-405 766,-108 72-1,75-65-41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41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3329 1 11218,'-657'389'2452,"145"-15"-1548,-93 85-552,393-293-333,-586 445-260,417-336-316,369-266 518,-4 3-60,0-1 0,-1 0 0,0-1 0,-33 13 1,49-22 92,0-1 0,0 0 0,0 1 0,0-1 0,0 0 0,0 0 0,0 1 1,0-1-1,0 0 0,-1 0 0,1 0 0,0 0 0,0-1 0,0 1 0,0 0 1,0 0-1,0-1 0,0 1 0,0 0 0,0-1 0,0 1 0,1-1 0,-1 1 1,0-1-1,0 0 0,0 1 0,-1-3 0,1 2-5,0-1 0,0 0 0,0 0 0,1 0 0,-1 0 0,0-1 0,1 1 0,0 0 0,-1 0 0,1 0 0,0-4 1,7-47-137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42.0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2847 1 10130,'-48'18'453,"2"3"1,-58 33-1,-80 64 119,108-67-225,-377 267 671,7 20-443,399-302-525,-574 456 355,25 30-1555,570-498 1066,-116 101-312,84-85 68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42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2191 1 9946,'-46'8'936,"-16"18"-600,-9 13-112,-28 25 473,-15 14-177,-20 21-88,-12 23-64,-28 32-112,-16 14-40,-25 34-80,-6 6-80,-11 13-8,-5 15-8,-12-4-40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47.3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4879 1 11346,'-85'142'947,"-6"-4"-1,-202 233 0,-267 209 611,-277 170-2065,662-601 520,-150 126 12,-60 50 28,355-298-50,-781 692 316,41 42 553,384-355 86,374-394-918,5-3-40,-1 0 0,-1-1 1,1 0-1,-1 0 1,-1-1-1,0 0 0,-17 9 1,26-15 1,1-1 0,-1 1 0,0-1 0,1 1 0,-1-1 0,0 0 0,1 1 0,-1-1 0,0 0 0,0 0 0,0 0 0,1 1 0,-1-1 0,0 0 0,0 0 0,0 0 0,1 0 0,-1 0 0,0-1 0,0 1 0,0 0 0,1 0 0,-1 0 0,0-1 0,0 1 0,1 0 0,-1-1 0,0 1 0,0-1 0,1 1 0,-1-1 0,1 1 1,-1-1-1,0 1 0,1-1 0,-1 1 0,1-1 0,-1 0 0,0 0 0,1-3 1,-1 1 1,1 0 0,-1 0-1,1-1 1,0 1 0,0 0 0,1 0-1,-1-1 1,1-3 0,16-53-11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47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34 15435,'-21'19'710,"-39"39"213,56-53-831,-1 0-1,1 0 1,0 1 0,1 0 0,-1 0-1,1 0 1,0 0 0,1 0-1,-3 11 1,4-15-46,1 0 0,-1 0 0,1 0 0,0 1 0,0-1 0,0 0 0,0 0-1,1 0 1,-1 1 0,1-1 0,-1 0 0,1 0 0,0 0 0,0 0 0,-1 0 0,1 0 0,1 0 0,-1 0 0,0 0-1,0-1 1,1 1 0,-1 0 0,1-1 0,0 1 0,-1-1 0,1 0 0,0 1 0,0-1 0,0 0 0,0 0 0,0 0-1,0 0 1,0-1 0,0 1 0,0 0 0,3 0 0,9 2 104,0-1 1,0 0-1,0-1 1,20 0-1,17-3 48,0-3 0,-1-1-1,1-3 1,73-22 0,191-82-164,-205 70-126,-84 33 34,0 1 0,0 1 0,29-4 0,-53 11 50,1 1 0,-1 0 0,0-1 0,0 1 0,0 0 0,1 1 0,-1-1 0,0 0 0,0 1 0,0-1 0,0 1 0,1-1 0,-1 1 0,0 0-1,0 0 1,0 0 0,3 3 0,-3-3 5,-1 1 0,0-1 0,0 1-1,1 0 1,-1 0 0,0-1 0,-1 1 0,1 0-1,0 0 1,0 0 0,-1 0 0,1 0 0,-1 0-1,0 0 1,1 4 0,-2 6 8,0 0 0,0 0-1,-1 0 1,-1 0 0,-4 14 0,6-23-3,-98 278-8,11-39-136,70-176 92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48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245 37 18100,'-2'2'141,"0"0"-1,1 0 1,-1 1 0,1-1-1,-1 1 1,1 0 0,0-1 0,0 1-1,0 0 1,0 0 0,1-1 0,-1 5-1,-2 3 77,-21 69 574,-51 161 440,53-182-1038,-2 0-1,-32 54 1,40-85-356,16-26 147,0-1 0,0 0 0,0 0 0,0 1 0,-1-1 0,1 0 0,0 0 0,0 1 0,0-1 0,0 0 0,0 0 0,0 0 0,-1 1-1,1-1 1,0 0 0,0 0 0,0 0 0,-1 1 0,1-1 0,0 0 0,0 0 0,0 0 0,-1 0 0,1 0 0,0 0 0,0 1 0,-1-1-1,1 0 1,0 0 0,0 0 0,-1 0 0,1 0 0,0 0 0,0 0 0,-1 0 0,1 0 0,0 0 0,0 0 0,-1 0 0,3-14-768,107-271-3920,17 4 3742,-115 257 1108,-6 13-11,-3 6 1,0 0 1,0 0 0,1 0 0,-1 0 0,1 1 0,0-1 0,0 1 0,7-7 0,-10 11-107,1 0 0,-1 1 0,0-1 0,1 0 0,-1 0 0,0 0 1,1 0-1,-1 1 0,0-1 0,1 0 0,-1 0 0,0 1 0,1-1 0,-1 0 0,0 1 1,0-1-1,1 0 0,-1 1 0,0-1 0,0 0 0,0 1 0,1-1 0,-1 0 1,0 1-1,0-1 0,0 1 0,0-1 0,0 0 0,0 1 0,0-1 0,0 1 1,0-1-1,0 0 0,0 1 0,0-1 0,0 1 0,0 0 0,0 23 599,-19 220 1886,-2 47-1210,20-260-1207,0-10-21,1 0 1,5 33 0,-4-54-1012,-1-10 325,0-18-344,-6-2 94,-1-1 0,-1 1 0,-13-30 0,22 58 1864,6 6-490,8 8 4,-14-11-342,4 3-136,-1-1-1,0 0 1,1 0 0,0 0-1,0 0 1,0-1-1,0 0 1,0 0 0,0 0-1,0-1 1,1 1 0,-1-1-1,0 0 1,1-1-1,-1 0 1,1 0 0,-1 0-1,1 0 1,-1-1 0,1 0-1,-1 0 1,1 0-1,-1-1 1,0 0 0,0 0-1,8-4 1,0-2-90,0-1 1,0 0-1,-1-1 0,-1 0 1,1 0-1,-2-2 0,0 1 1,13-20-1,18-30-250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49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74 15067,'-9'48'2985,"6"-29"-2373,-6 36 273,3 1-1,2 1 1,5 61-1,-1-111-793,1 1-1,0 0 0,1 0 1,0-1-1,0 1 1,0-1-1,5 9 1,-6-14-77,-1-1 0,1 0 0,0 1 1,0-1-1,-1 0 0,1 0 1,0 0-1,0 0 0,0 0 1,0 0-1,0 0 0,1 0 0,-1 0 1,0 0-1,0-1 0,1 1 1,-1 0-1,0-1 0,1 1 1,-1-1-1,0 1 0,1-1 0,-1 0 1,1 0-1,-1 0 0,1 0 1,-1 0-1,1 0 0,-1 0 1,0 0-1,1 0 0,-1-1 0,1 1 1,-1 0-1,0-1 0,1 1 1,-1-1-1,0 0 0,1 1 1,-1-1-1,0 0 0,0 0 0,0 0 1,2-1-1,7-7 0,0 0 1,0 0-1,-1-1 0,0-1 0,-1 1 1,14-23-1,36-78-50,-51 94 41,74-181 25,-50 115 120,-26 77-38,-4 12-44,-3 22 61,-1 1-1,-11 39 1,2-5 91,1-4-32,3-22-60,2 0 1,1 1-1,2 0 0,2 47 0,8-55-645,1-18 39,-7-12 465,-1 0-1,0 1 1,1-1-1,-1 0 1,1 0 0,-1 0-1,1 0 1,-1 0-1,0 0 1,1 0 0,-1 0-1,1 0 1,-1 0-1,1 0 1,-1-1 0,1 1-1,-1 0 1,0 0-1,1 0 1,-1 0 0,1-1-1,-1 1 1,0 0-1,1 0 1,-1-1-1,0 1 1,1 0 0,-1-1-1,1 0 1,11-19-325,0-6-139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49.7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81 17172,'23'22'1178,"-15"-13"-850,1-1 0,1 0 0,-1 0 0,1-1 0,15 8 0,-23-14-281,0 0 1,1 0 0,-1 0-1,0-1 1,1 1 0,-1-1-1,1 1 1,-1-1 0,1 0-1,-1 0 1,0 0 0,1 0 0,-1 0-1,1-1 1,-1 1 0,1-1-1,-1 1 1,0-1 0,1 0-1,-1 0 1,0 0 0,0 0-1,0-1 1,0 1 0,0 0 0,0-1-1,0 0 1,0 1 0,0-1-1,-1 0 1,1 0 0,1-2-1,1-2 73,-1 0-1,1 0 1,-1 0-1,0-1 0,-1 1 1,0-1-1,0 0 1,0 0-1,0-6 1,-1 10-80,-1 1 0,1-1 1,-1 1-1,0-1 1,1 1-1,-1 0 0,-1-1 1,1 1-1,0-1 1,0 1-1,-1-1 0,0 1 1,1 0-1,-1-1 1,0 1-1,0 0 0,0 0 1,-1 0-1,1 0 1,0 0-1,-1 0 0,1 0 1,-1 0-1,0 0 1,1 0-1,-1 1 0,0-1 1,-4-1-1,5 2-22,-1 1-1,1 0 1,-1 0 0,1-1-1,-1 1 1,1 0-1,-1 0 1,1 0 0,-1 0-1,1 1 1,-1-1-1,1 0 1,-1 1 0,1-1-1,-1 1 1,1-1-1,0 1 1,-1 0-1,1-1 1,0 1 0,-1 0-1,1 0 1,0 0-1,0 0 1,0 0 0,0 0-1,0 0 1,-1 2-1,-3 3 17,1-1 0,1 1-1,-1 0 1,1 0 0,-3 8-1,1-1 43,0 1 0,2-1-1,0 1 1,0 0 0,-1 26-1,4-32-26,0 0 0,0 1 0,1-1 0,0 0 0,0 1 0,1-1 0,0 0 0,0 0 0,1 0 0,0-1 0,5 10 0,-6-14-98,1 0 0,-1 0 0,0 0-1,1 0 1,0 0 0,0-1 0,0 0 0,0 1 0,0-1 0,0 0 0,0 0 0,1-1-1,-1 1 1,1-1 0,-1 0 0,1 0 0,0 0 0,-1 0 0,1 0 0,0-1 0,-1 0-1,1 0 1,0 0 0,0 0 0,4-1 0,0-1-76,1 1 1,-1-1-1,1-1 1,-1 0-1,0 0 1,0-1-1,0 0 0,-1 0 1,1 0-1,6-7 1,26-24-451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50.1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1 18492,'-5'0'283,"-1"-1"-1,1 2 1,0-1 0,0 0-1,-1 1 1,1 0 0,0 1-1,0-1 1,0 1 0,0 0-1,0 0 1,1 0 0,-1 1-1,0-1 1,1 1 0,0 1-1,0-1 1,-7 7 0,3-2-81,0 0 1,1 0 0,0 1-1,0 0 1,1 0 0,0 0-1,1 1 1,-4 10 0,7-16-185,0 0-1,1 0 1,0 0 0,0 0 0,0 0-1,1 0 1,-1 0 0,1 1 0,0-1-1,0 0 1,1 0 0,0 5 0,0-7-27,-1 0 0,1-1 0,0 1 0,0 0 0,0-1 0,0 1 0,0-1-1,0 1 1,1-1 0,-1 0 0,0 1 0,1-1 0,-1 0 0,1 0 0,-1 0 0,1 0 0,0 0 0,-1 0 0,1-1 0,0 1 0,0 0 0,-1-1 0,1 1 0,0-1 0,0 0 0,0 0 0,0 0 0,0 0 0,2 0 0,16-1-189,1 0 0,21-6 0,-28 4 83,-1 1 1,1 0-1,0 1 0,-1 1 0,1 0 0,0 0 0,18 4 0,-30-3 112,0-1-1,-1 0 1,1 1-1,-1-1 1,1 1-1,0 0 1,-1-1-1,1 1 1,-1 0-1,1 0 1,-1 0-1,0 0 1,1 0-1,-1 0 1,0 0-1,0 1 1,0-1-1,0 0 0,0 1 1,0-1-1,0 1 1,0-1-1,0 1 1,-1-1-1,1 1 1,-1 0-1,1-1 1,-1 1-1,0 0 1,1-1-1,-1 1 1,0 0-1,0 0 1,0-1-1,-1 1 1,1 0-1,0-1 0,-1 3 1,-1 2 29,0 0 1,-1 0-1,1 0 1,-1 0-1,0 0 0,-1-1 1,0 1-1,-6 6 1,0 0 72,-1-1 1,-1 0-1,0-1 1,-1 0-1,1-1 1,-2 0-1,1-1 1,-1-1-1,-1 0 1,1-1-1,-1-1 1,-16 4-1,-1-7 74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18252,'1'5'355,"1"1"-1,0 0 1,0 0 0,0-1-1,1 1 1,0-1 0,0 0-1,0 0 1,1 0 0,-1 0-1,8 6 1,1 2 284,1 0-1,23 16 1,-17-16-260,0 0 0,1-1 0,36 15 0,-47-23-379,0-1 1,1 0-1,-1 0 1,1-1-1,0 0 0,0-1 1,0 0-1,-1-1 0,1 0 1,0 0-1,12-2 0,-19 1-129,1-1-1,-1 1 1,0-1 0,0 0-1,0 0 1,0 0 0,0 0-1,0 0 1,-1 0 0,1-1-1,-1 1 1,0-1 0,1 0-1,-1 0 1,0 0-1,-1 0 1,1 0 0,-1 0-1,1 0 1,-1-1 0,1-4-1,9-24-515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50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51 17588,'1'-12'2126,"-6"18"-767,-8 23 177,11-18-1387,1-1-1,0 1 1,0-1 0,1 1 0,0-1 0,1 1-1,0-1 1,0 1 0,5 13 0,-5-21-129,0 0 0,0-1 1,0 1-1,0 0 1,1 0-1,-1-1 0,1 1 1,-1 0-1,1-1 0,0 0 1,0 1-1,0-1 1,1 0-1,-1 0 0,0 0 1,1-1-1,-1 1 0,1 0 1,0-1-1,0 0 1,-1 1-1,1-1 0,0 0 1,0-1-1,0 1 0,0 0 1,0-1-1,0 0 1,0 1-1,0-1 0,0-1 1,0 1-1,0 0 0,0-1 1,0 1-1,6-3 1,12-4 91,1-1 1,-1-1-1,0-2 1,27-17 0,35-17 153,-78 43-251,0 0 0,0 0-1,0 0 1,1 1 0,-1 0 0,0 0-1,1 0 1,-1 1 0,0-1 0,7 2-1,-10-1-1,1 0 0,-1 1 0,1 0-1,-1-1 1,1 1 0,-1 0 0,0 0 0,1 1-1,-1-1 1,0 0 0,0 1 0,0-1-1,0 1 1,0 0 0,0 0 0,0 0 0,-1 0-1,1 0 1,-1 0 0,1 0 0,-1 0-1,2 5 1,3 7 108,-1 0-1,4 19 1,-6-18 64,2 0 0,7 17-1,-12-31-167,0 0-1,0-1 0,1 1 1,-1 0-1,0 0 1,1 0-1,-1-1 0,1 1 1,-1 0-1,1-1 0,-1 1 1,1-1-1,0 1 0,-1 0 1,1-1-1,0 1 0,-1-1 1,1 0-1,0 1 1,0-1-1,-1 1 0,1-1 1,0 0-1,0 0 0,0 0 1,-1 1-1,1-1 0,0 0 1,0 0-1,0 0 0,0 0 1,0 0-1,-1 0 1,1 0-1,0-1 0,0 1 1,0 0-1,-1 0 0,1-1 1,0 1-1,0 0 0,-1-1 1,1 1-1,0-1 0,0 1 1,-1-1-1,1 1 0,-1-1 1,2-1-1,4-4 65,0 0 0,-1 0 0,0-1 1,5-7-1,-7 10-62,31-45 237,-11 14-109,1 0 0,54-57 0,-74 88-151,1 0 1,0 0 0,0 0-1,0 1 1,0-1 0,1 1-1,5-2 1,-9 4-1,-1 1 1,1-1-1,0 1 0,0-1 1,0 1-1,0 0 0,0-1 1,0 1-1,-1 0 0,1 0 1,0 1-1,0-1 1,0 0-1,0 0 0,0 1 1,0 0-1,-1-1 0,1 1 1,0 0-1,0 0 0,-1 0 1,1 0-1,-1 0 0,1 0 1,1 2-1,2 3-3,0-1 1,0 2-1,-1-1 0,0 0 0,-1 1 0,5 9 0,15 26-137,-22-41 94,-1 0 0,1 0 0,0-1 0,0 1 0,0 0 0,-1 0 1,1-1-1,0 1 0,0 0 0,0-1 0,0 1 0,0-1 0,0 1 0,0-1 0,0 0 0,1 1 0,-1-1 0,0 0 0,0 0 0,0 0 0,0 0 0,0 0 0,0 0 1,1 0-1,-1 0 0,0 0 0,0 0 0,0-1 0,0 1 0,2-1 0,2-2-198,0 0 1,0 0-1,0 0 0,8-7 0,-6 5 240,13-11-542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51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20236,'2'13'2200,"-2"-8"-1986,46 602 3466,-44-595-3646,-1-3 10,0 0 1,1 1-1,0-1 1,0 0-1,1 0 1,0 0-1,1 0 0,-1-1 1,7 11-1,-9-19-38,-1 1 0,0-1 0,1 1-1,-1-1 1,1 1 0,-1-1-1,0 1 1,1-1 0,-1 1 0,1-1-1,-1 0 1,1 1 0,-1-1 0,1 0-1,-1 1 1,1-1 0,0 0-1,-1 0 1,1 0 0,-1 1 0,1-1-1,0 0 1,-1 0 0,1 0 0,0 0-1,-1 0 1,1 0 0,-1 0-1,2-1 1,-1 1 0,0-1 0,-1 0-1,1 1 1,0-1 0,0 0-1,0 0 1,0 0 0,-1 0 0,1 1-1,0-1 1,-1 0 0,1 0-1,-1-1 1,1 0 0,1-5 6,0 1 0,0-1 1,0 0-1,0-8 0,-1-1 10,-1-1 0,0 1 0,-4-20 0,3 28-17,0 0 1,-1 0-1,0 0 0,-1 1 0,1-1 0,-1 1 0,-1-1 1,-6-10-1,9 17-5,0 0 0,1-1 0,-1 1 0,0 0 0,-1 0 0,1 0-1,0 0 1,0 0 0,0 0 0,-1 0 0,1 0 0,0 0 0,-1 1 0,1-1 0,-1 0 0,1 1 0,-1-1 0,1 1 0,-3-1 0,3 1-1,0 1 1,0-1 0,0 0 0,0 1-1,0-1 1,0 1 0,0-1-1,0 1 1,0-1 0,0 1 0,0-1-1,0 1 1,1 0 0,-1 0-1,0 0 1,0-1 0,1 1-1,-1 0 1,1 0 0,-1 0 0,0 0-1,1 0 1,0 0 0,-1 0-1,1 0 1,0 0 0,-1 1-1,-5 24-6,6-26 3,-1 1 1,1 0-1,0 0 0,0 0 0,0 0 0,-1-1 0,1 1 1,0 0-1,0 0 0,0 0 0,1 0 0,-1 0 0,0-1 1,0 1-1,0 0 0,1 0 0,-1 0 0,0-1 1,1 1-1,-1 0 0,0 0 0,1-1 0,-1 1 0,1 0 1,0 0-1,0-1-53,-1 0-1,1 0 1,-1 0 0,1 0-1,0 0 1,-1 0 0,1-1 0,-1 1-1,1 0 1,-1 0 0,1-1 0,-1 1-1,1 0 1,-1-1 0,1 1-1,-1 0 1,0-1 0,1 1 0,-1-1-1,0 1 1,1 0 0,-1-1 0,1 0-1,10-17-655,-4 7 368,2 2-107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52.2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83 14331,'-12'9'1624,"2"-3"-663,0 2 2607,18-8-2295,4-3-129,6-2-272,3-1-128,6-1-272,2 0-152,4-5-496,1 1-432,-6-5 560,-5-1-128,-11-5-128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52.9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14 242 15043,'-2'4'619,"0"1"-1,0-1 1,0 1 0,0 0-1,1 0 1,0 0 0,-1 5-1,2-9-512,0 0 0,0-1-1,0 1 1,0 0 0,0 0-1,1-1 1,-1 1 0,0 0-1,0-1 1,0 1 0,1 0-1,-1-1 1,0 1 0,1 0 0,-1-1-1,0 1 1,1-1 0,-1 1-1,1-1 1,-1 1 0,1-1-1,0 2 1,0-2 1,1 0-1,-1 1 1,0-1-1,1 0 1,-1 1-1,1-1 1,-1 0 0,0 0-1,1 0 1,-1 0-1,0 0 1,1-1-1,-1 1 1,1 0-1,-1-1 1,2 0 0,2-1-12,-1 0 0,1-1 1,-1 1-1,0-1 1,0 0-1,0 0 0,0-1 1,0 1-1,-1-1 1,1 0-1,-1 0 0,0 0 1,0 0-1,4-8 1,-2 2 6,-1 1 1,0 0 0,0-1 0,-1 0 0,0 0 0,2-15 0,-6-13 241,1 38-334,0-1 1,-1 0 0,1 1 0,0-1-1,0 0 1,0 1 0,-1-1-1,1 0 1,0 1 0,-1-1-1,1 0 1,0 1 0,-1-1 0,1 1-1,-1-1 1,1 1 0,-1-1-1,0 0 1,0 1-5,0 0 0,1 0-1,-1 0 1,1 0 0,-1 0 0,0 0-1,1 1 1,-1-1 0,1 0 0,-1 0 0,0 0-1,1 1 1,-1-1 0,1 0 0,-1 1-1,1-1 1,-1 1 0,1-1 0,-1 0-1,1 1 1,-1-1 0,1 1 0,0-1 0,-1 1-1,0 1 1,-4 6 12,-1 0 0,1 1 0,0 0 1,1 0-1,0 1 0,1-1 0,0 1 0,-4 16 0,5-10-18,-1 0-1,2-1 1,0 1 0,3 29-1,-2-43 1,0 0 0,0 0 0,0 0 0,1 0 0,-1 1-1,1-1 1,0 0 0,-1 0 0,1-1 0,0 1-1,0 0 1,0 0 0,0 0 0,1 0 0,-1-1-1,0 1 1,1-1 0,-1 1 0,1-1 0,-1 1 0,1-1-1,3 2 1,-3-3 0,1 1 0,-1 0 0,1-1 0,0 1 0,-1-1-1,1 0 1,0 0 0,0 0 0,-1 0 0,1-1 0,0 1 0,-1 0-1,1-1 1,-1 0 0,1 0 0,0 0 0,2-2 0,21-10 1,26-17 0,23-13 3,-66 39-4,0 0 0,0 1 1,1-1-1,0 2 0,0-1 1,12 0-1,-18 3 1,-1 0 1,1 0 0,0 0-1,0 0 1,0 1 0,-1-1-1,1 1 1,0 0 0,-1 0-1,1 1 1,-1-1 0,1 1-1,3 2 1,1 2 21,1 0 0,-1 1 1,10 11-1,-18-18-12,1 0 0,-1 1 0,0-1 0,0 0 0,0 0 1,0 1-1,1-1 0,-1 0 0,0 0 0,0 0 0,1 1 0,-1-1 0,0 0 1,0 0-1,1 0 0,-1 0 0,0 0 0,0 0 0,1 1 0,-1-1 1,0 0-1,1 0 0,-1 0 0,0 0 0,1 0 0,-1 0 0,0 0 0,0 0 1,1 0-1,-1 0 0,0-1 0,1 1 0,-1 0 0,0 0 0,0 0 0,1 0 1,-1 0-1,0 0 0,0-1 0,1 1 0,-1 0 0,0 0 0,0 0 0,1-1 1,5-18 315,-4-29 79,-2 44-349,-4-145 794,3 145-901,1-1 0,0 0 0,0 1 0,1-1 0,-1 1 0,2-5 0,-1 7-9,-1 1 0,0 0 0,1 0 0,0 0 0,-1 0 0,1 0 0,0 0 0,-1 0 0,1 1 0,0-1 0,0 0 0,0 0 0,0 0 0,0 1 0,0-1 0,0 1 0,0-1 0,0 0 1,0 1-1,0 0 0,0-1 0,0 1 0,1 0 0,-1-1 0,0 1 0,2 0 0,12-2-216,-1-1 0,23-7-1,5-4-294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54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41 17780,'-4'-35'2177,"3"30"-1319,2 24 73,1 3-508,43 409 2387,-43-417-2744,7 40 193,-8-51-221,0 1 0,0 0-1,0-1 1,0 1 0,1-1-1,0 1 1,0-1 0,0 0-1,0 1 1,4 4 0,-5-8-26,0 1 0,0-1 0,0 1 0,0-1 0,0 1 1,0-1-1,0 0 0,-1 0 0,1 1 0,0-1 0,0 0 0,0 0 0,0 0 1,0 0-1,0 0 0,0 0 0,0 0 0,0-1 0,0 1 0,0 0 0,0-1 1,0 1-1,0 0 0,0-1 0,0 1 0,0-1 0,0 1 0,-1-1 0,1 0 1,1 0-1,24-24 162,-22 21-145,6-7 27,1 0 1,0 1-1,1 0 1,0 1-1,24-15 0,-33 23-52,0-1 0,0 1 0,0-1 0,1 1 0,-1 0-1,0 0 1,0 0 0,1 1 0,-1-1 0,1 1 0,-1 0-1,1 0 1,-1 0 0,0 0 0,1 1 0,-1-1 0,0 1-1,1 0 1,-1 0 0,0 0 0,0 0 0,1 1 0,-1-1-1,0 1 1,-1 0 0,1 0 0,0 0 0,0 0 0,-1 0-1,1 1 1,2 4 0,2 2-1,0 0-1,-1 1 0,-1 0 1,1 0-1,-2 0 1,1 0-1,3 14 1,14 80-44,-15-70-30,-7-34 70,7 27-382,-2-24-171,1-15-344,23-111-1528,-10 66 1642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55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65 787 17844,'-6'6'376,"0"0"1,0 0-1,1 0 1,0 1 0,0 0-1,0 0 1,1 0-1,0 1 1,1-1-1,0 1 1,0 0-1,1 0 1,-1 0 0,2 0-1,-1 1 1,0 9-1,2-17-366,0 0 0,0 0 0,0 0 1,0 0-1,1 0 0,-1 0 0,0 0 0,0 0 0,1 0 0,-1 0 0,0 0 0,1 0 0,-1 0 1,1 0-1,0 0 0,-1 0 0,1 0 0,-1 0 0,3 1 0,-2-2-6,-1 1 0,1-1 0,0 0 0,0 0 0,0 1 0,-1-1 0,1 0-1,0 0 1,0 0 0,0 0 0,0 0 0,0 0 0,-1 0 0,1 0 0,0-1 0,0 1 0,0 0 0,0 0 0,0-1-1,4-1 2,-1-1 0,0 1 0,0-1 0,0 0-1,-1 0 1,1 0 0,5-6 0,5-10 29,-1 0 0,-1-2 0,-1 1 0,-1-1 0,0-1 0,-2 0 0,10-36 0,-22 84 18,1 0 1,1 0-1,3 33 0,-1-59-52,0 3 2,0 11 5,1 0 0,0 0 0,1 1 0,4 15 0,-5-27-5,0 0 0,0 0 0,0 0 0,1 0-1,-1 0 1,1 0 0,0 0 0,0-1 0,0 1 0,0-1 0,2 3 0,-2-4 0,-1 0 0,1 0-1,0 0 1,-1 0 0,1 0 0,0 0-1,0-1 1,0 1 0,0-1 0,0 1-1,-1-1 1,1 0 0,0 0 0,0 1-1,0-1 1,0-1 0,0 1 0,0 0-1,4-1 1,1-2 2,1 0 0,0 0 0,-1 0 1,0-1-1,0-1 0,0 1 0,0-1 0,-1 0 0,1 0 1,-1-1-1,10-12 0,2-4 24,-2 0 0,20-33-1,-15 15 69,0-1 0,-3-1-1,25-86 1,-24 53 150,13-119 0,-30 181-209,-1 0 0,0 0 1,-1-1-1,0 1 0,-4-20 0,4 32-36,-1 0 1,1 1-1,0-1 0,0 0 1,0 1-1,0-1 1,-1 0-1,1 1 0,0-1 1,-1 0-1,1 1 0,0-1 1,-1 1-1,1-1 1,-1 1-1,1-1 0,-1 1 1,1-1-1,-1 1 0,1-1 1,-2 1-1,2 0-1,-1 0 0,0 0 0,1 0 0,-1 0 0,1 0 1,-1 1-1,0-1 0,1 0 0,-1 1 0,1-1 0,-1 0 0,1 1 0,-1-1 0,1 0 0,-1 1 0,1-1 0,0 1 1,-1-1-1,1 1 0,-1-1 0,1 1 0,0-1 0,-1 2 0,-19 34-16,1 1 0,-26 76-1,38-92 18,-5 9 19,2 1 1,1 1-1,2-1 1,1 1-1,1 0 0,0 59 1,6-83-17,0 0 1,0 0 0,1 0 0,0-1 0,0 1-1,1 0 1,0-1 0,0 0 0,1 1 0,0-1-1,0-1 1,1 1 0,0 0 0,0-1 0,0 0-1,1-1 1,0 1 0,0-1 0,0 0 0,12 7-1,-12-9-1,-1 0-1,1-1 1,-1 1-1,1-1 0,0 0 1,0-1-1,0 0 1,0 1-1,0-2 0,0 1 1,0-1-1,1 0 1,-1 0-1,0-1 0,0 0 1,0 0-1,0 0 1,0-1-1,0 0 0,0 0 1,-1 0-1,1-1 1,-1 1-1,1-2 0,-1 1 1,0 0-1,7-8 1,3-3 34,-1-1 0,-1-1 1,0 0-1,-2-1 1,1 0-1,9-21 0,49-120 306,-65 145-310,42-109 413,39-159-1,-84 276-434,1-5 15,-1-1-1,1 1 1,-2 0-1,1 0 0,-1-1 1,-1 1-1,0-12 1,-1 21-26,1 1 1,0 0-1,0-1 0,0 1 1,0 0-1,0-1 1,0 1-1,-1 0 1,1-1-1,0 1 0,0 0 1,0 0-1,-1-1 1,1 1-1,0 0 1,0 0-1,-1-1 0,1 1 1,0 0-1,-1 0 1,1 0-1,0 0 0,-1-1 1,1 1-1,0 0 1,0 0-1,-1 0 1,1 0-1,-1 0 0,1 0 1,0 0-1,-1 0 1,1 0-1,0 0 1,-1 0-1,1 0 0,0 0 1,-1 0-1,1 0 1,0 1-1,-1-1 1,1 0-1,0 0 0,0 0 1,-1 0-1,1 1 1,0-1-1,-1 0 1,1 0-1,0 0 0,-1 1 1,-15 15-5,3 5-8,1 2 0,1 0 0,1 0 0,1 1-1,-8 35 1,13-48 8,-9 37-8,1-1 0,-6 60 0,16-84 12,0 0 1,2-1 0,0 1-1,2 0 1,0 0-1,12 43 1,-12-57-1,2 0-1,-1-1 1,1 0 0,0 0 0,1 0-1,0 0 1,0-1 0,1 0-1,0 0 1,0 0 0,1-1-1,-1 1 1,1-2 0,1 1-1,-1-1 1,1 0 0,10 4 0,-4-2-5,1-1 0,0-1 0,0-1 0,0 0 0,0-1 0,0-1 0,1 0 0,-1-1 0,21-1 0,-31 0 4,1-1-1,-1 1 0,1-1 0,-1 0 0,0 0 1,0-1-1,1 0 0,-1 0 0,0 0 0,5-4 1,-8 5 3,0-1 0,0 1 0,1-1-1,-2 0 1,1 0 0,0 0 0,0 0 0,0 0 0,-1 0 0,0-1 0,1 1 0,-1-1 0,0 1 0,0-1 0,0 1 0,0-1 0,-1 1 0,1-1 0,-1 0 0,1 1 0,-1-1 0,0-5 0,-1 1 16,0 0 1,0 1 0,-1-1-1,0 0 1,0 0-1,-1 1 1,1 0 0,-1-1-1,-1 1 1,1 0-1,-1 0 1,0 1 0,-1-1-1,1 1 1,-1 0 0,0 0-1,0 0 1,-1 1-1,0 0 1,1 0 0,-1 0-1,0 1 1,-1 0 0,-10-4-1,6 6 11,12 4-145,19 6-389,-14-8 427,1 1 0,-1-1 0,1-1 1,-1 1-1,1-1 0,-1 0 0,1 0 0,-1-1 0,1 0 1,-1 0-1,0-1 0,1 1 0,-1-1 0,0-1 0,9-4 0,30-23-280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56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164 151 17468,'-11'0'635,"0"0"0,1 1 1,-1 0-1,-13 3 0,20-2-474,0-1 0,-1 1 0,1 0 0,0 0 0,0 0 0,0 0 0,1 1 0,-1 0-1,1-1 1,-1 1 0,1 1 0,0-1 0,-3 4 0,0 1-25,1 0-1,1 0 1,-1 1-1,1-1 1,1 1 0,-1 0-1,1 0 1,1 0 0,0 1-1,0-1 1,1 1 0,0-1-1,1 17 1,0-19-116,1 0 1,-1 0-1,1 0 1,1 0-1,-1 0 1,1-1-1,0 1 1,1-1-1,-1 1 1,1-1-1,1 0 1,-1 0-1,1 0 1,0 0-1,0-1 0,1 0 1,-1 0-1,1 0 1,8 6-1,-10-9-14,0 0-1,0-1 1,0 1-1,0-1 0,0 0 1,0 1-1,0-2 0,1 1 1,-1 0-1,0 0 1,1-1-1,-1 0 0,0 0 1,1 0-1,-1 0 0,5-1 1,-2 0-2,-1-1 0,0 0 1,0 0-1,0 0 0,0-1 0,0 1 1,0-1-1,-1 0 0,7-5 0,0-3 10,0 0-1,0-1 0,-1 0 0,-1 0 1,0-1-1,9-18 0,-5 6 86,-1 0-1,-2-2 1,13-44 0,-19 52 9,0 0 1,-1-1-1,-1 1 1,0-1 0,-2 0-1,-2-20 1,2 35-58,0 3-28,0 0-1,0 1 0,0-1 1,0 0-1,0 0 0,-1 0 1,1 1-1,-1-1 0,1 0 1,-1 0-1,1 1 0,-1-1 1,0 1-1,0-1 0,0 0 1,0 1-1,0 0 0,0-1 1,0 1-1,-1 0 0,-1-2 1,3 3-17,0 0 0,0 0 1,-1 0-1,1 0 0,0 0 0,-1 0 0,1 0 1,0 0-1,0 0 0,-1 0 0,1 0 1,0 0-1,-1 0 0,1 0 0,0 0 1,0 0-1,-1 0 0,1 0 0,0 0 1,0 0-1,-1 1 0,1-1 0,0 0 0,0 0 1,-1 0-1,1 1 0,0-1 0,0 0 1,0 0-1,-1 0 0,1 1 0,0-1 1,0 0-1,0 0 0,0 1 0,-1-1 1,-2 11 19,-1-1 1,2 0-1,-1 1 1,1 0-1,1-1 1,0 1-1,1 0 1,0 11 0,0-9-24,-1 20-4,2 1-1,1-1 1,1 0-1,2 0 1,2 0-1,0 0 1,18 43-1,-23-72 0,0 0 0,0 0-1,0 0 1,0 0 0,0-1-1,1 1 1,0-1 0,0 0 0,0 0-1,0 0 1,0 0 0,1-1-1,4 4 1,-6-5 0,1 0 0,-1 0 0,0-1 0,0 1 0,0-1 0,1 1 0,-1-1-1,0 0 1,0 0 0,1 0 0,-1 0 0,0 0 0,0-1 0,1 1 0,-1-1 0,0 1 0,0-1 0,0 0 0,0 0 0,0 0 0,0 0 0,0 0-1,0 0 1,0-1 0,0 1 0,2-3 0,5-5-5,0 0 0,-1 0 0,0-1 0,-1-1 0,0 1 0,0-1 0,9-23 0,-8 17 5,-2 0 0,0-1 0,-1 0 1,4-33-1,-8 27 6,-6 32-1,-7 37-9,8-24 4,-8 64-5,11-75 5,1-1-1,0 1 1,0 0 0,1-1 0,0 1 0,4 13 0,-5-22 1,1 0 1,-1 0-1,1 0 0,-1 0 0,1 0 1,-1 0-1,1 0 0,-1 0 0,1 0 1,0 0-1,0-1 0,-1 1 0,1 0 1,0 0-1,0-1 0,0 1 0,0 0 1,0-1-1,0 1 0,0-1 0,0 1 1,0-1-1,0 0 0,0 1 0,0-1 1,0 0-1,0 0 0,1 0 0,-1 0 1,0 0-1,0 0 0,0 0 0,0 0 1,0 0-1,0 0 0,1-1 0,-1 1 1,0 0-1,2-2 0,5-1-5,0-1-1,0 0 1,0 0 0,7-7-1,-7 6 1,90-62-75,-55 36 38,2 1 1,74-36-1,-119 66 40,4-2 28,0 0-1,0 1 1,0-2 0,0 1 0,-1 0-1,6-5 1,-8 6-3,0 0-1,-1 0 1,1 0-1,0 0 1,-1 0 0,1 0-1,-1-1 1,1 1-1,-1 0 1,0 0 0,1 0-1,-1-1 1,0 1-1,0 0 1,0 0 0,0-1-1,0 1 1,0 0-1,0-1 1,0 1 0,0 0-1,-1 0 1,1-1 0,0 1-1,-1 0 1,0-2-1,-29-53 669,12 24-762,18 32 39,-1-1 0,1 0 1,0 0-1,-1 1 0,1-1 0,0 0 1,-1 0-1,1 0 0,0 0 0,0 1 1,0-1-1,0 0 0,0 0 1,0 0-1,0 0 0,0 1 0,0-1 1,1 0-1,-1 0 0,0 0 0,0 1 1,1-1-1,-1 0 0,1 0 1,-1 1-1,0-1 0,1 0 0,-1 1 1,1-1-1,0 0 0,-1 1 0,1-1 1,0 1-1,-1-1 0,1 1 1,0-1-1,1 0 0,4-2 59,0 1 1,0-1-1,0 1 1,8-2-1,3 0-329,17-9-41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56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1 235 17852,'0'13'1009,"0"39"1505,8 63 0,-6-97-2349,13 74 432,-13-82-528,1 0 0,0 0 1,1-1-1,0 1 0,0-1 1,11 16-1,-14-23-52,0 0 0,0-1 0,0 1 0,0-1 0,0 1 0,1-1 0,-1 0 0,1 1 0,-1-1 0,1 0 0,0 0 0,-1 0 0,1 0 0,0 0 0,0 0 0,0-1 0,-1 1 0,1 0 0,0-1 0,0 0 0,2 1 0,-1-2 1,-1 1-1,0-1 1,0 1-1,0-1 1,0 0-1,0 1 1,0-1-1,0-1 1,0 1 0,0 0-1,-1 0 1,1-1-1,0 1 1,-1 0-1,4-4 1,2-4 37,-1 0 1,0-1-1,0 0 0,0 0 1,6-19-1,5-22 86,-3 0 0,-2-1-1,-2 0 1,3-67 0,-10 103-124,-1 36-26,0 38-28,7 81 9,-7-122 40,1 0 0,1 0 0,0 0 1,1 0-1,13 28 0,-16-42-9,-1 0-1,1-1 1,0 1-1,-1 0 1,1 0 0,0-1-1,1 1 1,-1-1-1,0 0 1,1 1-1,-1-1 1,1 0 0,0-1-1,0 1 1,0 0-1,0-1 1,0 0 0,0 1-1,0-1 1,0 0-1,0-1 1,0 1-1,1 0 1,-1-1 0,0 0-1,1 0 1,-1 0-1,0 0 1,0 0 0,1-1-1,-1 0 1,0 1-1,6-3 1,-1 0 0,0-1 0,0 0 1,-1 0-1,1 0 0,-1-1 1,0 0-1,0-1 0,-1 0 1,1 0-1,-1 0 0,0 0 0,4-8 1,-2 2 17,-1-1 0,-1 0 1,0 0-1,0 0 0,-2-1 0,1 0 0,-2 0 1,0 0-1,-1 0 0,0 0 0,0-17 1,-3-14 143,-1-1-1,-9-52 1,10 95-156,-1-19 84,-2 0 0,0 1 0,-1 0 0,-10-24 0,15 45-91,0-1 1,0 1-1,0 0 1,0-1-1,0 1 1,0 0-1,0-1 1,0 1 0,0 0-1,-1-1 1,1 1-1,0 0 1,0 0-1,0-1 1,0 1-1,-1 0 1,1 0-1,0-1 1,0 1 0,-1 0-1,1 0 1,0 0-1,0-1 1,-1 1-1,1 0 1,0 0-1,0 0 1,-1 0-1,1 0 1,0-1 0,-1 1-1,1 0 1,0 0-1,-1 0 1,1 0-1,0 0 1,-1 0-1,1 0 1,0 0-1,0 0 1,-1 0-1,0 1 1,-7 12-1055,-4 4-627,2-10 1256,-1 0-116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57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39 748 16371,'1'-8'1028,"1"0"-1,-1 0 1,1 0-1,1 0 1,0 0-1,0 1 1,0-1-1,8-11 1,10-25-445,-21 43-578,4-8 67,-1-1 1,-1 0 0,3-13-1,-5 20-50,0 1 0,0 0 1,0 0-1,0 0 0,0-1 0,0 1 0,-1 0 0,1 0 0,-2-4 0,1 5-10,1 0 1,-1 0-1,1 0 0,-1 1 1,1-1-1,-1 0 0,0 1 1,1-1-1,-1 0 0,0 1 0,1-1 1,-1 1-1,0-1 0,0 1 1,0-1-1,1 1 0,-1 0 1,0-1-1,0 1 0,0 0 1,0 0-1,0 0 0,0 0 0,-1 0 1,0 0 0,0 0 0,0 1 1,1-1-1,-1 1 0,0-1 0,0 1 1,0 0-1,1 0 0,-1 0 1,0 0-1,1 0 0,-1 0 0,1 1 1,-1-1-1,1 0 0,0 1 0,0-1 1,-1 1-1,1-1 0,0 1 1,0 0-1,-1 1 0,-18 43 101,14-28-107,1 0 0,1 0 0,1 1 0,-2 32 0,4-41-8,1 0 1,1-1-1,-1 1 1,2 0-1,-1-1 1,1 1-1,1-1 0,-1 1 1,2-1-1,6 15 1,-9-22-2,0-1 1,0 1-1,-1-1 1,1 1-1,0-1 1,0 0-1,0 1 1,1-1-1,-1 0 1,0 0-1,0 0 1,1 0-1,-1 0 1,0 0-1,1 0 1,-1 0 0,1 0-1,-1-1 1,1 1-1,0-1 1,-1 1-1,1-1 1,-1 0-1,1 1 1,0-1-1,-1 0 1,1 0-1,0 0 1,0 0-1,-1-1 1,1 1-1,-1 0 1,1-1-1,0 1 1,-1-1-1,1 1 1,-1-1-1,1 0 1,-1 0-1,1 0 1,1-1-1,3-3-4,1-1-1,-1 1 1,0-1-1,-1 0 1,1-1-1,7-12 1,-1-1-2,-1-1 0,0 0 0,13-42-1,11-70-89,-31 120 22,-2 15-19,-1 24-64,0-13 140,10 89-188,-10-91 199,2-1 0,-1 1 0,2-1 0,-1 1-1,1-1 1,1 0 0,7 12 0,-10-20 7,-1 0 1,1 1-1,0-1 1,-1 0 0,1 0-1,0 0 1,0 0-1,0-1 1,1 1-1,-1-1 1,0 1-1,1-1 1,-1 0 0,0 0-1,1 0 1,0 0-1,-1 0 1,1 0-1,3 0 1,-2-1-1,0 0 1,0-1-1,-1 1 1,1-1-1,-1 0 1,1 0-1,0 0 1,-1 0-1,0-1 1,1 1-1,-1-1 1,5-3-1,3-4 3,0 1 0,-1-1 1,-1-1-1,0 1 0,0-2 0,13-19 1,-2-4 57,-2 0 0,-2-1 0,-1-1 0,18-64 0,20-156 409,-44 194-216,1-85 0,-16 159-245,-1 16-22,0 17 8,3 0 0,2 0-1,7 89 1,32 136 78,-29-218-53,-2-15 10,1 1 1,2-1-1,1 0 1,17 39 0,-25-71-15,1 0 0,0 0 0,0-1 0,6 7 1,-9-10-14,0-1 0,1 1 1,-1-1-1,0 1 0,0-1 1,1 1-1,-1-1 1,0 0-1,1 1 0,-1-1 1,1 0-1,-1 1 0,1-1 1,-1 0-1,0 0 1,1 1-1,-1-1 0,1 0 1,-1 0-1,1 0 0,-1 0 1,1 0-1,-1 1 1,1-1-1,-1 0 0,1 0 1,-1 0-1,1 0 0,0-1 1,-1 1-1,1 0 1,-1 0-1,1 0 0,-1 0 1,0 0-1,1-1 0,-1 1 1,1 0-1,-1 0 0,1-1 1,-1 1-1,1 0 1,-1-1-1,0 1 0,1 0 1,-1-1-1,0 1 0,1-1 1,-1 1-1,0-1 1,0 1-1,1-1 0,-1 1 1,0 0-1,0-1 0,0 1 1,0-1-1,0 1 1,0-1-1,1 0 0,-1 1 1,0-1-1,0-4-3,1 0 1,-1 0-1,0 1 0,0-1 0,0 0 1,0 0-1,-1 0 0,0 1 0,0-1 1,0 0-1,-1 1 0,1-1 0,-1 1 1,0-1-1,-5-7 0,-1 0-255,-1-1 0,0 1 0,-20-20 0,6 11-1866,-50-35 1,-6-5-967,77 60 3217,1 0 1,0 1-1,0-1 1,1 0-1,-1 0 1,0 0-1,0-1 1,0 1-1,1 0 1,-1 0-1,0 0 1,1 0-1,-1-1 1,1 1-1,0 0 1,-1-1-1,1 1 1,0 0-1,0-1 1,0 1-1,0 0 1,0-1-1,0 0 1,1 0 28,-1 0 1,1 0 0,0 0 0,0 0-1,0 0 1,0 0 0,0 1 0,1-1-1,-1 0 1,0 1 0,1-1 0,-1 1-1,4-2 1,-1-1 46,1 1 1,-1 0-1,1 0 1,0 1-1,1 0 1,-1 0-1,0 0 0,0 0 1,1 1-1,8-2 1,10 3 324,-10 1-937,0-2-1,22-3 1,-33 4 303,0-1-1,1 0 1,-1 1 0,0-2-1,0 1 1,0 0-1,0-1 1,0 1 0,0-1-1,0 0 1,0 0-1,-1 0 1,1 0 0,-1-1-1,5-4 1,4-16-442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58.4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15 16884,'5'-15'3832,"-6"25"-928,0 9-2309,-5 87 189,5 1 0,5 0 0,18 106 0,-18-189-940,2 1 0,0-1 0,12 25 0,-17-48-93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18180,'-7'33'1736,"-3"10"-1096,-1 4-232,-1 11 889,-2 2-249,1 10-312,-1 2-176,2 2-216,-4-2-48,6-6-96,0-6-136,5-5-616,0-9-416,3-22 808,2-8-144,7-25-112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59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17900,'2'-1'1901,"1"7"-555,7 24 126,12 43-282,4 40-105,31 105 969,-56-215-1992,0 1-1,1 0 0,-1-1 0,1 0 0,0 1 1,-1-1-1,1 0 0,1 0 0,3 5 0,-5-8-46,0 1 0,0 0 0,0-1-1,0 1 1,0-1 0,0 0 0,0 1-1,0-1 1,0 0 0,1 0 0,-1 0-1,0 1 1,0-1 0,0 0 0,0-1-1,1 1 1,-1 0 0,0 0 0,0 0-1,0-1 1,0 1 0,0-1 0,0 1 0,1-1-1,-1 1 1,0-1 0,-1 1 0,1-1-1,0 0 1,0 0 0,0 1 0,1-3-1,21-16 83,-14 10-69,0 1-1,1 0 1,0 1-1,20-12 1,-28 18-27,1 0 1,-1 0 0,1 0-1,0 0 1,0 0 0,-1 1-1,1-1 1,0 1 0,0 0-1,-1 0 1,1 0-1,0 0 1,0 0 0,0 0-1,-1 1 1,1 0 0,0-1-1,0 1 1,-1 0 0,1 0-1,-1 1 1,1-1-1,-1 0 1,1 1 0,-1 0-1,4 3 1,1 2-6,-1 0 0,0 1 0,0 0 0,-1 1 0,0-1 0,0 1 0,-1 0 0,0 0 0,4 13 0,-3-7-68,-1-11-1147,-1-12 313,3-25-188,-2 4 604,8-4-170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59.4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116 1 18980,'-8'13'991,"0"0"0,-12 14 1,-11 19 304,21-28-726,1 0 0,-10 32 0,16-43-523,1 1-1,0 0 0,1 0 1,-1-1-1,2 1 1,-1 0-1,1 0 0,0 0 1,3 13-1,-3-20-44,0 0 0,0 0 0,0 1-1,1-1 1,-1 0 0,1 0 0,-1 0 0,1 0 0,-1 0-1,1 0 1,-1 0 0,1 0 0,0 0 0,0 0 0,0 0 0,-1 0-1,1-1 1,0 1 0,0 0 0,0 0 0,0-1 0,0 1-1,2 0 1,-2-1 0,1 0-1,0 1 1,-1-1-1,1 0 1,0 0-1,0 0 0,-1-1 1,1 1-1,0 0 1,0-1-1,-1 1 1,1-1-1,3-1 1,3-2 2,1-1 0,-1 0 0,0-1 0,9-8 0,-1-1 6,24-28-1,-28 28-30,1 1 0,21-18 0,-33 31 17,0 0-1,0 1 1,-1-1-1,1 0 1,0 0-1,0 1 1,0-1-1,0 1 1,0-1-1,0 1 1,0-1-1,0 1 1,0-1-1,0 1 1,0 0-1,0 0 0,0-1 1,0 1-1,0 0 1,0 0-1,0 0 1,0 0-1,1 0 1,-1 1-1,0-1 1,0 0-1,0 0 1,0 1-1,0-1 1,0 1-1,0-1 1,1 1-1,0 2-63,0-1-1,0 1 1,0 0-1,0 0 1,-1 0-1,1 0 1,-1 0-1,2 4 1,3 8-867,-6-14 903,0-1-1,0 0 1,1 1 0,-1-1-1,0 0 1,0 0-1,0 1 1,0-1 0,0 0-1,0 1 1,1-1 0,-1 0-1,0 0 1,0 1-1,1-1 1,-1 0 0,0 0-1,0 0 1,1 1 0,-1-1-1,0 0 1,0 0-1,1 0 1,-1 0 0,0 1-1,1-1 1,-1 0 0,0 0-1,1 0 1,-1 0-1,0 0 1,1 0 0,-1 0-1,0 0 1,1 0-1,-1 0 1,0 0 0,1 0-1,-1 0 1,12-13-490,-10 11 473,18-22-509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5:59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188 222 15091,'-2'-2'344,"1"-1"0,-1 0 0,1 1 0,-1 0 0,0-1 0,0 1 0,0 0 0,-1 0 0,1 0 0,0 0 0,-1 1 0,1-1 0,-1 1 0,1-1 0,-1 1 0,0 0 0,0 0 0,-4-1 0,2 0 14,0 1 1,-1 0 0,1 0 0,-1 0 0,0 0 0,1 1-1,-1 0 1,1 0 0,-7 2 0,8-1-304,0 1 0,-1 0 0,1 0 0,0 0 0,0 0 0,0 1 0,1 0 0,-1-1 0,0 2 0,1-1 0,0 0 0,0 1 0,0-1 0,0 1 0,1 0 0,-1 0 0,1 0 0,0 0 0,0 0 0,0 0 0,1 1 0,-2 8 0,1-6-56,0-1-1,1 1 1,0 0 0,0 0-1,1 0 1,0 0 0,0 0-1,1 0 1,0 0 0,0-1 0,0 1-1,1 0 1,0-1 0,5 12-1,-6-16 1,0 0 0,0 0 0,0 0 0,1-1 0,-1 1 0,0 0 0,1-1 0,-1 1 0,1-1 0,0 0 0,0 1 0,-1-1 0,1 0-1,0 0 1,0 0 0,0 0 0,0 0 0,0-1 0,4 2 0,-3-2 0,0 0-1,0 0 1,0 0 0,1-1-1,-1 1 1,0-1 0,0 0-1,0 1 1,0-1 0,0-1-1,5-2 1,3-2-1,-1 0 0,0-2 1,0 1-1,-1-1 0,14-16 0,-1-2 18,-1-2-1,-1-1 0,-2 0 0,-1-2 1,-1 0-1,-2 0 0,-1-2 0,10-38 1,-17 47 14,-6 24-29,0 0 0,0 0 0,0 0 0,0 0 0,0 0 0,0 0 0,0 0 0,0 0 0,0 0-1,-1 0 1,1 0 0,0 0 0,0 0 0,0 0 0,0 0 0,0 0 0,0 0 0,0 0 0,0 0 0,0 0-1,0 0 1,0 0 0,0 0 0,0 0 0,0 0 0,0 0 0,0 0 0,0 0 0,0 0 0,0 0 0,-1 0-1,1 0 1,0 0 0,0 0 0,0 0 0,0-1 0,0 1 0,0 0 0,0 0 0,0 0 0,0 0 0,0 0-1,0 0 1,0 0 0,0 0 0,0 0 0,0 0 0,0 0 0,0 0 0,0 0 0,0 0 0,0 0 0,0 0-1,0 0 1,0-1 0,-5 9 18,-5 12-9,3 2 11,1 0 0,1 1 0,1-1-1,1 1 1,0 0 0,2 1 0,1-1-1,5 38 1,-4-56-12,0 0 0,0 1-1,1-1 1,0 0 0,0 0 0,0 0-1,1 0 1,0 0 0,-1-1-1,7 8 1,-7-10-3,0 0-1,0 0 1,0 0-1,1 0 1,-1-1 0,0 1-1,1-1 1,-1 0-1,1 1 1,0-1-1,-1 0 1,1 0 0,0-1-1,-1 1 1,1-1-1,0 1 1,0-1-1,0 0 1,-1 0-1,1 0 1,0 0 0,3-1-1,1-1-3,0 0 1,0-1-1,0 0 1,0 0-1,-1 0 0,1-1 1,-1 0-1,0 0 0,0-1 1,-1 0-1,1 0 0,-1 0 1,0-1-1,7-9 1,-1-1-13,-1 0 1,0 0-1,-1 0 1,10-29-1,-9 12-25,-10 31 34,1 0-1,-1 1 1,0-1-1,0 0 1,0 0-1,0 1 1,0-1-1,0 0 1,0 0 0,0 1-1,-1-1 1,1 0-1,-1 1 1,1-1-1,-1 0 1,-1-1-1,1 3 3,1-1 0,-1 1-1,1 0 1,-1 0 0,1-1 0,-1 1 0,1 0-1,-1 0 1,1 0 0,-1 0 0,1 0-1,-1 0 1,1 0 0,-1 0 0,0 0 0,1 0-1,-1 0 1,1 0 0,-1 0 0,1 0-1,-1 1 1,1-1 0,-1 0 0,1 0 0,-1 1-1,1-1 1,-1 0 0,1 1 0,-1-1-1,1 0 1,0 1 0,-1-1 0,1 1 0,0-1-1,-1 0 1,1 1 0,0-1 0,-1 1-1,-14 20 41,9-12 3,1 0 0,0 1 0,0-1 0,1 1 0,0 0 0,1 1 1,0-1-1,1 1 0,0-1 0,0 1 0,1 0 0,1 19 0,0-28-26,0 0 0,0 0 1,1-1-1,-1 1 0,1 0 0,-1 0 0,1 0 0,0-1 0,0 1 0,0 0 0,0-1 0,0 1 1,0-1-1,0 1 0,0-1 0,1 0 0,-1 1 0,1-1 0,-1 0 0,1 0 0,-1 0 1,3 2-1,0-2-91,-1 0 1,1 0-1,0-1 1,-1 1-1,1-1 1,-1 1 0,1-1-1,0 0 1,-1-1-1,1 1 1,4-1-1,5-3-286,1 1-1,-1-2 1,0 0-1,0 0 1,15-10-1,-4 1-204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0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 17996,'-10'33'2152,"-1"15"-1047,-1 7-393,1 11 1808,2 4-1103,5 5-433,2-4-72,7-6-336,2-8-112,4-15-312,2-8-168,1-13-440,2-5-328,-3-10-856,-1-6 1304,-4-10-241,-1-4-263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0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19 21165,'0'-1'133,"0"0"1,0 0 0,0 0 0,0 0 0,0 0 0,0 0 0,0 0-1,0 0 1,0 0 0,-1 0 0,1 0 0,0 1 0,0-1 0,-2-2 0,2 3-74,0 0 1,0 0-1,0-1 1,-1 1-1,1 0 1,0 0-1,0 0 1,-1 0-1,1-1 1,0 1-1,-1 0 1,1 0 0,0 0-1,-1 0 1,1 0-1,0 0 1,-1 0-1,1 0 1,0 0-1,-1 0 1,1 0-1,0 0 1,0 0-1,-1 0 1,1 0-1,0 0 1,-1 1 0,-1-1 72,0 1 1,1 0 0,-1 0-1,1 0 1,-1 0 0,1 1-1,0-1 1,-1 0 0,1 1-1,0-1 1,0 0 0,0 1-1,-2 2 1,-5 15 150,0 0 0,1 1 0,1 0 0,-6 31 0,12-48-259,-1 0 0,1 0 0,-1 0 0,1 0-1,0 0 1,0 0 0,1 0 0,-1 0 0,1 0 0,-1 0-1,1 0 1,0 0 0,0 0 0,0 0 0,1 0-1,-1-1 1,1 1 0,3 4 0,-2-4-39,0 0 1,0 0 0,1 0-1,-1-1 1,1 1-1,0-1 1,0 0 0,0 0-1,0-1 1,0 1-1,8 1 1,7 0-121,0 0-1,1-2 1,-1 0-1,32-2 1,-50 0 141,0 1 1,0 0-1,1 0 0,-1 0 1,0 0-1,0 0 0,1 0 1,-1 0-1,0 0 1,0 1-1,1-1 0,-1 0 1,0 1-1,0-1 0,0 1 1,0-1-1,0 1 0,0 0 1,0-1-1,0 1 0,0 0 1,0 0-1,0 0 1,0-1-1,0 1 0,0 0 1,-1 0-1,1 0 0,0 1 1,-1-1-1,1 0 0,-1 0 1,1 0-1,-1 0 1,0 0-1,1 1 0,-1-1 1,0 0-1,0 0 0,0 1 1,0-1-1,0 0 0,0 0 1,0 1-1,0-1 0,-1 0 1,1 0-1,-1 2 1,-1 6 113,-1-1 1,1 1 0,-2-1-1,1 1 1,-8 10 0,4-5 25,-2-1 0,1 0-1,-2-1 1,1 0 0,-2 0 0,0-1 0,-23 18 0,33-28-175,0 0 1,0 0-1,0-1 1,-1 1 0,1-1-1,0 1 1,-1-1-1,1 1 1,0-1-1,-1 0 1,-1 1-1,2-1 24,1-1 0,0 1-1,-1 0 1,1 0-1,-1 0 1,1-1 0,0 1-1,-1 0 1,1 0-1,0-1 1,0 1 0,-1 0-1,1-1 1,0 1-1,0 0 1,-1-1 0,1 1-1,0 0 1,0-1-1,0 1 1,-1-1 0,1 1-1,0 0 1,0-1-1,0 1 1,0-1-1,0 1 1,0-1 0,0 1-1,0 0 1,0-1-1,0 1 1,0-1 0,0 1-1,0 0 1,1-1-1,-1 1 1,0-1 0,0 1-1,0 0 1,1-1-1,-1 0 1,7-17-215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2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1 213 16428,'0'4'178,"1"0"0,-1 0 0,1 0 1,0-1-1,1 1 0,-1 0 0,1-1 1,-1 1-1,1-1 0,0 0 0,0 1 1,1-1-1,-1 0 0,1 0 0,-1 0 1,1-1-1,0 1 0,0-1 1,0 1-1,0-1 0,1 0 0,-1 0 1,1-1-1,-1 1 0,1-1 0,-1 1 1,6 0-1,-4-1-45,1 0 0,0-1 0,0 0 1,0 0-1,0 0 0,0 0 0,0-1 0,0 0 0,-1-1 1,1 1-1,0-1 0,-1 0 0,1 0 0,-1-1 0,0 1 0,0-1 1,6-5-1,-3 2-26,0-1 0,0 0 0,-1-1 0,0 0-1,-1 0 1,1 0 0,-2-1 0,1 0 0,-1 0 0,5-13 0,-7 16-55,-1-1 1,0 1-1,0 0 0,0-1 1,-1 1-1,0-1 0,-1 0 1,1 1-1,-1-1 0,0 0 0,-1 1 1,0-1-1,0 1 0,0-1 1,-1 1-1,0-1 0,-3-6 1,4 10-37,-1 0 1,0 1-1,1-1 1,-1 0 0,0 1-1,-1-1 1,1 1-1,0 0 1,-1 0 0,1 0-1,-1 0 1,0 0-1,1 0 1,-1 1 0,0-1-1,0 1 1,0 0-1,0 0 1,0 0 0,0 0-1,-1 1 1,1-1-1,0 1 1,-5 0 0,3 0-8,0 0 0,0 1 0,0 0 0,0 0 0,0 0 0,0 1 1,0-1-1,1 1 0,-1 0 0,1 1 0,-1-1 0,1 1 1,0-1-1,0 1 0,-5 6 0,1-1-13,1 1 1,1-1-1,0 2 0,0-1 0,1 1 1,0-1-1,0 1 0,1 1 0,1-1 1,0 1-1,0-1 0,1 1 0,0 0 1,1 0-1,0 0 0,1 0 0,0 0 1,1 0-1,0 0 0,0-1 0,2 1 1,-1 0-1,1-1 0,1 1 0,4 10 1,-6-17 1,0-1 0,0 1 1,0-1-1,1 0 0,-1 1 1,1-1-1,-1 0 0,1 0 1,0-1-1,1 1 0,-1-1 1,0 1-1,1-1 0,-1 0 1,1 0-1,-1-1 0,1 1 1,0-1-1,0 1 1,0-1-1,0-1 0,0 1 1,0 0-1,0-1 0,0 0 1,0 0-1,0 0 0,0 0 1,0-1-1,0 0 0,7-2 1,1-1 0,-1 0-1,0-1 1,0-1 0,-1 0 0,1 0 0,-1-1 0,-1 0 0,1-1 0,13-14 0,-1-4 4,29-41-1,0-2 3,-50 68-3,0 0-1,0 0 0,0 0 0,0 0 1,0 0-1,0 0 0,0 0 1,0 0-1,0 0 0,0 0 0,1 1 1,-1-1-1,0 0 0,1 1 0,-1-1 1,1 1-1,-1 0 0,2-1 1,-2 1 0,0 0 0,0 1 1,0-1-1,0 0 1,0 1-1,0-1 1,0 0-1,0 1 1,0 0-1,0-1 0,0 1 1,-1-1-1,1 1 1,0 0-1,0-1 1,-1 1-1,1 0 1,0 0-1,0 1 0,3 6 25,-1 0 0,1 0 0,-1 0-1,3 16 1,-4-15 2,4 15 64,9 30 137,-14-50-189,1 1 0,-1-1 1,1 0-1,0 0 1,1-1-1,-1 1 0,1 0 1,0-1-1,4 5 0,-6-7-24,0 0-1,0-1 1,0 1-1,0 0 0,1-1 1,-1 0-1,0 1 0,0-1 1,0 0-1,1 1 0,-1-1 1,0 0-1,1 0 0,-1 0 1,0 0-1,0 0 0,1-1 1,-1 1-1,0 0 0,0 0 1,1-1-1,-1 1 0,0-1 1,0 1-1,0-1 0,0 0 1,0 1-1,0-1 0,0 0 1,0 0-1,0 1 0,2-3 1,4-4 53,0 0 0,-1 0 1,8-11-1,-10 12-30,18-22 80,-10 11-98,0 1 0,1 0 0,1 1 0,17-14 0,-30 27-27,1 1-1,-1 0 0,1 0 0,-1-1 0,1 1 0,0 0 1,-1 0-1,1 1 0,0-1 0,0 0 0,0 0 1,0 1-1,-1-1 0,1 1 0,0 0 0,0 0 0,0 0 1,0-1-1,0 2 0,0-1 0,0 0 0,0 0 0,0 1 1,0-1-1,0 1 0,0-1 0,-1 1 0,1 0 1,0 0-1,0 0 0,-1 0 0,1 0 0,0 0 0,-1 0 1,1 1-1,-1-1 0,0 0 0,2 3 0,4 5-257,-1 0 0,0 1 0,0 0 1,-1 1-1,5 14 0,-3-8-900,-7-37 211,-4-11 333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2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 20044,'0'0'2073,"0"7"-1497,0 0-392,0 0 1128,-3 3-912,-3 0-152,1-1-264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2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17460,'4'3'301,"0"0"0,-1 1 0,1 0 0,0-1 0,-1 1 0,0 0 0,0 0 1,0 1-1,2 4 0,21 47 672,-17-35-152,26 66 597,-5 2 0,20 96 0,-16-58-718,-33-121-643,1 0 0,0 0-1,0-1 1,1 1 0,-1-1 0,1 1-1,5 6 1,-7-11-47,-1-1 0,1 1 0,-1-1 0,0 1 0,1-1 0,-1 0 0,1 1 0,-1-1 0,1 0 0,0 1 0,-1-1 0,1 0 0,-1 0 0,1 1 0,-1-1 0,1 0 0,0 0 0,-1 0 0,1 0 0,-1 0 0,1 0 1,0 0-1,-1 0 0,1 0 0,0 0 0,-1 0 0,1 0 0,0-1 0,1 0 6,-1 0 0,1-1 0,0 1 0,-1 0 0,1-1 0,-1 1 0,0-1 0,0 0 0,1 0 0,-1 1 0,0-1 1,0 0-1,0-2 0,25-59 321,26-94 0,-24 68-176,-2 14-105,20-70-1433,-43 124-47,-3 20 1395,0 1 0,0-1 1,0 1-1,0-1 0,-1 0 0,1 1 0,0-1 0,0 1 1,0-1-1,0 1 0,-1-1 0,1 1 0,0 0 0,-1-1 1,1 1-1,0-1 0,-1 1 0,1-1 0,0 1 1,-1 0-1,1-1 0,-1 1 0,1 0 0,-1 0 0,1-1 1,-1 1-1,1 0 0,-1 0 0,1 0 0,-2-1 0,-9 0-687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4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0 381 16700,'9'35'1508,"-3"-9"-685,13 37 0,-17-58-689,0 0 0,0 0 0,1 0 1,-1 0-1,1-1 0,0 1 0,1-1 0,-1 0 0,1 0 0,-1 0 0,1 0 0,0-1 0,6 5 0,-8-7-135,0-1 0,1 1 0,-1 0 0,0-1 0,1 1 0,-1-1 0,0 0 0,1 0 0,-1 0 0,0 0 0,0 0 0,1 0 0,-1-1 0,0 1 0,1-1 0,-1 1 0,0-1 0,0 0 0,0 0 0,0 0 0,0 0 0,0 0 0,0-1 0,0 1 1,0-1-1,0 1 0,1-3 0,6-4-226,0-1 0,-1 0 0,12-19 0,-2-1-133,-2-1-1,-1-1 0,-1-1 0,18-63 0,-30 130 2095,0-9-1149,-2-8-135,0 24 530,1-39-889,-1 0-1,0-1 1,1 1 0,0 0-1,-1-1 1,1 1 0,0 0-1,0-1 1,0 1 0,1-1-1,1 3 1,-2-4-61,0 0 0,-1-1 0,1 1 1,0 0-1,0-1 0,0 0 0,-1 1 0,1-1 0,0 1 0,0-1 0,0 0 0,0 1 0,0-1 1,0 0-1,0 0 0,0 0 0,0 0 0,0 0 0,0 0 0,0 0 0,0 0 0,0 0 1,0-1-1,-1 1 0,1 0 0,0-1 0,0 1 0,0 0 0,0-1 0,0 1 0,0-1 0,-1 1 1,2-2-1,28-25 354,-26 23-328,18-21 65,24-23-5,-42 44-113,0 1 1,1-1-1,0 1 1,0-1-1,0 1 1,0 1-1,0-1 1,8-2-1,-11 4-3,-1 1 0,1 0 0,-1-1 0,1 1 0,0 0 0,-1 0 0,1 0 0,-1 0-1,1 0 1,0 0 0,-1 0 0,1 0 0,0 1 0,-1-1 0,1 1 0,-1-1 0,1 1 0,-1 0-1,1-1 1,-1 1 0,0 0 0,1 0 0,-1 0 0,0 0 0,0 0 0,0 0 0,2 2-1,0 2 20,0 1 0,0-1 0,0 1 0,0 0-1,2 10 1,7 14 165,-12-30-177,0 1 1,1-1-1,-1 0 0,0 0 1,0 1-1,1-1 0,-1 0 1,0 0-1,0 1 0,1-1 1,-1 0-1,0 0 0,0 0 1,1 1-1,-1-1 1,0 0-1,1 0 0,-1 0 1,0 0-1,1 0 0,-1 0 1,0 0-1,1 0 0,-1 0 1,0 0-1,1 0 0,-1 0 1,0 0-1,1 0 0,-1 0 1,0 0-1,1 0 1,-1 0-1,0 0 0,1 0 1,-1 0-1,0-1 0,1 1 1,-1 0-1,0 0 0,0 0 1,1-1-1,-1 1 0,0 0 1,0 0-1,1-1 0,-1 1 1,0 0-1,0-1 1,0 1-1,1-1 0,11-18 168,-10 15-136,0 2-22,4-10 33,1 1-1,0 0 0,0 1 1,15-15-1,-20 22-62,0 1 0,1 0-1,-1 0 1,1 0 0,0 1 0,0-1-1,-1 0 1,1 1 0,0 0 0,0 0-1,0 0 1,0 0 0,1 0 0,-1 0 0,0 1-1,0 0 1,0 0 0,1-1 0,-1 2-1,0-1 1,0 0 0,0 1 0,1-1 0,2 2-1,1 1-24,-1 0 0,0 0-1,-1 0 1,1 1 0,-1 0-1,1 0 1,-1 0 0,5 6 0,26 18-146,-35-27 188,0-1 0,0 1 0,0-1 0,1 1 0,-1-1 0,0 0 0,0 0 0,0 0 0,0 1-1,0-1 1,1 0 0,-1-1 0,0 1 0,0 0 0,0 0 0,0 0 0,1-1 0,-1 1 0,0 0 0,0-1 0,0 1 0,0-1-1,0 0 1,0 1 0,0-1 0,0 0 0,0 1 0,-1-1 0,1 0 0,0 0 0,0 0 0,0 0 0,0-1 0,4-5-9,1-1 0,-2 0 0,7-12 0,-2 2-139,-1 4-89,20-29-836,-26 41 939,-1 1 1,0-1 0,1 1 0,-1-1 0,1 1 0,0-1 0,0 1-1,-1 0 1,1 0 0,0 0 0,0 0 0,0 0 0,0 0 0,0 0-1,0 1 1,0-1 0,1 1 0,-1-1 0,2 1 0,-3 0 57,0 0 1,0 0 0,0 0-1,0 0 1,0 1 0,-1-1 0,1 0-1,0 0 1,0 1 0,0-1-1,0 0 1,-1 1 0,1-1-1,0 1 1,0-1 0,-1 1 0,1 0-1,0-1 1,-1 1 0,1 0-1,-1-1 1,1 1 0,0 1-1,4 20-1187,-5-20 1190,0 0 0,0 0 0,1 0 0,-1-1 0,0 1 0,1 0 0,-1 0 0,1-1 0,0 1 0,0 0 0,-1-1 0,3 3 0,-2-4 59,0-1 0,0 0-1,-1 0 1,1 0 0,0 0 0,0 0-1,-1 0 1,1 0 0,-1 0-1,1 0 1,-1 0 0,1 0 0,-1-1-1,0 1 1,0 0 0,1-1-1,1-7 8,-1 0 89,1 0 0,1 1 0,0-1-1,0 0 1,0 1 0,1-1 0,9-13-1,-13 22-44,1-1-1,-1 1 1,0 0-1,0-1 1,1 1-1,-1-1 0,0 1 1,0 0-1,1-1 1,-1 1-1,0 0 1,1 0-1,-1-1 1,1 1-1,-1 0 0,0 0 1,1-1-1,-1 1 1,1 0-1,-1 0 1,1 0-1,-1 0 1,0 0-1,1 0 0,-1 0 1,1 0-1,-1 0 1,1 0-1,-1 0 1,1 0-1,-1 0 1,0 0-1,1 0 0,0 1 1,0-1 45,0 1 1,0 0-1,0 0 0,-1 0 1,1 0-1,0 0 0,0 1 1,-1-1-1,1 0 1,-1 0-1,1 0 0,0 2 1,8 42 1624,-8-42-1472,-1-1-186,1 5 298,0 1 1,1-1 0,0 1 0,4 7 0,-6-14-306,0 0 0,1 0 0,-1 0 0,0-1 0,1 1 0,-1 0 1,1-1-1,0 1 0,-1 0 0,1-1 0,-1 1 0,1-1 0,0 1 1,0 0-1,-1-1 0,1 0 0,0 1 0,0-1 0,0 1 0,0-1-15,0 0-1,0 0 0,0-1 1,0 1-1,0 0 0,0 0 0,0-1 1,0 1-1,0 0 0,0-1 1,0 1-1,0-1 0,-1 0 1,1 1-1,0-1 0,0 1 0,0-1 1,-1 0-1,1 0 0,-1 1 1,2-3-1,27-39 356,-25 35-441,0-1 0,1 1-1,0-1 1,1 2 0,-1-1 0,1 1 0,1-1 0,-1 2 0,10-8 0,-15 13 36,0-1 0,-1 0 1,1 1-1,0-1 0,0 1 0,0-1 1,0 1-1,0-1 0,0 1 1,0 0-1,0 0 0,0-1 0,0 1 1,0 0-1,0 0 0,0 0 1,0 0-1,0 0 0,0 0 0,0 0 1,0 0-1,0 1 0,0-1 1,0 0-1,0 1 0,0-1 1,0 1-1,0-1 0,0 1 0,0-1 1,0 1-1,0-1 0,-1 1 1,1 0-1,0 0 0,0 0 0,2 4-16,-1-1 0,0 1 0,-1-1 0,1 1 0,-1 0 0,1 8 1,7 18 269,-8-31-227,-1 1 0,0-1-1,1 1 1,-1-1 0,1 0-1,-1 0 1,0 1 0,1-1-1,-1 0 1,1 0 0,-1 1 0,1-1-1,-1 0 1,1 0 0,-1 0-1,1 0 1,-1 0 0,1 0-1,-1 0 1,1 0 0,-1 0 0,1 0-1,-1 0 1,1 0 0,-1 0-1,1 0 1,-1 0 0,1-1 0,-1 1-1,0 0 1,1 0 0,-1 0-1,1-1 1,-1 1 0,1 0-1,-1-1 1,0 1 0,1 0 0,-1-1-1,0 1 1,1-1 0,20-20-59,-16 14-2,4-1-224,0-1 1,0 1-1,0 0 0,1 1 1,18-10-1,-21 13 78,0 2 1,0-1-1,0 1 0,0 0 0,0 0 1,0 0-1,0 1 0,1 1 0,-1-1 1,14 2-1,-20-1 273,1-1 0,-1 1 0,1 0 0,-1-1 0,1 1 0,-1-1 0,1 1 0,-1-1 0,0 0 0,1 0 0,-1 1 0,0-1 0,0 0-1,0 0 1,0 0 0,1 0 0,-1-1 0,-1 1 0,1 0 0,0 0 0,0-1 0,0 1 0,-1 0 0,1-1 0,0 1 0,-1 0 0,1-1 0,-1-2 0,4-7 457,-1 0 0,2-20-1,-4 22-207,-1 8-322,0 1 0,0-1 1,0 1-1,0-1 0,0 1 1,0 0-1,0-1 1,-1 1-1,1-1 0,0 1 1,0-1-1,0 1 0,-1 0 1,1-1-1,0 1 1,-1 0-1,1-1 0,0 1 1,-1 0-1,1-1 1,0 1-1,-1 0 0,1-1 1,-1 1-1,1 0 0,0 0 1,-1 0-1,1 0 1,-1-1-1,1 1 0,-1 0 1,1 0-1,-1 0 0,1 0 1,-1 0-1,1 0 1,0 0-1,-1 0 0,1 0 1,-1 0-1,1 0 0,-1 1 1,1-1-1,-1 0 1,0 0-1,-26 6-152,23-5 145,1 0 37,-1 1-1,0-1 0,1 1 1,-1-1-1,1 1 0,-1 0 1,1 0-1,0 1 0,0-1 0,0 1 1,0-1-1,0 1 0,1 0 1,-1 0-1,1 0 0,0 0 1,0 1-1,0-1 0,0 1 1,0-1-1,1 1 0,-2 5 1,1-3 19,1 1-1,0-1 1,0 0 0,0 0 0,1 1 0,0-1-1,0 0 1,1 1 0,-1-1 0,1 0 0,1 1 0,-1-1-1,4 7 1,-5-11-82,1-1-1,0 1 0,0-1 1,-1 1-1,1-1 0,0 1 1,0-1-1,0 0 0,1 0 1,-1 1-1,0-1 0,0 0 1,1 0-1,-1 0 0,1 0 1,-1-1-1,1 1 0,-1 0 1,1 0-1,-1-1 0,1 1 1,-1-1-1,1 0 0,0 1 1,-1-1-1,1 0 0,0 0 1,0 0-1,2 0 0,4-2-489,0 1 0,0-1 0,0-1 0,15-5 0,-10 3 310,13-5-544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4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19604,'4'41'4598,"1"-7"-3356,-4 1-621,2-1-1,11 54 1,-14-87-614,1-1 0,-1 1 1,0 0-1,0 0 0,0 0 1,1 0-1,-1 0 0,0-1 0,1 1 1,-1 0-1,1 0 0,-1-1 1,1 1-1,-1 0 0,1-1 1,0 1-1,-1 0 0,1-1 0,0 1 1,-1-1-1,2 1 0,-1-1-10,-1 0 0,1 0 0,0 0 0,-1 0 0,1 0 0,0 0-1,-1 0 1,1 0 0,0-1 0,-1 1 0,1 0 0,-1-1 0,1 1 0,0 0 0,-1-1-1,1 1 1,-1 0 0,1-1 0,-1 1 0,1-1 0,-1 0 0,5-5-155,-1 1 1,0-1-1,6-11 0,-9 15 98,66-146-4792,-56 126 4058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4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18508,'1'15'1206,"3"12"1044,-4-27-2208,0 0 0,1 0 0,-1 1 0,0-1 0,0 0 0,0 0-1,0 0 1,0 0 0,1 1 0,-1-1 0,0 0 0,0 0 0,0 0 0,0 0-1,1 0 1,-1 1 0,0-1 0,0 0 0,1 0 0,-1 0 0,0 0 0,0 0-1,0 0 1,1 0 0,-1 0 0,0 0 0,0 0 0,1 0 0,-1 0 0,0 0-1,0 0 1,1 0 0,11-10 1633,27-43-183,51-87 0,-68 100-1229,-10 18-108,0 1 0,2 0 0,17-21 0,-23 35-74,-4 10-21,-4 19-17,-15 113-90,-18 246-268,33-371 278,0 34-692,0-42 633,0 0-1,1 0 1,-1 0-1,0 0 1,1 0-1,0 0 1,-1 0 0,1 0-1,0 0 1,0 0-1,0 0 1,0 0-1,1-1 1,-1 1 0,0 0-1,1-1 1,1 2-1,7 1-363,3-6-139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4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0 21285,'-5'3'357,"1"1"1,-1-1 0,1 1-1,-1 0 1,1 0 0,0 0-1,1 0 1,-7 10 0,-2 1 473,3-4-621,0 0 0,1 1 1,0-1-1,0 2 1,2-1-1,-1 1 0,-6 19 1,13-31-221,0 0 0,0 0 0,0-1 0,0 1 0,-1 0 1,1 0-1,0 0 0,0 0 0,1 0 0,-1-1 0,0 1 1,0 0-1,0 0 0,0 0 0,1 0 0,-1-1 0,0 1 0,1 0 1,-1 0-1,1-1 0,-1 1 0,1 0 0,-1-1 0,1 1 0,0 0 1,-1-1-1,1 1 0,0-1 0,-1 1 0,1-1 0,0 1 0,-1-1 1,1 0-1,0 1 0,0-1 0,0 0 0,-1 1 0,1-1 0,1 0 1,5 2-126,0-1 0,1 0 0,13 0 1,-8-1-67,-4 1 106,0 0 1,0 0-1,-1 1 0,1 1 0,-1-1 1,1 1-1,-1 0 0,0 1 0,0 0 0,14 10 1,-19-11 110,0-1 1,0 1-1,0 0 1,0 0 0,0 1-1,-1-1 1,1 1-1,-1-1 1,0 1-1,0 0 1,0 0 0,-1 0-1,1 0 1,-1 0-1,0 0 1,0 0-1,0 0 1,-1 0 0,1 1-1,-1-1 1,0 0-1,-1 0 1,1 1 0,-2 7-1,0-4 83,-1-1 1,1 1-1,-1-1 0,-1 1 1,1-1-1,-1 0 0,0 0 1,-7 8-1,8-11-47,-1 0-1,1 1 1,-1-1 0,0-1 0,0 1 0,-1-1-1,1 1 1,-1-1 0,0-1 0,1 1 0,-1-1-1,-11 4 1,15-5-91,0-1-1,-1 0 1,1 1-1,-1-1 1,1 0-1,0 0 1,-1 0-1,1 0 1,-1 0-1,1 0 1,-1 0-1,1 0 1,0-1-1,-1 1 1,1 0-1,-1-1 1,1 1-1,0-1 1,-1 0-1,1 0 1,0 1-1,-2-2 1,2 0-11,0 0 1,0 1 0,0-1-1,0 0 1,0 1 0,0-1 0,0 0-1,1 0 1,-1 0 0,1 0 0,-1 0-1,1 0 1,0 1 0,0-4-1,0-4-68,1 0 0,0 0 0,0 1 0,1-1-1,0 0 1,4-10 0,13-26-497</inkml:trace>
  <inkml:trace contextRef="#ctx0" brushRef="#br0" timeOffset="1">346 91 20740,'10'-2'2337,"-3"2"-1457,-1-3-392,1-1 1417,0-2-721,3-4-1384,2-3-664,-2-1 704,-2 0-256,2-3-161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6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172 102 20556,'0'-2'131,"-1"1"0,0-1 0,0 1 0,0-1 0,0 1 0,0 0 0,-1 0 0,1 0 0,0 0 0,-1 0 0,1 0 0,0 0 0,-1 0 0,1 0-1,-1 1 1,1-1 0,-1 0 0,0 1 0,1-1 0,-1 1 0,0 0 0,1 0 0,-1-1 0,0 1 0,1 0 0,-1 1 0,0-1 0,1 0 0,-1 0 0,0 1-1,1-1 1,-1 1 0,1-1 0,-1 1 0,1 0 0,-1-1 0,1 1 0,-1 0 0,-1 2 0,-5 2 32,0 0-1,1 1 1,0 0-1,0 1 1,-10 12 0,11-12-156,0 1 1,0 0 0,0 0-1,1 1 1,0-1-1,1 1 1,0 0-1,0 1 1,1-1 0,0 1-1,1-1 1,-2 15-1,4-23-14,0 0-1,0-1 1,0 1-1,0 0 0,0 0 1,0-1-1,0 1 1,0 0-1,0 0 0,1-1 1,-1 1-1,0 0 1,0-1-1,1 1 1,-1 0-1,1-1 0,-1 1 1,1 0-1,-1-1 1,1 1-1,-1-1 0,1 1 1,-1-1-1,1 1 1,-1-1-1,1 1 0,0-1 1,-1 0-1,1 1 1,0-1-1,0 0 0,-1 0 1,1 1-1,0-1 1,-1 0-1,1 0 1,0 0-1,0 0 0,0 0 1,-1 0-1,1 0 1,0 0-1,1-1 0,4 0-41,1 0 1,-1-1-1,0 0 0,9-4 0,-2 1-38,-4 2 45,1 1 0,0 0 0,0 0 0,1 1 1,-1 1-1,0-1 0,0 2 0,0-1 0,0 1 0,0 1 0,0 0 0,12 4 0,-16-4 35,0 0-1,0 1 1,0-1-1,-1 2 0,1-1 1,-1 0-1,0 1 1,0 0-1,0 0 0,-1 1 1,1 0-1,-1-1 1,0 1-1,0 0 0,-1 1 1,1-1-1,-1 1 1,-1 0-1,1-1 0,2 11 1,-4-14 24,0 0 0,0 1 0,-1-1 1,1 1-1,-1-1 0,0 1 0,1-1 0,-1 1 1,0-1-1,-1 1 0,1-1 0,0 1 0,-1-1 1,1 1-1,-1-1 0,0 1 0,0-1 0,0 0 0,0 1 1,0-1-1,0 0 0,-1 0 0,1 0 0,-1 0 1,0 0-1,1 0 0,-1-1 0,0 1 0,0 0 1,0-1-1,0 1 0,0-1 0,-1 0 0,1 0 1,0 0-1,0 0 0,-4 1 0,1-1 16,0 1 1,0-1-1,0-1 0,-1 1 1,1-1-1,0 0 0,0 0 0,0 0 1,0-1-1,-1 0 0,1 0 0,0 0 1,0 0-1,0-1 0,0 0 1,1 0-1,-8-4 0,11 6-38,0-1 0,1 0-1,-1 1 1,0-1 0,0 1 0,0-1-1,0 0 1,1 0 0,-1 1 0,0-1 0,0 0-1,1 0 1,-1 0 0,1 0 0,-1 0-1,1 0 1,-1 0 0,1-2 0,0 3-3,0-1 0,0 1 0,0-1 1,0 0-1,1 1 0,-1-1 0,0 1 0,0-1 0,1 1 1,-1-1-1,0 0 0,1 1 0,-1-1 0,1 1 1,-1 0-1,0-1 0,1 1 0,-1-1 0,1 1 1,-1 0-1,1-1 0,1 1 0,4-3-57,0 0 1,1 1-1,0 0 0,9-2 0,-14 4 56,28-6-158,-1-2-1,0-1 1,-1-1 0,44-22-1,-61 27 160,-1-1-1,1-1 0,-1 0 1,-1 0-1,0-1 1,0-1-1,0 1 0,-1-1 1,0-1-1,-1 1 1,0-1-1,-1-1 1,0 1-1,7-16 0,-11 19 43,0 1-1,-1-1 0,0 1 1,0-1-1,0 0 1,-1 0-1,0 1 0,0-1 1,0 0-1,-1 0 0,0 1 1,-4-12-1,4 14-12,0 1 1,0 0-1,0 0 0,0 0 0,-1 0 1,0 0-1,1 0 0,-1 1 1,0-1-1,0 0 0,0 1 0,-1-1 1,1 1-1,-1 0 0,1 0 1,-1 0-1,0 0 0,0 0 0,0 1 1,0-1-1,0 1 0,0 0 1,0 0-1,0 0 0,0 0 0,-1 1 1,-3-1-1,4 1-15,1 0 0,0 0 0,-1 0 0,1 0-1,0 1 1,0-1 0,-1 1 0,1-1 0,0 1 0,0 0 0,0 0 0,0 0 0,0 0 0,0 0 0,0 1-1,0-1 1,1 1 0,-1-1 0,0 1 0,-1 2 0,0-1-5,1 1-1,0 0 1,0 0 0,0 0-1,0 0 1,1 0 0,-1 1-1,1-1 1,0 0 0,0 6-1,0-3-4,0-1-1,1 1 1,0 0-1,0 0 1,1 0-1,0-1 1,0 1-1,0 0 1,1-1-1,0 1 1,0-1-1,1 1 0,6 10 1,-7-14 3,0-1 0,1 1 0,0 0 1,-1-1-1,1 0 0,0 1 0,0-1 0,0-1 0,1 1 0,-1 0 1,0-1-1,1 1 0,-1-1 0,5 1 0,-2-1-1,0 0 0,1 0-1,-1-1 1,0 0 0,1 0 0,-1-1-1,10-2 1,-1 0 5,-1-1-1,-1-1 1,1 0 0,-1-1 0,0-1-1,17-11 1,-20 12 31,-1-1 0,-1 0 1,1-1-1,-1 0 0,-1 0 0,13-17 1,-17 20 2,0 0 0,0 1 0,-1-1 0,1 0 0,-1 0 0,0-1 0,0 1 0,-1 0 0,0-1 0,0 1 0,0-1 0,0 1 0,-1-1 0,0 1 0,-1-10 0,1 14-28,0 0 1,-1 0-1,1 0 0,0-1 0,-1 1 0,1 0 1,0 0-1,-1 0 0,1 0 0,-1 0 1,0 0-1,1 0 0,-1 0 0,0 0 0,0 0 1,1 0-1,-3-1 0,3 2-8,-1 0-1,0 0 0,1-1 1,-1 1-1,0 0 1,0 0-1,1 0 1,-1 0-1,0 0 1,1 0-1,-1 0 1,0 0-1,1 0 1,-1 0-1,0 0 1,0 0-1,1 0 1,-1 1-1,0-1 1,1 0-1,-2 1 1,1 0-105,-1 0 1,1 0 0,-1 0 0,1 0 0,0 0-1,0 1 1,-1-1 0,1 0 0,0 1 0,0-1-1,0 1 1,0-1 0,1 1 0,-1 0 0,0-1 0,1 1-1,-1 0 1,1-1 0,-1 1 0,1 0 0,0 2-1,0-4 79,0 1-1,0 0 1,0 0-1,0-1 0,0 1 1,1 0-1,-1-1 1,0 1-1,1 0 1,-1-1-1,0 1 0,1 0 1,-1-1-1,1 1 1,-1 0-1,1-1 0,-1 1 1,1-1-1,0 1 1,-1-1-1,1 0 1,-1 1-1,1-1 0,0 0 1,0 1-1,-1-1 1,1 0-1,0 0 0,-1 1 1,1-1-1,0 0 1,0 0-1,-1 0 1,1 0-1,0 0 0,0 0 1,0 0-1,-1 0 1,1 0-1,0-1 1,-1 1-1,1 0 0,1-1 1,19-6-602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6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0 16572,'-1'0'173,"0"0"0,-1 0 1,1 1-1,-1-1 1,1 0-1,0 0 1,-1 1-1,1-1 1,-1 0-1,1 1 1,0 0-1,-1-1 1,1 1-1,0 0 0,0 0 1,0-1-1,0 1 1,0 0-1,0 0 1,0 0-1,0 0 1,0 1-1,0-1 1,0 0-1,0 0 1,0 2-1,-3 4 388,1-1 0,-1 1 1,-3 12-1,4-8-239,0 0-1,1 0 1,0 0 0,0 21 0,2-26-266,0 0 1,0 0-1,1-1 1,-1 1-1,2 0 1,-1 0-1,1-1 1,-1 1-1,1 0 1,1-1-1,2 6 1,-4-10-45,-1 0 0,1 0 0,0 0 0,-1 0 0,1 0 1,0 0-1,0 0 0,0 0 0,0 0 0,-1-1 0,1 1 0,0 0 0,0-1 1,1 1-1,-1 0 0,0-1 0,0 1 0,0-1 0,0 0 0,0 1 0,1-1 1,-1 0-1,0 0 0,0 0 0,0 0 0,1 0 0,1 0 0,0-1 2,-1 0 0,0 0 0,1 0 0,-1 0 0,0-1 0,0 1 0,0-1 0,0 0 0,0 1 0,0-1 0,0 0 0,2-3 0,4-6 17,-1 0-1,0-1 1,-1 1 0,6-14 0,21-77 110,-32 101-187,1 5 29,1 8-8,-3-9 4,2 21-319,1-1 0,1 1 0,1-1 0,12 37 1,-16-59 232,0 1 0,-1 0 0,1-1 0,0 1 0,0-1 0,0 1 0,0-1 1,0 1-1,0-1 0,0 0 0,0 0 0,1 1 0,-1-1 0,0 0 0,1 0 0,-1 0 1,3 1-1,-3-2 16,1 0 0,-1 0 0,0 1 1,0-1-1,1 0 0,-1 0 1,0-1-1,0 1 0,1 0 0,-1 0 1,0 0-1,0-1 0,0 1 0,1-1 1,-1 1-1,0-1 0,0 1 0,2-2 1,2-3-143,0 1 0,0-1 0,0 0 0,0 0 1,-1-1-1,0 0 0,5-8 0,14-28-839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6.8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90 15387,'-8'97'3391,"5"-78"-2856,1-1 0,0 1-1,1 0 1,2 0 0,0 0-1,6 35 1,-6-51-460,-1-1 1,1 1-1,0-1 1,0 1-1,0-1 1,0 0-1,1 1 0,-1-1 1,1 0-1,-1 0 1,1 0-1,0 0 1,-1 0-1,5 3 1,-5-4-50,0-1 0,0 0 0,-1 0 0,1 1 0,0-1 0,0 0 0,-1 0 0,1 0 0,0 0 0,0 1 0,0-1 0,0 0 0,-1-1 0,1 1 0,0 0 0,0 0 1,0 0-1,-1 0 0,2-1 0,0 0 2,-1 0 1,1 0 0,0 0-1,0 0 1,-1-1 0,1 1-1,-1-1 1,0 1 0,1-1 0,1-2-1,7-12 36,0-1-1,-1-1 1,0 0-1,-2 0 1,0 0-1,-1-1 1,5-29-1,-3 0 261,4-91-1,-13 124-157,-2 20-18,-2 27-48,2 111 83,5-118-184,0-1 0,1 1 0,13 43 1,-16-65-83,1-1 0,0 0 1,0 0-1,0 0 0,0 1 1,0-1-1,1 0 0,-1-1 1,1 1-1,2 3 0,-4-5 43,1 0 0,-1 1 0,1-1-1,-1 0 1,1 0 0,-1 0 0,1 1 0,0-1-1,-1 0 1,1 0 0,-1 0 0,1 0-1,0 0 1,-1 0 0,1 0 0,-1 0 0,1 0-1,0 0 1,-1-1 0,1 1 0,-1 0-1,1 0 1,-1 0 0,1-1 0,-1 1 0,1 0-1,-1-1 1,1 1 0,-1-1 0,1 1-1,-1 0 1,1-1 0,-1 1 0,0-1 0,1 1-1,-1-1 1,0 1 0,1-1 0,-1 1-1,0-1 1,0 1 0,0-1 0,1 0 0,-1 0-1,9-18-464,-1-4-167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7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0 143 17172,'5'-1'282,"0"0"0,0 0 0,0 0 0,-1 0 0,1-1 0,0 0 0,-1 0 0,1 0 0,-1 0 0,0-1 0,1 0 0,-1 0 0,0 0 0,-1 0 0,6-7 0,-5 7-108,-1 0-1,-1 0 1,1-1-1,0 1 1,-1-1 0,0 1-1,0-1 1,0 0-1,0 0 1,-1 0 0,1 0-1,-1-1 1,0 1 0,0 0-1,-1 0 1,1-1-1,-1 1 1,0-6 0,0 9-139,0 0 1,0 0 0,0 0-1,0 0 1,-1 0 0,1 0 0,0 1-1,0-1 1,-1 0 0,1 0-1,-1 0 1,1 0 0,-1 0-1,1 0 1,-1 1 0,1-1 0,-1 0-1,0 0 1,1 1 0,-1-1-1,0 0 1,0 1 0,0-1-1,1 1 1,-1-1 0,0 1 0,0 0-1,0-1 1,0 1 0,0 0-1,0-1 1,0 1 0,0 0-1,0 0 1,0 0 0,0 0 0,0 0-1,0 0 1,0 0 0,0 0-1,0 0 1,-1 1 0,-1 0 22,0 0 0,0 1 0,-1-1 0,1 1 0,0-1 0,1 1 0,-1 0 0,0 0 0,1 1 0,-1-1 0,-2 4 0,0 0-19,1 1 0,-1 0 0,2 0 0,-1 0 0,1 0 0,0 1 0,1-1 0,-3 13 0,4-16-40,0 0-1,0 1 1,0-1 0,1 0 0,0 0 0,0 0 0,0 0 0,1 0 0,-1 1 0,1-1 0,0 0 0,0 0 0,0 0 0,1 0 0,-1 0 0,1-1 0,0 1 0,3 4 0,-4-7 0,1 1 1,-1-1 0,1 0 0,-1 0 0,1 0 0,-1 0 0,1 0 0,-1 0 0,1 0 0,0-1 0,0 1 0,-1-1 0,1 1-1,0-1 1,0 1 0,0-1 0,0 0 0,-1 0 0,1 0 0,0 0 0,0 0 0,0-1 0,0 1 0,-1 0 0,1-1 0,0 1-1,0-1 1,2-1 0,5-2-5,0-1-1,0 0 1,0-1-1,7-6 1,-8 6-11,9-6-9,-2 0-33,0 1 0,1 1 0,1 1 0,19-9 0,-33 16 43,1 0 0,1 1-1,-1 0 1,0 0 0,0 0 0,0 0-1,1 1 1,-1-1 0,0 1 0,1 0-1,-1 1 1,0-1 0,1 1-1,-1 0 1,0 0 0,0 0 0,0 0-1,0 1 1,0-1 0,0 1 0,0 0-1,0 1 1,5 3 0,2 4-8,-8-7 36,0-1 0,0 1 0,0 0 0,1-1 0,-1 0 0,8 4 0,-9-6-5,-1 1 0,0-1 1,1 0-1,-1 0 0,0 0 1,1 0-1,-1 0 0,0 0 0,1 0 1,-1 0-1,1-1 0,-1 1 1,0 0-1,0-1 0,1 1 1,-1-1-1,0 0 0,0 1 1,1-1-1,-1 0 0,0 0 1,0 0-1,0 0 0,0 0 0,1-1 1,6-7 83,-5 5-131,0 1 0,1 0 0,-1-1 0,0 1 0,6-3 0,-8 5 7,0 1-1,0 0 1,0-1-1,-1 1 1,1 0-1,0-1 1,0 1 0,0 0-1,-1 0 1,1 0-1,0 0 1,0 0-1,0 0 1,0 0-1,-1 0 1,1 0-1,0 0 1,0 1 0,0-1-1,0 0 1,-1 0-1,1 1 1,0-1-1,0 1 1,-1-1-1,1 0 1,0 1-1,-1 0 1,1-1-1,0 1 1,-1-1 0,1 1-1,-1 0 1,2 0-1,13 19-479,-8-12 117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7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16764,'2'3'267,"0"-1"0,-1 1 0,1 0 0,-1 0 0,0 0 0,0 0 0,0 0 0,0 1 0,0-1 0,0 3 0,1 7 182,52 216 3815,-15-56-3046,-38-169-1186,1 4 73,-1-1 1,2 1 0,-1 0-1,1-1 1,7 13 0,-10-19-93,0-1 1,1 1 0,-1-1 0,1 1 0,-1-1-1,0 0 1,1 1 0,-1-1 0,1 0 0,-1 1 0,1-1-1,-1 0 1,1 1 0,-1-1 0,1 0 0,-1 0-1,1 0 1,-1 0 0,1 0 0,-1 1 0,1-1-1,-1 0 1,1 0 0,0 0 0,-1 0 0,1 0-1,-1-1 1,1 1 0,-1 0 0,1 0 0,-1 0-1,1 0 1,-1-1 0,1 1 0,-1 0 0,1 0 0,-1-1-1,1 1 1,-1 0 0,1-1 0,-1 1 0,0-1-1,1 1 1,-1 0 0,0-1 0,1 1 0,-1-1-1,0 1 1,0-1 0,1 0 0,13-26 303,-14 26-302,26-76 227,-3-1-1,-4 0 1,13-105 0,-28 144-2188,-4 38 1881,0 1 0,0 0 0,0-1 0,0 1 0,0-1 0,0 1-1,0 0 1,0-1 0,-1 1 0,1 0 0,0-1 0,0 1 0,0 0 0,0 0 0,-1-1 0,1 1 0,0 0 0,0 0 0,-1-1-1,1 1 1,0 0 0,-1 0 0,1 0 0,0-1 0,-1 1 0,1 0 0,0 0 0,-1 0 0,1 0 0,0 0 0,-1 0 0,1 0 0,0 0-1,-1-1 1,1 1 0,0 0 0,-1 1 0,1-1 0,0 0 0,-1 0 0,1 0 0,0 0 0,-1 0 0,-8 1-918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8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16572,'19'33'1672,"0"2"-992,-1-2-280,7 0 816,-3-2-223,4-5-937,-3-6 152,2-10-104,-5-6-96,-5-8-144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8.7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23 14179,'-1'-2'352,"0"1"-1,0-1 1,0 1-1,0 0 1,0-1-1,-1 1 1,1 0-1,0-1 1,-1 1-1,1 0 1,-1 0-1,1 0 1,-1 0-1,1 1 1,-1-1-1,0 0 1,1 1-1,-1-1 1,0 1-1,0-1 1,0 1-1,1 0 1,-3 0-1,1 0-140,0 1 0,1-1 0,-1 1-1,0 0 1,1 0 0,-1 0-1,0 1 1,1-1 0,-1 1 0,1-1-1,0 1 1,-1 0 0,-1 2 0,-4 3-75,1 1 0,0 1 0,1-1 0,0 1 1,0 0-1,-8 19 0,10-19-115,0 0 1,1 0-1,0 0 0,1 0 1,0 1-1,0-1 0,1 1 1,1-1-1,-1 12 0,1-20-20,0 0-1,0 0 0,1 0 1,-1-1-1,0 1 1,0 0-1,0 0 0,0-1 1,1 1-1,-1 0 0,0 0 1,1-1-1,-1 1 1,1 0-1,-1-1 0,1 1 1,-1 0-1,1-1 0,-1 1 1,1-1-1,-1 1 1,1-1-1,0 1 0,-1-1 1,1 1-1,1-1 0,-1 0 1,0 1 1,0-1-1,1 0 0,-1 0 0,0 0 0,1-1 0,-1 1 0,0 0 0,1 0 0,-1-1 0,0 1 0,0-1 0,1 1 0,0-2 0,7-3 8,-1 0 0,0-1 0,10-9 0,-15 12-5,2-2 1,8-6 11,0 0 1,1 0-1,30-16 0,-41 25-14,0 1 0,1-1 0,-1 1 0,1-1 0,0 1 0,0 0 0,-1 0 0,1 1 0,0-1 0,0 1 0,0 0-1,0 0 1,-1 0 0,1 0 0,0 1 0,0-1 0,0 1 0,-1 0 0,1 1 0,0-1 0,-1 0 0,1 1 0,-1 0 0,4 2-1,0 2 2,-1 0-1,0 1 0,0-1 0,0 1 0,-1 1 0,0-1 0,0 1 0,-1 0 0,4 10 0,-2-6 18,1 0-1,13 20 0,-20-32-14,1 1 1,-1 0-1,1 0 0,-1-1 0,1 1 1,-1 0-1,1-1 0,-1 1 0,1-1 1,0 1-1,-1 0 0,1-1 0,0 0 1,-1 1-1,1-1 0,0 1 0,0-1 1,-1 0-1,1 1 0,0-1 1,0 0-1,0 0 0,0 0 0,-1 0 1,1 0-1,0 0 0,0 0 0,0 0 1,0 0-1,-1 0 0,1 0 0,0 0 1,0-1-1,0 1 0,0 0 0,-1-1 1,1 1-1,0 0 0,0-1 0,-1 1 1,1-1-1,0 1 0,-1-1 0,1 1 1,-1-1-1,1 0 0,-1 1 0,1-1 1,-1 0-1,2-1 0,2-5 48,0 0-1,-1-1 0,1 1 0,2-11 1,-3 9-12,6-18 80,-7 19-85,1 0 0,-1 0 0,2 0 1,-1 0-1,1 0 0,0 0 0,1 1 0,7-10 1,-11 16-38,0 0 1,0 1 0,0-1 0,0 0 0,0 0-1,0 1 1,0-1 0,1 1 0,-1-1-1,0 1 1,0-1 0,1 1 0,-1 0 0,0-1-1,1 1 1,-1 0 0,0 0 0,1 0 0,-1 0-1,0 0 1,1 1 0,-1-1 0,0 0-1,1 1 1,-1-1 0,0 1 0,0-1 0,1 1-1,-1-1 1,0 1 0,0 0 0,0 0 0,0-1-1,0 1 1,0 0 0,0 0 0,0 0-1,0 0 1,0 2 0,6 4-45,-1 1 0,0 0 0,9 17 1,-13-21 9,20 39-1549,-19-54-673,1-7 1577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09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15371,'-3'51'2800,"2"0"0,6 60-1,-5-109-2687,0 1-1,1 0 0,-1-1 1,1 1-1,0 0 0,-1-1 1,1 1-1,0-1 0,3 4 1,-4-6-97,0 0 1,0 1-1,0-1 1,0 0 0,1 0-1,-1 0 1,0 1-1,0-1 1,1 0 0,-1 0-1,0 0 1,0 0-1,1 0 1,-1 1 0,0-1-1,0 0 1,1 0 0,-1 0-1,0 0 1,0 0-1,1 0 1,-1 0 0,0 0-1,1 0 1,-1 0-1,0 0 1,0 0 0,1 0-1,-1 0 1,1-1 0,9-11 145,-1-5-107,35-64 64,-37 71-131,0 0 0,1 0-1,0 0 1,0 1 0,13-10-1,-19 17 4,0 0 0,1 0-1,-1 0 1,1 0 0,-1 1-1,1-1 1,0 1-1,0 0 1,0 0 0,-1 0-1,1 0 1,0 0 0,0 1-1,0-1 1,1 1-1,-1 0 1,0 0 0,0 0-1,0 0 1,0 0 0,0 1-1,0 0 1,5 1-1,-4 0 19,-1 0-1,0 0 0,0 0 0,0 1 0,0-1 0,0 1 0,0 0 1,0-1-1,-1 1 0,0 0 0,1 1 0,-1-1 0,0 0 0,-1 1 1,1-1-1,-1 1 0,1 0 0,0 4 0,6 34 659,-8-40-645,0-1 1,1 1-1,-1 0 0,0-1 1,0 1-1,0 0 1,-1-1-1,1 1 1,0-1-1,-1 1 1,1 0-1,-1-1 1,1 1-1,-1-1 0,0 1 1,1-1-1,-1 1 1,0-1-1,0 1 1,0-1-1,-2 2 1,2-2-54,1-1-1,-1 0 1,1 0 0,0 0 0,-1 0 0,1 0 0,-1 0-1,1 0 1,0 0 0,-1 0 0,1 0 0,-1 0 0,1 0-1,0 0 1,-1 0 0,1 0 0,0-1 0,-1 1 0,1 0-1,0 0 1,-1 0 0,1-1 0,0 1 0,-1 0 0,1 0 0,0-1-1,-1 1 1,1 0 0,0 0 0,0-1 0,-1 0 0,-7-12-114,7 12 59,-8-18-300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10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0 285 17124,'2'3'109,"0"-1"0,0 1 1,0-1-1,0 0 0,1 0 1,-1 0-1,1 0 0,-1 0 1,1 0-1,-1-1 0,1 1 0,0-1 1,0 0-1,0 0 0,0 0 1,0 0-1,0 0 0,0-1 1,0 1-1,0-1 0,0 0 1,0 0-1,0 0 0,1 0 1,-1-1-1,0 1 0,0-1 1,0 0-1,0 1 0,0-2 0,0 1 1,3-2-1,4-2 136,0-1-1,0 0 1,-1-1 0,0 0 0,0 0-1,-1-1 1,0 0 0,0 0-1,-1-1 1,8-12 0,-4 5 50,-1-2 0,0 1 1,-2-1-1,0-1 0,6-18 1,-12 28-149,0 0 1,0 0 0,-1 0-1,0-16 1,-1 23-120,0 1-1,0-1 0,0 0 1,0 1-1,-1-1 1,1 1-1,0-1 1,-1 1-1,0-1 1,1 1-1,-1-1 0,0 1 1,1-1-1,-3-2 1,2 4-16,0-1 1,0 1-1,0-1 0,0 1 1,0 0-1,0-1 1,0 1-1,0 0 1,0 0-1,0-1 0,0 1 1,0 0-1,0 0 1,0 0-1,0 0 1,0 0-1,0 1 0,0-1 1,0 0-1,0 0 1,0 1-1,0-1 1,0 0-1,0 1 0,0-1 1,-1 2-1,-2 0-1,0 1 0,0 0-1,0 0 1,1 0 0,-1 1-1,1-1 1,0 1-1,0 0 1,0 0 0,0 0-1,1 0 1,-1 0 0,1 1-1,-2 7 1,-3 6-10,1 1 1,-3 23-1,7-35-1,0 1-1,1 0 1,0 0-1,1 0 0,0 0 1,0 0-1,1 0 1,0 0-1,0 0 0,3 10 1,-4-17 0,0 0 0,1 0 1,-1 0-1,0-1 1,1 1-1,-1 0 0,1 0 1,-1-1-1,1 1 1,-1 0-1,1-1 0,0 1 1,-1 0-1,1-1 0,0 1 1,-1-1-1,1 1 1,0-1-1,0 1 0,-1-1 1,1 0-1,0 1 0,0-1 1,0 0-1,-1 0 1,1 0-1,0 1 0,0-1 1,0 0-1,0 0 0,0 0 1,0 0-1,-1-1 1,1 1-1,0 0 0,0 0 1,0 0-1,0-1 0,-1 1 1,1 0-1,0-1 1,0 1-1,0-1 0,-1 1 1,1-1-1,1 0 0,4-4 6,-1 1 0,1-1 0,-1-1 0,6-6 0,-8 9-5,25-31 19,-13 15-11,0 1 0,1 1 0,22-17 0,-37 32-10,1 0 1,0 1-1,0-1 1,0 1-1,0 0 1,0-1-1,0 1 1,0 0-1,0 0 0,0 1 1,1-1-1,-1 0 1,0 1-1,0-1 1,1 1-1,-1 0 1,1 0-1,-1 0 1,0 0-1,1 0 1,-1 0-1,0 1 1,1-1-1,-1 1 1,0-1-1,0 1 1,1 0-1,-1 0 0,0 0 1,0 0-1,0 1 1,0-1-1,0 0 1,2 3-1,4 5-2,-1 0 0,0 1 0,0-1-1,-1 1 1,9 21 0,10 14 13,-25-44-8,1 0 1,0-1 0,-1 1-1,1 0 1,-1 0 0,1-1 0,0 1-1,0-1 1,-1 1 0,1 0-1,0-1 1,0 0 0,0 1-1,0-1 1,0 1 0,-1-1-1,1 0 1,0 0 0,0 1-1,0-1 1,0 0 0,0 0-1,0 0 1,1 0 0,0-1 3,0 1 0,-1-1 0,1 0 0,0 1 0,-1-1 0,1 0 0,-1 0 0,1 0 0,-1 0 0,0 0 0,1-1 0,1-1 0,3-5-91,0 0-1,0-1 1,7-14-1,-11 19-41,3-6-334,-3 7 381,0-1-1,0 1 0,0-1 0,0 1 1,-1-1-1,1 0 0,-1 0 1,0 0-1,0 0 0,-1 0 0,1 0 1,-1-5-1,-3-10-306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18660,'-1'0'111,"0"1"1,1 0-1,-1 0 0,1 0 1,-1 0-1,1 0 0,-1 0 1,1 0-1,0 0 0,0 0 1,-1 0-1,1 0 0,0 0 1,0 0-1,0 0 0,0 0 0,0 0 1,0 0-1,0 0 0,0 0 1,1 0-1,-1 0 0,0 0 1,1 0-1,-1 0 0,0 0 1,1 0-1,-1-1 0,1 1 1,0 0-1,-1 0 0,1 0 1,0-1-1,-1 1 0,1 0 1,1 0-1,5 6 170,0 0 0,1-1 0,8 6 0,-5-4 1,22 17 117,52 31-1,-71-48-516,0-1 0,0-1-1,1 1 1,-1-2 0,1 0-1,1-1 1,15 2 0,-24-6-57,-1 0 1,1 0-1,-1-1 0,1 0 1,-1 0-1,1 0 0,-1-1 1,0 0-1,0 0 0,0 0 1,0-1-1,0 0 1,0 0-1,-1-1 0,1 0 1,-1 1-1,0-2 0,6-5 1,19-25-636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10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 17604,'6'2'1544,"7"1"-1024,3-3-232,14-2 624,6-1-431,15-1-193,7 1 16,0 0-120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11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16 158 15635,'-3'-3'2260,"-1"10"-1386,0 9 117,1 0-316,2 2-1,0-1 0,2 17 1,-1-25-587,1-1 0,1 0 1,-1 1-1,1-1 1,1 0-1,-1 0 0,1 0 1,5 8-1,-8-14-68,1 0 1,0-1 0,0 1-1,1 0 1,-1 0-1,0-1 1,0 1-1,1-1 1,-1 1-1,1-1 1,-1 0-1,1 0 1,0 1-1,-1-1 1,1 0-1,0-1 1,0 1-1,0 0 1,0 0-1,0-1 1,0 1-1,0-1 1,0 0-1,0 1 1,0-1-1,0 0 1,0 0-1,0 0 1,0 0-1,0-1 1,0 1-1,0-1 1,0 1-1,0-1 1,0 0-1,-1 1 1,1-1-1,0 0 1,2-2-1,3-1 87,0-2-1,0 1 0,0-1 0,-1 0 0,1 0 0,-1-1 1,9-13-1,-5 5 82,-1 1 1,-1-1 0,0-1-1,-1 1 1,-1-1-1,0-1 1,-1 1 0,3-22-1,-10 61-29,1-1 0,4 43-1,0-51-170,0 1-1,1-1 0,0 0 1,10 21-1,-12-32 13,0 1 0,0-1-1,0 0 1,0 0 0,1 0-1,-1 0 1,1 0 0,0 0-1,0-1 1,3 3 0,-4-4 2,0 0 1,0 0 0,0 0 0,0 0 0,0-1 0,0 1-1,0-1 1,0 1 0,0-1 0,0 0 0,0 0-1,0 0 1,0 0 0,0 0 0,0 0 0,0 0-1,0-1 1,0 1 0,4-3 0,-1 1 17,0-1 0,0 0 0,-1 0 0,0 0 1,1-1-1,-1 1 0,0-1 0,-1 0 0,1 0 0,-1-1 0,0 1 1,0-1-1,0 1 0,0-1 0,-1 0 0,2-6 0,0 0 35,0 0-1,0-1 1,-1 1-1,-1-1 1,0 0-1,1-15 1,-6-17 111,3 41-159,0 1-1,-1-1 0,1 0 0,-1 1 1,0-1-1,0 0 0,0 1 1,0-1-1,0 1 0,-1 0 0,1-1 1,-4-3-1,5 6-7,-1 0 0,1-1 0,0 1 0,0 0 0,-1 0 0,1 0 0,0-1 0,-1 1 0,1 0 0,0 0 0,0 0 0,-1 0 0,1 0 0,-1 0 0,1 0 0,0 0 0,-1 0 0,1 0 0,0 0 0,-1 0 0,1 0 0,0 0 0,-1 0 0,1 0 0,0 0 0,-1 0 0,1 0 0,0 0 0,-1 0 0,1 1 0,0-1 0,0 0 0,-1 0 0,1 0 0,0 1 0,0-1 0,-1 0 0,1 0 0,0 1 0,0-1 0,-1 0 0,1 1 0,0-1 0,0 0 0,0 0 0,0 1 0,0-1 0,-1 0 0,1 1 0,0-1 0,0 0 0,0 1 0,0-1 0,0 0 0,0 1 0,0-1 0,0 1 0,-2 20-48,2-15 38,1-1 0,0 0 0,0 0-1,0 0 1,0 0 0,3 6 0,-4-11 10,0 1 1,1 0-1,-1 0 1,0 0 0,1-1-1,-1 1 1,1 0 0,-1 0-1,1-1 1,-1 1 0,1-1-1,-1 1 1,1 0-1,0-1 1,-1 1 0,1-1-1,0 1 1,0-1 0,-1 0-1,1 1 1,0-1 0,0 0-1,0 1 1,-1-1-1,1 0 1,0 0 0,0 0-1,0 0 1,0 0 0,-1 0-1,1 0 1,0 0-1,0 0 1,0 0 0,0 0-1,-1 0 1,1-1 0,0 1-1,0 0 1,0-1 0,-1 1-1,1-1 1,0 1-1,-1-1 1,1 1 0,1-2-1,3-1 5,-1-1-1,1-1 0,0 1 1,-1-1-1,0 1 1,0-1-1,-1 0 0,0-1 1,4-5-1,1-6 2,9-30 1,-7 18-13,-13 41-19,1 1 0,1 0 1,0 0-1,1 0 0,0 0 1,1 0-1,3 19 0,-3-28 23,-1 1 0,1-1 1,0 0-1,1 0 0,-1 0 0,1 0 0,0 0 0,2 4 0,-4-7 3,1-1 0,0 1 0,-1 0 0,1 0 0,0-1 0,-1 1 0,1 0 0,0-1 0,0 1 0,0-1 0,-1 1 0,1-1 0,0 1 0,0-1 0,0 0 0,0 1 0,0-1 0,0 0 0,0 0 0,0 0 0,0 0 0,0 1 0,0-1 0,0-1 0,0 1 0,0 0 0,0 0 0,0 0 0,0 0 0,0-1 0,-1 1 0,1 0 0,0-1 0,0 1 0,0-1 0,0 1 0,0-1 0,-1 0 0,1 1 0,0-1 0,1-1 0,33-30 19,-28 24-16,1 0 0,0 1 0,1 0 1,0 1-1,17-11 0,-23 16-5,0 0 0,0 0-1,0 0 1,0 0 0,0 1-1,0-1 1,0 1 0,0 0-1,0 0 1,0 0 0,0 0 0,0 0-1,0 1 1,0-1 0,0 1-1,0 0 1,0 0 0,0 0-1,0 0 1,-1 1 0,1-1-1,0 1 1,-1 0 0,1-1 0,3 5-1,-4-4 9,0 0 0,0-1 0,1 1 0,-1 0 0,1-1 0,-1 0 0,1 1 0,-1-1 0,4 1 0,-5-2 1,0 0 0,-1 0 0,1 0 0,-1 0 0,1 0 0,-1 0-1,1 0 1,-1 0 0,1 0 0,-1 0 0,1-1 0,-1 1 0,1 0 0,-1 0 0,1-1 0,-1 1 0,0 0 0,1 0 0,-1-1-1,1 1 1,-1-1 0,8-16 155,-7-1-95,1 0 0,-3-28 1,0 15-1161,1 29 701,0 1 0,0-1 1,0 1-1,-1-1 0,1 0 1,-1 1-1,1-1 0,-1 1 0,0-1 1,0 1-1,0 0 0,1-1 1,-3 0-1,0-3 139,-5-11-952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11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29 17196,'-1'-7'1160,"2"2"600,3 0-1968,6-1 904,2 0 17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12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49 15139,'3'-37'2908,"-3"36"-2839,0 1 0,0-1 1,0 1-1,0-1 1,1 1-1,-1-1 0,0 1 1,0-1-1,0 1 1,0 0-1,1-1 0,-1 1 1,0-1-1,1 1 1,-1 0-1,0-1 0,1 1 1,-1 0-1,0-1 1,1 1-1,-1 0 0,1 0 1,-1-1-1,0 1 1,1 0-1,0 0 44,0 0 0,0 1 0,0-1 1,0 1-1,-1-1 0,1 1 0,0-1 0,0 1 0,-1-1 1,1 1-1,0 0 0,-1-1 0,1 1 0,-1 0 0,1 0 0,-1 0 1,1-1-1,-1 1 0,1 1 0,9 17 482,-1-1 0,-1 1 0,0 1 0,5 22 0,15 87-270,-19-83-112,3 28-13,-8-47 6,1 0 0,15 52-1,-20-79-185,0 1 0,0 0 0,1 0 0,-1 0 0,0-1 0,1 1 0,-1 0 0,0-1 0,1 1 0,-1 0 0,1-1 0,-1 1 0,1 0 0,-1-1 0,1 1 0,-1-1 0,1 1 0,0-1 0,-1 1 0,1-1 0,0 1 0,-1-1 0,1 0 0,0 1 0,0-1 0,1 0 0,-1 0-1,0 0 1,0-1 0,0 1 0,0 0 0,0-1-1,0 0 1,0 1 0,-1-1 0,1 0 0,0 1 0,0-1-1,0 0 1,-1 0 0,1 1 0,0-1 0,-1 0-1,1-1 1,5-8 123,-1 0-1,8-19 1,-12 26-108,26-77 170,-3-1-1,21-123 1,-44 194-268,1 4-60,-1 1-1,0-1 1,0 0-1,0 0 1,-1 0-1,0 0 1,0 0-1,-1 0 1,0 0-1,0 0 1,-3-9-1,-4 6-181,-3 7-112</inkml:trace>
  <inkml:trace contextRef="#ctx0" brushRef="#br0" timeOffset="1">310 371 17996,'23'36'1464,"3"-11"-1192,1-7-408,3-8 448,0-7 144,0-13-360,0-7-192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12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61 170 16003,'-7'9'347,"0"-1"0,1 2 0,0-1-1,1 1 1,0 0 0,0 0 0,1 0-1,0 1 1,1-1 0,1 1 0,-1 0-1,2 0 1,-1 0 0,1 0 0,1 0-1,1 17 1,0-25-279,-1 0-1,1 0 0,-1 0 1,1 0-1,0 0 1,0-1-1,0 1 1,1 0-1,-1 0 1,2 2-1,-2-4-49,0 0-1,-1-1 0,1 1 0,-1-1 0,1 1 1,0-1-1,-1 1 0,1-1 0,0 0 0,0 1 0,-1-1 1,1 0-1,0 0 0,0 1 0,0-1 0,-1 0 1,1 0-1,0 0 0,0 0 0,0 0 0,0 0 1,-1 0-1,1 0 0,0 0 0,0-1 0,0 1 1,-1 0-1,1 0 0,0-1 0,0 1 0,-1 0 1,1-1-1,0 1 0,-1-1 0,1 1 0,0-1 0,-1 1 1,1-1-1,-1 0 0,1 1 0,-1-1 0,1 0 1,8-9 56,-2 1 0,1-1 0,-1 0 0,-1-1 0,0 1 0,0-1 0,-1-1 1,7-19-1,-6 9-1,0 0 0,-1 0 1,3-41-1,-9 82-80,-2 80-24,3-88 36,1-1 0,1 0 0,-1 1 0,2-1 0,-1 0 0,1 0 0,1 0 0,4 9 0,-7-18 0,0 1-1,-1-1 1,1 0 0,0 1 0,0-1 0,0 0 0,0 0 0,0 1 0,0-1 0,0 0 0,0 0 0,0 0 0,1 0 0,-1-1 0,0 1 0,1 0 0,-1 0 0,0-1 0,1 1 0,2 0 0,-3-1 1,1 0 0,-1 0 0,1-1 0,-1 1-1,0 0 1,1-1 0,-1 1 0,1-1 0,-1 1 0,0-1 0,1 0 0,-1 1 0,0-1 0,1 0-1,-1 0 1,0 0 0,1-1 0,4-5 21,0 0 1,0 0-1,-1 0 1,0-1-1,6-13 0,2-10 94,-1-1-1,-2 1 0,-1-2 0,-1 1 1,3-43-1,-9 66-79,-2 8-29,1-1 0,-1 0 1,1 1-1,-1-1 0,0 0 0,0 0 0,0 1 0,0-1 1,0 0-1,0 0 0,0 1 0,-1-1 0,1 0 0,-1 0 1,-1-2-1,2 4-8,0 0-1,0 0 1,0 0 0,-1 0-1,1 0 1,0 0 0,0 0 0,-1 0-1,1 0 1,0 0 0,0 0 0,0 0-1,-1 0 1,1 0 0,0 0 0,0 0-1,0 0 1,-1 0 0,1 1 0,0-1-1,0 0 1,0 0 0,0 0-1,-1 0 1,1 0 0,0 1 0,0-1-1,0 0 1,0 0 0,0 0 0,0 0-1,-1 1 1,1-1 0,0 0 0,0 0-1,0 1 1,0-1 0,0 0-1,0 0 1,0 0 0,0 1 0,-5 11 28,0 8 5,1 1 0,1 0-1,-2 21 1,5-30-11,-1 0 1,2 1-1,0-1 0,0-1 0,1 1 1,6 21-1,-8-32-22,0 0 1,0 0 0,0-1-1,1 1 1,-1 0-1,0 0 1,1 0-1,-1 0 1,1-1 0,-1 1-1,1 0 1,-1 0-1,1-1 1,-1 1-1,1 0 1,0-1 0,-1 1-1,1-1 1,0 1-1,0-1 1,-1 1-1,1-1 1,0 1 0,0-1-1,0 0 1,-1 1-1,1-1 1,0 0-1,1 0 1,0 0 2,-1-1 0,1 1 0,-1-1-1,1 0 1,-1 1 0,1-1 0,-1 0 0,0 0 0,1 0 0,-1 0-1,0 0 1,0 0 0,0-1 0,2-1 0,4-6 18,-1-1 1,0 0-1,7-15 0,28-82 85,-36 90-108,-1 0 0,0 0 0,-1 0 0,0-27 0,-5 38-27,-2 11 11,-4 12-7,3 3 13,0-1-1,-3 38 0,7-47-43,1 0 0,0 0 0,0 0 0,1 0 0,0 0 0,1 0 0,5 17 0,-7-26 11,1 0 0,-1 0 1,0 0-1,1 0 0,-1 0 1,1 0-1,-1 0 0,1 0 1,-1-1-1,1 1 0,0 0 1,-1 0-1,1 0 1,0-1-1,0 1 0,0 0 1,-1-1-1,1 1 0,0 0 1,0-1-1,0 1 0,0-1 1,1 1-1,0-1-20,-1 0 0,0-1 0,0 1 0,0 0 0,0 0 0,0-1 0,1 1 0,-1 0 0,0-1 0,0 1 0,0-1 1,0 0-1,0 1 0,0-1 0,0 0 0,-1 0 0,2-1 0,4-4-167,0-1 0,-1 0 0,0 0 0,5-11 0,8-14-392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6:13.5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0 17724,'-3'7'391,"0"-1"0,0 1 0,1 0 0,0 0 0,0 0 0,1 1 0,0-1 0,0 13 0,-1 4 565,-4 40-106,4 1 0,2-1 0,10 80-1,52 189 311,-48-274-1156,32 80 0,-65-221-814,13 59 661,-19-63-455,-21-151 0,45 232 581,1 0 0,-1-1 0,1 1 0,0 0 0,1 0 0,-1-1 0,1 1 0,2-8 0,-2 10 26,1 0 1,-1 1 0,1-1-1,0 1 1,0-1 0,-1 1-1,1 0 1,1 0 0,-1 0-1,0 0 1,1 0 0,-1 0 0,1 0-1,-1 1 1,5-2 0,0-1 46,-1-1-1,0 1 1,-1-1 0,1 0 0,-1 0 0,0-1 0,0 0 0,0 1 0,-1-2 0,0 1 0,0 0 0,-1-1 0,0 0 0,0 1 0,0-1 0,-1-1 0,0 1 0,-1 0 0,1 0 0,-1-1 0,-1 1 0,1-1 0,-2-9-1,1 16-35,0 0 0,0 1-1,0-1 1,0 0-1,0 0 1,0 0-1,0 0 1,0 0-1,0 0 1,-1 1 0,1-1-1,0 0 1,-1 0-1,1 0 1,-1 0-1,1 1 1,-1-1-1,0-1 1,0 2-5,1 0 1,0 1-1,-1-1 1,1 0-1,-1 0 1,1 0-1,-1 0 0,1 1 1,0-1-1,-1 0 1,1 0-1,0 1 1,-1-1-1,1 0 0,0 1 1,-1-1-1,1 0 1,0 1-1,0-1 1,-1 0-1,1 1 0,0-1 1,0 1-1,-1 0 1,-1 4 39,-1 1-1,1-1 1,0 1 0,-2 9 0,3-2-10,0 0 0,0 0 0,2 0 1,1 18-1,-1-24-16,0 0 0,1-1 0,-1 1 0,2 0 0,-1 0 0,1-1 0,-1 1 1,2-1-1,6 10 0,-9-15-14,0 1 1,0-1 0,0 0-1,0 0 1,1 1-1,-1-1 1,0 0 0,1 0-1,-1 0 1,1-1-1,-1 1 1,1 0 0,-1-1-1,1 1 1,0-1-1,-1 1 1,1-1 0,0 0-1,2 1 1,-1-1 3,0-1 1,-1 1 0,1-1-1,0 1 1,0-1-1,0 0 1,-1 0 0,1 0-1,0-1 1,3-2-1,5-3 25,-1-1-1,0-1 0,-1 0 1,9-10-1,-16 17-33,41-49 89,-23 26-59,26-25 0,-44 49-29,-1 0 0,0-1-1,0 1 1,1 0 0,-1 0-1,0 0 1,1 1 0,-1-1-1,1 0 1,-1 1 0,1-1-1,2 0 1,-3 1-1,-1 0 1,1 0 0,-1 0-1,1 0 1,-1 0-1,1 0 1,-1 0-1,1 1 1,0-1-1,-1 0 1,1 0-1,-1 1 1,0-1-1,1 0 1,-1 0-1,1 1 1,-1-1 0,1 1-1,-1-1 1,0 0-1,1 1 1,-1-1-1,0 1 1,1 0-1,1 4 44,0 0 0,-1 0 0,1 0 0,-1 0 0,0 1 0,0 6 0,4 18 258,-4-30-294,-1 1 0,1 0 0,-1 0 0,1-1 0,-1 1 0,1-1 0,-1 1-1,1 0 1,0-1 0,-1 1 0,1-1 0,0 0 0,0 1 0,-1-1 0,1 0 0,0 1-1,0-1 1,-1 0 0,1 0 0,0 1 0,0-1 0,0 0 0,-1 0 0,1 0-1,0 0 1,0 0 0,0 0 0,0 0 0,-1-1 0,1 1 0,0 0 0,0 0 0,0-1-1,-1 1 1,1 0 0,0-1 0,0 1 0,0-1 0,28-21 183,-11 5-95,-13 12-122,0-1 1,0 1 0,0 0 0,1 1-1,0-1 1,0 1 0,0 0-1,1 1 1,7-4 0,-13 7-11,1-1 0,-1 1 1,0 0-1,0 0 0,0 0 0,0 0 0,0 0 1,0 0-1,0 0 0,0 1 0,1-1 1,-1 0-1,0 1 0,0-1 0,0 0 0,0 1 1,0-1-1,0 1 0,0 0 0,-1-1 1,1 1-1,0 0 0,0-1 0,0 1 1,-1 0-1,1 0 0,0 0 0,-1 0 0,1 0 1,0 0-1,-1 0 0,1 0 0,-1 0 1,0 0-1,1 0 0,-1 0 0,0 0 0,0 0 1,0 0-1,1 1 0,0 8-448,1-1 0,-2 0 0,1 16 0,-1-20 195,-2 55-935,-2-36 572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02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7027 3391 10762,'-44'5'1168,"1"-1"0,-74-4 0,-423-6-164,245 10-1643,-675 20 556,-419 134 664,794-84-446,-3-54 308,322-36 59,-379-70-1,558 68-407,-171-56 0,235 62-64,1-1 0,0-2 1,1-1-1,1-2 1,0-1-1,2-1 1,0-1-1,-42-42 1,28 15 9,2-1 0,3-2 0,-53-96 0,43 56-63,-54-149 0,72 151 21,4-1 0,-22-144-1,11-190 62,31 296-29,-35-484 80,28 522 25,-4 0 0,-4 2-1,-3 0 1,-61-144 0,38 138 120,24 52-111,2-1-1,-15-49 0,32 84-149,2 0 0,-1-1 1,1 1-1,0 0 0,1-1 0,0 1 0,2-17 0,3 1-18,10-34-1,1 2-48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03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10 15035,'13'-10'2264,"-13"11"-2222,0-1 1,1 0 0,-1 0-1,0 0 1,0 0 0,0 0-1,1 0 1,-1 0-1,0 1 1,0-1 0,0 0-1,0 0 1,0 0-1,1 1 1,-1-1 0,0 0-1,0 0 1,0 0-1,0 1 1,0-1 0,0 0-1,0 0 1,0 1-1,0-1 1,0 0 0,0 0-1,0 0 1,0 1 0,0-1-1,0 0 1,0 0-1,0 1 1,0-1 0,0 0-1,0 1 1,-8 33 1552,5-26-1327,-181 580 3180,181-577-3652,5-14-211,9-20-356,104-298-4286,-49 123 4110,-54 171 1374,-12 27-414,0 0-1,0 0 0,1 0 0,-1 0 0,0 0 1,0 0-1,0 0 0,0-1 0,0 1 0,0 0 0,1 0 1,-1 0-1,0 0 0,0 0 0,0 0 0,0 0 1,0 0-1,1 0 0,-1 0 0,0 0 0,0 0 1,0 0-1,0 0 0,0 0 0,1 0 0,-1 0 1,0 0-1,0 0 0,0 0 0,0 0 0,0 0 1,1 0-1,-1 0 0,0 1 0,0-1 0,0 0 1,0 0-1,0 0 0,0 0 0,0 0 0,1 0 0,-1 0 1,0 0-1,0 1 0,0-1 0,0 0 0,0 0 1,0 0-1,0 0 0,0 0 0,0 1 0,0-1 1,0 0-1,0 0 0,0 0 0,0 0 0,0 0 1,0 1-1,0-1 0,0 0 0,0 0 0,0 0 1,0 0-1,0 0 0,0 1 0,0-1 0,0 0 0,-1 52 1249,-11 57 71,-5 85 80,16-153-1206,1-1-1,11 72 1,0-66-767,-11-45-711,-4-4 860,-4-6-20,-22-38-802,-44-92-1,70 124 2297,4 15-1028,0 0 1,1-1-1,-1 1 1,0 0 0,0 0-1,0-1 1,0 1-1,1 0 1,-1 0-1,0 0 1,0-1-1,0 1 1,1 0 0,-1 0-1,0 0 1,0 0-1,1-1 1,-1 1-1,0 0 1,0 0 0,1 0-1,-1 0 1,0 0-1,0 0 1,1 0-1,-1 0 1,0 0-1,1 0 1,-1 0 0,0 0-1,30 9 1577,-13-2-1370,-5-5-187,-1 0 1,1-1-1,0 0 0,0 0 0,-1-2 1,1 1-1,0-1 0,-1-1 0,1 0 0,-1-1 1,1 0-1,-1-1 0,0 0 0,0 0 0,-1-2 1,1 1-1,-1-1 0,0-1 0,11-9 0,19-24-40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03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0 17452,'1'16'1664,"-2"16"-1000,-1 3-264,1 11 721,1 6-265,0 7-216,1-1-120,2-2-256,-2-4-88,4-12-120,0-3-56,0-11-288,-2-6-208,0-11-456,-1-6-185,1-12 817,2-4-208,3-13-232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04.4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15611,'1'-2'105,"-1"1"-1,1 0 1,-1 0 0,1 0-1,0 0 1,0 0-1,-1 0 1,1 0-1,0 0 1,0 0-1,0 0 1,0 1-1,0-1 1,0 0-1,0 1 1,0-1 0,0 0-1,1 1 1,1-1-1,-2 1-42,0 1-1,-1-1 1,1 0-1,0 1 1,0-1-1,0 1 1,-1 0 0,1-1-1,0 1 1,-1-1-1,1 1 1,0 0-1,-1 0 1,1-1-1,-1 1 1,1 0-1,-1 0 1,1 0-1,-1 0 1,0-1 0,1 1-1,-1 0 1,0 0-1,0 0 1,0 0-1,0 0 1,0 0-1,0 1 1,12 72 1666,2 132 1,-8-77-1356,-5-96-335,-1-21-43,0-1 0,1 1 0,0 0 0,1-1 0,6 21 0,-8-33 0,0 1 0,0 0-1,0 0 1,0 0 0,0 0 0,0 0-1,0 0 1,0-1 0,0 1 0,0 0 0,0 0-1,0 0 1,0 0 0,0 0 0,0 0-1,0-1 1,1 1 0,-1 0 0,0 0 0,0 0-1,0 0 1,0 0 0,0 0 0,0 0-1,0 0 1,0 0 0,1 0 0,-1-1 0,0 1-1,0 0 1,0 0 0,0 0 0,0 0-1,0 0 1,1 0 0,-1 0 0,0 0 0,0 0-1,0 0 1,0 0 0,0 0 0,1 0 0,-1 0-1,0 0 1,0 0 0,0 0 0,0 1-1,0-1 1,0 0 0,1 0 0,-1 0 0,0 0-1,0 0 1,0 0 0,0 0 0,0 0-1,0 1 1,3-18-207,-3-100-584,-1 50 743,10 76 466,13 19-235,-21-27-146,0 1-1,1-1 0,-1 0 0,0 1 1,1-1-1,-1 0 0,1 0 0,-1 0 0,1 0 1,0 0-1,-1 0 0,1-1 0,0 1 1,3 0-1,-4-1-4,-1-1 1,1 1-1,-1 0 0,0-1 1,1 1-1,-1-1 1,1 1-1,-1-1 0,0 1 1,1-1-1,-1 1 0,0-1 1,1 1-1,-1-1 1,0 1-1,0-1 0,0 0 1,1 1-1,-1-1 0,0 1 1,0-1-1,0 0 1,0 1-1,0-1 0,0 0 1,0 1-1,0-1 0,-1 1 1,1-1-1,0 0 1,0 0-1,0 0-16,-1 1 0,1 0-1,0-1 1,0 1 0,0-1 0,0 1 0,0-1-1,0 1 1,0 0 0,-1-1 0,1 1 0,0-1-1,0 1 1,-1 0 0,1-1 0,0 1 0,0 0 0,-1-1-1,1 1 1,0 0 0,-1 0 0,1-1 0,0 1-1,-1 0 1,1 0 0,-1 0 0,1-1 0,0 1 0,-1 0-1,1 0 1,-1 0 0,1 0 0,-1 0 0,1 0-1,0 0 1,-1 0 0,1 0 0,-1 0 0,1 0 0,-1 0-1,1 0 1,0 0 0,-1 0 0,1 1 0,-1-1-1,1 0 1,0 0 0,-1 0 0,1 1 0,0-1-1,-1 0 1,1 0 0,0 1 0,-1-1 0,1 1 0,-2 0-10,1 0 0,0 0 1,0 1-1,0-1 0,0 1 1,0-1-1,0 0 1,0 1-1,1 0 0,-1-1 1,0 1-1,1-1 0,-1 1 1,1 0-1,0-1 1,0 1-1,-1 0 0,1 0 1,0-1-1,1 1 0,-1 0 1,0-1-1,0 1 1,1 0-1,-1 0 0,2 2 1,-1-1-6,0 0 1,0 0 0,1 0 0,-1 0 0,1-1 0,0 1-1,0-1 1,0 1 0,0-1 0,0 0 0,0 0-1,1 1 1,-1-2 0,4 3 0,-1-1 2,1-1 1,-1 0-1,1-1 0,0 1 1,0-1-1,-1 0 0,1-1 1,0 0-1,0 1 0,0-2 1,8 0-1,10-3 33,33-8 0,-41 8-4,26-10 52,-34 10-43,0 1 0,0 0 1,1 1-1,0 0 0,-1 0 0,1 1 0,14-1 0,-23 2-26,1 0-1,-1 0 1,0 0-1,1 0 1,-1 0-1,0 0 0,1 0 1,-1 0-1,0 0 1,1 0-1,-1 0 1,0 0-1,1 1 1,-1-1-1,0 0 0,1 0 1,-1 0-1,0 0 1,0 1-1,1-1 1,-1 0-1,0 0 1,0 1-1,1-1 0,-1 0 1,0 0-1,0 1 1,0-1-1,1 0 1,-1 1-1,0-1 1,0 0-1,0 1 0,0-1 1,0 0-1,0 1 1,0-1-1,-3 1 541,-2-10-162,1-1-139,0 0-82,0 0 1,1 0-1,0 0 1,0-1-1,1 1 1,-1-19-1,3 28-190,0 0 0,1 0-1,-1 0 1,0 0 0,1 0-1,-1 0 1,0 0 0,1 0-1,-1 0 1,1 0 0,-1 1 0,1-1-1,0 0 1,-1 0 0,1 1-1,0-1 1,-1 0 0,1 1-1,0-1 1,0 0 0,0 1-1,0-1 1,0 1 0,0 0 0,1-1-1,32-6-1489,-6 1 765,-2-10 279,0-3-139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18260,'-19'35'1840,"-7"15"-1096,1 6-255,-7 8 839,2 3-216,0 5-280,3 0-160,5-6-336,5 0-47,4-8-217,3 0-128,3-8-377,1-3-303,3-10-616,0-8 1072,-2-9-208,-2-8-240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05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20 17012,'0'-1'68,"1"1"1,-1 0 0,1 0-1,0 0 1,-1-1 0,1 1-1,-1 0 1,1 0 0,-1 0-1,1 0 1,0 0 0,-1 0-1,1 0 1,-1 0 0,1 0-1,0 0 1,-1 0 0,1 0-1,-1 1 1,1-1 0,-1 0-1,1 0 1,-1 1 0,1-1-1,-1 0 1,1 1 0,-1-1-1,1 0 1,-1 1-1,1-1 1,-1 1 0,0-1-1,1 1 1,-1-1 0,0 1-1,1-1 1,-1 1 0,0-1-1,0 1 1,1-1 0,-1 1-1,0-1 1,0 1 0,0 0-1,9 34 822,-8-27-328,39 313 1631,-19-128-1963,-20-167-134,-5-21-6,-6-14-23,-10-21-68,1 0-1,1-2 1,2 0-1,1-1 0,-16-54 1,24 67-24,1-1 1,1 1 0,1-1-1,1 0 1,0-1-1,2 1 1,2-33 0,-1 47 33,1-1-1,1 1 1,-1-1 0,1 1 0,0 0 0,1-1 0,0 1 0,0 0 0,0 1-1,1-1 1,0 1 0,1-1 0,-1 1 0,1 0 0,0 1 0,0-1 0,1 1-1,0 0 1,0 1 0,0-1 0,0 1 0,1 0 0,0 1 0,9-4 0,-9 4 16,0 1 0,0 0 0,0 0 0,0 1 1,1 0-1,13-1 0,-19 2-21,-1 0 0,0 0 0,1 0 0,-1 0 0,0 0 0,1 1 0,-1-1 0,1 0 0,-1 1 0,0-1 0,0 0 0,1 1 0,-1 0 0,0-1 0,0 1 0,0 0 0,1 0 0,-1-1 0,0 1 0,0 0 0,0 0 0,0 0 0,-1 0 0,1 1 0,0-1 0,0 0 0,-1 0 0,1 0 0,-1 1 0,1-1 0,-1 0 0,1 0 0,-1 1 0,0-1 0,1 0 0,-1 1 0,0-1 0,0 1 0,0-1 0,0 0 0,0 1 0,-1-1 0,0 3 0,0 3 13,-1 1 1,-1-1-1,0 0 1,0 0-1,0-1 1,-1 1-1,0-1 1,-4 7-1,-43 48 121,36-45-108,-3 4-79,7-9-539,1 1 0,-10 14 1,20-22-1725,5-6 1583,9-5 543,-13 6-59,21-12-775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05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14139,'4'6'384,"0"-1"1,0 1-1,0-1 0,-1 1 0,0 0 1,0 1-1,-1-1 0,1 0 0,-1 1 0,1 10 1,1 8 1251,1 39 0,-2-18-21,-1-17-835,-2-20-600,0-1 1,1 1 0,0-1-1,0 1 1,1-1 0,0 1-1,0-1 1,6 12 0,-8-20-167,0 1 0,1-1 0,-1 0 0,0 1 0,1-1 0,-1 1 1,1-1-1,-1 0 0,0 1 0,1-1 0,-1 0 0,1 1 0,-1-1 0,1 0 0,-1 0 1,1 1-1,-1-1 0,1 0 0,-1 0 0,1 0 0,-1 0 0,1 0 0,0 0 0,-1 0 1,1 0-1,-1 0 0,1 0 0,-1 0 0,1 0 0,-1 0 0,1 0 0,-1 0 0,1-1 1,-1 1-1,1 0 0,-1 0 0,1-1 0,-1 1 0,1 0 0,-1 0 0,1-1 0,-1 1 1,0-1-1,1 1 0,-1 0 0,0-1 0,1 1 0,-1-1 0,0 1 0,1-1 0,-1 1 1,0-2-1,16-26 342,-11 13-274,-1 0-1,-1 0 0,0-1 1,0 1-1,-2-1 1,0 0-1,-1 1 1,0-1-1,-1 1 1,-1-1-1,-1 1 0,0-1 1,-8-23-1,-3 18-294,5 16-153,9 5 342,-1 0 0,1 0 1,0 0-1,0 0 0,-1 0 1,1 0-1,0 0 0,0 0 1,-1 0-1,1 1 0,0-1 0,0 0 1,0 0-1,-1 0 0,1 0 1,0 1-1,0-1 0,0 0 1,0 0-1,-1 0 0,1 1 1,0-1-1,0 0 0,0 0 1,0 1-1,0-1 0,0 0 0,0 0 1,0 1-1,-1-1 0,1 0 1,0 0-1,0 1 0,0-1 1,0 0-1,0 2-70,0-1 0,0 0 0,0 1 0,0-1 0,1 1 0,-1-1 0,0 0 0,0 1 0,1-1 0,-1 0 0,1 0 0,-1 1 0,1-1 0,0 0 0,-1 0 0,1 0 0,0 0 0,0 1 0,0-1 0,0 0 0,0-1 0,0 1 0,0 0 0,0 0 0,0 0 0,0-1 0,1 1 0,-1 0 0,0-1 0,3 1 0,1 1-223,1 0-1,-1 0 1,1-1 0,-1 0-1,1 0 1,6 0-1,6-2-137,-1 0 0,0-1 1,0 0-1,0-2 0,0 0 0,-1-1 0,1-1 0,-1 0 0,-1-1 0,26-15 0,-41 22 474,0 0-1,0 0 1,0 0-1,0 0 0,0 0 1,0 0-1,0 0 0,1 0 1,-1 0-1,0-1 1,0 1-1,0 0 0,0 0 1,0 0-1,0 0 0,0 0 1,0 0-1,0 0 0,0 0 1,0 0-1,0 0 1,1 0-1,-1 0 0,0 0 1,0 0-1,0 0 0,0 0 1,0 0-1,0 0 0,0 0 1,0 0-1,0 0 1,0 0-1,0 0 0,1 0 1,-1 1-1,0-1 0,0 0 1,0 0-1,0 0 1,0 0-1,0 0 0,0 0 1,0 0-1,0 0 0,0 0 1,0 0-1,0 0 0,0 0 1,0 0-1,0 0 1,0 0-1,0 1 0,0-1 1,0 0-1,0 0 0,0 0 1,0 0-1,0 0 0,0 0 1,-1 9 594,-9 13 55,9-18-406,-7 15 446,0 0 1,2 1-1,-5 25 1,10-38-573,0 0 0,0 1 1,0-1-1,1 1 0,0 0 1,0-1-1,1 1 0,0-1 1,0 0-1,1 1 0,0-1 1,4 9-1,-5-13-110,0-1 0,0 0 1,1 0-1,-1 0 0,0 0 0,1 0 0,0-1 1,-1 1-1,1 0 0,0-1 0,0 1 0,0-1 1,0 1-1,0-1 0,0 0 0,0 0 0,0 0 1,1 0-1,-1 0 0,0-1 0,1 1 0,-1-1 1,0 1-1,1-1 0,-1 0 0,1 0 0,-1 0 1,0 0-1,1-1 0,-1 1 0,1-1 0,-1 1 1,0-1-1,0 0 0,1 0 0,3-2 0,1 0 28,0-1-1,0 0 1,0 0-1,-1-1 0,1 0 1,-1 0-1,-1-1 0,1 0 1,-1 0-1,6-6 0,-6 3 43,0 1-1,0-1 0,0 0 1,-1-1-1,0 1 0,-1-1 1,4-17-1,-6 23-64,-1 0 0,1 0 0,-1 0 0,0 0 0,0 1 0,0-1 0,-1 0 0,1 0 0,-1 0 0,0 0 0,0 0 0,0 0 0,-1 1 0,1-1 1,-1 1-1,0-1 0,0 1 0,0-1 0,-1 1 0,1 0 0,-1 0 0,-5-5 0,6 7-24,-1-1 1,1 1-1,0 0 1,-1 0-1,1 0 1,-1 0-1,1 0 1,-1 0-1,1 1 1,-1-1 0,0 1-1,1 0 1,-1 0-1,1 0 1,-1 0-1,0 0 1,-3 1-1,5-1-61,-1 1 0,0-1 0,0 0 0,1 1-1,-1 0 1,0-1 0,1 1 0,-1 0 0,0 0 0,1 0 0,-1 0-1,1 0 1,0 0 0,-1 0 0,1 1 0,0-1 0,0 0 0,0 1-1,-1-1 1,1 1 0,1-1 0,-1 1 0,0 0 0,0-1 0,0 4-1,1-4 0,-1-1 0,1 1 0,0-1 0,0 1 0,0-1 0,0 1 0,0-1 0,0 1 0,0-1 0,0 1 0,0-1 0,0 1 0,0 0 0,0-1 0,0 1 0,0-1 0,0 1 0,0-1 0,1 1 0,-1-1 0,0 1 0,0-1 0,1 0 0,-1 1 0,0-1 0,1 1 0,-1-1 0,0 1 0,1-1 0,-1 0 0,1 1 0,-1-1 0,1 0 0,-1 0 0,1 1 0,-1-1-1,1 0 1,-1 0 0,1 0 0,-1 0 0,1 1 0,0-1 0,1 0-55,1 0 0,-1 0 0,1-1-1,-1 1 1,0-1 0,0 1-1,1-1 1,-1 0 0,3-1 0,21-11-690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06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59 166 19540,'-18'31'1828,"9"-16"-1155,1-1 0,-8 23 0,14-34-588,1 1 0,0-1 0,0 1 0,0-1 0,1 1 0,-1 0 0,1-1 1,0 1-1,0 0 0,0-1 0,0 1 0,1 0 0,0-1 0,-1 1 0,1 0 0,2 4 0,-2-7-87,-1 0-1,1 0 1,0 0-1,0 1 1,-1-1-1,1 0 1,0 0 0,0 0-1,0 0 1,0-1-1,0 1 1,0 0-1,1 0 1,-1 0-1,0-1 1,0 1-1,1-1 1,-1 1-1,0-1 1,0 1-1,1-1 1,-1 0-1,0 0 1,1 0 0,-1 1-1,1-1 1,-1-1-1,0 1 1,1 0-1,-1 0 1,0 0-1,1-1 1,-1 1-1,0-1 1,1 1-1,-1-1 1,0 1-1,0-1 1,2-1-1,3-1-12,-1 0-1,0-1 1,0 1-1,-1-1 0,1 0 1,-1-1-1,7-7 0,0-5 83,-1 1-1,0-2 1,-2 1-1,0-1 1,0-1-1,-2 1 1,-1-1-1,0 0 1,-1-1-1,-1 1 1,-1-1-1,-1 1 1,-1-27-1,0 45-49,0 0 0,0 0 0,0 0 1,0 1-1,0-1 0,0 0 0,0 0 0,0 0 0,-1 1 0,1-1 0,0 0 0,0 0 1,-1 1-1,1-1 0,-1 0 0,1 1 0,-1-1 0,1 0 0,-1 1 0,1-1 0,-2 0 0,2 1-6,-1 0 0,1 0 0,-1 0 0,1 0 0,-1 0 0,1 0 0,-1 0 0,1 1 0,-1-1 0,1 0 0,-1 0 0,1 1 0,-1-1 0,1 0 0,-1 1 0,1-1 0,-1 0 0,1 1 0,0-1 0,-1 0 0,1 1 0,-1 0 0,-18 32 234,15-20-227,0-1 0,1 2 0,0-1 0,1 0 0,0 1 0,1-1 0,1 1 0,0-1 0,1 1 0,0-1 0,1 0 0,1 1 0,0-1 0,8 19 0,-10-28-22,1 0 1,0 0-1,1 0 0,-1 0 0,1 0 0,0-1 0,0 1 0,0-1 0,0 0 0,0 0 0,1 0 0,-1 0 0,1-1 0,0 0 0,0 1 1,0-1-1,0 0 0,0-1 0,0 1 0,1-1 0,-1 0 0,1 0 0,-1 0 0,0-1 0,1 0 0,-1 1 0,1-1 0,8-2 0,-5 1-16,1-1-1,0-1 1,-1 1-1,0-1 0,0-1 1,0 1-1,0-2 0,0 1 1,-1-1-1,0 0 1,0 0-1,0-1 0,11-12 1,-12 12 5,-1-1 0,1 1 0,-1-1 0,-1 0 1,1-1-1,-2 1 0,1-1 0,-1 1 1,0-1-1,4-16 0,-14 32 132,4 0-55,0 0-1,0 1 0,1-1 0,0 1 1,1 0-1,0-1 0,0 1 0,1 0 1,0 0-1,0 0 0,1 0 0,0-1 1,3 12-1,-3-19-47,-1 1 0,1-1-1,-1 0 1,1 1 0,0-1 0,0 0 0,0 1 0,0-1 0,0 0-1,0 0 1,0 0 0,0 0 0,0 0 0,0 0 0,1 0 0,-1 0-1,0-1 1,1 1 0,-1 0 0,0-1 0,1 1 0,-1-1 0,1 1-1,-1-1 1,1 0 0,-1 0 0,1 0 0,0 1 0,-1-1 0,1-1-1,-1 1 1,1 0 0,-1 0 0,1-1 0,-1 1 0,1 0 0,-1-1-1,0 0 1,1 1 0,1-2 0,6-2 31,0-1 0,0-1 0,0 1 0,12-11 0,-5 2-12,22-26 0,-27 28-48,1 0 0,0 0 0,26-18 0,-38 30 11,1-1 1,-1 1 0,1-1 0,0 1-1,-1 0 1,1 0 0,0-1 0,-1 1-1,1 0 1,0 0 0,-1 0 0,1 0-1,0-1 1,0 1 0,-1 0 0,1 0 0,0 1-1,0-1 1,-1 0 0,1 0 0,0 0-1,-1 0 1,1 1 0,0-1 0,-1 0-1,1 1 1,0-1 0,-1 0 0,1 1-1,-1-1 1,1 1 0,-1-1 0,1 1-1,-1-1 1,1 1 0,-1-1 0,1 1-1,-1 0 1,1-1 0,-1 1 0,0-1-1,0 1 1,1 0 0,-1 0 0,0-1-1,0 2 1,3 7-3,0-1-1,-1 1 1,1 12 0,2 6-52,-5-26 38,0-1 0,0 1 0,0-1 0,0 1 1,0-1-1,0 1 0,1-1 0,-1 1 0,0-1 1,0 0-1,0 1 0,1-1 0,-1 1 1,0-1-1,0 1 0,1-1 0,-1 0 0,0 1 1,1-1-1,-1 0 0,1 1 0,-1-1 0,0 0 1,1 1-1,-1-1 0,1 0 0,-1 0 0,1 1 1,-1-1-1,1 0 0,-1 0 0,1 0 0,-1 0 1,1 0-1,-1 0 0,1 0 0,-1 0 1,1 0-1,-1 0 0,1 0 0,1-1-13,-1 0 1,0 0-1,0-1 0,0 1 0,0 0 0,0-1 1,0 1-1,-1 0 0,1-1 0,0 1 1,-1-1-1,1-1 0,7-17-212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07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0 19588,'0'1'159,"-1"0"1,0 1-1,1-1 0,-1 0 0,1 0 1,-1 0-1,1 1 0,-1-1 0,1 0 1,0 0-1,0 1 0,0-1 0,0 0 1,-1 1-1,2-1 0,-1 2 0,0 1 167,-7 125 2435,-1 81-1839,8-209-915,3 25 203,-3-26-204,0 1 0,0-1 0,0 1 0,0-1 1,0 0-1,0 1 0,0-1 0,0 0 0,0 1 0,0-1 1,1 0-1,-1 1 0,0-1 0,0 0 0,0 1 0,1-1 0,-1 0 1,0 1-1,0-1 0,1 0 0,-1 0 0,0 1 0,1-1 0,-1 0 1,0 0-1,1 0 0,-1 1 0,0-1 0,1 0 0,-1 0 1,0 0-1,1 0 0,-1 0 0,0 0 0,1 0 0,-1 0 0,1 0 1,-1 0-1,0 0 0,1 0 0,-1 0 0,0 0 0,1 0 1,-1 0-1,1 0 0,-1 0 0,0-1 0,1 1 0,-1 0 0,0 0 1,1 0-1,-1-1 0,0 1 0,0 0 0,1 0 0,-1-1 0,0 1 1,0 0-1,1-1 0,-1 1 0,0 0 0,0-1 0,8-10 52,-1 0-1,0 0 0,-1 0 0,0-1 0,-1 0 1,0 0-1,4-20 0,-2 12 8,30-93-328,-40 125-1072,2 0-1,-2 22 1,2-11 62,-2 30-452,3-31 725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07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0 200 11402,'13'-200'7259,"-13"241"-6707,-1-6-64,1 0-1,2 0 1,8 40-1,-9-71-446,0 1 0,0-1 0,1-1 0,-1 1 1,1 0-1,0 0 0,0 0 0,0-1 0,1 1 0,2 2 0,-4-5-37,0 0 0,0 0 1,0 0-1,0 0 0,1 0 1,-1 0-1,0-1 0,0 1 1,1 0-1,-1-1 0,1 1 0,-1-1 1,0 1-1,1-1 0,-1 0 1,1 0-1,-1 0 0,1 0 0,-1 0 1,1 0-1,-1 0 0,1 0 1,-1 0-1,1-1 0,-1 1 1,0-1-1,1 1 0,-1-1 0,0 1 1,1-1-1,-1 0 0,2-1 1,3-3 4,-1 1 1,0-1-1,0-1 1,-1 1-1,1-1 1,-1 0-1,0 0 1,-1 0-1,1 0 0,-1-1 1,-1 1-1,1-1 1,-1 0-1,0 0 1,0 0-1,-1 0 1,1-10-1,-3 8 113,-2 12-4,-3 15 9,5-13-121,1-1 0,0 0 0,0 1-1,0-1 1,0 0 0,1 0 0,-1 1 0,1-1-1,0 0 1,1 0 0,-1 0 0,1 0 0,-1 0-1,1 0 1,0 0 0,1-1 0,-1 1 0,1 0-1,-1-1 1,1 0 0,0 0 0,0 0 0,1 0 0,-1 0-1,1-1 1,-1 0 0,1 1 0,0-1 0,0 0-1,0-1 1,0 1 0,0-1 0,0 0 0,0 0-1,0 0 1,1 0 0,-1-1 0,0 0 0,0 0 0,1 0-1,4-1 1,0 0-2,-1-1-1,1 0 1,-1 0 0,1-1-1,-1 0 1,0-1 0,0 1-1,9-7 1,2-4 38,33-27-1,-51 40-38,-1 1 0,0-1 0,1 1 0,-1 0 0,0-1 0,1 1 0,-1 0 0,1-1 0,-1 1-1,1 0 1,-1 0 0,1 0 0,-1-1 0,1 1 0,-1 0 0,1 0 0,-1 0 0,1 0 0,-1 0 0,1 0 0,-1 0 0,1 0 0,3 9 94,-6 24 139,0-21-134,0 8 91,0-7-10,1 0-1,1 0 1,-1 1-1,2-1 1,0 1-1,4 18 1,-5-32-183,0 1 0,0-1-1,0 0 1,0 0 0,0 0 0,0 1 0,0-1-1,0 0 1,0 0 0,0 0 0,0 1 0,0-1-1,1 0 1,-1 0 0,0 0 0,0 1 0,0-1-1,0 0 1,0 0 0,0 0 0,1 1 0,-1-1-1,0 0 1,0 0 0,0 0 0,0 0 0,1 0-1,-1 0 1,0 1 0,0-1 0,0 0 0,1 0-1,-1 0 1,0 0 0,0 0 0,0 0 0,1 0-1,-1 0 1,0 0 0,0 0 0,0 0 0,1 0-1,-1 0 1,0 0 0,0 0 0,1 0 0,-1 0-1,7-12-377,3-21-341,0-44 128,-7 31 178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08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18012,'0'10'1336,"0"-1"-1176,0 0-248,5-2-64,4 0 408,1 0-304,3 3-144</inkml:trace>
  <inkml:trace contextRef="#ctx0" brushRef="#br0" timeOffset="1">290 152 16436,'-5'19'2431,"-11"27"0,5-17-705,10-28-1686,1 0 0,-1 0 1,1 1-1,0-1 1,-1 0-1,1 0 0,0 0 1,0 0-1,0 0 1,-1 0-1,1 1 0,0-1 1,1 0-1,-1 0 1,0 0-1,0 0 0,0 1 1,1 1-1,0-3-33,-1 0 0,1 0 1,-1 1-1,1-1 0,-1 0 0,1 0 0,-1 1 0,1-1 0,0 0 0,-1 0 0,1 0 0,-1 0 1,1 0-1,0 0 0,-1 0 0,1 0 0,-1 0 0,1 0 0,-1 0 0,1 0 0,0-1 1,-1 1-1,1 0 0,-1 0 0,1-1 0,8-3-144,0-1 0,-1 0 0,10-7 1,-12 8-17,6-5-201,-9 6 199,1 0 0,-1 0 0,1 1 0,0-1 1,0 1-1,0 0 0,0 0 0,0 0 0,0 0 0,0 1 0,1 0 0,5-1 0,-9 2 132,-1 0-1,0 0 0,1 0 1,-1 0-1,0 0 0,1 0 0,-1 1 1,1-1-1,-1 0 0,0 0 0,1 1 1,-1-1-1,0 0 0,0 0 0,1 1 1,-1-1-1,0 0 0,0 1 0,1-1 1,-1 0-1,0 1 0,0-1 0,0 0 1,1 1-1,-1-1 0,0 0 0,0 1 1,0 0 40,0-1 0,0 0 0,0 1 0,0-1 0,1 0 1,-1 1-1,0-1 0,0 0 0,0 1 0,0-1 0,1 0 0,-1 1 1,0-1-1,0 0 0,1 0 0,-1 1 0,0-1 0,1 0 0,-1 0 0,0 1 1,1-1-1,-1 0 0,0 0 0,1 0 0,-1 0 0,0 0 0,1 0 1,-1 0-1,0 1 0,1-1 0,-1 0 0,1 0 0,-1 0 0,0 0 0,1-1 1,-1 1-1,0 0 0,1 0 0,-1 0 0,0 0 0,1 0 0,-1 0 1,0 0-1,1-1 0,-1 1 0,0 0 0,1 0 0,-1-1 0,1 1 1,10-5 174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08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10 13683,'5'-10'7226,"-25"23"-4538,18-10-2653,-1-1 1,1 1-1,-1 0 0,1 0 1,0 1-1,0-1 0,0 0 1,-2 6-1,4-8-37,-1 0-1,1 0 0,0 0 1,0 0-1,0 0 0,0 0 1,0 0-1,0 0 1,0 0-1,0 0 0,0 0 1,1 0-1,-1 0 1,0 0-1,1 0 0,-1-1 1,0 1-1,1 0 0,-1 0 1,1 0-1,0 0 1,-1 0-1,1-1 0,-1 1 1,1 0-1,0-1 1,0 1-1,0 0 0,-1-1 1,1 1-1,0-1 0,0 1 1,0-1-1,0 0 1,0 1-1,0-1 0,1 1 1,16 4-146,0-1 1,-1-1-1,2 0 1,-1-1-1,23-1 1,-23-1 6,-1 1 0,1 0 0,-1 2 0,0 0 0,32 10 0,-47-13 153,0 1-1,-1-1 1,1 1 0,-1 0 0,0-1 0,1 1 0,-1 0 0,1 0 0,-1 0 0,0 0-1,0 0 1,0 0 0,0 0 0,0 0 0,0 1 0,0-1 0,0 0 0,0 1-1,0-1 1,0 3 0,0-3 33,-1 1 0,0-1 0,-1 1 0,1-1-1,0 1 1,0-1 0,-1 0 0,1 1 0,0-1 0,-1 0 0,1 1-1,-1-1 1,0 0 0,0 1 0,1-1 0,-1 0 0,0 0 0,-1 1-1,-6 6 356,0-1 0,0 0 0,-1 0-1,-14 8 1,22-15-377,-10 7 330,0-1 1,0-1-1,-1 0 1,0-1-1,-17 4 0,22-6-288,0-1-1,-1 1 1,1-2-1,-1 1 1,0-1-1,1 0 1,-1-1-1,1 0 1,-1 0-1,-8-2 1,14 2-175,1 0 0,-1 0-1,1 1 1,-1-1 0,1 0 0,-1 0 0,1 0-1,0-1 1,-1 1 0,1 0 0,0 0 0,0-1-1,0 1 1,0-1 0,0 1 0,0-1 0,0 1-1,1-1 1,-1 0 0,0 1 0,1-1-1,-1 0 1,1 1 0,0-1 0,0 0 0,-1 0-1,1 1 1,0-1 0,1 0 0,-1 0 0,0 1-1,1-4 1,3-10-758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09.2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36 17524,'-9'-34'3107,"7"32"-1648,0 7-826,0 8-138,5 399 2277,-3-408-2751,0 5 70,0 1 0,1-1 0,1 0 1,4 18-1,-6-26-86,0-1 1,0 0-1,0 1 1,0-1-1,0 0 1,0 1-1,1-1 0,-1 0 1,0 0-1,0 1 1,0-1-1,1 0 1,-1 0-1,0 1 0,0-1 1,1 0-1,-1 0 1,0 0-1,0 1 1,1-1-1,-1 0 0,0 0 1,1 0-1,-1 0 1,0 0-1,1 0 0,-1 1 1,0-1-1,1 0 1,-1 0-1,0 0 1,1 0-1,-1 0 0,0 0 1,1-1-1,-1 1 1,0 0-1,1 0 1,-1 0-1,11-10 127,-2-12-56,0-1-1,-1 0 1,-1 0-1,-2 0 0,4-25 1,-2 9 14,9-46 86,8-41-41,-23 122-141,0 1-1,0 0 1,0-1 0,0 1-1,0 0 1,1 0 0,0 0-1,-1 0 1,1 0 0,0 0-1,0 1 1,4-4 0,-5 5-3,0 0 1,1 1-1,-1-1 1,0 1-1,0 0 1,1-1-1,-1 1 1,0 0-1,1 0 1,-1-1-1,0 1 1,1 0-1,-1 0 1,0 1-1,1-1 1,-1 0-1,0 0 1,0 1-1,1-1 1,-1 1-1,0-1 1,0 1-1,1-1 1,-1 1-1,0 0 1,0 0-1,0-1 1,0 1-1,0 0 1,0 0-1,0 0 1,1 2-1,0-1 5,0 0 0,0 0-1,0 0 1,-1 0 0,1 1 0,-1-1-1,1 0 1,-1 1 0,0-1-1,0 1 1,0 0 0,0-1 0,-1 1-1,1 0 1,-1-1 0,1 4-1,-1-1 19,-1 0-1,1 0 0,-1 1 0,0-1 1,0 0-1,0 0 0,-1-1 0,-2 7 1,-2 2 40,-1 0 0,-1 0 0,0 0 1,0-1-1,-12 11 0,15-16-89,0-2 1,0 1-1,-1 0 0,0-1 0,0 0 0,0 0 0,-1-1 1,-11 6-1,10-9-1208,12-9-64,13-8-469,74-40-853,-45 31 1646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09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1 18708,'-2'3'1578,"-6"12"-1159,-1 1 1,2-1-1,0 2 1,1-1-1,1 1 1,1 0-1,0 0 1,1 0-1,1 0 1,0 1 0,2 21-1,0-37-402,0 0 0,0-1 1,0 1-1,0 0 0,1-1 0,-1 1 0,1-1 0,-1 1 0,1 0 1,-1-1-1,1 1 0,0-1 0,0 1 0,0-1 0,0 0 0,0 1 1,0-1-1,0 0 0,0 0 0,1 0 0,-1 0 0,0 0 0,1 0 1,1 1-1,-1-2-4,0 1 0,0-1 0,0 0 0,0 0 0,0 0 0,0 0 0,0 0 0,0 0 0,-1 0 0,1-1 0,0 1 0,0-1 0,0 0 1,0 1-1,0-1 0,-1 0 0,1 0 0,0 0 0,-1 0 0,4-3 0,10-9 13,-1-1 0,0-1 0,-1 0-1,0-1 1,15-27 0,8-7-170,-36 49 128,1 0 0,0 0 0,0 0 1,0 0-1,-1 0 0,1 0 1,0 0-1,0 0 0,0 0 1,0 1-1,1-1 0,-1 0 1,0 1-1,0-1 0,0 1 0,0-1 1,2 0-1,-2 2 6,0-1 0,-1 0 0,1 0 0,0 1 0,-1-1 0,1 1 0,-1-1 0,1 0 0,-1 1 0,1-1 0,-1 1 0,1-1 0,-1 1 0,1 0 0,-1-1 0,1 1 0,-1-1 0,0 1 0,0 0 0,1-1 0,-1 1 0,0 0 0,0-1 0,0 1 0,1 0 0,-1-1 0,0 1 0,0 0 0,0 0 0,0-1 0,-1 2 0,3 38-205,-2-29 196,1 0-1,0 0 1,0 0-1,5 18 1,-6-28-5,1-1 0,-1 1 1,0-1-1,0 1 0,0-1 1,0 1-1,1-1 1,-1 1-1,0-1 0,1 1 1,-1-1-1,0 1 0,1-1 1,-1 0-1,0 1 0,1-1 1,-1 1-1,1-1 1,-1 0-1,1 0 0,-1 1 1,1-1-1,-1 0 0,1 0 1,-1 1-1,1-1 0,-1 0 1,1 0-1,-1 0 0,1 0 1,-1 0-1,1 0 1,-1 0-1,1 0 0,0 0 1,-1 0-1,1 0 0,-1 0 1,1 0-1,-1-1 0,1 1 1,-1 0-1,1 0 0,-1-1 1,1 1-1,-1 0 1,1 0-1,-1-1 0,0 1 1,1-1-1,-1 1 0,1-1 1,21-24-1410,-21 24 1418,42-62-993,-19 22 306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0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25 18428,'-2'8'447,"0"0"0,0-1 0,-1 0 0,0 0 0,-4 8 0,-11 25 817,13-17-988,2 0 0,0 0 0,1 0-1,2 28 1,0-25-841,-1 0-1,-8 48 1,6-61 470,1-3-15,-1 0-1,2 0 0,-1 11 0,2-19 98,-1 1 0,1-1 1,1 0-1,-1 0 0,0 1 0,1-1 0,-1 0 1,1 0-1,-1 0 0,1 0 0,0 0 0,0 0 1,0 0-1,0 0 0,0 0 0,1 0 1,-1-1-1,0 1 0,4 2 0,-4-3 29,0 0 0,1-1 0,-1 1 0,0-1 0,1 0 0,-1 1 0,1-1 0,-1 0 0,0 0 0,1 0 0,-1 0 0,1 0 0,-1 0 0,0 0 0,1 0 0,-1-1 0,1 1 0,-1 0 0,0-1 0,1 1 0,-1-1 0,0 0 0,0 1 0,0-1 0,2-1 0,29-23 568,4-12 41,-2-2 0,-1-1 0,38-62 0,60-140 1147,-128 237-1655,-2 6-41,-2 13-17,-8 33-106,6-31 57,-5 28-95,2 0-1,2 0 1,2 1 0,1-1 0,3 1 0,2-1-1,9 46 1,-9-74-962,-8-33-140,-29-66-300,-45-83-1,76 161 1490,0 2 176,0-2-1,0 1 1,0 0-1,0 0 1,1 0-1,-2-10 0,3 13-118,0 0 1,0 0-1,0 0 0,1 0 0,-1 0 0,0 0 0,1 0 0,-1 0 0,0 0 0,1 0 0,-1 0 0,1 0 0,0 0 0,-1 0 0,1 0 0,0 1 0,-1-1 0,1 0 0,0 0 0,0 1 0,0-1 0,-1 1 0,1-1 0,0 0 0,0 1 0,0 0 0,0-1 0,0 1 0,0-1 0,0 1 0,0 0 0,0 0 0,1 0 0,1 0 0,72-9 1434,-51 8-1105,33-7 1,-29 1-254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41 17900,'3'-4'467,"0"0"0,0 0 0,-1 0 0,1-1 0,2-5 0,-5 9-428,0 1 1,0 0 0,0 0-1,0-1 1,0 1-1,1 0 1,-1 0 0,0-1-1,0 1 1,0 0 0,0 0-1,0-1 1,0 1-1,0 0 1,0 0 0,0-1-1,0 1 1,0 0 0,0 0-1,0-1 1,0 1-1,0 0 1,-1 0 0,1-1-1,0 1 1,0 0 0,0 0-1,0 0 1,0-1-1,0 1 1,-1 0 0,1 0-1,0 0 1,0-1 0,0 1-1,-1 0 1,1 0-1,0 0 1,-2 0 77,1 0-1,-1 0 1,1 1-1,-1-1 1,1 0-1,-1 1 1,1-1 0,-1 1-1,1 0 1,0 0-1,-1-1 1,0 2-1,-15 10 152,1 0-1,0 1 0,1 0 0,0 1 0,1 1 0,1 0 1,0 1-1,-16 28 0,9-10-187,2 0 0,1 1 0,-18 59 0,23-55 10,1 1 1,-6 52-1,15-74-67,0 1 0,1 0 0,1 0-1,1-1 1,1 1 0,0 0 0,7 21-1,-8-36-62,0 1-1,1-1 0,-1 0 0,1 0 0,0 0 0,0-1 0,1 1 1,-1 0-1,1-1 0,0 0 0,0 1 0,0-1 0,0 0 1,0-1-1,6 5 0,-6-6-8,0 1 0,1-1 1,-1 0-1,1 0 0,-1 0 1,0 0-1,1 0 0,0-1 1,-1 0-1,1 1 0,-1-1 1,1-1-1,-1 1 0,1 0 1,-1-1-1,1 0 0,-1 0 1,1 0-1,3-1 0,18-11-259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1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 16612,'-3'22'4503,"-8"59"-2560,8-50-1633,-1 0-189,1 0-1,2 1 0,1-1 0,4 34 0,-3-63-108,-1 0-1,0 0 1,0 0 0,1 0-1,-1 0 1,1-1 0,0 1-1,-1 0 1,1 0 0,0-1-1,0 1 1,0 0 0,0-1-1,0 1 1,1-1 0,-1 1-1,3 1 1,-3-2 2,0-1 0,0 0 0,0 1 0,0-1-1,0 0 1,0 0 0,0 0 0,0 0 0,0 0 0,0 0 0,0 0 0,0 0 0,0-1 0,0 1 0,0 0 0,0-1 0,0 1 0,0 0-1,0-1 1,-1 1 0,1-1 0,0 1 0,1-2 0,4-3 71,0-1 0,-1 1 0,1-1 0,-1 0 0,-1-1 0,8-11 0,39-95 1327,-52 127-1401,1 0 0,1 0-1,0 0 1,1 0 0,1 0-1,0-1 1,1 1 0,0-1 0,1 0-1,7 13 1,-10-21-11,0-1 0,1 0-1,-1 0 1,1 0 0,0 0 0,0-1 0,0 1 0,1-1-1,-1 0 1,1 0 0,0 0 0,0 0 0,0-1 0,0 0-1,0 1 1,1-1 0,-1-1 0,0 1 0,1-1 0,0 0-1,-1 0 1,1 0 0,0 0 0,-1-1 0,1 0 0,0 0-1,0 0 1,-1-1 0,1 1 0,0-1 0,-1 0 0,9-3-1,-3 0 28,0-1 0,-1 0 1,1 0-1,-1-1 0,0 0 0,0-1 0,-1 0 0,0 0 0,0-1 0,-1 0 0,0 0 0,0-1 0,-1 1 0,0-2 0,-1 1 1,0 0-1,0-1 0,-1 0 0,5-19 0,-8 17 21,-5 19-33,-4 19-24,6-18-1,2 0-1,-1 1 1,1-1-1,0 0 1,2 12-1,-2-18 8,1-1 0,-1 0 0,0 1-1,1-1 1,-1 1 0,1-1 0,-1 0-1,1 1 1,0-1 0,-1 0 0,1 0-1,0 0 1,0 1 0,0-1 0,0 0-1,2 1 1,-2-2 0,0 1 0,0-1 1,0 0-1,0 1 0,0-1 0,0 0 0,1 0 0,-1 0 1,0 0-1,0 0 0,0 0 0,0-1 0,0 1 0,1 0 1,-1 0-1,0-1 0,0 1 0,0-1 0,0 1 0,0-1 0,0 1 1,0-1-1,0 0 0,1-1 0,5-4-103,0 0-1,0-1 1,0 0-1,-1 0 1,0-1 0,-1 1-1,1-1 1,-2-1-1,1 1 1,-1-1 0,0 1-1,-1-1 1,4-16-1,-8 17-1929,-4 9 590,-6 12 33,8-3 555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1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 20892,'-3'-2'2145,"8"4"-2289,1 1 640,4 1-1192,0 2 656,4 5-296,2 5-120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2.0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86 353 15443,'0'-1'536,"0"-1"-1,0 0 0,0 0 1,0 0-1,-1 0 1,1 0-1,0 1 0,-1-1 1,1 0-1,-1 0 1,-1-2-1,1 3-461,0 0 1,0-1-1,0 1 0,0 0 1,0 0-1,0 0 1,0 0-1,0 0 0,0 0 1,-1 0-1,1 1 0,0-1 1,-1 0-1,1 1 0,0-1 1,-1 1-1,1-1 1,-1 1-1,1 0 0,-1-1 1,1 1-1,-1 0 0,1 0 1,-1 0-1,1 0 1,-1 0-1,1 1 0,-1-1 1,1 0-1,-1 1 0,1-1 1,-1 1-1,1 0 1,0-1-1,-2 2 0,0 0-31,1-1-1,0 1 1,-1 0 0,1 0-1,0 0 1,0 1-1,0-1 1,1 0-1,-1 1 1,0-1 0,1 1-1,0 0 1,-1 0-1,1-1 1,0 1 0,1 0-1,-1 0 1,0 0-1,1 0 1,-1 0-1,1 0 1,0 3 0,0 3-62,0 1 1,1-1 0,0 0-1,0 0 1,1 1-1,3 8 1,0-3-10,1 0 1,1-1-1,1 1 0,16 24 0,46 49-120,-29-38 43,-33-41 84,13 18-52,23 37 0,-40-56 58,1 0-1,-1 1 1,0 0 0,-1 0 0,0 0 0,0 0 0,-1 0 0,0 0-1,1 15 1,-4-20 15,1 1-1,0-1 0,-1 1 0,0-1 1,0 1-1,-1-1 0,1 0 1,-1 0-1,0 0 0,0 0 1,0 0-1,0 0 0,-1 0 0,-4 5 1,5-7 2,1-1 1,0 0-1,-1 0 1,1 1 0,-1-1-1,1 0 1,-1 0-1,1 0 1,-1 0-1,0-1 1,1 1-1,-1 0 1,0-1 0,0 1-1,1-1 1,-1 0-1,0 1 1,0-1-1,0 0 1,0 0-1,0 0 1,1 0 0,-1-1-1,0 1 1,0 0-1,0-1 1,1 1-1,-1-1 1,0 0-1,0 0 1,1 1 0,-1-1-1,1 0 1,-1 0-1,1-1 1,-1 1-1,-1-2 1,-1-1-1,0-1-1,1 1 1,-1-1 0,1 0-1,0 0 1,0 0 0,1 0 0,0 0-1,0-1 1,0 1 0,1-1-1,-1 0 1,1 1 0,0-7-1,-1-8-4,1-1-1,3-33 1,2 17-16,2 1 0,2 0 0,1 1 0,18-48 0,67-133-14,-73 171 47,15-29 30,-9 20 197,35-101 0,-59 143-96,-5 12 23,-6 16-1,0 11-121,1 1 1,1 1-1,1-1 0,2 0 1,1 1-1,1 0 1,2 0-1,0-1 1,9 42-1,-7-55-43,1 0 1,0 0-1,1-1 1,1 0-1,0 0 0,1 0 1,1-1-1,16 23 1,-8-23-107,-10-13-20,-5-10 14,-6-3 75,0 1 0,0 0 0,-2 0 1,1 0-1,-1 1 0,-1 0 0,-17-19 0,5 5 165,5 5 7,4 7 72,2 0 0,-13-21 0,22 34-208,0-1-1,-1 1 1,1 0 0,0-1-1,0 1 1,0 0 0,0-1-1,0 1 1,0 0 0,-1-1-1,1 1 1,0-1 0,0 1-1,0 0 1,0-1 0,0 1-1,0 0 1,0-1 0,1 1-1,-1-1 1,0 1 0,0 0-1,0-1 1,0 1 0,0 0-1,1-1 1,-1 1 0,0 0-1,0-1 1,0 1 0,1-1-1,13-3-435,26 5-578,-31-1 1010,23-1-289,4-5-93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2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28 17876,'-1'-2'225,"1"0"1,-1 0-1,0 0 1,1 0-1,-1 0 1,0 0-1,0 1 1,0-1 0,-1 0-1,1 0 1,0 1-1,-3-3 1,4 4-181,0 0 1,-1 0-1,1-1 1,0 1 0,0 0-1,-1 0 1,1 0 0,0 0-1,-1 0 1,1 0-1,0 0 1,-1 0 0,1 0-1,0 0 1,-1 0 0,1 0-1,0 0 1,-1 0-1,1 0 1,0 0 0,-1 0-1,1 0 1,0 0-1,0 0 1,-1 0 0,1 0-1,0 1 1,-1-1 0,1 0-1,-9 17 1184,4 4-992,2 1 1,0 0-1,1 0 1,1 0-1,3 32 0,-1-51-216,-1 1-1,0 0 1,1-1-1,0 1 1,0-1-1,0 1 1,0-1-1,1 1 1,-1-1-1,4 5 1,-5-7-7,1 0 0,0 0 0,0 0 0,0-1 0,0 1 0,0 0 0,0 0 0,0-1 0,0 1 0,0 0 0,0-1 0,0 1 0,1-1 0,-1 1 0,0-1 0,0 0 0,1 1 0,-1-1 0,0 0 0,0 0 0,1 0 0,-1 0 0,0 0 0,1 0 0,-1-1 0,0 1 0,0 0 0,1 0 0,-1-1 0,0 1 0,2-2 0,11-5 110,-1-1 1,0 0 0,0-2-1,-1 1 1,0-1-1,15-17 1,23-18 175,-49 44-294,0 0 0,0 0 0,0 0 1,0 0-1,0 0 0,1 1 0,-1-1 0,0 0 0,1 1 1,-1-1-1,0 1 0,1-1 0,-1 1 0,1 0 0,-1-1 1,1 1-1,-1 0 0,0 0 0,1 0 0,-1 0 0,1 0 0,-1 1 1,4 0-1,-3 0 2,0 1 0,0-1 0,0 1 1,0 0-1,0 0 0,0 0 0,0 0 1,-1 0-1,1 0 0,-1 0 0,1 1 1,0 2-1,4 6-5,-4-6 10,1-1-1,-1 1 1,1 0 0,0-1-1,0 0 1,7 7 0,-9-10-12,0-1-1,0 1 1,0 0-1,0-1 1,0 1-1,0-1 1,0 0 0,0 1-1,0-1 1,0 0-1,1 1 1,-1-1 0,0 0-1,0 0 1,0 0-1,1 0 1,-1 0 0,0-1-1,0 1 1,0 0-1,0 0 1,0-1-1,1 1 1,-1-1 0,0 1-1,0-1 1,0 1-1,0-1 1,0 0 0,0 1-1,-1-1 1,1 0-1,0 0 1,0 0 0,1-1-1,90-103-2605,-89 102 2607,18-25-493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3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18420,'1'1'118,"0"0"1,0 0-1,-1 0 1,1 0-1,0-1 1,-1 1-1,1 0 1,-1 0-1,1 0 1,-1 1-1,1-1 1,-1 0-1,0 0 1,1 0-1,-1 0 1,0 0-1,0 0 1,0 0-1,0 1 0,0-1 1,0 0-1,0 2 1,0 3 269,8 138 2986,-6-79-3041,2 0-1,16 77 0,-18-135-298,-2-5-21,0 0-1,0-1 0,1 1 0,-1 0 0,1 0 1,-1-1-1,1 1 0,0 0 0,-1 0 1,1-1-1,0 1 0,0-1 0,0 1 0,2 1 1,-3-3-10,0 0 0,0 0 0,1-1 0,-1 1 0,0 0 1,0 0-1,1 0 0,-1 0 0,0 0 0,0 0 1,0-1-1,1 1 0,-1 0 0,0 0 0,0 0 0,0 0 1,1-1-1,-1 1 0,0 0 0,0 0 0,0-1 1,0 1-1,0 0 0,0 0 0,0-1 0,0 1 0,1 0 1,-1 0-1,0-1 0,0 1 0,0 0 0,0 0 1,0-1-1,0 1 0,0 0 0,-1 0 0,1-1 0,1-12 42,-2-21 60,-2 1 0,-1-1 0,-13-49 1,16 76-106,-3-8-13,3 17-49,2 1 44,0 0 0,0 0 1,0 1-1,1-1 1,-1-1-1,1 1 1,2 3-1,-1-1-1,0-1 0,0-1-1,1 1 1,0 0 0,0-1-1,0 0 1,0 0 0,0 0-1,0 0 1,1-1 0,0 0 0,-1 0-1,1 0 1,0 0 0,0-1-1,10 2 1,-11-3 13,-1 0 0,1 0 0,0 0 1,0-1-1,0 1 0,-1-1 0,1 0 0,0 0 1,-1 0-1,1-1 0,-1 0 0,1 1 0,-1-1 0,0 0 1,0 0-1,0-1 0,0 1 0,0-1 0,0 0 1,-1 1-1,1-1 0,-1 0 0,4-5 0,-4 5 15,-1 0 0,1 0 1,0 0-1,-1 0 0,1 0 0,-1 0 0,0 0 0,0-1 0,0 1 0,0 0 0,-1-1 1,1 1-1,-1 0 0,0-1 0,0 1 0,0-1 0,-2-4 0,2 7-7,0 1-1,0 0 0,0 0 0,0 0 1,0-1-1,0 1 0,0 0 1,-1 0-1,1 0 0,0 0 0,0-1 1,0 1-1,0 0 0,0 0 1,-1 0-1,1 0 0,0 0 0,0-1 1,0 1-1,-1 0 0,1 0 1,0 0-1,0 0 0,0 0 0,-1 0 1,1 0-1,0 0 0,0 0 1,-1 0-1,1 0 0,0 0 1,0 0-1,0 0 0,-1 0 0,1 0 1,0 0-1,0 0 0,0 0 1,-1 0-1,1 0 0,0 1 0,0-1 1,0 0-1,-1 0 0,1 0 1,0 0-1,0 0 0,0 1 0,0-1 1,0 0-1,-1 0 0,1 0 1,0 0-1,0 1 0,0-1 0,0 0 1,-7 12 22,5-6-27,0 0 0,1 1 0,0-1 0,0 0-1,1 1 1,0-1 0,0 1 0,1 7 0,-1-12 0,0 0-1,0-1 0,1 1 1,-1 0-1,0-1 0,1 1 1,-1-1-1,1 1 0,0 0 0,-1-1 1,1 1-1,0-1 0,0 0 1,0 1-1,0-1 0,0 0 1,0 0-1,0 1 0,0-1 0,1 0 1,-1 0-1,0 0 0,1 0 1,-1-1-1,1 1 0,-1 0 1,1-1-1,-1 1 0,1 0 0,0-1 1,-1 0-1,1 1 0,-1-1 1,1 0-1,0 0 0,2 0 1,8-3-10,-1 0 0,1 0 0,-1-1 0,0-1 0,0 1 0,-1-2 0,1 0 0,9-7 0,-8 5 81,0 1 1,1 0-1,-1 1 1,26-8-1,-38 14-50,1 0 0,-1 0 0,0-1 1,1 1-1,-1 0 0,0 0 0,0-1 0,1 1 0,-1 0 0,0 0 1,1-1-1,-1 1 0,0 0 0,0-1 0,0 1 0,1 0 0,-1-1 1,0 1-1,0 0 0,0-1 0,0 1 0,0-1 0,0 1 0,0 0 1,0-1-1,0 1 0,0 0 0,0-1 0,0 1 0,0-1 0,0 1 1,0 0-1,0-1 0,0 1 0,0-1 0,0 1 0,0 0 0,-1-1 1,1 1-1,-8-17 398,7 16-358,-19-29 682,14 23-790,0-1-1,1 0 0,0 0 1,-3-10-1,8 18-1,0-1 0,0 1 1,0 0-1,0 0 0,0-1 0,0 1 1,0 0-1,0 0 0,0 0 0,0-1 1,0 1-1,0 0 0,0 0 0,1 0 1,-1 0-1,0-1 0,0 1 0,0 0 1,0 0-1,0 0 0,1 0 0,-1 0 1,0-1-1,0 1 0,0 0 0,0 0 0,1 0 1,-1 0-1,0 0 0,0 0 0,0 0 1,1 0-1,-1 0 0,0 0 0,0 0 1,1 0-1,-1 0 0,0 0 0,0 0 1,14-1-1309,-8 0 920,44-5-1289,-16 0 635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4.0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3 18092,'0'0'81,"-1"0"0,1-1 0,0 1 0,-1 0 1,1 0-1,-1-1 0,1 1 0,0 0 0,-1 0 0,1 0 0,-1-1 0,1 1 1,-1 0-1,1 0 0,-1 0 0,1 0 0,-1 0 0,1 0 0,0 0 1,-1 0-1,1 0 0,-1 0 0,1 0 0,-1 0 0,1 1 0,-1-1 0,1 0 1,0 0-1,-2 1 0,-6 13 1152,0 21 164,6-20-1226,1-1 0,1 0 0,0 0 1,0 0-1,1 1 0,1-1 1,1 0-1,0 0 0,1-1 0,0 1 1,1-1-1,0 0 0,10 17 0,-13-28-152,-1 1-1,1-1 0,0 1 0,0-1 0,1 0 1,-1 0-1,0 1 0,1-2 0,-1 1 1,1 0-1,-1 0 0,1-1 0,0 0 0,0 1 1,0-1-1,0 0 0,0 0 0,0-1 0,0 1 1,5 0-1,-4-1-11,0-1 1,1 1 0,-1-1-1,0 0 1,0 0-1,1 0 1,-1-1-1,0 1 1,0-1 0,0 0-1,-1 0 1,1 0-1,0-1 1,3-3 0,-2 3-7,-2 0 2,-1 1 0,1-1 1,0 1-1,0 0 0,1 1 0,-1-1 0,5-1 0,-8 2-2,1 1 0,-1 0 0,1 0 1,-1 0-1,1 0 0,0 0 0,-1 0 0,1 0 0,-1 0 0,1 0 0,-1 0 1,1 1-1,0-1 0,-1 0 0,1 0 0,-1 0 0,1 1 0,-1-1 1,1 0-1,0 1 0,0 0 1,0 0 1,0 0-1,-1 1 1,1-1-1,0 0 1,-1 0-1,1 1 1,0-1-1,-1 0 1,0 1-1,1-1 1,-1 2-1,14 112 188,-14-115-213,0 1 1,0-1 0,0 0-1,0 0 1,0 1 0,0-1-1,0 0 1,0 1 0,0-1-1,0 0 1,0 0 0,1 1-1,-1-1 1,0 0 0,0 0-1,0 1 1,0-1 0,0 0-1,0 0 1,0 0 0,1 1-1,-1-1 1,0 0 0,0 0-1,0 0 1,1 1 0,-1-1-1,0 0 1,0 0 0,0 0-1,1 0 1,-1 0 0,0 0-1,0 1 1,1-1 0,-1 0-1,0 0 1,0 0 0,1 0-1,-1 0 1,7-11-587,6-30 23,-11 32 504,9-24-346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4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109 108 18660,'-11'7'758,"1"1"-1,0 1 1,0-1 0,1 1-1,0 1 1,-14 20 0,19-25-680,1-1 0,0 1-1,1 0 1,-1 1 0,1-1 0,0 0 0,0 1 0,1-1 0,-1 1-1,1 0 1,0-1 0,1 1 0,0 0 0,0 0 0,0-1 0,0 1 0,3 11-1,-3-16-66,1 1-1,-1-1 0,0 0 0,1 1 0,-1-1 0,1 0 0,-1 0 0,1 1 1,0-1-1,0 0 0,-1 0 0,1 0 0,0 0 0,0 0 0,0 0 1,0 0-1,0 0 0,1 0 0,-1 0 0,0-1 0,0 1 0,0 0 1,1-1-1,-1 1 0,2 0 0,-1-1 2,1 0-1,-1 0 1,1 0-1,-1-1 1,0 1 0,1-1-1,-1 1 1,0-1 0,1 0-1,-1 0 1,0 0-1,0 0 1,3-2 0,5-3 20,0-1 0,-1-1 0,0 0 0,14-15 0,-6 1 24,-1 0 0,-1 0 0,-1-2-1,0 1 1,9-28 0,-29 72-27,1 1-1,1-1 1,1 1 0,1 0-1,0 32 1,2-51-29,1-1-1,-1 1 1,0-1-1,1 1 1,0-1-1,0 1 1,-1-1 0,1 1-1,1-1 1,-1 0-1,0 1 1,1-1 0,2 4-1,-3-5-10,0-1 1,0 1-1,0-1 1,0 1-1,0-1 0,-1 1 1,1-1-1,0 1 0,0-1 1,0 0-1,0 0 1,1 1-1,-1-1 0,0 0 1,0 0-1,0 0 1,0 0-1,0 0 0,0 0 1,0-1-1,0 1 0,0 0 1,0-1-1,0 1 1,0 0-1,0-1 0,0 1 1,0-1-1,0 1 1,0-1-1,-1 0 0,1 1 1,0-1-1,0 0 0,-1 0 1,1 1-1,0-1 1,0-2-1,11-9-468,0-1 1,-1-1-1,-1 0 1,0-1-1,-1 0 0,-1 0 1,0 0-1,-1-1 1,-1-1-1,0 1 1,-2-1-1,1 0 0,2-27 1,-7 40 345,0 0-1,0 1 1,0-1 0,0 0 0,-1 0 0,1 1-1,-1-1 1,-2-6 0,-3-1-467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4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 18436,'-1'0'113,"1"1"0,-1 0 0,1-1 0,-1 1 0,1 0 0,0 0 0,-1 0 0,1-1 0,0 1 0,0 0 0,0 0 0,-1 0 0,1-1 0,0 1 0,0 0 1,0 0-1,0 0 0,1 0 0,-1-1 0,0 1 0,0 0 0,0 0 0,1 1 0,0 7 364,-7 164 3284,0-79-3316,4-52-298,0-16-102,1 0 0,1-1-1,1 1 1,1 0-1,8 35 1,-1-42-1141,-9-19 1072,1 1 0,-1-1 0,0 0 0,0 1 0,1-1 0,-1 0 0,0 0 0,0 1 0,1-1 0,-1 0 0,0 0 0,1 0 0,-1 0 0,1 1 0,-1-1 0,0 0 0,1 0 0,-1 0 0,0 0 0,1 0 0,-1 0 0,0 0 0,1 0 0,-1 0 0,1 0 0,-1 0 0,0 0 0,1 0 0,-1 0 0,0 0 0,1-1 0,-1 1 0,1 0 0,-1 0 0,0 0 0,0 0 0,1-1 0,-1 1 0,0 0 0,1 0 0,-1-1 0,0 1 0,0 0-1,1-1 1,-1 1 0,0 0 0,0-1 0,0 1 0,1-1 0,7-13-465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5.2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12 19252,'7'-11'1564,"-5"20"-555,-6 25 192,-10 50 314,5-34-915,1 1-1,0 78 1,8-128-592,0 0 0,-1 1 0,1-1 0,0 0 0,0 0 0,0 0 0,0 0 0,1 0 0,-1 1 0,0-1 0,0 0 0,1 0 0,-1 0 0,1 0 0,-1 0 0,1 0 0,-1 0 0,1 0 0,-1 0 0,1 0 0,0 0 0,0 0 0,-1 0 0,1-1 0,0 1 0,0 0 0,0-1 0,0 1-1,0 0 1,0-1 0,0 1 0,0-1 0,0 0 0,0 1 0,0-1 0,1 0 0,-1 0 0,0 1 0,0-1 0,0 0 0,0 0 0,0 0 0,1 0 0,-1-1 0,0 1 0,0 0 0,0 0 0,0-1 0,0 1 0,2-1 0,7-4-109,0 1 0,0-1 0,-1 0 0,13-9 0,-13 7-15,4-1-52,31-17-486,-41 23 583,1 1 0,-1-1 0,1 1-1,-1 0 1,1 1 0,-1-1 0,1 1 0,0-1 0,0 1 0,-1 0 0,6 1 0,-8-1 50,1 1 0,-1-1 0,1 1 0,-1 0 0,1-1 1,-1 1-1,0 0 0,1 0 0,-1 0 0,0 0 1,1 0-1,-1 1 0,0-1 0,0 0 0,0 0 0,0 1 1,0-1-1,-1 1 0,1-1 0,0 0 0,-1 1 1,1 0-1,-1-1 0,1 1 0,-1-1 0,0 1 1,1 0-1,-1-1 0,0 1 0,0-1 0,0 1 0,-1 2 1,1 6 95,-1 0 1,-1-1 0,-4 19-1,2-17 155,0 0 0,0 0-1,-1-1 1,-1 0-1,0 0 1,0 0-1,-1-1 1,-13 15-1,17-21-158,0 0 0,0 0 0,0-1 0,0 0 0,0 1 0,-1-1 0,1 0 0,-1-1 0,0 1 0,1-1 0,-1 1-1,-6 0 1,7-2-87,0 1-1,0-1 0,1-1 0,-1 1 0,0 0 0,0-1 1,1 1-1,-1-1 0,0 0 0,1 0 0,-1 0 0,1 0 1,-1-1-1,1 1 0,-1-1 0,1 1 0,0-1 0,0 0 1,-4-4-1,2 3-33,1-1 0,0 0 1,0 0-1,0-1 0,0 1 1,1 0-1,-4-9 0,0-12-240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6.3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201 127 16163,'0'0'94,"0"-1"0,0 1 1,0-1-1,0 1 0,0-1 0,0 1 0,0-1 0,0 1 0,-1-1 0,1 1 0,0-1 0,0 1 0,0-1 0,0 1 0,-1 0 0,1-1 0,0 1 0,-1-1 0,1 1 0,0 0 0,-1-1 0,1 1 0,0 0 0,-1-1 0,1 1 0,-1 0 0,1-1 0,-1 1 0,-16 1 1606,-17 14 89,22-8-1596,0 2-1,0-1 0,1 1 0,0 1 0,0 0 0,1 1 0,0 0 1,1 0-1,1 1 0,-1 0 0,2 1 0,-11 23 0,18-35-172,-1 0 0,1 0-1,-1 1 1,1-1 0,0 0 0,-1 0-1,1 1 1,0-1 0,0 0-1,0 0 1,0 1 0,0-1-1,0 0 1,1 1 0,-1-1 0,0 0-1,1 0 1,-1 0 0,1 1-1,0 1 1,0-2-4,0-1 0,0 1 0,0-1 0,0 1-1,0-1 1,1 1 0,-1-1 0,0 1 0,0-1 0,0 0 0,0 0 0,1 0 0,-1 1-1,0-1 1,0 0 0,0-1 0,1 1 0,-1 0 0,0 0 0,0 0 0,0-1 0,1 1-1,-1 0 1,1-2 0,10-2 37,-1-1 0,1 0 0,-1-1 0,0-1 0,-1 0 0,15-11 0,1-5 28,28-30 1,-27 26 26,-2 0 0,-1-2 0,-2-1 1,29-48-1,-58 120 106,5-23-203,-9 102 0,11-107-12,0 0 1,1 0 0,1-1-1,0 1 1,1 0 0,6 19-1,-8-29 1,1-1-1,-1 0 0,1 0 0,-1 0 0,1 0 1,0 0-1,0-1 0,0 1 0,0 0 1,1-1-1,-1 0 0,5 4 0,-6-6 2,0 1 0,1 0 0,-1-1 0,0 1 0,1-1 0,-1 0 0,0 1 0,1-1 0,-1 0 0,1 0 0,-1 0 0,1 0 0,-1 0 0,1 0 0,-1 0 0,0-1 0,1 1 0,-1 0 0,1-1-1,-1 1 1,0-1 0,1 0 0,-1 1 0,0-1 0,0 0 0,0 0 0,1 0 0,-1 0 0,2-2 0,3-4 19,1-1 1,-1-1-1,-1 1 0,1-1 0,-1 0 1,-1 0-1,0 0 0,0-1 0,-1 0 1,0 1-1,0-1 0,-1 0 0,-1 0 1,0-1-1,0-16 0,-1 26-17,0 1-1,0 0 0,0-1 1,0 1-1,0-1 1,0 1-1,0 0 0,0-1 1,0 1-1,0 0 1,0-1-1,0 1 0,0-1 1,0 1-1,0 0 0,-1-1 1,1 1-1,0 0 1,0-1-1,0 1 0,-1 0 1,1 0-1,0-1 1,0 1-1,-1 0 0,1 0 1,0-1-1,0 1 1,-1 0-1,1 0 0,-1-1 1,-9 8 35,-6 17 7,11-11-33,1 1 1,-6 26-1,9-35-14,0 0 0,1 0 0,-1 0 0,1 0 0,0 0 0,1 0-1,-1 0 1,1 0 0,0-1 0,0 1 0,4 9 0,-4-12-5,0-1 1,0 1-1,1-1 0,-1 1 1,1-1-1,-1 0 0,1 0 1,-1 0-1,1 0 0,0 0 0,0 0 1,-1-1-1,1 1 0,0 0 1,0-1-1,0 1 0,0-1 0,0 0 1,0 0-1,-1 0 0,1 0 1,0 0-1,0 0 0,0 0 0,0 0 1,0-1-1,0 1 0,2-2 1,10-1-102,-1-1 1,23-11-1,-28 12 54,26-12-118,-18 7 52,1 1 1,0 1-1,0 0 0,27-5 1,-44 11 134,0 0 1,0-1 0,1 1-1,-1 0 1,0 0 0,0 0-1,0 0 1,0-1 0,1 1-1,-1 0 1,0 0 0,0 0-1,0-1 1,0 1 0,0 0-1,0 0 1,0-1-1,0 1 1,1 0 0,-1 0-1,0-1 1,0 1 0,0 0-1,0 0 1,0-1 0,0 1-1,0 0 1,-1 0 0,1-1-1,0 1 1,0 0 0,0 0-1,0-1 1,0 1 0,0 0-1,0 0 1,0 0 0,-1-1-1,1 1 1,0 0 0,0 0-1,-8-14 351,7 12-214,-1-2-12,-1-2 42,0 1 0,0-1 1,1 0-1,-2-8 1,4 13-178,-1 0 1,1 0-1,0 0 1,0 0-1,0 0 1,0 0-1,0 0 1,0 0 0,0 0-1,0 0 1,0 0-1,0 0 1,1 0-1,-1 0 1,0 0-1,1 0 1,-1 0 0,0 1-1,1-1 1,-1 0-1,1 0 1,-1 0-1,1 1 1,0-1-1,-1 0 1,1 0 0,0 1-1,0-1 1,-1 1-1,1-1 1,0 1-1,0-1 1,0 1-1,0-1 1,0 1 0,1-1-1,14-1-223,0 0 0,0 1 0,0 0-1,0 1 1,23 4 0,-16-2 116,31 2-187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14 17892,'16'-13'1860,"-16"13"-1828,1 0-1,-1 0 1,0 0 0,0 0-1,0 0 1,0 0 0,0 0 0,1 0-1,-1 0 1,0 0 0,0 0 0,0 0-1,0 0 1,0 0 0,1 0 0,-1 0-1,0 0 1,0 0 0,0 0 0,0 0-1,1 0 1,-1 0 0,0 0 0,0 0-1,0 0 1,0 0 0,0 0 0,0 0-1,1 0 1,-1 1 0,0-1-1,0 0 1,0 0 0,0 0 0,0 0-1,0 0 1,0 0 0,0 1 0,1-1-1,-1 0 1,0 0 0,0 0 0,0 0-1,0 0 1,0 1 0,0-1 0,0 0-1,0 0 1,0 0 0,-1 6 319,1-1 0,-1 0 0,0 0 0,-4 10 0,-15 52 509,-60 234-202,80-301-658,-3 13 18,1 1-1,0-1 1,1 24 0,1-36-10,0 0-1,0 0 1,0-1 0,0 1 0,1 0 0,-1 0 0,0 0 0,0-1 0,1 1 0,-1 0-1,0 0 1,1 0 0,-1-1 0,1 1 0,-1 0 0,1-1 0,-1 1 0,1 0 0,-1-1 0,1 1-1,0-1 1,-1 1 0,1-1 0,0 1 0,0-1 0,-1 0 0,1 1 0,0-1 0,0 0 0,0 1-1,-1-1 1,1 0 0,0 0 0,0 0 0,0 0 0,0 0 0,-1 0 0,1 0 0,1 0 0,2-1 30,-1 0 0,1 0 0,0 0 0,-1 0 1,1 0-1,-1-1 0,4-2 0,34-23 345,-2-2 0,-1-2 1,59-59-1,-74 67-224,12-10 22,-10 10-377,-2 0 0,29-37 1,-42 40-953,-10 19 1123,0 0 0,0 1-1,0-1 1,0 1 0,0-1-1,0 0 1,0 1 0,0-1-1,0 0 1,0 1 0,0-1-1,-1 1 1,1-1 0,0 0-1,0 1 1,-1-1 0,1 1-1,0-1 1,-1 1 0,1-1 0,0 1-1,-1-1 1,1 1 0,-1-1-1,1 1 1,-1-1 0,1 1-1,-1-1 1,-10-4-502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7.1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17636,'1'1'141,"-1"0"-1,1 0 1,0 0 0,0 0 0,0 0 0,-1 0-1,1 0 1,0 0 0,-1 0 0,1 0 0,-1 1-1,1-1 1,-1 0 0,0 0 0,1 1 0,-1-1-1,0 0 1,0 0 0,0 1 0,0-1 0,0 0 0,-1 3-1,2 1 251,-1 155 3411,0-16-3059,0-141-728,0-1 0,0 1 0,0-1 0,1 1 1,-1-1-1,1 0 0,-1 1 0,1-1 0,0 0 1,0 1-1,0-1 0,0 0 0,2 2 1,-3-4-11,0 1 1,1-1-1,-1 0 0,0 1 1,1-1-1,-1 0 1,1 0-1,-1 0 1,0 1-1,1-1 1,-1 0-1,1 0 1,-1 0-1,1 0 1,-1 0-1,0 0 1,1 0-1,-1 0 0,1 0 1,-1 0-1,1 0 1,-1 0-1,0 0 1,1 0-1,0-1 1,15-12 96,4-14-9,-2 0 1,17-33 0,16-27 53,-49 85-146,-1 0 0,1-1-1,0 1 1,0 0 0,0 0 0,0 0-1,0 0 1,1 0 0,-1 0 0,4-2-1,-5 4 0,0 0 0,0 0 0,0 0 0,0 0 0,0-1 0,0 2 0,0-1 0,0 0 0,0 0 0,0 0 0,0 0 0,0 1 0,-1-1 0,1 0 0,0 1 0,0-1 0,0 1 0,0-1-1,0 1 1,-1-1 0,1 1 0,0-1 0,-1 1 0,1 0 0,0 0 0,-1-1 0,1 1 0,-1 0 0,1 0 0,-1 0 0,1-1 0,-1 1 0,0 0 0,1 2 0,6 14-8,-1 0 1,-1 1 0,-1 0 0,-1 0 0,3 32-1,-2-17-84,-4-33 68,0 0 0,0 0 1,0 0-1,0 0 1,0 0-1,0 0 0,0 0 1,0 0-1,0 0 0,0 0 1,1 0-1,-1-1 1,0 1-1,0 0 0,0 0 1,0 0-1,0 0 0,0 0 1,0 0-1,0 0 0,0 0 1,0 0-1,0 0 1,1 0-1,-1 0 0,0 0 1,0 0-1,0 0 0,0 0 1,0 0-1,0 0 1,0 0-1,0 0 0,0 0 1,0 0-1,1 0 0,-1 0 1,0 0-1,0 0 1,0 0-1,0 0 0,0 0 1,0 0-1,0 0 0,0 1 1,0-1-1,0 0 1,0 0-1,0 0 0,1 0 1,-1 0-1,0 0 0,0 0 1,0 0-1,0 0 0,0 0 1,0 0-1,0 0 1,0 1-1,0-1 0,0 0 1,0 0-1,0 0 0,0 0 1,0 0-1,7-12-462,6-18 335,-12 29 65,14-34-360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7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51 237 16604,'1'1'95,"-1"0"0,1-1 0,-1 1 0,1-1 0,-1 1 0,1-1 0,-1 1 0,1-1 0,0 1 0,-1-1 0,1 0 0,0 1 0,-1-1 1,1 0-1,0 0 0,0 1 0,-1-1 0,1 0 0,0 0 0,0 0 0,-1 0 0,1 0 0,0 0 0,0 0 0,-1 0 0,1 0 1,0 0-1,0-1 0,1 0 76,0 0 1,0 0 0,0 0-1,0 0 1,-1-1 0,1 1-1,-1 0 1,1-1 0,-1 0-1,2-1 1,3-5 445,-1 0 0,0 0 0,6-17 0,-7 15-344,0-1 0,-1-1 0,-1 1 0,1 0 1,-1-13-1,-2 20-219,1-1 0,-2 1 0,1-1 0,0 1 0,-1 0 0,0-1 1,-2-4-1,3 7-37,-1 0 1,0 0-1,0 1 0,0-1 1,0 1-1,0-1 1,0 1-1,0-1 1,0 1-1,-1 0 1,1-1-1,0 1 1,-1 0-1,1 0 1,-1 0-1,1 0 0,-4-1 1,3 1-12,0 1 0,1-1 0,-1 1 0,0 0 0,0 0 1,0 0-1,0 0 0,1 0 0,-1 0 0,0 1 0,0-1 0,0 0 0,1 1 0,-1 0 0,0-1 1,1 1-1,-1 0 0,0 0 0,1 0 0,-1 0 0,1 0 0,0 0 0,-1 0 0,1 0 0,0 1 1,-1-1-1,1 1 0,0-1 0,-1 3 0,-3 4-10,-1 0 0,2 1 1,-1-1-1,-3 12 0,1-1-25,2 0 1,0 0-1,0 1 1,2 0-1,1 0 1,0 0-1,1 0 0,2 0 1,0 0-1,1 0 1,5 23-1,-6-39 19,0-1-1,0 1 0,0 0 1,1-1-1,-1 1 1,1 0-1,0-1 0,0 0 1,0 1-1,1-1 1,-1 0-1,1 0 0,5 4 1,-6-5 5,0-1 1,0 0 0,0 0-1,1 0 1,-1-1 0,0 1-1,0 0 1,0-1 0,1 0-1,-1 1 1,0-1-1,0 0 1,1 0 0,-1 0-1,0 0 1,0-1 0,1 1-1,-1-1 1,0 1 0,0-1-1,0 0 1,1 0 0,-1 0-1,3-2 1,4-3 3,0 0 0,0-1 1,-1 0-1,0 0 1,0-1-1,0 0 0,-1-1 1,-1 0-1,9-13 0,2-7 78,23-55 0,-28 51 115,17-65 0,-33 127-182,0 51 1,4-70-3,1 0-1,0 0 1,0 0-1,1-1 1,0 1 0,1 0-1,0-1 1,0 0-1,6 11 1,-7-18-3,-1 0 0,0 0 1,1 0-1,-1 0 0,1 0 0,0 0 1,-1 0-1,1-1 0,0 1 0,0-1 0,0 1 1,0-1-1,0 0 0,1 0 0,-1 0 1,0 0-1,1 0 0,-1-1 0,0 1 1,1-1-1,-1 1 0,1-1 0,-1 0 0,0 0 1,1 0-1,-1 0 0,1 0 0,-1-1 1,1 1-1,-1-1 0,0 1 0,1-1 1,-1 0-1,0 0 0,4-2 0,4-3 17,0 0 0,0 0 0,0-1 0,-1 0 0,0-1-1,10-11 1,-3 3 18,-2-1-1,0 0 0,-1-2 0,0 1 0,-2-1 0,0-1 0,-2 0 1,0-1-1,-1 0 0,10-40 0,-17 46 29,-1 15-67,-1 0 0,1 0 0,0 0 1,0 0-1,0 0 0,0 0 0,0 0 0,0 0 1,0 0-1,0 0 0,0 0 0,0 0 0,0 0 0,-1 0 1,1 0-1,0 0 0,0 0 0,0 0 0,0 0 1,0 0-1,0 0 0,0 0 0,0 0 0,-1 0 1,1 0-1,0 0 0,0 0 0,0 0 0,0 0 0,0 0 1,0 0-1,0 0 0,0 0 0,0 0 0,0 0 1,-1 0-1,1 0 0,0 0 0,0 0 0,0 0 1,0 0-1,0 0 0,0 1 0,0-1 0,0 0 0,0 0 1,0 0-1,0 0 0,0 0 0,0 0 0,0 0 1,0 0-1,0 0 0,0 1 0,0-1 0,0 0 1,0 0-1,-10 25 77,6-2-15,0 0 1,2 0 0,1 0-1,1 0 1,0 0 0,7 34-1,-6-53-152,0 0 0,0 0 0,0 0 0,1 0 0,-1 0-1,1 0 1,3 5 0,-4-9 45,-1 1 0,1 0 0,0 0 0,-1-1 0,1 1 0,0 0 1,0-1-1,-1 1 0,1-1 0,0 1 0,0-1 0,0 1 0,0-1 0,0 1 0,0-1 0,0 0 0,-1 0 0,1 1 0,0-1 0,0 0 0,0 0 0,0 0 0,0 0 0,0 0 0,0 0 1,0-1-1,0 1 0,0 0 0,0 0 0,0-1 0,0 1 0,0 0 0,0-1 0,0 1 0,0-2 0,14-7-415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8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133 106 19884,'1'0'124,"0"-1"-1,0 1 0,-1-1 1,1 0-1,0 1 1,-1-1-1,1 0 0,-1 1 1,1-1-1,-1 0 1,1 0-1,-1 0 0,1 0 1,-1 1-1,0-1 1,0 0-1,1 0 0,-1 0 1,0 0-1,0 0 1,0 0-1,0 0 0,0-1 1,0 0 79,-1 0 1,1-1-1,-1 1 1,1 0-1,-1 0 0,0 0 1,0 0-1,0 0 1,-3-4-1,3 4-121,-1-1 0,0 1 0,0-1-1,0 1 1,0 0 0,0 0 0,-1 0-1,1 0 1,-1 0 0,1 0 0,-1 1-1,0-1 1,1 1 0,-1 0 0,-5-2-1,6 3-81,0 0 0,-1 0 0,1 0 1,0 1-1,0-1 0,-1 0 0,1 1 0,0-1 0,0 1 0,0 0 0,0 0 0,0 0 0,0 0 0,0 0 0,0 0 0,0 1 0,-2 1 0,0 1-2,1 0-1,-1-1 1,1 1-1,1 1 0,-1-1 1,0 0-1,-2 8 0,0 1-9,0 0-1,1 0 0,1 0 1,1 1-1,-2 13 0,3-21 2,1 1 0,0-1 1,0 0-1,1 1 0,2 10 0,-3-16 6,1 1 0,-1-1 0,0 0 0,1 1 0,-1-1 0,1 0 0,0 1 1,-1-1-1,1 0 0,0 0 0,0 0 0,0 1 0,0-1 0,0 0 0,0 0 0,0 0 0,0 0 0,0-1 0,0 1 1,0 0-1,1 0 0,-1-1 0,0 1 0,1-1 0,-1 1 0,0-1 0,1 0 0,-1 1 0,1-1 0,-1 0 0,3 0 1,1-1-13,1 1 0,0-2 1,0 1-1,-1-1 1,1 0-1,0 0 1,-1 0-1,0-1 0,8-5 1,47-36-99,-41 29 77,24-20-35,-23 18 37,0 1 0,1 1 0,35-19-1,-54 33 34,0 0 0,0 0-1,0 0 1,0 0 0,0 0-1,0 0 1,0 1-1,1-1 1,-1 1 0,0-1-1,0 1 1,1 0 0,-1 0-1,0 0 1,1 0 0,-1 1-1,0-1 1,0 1-1,1-1 1,-1 1 0,3 1-1,-2 0 12,-1 0 0,0 0 0,0 1 0,0-1 0,0 1 0,0-1-1,0 1 1,-1 0 0,1-1 0,-1 1 0,0 0 0,0 0 0,0 0 0,1 6-1,0 1 51,-1-5-8,0 0 1,1 0-1,-1 0 1,1 0 0,2 5-1,-4-9-35,1 0-1,-1-1 1,1 1 0,-1 0 0,0-1-1,1 1 1,-1-1 0,1 1-1,0-1 1,-1 1 0,1-1-1,-1 1 1,1-1 0,0 0-1,-1 1 1,1-1 0,0 0-1,-1 1 1,1-1 0,0 0 0,-1 0-1,1 0 1,0 0 0,0 1-1,-1-1 1,1 0 0,0-1-1,0 1 1,-1 0 0,1 0-1,0 0 1,0 0 0,-1 0-1,1-1 1,0 1 0,-1 0-1,1-1 1,0 1 0,-1 0 0,1-1-1,0 1 1,0-2 0,11-7 130,-1 0 1,-1-1 0,19-23-1,19-17-98,-44 46-72,2 0-1,-1 0 1,0 0-1,1 1 1,-1 0-1,1 0 1,0 1-1,6-3 1,-10 5 14,-1-1 1,1 1-1,-1 0 0,1 0 1,0-1-1,-1 1 1,1 0-1,-1 0 1,1 1-1,0-1 1,-1 0-1,1 0 0,-1 1 1,1-1-1,-1 1 1,1-1-1,-1 1 1,1 0-1,-1 0 0,1-1 1,-1 1-1,0 0 1,1 0-1,-1 0 1,0 1-1,0-1 1,0 0-1,0 0 0,0 1 1,0-1-1,0 0 1,-1 1-1,1-1 1,0 1-1,-1-1 1,2 3-1,-1 3-11,1-1-1,-1 1 1,0 0 0,0-1-1,0 12 1,-1-16-9,0 0 0,0-1 0,0 1-1,0 0 1,0 0 0,-1-1 0,1 1 0,0 0 0,-1-1 0,1 1 0,-1-1-1,0 1 1,1 0 0,-1-1 0,0 1 0,0-1 0,0 0 0,0 1 0,0-1-1,0 0 1,-1 0 0,1 1 0,0-1 0,-1 0 0,1 0 0,0 0 0,-3 0-1,-4 0-128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9.1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16 15979,'-6'-16'3532,"9"32"-701,2 12-1737,13 322 1026,-29-400-4695,2 16 2007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9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1 122 18452,'10'-5'1824,"6"0"-975,5 0-297,11-2 984,5-2-272,10-3-432,0-2-135,2-2-177,-1 2-168,-8 1-392,-6 2-320,-14 5-897,-21 2-1823,-15 9 2248,-17 5-361</inkml:trace>
  <inkml:trace contextRef="#ctx0" brushRef="#br0" timeOffset="1">25 267 17892,'7'5'2288,"6"-1"-1367,10-8-289,4-4 1248,11-2-760,2-3-160,4-1-407,-4 0-305,-2 4-1105,-10 1 1666,-16 11-889,-12 2-48,-19 7-104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19.9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38 17412,'10'15'1728,"10"-5"-1152,4-5-256,11-8 680,2-4-615,3-9-33,2-3-80,2-4-368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20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10 416 15875,'-3'15'897,"0"0"-1,0 18 1,3-28-647,-1 0 0,2 0-1,-1 0 1,0 0 0,1 0 0,0 0 0,0 0 0,0 0-1,5 9 1,-6-14-202,0 1 0,1 0 0,-1-1 0,1 1 0,-1-1 0,0 1 0,1-1 0,0 1 0,-1-1 0,1 1 0,-1-1 0,1 0 0,-1 1 0,1-1 0,0 0 0,-1 1 0,1-1 0,0 0 0,0 0 0,-1 0 0,1 1 0,0-1 0,-1 0 0,1 0 0,0 0 0,0 0 0,-1 0 0,1 0 0,0-1 0,-1 1 0,1 0 0,0 0 0,-1 0 0,1-1 0,0 1 0,-1 0 0,1-1 0,0 1 0,-1 0 0,1-1 0,0 0 0,24-23 491,-23 23-504,30-40 283,-22 28-288,0 0-1,1 1 1,21-20-1,-31 31-36,0 0-1,0 0 0,0 0 1,0 0-1,1 0 0,-1 0 1,0 0-1,0 1 1,1-1-1,-1 1 0,1-1 1,-1 1-1,0-1 1,1 1-1,-1 0 0,1 0 1,-1-1-1,1 1 0,-1 0 1,1 0-1,-1 1 1,1-1-1,-1 0 0,1 0 1,-1 1-1,0-1 1,1 1-1,-1-1 0,1 1 1,-1 0-1,0-1 0,3 3 1,0 1 18,0 1 0,0 0-1,0 0 1,-1 0 0,0 0 0,5 10 0,11 16 546,-19-31-529,1 1 0,-1-1 0,1 1 0,-1-1 0,1 0 0,-1 1 1,1-1-1,-1 0 0,1 1 0,-1-1 0,1 0 0,0 0 0,-1 0 0,1 0 1,-1 1-1,1-1 0,0 0 0,-1 0 0,1 0 0,0 0 0,-1 0 1,1-1-1,-1 1 0,1 0 0,0 0 0,0-1 0,18-11-221,9-19-904,-23 22 839,-3 3-131</inkml:trace>
  <inkml:trace contextRef="#ctx0" brushRef="#br0" timeOffset="1">196 1 18804,'2'5'1848,"4"3"-1415,1-1-169,0 1 1472,3 0-2320,0-1-680,-3-7 1071,0-2-175,-1-6-184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20.7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 19068,'2'51'1469,"-6"63"0,-1-8-194,5-79-947,0-1 0,2 1 0,0-1-1,2 0 1,9 32 0,-13-56-306,1 0 0,-1-1 1,1 1-1,-1 0 0,1-1 0,0 1 1,0-1-1,0 1 0,0-1 0,0 0 0,0 1 1,0-1-1,0 0 0,0 0 0,1 0 0,-1 1 1,0-1-1,1-1 0,-1 1 0,4 1 1,-4-1-5,1-1 1,-1 0-1,1 0 1,0 0-1,-1-1 1,1 1-1,0 0 1,-1-1-1,1 1 1,-1 0-1,1-1 1,-1 0-1,1 1 1,-1-1-1,1 0 1,-1 0 0,2-2-1,7-6 71,0 0 0,-1 0 0,0-1 0,9-16 0,-10 16-7,200-290 218,-203 291-302,0 1 0,0-1 0,-1 0 0,0 0 0,-1 0 0,0-1 0,0 1-1,2-16 1,-8 15-147,-4 6-56</inkml:trace>
  <inkml:trace contextRef="#ctx0" brushRef="#br0" timeOffset="1">233 373 15555,'3'32'1889,"3"-9"-1273,5-7-272,5-5 944,4-8-960,2-4-448,2-11 192,0-5-184,-1-9-216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21.1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1 18188,'-1'0'124,"0"0"1,0 1-1,0-1 1,1 0-1,-1 1 1,0-1-1,0 1 1,0 0 0,0-1-1,1 1 1,-1 0-1,0-1 1,1 1-1,-1 0 1,0 0-1,1-1 1,-2 3-1,-10 19 136,9-16 51,-14 26 1061,-13 35 0,26-56-1151,0 1-1,1-1 1,0 1-1,0 0 1,1 0 0,0 23-1,2-34-207,0-1 1,0 1-1,0 0 0,0 0 0,0 0 1,0 0-1,0-1 0,0 1 1,0 0-1,1 0 0,-1 0 0,0-1 1,0 1-1,1 0 0,-1 0 1,1-1-1,-1 1 0,0 0 0,1-1 1,-1 1-1,1-1 0,0 1 1,-1 0-1,1-1 0,0 1 0,-1-1 1,1 0-1,0 1 0,1-1-5,-1 1-1,1-1 0,-1 0 1,0-1-1,1 1 1,-1 0-1,1 0 1,-1-1-1,0 1 1,1 0-1,-1-1 0,0 1 1,0-1-1,3-1 1,4-3-16,0-1 1,0 0-1,9-9 1,27-31-68,-31 32 30,0 0-1,1 0 1,0 1 0,29-19-1,-43 32 42,1-1 0,0 1 0,-1 0 0,1-1-1,-1 1 1,1 0 0,-1 0 0,1-1-1,0 1 1,-1 0 0,1 0 0,-1 0-1,1 0 1,0 0 0,-1 0 0,1 0 0,0 0-1,-1 0 1,1 0 0,-1 0 0,1 0-1,0 0 1,-1 1 0,1-1 0,-1 0-1,1 0 1,-1 1 0,2 0 0,-1 0-2,0 0 1,0 0-1,0 1 1,-1-1-1,1 0 1,0 1-1,-1-1 1,1 0-1,-1 1 1,1-1-1,0 4 1,0 5 10,0 0 0,-1 19-1,0-23 20,0-2 9,0-1-1,0 0 1,0 1 0,1-1 0,-1 1 0,1-1-1,1 4 1,-2-7-25,0 0 1,0 1-1,1-1 0,-1 0 0,0 1 1,0-1-1,1 0 0,-1 1 0,0-1 0,0 0 1,1 0-1,-1 1 0,0-1 0,1 0 1,-1 0-1,0 0 0,1 0 0,-1 1 0,0-1 1,1 0-1,-1 0 0,0 0 0,1 0 1,-1 0-1,1 0 0,-1 0 0,17-8 183,28-34-31,-37 33-229,0 1 1,1 0-1,-1 0 1,2 1-1,19-12 1,-28 18 55,0 0 0,0 1 1,0-1-1,0 1 0,0-1 1,0 1-1,0-1 0,0 1 0,0 0 1,0-1-1,0 1 0,0 0 0,0 0 1,0 0-1,0 0 0,1 0 1,-1 0-1,0 0 0,0 0 0,0 0 1,0 1-1,0-1 0,0 0 1,0 1-1,0-1 0,0 1 0,0-1 1,0 1-1,0-1 0,0 1 1,0 0-1,0-1 0,0 1 0,-1 0 1,2 1-1,0 2-6,0 0-1,-1 1 1,1-1 0,-1 0 0,0 1 0,0-1-1,0 7 1,4 14 200,-5-25-174,0 0 0,0 0 0,0 1 0,0-1 0,0 0 0,0 0 0,0 1 0,0-1 0,0 0 0,0 0 0,0 0 0,1 0 0,-1 1 0,0-1 0,0 0 0,0 0 0,0 0 1,0 0-1,1 1 0,-1-1 0,0 0 0,0 0 0,0 0 0,1 0 0,-1 0 0,0 0 0,0 0 0,0 0 0,1 0 0,-1 1 0,0-1 0,0 0 0,0 0 0,1 0 0,-1 0 0,0 0 0,0 0 0,1 0 0,-1-1 0,8-7 109,6-16-316,-13 22 128,2-4-259,8-16-869,1 0-1,27-38 1,-29 49 395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21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31 12491,'1'0'139,"-1"0"1,1-1 0,-1 1-1,0 0 1,1-1-1,-1 1 1,1 0 0,-1 0-1,1-1 1,-1 1 0,1 0-1,-1 0 1,1 0-1,-1 0 1,1 0 0,-1 0-1,1 0 1,-1 0 0,1 0-1,-1 0 1,1 0-1,-1 0 1,1 0 0,-1 0-1,1 0 1,-1 0-1,1 0 1,-1 1 0,1-1-1,0 0 1,0 1 73,-1 0 1,1 1-1,0-1 0,0 0 0,0 0 1,0 0-1,-1 0 0,1 1 1,-1-1-1,1 0 0,0 3 1,6 45 2025,-6-37-1651,0-2-234,-1-7-254,0 1 1,1-1-1,-1 0 1,0 0 0,1 1-1,0-1 1,0 0-1,0 0 1,0 0-1,0 0 1,1 0 0,-1 0-1,3 4 1,-3-7-89,-1 0 0,1 0 0,-1 0 0,1 0 0,0 0 0,-1 0 0,1 0 0,-1 0 1,1 0-1,-1 0 0,1 0 0,-1 0 0,1 0 0,-1 0 0,1 0 0,-1-1 0,1 1 0,-1 0 0,1 0 1,-1 0-1,1-1 0,-1 1 0,0 0 0,1-1 0,-1 1 0,1 0 0,-1-1 0,0 1 0,1-2 0,12-14 28,-11 12-51,-1 4 7,56-74-600,-50 66 506,-1 1-1,2 0 1,-1 0-1,1 1 0,0 0 1,0 0-1,12-5 0,-19 10 93,0 0-1,1 0 1,-1 1 0,0-1-1,1 1 1,-1-1 0,1 1-1,-1-1 1,0 1-1,1 0 1,-1 0 0,1 0-1,-1 0 1,1 0 0,-1 0-1,0 0 1,1 0-1,-1 0 1,1 1 0,-1-1-1,1 1 1,-1-1 0,0 1-1,1-1 1,-1 1-1,0 0 1,0-1 0,0 1-1,1 0 1,-1 0 0,0 0-1,0 0 1,1 2-1,1 3 78,0 0 0,0-1 0,-1 2 0,0-1-1,0 0 1,1 10 0,-2-10 36,0 0 0,1 0 0,0 0 1,0-1-1,4 9 0,-5-13-90,-1-1 0,1 1 0,0 0 0,-1-1 0,1 1 1,0 0-1,0-1 0,0 1 0,-1-1 0,1 1 0,0-1 0,0 1 1,0-1-1,0 0 0,0 0 0,0 1 0,0-1 0,0 0 0,0 0 0,0 0 1,0 0-1,0 0 0,0 0 0,0 0 0,0 0 0,0-1 0,0 1 1,-1 0-1,1 0 0,0-1 0,0 1 0,0-1 0,0 1 0,0-1 0,1 0 1,30-25 93,-27 22-123,7-7-77,19-17-179,-29 26 231,0 1 1,-1 0 0,1 0 0,0 0-1,-1 0 1,1 0 0,0 0 0,0 0-1,0 1 1,0-1 0,0 1 0,0-1-1,0 1 1,0 0 0,0 0 0,2 0-1,-4 0 7,1 1 1,0-1-1,-1 1 0,1-1 0,-1 1 0,1 0 0,-1-1 0,1 1 0,-1 0 0,1-1 0,-1 1 0,0 0 0,1 0 1,-1-1-1,0 1 0,0 0 0,0 0 0,1 0 0,-1-1 0,0 1 0,0 0 0,0 0 0,0 0 0,0 0 1,-1-1-1,1 1 0,0 0 0,0 0 0,0 1-1,-1 0-1,1-1 1,0 1 0,0 0-1,-1-1 1,1 1 0,-1-1 0,0 1-1,1-1 1,-1 1 0,0-1-1,0 1 1,-2 1 0,-2-1-93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19804,'0'0'68,"0"0"0,0 0 1,1 1-1,-1-1 0,0 0 0,1 0 0,-1 1 0,0-1 0,1 0 1,-1 0-1,0 0 0,1 0 0,-1 1 0,0-1 0,1 0 0,-1 0 0,0 0 1,1 0-1,-1 0 0,1 0 0,-1 0 0,0 0 0,1 0 0,-1 0 0,0 0 1,1 0-1,-1 0 0,1-1 0,-1 1 0,0 0 0,1 0 0,-1 0 1,1-1-1,16-4 262,6-4 426,-1-1 0,39-23-1,-53 28-696,-1 0 0,1-1-1,-1 0 1,1 0-1,-2-1 1,1 0-1,-1 0 1,0-1 0,0 1-1,5-12 1,-10 17-43,0 0 0,0 0 0,0 0 0,0 1 0,0-1 0,-1 0 0,1 0 0,-1 0 0,1 0 0,-1 0 0,0-1 0,0 1 0,0 0 0,0 0 0,0 0 0,0 0 0,0 0 0,-1 0 0,1 0 0,-1 0 0,0 0 0,1 0 0,-1 0 0,0 0 0,0 1 0,0-1 0,0 0 0,-1 1 0,1-1 0,0 0 0,-1 1 0,1-1 0,-1 1 0,0 0 0,-2-2 0,0 1 10,0 0-1,-1 0 1,1 1-1,0-1 1,-1 1-1,1 0 0,-1 0 1,1 1-1,-1-1 1,1 1-1,-1 0 1,0 1-1,1-1 1,-1 1-1,-7 1 1,6 0-21,0 1 0,0-1 0,0 1 0,0 0 1,0 0-1,0 1 0,1 0 0,0 0 0,0 0 0,0 1 0,0-1 0,1 1 1,0 0-1,-1 1 0,2-1 0,-1 1 0,-3 8 0,5-10-16,0 0-1,1 0 1,-1 0 0,1 0-1,0 0 1,1 0-1,-1 0 1,1 0-1,0 1 1,0-1 0,0 0-1,0 0 1,1 0-1,-1 1 1,1-1 0,0 0-1,1 0 1,-1 0-1,1 0 1,-1-1 0,1 1-1,0 0 1,1-1-1,-1 1 1,1-1-1,-1 0 1,1 0 0,6 5-1,3 2-100,0-1-1,1-1 1,0 0-1,1-1 1,0 0-1,0-1 1,0 0-1,18 3 1,127 23-888,-131-28 832,239 36-268,-270-41 693,-1-1 0,0 0 0,1 0 0,-1 0 1,1-1-1,-1 1 0,1-1 0,0 0 0,0 0 1,0 0-1,1 0 0,-1 0 0,1-1 0,-4-5 1,0-1-129,0 1 0,1-1 1,0-1-1,1 1 1,-4-14-1,3 6-114,2 0-1,0 0 1,1-1-1,1 0 1,0 1-1,2-1 1,4-32-1,-5 49-22,1 0-1,-1 0 1,1 0-1,0 0 1,0 0 0,-1 0-1,1 0 1,0 0-1,1 0 1,-1 1 0,0-1-1,0 1 1,1-1 0,-1 1-1,1-1 1,-1 1-1,1 0 1,0-1 0,-1 1-1,1 0 1,0 0-1,0 0 1,0 1 0,0-1-1,0 0 1,0 1-1,0-1 1,4 0 0,3 1-110,0 0 1,0 1 0,1-1 0,-1 2 0,11 2-1,2 0-407,-7-2 35,13 3-27,0-1-1,38-1 1,-11-8-46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16075,'12'33'1825,"-1"-10"-1017,2-1-344,4-4 976,3 1-399,2-2-441,-1-1-432,-1-3-904,0 0 712,2-5-224,1-2-104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22.2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10 149 13331,'1'1'182,"-1"-1"0,1 0 0,-1 1 0,1-1 0,-1 1 0,1-1 0,-1 0 0,1 1 0,-1-1 0,1 0 0,0 0 0,-1 0 1,1 1-1,-1-1 0,1 0 0,0 0 0,-1 0 0,1 0 0,-1 0 0,1 0 0,0 0 0,-1 0 0,1 0 0,0 0 0,-1-1 0,1 1 0,0 0 0,16-14 3048,7-24-545,-6-7-1286,-17 42-1348,0 1 1,0-1-1,0 0 0,-1 1 0,1-1 0,-1 0 1,0 1-1,0-1 0,0 0 0,0 1 1,-1-1-1,1 0 0,0 1 0,-1-1 0,-2-5 1,3 8-45,-1-1 1,1 1 0,0-1-1,-1 1 1,0-1 0,1 1-1,-1-1 1,1 1-1,-1-1 1,1 1 0,-1 0-1,0-1 1,1 1 0,-1 0-1,0 0 1,0-1 0,1 1-1,-1 0 1,0 0 0,1 0-1,-1 0 1,0 0 0,0 0-1,1 0 1,-1 0-1,0 0 1,0 0 0,1 0-1,-1 1 1,0-1 0,1 0-1,-1 0 1,0 1 0,1-1-1,-1 0 1,1 1 0,-1-1-1,0 1 1,0 0 0,-3 2 13,1 0 1,-1 0-1,1 0 0,0 1 1,-4 4-1,2-1-16,1 1 0,0-1 0,0 1 0,0-1-1,1 1 1,1 0 0,-1 0 0,1 1 0,0-1-1,1 1 1,0-1 0,0 0 0,1 1 0,1 13-1,-1-21-3,1 1 0,-1-1 0,0 0 0,0 1 0,1-1 0,-1 0 0,1 1 0,0-1 0,-1 0 0,1 0 0,0 0 0,-1 1 0,1-1 0,0 0 0,0 0 0,0 0 0,0 0 0,0-1 0,0 1 0,0 0 0,0 0-1,3 1 1,-2-2 1,0 0-1,0 1 1,0-1-1,-1 0 1,1 0-1,0 0 1,0 0-1,0-1 1,0 1-1,0 0 1,0-1-1,0 1 0,0-1 1,2-1-1,6-3 6,1 0 0,-1-2 0,-1 1 0,11-10 0,-16 14-6,31-31 11,-28 26-12,0 0-1,0 0 1,0 1 0,1 0-1,0 0 1,0 1-1,0 0 1,17-7-1,-24 12 0,0 0-1,0 0 1,0-1 0,1 1-1,-1 0 1,0 0-1,0 1 1,0-1-1,0 0 1,1 0-1,-1 1 1,0-1-1,0 0 1,0 1-1,0-1 1,0 1-1,0-1 1,0 1-1,0 0 1,0-1-1,0 1 1,0 0-1,0 0 1,0 0-1,-1 0 1,1 0-1,0 0 1,-1 0-1,2 1 1,1 4-4,0 0 0,0 1 1,3 12-1,-1-7-1,-4-7 17,1 1-47,0-1-1,1 1 1,-1-1 0,1 0-1,6 8 1,-9-12-10,1 0-1,0 0 1,0 0 0,0 0-1,0-1 1,0 1 0,0 0-1,1 0 1,-1-1 0,0 1-1,0-1 1,0 1-1,1-1 1,-1 1 0,0-1-1,0 0 1,1 1 0,-1-1-1,0 0 1,1 0-1,-1 0 1,0 0 0,1 0-1,-1-1 1,0 1 0,1 0-1,-1-1 1,0 1 0,1 0-1,1-2 1,7-4 61,-1 0 0,0 0 1,0-1-1,-1 0 0,1-1 1,8-11-1,-4 6-121,22-25-237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22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1 18500,'-93'125'5733,"92"-123"-5646,-1-1-1,1 1 1,0 0 0,0-1-1,0 1 1,0 0-1,0 0 1,1 0-1,-1 0 1,0 0 0,1 0-1,0 0 1,-1 0-1,1 0 1,0 0 0,0 0-1,0 1 1,0-1-1,1 2 1,0-2-83,0-1 1,0 0 0,0 0-1,1 1 1,-1-1-1,1 0 1,-1 0 0,0 0-1,1-1 1,-1 1 0,1 0-1,0 0 1,-1-1-1,1 1 1,0-1 0,-1 0-1,1 1 1,0-1-1,0 0 1,-1 0 0,1 0-1,3 0 1,13 0-183,-9 0 57,0 0 1,0 0 0,0 1-1,-1 0 1,1 1-1,0 0 1,14 5-1,-22-7 110,0 1-1,0-1 0,0 1 0,0-1 0,-1 1 1,1-1-1,0 1 0,0-1 0,-1 1 1,1 0-1,0-1 0,-1 1 0,1 0 1,0 0-1,-1 0 0,1-1 0,-1 1 0,0 0 1,1 0-1,-1 0 0,0 0 0,1 0 1,-1 0-1,0 0 0,0 1 0,0 0 8,0-1 0,-1 1-1,1 0 1,-1-1 0,1 1-1,-1 0 1,0-1 0,1 1-1,-1-1 1,0 1 0,0-1-1,-2 3 1,-3 3-2,-1-1 0,1 0 0,-1-1 0,-11 8 0,7-6-54,-1 0 0,0-1 0,-1 0-1,1-1 1,-26 7 0,-6-3-39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23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27 19724,'-2'2'1705,"4"0"-1121,5-2-248,4 0 856,4-2-416,3-2-432,4 4-352,-2-1-896,-2-2 904,-8-7-232,-5 0-104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24.1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272 167 18724,'-3'-3'219,"-1"0"0,1 0 0,-1 0 0,0 0-1,0 1 1,0-1 0,-1 1 0,1 0 0,0 1 0,-1-1 0,1 1 0,-1 0 0,0 0-1,-7-1 1,5 2-32,0 0 0,-1 0 0,1 1 0,0 0 0,-1 0 0,1 1 0,0 0 0,-13 5 0,10-2-144,0 0 1,0 0 0,0 1 0,1 0 0,0 1 0,0 0 0,1 1 0,0-1-1,0 2 1,0-1 0,1 1 0,-8 13 0,15-22-46,0 1 0,-1-1 1,1 0-1,0 1 0,0-1 1,-1 1-1,1-1 0,0 1 0,0-1 1,0 1-1,0-1 0,0 1 1,0-1-1,0 1 0,0-1 1,0 1-1,0-1 0,0 1 0,0-1 1,0 1-1,0-1 0,0 1 1,0-1-1,0 0 0,0 1 0,1-1 1,-1 1-1,0-1 0,0 1 1,1-1-1,-1 0 0,0 1 0,1-1 1,-1 1-1,0-1 0,1 0 1,-1 1-1,1-1 0,-1 0 0,0 0 1,1 1-1,-1-1 0,1 0 1,-1 0-1,1 0 0,-1 0 1,1 0-1,0 1 0,32 2-37,-17-2 19,-1 1 24,1 1-1,-1 0 0,0 1 1,0 1-1,0 1 1,-1 0-1,0 0 1,0 2-1,-1 0 0,0 0 1,0 1-1,0 1 1,-2 0-1,1 1 1,-1 0-1,-1 0 0,0 2 1,0-1-1,-2 1 1,1 0-1,-2 1 1,1 0-1,-2 0 0,0 0 1,-1 1-1,0 0 1,2 19-1,-4-19 114,-2 0-1,1 26 0,-2-36-56,-1 1 1,1 0-1,-1-1 0,0 1 1,0-1-1,-1 0 0,1 1 1,-1-1-1,-1 0 0,-2 6 0,4-10-37,1 0-1,-1 1 0,0-1 0,0 0 0,1 0 0,-1 0 0,0 0 1,0 0-1,0-1 0,0 1 0,-1 0 0,1 0 0,0-1 0,0 1 1,0-1-1,-1 1 0,1-1 0,0 1 0,0-1 0,-1 0 0,1 1 1,0-1-1,-2 0 0,1 0-1,0-1 0,0 1 0,0-1 0,0 0 0,0 0 0,1 1 0,-1-1 0,0 0 0,1 0 0,-1-1 0,0 1 0,1 0 0,0 0 0,-2-2 0,-3-4 5,1 0-1,0 0 0,0-1 1,0 1-1,-5-16 0,1-2-85,1-1 0,1 0-1,2-1 1,0 0-1,2 0 1,1 0 0,1 0-1,1 0 1,2 0-1,8-50 1,-6 64 18,0 0 1,1 0-1,0 1 0,0-1 0,2 1 1,-1 0-1,2 0 0,-1 1 0,17-17 1,-22 25 22,0 0 0,0 1 0,0-1 0,0 0 0,-1 0 0,1 0 0,1-6 0,-3 9 17,0 0 0,0-1-1,0 1 1,0 0 0,0-1-1,0 1 1,1 0 0,-1 0-1,0-1 1,-1 1 0,1 0-1,0-1 1,0 1 0,0 0-1,0 0 1,0-1 0,0 1-1,0 0 1,0-1-1,0 1 1,-1 0 0,1 0-1,0-1 1,0 1 0,0 0-1,0 0 1,-1 0 0,1-1-1,0 1 1,0 0 0,-1 0-1,1 0 1,-1-1 1,0 1-1,-1 0 1,1 0-1,0 0 1,0 0-1,0 0 1,0 1-1,-1-1 1,1 0-1,0 0 1,0 1-1,0-1 1,-2 2-1,0-1 2,-1 2 0,1-1 0,0 0 0,-1 1 0,1-1 0,0 1 0,1 0 0,-1 0 0,-2 4-1,3-6 3,1 1-1,-1 0 1,1 0-1,0 0 0,0 0 1,0 0-1,0 0 1,0 0-1,1 0 0,-1 0 1,0 0-1,1 0 0,0 1 1,-1-1-1,1 0 1,0 0-1,0 4 0,1-5-1,-1 0 1,1 0-1,-1 0 0,1-1 0,-1 1 0,1 0 1,0 0-1,-1-1 0,1 1 0,0-1 0,0 1 0,-1 0 1,1-1-1,0 1 0,0-1 0,0 0 0,0 1 0,0-1 1,0 0-1,0 1 0,-1-1 0,1 0 0,0 0 1,0 0-1,0 0 0,0 0 0,0 0 0,0 0 0,0 0 1,0 0-1,0-1 0,0 1 0,1-1 0,35-11 3,-34 11-4,19-8 18,208-73 448,-229 81-441,-1 1 1,1 0-1,0 0 0,-1-1 1,1 1-1,0 0 1,-1-1-1,1 1 1,0-1-1,-1 1 0,1-1 1,-1 1-1,1-1 1,-1 1-1,1-1 1,-1 0-1,0 1 0,1-1 1,-1 0-1,0 1 1,1-1-1,-1 0 1,0 1-1,0-1 0,1 0 1,-1 0-1,0 1 1,0-1-1,0 0 1,0 0-1,0 1 0,0-1 1,0 0-1,-1 0 1,1 1-1,0-1 0,0 0 1,0 1-1,-1-1 1,1 0-1,0 1 1,-1-1-1,1 0 0,-1 0 1,-20-32 701,18 30-668,-2-4-95,0 0 0,-1 0 0,0 1 1,-11-9-1,17 15 3,0 0 1,0 0 0,0 0 0,0 0-1,0 0 1,0 0 0,0 0-1,0 0 1,0 1 0,0-1-1,0 0 1,0 0 0,0 0-1,0 0 1,0 0 0,0 0 0,0 0-1,0 0 1,0 0 0,0 0-1,0 0 1,0 1 0,-1-1-1,1 0 1,0 0 0,0 0-1,0 0 1,0 0 0,0 0 0,0 0-1,0 0 1,0 0 0,0 0-1,0 0 1,-1 0 0,1 0-1,0 0 1,0 0 0,0 0-1,0 0 1,0 0 0,0 0-1,0 0 1,0 0 0,-1 0 0,1 0-1,0 0 1,0 0 0,0 0-1,0 0 1,0 0 0,0 0-1,0 0 1,0 0 0,0 0-1,0-1 1,0 1 0,-1 0 0,1 0-1,0 0 1,4 7-983,21 11-381,-8-10 541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24.5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6 17708,'-4'-2'183,"0"1"0,0 0 1,0 1-1,1-1 0,-1 1 1,0-1-1,0 1 0,0 0 1,0 1-1,0-1 0,0 1 1,0-1-1,0 1 0,1 0 1,-1 1-1,0-1 0,1 1 1,-1-1-1,1 1 0,-1 0 1,1 0-1,0 1 0,0-1 1,0 1-1,0-1 0,0 1 1,1 0-1,-4 5 0,2-3-129,0 0-1,1 1 0,-1 0 1,1-1-1,1 1 0,-1 0 0,1 1 1,0-1-1,1 0 0,-1 1 1,1-1-1,0 1 0,1-1 1,-1 1-1,2-1 0,0 11 0,-1-15-43,0-1 0,1 1-1,-1 0 1,0-1-1,1 1 1,-1-1 0,1 1-1,-1-1 1,1 1-1,0-1 1,0 0 0,0 1-1,0-1 1,0 0-1,0 1 1,0-1-1,0 0 1,0 0 0,0 0-1,1 0 1,2 1-1,-3-1 9,1-1 0,0 0-1,0 1 1,-1-1 0,1 0 0,0 0-1,0 0 1,-1-1 0,1 1-1,0 0 1,0-1 0,-1 1-1,1-1 1,0 1 0,-1-1-1,3-1 1,3-2 45,0-1-1,0 0 0,-1 0 1,1 0-1,-1-1 1,-1 0-1,7-7 0,58-99 526,-69 111-595,-1 0 0,1 0-1,-1 0 1,1 1-1,0-1 1,0 0-1,-1 0 1,1 1 0,0-1-1,0 0 1,0 1-1,0-1 1,0 1-1,0-1 1,1 0 0,-2 1-9,1 0 1,-1 0 0,1 0 0,-1 0 0,1 0 0,-1 0 0,1 1 0,-1-1-1,1 0 1,-1 0 0,1 0 0,-1 0 0,0 1 0,1-1 0,-1 0 0,1 0 0,-1 1-1,0-1 1,1 0 0,-1 1 0,0-1 0,1 0 0,-1 2 0,3 2-178,-1 1 1,0-1-1,0 1 1,0 0-1,1 6 1,1 2-332,3 8-253,9 25 871,-15-43-127,1 0-1,-1 0 1,1 1-1,0-1 1,0 0-1,0-1 1,0 1-1,1 0 1,-1-1 0,4 4-1,12 0-327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24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60 186 16235,'-12'30'782,"1"1"-1,2 0 0,1 0 1,1 1-1,2 1 0,1-1 1,0 55-1,8-63-312,-4-23-458,0-1 1,0 0-1,0 1 1,1-1-1,-1 0 1,0 1-1,0-1 1,0 0-1,1 1 1,-1-1-1,0 0 1,0 1-1,1-1 1,-1 0-1,0 1 1,0-1-1,1 0 1,-1 0-1,1 0 1,-1 1-1,0-1 1,1 0-1,-1 0 1,0 0-1,1 0 1,-1 1-1,1-1 1,-1 0-1,0 0 1,1 0-1,-1 0 1,1 0-1,-1 0 1,0 0-1,1 0 1,-1-1-1,1 1 1,-1 0-1,0 0 0,1 0 1,-1 0-1,0 0 1,1-1-1,-1 1 1,0 0-1,1 0 1,-1 0-1,0-1 1,1 1-1,-1 0 1,0-1-1,0 1 1,1 0-1,-1-1 1,0 1-1,0 0 1,1-1-1,-1 1 1,0 0-1,0-1 1,6-8 46,0-1 0,0 1 0,-1-1 0,0 0 1,-1 0-1,5-20 0,-1 8 20,22-79 586,31-191-1,-58 278-507,-2 19-96,-1 29-53,0-25 13,0 27-21,5 137 221,-3-148-265,2 1-1,0-1 1,2-1-1,15 45 1,-4-40-628,-4-17 9,-13-12 646,1 0 0,-1 0 0,1 0 0,-1 0 0,1 0 0,-1 0 0,1 0 0,-1 0 0,1 0 1,-1 0-1,0 0 0,1 0 0,-1 0 0,1 0 0,-1-1 0,1 1 0,-1 0 0,1 0 0,-1 0 0,0-1 1,1 1-1,-1 0 0,0 0 0,1-1 0,-1 1 0,0 0 0,1-1 0,-1 1 0,0 0 0,1-2 0,6-20-356,-4-9-137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25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0 234 14603,'2'2'165,"0"0"-1,-1 0 1,1-1 0,0 1-1,0 0 1,0-1 0,0 0-1,0 1 1,0-1 0,1 0-1,-1 0 1,0-1 0,1 1-1,-1 0 1,0-1 0,1 1-1,-1-1 1,1 0 0,-1 0-1,1 0 1,-1 0 0,1 0-1,-1 0 1,1-1 0,-1 1-1,0-1 1,1 0 0,-1 1-1,0-1 1,1 0 0,-1-1-1,0 1 1,3-3 0,6-3 234,-1-1 1,0-1-1,0 0 1,-1-1 0,0 1-1,-1-2 1,0 1 0,0-1-1,-1 0 1,-1-1-1,0 0 1,-1 0 0,0 0-1,0 0 1,-1-1-1,2-14 1,-6 24-344,0 0-1,1 0 1,-1 1-1,-1-1 1,1 0-1,0 0 1,-1 0-1,1 0 1,-1 1-1,0-1 1,0 0-1,-2-3 1,3 5-42,0 1 0,-1-1 0,1 1 0,-1-1 1,1 1-1,-1-1 0,1 1 0,-1-1 0,1 1 0,-1-1 0,0 1 1,1 0-1,-1 0 0,1-1 0,-1 1 0,0 0 0,1 0 1,-1-1-1,0 1 0,-1 0 0,1 0-5,0 0 1,-1 1-1,1-1 0,0 0 1,-1 1-1,1-1 0,0 1 1,0-1-1,-1 1 0,1 0 1,0-1-1,0 1 0,0 0 1,-2 1-1,-1 2 1,0 1-1,1-1 1,-1 1 0,1 0 0,0 0-1,0 0 1,0 0 0,1 0 0,-1 1-1,1-1 1,-1 7 0,-2 9-6,-5 36 0,8-35 4,0 0 0,2-1 0,4 42 0,-3-53-15,1-1-1,0 0 1,0 1 0,1-1-1,0 0 1,1 0-1,0-1 1,0 1-1,1-1 1,0 0-1,8 9 1,-11-15-31,0 1 0,0-1 0,0 0 0,1 0 0,-1 0 0,1 0 0,-1 0 0,1-1 0,0 1-1,0-1 1,0 0 0,0 0 0,0 0 0,0 0 0,0 0 0,0-1 0,0 1 0,0-1 0,0 0 0,5 0 0,-4-1 7,1 0 0,-1 0 0,0 0 0,0 0 0,0-1 0,0 0 0,-1 0 1,1 0-1,0 0 0,-1 0 0,1-1 0,-1 0 0,0 0 0,5-5 0,20-29-234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26.0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15811,'6'112'8005,"-4"-98"-7793,0 1 0,1-1-1,0 1 1,2-1 0,-1 0 0,8 14 0,-11-25-190,1-1 0,-1 1 1,0-1-1,1 0 0,0 1 1,-1-1-1,1 0 1,0 0-1,0 0 0,0 0 1,0 0-1,1 0 0,-1-1 1,0 1-1,1-1 0,-1 0 1,1 1-1,0-1 0,-1 0 1,1-1-1,0 1 0,0 0 1,-1-1-1,1 0 0,0 1 1,0-1-1,0 0 0,0 0 1,-1-1-1,1 1 0,0-1 1,0 1-1,-1-1 1,1 0-1,0 0 0,-1 0 1,1 0-1,3-2 0,6-4 66,-1-1 0,1 0-1,-1 0 1,-1-1 0,0 0 0,14-16-1,-6 2 173,0-1 0,23-43 0,4-7 314,-42 117-330,-10 14-179,0 14-1541,11-76 889,1-8 201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26.4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0 19828,'-1'16'1889,"1"7"-1201,1 1-328,2 5 1216,0 0-856,1-2-864,-1 2-2544,6-6 2472,-1-6-352,1 6-337</inkml:trace>
  <inkml:trace contextRef="#ctx0" brushRef="#br0" timeOffset="1">200 660 21101,'7'7'2264,"-1"-4"-1640,-3-12-480,-2-4 1048,-1 0-695,-5 0-97,-1 3-464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7:52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48 16652,'-18'65'4124,"17"-60"-3960,0 1-1,0 0 0,1-1 0,0 1 0,0 0 0,0 0 0,0 0 0,1-1 0,0 1 0,1 0 0,-1-1 0,1 1 1,4 9-1,-5-14-140,-1-1-1,0 1 1,1-1 0,-1 1 0,1-1 0,-1 1 0,1-1 0,-1 1 0,1-1 0,0 1 0,-1-1 0,1 0 0,-1 1 0,1-1 0,0 0 0,-1 1 0,1-1 0,0 0 0,0 0 0,-1 0 0,1 0 0,0 0-1,-1 0 1,1 0 0,0 0 0,-1 0 0,1 0 0,0 0 0,0 0 0,-1 0 0,1-1 0,0 1 0,-1 0 0,1 0 0,0-1 0,-1 1 0,1-1 0,-1 1 0,1 0 0,-1-1 0,1 1 0,-1-1 0,2 0-1,1-2 75,0 0-1,0 0 0,0-1 0,-1 1 0,5-8 1,-4 5-10,-1 0 0,1 0 0,-1 0 1,-1-1-1,1 1 0,-1-1 0,0 0 1,-1 1-1,0-1 0,0 1 1,-1-10-1,1 14-72,0 0-1,0 0 1,-1 0 0,1 0 0,0 0 0,-1 0 0,0 0-1,1 0 1,-1 0 0,0 0 0,0 0 0,0 0 0,0 0-1,-1 1 1,1-1 0,0 1 0,-1-1 0,1 1 0,-1-1-1,1 1 1,-1 0 0,0-1 0,0 1 0,1 0 0,-1 0-1,0 0 1,0 1 0,0-1 0,0 0 0,0 1 0,0-1-1,0 1 1,0 0 0,0 0 0,0 0 0,-1 0-1,1 0 1,0 0 0,-3 1 0,0 0-10,1 0 0,-1 1 0,0 0 0,0 0-1,1 0 1,-1 0 0,1 1 0,0 0 0,0 0 0,0 0 0,0 0 0,0 1-1,1-1 1,-1 1 0,1 0 0,0 0 0,0 0 0,-3 7 0,2-3-14,0 1 0,0-1 0,1 1 0,0-1 0,1 1 0,0 0 1,0 0-1,1 0 0,-1 13 0,2-19 4,0-1 0,0 0 0,0 1-1,1-1 1,-1 0 0,0 0 0,1 1 0,0-1 0,-1 0 0,1 0-1,0 0 1,0 0 0,0 0 0,3 4 0,-3-5 1,0 0 0,0 0-1,0 0 1,0-1 0,0 1 0,1 0 0,-1-1 0,0 1-1,0-1 1,1 1 0,-1-1 0,0 1 0,1-1 0,-1 0-1,0 0 1,1 1 0,-1-1 0,3-1 0,0 1-1,0-1 0,0 0 0,0 0 0,1-1 0,-2 1 0,1-1 0,0 0 0,0 0 0,0 0 0,-1 0 0,0-1 0,1 1 0,-1-1 0,4-4 0,2-4 16,-1 0-1,0 0 1,-1-1 0,0 0-1,0 0 1,-1-1-1,-1 0 1,0 0-1,-1 0 1,-1-1 0,0 1-1,0-1 1,0-16-1,-3 28-4,0 1-1,0-1 0,0 0 1,-1 1-1,1-1 1,0 0-1,-1 1 0,1-1 1,-1 0-1,1 1 0,-2-2 1,2 2-4,-1 1 1,1-1-1,0 1 1,-1 0 0,1-1-1,-1 1 1,1-1-1,0 1 1,-1 0-1,1 0 1,-1-1-1,1 1 1,-1 0-1,1 0 1,-1-1 0,1 1-1,-1 0 1,1 0-1,-1 0 1,1 0-1,-1 0 1,1 0-1,-2 0 1,1 0 1,-1 1 1,0-1-1,0 1 1,1 0-1,-1 0 1,1 0-1,-1 0 1,0 0-1,1 0 1,0 0-1,-1 0 1,1 1-1,0-1 1,-1 0-1,1 1 1,0-1-1,0 1 1,-1 2-1,-6 11-1,1 1 1,0 0-1,1 1 0,1 0 1,0-1-1,2 2 0,-1-1 1,2 0-1,1 1 0,0-1 1,3 32-1,-2-48-4,0 0 1,0 0-1,0 0 1,1 0-1,-1 0 1,0 0-1,1 0 1,-1 0-1,0-1 0,1 1 1,-1 0-1,1 0 1,-1 0-1,1 0 1,0-1-1,1 2 1,-2-1-1,1-1 0,-1 0 1,1 0-1,-1 0 1,0 0-1,1 0 0,-1 0 1,1 0-1,-1 0 1,1 0-1,-1 0 0,1 0 1,-1 0-1,1 0 0,-1 0 1,1 0-1,-1 0 1,0-1-1,1 1 0,-1 0 1,1 0-1,-1-1 1,0 1-1,1-1 0,2-1-1,0 0-1,-1-1 1,1 0-1,-1 0 0,0 0 1,0 0-1,3-5 1,0-2 6,0-1 1,-1 1-1,-1-1 1,1 0-1,-2 0 1,1 0 0,-2 0-1,1 0 1,-2-1-1,1 1 1,-2-12-1,1 22-3,0 1 0,0-1-1,0 1 1,0-1-1,0 1 1,0-1 0,0 1-1,0-1 1,0 1-1,0-1 1,-1 1 0,1-1-1,0 1 1,0 0-1,0-1 1,0 1 0,-1-1-1,1 1 1,0 0-1,-1-1 1,1 1 0,0 0-1,-1-1 1,1 1-1,0 0 1,-1-1 0,1 1-1,0 0 1,-1 0-1,1-1 1,-1 1 0,1 0-1,-1 0 1,1 0 0,0 0-1,-1-1 1,1 1-1,-1 0 1,1 0 0,-1 0-1,1 0 1,-1 0-1,1 0 1,-1 0 0,1 1-1,-1-1 1,1 0-1,-1 0 1,1 0 0,0 0-1,-1 1 1,1-1-1,-1 0 1,1 0 0,0 1-1,-1-1 1,0 1-1,-1 1 1,0 0 0,-1 0 0,1 0-1,0 0 1,0 1 0,1-1-1,-1 1 1,-2 3 0,-1 8-4,-1 0 0,2 0 0,0 1 0,-4 27 0,6-33-3,1 0 0,1 0 0,0 1 0,0-1 1,1 0-1,0 0 0,0 0 0,1 0 0,4 11 0,-6-19 5,1 0-1,-1 1 0,0-1 1,1 0-1,-1 0 0,1 0 0,0 0 1,-1 0-1,1 0 0,0 0 1,0 0-1,-1-1 0,1 1 1,0 0-1,0 0 0,0 0 1,0-1-1,0 1 0,0-1 1,0 1-1,0-1 0,0 1 0,0-1 1,2 1-1,-1-1 0,-1 0 0,1-1 0,-1 1 0,1 0-1,-1-1 1,1 1 0,-1-1 0,1 0 0,-1 1 0,1-1 0,-1 0 0,0 0 0,1 0-1,-1 0 1,2-2 0,3-3-2,0-1-1,-1 0 1,0 0 0,0 0-1,6-12 1,-5 5 7,0 1 0,-1-1 0,-1 1 1,0-1-1,-1 0 0,-1-1 0,0 1 0,0 0 1,-2-1-1,0 1 0,-3-28 0,2 41-14,1-1 0,0 0 0,-1 1 0,1-1 0,-1 0 0,1 1 0,-1-1 0,0 0 0,1 1 0,-1-1 0,0 1 0,0-1 0,0 1 0,0 0 0,-1-1 0,1 1 0,0 0 0,-1 0 0,1 0 0,0 0 0,-1 0 0,1 0 0,-1 0 0,-2 0 0,3 1-32,0 0 0,-1 0 0,1 0 0,-1 0 0,1 1 0,0-1 0,-1 1 0,1-1 0,0 1 0,-1-1-1,1 1 1,0 0 0,0-1 0,-1 1 0,1 0 0,0 0 0,0 0 0,0 0 0,0 0 0,0 0 0,0 0 0,1 0 0,-1 1 0,0-1 0,0 0 0,1 0-1,-1 1 1,1-1 0,-1 3 0,-1 1-26,0 1 0,0-1 0,1 1 0,0 0-1,0-1 1,1 1 0,-1 0 0,1 6 0,5 11-365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16956,'3'11'2128,"2"8"-1312,-5-1-296,0 2 1281,0 8-849,-2-1-80,-1 3-304,-1 1-152,0 0-360,-1-4-208,3-6-496,-1-4-168,3-9-488,1-7 824,3-10 32,2-5-289,3-4-47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8:14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5212 10370,'-1'-2'117,"0"1"-1,0-1 0,0 1 1,0-1-1,0 1 0,0-1 1,0 0-1,0 1 0,1-1 1,-1 0-1,1 0 1,-1 0-1,1 1 0,0-4 1,-5-30 913,5 33-877,-1-8 75,1 0 1,0 0-1,0 1 0,1-1 1,0 0-1,0 0 1,1 0-1,1 1 0,0-1 1,0 1-1,7-14 0,-7 16-208,-1 1-1,0-1 0,0 0 0,0 0 0,-1 0 0,0 0 0,0 0 1,-1-9-1,-5-62 93,1 37-34,-7-114 139,-12-223 188,21 98 715,3 241-1029,1-302 455,-3 262-499,3-1 0,20-125 0,-18 180-37,26-534 47,-29 521-57,-2-238 7,15-257-6,1 295 12,-12 140-15,23-139-1,50-432 647,-39 268-58,-27 233-210,-10 166-459,0 0-1,1 0 1,-1 0-1,1-1 1,-1 1 0,1 0-1,0 0 1,0 1-1,2-5 1,-1 2-1486,-11 10 641,0 0 476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8:40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114 164 14059,'-18'18'2286,"43"-18"-190,131-28 97,-151 28-2156,173-16 661,-169 16-687,1-1 1,0 0 0,0-1 0,10-3-1,-19 5 5,1 0 0,0-1-1,-1 1 1,1-1 0,0 1-1,-1-1 1,1 0 0,-1 0 0,1 1-1,-1-1 1,1 0 0,-1 0-1,0-1 1,1 1 0,-1 0-1,0 0 1,0-1 0,0 1 0,0 0-1,0-1 1,0 1 0,0-1-1,-1 1 1,1-1 0,0 0 0,-1 1-1,0-1 1,1 0 0,-1 1-1,1-4 1,-2 4 14,1-1 0,-1 1 0,0 0 0,1-1 0,-1 1 0,0 0 0,0-1 0,1 1 0,-1 0 0,0 0 0,0 0 0,-1 0 0,1 0 0,0 0 0,0 0 0,0 0 0,-1 0 0,1 0 1,0 1-1,-1-1 0,1 1 0,-1-1 0,1 1 0,-2-1 0,-38-7 323,-83 0 94,-59-7-220,137 9-213,-85-22 0,220 50-4,136 16 0,-191-35-10,48-1 1,-71-2 2,0-1-1,1-1 1,-1 0 0,0 0-1,0-1 1,0 0 0,0-1-1,12-6 1,-23 10-2,0 0 0,1 0-1,-1 0 1,0 0 0,0 0 0,0 0-1,0 0 1,1 0 0,-1 0 0,0 0-1,0 0 1,0 0 0,1 0 0,-1 0-1,0 0 1,0 0 0,0-1 0,0 1-1,1 0 1,-1 0 0,0 0 0,0 0-1,0 0 1,0 0 0,0-1 0,0 1-1,1 0 1,-1 0 0,0 0 0,0 0-1,0 0 1,0-1 0,0 1 0,0 0-1,0 0 1,0 0 0,0-1 0,0 1-1,0 0 1,0 0 0,0 0 0,0 0-1,0-1 1,0 1 0,0 0 0,0 0-1,0 0 1,0-1 0,0 1 0,0 0-1,0 0 1,0 0 0,0 0 0,-1-1-1,1 1 1,-14-3 27,-22 3 38,-130 3 267,134-4-260,0-2 1,1-1-1,-37-10 1,264 55-59,-159-33-17,-16-2 5,0-1-1,0-1 1,0-1 0,0-1 0,42-2-1,-98-4 5,-78 16-55,-62 5 184,137-15-464,0-2-1,-58-8 0,93 8 221,0-1 1,1 1-1,-1-1 0,1 0 0,-1 0 0,1 0 0,-1 0 0,-2-2 0,4 2 93,1 1-1,-1 0 1,1-1 0,-1 1-1,1-1 1,-1 1 0,1-1-1,0 1 1,-1-1-1,1 1 1,0-1 0,-1 0-1,1 1 1,0-1-1,0 1 1,0-1 0,-1 0-1,1 1 1,0-1-1,0 0 1,0 1 0,0-1-1,0 0 1,0 1-1,0-1 1,0 0 0,0 1-1,1-1 1,-1 0-1,0 1 1,0-1 0,1 1-1,-1-1 1,0 0-1,1 1 1,-1-1 0,0 1-1,1-1 1,-1 1 0,1-1-1,0 0 1,23-18-445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8:45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10 216 12243,'-2'4'234,"0"1"0,1-1 1,0 1-1,0 0 1,0-1-1,0 1 0,1 0 1,0 8-1,0-12-190,0-1 1,0 1-1,0 0 0,1 0 0,-1-1 1,0 1-1,0 0 0,1 0 0,-1-1 0,0 1 1,1 0-1,-1-1 0,1 1 0,-1 0 1,1-1-1,-1 1 0,1-1 0,-1 1 0,1-1 1,0 1-1,-1-1 0,2 1 0,-1 0 18,1-1 0,-1 0 0,1 0 0,-1 0 0,1 0 0,-1 0 0,0 0 0,1 0 0,-1-1 0,1 1 0,-1 0 0,1-1 0,-1 1 0,0-1 0,1 1 1,1-2-1,36-21 1304,-33 18-1125,0 1 0,1 0 0,-1 0 0,1 0 0,0 1 0,0 0 0,0 1 0,1 0-1,-1 0 1,15-2 0,49 4 296,20-1-309,-74 1-90,0 0 1,0 1 0,0 1-1,27 6 1,-21-3 47,37 2 0,-37-6-117,1 1-1,26 6 0,-34-7-17,0 0-1,-1 0 0,1-1 1,0-1-1,-1-1 1,1 0-1,23-7 0,-12 3 33,32-3 0,-19 9-43,-1 0 1,48 9-1,-85-9-39,23 1 19,0-1 0,0-1-1,0-2 1,0 0 0,38-11 0,-39 8-19,0 1 0,0 1 1,1 1-1,0 1 1,45 3-1,-40 1 1,0-2-1,0-1 1,0-2-1,0-1 1,0-1 0,29-9-1,-26 6 2,0 1-1,0 2 1,1 1-1,47 1 1,252-4 6,0-29-1,-277 29-9,957-64 16,-812 68-24,151 3-53,-317 1 54,0-2 0,-1-1 0,58-10 0,-134 10-3872,23 1 3183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05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12211,'1'2'793,"12"42"37,-1 2-1,-3-1 1,4 56 0,-7-58-347,9 127 1456,-9-446-1419,1 61 594,-8 239-667,-9 38-1,2-12-419,-12 92-10,-17 207 64,38-321-65,-1-28-16,0 0 0,-1 0 1,1 0-1,0 0 0,0 1 1,0-1-1,0 0 1,0 0-1,0 0 0,0 1 1,0-1-1,0 0 0,0 0 1,0 0-1,0 1 1,0-1-1,0 0 0,0 0 1,0 0-1,0 1 0,0-1 1,1 0-1,-1 0 1,0 0-1,0 1 0,0-1 1,0 0-1,0 0 0,0 0 1,1 0-1,-1 0 1,0 1-1,0-1 0,0 0 1,0 0-1,0 0 0,1 0 1,-1 0-1,0 0 1,0 0-1,0 0 0,1 0 1,-1 1-1,5-10 8,4-25 3,-1 1 0,-3-1 0,3-39 0,-4 37-6,6-52 18,-4 0 1,-6-98 0,-2 180-29,-1 16-6,-2 16-12,2 66-471,14 144 1,-10-212-323,1-27 497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8:00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4634 7154,'0'-3'2564,"-2"7"-834,2 9-38,1-13-1656,-1 0 0,0 0 0,0 1 1,0-1-1,0 0 0,0 0 0,0 0 0,0 0 0,0 1 0,0-1 0,0 0 0,0 0 0,0 0 1,0 0-1,0 1 0,0-1 0,0 0 0,0 0 0,0 0 0,0 0 0,0 1 0,0-1 1,0 0-1,0 0 0,-1 0 0,1 0 0,0 1 0,0-1 0,0 0 0,0 0 0,0 0 0,0 0 1,-1 0-1,1 0 0,0 1 0,0-1 0,0 0 0,0 0 0,0 0 0,-1 0 0,1 0 0,0 0 1,0 0-1,0 0 0,0 0 0,-1 0 0,1 0 0,0 0 0,0 0 0,0 0 0,-1 0 1,1 0-1,0 0 0,0 0 0,-1 0 0,-6-21 7,3-3 157,0 0 0,1 0 0,1 0 1,3-38-1,-2-24-8,2-106 432,2 75-586,-3-440 35,0-567-26,24 620-43,-2 100 0,-19 166 29,4-120 85,1 241-70,23-120 1,52-257 259,-82 489-256,0-1 1,0 0 0,1 1-1,0-1 1,0 1-1,3-6 1,-5 10-26,0 0 30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8:01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 14451,'-13'19'1179,"-12"24"379,24-41-1409,0 1 0,1-1 0,-1 0 0,0 1 0,1-1 0,-1 1 0,1-1 0,0 0 0,0 1 1,0-1-1,0 1 0,0-1 0,0 1 0,1-1 0,0 1 0,0 3 0,0-5-63,0 0 1,0 1 0,0-1 0,1 0 0,-1 0 0,0 0 0,0 0 0,1 0 0,-1 0 0,1 0 0,-1 0 0,0 0-1,1 0 1,0-1 0,-1 1 0,1-1 0,2 1 0,34 5 1036,-30-5-879,44 2 654,-1-2 0,87-10 0,-85 5-801,-48 4-91,0 0 0,0 0 0,-1 0 0,1 1 0,0 0 0,8 3 0,-11-4-4,0 1 0,0 0 0,0 0 0,0 0 0,1 0 1,-1 0-1,0 0 0,-1 1 0,1-1 0,0 1 0,0-1 0,-1 1 0,1 0 0,-1 0 0,2 2 0,-3-4-1,0 0 0,0 1 0,0-1 0,0 0 1,0 0-1,0 0 0,0 1 0,0-1 0,0 0 0,-1 0 0,1 0 1,0 1-1,0-1 0,0 0 0,0 0 0,-1 0 0,1 0 0,0 0 1,0 1-1,0-1 0,-1 0 0,1 0 0,0 0 0,0 0 0,0 0 1,-1 0-1,1 0 0,0 0 0,0 0 0,0 0 0,-1 0 1,1 0-1,0 0 0,0 0 0,-1 0 0,1 0 0,0 0 0,0 0 1,0 0-1,-1 0 0,1 0 0,0 0 0,0 0 0,-1 0 0,1-1 1,0 1-1,0 0 0,-14-3 14,13 3-13,-50-12 133,-1 3 0,-1 1 0,-91-1 0,144 9-132,-22 2 78,16 2-18,12 2 13,29 10-70,54 18 0,-19-9-10,-34-10-60,1-1 0,0-2 1,68 12-1,-79-24-25,-25 0 86,0 0 0,0 0 0,0 0 0,0 0 0,0 0 0,0 0 0,0 0 1,0-1-1,-1 1 0,1 0 0,0-1 0,0 1 0,0 0 0,-1-1 0,1 1 0,0-1 0,0 0 1,-1 1-1,1-1 0,0 0 0,-1 1 0,1-1 0,0-1 0,-3 2 1,-1-1 1,0 1-1,1 0 0,-1 0 0,1 0 0,-1 0 0,-4 1 1,-12 2 4,1-1 0,-1 0 1,0-2-1,0 0 0,0-1 1,0-1-1,0 0 0,1-2 1,-29-8-1,31 7 5,0-1 0,0-1 1,0-1-1,1 0 0,-24-17 0,38 25-7,0-1 1,0 0-1,0 0 0,1 1 0,-1-1 1,0 0-1,0 0 0,1 0 0,-1 0 0,0 0 1,1 0-1,-1 0 0,1 0 0,-1 0 1,1-2-1,0 3-1,0 0 1,0-1 0,0 1-1,0-1 1,0 1 0,0 0-1,1-1 1,-1 1-1,0 0 1,0-1 0,0 1-1,1 0 1,-1-1-1,0 1 1,0 0 0,1 0-1,-1-1 1,0 1 0,1 0-1,-1 0 1,0-1-1,1 1 1,-1 0 0,0 0-1,1 0 1,-1 0-1,1 0 1,-1-1 0,6 0 2,-1 0 1,1 1-1,-1 0 0,10 0 1,-10 0-5,30 0-548,-1 2 0,0 1 0,66 15 0,-95-17 472,0 1-1,-1-1 0,1 1 1,-1 0-1,1 0 0,-1 1 0,1-1 1,-1 1-1,0 0 0,4 3 1,10 14-474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26 14291,'-16'-26'5884,"22"36"-3078,31 48-1014,31 52-623,152 184 0,-176-245-1084,11 10 151,88 127-1,-24-1-116,-114-158-1225,-5-25-300,0-11-1695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20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11939,'-1'3'444,"1"0"0,-1 1 0,0-1 0,1 0 0,0 1 0,0-1 1,0 0-1,0 1 0,0-1 0,1 0 0,-1 0 0,1 1 0,0-1 0,0 0 1,0 0-1,0 0 0,1 0 0,-1 0 0,1 0 0,2 3 0,-1-3-223,-1 0 0,1 0 0,0 0 0,-1-1-1,1 1 1,0-1 0,1 0 0,-1 0 0,0 0 0,1 0-1,-1 0 1,1-1 0,-1 0 0,1 1 0,0-1-1,0-1 1,5 2 0,318 49 1330,-252-36-1504,39 10-5,-95-23-71,-19-2 15,0 0-1,1 0 1,-1 0 0,0 0-1,0-1 1,0 1-1,0 0 1,1 0-1,-1 0 1,0 0 0,0 0-1,0 0 1,1 0-1,-1 0 1,0 0 0,0-1-1,0 1 1,0 0-1,0 0 1,0 0 0,1 0-1,-1-1 1,0 1-1,0 0 1,0 0-1,0 0 1,0 0 0,0-1-1,0 1 1,0 0-1,0 0 1,0 0 0,0-1-1,0 1 1,0 0-1,0 0 1,0 0-1,0-1 1,0 1 0,-1-3-199,-1 0 0,0 0 1,0 0-1,0 0 0,0 0 1,-5-3-1,-9-14 55,0-6-273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21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1 769 13747,'6'-76'8651,"6"1"-6315,6-44-2138,-3-336-115,-20 411-389,0 47-2403,3 8 2032,3 2 93,0-1-175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21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15459,'0'0'40,"0"0"1,0 0-1,0 0 0,0-1 0,0 1 0,0 0 0,0 0 0,0 0 0,0 0 1,0 0-1,0-1 0,0 1 0,0 0 0,0 0 0,0 0 0,0 0 0,0-1 1,0 1-1,0 0 0,0 0 0,0 0 0,0 0 0,1 0 0,-1-1 0,0 1 1,0 0-1,0 0 0,0 0 0,0 0 0,0 0 0,0 0 0,1 0 1,-1-1-1,0 1 0,0 0 0,0 0 0,0 0 0,0 0 0,0 0 0,1 0 1,-1 0-1,0 0 0,0 0 0,0 0 0,0 0 0,1 0 0,-1 0 0,0 0 1,0 0-1,0 0 0,9 7 891,9 15 43,-18-21-966,97 163 1945,-27-41-1782,-59-109-614,-11-14 436,0 0 0,0 1 1,1-1-1,-1 0 0,0 0 0,0 0 1,0 0-1,0 0 0,0 0 1,0 0-1,0 0 0,0 0 0,0 0 1,1 0-1,-1 0 0,0 0 1,0 0-1,0 0 0,0 0 0,0 0 1,0 0-1,0 0 0,0 0 1,0 0-1,1 0 0,-1 0 1,0 0-1,0 0 0,0 0 0,0 0 1,0 0-1,0 0 0,0 0 1,0-1-1,0 1 0,0 0 0,1 0 1,-1 0-1,0 0 0,0 0 1,0 0-1,0 0 0,0 0 0,0 0 1,0 0-1,0-1 0,0 1 1,0 0-1,0 0 0,0 0 0,0 0 1,0 0-1,0 0 0,0 0 1,0 0-1,0 0 0,0-1 0,0 1 1,0 0-1,0 0 0,0 0 1,0 0-1,0 0 0,0 0 1,-9-33-459,-2 2 110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 19236,'9'-2'4260,"-10"14"-2192,1-10-2192,-4 9 404,0 1 0,0-1 0,-1 0 0,-1-1 0,-11 19-1,-6 10-27,-57 135 144,66-139-381,2 0 1,2 0-1,-7 44 1,16-74-16,0 1 0,1-1 1,0 0-1,0 0 0,0 1 1,0-1-1,3 10 0,-3-14 1,1 1-1,0 0 1,-1-1-1,1 1 0,0-1 1,0 1-1,0-1 1,0 0-1,0 1 0,0-1 1,0 0-1,0 0 1,1 0-1,-1 0 0,0 0 1,1 0-1,-1 0 0,1 0 1,-1 0-1,1-1 1,0 1-1,-1-1 0,1 1 1,-1-1-1,1 0 1,3 1-1,8 0 13,1-1 0,0 0 0,-1-1 1,1-1-1,-1 0 0,18-5 0,80-30 77,-58 18-89,51-22-2651,-104 41 2619,0 0 0,1 0 0,-1 0 0,0 0 0,1 0 0,-1 0 0,0 0 0,0-1 0,1 1 0,-1 0 0,0 0 0,1 0 0,-1-1 0,0 1 0,0 0 0,1 0 0,-1-1 0,0 1 0,0 0 0,0-1 0,1 1 0,-1 0 0,0 0 0,0-1 0,0 1 0,0 0 0,0-1 0,0 1 0,0 0 0,0-1 0,0 0-52,-2-4-635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22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16083,'13'26'1713,"19"28"-1,-18-29-1442,11 17-158,2-1 0,2-1 0,1-2 1,38 37-1,-63-69-148,-3-4-14,0 0 0,0 0 0,0 0 1,0 0-1,0-1 0,1 1 0,-1-1 0,0 1 1,1-1-1,3 2 0,-5-3 34,-1 0 0,0 0 0,0 0 0,0 0 0,0 0 0,0 0 0,0 0 0,1 0 0,-1 0 0,0 0 0,0 0 0,0 0 0,0 0 0,0 0 0,0 0 0,0 0 0,1 0 0,-1 0 0,0-1 1,0 1-1,0 0 0,0 0 0,0 0 0,0 0 0,0 0 0,0 0 0,0 0 0,0 0 0,0 0 0,1-1 0,-1 1 0,0 0 0,0 0 0,0 0 0,0 0 0,0 0 0,0 0 0,0 0 0,0-1 0,0 1 0,0 0 0,0 0 0,0 0 0,0 0 0,0 0 0,0 0 0,0-1 0,0 1 0,0 0 0,0 0 1,0 0-1,-1 0 0,1 0 0,0 0 0,-4-13-536,-10-12-267,-31-45-332,7 15-215,3-3 1,-31-67 0,60 107 1861,11 22-12,18 29 449,-17-24-597,22 31 560,2-3-1,1 0 0,68 62 0,-75-83-380,-13-13-293,-11-3-224,1 0 0,-1-1 1,0 1-1,0 0 0,1-1 1,-1 1-1,0 0 0,0 0 0,1-1 1,-1 1-1,0 0 0,0-1 1,0 1-1,0 0 0,0-1 1,0 1-1,0-1 0,0 1 1,1 0-1,-1-1 0,0 1 1,0 0-1,-1-1 0,1 1 1,0 0-1,0-1 0,0 1 1,0 0-1,0-1 0,0 1 1,-1-1-1,-3-14-448,-2 0 0,0 1 0,-1 0-1,0 0 1,-1 0 0,-15-19 0,-1-4-1,-8-13-800,-19-32-1647,23 28 3849,35 65 55,1 0 0,13 15 1,1 2-76,15 17 267,75 70 1,-95-102-1219,-17-13-28,1 0 1,-1 0-1,1 0 0,-1 1 1,1-1-1,0 0 0,-1 0 1,1 0-1,-1 0 1,1 0-1,-1 0 0,1 0 1,0 0-1,-1-1 0,1 1 1,-1 0-1,1 0 0,-1 0 1,1-1-1,-1 1 0,1 0 1,-1 0-1,1-1 1,-1 1-1,1-1 0,-1 1 1,1-1-1,2 0-211,2 3-116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44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2342 13355,'520'-991'3578,"-239"444"-3041,-159 306-204,135-242 639,-249 468-1221,1 0 1,1 1 0,18-22-1,-41 45 24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45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13379,'2'-7'294,"1"0"0,0 0 0,0 0 1,5-6-1,-8 12-268,0 1-1,1-1 1,-1 1 0,0-1 0,1 0 0,-1 1-1,1 0 1,-1-1 0,1 1 0,-1-1-1,1 1 1,-1-1 0,1 1 0,0 0-1,-1 0 1,1-1 0,-1 1 0,1 0 0,0 0-1,-1-1 1,1 1 0,0 0 0,0 0-1,0 1 17,0-1 0,0 1-1,0 0 1,0-1-1,-1 1 1,1 0-1,0-1 1,0 1-1,-1 0 1,1 0-1,0 0 1,-1 0-1,1 0 1,-1 0 0,1 0-1,-1 0 1,0 0-1,1 0 1,-1 0-1,0 1 1,4 13 126,-1-1 0,0 0 0,-1 1 0,0 20 0,-4 64 96,1-87-227,-27 233 409,5-76 110,23-148-368,0-20-179,0-1 1,0 0 0,0 1-1,0-1 1,0 0 0,0 1-1,0-1 1,0 0 0,0 1-1,0-1 1,0 0 0,1 1-1,-1-1 1,0 0 0,0 0-1,0 1 1,0-1 0,1 0-1,-1 0 1,0 1 0,0-1-1,1 0 1,-1 0 0,0 0-1,0 0 1,1 1 0,1-2 19,0 1 1,0-1-1,-1 0 1,1 0-1,0 0 1,-1 0 0,1 0-1,-1 0 1,1 0-1,-1-1 1,0 1 0,1-1-1,0-1 1,117-123 888,152-144-405,-223 230-471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47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84 16580,'2'-3'301,"24"-27"2042,-23 29-1334,-3 6-229,-10 15 240,-16 28-75,-213 377 101,205-357-1174,33-66-510,1-5 150,5-13-182,10-25-436,136-273-5614,-43 107 7136,-107 205-413,17-28 1644,-18 30-1579,1 0 0,-1-1 0,0 1 0,1-1 0,-1 1 0,1 0 0,-1-1 0,0 1 0,1 0 0,-1 0-1,1-1 1,-1 1 0,1 0 0,-1 0 0,1 0 0,-1 0 0,1-1 0,-1 1 0,1 0 0,0 0 0,0 1-4,-1-1 0,1 0 0,-1 1 0,1-1 0,-1 0 0,1 1 0,-1-1 0,1 1 0,-1-1 0,1 1 0,-1-1 1,0 1-1,1-1 0,-1 1 0,0-1 0,1 1 0,-1 0 0,0-1 0,0 1 0,0 0 0,1 0 0,25 100 2284,-18-62-2108,2-1 0,1-1 0,3 0 1,28 57-1,-26-69-293,26 31 0,-24-34-492,-17-20 449,0-1 1,0 0-1,0 1 0,0-1 0,0 1 1,0 0-1,0-1 0,-1 1 0,1 0 1,-1-1-1,1 1 0,-1 0 0,1 0 1,-1-1-1,0 1 0,0 0 0,0 0 1,0 0-1,0-1 0,0 1 0,-1 0 1,1 0-1,0 0 0,-1-1 0,0 1 1,1 0-1,-1-1 0,0 1 0,0-1 1,0 1-1,0-1 0,0 1 0,0-1 1,0 1-1,-1-1 0,1 0 0,0 0 1,-3 2-1,-18 11-672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47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14 242 15923,'-13'0'1673,"13"-9"-833,11-1-248,24-10 880,9-4-47,14-8-305,5-1-176,1 2-280,1 2-72,-7 6-232,-5 3-175,-15 13-682,-12 4-647,-11 4 976,-2 2-184,-7 0-136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48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14019,'2'-5'511,"0"0"-1,0 0 1,1 0 0,-1 0-1,7-8 1,-8 13-438,-1-1 0,1 1 0,-1-1-1,1 1 1,-1-1 0,1 1 0,-1-1-1,1 1 1,0 0 0,-1-1 0,1 1-1,-1 0 1,1-1 0,0 1 0,0 0 0,-1 0-1,1 0 1,0-1 0,-1 1 0,3 0-1,-3 1 22,1-1 0,0 1 0,0-1 0,0 1 0,0-1-1,0 1 1,-1 0 0,1-1 0,0 1 0,0 0-1,-1-1 1,1 1 0,0 0 0,-1 0 0,1 0 0,-1 0-1,1 0 1,-1 0 0,0 0 0,1 1 0,4 14 310,-1 0 0,-1 1 0,0 0 0,-2-1 0,1 1 0,-3 31 0,1-15-165,-11 173 323,7-150-444,3-54-98,1 1 0,0-1 0,0 0 0,0 1 0,0-1 0,0 0 0,1 1 0,-1-1 0,2 4 0,-2-6-12,0 0-1,0 0 0,1 0 0,-1 1 0,0-1 0,0 0 1,0 0-1,1 0 0,-1 0 0,0 0 0,0 0 0,1 1 0,-1-1 1,0 0-1,0 0 0,1 0 0,-1 0 0,0 0 0,0 0 1,1 0-1,-1 0 0,0 0 0,0 0 0,1 0 0,-1 0 1,0 0-1,0-1 0,1 1 0,-1 0 0,0 0 0,0 0 0,0 0 1,1 0-1,-1 0 0,0-1 0,0 1 0,0 0 0,1 0 1,-1 0-1,0-1 0,0 1 0,0 0 0,0 0 0,1-1 1,4-6 128,1 0 0,-1 0 0,5-11 1,-5 11-107,36-63 269,-4-2 1,48-126 0,-82 189-446,-1 7 19,-1-1 1,0 0-1,0-1 1,0 1 0,0 0-1,0 0 1,0 0 0,-1 0-1,0-1 1,0 1-1,0 0 1,0 0 0,0-1-1,-1-4 1,-4 4-256,-2 4-123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4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15275,'15'20'2169,"3"-6"-1265,0-8-424,0 0 1216,2-2-695,-1 0-393,-3 2-816,-2-2 328,-3-4-272,2-3-128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49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41 142 16436,'-15'44'1906,"10"-33"-1520,1 0 0,0 1 0,1 0 0,0 0 0,0 0 0,0 20 1,3-31-359,0 0 0,0-1 1,0 1-1,0 0 0,0-1 1,0 1-1,0 0 1,0-1-1,1 1 0,-1 0 1,0-1-1,0 1 1,1 0-1,-1-1 0,0 1 1,1-1-1,-1 1 1,0 0-1,1-1 0,-1 1 1,1-1-1,-1 0 1,1 1-1,-1-1 0,1 1 1,0-1-1,0 1 1,1-1-4,-1 0 1,0 0 0,1 0 0,-1 0 0,1 0 0,-1 0 0,0 0 0,1 0-1,-1-1 1,0 1 0,1 0 0,-1-1 0,2 0 0,6-4 37,0 0 1,0 0-1,7-7 1,-12 10-17,36-31 203,-18 15-22,32-20-1,-48 34-187,0 1 0,1-1 1,-1 1-1,1 0 1,0 1-1,0 0 0,0 0 1,0 1-1,0-1 0,10 1 1,-14 1-31,0 0-1,0 0 1,0 0 0,0 1 0,0 0 0,0-1 0,0 1-1,0 0 1,-1 0 0,1 0 0,0 1 0,0-1-1,-1 1 1,1 0 0,-1-1 0,0 1 0,1 0 0,-1 0-1,0 1 1,2 2 0,2 3 27,-1 1 0,0 0 0,-1 0 0,6 17 0,-7-16 31,1 0 0,1 0 0,6 11 0,-10-20-58,0-1 1,-1 1 0,1 0 0,-1-1-1,1 1 1,0 0 0,0-1 0,-1 1 0,1-1-1,0 1 1,0-1 0,0 1 0,-1-1 0,1 0-1,0 0 1,0 1 0,0-1 0,0 0 0,0 0-1,0 0 1,0 0 0,0 0 0,0 0-1,-1 0 1,1 0 0,0 0 0,0 0 0,0-1-1,0 1 1,0 0 0,0-1 0,0 1 0,-1 0-1,1-1 1,0 1 0,0-1 0,-1 1 0,1-1-1,1-1 1,3-2 45,1-1-1,-1 0 1,9-10-1,-13 13-48,21-25 113,-9 11-69,0-1 0,1 2 0,1 0 0,1 0 0,30-21 0,-44 35-53,-1 0 0,1 0 0,0 0 1,-1 0-1,1 0 0,0 0 0,0 0 0,-1 1 0,1-1 0,0 1 0,0 0 0,0-1 0,0 1 0,0 0 0,0 0 0,0 0 0,0 0 0,0 1 0,-1-1 0,1 0 0,0 1 0,3 0 0,-3 1 8,-1-1 0,1 1 0,0-1 0,-1 1 0,1 0 0,-1-1 0,0 1 0,0 0 0,1 0 0,-1 0 0,0 0 0,-1 0 0,1 0 0,0 0 0,-1 0 0,1 3 0,1 8-233,0 0-1,-1 0 1,-1-1 0,0 1 0,-3 17-1,23-72-1400,-8 13 1216,3-6 19</inkml:trace>
  <inkml:trace contextRef="#ctx0" brushRef="#br0" timeOffset="1">828 0 16323,'1'12'841,"-1"1"-1,0-1 0,-1 0 0,-1 0 1,-4 22-1,3-24-302,1 1 1,0 0-1,1 0 0,1 0 1,-1 0-1,3 20 0,-2-30-517,1 0 0,-1 0 0,0 0 0,0-1 0,1 1 0,-1 0 0,0 0 0,1 0-1,-1-1 1,1 1 0,-1 0 0,1-1 0,-1 1 0,1 0 0,-1-1 0,1 1 0,0 0 0,-1-1-1,1 1 1,0-1 0,0 0 0,-1 1 0,1-1 0,0 1 0,0-1 0,0 0 0,0 0 0,-1 1-1,1-1 1,0 0 0,0 0 0,0 0 0,0 0 0,0 0 0,0 0 0,-1 0 0,1-1-1,0 1 1,0 0 0,0 0 0,0-1 0,-1 1 0,1 0 0,0-1 0,0 1 0,1-2 0,7-2-10,-1-1 1,1 0 0,10-9-1,-10 7 2,35-28-76,11-8-37,-50 40 83,0 0-1,0 0 1,1 0-1,0 1 1,-1 0-1,1 0 1,0 0-1,10-1 1,-14 3 13,0-1 0,0 2 0,0-1 1,0 0-1,0 0 0,0 1 0,0-1 0,0 1 1,0-1-1,0 1 0,0 0 0,0 0 0,-1 0 1,1 0-1,0 0 0,-1 0 0,1 0 0,-1 1 1,1-1-1,-1 0 0,1 1 0,-1 0 0,0-1 1,0 1-1,0 0 0,1 1 0,1 3 5,0 0-1,-1 0 1,0-1-1,0 1 1,-1 0-1,1 1 1,-1 6-1,-1-10-13,0 1 1,-1-1-1,0 0 0,0 1 0,0-1 0,0 0 1,0 0-1,-4 5 0,1 2-33,0-2-8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50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14579,'0'-1'656,"3"2"-800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50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15675,'1'3'3959,"-1"-3"-3877,-3 16 1868,-8 25-629,10-37-1120,-15 52 596,5-24-676,2 1-1,1 1 1,-3 39 0,10-72-120,1 0 0,0 0 0,0 0 1,0 0-1,0 0 0,0 0 0,0 0 0,0 0 1,0-1-1,1 1 0,-1 0 0,0 0 0,0 0 0,1 0 1,-1 0-1,0 0 0,1-1 0,-1 1 0,1 0 1,-1 0-1,1 0 0,1 0 0,-1 0 0,-1-1-1,1 0 1,0 0-1,0 0 1,0 0 0,0 0-1,-1 0 1,1 0-1,0 0 1,0 0 0,0 0-1,0 0 1,-1 0-1,1 0 1,0-1 0,0 1-1,0 0 1,-1-1-1,2 0 1,7-4-2,-2 0 0,1-1 0,10-10 0,-12 11-2,7-6-4,2-2-16,28-19 0,-39 30 16,-1-1 0,1 1 0,0 0 0,1 0 1,-1 0-1,0 1 0,0-1 0,1 1 0,-1 0 0,1 1 0,-1-1 0,1 1 0,4-1 1,-7 2 5,-1-1 0,1 1 0,0-1 0,-1 1 0,1-1 0,-1 1 0,1 0 0,-1 0 0,1 0 0,-1 0 0,1 0 0,-1 0 0,0 0 0,0 0 0,0 0 0,1 1 0,-1-1 0,0 0 0,-1 1 0,1-1 0,0 1 0,0-1-1,-1 1 1,1-1 0,-1 1 0,1 0 0,-1-1 0,1 1 0,-1 0 0,0-1 0,0 1 0,0 3 1,0 2 43,0 1 0,-1-1 0,0 0 0,0 0 1,-1 0-1,-2 9 0,-2-1 158,-1 0 0,1-1 0,-2 0 0,0 0-1,-1-1 1,-12 14 0,18-22-130,-1-1 0,0 0 0,1 0 0,-2 0 0,1 0 0,0-1 0,-1 0-1,1 0 1,-1 0 0,0 0 0,0-1 0,0 0 0,-1 0 0,1 0 0,0 0 0,-1-1 0,1 0 0,-1 0-1,1-1 1,-12 0 0,14 0-186,0-1 0,0 1-1,0-1 1,0 0 0,0 0-1,1-1 1,-1 1 0,0 0-1,0-1 1,1 0 0,-1 0-1,1 1 1,-1-2 0,1 1-1,-3-3 1,5 4-5,-1 0 0,0-1 0,0 1 0,1 0 1,-1-1-1,0 1 0,1 0 0,0-1 0,-1 1 0,1-1 1,0 1-1,0-1 0,0 1 0,0-1 0,0 1 0,0-1 0,0 1 1,0 0-1,0-1 0,1 1 0,-1-1 0,1 1 0,-1-1 1,1 1-1,-1 0 0,1 0 0,0-1 0,0 1 0,0 0 0,0 0 1,0 0-1,0 0 0,0 0 0,1-1 0,14-14-919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2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 15859,'2'0'131,"-1"-1"-1,0 1 0,1 0 1,-1-1-1,0 1 0,1 0 0,-1 0 1,0 0-1,1 0 0,-1 0 0,0 1 1,1-1-1,-1 0 0,0 1 1,1-1-1,-1 1 0,0-1 0,0 1 1,1-1-1,-1 1 0,0 0 1,0 0-1,0 0 0,1 0 0,1 3 326,0 0 0,-1 0-1,0 0 1,1 0 0,2 8-1,1 2 403,6 13-577,-2 0 0,-1 1 0,-1 0 0,-1 1 0,-1-1 0,-2 1 0,-1 0 0,-1 1 0,-1-1 0,-2 0 0,-6 37 0,2-34-425,-1 0 1,-2-1 0,-2 0-1,0 0 1,-2-1-1,-1-1 1,-2 0 0,-1-1-1,-1 0 1,-22 26 0,29-41 16,-2 0 0,0 0 0,0-1 1,-27 20-1,-2-6-273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51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1 124 14051,'8'0'722,"1"-2"0,-1 1 0,1-1 0,-1-1 0,0 1 0,1-1 0,-2-1 1,1 1-1,0-2 0,13-8 0,-16 9-523,0 0 1,-1 0-1,1-1 1,-1 1-1,0-1 1,0 0 0,0-1-1,-1 1 1,5-9-1,-8 13-169,1 0 0,0 0 0,-1-1 0,0 1 0,1 0 0,-1 0 0,0-1 1,1 1-1,-1 0 0,0-1 0,0 1 0,0 0 0,-1-3 0,1 3-13,0 1 0,0-1 0,0 1 0,-1-1-1,1 1 1,0-1 0,-1 1 0,1 0 0,0-1 0,-1 1 0,1-1 0,0 1 0,-1 0 0,1-1 0,-1 1 0,1 0 0,-1-1-1,1 1 1,-1 0 0,1 0 0,-1 0 0,1-1 0,-1 1 0,-2 0 15,1 0 1,0 0-1,0 0 1,0 0-1,-1 0 1,1 1-1,0-1 1,0 1-1,0-1 0,0 1 1,0 0-1,0 0 1,0 0-1,-3 1 1,-2 4-3,0 0 1,0 0-1,0 0 0,1 1 1,0-1-1,0 2 0,1-1 1,-1 1-1,2-1 1,-1 1-1,-5 16 0,4-10-27,2 0-1,0 0 1,0 0-1,1 1 0,1-1 1,-1 26-1,3-35-1,0 0 0,1-1-1,-1 1 1,1 0 0,0 0-1,0-1 1,1 1 0,-1 0 0,1-1-1,0 1 1,0-1 0,1 0-1,-1 0 1,1 0 0,0 0 0,0 0-1,4 3 1,-4-4 0,0-1 0,0 1 0,1-1 1,-1 0-1,1 0 0,0-1 0,-1 1 0,1-1 1,0 1-1,0-1 0,0-1 0,0 1 0,0 0 0,0-1 1,0 0-1,0 0 0,0 0 0,0 0 0,0-1 0,1 0 1,3-1-1,3-1 2,-1-2 0,1 1 0,-1-1-1,0-1 1,0 0 0,0-1 0,-1 1 0,0-2 0,0 1 0,-1-1 0,0-1 0,0 1 0,-1-1 0,0-1-1,-1 1 1,0-1 0,0 0 0,-1-1 0,-1 1 0,0-1 0,4-15 0,-7 9-1,-1 17-2,0 0 0,0 0 0,0 0 0,0 0 0,-1 0 0,1-1 0,0 1 1,0 0-1,0 0 0,0 0 0,0 0 0,0 0 0,0 0 0,-1 0 0,1 0 0,0 0 0,0 0 0,0 0 1,0 0-1,0 0 0,0 0 0,0 0 0,-1 0 0,1 0 0,0 0 0,0 0 0,0 0 0,0 0 0,0 0 1,0 0-1,-1 1 0,1-1 0,0 0 0,0 0 0,0 0 0,0 0 0,0 0 0,0 0 0,0 0 0,0 0 0,0 0 1,0 1-1,-1-1 0,1 0 0,0 0 0,0 0 0,0 0 0,0 0 0,0 0 0,0 0 0,0 1 0,0-1 1,0 0-1,-2 3 2,0 0 1,1 1 0,-1-1-1,1 1 1,0-1 0,-2 8-1,1 3 14,0 0-1,1 1 1,1-1-1,2 21 1,-2-31-20,1 0 0,0 0 0,0 0 0,0 0 0,0 0 0,1 0-1,0 0 1,4 7 0,-5-9-17,0-1 0,1 1-1,-1-1 1,0 1 0,1-1-1,0 0 1,-1 1 0,1-1-1,0 0 1,0 0 0,0 0-1,-1 0 1,1-1 0,0 1-1,0 0 1,0-1 0,0 1-1,5-1 1,-6 0-16,1 0-1,-1 0 0,1 0 1,-1 0-1,1 0 1,-1 0-1,1-1 0,0 1 1,-1-1-1,0 1 1,1-1-1,-1 0 0,1 0 1,-1 1-1,0-1 1,1 0-1,-1 0 0,2-2 1,0-1-2,0 0 0,0 0 1,0 0-1,-1 0 0,3-5 0,8-21-209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51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60 19564,'-5'0'1480,"5"1"-1576,12-15-992,-4-6 1176,1-6-376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52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1 175 16964,'1'1'122,"0"0"0,-1 0 1,1 0-1,0 0 0,-1 0 1,0 0-1,1 0 0,-1 0 1,0 1-1,1-1 0,-1 0 1,0 0-1,0 0 1,0 0-1,0 1 0,0-1 1,0 0-1,0 0 0,0 0 1,-1 2-1,0 2 175,-3 292 2975,4-285-3216,6 46 195,-5-55-206,-1 1 0,1 0 0,0 0 0,1 0 0,-1-1 0,0 1-1,1 0 1,0-1 0,0 0 0,0 1 0,4 4 0,-5-7-21,0 0 0,0-1 0,1 1 0,-1 0 0,0-1 0,0 1 0,0-1 0,0 1 0,1-1 0,-1 1-1,0-1 1,0 0 0,1 0 0,-1 0 0,0 0 0,1 0 0,-1 0 0,0 0 0,1 0 0,-1 0 0,0 0 0,0-1 0,1 1 0,-1 0 0,0-1 0,0 1 0,0-1 0,0 0 0,1 1 0,-1-1 0,0 0 0,1-1 0,3-2 68,1-1 0,-1 0 0,1 0 0,4-7 0,-10 12-87,18-24 243,-1 0 1,-1-1-1,-1-1 0,16-39 1,35-115 429,-45 113-455,-28 213-93,7-124-134,0 40 1,1-56 3,-1 0 0,1 0 0,0 0 0,1 0 0,0-1 0,0 1 0,0-1 0,3 7 0,-4-11 0,0 0 0,0 1 0,-1-1-1,1 0 1,0 0 0,0 0 0,0 1 0,0-1 0,0 0 0,1-1 0,-1 1 0,0 0-1,0 0 1,1 0 0,-1-1 0,0 1 0,1-1 0,-1 1 0,1-1 0,-1 1 0,1-1-1,-1 0 1,2 0 0,0 0 0,0 0 0,0-1-1,0 0 1,0 1 0,0-1-1,-1 0 1,1 0 0,0-1-1,-1 1 1,1 0 0,2-3-1,6-4 3,0-1 0,-1-1-1,17-19 1,-6 4 13,-2-1 1,-1-1-1,-1 0 1,17-39-1,-24 44-51,-1 0 1,-1-1-1,-2 1 0,0-2 0,-1 1 0,3-37 0,-8 58-97,0 0 0,0 1 0,0-1 0,0 0-1,0 0 1,0 1 0,0-1 0,0 0-1,-1 1 1,1-1 0,-1 1 0,1-1 0,-1 0-1,0 1 1,1-1 0,-1 1 0,0-1-1,0 1 1,0 0 0,0-1 0,0 1-1,0 0 1,-1 0 0,1 0 0,0 0 0,-1 0-1,1 0 1,0 0 0,-1 0 0,0 0-1,1 1 1,-1-1 0,1 1 0,-1-1-1,0 1 1,1-1 0,-1 1 0,0 0 0,1 0-1,-1 0 1,0 0 0,1 0 0,-1 0-1,0 1 1,1-1 0,-1 0 0,0 1-1,1 0 1,-1-1 0,-2 2 0,-13 9-1189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53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78 565 17764,'1'1'266,"0"0"0,0 0 1,1 0-1,-1 0 0,0 0 0,1 0 1,-1 0-1,1-1 0,-1 1 1,1 0-1,-1-1 0,1 1 0,0-1 1,-1 0-1,1 0 0,-1 1 0,1-1 1,0 0-1,-1 0 0,4-1 1,-2 1-69,0-1 1,0 0 0,0-1 0,1 1-1,-1 0 1,0-1 0,-1 0 0,1 1 0,5-5-1,-3 1-116,1 0-1,-1 0 1,-1 0-1,1-1 0,-1 0 1,0 0-1,0 0 1,0 0-1,3-9 1,-6 12-55,0 0 0,0 0 0,-1 0 1,1 0-1,-1-1 0,1 1 0,-1 0 1,0 0-1,0 0 0,-1 0 0,1-1 0,0 1 1,-1 0-1,0 0 0,0 0 0,-2-6 1,2 8-19,0 0 1,1 0 0,-1 0 0,0 0 0,0 0 0,0 0-1,0 0 1,0 0 0,0 1 0,0-1 0,0 0 0,0 1-1,-1-1 1,1 1 0,0-1 0,0 1 0,-2-1 0,0 1-3,1-1 0,0 1 1,-1 0-1,1 0 1,-1 1-1,1-1 0,-1 0 1,1 1-1,0-1 1,-1 1-1,1 0 0,-3 1 1,-5 4-16,0 0-1,1 0 1,0 1 0,0 0 0,0 1 0,1 0-1,0 0 1,1 1 0,-1 0 0,2 0 0,-1 1-1,2-1 1,-1 1 0,1 1 0,1-1 0,-1 1-1,2 0 1,0 0 0,-4 21 0,7-30 6,0 1 0,0-1 0,0 0 1,0 0-1,0 0 0,0 0 0,0 0 1,1 0-1,-1 0 0,1 0 0,0 0 1,-1 0-1,1 0 0,0 0 0,0 0 1,0-1-1,1 1 0,-1 0 0,0 0 1,0-1-1,1 1 0,-1-1 0,1 0 1,0 1-1,-1-1 0,1 0 0,0 0 1,0 0-1,0 0 0,0 0 0,0 0 1,0-1-1,0 1 0,0-1 0,0 1 0,0-1 1,2 0-1,3 1-7,-1-1 1,1 0-1,-1-1 0,1 0 1,-1 0-1,1 0 0,-1-1 1,0 0-1,0 0 0,1-1 1,4-2-1,5-5-8,-1 0 0,-1 0 0,0-2 1,0 0-1,-2 0 0,1-1 0,-1-1 0,-1 0 0,-1 0 0,0-1 1,13-27-1,-5 4 5,-2 0-1,-1-2 1,17-76 0,-25 86-79,-1-2-1,-2 1 0,1-37 1,-5 68 87,0 0 0,0-1 0,0 1 0,0 0 0,0 0 0,0 0 0,0-1 0,1 1 0,-1 0 0,0 0 1,0 0-1,0 0 0,0-1 0,-1 1 0,1 0 0,0 0 0,0 0 0,0-1 0,0 1 0,0 0 0,0 0 1,0 0-1,0 0 0,0-1 0,0 1 0,0 0 0,-1 0 0,1 0 0,0 0 0,0 0 0,0-1 0,0 1 1,0 0-1,-1 0 0,1 0 0,0 0 0,0 0 0,0 0 0,0 0 0,-1 0 0,1 0 0,0-1 0,0 1 1,0 0-1,-1 0 0,1 0 0,0 0 0,0 0 0,0 0 0,-1 0 0,1 0 0,0 1 0,-12 8-61,-8 18 64,7-2 0,1 0 0,1 1-1,1 0 1,-6 29 0,-16 110 79,28-141-42,0 42 0,4-58-24,0-1 0,1 0 0,0 0 0,0 0 0,1 0 1,0 0-1,0 0 0,0-1 0,1 1 0,5 10 1,-7-16-10,1 1 0,-1 0 0,0 0 0,1 0 0,-1-1 0,1 1 0,0-1 1,0 1-1,-1-1 0,1 0 0,0 0 0,0 1 0,0-1 0,0-1 0,0 1 1,1 0-1,-1 0 0,0-1 0,3 1 0,-1-1 5,-1 0-1,1 0 1,0 0-1,0-1 1,0 0-1,-1 0 1,1 0-1,0 0 1,-1 0-1,6-3 1,3-3 20,0 0 0,0-1 0,-1 0 0,20-20 0,6-10 45,-1-2-1,-2-1 1,42-68-1,-29 28 14,43-97-1,-85 168-79,23-59 15,-26 58-17,-5 12-2,-9 20-3,-9 35 7,2 0-1,3 2 0,2 0 1,2 0-1,3 1 0,-2 112 1,11-170-5,3 39 30,-2-38-27,-1 0 0,0 0 0,1-1 1,-1 1-1,1 0 0,0 0 0,-1 0 1,1-1-1,0 1 0,0 0 0,0-1 0,1 1 1,-1-1-1,0 1 0,0-1 0,1 0 1,1 2-1,-3-3-3,0 0 0,0 0 0,0 0 0,0 0 0,1 1 0,-1-1 0,0 0 0,0 0 0,0 0 0,0 0 0,0 0 0,0 0 0,1 0 0,-1 0 0,0 0 0,0 0 0,0 0 0,0 0 0,0 0 0,0 0 0,1 0 0,-1 0 0,0 0 0,0 0 0,0 0 0,0 0 0,0 0 0,0 0 0,1 0 0,-1 0 0,0 0 0,0 0 0,0 0 0,0 0 0,0 0 0,0-1 0,0 1 0,1 0 0,-1 0 0,0 0 0,0 0 0,0 0 0,0 0 0,0 0 0,0-1 0,0-7 10,-6-10-71,-2 3-245,-1 1 0,0 0 0,-2 1 0,1 0 0,-2 1 0,-13-13 0,8 8-363,-31-38 0,48 54 692,-1 1 0,0-1 0,1 0 0,-1 0 0,1 0 0,0 0 0,-1 0 1,1 0-1,0 0 0,-1 0 0,1 0 0,0 0 0,0 0 0,0 1 0,0-1 1,0 0-1,0 0 0,0 0 0,0 0 0,0 0 0,0 0 0,1 0 0,-1 0 0,0 0 1,1 0-1,-1 0 0,1 0 0,-1 0 0,1 0 0,-1 1 0,1-1 0,-1 0 1,1 0-1,0 1 0,-1-1 0,1 0 0,0 1 0,0-1 0,0 1 0,0-1 0,-1 1 1,1-1-1,0 1 0,0 0 0,1-1 0,8-3 249,-1 1-1,1 0 1,17-3-1,-12 2-61,-13 4-203,99-31 771,-89 26-723,0 0 1,0-1-1,-1-1 0,0 0 1,0-1-1,11-9 0,7-12 11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54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10 15507,'2'-10'1669,"-8"16"-421,-7 18 156,1 15-798,2 0 1,1 0-1,2 1 0,-1 43 0,4-51-375,0-1-33,0 6 211,0-1 0,4 64 0,0-99-390,0 0 0,0 0 0,0 0 0,0 0 0,0 0 0,0 0 0,0 0 0,1 0 0,-1 0-1,0 0 1,1 0 0,-1-1 0,1 1 0,-1 0 0,1 0 0,-1 0 0,1-1 0,0 1 0,-1 0 0,1 0 0,0-1 0,0 1 0,0 0-6,0-1-1,0 0 0,0 0 0,0 0 0,0 0 1,0 0-1,-1 0 0,1 0 0,0 0 0,0-1 1,0 1-1,0 0 0,0 0 0,-1-1 0,1 1 1,0 0-1,0-1 0,-1 1 0,2-1 0,4-4 24,0 0 1,0 0-1,-1 0 0,6-7 0,49-68 111,-40 52-83,34-38 0,-38 51-52,-16 15-12,0 0 0,0 0 1,0-1-1,0 1 0,0 0 1,0 0-1,0 0 0,1 0 0,-1 0 1,0 0-1,0-1 0,0 1 1,0 0-1,1 0 0,-1 0 0,0 0 1,0 0-1,0 0 0,0 0 1,1 0-1,-1 0 0,0 0 1,0 0-1,0 0 0,0 0 0,1 0 1,-1 0-1,0 0 0,0 0 1,0 0-1,0 0 0,1 0 0,-1 0 1,0 0-1,0 0 0,0 0 1,0 0-1,1 0 0,-1 1 0,0-1 1,0 0-1,0 0 0,0 0 1,0 0-1,0 0 0,1 0 0,-1 1 1,0-1-1,0 0 0,0 0 1,0 0-1,0 0 0,0 1 1,0-1-1,0 0 0,0 0 0,0 12 8,-7 28-20,-2 0 0,-2-1-1,-30 73 1,27-77-142,14-35 136,0 0 1,0 0-1,0 0 0,0 0 1,0 0-1,0 0 0,0 0 0,-1 0 1,1 0-1,0 0 0,0 0 1,0 0-1,0 0 0,0 1 0,0-1 1,0 0-1,0 0 0,0 0 1,0 0-1,0 0 0,0 0 0,0 0 1,0 0-1,0 0 0,0 1 1,0-1-1,0 0 0,0 0 0,0 0 1,0 0-1,0 0 0,0 0 1,0 0-1,0 0 0,0 0 0,0 1 1,0-1-1,0 0 0,0 0 1,0 0-1,0 0 0,1 0 0,-1 0 1,0 0-1,0 0 0,0 0 1,0 0-1,0 0 0,0 0 0,0 0 1,0 0-1,0 1 0,0-1 1,0 0-1,1 0 0,-1 0 1,0 0-1,0 0 0,0 0 0,5-3-858,4-5 58,-1-1 0,0 0 0,8-10 0,-1 0 220,12-15-529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55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85 406 17228,'0'0'79,"0"-1"0,0 1 1,0 0-1,0-1 0,1 1 1,-1-1-1,0 1 0,0-1 1,0 1-1,0 0 0,-1-1 1,1 1-1,0-1 0,0 1 1,0-1-1,0 1 1,0 0-1,0-1 0,-1 1 1,1 0-1,0-1 0,0 1 1,-1-1-1,1 1 0,0 0 1,0 0-1,-1-1 0,1 1 1,0 0-1,-1-1 0,1 1 1,-1 0-1,1 0 0,0 0 1,-1-1-1,1 1 0,-1 0 1,1 0-1,0 0 0,-1 0 1,1 0-1,-1 0 0,1 0 1,0 0-1,-1 0 0,1 0 1,-1 0-1,1 0 1,-1 0-1,1 0 0,0 0 1,-1 0-1,1 1 0,-1-1 1,1 0-1,0 0 0,-1 0 1,1 1-1,0-1 0,-1 0 1,1 1-1,0-1 0,-1 0 1,1 0-1,0 1 0,0-1 1,-1 1-1,-3 2 237,1 0-1,0 0 0,-1 1 1,1-1-1,-4 6 1,0 4-104,0 1 0,1-1 0,-8 24 0,12-30-202,0-1-1,1 1 0,-1 0 0,1-1 0,1 1 0,-1 0 0,1 0 0,0-1 0,1 1 0,1 8 0,-2-14-5,1 0 0,-1 0 0,0 0-1,1 0 1,-1 0 0,1 0 0,-1 0 0,1 0 0,0 0-1,-1-1 1,1 1 0,0 0 0,0 0 0,-1 0 0,1-1-1,0 1 1,0-1 0,0 1 0,0 0 0,0-1-1,0 0 1,0 1 0,0-1 0,0 0 0,0 1 0,0-1-1,0 0 1,1 0 0,-1 0 0,0 0 0,0 0 0,0 0-1,0 0 1,0 0 0,0 0 0,0-1 0,0 1 0,0 0-1,0-1 1,0 1 0,2-1 0,4-3 18,1 1 0,-1-1-1,1-1 1,6-4 0,-11 7-13,22-17 53,-16 12-48,1 0-1,-1 0 1,1 1 0,0 0 0,0 1 0,12-4 0,-21 9-14,-1-1 0,1 1 0,-1 0 1,1 0-1,0 0 0,-1-1 1,1 1-1,0 0 0,0 0 0,-1 0 1,1 0-1,0 0 0,-1 0 1,1 0-1,0 1 0,-1-1 0,1 0 1,0 0-1,-1 0 0,1 1 1,0-1-1,-1 0 0,1 1 0,-1-1 1,1 1-1,0 0 0,4 15 11,0 1 24,-3-17-120,0-1-1,-1 1 1,1-1 0,-1 1-1,1-1 1,-1 0 0,1 0-1,-1 1 1,1-1-1,-1 0 1,0 0 0,1 0-1,-1-1 1,0 1 0,0 0-1,2-2 1,6-6-927,3 2-193,1 0 1,-1 1 0,1 1-1,17-6 1,-13 5-217,29-14 0,-17 0 1802,-28 19-264,0 0 1,-1 1-1,1-1 1,0 0-1,0 0 0,0 0 1,-1 0-1,1 0 1,0 0-1,-1 0 1,1 0-1,-1 0 1,1 0-1,-1 0 0,0 0 1,1-1-1,-1 1 1,0 0-1,0 0 1,0 0-1,0 0 1,0-1-1,0 1 0,0 0 1,0 0-1,0 0 1,-1-2-1,0 2-50,1 1 0,0 0-1,-1-1 1,1 1 0,0-1-1,-1 1 1,1 0 0,-1-1 0,1 1-1,-1 0 1,1-1 0,-1 1-1,1 0 1,-1 0 0,1-1-1,-1 1 1,1 0 0,-1 0 0,0 0-1,1 0 1,-1 0 0,1 0-1,-1 0 1,1 0 0,-1 0-1,0 0 1,1 0 0,-1 0 0,1 0-1,-1 1 1,1-1 0,-1 0-1,1 0 1,-1 1 0,1-1-1,-1 0 1,1 1 0,-1-1 0,1 0-1,-1 1 1,1-1 0,0 1-1,-1-1 1,1 1 0,-20 20 989,11-8-744,0-1 0,-7 17-1,13-25-294,1 1 0,1-1 0,-1 0 0,0 1 0,1 0 0,0-1 0,0 1-1,1 0 1,-1-1 0,1 1 0,0 5 0,0-9-15,0-1 0,0 1 0,0 0 0,1-1 0,-1 1 0,0-1 0,0 1-1,0 0 1,1-1 0,-1 1 0,0-1 0,1 1 0,-1-1 0,1 1 0,-1-1 0,1 1 0,-1-1 0,0 0 0,1 1 0,0-1-1,-1 1 1,1-1 0,-1 0 0,1 0 0,-1 1 0,1-1 0,0 0 0,-1 0 0,1 0 0,-1 0 0,1 1 0,0-1 0,-1 0 0,1 0-1,0 0 1,-1 0 0,1-1 0,0 1 0,-1 0 0,1 0 0,-1 0 0,1 0 0,0-1 0,29-13 56,-9-2-38,-1 0 1,-1-1 0,0-1-1,-1-1 1,-1 0 0,17-25-1,-12 12-1,-2-2 1,-1 1-1,21-53 0,-31 53 53,-9 27 20,-7 20 4,-44 135 498,45-127-510,1-1 0,1 1-1,1-1 1,2 1 0,0 28-1,1-45-66,1 1 0,-1-1 0,1 0 0,1 0 0,-1 1 0,1-1 0,0 0-1,4 7 1,-6-11-20,1 0 0,0 1-1,0-1 1,-1 0 0,1 0-1,0 0 1,0 0 0,0 0-1,0 0 1,0 0-1,1-1 1,-1 1 0,0 0-1,0-1 1,0 1 0,1 0-1,-1-1 1,0 0 0,1 1-1,-1-1 1,0 0 0,1 0-1,-1 1 1,0-1 0,1 0-1,-1 0 1,1 0 0,-1-1-1,0 1 1,1 0 0,-1-1-1,0 1 1,1 0-1,-1-1 1,0 0 0,0 1-1,1-1 1,0-1 0,3-1-17,-1 0 0,0-1 1,1 1-1,-2-1 0,1 0 0,0-1 1,-1 1-1,0-1 0,0 1 0,0-1 1,0 0-1,-1 0 0,0 0 1,2-7-1,0-2 32,0 0 1,-1 0-1,-1 0 1,2-19-1,-6 22 94,-2 14 26,-5 17 26,5-3-66,-4 33 0,7-46-90,1-1 1,0 1-1,-1 0 1,2 0-1,-1 0 1,0 0 0,1 0-1,0 0 1,0-1-1,0 1 1,0 0-1,0 0 1,1-1-1,0 1 1,2 3-1,-3-6 0,-1-1-1,1 1 0,-1 0 0,1-1 0,0 1 0,-1-1 0,1 1 0,0-1 0,0 1 0,0-1 0,-1 0 0,1 1 0,0-1 0,0 0 0,0 1 0,0-1 0,0 0 0,-1 0 0,1 0 0,0 0 0,0 0 1,0 0-1,0 0 0,1 0 0,0-1 1,1 0 0,-1 0 0,0 0 0,0 0 1,0 0-1,0 0 0,0-1 0,0 1 0,2-3 1,4-4 1,-1-1 1,1 1 0,5-11-1,-13 18-4,77-129 47,-32 52 1,-29 50-26,16-24 51,-3-1-1,26-63 1,-52 97-33,-3 19-39,0 0 0,0 0 0,-1-1 0,1 1 1,0 0-1,0 0 0,0 0 0,0-1 0,0 1 0,-1 0 0,1 0 0,0 0 0,0-1 0,0 1 0,-1 0 0,1 0 0,0 0 0,0 0 0,0-1 0,-1 1 1,1 0-1,0 0 0,0 0 0,-1 0 0,1 0 0,0 0 0,0 0 0,-1 0 0,1 0 0,0 0 0,-1 0 0,1 0 0,0 0 0,-1 0 0,-1 1 2,-1 0-1,1 0 0,-1 0 1,1 0-1,-1 1 0,1-1 0,0 0 1,0 1-1,0 0 0,-3 2 1,-6 8 0,0 0 0,1 1 0,0 0 1,1 0-1,0 1 0,2 1 0,-1-1 1,2 1-1,-9 28 0,8-20 17,2-1-1,1 1 1,0 0-1,2 1 1,0-1-1,3 31 1,0-42-2,1-1 0,0 1 0,0-1 0,1 0 1,1 0-1,0 0 0,10 19 0,-13-27-67,1 0 1,0 0-1,-1 0 1,1 0-1,0-1 1,0 1-1,1-1 1,-1 1-1,1-1 0,-1 0 1,1 0-1,0 0 1,-1 0-1,1 0 1,0-1-1,0 1 1,0-1-1,1 0 1,-1 0-1,0 0 1,0 0-1,1-1 0,-1 1 1,0-1-1,1 0 1,-1 0-1,0 0 1,1 0-1,-1-1 1,0 1-1,4-2 1,-2 0-3,0 0 0,0-1 0,0 1 0,0-1 1,-1 0-1,1 0 0,-1-1 0,0 1 1,0-1-1,0 0 0,6-9 0,15-21-365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5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17852,'3'11'548,"0"0"0,-1-1 0,0 1 0,-1 0 0,0 14 0,2 12 337,-2-21-657,0-9-126,0 1 1,0 0-1,0-1 0,1 1 0,0-1 1,6 13-1,-8-19-96,1-1 0,-1 1 0,0 0 0,1-1 0,-1 1 0,1-1 0,-1 1 0,1-1 0,-1 1 0,1-1 0,-1 1 0,1-1 0,-1 1 0,1-1 0,0 0 0,-1 1 0,1-1 0,0 0 0,-1 0 0,1 1 0,0-1 0,-1 0 0,1 0 0,0 0 0,1 0 0,0 0 1,0 0 1,-1-1 0,1 1 0,0-1-1,0 0 1,0 1 0,-1-1-1,1 0 1,3-2 0,3-3 13,-1 0 0,14-15 0,-19 19-16,29-31 52,44-45 33,-66 70-63,-1 1 0,1 0 1,1 1-1,-1 0 1,1 0-1,0 1 0,12-4 1,-20 8-11,-1 1 0,1-1 1,-1 1-1,1-1 0,-1 1 0,1 0 1,0 0-1,-1 0 0,1 0 1,0 0-1,-1 0 0,1 0 1,-1 0-1,1 1 0,0-1 0,-1 1 1,1-1-1,-1 1 0,1-1 1,-1 1-1,0 0 0,1 0 1,-1 0-1,0 0 0,1 0 0,-1 0 1,0 0-1,0 0 0,0 0 1,0 1-1,0-1 0,0 0 0,0 1 1,0-1-1,-1 1 0,1-1 1,-1 1-1,1-1 0,-1 1 1,1-1-1,-1 1 0,0 2 0,2 7 124,0 1 0,-1 0 0,0 0 0,-2 16 0,1-28-138,-6 95 897,6-95-897,0 1 0,0-1 0,0 0-1,0 0 1,0 0 0,0 0 0,0 0 0,0 0 0,1 0 0,-1 1 0,0-1 0,0 0 0,0 0-1,0 0 1,0 0 0,0 0 0,0 0 0,0 0 0,0 0 0,0 0 0,0 1 0,0-1 0,0 0-1,0 0 1,0 0 0,1 0 0,-1 0 0,0 0 0,0 0 0,0 0 0,0 0 0,0 0 0,0 0-1,0 0 1,0 0 0,1 0 0,-1 0 0,0 0 0,0 0 0,0 0 0,0 0 0,0 0 0,0 0 0,0 0-1,0 0 1,1 0 0,-1 0 0,0 0 0,0 0 0,0 0 0,0 0 0,0 0 0,0 0 0,0 0-1,0 0 1,1 0 0,-1 0 0,0 0 0,0-1 0,0 1 0,0 0 0,0 0 0,0 0-1,11-9-115,8-14-943,-16 19 702,-1 0 18,1 1 0,0-1 1,0 0-1,1 1 0,-1 0 0,1-1 1,0 1-1,5-3 0,-1 4-527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56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13 159 13723,'-12'7'2760,"11"-13"61,15-20 12,-1 6-1857,1 0 1,20-21-1,-29 36-898,0 0 1,0 0-1,1 1 1,-1-1-1,1 1 1,0 0-1,0 0 0,0 1 1,1 0-1,-1 0 1,1 1-1,7-3 1,-12 5-74,-1 0 0,0 0 0,1-1 1,-1 1-1,0 0 0,1 0 1,-1 0-1,0 0 0,1 1 1,-1-1-1,0 0 0,1 0 1,-1 1-1,0-1 0,0 1 0,1-1 1,-1 1-1,0 0 0,0-1 1,0 1-1,0 0 0,0 0 1,2 1-1,-2 0-3,0 0 0,1 1 1,-1-1-1,0 0 0,0 1 0,0-1 0,0 1 1,-1-1-1,1 1 0,-1-1 0,1 5 0,-1 5-11,0 0-1,-1 1 0,-4 22 0,2-17-497,-12 33-1,13-51-966,1-6 1055,1-9 47,4 0-223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57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0 158 16027,'14'0'2763,"-1"-1"-1,26-6 1,-25 4-2039,1-1 1,22-11-1,-27 11-708,0-1 1,-1 0-1,1-1 1,-1 0-1,0-1 0,-1 0 1,0 0-1,0-1 1,0 0-1,8-12 0,-15 18-13,0 1 0,0-1 0,0 1 0,0-1 0,-1 0 0,1 0 0,-1 1 0,1-1 0,-1 0-1,1 0 1,-1 0 0,0 1 0,0-1 0,0 0 0,0 0 0,0-2 0,-1 4-3,1-1 1,0 0-1,-1 1 0,1-1 0,0 0 1,-1 1-1,1-1 0,-1 0 1,1 1-1,-1-1 0,1 1 1,-1-1-1,1 1 0,-1-1 1,1 1-1,-1-1 0,0 1 1,1 0-1,-1-1 0,0 1 1,0 0-1,1 0 0,-1-1 1,0 1-1,0 0 0,1 0 1,-1 0-1,0 0 0,0 0 1,1 0-1,-1 0 0,0 0 1,0 0-1,1 0 0,-1 1 1,0-1-1,1 0 0,-1 0 1,-1 1-1,-7 3-11,0-1 0,0 1-1,1 1 1,-1 0 0,1 0 0,0 0-1,-12 12 1,4-3-24,1 2-1,-18 23 1,26-31 13,0 1 1,1-1-1,0 2 0,0-1 0,1 1 1,-6 16-1,11-25 21,-1-1 0,1 1-1,0-1 1,0 1 0,0-1 0,0 1 0,-1-1-1,1 1 1,0-1 0,0 1 0,0-1 0,0 1-1,0 0 1,1-1 0,-1 1 0,0-1 0,0 1-1,0-1 1,0 1 0,1-1 0,-1 1 0,0-1-1,0 1 1,1-1 0,-1 1 0,0-1 0,1 0 0,-1 1-1,0-1 1,1 1 0,-1-1 0,1 1 0,1-1-1,0 1 0,-1-1 1,1 1-1,-1-1 1,1 0-1,0 0 0,-1 0 1,1 0-1,0 0 1,-1 0-1,3 0 0,43-13-34,13-10-7,-28 9 14,1 2 1,1 1 0,0 2-1,44-7 1,-73 16 23,0 0-1,1 0 1,-1 0 0,0 0 0,1 1 0,-1 0-1,0 0 1,0 0 0,0 1 0,8 3 0,-11-4 6,-1 0 1,1-1 0,-1 1 0,0 0 0,1 0-1,-1 1 1,0-1 0,0 0 0,1 0 0,-1 0-1,0 1 1,0-1 0,-1 1 0,1-1 0,0 1-1,0-1 1,-1 1 0,1-1 0,-1 1 0,1 0-1,-1-1 1,0 1 0,1 0 0,-1-1 0,0 1-1,0 0 1,0-1 0,-1 1 0,1 0 0,0-1-1,0 1 1,-1 0 0,1-1 0,-1 1 0,0-1-1,-1 3 1,2-3 5,0-1 0,0 1-1,0-1 1,0 1-1,-1-1 1,1 1 0,0-1-1,0 1 1,0-1 0,-1 1-1,1-1 1,0 1-1,-1-1 1,1 1 0,0-1-1,-1 0 1,1 1 0,-1-1-1,1 0 1,-1 1-1,1-1 1,-1 0 0,1 0-1,0 1 1,-2-1 0,-2-10 141,1-21-10,9-69-2869,-4 89 2200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57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 17548,'-2'39'2074,"-2"0"1,-12 53-1,1-9-1154,9-42-611,-12 111 629,18-148-908,0 0 1,0 0-1,0 0 1,0-1 0,1 1-1,0 0 1,1 5-1,-2-9-26,0 1 0,1-1 0,-1 1-1,0 0 1,1-1 0,-1 1 0,1-1 0,-1 1-1,1-1 1,-1 1 0,1-1 0,-1 1-1,1-1 1,-1 1 0,1-1 0,-1 0-1,1 1 1,0-1 0,-1 0 0,1 0-1,0 0 1,-1 1 0,1-1 0,0 0-1,-1 0 1,1 0 0,0 0 0,-1 0 0,1 0-1,0 0 1,-1 0 0,1 0 0,0 0-1,-1-1 1,1 1 0,0 0 0,-1 0-1,1-1 1,0 1 0,-1 0 0,1-1-1,-1 1 1,1-1 0,-1 1 0,1 0-1,-1-1 1,1 0 0,10-8-3,-1 0-1,-1 0 1,1-1-1,13-20 1,15-14-103,-38 43 99,1 1 0,-1 0 0,0-1 0,0 1 0,0 0 0,1 0 0,-1 0 0,0-1 0,0 1 0,1 0 0,-1 0 0,0 0 0,0-1 0,1 1 0,-1 0 0,0 0 0,1 0 0,-1 0 0,0 0 0,1 0 0,-1 0 0,0 0 0,0-1 0,1 1 0,-1 0 0,0 0-1,1 1 1,-1-1 0,0 0 0,1 0 0,-1 0 0,0 0 0,1 0 0,3 12-57,-5 27 14,0-25 30,1-14 16,0 1 1,0-1-1,0 1 1,0-1-1,1 1 1,-1-1-1,0 1 0,0-1 1,0 1-1,0-1 1,0 1-1,1-1 1,-1 1-1,0-1 1,1 1-1,-1-1 1,0 1-1,1-1 0,-1 0 1,0 1-1,1-1 1,-1 0-1,1 1 1,-1-1-1,0 0 1,1 0-1,0 1 0,16-2 20,24-19 16,-30 15-32,-1-1 0,1 1 1,1 1-1,-1 0 1,0 0-1,1 1 1,0 1-1,17-2 1,-26 4-4,0 0 1,0 0 0,1 0-1,-1 0 1,0 1-1,1 0 1,-1-1-1,0 1 1,0 1 0,0-1-1,0 0 1,0 1-1,0-1 1,0 1 0,0 0-1,-1 0 1,1 0-1,-1 0 1,1 0 0,-1 1-1,0-1 1,0 1-1,0 0 1,0-1-1,-1 1 1,1 0 0,-1 0-1,1 0 1,-1 0-1,0 1 1,1 4 0,-2-7 8,0 0 0,0 1 1,0-1-1,1 0 0,-1 0 1,0 0-1,1 0 0,-1 0 1,1 0-1,-1 0 0,1 0 1,-1 0-1,1 0 0,0 0 1,-1 0-1,1 0 0,0 0 1,0 0-1,0 0 0,1 0 1,-1-1 5,0-1 0,-1 1 0,1-1 0,0 0 0,-1 1 0,1-1 0,-1 0 0,1 1 0,-1-1 1,1 0-1,-1 0 0,0 0 0,1 0 0,-1 1 0,0-1 0,1 0 0,-1 0 0,0 0 0,0-1 1,8-55 397,-9 36-441,1 16 61,-1 1-1,1-1 0,0 0 1,1 1-1,-1-1 0,3-8 1,-3 12-105,1 0 1,-1 0 0,1 0-1,0-1 1,0 1 0,0 0-1,-1 0 1,1 0 0,0 0-1,0 0 1,0 0 0,1 0-1,-1 1 1,0-1-1,0 0 1,0 1 0,1-1-1,-1 0 1,0 1 0,0 0-1,1-1 1,-1 1 0,0 0-1,1-1 1,-1 1 0,1 0-1,1 0 1,-1 0 31,3 0-69,0 0 1,-1 0-1,1-1 1,0 0-1,0 0 0,8-3 1,14-10-396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5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16083,'-2'5'304,"0"0"-1,1 0 1,-1 0-1,1 0 1,0 0-1,0 0 0,0 6 1,-1 2 113,-14 104 620,5 1-1,6 188 1,5-300-997,0 7 47,1 0 0,1 0 0,-1 0 0,6 15 1,-7-26-56,1 0 0,0 0 1,-1 0-1,1 0 1,0 0-1,0-1 1,1 1-1,-1 0 0,0 0 1,1-1-1,-1 1 1,1-1-1,-1 1 1,3 1-1,-3-3 5,1 1 0,-1-1 1,1 1-1,-1-1 0,1 0 0,-1 1 1,1-1-1,0 0 0,-1 0 0,1 0 0,-1 0 1,1 0-1,-1-1 0,1 1 0,-1 0 0,1-1 1,-1 1-1,1-1 0,-1 1 0,1-1 0,-1 0 1,2-1-1,8-5 113,1 0 0,-2-1 0,1-1-1,-1 0 1,-1 0 0,13-16 0,50-73 364,-47 62-338,275-411 575,-284 423-802,-3 6-1234,-23 29-657,0 1 1391,1 2-201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58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 15419,'20'-15'1600,"-12"8"-1046,1 0 1,0 1 0,0 0 0,0 0-1,1 1 1,0 0 0,0 0 0,22-5-1,-31 10-493,1-1 0,0 1 1,0 0-1,-1 0 0,1 0 0,0 0 0,0 0 0,-1 0 0,1 1 0,0-1 0,0 0 0,-1 1 0,1 0 0,0-1 0,-1 1 0,1 0 0,-1 0 0,1 0 0,-1 0 0,1 0 0,-1 0 0,0 0 0,1 0 0,-1 1 1,0-1-1,0 0 0,0 1 0,0-1 0,0 1 0,0-1 0,-1 1 0,1 0 0,0-1 0,-1 1 0,1 0 0,-1 0 0,1 2 0,0 7 46,1 1-1,-2-1 0,0 1 1,-1 18-1,0-26-82,-9 71 111,6-54-125,1 1 1,1-1 0,1 0-1,0 0 1,4 27-1,-3-47-9,0 0 0,0 1-1,0-1 1,1 0 0,-1 0-1,1 1 1,-1-1-1,1 0 1,-1 0 0,1 0-1,-1 0 1,1 1 0,0-1-1,0 0 1,0 0 0,-1 0-1,1 0 1,0-1 0,2 2-1,-2-1 1,0-1 0,0 0 0,0 1 0,0-1 0,0 0 0,0 0 0,1 0 0,-1 0-1,0 0 1,0 0 0,0 0 0,0 0 0,0-1 0,0 1 0,0 0 0,0-1 0,0 1 0,2-1 0,1-2 8,1 1 1,-1-1-1,1-1 1,-1 1-1,0-1 1,0 1-1,-1-1 1,5-6-1,1-2 65,-1-1-1,0 0 0,0-1 0,-2 0 1,0 0-1,7-24 0,-11 30-27,0 1 0,0-1 0,-1 0 0,0 0 0,-1 1 0,1-1 0,-2 0 0,1 0-1,-1 0 1,0 1 0,-1-1 0,0 0 0,0 1 0,-6-14 0,8 20-35,-1 0 1,1 0-1,-1 0 1,1 0-1,-1 0 0,1 1 1,-1-1-1,0 0 0,1 0 1,-1 0-1,0 1 1,0-1-1,0 0 0,1 1 1,-1-1-1,0 0 1,0 1-1,0-1 0,0 1 1,0 0-1,0-1 0,0 1 1,-2-1-1,2 2-45,0-1 1,0 0-1,0 0 0,0 0 0,0 1 1,1-1-1,-1 1 0,0-1 0,0 0 0,0 1 1,1-1-1,-1 1 0,0 0 0,1-1 0,-1 1 1,0 0-1,1-1 0,-1 1 0,1 0 1,-1-1-1,0 3 0,0-2-40,1 0 0,-1 0-1,1 0 1,-1 0 0,1 1 0,-1-1 0,1 0 0,0 1-1,0-1 1,0 0 0,0 0 0,0 1 0,0-1-1,0 0 1,0 1 0,0-1 0,0 0 0,1 0 0,-1 1-1,0-1 1,1 0 0,0 0 0,-1 0 0,1 1-1,-1-1 1,1 0 0,0 0 0,0 0 0,0 0 0,0 0-1,0 0 1,-1-1 0,2 1 0,-1 0 0,0 0-1,0-1 1,0 1 0,0 0 0,0-1 0,2 1 0,14 0-523,4-7-197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58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17428,'-3'19'934,"0"-1"0,-8 23 0,7-27-378,1-1 0,0 1 0,0-1 0,0 26 0,3-37-500,0-1 1,0 0-1,0 0 0,0 0 0,0 0 1,0 0-1,0 0 0,0 1 0,1-1 0,-1 0 1,1 0-1,-1 0 0,1 0 0,-1 0 1,1 0-1,-1 0 0,1 0 0,0-1 0,-1 1 1,1 0-1,0 0 0,0 0 0,0-1 1,1 2-1,0-1-15,0-1 0,0 0 0,-1 1 0,1-1 0,0 0 0,0 0 0,-1 0 0,1 0 0,0 0 1,0 0-1,-1-1 0,1 1 0,0 0 0,1-2 0,7-1 21,0-2 0,-1 1 0,0-1 0,9-7-1,32-25 98,-38 26-125,0 1-1,1 1 0,0 0 1,1 1-1,27-12 0,-40 19-32,1 0 0,-1 1 0,0-1 1,1 1-1,-1 0 0,0-1 0,1 1 0,-1 0 0,1 0 0,-1 0 0,1 0 0,-1 0 0,0 0 0,1 0 1,-1 0-1,1 1 0,-1-1 0,0 1 0,1-1 0,-1 1 0,0-1 0,0 1 0,1 0 0,-1-1 1,0 1-1,0 0 0,1 1 0,0 1 9,0 0-1,0 1 1,0-1 0,-1 1 0,0-1-1,0 1 1,0-1 0,1 5 0,8 22 111,-10-29-117,0-1-1,1 1 1,-1 0-1,1-1 1,-1 1 0,1-1-1,-1 1 1,1-1-1,-1 1 1,1-1-1,0 1 1,-1-1 0,1 0-1,0 1 1,-1-1-1,1 0 1,0 0-1,0 1 1,-1-1 0,1 0-1,0 0 1,-1 0-1,1 0 1,0 0-1,0 0 1,-1 0 0,1 0-1,0 0 1,0 0-1,-1 0 1,1-1-1,0 1 1,0 0 0,-1-1-1,1 1 1,0 0-1,-1-1 1,1 1-1,-1-1 1,1 1 0,0-1-1,29-26 165,-23 20-148,-5 5-36,-1 1 1,1 0 0,-1-1-1,1 1 1,-1 0 0,1 0 0,0 0-1,0 0 1,0 0 0,-1 0-1,1 1 1,0-1 0,0 1 0,0-1-1,0 1 1,0 0 0,0-1-1,0 1 1,0 0 0,1 0-1,-1 1 1,2-1 0,-2 1-2,0 0 0,-1 0 1,1 0-1,-1 0 0,1 0 1,-1 1-1,1-1 0,-1 0 0,0 1 1,1-1-1,-1 1 0,0-1 1,0 1-1,0 0 0,0-1 1,-1 1-1,1 0 0,0 0 0,-1-1 1,1 1-1,-1 0 0,0 0 1,1 0-1,-1 2 0,0 14-126,-2-2 23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59:59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54 16612,'-15'206'7872,"3"-81"-6348,11-121-1483,1-1-1,0 0 1,1 1-1,-1-1 1,1 1-1,-1-1 1,2 4-1,-2-7-34,0 0 0,0 1 0,0-1 0,0 0 0,1 0 0,-1 1 0,0-1 0,0 0 0,0 0 0,0 1-1,0-1 1,1 0 0,-1 0 0,0 0 0,0 0 0,0 1 0,0-1 0,1 0 0,-1 0 0,0 0 0,0 0 0,1 0 0,-1 1 0,0-1 0,0 0-1,1 0 1,-1 0 0,0 0 0,0 0 0,1 0 0,-1 0 0,0 0 0,1 0 0,10-13 110,-6 1-70,0 0 0,0 0 1,-1-1-1,5-23 0,3-56 83,-10 70-105,-1 21-23,3-29 14,-2 0 0,0-1 0,-2 1 0,-4-34 0,3 75-14,1 0 1,0 0 0,0-1-1,4 16 1,-3-22-2,0 0 0,0 0 0,1 0 0,-1 0 0,1 0 0,0 0 0,1 0 0,-1-1 0,1 1 0,-1-1 0,6 5 0,-6-6 0,-1-1 0,1 0-1,0 0 1,0 0 0,0 0-1,0 0 1,0 0 0,0-1 0,1 1-1,-1-1 1,0 1 0,0-1 0,0 0-1,1 0 1,-1 0 0,0 0-1,0 0 1,0 0 0,1-1 0,-1 1-1,0-1 1,0 1 0,0-1-1,4-2 1,8-5 2,0 0 0,0-2-1,0 1 1,-1-2 0,-1 0 0,0 0-1,14-18 1,11-9 5,-36 37-6,0 0-1,0 0 0,0 0 0,0 0 0,0 0 0,0 1 0,0-1 0,0 0 0,0 0 0,1 1 0,-1-1 1,0 1-1,3-1 0,-4 1 0,0 0 0,1 0 0,-1 0 0,0 0 0,1 1 0,-1-1 0,0 0 0,0 0 0,1 1 0,-1-1 0,0 0 0,0 0 0,0 1 0,1-1 0,-1 0 0,0 0 0,0 1 0,0-1 0,0 0 0,0 1 0,1-1 0,-1 0 0,0 1 0,0-1 0,0 0 0,0 1 0,0-1 0,0 0 0,0 1 0,0-1 0,0 0 0,0 1 0,-1-1 0,-9 44 0,7-33 0,-8 32-554,-7 62 0,16-82 303,0 1 0,2-1 0,1 0 0,4 35 0,-2-53-127,-1-15-138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0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5 16131,'0'0'54,"0"0"-1,0 0 1,0-1-1,0 1 1,0 0-1,0 0 0,0 0 1,0 0-1,0 0 1,0 0-1,0 0 1,0-1-1,0 1 0,0 0 1,0 0-1,0 0 1,0 0-1,0 0 1,0 0-1,0-1 0,0 1 1,0 0-1,-1 0 1,1 0-1,0 0 1,0 0-1,0 0 0,0 0 1,0 0-1,0-1 1,0 1-1,0 0 1,0 0-1,0 0 0,-1 0 1,1 0-1,0 0 1,0 0-1,0 0 0,0 0 1,0 0-1,0 0 1,0 0-1,-1 0 1,1 0-1,0 0 0,0 0 1,0 0-1,0 0 1,0 0-1,0 0 1,-1 0-1,1 0 0,0 0 1,0 0-1,0 0 1,0 0-1,0 0 1,0 0-1,0 0 0,-1 0 1,-5 11 1531,-3 18 48,5-13-1390,1 0 1,0 0-1,1 1 0,1-1 1,1 0-1,0 1 0,1-1 1,4 22-1,-4-36-236,-1-1-1,0 1 1,1 0 0,0 0-1,-1-1 1,1 1-1,0 0 1,0-1 0,0 1-1,0-1 1,0 1 0,0-1-1,0 1 1,0-1-1,1 0 1,-1 0 0,1 0-1,-1 0 1,1 0 0,2 2-1,-2-3 1,1 1 0,-1-1-1,0 1 1,0-1 0,1 0-1,-1 0 1,0 0 0,1-1-1,-1 1 1,0 0 0,0-1-1,1 1 1,-1-1 0,3-1-1,7-4 13,-1-1 1,1 1-1,-1-2 0,15-12 0,-23 17-17,27-23 28,23-18 18,-48 40-45,1 1-1,0-1 1,-1 1 0,1 0-1,0 1 1,0-1-1,13-2 1,-16 5 1,-1 0 1,1 0-1,0 0 1,-1 1-1,1-1 0,-1 1 1,1-1-1,-1 1 1,1 0-1,-1 0 0,1 0 1,-1 0-1,0 1 1,1-1-1,-1 0 0,0 1 1,0 0-1,0-1 1,0 1-1,0 0 0,2 4 1,-1-3-41,0 0 1,0 0-1,0-1 1,0 1-1,1-1 1,5 4-1,-8-6-34,1 1-1,0-1 1,0 1 0,-1-1-1,1 0 1,0 1 0,0-1-1,-1 0 1,1 0 0,0 0-1,0-1 1,0 1-1,-1 0 1,1-1 0,0 1-1,-1-1 1,1 0 0,0 1-1,2-3 1,44-33-573,-15 14 226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0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140 152 17524,'-16'10'988,"-8"5"191,-23 18 0,42-29-996,0 0-1,0 1 0,0-1 1,1 1-1,0 0 0,0 1 0,0-1 1,1 1-1,-1-1 0,-2 8 1,5-12-162,1 0 1,-1 0 0,1 1 0,0-1 0,-1 0 0,1 0 0,0 0 0,0 0 0,-1 0 0,1 1 0,0-1 0,0 0 0,0 0-1,1 0 1,-1 0 0,0 1 0,0-1 0,1 0 0,-1 0 0,0 0 0,1 0 0,0 2 0,0-3-8,0 1 0,0 0 0,0-1 1,0 1-1,0-1 0,0 1 0,0-1 1,0 0-1,0 1 0,0-1 0,0 0 0,0 0 1,0 0-1,1 1 0,-1-1 0,0 0 1,0-1-1,2 1 0,4-1 17,0-1-1,1 0 1,-1 0-1,-1-1 1,13-6-1,7-7 2,-1 0 0,0-2 0,42-40 0,54-74 183,-113 123-125,-1 0 0,11-19 1,-41 54 410,6-4-342,1 2 0,-20 41 1,32-57-178,0 0 0,1 0 1,0 1-1,0 0 0,1-1 1,0 1-1,1 0 0,0 0 1,0 0-1,1 0 0,0 0 1,2 13-1,-1-19-74,-1-1 0,1 0-1,0 1 1,0-1 0,0 0 0,0 0 0,0 1-1,0-1 1,1 0 0,-1 0 0,1 0-1,-1 0 1,1-1 0,0 1 0,0 0 0,0-1-1,0 1 1,0-1 0,0 0 0,0 0 0,0 1-1,0-1 1,5 1 0,0 0-48,0-1 0,0 0 0,0 0-1,0-1 1,0 0 0,0 0 0,9-1 0,31-7-549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1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36 11066,'1'-2'585,"0"0"-1,-1 0 1,1 0-1,-1-1 1,1 1-1,-1 0 1,0 0-1,0-1 1,0-3-1,0 6-500,0-1 1,0 1-1,0-1 0,0 1 1,-1-1-1,1 1 0,0-1 1,0 1-1,-1 0 0,1-1 1,0 1-1,0 0 0,-1-1 1,1 1-1,0 0 0,-1-1 1,1 1-1,-1 0 0,1-1 1,0 1-1,-2 0 0,1-1-34,0 1-1,0 0 0,-1 0 0,1 0 1,0 0-1,-1 0 0,1 0 0,0 0 1,-1 0-1,1 0 0,-3 1 0,-4 2 209,0 1-1,0-1 0,0 1 0,0 1 1,1 0-1,0 0 0,-1 0 0,2 1 0,-1 0 1,1 0-1,-9 11 0,-1 4 371,0 0 1,-20 39-1,24-38-245,1 1 1,-14 44-1,22-59-302,0 0 0,2 1 0,-1-1 0,1 0-1,0 1 1,0-1 0,1 1 0,0 0 0,1-1 0,0 1 0,0-1 0,3 10 0,-3-16-66,1 0-1,-1 1 1,0-1 0,0 0-1,1 1 1,-1-1 0,1 0-1,0 0 1,0 0 0,-1-1 0,1 1-1,1 0 1,-1-1 0,0 1-1,0-1 1,0 0 0,1 1-1,-1-1 1,1 0 0,-1-1-1,1 1 1,-1 0 0,1-1-1,-1 1 1,1-1 0,0 0-1,-1 0 1,1 0 0,0 0-1,-1 0 1,4-1 0,2-1-6,1 1 1,-1-2-1,1 1 1,-1-1-1,0 0 0,0-1 1,-1 1-1,10-7 1,-12 6-2,1-1 0,0 0 0,-1 0 0,0-1 0,0 0 0,-1 1 0,7-13 0,-10 17-5,0-1 0,0 0 0,0 0 0,-1 1 0,1-1 0,0 0 0,-1 0 0,0 0 0,1 0 0,-1 0 0,0 0 0,0 0 0,0 0 0,-1-3 0,1 3-1,-1 1 0,0 0 0,1 0 0,-1-1 0,0 1 1,0 0-1,0 0 0,0 0 0,0 0 0,0 0 0,0 0 0,0 0 0,0 0 0,0 0 0,0 1 0,-1-1 0,1 0 0,0 1 0,-1-1 0,1 1 0,0 0 0,-1-1 0,-1 1 0,-3-1 9,1 1 0,0 0 0,-1 0-1,1 0 1,-1 1 0,1 0 0,-1 0-1,1 0 1,0 0 0,0 1-1,-9 4 1,10-4 10,0-1 0,0 1-1,0 1 1,0-1 0,0 0 0,1 1 0,-1 0-1,1 0 1,0 0 0,0 0 0,0 0-1,0 1 1,0 0 0,-3 6 0,6-9-17,-1-1 1,1 1-1,0 0 1,0-1 0,0 1-1,0-1 1,0 1-1,0 0 1,0-1 0,0 1-1,0-1 1,0 1-1,0 0 1,0-1 0,0 1-1,0-1 1,1 1-1,-1 0 1,0-1 0,0 1-1,1-1 1,-1 1-1,0-1 1,1 1 0,-1-1-1,0 1 1,1-1 0,-1 0-1,1 1 1,-1-1-1,1 1 1,-1-1 0,1 0-1,-1 0 1,1 1-1,-1-1 1,1 0 0,-1 0-1,1 1 1,0-1-1,-1 0 1,2 0 0,25 2 107,1-6-88,0-1-1,0-2 0,0-1 0,-1-1 0,29-14 0,-33 14-23,3-2-6,-17 7-5,-1 0 0,1 1 0,0 0 0,1 0 0,17-2 0,-27 5 10,1 0-1,-1 0 1,1 0 0,0 0-1,-1 0 1,1 0 0,-1 0-1,1 0 1,-1 0 0,1 0-1,-1 0 1,1 0 0,-1 1-1,1-1 1,-1 0 0,1 0-1,-1 1 1,1-1 0,-1 0-1,0 1 1,1-1 0,-1 0-1,1 1 1,-1-1 0,0 0-1,1 1 1,-1-1 0,1 2-1,-1-1 0,0 0 1,1 1-1,-1-1 0,0 0 0,0 1 0,0-1 1,0 1-1,0-1 0,0 0 0,0 1 0,-1 1 1,-17 43-9,13-34 12,-5 10 50,6-11-355,-1-1 0,1 1 0,-4 21 0,9-25 123,6-4-52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2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15315,'1'-1'229,"0"-1"-1,0 1 0,0 0 0,0 0 1,0 0-1,0 0 0,0 0 1,1 0-1,-1 0 0,0 1 1,1-1-1,-1 0 0,3 0 0,-3 2-87,-1 0 0,1 0 0,0 1 0,-1-1 0,1 0 0,-1 0 0,0 1 0,1-1 0,-1 0 0,0 1 0,0-1 0,0 1 0,0-1 0,0 0 0,0 1 0,-1 2 0,2 136 3214,3 72-2582,-3-195-702,0 0 0,5 23 0,-6-39-62,0 0-1,0 0 0,1 0 0,-1 0 1,0 0-1,0 0 0,1 0 0,-1 0 1,1-1-1,-1 1 0,1 0 0,-1 0 0,1 0 1,-1 0-1,1-1 0,0 1 0,-1 0 1,1-1-1,0 1 0,0 0 0,1 0 1,-2-1 0,1 0 0,0 0 0,0 0 1,-1 0-1,1 0 0,0 0 1,0 0-1,0-1 0,-1 1 1,1 0-1,0 0 0,-1-1 1,1 1-1,0-1 0,0 1 1,-1 0-1,1-1 0,-1 1 1,1-1-1,0-1 0,5-4 65,0-1-1,0-1 1,6-12-1,-9 16-58,234-427 1225,-234 425-1165,13-37-569,-15 42 431,0 0 0,-1-1 0,0 1 0,1-1 0,-1 1 0,0 0 0,0-1 0,0 1 0,1-1 0,-2 1 1,1-1-1,0 1 0,0-1 0,0 1 0,-1-1 0,1 1 0,-1 0 0,1-1 0,-1 1 0,1 0 0,-1-1 0,0 1 0,0 0 0,1 0 0,-3-2 0,-8 1-287,-3 9-110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2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16131,'9'13'1777,"5"-1"-1129,5-5-264,5-4 720,6-3-408,7-6-728,4-4-432,-1-10 352,4 1-224,-1-1-128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2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15643,'-13'11'914,"0"0"-1,1 1 0,0 1 1,1 0-1,0 0 0,-14 25 1,25-38-854,-1 1 0,1 0 0,-1-1 0,1 1 0,0 0 0,-1-1 0,1 1 0,0 0 0,0-1 0,0 1 0,0 0 0,-1 0 0,1-1 0,0 1 0,0 0 0,0-1 0,1 1 0,-1 0 0,0 0 0,0 1 0,1-2-21,0 0-1,0 1 0,0-1 0,-1 0 1,1 1-1,0-1 0,0 0 0,0 0 1,0 0-1,0 0 0,0 0 0,-1 0 1,1 0-1,0 0 0,0 0 0,0 0 1,0-1-1,0 1 0,1-1 0,16-4 72,0-2-1,-1 0 0,27-15 0,-23 10-102,42-14 1,-56 23-5,0 1 0,0 1 1,1-1-1,-1 1 0,1 0 1,-1 1-1,0 0 1,1 0-1,-1 0 0,9 2 1,-10 0 0,0 0 1,-1 0 0,1 1 0,-1 0 0,0 0 0,9 6-1,-11-6-2,0-1 0,0 0 0,0 0 0,0 0 0,0 0 0,0 0 0,0-1 0,1 0 0,-1 1 0,1-1 0,-1 0 0,1-1 0,-1 1 0,1-1 0,0 1 0,-1-1 0,1 0 0,0 0 0,5-1 0,5-5-595,1 0 0,26-15 1,4-3 20,-9 9 135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3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5 16852,'-4'-1'254,"1"0"1,-1 0-1,0 0 1,0 1-1,0 0 1,0 0-1,0 0 1,0 0-1,1 0 1,-1 1-1,0 0 1,0 0-1,0 0 0,1 0 1,-5 2-1,-9 4 912,-29 17 0,41-21-792,-10 5 107,0 1 0,-16 15 0,27-21-440,0 0-1,0 0 1,1 1-1,-1 0 0,1 0 1,0 0-1,0 0 1,1 0-1,-1 0 0,1 1 1,0-1-1,-3 10 0,5-14-39,0 1 0,0-1-1,0 1 1,0-1 0,0 1-1,0 0 1,0-1-1,0 1 1,0-1 0,0 1-1,0-1 1,0 1 0,0-1-1,0 1 1,1-1-1,-1 1 1,0-1 0,0 1-1,1-1 1,-1 1 0,0-1-1,1 1 1,-1-1 0,0 1-1,1-1 1,0 1-1,17 4-156,26-7-368,-41 1 477,48-8-665,-39 6 484,0 0-1,0 1 1,0 0 0,0 1 0,1 0-1,-1 1 1,20 3 0,-31-3 232,0 0 1,0 0-1,0 0 1,0 0-1,0 0 1,-1 1-1,1-1 1,0 0-1,0 1 1,0-1-1,0 0 1,-1 1-1,1-1 1,0 1 0,0-1-1,-1 1 1,1 0-1,0-1 1,-1 1-1,1 0 1,-1-1-1,1 1 1,-1 0-1,1 0 1,-1 0-1,1-1 1,-1 1-1,1 1 1,-1 0 33,-1-1-1,1 1 1,0 0 0,-1-1 0,1 1 0,-1-1-1,1 1 1,-1-1 0,1 0 0,-1 1 0,0-1-1,0 0 1,0 1 0,-2 1 0,-4 4 264,0 1 0,-1-2 0,-15 12 0,18-14-170,-7 4 87,0 0 1,-1-1-1,1 0 1,-20 7-1,21-14-1245,13-7 333,15-12 61,-16 19 624,19-19-560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5:5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74 184 14571,'5'-3'502,"1"-1"-1,0 0 1,-1 0 0,1-1-1,-1 1 1,0-1-1,-1 0 1,1-1 0,-1 1-1,6-11 1,-8 12-332,0 0-1,0 0 1,0 0-1,0 0 1,-1 0 0,0 0-1,1 0 1,-1 0-1,-1 0 1,1-1 0,-1 1-1,0 0 1,0-1 0,0 1-1,0 0 1,-1 0-1,0-1 1,-1-4 0,2 8-153,0 1 0,-1-1 0,1 1 0,0-1 1,-1 0-1,1 1 0,0-1 0,-1 1 0,1-1 0,-1 1 1,1-1-1,-1 1 0,1-1 0,-1 1 0,1 0 1,-1-1-1,0 1 0,1 0 0,-1-1 0,1 1 0,-1 0 1,0 0-1,1 0 0,-1-1 0,0 1 0,0 0 1,-1 0 6,0 0 1,0 1 0,0-1-1,0 0 1,0 1 0,0 0 0,0-1-1,1 1 1,-4 1 0,-2 2 29,0 1 0,1 0 1,-11 9-1,9-7-41,0 1 1,1 0-1,0 1 0,1-1 1,-1 1-1,2 0 0,-1 1 1,2-1-1,-1 1 0,-3 13 1,7-22-15,1 0 1,0 0-1,-1 0 1,1 0 0,0 0-1,0 1 1,0-1 0,0 0-1,0 0 1,0 0-1,0 0 1,0 1 0,0-1-1,1 0 1,-1 0 0,0 0-1,1 0 1,-1 0-1,1 0 1,-1 0 0,1 0-1,0 0 1,-1 0 0,1 0-1,0 0 1,0 0-1,-1-1 1,1 1 0,0 0-1,0 0 1,0-1 0,0 1-1,0-1 1,0 1-1,0-1 1,0 1 0,0-1-1,3 1 1,3 0 1,1 1 0,0-2 0,-1 1 0,1-1 0,8-1 0,1 0 1,-8 1 0,178 7-4,-162-5 14,1 2 1,-1 1-1,0 1 0,0 2 0,30 12 0,-55-20 0,0 0-1,0 0 1,0 0-1,1 0 0,-1 1 1,0-1-1,0 0 1,0 0-1,0 0 0,0 0 1,1 0-1,-1 0 1,0 0-1,0 0 1,0 0-1,0 0 0,1 0 1,-1 0-1,0 0 1,0 0-1,0 0 1,0 0-1,1 0 0,-1 0 1,0 0-1,0 0 1,0 0-1,0 0 1,1 0-1,-1 0 0,0 0 1,0 0-1,0 0 1,0 0-1,0 0 0,1 0 1,-1-1-1,0 1 1,0 0-1,0 0 1,0 0-1,0 0 0,0 0 1,0 0-1,1-1 1,-1 1-1,0 0 1,0 0-1,0 0 0,0 0 1,0 0-1,0-1 1,0 1-1,0 0 1,0 0-1,0 0 0,0 0 1,0-1-1,-5-15 449,-19-26 113,20 35-433,-97-142 955,101 148-1120,0 1 0,0 0 0,0 0 0,0-1 0,-1 1 0,1 0 0,0 0 0,0-1 0,0 1 0,0 0 0,0 0 0,0-1 0,0 1 0,0 0 0,0 0 0,0-1-1,0 1 1,0 0 0,0-1 0,0 1 0,0 0 0,0 0 0,0-1 0,0 1 0,0 0 0,1 0 0,-1-1 0,0 1 0,0 0 0,0 0 0,0-1 0,0 1 0,1 0 0,-1 0 0,0 0 0,0-1 0,1 1 0,-1 0 0,0 0 0,0 0-1,0 0 1,1-1 0,-1 1 0,0 0 0,1 0 0,-1 0 0,0 0 0,0 0 0,1 0 0,-1 0 0,0 0 0,0 0 0,1 0 0,-1 0 0,0 0 0,1 0 0,21-1-1065,-17 1 823,5-1 52,1-1 0,-1-1 0,0 0 0,13-5 0,-23 8 203,40-15-739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4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20 401 19660,'-8'46'2479,"4"-32"-1828,1 0 0,-1 23-1,4-34-554,0 0 0,0 1-1,0-1 1,1 0 0,-1 1-1,1-1 1,0 0-1,0 0 1,0 1 0,0-1-1,0 0 1,1 0 0,-1 0-1,1 0 1,4 4-1,-4-5-69,1 0-1,-1 0 1,1 0-1,0-1 1,0 1-1,0-1 1,0 0-1,0 1 1,0-2-1,0 1 1,0 0-1,0 0 1,1-1-1,-1 0 1,0 0-1,0 0 1,0 0-1,1 0 1,-1-1-1,0 1 1,4-2-1,9-2-35,0 0 0,25-11-1,-37 13 8,41-18-115,-33 13 48,1 1 0,0 1 1,1 0-1,-1 1 1,28-6-1,-40 10 62,0 0-1,0 0 1,0 0 0,0 0-1,1 0 1,-1 0 0,0 0-1,0 1 1,0-1 0,0 0-1,0 1 1,1-1 0,-1 1-1,0-1 1,0 1 0,0-1-1,0 1 1,-1 0 0,1 0-1,0-1 1,0 1 0,0 0-1,0 0 1,0 1-1,2 3 17,-1-1-1,-1 0 0,1 0 0,0 1 0,0 5 0,9 20 150,-10-28-146,-1-1-1,1 1 1,0-1-1,0 0 1,0 0-1,0 1 1,0-1-1,0 0 1,1 0-1,-1 0 1,0 0-1,1 0 1,-1 0-1,0-1 1,1 1-1,2 1 1,1-2-1,-1 1 1,1-1-1,0 0 1,-1 0-1,1 0 1,-1 0-1,1-1 1,-1 0-1,1 0 1,-1 0 0,0-1-1,1 1 1,-1-1-1,0 0 1,0 0-1,0-1 1,7-5-1,7-5-156,-1-1 0,20-22 0,-32 31 89,36-35-502,-41 40 558,0 0 1,1 0-1,-1 0 0,0 0 0,0 0 0,0 0 0,1 0 0,-1 0 0,0 0 0,0 0 0,1 0 1,-1 0-1,0 0 0,0 0 0,0 0 0,1 0 0,-1 0 0,0 0 0,0 0 0,0 0 0,1 0 1,-1 1-1,0-1 0,0 0 0,0 0 0,1 0 0,-1 0 0,0 0 0,0 1 0,0-1 1,0 0-1,0 0 0,0 0 0,1 1 0,-1-1 0,0 0 0,0 0 0,0 0 0,0 1 0,0-1 1,0 0-1,0 0 0,0 1 0,0-1 0,0 0 0,0 0 0,0 0 0,0 1 0,0-1 1,0 0-1,0 0 0,0 1 0,0-1 0,0 0 0,-1 0 0,1 1 0,0 19 266,0-15-159,-1-4-85,1 0-1,0 0 1,0 0 0,0-1-1,0 1 1,0 0-1,0 0 1,1 0-1,-1 0 1,0-1-1,0 1 1,0 0-1,1 0 1,-1-1-1,0 1 1,1 0 0,-1 0-1,1-1 1,-1 1-1,1 0 1,-1-1-1,1 1 1,0 0-1,-1-1 1,1 1-1,0-1 1,0 1-1,1-1 0,-1 1 0,1-1-1,-1 0 1,0 0 0,1 0-1,-1 0 1,1-1 0,-1 1-1,1 0 1,-1-1 0,0 1-1,1 0 1,-1-1 0,2-1-1,7-3 11,0-2-1,0 1 1,9-9-1,-15 12-30,29-26-81,-25 20 30,1 0 0,0 2 1,1-1-1,0 1 0,0 0 1,20-9-1,-29 16 47,-1-1 0,1 1 0,-1 0-1,1 0 1,0 0 0,-1-1 0,1 1 0,0 0 0,-1 0-1,1 0 1,0 0 0,-1 0 0,1 0 0,-1 0-1,1 1 1,0-1 0,-1 0 0,1 0 0,0 0 0,-1 1-1,1-1 1,-1 0 0,1 1 0,-1-1 0,1 0-1,-1 1 1,1-1 0,-1 1 0,1-1 0,-1 1-1,1-1 1,-1 1 0,0-1 0,1 1 0,-1-1 0,0 1-1,0-1 1,1 1 0,-1 0 0,0-1 0,0 1-1,0-1 1,0 1 0,1 0 0,-1-1 0,0 2 0,-1 36 38,0-27-3,0-4 0,1 0 0,0 1-1,0-1 1,1 0 0,0 1-1,0-1 1,3 10 0,-3-15-22,0 0 1,0 0-1,0 0 1,0 0 0,1 0-1,-1-1 1,0 1-1,1 0 1,-1 0 0,1-1-1,0 1 1,0-1-1,0 0 1,-1 1 0,1-1-1,0 0 1,0 0-1,1 0 1,-1 0 0,0-1-1,0 1 1,0 0-1,1-1 1,-1 0 0,0 1-1,0-1 1,1 0-1,2-1 1,2 1-133,0-1 1,0 0-1,1-1 1,-1 0-1,0 0 1,0 0-1,0-1 0,-1 0 1,1 0-1,-1-1 1,0 0-1,7-5 1,-5 3-317,0-1 1,0 0-1,0 0 1,-1-1-1,0 0 1,0 0-1,9-17 0,-15 23 365,0 1 0,-1-1-1,1 1 1,0 0-1,-1-1 1,1 0 0,-1 1-1,0-1 1,1 1-1,-1-1 1,0-2-1,0 4 70,0 0 0,0-1 0,0 1 0,0-1-1,-1 1 1,1 0 0,0-1 0,0 1 0,0 0-1,0-1 1,-1 1 0,1 0 0,0-1 0,0 1-1,-1 0 1,1-1 0,0 1 0,0 0 0,-1 0-1,1 0 1,0-1 0,-1 1 0,1 0-1,0 0 1,-1 0 0,1-1 0,0 1 0,-1 0-1,-1 0 78,0 0-1,0 0 0,0 0 1,0 1-1,1-1 0,-1 0 0,0 1 1,0 0-1,1-1 0,-1 1 1,0 0-1,1 0 0,-1 0 0,1 0 1,-1 0-1,1 0 0,-2 1 1,1 0 71,0 1 0,0-1 0,0 0 0,0 0 1,1 1-1,-1-1 0,1 1 0,-2 2 0,3-4-127,0-1-1,0 0 0,0 1 1,-1-1-1,1 1 0,0-1 0,0 1 1,0-1-1,0 1 0,0-1 1,0 1-1,0-1 0,0 1 0,0-1 1,0 1-1,0-1 0,0 1 1,0-1-1,0 1 0,1-1 0,-1 1 1,0-1-1,0 1 0,0-1 1,1 0-1,-1 1 0,0-1 0,1 1 1,-1-1-1,0 0 0,1 1 0,-1-1 1,0 0-1,1 1 0,-1-1 1,1 0-1,-1 0 0,1 1 0,-1-1 1,1 0-1,-1 0 0,1 0 1,-1 0-1,1 0 0,-1 0 0,1 1 1,-1-1-1,1 0 0,-1 0 1,1-1-1,-1 1 0,1 0 0,0 0 1,41-1-124,-23 0 80,0 1-1,0 0 1,0 2-1,25 4 1,-42-5 95,1 0 1,0-1 0,0 0 0,-1 1 0,1-1-1,0 0 1,0 0 0,0-1 0,0 1 0,-1 0-1,1-1 1,0 0 0,0 0 0,-1 0 0,1 0-1,-1 0 1,1 0 0,-1-1 0,1 1 0,3-4-1,0 0 13,-1-1 0,0 0 0,0 0 0,-1 0 1,0-1-1,0 0 0,3-6 0,5-14-276,-2 1 1,0-1 0,-2-1 0,-1 1-1,-1-2 1,-1 1 0,-1 0-1,-2-1 1,-1 0 0,-5-49 0,3 72 199,1 0 0,-1 0 1,-1 0-1,-2-8 1,0 10 244,2 10-68,1 9 52,9 51 155,18 67-1,-11-62-341,-14-61-46,5 22 6,1 0 0,1-1 0,25 59 1,-36-93-65,0 0 0,1 0 1,-1 0-1,0 0 1,-1 0-1,1 0 0,0 1 1,-1 0-1,-4-3 1,-11-8-247,-16-13-180,16 12 121,-28-25 0,46 38 384,1 1 0,-1-1 0,0 0-1,0 0 1,0 0 0,0 0-1,1 0 1,-1 0 0,0 0 0,1 0-1,-1 0 1,1 0 0,0-1 0,-1 1-1,1 0 1,0 0 0,-1 0-1,1-1 1,0 1 0,0-2 0,1 2 15,-1 0 0,0 0 0,1 0 1,-1 0-1,1 0 0,-1 0 0,1 0 0,0 1 1,0-1-1,-1 0 0,1 0 0,0 0 1,0 1-1,0-1 0,0 0 0,-1 1 1,1-1-1,1 0 0,7-2 199,0-1 1,-1 2-1,1-1 0,13-1 0,-12 2-148,33-5 155,-30 5-566,0 0 1,1-1-1,16-6 0,-28 9 304,-1 0-1,0-1 0,0 1 0,0-1 0,0 1 0,0-1 1,0 1-1,0-1 0,0 0 0,0 1 0,0-1 1,-1 0-1,1 0 0,0 1 0,0-1 0,-1 0 1,1 0-1,0 0 0,-1 0 0,1 0 0,-1 0 0,1 0 1,-1 0-1,0 0 0,1-1 0,-1 1 0,0-1 1,-5-16-378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4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20044,'6'2'1817,"9"-2"-1353,3-6-872,3-3 1424,5-2-808,-3-3-112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5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75 19156,'-4'13'1017,"0"-1"-1,0 1 1,-2 18 0,4-19-807,1 0 0,1 0 0,0 1 0,0-1 0,1 0 0,4 20 0,-4-30-205,-1 0 0,1 0 0,-1 0-1,1 0 1,0 0 0,-1-1 0,1 1-1,0 0 1,0 0 0,1-1 0,-1 1-1,0-1 1,0 1 0,1-1 0,-1 0-1,1 1 1,-1-1 0,1 0 0,-1 0-1,1 0 1,3 1 0,-3-1-3,0-1 0,0 1-1,1-1 1,-1 0 0,0 0 0,1 0 0,-1 0 0,0-1 0,1 1 0,-1 0-1,0-1 1,0 0 0,1 1 0,-1-1 0,0 0 0,0 0 0,0 0-1,3-2 1,4-4 5,0 0-1,0 0 1,-1-1-1,0 0 1,0 0-1,-1-1 1,0 0-1,6-10 1,2-7 98,23-50 1,-35 70-81,-2 4-18,-1 1 0,1 0 0,0 0 0,-1-1 0,1 1 0,-1 0 0,1 0 0,-1-1-1,0 1 1,1 0 0,-1-1 0,0 1 0,0-1 0,0 1 0,0-3 0,-10 20 117,6-3-113,0 0 0,1 0-1,1 0 1,0 1 0,1-1 0,0 16 0,1-19-3,0-1 0,1 1 1,1-1-1,-1 1 0,1-1 0,1 0 1,0 0-1,0 0 0,7 13 0,-9-20 10,1 1-1,0 0 1,-1 0-1,1-1 0,1 1 1,-1-1-1,0 0 1,0 1-1,1-1 0,-1 0 1,1 0-1,0-1 1,-1 1-1,1-1 0,0 1 1,0-1-1,0 0 1,0 0-1,0 0 1,1 0-1,-1-1 0,0 1 1,0-1-1,0 0 1,1 0-1,-1 0 0,5-1 1,-2 0 28,0-1 0,0 0 0,0 0 0,0-1 0,0 0 0,-1 0 0,1 0 0,-1-1 0,0 1 0,0-1 0,0-1 0,8-8 0,-4 3 40,-1 0 0,-1-1 0,1 0 0,-2-1-1,8-17 1,-11 22-59,0 1-1,0-1 0,-1-1 1,-1 1-1,1 0 1,-1 0-1,0-1 1,-1 1-1,1-1 0,-2 1 1,0-9-1,-4 6 21,-1 11 1,5 0-45,0 0-1,1 0 1,-1 0-1,0 0 1,1 0-1,-1 0 1,1 1-1,-1-1 1,1 0-1,0 0 0,-1 0 1,1 1-1,0-1 1,0 0-1,0 2 1,0 0-3,0 0 1,0 0 0,1 0-1,-1 0 1,1 0-1,0 0 1,0 0-1,0 0 1,0-1-1,0 1 1,1 0-1,-1-1 1,1 1 0,0-1-1,-1 1 1,1-1-1,0 0 1,1 0-1,-1 0 1,0 0-1,1 0 1,-1 0 0,1-1-1,-1 1 1,1-1-1,0 0 1,0 0-1,-1 0 1,1 0-1,0 0 1,0 0-1,0-1 1,4 1 0,0-1 0,0 0 0,0 0 0,0 0 0,0-1 0,0 1 0,0-2 0,-1 1 0,1-1 0,0 0 0,-1-1 0,1 1 0,-1-1 0,9-6 0,-9 5 3,0-1-1,0 0 1,0 0-1,-1-1 0,0 0 1,8-11-1,-10 14 0,-1-1 0,0 0 0,0 0 0,0 0 0,-1 0-1,1 0 1,-1 0 0,0 0 0,0-1 0,0 1 0,-1 0 0,0-1-1,1-4 1,-1 8-2,0 0 0,0 0 0,0 0 0,0 0 0,0 1 0,0-1 0,-1 0 0,1 0 0,0 0 0,0 0 0,-1 0 0,1 0 1,0 0-1,-1 1 0,1-1 0,-1 0 0,1 0 0,-1 1 0,1-1 0,-1 0 0,0 1 0,1-1 0,-1 0 0,0 1 0,1-1 0,-1 1 0,0-1 0,0 1 0,0-1 0,0 1 0,1 0 0,-1-1 0,0 1 0,0 0 0,0 0 0,0 0 0,0 0 0,0 0 0,0 0 0,1 0 0,-1 0 0,0 0 0,0 0 0,0 0 0,0 0 0,0 1 0,0-1 0,-1 1 0,-2 0 1,1 1 0,0 0 0,0-1 0,0 1-1,0 1 1,0-1 0,0 0 0,0 1 0,1-1 0,-1 1-1,-2 3 1,4-4-2,-1 1 1,1-1-1,0 1 0,0-1 0,0 1 0,0 0 1,0 0-1,0-1 0,1 1 0,-1 0 0,1 0 0,0 0 1,0 0-1,0 0 0,0 0 0,1 5 0,0-7 0,-1 1-1,1 0 0,0 0 0,0 0 0,0-1 1,0 1-1,0 0 0,0-1 0,0 1 1,0-1-1,1 0 0,-1 1 0,1-1 0,-1 0 1,1 0-1,-1 0 0,1 1 0,0-2 0,-1 1 1,1 0-1,0 0 0,0-1 0,0 1 1,0-1-1,3 1 0,66 4-6,-50-5 4,33 5-1,-48-4 4,1 0 0,-1 1 0,0 0-1,1 0 1,-1 1 0,0-1 0,0 1-1,0 1 1,6 4 0,2 8 2,-8-9 101,-6-20 49,-5-10 30,-8-28 0,6 28-480,-5-30 0,12 52 208,0 0 0,0 0 0,0-1 0,0 1 0,0 0 0,0 0 0,0 0 0,0 0 0,0-1 0,0 1 0,1 0 0,-1 0 0,0 0 0,1 0 0,-1 0 0,1 0 0,0 0 0,-1 0-1,1 0 1,0 0 0,-1 0 0,1 0 0,0 0 0,0 0 0,1 0 0,1-1-6,-1 1 0,1 0 0,0 0 0,0 0 0,-1 0 0,1 0 0,0 0-1,0 1 1,3 0 0,25-3-652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144 197 16724,'-6'0'274,"1"-1"-1,0 1 1,0 0 0,0 0 0,0 0 0,0 1 0,0 0 0,0 0 0,0 0 0,0 1 0,0 0 0,0-1 0,0 2 0,1-1 0,-1 0 0,1 1-1,-5 3 1,5-3-165,0 0 0,0 0 0,1 1 0,-1-1 0,1 1 0,0 0 0,0 0 0,0 0-1,0 0 1,0 0 0,1 1 0,0-1 0,0 1 0,0 0 0,1-1 0,-1 1-1,0 7 1,2-11-99,0 0-1,0 1 1,0-1-1,0 0 1,0 0-1,0 0 1,0 0-1,0 0 1,0 0 0,0 0-1,1 0 1,-1 0-1,0 0 1,1 0-1,-1 0 1,1 0-1,-1 0 1,1 0-1,-1-1 1,1 1-1,0 0 1,-1 0-1,1 0 1,1 0-1,0 0 1,-1-1-1,0 1 0,1-1 0,-1 0 1,1 1-1,-1-1 0,1 0 1,-1 0-1,0 0 0,1 0 1,-1 0-1,1 0 0,-1 0 1,1-1-1,1 0 0,4-1 5,0-1-1,0 0 1,0 0-1,0-1 1,11-8-1,-4 0 14,0-1-1,-1-1 1,0 0-1,-2-1 1,1 0-1,-2-1 1,0 0-1,-1-1 1,-1 0-1,0 0 1,-1-1-1,-1 0 1,-1 0-1,5-28 1,-10 43 14,1 0 0,-1 0 0,0 0 0,0 0-1,0 0 1,0 0 0,-1 0 0,0-3 0,1 5-34,0 1-1,0 0 0,0 0 1,0 0-1,0 0 1,0 0-1,0 0 1,0-1-1,0 1 1,-1 0-1,1 0 0,0 0 1,0 0-1,0 0 1,0 0-1,0 0 1,0-1-1,0 1 1,0 0-1,-1 0 0,1 0 1,0 0-1,0 0 1,0 0-1,0 0 1,0 0-1,0 0 0,-1 0 1,1 0-1,0 0 1,0 0-1,0 0 1,0 0-1,0 0 1,-1 0-1,1 0 0,0 0 1,0 0-1,0 0 1,0 0-1,0 0 1,0 0-1,-1 0 1,1 0-1,0 0 0,0 0 1,0 0-1,0 1 1,0-1-1,-10 15 209,3 4-103,0 1 0,1 1-1,0-1 1,2 1-1,1 0 1,0 0-1,2 0 1,0 0-1,2 0 1,5 39-1,-6-56-202,1-1 0,0 1-1,1-1 1,-1 1 0,0-1-1,1 0 1,0 0 0,0 0-1,3 5 1,-4-7 53,0 0-1,0 0 1,0 0 0,1 0-1,-1 0 1,0 0 0,1 0 0,-1-1-1,0 1 1,1 0 0,-1-1-1,1 1 1,-1-1 0,1 1 0,-1-1-1,1 0 1,-1 0 0,1 0-1,-1 0 1,1 0 0,0 0 0,-1 0-1,3-1 1,13-5-369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6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84 148 14619,'12'-2'1159,"0"0"-1,0-1 1,0 0-1,0-1 1,0 0-1,12-7 1,-21 10-1020,0-1 1,1 0-1,-1 0 1,0-1-1,0 1 1,0-1-1,0 1 1,-1-1-1,1 0 1,-1 0-1,0 0 1,0 0-1,0 0 1,0-1-1,0 1 0,0-1 1,-1 1-1,0-1 1,0 1-1,0-1 1,0 0-1,-1 0 1,1-6-1,-1 8-123,0 1-1,0-1 1,0 0-1,0 1 1,0-1-1,0 1 1,-1-1-1,1 1 1,-1-1-1,1 1 1,-1 0-1,1-1 0,-1 1 1,0-1-1,0 1 1,0 0-1,0 0 1,0 0-1,0-1 1,0 1-1,0 0 1,0 0-1,-2-1 1,0 1 0,1 0 0,-1 0 1,0 0-1,1 0 1,-1 1-1,0-1 0,0 1 1,1 0-1,-1 0 0,0 0 1,0 0-1,-3 1 0,-2 0 10,0 1-1,0 0 1,0 0-1,0 1 1,0 0-1,0 1 1,-12 7-1,10-4-15,2 0-1,-1 0 0,1 1 1,0 1-1,1-1 0,-12 18 1,15-20-9,0 1 0,1 0 0,0 0 0,0 0 0,0 0 0,1 0 0,0 0 0,0 1 1,1-1-1,-1 15 0,2-20-3,0 1 1,0-1-1,0 0 0,1 1 1,-1-1-1,1 0 1,-1 0-1,1 0 1,0 1-1,0-1 0,0 0 1,0 0-1,0 0 1,0 0-1,1 0 1,-1-1-1,1 1 0,-1 0 1,1-1-1,0 1 1,-1-1-1,1 1 1,0-1-1,0 0 0,0 0 1,0 0-1,0 0 1,0 0-1,1 0 1,-1 0-1,0-1 0,0 1 1,4-1-1,4 1-51,-1 0 0,0-1 0,1 0 0,-1-1 0,0 0 0,1 0 0,8-3 0,10-5-257,0-1-1,-1-2 0,0-1 1,47-30-1,0 0-323,-71 42 598,18-8 155,-20 9-103,-1 0 0,0 0-1,1 0 1,-1 0 0,1 0 0,-1 0-1,0 0 1,1 0 0,-1 1 0,0-1 0,1 0-1,-1 0 1,1 0 0,-1 1 0,0-1 0,1 0-1,-1 0 1,0 0 0,0 1 0,1-1-1,-1 0 1,0 1 0,0-1 0,1 0 0,-1 1-1,0-1 1,0 0 0,0 1 0,1-1 0,-1 1-1,0-1 1,0 0 0,0 1 0,0-1 0,0 0-1,0 1 1,0-1 0,0 1 0,0-1-1,0 1 1,0-1 0,0 0 0,0 1 0,0-1-1,0 0 1,-1 1 0,1-1 0,0 1 0,-1 0-1,-4 19 619,-1 13 350,6-33-974,0 0 1,0 1-1,0-1 0,0 0 1,0 0-1,0 1 0,0-1 1,0 0-1,0 0 0,0 0 0,0 1 1,0-1-1,1 0 0,-1 0 1,0 1-1,0-1 0,0 0 1,0 0-1,0 0 0,0 0 1,1 1-1,-1-1 0,0 0 1,0 0-1,0 0 0,0 0 0,1 1 1,-1-1-1,0 0 0,0 0 1,0 0-1,1 0 0,-1 0 1,0 0-1,0 0 0,0 0 1,1 0-1,-1 0 0,13-4 169,15-14-147,-23 14-26,46-25-165,-47 27 136,1 0-1,-1 1 0,1-1 1,-1 1-1,1 0 0,0 1 1,-1-1-1,1 1 0,0-1 1,6 2-1,-10-1-3,1 0 0,-1 1 0,0-1 0,0 0 0,1 1-1,-1-1 1,0 1 0,0 0 0,0-1 0,1 1 0,-1 0 0,0 0 0,0 0-1,0 0 1,0 0 0,0 0 0,-1 0 0,1 0 0,0 0 0,0 0 0,-1 0 0,1 1-1,-1-1 1,1 0 0,-1 0 0,1 1 0,-1-1 0,0 0 0,1 1 0,-1-1-1,0 0 1,0 1 0,0-1 0,-1 3 0,1-2-61,0 0 1,0 0-1,-1 0 0,1 0 1,0 0-1,-1 0 0,0 0 0,0 0 1,1-1-1,-1 1 0,0 0 1,0 0-1,-1-1 0,1 1 0,0-1 1,0 1-1,-1-1 0,1 1 1,-1-1-1,0 0 0,1 0 1,-1 0-1,-2 1 0,-7 0-436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7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3 18540,'-1'0'156,"-1"-1"1,1 1-1,-1-1 1,0 1-1,1 0 0,-1 0 1,0-1-1,1 1 1,-1 0-1,0 0 1,1 1-1,-1-1 0,0 0 1,1 0-1,-1 1 1,1-1-1,-1 1 1,1 0-1,-1-1 0,1 1 1,-1 0-1,1 0 1,-1 0-1,1 0 0,-3 2 1,-33 31 1244,36-33-1296,-10 10 2,1 0 1,1 1-1,0 1 0,1-1 0,0 1 0,1 1 0,0-1 1,1 1-1,0 1 0,-5 22 0,11-34-106,-1-1 0,1 0 0,0 1 0,0-1-1,0 0 1,0 1 0,0-1 0,0 0 0,2 5 0,-2-6 0,0 0 0,1-1 0,-1 1 0,0-1 1,1 1-1,-1 0 0,0-1 0,1 1 0,-1-1 0,1 1 1,-1-1-1,1 1 0,0-1 0,-1 1 0,1-1 0,-1 0 1,1 1-1,0-1 0,-1 0 0,1 1 0,1-1 1,0 0 1,0 0 0,1 0 0,-1 0 0,0-1 0,0 1 0,0-1 0,0 1 0,0-1 0,0 0 0,0 0 0,0 0 0,0 0 0,0 0 0,0 0 0,0-1 0,-1 1 0,1 0 0,2-4 0,6-6 72,0-1-1,-1 0 1,0-1-1,-1 0 1,-1 0 0,0-1-1,-1 0 1,0 0-1,-1 0 1,-1-1-1,3-16 1,-12 52 332,-2 13-318,7-20-77,-1 0 0,2-1 1,0 1-1,0 0 0,5 15 0,-5-26-8,-1 0 0,1-1 0,0 1-1,0-1 1,1 1 0,-1-1 0,0 0 0,1 1-1,0-1 1,-1 0 0,1 0 0,0 0-1,0 0 1,3 2 0,-3-3 2,0 0 0,0 0 0,0-1 0,0 1 0,1-1 0,-1 1 0,0-1 0,0 1 0,1-1 0,-1 0 0,0 0 0,0 0 0,1-1 0,-1 1 0,0 0 0,0-1 0,1 1 0,-1-1 0,0 0 0,2-1 0,3-1 16,0-1 0,0 0 0,0 0 0,-1-1-1,0 0 1,0 0 0,0 0 0,-1-1 0,1 0 0,6-10-1,-4 5-57,-1 0-1,-1-1 0,1 1 0,-2-1 0,7-21 0,-7 5-926,-4 28 917,-1 0 1,0-1-1,0 1 1,0-1-1,0 1 0,0-1 1,0 1-1,0-1 1,0 1-1,0-1 1,0 1-1,0 0 1,0-1-1,0 1 1,0-1-1,0 1 1,0-1-1,0 1 1,0-1-1,-1 1 0,1 0 1,0-1-1,0 1 1,-1-1-1,1 1 1,0 0-1,-1-1 1,1 1-1,0 0 1,-1-1-1,1 1 1,0 0-1,-1 0 0,1-1 1,0 1-1,-1 0 1,1 0-1,-1 0 1,1 0-1,-1-1 1,1 1-1,-1 0 1,1 0-1,0 0 1,-1 0-1,1 0 1,-1 0-1,1 0 0,-1 0 1,1 0-1,-1 0 1,1 1-1,-1-1 1,-9 7-581,1 8-187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7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21101,'2'9'330,"0"0"0,-1 0 0,0 0 0,-1 1 0,0-1 0,0 0 0,-1 1 0,-3 14 0,0 11 483,-9 70 575,-2 42-90,14-129-1671,2 0 1,0 0 0,1 0 0,0 0 0,2-1-1,5 19 1,-9-35 312,0 0 1,0 0-1,0-1 0,0 1 0,1 0 1,-1-1-1,0 1 0,0 0 0,1-1 1,-1 1-1,0 0 0,1-1 1,-1 1-1,1 0 0,-1-1 0,0 1 1,1-1-1,0 1 0,-1-1 0,1 1 1,-1-1-1,1 0 0,-1 1 1,1-1-1,0 0 0,-1 1 0,1-1 1,0 0-1,0 0 0,-1 0 0,1 1 1,0-1-1,-1 0 0,1 0 1,0 0-1,0 0 0,-1 0 0,1 0 1,0 0-1,-1-1 0,2 1 0,9-8-694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8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20 16540,'0'0'165,"20"-17"2752,-16 15-1143,-13 13 276,-43 42 335,32-34-2241,1 2-1,0 0 1,-16 24 0,34-44-144,0 0 0,1-1 0,-1 1 0,1 0 0,-1-1 0,1 1 0,-1 0 0,1 0 0,0-1 0,-1 1 0,1 0 0,0 0 0,-1 0 0,1 0 0,0 0 1,0-1-1,0 1 0,0 0 0,0 0 0,0 0 0,0 0 0,0 0 0,0 0 0,0-1 0,0 1 0,1 2 0,1-3-2,-1 1-1,1 0 1,-1-1-1,1 1 1,-1-1-1,1 1 1,-1-1-1,1 0 1,0 1-1,-1-1 1,1 0-1,-1 0 1,1 0-1,2-1 1,119-11-313,-79 5 130,51 1 0,-94 5 188,-1 1-1,1 0 0,0 0 0,0 0 0,-1 0 1,1 0-1,0 0 0,0 0 0,0 0 0,-1 0 0,1 0 1,0 0-1,0 0 0,-1 1 0,1-1 0,0 0 1,0 1-1,-1-1 0,1 0 0,0 1 0,-1-1 0,1 1 1,0-1-1,-1 1 0,1-1 0,0 2 0,-1-1 12,-1 0 0,1 0-1,0-1 1,-1 1-1,1 0 1,0 0 0,-1 0-1,1 0 1,-1-1 0,0 1-1,1 0 1,-1-1-1,0 1 1,1 0 0,-1-1-1,0 1 1,-1 0 0,-39 24 496,31-20-554,0 0 0,-1 0 0,1-2 0,-1 1 0,0-1 0,0-1-1,0 0 1,0 0 0,0-1 0,-19-1 0,25-1-298,9-1-8,5 1-128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8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16956,'3'70'6440,"-3"-63"-6290,0-1 1,1 0 0,0 1 0,0-1 0,0 0 0,1 0-1,0 0 1,5 10 0,-7-15-119,1 1-1,0-1 1,0 0-1,0 0 1,0 1 0,0-1-1,0 0 1,1 0-1,-1 0 1,0 0 0,0 0-1,1-1 1,-1 1-1,1 0 1,-1-1 0,2 2-1,-1-2 0,1 0 0,-1 0-1,0 0 1,0 0 0,1 0-1,-1 0 1,0 0 0,0-1 0,0 1-1,1-1 1,-1 1 0,0-1-1,0 0 1,3-2 0,6-3 71,0-1 0,0-1 0,-1 0 0,0-1 0,15-16 0,-13 14 7,0-1 1,22-16-1,-33 28-103,0-1 0,-1 1 1,1-1-1,0 1 0,-1-1 0,1 1 0,0 0 0,0-1 1,0 1-1,-1 0 0,1 0 0,0 0 0,0-1 0,0 1 1,0 0-1,-1 0 0,1 0 0,0 0 0,0 0 0,0 1 1,0-1-1,-1 0 0,1 0 0,0 0 0,0 1 0,0-1 1,-1 0-1,1 1 0,0-1 0,-1 1 0,1-1 0,0 1 0,-1-1 1,1 1-1,0 0 0,-1-1 0,1 1 0,-1 0 0,1-1 1,-1 1-1,0 0 0,1-1 0,-1 1 0,1 1 0,2 6 29,-1 0 0,1 0 0,-1 0 0,1 9 0,2 7 29,-4-22-59,-1-1 0,0 0 1,1 1-1,-1-1 0,1 0 0,0 0 0,-1 0 0,1 1 1,0-1-1,0 0 0,-1 0 0,1 0 0,0 0 0,0 0 1,0-1-1,0 1 0,1 0 0,-1 0 0,0-1 0,0 1 1,0 0-1,1-1 0,-1 1 0,0-1 0,2 1 0,0-1 3,-1-1-1,0 1 0,1 0 1,-1-1-1,0 1 0,1-1 1,-1 0-1,0 0 0,0 0 1,0 0-1,0 0 0,0 0 0,3-3 1,5-4 16,-1 0 1,0-1-1,0-1 0,9-12 1,6-12-30,-15 19-649,1 1-1,17-18 0,-17 28-1189,-6 4 1423,3-1-330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09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18556,'-3'103'5317,"2"59"-4487,2-129-758,-1-17-44,0-1-1,1 1 1,1-1 0,0 1 0,9 27-1,-11-42-32,1 0 0,-1-1-1,0 1 1,1 0-1,-1 0 1,1 0 0,-1-1-1,1 1 1,-1 0 0,1-1-1,0 1 1,-1 0-1,1-1 1,0 1 0,1 0-1,-2-1 1,0 0-1,1 1 0,-1-1 0,0 0 0,1 0 0,-1 0 1,1 0-1,-1 0 0,0-1 0,1 1 0,-1 0 1,0 0-1,1 0 0,-1 0 0,0 0 0,1 0 1,-1-1-1,0 1 0,1 0 0,-1 0 0,0 0 1,0-1-1,1 1 0,-1 0 0,0 0 0,1-1 1,0-2-25,1 1-1,-1-1 1,1 1 0,-1-1 0,0 0 0,0 1 0,0-1 0,1-4 0,3-23-38,-2-1-1,-1 1 1,-1-1 0,-2 0 0,-1 1 0,-6-35-1,10 70 130,0 1-1,1-1 1,0 1-1,0-1 0,1 0 1,0-1-1,0 1 0,8 8 1,-9-10-54,0 0 1,0 0 0,0-1-1,1 1 1,-1-1 0,1 0-1,-1 0 1,1 0 0,0-1-1,-1 1 1,1-1 0,0 0-1,0 0 1,0 0 0,0 0-1,0-1 1,1 1 0,-1-1-1,0 0 1,6-1 0,-6 0 0,0-1 0,0 1 0,-1-1 0,1 0 0,0 0 1,-1 0-1,1 0 0,-1 0 0,0-1 0,5-4 0,25-33 82,-29 36-77,-9 32 156,0-11-109,2 0 0,0 0 0,0 26 0,2-35-43,1-1 1,1 1-1,-1-1 1,1 0-1,0 1 1,1-1-1,0 0 1,0 0-1,0 0 1,7 13-1,-7-18-15,-1 0 1,1 1-1,-1-1 0,1 0 0,0 0 0,0 0 1,0-1-1,0 1 0,0 0 0,0-1 1,1 1-1,-1-1 0,0 0 0,1 0 1,-1 0-1,1 0 0,0 0 0,-1 0 0,1-1 1,-1 1-1,1-1 0,0 0 0,-1 0 1,1 0-1,0 0 0,-1 0 0,1-1 1,0 1-1,-1-1 0,1 0 0,0 1 0,-1-1 1,1 0-1,-1-1 0,3-1 0,2 0 7,-1-1-1,0 0 1,0-1-1,0 1 1,-1-1-1,0 0 0,0-1 1,0 1-1,0-1 1,-1 0-1,7-11 0,-8 10 37,-1 0 0,1-1 0,-1 1-1,0-1 1,-1 1 0,0-1 0,0 0-1,0 1 1,-1-1 0,-1 0 0,1 0-1,-1 1 1,0-1 0,-3-9 0,-1 1 159,-1 0 1,0 0 0,-1 0-1,0 1 1,-15-21 0,21 35-204,1 1 1,-1-1-1,1 1 1,-1-1 0,1 1-1,0-1 1,-1 1-1,1-1 1,0 0 0,-1 1-1,1-1 1,0 1-1,0-1 1,0 0 0,-1 1-1,1-1 1,0 0-1,0 1 1,0-1 0,0 1-1,0-1 1,0 0-1,0 1 1,0-1 0,0 0-1,1 1 1,-1-1 0,0 0-1,0 1 1,1-1-1,-1 1 1,0-1 0,1 0-1,-1 1 1,0-1-1,1 1 1,-1-1 0,1 1-1,0-1 1,2-1-158,1 1 0,-1 0-1,0 0 1,1 0 0,-1 0 0,7 0 0,8-2-561,56-19-131,-29 5 302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264 375 16075,'-1'-2'158,"1"0"0,-1 0 0,1 0-1,-1 0 1,0 0 0,0 0-1,0 0 1,0 0 0,-1 1 0,1-1-1,0 0 1,-1 1 0,1-1-1,-1 1 1,1-1 0,-1 1 0,-2-2-1,0 1 29,0 0-1,0 0 0,0 1 1,1 0-1,-1 0 1,0 0-1,-1 0 0,-6 0 1,3 0-33,0 1 1,0 0-1,1 1 0,-1 0 1,0 1-1,0-1 1,1 1-1,-1 1 0,-10 4 1,9-2-104,1 0 1,0 1 0,1-1-1,0 2 1,0-1 0,0 1-1,1 0 1,-1 0 0,-6 13-1,9-14-33,0 1 0,0-1 0,1 1 0,0 0 1,0 0-1,1 0 0,0 0 0,0 0 0,1 0 0,0 1 0,0-1 0,0 13 0,1-19-12,0 0 0,0 0 0,0 1 0,0-1-1,0 0 1,1 0 0,-1 0 0,0 0 0,0 1 0,1-1 0,-1 0 0,1 0 0,-1 0 0,1 0 0,-1 0 0,1 0 0,0 0-1,-1 0 1,1 0 0,0 0 0,0 0 0,0-1 0,0 1 0,0 0 0,0 0 0,0-1 0,0 1 0,0-1 0,0 1 0,0-1-1,0 1 1,0-1 0,0 0 0,1 0 0,-1 1 0,0-1 0,0 0 0,0 0 0,1 0 0,-1 0 0,0 0 0,2-1 0,3 0 30,-1-1 1,0 0-1,0 0 1,0 0 0,0-1-1,-1 1 1,1-1-1,7-6 1,4-6 96,0 0-1,-1-1 1,-1-1 0,0 0 0,-2-1-1,12-21 1,-2 0 376,32-85 0,-20 18 111,-32 96-553,0 0 1,0-1-1,-1 1 1,0-1-1,-1 1 1,0-1-1,-1 0 1,-2-12-1,3 22-58,-1 0-1,1 0 0,0 0 0,0 0 1,-1 1-1,1-1 0,0 0 0,-1 0 0,1 0 1,-1 1-1,1-1 0,-1 0 0,1 1 1,-1-1-1,-1-1 0,2 2-4,0 0-1,-1 0 0,1 0 1,0 0-1,-1 0 1,1 0-1,0 0 1,-1 0-1,1 0 1,-1 0-1,1 0 0,0 0 1,-1 0-1,1 0 1,0 0-1,-1 0 1,1 0-1,0 0 1,-1 0-1,1 1 0,0-1 1,-1 0-1,1 0 1,0 0-1,-1 1 1,-1 1 1,-1 1 1,1-1 0,0 1-1,0 0 1,1 0 0,-1-1-1,1 1 1,-2 4 0,-9 26-49,2 0 1,2 0-1,1 1 0,1 0 1,2 0-1,2 0 1,1 1-1,6 61 1,-4-87-117,1 0 1,-1-1-1,2 1 0,-1 0 1,1-1-1,1 0 1,6 12-1,-9-18 138,0 0 0,0-1 1,0 1-1,0 0 0,0-1 0,1 1 0,-1-1 0,1 0 0,-1 0 0,1 1 0,-1-1 1,1 0-1,0 0 0,-1 0 0,1 0 0,0-1 0,0 1 0,0 0 0,0-1 1,0 0-1,0 1 0,0-1 0,-1 0 0,1 0 0,0 0 0,0 0 0,0 0 1,0 0-1,0-1 0,0 1 0,0-1 0,0 1 0,0-1 0,0 0 0,-1 0 0,1 1 1,0-1-1,3-3 0,21-18-401,1-14 19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10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36 217 16884,'7'-42'3054,"-6"39"-2171,-1 5-86,-2 24 278,-16 142 518,6-78-1301,0 124 1,12-213-284,0 1 0,0-1 0,0 1 0,0-1 0,0 1 1,1-1-1,-1 1 0,0-1 0,1 1 0,-1-1 0,1 0 0,0 1 1,-1-1-1,1 0 0,0 1 0,1 0 0,-2-1-5,1-1 0,-1 0 0,0 0 0,1 0 0,-1 0 0,0 0 0,1 1 1,-1-1-1,1 0 0,-1 0 0,0 0 0,1 0 0,-1 0 0,1 0 0,-1 0 0,1 0 0,-1 0 0,0 0 0,1-1 0,-1 1 0,0 0 0,1 0 0,0 0 0,14-13 70,-5 0-54,-1 0 0,0 0 0,-1-1 0,-1-1 0,10-22 0,23-84 39,-38 113-54,16-48 15,-4-1 0,-1 0 0,-4 0-1,4-66 1,-14 90-3,-1 28-13,-2 14-3,-2 15-2,-1 53 3,4 0 0,3 0 0,3 0 0,14 78 0,-14-139 0,-1 6-1,10 32 0,-18-70-24,-1 1 1,0 0-1,-14-22 1,-39-50-4,37 54 18,-33-47 0,56 80 8,0 0 0,0 0 0,0 0 0,0 0 0,0 0 0,0 0 0,0 0 0,0 0 0,0 0 0,0 0 0,0 0 0,0 0 0,0 0-1,0 0 1,0 0 0,0 0 0,0 0 0,1 0 0,-1 0 0,0 0 0,0 0 0,0 0 0,0 0 0,0 0 0,0 0 0,0-1 0,0 1 0,0 0 0,0 0 0,0 0 0,0 0 0,0 0 0,0 0 0,0 0 0,0 0 0,0 0 0,0 0 0,0 0 0,0 0 0,0 0 0,0 0 0,0 0 0,0 0 0,0 0 0,0 0 0,0 0 0,0 0 0,0 0 0,0-1 0,0 1 0,0 0 0,0 0 0,0 0 0,0 0 0,0 0 0,0 0 0,10 4-1,17 11-4,-18-10-2,-1 0-21,0-1-1,1 0 0,0-1 0,0 1 1,0-2-1,1 1 0,-1-1 0,0-1 0,1 0 1,-1 0-1,1-1 0,13-1 0,-16 0-76,1-1-1,-1 0 0,1 0 0,-1 0 1,0-1-1,0 0 0,0-1 1,0 1-1,0-1 0,-1-1 0,0 1 1,0-1-1,0 0 0,-1-1 0,11-11 1,-7 4-319,1-1 1,-2 0 0,0-1 0,0 0 0,8-27 0,-6 11-916,11-62 1,-24 128 2073,1 0 0,1 0 0,5 46 0,-3-74-577,0-1-1,1 1 0,-1-1 0,4 9 1,-5-15-134,0 1 0,1-1 0,-1 1-1,0-1 1,0 1 0,1 0 0,-1-1 0,0 1 0,0-1 0,1 1 0,-1-1 0,1 1 0,-1-1 0,0 0 0,1 1 0,-1-1 0,1 1 0,-1-1 0,1 0 0,-1 1 0,1-1 0,-1 0-1,1 0 1,0 1 0,-1-1 0,1 0 0,-1 0 0,1 0 0,0 0 0,-1 0 0,1 0 0,-1 0 0,1 0 0,0 0 0,-1 0 0,1 0 0,-1 0 0,1 0 0,0 0 0,-1-1 0,1 1-1,-1 0 1,1 0 0,-1-1 0,1 1 0,-1 0 0,1-1 0,-1 1 0,1-1 0,-1 1 0,1 0 0,-1-1 0,0 1 0,1-1 0,-1 1 0,0-1 0,1 0 0,-1 1 0,0-2 0,8-8 165,-2 0 0,0-1 0,0 1 0,-1-2 1,5-13-1,16-64 445,-17 57-384,28-108 365,-37 140-613,0 0 1,0 0-1,0 0 1,0 0-1,0 0 1,0 0-1,0 0 1,0 0-1,0 0 1,1 0-1,-1 0 1,0 0-1,0 0 1,0 0-1,0 0 1,0 0-1,0 0 1,0 1-1,0-1 1,1 0-1,-1 0 1,0-1 0,0 1-1,0 0 1,0 0-1,0 0 1,0 0-1,0 0 1,0 0-1,1 0 1,-1 0-1,0 0 1,0 0-1,0 0 1,0 0-1,0 0 1,0 0-1,0 0 1,0 0-1,0 0 1,0 0-1,0-1 1,1 1-1,-1 0 1,0 0 0,0 0-1,0 0 1,0 0-1,0 0 1,0 0-1,0 0 1,0 0-1,0-1 1,0 1-1,0 0 1,0 0-1,0 0 1,0 0-1,3 16 36,2 28-59,-5-40 32,1 9-21,8 64 30,-8-71-48,0 0 1,1 0-1,0 0 1,0 0 0,0 0-1,0-1 1,1 1-1,0-1 1,7 9 0,-10-13-13,1-1 0,-1 1 1,1-1-1,0 1 0,-1-1 1,1 1-1,0-1 0,0 0 1,-1 1-1,1-1 0,0 0 1,0 0-1,-1 1 0,1-1 1,0 0-1,0 0 0,0 0 1,0 0-1,-1 0 0,1 0 1,0 0-1,0 0 0,0 0 1,-1 0-1,1-1 1,0 1-1,0 0 0,0-1 1,-1 1-1,1 0 0,0-1 1,-1 1-1,1-1 0,0 1 1,-1-1-1,1 1 0,0-1 1,-1 0-1,1 1 0,-1-1 1,1 0-1,-1 1 0,0-1 1,1 0-1,-1 0 0,4-5-319,0 0 0,0 0-1,-1 0 1,3-8 0,2-8-335,8-41-1,-7 7-193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11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15267,'2'4'233,"0"-1"-1,0 1 0,-1-1 1,1 1-1,-1 0 1,0 0-1,0 0 0,0 0 1,-1 0-1,1-1 0,-1 1 1,0 5-1,1 4 204,5 50 1473,18 67 0,-10-71-1479,3 0 1,44 100-1,-47-122-385,-14-37-44,0 0 0,0 0-1,0 0 1,0 0 0,0 0-1,0 0 1,0 0 0,0 0-1,0 0 1,0 0-1,0 0 1,-1 0 0,1 0-1,0 0 1,0 0 0,0 0-1,0 0 1,0 0-1,0 0 1,0 0 0,0 0-1,0 0 1,0 0 0,0 0-1,0 0 1,0 0 0,0 0-1,0 0 1,0 0-1,-1 0 1,1 0 0,0 0-1,0 0 1,0 0 0,0 1-1,0-1 1,0 0 0,0 0-1,0 0 1,0 0-1,0 0 1,0 0 0,0 0-1,0 0 1,0 0 0,0 0-1,0 0 1,0 0 0,0 0-1,0 1 1,0-1-1,0 0 1,0 0 0,0 0-1,0 0 1,0 0 0,0 0-1,0 0 1,0 0 0,0 0-1,0 0 1,1 0-1,-1 0 1,0 0 0,0 0-1,-5-4 16,-15-20 36,1-2 0,1 0 0,-14-29 0,4 8 89,20 33-77,-1 1 75,2 0 0,-9-19 1,16 32-137,0-1 1,0 1-1,0 0 1,0-1-1,0 1 0,0-1 1,0 1-1,0 0 1,0-1-1,0 1 1,0-1-1,0 1 1,0 0-1,0-1 1,0 1-1,0-1 1,1 1-1,-1 0 1,0-1-1,0 1 1,0 0-1,1-1 0,-1 1 1,0 0-1,0 0 1,1-1-1,-1 1 1,0 0-1,1 0 1,-1-1-1,0 1 1,1 0-1,-1 0 1,0 0-1,1 0 1,-1-1-1,0 1 1,1 0-1,-1 0 0,1 0 1,-1 0-1,0 0 1,1 0-1,-1 0 1,1 0-1,-1 0 1,0 0-1,1 0 1,-1 0-1,1 0 1,-1 1-1,1-1 1,33 5-666,-20-3 158,9 0-650,0 0 0,0-1-1,23-3 1,-34 0 551,-1 1-1,1-1 1,0-1-1,-1 0 1,0-1-1,1 0 1,18-10-1,-28 13 681,0 0 0,0-1-1,0 1 1,0 0-1,-1-1 1,1 1-1,0-1 1,-1 0 0,1 0-1,-1 1 1,1-1-1,-1 0 1,0 0 0,0 0-1,0 0 1,0-1-1,0 1 1,0 0-1,0 0 1,-1-1 0,1 1-1,-1 0 1,0-1-1,0 1 1,0-3-1,0 5-9,0-1 0,0 1 0,0 0-1,0 0 1,0-1 0,0 1 0,0 0 0,0-1-1,0 1 1,0 0 0,0 0 0,-1-1-1,1 1 1,0 0 0,0 0 0,0-1-1,0 1 1,-1 0 0,1 0 0,0 0-1,0-1 1,-1 1 0,1 0 0,0 0-1,0 0 1,-1 0 0,1-1 0,0 1-1,0 0 1,-1 0 0,1 0 0,0 0-1,-1 0 1,1 0 0,0 0 0,-1 0-1,-10 7 1307,-7 16 60,8-5-571,1 1 0,-14 37 0,20-48-724,1 1 0,0 0-1,0 0 1,1 0-1,0 0 1,0 0 0,1 1-1,1-1 1,1 10-1,-2-18-116,0 0 0,0 1 0,0-1 0,0 0 0,1 0 0,-1 0 0,1 0 0,-1 0 0,1 1 0,-1-1 0,1 0 0,-1 0 0,1 0 0,0 0 0,0 0 0,0-1 0,-1 1 0,1 0 0,0 0 0,0-1-1,0 1 1,0 0 0,0-1 0,0 1 0,1-1 0,-1 1 0,1 0 0,1-1 0,-1 0-1,1 0 0,0 0 1,-1 0-1,1-1 0,-1 1 1,1-1-1,0 0 1,-1 1-1,1-1 0,-1 0 1,3-2-1,6-3 8,1-1 0,-1 0 0,19-17-1,54-64-115,-84 88 87,0 0-1,0 0 1,0 0-1,0 0 1,0 0-1,0 0 1,0 0 0,0 0-1,0 0 1,0 0-1,0 0 1,0 0-1,0 0 1,1 0-1,-1 0 1,0 0-1,0 0 1,0 0-1,0 0 1,0 0-1,0 0 1,0 0-1,0 0 1,0 0 0,0 0-1,0 0 1,0 0-1,1 0 1,-1 0-1,0 0 1,0 0-1,0 0 1,0 0-1,0 0 1,0 0-1,0 0 1,0 0-1,0 0 1,0 0-1,0 0 1,0 0-1,0 0 1,0 0 0,0 0-1,0 0 1,0 0-1,1 0 1,-1 1-1,0-1 1,0 0-1,0 0 1,0 0-1,0 0 1,0 0-1,0 0 1,0 0-1,0 0 1,0 0-1,0 0 1,0 0-1,0 0 1,0 0 0,0 1-1,0-1 1,0 0-1,-1 9-29,-3 11 17,3-17-46,-3 13 320,2-14 21,2-11-57,-1-85 695,-1 34-1099,2 59 118,0 1 1,0 0 0,0-1-1,0 1 1,0 0-1,0-1 1,0 1-1,0-1 1,0 1 0,0 0-1,0-1 1,0 1-1,1 0 1,-1-1-1,0 1 1,0 0 0,0-1-1,0 1 1,1 0-1,-1-1 1,0 1-1,0 0 1,1 0-1,-1-1 1,0 1 0,1 0-1,-1 0 1,0 0-1,1-1 1,-1 1-1,0 0 1,1 0 0,-1 0-1,0 0 1,1 0-1,-1 0 1,0 0-1,1 0 1,-1 0-1,0 0 1,1 0 0,-1 0-1,1 0 1,-1 0-1,0 0 1,1 0-1,-1 0 1,0 0 0,1 0-1,-1 0 1,0 1-1,1-1 1,9 0-1447,-4-4 683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11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29 237 14755,'-29'46'6205,"34"-56"-2459,5-16-3008,1 7-389,39-63 539,-44 72-797,2 0-1,-1 1 1,1 0-1,0 0 1,15-11-1,-22 19-80,0 0 0,0 1-1,0-1 1,0 0-1,0 1 1,-1-1-1,1 1 1,0-1-1,0 1 1,0 0-1,1-1 1,-1 1-1,0 0 1,0 0 0,0 0-1,0 0 1,0 0-1,0 0 1,2 0-1,-2 0-3,-1 1-1,1-1 0,0 1 1,-1-1-1,1 1 0,0-1 1,-1 1-1,1-1 0,-1 1 1,1 0-1,-1-1 0,1 1 1,-1 0-1,0-1 0,1 1 1,-1 0-1,0 0 0,1 0 1,-1 1-1,1 5 6,0 0-1,0 0 0,-1 0 1,-1 12-1,1-15-11,-5 50-21,2-34-14,0 40 0,3-60 36,0 1 0,0-1 0,0 0 0,0 1 0,0-1 1,0 1-1,0-1 0,0 0 0,0 1 0,0-1 0,0 1 0,0-1 0,0 0 0,0 1 0,0-1 0,1 1 0,-1-1 0,0 0 0,0 1 0,0-1 0,1 0 0,-1 1 1,0-1-1,0 0 0,1 0 0,-1 1 0,0-1 0,1 1 0,6-10 39,4-18 40,-3-1-242,-1-1 0,-1-1 0,-2 1 0,2-52 0,-6 79-5,0-1-1,0 1 1,0 0-1,0 0 1,1 0 0,-1 0-1,0 0 1,1 0-1,0-1 1,-1 1-1,1 0 1,0 0-1,0 1 1,0-1-1,0 0 1,0 0-1,1 0 1,-1 1-1,1-1 1,2-2-1,5-1-640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12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15 194 15731,'-1'-14'2043,"-2"20"-441,-1 25 128,-1 33-732,4-1 0,2 1 0,14 93 1,-15-156-980,10 36 501,-9-36-496,-1 0-1,0 0 1,0-1 0,1 1 0,-1 0 0,1 0 0,-1 0 0,1 0-1,-1-1 1,1 1 0,-1 0 0,1-1 0,-1 1 0,1 0 0,0-1 0,0 1-1,-1-1 1,1 1 0,0-1 0,0 1 0,0-1 0,-1 0 0,1 1-1,0-1 1,0 0 0,0 0 0,0 1 0,0-1 0,0 0 0,0 0-1,0 0 1,0 0 0,-1 0 0,1 0 0,0-1 0,0 1 0,0 0-1,1-1 1,2-1 36,-1 0 0,1 0 0,-1-1 0,0 0 0,0 0 0,0 0 0,0 0 0,-1 0 0,1 0 0,3-6 0,20-41 362,-21 39-330,24-55 584,38-123 0,-4-76-923,-75 305-6318,5-23 5002,2 1 1,0 1-1,1-1 0,0 1 0,0 24 0,6-13 2744,2 0-1,14 53 1,-3-17 1712,9 62 2918,-18-111-5619,-2-27-1311,-2-25-213,-3 5 723,1-4-205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12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16099,'1'10'1729,"3"7"-865,1 2-344,0 5 1104,1 3-399,3 3-409,-1 0-120,1-2-264,-2-5-216,0-9-616,-3-5-488,1-12 744,-2-7-144,-2-9-152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13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69 459 16900,'11'3'740,"-1"-1"0,0 0 1,1-1-1,0 0 0,-1-1 1,1 0-1,16-2 0,-21 0-531,0 1-1,0-1 1,0 0-1,0 0 1,0 0 0,-1-1-1,1 0 1,-1 0-1,0-1 1,0 1 0,0-1-1,0 0 1,-1-1-1,6-6 1,-5 6-106,-1-1-1,0-1 1,-1 1 0,1-1-1,-1 1 1,-1-1 0,1 0 0,2-13-1,-4 17-90,-1 1 1,1-1-1,-1 1 0,1-1 0,-1 1 0,0-1 0,0 1 0,0-1 0,0 1 0,-1-1 0,1 1 0,-1-1 0,1 1 1,-1 0-1,0-1 0,0 1 0,0 0 0,0-1 0,-1 1 0,1 0 0,0 0 0,-1 0 0,0 0 0,1 0 0,-1 0 1,0 1-1,0-1 0,-3-1 0,2 2-13,1 0 0,-1 0 0,1 1 0,-1-1 0,1 1 0,-1-1 0,0 1 0,1 0 0,-1 0 0,0 1 0,1-1 0,-1 0 0,0 1 0,1-1 0,-1 1 0,1 0 0,-1 0 0,1 0 0,0 0 0,-1 1 0,1-1 0,0 1 0,0-1 0,0 1 0,0 0 0,-3 3 0,-3 2-13,1 1 0,0 0 0,1 0 0,0 0 0,-8 15 0,10-14 6,-1 0-1,2 0 1,-1 1-1,1 0 0,1 0 1,0 0-1,0 0 1,1 0-1,0 0 1,1 0-1,0 0 1,2 14-1,-1-20 3,-1 0-1,1 1 0,0-1 1,0 0-1,1 0 0,-1 0 1,1-1-1,0 1 0,0 0 1,0-1-1,1 1 0,-1-1 1,1 0-1,0 0 0,0 0 1,0 0-1,0 0 0,0 0 1,1-1-1,-1 0 0,1 0 1,0 0-1,0 0 0,-1 0 1,1-1-1,0 1 0,0-1 1,1 0-1,-1-1 0,0 1 1,0-1-1,5 1 0,-1-2-165,0 1-1,0-1 1,0 0-1,0-1 1,0 1-1,0-2 1,0 1-1,0-1 1,-1 0-1,0-1 1,1 0-1,-1 0 1,-1-1-1,1 1 0,0-1 1,-1-1-1,0 1 1,10-13-1,2-5-456</inkml:trace>
  <inkml:trace contextRef="#ctx0" brushRef="#br0" timeOffset="1">2 0 20908,'-1'17'2057,"1"1"-1369,2-3-288,6-5 848,-1-2-615,-2-10-201,0-5-120,-4-6-328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43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67 17380,'-3'12'1562,"7"-10"53,15-13 624,-13 7-2094,0 1 75,0 0 0,-1-1 0,1 0 0,-1 0-1,0-1 1,0 1 0,0-1 0,-1 0 0,6-7 0,-10 11 526,-3-1-632,0 1 0,0-1 0,-1 1 0,1 0 0,0 0 1,-1 0-1,-5 0 0,4 2-114,5-1-1,0 0 0,0 0 1,0 0-1,-1 0 0,1 0 0,0 0 0,0 0 0,0 0 0,0 0 1,0 0-1,0 0 0,-1 0 0,1 0 0,0 0 0,0 0 1,0 0-1,0 0 0,0 0 0,0 0 0,-1 0 0,1 0 1,0 0-1,0 0 0,0 0 0,0 0 0,0 0 0,0 0 0,-1 0 1,1 0-1,0 0 0,0 0 0,0 0 0,0 0 0,0 0 1,0 0-1,0-1 0,-1 1 0,1 0 0,0 0 0,0 0 1,0 0-1,0 0 0,0 0 0,0 0 0,0-1 0,0 1 0,0 0 1,0 0-1,0 0 0,0 0 0,0 0 0,0-1 0,0 1 1,0 0-1,0 0 0,0 0 0,0 0 0,0 0 0,0 0 1,0-1-1,0 1 0,0 0 0,1-2-235,0 5-320,-1-3 545,-1 0 8,4-1-42,-5 7 29,0 22 19,2-28-3,0 0 0,0 0 0,0 0 1,0 0-1,0 0 0,0 0 0,0 0 0,0 0 0,0 1 1,0-1-1,0 0 0,0 0 0,0 0 0,0 0 0,0 0 1,0 0-1,0 0 0,0 0 0,0 1 0,0-1 0,0 0 1,0 0-1,0 0 0,0 0 0,0 0 0,0 0 1,0 0-1,0 0 0,0 0 0,-1 0 0,1 0 0,0 1 1,0-1-1,0 0 0,0 0 0,0 0 0,0 0 0,0 0 1,0 0-1,0 0 0,-1 0 0,1 0 0,0 0 0,0 0 1,0 0-1,0 0 0,0 0 0,0 0 0,0 0 0,0 0 1,-1 0-1,1 0 0,0 0 0,0 0 0,0 0 1,0 0-1,0 0 0,0 0 0,0-1 0,-6-14 26,5 14-24,1 1-1,0 0-1,0 1 0,0-1 1,0 0-1,0 0 1,0 0-1,0 1 1,0-1-1,0 0 0,0 0 1,0 0-1,0 0 1,-1 1-1,1-1 1,0 0-1,0 0 0,0 0 1,0 0-1,0 0 1,-1 1-1,1-1 1,0 0-1,0 0 1,0 0-1,-1 0 0,1 0 1,0 0-1,0 0 1,0 0-1,-1 0 1,1 0-1,0 0 0,0 0 1,0 0-1,-1 0 1,1 0-1,0 0 1,0 0-1,0 0 0,-1 0 1,1 0-1,0 0 1,0 0-1,0 0 1,-1 0-1,1 0 0,0 0 1,0 0-1,0-1 1,0 1-1,-1 0 1,1 0-1,0 0 0,0 0 1,0 0-1,0-1 1,0 1-1,-1 0 1,1 0-1,0 0 0,0-1 1,0 1-1,0 0 1,0 0-1,0 0 1,0-1-1,0 1 1,-3 7-17,2-5 18,0-1 0,1 1-1,-1-1 1,1 1 0,-1-1 0,1 1 0,0-1 0,-1 1-1,1 0 1,0-1 0,0 1 0,0 2 0,0-4-8,0 0 10,0 2-1,0-1 2,0 1-5,0-1-4,1-1 8,0 1-2,-1 0-4,0 2 4,-1 0 6,-4 1 6,5-3-11,2 20 21,2-9 156,-6-9-244,2-3 63,-1 0 1,1 0-1,0 0 1,0 0-1,-1 0 1,1 0-1,0 0 1,0 1-1,0-1 1,-1 0-1,1 0 1,0 0-1,0 0 1,0 1-1,-1-1 1,1 0-1,0 0 1,0 0-1,0 1 1,0-1 0,0 0-1,-1 0 1,1 0-1,0 1 1,0-1-1,0 0 1,0 0-1,0 1 1,0-1-1,0 0 1,0 0-1,0 1 1,0-1-1,0 0 1,0 0-1,0 1 1,0-1-1,0 0 1,0 0-1,0 1 1,0-1-1,1 0 1,-1 0-1,0 1 1,0-1-1,0 1-3,0-1 7,-1 0-7,-1 0 3,1 0 1,0 0-1,1 0 0,0 0 1,-1 0-1,1 0 0,0 1 1,-1-1-1,1 0 0,0 0 1,-1 0-1,1 0 0,0 1 1,-1-1-1,1 0 0,0 0 1,0 1-1,-1-1 1,1 0-1,0 1 0,0-1 1,0 0-1,-1 1 0,1-1 1,0 0-1,0 1 0,0-1 1,0 0-1,0 1 0,0-1 1,0 0-1,0 1 0,0-1 1,0 1-1,0-1 1,0 1-1,0-2-1,0 1 0,0 0 1,0 0-1,0-1 0,0 1 0,0 0 1,0 0-1,0-1 0,0 1 1,0 0-1,0 0 0,-1 0 0,1-1 1,0 1-1,0 0 0,0 0 0,0-1 1,0 1-1,0 0 0,0 0 0,-1 0 1,1 0-1,0-1 0,0 1 0,0 0 1,-1 0-1,1 0 0,0 0 1,0 0-1,0-1 0,-1 1 0,1 0 1,2 1-109,-2-1 81,1-7-2713,-1 7 2601,-1 0 0,0-1 0,0 1 0,1 0 0,-1 0 0,0-1 0,1 1 0,-1-1 0,1 1 0,-1 0 0,1-1 0,-1 1 0,0-1 0,1 1 0,0-1 0,-1 0 0,1 1 1,-1-1-1,1 1 0,0-1 0,-1 0 0,1 1 0,0-1 0,0 0 0,-1 0 0,1 0 0,-1-5-566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0:5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47 13619,'-2'4'551,"-12"28"2351,13-31-2831,1-1-1,0 0 0,0 1 0,0-1 0,-1 1 0,1-1 1,0 1-1,0-1 0,0 0 0,0 1 0,0-1 0,0 1 1,0-1-1,0 1 0,0-1 0,0 1 0,0-1 0,0 1 1,0-1-1,0 1 0,1-1 0,-1 0 0,0 1 0,0-1 1,0 1-1,1-1 0,-1 0 0,0 1 0,0-1 0,1 1 1,-1-1-1,0 0 0,1 0 0,-1 1 0,1-1 0,-1 0 1,0 1-1,1-1 0,-1 0 0,1 0 0,-1 0 0,1 0 1,-1 1-1,0-1 0,1 0 0,-1 0 0,1 0 0,-1 0 1,1 0-1,-1 0 0,1 0 0,-1 0 0,1 0 0,-1 0 1,1-1-1,-1 1 0,0 0 0,1 0 0,-1 0 0,1-1 1,1 0-15,-1 1 1,1-1 0,-1 0 0,0 0-1,0 0 1,1 0 0,-1 0 0,0 0-1,0 0 1,0 0 0,0-1 0,0 1 0,-1 0-1,1-1 1,0 1 0,0-1 0,-1 1-1,1 0 1,-1-1 0,1 1 0,-1-1-1,0 0 1,0 1 0,0-1 0,0-1-1,1-3 30,-1 1-1,0-1 1,0 1-1,-1-1 1,-1-10-1,2 15-68,-1 0 0,1 0-1,0-1 1,-1 1 0,1 0 0,-1 0-1,1 0 1,-1 0 0,1 0 0,-1 0-1,0 0 1,0 0 0,0 0 0,1 0 0,-1 0-1,-1-1 1,1 2-7,1 0-1,-1 0 1,1 0-1,-1 0 1,1 0-1,-1 0 1,1 0-1,0 0 1,-1 0-1,1 0 1,-1 0 0,1 0-1,-1 0 1,1 0-1,-1 0 1,1 0-1,-1 1 1,1-1-1,0 0 1,-1 0-1,1 1 1,-1-1-1,1 0 1,0 1 0,-1-1-1,1 0 1,-1 1-1,-1 2 20,0 0-1,0 0 1,0 0 0,1 0-1,-1 0 1,1 0 0,-1 0-1,1 1 1,-1 5 0,3 22 18,-1-31-47,0 1 0,0-1 0,0 0 0,0 1 0,0-1 0,0 1 1,0-1-1,0 1 0,0-1 0,1 0 0,-1 1 0,0-1 0,0 0 1,1 1-1,-1-1 0,0 0 0,0 1 0,1-1 0,-1 0 0,0 1 1,1-1-1,-1 0 0,1 1 0,0-2 0,-1 1 0,1 0 0,0 0 0,-1-1 0,1 1 0,-1-1 0,1 1 0,-1-1 0,1 1 0,-1-1 0,1 1 0,-1-1 0,1 1-1,-1-1 1,1 1 0,-1-1 0,0 0 0,1 1 0,-1-1 0,0-1 0,4-5-28,0 0 0,-1 0 0,0 0-1,-1-1 1,1 1 0,-1-1 0,1-9 0,-19 46-2739,8 9 1576,7-37 833,1-2-22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1:1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 11867,'-22'-8'2048,"17"11"-992,13 7-208,64 60-64,124 156-1,28 106-876,-99-130 71,119 200 174,-34 19-3,-194-385-139,1 0 1,38 57-1,-43-75-16,1-1 1,1-1-1,0-1 0,1 0 0,1 0 0,30 20 0,-41-32-19,-4-5 9,-7-8 6,-10-12 4,-151-228-1002,155 228 866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1:2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13155,'0'-1'139,"0"0"1,0 0-1,1 0 0,-1 0 1,1 0-1,-1 0 0,0-1 1,1 1-1,0 0 0,-1 0 1,1 0-1,0 1 0,-1-1 1,1 0-1,0 0 0,0 0 1,0 0-1,0 1 0,1-2 1,-2 2-63,1 0 1,-1-1 0,1 1 0,-1 0 0,1-1-1,-1 1 1,1 0 0,-1 0 0,1 0 0,-1 0-1,1-1 1,-1 1 0,1 0 0,0 0-1,-1 0 1,1 0 0,-1 0 0,1 0 0,-1 0-1,1 0 1,-1 1 0,1-1 0,-1 0-1,1 0 1,-1 0 0,1 0 0,-1 1 0,1-1-1,-1 0 1,1 1 0,-1-1 0,1 0 0,-1 1-1,1-1 1,-1 0 0,0 1 0,1-1-1,-1 1 1,0-1 0,1 2 0,-19-26 1353,17 23-1390,1-22-5,-9-9 122,9 32-155,0 0 0,0 0-1,0-1 1,0 1 0,0 0 0,0 0-1,0 0 1,0 0 0,0 0 0,-1 0-1,1 0 1,0 0 0,0-1 0,0 1 0,0 0-1,0 0 1,0 0 0,0 0 0,0 0-1,0 0 1,0 0 0,0 0 0,0 0-1,0 0 1,0 0 0,-1 0 0,1 0 0,0 0-1,0 0 1,0-1 0,0 1 0,0 0-1,0 0 1,0 0 0,0 0 0,-1 0-1,1 0 1,0 0 0,0 0 0,0 0 0,0 0-1,0 0 1,0 0 0,0 0 0,0 1-1,0-1 1,-1 0 0,1 0 0,0 0-1,0 0 1,0 0 0,0 0 0,0 0 0,0 0-1,0 0 1,0 0 0,0 0 0,0 0-1,0 0 1,-1 0 0,1 1 0,0-1-1,0 0 1,0 0 0,0 0 0,0 0-1,-2 19 115,5 28 67,-2-44-245,-1 0 0,1 1 1,0-1-1,0 0 0,0 0 1,0 0-1,0 0 1,1 0-1,0 0 0,-1 0 1,4 4-1,-4-7 40,-1 0 0,0 1 1,1-1-1,-1 0 0,0 0 0,0 1 0,1-1 1,-1 0-1,1 0 0,-1 0 0,0 1 0,1-1 0,-1 0 1,0 0-1,1 0 0,-1 0 0,1 0 0,-1 0 1,0 0-1,1 0 0,-1 0 0,0 0 0,1 0 1,-1 0-1,1 0 0,-1 0 0,0-1 0,1 1 0,-1 0 1,0 0-1,1 0 0,-1 0 0,0-1 0,1 1 1,-1 0-1,0 0 0,1-1 0,-1 1 0,0 0 1,0-1-1,1 1 0,-1-1 0,10-16-242,-3-6-90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38 17628,'0'-1'133,"1"0"1,-1-1 0,0 1-1,1-1 1,-1 1 0,0 0-1,0-1 1,0 1 0,0-1-1,0 1 1,0-1 0,0 1-1,-1 0 1,1-1-1,0 1 1,-1-1 0,1 1-1,-1 0 1,0-1 0,1 1-1,-1 0 1,0 0 0,-1-2-1,1 3-63,0-1 0,0 1 0,0-1 1,0 1-1,0-1 0,0 1 0,0 0 0,0 0 0,0 0 0,0-1 0,0 1 0,0 0 0,0 0 0,0 0 0,0 1 0,-1-1 0,1 0 0,0 0 0,0 0 0,0 1 0,0-1 0,0 1 0,0-1 0,0 1 1,1-1-1,-1 1 0,0-1 0,0 1 0,0 0 0,0 0 0,1-1 0,-1 1 0,0 1 0,-9 8 50,1 1 0,0-1 0,1 2 0,0-1-1,1 1 1,0 0 0,-8 22 0,7-14-20,1 1 1,1 0-1,1 0 0,-3 27 0,6-38-96,2 0 0,-1 0-1,1 0 1,2 13 0,-2-21-3,0-1 1,0 1 0,1 0 0,-1 0 0,1-1 0,-1 1 0,1 0 0,0-1 0,-1 1-1,1 0 1,0-1 0,0 1 0,0-1 0,0 0 0,0 1 0,0-1 0,1 0 0,-1 1-1,0-1 1,1 0 0,-1 0 0,1 0 0,-1 0 0,1-1 0,0 1 0,-1 0 0,1 0-1,0-1 1,-1 1 0,1-1 0,3 1 0,0-2 24,0 1 0,0-1 0,0 0 1,-1 0-1,1-1 0,0 1 0,0-1 0,-1 0 0,1 0 0,-1-1 1,0 1-1,0-1 0,0 0 0,0 0 0,0 0 0,0-1 0,3-4 1,5-6 113,-1 1 0,0-1 1,14-25-1,-19 28-76,-1 1 0,1-1 0,-2-1 0,1 1 0,-2-1 0,1 1 0,-2-1 0,0 0 0,0 0 0,0-15 0,-6 10-193,4 17 96,-1 0 0,1 0 1,0-1-1,0 1 0,0 0 1,-1 0-1,1 0 1,0 0-1,0 0 0,0-1 1,-1 1-1,1 0 0,0 0 1,0 0-1,-1 0 0,1 0 1,0 0-1,-1 0 0,1 0 1,0 0-1,0 0 0,-1 0 1,1 0-1,0 0 1,0 0-1,-1 0 0,1 0 1,0 0-1,-1 0 0,1 0 1,0 0-1,-1 1 0,0 0-136,0 0-1,0 0 1,0 0-1,0 0 1,0 0-1,0 0 1,0 1-1,0-1 1,0 0-1,0 1 1,0-1-1,1 1 1,-1-1-1,1 1 1,-1-1-1,1 3 0,-1-2 30,1 1 0,0-1 0,-1 0 0,1 1 0,0-1 0,1 0 0,-1 1 0,0-1 0,1 0 0,0 3 0,7 1-799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0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10 14899,'-3'-2'202,"-1"1"0,1 0 0,0-1 0,-1 1 1,1 0-1,0 1 0,-1-1 0,1 1 0,-1-1 0,1 1 0,-1 0 0,1 0 0,-1 1 0,-5 0 0,3 1 40,0-1-1,1 2 0,-1-1 1,0 1-1,1-1 1,0 1-1,-9 7 1,-3 5 152,0 0 1,2 1 0,-22 28 0,34-41-373,-26 33 226,2 2-1,-43 79 1,59-95-190,2 0-1,0 0 1,1 1-1,1 0 1,2 0-1,0 0 1,-3 40-1,8-56-45,0 1 0,0 0 1,1 0-1,0 0 0,0 0 0,0 0 0,1-1 0,1 1 1,-1-1-1,1 1 0,0-1 0,1 0 0,0 0 0,0 0 1,0-1-1,1 0 0,0 1 0,0-2 0,1 1 0,0 0 1,0-1-1,0 0 0,0-1 0,1 1 0,0-1 0,0-1 0,0 1 1,0-1-1,1 0 0,-1-1 0,1 0 0,-1 0 0,10 1 1,-6-1 13,-1-1 0,0-1 0,1 0 0,-1 0 0,1-1 0,-1 0 0,14-3 0,-19 2 1,0 1 0,-1-1 0,1 1 0,-1-2 0,0 1 0,0 0 0,0-1 1,0 1-1,0-1 0,0 0 0,-1-1 0,1 1 0,-1-1 0,0 1 0,0-1 0,0 0 0,-1 0 0,3-5 0,0-1 27,-1 0 0,0 0 0,-1 0 0,-1 0 0,1-1 0,-1 1 0,-1-1 0,0 1 0,-1-1 0,0 0-1,0 1 1,-1-1 0,-3-12 0,4 22-49,0 0 0,0 0 0,-1 0 0,1 0 0,0 0 0,-1 0 0,1 0 0,-1 0 0,1 0 0,-1 0 0,0 0 0,1 0 0,-1 1 0,0-1-1,0 0 1,1 0 0,-1 1 0,0-1 0,0 1 0,0-1 0,0 0 0,-2 0 0,2 1-1,0 0 1,0 0-1,-1 0 0,1 0 0,0 1 1,0-1-1,0 0 0,0 1 1,0-1-1,0 0 0,0 1 0,0-1 1,0 1-1,0 0 0,0-1 0,0 1 1,-1 1-1,-3 2 7,1 1 0,0-1 0,0 1 0,1-1 0,0 1 0,-6 10 0,7-9-9,0-1 0,0 0 0,0 1 0,0 0 0,1-1 0,0 1 0,0 0 0,0 7 0,1-13-3,0 0 0,0 1 0,0-1 0,0 1 0,0-1 0,0 0 0,1 1 0,-1-1 0,0 1 0,0-1 1,0 0-1,0 1 0,0-1 0,1 0 0,-1 1 0,0-1 0,0 0 0,0 1 0,1-1 0,-1 0 0,0 0 0,1 1 1,-1-1-1,0 0 0,0 0 0,1 1 0,-1-1 0,0 0 0,1 0 0,-1 0 0,1 1 0,13-5-16,17-15-2,-28 17 15,39-31-15,35-23-7,-69 50 23,1 1 1,0 1-1,0 0 1,0 0-1,0 0 1,0 1-1,11-2 1,-19 5 2,1 0 0,-1-1-1,1 1 1,-1 0 0,1 0 0,0 0-1,-1 0 1,1 0 0,-1 0 0,1 1 0,-1-1-1,1 0 1,-1 1 0,0-1 0,1 1-1,-1-1 1,1 1 0,-1 0 0,0 0 0,0 0-1,1-1 1,-1 1 0,0 0 0,1 2 0,0-1-1,-1 1 1,0-1 0,0 1 0,0-1-1,0 1 1,0-1 0,-1 1 0,1-1-1,-1 1 1,0 0 0,1-1 0,-2 6-1,0 6 6,-1 0 0,0 0 0,-2-1 0,-4 15 0,-6 14-178,-35 68-1,48-109 129,-7 13-516,7-14 548,1 1 0,0-1-1,0 1 1,0-1 0,0 0-1,-1 0 1,1 1 0,0-1-1,0 0 1,-1 1 0,1-1-1,0 0 1,-1 0 0,1 1-1,0-1 1,-1 0 0,1 0-1,0 0 1,-1 0 0,1 1 0,0-1-1,-1 0 1,1 0 0,0 0-1,-1 0 1,1 0 0,0 0-1,-1 0 1,1 0 0,-1 0-1,1 0 1,0 0 0,-1 0-1,1 0 1,0-1 0,-1 1-1,1 0 1,-1 0 0,-3-7-298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0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58 16139,'0'0'55,"1"0"-1,-1 0 0,0 0 0,1 0 0,-1 0 0,0 0 1,1 0-1,-1 1 0,0-1 0,0 0 0,1 0 0,-1 0 1,0 1-1,0-1 0,1 0 0,-1 0 0,0 1 1,0-1-1,0 0 0,1 1 0,-1-1 0,0 0 0,0 0 1,0 1-1,0-1 0,0 0 0,0 1 0,0-1 0,0 0 1,0 1-1,0-1 0,0 0 0,0 1 0,0-1 0,0 0 1,0 1-1,0-1 0,0 0 0,0 1 0,-7 16 288,5-11-91,-28 60 645,-3-1-1,-2-2 1,-56 75 0,52-91-1021,39-47 110,0 1 1,0-1-1,0 0 1,0 0-1,0 0 1,-1 0-1,1 0 0,0 0 1,0 0-1,0 0 1,0 1-1,0-1 1,0 0-1,0 0 1,0 0-1,0 0 1,0 0-1,0 0 1,0 0-1,0 0 0,-1 0 1,1 0-1,0 0 1,0 1-1,0-1 1,0 0-1,0 0 1,0 0-1,0 0 1,0 0-1,-1 0 0,1 0 1,0 0-1,0 0 1,0 0-1,0 0 1,0 0-1,0 0 1,0 0-1,-1 0 1,1 0-1,0 0 1,0 0-1,0 0 0,0 0 1,0 0-1,0-1 1,0 1-1,0 0 1,-1 0-1,1 0 1,0 0-1,0 0 1,0 0-1,0 0 1,0 0-1,0 0 0,0 0 1,0 0-1,0-1 1,0 1-1,0 0 1,1-11-530,8-13 183,47-85 886,47-48-4706,-67 103 2935,49-62 1537,-85 122 595,-2 9-73,-53 189 2417,47-166-3045,1 1-1,2 0 0,1 55 0,4-89-127,2 23-496,-2-27 434,0 1 1,0-1 0,0 0 0,1 1-1,-1-1 1,0 0 0,1 0 0,-1 1 0,1-1-1,-1 0 1,1 0 0,0 0 0,-1 0-1,1 1 1,0-1 0,1 1 0,-2-3 1,1 1 0,-1 0 1,0 0-1,1-1 1,-1 1-1,0 0 1,1-1-1,-1 1 1,0 0-1,0-1 1,0 1-1,1 0 1,-1-1-1,0 1 1,0-1-1,0 1 1,0 0-1,0-1 1,0 1-1,0-1 1,0 1-1,0-1 1,0 1-1,0 0 1,0-1-1,0 0 1,-1-13-151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0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 14843,'-2'-5'1504,"2"0"-999,7 4-217,8 1 672,3-2-176,6 2-544,3-1-456,5-9 176,2-4-80,-4-6-56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0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16484,'6'10'1368,"-6"13"-960,-6 5-176,-1 15 536,0 6-200,3 10-248,-1 5-88,5 4-96,5 0-72,2-7-136,2-10-64,2-12-168,-1-8-136,-1-16-192,-4-11 464,-6-17-152,-6-8-64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0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17004,'18'8'1408,"10"-6"-976,9 0-192,13-4 440,6-3-136,7-5-120,1-3-95,-2-5-297,-3-2-145,-15 2-391,-6 3-224,-18 3 568,-7 4-112</inkml:trace>
  <inkml:trace contextRef="#ctx0" brushRef="#br0" timeOffset="1">123 471 15035,'24'8'1537,"10"-12"-825,6-10-272,12-5 568,2-1-96,0-3-128,-1 3-288,-12 6-752,-4 2-360,-21 12 520,-6 10-136,-10 12-144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0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13499,'17'17'1704,"5"-5"-1104,4-14-248,4-4 1001,8-9-1105,4-2-280,-5-9 208,-1 0-120,-4-4-264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1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33 465 15555,'-1'2'1374,"-1"4"-1101,-6 20 1127,-10 42-1,17-61-1305,0 1 0,0-1 0,1 0 0,0 1 0,0-1 0,0 1 0,1-1 0,0 0 0,1 1 0,0-1 0,2 8 0,-2-13-86,-1 1 1,1 0-1,0-1 1,0 1 0,0-1-1,0 0 1,0 1-1,1-1 1,-1 0 0,1 0-1,-1-1 1,1 1-1,0 0 1,-1-1 0,1 0-1,0 1 1,0-1-1,0 0 1,0-1 0,0 1-1,0 0 1,0-1-1,1 0 1,-1 0 0,5 0-1,4-1-21,0 0 0,0 0 0,0-1 0,0-1 0,17-5 0,-5-2-37,-1-1 1,0-1-1,-1-1 0,29-21 1,18-12-121,-54 41 311,-9 9 60,-7 22 317,1-24-463,-1 0 0,1 0 0,0 0 1,0 1-1,0-1 0,0 0 0,0 0 0,0 0 0,0 1 0,1-1 0,0 3 0,0-4-41,-1-1-1,1 0 1,-1 1 0,1-1 0,-1 0 0,1 1 0,-1-1-1,1 0 1,0 0 0,-1 0 0,1 1 0,-1-1 0,1 0-1,0 0 1,-1 0 0,1 0 0,-1 0 0,1 0 0,0 0-1,-1 0 1,1 0 0,0 0 0,-1-1 0,1 1 0,-1 0-1,1 0 1,0-1 0,-1 1 0,1 0 0,-1-1 0,1 1-1,-1 0 1,1-2 0,20-14 129,129-141 23,-149 157-166,2-4-3,0 1 0,0 0 0,0 0 0,1 1 0,0-1 0,-1 1 0,1-1 0,0 1 0,0 0 1,5-1-1,-8 3 2,-1 0 0,1 0 0,-1-1 0,1 1 0,-1 0 1,1 0-1,-1 0 0,1 0 0,-1 0 0,1 0 0,-1 0 1,1 1-1,-1-1 0,1 0 0,-1 0 0,1 0 0,-1 0 1,0 1-1,1-1 0,-1 0 0,1 0 0,-1 1 0,0-1 1,1 0-1,-1 1 0,1-1 0,-1 0 0,0 1 0,0-1 1,1 1-1,-1-1 0,0 0 0,1 2 0,1 21-3,-10 24 17,2-27-47,0 0 0,-1 1 1,-12 22-1,19-42 26,0-1-1,-1 0 1,1 0 0,0 0 0,0 0-1,0 0 1,0 1 0,0-1-1,-1 0 1,1 0 0,0 0 0,0 0-1,0 0 1,0 0 0,-1 0 0,1 0-1,0 0 1,0 0 0,0 1-1,0-1 1,-1 0 0,1 0 0,0 0-1,0 0 1,0 0 0,-1 0 0,1 0-1,0-1 1,0 1 0,0 0-1,-1 0 1,1 0 0,0 0 0,0 0-1,0 0 1,0 0 0,-1 0 0,1 0-1,0 0 1,0-1 0,0 1 0,0 0-1,0 0 1,-1 0 0,1 0-1,0 0 1,0-1 0,0 1 0,0 0-1,0 0 1,0 0 0,0-1 0,0 1-1,0 0 1,0 0 0,0 0-1,0 0 1,0-1 0,0 1 0,0 0-1,0 0 1,0 0 0,0-1 0,0 1-1,0 0 1,-4-16-42,2-15-126</inkml:trace>
  <inkml:trace contextRef="#ctx0" brushRef="#br0" timeOffset="1">515 0 18140,'-6'6'1496,"3"7"-1072,0-3-600,5-2 720,2-2-16,3-3-287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1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14843,'1'0'61,"-1"0"-1,0 0 1,1-1-1,-1 1 1,0 0-1,1 0 1,-1 0-1,0-1 1,1 1-1,-1 0 1,0 0-1,1 0 1,-1 0-1,1 0 1,-1 0-1,0 0 1,1 0 0,-1 0-1,1 0 1,-1 0-1,0 0 1,1 0-1,-1 0 1,1 0-1,-1 0 1,0 0-1,1 1 1,-1-1-1,0 0 1,1 0-1,-1 0 1,0 1-1,1-1 1,-1 0-1,0 0 1,1 1-1,-1-1 1,0 0-1,1 1 1,6 21 1075,-2 31 138,-20 196 995,2-76-1878,11-144-342,0 33 25,2-57-65,1-1 0,-1 0 0,1 1 0,0-1 0,0 0 0,1 0 0,-1 0 0,1 0 0,0 0 0,0 0 0,4 5 0,-5-8-5,0 0-1,0 0 1,-1 0 0,1 0-1,1 0 1,-1 0 0,0 0 0,0 0-1,0-1 1,0 1 0,1 0-1,-1-1 1,0 1 0,0-1 0,1 1-1,-1-1 1,1 0 0,-1 1 0,0-1-1,1 0 1,-1 0 0,1 0-1,-1 0 1,0 0 0,1 0 0,-1-1-1,1 1 1,-1 0 0,0-1-1,1 1 1,-1-1 0,1 0 0,4-3 9,0 1 0,-1-1 1,1 0-1,-1 0 0,0 0 1,5-7-1,13-15 65,-1-1 0,32-52 0,28-67 229,-6-8 45,-63 123-399,0-1 0,-3-1 0,7-34 0,-16 65-10,-1 0-1,1 1 1,-1-1-1,0 0 0,0 0 1,0 0-1,0 0 1,0 0-1,0 0 0,-1 0 1,1 0-1,-1 1 0,1-1 1,-1 0-1,-1-2 1,1 3 35,1 0-1,-1 1 1,0-1 0,1 1 0,-1-1 0,0 1 0,0-1 0,0 1 0,0 0 0,0-1 0,1 1-1,-1 0 1,0 0 0,0 0 0,0 0 0,0 0 0,0 0 0,0 0 0,0 0 0,0 0 0,0 0-1,1 0 1,-1 0 0,0 1 0,0-1 0,0 0 0,0 1 0,0-1 0,1 0 0,-1 1 0,0-1-1,-1 2 1,-16 10-392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1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2 220 14251,'-1'15'542,"1"-1"-132,0 0 0,1-1-1,0 1 1,4 15-1,-5-26-358,1 0 0,0 0 0,0 0 0,0-1 0,0 1 0,0 0 0,1-1 0,-1 1 0,1-1-1,0 0 1,-1 1 0,1-1 0,0 0 0,0 0 0,1 0 0,-1 0 0,0 0 0,1-1 0,-1 1 0,1-1 0,-1 0 0,1 1-1,0-1 1,-1 0 0,6 1 0,3-1-144,-1-1 0,0 0-1,0 0 1,1-1 0,-1 0-1,0-1 1,0 0 0,0-1-1,0 0 1,0-1 0,17-8-1,-10 3-450,-1 0 0,0-1 0,-1-1 0,0 0-1,23-23 1,-30 26 876,-1-1-1,0 0 0,0 0 0,-1 0 0,0-1 1,-1 0-1,5-11 0,-10 21-290,0 0-1,-1 0 1,1 0-1,0 0 1,0 0-1,0 0 1,-1 0-1,1 0 1,0 0-1,0 0 1,0 0 0,0 0-1,-1 0 1,1 0-1,0 0 1,0 0-1,0 0 1,-1 0-1,1 0 1,0 0-1,0 0 1,0 0-1,0 0 1,-1-1-1,1 1 1,0 0-1,0 0 1,0 0 0,0 0-1,0 0 1,-1 0-1,1-1 1,0 1-1,0 0 1,0 0-1,0 0 1,0 0-1,0-1 1,0 1-1,0 0 1,0 0-1,0 0 1,0 0-1,0-1 1,0 1 0,0 0-1,0 0 1,0 0-1,0-1 1,0 1-1,0 0 1,0 0-1,0 0 1,0 0-1,0-1 1,0 1-1,0 0 1,0 0-1,0 0 1,0 0 0,0-1-1,0 1 1,1 0-1,-1 0 1,0 0-1,-12 8 1063,6-3-797,0 2-1,1-1 0,0 1 1,0-1-1,-4 10 0,7-12-252,0-1 0,0 1-1,0 0 1,1 0-1,-1 0 1,1 0 0,0 0-1,0 1 1,1-1-1,-1 0 1,1 6 0,0-9-49,0 0 1,0-1 0,1 1 0,-1 0 0,0-1-1,1 1 1,-1 0 0,0-1 0,1 1 0,-1-1-1,1 1 1,-1 0 0,1-1 0,-1 1 0,1-1-1,-1 0 1,1 1 0,0-1 0,-1 1 0,1-1-1,0 0 1,-1 0 0,1 1 0,0-1 0,-1 0 0,1 0-1,0 0 1,-1 0 0,1 0 0,0 1 0,0-1-1,-1-1 1,1 1 0,0 0 0,-1 0 0,1 0-1,0 0 1,0-1 0,29-8 62,-29 9-64,19-11 16,0 0 0,-1 0 1,35-29-1,-30 21-3,32-18-1,-54 36-14,0 0-1,0 0 1,0 0 0,0 0-1,0 0 1,0 0 0,1 1-1,-1-1 1,0 1 0,0-1 0,1 1-1,-1 0 1,4 0 0,-5 0-1,0 1 1,1-1 0,-1 1-1,0 0 1,1-1 0,-1 1 0,0 0-1,0 0 1,0 0 0,0 0-1,0 0 1,0 0 0,0 0 0,0 0-1,0 0 1,0 0 0,0 0-1,-1 1 1,1-1 0,0 0 0,0 2-1,-1-1 3,1-1 0,-1 0-1,0 1 1,1-1 0,0 0-1,-1 0 1,1 0 0,0 0 0,-1 1-1,1-1 1,0 0 0,0 0-1,0 0 1,0-1 0,0 1-1,0 0 1,0 0 0,0 0-1,0-1 1,1 1 0,-1-1 0,0 1-1,0-1 1,1 1 0,-1-1-1,0 0 1,0 1 0,1-1-1,-1 0 1,0 0 0,1 0-1,-1 0 1,0 0 0,1 0 0,-1-1-1,0 1 1,1 0 0,-1-1-1,0 1 1,1-1 0,-1 1-1,0-1 1,0 1 0,0-1-1,0 0 1,0 0 0,0 0 0,0 0-1,2-1 1,34-30 52,13-10-150,-45 38 55,0 1-1,0 0 1,1 0 0,-1 0-1,1 1 1,-1-1 0,1 2 0,7-3-1,-11 4 28,0 0-1,0-1 0,-1 1 0,1 0 1,0 1-1,0-1 0,0 0 1,-1 0-1,1 1 0,0-1 1,0 1-1,-1-1 0,1 1 1,0 0-1,-1 0 0,1 0 0,-1 0 1,1 0-1,-1 0 0,1 0 1,-1 0-1,0 1 0,0-1 1,1 0-1,-1 1 0,0-1 1,0 1-1,0-1 0,-1 1 1,1 0-1,0-1 0,0 3 0,3 7 15,-1 0-1,-1 0 0,1 0 1,0 14-1,1 7 193,-4-32-184,0 1 0,1 0 1,-1 0-1,0 0 0,0 0 1,0-1-1,0 1 0,1 0 0,-1 0 1,0 0-1,1-1 0,-1 1 1,1 0-1,-1 0 0,1-1 0,-1 1 1,1-1-1,0 1 0,-1 0 1,1-1-1,0 1 0,-1-1 0,1 1 1,0-1-1,-1 0 0,1 1 1,0-1-1,0 0 0,0 1 0,0-1 1,-1 0-1,1 0 0,0 0 1,0 0-1,0 0 0,0 0 0,-1 0 1,1 0-1,0 0 0,0 0 1,0 0-1,0-1 0,-1 1 0,1 0 1,0 0-1,0-1 0,0 1 1,-1-1-1,2 0 0,3-2-60,1-1-1,-1 0 1,0-1 0,9-8-1,-14 12 21,52-59-1636,-40 45 861,1-1 0,0 2 0,1-1-1,0 2 1,1 0 0,27-18 0,-40 30 742,-1 0 0,0 1 0,0-1 0,1 1 0,-1-1 0,0 1 0,1-1 0,-1 1 0,1 0 0,-1 0 0,0-1 0,1 1 0,2 0 0,-4 1 60,1-1 0,-1 0 1,1 0-1,-1 0 0,1 1 0,-1-1 0,1 0 0,-1 1 1,1-1-1,-1 0 0,1 1 0,-1-1 0,1 1 1,-1-1-1,0 1 0,1-1 0,-1 1 0,0-1 0,0 1 1,1-1-1,-1 1 0,0 0 0,1 4 188,0-1 1,-1 1-1,1 0 0,-1-1 0,0 1 0,-2 6 1,1 4 580,1-15-741,0 0 0,0 0 0,0 0-1,0 1 1,0-1 0,0 0 0,0 0-1,1 1 1,-1-1 0,0 0 0,0 0 0,0 0-1,0 1 1,0-1 0,0 0 0,0 0-1,0 0 1,1 0 0,-1 1 0,0-1-1,0 0 1,0 0 0,0 0 0,1 0 0,-1 0-1,0 1 1,0-1 0,0 0 0,0 0-1,1 0 1,-1 0 0,0 0 0,0 0 0,1 0-1,-1 0 1,0 0 0,0 0 0,0 0-1,1 0 1,-1 0 0,0 0 0,0 0 0,0 0-1,1 0 1,-1 0 0,0 0 0,0 0-1,1 0 1,-1 0 0,0 0 0,0-1 0,0 1-1,0 0 1,1 0 0,-1 0 0,0 0-1,0 0 1,0-1 0,0 1 0,1 0 0,16-13 316,-10 7-173,-5 4-138,0 1 1,0 0-1,0-1 0,0 1 1,0 0-1,1 0 1,-1 1-1,0-1 0,1 0 1,-1 1-1,0-1 0,1 1 1,-1 0-1,1 0 1,-1 0-1,5 1 0,-5-1 21,-1 1 0,1 0 0,0 0 0,0 0 1,-1 0-1,1 1 0,-1-1 0,1 0 0,-1 1 0,0-1 0,0 1 0,1-1 0,-1 1 0,0 0 0,0-1 0,0 1 0,-1 0 0,1 0 0,0-1 0,-1 1 0,1 3 0,4 13 272,-4-12-155,1 0 0,-1-1-1,1 1 1,0-1 0,1 1-1,-1-1 1,5 7 0,-5-10-137,-1-1 0,1 0 0,-1 0 0,1 1-1,-1-1 1,1 0 0,-1 0 0,1-1 0,0 1 0,0 0 0,0 0 0,-1-1 0,1 1 0,0-1 0,0 0 0,0 0 0,0 1 0,0-1 0,0 0 0,0-1 0,-1 1 0,1 0 0,0 0 0,0-1 0,0 1 0,0-1 0,-1 0 0,3 0 0,17-8-179,-1-1 0,0 0 1,-1-1-1,0-2 0,21-16 1,-19 12-311,0 2-1,2 1 1,31-15 0,-53 28 435,0 0-1,0 0 1,1 1 0,-1-1-1,0 1 1,1-1-1,-1 1 1,0-1-1,1 1 1,-1 0 0,0 0-1,1 0 1,-1 0-1,1 0 1,-1 0-1,0 0 1,1 0 0,-1 0-1,1 1 1,-1-1-1,0 1 1,1-1-1,-1 1 1,2 0 0,-1 1 73,-1 0 1,0 0-1,0 0 1,0 0-1,0 1 1,0-1-1,0 0 1,-1 0-1,1 0 1,0 1-1,-1-1 1,0 0-1,0 5 1,0-4 81,1 1-1,-1-1 1,0 0-1,1 0 1,0 1 0,0-1-1,0 0 1,0 0 0,0 0-1,4 5 1,-4-7-109,0 0-1,0 0 1,0-1-1,0 1 1,0 0 0,0-1-1,0 1 1,1-1-1,-1 1 1,0-1 0,0 1-1,0-1 1,1 0-1,-1 0 1,0 0 0,1 0-1,-1 0 1,0 0-1,1 0 1,-1 0 0,0 0-1,0 0 1,1-1 0,-1 1-1,0-1 1,0 1-1,0-1 1,1 1 0,-1-1-1,0 1 1,1-2-1,20-10-636,26-19 0,-45 29 601,12-8-289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1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34 17756,'-17'11'2122,"12"-5"-1276,13-5 609,-7-1-1440,0 0 0,0 0 0,0 0-1,0-1 1,0 1 0,0 0 0,0-1-1,0 1 1,0-1 0,0 1-1,0-1 1,0 0 0,0 1 0,0-1-1,0 0 1,-1 1 0,1-1 0,0 0-1,0 0 1,-1 0 0,1 0-1,-1 0 1,1 0 0,-1 0 0,1 0-1,-1 0 1,1 0 0,-1 0 0,0 0-1,0 0 1,0 0 0,1 0-1,-1 0 1,0 0 0,0-1 0,-1 1-1,1 0 1,0 0 0,0 0 0,0 0-1,-1 0 1,1 0 0,0 0 0,-1 0-1,1 0 1,-1 0 0,0 0-1,1 0 1,-1 0 0,0 0 0,1 1-1,-1-1 1,0 0 0,0 0 0,0 1-1,1-1 1,-1 0 0,0 1-1,0-1 1,0 1 0,0-1 0,0 1-1,0 0 1,0-1 0,-2 1 0,-2-1-6,1 1 1,0-1-1,0 1 1,0 0-1,-1 1 1,1-1-1,0 1 1,0-1-1,0 1 1,0 1-1,0-1 1,0 0-1,0 1 1,0 0-1,0 0 1,1 0-1,-1 1 1,1-1-1,0 1 1,-1-1-1,-3 6 1,4-5-10,0 0 1,0 0-1,1 0 1,-1 0-1,1 0 1,0 0-1,0 1 1,0-1-1,1 1 1,-1 0-1,1-1 1,0 1-1,0 0 1,0 0-1,0 0 1,1 0-1,-1 0 1,1 0-1,0 0 1,0-1-1,1 1 1,-1 0-1,2 5 1,-1-7-1,0 0-1,0 0 1,0 0-1,0 0 1,0 0-1,0 0 1,0-1-1,1 1 1,-1 0-1,1-1 1,-1 1-1,1-1 1,0 0-1,-1 1 1,1-1 0,0 0-1,3 2 1,0-2 0,-1 0 0,0 0 1,0 0-1,0 0 0,1-1 1,-1 1-1,0-1 0,7-1 1,5-1-30,0 0 0,0-2 1,24-8-1,-38 11 20,51-19-312,66-34 1,-53 22-69,-64 30 363,0 1-1,0 0 1,0 0-1,0 1 1,0-1 0,0 0-1,0 1 1,0-1-1,0 1 1,1 0-1,-1 0 1,0 0 0,3 0-1,-5 0 25,1 1-1,-1 0 1,1-1-1,0 1 1,-1 0-1,1-1 1,-1 1-1,1 0 1,-1 0-1,0 0 1,1 0 0,-1-1-1,0 1 1,0 0-1,1 0 1,-1 0-1,0 0 1,0 0-1,0 0 1,0 0-1,0 0 1,0 0-1,0-1 1,-1 1-1,1 0 1,0 0-1,0 0 1,-1 0-1,0 1 1,-3 19 124,-5 28 148,9-46-244,-1 0 0,1-1-1,0 1 1,1 0-1,-1-1 1,0 1-1,1-1 1,-1 1 0,1 0-1,0-1 1,0 1-1,0-1 1,0 0-1,0 1 1,3 2-1,-3-4-13,0 0-1,1 0 1,-1 0-1,1 0 0,-1 0 1,1 0-1,-1-1 1,1 1-1,0 0 0,-1-1 1,1 1-1,0-1 1,-1 0-1,1 1 0,0-1 1,0 0-1,0 0 1,-1 0-1,1 0 0,0-1 1,0 1-1,-1 0 1,1-1-1,0 1 0,-1-1 1,3 0-1,4-3-62,0 1-1,0-1 0,14-9 1,3-6-586,0-1 0,30-31 0,2-3-2381,-57 54 2988,0-1 0,0 1 0,0 0 1,0 0-1,0 0 0,0 0 0,0-1 1,1 1-1,-1 0 0,0 0 0,0 0 0,0 0 1,0 0-1,0 0 0,0-1 0,0 1 1,0 0-1,0 0 0,1 0 0,-1 0 1,0 0-1,0 0 0,0 0 0,0 0 0,0 0 1,1 0-1,-1-1 0,0 1 0,0 0 1,0 0-1,0 0 0,0 0 0,1 0 0,-1 0 1,0 0-1,0 0 0,0 0 0,0 0 1,1 0-1,-1 0 0,0 0 0,0 0 0,0 1 1,0-1-1,0 0 0,1 0 0,-1 0 1,0 0-1,0 0 0,0 0 0,0 0 1,0 0-1,0 0 0,0 1 0,1-1 0,-1 0 1,0 0-1,2 3-249,3 1 136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14611,'0'1'90,"1"-1"-1,0 1 1,0-1-1,-1 1 1,1 0 0,0-1-1,-1 1 1,1 0-1,-1 0 1,1 0-1,-1 0 1,1-1-1,-1 1 1,0 0 0,1 0-1,-1 0 1,0 0-1,0 0 1,1 0-1,-1 0 1,0 0 0,0 1-1,0 26 308,-1-21-120,-19 169 3583,3-54-2427,12-76-1117,2 0-1,2 0 0,5 52 1,-4-98-316,0 0 1,0 0 0,0 0 0,0 0-1,0 0 1,0 0 0,0 0-1,0 0 1,0 0 0,0 0 0,0 0-1,1 0 1,-1 0 0,0 0-1,0 0 1,0 0 0,0 0-1,0 0 1,0 0 0,0 0 0,0 0-1,0 0 1,0 0 0,0 0-1,1 0 1,-1 0 0,0 0 0,0 0-1,0 0 1,0 0 0,0 0-1,0 0 1,0 1 0,0-1 0,0 0-1,0 0 1,0 0 0,0 0-1,0 0 1,0 0 0,0 0-1,0 0 1,0 0 0,0 0 0,0 0-1,0 0 1,0 1 0,0-1-1,0 0 1,0 0 0,0 0 0,0 0-1,0 0 1,0 0 0,0 0-1,0 0 1,0 0 0,0 0-1,0 0 1,0 0 0,0 1 0,0-1-1,0 0 1,0 0 0,0 0-1,4-9 27,4-20 5,-7 25-25,11-38 6,1 1 0,3 0 0,1 0 1,2 2-1,1 0 0,2 1 0,2 2 1,2 0-1,1 1 0,41-40 0,-61 68-29,0 1-1,0-1 0,0 2 1,1-1-1,0 1 1,16-8-1,-24 12 11,0 1 0,1 0 0,-1 0-1,0-1 1,1 1 0,-1 0 0,1 0 0,-1 0-1,0 0 1,1 0 0,-1 0 0,1 0 0,-1 0-1,0 0 1,1 0 0,-1 0 0,1 0 0,-1 0-1,1 0 1,-1 0 0,0 0 0,1 0 0,-1 0-1,1 1 1,-1-1 0,0 0 0,1 0 0,-1 0-1,0 1 1,1-1 0,0 1 0,-3 13-95,-13 16-21,0-12 7,0 0 0,-2-1 1,0 0-1,-1-1 0,0-2 1,-1 1-1,-1-2 0,-38 19 0,53-30-68,1 0-1,0-1 0,0 1 0,-1-1 0,1 0 0,-7 0 0,10-1 150,1 0 0,-1 0 1,1 0-1,-1 0 0,0 0 0,1 0 0,-1 0 0,1 0 0,-1 0 0,1 0 0,-1-1 0,1 1 1,-1 0-1,0 0 0,1-1 0,0 1 0,-1 0 0,1-1 0,-1 1 0,1 0 0,-1-1 0,0 0 0,1 0 7,0 0 0,0 0 0,0 0 0,0 1 0,-1-1 0,1 0 0,0 0 0,1 0 0,-1 0 0,0 0 0,0 0 0,0 0 0,1 0 0,-1 0 0,0 0 0,1 1 0,-1-1 0,1 0 0,0-1 0,15-22-605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1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16099,'-24'7'1303,"0"2"-1,0 0 1,1 1-1,-24 15 1,47-25-1293,-23 15 823,19-7-480,5-7-346,-1-1-1,0 0 1,1 1-1,-1-1 1,1 1-1,-1-1 0,1 0 1,-1 1-1,1-1 1,-1 0-1,1 0 1,-1 1-1,1-1 1,-1 0-1,1 0 1,-1 0-1,1 0 1,-1 0-1,1 0 1,0 1-1,0-2 0,24 4-516,1-2-1,28-3 0,-37 0 112,1 2 0,0-1 0,0 2 0,-1 1-1,1 0 1,31 9 0,-45-10 347,-1 0 0,0 0 0,0 1 0,0 0 0,-1-1 0,1 1 0,0 0 0,-1 0 0,1 0 0,2 3 0,-4-4 48,-1 0 0,1 0 0,0 0-1,-1 0 1,1 0 0,-1 0 0,1 0 0,-1 1 0,0-1 0,1 0 0,-1 0 0,0 0 0,0 0 0,0 1 0,0-1 0,0 0 0,0 0 0,0 0 0,0 1 0,0-1 0,0 0 0,-1 0 0,1 0 0,0 0 0,-1 0 0,1 1 0,-1-1 0,0 0 0,1 0 0,-1 0 0,-1 1 0,-2 2 3,-1 1 1,1-1 0,-1 0-1,0 0 1,-1 0 0,1-1-1,0 0 1,-1 0 0,0 0-1,0-1 1,0 0 0,0 0-1,0-1 1,0 1 0,-8 0-1,-4 0-89,0-1 0,1 0-1,-1-1 1,-21-3-1,5-3-82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1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72 14787,'-2'-2'191,"0"1"-1,0-1 0,0 1 1,-1 0-1,1 0 1,-1 0-1,1 0 0,-1 0 1,1 0-1,-1 1 1,1-1-1,-1 1 0,0 0 1,1 0-1,-1 0 1,0 0-1,1 0 0,-1 0 1,1 1-1,-1-1 1,0 1-1,1 0 0,-1 0 1,1 0-1,0 0 1,-4 2-1,-2 1 143,1 0-1,1 0 1,-1 0-1,0 1 1,1 0 0,0 1-1,-9 9 1,12-11-255,0 0 1,1 1 0,-1-1-1,1 1 1,-1-1 0,1 1-1,-1 5 1,3-9-71,-1 0 1,1 0 0,0 0-1,0 0 1,0-1-1,0 1 1,0 0-1,0 0 1,0 0 0,0-1-1,0 1 1,0 0-1,1 0 1,-1 0-1,0 0 1,0-1 0,1 1-1,-1 0 1,1-1-1,0 2 1,-1-1-6,1-1-1,0 1 1,0-1 0,0 0-1,0 1 1,0-1 0,0 1-1,0-1 1,0 0 0,0 0-1,0 0 1,0 0 0,0 0 0,0 0-1,0 0 1,0 0 0,0 0-1,0 0 1,0 0 0,0-1-1,1 1 1,6-3-37,0 0 0,0 0 0,0-1 0,-1 0 0,0 0 1,8-6-1,-10 7-18,-1-1 1,1 1-1,0 0 1,1 0-1,-1 0 1,0 1 0,1-1-1,0 2 1,-1-1-1,1 0 1,0 1-1,0 0 1,11 0-1,-14 2 32,-1 0-1,1 0 1,0 0-1,-1 0 0,1 0 1,-1 1-1,0-1 0,1 1 1,-1-1-1,0 1 0,0 0 1,0 0-1,0 0 0,0 0 1,0 0-1,-1 1 0,1-1 1,-1 0-1,0 1 1,1-1-1,-1 1 0,1 3 1,2 7 6,0-1 1,-1 1 0,3 18-1,-1 2 111,-2 0 1,-1 0-1,-5 59 0,1-77-44,0 0 1,0 0 0,-2 0-1,0-1 1,0 1 0,-2-1 0,0 0-1,0-1 1,-1 1 0,-14 19-1,16-28-30,0 1 0,0-1 0,0 0 0,-1-1 0,1 1 0,-1-1 0,-7 4 0,10-7-14,1 1 0,0-1 0,-1 0 0,1 0 0,0 0 0,-1 0 0,1-1 0,-1 1 0,1-1 0,-1 1 0,0-1 0,1 0 0,-1 0 0,1 0 0,-1 0 0,1 0 0,-1-1 0,0 1 0,1-1 0,-1 0 0,1 0 0,-5-2 0,6 2-5,0 0 0,0 0 0,0-1 1,-1 1-1,1 0 0,1-1 0,-1 1 0,0-1 0,0 0 0,0 1 0,1-1 1,-1 1-1,1-1 0,-1 0 0,1 0 0,0 1 0,0-1 0,0 0 1,0 1-1,0-1 0,0 0 0,0 0 0,0 1 0,1-1 0,-1 0 0,1 1 1,0-3-1,2-5 6,0 0 0,1 0 0,8-13 0,21-29-1,3 2-1,82-87 1,-73 87 16,77-106 0,-119 150-22,-1 1 0,1 0 1,-1-1-1,0 1 0,0-1 0,-1 1 0,1-1 1,0-6-1,-2 10-3,0 0 1,0 1 0,0-1-1,0 0 1,0 1-1,0-1 1,0 0-1,0 1 1,0-1 0,-1 0-1,1 1 1,0-1-1,0 1 1,-1-1 0,1 1-1,0-1 1,-1 0-1,1 1 1,0-1 0,-1 1-1,1-1 1,-1 1-1,1 0 1,-2-2-1,1 2 1,-1-1-1,1 1 0,-1 0 1,0 0-1,1-1 0,-1 1 1,1 0-1,-1 0 0,0 0 1,1 1-1,-1-1 0,1 0 0,-1 1 1,-2 0-1,-5 2 2,1 1 1,0-1-1,0 2 1,0-1-1,1 1 1,0 0-1,0 1 0,-9 8 1,11-9-1,0-1 0,0 1 0,1 0 1,0 1-1,0-1 0,0 1 0,1 0 0,0 0 1,0 0-1,0 0 0,-2 11 0,5-16-1,-1 0-1,1 0 1,0 0-1,0 0 1,0 0-1,0 0 1,0 0-1,0 0 1,0 0-1,0 0 1,1 0-1,-1 0 1,0 0 0,1 0-1,-1 0 1,0 0-1,1 0 1,-1 0-1,1-1 1,-1 1-1,1 0 1,0 0-1,-1 0 1,1-1-1,0 1 1,0 0-1,1 0 1,0 0 0,0 0 0,1 0 0,-1 0-1,1 0 1,-1-1 0,1 1 0,0-1 0,-1 0 0,1 1 0,3-1 0,7-1 4,0-1 0,-1 0 0,16-4 0,-5-2 8,42-18 0,-15 4 13,-48 21-25,-1 1-1,0 0 1,1 0 0,-1 0-1,1 0 1,-1 0-1,0 0 1,1 0-1,-1 0 1,0 1-1,1-1 1,-1 0-1,0 1 1,1-1-1,-1 1 1,0 0-1,0-1 1,1 1-1,-1 0 1,0 0-1,0 0 1,0 0-1,0 0 1,1 1 0,-1-1 6,0 0 1,1 0 0,-1 1-1,0-1 1,1 0 0,-1-1 0,1 1-1,0 0 1,-1 0 0,1-1 0,-1 1-1,1-1 1,3 1 0,-5-1 0,1 0 1,-1-1-1,1 1 1,-1 0-1,1-1 1,0 1 0,-1 0-1,1-1 1,-1 1-1,0-1 1,1 1-1,-1-1 1,1 1-1,-1-1 1,0 1-1,1-1 1,-1 1-1,0-1 1,0 0-1,1 1 1,-1-1 0,0 0-1,0 1 1,0-2-1,4-19 93,-4 18-72,2-8-8,-1 0 1,0 0 0,-1 0 0,0 0-1,-3-17 1,4 28-33,-1-1 0,0 1 0,0-1 0,0 1 0,1-1 0,-1 1 0,0 0 0,1-1 0,-1 1-1,0-1 1,1 1 0,-1 0 0,1-1 0,-1 1 0,0 0 0,1-1 0,-1 1 0,1 0 0,-1 0 0,1-1 0,-1 1-1,1 0 1,-1 0 0,1 0 0,-1 0 0,1 0 0,-1 0 0,1 0 0,-1 0 0,2 0 0,24-3-646,-16 2 313,148-20-2818,-115 15 2399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1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30 18924,'-1'-2'131,"-1"-1"0,1 1 0,-1 1 0,0-1 0,1 0 0,-1 0 0,0 0 0,0 1 0,0-1 0,0 1 0,0 0 0,-1 0 0,1-1 0,0 1 0,0 1 0,-5-2 0,3 1 18,-1 0 0,0 1 1,0-1-1,0 1 0,0 0 1,1 1-1,-1-1 0,-5 2 0,-2 1 72,0 1-1,0 0 0,0 1 0,1 0 1,-19 11-1,20-9-171,0 0 0,1 1 1,-1 0-1,2 1 0,-1-1 0,2 2 1,-1-1-1,-6 12 0,11-17-40,1 1 1,0-1-1,-1 1 1,2 0-1,-1 0 0,1 0 1,-1 0-1,1 0 1,0 8-1,1-10-4,0 0 0,0 0 0,1 0 0,-1 0 0,1 0 0,0 0 0,0 0 0,0 0 0,0-1 0,0 1 0,0 0 1,1 0-1,0-1 0,-1 1 0,1-1 0,0 0 0,3 3 0,-1-1-9,1-1-1,0 1 1,0-1 0,0 0-1,1-1 1,-1 1-1,0-1 1,1 0 0,0-1-1,-1 1 1,1-1 0,0 0-1,0 0 1,0-1 0,11 0-1,-5-1-53,1 0-1,0 0 0,0-2 0,0 1 0,-1-2 0,17-5 0,-18 4-15,1-1-1,-1 0 0,0-1 0,-1 0 0,0 0 1,17-17-1,-23 21 35,0-1 1,0 0-1,0-1 1,-1 1 0,0-1-1,0 1 1,0-1-1,-1 0 1,1 0-1,-1 0 1,0-1-1,-1 1 1,1 0 0,-1-1-1,0 1 1,0-1-1,-1-9 1,1 15 35,-1-1 0,0 0 0,0 1 1,0-1-1,0 1 0,0-1 0,0 0 0,0 1 0,0-1 0,0 0 1,0 1-1,-1-1 0,1 1 0,0-1 0,0 0 0,0 1 1,-1-1-1,1 1 0,0-1 0,-1 1 0,1-1 0,-1 1 1,1-1-1,0 1 0,-1-1 0,1 1 0,-1 0 0,1-1 1,-1 1-1,0-1 0,1 1 0,-1 0 0,1 0 0,-1-1 1,1 1-1,-1 0 0,0 0 0,1 0 0,-1 0 0,0 0 1,1 0-1,-1 0 0,1 0 0,-1 0 0,0 0 0,1 0 1,-1 0-1,0 0 0,1 1 0,-1-1 0,1 0 0,-1 0 1,1 1-1,-1-1 0,0 0 0,1 1 0,-1-1 0,1 0 1,-1 2-1,-3 0-55,1 0 0,0 1 0,0 0 0,0-1-1,1 1 1,-1 0 0,1 1 0,-3 4 0,3-6 2,1 1 0,0 0-1,0 0 1,0 0-1,1 0 1,-1 0 0,1 0-1,-1 0 1,1 0-1,0 0 1,0 0 0,0 0-1,1 0 1,0 4-1,0-5 70,-1 0-1,1 0 0,0-1 1,0 1-1,0 0 0,0-1 1,0 1-1,0-1 0,0 1 1,1-1-1,-1 1 0,0-1 1,1 0-1,-1 0 0,1 0 1,-1 0-1,1 0 1,0 0-1,-1 0 0,1 0 1,0-1-1,0 1 0,0-1 1,2 1-1,21 0-212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1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77 358 17148,'-13'17'1194,"-27"34"546,37-45-1534,0-1 0,0 0 0,0 1 1,1 0-1,0-1 0,0 1 0,0 0 0,0 6 0,1-10-158,1-1-1,0 0 1,0 1 0,0-1 0,0 1 0,0-1 0,0 0 0,0 1-1,0-1 1,0 0 0,1 1 0,-1-1 0,1 0 0,-1 0 0,1 1 0,-1-1-1,1 0 1,0 0 0,-1 0 0,1 0 0,0 0 0,0 1 0,2 0-1,-2-1-14,1 0 0,0 0-1,0 0 1,0 0-1,1-1 1,-1 1 0,0-1-1,0 1 1,0-1-1,0 0 1,0 0 0,1 0-1,2 0 1,5-2-34,0 1 0,0-1 0,0-1 1,0 0-1,9-4 0,3-4-107,-1 0-1,0-1 1,-1-1 0,-1 0-1,0-2 1,-1 0 0,0-1-1,23-28 1,-18 16-114,-1-2 1,-1 0-1,-2-2 1,27-59-1,-38 74 160,-1-1 0,-1 1 0,6-33 0,-12 47 71,1 1 0,-1 0 0,0 0 0,0-1 0,0 1 0,0 0 0,0 0 0,0-1 0,-1 1-1,1 0 1,-1 0 0,1 0 0,-1 0 0,-1-3 0,2 4-1,-1 1-1,1 0 0,0 0 0,-1-1 0,1 1 1,0 0-1,-1 0 0,1-1 0,0 1 0,-1 0 1,1 0-1,0 0 0,-1-1 0,1 1 1,-1 0-1,1 0 0,0 0 0,-1 0 0,1 0 1,-1 0-1,1 0 0,0 0 0,-1 0 0,1 0 1,-1 0-1,1 0 0,-16 11 259,9-1-126,0-1 0,0 2 0,1-1 0,0 1-1,0-1 1,2 2 0,-1-1 0,-3 15 0,4-8 34,0 0-1,1 0 1,0 1-1,1 32 1,3-40-178,0 0-1,0 0 1,1-1 0,1 1 0,0 0-1,0-1 1,1 0 0,0 1-1,1-1 1,0-1 0,7 10 0,-3-6-157,1-1 1,0 0 0,1 0-1,0-2 1,0 1 0,2-1-1,14 9 1,6 1-205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1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12163,'0'1'131,"0"-1"0,0 1 1,0-1-1,0 1 1,1-1-1,-1 1 1,0-1-1,0 1 0,0-1 1,0 1-1,1-1 1,-1 1-1,0-1 0,0 0 1,1 1-1,-1-1 1,0 1-1,1-1 1,-1 0-1,0 1 0,1-1 1,-1 0-1,1 0 1,-1 1-1,0-1 0,1 0 1,-1 0-1,1 0 1,0 1-1,19 0 2016,20-10-537,-23 3-1334,-1 0 1,0-1 0,0-1 0,0 0 0,-1-2 0,0 1 0,-1-2 0,0 0-1,-1 0 1,0-1 0,-1-1 0,13-17 0,-23 27-233,0 0 0,0-1 0,0 1 0,0-1 0,-1 0 0,0 1 1,1-1-1,-1 0 0,-1 0 0,2-7 0,-2 10-34,0-1 1,0 1-1,0 0 1,-1-1 0,1 1-1,0 0 1,-1-1-1,1 1 1,-1 0-1,1 0 1,-1 0-1,1-1 1,-1 1-1,0 0 1,0 0-1,1 0 1,-1 0-1,0 0 1,0 0 0,0 0-1,0 0 1,0 1-1,-1-1 1,1 0-1,0 0 1,0 1-1,0-1 1,-1 1-1,1-1 1,0 1-1,-1 0 1,1 0-1,0-1 1,-2 1 0,-3 0-4,0 0 1,0 0-1,0 0 1,0 1 0,0 0-1,0 0 1,0 0 0,0 1-1,1 0 1,-1 0-1,0 0 1,1 1 0,0 0-1,0 0 1,0 0 0,0 1-1,0-1 1,-5 7 0,4-5-9,1 0 0,0 0 0,1 0 0,-1 1 1,1 0-1,0 0 0,0 0 0,1 0 0,0 0 0,0 1 1,0 0-1,1-1 0,0 1 0,1 0 0,-2 9 1,3-13-1,0 0 1,0 0-1,0 0 0,0 0 1,1 0-1,0-1 1,-1 1-1,1 0 1,0 0-1,0-1 1,0 1-1,1 0 1,-1-1-1,1 1 1,-1-1-1,1 1 1,4 3-1,-3-3 0,1 0 1,1 1-1,-1-2 0,0 1 0,1 0 1,0-1-1,-1 0 0,1 0 0,7 1 1,7 1-222,0 0 0,0-2 0,1-1 0,24 0 0,63-7-272,-56 3 201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0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37 13875,'-10'8'1416,"-1"-2"-800,-1 0-256,1-2 697,-1 0-305,-2-4-320,1-3-184,-4-5-488,-3-1 2024,-3-4-1704,-1-2 88,-2-1 24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0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74 14547,'-54'4'840,"-3"-4"-1048,-4 0-40,3-1 16,-1-4-128,-1-5-120,-2-1-16,-1-5 184,-3-4-88,2 6 160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7:0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2318 227 15275,'-69'-5'1185,"3"2"-1185,2-4-273,4 2 137,5 1-360,6 1-32,2 0-72,-2 2 16,-5-1 16,-2 1 104,-3-2 256,0-1-1169,-4-5 1273,2 1-80,1-4-80</inkml:trace>
  <inkml:trace contextRef="#ctx0" brushRef="#br0" timeOffset="1">935 104 11867,'-38'8'307,"0"-2"1,0-2 0,-1-1 0,1-2 0,-1-2 0,1-1 0,-45-9 0,57 6-234,1 2 1,-1 0-1,-41 3 1,-75 12 403,128-10-403,-3 0 102,-1 0 1,0-1 0,0-1 0,0-1 0,1 0-1,-1-1 1,0-1 0,1-1 0,0-1 0,0 0 0,-17-8-1,-11-1 1073,36 11-1129,8 3-148,1 0-1,0 0 0,0-1 0,0 1 1,-1 0-1,1 0 0,0-1 1,0 1-1,0 0 0,0-1 0,-1 1 1,1 0-1,0-1 0,0 1 1,0 0-1,0-1 0,0 1 0,0 0 1,0-1-1,0 1 0,0 0 1,0-1-1,0 1 0,0 0 0,0-1 1,0 1-1,1 0 0,-1-1 1,0 1-1,0 0 0,0-1 0,0 1 1,1 0-1,7-19-73,-4 11-25,7-23-146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0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2935 11146,'74'-163'2024,"-2"4"-1815,288-635 883,-320 693-927,176-435 753,27 11-103,-95 222-726,-27-13-821,-112 279 368,-9 38 358,0-1 0,-1 0 0,1 0 0,0 0 0,0 0 0,0 0 0,0 0 0,0-1 0,0 1 0,0 0 1,0 0-1,0 0 0,0 0 0,0 0 0,0 0 0,0 0 0,0 0 0,0 0 0,0 0 0,-1 0 0,1 0 1,0 0-1,0 0 0,0 0 0,0 0 0,0 0 0,0 0 0,0 0 0,0 0 0,0 0 0,0 0 0,0 0 0,-8 20-75,-4 15-49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0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10930,'4'31'1363,"-6"142"109,0-85-727,14 144-1,-11-224-695,0 0-1,1-1 1,0 1-1,5 13 1,-7-20-39,1 0 0,-1 1 0,1-1 0,0 0-1,0 1 1,-1-1 0,1 0 0,0 0 0,0 0 0,0 0 0,0 0 0,0 0 0,0 0-1,1 0 1,-1 0 0,0 0 0,0-1 0,1 1 0,-1 0 0,0-1 0,1 1 0,-1-1-1,1 0 1,-1 1 0,1-1 0,-1 0 0,0 0 0,1 0 0,-1 0 0,1 0 0,-1 0 0,3-1-1,5-2 50,-1 0 0,0-1 0,0-1 0,-1 1 0,1-1 0,-1 0 0,0-1 0,8-7 0,8-6 95,264-209 711,-229 180-802,-8-8-71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14883,'-4'52'1372,"-1"0"0,-3-1 0,-18 64 0,-1 13 63,19-86-1135,-14 92 279,19-108-448,2 0-1,0 0 0,4 30 0,8-111 377,52-229 13,-49 240-513,1 2 1,2-1-1,2 2 1,36-57 0,-46 84-9,1 0 1,22-23 0,-30 34-1,0 0 1,1 1-1,-1 0 1,1-1-1,0 1 1,0 0-1,0 0 1,0 1-1,0-1 0,0 1 1,0-1-1,1 1 1,-1 0-1,0 0 1,1 0-1,-1 1 1,1-1-1,-1 1 1,1 0-1,4 0 1,-7 1-2,1-1 0,-1 0 0,1 1 0,0-1 1,-1 1-1,0 0 0,1-1 0,-1 1 1,1 0-1,-1 0 0,0 0 0,1 0 0,-1 0 1,0 0-1,0 0 0,0 1 0,0-1 1,0 0-1,0 1 0,1 1 0,-1 0 0,0 0-1,0 0 1,-1 0-1,1 0 1,-1 0-1,1 0 0,-1 0 1,0 0-1,0 0 1,-1 4-1,0 2-3,-1 0 0,0 0 0,-1-1 0,0 1 0,0 0 0,-6 9 0,-2 0 5,-1 1 1,0-2 0,-2 0 0,-17 18 0,21-25-52,1-1-1,-2-1 1,1 1 0,-1-2 0,0 0-1,-1 0 1,-23 10 0,32-16-52,1 0 1,0 0-1,-1-1 1,1 1-1,-1-1 1,1 1-1,-1-1 1,1 0-1,-1 0 1,0 0-1,1 0 1,-5-1-1,5 0 45,1 1 0,0-1 0,0 0 0,0 0-1,0 1 1,0-1 0,0 0 0,1 0 0,-1 0-1,0 0 1,0 0 0,1 0 0,-1 0 0,0 0-1,1 0 1,-1 0 0,1 0 0,-1-1 0,1 1-1,0 0 1,0 0 0,-1-1 0,1 1 0,0 0 0,0 0-1,0-1 1,0 1 0,1-2 0,2-26-511,5-8-198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1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19956,'4'-2'1889,"5"-1"-1465,-5 8-248,-1 4 944,0 0-1800,0 1 784,5 4-208,2-1-184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45:1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16580,'-10'9'2000,"2"-3"-1120,7 1 1481,4-9-1361,7-3-776,0-3-552,4 0 392,2-2-208,1-2-200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1:5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 10002,'0'0'133,"-1"-1"0,1 1-1,0-1 1,0 1 0,0 0 0,0-1-1,-1 1 1,1-1 0,0 1 0,0 0 0,-1-1-1,1 1 1,0 0 0,-1 0 0,1-1-1,0 1 1,-1 0 0,1 0 0,0-1-1,-1 1 1,1 0 0,0 0 0,-1 0-1,1 0 1,-1 0 0,1-1 0,0 1-1,-1 0 1,0 0 0,-19 1 1992,19-1-2069,0 0 1,0 0-1,0 0 0,0 0 1,0 0-1,0 0 1,0 0-1,0 1 0,0-1 1,0 0-1,0 1 0,1-1 1,-1 1-1,0-1 1,0 1-1,0-1 0,1 1 1,-1 0-1,0-1 0,0 1 1,1 0-1,-1 0 1,1 0-1,-1-1 0,1 1 1,-1 0-1,1 0 0,-1 0 1,1 0-1,0 0 1,0 0-1,-1 0 0,1 0 1,0 0-1,0 0 0,0 1 1,2 7-22,2 0 13,-1 1 0,-1 0-1,0 1 1,0-1 0,-1 15-1,-5 412 708,0-365-593,-3-1 0,-28 124 0,34-188-124,-1-2 109,1 0 0,0 1-1,0-1 1,0 0 0,0 1-1,1-1 1,0 1 0,0-1-1,0 1 1,3 8 0,17-11 852,-12 4-963,0 1 1,-1 0-1,9 11 1,-11-12-187,1 0 1,-1-1-1,1 0 1,0 0-1,11 8 1,-14-12 5,0-1 1,0 1-1,0-1 1,1 0 0,-1 0-1,0 0 1,0 0 0,1-1-1,-1 1 1,0-1-1,1 0 1,-1 0 0,0 0-1,1 0 1,-1-1 0,0 1-1,1-1 1,4-2-1,55-21-1091,-22 7 525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1:5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105 922 13467,'-1'3'231,"1"-1"0,-1 1 0,0-1 0,1 1 0,-1-1-1,1 1 1,0 0 0,0-1 0,0 1 0,0 0 0,0-1 0,1 1 0,-1-1 0,1 1 0,0-1 0,0 1 0,-1-1 0,2 1 0,1 3-1,0-3-90,-1-1 0,1 0 1,-1 1-1,1-1 0,0-1 0,0 1 0,0 0 0,0-1 0,0 1 0,0-1 0,1 0 0,-1 0 0,0 0 0,1-1 0,3 1 0,21 3 7,0-2 1,0-2-1,0 0 0,0-2 1,0-1-1,0-1 1,0-1-1,-1-2 1,0 0-1,31-14 0,-54 19-122,0 0 0,0 1-1,1-1 1,-1 1 0,1 0-1,-1 1 1,1-1 0,-1 1-1,1 0 1,0 0 0,-1 0-1,1 1 1,-1-1 0,6 3-1,-6-2-3,0 1-1,-1 0 0,1 0 0,-1 0 1,0 0-1,0 1 0,0-1 1,0 1-1,0 0 0,0 0 0,-1 0 1,1 0-1,-1 1 0,0-1 1,0 0-1,2 6 0,19 50 326,-22-59-339,-1 0 0,0 1 1,0-1-1,0 0 0,0 0 0,0 0 1,0 1-1,0-1 0,1 0 1,-1 0-1,0 0 0,0 0 1,0 1-1,0-1 0,1 0 1,-1 0-1,0 0 0,0 0 1,0 0-1,1 0 0,-1 0 1,0 1-1,0-1 0,0 0 0,1 0 1,-1 0-1,0 0 0,0 0 1,1 0-1,-1 0 0,0 0 1,0 0-1,0 0 0,1 0 1,-1 0-1,0-1 0,8-6 190,4-18 54,-10 22-204,1-2-2,0 0 0,0 0 0,1 1 0,-1-1 0,1 1 0,5-4 0,-6 4-76,-2 4-37,-3-38-1363,-3 23 1438,-1 0 1,0 0-1,-1 0 0,0 1 1,-14-20-1,-7-13 2,-15-38-27,-28-51 14,59 116 2,-1 1 1,-1 1-1,0 0 0,-29-27 1,-63-45-6,59 54 7,3-3-1,-69-76 1,19-12 50,86 116-5,7 10 39,1-15-1401,0 14 1198,1 1-1,-1 0 0,1 0 0,0-1 1,-1 1-1,1 0 0,0 0 1,0 0-1,0 0 0,0 0 0,0 0 1,1-1-1,5-2-411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2:4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763 378 11811,'-12'-10'283,"0"1"0,-1 0 1,0 0-1,0 2 1,-1-1-1,0 2 0,0 0 1,-1 1-1,0 0 1,0 1-1,0 0 1,-16 0-1,18 3-192,1 0 0,-1 1 1,1 1-1,-1 0 0,1 1 0,-1 0 0,1 1 1,0 0-1,0 1 0,0 0 0,0 1 0,1 0 1,0 1-1,0 1 0,-13 9 0,7-2-51,0 2-1,1 0 0,0 0 1,2 2-1,0-1 0,-23 40 1,11-8 11,-34 90 0,26-42-32,5 2 0,4 1 0,5 1 0,4 0 0,5 2 0,4-1 0,4 1 0,5 0 0,20 137 0,-10-167-32,2 1-1,4-2 0,3 0 1,3-2-1,4 0 1,2-2-1,3-1 0,3-2 1,3-1-1,3-2 0,2-2 1,73 76-1,-94-113-25,1-1 0,2-1 0,0-1 0,1-1 0,0-1-1,2-2 1,57 25 0,-63-33 11,0-1-1,1 0 0,-1-2 1,1-1-1,0 0 1,1-2-1,-1-1 0,0-1 1,1-1-1,-1-1 1,33-7-1,-24 0 33,-1-1 0,-1-1-1,0-2 1,0-1 0,-2-2 0,1-1 0,31-24-1,-15 6 129,-2-1 0,-2-3 0,54-62-1,-47 41 118,-4-3 0,-2-1-1,48-97 1,75-222 739,-119 251-646,-6-2-1,26-150 1,-50 177-241,-4-2 1,-4 0 0,-8-134-1,-4 189-96,-2 1 0,-3-1 0,-2 1 0,-3 0 0,-1 1 0,-27-60-1,28 83-10,-1 1-1,-2 0 1,-1 1-1,-39-48 1,40 58-1,0 0 0,-1 1 0,-1 0 0,-1 2 0,0 0 0,-1 1 0,-29-14 0,23 16-6,0 2 1,-1 0 0,-1 1 0,1 2-1,-1 1 1,0 1 0,-1 2-1,1 0 1,0 2 0,-33 4 0,3 3-110,1 2 0,0 3 1,-108 38-1,74-15-124,2 4 0,2 4-1,-152 101 1,97-37-21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2:5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70 14179,'0'-4'266,"-6"13"-65,5-9-191,1 1-1,-1 0 0,1-1 1,-1 1-1,1 0 1,0 0-1,-1-1 0,1 1 1,0 0-1,-1 0 1,1-1-1,0 1 0,0 0 1,0 0-1,0 0 1,0 0-1,0-1 0,0 1 1,0 0-1,0 0 1,0 0-1,1-1 0,-1 1 1,0 0-1,1 0 1,-1 0-1,0-1 1,1 1-1,-1 0 0,1-1 1,-1 1-1,1 0 1,5 3 17,1-1 0,-1 0-1,1-1 1,0 0 0,-1 0 0,1 0 0,0-1 0,0 0 0,14 1 0,71-6-42,-81 4 9,362-56-785,-127 14 175,-168 32 336,93 1 0,-94 11 224,81 13 0,75 23 244,-2 0 120,491 13 390,6-56-379,-258-1-212,617 18-3,-85 1-95,-296-18-9,582 6 43,-940 21 80,-45-3 67,-250-17-375,-1-2-1,0-2 0,53-10 1,-87 9 83,0-1 0,-1 0 0,0-1 0,0-1 0,0-1 0,-1 0 0,0-1 0,-1-1 0,1 0 0,-2-2 0,1 1 0,16-17 0,-13 6-98,17-23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2:5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12267,'7'7'107,"1"-1"0,0-1 0,1 1 1,-1-2-1,1 1 0,0-1 0,11 4 1,68 15-166,-75-20 116,80 14-50,0-5-1,0-3 0,103-3 0,284-32 5,-396 20-7,1459-93 41,-780 56-20,328-17 2,1 25 12,-677 30 0,1014-26 156,-1050 6-204,-282 13-32,173-43 0,-155 21 24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2:5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11514,'38'14'159,"1"-2"-1,1-2 0,43 6 0,-75-15-133,423 48-132,5-36 44,-129-6 33,965 100-114,-869-58 116,628 70 40,4-32 49,1047-23-31,471-93 315,-1003-30-273,1621-46-1715,-1369 77 1798,-384 8 1357,-1113 18-1360,-247 1-125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3:0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3951 0 10978,'-372'24'1009,"-491"93"0,-172 133-429,431-44-561,512-167-29,1 5 0,3 3 0,1 5 1,-105 82-1,134-88-6,3 3 1,1 2-1,3 3 1,2 1-1,-58 88 1,86-111 7,1 1 0,2 1 1,2 1-1,1 1 1,1 0-1,2 0 0,2 2 1,2-1-1,1 1 0,1 0 1,3 1-1,1 43 1,3-48-9,3-1 1,1 1-1,1-1 1,2 0-1,1-1 1,2 1-1,1-2 1,1 0-1,2 0 1,1-2 0,1 0-1,2 0 1,1-2-1,1 0 1,1-2-1,28 26 1,-10-16-21,1-2 0,2-2 0,2-1 0,0-3 1,74 34-1,254 78-94,-230-91 115,-81-27 4,1045 340 156,310-53 119,-1056-250-271,418 13 0,114-90-65,-1-59-19,-509 41 78,785-105 51,-14-80 12,-852 144-18,-4-13 0,319-145 0,-469 170-21,188-112 0,-282 144-18,-2-3 0,0-2 1,-3-1-1,-2-3 1,-1-2-1,55-72 1,-85 95 3,0 0 1,-2-2 0,-1 0-1,0-1 1,-2 0 0,-1 0-1,-1-1 1,-1-1 0,-2 1-1,6-41 1,-11 45 6,0 1-1,-1-1 1,-1 1-1,-1-1 1,0 1-1,-2 0 1,-1 0-1,0 0 1,-2 0 0,0 1-1,-1 0 1,-2 1-1,-21-36 1,2 16 9,-1 0 0,-2 3 1,-1 0-1,-2 2 0,-58-43 1,14 20 71,-152-82 1,62 54 94,-302-105 0,-197-4 22,-501-74-140,-17 93-170,19 123-753,874 54 667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3:0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13411,'-29'10'682,"5"-2"-229,-42 21 0,65-29-440,1 0-1,0 0 1,-1 0-1,1 0 1,-1 0-1,1 1 1,0-1-1,-1 0 0,1 0 1,0 1-1,0-1 1,-1 0-1,1 0 1,0 1-1,-1-1 1,1 0-1,0 1 1,0-1-1,0 0 1,-1 1-1,1-1 1,0 0-1,0 1 1,0-1-1,0 1 0,8 3 109,23-2-144,-26-2 27,304 16-126,169 2 117,-321-22-5,216-2-37,-265 10 32,157 25 0,-64 6 27,270 10-1,-436-43-14,-18 0-40,0-2 1,1 0-1,31-4 1,-48 4 39,0 0 0,0-1 0,0 1 0,0 0 0,1 0 1,-1-1-1,0 1 0,0-1 0,0 1 0,0-1 0,0 1 1,-1-1-1,1 0 0,0 1 0,0-1 0,0 0 0,0 0 1,-1 1-1,1-1 0,0 0 0,-1 0 0,1 0 0,-1 0 1,1 0-1,-1 0 0,1 0 0,-1 0 0,0 0 0,1 0 1,-1 0-1,0-2 0,1-17-44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86 15083,'22'-9'1010,"0"0"1,-1-1-1,0-1 0,0-2 0,22-17 1,-41 27 1349,-11 5-1453,-12 8-298,-3 7-441,1 2 0,1 0 0,0 1-1,2 1 1,1 1 0,0 1 0,-16 27-1,20-27-213,2 0-1,0 1 0,2 0 0,0 1 0,2 0 0,1 1 0,-9 51 0,15-61-7,1 0-1,1 0 1,0 0-1,1 0 1,1 0-1,1 0 0,0 0 1,8 22-1,7 8-160,33 62-1,-34-74 118,0 1-1,-2 0 1,16 58-1,-28-80 74,-1 0 1,0-1-1,0 1 1,-1 0-1,-1 0 1,0 0-1,-1 0 1,-1 0-1,-3 18 1,3-25 31,0 0 1,-1 0 0,1 0-1,-1-1 1,-1 1-1,1-1 1,-1 1-1,0-1 1,0-1-1,0 1 1,0 0 0,-1-1-1,0 0 1,0 0-1,0 0 1,-1-1-1,1 0 1,-1 0 0,1 0-1,-1-1 1,-8 3-1,-4 0 62,0-1-1,0 0 1,-1-1-1,1-1 0,-1-1 1,0-1-1,1-1 1,-26-3-1,32 3-49,1-1 0,-1-1 1,1 0-1,0 0 0,0-1 0,0 0 0,0-1 0,1-1 0,0 1 0,0-2 1,0 1-1,1-1 0,0-1 0,-12-12 0,17 16-31,1-1 0,0 0 1,0 0-1,0 0 0,1 0 0,-1-1 0,1 1 1,1 0-1,-1-1 0,1 0 0,0 1 0,0-1 0,0 0 1,1 0-1,0 1 0,0-1 0,1 0 0,-1 0 0,1 1 1,1-1-1,-1 0 0,1 1 0,2-7 0,3-4-28,1 1 0,0 0 0,1 0 0,1 1 0,0 0 0,23-24 0,-2 8-2,2 1 0,2 1 0,0 2 0,1 1 0,64-31 0,211-81 124,-283 126-63,-3 1-1,300-131 275,-310 134-255,1-2-1,-2 1 1,1-2 0,-1 0-1,0-1 1,-1 0 0,14-15-1,-25 24-29,-1 0 0,1 1 0,-1-1 0,1 0 0,-1 0 0,0 0 0,0 0 0,0-1 0,0 1 0,0 0 0,0 0 0,-1-1 0,1 1 0,-1 0 0,1-1 0,-1 1 0,0 0 0,0-1 0,0 1 0,0-1 0,-1 1 0,1 0 0,-1-1 0,1 1 0,-1 0 0,0-1 0,0 1 0,0 0 0,0 0 0,0 0 0,0 0 0,-1 0 0,-2-3 0,0 1 4,-1 0 1,1 1-1,-1-1 1,0 1-1,0 0 1,0 1-1,-1-1 1,1 1-1,0 0 0,-1 0 1,0 1-1,-9-2 1,-2 1-86,0 1 0,-1 1 0,1 1 0,0 0 0,0 1 0,-1 1 0,2 0 1,-1 2-1,0 0 0,-16 7 0,22-8-82,1 1 1,-1 0-1,1 1 1,0 0-1,0 1 1,1-1-1,0 2 1,0-1-1,1 1 1,0 1-1,0 0 1,1 0-1,0 0 1,1 1-1,-10 19 1,3 12-458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15987,'-7'8'930,"0"0"-1,1 0 0,0 1 1,-6 11-1,-20 49 387,-16 80-1119,42-127-138,1 1 0,-3 25-1,8-40-39,-1 0 1,1 0-1,0 0 0,1 1 0,-1-1 1,2 0-1,-1 0 0,1-1 0,5 14 0,-6-19-12,0 0 0,0 0 0,0 0-1,1 0 1,-1 0 0,0 0 0,1 0-1,0-1 1,-1 1 0,1-1-1,0 1 1,0-1 0,-1 1 0,1-1-1,0 0 1,0 0 0,1 0-1,-1 0 1,3 0 0,-1 0 2,0 0 0,0-1 1,1 0-1,-1 0 0,0 0 0,0 0 0,0-1 1,1 0-1,7-2 0,0-1 14,1-1-1,-1-1 0,0 0 1,0 0-1,19-15 1,10-16 38,5-4-35,-46 41-27,1 0 1,-1 0 0,0 0-1,0 0 1,1-1 0,-1 1 0,0 0-1,1 0 1,-1 0 0,0 0-1,1 0 1,-1 0 0,0 0 0,1 0-1,-1 0 1,0 0 0,1 0-1,-1 0 1,0 1 0,0-1 0,1 0-1,-1 0 1,0 0 0,1 0-1,-1 0 1,0 1 0,0-1 0,1 0-1,-1 0 1,0 0 0,0 1-1,0-1 1,1 0 0,-1 0 0,0 1-1,0-1 1,0 0 0,1 0-1,-1 1 1,0-1 0,0 0 0,0 1-1,0-1 1,0 0 0,0 1-1,0-1 1,0 0 0,0 1 0,0-1-1,0 0 1,0 0 0,0 1-1,0-1 1,0 0 0,0 1 0,0 25-28,0-20 20,0 0 6,0 1 1,0-1-1,1 1 1,0-1-1,0 1 1,0-1-1,1 0 1,4 10-1,-5-14 10,0 0-1,0-1 1,0 1-1,0 0 0,1-1 1,-1 1-1,1-1 0,-1 0 1,1 1-1,-1-1 1,1 0-1,0 0 0,0 0 1,0 0-1,-1 0 0,1-1 1,0 1-1,0 0 0,0-1 1,0 1-1,0-1 1,0 0-1,0 0 0,0 0 1,0 0-1,0 0 0,0 0 1,0-1-1,0 1 1,0 0-1,3-2 0,12-3 62,1-1 0,0-1 0,-1-1 1,19-11-1,-18 9-63,0 1 1,0 0 0,25-6-1,-41 14-19,1 0 0,-1 0 0,1 1-1,-1-1 1,1 1 0,-1 0 0,1 0 0,0 0-1,-1 0 1,1 0 0,-1 1 0,1-1-1,-1 1 1,1-1 0,-1 1 0,1 0 0,-1 0-1,3 2 1,0 1-28,-1-1-1,0 1 0,0 1 1,0-1-1,-1 0 1,6 9-1,-2-2 10,-5-9 33,-1 0-1,1 1 1,0-1 0,0 0 0,0 0 0,0 0 0,1 0 0,-1 0 0,0-1 0,1 1 0,-1-1 0,1 0 0,0 1 0,-1-1 0,1 0 0,0 0 0,0-1 0,-1 1 0,4 0 0,2-1 22,0-1-1,-1 1 1,1-1 0,0-1 0,11-2-1,-10 1-16,1 1 0,-1 0 0,13 0 0,-18 2-22,-1 0 1,0 0 0,0 1-1,0-1 1,1 1 0,-1 0 0,0-1-1,0 2 1,0-1 0,0 0-1,0 1 1,0-1 0,-1 1-1,4 2 1,1 2-30,-1 0 0,0 1 0,0 0 0,-1 0 0,0 0 0,0 1 0,0 0 0,-1 0 0,-1 0 0,6 16 0,-2-1 28,-1 0 0,6 46 0,-9-39 86,-1 0 0,-1 1 0,-2-1 0,-1 0 0,-1 0 0,-1 0 0,-2-1 0,-11 35 0,15-60-14,0 1 0,0-1 0,0 1 1,0-1-1,-1 0 0,1 0 1,-1 0-1,0 0 0,-7 6 0,9-9-34,1 0 0,-1-1 0,0 1 0,0-1-1,0 1 1,0-1 0,0 1 0,0-1 0,0 0-1,0 1 1,0-1 0,0 0 0,0 0 0,0 0 0,0 0-1,0 0 1,0 0 0,0 0 0,0 0 0,-1-1-1,0 0 5,0 1-1,0-1 1,1-1-1,-1 1 1,0 0-1,1 0 0,-1-1 1,1 1-1,-1-1 1,1 1-1,0-1 1,0 1-1,0-1 0,-2-2 1,-4-10 62,1 0 0,0 0 1,1 0-1,0-1 0,1 0 1,1 0-1,-3-26 0,4 16-41,1-1 0,1 1 1,6-48-1,-4 62-118,0 0 0,1-1 1,0 2-1,1-1 0,0 0 1,1 1-1,0 0 0,0 0 1,1 0-1,0 1 0,1 0 1,0 0-1,1 0 0,0 1 0,13-11 1,5-4-112,-3-6-61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3:3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2451 186 10578,'-22'-11'228,"-1"0"-1,-1 1 1,0 2-1,0 0 1,-36-6-1,-128-9 291,103 15-302,-116-17 128,-230-18 381,355 40-685,-1 3 1,1 4-1,-126 22 0,121-9-61,-139 48 0,187-52 14,1 1 1,1 1-1,0 2 0,2 1 0,0 2 0,-51 44 1,45-29-6,1 2 1,1 2 0,3 0-1,1 2 1,2 2 0,2 0-1,-33 80 1,38-70 26,1 1-1,3 2 0,2-1 1,3 2-1,2 0 1,-2 84-1,11-119 8,0-1-1,2 0 0,0 0 1,1 0-1,11 36 0,-11-47-9,1 0 0,0-1 0,1 1 0,0-1 0,0 0 0,1 0 0,1 0 0,-1-1-1,1 0 1,1 0 0,-1-1 0,1 0 0,11 8 0,4-1 6,1-1-1,0-1 1,0-1 0,2-1-1,-1-2 1,1 0-1,0-2 1,30 4 0,12-2-50,136-1 0,145-36-150,-3-25 13,-240 36 141,-42 7 19,236-42-8,-9-19 108,-231 51 28,0-2 0,-1-2-1,-2-4 1,-1-1 0,-1-3-1,-2-3 1,-1-2 0,-2-1 0,-2-4-1,-2-1 1,64-79 0,-61 63 166,82-133 0,-117 169-243,-2 0 0,0-1 0,-2 0 0,-1-1 0,0 0 0,-2-1-1,-2 1 1,0-1 0,1-35 0,-6 55-33,-1-1-1,1 1 1,-2 0-1,1-1 1,-1 1-1,0 0 1,-1 0-1,1 1 1,-1-1-1,-1 0 1,1 1 0,-1 0-1,0 0 1,-1 0-1,1 0 1,-1 1-1,-1-1 1,1 1-1,0 1 1,-1-1-1,-11-6 1,-10-5-5,-1 1-1,0 1 1,-52-16 0,64 24-17,-31-11-276,-1 2 0,-1 2 1,-1 3-1,0 1 1,0 3-1,0 2 1,-77 4-1,44 11-163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4:5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2680 354 9010,'-59'-31'432,"-2"1"0,-78-25 0,-136-22 399,200 61-533,1 4 0,-115-5 0,136 16-194,1 3-1,-1 2 1,1 3 0,-80 19-1,66-6-33,2 3-1,1 2 1,1 3-1,-69 44 1,-222 166 403,274-178-310,2 2 0,4 4 1,-66 76-1,102-100-78,3 2-1,2 1 1,1 1-1,3 2 1,2 0 0,-38 102-1,37-64-15,4 1 1,4 1-1,-9 106 0,19-78-14,12 232 0,2-288-53,3 0 1,3-1-1,30 99 1,-26-115-8,3 0 1,1-1 0,1-1 0,3-1 0,39 53 0,-32-55 3,1-1-1,3-2 1,0-1 0,2-2-1,2-2 1,74 48 0,-61-50-1,1-1 0,1-3 0,1-2 1,1-3-1,69 16 0,-46-20 1,1-3 0,1-4-1,0-3 1,0-3 0,-1-4-1,1-4 1,0-3 0,125-30-1,-117 14 3,-1-3 0,-1-4 1,127-66-1,-115 43 2,-2-5 1,134-108 0,-113 67 1,-4-6 0,-5-5 0,-5-4 0,138-202 1,-179 219 23,-3-3 0,-5-2 1,-5-3-1,70-222 0,-101 268 35,-2-1 0,-3-1 0,-3 0-1,-2 0 1,-4-1 0,-5-103 0,-2 131 12,-2-1 1,-1 2-1,-2-1 0,-1 1 1,-2 0-1,-1 1 1,-2 1-1,-1 0 0,-2 0 1,-1 2-1,-1 0 1,-2 1-1,-28-31 1,25 36-4,-1 1 0,-1 1 0,-1 1 0,-1 1 0,0 2 0,-61-31 0,46 32-90,0 1 1,-1 2-1,0 1 1,-75-11-1,47 16-109,-1 2 0,-95 5-1,-140 30-251,78 16 162,-15 27-80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4:5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11298,'82'3'631,"12"0"-492,115-9 1,292-77-176,-170 23-182,6 26-4,145 42 271,-126 2 263,211-37 195,-1-33-211,68-5-120,2 45-59,-486 28 54,232 42 0,137 78 348,-491-119-488,507 140 485,-426-126-359,1-4-1,221 9 1,-293-28-186,-1-3 0,1-1 0,0-1 0,-1-2 0,0-2 0,-1-1 0,0-2-1,-1-2 1,0-1 0,43-26 0,27-21-51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5:5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 17260,'-6'6'1208,"11"0"-1000,9-5-112,9-1 312,17 0-64,13 2-216,3-2-64,11 0-56,4-2-64,2-4-184,3-1-104,-3-4-176,-4 1-152,-12-2 448,-4 1-128,-13 2-104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5:5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14947,'-15'26'1248,"15"-5"-831,9-4-153,12-8 376,9-6-32,9-8-144,7-5-88,4-3-208,6-2-264,1-3-400,-1 1 464,-3 3-104,-4 2-56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5:5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14915,'3'-1'104,"-1"0"-1,1 0 1,0 0 0,0 0-1,0 0 1,1 0-1,-1 1 1,0-1 0,0 1-1,0 0 1,0 0-1,1 0 1,-1 1 0,0-1-1,6 3 1,-4-2-34,0 1 1,0 1-1,0-1 1,0 1-1,-1 0 0,1 0 1,-1 0-1,7 7 1,-1 1-35,-1 0 0,-1 0 0,1 0 0,-2 1 0,0 0 1,9 21-1,-6-7-11,-2-1 0,-1 2-1,-1-1 1,-1 1 0,-2 0 0,0 0 0,-2 0 0,-1 0 0,-4 32 0,-4 7-29,-3 0-1,-31 101 1,-18 10-85,40-123 58,-4 13-29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5:5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15963,'13'-1'1505,"-3"2"-1153,-1 18-160,-1 14 640,4 20-368,-2 10-144,6 11-208,1 7-32,0-1-168,2-1-104,-2-15-192,-1-5-80,-3-18-208,1-9-72,-8-16 432,-6-15-192,-6 1 39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5:5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9 179 12347,'-1'-3'195,"0"1"-1,0-1 1,0 1 0,0-1 0,0 0 0,0 0 0,1 1 0,-1-1-1,1 0 1,0 0 0,0 0 0,0 1 0,0-1 0,1 0 0,-1 0 0,2-4-1,-1 3 38,1 1-1,0 0 0,0 0 0,0 0 0,1 0 0,-1 0 0,1 0 0,0 0 1,-1 1-1,1-1 0,0 1 0,5-3 0,13-8-81,1 2 0,0 0 0,0 1 0,1 1 0,0 2 0,1 0 0,-1 1 1,1 1-1,1 2 0,-1 0 0,0 1 0,1 2 0,-1 1 0,1 0 0,-1 2 0,28 6 0,-43-6-139,-1-1-1,1 1 1,0 0-1,-1 1 1,0 0-1,1 1 1,-2-1-1,1 2 1,0-1-1,-1 1 1,0 0-1,-1 0 1,1 1-1,-1 0 1,0 0 0,-1 0-1,0 1 1,0 0-1,-1 0 1,0 0-1,0 1 1,-1-1-1,0 1 1,0 0-1,-1 0 1,2 16-1,-2-6 132,-2 0-1,0 0 0,-1 0 1,-1 0-1,-1 0 1,-1 0-1,0-1 0,-11 28 1,9-31 0,0 1 0,-2-1-1,0 0 1,0-1 0,-2 0 0,1-1 0,-2 0 0,0 0 0,-24 22 0,27-29-101,0-1 1,-1 0 0,1 0 0,-1-1 0,0 0 0,0 0 0,-1-1 0,1 0-1,-1-1 1,-13 3 0,18-5-138,0 1 0,1-1 0,-1 0 0,1 0 0,-1 0 0,0 0 0,1-1 0,-1 0 0,1 0 0,-1 0 0,1-1 0,-1 1 0,1-1 0,0 0 0,0 0-1,0-1 1,0 1 0,0-1 0,1 0 0,-1 0 0,1 0 0,0 0 0,0 0 0,-4-6 0,6 8 42,1 0-1,-1 0 1,0 0 0,0 0-1,1 0 1,-1 0 0,1 0-1,-1-1 1,1 1-1,-1 0 1,1 0 0,0-1-1,0 1 1,0 0 0,-1 0-1,1-1 1,0 1 0,1 0-1,-1-1 1,0 1-1,0 0 1,0 0 0,1-1-1,-1 1 1,1 0 0,-1 0-1,1 0 1,-1 0-1,1-1 1,0 1 0,0 0-1,-1 0 1,1 0 0,0 0-1,0 0 1,0 1 0,0-1-1,0 0 1,0 0-1,0 1 1,0-1 0,1 0-1,-1 1 1,0-1 0,0 1-1,3-1 1,32-6-861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5:5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146 111 14707,'-1'-3'166,"0"-1"-1,0 1 1,-1-1-1,1 1 1,-1 0-1,0-1 1,1 1 0,-1 0-1,-1 0 1,1 0-1,0 1 1,-1-1-1,1 0 1,-1 1-1,-4-4 1,5 5-98,0 0 0,0 0 1,-1 0-1,1 0 0,0 1 1,0-1-1,-1 0 0,1 1 0,0 0 1,0-1-1,-1 1 0,1 0 0,-1 0 1,1 0-1,0 1 0,-1-1 0,1 0 1,0 1-1,0 0 0,-1-1 0,1 1 1,0 0-1,0 0 0,0 1 0,-3 1 1,1 0-37,0 1 0,0-1 0,0 1 0,1 0 0,-1 1 0,1-1 1,0 0-1,0 1 0,1 0 0,-1 0 0,1-1 0,0 2 0,0-1 0,1 0 0,0 0 1,0 0-1,0 1 0,0 9 0,0-7-31,1 0 0,0 0-1,1 0 1,-1 0 0,2 0 0,-1 0 0,1 0 0,0 0-1,1 0 1,0-1 0,7 15 0,-8-20 12,-1 1 1,1-1-1,0 1 0,-1-1 1,1 0-1,1 0 1,-1 0-1,0 0 0,0 0 1,1 0-1,-1-1 1,1 1-1,-1-1 0,1 0 1,0 1-1,0-1 1,-1 0-1,1-1 0,0 1 1,4 0-1,-2-1 28,0 0 0,-1-1 0,1 1 0,-1-1 0,1 0 0,0 0 0,-1-1 0,0 0 0,1 1 0,-1-1 0,7-5 0,2-2 130,0-1 0,0 0 0,-1-1 0,-1 0 0,0-1 0,15-20 0,-15 17 53,0 0 0,-1-1 1,-1 0-1,-1-1 0,0 1 1,-1-2-1,-1 1 0,6-25 1,-12 41-204,0 0 1,0 0-1,1 0 1,-1 0-1,0 0 1,0 0-1,0 0 1,0 1-1,0-1 1,0 0-1,0 0 1,0 0-1,-1 0 1,1 0-1,0 0 1,0 0-1,-2-1 1,2 3-9,-1-1 0,0 1-1,1-1 1,-1 1 0,0-1 0,1 1 0,-1 0 0,1-1 0,-1 1-1,1 0 1,-1 0 0,1-1 0,0 1 0,-1 0 0,1 0-1,0 0 1,0-1 0,-1 1 0,1 1 0,-7 24-253,2-1 0,0 1 0,2 0 0,1 0 0,1 36 0,1-61 165,4 32-846,-4-33 902,0 1-1,0 0 1,0-1-1,0 1 0,0-1 1,0 1-1,0 0 1,0-1-1,0 1 1,1-1-1,-1 1 1,0 0-1,0-1 1,1 1-1,-1-1 1,0 1-1,1-1 0,-1 1 1,1-1-1,-1 1 1,0-1-1,1 0 1,-1 1-1,1-1 1,-1 0-1,1 1 1,-1-1-1,1 0 1,0 0-1,-1 1 0,1-1 1,-1 0-1,1 0 1,0 0-1,-1 0 1,1 0-1,-1 0 1,1 0-1,0 0 1,-1 0-1,1 0 0,0 0 1,-1 0-1,1 0 1,-1 0-1,2-1 1,14-14-615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5:5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15611,'-3'12'555,"-1"0"0,0 0 0,-1-1-1,-8 16 1,7-16-102,1 0-1,0 0 1,1 1 0,-4 15-1,8-27-431,0 1 0,0-1 0,0 1 0,-1-1-1,1 1 1,0-1 0,0 1 0,0 0 0,0-1 0,0 1-1,0-1 1,1 1 0,-1-1 0,0 1 0,0-1-1,0 1 1,0-1 0,1 0 0,-1 1 0,0-1-1,0 1 1,1-1 0,-1 1 0,0-1 0,1 0-1,-1 1 1,0-1 0,1 1 0,0-1-6,0 1 0,0-1 1,0 0-1,1 0 0,-1 1 1,0-1-1,0 0 0,0 0 0,0 0 1,0 0-1,0 0 0,0 0 1,2-1-1,39-13-57,-31 9 85,4 0-42,15-6-1,44-10 0,-66 19 1,-1 1-1,1 0 1,0 0 0,0 1 0,0 0-1,-1 0 1,1 0 0,0 1-1,0 1 1,-1-1 0,11 4 0,-15-3 12,0-1 1,0 0 0,-1 1 0,1-1 0,0 1-1,-1 0 1,0 0 0,1 0 0,-1 0 0,0 0 0,0 0-1,0 1 1,0-1 0,-1 1 0,1-1 0,-1 1-1,3 4 1,-3-2 31,0-1 0,0 1 0,0-1 0,-1 1 0,1 0 0,-1-1 0,0 1 0,-1 0 0,1-1 0,-2 8 0,-2 1 132,0 1 0,-1-1 0,0 0 0,-1 0 0,-1-1 1,-12 20-1,14-25-76,-1 0 0,0 0 0,0 0 0,0-1 0,-1 0 0,0 0 0,0-1 0,-15 9 0,20-13-133,-1 1-1,1-1 1,-1 0 0,0 0 0,1 0 0,-1 0-1,0 0 1,0-1 0,0 1 0,0-1 0,0 0-1,1 0 1,-1 0 0,0 0 0,0 0-1,0-1 1,0 0 0,0 1 0,1-1 0,-1 0-1,0 0 1,1 0 0,-1-1 0,0 1 0,1 0-1,0-1 1,-1 0 0,1 0 0,0 0 0,-3-2-1,-16-24-205,3-8-129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20716,'10'-10'1587,"-10"10"-1571,0-1 0,0 1 1,0 0-1,1 0 0,-1 0 0,0 0 0,0 0 0,1-1 0,-1 1 0,0 0 0,1 0 0,-1 0 1,0 0-1,0 0 0,1 0 0,-1 0 0,0 0 0,0 0 0,1 0 0,-1 0 0,0 0 1,1 0-1,-1 0 0,0 0 0,0 0 0,1 0 0,-1 0 0,0 1 0,0-1 0,1 0 0,-1 0 1,0 0-1,0 0 0,1 1 0,-1-1 0,0 0 0,0 0 0,0 0 0,0 1 0,1-1 0,-1 0 1,0 0-1,0 1 0,0-1 0,0 0 0,0 0 0,0 1 0,1-1 0,-1 0 0,0 0 1,0 1-1,0-1 0,0 0 0,0 1 0,1 16 354,1 0 0,-2 0-1,0 0 1,-5 29 0,0 2-195,2-4-88,0 5 22,4 98 1,-1-144-110,0 1 0,1 0 0,0-1 0,-1 1 0,1-1 0,1 1 0,-1-1 0,0 0 0,1 1 0,0-1 0,-1 0 0,1 0 0,3 4 0,-3-7-2,-1 1-1,0 0 1,1 0 0,-1 0-1,1 0 1,-1-1 0,1 1-1,-1-1 1,1 1 0,0-1-1,-1 0 1,1 0 0,0 1-1,-1-1 1,1 0 0,0-1 0,-1 1-1,1 0 1,-1 0 0,1-1-1,0 1 1,-1-1 0,1 1-1,-1-1 1,1 0 0,-1 1-1,1-1 1,-1 0 0,3-2-1,8-5-26,0-1 0,-1-1 0,14-14 0,-16 15 5,-1 1 0,2-1-1,-1 2 1,1-1-1,0 1 1,14-6 0,-23 12 20,1 0 0,-1 0 1,1 1-1,0-1 1,-1 1-1,1-1 0,0 1 1,-1 0-1,1 0 1,0 0-1,0 0 0,-1 0 1,1 0-1,0 0 0,-1 0 1,1 1-1,0-1 1,-1 1-1,1-1 0,0 1 1,-1 0-1,1-1 0,-1 1 1,1 0-1,-1 0 1,1 0-1,-1 0 0,0 1 1,1-1-1,-1 0 1,0 0-1,0 1 0,0-1 1,0 1-1,0-1 0,0 1 1,-1-1-1,1 1 1,0 0-1,-1-1 0,1 4 1,1 0-7,-1 1 1,0 0 0,0-1 0,0 1 0,-1 0-1,0-1 1,0 1 0,0 0 0,-1-1-1,1 1 1,-2 0 0,0 5 0,0-7-22,0 1 0,0-1 1,0 0-1,-1 0 1,1 0-1,-1 0 0,0-1 1,0 1-1,-1-1 0,1 1 1,0-1-1,-1 0 0,0 0 1,0-1-1,0 1 1,0-1-1,0 0 0,-1 0 1,1 0-1,0-1 0,-1 0 1,1 1-1,-1-2 1,0 1-1,1 0 0,-1-1 1,0 0-1,0 0 0,1 0 1,-6-2-1,4 2-16,0-1-1,0-1 0,0 1 1,1-1-1,-1 0 1,0 0-1,1-1 1,0 1-1,-1-1 0,1-1 1,0 1-1,0-1 1,1 0-1,-1 0 1,1 0-1,0 0 0,0-1 1,0 0-1,1 0 1,0 0-1,0 0 1,0 0-1,-3-8 1,2-18-380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5:5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10 15803,'0'0'44,"0"0"-1,1-1 0,-1 1 0,0 0 1,0-1-1,0 1 0,0 0 0,0 0 1,0-1-1,0 1 0,0 0 0,0-1 1,0 1-1,0 0 0,0-1 0,-1 1 0,1 0 1,0 0-1,0-1 0,0 1 0,0 0 1,0-1-1,-1 1 0,1 0 0,0 0 1,0-1-1,0 1 0,-1 0 0,1 0 1,0 0-1,0-1 0,-1 1 0,1 0 1,0 0-1,0 0 0,-1 0 0,1 0 1,-1-1-1,-14 4 630,-18 14 96,33-17-764,-13 7 213,1 1 0,0 1 1,-16 16-1,24-21-169,-1 0 1,1 1 0,1-1-1,-1 1 1,1 0 0,-1 0-1,2 0 1,-1 1 0,0-1-1,1 1 1,-3 9 0,5-15-44,0 1 1,0 0 0,0 0-1,0-1 1,1 1-1,-1 0 1,0 0 0,0-1-1,0 1 1,1 0 0,-1 0-1,0-1 1,1 1 0,-1 0-1,0-1 1,1 1-1,-1-1 1,1 1 0,-1 0-1,1-1 1,-1 1 0,1-1-1,0 1 1,-1-1-1,1 0 1,-1 1 0,1-1-1,0 0 1,0 1 0,-1-1-1,1 0 1,0 0 0,-1 1-1,1-1 1,1 0-1,35 4 18,-22-4-9,-5 2-13,-1-1 1,0 2-1,0-1 1,0 1-1,0 0 0,-1 1 1,1 0-1,-1 0 1,0 1-1,0 0 0,0 1 1,12 11-1,-15-13 14,-2 0 0,1 1 0,0-1 0,-1 1 0,0 0 0,0 0 0,-1 0 0,1 0-1,-1 0 1,0 1 0,0-1 0,-1 1 0,0 0 0,0-1 0,0 1 0,0 0 0,-1-1 0,0 1 0,-1 0 0,1 0 0,-1-1 0,-1 7 0,0-6 26,-1 0 0,1 0 0,-1 0 0,0-1 1,0 1-1,-1-1 0,1 0 0,-1 0 0,0 0 1,-1-1-1,1 1 0,-1-1 0,-10 7 0,14-9-76,-2-1 0,1 1 0,0-1-1,0 0 1,0 0 0,-1 0-1,1 0 1,0 0 0,-1 0 0,1 0-1,-1-1 1,1 1 0,-1-1 0,0 0-1,1 0 1,-1 0 0,1 0 0,-1 0-1,1 0 1,-1-1 0,1 1-1,-1-1 1,1 0 0,-1 0 0,1 0-1,0 0 1,-1 0 0,1 0 0,0-1-1,0 1 1,0-1 0,0 1 0,0-1-1,0 0 1,-3-3 0,4 2-16,-1 1 1,0 0-1,1-1 0,-1 0 1,1 1-1,0-1 1,0 0-1,0 1 1,0-1-1,0 0 0,0-5 1,0-12-382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296 390 11690,'-1'-3'211,"0"0"0,-1 0 0,1-1 0,-1 1 0,1 0 0,-1 0 0,0 0 0,0 1 0,-1-1 0,1 0 0,0 1 0,-1-1 0,0 1 0,1 0 0,-1 0 0,0 0 0,0 0 0,-4-1 0,2 1 30,1 1 1,-1 0 0,0-1 0,-1 2 0,1-1 0,0 1 0,0-1 0,0 1 0,0 1 0,0-1 0,-7 2 0,2 1-82,-1-1 0,1 2 0,0-1 1,0 1-1,0 1 0,1 0 0,-1 0 0,1 1 1,1 0-1,-1 1 0,-10 9 0,12-7-113,-1 0 0,1 1 0,1-1 0,0 1 0,-9 21 0,13-26-37,0-1 0,1 1-1,0-1 1,0 1-1,0 0 1,0 0 0,1 7-1,0-9-4,0-1 0,0 0 0,1 0 0,-1 1 0,1-1-1,0 0 1,-1 0 0,1 0 0,0 0 0,0 0 0,0 0 0,1 0-1,-1 0 1,0 0 0,1 0 0,2 2 0,-1-2 1,0 0 0,0 0 1,0-1-1,0 1 0,1-1 0,-1 0 1,0 0-1,1 0 0,-1 0 0,1 0 1,-1-1-1,1 1 0,-1-1 0,1 0 1,-1 0-1,1-1 0,-1 1 0,1-1 1,-1 0-1,1 1 0,-1-2 0,1 1 1,-1 0-1,4-3 0,7-2 31,-1-1 0,0-1 0,-1 0 0,18-14 0,-4-1 90,-2-1 1,0-1-1,-2 0 0,-1-2 0,27-44 1,-21 23 259,-2 0 0,33-88 1,-52 119-264,-1 4 71,0 0 0,-1-1 0,3-16 0,-26 137 83,2-16-238,15-78-38,-13 119 2,14-109-2,0-1 0,2 1-1,5 37 1,-5-56-2,-1-1 0,1 1 0,0-1 0,0 0 0,0 1 1,1-1-1,-1 0 0,1 0 0,0 0 0,0 0 0,0 0 0,0 0 0,0 0 0,1-1 0,4 5 1,-5-6-1,0 0 0,0 0 0,0 0 0,0 0-1,0 0 1,1-1 0,-1 1 0,0-1 0,0 1 0,1-1 0,-1 0 0,0 0 0,1 0 0,-1 0 0,0 0 0,1-1 0,-1 1 0,0-1 0,0 1 0,1-1 0,-1 0 0,0 0 0,3-1 0,2-3 3,0 0 0,0 0 0,0 0 0,-1-1 0,1 1 0,-2-2 0,1 1 0,0-1 0,-1 0 1,-1 0-1,6-10 0,-4 7 1,-1 0 1,-1 0 0,0 0-1,0 0 1,-1-1 0,-1 1 0,0-1-1,2-15 1,-4 25-4,0-1 0,0 1 0,0 0 0,0-1 0,0 1 0,0 0 0,0-1 0,0 1 0,-1 0 0,1-1 0,0 1 0,-1 0 0,1 0 0,-1-1 0,1 1 0,-1 0 0,-1-2 0,2 3-1,-1 0 1,1 0-1,-1 0 1,0-1-1,1 1 1,-1 0-1,1 0 0,-1 0 1,1 0-1,-1 0 1,1 0-1,-1 0 0,1 0 1,-1 0-1,0 0 1,1 1-1,-1-1 1,1 0-1,-1 0 0,1 0 1,-1 1-1,1-1 1,0 0-1,-1 1 1,1-1-1,-1 0 0,0 1 1,-2 2-1,-1 0 1,1 1-1,0-1 1,0 1-1,0 0 0,0 0 1,-3 7-1,3-3-2,-1 0 0,2 0-1,-1 0 1,1 0 0,0 1-1,1-1 1,-1 11 0,2-17 2,0 0-1,0 0 1,0 0 0,0 0 0,0 0 0,1 0 0,-1 0 0,1 0 0,-1 0 0,1-1-1,0 1 1,0 0 0,0 0 0,0 0 0,0-1 0,0 1 0,0-1 0,1 1 0,-1-1-1,0 1 1,1-1 0,-1 0 0,1 1 0,0-1 0,-1 0 0,1 0 0,0 0 0,0-1-1,0 1 1,-1 0 0,1-1 0,0 1 0,0-1 0,0 1 0,4-1 0,26 2 4,1-2 1,-1-1 0,34-6-1,27-1 2,-88 8-4,101 0-4,-95 1 11,0 0 1,-1 1-1,1 0 1,-1 1-1,0 0 1,1 1-1,16 8 1,-27-12 5,0 0 0,1 1 0,-1-1 0,0 0 0,0 0 0,0 0 0,0 0 0,0 0 0,1 0 0,-1 0 0,0 1 0,0-1 0,0 0 0,0 0 0,1 0 0,-1 0 0,0 0 0,0 0 0,0 0 0,0 0 0,1 0 0,-1 0 0,0 0 0,0 0-1,0 0 1,1 0 0,-1 0 0,0 0 0,0 0 0,0 0 0,0 0 0,1-1 0,-1 1 0,0 0 0,0 0 0,0 0 0,0 0 0,0 0 0,1 0 0,-1-1 0,-1-8 370,-9-15 65,8 20-344,-14-29 423,9 20-562,0 0-1,1-1 0,1 0 1,0 0-1,-4-21 1,9 34 41,0 1 1,0 0 0,0-1 0,0 1 0,0 0-1,0-1 1,0 1 0,0 0 0,0-1-1,0 1 1,0 0 0,0-1 0,0 1-1,0 0 1,0-1 0,0 1 0,0 0 0,0-1-1,1 1 1,-1 0 0,0 0 0,0-1-1,0 1 1,1 0 0,-1-1 0,0 1-1,0 0 1,1 0 0,-1 0 0,0-1 0,1 1-1,11-1-51,0 1-90,13-5-83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16339,'-4'4'205,"-1"0"0,2 0 0,-1 1-1,0 0 1,1 0 0,0 0-1,0 0 1,1 0 0,-1 1-1,1-1 1,0 1 0,1-1 0,-1 1-1,1 0 1,-1 7 0,0 10 139,0 0 0,3 34 0,0-40-257,1 0 0,0 0 0,7 21 0,-8-31-61,1-1 1,0 0 0,0-1 0,1 1 0,0 0 0,0-1-1,0 1 1,1-1 0,-1 0 0,1 0 0,0 0-1,6 4 1,-8-8 4,0 1-1,0-1 1,0 0-1,0 0 1,1 0-1,-1-1 1,0 1-1,1 0 1,-1-1-1,0 0 1,1 1-1,-1-1 1,0 0-1,1 0 1,-1 0-1,1-1 1,-1 1-1,0 0 1,1-1-1,-1 0 1,0 1-1,1-1 1,-1 0-1,0 0 1,0 0-1,0-1 1,0 1-1,4-4 1,2-1 90,0-1 1,0-1-1,0 0 1,-1 0-1,8-10 1,-2-2 146,-1 1 1,-1-2-1,-1 1 1,14-39-1,19-95 912,-42 152-1164,-9 48 20,-1 54-1,8-79-28,-2 10-3,2 0 0,5 61-1,-4-89-1,0-1 0,1 1 0,-1-1 0,1 1 0,0-1 0,-1 0 0,1 1 0,0-1 0,0 0 0,1 0 0,-1 0 0,0 1 0,1-1 0,-1-1 0,1 1 0,0 0 0,-1 0 0,1 0 0,0-1 0,0 1 0,0-1-1,3 2 1,-2-2 2,0 0-1,1-1 1,-1 1-1,0-1 0,1 1 1,-1-1-1,0 0 0,1 0 1,-1-1-1,0 1 1,1-1-1,-1 1 0,0-1 1,0 0-1,1-1 0,2 0 1,16-8 23,29-20 1,-27 16-6,29-13 0,-47 24-18,1 0-1,0 1 1,0 0-1,0 0 1,0 1-1,1-1 1,-1 2-1,0-1 1,9 1 0,-14 0-3,0 0 0,0 1 0,0-1 0,0 1 0,0-1 0,0 1 0,0 0 1,0-1-1,0 1 0,0 0 0,0 0 0,-1 0 0,1 1 0,0-1 1,-1 0-1,1 1 0,-1-1 0,3 4 0,-1-1 1,-1 1 1,1 0-1,-1 1 0,0-1 1,2 7-1,-3-7 10,1 0 0,0 0 1,0-1-1,0 1 0,0 0 0,1-1 1,3 5-1,-6-9-4,1 1 1,0-1 0,-1 1-1,1 0 1,0-1-1,0 1 1,-1-1 0,1 0-1,0 1 1,0-1-1,0 0 1,0 1 0,0-1-1,-1 0 1,1 0-1,0 0 1,0 0-1,0 0 1,0 0 0,0 0-1,0 0 1,0 0-1,0 0 1,-1 0 0,1-1-1,0 1 1,0 0-1,0-1 1,0 1 0,0 0-1,-1-1 1,1 1-1,0-1 1,1 0-1,25-25 196,-22 21-171,12-15 82,-5 7-17,0 0 0,23-19 0,-32 29-92,0 1 0,0 0 0,0 0 0,0 0 0,1 0 0,-1 0 0,0 1 0,1-1-1,0 1 1,-1 0 0,1 0 0,0 1 0,0-1 0,-1 1 0,1 0 0,0 0 0,0 0 0,4 1 0,-5-1-7,0 1 1,-1 0 0,1 0 0,0 0-1,-1 1 1,0-1 0,1 0-1,-1 1 1,0 0 0,0 0-1,1-1 1,-1 1 0,-1 0-1,1 1 1,2 2 0,1 3-2,1 1 0,6 19 0,-10-22 2,0-1 0,1 1 0,-1 0 0,1-1 0,1 0-1,-1 0 1,0 0 0,1 0 0,0-1 0,7 7 0,-10-10 1,0 0 1,0-1 0,0 1-1,1-1 1,-1 1-1,0-1 1,0 0-1,0 1 1,0-1 0,1 0-1,-1 0 1,0 0-1,0 0 1,0 0 0,1 0-1,-1 0 1,0 0-1,0-1 1,0 1 0,0 0-1,2-1 1,24-16 14,-24 15-52,0 0-1,0 0 0,0 0 0,0 0 0,0 0 1,0 1-1,4-2 0,-6 3 5,0 0 0,-1 0-1,1 0 1,-1 0 0,1 0 0,-1 0 0,1 0-1,-1 0 1,1 0 0,-1 0 0,1 1 0,-1-1-1,1 0 1,-1 0 0,1 1 0,-1-1 0,1 0-1,-1 0 1,1 1 0,-1-1 0,1 0-1,-1 1 1,0-1 0,1 1 0,-1-1 0,0 1-1,1-1 1,-1 1 0,0-1 0,0 0 0,1 1-1,-1 0 1,0-1 0,0 1 0,0-1 0,0 1-1,0-1 1,0 1 0,0-1 0,0 1 0,0-1-1,0 2 1,-3 25-1505,0-20 1301,0 0 0,0 0 0,-1 0 0,-6 10 0,-5 1-448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16956,'-3'8'408,"1"0"0,0 0 1,0 1-1,1-1 1,0 1-1,1-1 1,0 1-1,1 10 1,-1 6 396,0-8-459,-1-2-120,0 0-1,1 0 0,1 1 1,1-1-1,0 0 1,6 19-1,-8-33-205,0 0 0,1 0 0,-1 0 0,1 0 0,-1 0 0,1 0 0,-1 0 0,1 0 0,-1 0 0,1 0 0,0-1 0,-1 1 0,1 0 0,0 0 0,0-1 0,0 1 0,0 0 0,0-1 0,0 1 0,0-1 0,0 1 0,0-1 0,0 1 0,0-1 0,0 0 0,2 1 0,-1-1 4,0-1 0,0 1 0,0-1 0,0 1 0,0-1 0,0 0 0,0 0 0,0 0 0,0 0 0,-1 0-1,1 0 1,0 0 0,1-2 0,6-6 74,0 1-1,-1-2 1,11-14 0,1-5 107,-2-1 0,-2-1 1,14-33-1,-31 73-183,-1 0-1,1 1 1,0 0 0,1-1-1,2 15 1,-2-21-19,0 4-3,0 0 0,1 0 0,0 0 0,1 0 0,-1 0 0,1 0 0,1 0 0,-1 0 0,1-1 0,5 10 0,-6-14 1,0 1 1,0-1 0,0 1-1,1-1 1,-1 0-1,1 0 1,-1 0 0,1 0-1,0 0 1,0 0 0,-1-1-1,1 0 1,0 1 0,1-1-1,-1 0 1,0-1-1,0 1 1,0 0 0,1-1-1,-1 0 1,0 0 0,0 0-1,1 0 1,5-1-1,-2-1 10,1 0 0,0 0 0,-1 0 0,0-1 0,1-1-1,-1 1 1,0-1 0,0 0 0,-1-1 0,0 1-1,1-2 1,-1 1 0,9-11 0,-11 11 1,1 0 1,-1 0-1,0-1 1,0 1-1,-1-1 1,1 0-1,-1 0 1,-1 0-1,1-1 1,-1 1-1,0-1 1,-1 1-1,1-1 1,-1 0 0,-1 1-1,1-10 1,-1 15-13,0 1 1,0-1-1,0 1 0,1-1 1,-1 1-1,0 0 1,0-1-1,0 1 1,0-1-1,0 1 1,-1-1-1,1 1 1,0-1-1,0 1 1,0 0-1,0-1 1,0 1-1,0-1 1,-1 1-1,1 0 1,0-1-1,0 1 1,-1 0-1,1-1 1,0 1-1,-1 0 0,1-1 1,0 1-1,-1 0 1,1-1-1,0 1 1,-1 0-1,1 0 1,-1 0-1,1-1 1,0 1-1,-1 0 1,1 0-1,-1 0 1,1 0-1,-1 0 1,1 0-1,0 0 1,-1 0-1,1 0 1,-1 0-1,1 0 1,-1 0-1,1 0 0,-1 0 1,1 0-1,0 0 1,-1 1-1,1-1 1,-1 0-1,1 0 1,0 1-1,-1-1 1,-2 2 0,1 0-1,0 0 1,-1 0 0,1 0 0,0 1 0,0-1-1,-2 5 1,0-1-3,1 1 1,0 0-1,0 0 0,1 0 0,0 0 0,0 0 1,1 1-1,-2 11 0,3-17 2,0 0-1,0 0 1,0 0-1,0 0 1,0 0 0,0 0-1,0 0 1,1 0-1,-1 0 1,1 0 0,-1 0-1,1-1 1,0 1-1,0 0 1,0 0 0,0 0-1,0-1 1,0 1 0,0-1-1,1 1 1,-1-1-1,0 1 1,1-1 0,0 0-1,-1 0 1,1 1-1,-1-1 1,1 0 0,0-1-1,0 1 1,0 0 0,0 0-1,-1-1 1,1 1-1,0-1 1,4 1 0,14-1 4,1 0 1,36-7 0,18 0 5,-59 7-15,-1 0 1,1 1 0,0 1 0,0 1-1,16 4 1,-30-7 10,-1 1 0,1-1 0,-1 1-1,1-1 1,0 0 0,-1 1 0,1-1 0,0 0-1,-1 0 1,1 0 0,0 0 0,-1-1 0,1 1-1,-1 0 1,1-1 0,0 1 0,1-2 0,-2 1 13,1 0 0,-1 0 1,0 0-1,0-1 1,0 1-1,0 0 1,-1-1-1,1 1 0,0 0 1,0-1-1,-1 1 1,1-1-1,-1 0 1,0 1-1,1-1 0,-1 1 1,0-1-1,0-2 1,1-17 170,-1-1 0,-2 1 0,-4-28-1,0 0-482,6 49 254,0 0-1,-1-1 0,1 1 0,0 0 1,0-1-1,0 1 0,0-1 0,0 1 1,0 0-1,0-1 0,0 1 1,0-1-1,0 1 0,0 0 0,0-1 1,0 1-1,0-1 0,0 1 0,0 0 1,0-1-1,0 1 0,0-1 0,1 1 1,-1 0-1,0-1 0,0 1 0,0 0 1,1-1-1,-1 1 0,0 0 0,1-1 1,-1 1-1,0 0 0,1 0 0,-1-1 1,0 1-1,1 0 0,-1 0 1,0 0-1,1-1 0,-1 1 0,0 0 1,1 0-1,-1 0 0,1 0 0,-1 0 1,0 0-1,1 0 0,-1 0 0,1 0 1,-1 0-1,1 0 0,-1 0 0,0 0 1,1 0-1,-1 0 0,1 1 0,-1-1 1,0 0-1,1 0 0,-1 0 0,0 1 1,1-1-1,-1 0 0,11 3-257,5-3-362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16684,'2'0'116,"0"1"1,-1 0 0,1 0-1,0-1 1,-1 1 0,1 0 0,-1 1-1,0-1 1,1 0 0,-1 0-1,0 1 1,0-1 0,1 0 0,-1 1-1,0-1 1,-1 1 0,1 0-1,0-1 1,0 1 0,-1 0 0,1 1-1,8 44 870,-7-33-447,21 204 2547,-11-92-2339,-9-110-54,-6-38-239,-2-6-222,-1-4 70,1 0 1,0-34-1,5 66-301,0 0-1,0-1 1,0 1-1,-1 0 1,1-1-1,0 1 1,0-1-1,0 1 1,0 0-1,1-1 1,-1 1-1,0 0 1,0-1-1,0 1 1,0-1-1,0 1 1,0 0-1,1-1 1,-1 1-1,0 0 1,0-1-1,0 1 1,1 0-1,-1 0 1,0-1-1,0 1 1,1 0-1,-1-1 1,0 1-1,1 0 1,10 6-6,12 24-23,-19-25 26,5 7-8,0 1-2,0 0 1,2-1 0,0 0 0,20 18-1,-29-28 13,0-1 0,0 1 0,0 0 0,1-1 0,-1 1-1,1-1 1,-1 0 0,1 0 0,-1 0 0,1 0 0,0 0 0,-1-1-1,1 1 1,0-1 0,0 0 0,-1 1 0,1-1 0,0-1-1,0 1 1,0 0 0,-1-1 0,1 1 0,0-1 0,-1 0 0,1 0-1,0 0 1,-1 0 0,1 0 0,-1-1 0,0 1 0,1-1 0,-1 1-1,0-1 1,3-3 0,1-2 10,0-1 0,-1 0 0,0 0 0,0 0 0,0-1 0,-1 1 0,-1-1 0,1 0 0,-1 0 0,-1-1 0,0 1 0,0-1 0,-1 1 0,0-1 0,-1 1 0,0-1-1,-1-14 1,-4 15 4,-1 10-13,-4 15-8,5-1 2,1 1 0,1 0-1,0-1 1,1 1 0,1 1 0,0-1 0,2 0-1,0 0 1,0 0 0,1 0 0,1 0 0,8 25-1,-10-39 6,0 0-1,0 0 0,0 0 0,0 0 0,0 0 0,0 0 0,1-1 0,-1 1 1,0 0-1,1 0 0,-1-1 0,1 1 0,0-1 0,0 0 0,0 1 0,-1-1 1,1 0-1,0 0 0,0 0 0,0 0 0,1-1 0,-1 1 0,2 0 1,0-1 0,-1 0 0,0 0 0,0 0 0,0-1 0,-1 1 0,1-1 0,0 0 0,0 0 0,0 0 0,0 0 0,-1-1 0,1 1 0,0-1 1,-1 1-1,1-1 0,3-3 0,9-9 10,-1-1 1,0 0-1,-1 0 0,15-25 1,37-71 44,-54 96-49,-11 15-7,1 0 0,-1 0 0,0 0 0,0 0 0,0 0 1,0 0-1,1 0 0,-1 0 0,0 0 0,0 0 0,0 0 0,0-1 0,1 1 0,-1 0 0,0 0 1,0 0-1,0 0 0,1 0 0,-1 1 0,0-1 0,0 0 0,0 0 0,0 0 0,1 0 0,-1 0 1,0 0-1,0 0 0,0 0 0,0 0 0,1 0 0,-1 0 0,0 1 0,0-1 0,0 0 0,0 0 1,0 0-1,1 0 0,-1 0 0,0 1 0,0-1 0,1 3-1,0 0 0,0 0-1,0 1 1,-1-1 0,1 0 0,-1 0 0,0 4-1,2 21 6,8 48 0,-9-69-3,0-1 0,1 1-1,0 0 1,0-1 0,1 1 0,0-1 0,0 0 0,1 0 0,-1 0 0,1 0-1,1 0 1,7 7 0,-11-12-17,0 1-1,0-1 1,0 0-1,0-1 1,1 1-1,-1 0 1,0 0-1,1 0 1,-1-1-1,0 1 1,1-1-1,-1 1 1,1-1-1,-1 0 1,1 1-1,-1-1 1,1 0-1,-1 0 1,1 0 0,-1 0-1,1 0 1,-1-1-1,1 1 1,-1 0-1,3-1 1,-2-1-59,1 1 1,-1-1-1,0 0 1,0 0-1,0 0 1,0 0-1,0 0 1,0 0-1,-1 0 1,1-1-1,-1 1 1,3-5 0,2-8-339,-1 1 0,0-1 0,4-27 1,-2-4-163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14043,'3'-8'1408,"-3"-2"-1040,2 4-328,-2 3 721,4 5-481,5 3-72,-2-2-224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15547,'-1'73'2035,"2"82"1067,1-123-2473,1 0 0,13 55 0,-13-79-546,-1 1 0,1-1-1,0 0 1,1 0-1,-1-1 1,2 1 0,-1-1-1,7 8 1,-9-12-71,1 0 0,-1-1 1,1 1-1,0-1 0,0 1 1,1-1-1,-1 0 0,0 0 0,1-1 1,-1 1-1,1 0 0,-1-1 1,1 0-1,0 0 0,-1 0 1,1-1-1,0 1 0,0-1 0,0 0 1,6 0-1,-3-1-8,0-1 0,1 0 0,-1 0 0,0 0 0,0-1 0,0 0 1,-1 0-1,1-1 0,8-6 0,-5 4 4,0 0 0,18-7 0,-26 12-5,0 1-1,0-1 0,1 1 1,-1 0-1,0 0 0,1-1 1,-1 2-1,0-1 0,1 0 1,-1 0-1,0 1 0,0-1 1,1 1-1,-1 0 0,0-1 1,0 1-1,0 0 0,0 0 1,3 2-1,4 3 11,0 1 1,-1 0-1,8 8 0,11 9 47,-20-19-43,0-1-1,0 0 0,0 0 0,0-1 0,0 0 1,1 0-1,0-1 0,-1 0 0,1 0 0,0-1 0,0 0 1,0 0-1,0-1 0,0 0 0,0-1 0,0 1 0,0-1 1,13-4-1,5-4 13,0 0 0,-1-2 0,0-1-1,25-16 1,-23 13-34,-24 14 5,2-2-4,0 0 0,1 0 0,-1 1 0,1 0-1,5-2 1,-9 4 3,-1 0 0,0 0-1,0-1 1,0 1 0,1 0-1,-1 0 1,0 0 0,0 1-1,0-1 1,1 0 0,-1 0 0,0 1-1,0-1 1,0 1 0,0-1-1,0 1 1,0-1 0,0 1-1,0 0 1,0-1 0,0 1 0,0 0-1,0 0 1,0 0 0,0-1-1,0 1 1,-1 0 0,1 0-1,-1 0 1,2 2 0,2 8-3,0 1 0,-1 0 0,0 0 0,0 0 0,-2 0 0,2 14 0,2 20 47,33 96 168,-28-111-177,-1 1 1,-1-1-1,-1 2 0,-2-1 1,1 45-1,-6-74-15,0 1 0,0-1 0,-1 0 0,1 0 0,-1 1 0,0-1 0,0 0 0,0 0 0,-3 6 0,3-8-3,1 0 0,-1 0-1,0-1 1,0 1 0,1 0 0,-1 0-1,0-1 1,0 1 0,0 0 0,0-1 0,0 1-1,0-1 1,0 1 0,0-1 0,0 0-1,0 1 1,0-1 0,0 0 0,0 0 0,0 0-1,-1 0 1,1 0 0,0 0 0,0 0 0,0 0-1,0 0 1,0 0 0,0 0 0,0-1-1,0 1 1,0-1 0,-2 0 0,-2-1 42,0-1-1,0 0 1,1 0 0,-1-1 0,1 1 0,0-1 0,0 0 0,0 0-1,0 0 1,1-1 0,-5-5 0,-2-6 96,1-1 0,-8-17 0,9 16-76,1 0 0,1-1 0,1 0 0,0 0 1,1 0-1,-1-25 0,4 38-200,1-1 0,0 1 0,0-1 0,0 1 0,1-1 0,0 1 0,0 0 0,1-1 0,0 1 0,0 0 0,0 0 0,1 0 1,0 0-1,0 0 0,1 1 0,-1 0 0,1-1 0,0 1 0,0 0 0,1 1 0,0-1 0,7-5 0,65-35-2617,-51 27 1837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17068,'0'0'35,"0"0"0,0 0 1,0 0-1,0-1 0,0 1 1,0 0-1,0 0 0,0 0 0,0 0 1,0 0-1,0 0 0,0 0 1,0 0-1,0 0 0,0-1 1,0 1-1,0 0 0,0 0 1,0 0-1,0 0 0,0 0 1,0 0-1,0 0 0,0 0 1,0 0-1,0-1 0,0 1 0,0 0 1,0 0-1,0 0 0,0 0 1,0 0-1,0 0 0,0 0 1,0 0-1,-1 0 0,1 0 1,0 0-1,0 0 0,0 0 1,0-1-1,0 1 0,0 0 1,0 0-1,0 0 0,0 0 0,0 0 1,-1 0-1,1 0 0,0 0 1,0 0-1,0 0 0,0 0 1,0 0-1,0 0 0,0 0 1,-1 0-1,-7 4 678,-9 6 248,11-6-488,-21 16 530,26-19-978,0 0-1,0 0 1,-1 0 0,1 0-1,0 0 1,0 1-1,0-1 1,1 0 0,-1 1-1,0-1 1,0 1 0,1-1-1,-1 1 1,1-1 0,-1 1-1,1 1 1,0-2-30,0 0-1,0-1 1,1 1 0,-1-1 0,0 1 0,1 0 0,-1-1-1,0 1 1,1-1 0,-1 1 0,1-1 0,-1 1 0,1-1-1,-1 0 1,1 1 0,-1-1 0,1 0 0,-1 1 0,1-1-1,0 0 1,-1 1 0,1-1 0,-1 0 0,1 0 0,0 0-1,-1 0 1,1 0 0,0 0 0,0 0 0,26 2-233,-21-2 175,41 0-286,-27 0 187,1 0 1,0 1-1,-1 0 0,1 2 1,27 7-1,-46-9 178,-1-1-1,1 1 1,0-1 0,-1 1 0,1 0 0,0-1-1,-1 1 1,1 0 0,-1 0 0,1 0 0,-1 0-1,0 1 1,1-1 0,-1 0 0,0 1 0,0-1 0,0 0-1,0 1 1,0-1 0,0 1 0,1 2 0,-2-3 16,0 1 1,0 0 0,0 0 0,0-1-1,0 1 1,-1 0 0,1-1 0,0 1-1,-1 0 1,1 0 0,-1-1-1,0 1 1,1-1 0,-1 1 0,0-1-1,0 1 1,-2 1 0,-4 6 171,0-1-1,-1-1 1,0 1 0,-1-1-1,-12 8 1,9-8-77,0 1 0,0-2 1,0 0-1,-1 0 0,0-2 0,-16 5 0,22-7-165,1-1 0,-1 0 0,0 0-1,1-1 1,-1 1 0,1-1-1,-1-1 1,0 1 0,1-1-1,-1-1 1,1 1 0,-1-1 0,1 0-1,-12-6 1,-5-8-214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15107,'12'31'5361,"-9"-13"-3999,6 26 600,-9-41-1847,1 0-1,0 0 0,0 0 1,1 0-1,-1 0 1,1 0-1,-1 0 0,1 0 1,4 5-1,-5-8-96,0 1-1,0 0 1,0-1-1,1 1 1,-1 0-1,0-1 1,0 1-1,0-1 1,1 0-1,-1 1 1,0-1-1,1 0 1,-1 0-1,0 0 1,0 0-1,1 0 1,-1 0-1,0 0 1,1 0-1,-1-1 1,1 1-1,27-12 67,-24 10-68,58-34 76,9-5-55,-64 38-33,0 0-1,0 0 0,0 0 1,0 1-1,1 0 1,-1 1-1,12-1 0,-18 2-1,1-1 0,-1 1-1,1 1 1,-1-1-1,0 0 1,1 0-1,-1 1 1,1 0-1,-1-1 1,0 1-1,1 0 1,-1 0-1,0 0 1,0 1-1,0-1 1,0 0-1,0 1 1,0-1-1,0 1 1,0 0 0,-1 0-1,1 0 1,1 2-1,0 3 4,1-1-1,-2 1 1,1 0 0,-1 0-1,0 1 1,1 7 0,4 12 23,-7-26-26,0-1 0,0 1 1,0-1-1,1 1 0,-1-1 0,0 0 1,0 1-1,1-1 0,-1 1 0,0-1 0,1 1 1,-1-1-1,1 0 0,-1 1 0,0-1 1,1 0-1,-1 0 0,1 1 0,-1-1 1,1 0-1,-1 0 0,1 1 0,-1-1 1,1 0-1,-1 0 0,1 0 0,-1 0 1,1 0-1,-1 0 0,1 0 0,-1 0 1,1 0-1,-1 0 0,1 0 0,0 0 1,-1 0-1,1-1 0,-1 1 0,1 0 1,-1 0-1,0-1 0,1 1 0,-1 0 1,1 0-1,-1-1 0,1 0 0,21-16 57,-4-2-26,-14 14-39,0 0 0,0 0 0,1 1 0,0 0 0,-1 0 0,1 0 0,1 0 0,-1 0 0,0 1 0,1 0 0,0 1 0,7-3 0,-12 4-53,0 1 0,1 0 0,-1 0 1,0 1-1,1-1 0,-1 0 0,0 0 1,1 1-1,-1-1 0,0 0 0,0 1 1,1 0-1,-1-1 0,0 1 0,0 0 1,0-1-1,0 1 0,0 0 1,0 0-1,0 0 0,0 0 0,0 0 1,-1 0-1,1 0 0,0 0 0,0 0 1,-1 0-1,1 1 0,0 1 0,1 1-102,-1 1 0,1-1 0,-1 1 0,0-1 0,-1 1 0,1 0-1,-1 4 1,0-6-248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14387,'11'3'723,"0"-1"-1,0 0 1,0-1-1,1 0 1,-1-1-1,0 0 1,0-1-1,1 0 1,-1 0-1,17-6 1,-20 5-593,0-1 0,0 0 0,0-1 0,0 0 1,0 0-1,-1-1 0,0 0 0,0 0 0,0 0 0,-1-1 0,0 0 0,0 0 0,0-1 0,6-8 1,-11 13-119,0 1 0,0-1 0,0 1 0,0-1 0,-1 0 0,1 1 0,0-1 0,-1 0 1,1 1-1,-1-1 0,1 0 0,-1 0 0,0 0 0,0 1 0,0-1 0,0 0 1,-1-3-1,1 4-6,-1-1 0,1 1 1,-1 0-1,1 0 1,-1 0-1,0 0 0,0 0 1,0 0-1,1 0 1,-1 0-1,0 0 0,0 1 1,0-1-1,0 0 1,-1 0-1,1 1 0,0-1 1,0 1-1,-2-1 1,-1-1 0,-1 1 1,1 0 0,-1 1 0,1-1 0,-1 1 0,0 0 0,1 0-1,-1 0 1,0 1 0,1-1 0,-1 1 0,-5 2 0,0 1 3,1 0 0,0 0 0,-1 1 0,2 0 1,-1 1-1,1 0 0,0 0 0,-9 9 0,13-10-5,-1-1-1,1 1 0,1 0 0,-1 0 0,0 0 0,1 0 0,0 1 0,1 0 0,-1-1 0,1 1 1,0 0-1,0 0 0,1 0 0,-2 10 0,3-14-46,0 1 0,0-1 0,0 0-1,1 0 1,-1 0 0,0 0 0,1 0 0,-1 0 0,1 0-1,0 0 1,-1 0 0,1 0 0,0 0 0,0-1 0,1 1-1,-1 0 1,0-1 0,0 1 0,1 0 0,-1-1 0,1 0-1,0 1 1,-1-1 0,1 0 0,0 0 0,-1 0 0,1 0-1,0 0 1,0 0 0,0 0 0,0-1 0,0 1 0,0-1-1,0 1 1,3-1 0,6 1-180,0 0-1,0-1 1,0 0 0,0-1-1,13-2 1,27-6-248,5-3-152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43 240 15891,'10'-1'563,"1"-1"0,-1 0-1,0-1 1,0 1 0,0-2-1,0 0 1,-1 0 0,1-1-1,-1 0 1,0 0 0,14-12-1,-12 8-354,0 0 1,0-1-1,-1-1 0,-1 1 0,0-2 1,0 1-1,-1-1 0,6-14 0,-12 24-190,-1-1 0,0 1 0,0-1-1,0 0 1,0 0 0,-1 1 0,1-1 0,-1 0-1,1 0 1,-1 0 0,0 0 0,0 0 0,0 1-1,-1-1 1,1 0 0,-1 0 0,-1-5 0,1 7-7,0-1 0,0 1 1,0-1-1,0 1 0,-1 0 1,1-1-1,0 1 0,-1 0 1,1 0-1,0 0 0,-1 0 1,1 0-1,-1 1 0,0-1 1,1 0-1,-1 1 0,0-1 1,1 1-1,-1-1 1,0 1-1,1 0 0,-1 0 1,0 0-1,0 0 0,1 0 1,-1 0-1,0 0 0,0 1 1,1-1-1,-1 1 0,0-1 1,-1 2-1,-6 1 20,-1 0 1,2 1-1,-1 1 1,0-1-1,1 1 1,0 1-1,0 0 1,0 0-1,1 0 0,-12 14 1,5-4-11,1 0 0,1 2 1,-21 36-1,23-36-23,2 1 1,-10 27 0,17-41-33,-1 0 0,1 0 0,0 0 0,0 1 0,0-1 1,1 0-1,0 1 0,0-1 0,0 0 0,1 1 0,-1-1 0,1 0 0,1 0 1,1 8-1,-2-12-26,1 1 1,-1 0 0,0 0 0,0-1-1,1 1 1,-1-1 0,1 1 0,0-1 0,-1 0-1,1 0 1,0 1 0,0-1 0,-1 0-1,1-1 1,0 1 0,0 0 0,0 0-1,0-1 1,0 0 0,0 1 0,1-1-1,-1 0 1,0 0 0,0 0 0,0 0-1,0 0 1,0 0 0,0-1 0,4 0-1,3-1-125,0-1-1,-1 0 0,1 0 0,-1-1 0,14-7 0,24-20-367,3-9-136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119 383 17220,'-4'1'258,"-1"-1"1,1 1-1,0 0 1,-1 0 0,1 1-1,0-1 1,0 1-1,0 0 1,0 0 0,0 1-1,1-1 1,-1 1-1,-5 5 1,2-2 81,0 0 0,1 1 0,0 0 0,1 0 0,-9 15 0,12-19-279,0 1 0,1 0 1,-1 0-1,1-1 1,0 1-1,0 0 0,0 1 1,1-1-1,-1 0 1,1 0-1,0 5 0,0-8-51,1 1-1,-1-1 0,0 1 0,1-1 0,-1 1 0,1-1 1,-1 1-1,1-1 0,-1 0 0,1 1 0,0-1 0,0 0 0,0 0 1,0 1-1,0-1 0,0 0 0,0 0 0,0 0 0,1 0 0,-1 0 1,0 0-1,0-1 0,1 1 0,-1 0 0,1-1 0,-1 1 1,1 0-1,-1-1 0,1 0 0,-1 1 0,1-1 0,2 0 0,4 0-2,1-1-1,-1 1 1,0-1-1,0-1 1,0 0-1,0 0 1,-1-1-1,1 1 1,0-2-1,-1 1 1,0-1-1,8-5 1,4-4 4,-1 0-1,0-1 1,19-20-1,-21 16-3,0-1 1,0 0-1,-2-1 0,-1 0 0,0-1 0,-1-1 0,-2 0 1,0 0-1,-1-1 0,-2-1 0,0 1 0,5-33 0,-11 46-4,-1-1-1,1 1 0,-2 0 0,1 0 0,-1 0 1,-4-16-1,4 23-2,0-1 1,0 1-1,-1 0 0,1 0 1,-1-1-1,1 1 0,-1 0 1,0 0-1,-5-4 0,6 5 0,-1 1 0,1 0 0,-1 0 0,1 0 0,-1 0 0,0 0 0,1 0 0,-1 0 0,0 1 0,0-1 0,0 1 0,1-1 0,-1 1 0,0 0 0,0-1 0,0 1 0,0 0 0,0 0 0,-2 1 0,-1 0 2,1 0 0,-1 0 0,1 1-1,-1-1 1,1 1 0,0 0 0,0 1 0,0-1 0,0 1-1,0 0 1,0 0 0,-5 6 0,-2 3 26,0 0-1,-13 20 1,13-15 12,0 0 0,2 0 0,-9 20 0,15-29-21,0 0 0,0 0 0,1 0 0,0 0 0,1 0 0,0 1-1,0-1 1,1 0 0,0 1 0,1 9 0,-1-16-11,1 1-1,0 0 1,-1 0 0,1-1-1,1 1 1,-1 0 0,0-1-1,0 1 1,1-1 0,0 1-1,-1-1 1,1 0 0,0 0-1,0 0 1,0 0 0,1 0-1,-1 0 1,0 0 0,1-1-1,-1 1 1,1-1 0,-1 0-1,1 0 1,0 0 0,-1 0 0,1 0-1,0 0 1,3 0 0,9 1-5,0-1 0,-1 0 0,1-1 0,19-3 0,-19 2-24,7 0-3,-5-1-2,-1 1 0,0 0 0,0 2 0,19 2 0,-31-3 18,-1 1 1,0 0-1,0-1 1,0 1-1,0 0 0,0 1 1,0-1-1,0 0 1,0 1-1,-1-1 0,1 1 1,0 0-1,-1 0 1,0 0-1,1 1 1,-1-1-1,0 0 0,0 1 1,0-1-1,0 1 1,-1 0-1,1 0 0,-1-1 1,0 1-1,0 0 1,1 0-1,-1 4 1,0 2-105,0-1 1,-1 1 0,0-1 0,0 1 0,-1-1 0,-4 16 0,3-14-79,1-1 1,-1 1-1,2 0 1,0 13-1,2-10-106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30 15371,'-1'-2'170,"0"0"0,0 0-1,0 0 1,0 1 0,0-1 0,0 0-1,0 0 1,-1 1 0,1-1-1,0 0 1,-1 1 0,0-1 0,1 1-1,-3-2 1,3 3-54,-1-1 0,1 1 1,0-1-1,-1 1 0,1 0 0,0 0 1,0-1-1,-1 1 0,1 0 0,0 0 1,-1 0-1,1 0 0,0 1 0,-1-1 1,1 0-1,0 1 0,-3 0 0,0 1 86,0 0 0,0 1-1,0 0 1,0-1-1,0 2 1,1-1 0,0 0-1,-1 1 1,1-1 0,0 1-1,-3 6 1,0-1 2,1 1 0,0 0 0,0 0 0,-5 20 1,8-24-162,1 0 0,-1 0 0,1 0 0,1 0 0,-1 0 0,1 0 0,0 0 0,1 0-1,-1 0 1,3 9 0,-2-14-33,-1 1-1,1-1 1,-1 0-1,1 1 0,-1-1 1,1 0-1,0 0 1,0 0-1,0 1 0,0-1 1,0 0-1,0 0 0,0 0 1,0 0-1,0-1 1,0 1-1,0 0 0,1 0 1,-1-1-1,0 1 1,2 0-1,0 0 5,0-1 0,0 1 0,0-1 0,0 1 0,0-1 0,1 0 0,-1-1 0,0 1 0,4-1 0,6-2 25,-1-1 1,1 0-1,17-9 1,32-23 61,-50 28-85,1 0 1,0 1-1,0 0 1,1 1 0,0 0-1,14-3 1,-27 9-17,1-1 0,-1 1 0,0 0 0,0 0 0,0 0 0,0 0 0,1 0 0,-1 0 0,0 0 0,0 0 0,0 0 0,0 1 0,1-1 0,-1 0 0,0 1 0,0-1 0,0 1 0,0-1 0,0 1 0,0 0 0,0-1-1,0 1 1,0 0 0,0 0 0,-1-1 0,1 1 0,0 0 0,0 0 0,-1 0 0,1 0 0,0 0 0,-1 0 0,1 2 0,1 3-1,0 1 1,-1-1-1,0 1 0,0 0 0,0 7 0,2 12 10,-2-23-5,-1-1-1,1 0 1,-1 0 0,1 0 0,0 0 0,0 1 0,0-1 0,0 0 0,0-1 0,0 1 0,0 0 0,1 0 0,-1 0 0,1-1 0,-1 1 0,1-1 0,0 1 0,0-1-1,-1 0 1,1 1 0,0-1 0,0 0 0,0 0 0,1-1 0,-1 1 0,0 0 0,0-1 0,0 1 0,0-1 0,1 0 0,-1 1 0,0-1 0,0 0 0,1-1-1,-1 1 1,0 0 0,0-1 0,1 1 0,-1-1 0,4-1 0,6-2 19,-1-1-1,1 0 1,-1-1-1,0 0 0,0-1 1,9-8-1,-8 5 18,21-22 1,-22 20-14,24-20 1,-34 37-26,-1 0 0,0-1-1,0 1 1,-1 0 0,1-1 0,-3 9-1,2-7 2,0-2-1,0 0-1,1 0 1,0 1 0,0-1-1,0 0 1,0 0 0,0 1 0,1-1-1,0 0 1,1 5 0,-1-8 3,0 1-1,-1-1 1,1 1 0,0-1 0,1 0 0,-1 1 0,0-1 0,0 0-1,0 0 1,1 1 0,-1-1 0,1 0 0,-1 0 0,1-1 0,-1 1-1,1 0 1,-1 0 0,1-1 0,0 1 0,-1-1 0,1 1 0,0-1-1,0 0 1,-1 0 0,1 0 0,0 0 0,2 0 0,4-1 16,1 0 1,0 0-1,-1-1 1,0 0-1,1 0 0,-1-1 1,0 0-1,10-6 1,62-40 97,-65 39-111,-2 2-7,2-2-88,0 0 0,25-10 0,-40 19 83,0 1-1,0 0 1,1 0 0,-1 0 0,0-1 0,0 1-1,0 0 1,0 0 0,1 0 0,-1 0 0,0 0 0,0 0-1,1 0 1,-1-1 0,0 1 0,0 0 0,0 0-1,1 0 1,-1 0 0,0 0 0,0 0 0,1 0 0,-1 0-1,0 0 1,0 0 0,1 0 0,-1 0 0,0 0-1,0 1 1,0-1 0,1 0 0,-1 0 0,0 0 0,0 0-1,1 0 1,-1 0 0,0 1 0,0-1 0,0 0-1,0 0 1,1 0 0,-1 0 0,0 1 0,0-1 0,0 0-1,0 0 1,0 0 0,0 1 0,0-1 0,1 0-1,-1 0 1,0 1 0,0-1 0,0 0 0,0 0 0,0 0-1,0 1 1,0-1 0,0 0 0,0 0 0,0 1-1,0-1 1,0 0 0,0 0 0,-1 1 0,1-1 0,0 0-1,-7 17-126,6-16 120,-12 23-534,1-1 0,0 2 0,2 0 0,1 0 0,-11 48 0,21-56-599,3-14 470,3-9-86,2-12-260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16628,'-2'14'1672,"2"-2"-1232,0-2-376,7 0 560,6-3-1128,1 0 704,9-7-352,9 1-216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15339,'-2'4'399,"-1"-1"0,1 1 0,-1-1 0,0 0 0,0 1 1,-1-1-1,1-1 0,-1 1 0,1 0 0,-1-1 0,-6 4 0,-17 12 1559,24-15-1774,0 0 1,0 0-1,0 0 0,0 0 1,0 1-1,1-1 0,0 1 0,-4 7 1,6-10-162,-1 0 0,1 1 1,0-1-1,-1 1 0,1-1 1,0 1-1,0-1 0,0 0 0,0 1 1,0-1-1,0 1 0,0-1 1,0 1-1,0-1 0,1 1 1,-1-1-1,1 0 0,-1 1 1,1-1-1,0 0 0,-1 0 0,1 1 1,0-1-1,0 0 0,0 0 1,0 0-1,0 0 0,0 0 1,2 2-1,6 3-55,1-1 0,0 0 0,0-1 0,0 1 0,0-2 0,1 0 0,21 4 0,-18-4-36,0 0 1,-1 1-1,1 1 0,14 7 0,-26-12 67,-1 1 0,1 0 0,-1-1 0,1 1 0,-1 0 0,0 0 0,1 0 0,-1 0 0,0 0 0,0 0 0,0 0 0,0 0 0,0 1-1,0-1 1,0 0 0,0 1 0,0-1 0,0 1 0,-1-1 0,1 1 0,-1-1 0,1 1 0,-1-1 0,0 1 0,1-1 0,-1 1 0,0 0 0,0-1 0,0 1 0,0-1 0,-1 1 0,1-1 0,0 1 0,-1 0 0,1-1-1,-1 1 1,1-1 0,-1 1 0,0-1 0,1 0 0,-1 1 0,-1 1 0,-3 3 55,0 1-1,-1-1 1,0 0-1,0 0 1,0-1-1,-13 9 1,1-2 152,1-2 1,-30 13 0,40-20-309,0 0 1,0 0-1,-1-1 0,1 0 1,-1-1-1,0 0 0,1 0 1,-1 0-1,-12-2 0,19 1 92,0 0-1,0 0 1,1 1 0,-1-1-1,0-1 1,1 1-1,-1 0 1,0 0-1,0 0 1,1 0-1,-1 0 1,0-1-1,1 1 1,-1 0-1,1 0 1,-1-1-1,0 1 1,1-1-1,-1 1 1,1 0-1,-1-1 1,1 1 0,-1-1-1,1 1 1,-1-1-1,1 0 1,-1 1-1,1-1 1,0 1-1,-1-1 1,1 0-1,0 1 1,0-1-1,-1 0 1,1 1-1,0-1 1,0 0-1,0 1 1,0-1-1,0-1 1,10-14-386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 15291,'10'-14'2670,"-10"21"168,-10 26-36,2-11-2405,0 0-1,2 1 1,0-1 0,-2 29-1,7-50-393,1 0-1,0 0 0,0 0 1,0 0-1,0 0 1,0 0-1,0 0 1,0 0-1,0 0 1,1 0-1,-1 0 1,0 0-1,1 0 0,-1 0 1,0 0-1,1 0 1,-1 0-1,1 0 1,-1-1-1,1 1 1,1 1-1,-1-1-1,0-1 1,0 0-1,-1 1 0,1-1 1,0 0-1,0 0 1,0 1-1,0-1 0,0 0 1,0 0-1,0 0 0,0 0 1,0-1-1,0 1 0,0 0 1,0 0-1,-1 0 0,3-1 1,3-2 3,1 0 1,-1 0-1,0-1 0,9-6 1,11-11-14,19-13-65,-42 32 57,1-1-1,0 1 0,0 0 0,0 1 1,0-1-1,0 1 0,1-1 0,-1 1 1,8 0-1,-11 1 7,1 0 1,0 0-1,-1 0 1,1 1-1,0-1 1,-1 1-1,1-1 1,-1 1-1,1 0 1,-1-1-1,1 1 1,-1 0-1,1 0 1,-1 0-1,0 0 1,0 0-1,1 0 1,-1 1-1,0-1 1,0 0-1,0 1 1,0-1-1,-1 1 1,2 1-1,2 6-20,0-1 0,-1 0 0,3 13 0,-3-8 9,-1-9 26,-1 0 1,0 0-1,1 0 0,0 0 1,0 0-1,0-1 0,0 1 1,1-1-1,-1 1 0,1-1 1,0 0-1,0 0 1,6 4-1,-6-5 8,0-1 1,0 1 0,0-1-1,0 0 1,1 0-1,-1 0 1,1 0-1,-1-1 1,1 1-1,-1-1 1,1 0-1,-1 0 1,1 0 0,-1-1-1,1 1 1,-1-1-1,4-1 1,6-1 30,0-2 1,0 1 0,0-2-1,-1 0 1,13-7 0,56-43 159,-5 4-152,-75 51-55,-1 1 0,1-1 0,0 1 0,0-1-1,-1 1 1,1-1 0,0 1 0,0 0 0,-1 0 0,1-1 0,0 1 0,0 0 0,0 0 0,0 0 0,0 0 0,-1 0-1,1 0 1,0 0 0,0 0 0,1 0 0,-1 1 1,-1-1-1,0 1 1,1-1 0,-1 1-1,1-1 1,-1 1-1,0-1 1,1 1 0,-1-1-1,0 1 1,1 0-1,-1-1 1,0 1 0,0-1-1,0 1 1,0 0-1,0-1 1,1 1 0,-1-1-1,0 1 1,-1 1-1,1 6-13,-1 1-1,0 0 1,-4 11-1,1-1 5,3-18 12,1 0 1,0 0-1,-1 1 1,1-1-1,0 0 1,0 1-1,0-1 1,0 0-1,0 0 1,0 1-1,1-1 1,-1 0-1,0 0 1,1 1-1,-1-1 1,1 0-1,-1 0 1,1 0-1,-1 0 1,1 1-1,0-1 1,1 1-1,-1-1 2,0-1 0,0 0 0,0 1 0,0-1-1,0 0 1,1 0 0,-1 0 0,0 0 0,0 0 0,0 0 0,0 0-1,0 0 1,0 0 0,0-1 0,0 1 0,0 0 0,1-1-1,-1 1 1,0 0 0,1-2 0,5-2 3,0 0-1,0 0 1,-1-1 0,1 0 0,9-10 0,44-59-494,-46 56 184,-12 17-157,-2 6 210,-3 18 179,-3 15 293,6-37-211,0-1-1,0 1 1,0 0 0,0 0-1,1 0 1,-1-1 0,0 1-1,0 0 1,1 0 0,-1-1-1,0 1 1,1 0 0,-1 0-1,0-1 1,1 1-1,-1 0 1,1-1 0,0 1-1,-1-1 1,1 1 0,-1-1-1,1 1 1,0-1 0,-1 1-1,1-1 1,1 1 0,0 0-81,0-1-1,0 0 1,0 1 0,0-1 0,0 0 0,0 0 0,0 0 0,0-1 0,0 1 0,3-1 0,6-2-350,-1-1 0,0 0 0,11-6 0,-19 9 417,13-6-471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 15123,'0'0'45,"0"0"0,0 0 0,0 0 0,0 0 0,1 0 0,-1 0-1,0-1 1,0 1 0,0 0 0,0 0 0,0 0 0,0 0 0,0 0 0,0-1 0,0 1-1,0 0 1,1 0 0,-1 0 0,0 0 0,0-1 0,0 1 0,0 0 0,0 0 0,0 0-1,0-1 1,0 1 0,0 0 0,0 0 0,-1 0 0,1 0 0,0-1 0,0 1-1,0 0 1,0 0 0,0 0 0,0 0 0,0 0 0,0-1 0,0 1 0,0 0 0,-1 0-1,1 0 1,0 0 0,0 0 0,0 0 0,0 0 0,0-1 0,-1 1 0,1 0 0,0 0-1,0 0 1,0 0 0,0 0 0,-1 0 0,1 0 0,0 0 0,0 0 0,0 0 0,-1 0-1,-13 8 1456,-18 20-96,31-27-1264,-4 4 92,0 0-1,0 0 0,1 1 1,0-1-1,0 1 0,-6 12 0,10-17-208,-1 1 0,0-1 0,1 0 0,-1 0 0,1 0 0,0 0 0,-1 0 0,1 1 0,0-1 0,0 0 0,0 0 0,0 1 0,0-1 0,0 0 0,0 0 0,0 1 0,0-1 0,0 0 0,1 0 0,-1 0 0,1 0 0,-1 1 0,1-1 0,-1 0 0,1 0 0,-1 0 0,1 0 0,0 0 0,0 0 0,0 0 0,-1 0 0,1-1 0,0 1 0,0 0 0,0 0 0,0-1 0,0 1 0,1 0 0,-1-1 0,0 1 0,0-1 0,0 0 0,0 1 0,1-1 0,1 0 0,12 3-20,-1-2-1,1 0 1,0-1-1,0 0 1,26-4-1,-25 2-92,1 0-1,-1 2 1,1 0-1,19 2 1,-34-2 79,-1 0 0,1 1 1,0-1-1,-1 0 1,1 1-1,-1-1 0,1 1 1,0-1-1,-1 1 0,1 0 1,-1-1-1,0 1 1,1 0-1,-1 0 0,0 0 1,1 0-1,-1 0 0,0 0 1,0 1-1,0-1 1,0 0-1,1 3 0,-1-2 28,-1-1-1,0 1 1,0 0-1,0 0 1,0-1-1,0 1 1,0 0-1,0 0 0,-1-1 1,1 1-1,-1 0 1,1-1-1,-1 1 1,0-1-1,1 1 1,-1-1-1,-2 3 1,-3 5 199,0 0 0,-1-1 0,-1 0 0,0 0 0,-12 9 0,-2 0 693,-38 23 0,53-36-860,0 0 0,0-1 1,-1 0-1,1 0 0,-1 0 0,0-1 0,1 0 1,-1 0-1,0-1 0,-11 0 0,19-1-72,0 0 0,-1 1 0,1-1 0,-1 0-1,1 0 1,0 0 0,-1 0 0,1 0 0,-1 0 0,1 0 0,0 0 0,-1 0 0,1 0-1,-1-1 1,1 1 0,0 0 0,-1 0 0,1 0 0,-1 0 0,1-1 0,0 1 0,-1 0-1,1 0 1,0-1 0,-1 1 0,1 0 0,0 0 0,0-1 0,-1 1 0,1 0 0,0-1-1,0 1 1,0 0 0,-1-1 0,1 1 0,0-1 0,0 1 0,0 0 0,0-1 0,0 1-1,0-1 1,0 1 0,0 0 0,0-1 0,0-1-17,1 0-1,0 1 1,0 0 0,-1-1-1,1 1 1,0 0-1,1-1 1,-1 1 0,0 0-1,0 0 1,2-2 0,19-12-470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16051,'0'1'76,"9"114"3037,-8-102-2850,2 0 0,0 0 1,0-1-1,1 1 0,1-1 1,8 18-1,-12-28-226,0 0 0,0-1-1,1 1 1,-1 0 0,0-1 0,1 1-1,-1-1 1,1 1 0,-1-1 0,1 1-1,0-1 1,0 0 0,-1 0 0,1 0-1,0 0 1,0 0 0,0-1 0,4 2 0,-3-2-6,0 0 1,1 1 0,-1-2-1,0 1 1,0 0 0,1-1-1,-1 1 1,0-1 0,0 0-1,0 0 1,4-2 0,7-4 31,-1-1 0,1-1 0,-2 0 0,15-13 0,-14 12 7,23-21 47,31-23 72,-58 48-165,-1 1 0,1-1 0,0 2 0,1-1 0,-1 1 0,11-2 0,-17 5-22,1 0 1,-1 1-1,0-1 0,1 1 0,-1 0 1,0 0-1,1 0 0,-1 0 1,0 1-1,1 0 0,-1-1 1,0 1-1,0 0 0,0 0 1,0 1-1,0-1 0,0 1 0,0 0 1,0-1-1,0 1 0,-1 0 1,1 1-1,-1-1 0,1 0 1,-1 1-1,0-1 0,0 1 1,0 0-1,0 0 0,1 2 0,5 11 19,-1 1-1,0-1 1,-1 1-1,6 25 1,-5-16 68,-7-24-62,1 0 1,-1 0 0,1 1-1,0-1 1,0 0 0,0 0-1,0 0 1,0 0 0,0 0-1,1 0 1,-1 0-1,3 2 1,-3-3-16,-1-1 0,1 0 0,-1 0 0,0 0 0,1 0 0,-1 0-1,1 0 1,-1 0 0,1 0 0,-1 0 0,1 0 0,-1 0 0,0 0 0,1 0 0,-1 0 0,1 0 0,-1 0 0,1 0-1,-1 0 1,1-1 0,-1 1 0,0 0 0,1-1 0,14-14 231,19-35 182,-24 33-336,1 0 0,1 0-1,1 1 1,19-19 0,-28 31-87,0 1-1,1-1 1,-1 1 0,1 0 0,0 0-1,0 1 1,0-1 0,0 1 0,0 0-1,0 1 1,1-1 0,-1 1-1,1 0 1,-1 0 0,1 1 0,-1-1-1,1 1 1,-1 1 0,1-1 0,9 3-1,-3 1-6,1 0-1,-1 1 0,-1 0 1,1 1-1,-1 0 0,0 1 0,10 8 1,-9-6-3,-1-1 1,1-1-1,0 0 1,1-1-1,19 7 1,-30-12-19,0-1 0,-1 1 0,1-1 0,0 1 0,0-1 0,0 0 0,0 0 0,-1 0 0,1 0 0,0 0 0,0 0 0,0 0 0,0-1 0,-1 1 0,1-1 0,0 1 0,0-1 0,-1 0 0,1 0 0,0 1 0,-1-1 0,1 0 0,-1-1 0,1 1 0,-1 0 0,1 0 0,-1-1 0,0 1 0,0 0 0,0-1 0,0 1 0,0-1 0,0 0 0,0 1 0,1-4 0,1-3-224,-1-1 1,0 1-1,0-1 1,-1 0 0,0 1-1,-1-10 1,1-1-251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19548,'6'-2'1360,"1"8"-1536,4 2-296,11-2 816,7 1-304,14 3-216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0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9 236 16628,'-8'106'3079,"10"171"0,-1-267-2912,-1-4-98,0-1 0,0 1 0,1-1 0,-1 1 1,2-1-1,-1 1 0,0-1 0,1 0 0,0 1 0,1-1 0,-1 0 1,4 5-1,-5-9-67,-1-1 0,0 0 0,1 0 1,-1 1-1,1-1 0,-1 0 0,0 0 0,1 0 1,-1 1-1,1-1 0,-1 0 0,1 0 0,-1 0 0,1 0 1,-1 0-1,1 0 0,-1 0 0,1 0 0,-1 0 1,0 0-1,1 0 0,-1 0 0,1-1 0,-1 1 1,1 0-1,-1 0 0,1 0 0,-1-1 0,0 1 1,1 0-1,-1 0 0,0-1 0,1 1 0,-1 0 1,0-1-1,1 1 0,-1 0 0,0-1 0,1 1 1,-1-1-1,0 1 0,0-1 0,0 1 0,1 0 1,-1-1-1,0 1 0,0-1 0,0 1 0,0-1 1,0 0-1,8-24 15,16-178 77,3-20-60,-23 203-32,1 0-1,1 0 0,0 1 1,2 0-1,0 0 0,16-26 1,-20 38-7,1 1 0,-1 0 1,1 0-1,0 1 0,0 0 1,1 0-1,0 0 0,0 0 0,0 1 1,0 0-1,1 0 0,0 1 1,-1 0-1,1 0 0,0 0 0,1 1 1,-1 0-1,0 0 0,1 1 1,13-1-1,-14 2-7,1 0 1,-1 1 0,0-1-1,1 2 1,-1-1 0,0 1-1,0 0 1,10 4-1,-15-5 9,1 0-1,-1 0 0,0 0 0,0 1 0,0-1 0,0 0 0,-1 1 0,1-1 0,0 1 0,0 0 0,-1-1 0,1 1 0,-1 0 0,0 0 1,0 0-1,1 0 0,-1 0 0,0 1 0,-1-1 0,1 0 0,0 0 0,-1 1 0,1-1 0,-1 0 0,0 1 0,0-1 0,0 0 1,0 1-1,0-1 0,-1 4 0,0 0 6,-1 0 0,-1 0 1,1-1-1,-1 1 0,0-1 1,0 1-1,0-1 0,-1 0 1,0 0-1,0-1 0,0 1 1,-1-1-1,1 0 0,-7 5 1,-1-1-73,0 0 1,0 0 0,0-1 0,-1-1 0,-16 6 0,20-8-32,0-2 0,0 1 0,0-1 0,0-1 0,-1 1 0,1-1 1,0-1-1,0 0 0,-1 0 0,-11-3 0,-2-7-160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13739,'6'17'813,"-2"1"-1,0 0 1,-1 0-1,-1 1 1,-1-1-1,-1 26 1,1-2 464,1 50 507,-3-35-955,4 1 0,2 0 0,13 61 0,-17-113-813,0-3-81,-1 1-1,1-1 1,0 1-1,0-1 1,0 1 0,1-1-1,-1 0 1,1 0-1,-1 1 1,1-1-1,0 0 1,0-1 0,1 1-1,2 2 1,-5-4 38,0-1 0,0 0 0,1 0 0,-1 0 0,0 0 0,1 1 0,-1-1 0,0 0 0,1 0 0,-1 0 0,0 0 0,1 0 0,-1 0 0,1 0 0,-1 0 0,0 0 0,1 0 0,-1 0 0,0 0 0,1 0 0,-1 0 0,0-1 0,1 1 0,-1 0 0,0 0 0,1 0 0,-1 0 0,0-1 0,0 1 0,1 0 0,-1 0 0,0 0 0,0-1 0,1 1 0,-1 0 0,0-1 0,0 1 0,0 0 0,1 0 0,-1-1 0,0 1 0,0 0 0,0-1 0,0 1 0,0 0 0,0-1 0,3-17-375,-3-1-145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218 133 15291,'-6'6'580,"-1"0"-1,1-1 0,-1 1 1,0-1-1,-10 5 0,-18 13 845,20-10-962,0 1 0,1 0 0,1 1 0,0 0 0,-15 25 0,23-34-424,1 1 1,0 0 0,1 0-1,-1 0 1,1 0 0,1 1 0,-1 0-1,2-1 1,-1 1 0,1 0 0,0 0-1,0 0 1,1-1 0,0 1 0,0 0-1,3 13 1,-2-19-46,-1 0 1,1 0-1,-1 0 1,1 0-1,0 0 0,0 0 1,0 0-1,0 0 1,0 0-1,0-1 0,1 1 1,-1 0-1,0-1 1,1 1-1,0-1 0,-1 1 1,1-1-1,0 0 0,-1 0 1,1 0-1,0 0 1,0 0-1,0 0 0,0 0 1,0 0-1,0-1 1,1 1-1,-1-1 0,0 0 1,0 0-1,0 0 1,0 0-1,3 0 0,0-1-12,1 0-1,-1 0 1,1-1 0,-1 1-1,1-1 1,-1-1 0,0 1-1,0-1 1,0 0-1,-1 0 1,9-7 0,4-6 10,0-2 0,-1 0 0,-1-1 0,0 0 0,-2-1 0,20-38 0,-10 8 194,32-97 1,-53 143-176,3-12 56,0 0-1,2-19 0,-7 35-62,0-1-1,0 1 0,1-1 1,-1 1-1,0-1 1,0 1-1,0-1 0,0 1 1,0-1-1,0 1 0,0-1 1,0 0-1,0 1 0,0-1 1,0 1-1,0-1 0,0 1 1,0-1-1,-1 1 0,1-1 1,0 1-1,0-1 1,-1 1-1,1-1 0,0 1 1,-1-1-1,1 1 0,0 0 1,-1-1-1,1 1 0,-1-1 1,1 1-1,0 0 0,-1 0 1,1-1-1,-1 1 1,-1 0-1,1 0 1,0 1 0,0-1-1,-1 1 1,1-1 0,0 1 0,0-1-1,0 1 1,0 0 0,-1 0-1,1 0 1,0-1 0,0 1 0,1 0-1,-1 0 1,-1 2 0,-9 11 8,0 1 0,2 0 1,0 0-1,0 1 0,2 0 0,0 0 1,1 1-1,0 0 0,1 0 1,1 0-1,1 1 0,-2 34 0,5-48-10,0 0 0,0 0 0,0-1-1,1 1 1,0 0 0,0 0-1,0 0 1,0-1 0,0 1-1,1 0 1,-1-1 0,1 0 0,0 1-1,0-1 1,1 0 0,-1 0-1,0 0 1,1 0 0,0 0-1,0-1 1,0 1 0,0-1-1,0 0 1,0 0 0,1 0 0,-1 0-1,1 0 1,-1-1 0,1 0-1,0 1 1,-1-1 0,1-1-1,0 1 1,0 0 0,0-1 0,0 0-1,0 0 1,-1 0 0,1-1-1,0 1 1,0-1 0,0 0-1,4-1 1,4-2 0,-1-1 0,1 0 0,-1 0 0,0-1 0,-1 0 0,1-1 1,-1-1-1,-1 1 0,1-1 0,8-11 0,-4 5 59,-2-1 0,0-1 1,-1 0-1,0 0 0,14-30 1,-32 70 101,1 1 0,-3 37 0,9-60-161,-2 12 6,0 1-1,1-1 1,1 0-1,1 1 1,2 15-1,-3-27-6,1 0 0,-1 0 0,1 0 0,0 0 0,0 0 0,1 0-1,-1-1 1,1 1 0,-1 0 0,1-1 0,0 1 0,0-1 0,0 1 0,0-1 0,0 0 0,1 0 0,-1 0 0,0 0 0,1-1-1,0 1 1,-1 0 0,1-1 0,0 0 0,0 0 0,0 0 0,0 0 0,0 0 0,0-1 0,5 1 0,0-1 1,-1 0 1,1 0-1,0-1 1,-1 0-1,0-1 1,1 0 0,-1 0-1,0-1 1,0 1-1,0-1 1,0-1-1,-1 0 1,1 0-1,-1 0 1,10-9 0,1-1 10,-1-1 1,-1-1 0,-1 0 0,16-23 0,-22 28 0,-1-1 1,0 0-1,5-14 0,-9 20-5,-1 1 0,-1-1-1,1 1 1,-1-1 0,0 0 0,0 0-1,0 1 1,-1-1 0,-1-11 0,1 16-7,0 0 1,0 0-1,0-1 1,0 1-1,-1 0 1,1 0-1,-1 0 1,1 0 0,0 0-1,-1 0 1,0 0-1,1 0 1,-1 0-1,0 0 1,1 0-1,-1 1 1,0-1-1,0 0 1,0 0-1,1 1 1,-1-1 0,0 0-1,0 1 1,0-1-1,0 1 1,0-1-1,-1 1 1,1 0-1,0-1 1,0 1-1,0 0 1,0 0-1,0 0 1,0 0-1,0 0 1,-1 0 0,1 0-1,0 0 1,0 0-1,0 1 1,0-1-1,0 0 1,0 1-1,-2 0 1,-2 1 1,0 0 0,0 0 0,0 1 0,0-1 1,0 1-1,1 0 0,-1 1 0,-3 3 0,1 0-2,1 1 0,0 0 0,1 0 0,0 0 0,0 0 0,1 1 0,0 0-1,0 0 1,-3 15 0,5-17-2,0 1 0,0-1 0,1 1-1,1-1 1,-1 1 0,1 0 0,0 0 0,1-1-1,0 1 1,0 0 0,1-1 0,3 12-1,-4-17 1,0 0-1,-1 0 1,1 0 0,0 0-1,0 0 1,0 0-1,0-1 1,0 1-1,0 0 1,1-1-1,-1 1 1,1-1 0,-1 1-1,1-1 1,-1 0-1,1 0 1,0 1-1,0-1 1,-1 0-1,1-1 1,0 1 0,0 0-1,0 0 1,0-1-1,0 0 1,0 1-1,0-1 1,0 0-1,0 0 1,0 0-1,0 0 1,1 0 0,-1 0-1,0-1 1,0 1-1,0-1 1,0 1-1,0-1 1,2-1-1,3-2 3,0 1-1,0-2 0,0 1 0,0-1 0,-1 0 1,0-1-1,0 1 0,9-12 0,-12 13 3,12-14 31,-1 0 0,22-41 1,-35 66-13,-1-7-21,1 0 0,-1 0-1,0 0 1,1 0 0,-1 0 0,0 0-1,1 0 1,-1 0 0,0 0-1,1 0 1,-1 0 0,0 0-1,1 0 1,-1 0 0,0 0 0,0 0-1,1-1 1,-1 1 0,0 0-1,1 0 1,-1 0 0,0 0-1,0-1 1,1 1 0,-1 0 0,0 0-1,0-1 1,1 1 0,-1 0-1,0 0 1,0-1 0,0 1-1,0 0 1,0 0 0,1-1 0,-1 1-1,0 0 1,0-1 0,6-10 29,-4 8-17,-2 3-12,0 0-1,0-1 1,0 1-1,0 0 1,0-1-1,0 1 1,0 0-1,0 0 1,0-1-1,0 1 1,0 0-1,0 0 1,1-1 0,-1 1-1,0 0 1,0 0-1,0 0 1,0-1-1,1 1 1,-1 0-1,0 0 1,0 0-1,0-1 1,1 1-1,-1 0 1,0 0-1,0 0 1,1 0-1,-1 0 1,0 0-1,0-1 1,1 1-1,-1 0 1,0 0-1,0 0 1,1 0-1,-1 0 1,0 0-1,1 0 1,-1 0 0,0 0-1,0 0 1,1 0-1,-1 1 1,0-1-1,1 0-6,-1 0 0,0 0 0,0 0 0,0 1 0,0-1 0,0 0 0,0 0 0,1 0 0,-1 0 0,0 1-1,0-1 1,0 0 0,0 0 0,0 1 0,0-1 0,0 0 0,0 0 0,0 0 0,0 1 0,0-1 0,0 0 0,0 0 0,0 1 0,0-1 0,0 0 0,0 0 0,0 0 0,0 1 0,0-1-1,0 0 1,-1 0 0,1 0 0,0 1 0,0-1 0,0 0 0,0 0 0,0 0 0,-1 0 0,1 0 0,0 1 0,0-1 0,0 0 0,0 0 0,-1 0 0,1 0 0,0 0 0,0 0-1,0 0 1,-1 1 0,-11 1-1022,-16-9 501,9 2 186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15563,'18'5'683,"0"-1"0,0-1-1,1 0 1,-1-2-1,1 0 1,23-2 0,-33 0-575,0 0 0,0-1 0,0 0 0,0-1 0,0 0 0,0 0 0,-1-1 0,0 0 0,0 0 0,0-1 0,0 0 0,-1-1 0,1 0 0,10-10 0,-15 11-63,1 1 0,-1-1 0,0 0-1,0 0 1,-1 0 0,1 0 0,-1-1 0,0 1 0,0 0-1,-1-1 1,0 0 0,1-7 0,-2 11-23,1 0 1,-1 0-1,0 0 1,0 0-1,0 0 0,0 0 1,-1 0-1,1 0 1,-1 1-1,1-1 1,-1 0-1,1 0 0,-1 0 1,0 0-1,0 0 1,0 1-1,0-1 1,0 0-1,0 1 0,-1-1 1,1 1-1,0-1 1,-1 1-1,1 0 1,-1 0-1,0-1 0,1 1 1,-1 0-1,0 0 1,0 1-1,0-1 1,0 0-1,1 1 1,-1-1-1,0 1 0,0-1 1,0 1-1,-3 0 1,0 0 3,0 0 1,0 1-1,0-1 1,-1 1-1,1 1 1,0-1-1,0 1 1,0 0-1,1 0 1,-1 0-1,0 0 1,1 1-1,-1 0 1,1 0-1,0 0 1,0 1-1,0-1 1,1 1-1,-7 8 1,1 0-14,0-1 1,1 1 0,1 1-1,0-1 1,1 1-1,-6 16 1,9-19 2,0 0 1,0 1-1,1-1 0,1 1 0,0 0 1,0 17-1,1-26-11,0 0-1,0 0 1,0 0 0,0 0 0,0 1-1,1-1 1,-1 0 0,1 0 0,0 0 0,-1 0-1,1 0 1,0 0 0,0-1 0,0 1-1,1 0 1,-1 0 0,0-1 0,1 1-1,-1 0 1,1-1 0,-1 0 0,1 1-1,0-1 1,0 0 0,-1 0 0,1 0-1,0 0 1,0 0 0,0 0 0,0 0-1,0-1 1,0 1 0,1-1 0,-1 0-1,0 1 1,0-1 0,0 0 0,0 0-1,3-1 1,1 1 4,0-1 1,0 0-1,0 0 0,0-1 0,0 0 0,-1 0 0,1 0 1,0-1-1,-1 0 0,9-5 0,0-3-44,0 0 1,15-18-1,5-3-489,-7 9 50,-13 12 445,-1-1-1,15-16 1,-6 1 103,-8 9 13,0 1 0,22-20-1,-32 34-70,0-1 0,0 1 0,0 0 0,1 0 0,-1 0 0,1 1 0,0 0 0,0 0 0,-1 0 0,1 0 0,0 1 0,1 0 0,-1 0 0,0 0 0,7 0 0,-10 1-13,0 1-1,1-1 0,-1 0 0,0 1 0,0 0 0,0-1 0,0 1 0,0 0 0,0 0 0,0 0 1,0 1-1,0-1 0,0 0 0,0 1 0,-1-1 0,1 1 0,-1 0 0,1-1 0,-1 1 1,1 0-1,-1 0 0,0 0 0,0 0 0,0 0 0,0 0 0,0 0 0,-1 0 0,1 0 0,-1 0 1,1 4-1,0 1 3,0 0 0,0 0 0,-1 0 0,0 0 0,0 0 0,-1 0 0,0 0 0,-3 12 0,-2-4 66,0 0 0,-1 0 0,-1-1 0,-14 20 0,-1 3 226,47-54-91,33-37-245,-37 34-17,1 0 0,46-32 0,-65 50 47,1 1 0,-1 0 0,1-1 0,-1 1 0,1 0 0,-1 0 0,1 0 0,0 1 0,-1-1 0,1 1-1,0-1 1,0 1 0,-1 0 0,1 0 0,0 0 0,4 1 0,-5 0 4,0-1 0,-1 1 0,1 0 0,0 0-1,-1 0 1,1 0 0,-1 0 0,1 1 0,-1-1 0,0 0-1,0 1 1,1-1 0,-1 1 0,0-1 0,0 1 0,0-1-1,0 1 1,-1 0 0,1 0 0,0-1 0,-1 1 0,1 0-1,-1 0 1,0 0 0,1 2 0,0 9 34,-1 0 0,0 0-1,0 0 1,-4 16 0,1 3 214,3-32-239,0 0 0,0 0 0,0 1 1,0-1-1,0 0 0,0 0 1,0 0-1,0 1 0,0-1 0,0 0 1,0 0-1,0 0 0,0 1 0,0-1 1,0 0-1,0 0 0,0 0 1,0 0-1,1 1 0,-1-1 0,0 0 1,0 0-1,0 0 0,0 0 0,0 1 1,1-1-1,-1 0 0,0 0 1,0 0-1,0 0 0,0 0 0,1 0 1,-1 1-1,0-1 0,0 0 0,0 0 1,1 0-1,-1 0 0,0 0 1,0 0-1,0 0 0,1 0 0,-1 0 1,0 0-1,0 0 0,0 0 0,1 0 1,-1 0-1,0 0 0,0 0 1,0 0-1,1-1 0,-1 1 0,0 0 1,0 0-1,0 0 0,0 0 0,1 0 1,-1 0-1,0 0 0,0-1 1,0 1-1,0 0 0,0 0 0,1 0 1,13-12 145,14-15-24,56-50-62,-74 69-101,1 0 1,0 1 0,0 1 0,0 0-1,1 0 1,20-7 0,-29 12 26,0 1 0,0-1 1,0 0-1,0 1 0,0 0 0,0 0 1,0-1-1,0 2 0,0-1 0,0 0 1,0 1-1,0-1 0,0 1 1,0 0-1,0 0 0,-1 0 0,1 0 1,0 1-1,0-1 0,-1 1 0,1-1 1,-1 1-1,0 0 0,1 0 1,-1 0-1,0 0 0,0 1 0,0-1 1,-1 1-1,1-1 0,0 1 1,-1-1-1,2 5 0,0 1-14,0-1-1,-1 0 1,0 1 0,0 0-1,-1-1 1,1 1 0,-2 0-1,1 0 1,-1 0 0,-1-1 0,1 1-1,-3 9 1,3-15 16,-1-1 1,1 1 0,-1 0-1,1-1 1,-1 1-1,1-1 1,-1 1-1,0-1 1,0 1 0,0-1-1,0 0 1,0 0-1,-3 3 1,-5-1-60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99 13067,'-1'1'144,"0"-1"0,0 1 1,-1 0-1,1 0 0,0 0 1,0 0-1,1 0 1,-1 0-1,0 0 0,0 0 1,0 0-1,1 0 0,-1 0 1,1 1-1,-1-1 0,1 0 1,-1 1-1,1-1 0,0 0 1,-1 1-1,1-1 0,0 2 1,0-1 52,1 0 1,-1 0 0,1 0 0,0 0 0,-1 0-1,1 0 1,0-1 0,0 1 0,0 0 0,0-1 0,1 1-1,-1 0 1,3 2 0,0-1 91,0 1 0,0-1 0,0 0 0,0 0 0,1 0-1,-1-1 1,1 0 0,0 0 0,0 0 0,9 3 0,-8-5-191,-1 0 0,1 0 0,-1 0-1,1-1 1,-1 0 0,0 0 0,1 0 0,-1-1-1,0 1 1,0-1 0,0-1 0,0 1 0,0-1-1,-1 1 1,1-1 0,-1-1 0,1 1 0,3-5-1,-3 4-55,0-1 0,0-1-1,-1 1 1,0-1 0,0 0 0,0 0-1,-1 0 1,1 0 0,-1 0-1,-1-1 1,0 1 0,1-1-1,0-11 1,-2 15-32,-1 1 1,0 0-1,1-1 1,-1 1-1,0-1 0,-1 1 1,1-1-1,0 1 0,-1-1 1,0 1-1,1 0 1,-1-1-1,0 1 0,-2-4 1,2 5-4,0-1 1,0 1-1,0 0 1,0 0 0,0 0-1,-1 0 1,1 0-1,0 1 1,-1-1-1,1 0 1,0 0-1,-1 1 1,1-1-1,-1 1 1,1-1 0,0 1-1,-1 0 1,-2-1-1,0 1 3,0 1 0,0-1 0,0 1 0,0-1 0,0 1 0,0 0 0,1 1 0,-1-1 0,0 0 0,0 1 0,1 0 0,-1 0 0,1 0 0,0 1 0,0-1 0,-6 6 0,1 1-7,1 0-1,0 0 0,0 0 0,1 1 0,0 0 1,1 1-1,-8 21 0,10-26-4,1 1 1,0-1-1,1 0 1,0 1-1,0-1 0,0 1 1,1 0-1,0-1 1,0 1-1,0-1 0,1 1 1,0-1-1,0 1 1,1-1-1,4 11 0,-5-15 2,0 0 0,0 1-1,0-1 1,1 0-1,-1-1 1,1 1 0,-1 0-1,1 0 1,0-1-1,0 1 1,-1-1 0,1 1-1,0-1 1,1 0-1,-1 0 1,0 0 0,0 0-1,3 1 1,-1-1-1,0-1 1,0 1-1,-1-1 1,1 0 0,0 0-1,0 0 1,0-1-1,0 1 1,0-1-1,4-2 1,8-3-1,0 0 0,-1-2 0,0 0 0,16-11-1,-22 14 2,26-20-16,22-14-36,-53 37 40,1-1 1,-1 1-1,1 0 1,0 0-1,0 1 1,0-1-1,0 1 1,0 0-1,0 1 1,6-1-1,-9 1 7,-1 0 1,0 0-1,0 0 1,1 1-1,-1-1 1,0 1-1,0-1 1,1 1-1,-1-1 1,0 1-1,0-1 1,0 1-1,0 0 1,0 0-1,0 0 1,0-1-1,0 1 1,0 0-1,1 2 1,11 24-74,-11-23 75,-1 0-1,1 0 0,0 0 1,0-1-1,4 7 0,-5-9 8,0 0 0,0-1-1,-1 1 1,1 0 0,0-1 0,0 1-1,0-1 1,0 1 0,0-1-1,0 1 1,0-1 0,0 0 0,0 1-1,0-1 1,0 0 0,1 0-1,-1 0 1,0 0 0,0 0 0,0 0-1,0 0 1,0 0 0,0 0 0,0 0-1,0-1 1,2 0 0,7-3 19,0 0 1,1-1 0,-2 0 0,11-7 0,-9 5-50,0 0 0,20-8 1,-27 14-1,0-1 1,1 1 0,-1 0 0,1 0 0,0 0 0,-1 1 0,1 0 0,0 0 0,-1 0 0,1 0 0,6 2 0,-7-1-7,1 1 1,-1-1 0,1 1-1,-1 0 1,0 0-1,0 0 1,0 1-1,0-1 1,0 1 0,6 6-1,1 2-63,-1 1-1,9 13 1,12 14-115,-30-38 163,0 0 0,0 0 0,0 0 0,1 0 0,-1 0 0,0 0 0,0 0 0,1 0 0,-1 0 0,1-1 0,-1 1 0,1-1 0,-1 1 0,0-1 0,1 1 0,0-1 0,-1 0 0,1 0 0,1 0 0,-1 0 17,0-1-1,0 1 1,0-1 0,-1 1-1,1-1 1,0 0-1,-1 0 1,1 0 0,-1 0-1,1 0 1,-1 0 0,1-1-1,-1 1 1,0 0 0,1-1-1,1-2 1,14-23-239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15371,'-9'12'731,"1"0"-1,0 0 1,0 0-1,1 1 0,-8 23 1,-20 71 1578,28-84-1787,-27 114 1496,30-116-1760,1 0-1,1 0 1,1 1-1,3 31 1,-2-52-248,0 1 1,0-1 0,0 1-1,0-1 1,1 1 0,-1-1-1,0 0 1,1 1 0,-1-1-1,1 0 1,0 1-1,-1-1 1,1 0 0,0 1-1,0-1 1,0 0 0,-1 0-1,1 0 1,0 0 0,2 2-1,-1-3-6,-1 0 0,0 0 0,0 1 0,0-1 0,0 0 0,1 0 0,-1 0 0,0 0 1,0 0-1,0 0 0,0-1 0,1 1 0,-1 0 0,0-1 0,0 1 0,0 0 0,0-1 0,0 1 0,2-2 0,5-4-6,1 0 1,-1-1-1,0 0 1,9-11-1,-13 14 5,17-19-20,-8 9-10,0 0-1,1 0 1,0 1 0,1 1 0,25-15 0,-38 25 20,0 1 0,0 0 0,1 0 0,-1 0 1,0 0-1,1 1 0,-1-1 0,0 0 0,1 1 1,-1 0-1,1 0 0,-1-1 0,1 1 0,-1 1 1,1-1-1,-1 0 0,0 1 0,1-1 0,-1 1 1,1 0-1,1 1 0,0 0-2,-1 0 0,-1 0 0,1 0 0,0 0 0,0 1 0,-1 0 0,0-1 0,1 1 1,-1 0-1,0 0 0,0 0 0,-1 1 0,3 5 0,3 9-20,-1 1 0,-1 0 0,4 30-1,2 9 21,-11-57 12,1 1 0,-1-1 0,0 0 0,1 1 0,-1-1-1,1 0 1,-1 0 0,1 0 0,-1 0 0,1 1 0,0-1-1,0 0 1,1 1 0,-2-2 0,0 0-1,1 0 1,-1 0-1,0 0 1,1 1-1,-1-1 1,0 0-1,0 0 1,1 0 0,-1 0-1,0 0 1,1 0-1,-1 0 1,0 0-1,1 0 1,-1-1 0,0 1-1,0 0 1,1 0-1,-1 0 1,0 0-1,1 0 1,-1 0-1,0-1 1,0 1 0,1 0-1,-1 0 1,0 0-1,0-1 1,0 1-1,1 0 1,-1-1-1,2-2 15,0 0-1,-1 0 0,1 0 1,-1 0-1,1 0 1,-1 0-1,1-6 0,21-132 252,-20 131-284,0 20-9,0 21 164,0-36-111,0-1 1,0 1-1,1 0 0,-1 1 1,1-1-1,0 1 1,1-1-1,5-3 1,13-8-209,-21 14 121,1 1 0,-1 0 0,0-1 0,1 1 0,-1-1 0,0 0 0,0 0 0,0 0 0,0 0 0,0 0 0,0-1 0,-1 1 0,1 0 0,-1-1 0,0 1 0,2-5 0,19-92-381,-31 174 471,5-29 114,2-35-103,-2 21 202,1 0 0,2 60-1,1-91-234,0 0 1,0 0-1,0 0 0,0 0 0,0-1 1,0 1-1,0 0 0,0 0 0,1 0 1,-1 0-1,0 0 0,0-1 0,1 1 1,-1 0-1,1 0 0,-1-1 0,1 1 1,-1 0-1,1 0 0,-1-1 0,1 1 0,-1-1 1,1 1-1,0 0 0,-1-1 0,3 1 1,-2-1-5,0 0 0,0 0 0,0 0 0,0-1 0,0 1 1,0-1-1,0 1 0,0 0 0,-1-1 0,1 0 0,0 1 1,0-1-1,0 0 0,0 1 0,-1-1 0,1 0 0,1-1 1,4-6 10,1-1 0,8-17 0,-9 15-11,-1 0 1,-1 1-1,0-2 0,0 1 1,-1 0-1,3-24 0,-6 35-21,1-1 0,-1 1 0,0-1 0,0 1 0,0 0 0,0-1 0,0 1 0,0 0 0,0-1 0,0 1 0,0-1 0,0 1 0,0 0 0,0-1 0,0 1 0,0-1 0,0 1 0,0 0 0,0-1 0,-1 1 0,1 0 0,0-1 0,0 1 0,0 0 0,-1-1 0,1 1 0,0 0 0,0-1 0,-1 1 0,1 0 0,0 0 0,-1-1 0,1 1 0,0 0 0,-1 0 0,1-1 0,0 1 0,-1 0 0,1 0 0,0 0 0,-1 0 0,1 0 0,-1 0 0,1 0 0,0 0 0,-1 0 0,1 0 0,-1 0 0,1 0 0,0 0 0,-1 0 0,1 0 0,-1 0 0,1 0 0,0 0 0,-1 0 0,1 1 0,0-1-1,-1 0 1,1 0 0,0 1 0,-1-1 0,1 0 0,0 0 0,0 1 0,-1-1 0,1 0 0,0 1 0,-27 22-1789,24-19 1733,-10 8-406,1 2-137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20 436 13755,'-20'17'8111,"29"-28"-5851,102-151 972,30-96-2671,-129 237-640,-22 50-55,2-8 127,-6 17-46,-7 21 13,2 0-1,-13 76 1,29-109 33,3-26 7,0 0-1,0 1 1,0-1 0,0 0 0,-1 1 0,1-1-1,0 0 1,0 0 0,0 1 0,0-1-1,0 0 1,0 1 0,0-1 0,0 0 0,0 1-1,0-1 1,0 0 0,1 0 0,-1 1-1,0-1 1,0 0 0,0 1 0,0-1 0,0 0-1,0 0 1,1 1 0,-1-1 0,0 0-1,0 0 1,0 1 0,1-1 0,-1 0 0,0 0-1,0 0 1,1 0 0,-1 1 0,0-1-1,1 0 1,-1 0 0,0 0 0,0 0 0,1 0-1,-1 0 1,0 0 0,1 0 0,-1 0-1,0 0 1,1 0 0,-1 0 0,0 0 0,0 0-1,1 0 1,-1 0 0,0 0 0,1 0-1,-1 0 1,0 0 0,0 0 0,1-1 0,-1 1-1,1 0 1,13-13-27,-13 13 24,42-54-248,-33 40 107,0 1 1,0 0-1,2 1 1,15-14 0,-26 25 120,0 0 0,1 0 1,-1 0-1,0 1 1,0-1-1,1 0 0,-1 1 1,1-1-1,-1 1 0,1-1 1,-1 1-1,1 0 1,-1-1-1,1 1 0,-1 0 1,1 0-1,-1 0 0,1 0 1,-1 1-1,1-1 1,-1 0-1,2 1 0,2 1-8,-1 0 0,0 1 0,0-1-1,0 1 1,6 5 0,-7-5 30,0-1 1,0 0-1,0 1 1,0-1-1,0 0 1,0 0-1,1-1 1,-1 1-1,1-1 1,-1 1-1,1-1 1,0 0-1,5 0 1,-3-2 8,0 0 0,1 0 0,-1-1 0,0 0 0,0 0 0,0 0 0,0-1 1,0 0-1,-1 0 0,10-7 0,-8 5-4,0 1 1,0 0-1,1 0 1,-1 0-1,1 1 0,9-2 1,-11 4-18,0 0 0,0 0 0,0 1 0,1 0 0,-1 0 0,0 1 1,0-1-1,1 1 0,-1 1 0,0-1 0,0 1 0,0 0 0,-1 0 0,11 6 0,-9-3-11,1 0-1,-1 0 1,0 1-1,-1 0 1,1 0-1,-1 0 1,0 1-1,-1 0 1,9 14-1,-16-28 49,1 0-1,0-1 1,0 1-1,0-10 1,0-3-34,0 11-110,1-1 0,-1 0 0,1 1 0,1-1 0,0 0 0,0 1 0,1-1 0,0 1 0,1-1 0,0 1 0,1 0 0,-1 0 0,2 1 0,-1-1 0,1 1 0,0 0 0,10-11 0,7-10-155,3-2 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 14059,'0'0'53,"0"0"0,0 0 0,-1 1 0,1-1 0,0 0 0,0 0 0,0 0 0,0 1 0,-1-1-1,1 0 1,0 0 0,0 0 0,0 1 0,-1-1 0,1 0 0,0 0 0,0 0 0,-1 0 0,1 0 0,0 0 0,-1 0 0,1 0 0,0 1 0,0-1 0,-1 0 0,1 0 0,0 0-1,-1 0 1,1 0 0,0 0 0,0-1 0,-1 1 0,1 0 0,0 0 0,0 0 0,-1 0 0,1 0 0,0 0 0,0 0 0,-1-1 0,1 1 0,0 0 0,0 0 0,-1 0 0,1 0 0,0-1-1,0 1 1,0 0 0,0 0 0,-1-1 0,1 1 0,0 0 0,0 0 0,0-1 0,0 1 0,0 0 0,0 0 0,0-1 0,0 1 0,0 0 0,0-1 0,0 1 0,0-1 0,-12 25 1723,5-1-1468,2-1 0,1 2 0,0-1 0,2 0 0,1 1 1,0-1-1,2 1 0,1-1 0,1 0 0,1 1 0,0-1 0,2-1 0,1 1 0,17 37 0,0-18-388,-45-59-240,-20-20 23,23 21 241,1 0-1,0 0 1,1-2 0,-22-31-1,37 47 72,0 1-1,0-1 0,0 1 1,0-1-1,0 1 1,1-1-1,-1 0 0,1 1 1,-1-1-1,1 0 1,0 1-1,-1-1 0,1 0 1,0 0-1,0 1 1,1-4-1,-1 3 4,1 1 0,0 0 0,0-1 0,-1 1 0,1 0 0,0 0 0,0 0 0,0-1 0,0 1 0,0 0 0,1 0 0,-1 1 0,0-1 0,0 0 0,1 0 0,-1 1-1,0-1 1,1 0 0,2 0 0,20-6 133,0 1 0,46-5 0,-51 9-298,0-1 1,0 0-1,-1-2 0,0 0 0,33-13 0,-40 9-58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19324,'-7'5'1088,"13"1"-1080,7-3-16,11-5 336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33 166 15339,'-2'-1'191,"0"1"-1,0-1 1,0 1-1,0-1 1,0 0-1,0 1 1,0-1 0,1 0-1,-1 0 1,0-1-1,0 1 1,1 0-1,-1 0 1,1-1-1,-3-2 1,4 4-129,0-1 0,-1 1 0,1-1 1,0 1-1,0-1 0,0 1 0,0-1 0,0 1 1,0-1-1,-1 1 0,1-1 0,0 1 0,0-1 1,0 1-1,1-1 0,-1 1 0,0-1 0,0 1 1,0-1-1,0 1 0,0 0 0,1-1 0,-1 1 1,0-1-1,1 0 0,0 0 70,0 0 1,0 0-1,1-1 1,-1 1-1,1 0 0,-1 0 1,1 0-1,-1 1 1,1-1-1,-1 0 1,3 0-1,4-2 96,0 1 0,0 0 0,0 0 0,0 0 1,0 1-1,0 1 0,0-1 0,0 1 0,1 1 0,-1 0 0,11 2 1,-15-2-204,0 0 0,0 0 0,0 1 1,0-1-1,-1 1 0,1 0 1,-1 0-1,1 1 0,-1-1 1,0 1-1,0-1 0,0 1 0,0 0 1,-1 0-1,1 0 0,-1 1 1,1-1-1,-1 0 0,0 1 1,-1 0-1,1-1 0,0 1 0,-1 0 1,2 8-1,-1 2-27,0 1 0,-1-1 0,0 1 1,-1 0-1,-3 19 0,-17 74-141,11-62 72,6-22 8,3-24 62,0 0 0,0 1 0,0-1 0,0 0 0,0 1 0,-1-1 0,1 0 0,0 1 0,0-1-1,0 0 1,0 1 0,0-1 0,0 0 0,1 1 0,-1-1 0,0 0 0,0 0 0,0 1 0,0-1 0,0 0 0,0 1 0,1-1 0,-1 0 0,0 0 0,0 1 0,0-1 0,1 0 0,-1 0 0,0 1-1,0-1 1,0 0 0,1 0 0,-1 0 0,0 1 0,1-1 0,-1 0 0,0 0 0,1 0 0,-1 0 0,0 0 0,0 0 0,1 0 0,-1 0 0,0 0 0,1 0 0,-1 0 0,0 0 0,1 0 0,-1 0 0,0 0-1,1 0 1,-1 0 0,0 0 0,1 0 0,-1 0 0,0 0 0,0 0 0,1-1 0,-1 1 0,0 0 0,1 0 0,-1 0 0,0-1 0,0 1 0,0 0 0,1 0 0,-1-1 0,0 1 0,1-1 0,7-8 7,0 0 1,0-1 0,-1 0 0,-1 0 0,10-20 0,0 3 12,99-166 171,-96 165-152,-19 28-37,0-1 1,1 1-1,-1-1 1,1 1-1,-1-1 0,0 1 1,1-1-1,-1 1 1,1-1-1,-1 1 1,1 0-1,0-1 1,-1 1-1,1 0 1,-1 0-1,1-1 1,-1 1-1,1 0 1,0 0-1,-1 0 0,2-1 1,-2 2-1,1-1 0,-1 0 0,0 0 0,1 1 0,-1-1 0,1 0 0,-1 0 1,0 1-1,1-1 0,-1 0 0,0 1 0,0-1 0,1 0 0,-1 1 0,0-1 0,0 1 0,1-1 0,-1 0 0,0 1 0,0-1 0,0 1 1,5 28 22,-5-27-23,2 48 14,-2-28-8,1 1 0,1-1 1,0 1-1,2-1 0,12 40 1,-15-60 5,0 1 0,0 0 1,0-1-1,0 0 0,0 1 1,1-1-1,-1 0 0,1 1 0,-1-1 1,1 0-1,0 0 0,0 0 1,0-1-1,0 1 0,0 0 1,0-1-1,1 1 0,-1-1 1,1 0-1,-1 0 0,1 0 0,-1 0 1,1 0-1,-1 0 0,1-1 1,2 1-1,0-1 21,-1-1 0,0 1 0,0-1-1,0 0 1,0-1 0,0 1 0,0 0 0,-1-1 0,1 0 0,0 0-1,-1 0 1,1-1 0,-1 1 0,0-1 0,0 0 0,4-3 0,2-5 66,1 0 1,-2 0 0,1-1 0,-1 0 0,-1 0 0,-1-1 0,1 0 0,5-19 0,-9 23-60,0 0 1,-1 0-1,0-1 0,0 1 1,-1-1-1,-1 1 1,1-1-1,-2 1 1,1-1-1,-1 1 1,0 0-1,-1-1 0,-5-13 1,7 21-38,-1 0 0,1 0 0,-1 0 0,0 1 0,0-1 0,0 0 0,0 1 0,0-1 0,0 0 0,0 1 0,-1 0 0,1-1 1,-1 1-1,1 0 0,-1-1 0,1 1 0,-1 0 0,0 0 0,1 0 0,-1 0 0,0 1 0,0-1 0,0 0 0,1 1 0,-1 0 0,0-1 0,0 1 0,-3 0 0,3 0-3,-1 1 0,1-1 1,0 1-1,0 0 0,0 0 0,-1 0 0,1 0 0,0 0 0,0 0 0,1 0 0,-1 1 0,0-1 0,0 1 0,1 0 0,-1-1 0,0 1 0,1 0 0,0 0 0,-1 0 0,1 0 0,0 0 0,0 0 1,-1 3-1,1-2-1,0 1 1,0 0 0,0-1-1,0 1 1,1 0 0,-1 0-1,1 0 1,0 0 0,0 0 0,1 0-1,-1 0 1,1-1 0,-1 1-1,3 5 1,-3-8-1,1 0 0,0 0 1,-1 1-1,1-1 0,0 0 0,-1 0 0,1 0 0,0 0 1,0 0-1,0 0 0,0 0 0,0 0 0,0 0 0,1 0 1,-1 0-1,0-1 0,0 1 0,1 0 0,-1-1 0,0 1 1,1-1-1,-1 1 0,0-1 0,1 0 0,-1 0 0,1 0 1,-1 0-1,0 0 0,1 0 0,-1 0 0,1 0 0,-1 0 0,0 0 1,1-1-1,-1 1 0,0-1 0,1 1 0,-1-1 0,0 0 1,1 1-1,0-2 0,6-3 0,-1 0-1,0 0 1,-1 0-1,1-1 1,-1 0 0,0 0-1,0 0 1,-1-1-1,0 0 1,0 0 0,-1-1-1,0 1 1,0-1-1,0 0 1,-1 0 0,3-14-1,-13 47-20,3-15 20,1 1 0,0-1 1,-2 22-1,4-29 0,1 0-1,0 0 0,0 0 1,0 0-1,1 0 0,-1-1 1,1 1-1,-1 0 0,1 0 1,0 0-1,0 0 0,0-1 1,0 1-1,1 0 0,-1-1 1,1 1-1,0-1 0,0 1 1,0-1-1,0 0 0,0 0 1,0 0-1,0 0 0,1 0 1,-1-1-1,1 1 0,-1-1 1,1 1-1,0-1 0,3 1 1,-1-1-5,-1 0-1,1 0 1,0-1 0,-1 0 0,1 0-1,-1 0 1,1 0 0,-1-1 0,1 0 0,-1 0-1,1 0 1,-1 0 0,0-1 0,1 1-1,-1-1 1,0 0 0,0-1 0,0 1-1,5-5 1,0-1 0,0-2 1,0 1-1,-1-1 0,8-12 0,-9 12 9,1 0-1,0 0 0,0 1 0,13-11 0,-20 20-3,0-1 1,-1 0 0,1 1 0,0-1 0,0 0 0,0 1 0,0-1 0,0 1 0,0-1 0,0 1 0,0 0 0,0-1 0,0 1 0,0 0 0,0 0 0,0 0 0,0 0 0,0 0 0,0 0 0,0 0 0,0 0 0,0 0 0,0 0-1,2 1 1,-2 0-1,0 0-1,0 0 0,0-1 0,0 1 0,0 1 0,0-1 0,0 0 0,0 0 0,0 0 0,0 0 0,-1 1 0,1-1 0,0 0 0,-1 1 0,1 1 0,2 6-16,-1 1 1,0-1-1,0 20 0,-1-29 17,0 30-34,-1-1 0,-2 1-1,-4 29 1,25-103 63,-12 24-2,1 1 0,1-1 0,1 2 1,0-1-1,2 1 0,15-18 0,-20 30-47,0 0 0,1 1 0,-1 1 1,1-1-1,0 1 0,0 0 0,1 1 0,-1 0 0,1 0 1,12-1-1,-8 1-421,-1-1-1,1 0 1,16-9 0,-24 10 242,0 0 0,0 0-1,1 0 1,-2-1 0,1 0 0,0 0-1,-1 0 1,0-1 0,0 1-1,0-1 1,4-8 0,1-13-612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16508,'-5'24'1432,"5"-1"-1376,9-3 1744,7-1-1000,11-3-287,12 2-17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180 340 18972,'-4'-1'162,"1"0"-1,-1 1 1,0-1 0,0 1-1,0 0 1,0 0 0,1 0-1,-1 1 1,0-1 0,0 1-1,0 0 1,1 0 0,-1 0-1,0 0 1,1 1 0,-1-1-1,1 1 1,0 0 0,-1 0 0,1 1-1,0-1 1,0 1 0,-4 3-1,-1 3 2,0 0 1,0 0-1,0 0 0,1 1 0,1 0 0,-8 15 0,7-11-11,1 0-1,-7 28 0,12-37-107,0 0-1,0 0 1,0 1 0,0-1-1,1 0 1,0 1 0,0-1-1,1 0 1,0 1 0,-1-1-1,4 9 1,-3-13-30,-1 0 1,1 1-1,0-1 0,0 0 0,-1 1 1,1-1-1,0 0 0,0 0 0,0 0 1,1 1-1,-1-1 0,0-1 0,0 1 1,0 0-1,1 0 0,-1 0 0,1-1 1,-1 1-1,0 0 0,1-1 0,-1 0 1,1 1-1,-1-1 0,1 0 0,-1 1 1,1-1-1,0 0 0,-1 0 0,1-1 1,-1 1-1,1 0 0,-1 0 0,1-1 1,-1 1-1,1-1 0,-1 1 0,2-2 1,6-1 15,-1-1 1,1 0 0,-1-1 0,15-11 0,17-15-10,-3-2 1,0-2-1,55-68 0,-51 50 0,-3-1 0,43-81 0,-81 133-20,9-14 6,0 0 1,-2-1-1,11-34 1,-17 50-8,-1 0 1,0 0 0,1 0-1,-1-1 1,0 1-1,1 0 1,-1 0-1,0 0 1,0 0 0,0 0-1,0 0 1,0 0-1,0-1 1,0 1-1,-1 0 1,1 0-1,0 0 1,-1 0 0,1 0-1,0 0 1,-1 0-1,1 0 1,-1 0-1,-1-2 1,1 3 0,-1 1-1,1-1 1,0 0-1,-1 1 1,1-1 0,0 1-1,0-1 1,-1 1-1,1-1 1,0 1 0,0 0-1,0 0 1,0 0-1,0 0 1,0-1 0,0 1-1,0 1 1,0-1-1,0 0 1,1 0 0,-1 0-1,-1 2 1,-19 29-8,1 1 0,1 1 0,2 1 1,1 0-1,2 1 0,2 1 0,1 0 0,1 0 1,-6 61-1,14-82-164,1-1 1,1 0-1,0 1 0,0-1 1,5 20-1,-5-31 138,1 0 0,0-1 1,0 1-1,1 0 0,-1-1 0,1 1 1,0-1-1,-1 0 0,2 1 0,-1-1 1,0 0-1,1 0 0,-1 0 0,1 0 1,0-1-1,0 1 0,0-1 0,0 0 1,0 0-1,0 0 0,1 0 0,-1 0 0,1-1 1,0 1-1,-1-1 0,5 1 0,3-1-58,-1 0 0,1 0-1,11-2 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14035,'0'-1'3113,"1"10"-2305,-1 6 1440,0 13-719,-1 5-161,-2 11-344,0 5-200,-3 7-240,0 0-119,-1-5-385,4-5-200,1-14-593,0-8-351,2-18 856,6-6-200,7-16-144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8 301 15715,'-7'9'4532,"19"-22"-2457,20-13-1576,-1-1 0,-1-1 1,-2-2-1,-1-1 0,-2-1 0,35-56 0,-59 86-482,0 1-1,0-1 0,0 0 1,0 0-1,0 0 1,-1 0-1,1 0 0,0 0 1,-1-1-1,0 1 1,0 0-1,1-3 0,-1 5-13,-1 0 0,1-1 0,0 1 0,0 0-1,0 0 1,0-1 0,0 1 0,0 0 0,-1-1 0,1 1-1,0 0 1,0 0 0,0 0 0,-1-1 0,1 1-1,0 0 1,0 0 0,-1 0 0,1-1 0,0 1 0,-1 0-1,1 0 1,0 0 0,0 0 0,-1 0 0,1 0-1,0 0 1,-1 0 0,-16 3 25,1 5-19,1 1 1,0 0-1,1 1 1,0 0-1,1 1 1,0 1-1,0 0 1,1 0-1,1 2 1,0-1-1,1 1 1,1 1-1,0 0 1,1 0-1,0 1 1,-10 30-1,16-37-10,0 1 0,1-1-1,-1 1 1,2-1 0,-1 1 0,2-1-1,-1 1 1,1-1 0,1 1-1,-1-1 1,7 18 0,-7-23-2,1 0 0,-1 0 0,1 0 0,0 0 0,0 0-1,1 0 1,-1 0 0,1-1 0,0 1 0,0-1 0,0 0 0,0 0 0,1 0 0,-1-1 0,1 1 0,-1-1 0,1 1 0,0-1 0,0 0-1,0-1 1,0 1 0,1-1 0,-1 0 0,0 0 0,1 0 0,-1 0 0,7-1 0,-6 0 2,0-1 0,0 0 0,0 0 0,-1 0 0,1-1 0,0 1 0,-1-1 0,1 0 0,-1-1 1,0 1-1,0-1 0,0 0 0,0 0 0,0 0 0,0 0 0,6-8 0,3-6 8,0 0 0,16-28 0,-26 40-3,38-66 128,43-107-1,-81 172-116,-2 4-10,0 1-1,-1 0 0,1 0 1,-1-1-1,1 1 0,-1 0 1,1-1-1,-1 1 1,0 0-1,0-1 0,0 1 1,0-3-1,-2 5 1,1 0-1,-1-1 1,1 1-1,-1 0 1,1 0-1,0 1 1,-1-1-1,1 0 1,0 0 0,0 1-1,-3 2 1,-4 8-3,0 1-1,1 0 1,1 0 0,0 1 0,0-1 0,1 1 0,1 1-1,1-1 1,0 0 0,0 1 0,2 0 0,-1 19 0,2-31-3,0-1 1,0 1-1,1-1 1,-1 1-1,1-1 1,-1 1-1,1-1 1,0 0-1,0 1 1,0-1-1,0 0 1,0 0-1,1 1 1,-1-1-1,2 2 1,-2-3-1,1 0 1,-1 0 0,1-1 0,-1 1 0,1 0 0,-1 0-1,1-1 1,0 1 0,-1-1 0,1 1 0,0-1 0,-1 0-1,1 0 1,0 0 0,-1 0 0,1 0 0,0 0 0,-1 0-1,1 0 1,0-1 0,-1 1 0,1-1 0,1 0 0,7-3 6,0 0 1,-1 0-1,0-1 1,0 0 0,-1-1-1,1 0 1,-1 0-1,9-10 1,55-63 124,-69 76-124,8-9 39,-1 0-1,0-1 1,0 0-1,-2-1 1,1 0-1,6-17 1,-15 22 49,-6 14-62,-8 14-11,5-4-19,1 1-1,1 0 1,1 1-1,0-1 0,1 1 1,1 1-1,1-1 1,0 0-1,0 30 1,3-44-4,0-1 1,0 1 0,0-1 0,0 1-1,0-1 1,0 1 0,1-1 0,-1 0 0,1 1-1,0-1 1,0 0 0,0 1 0,0-1 0,0 0-1,0 0 1,1 0 0,-1 0 0,1 0-1,-1 0 1,1 0 0,0-1 0,0 1 0,-1-1-1,6 4 1,-5-5-7,1 1 0,1 0 0,-1 0 0,0-1 1,0 0-1,0 0 0,0 0 0,0 0 0,0 0 0,0 0 0,0-1 0,0 0 0,0 1 0,0-1 0,0 0 0,0-1 0,0 1 0,0 0 0,3-3 0,1-1-232,-1 0 0,1 0 0,-1 0 0,0-1-1,0 0 1,0 0 0,-1 0 0,0-1-1,0 0 1,-1 0 0,0 0 0,0-1-1,-1 1 1,0-1 0,0 0 0,-1 0-1,2-9 1,2-2-574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12971,'-5'100'9511,"-9"18"-6885,-23 124-2241,19-147-1497,21-140-2431,3 5 2693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27 14811,'22'-22'2699,"-18"18"357,-18 21-1041,1-2-1380,5-6-528,0-1 0,1 2 0,0-1 0,0 1 0,1 0 1,0 1-1,1-1 0,-6 19 0,10-28-109,1 1 0,0-1 0,0 0 0,0 1-1,0-1 1,0 0 0,0 0 0,0 1 0,1-1 0,-1 0 0,0 0 0,1 0 0,-1 1 0,1-1 0,-1 0 0,1 0-1,0 0 1,-1 0 0,1 0 0,0 0 0,0 0 0,0 0 0,0 0 0,-1-1 0,1 1 0,1 0 0,-1 0 0,0-1 0,0 1-1,0-1 1,0 1 0,0-1 0,0 1 0,2 0 0,5 1-18,0 0-1,0-1 1,0 1-1,9-1 1,-14-1 13,24 3-43,4-1-8,0 1 1,34 9-1,-57-10 51,0 0 0,-1 0 0,0 1 0,0 0 0,0 0 0,0 1 0,0 0 0,-1 0 0,1 0 0,-1 1 0,0 0 0,0 0 0,9 12 0,-13-14 22,0 0 1,0 0-1,0 0 0,-1 0 0,1 0 0,-1 1 1,0-1-1,0 0 0,0 0 0,0 1 1,-1-1-1,0 1 0,1-1 0,-1 1 1,0-1-1,0 1 0,-1-1 0,0 6 0,-1-4 26,0 0-1,0 0 0,0 0 1,-1 0-1,1-1 0,-1 1 1,0-1-1,-1 1 1,1-1-1,-1 0 0,-5 4 1,3-2 22,-1 0 0,-1-1 0,1 0 0,-1 0 0,0-1 0,0 0 0,0 0 1,-1-1-1,1 0 0,-1 0 0,0-1 0,0 0 0,1-1 0,-13 1 0,18-2-129,-1 0-1,0 0 1,1-1-1,-1 1 0,0-1 1,1 0-1,-1 0 1,1 0-1,-1-1 1,1 1-1,0-1 0,-1 0 1,1 0-1,0 0 1,0 0-1,0 0 0,0-1 1,1 1-1,-1-1 1,1 0-1,0 0 0,-1 0 1,1 0-1,0 0 1,1 0-1,-1-1 1,1 1-1,-3-6 0,3 2-88,-1-1 0,1 1 0,1-1-1,-1 1 1,1-1 0,1 1-1,-1 0 1,1-1 0,0 1 0,1 0-1,0-1 1,0 1 0,5-10 0,17-28-742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62 16836,'32'-55'2556,"-27"49"-1809,-4 12 114,-4 19 392,3-23-1203,-12 74 976,-2 6-470,-5 144-1,18-200-493,0-19-82,0 0 1,1 0-1,0 0 0,0 0 0,0 0 0,1 0 0,0 0 1,1 0-1,2 8 0,-7-40-1440,-46-87-466,2 6 1962,46 104 40,0 0-1,0-1 1,0 1 0,1 0 0,-1 0 0,1-1 0,0 1 0,-1-1-1,2-3 1,-1 5-38,0 0 0,0 0 1,1 0-1,-1 1 0,1-1 0,-1 0 0,1 0 0,-1 1 0,1-1 1,-1 0-1,1 1 0,0-1 0,-1 1 0,1-1 0,0 1 0,-1-1 0,1 1 1,0-1-1,0 1 0,0 0 0,-1-1 0,1 1 0,0 0 0,0 0 0,0 0 1,0-1-1,-1 1 0,1 0 0,0 0 0,1 0 0,49-1 987,-40 2-1096,1-1 1,-1 0-1,0-1 1,1 0-1,-1-1 0,0 0 1,0-1-1,15-5 1,-8-4-101,-5-8-65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15643,'-5'-1'1705,"12"1"-1161,11 3-400,9 1 1144,12 2-976,4 1-120,7-3-232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314 275 16083,'1'-7'347,"-1"1"-1,1-1 0,-1 0 1,0 1-1,0-1 0,-1 0 1,0 1-1,-3-12 1,3 15-225,0 1 0,-1-1 0,1 0 0,0 1 0,-1-1 0,0 1 0,0 0 0,0-1 0,0 1 0,0 0 0,0 0 0,0 0 0,-1 0 0,1 1 1,-1-1-1,1 1 0,-1-1 0,0 1 0,0 0 0,1 0 0,-7-1 0,3 1-14,-1 0 0,0 1 0,0 0 0,1 0 0,-1 0 0,0 1-1,1 0 1,-1 0 0,0 1 0,1 0 0,0 0 0,-1 0 0,1 1 0,0 0 0,0 0 0,0 1 0,1-1 0,-9 8 0,1 0-55,1 0 1,0 0 0,1 1 0,1 0 0,0 1-1,-14 23 1,18-25-51,0 0-1,1 0 1,0 0-1,-6 24 0,10-31-5,0 1-1,1-1 0,-1 1 0,1 0 0,0-1 0,0 1 0,0-1 1,0 1-1,1 0 0,0-1 0,0 1 0,0-1 0,1 0 0,-1 1 1,1-1-1,3 4 0,-4-6 1,0 0 0,1-1 1,-1 1-1,0-1 0,1 1 0,-1-1 1,1 1-1,0-1 0,0 0 0,-1 0 1,1 0-1,0 0 0,0 0 0,0-1 1,0 1-1,0 0 0,0-1 0,0 1 1,0-1-1,0 0 0,0 0 0,0 0 1,0 0-1,1 0 0,-1 0 0,0-1 0,0 1 1,0-1-1,0 1 0,0-1 0,0 0 1,3-1-1,4-2-7,0-1 0,0 0 1,0-1-1,-1 0 0,12-10 0,2-5 4,0-1 0,-2-1 0,-1-1 0,22-34 0,-10 5 49,29-63-1,-52 100-29,-3 6 1,0 0-1,0-1 0,-1 1 1,0-1-1,-1 0 0,0-1 1,1-14-1,-18 53 49,-3 16-57,2 2 1,2-1 0,2 2 0,2 0-1,-6 89 1,15-133-8,0 9-282,0 0 1,0 1 0,1-1-1,4 21 1,-4-30 225,-1-1 1,1 1-1,-1-1 0,1 1 1,0-1-1,0 1 0,-1-1 1,1 0-1,0 1 0,0-1 1,0 0-1,1 1 0,-1-1 1,0 0-1,0 0 0,1 0 1,1 1-1,-1-2 23,-1 1 0,1-1 0,0 0 0,0 1 1,0-1-1,-1 0 0,1 0 0,0 0 0,0-1 0,0 1 0,-1 0 0,1-1 0,0 1 0,0-1 0,-1 1 1,1-1-1,0 0 0,-1 0 0,3-2 0,5-2-157,-1-1 1,-1-1-1,1 0 0,-1 0 1,11-13-1,11-17-624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125 195 15459,'2'6'367,"1"-1"-1,0 0 1,0 0-1,0-1 1,1 1-1,0-1 1,0 0-1,5 5 0,-8-8-244,1 0-1,0 0 0,-1-1 0,1 1 0,0 0 0,0-1 1,0 1-1,0-1 0,0 1 0,-1-1 0,1 0 0,0 0 1,0 0-1,0 0 0,0 0 0,0 0 0,0-1 0,0 1 1,0-1-1,0 1 0,-1-1 0,1 0 0,0 1 0,0-1 1,-1 0-1,1 0 0,3-3 0,2-2 140,1 0 0,-1 0-1,0-1 1,0 0 0,-1 0-1,0-1 1,0 0 0,0 0 0,4-11-1,0 1 92,-2-1 0,0-1 0,6-25-1,-13 40-300,0 0-1,0 1 0,-1-1 1,0 0-1,0 0 0,0-7 1,0 11-45,0 0 1,0 1 0,-1-1 0,1 0 0,0 1 0,0-1 0,0 1-1,0-1 1,-1 1 0,1-1 0,0 1 0,-1-1 0,1 1-1,0-1 1,-1 1 0,1-1 0,-1 1 0,1-1 0,-1 1 0,1 0-1,-1-1 1,1 1 0,-2-1 0,1 1-3,0 0 0,0 0 0,0 0 0,0 1 1,0-1-1,0 0 0,0 0 0,0 1 0,0-1 0,0 1 0,0-1 0,0 1 0,0-1 1,0 1-1,0-1 0,0 1 0,0 0 0,-1 1 0,-4 4-1,0 1 1,0 0-1,1 0 1,-1 0-1,-3 10 1,5-11-3,1 0 0,-1 0 1,0 0-1,0 0 1,-1-1-1,1 0 0,-1 0 1,0 0-1,-11 7 1,13-11 7,0 0-1,1 0 1,-1 0 0,0-1 0,0 1 0,0-1 0,0 0-1,0 1 1,-1-1 0,-4-1 0,4 0-2,0 1 0,1 0 1,-1 0-1,0 1 0,0-1 1,0 1-1,0-1 0,-3 2 0,0 2-5,0 0 0,0 0 0,0 1 0,1 0 0,-1 0 0,1 0 0,1 1-1,-1-1 1,1 1 0,0 1 0,0-1 0,1 1 0,-4 8 0,0-1-3,1 0 1,1 0 0,1 1-1,0 0 1,-5 28-1,9-38 2,0 0-1,0 0 0,1 0 0,0 1 0,0-1 0,0 0 0,1 0 1,0 0-1,2 10 0,-2-13 0,0 0 0,0 0 0,0-1 0,0 1 0,1 0 0,-1 0 0,0-1 0,1 1 0,-1-1 0,1 1 0,-1-1 0,1 1 0,0-1 0,-1 0 0,1 0 0,0 0 0,0 0 0,0 0 0,0-1 0,0 1 0,0 0 0,0-1 0,0 0 0,0 1 0,0-1 0,4 0 0,3-1 0,-1 0 0,1 0 0,-1 0 0,1-1 0,-1-1 0,0 0 0,0 0 0,0 0 0,0-1 0,0 0 0,-1-1 0,0 1 0,10-9 0,3-4 0,0-1 0,-1 0 0,18-24 0,-24 25-5,0 0-1,-2 0 1,0-1 0,-1-1 0,0 0 0,-2 0 0,10-34-1,-15 33-15,-3 20 20,0 0 0,0-1 0,0 1 0,0 0 0,0 0 0,0 0 0,0-1 0,0 1 0,0 0 0,0 0 0,0-1 0,0 1 0,0 0 0,0 0 0,0 0 0,0-1 0,0 1 0,0 0 0,0 0 0,-1 0 0,1 0 0,0-1 0,0 1 0,0 0 0,0 0 0,0 0 0,-1 0 0,1 0 0,0-1 0,0 1 0,0 0 0,-1 0 0,1 0 0,0 0 0,0 0 0,-1 0 0,0 1-3,-1 0 0,1 0 0,0 0-1,-1 0 1,1 0 0,0 1 0,0-1 0,-1 1-1,1-1 1,0 1 0,0-1 0,1 1 0,-1-1-1,0 1 1,0 2 0,-9 17-8,1 1 0,1 0 1,1 1-1,1 0 0,1 0 0,-3 37 0,8-59 12,2 30-5,-1-30 5,-1 0 0,0 0 0,0 0 0,0-1 1,1 1-1,-1 0 0,1 0 0,-1 0 0,1-1 0,-1 1 1,1 0-1,-1 0 0,1-1 0,-1 1 0,1-1 0,0 1 1,-1 0-1,1-1 0,0 1 0,0-1 0,-1 0 0,1 1 0,0-1 1,0 1-1,0-1 0,0 0 0,-1 0 0,1 0 0,0 1 1,0-1-1,0 0 0,0 0 0,0 0 0,1-1 0,3 0 0,0 0 0,0 0 0,0-1 1,-1 0-1,1 0 0,0 0 0,-1-1 0,8-5 0,37-31-19,-25 19-11,-3 2-16,32-23-83,-50 39 111,1-1 0,0 1 0,0 0 0,0 0 1,1 0-1,-1 1 0,0-1 0,1 1 0,-1 0 1,0 0-1,7 0 0,-9 2 10,0-1 0,-1 0 0,1 0 0,-1 1 0,1-1 0,0 1 0,-1 0 0,1-1 0,-1 1-1,0 0 1,1 0 0,-1 0 0,1 0 0,-1 0 0,0 0 0,0 0 0,0 0 0,0 1 0,0-1 0,0 0 0,0 1 0,0-1 0,0 1 0,-1-1 0,1 1 0,0-1 0,-1 1 0,1-1 0,-1 1-1,0 0 1,0-1 0,0 1 0,1 1 0,-1 8-4,1-1 0,-2 1 0,-2 18 0,3-25 19,-1 4-6,0-3 23,0-1 0,1 1 0,0-1-1,-1 1 1,2 0 0,0 5-1,-1-10-17,0 0-1,0 1 0,0-1 0,0 1 0,0-1 0,0 1 0,1-1 0,-1 0 0,0 1 0,0-1 0,1 0 1,-1 1-1,0-1 0,1 0 0,-1 1 0,0-1 0,1 0 0,-1 0 0,0 1 0,1-1 0,-1 0 0,0 0 1,1 0-1,-1 1 0,1-1 0,-1 0 0,1 0 0,1 0 7,-1 0 0,1 0-1,-1-1 1,0 1 0,1-1 0,-1 1-1,1-1 1,-1 1 0,0-1 0,1 0-1,-1 1 1,2-3 0,31-22 145,-17 12-102,1 1-1,32-18 0,-46 28-54,1-1-1,-1 2 0,1-1 0,-1 0 1,1 1-1,-1 0 0,1 0 1,0 1-1,-1-1 0,1 1 1,0 0-1,0 0 0,0 0 1,-1 1-1,1 0 0,0 0 1,7 2-1,-9-1-3,0 0 0,0 0-1,0 0 1,0 0 0,0 0 0,0 0-1,-1 1 1,1-1 0,-1 1 0,0 0-1,0 0 1,0 0 0,0 0-1,0 0 1,-1 0 0,0 1 0,1-1-1,-1 0 1,0 1 0,0-1 0,0 6-1,0 2 0,0 1-1,0 0 0,-1 0 0,-1 0 0,-2 13 0,18-55-1800,0 13 1467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1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42 17196,'-5'-25'1774,"2"11"-778,2 11 38,1 5 615,0 13-1133,-1-1 0,-1 1 0,0-1 0,-8 26 0,6-28-332,0 1 0,2-1 0,-1 1 0,2 0 0,0 0 1,0-1-1,2 14 0,-1-25-173,0-1 0,0 1 0,0-1 0,0 1 0,0-1 0,0 0 0,0 1 0,1-1 0,-1 1 0,0-1 0,0 0 0,1 1 0,-1-1 0,0 0 0,0 1 0,1-1 0,-1 0 0,0 1 0,1-1 0,-1 0 0,0 0 0,1 1 0,-1-1 0,0 0 0,1 0 0,-1 0 0,1 0 1,0 1-1,15-3 147,18-16-47,-31 16-91,86-54 57,24-14-48,-93 59-46,1 1 0,0 0 0,33-9 0,-49 18 7,0 0 1,-1-1-1,1 2 1,0-1-1,0 1 1,-1-1-1,1 1 1,0 1 0,0-1-1,6 2 1,-9-2 4,0 1-1,0 0 1,0 0 0,0 0 0,-1 0 0,1 0 0,0 0 0,-1 1 0,1-1 0,-1 0 0,1 1 0,-1-1 0,0 1-1,0 0 1,1-1 0,-1 1 0,0 0 0,-1 0 0,1 0 0,0 0 0,0-1 0,-1 1 0,1 0 0,-1 0 0,1 4-1,-1 7-134,1 0-1,-1-1 1,-1 1-1,-1 0 0,0 0 1,0-1-1,-1 1 0,-1-1 1,0 0-1,-6 13 0,8-21-68,-1-4-86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2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312 132 16908,'3'-5'286,"0"0"1,0-1 0,-1 0 0,0 1 0,0-1-1,0 0 1,-1 0 0,1-7 0,-2 11-225,0 1 0,0-1 0,0 0 0,0 1 0,0-1 0,0 1 0,-1-1 1,1 1-1,-1-1 0,1 1 0,-1-1 0,0 1 0,1-1 0,-1 1 0,0 0 0,0-1 0,0 1 1,0 0-1,0 0 0,0 0 0,0 0 0,-1 0 0,1 0 0,0 0 0,0 0 0,-1 0 1,1 0-1,-1 1 0,1-1 0,-1 1 0,1-1 0,-1 1 0,1-1 0,-1 1 0,1 0 0,-1 0 1,-2 0-1,-3 0 107,-1 0 1,1 0 0,0 1-1,-1 0 1,1 1 0,0 0 0,0 0-1,0 0 1,0 1 0,0 0-1,-8 5 1,-5 4 41,1 0-1,-25 21 1,29-20-130,0 1 0,-26 30-1,35-37-75,1 1 0,0 0 0,0 0 0,0 0 0,1 1 0,0 0 0,1 0 0,-4 11 0,7-19-5,0 0 0,-1 0 1,1 1-1,0-1 0,0 0 0,0 0 1,0 1-1,0-1 0,0 0 0,0 0 1,0 1-1,0-1 0,1 0 0,-1 0 1,0 1-1,1-1 0,0 2 0,0-3 1,-1 1-1,1-1 0,-1 1 0,1-1 0,0 1 0,-1-1 1,1 0-1,0 1 0,-1-1 0,1 0 0,0 0 1,-1 0-1,1 1 0,0-1 0,0 0 0,-1 0 0,1 0 1,0 0-1,-1 0 0,1 0 0,0 0 0,0-1 1,4 0 0,0 0 0,-1-1 0,1 0 0,-1 0 0,1 0 0,-1-1 0,7-4 0,47-43 8,-43 36-5,0 0-1,1 1 1,20-12-1,-33 23-3,-1 1 0,1-1 0,-1 1 1,1 0-1,0 0 0,-1 0 0,1 0 0,0 1 0,0-1 0,0 1 0,-1 0 1,1-1-1,0 1 0,5 1 0,-6-1 0,0 1 0,0 0-1,0 0 1,0 0 0,0 0 0,0 0 0,0 0-1,0 0 1,-1 0 0,1 1 0,0-1 0,-1 1-1,0-1 1,1 1 0,1 3 0,2 3-2,-1 0 0,0 1 1,-1 0-1,0 0 0,0 0 1,-1 0-1,1 13 0,30 247 196,-31-227 46,-2 1-1,-2-1 1,-2 0 0,-12 59 0,12-85-99,-1 0 0,0 0-1,-1 0 1,-1-1 0,-15 27 0,18-37-95,0 1-1,0-1 0,0 0 0,-1 0 0,0-1 1,0 1-1,-9 6 0,10-9-34,1-1 1,-1 1-1,0 0 1,1-1-1,-1 1 0,0-1 1,0 0-1,0-1 1,0 1-1,0-1 0,0 1 1,0-1-1,-7-1 1,8 1-11,1-1 1,-1 1 0,1-1 0,-1 1 0,1-1 0,-1 0 0,1 0 0,-1 0 0,1 0 0,0-1 0,0 1-1,-1 0 1,1-1 0,0 0 0,0 1 0,1-1 0,-1 0 0,0 0 0,1 0 0,-3-4 0,2 2-1,0 0-1,1 0 1,0 0 0,0 0 0,0-1 0,0 1 0,0 0 0,1-1 0,0 1 0,0-1 0,1-4-1,0-5 0,2 0 0,0 0-1,1 0 1,0 0-1,1 1 1,10-20 0,1 4-16,3 0 1,31-39 0,53-50-89,-34 43 27,-47 49 60,100-123-113,-107 129 110,-1-2 0,-1 0 0,-1-1 0,-1 0 0,12-33 0,-23 55 20,4-12-7,-1-1 0,3-17-1,-5 29 8,-1 0-1,1-1 1,-1 1-1,0-1 0,0 1 1,0-1-1,0 1 0,-1 0 1,1-1-1,-1 1 1,1-1-1,-1 1 0,0 0 1,0 0-1,0-1 1,0 1-1,0 0 0,0 0 1,-1 0-1,-2-3 0,2 4 1,1 0-1,0 1 0,-1-1 1,1 1-1,0 0 0,-1-1 1,1 1-1,-1 0 0,1 0 1,0 0-1,-1 0 0,1 0 1,-1 0-1,1 0 0,0 0 1,-1 1-1,1-1 0,-1 1 1,1-1-1,0 1 0,0-1 1,-1 1-1,1 0 0,0-1 1,0 1-1,0 0 0,-1 0 1,0 2-1,-30 29 4,24-20-18,0 0-1,1 0 0,1 0 0,0 1 0,0 0 0,2 0 0,-1 0 1,2 1-1,0 0 0,0-1 0,1 1 0,1 0 0,0 0 0,1 1 1,1-1-1,0 0 0,1 0 0,3 15 0,-4-27-42,0 0 0,-1 1 0,1-1 0,0 0-1,0 1 1,0-1 0,0 0 0,1 0 0,-1 0 0,1 0 0,-1 0 0,1 0 0,-1 0-1,1-1 1,0 1 0,0-1 0,0 1 0,0-1 0,0 0 0,5 2 0,-4-2-90,0 0 1,0-1-1,1 1 1,-1-1 0,0 0-1,0 0 1,1-1-1,-1 1 1,0-1 0,0 1-1,0-1 1,1 0-1,4-2 1,4-3-245,0 0-1,0-1 0,-1-1 1,0 0-1,0 0 1,12-13-1,20-25-546,-1-6-77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15739,'-7'4'425,"0"0"-1,0 1 0,0 0 1,0 0-1,1 1 0,0-1 1,0 1-1,1 1 0,-7 8 1,-3 7 760,-19 36 1,31-53-1068,1 0 0,-1 1 0,1-1 0,0 1 1,1-1-1,-1 1 0,1 0 0,-1 6 0,2-10-98,0-1 0,0 1 0,1 0-1,-1-1 1,0 1 0,0-1 0,1 1 0,-1-1 0,1 1 0,0-1 0,-1 1 0,1-1-1,0 1 1,0-1 0,0 0 0,0 0 0,0 1 0,0-1 0,0 0 0,0 0 0,0 0-1,1 0 1,-1 0 0,0 0 0,1 0 0,-1-1 0,1 1 0,-1 0 0,1-1 0,-1 1-1,1-1 1,1 1 0,20 3 8,0 0 0,23 0 0,-19-2-41,29 6 0,-48-6 6,0 0 1,0 0 0,0 1-1,0 0 1,0 1 0,-1 0-1,13 8 1,-19-11 13,0 0 1,1 0-1,-1 0 1,0 0-1,0 0 1,0 0-1,0 0 1,0 0-1,0 1 1,0-1-1,0 0 1,0 1-1,-1-1 1,1 1-1,-1-1 1,1 0-1,-1 1 0,1 0 1,-1-1-1,0 1 1,0-1-1,0 1 1,0 1-1,0 0 34,-1 0-1,0 0 0,0 0 1,0-1-1,0 1 0,0 0 1,-1-1-1,1 1 1,-1-1-1,0 0 0,1 1 1,-5 2-1,-4 5 185,-1 0-1,-1 0 1,0-1 0,0-1-1,-1 0 1,-25 11 0,28-14-179,0-1 1,0-1 0,0 0 0,0 0-1,0-1 1,-1 0 0,1-1 0,-1 0 0,1 0-1,-16-2 1,25 1-103,0 0 0,-1 0 0,1 0 0,0 0 0,0-1 0,0 1 0,0 0 1,0 0-1,0-1 0,-1 1 0,1-1 0,0 1 0,0-1 0,0 1 0,0-1 0,0 0 0,0 1 0,1-1 0,-1 0 0,0 0 0,0 1 0,0-1 0,1 0 0,-1 0 0,0 0 1,1 0-1,-1 0 0,1 0 0,-1 0 0,1-1 0,0 1 0,-1 0 0,1 0 0,0 0 0,0 0 0,0 0 0,0-1 0,0 1 0,0 0 0,0 0 0,0 0 0,0 0 1,0 0-1,1-1 0,-1 1 0,1 0 0,-1 0 0,0 0 0,2-1 0,1-6-204,1 1 0,1 0 0,0 0 0,0 0 0,7-7 0,14-16-697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6 467 16428,'10'-3'994,"1"-1"1,-1 0 0,0-1 0,0 0-1,0-1 1,14-11 0,-11 7-759,-1 0 1,-1-1 0,0-1-1,0 1 1,-1-2 0,-1 0-1,11-17 1,-19 27-234,1 0 0,-1 0 0,0 1 0,0-1 0,0 0 0,-1-1 0,1 1 0,-1 0 0,1 0 0,-1 0-1,0 0 1,0 0 0,-1 0 0,1 0 0,-1 0 0,0-4 0,0 6-2,1 0 0,0 0 0,-1 0 0,0 0 0,1 0 0,-1 0 0,1 0 0,-1 0 0,0 0 0,0 0 0,1 1 0,-1-1 0,0 0 0,0 1 0,0-1 0,0 1 0,0-1 0,0 1 0,-1-1 0,0 0 0,0 1 0,1 0 0,-1 0 0,0 0 0,0 0 1,0 0-1,0 0 0,1 0 0,-1 1 0,0-1 0,0 0 0,1 1 1,-1 0-1,0-1 0,-2 2 0,-2 2 0,0 0 1,0 0-1,0 1 0,1-1 1,0 1-1,0 1 0,0-1 1,0 1-1,-7 11 0,1 0 9,1 1 0,-9 25 0,10-22 33,1 1 0,1-1 0,1 2 0,1-1 0,1 1 0,1-1 0,-1 39 0,4-58-33,0 0 0,1 1-1,-1-1 1,0 1 0,1-1 0,0 0 0,0 1 0,0-1 0,0 0-1,1 0 1,-1 0 0,1 0 0,0 0 0,0 0 0,0 0 0,0 0 0,0-1-1,3 3 1,-2-3-3,0-1 0,-1 1 0,1-1 0,0 0 0,0 0 0,0 0 0,0 0 0,0-1 0,0 1 0,0-1 0,0 0 0,0 0 0,0 0 0,0 0 0,0-1 1,0 1-1,0-1 0,0 1 0,0-1 0,5-3 0,13-4-31,-2-1 1,1-1-1,-1-1 1,-1-1-1,0 0 1,28-26-1,89-100-156,-12-15 8,-106 128 168,-1 0 0,-2-1 0,0-1 0,14-41 0,-26 61 13,0 1-1,-1 0 0,1-1 1,-2 1-1,1-13 0,-1 19-6,0-1 1,0 0-1,0 0 0,0 0 0,0 0 0,0 0 1,0 0-1,-1 0 0,1 1 0,0-1 0,-1 0 1,1 0-1,-1 0 0,1 1 0,-1-1 1,1 0-1,-1 1 0,0-1 0,-1-1 0,1 2 1,0-1 0,0 1 0,0 0-1,0 0 1,0 0 0,0 0 0,0 0 0,0 0-1,-1 0 1,1 0 0,0 0 0,0 0-1,0 1 1,0-1 0,0 0 0,0 1-1,0-1 1,0 1 0,0-1 0,-2 2-1,-9 6 19,-1 0 0,1 1-1,1 1 1,0 0-1,0 0 1,1 1 0,-10 13-1,-5 11 118,-26 45 0,34-52-18,2 1 0,-20 53 0,31-73-89,1 1 1,1-1-1,-1 1 0,2-1 0,-1 1 0,1 0 1,1 0-1,0 0 0,0 0 0,1-1 0,0 1 1,0 0-1,5 13 0,-5-20-25,1 1 0,-1-1 0,1 0 0,0 1 0,0-1 0,0 0 1,0 0-1,0 0 0,1-1 0,0 1 0,-1-1 0,1 1 0,0-1 0,0 0 0,0 0 0,0 0 0,1 0 0,-1-1 0,0 1 0,1-1 0,-1 0 1,1 0-1,-1 0 0,1 0 0,0-1 0,-1 1 0,1-1 0,0 0 0,-1 0 0,5-1 0,4-1-2,-1 0-1,1 0 1,0-2-1,-1 1 1,0-1-1,0-1 1,0 0 0,10-6-1,16-13 4,-1-1 1,-1-2-1,-1-1 0,45-49 1,-22 12 2,64-92 0,-106 136-5,-8 12-2,0 1-1,-1-1 1,0 0-1,-1-1 1,0 1-1,0-1 0,-1 0 1,0 0-1,3-15 1,-7 25-3,0-1 0,1 1 0,-1 0 0,0-1 0,0 1 1,0-1-1,0 1 0,0-1 0,0 1 0,0-1 0,0 1 0,0-1 1,0 1-1,0-1 0,0 1 0,0-1 0,0 1 0,0-1 0,0 1 0,0-1 1,-1 1-1,1-1 0,0 1 0,0-1 0,-1 1 0,1 0 0,0-1 0,-1 1 1,1-1-1,0 1 0,-1 0 0,1-1 0,-1 1 0,1 0 0,0 0 1,-1-1-1,1 1 0,-1 0 0,1 0 0,-1 0 0,1-1 0,-1 1 0,1 0 1,-1 0-1,1 0 0,-1 0 0,1 0 0,-1 0 0,1 0 0,-1 0 0,1 0 1,-1 0-1,1 0 0,-1 1 0,1-1 0,-1 0 0,1 0 0,-1 0 1,1 1-1,0-1 0,-1 0 0,0 1 0,-5 2 0,0 1 0,1-1 0,-1 1 0,-5 5 0,-10 11 4,2 1 0,0 1 1,1 1-1,1 0 0,1 1 1,2 1-1,0 0 0,1 1 1,2 1-1,1 0 0,1 0 1,-7 33-1,13-47-58,1 0 1,0 1-1,1-1 0,0 0 1,1 1-1,1-1 1,0 1-1,1-1 0,5 22 1,-6-33-7,-1 0 0,1 0 0,0 1 0,0-1 1,0 0-1,1 0 0,-1 0 0,0 0 0,1-1 1,-1 1-1,1 0 0,3 2 0,-4-4 46,0 1-1,0-1 1,0 1-1,-1-1 1,1 0-1,1 1 1,-1-1-1,0 0 1,0 0-1,0 0 1,0 0-1,0 0 1,0 0-1,0 0 1,0 0-1,0 0 1,0-1-1,0 1 1,0 0-1,0-1 1,0 1-1,0 0 1,0-1-1,0 1 1,-1-1-1,1 0 1,0 1-1,0-1 1,0 0-1,0-1 1,19-21-328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 17380,'0'0'36,"0"-1"1,0 1 0,0 0-1,0 0 1,0 0 0,0 0-1,0 0 1,0-1 0,0 1-1,0 0 1,1 0 0,-1 0 0,0 0-1,0 0 1,0 0 0,0-1-1,0 1 1,0 0 0,1 0-1,-1 0 1,0 0 0,0 0-1,0 0 1,0 0 0,0 0-1,1 0 1,-1 0 0,0 0-1,0 0 1,0 0 0,0 0-1,1 0 1,-1 0 0,0 0-1,0 0 1,0 0 0,0 0-1,1 0 1,-1 0 0,0 0-1,0 0 1,0 0 0,0 0-1,0 0 1,1 0 0,-1 0 0,0 1-1,0-1 1,0 0 0,0 0-1,0 0 1,0 0 0,0 0-1,1 0 1,-1 1 0,0-1-1,0 0 1,0 0 0,0 0-1,0 0 1,0 1 0,0-1-1,0 0 1,0 0 0,0 0-1,0 0 1,0 0 0,0 1-1,-1 20 1271,-10 28 240,11-48-1511,-8 32 540,-17 60 420,5 1-1,-9 109 0,29-174-883,2-15-63,-2-14-48,0 0 1,0 1-1,0-1 1,0 0-1,0 0 1,0 0-1,0 1 1,0-1-1,0 0 1,0 0-1,1 0 1,-1 0-1,0 1 0,0-1 1,0 0-1,0 0 1,0 0-1,0 0 1,1 0-1,-1 0 1,0 1-1,0-1 1,0 0-1,0 0 1,1 0-1,-1 0 0,0 0 1,0 0-1,0 0 1,1 0-1,-1 0 1,0 0-1,0 0 1,0 0-1,0 0 1,1 0-1,-1 0 1,0 0-1,0 0 1,1 0-1,0-1-2,0 0 0,-1 1 0,1-1 0,0 0 0,0 0 0,0 0 0,-1 0 0,1 0 0,0 0 0,-1 0-1,1 0 1,-1 0 0,1 0 0,-1 0 0,0 0 0,1-2 0,4-23-46,-4 18 29,6-43-90,6-33-154,-13 83 258,0 1 1,1-1-1,-1 1 1,0-1-1,0 1 0,0-1 1,0 1-1,1-1 1,-1 1-1,0-1 1,0 1-1,1-1 1,-1 1-1,0-1 1,1 1-1,-1 0 1,0-1-1,1 1 1,-1 0-1,1-1 1,-1 1-1,0 0 1,1-1-1,-1 1 1,1 0-1,-1 0 1,1 0-1,-1-1 1,1 1-1,-1 0 1,1 0-1,-1 0 1,1 0-1,0 0 0,-1 0 1,1 0-1,-1 0 1,1 0-1,-1 0 1,1 0-1,-1 1 1,1-1-1,24 14-79,-13-6 63,-2-3 17,0-2 1,0 1 0,0-2-1,1 1 1,-1-1 0,0-1-1,1 0 1,0 0-1,-1-1 1,1 0 0,18-4-1,-20 3 14,1-1 0,-1 0-1,1-1 1,-1 0 0,0 0-1,0-1 1,0 0 0,-1 0 0,1-1-1,-1 0 1,0-1 0,-1 0 0,8-7-1,-14 12-7,0 0 1,0 1-1,-1-1 0,1 0 0,0 1 0,-1-1 0,1 0 1,-1 0-1,1 1 0,-1-1 0,0 0 0,1 0 1,-1 0-1,0 0 0,1 0 0,-1 0 0,0 1 0,0-1 1,0 0-1,0 0 0,0 0 0,0 0 0,0 0 0,0 0 1,-1-2-1,1 3-1,-1-1 1,0 0 0,0 1-1,0-1 1,1 1 0,-1-1-1,0 1 1,0-1-1,0 1 1,0 0 0,0-1-1,0 1 1,0 0-1,0 0 1,0 0 0,0 0-1,0 0 1,0 0 0,0 0-1,0 0 1,0 0-1,0 0 1,0 0 0,0 1-1,-1-1 1,-4 2-2,1 0 0,-1 1 1,1-1-1,0 1 0,0 0 0,0 0 0,1 1 1,-1-1-1,1 1 0,-1 0 0,1 0 1,0 1-1,1-1 0,-1 1 0,1-1 0,0 1 1,-4 8-1,4-7 0,0 0-1,0 1 1,1-1 0,0 1 0,0-1-1,0 1 1,1 0 0,0-1 0,0 1-1,1 0 1,0 0 0,0 0 0,0 0-1,3 10 1,-2-15 1,-1 1 0,1-1 0,0 1 0,0-1 0,0 0 0,1 0 0,-1 1 0,0-1 0,1 0 1,0 0-1,-1 0 0,1-1 0,0 1 0,0 0 0,0-1 0,0 1 0,0-1 0,0 1 0,1-1 0,-1 0 0,0 0 0,1 0 0,-1-1 0,1 1 0,-1 0 0,1-1 0,-1 1 0,1-1 0,-1 0 0,1 0 0,-1 0 0,1 0 0,2-1 0,4-1 9,1 1-1,-1-2 0,0 1 1,0-1-1,-1-1 0,1 1 1,14-10-1,1-2 7,0-2-1,-1-1 1,-1-1-1,-1-1 1,-1 0 0,0-2-1,18-26 1,-13 12-34,-2-2 0,-2 0 0,-1-1 0,15-43 0,-32 73 2,0 4 0,-1-1 0,0 1 0,0-1 0,-1 0 0,1 0-1,-1 1 1,0-12 0,-1 17 13,0-1 0,0 1-1,0 0 1,0-1-1,0 1 1,0 0 0,0-1-1,0 1 1,0 0 0,0-1-1,0 1 1,0 0 0,0-1-1,0 1 1,0 0 0,0-1-1,0 1 1,-1 0-1,1-1 1,0 1 0,0 0-1,0 0 1,-1-1 0,1 1-1,0 0 1,0 0 0,-1-1-1,1 1 1,0 0 0,0 0-1,-1 0 1,0-1-1,-8 8-54,-9 20-21,5 0 101,1 1 0,2 0-1,0 0 1,2 1 0,2 0 0,0 1 0,2-1-1,-1 48 1,6-63-10,0-1 0,1 1 0,0-1 0,1 0-1,0 0 1,1 0 0,1-1 0,0 1 0,1-1 0,0 0-1,1-1 1,12 18 0,-11-22-202,-5-10-243,-6-15-275,-112-185-1398,82 148 2947,31 53-819,0-1 131,0 0 0,0-1 0,0 1 0,1 0 1,-1-1-1,0-5 0,2 9-127,0-1 1,0 0-1,0 1 0,0-1 0,0 0 1,0 1-1,0-1 0,0 0 1,0 1-1,1-1 0,-1 0 0,0 1 1,1-1-1,-1 1 0,0-1 1,1 1-1,-1-1 0,0 0 1,1 1-1,-1 0 0,1-1 0,-1 1 1,1-1-1,-1 1 0,1-1 1,0 1-1,-1 0 0,1 0 1,-1-1-1,1 1 0,0 0 0,-1 0 1,1 0-1,0-1 0,-1 1 1,1 0-1,0 0 0,-1 0 0,1 0 1,0 0-1,-1 0 0,1 1 1,1-1-1,9 0-106,0 1 1,0 1-1,1 0 0,-1 0 1,0 1-1,13 5 1,-23-8 77,26 9-174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2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24 18660,'-2'-3'236,"-1"1"0,1 0-1,-1 0 1,0 0 0,0 0 0,0 1 0,0-1-1,0 1 1,0 0 0,0 0 0,0 0-1,0 0 1,0 0 0,-1 1 0,1-1 0,0 1-1,-1 0 1,1 0 0,-4 0 0,-4 1 93,-1 1-1,0 0 1,1 0 0,-13 4 0,12-2-222,0 1-1,0 0 1,0 1-1,-11 7 1,19-11-98,0 0 0,1 1 0,0-1-1,-1 1 1,1 0 0,0 0 0,0 0 0,1 0-1,-1 0 1,1 1 0,-1-1 0,1 1 0,0 0-1,0 0 1,1-1 0,-2 8 0,2-10-14,1 0 1,0 0-1,0 1 0,0-1 1,0 0-1,0 1 1,0-1-1,0 0 1,0 1-1,0-1 0,1 0 1,-1 0-1,1 1 1,-1-1-1,1 0 0,-1 0 1,1 0-1,0 0 1,-1 1-1,1-1 1,0 0-1,0 0 0,1 1 1,0-1-12,1 1 1,-1-1-1,1 1 1,-1-1 0,1 0-1,-1 0 1,1 0-1,0 0 1,0-1-1,4 1 1,8 0-77,0 0 1,0-1-1,20-3 1,-25 2 38,3-1-5,6 0-47,1 1-1,-1 1 1,23 2 0,-38-2 97,0 0 0,0 1 0,0 0 0,0 0 1,0 0-1,0 0 0,-1 1 0,1-1 0,0 1 1,-1 0-1,1 0 0,-1 0 0,0 0 1,0 1-1,0 0 0,0-1 0,0 1 0,0 0 1,-1 0-1,1 0 0,2 6 0,-4-6 25,0-1-1,0 0 1,0 1-1,0-1 1,-1 1-1,1-1 1,-1 1-1,0-1 1,0 1-1,0-1 1,0 1-1,0 0 1,-1-1-1,1 1 1,-1-1-1,0 4 1,-1-2 18,0 0 0,0 0-1,0 0 1,-1 0 0,0 0 0,1-1-1,-1 1 1,-5 4 0,-3 1 70,1-1-1,-1 0 1,0-1 0,-1 0-1,-15 7 1,15-8-105,-1-1 1,0 0 0,0-1-1,0 0 1,-14 2 0,26-6-58,0 0 1,0 0 0,0 0-1,-1 0 1,1 0-1,0 0 1,0 0-1,0 0 1,0 0-1,0 0 1,0-1 0,0 1-1,0 0 1,0-1-1,0 1 1,0-1-1,-1 0 1,2 1 21,0-1 0,-1 1 0,1-1 0,0 1 0,-1-1 0,1 1 0,0-1 0,0 1 1,0-1-1,-1 1 0,1-1 0,0 0 0,0 1 0,0-1 0,0 1 0,0-1 0,0 1 0,0-1 0,0 0 0,0 1 0,0-1 0,1 0 0,0-2-43,0 0-1,0 0 0,1 0 1,-1 0-1,1 0 0,0 0 1,0 0-1,0 1 1,4-4-1,21-18-537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2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82 445 16780,'0'0'51,"0"0"0,1 0 0,-1 0 1,0-1-1,0 1 0,1 0 1,-1 0-1,0 0 0,0-1 0,0 1 1,1 0-1,-1 0 0,0-1 1,0 1-1,0 0 0,0 0 0,1-1 1,-1 1-1,0 0 0,0-1 0,0 1 1,0 0-1,0-1 0,0 1 1,0 0-1,0-1 0,0 1 0,0 0 1,0 0-1,0-1 0,0 1 1,0 0-1,-1-1 0,1 1-8,-1 0 0,0 0-1,1 0 1,-1 0 0,0 0-1,1 0 1,-1 0 0,0 0 0,1 0-1,-1 1 1,1-1 0,-1 0-1,0 0 1,1 1 0,-1-1 0,1 1-1,-1-1 1,1 0 0,-1 1-1,0 0 1,-5 4 184,0 1-1,1 0 0,0 0 1,0 0-1,0 1 1,1-1-1,0 1 1,0 0-1,-4 12 0,4-9-137,1-1 0,0 1 0,0 0-1,1 0 1,0 0 0,1 0-1,0 13 1,1-19-75,0 0 0,1 0 0,-1 0 0,1 0 0,0 0 0,0 0 0,0 0 0,1 0 0,-1-1 1,1 1-1,0-1 0,0 1 0,0-1 0,1 1 0,-1-1 0,4 3 0,-4-4-8,1 0-1,-1 0 1,1-1 0,0 1 0,0 0 0,-1-1 0,1 0 0,0 0-1,0 0 1,1 0 0,-1 0 0,0-1 0,0 1 0,0-1-1,0 0 1,0 0 0,1 0 0,-1 0 0,0-1 0,6-1 0,3-1 14,-1-1 0,1-1 0,0 0 1,-1 0-1,0-1 0,-1-1 0,1 0 1,-1 0-1,10-10 0,9-10 69,40-48 0,-49 51-23,-2-1 1,0-1 0,-1-1 0,21-46-1,-29 52-31,-1 0-1,-1-1 0,-1 1 1,-1-1-1,-1 0 0,-1-1 0,0-26 1,-3 39-19,0 0 0,-1 0 1,0 0-1,-1 0 0,0 1 1,0-1-1,-7-16 0,8 23-10,-1 0-1,1 0 1,-1 0-1,0 0 1,1 1-1,-1-1 1,-1 0-1,1 1 1,0 0-1,0-1 1,-1 1-1,1 0 1,-1 0-1,0 0 1,0 1-1,0-1 1,0 1-1,0-1 1,0 1-1,0 0 1,0 0-1,0 0 1,-1 1-1,1-1 0,0 1 1,-4 0-1,-1 1 11,1 0-1,0 0 0,0 1 0,0 0 0,1 0 0,-1 1 0,0 0 0,1 0 0,0 0 0,-1 1 0,1 0 0,1 0 0,-1 1 1,1-1-1,-1 1 0,-6 9 0,-1 1 71,1 1 0,1 0 0,0 1 0,-15 32 0,21-38-22,0 1-1,0-1 0,1 1 1,1 0-1,-3 17 1,5-26-50,1 0 0,-1 0 1,1-1-1,0 1 0,1 0 1,-1 0-1,0 0 1,1 0-1,-1-1 0,1 1 1,0 0-1,0 0 1,0-1-1,0 1 0,1-1 1,-1 1-1,1-1 1,-1 1-1,1-1 0,0 0 1,0 0-1,0 0 1,0 0-1,0 0 0,1 0 1,-1-1-1,0 1 1,1-1-1,3 2 0,14 5-54,0-2 0,0 0-1,25 3 1,-25-6-310,0 2-1,-1 0 1,32 13 0,-45-15 140,0 0 1,0 0-1,0 1 0,-1 0 1,0 0-1,1 0 1,-1 1-1,-1 0 1,1 0-1,-1 0 1,0 1-1,0-1 0,0 1 1,-1 0-1,3 6 1,3 11-499,-4-7-114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2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160 547 16299,'-18'16'777,"1"1"-1,1 1 1,1 0-1,1 1 1,0 0-1,1 2 1,2-1-1,0 1 0,-10 28 1,20-48-752,-6 31 339,7-31-355,0-1-1,-1 1 1,1 0-1,0-1 1,0 1-1,0 0 1,0-1-1,0 1 1,0 0-1,0-1 1,0 1-1,0 0 1,0 0-1,0-1 1,0 1-1,0 0 0,0-1 1,1 1-1,-1 0 1,0-1-1,1 1 1,-1-1-1,0 1 1,1 0-1,-1-1 1,1 1-1,-1-1 1,1 1-1,-1-1 1,1 1-1,-1-1 1,1 0-1,-1 1 1,1-1-1,0 0 0,-1 1 1,1-1-1,0 0 1,-1 0-1,1 1 1,0-1-1,4-1 1,-1 0 0,0 0 0,0 0 0,0-1 0,0 0 0,0 0 0,0 0 0,-1 0 0,1 0 0,-1-1 0,1 1 0,-1-1 0,5-5 0,8-9 3,17-23 1,-29 34-9,16-19-1,23-44 0,-37 59-9,0 0-1,-2-1 0,1 0 1,-1 0-1,-1 0 1,0-1-1,3-19 0,-6 30 6,0 1-1,0-1 0,0 0 1,0 0-1,0 0 0,0 1 1,0-1-1,0 0 0,0 0 1,-1 0-1,1 1 0,0-1 1,0 0-1,-1 0 0,1 0 1,-1 1-1,1-1 0,0 0 1,-1 1-1,1-1 0,-1 0 1,0 0-1,0 1 1,0 0-1,0 0 1,0-1-1,1 1 1,-1 0-1,0 0 1,0 0-1,0 1 1,1-1-1,-1 0 1,0 0-1,0 0 1,1 1-1,-1-1 1,0 0-1,0 1 1,1-1-1,-1 0 1,0 1-1,1-1 1,-1 1-1,0-1 1,1 1-1,-1-1 1,1 1-1,-1 1 1,-7 6 2,1 1 0,0 0 1,1 1-1,0-1 0,0 1 1,1 1-1,1-1 0,-5 14 1,2-2 34,1 1 1,1 0 0,-3 27-1,7-44-20,1 0 0,-1 0-1,1 0 1,1 0-1,-1 0 1,1 1-1,0-1 1,1 0 0,-1 0-1,1-1 1,0 1-1,5 9 1,-5-13-9,-1 0 1,0 0 0,1 0-1,-1-1 1,1 1 0,0-1-1,-1 1 1,1-1-1,0 0 1,0 1 0,0-1-1,0 0 1,0 0-1,0 0 1,3 0 0,-1 0-1,-1-1 0,1 1 0,-1-1 0,1 0 0,-1 0 1,1-1-1,-1 1 0,1-1 0,-1 0 0,1 0 0,-1 0 1,5-2-1,7-4 4,-1 0 0,0-2 0,0 1 0,-1-2 0,0 0 0,-1 0 0,0-1 0,15-19 0,-6 6-6,-2-2-1,0-1 1,19-37-1,29-83 7,-58 124-4,-2 0 0,0-1 0,-2 0 0,4-37-1,-8 60-3,-1-1 0,0 1 1,0-1-1,0 1 0,0-1 0,0 1 0,0-1 0,0 1 0,-1-1 0,1 1 0,0 0 0,-1-1 0,1 1 0,-2-3 0,1 4-2,1-1 1,0 1 0,-1 0-1,1 0 1,-1 0-1,1 0 1,0 0 0,-1 0-1,1 0 1,-1-1 0,1 1-1,0 0 1,-1 0-1,1 1 1,-1-1 0,1 0-1,0 0 1,-1 0-1,1 0 1,-1 0 0,1 0-1,0 0 1,-1 1 0,1-1-1,0 0 1,-1 0-1,1 1 1,0-1 0,-1 0-1,1 0 1,-1 1-1,-3 3 12,-1 1 0,1 0 0,1-1-1,-1 1 1,-4 8 0,-19 36 263,-33 86 0,50-108-150,1 1 0,2 1 0,1-1-1,-5 59 1,18 189 196,0-114-274,-7-148-45,0-10-2,-1 0 0,1 0 0,0 0 0,1 0 1,-1 0-1,1 0 0,0 0 0,0 0 0,0 0 0,0 0 0,3 6 0,-3-9-1,-1-1 0,1 0-1,-1 1 1,0-1 0,1 0 0,-1 1 0,1-1 0,-1 0 0,1 1-1,-1-1 1,1 0 0,-1 0 0,1 0 0,0 1 0,-1-1 0,1 0-1,-1 0 1,1 0 0,-1 0 0,1 0 0,0 0 0,-1 0 0,1 0-1,-1 0 1,1 0 0,0-1 0,-1 1 0,1 0 0,-1 0 0,1 0 0,-1-1-1,1 1 1,-1 0 0,1-1 0,-1 1 0,1-1 0,18-18-29,12-29-23,26-53 0,-11 19 7,320-574-868,-357 639 861,-3 8-7,-1-1-1,0 0 0,0 0 0,-1 0 1,0 0-1,-1-1 0,4-19 0,-26 57-8,-23 52 442,-53 137 0,80-173-203,2 1-1,1 1 1,3 0 0,1 0 0,-1 52 0,8-93-158,3 35 85,-2-37-95,0-1-1,0 0 1,0 1 0,0-1-1,1 0 1,-1 1-1,1-1 1,-1 0 0,1 1-1,-1-1 1,1 0 0,0 0-1,0 0 1,-1 1 0,1-1-1,0 0 1,0 0-1,0 0 1,0 0 0,0-1-1,0 1 1,3 1 0,-4-2-6,1 0 1,0 0 0,-1 0 0,1 0 0,0 0 0,0 0-1,-1 0 1,1 0 0,0 0 0,0 0 0,-1 0 0,1-1 0,0 1-1,-1 0 1,1-1 0,0 1 0,-1 0 0,1-1 0,-1 1-1,1-1 1,0 1 0,-1-1 0,1 1 0,-1-1 0,0 1-1,1-1 1,-1 0 0,1 1 0,-1-1 0,0 0 0,1 1 0,-1-1-1,0 0 1,1-1 0,7-29-73,-7 28 70,4-24-49,-2 1 1,1-46-1,-4 57 36,0-1 0,-2 1 0,0 0 0,-1-1 0,0 1 0,-6-15 0,6 25 21,4 10 6,7 12 9,-5-12-16,0 0-1,1-1 1,-1 1-1,1-1 1,1 0-1,-1 0 1,0 0-1,1-1 1,0 1-1,0-1 1,0 0-1,0-1 1,0 1-1,1-1 1,-1 0-1,1 0 1,0-1-1,-1 0 1,1 0-1,0 0 1,0-1-1,-1 1 0,1-2 1,0 1-1,0 0 1,0-1-1,-1 0 1,1-1-1,0 1 1,-1-1-1,1 0 1,-1 0-1,0-1 1,0 0-1,1 1 1,4-5-1,2-3-3,1 0-1,-2 0 1,1-1-1,-1-1 1,-1 0-1,0 0 1,-1-1 0,0 0-1,-1 0 1,-1-1-1,0 0 1,5-16-1,6-20 1,-3 0 1,11-65-1,-18 79 4,-2 0 0,-2-1 0,0-57 0,-4 88-2,-2-23-1,2 29 1,-1-1 0,1 0 0,0 0-1,0 1 1,0-1 0,0 0 0,-1 1 0,1-1-1,0 0 1,-1 0 0,1 1 0,-1-1 0,1 1-1,0-1 1,-1 0 0,0 1 0,1-1-1,-1 1 1,1-1 0,-1 1 0,0-1 0,1 1-1,-1 0 1,0-1 0,1 1 0,-1 0 0,0-1-1,-1 1 1,1 0 0,1 0 0,-1 0 0,0 1 0,0-1 0,0 0 0,0 0 0,1 1 0,-1-1 0,0 1 0,0-1-1,0 1 1,1-1 0,-1 1 0,0-1 0,1 1 0,-1 0 0,1-1 0,-1 1 0,1 0 0,-1-1 0,0 2 0,-11 19 3,0 1 0,1 0 1,2 1-1,-9 28 0,9-25 10,-45 157 126,47-151-95,1 0-1,2 1 1,-1 55 0,5-81-34,1 0 0,-1-1 0,1 1 0,0 0 0,1-1 0,-1 1-1,2-1 1,-1 1 0,0-1 0,1 0 0,5 8 0,-6-11-10,0-1 0,0 1 0,1-1 0,-1 1 0,1-1-1,0 0 1,0 0 0,-1 0 0,1-1 0,0 1 0,1-1 0,-1 1-1,0-1 1,0 0 0,0 0 0,1-1 0,-1 1 0,1 0-1,-1-1 1,0 0 0,1 0 0,-1 0 0,6-1 0,2-1-30,1-1 0,-2 0 0,1 0 1,0-1-1,-1 0 0,1-1 0,-1 0 1,0-1-1,16-13 0,-4 2-110,0-1 0,33-38 0,-56 69 309,-4 9-59,-1-5 39,1 1 0,-5 33 0,10-45-125,-1 0 1,1-1 0,0 1 0,0 0-1,0-1 1,1 1 0,0 0 0,0-1 0,1 1-1,-1-1 1,1 1 0,0-1 0,5 8-1,-6-12-62,-1 0 0,1 1 0,0-1 0,0 0-1,0 0 1,0 0 0,1 1 0,-1-1 0,0 0-1,0-1 1,1 1 0,-1 0 0,0 0 0,1 0-1,-1-1 1,1 1 0,-1-1 0,1 1 0,-1-1-1,1 0 1,2 1 0,-1-1-100,-1-1 0,1 1-1,0-1 1,-1 1 0,1-1 0,-1 0 0,0 0-1,1 0 1,-1 0 0,0-1 0,1 1 0,1-2 0,6-6-310,0 0 1,0 0 0,-1-1 0,8-11-1,-16 19 474,25-34-1017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18460,'-25'7'2056,"6"12"-1263,0-2-393,9-4 1824,6 1-1160,4-1-1328,7 0-616,6-3 720,3-3-152,10 6-144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2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57 594 17588,'-20'51'2378,"12"-34"-1612,1 1-1,1 0 1,-8 36 0,14-52-730,-1-1 0,1 1 0,0 0 0,0-1 0,0 1 1,0 0-1,0-1 0,0 1 0,1 0 0,-1-1 0,1 1 0,-1 0 0,1-1 0,-1 1 1,2 1-1,-1-2-20,-1 0 1,1-1 0,0 1-1,-1-1 1,1 1-1,0 0 1,0-1 0,-1 0-1,1 1 1,0-1 0,0 1-1,0-1 1,0 0-1,0 0 1,0 1 0,-1-1-1,1 0 1,0 0-1,0 0 1,1 0 0,4-1 7,0 0 0,0 0 1,-1-1-1,1 0 0,-1 0 1,1 0-1,5-4 0,23-12-22,-1-1-1,-1-2 1,-1-1-1,-1-1 1,-1-2-1,-1-1 1,27-32-1,-38 37-3,0-1 1,-1 0-1,-1-1 0,-2-1 0,0 0 0,-1 0 1,-2-1-1,0-1 0,-2 0 0,8-43 0,-14 56 1,-1 0 0,0 0 0,-2 0 0,1 0 0,-1 0 0,-1 0 0,0 0-1,-1 1 1,-1-1 0,0 1 0,0 0 0,-8-15 0,9 22 1,1 1 0,-1-1 0,0 0 0,-1 1 0,1 0 1,-1 0-1,1 0 0,-1 0 0,0 0 0,-1 1 0,1 0 0,-1 0 0,1 0 1,-1 0-1,0 1 0,0-1 0,0 1 0,-1 1 0,1-1 0,0 1 1,-1 0-1,1 0 0,0 0 0,-1 1 0,1 0 0,-1 0 0,1 0 0,-1 1 1,1 0-1,-10 2 0,5 1 25,0 0-1,1 0 1,0 1 0,-1 0 0,1 0 0,1 1 0,-1 0-1,1 1 1,0 0 0,1 0 0,0 0 0,0 1-1,0 0 1,1 1 0,0-1 0,1 1 0,-8 18 0,5-10 49,1 0 0,1 1 0,1-1 1,0 1-1,1 0 0,1 0 1,1 0-1,0 1 0,2 25 0,1-31-36,1-1 0,1 1 0,0 0 0,0-1 0,1 0 0,1 0-1,0 0 1,0-1 0,1 1 0,12 15 0,6 5-185,2-1 1,30 28-1,-26-29-917,42 55 0,-62-70 461,-8-10 98,1 0 1,0-1-1,1 0 1,-1 1 0,7 5-1,-9-10 438,-1 0-1,0 1 1,1-1-1,-1 0 1,0 0-1,1 0 1,-1 0-1,0 0 1,1 0-1,-1 0 1,0 0 0,1 0-1,-1 0 1,1 0-1,-1 0 1,0 0-1,1-1 1,-1 1-1,0 0 1,1 0-1,-1 0 1,0 0-1,1-1 1,-1 1-1,0 0 1,0 0-1,1 0 1,-1-1-1,0 1 1,0 0 0,1-1-1,-1 1 1,0 0-1,0-1 1,0 1-1,0 0 1,1-1-1,-1 1 1,0-1-1,7-15-1121,-7 16 1116,5-14-571,1 0 0,0 1 0,15-22 0,-3 7 204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2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79 125 16908,'30'8'2138,"-25"-6"-1839,-1-1 1,1 1-1,0-1 1,-1 0-1,1 0 1,0-1-1,0 1 1,0-1-1,-1 0 1,1 0-1,0-1 1,8-1 0,-12 1-256,1 0 1,-1 0 0,1 0 0,-1 0 0,0-1 0,0 1 0,1 0 0,-1-1 0,0 1 0,0 0 0,0-1 0,0 0-1,-1 1 1,1-1 0,0 1 0,-1-1 0,1 0 0,-1 0 0,1 1 0,-1-1 0,0 0 0,0 0 0,0 0 0,0 1-1,0-1 1,0 0 0,0 0 0,-1 1 0,0-4 0,0-1 41,0 0-1,-1 1 1,0-1 0,0 0-1,-1 1 1,1-1-1,-6-7 1,6 10-49,0 0 1,0 1-1,0-1 0,0 1 1,-1 0-1,1-1 0,-1 1 1,1 0-1,-1 0 0,0 1 1,0-1-1,0 0 0,0 1 1,0 0-1,0 0 0,0 0 1,0 0-1,-1 0 0,1 1 1,0-1-1,-1 1 0,1 0 1,0 0-1,-1 0 1,1 0-1,0 1 0,-6 1 1,4-1-7,0 2 1,0-1 0,0 0-1,1 1 1,-1 0 0,1 0-1,-1 0 1,1 1 0,0-1-1,0 1 1,1 0 0,-1 0 0,1 1-1,0-1 1,0 1 0,-4 7-1,4-6-6,1 1-1,-1-1 1,1 1 0,0-1-1,1 1 1,-1 0-1,1 0 1,1 0-1,-1-1 1,1 1-1,0 0 1,1 0 0,0 0-1,0 0 1,0 0-1,1-1 1,0 1-1,3 7 1,-2-9-40,0 0-1,0 0 1,0 0-1,0 0 1,1-1 0,-1 0-1,1 1 1,0-1 0,1-1-1,-1 1 1,1 0 0,-1-1-1,1 0 1,0 0 0,0-1-1,1 0 1,-1 1-1,0-2 1,1 1 0,-1 0-1,1-1 1,6 0 0,31 1-75,4-7-44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2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194 133 15859,'0'0'35,"0"0"-1,1 0 1,-1 0 0,0 0-1,0 0 1,0 0-1,0 0 1,0 0-1,0 0 1,0 0-1,0 0 1,0 0 0,1 0-1,-1 0 1,0 0-1,0 0 1,0 0-1,0 0 1,0 0-1,0 0 1,0 0 0,0 0-1,0 0 1,1 0-1,-1 0 1,0 0-1,0 0 1,0 0-1,0 0 1,0 0-1,0 0 1,0 0 0,0 0-1,0 0 1,0 1-1,0-1 1,0 0-1,0 0 1,0 0-1,0 0 1,1 0 0,-1 0-1,0 0 1,0 0-1,0 0 1,0 0-1,0 1 1,0-1-1,0 0 1,0 0 0,0 0-1,0 0 1,0 0-1,0 0 1,0 0-1,0 0 1,-1 1-1,1-1 1,0 0 0,1 13 919,-4 18 409,-156 462 1263,154-480-2650,2-6-67,0 1-1,0-1 0,0 0 1,-9 13-1,12-20 79,0 0 0,0 0 0,0-1 0,0 1 0,0 0 0,0 0 0,0 0 0,0 0 0,0 0 0,0-1 1,0 1-1,0 0 0,0 0 0,0 0 0,0 0 0,0 0 0,-1-1 0,1 1 0,0 0 0,0 0 0,0 0 0,0 0 0,0 0 0,0 0 0,0 0 0,-1 0 0,1-1 0,0 1 0,0 0 0,0 0 0,0 0 0,-1 0 0,1 0 0,0 0 0,0 0 0,0 0 1,0 0-1,0 0 0,-1 0 0,1 0 0,0 0 0,0 0 0,0 0 0,0 0 0,-1 0 0,1 0 0,0 0 0,0 0 0,0 1 0,0-1 0,0 0 0,-1 0 0,1 0 0,0 0 0,0 0 0,0 0 0,0 1 0,1-20-418,11-33-235,3 1-1,2 0 1,1 1-1,38-69 0,-54 115 655,11-23-3,0 1 0,2 1 0,1 0 0,28-32-1,-41 53 59,1 0 0,-1 1 0,1-1-1,0 1 1,6-4 0,-9 7-25,0-1-1,0 1 1,0-1 0,-1 1 0,1 0 0,0-1-1,0 1 1,0 0 0,0 0 0,0-1-1,0 1 1,0 0 0,0 0 0,0 0-1,0 0 1,0 0 0,0 1 0,0-1 0,0 0-1,0 0 1,0 1 0,-1-1 0,1 0-1,0 1 1,0-1 0,0 1 0,0-1 0,-1 1-1,1-1 1,0 1 0,0 0 0,-1-1-1,1 1 1,0 0 0,-1 0 0,1 0-1,-1-1 1,1 2 0,4 9 130,-1 1 0,0-1-1,-1 1 1,0-1 0,-1 1 0,2 24-1,-1-12 27,4 37 274,58 341 2256,-63-394-2642,-1-1 17,1 0 0,0-1 0,0 1 0,0-1 0,5 9 0,-7-15-77,0 0 0,0 0 0,0 0 0,0 1 0,0-1 0,0 0 1,0 0-1,0 0 0,0 0 0,0 0 0,0 1 0,0-1 0,0 0 0,1 0 1,-1 0-1,0 0 0,0 0 0,0 0 0,0 0 0,0 0 0,0 0 1,1 1-1,-1-1 0,0 0 0,0 0 0,0 0 0,0 0 0,0 0 0,1 0 1,-1 0-1,0 0 0,0 0 0,0 0 0,0 0 0,0 0 0,1 0 0,-1 0 1,0 0-1,0 0 0,0 0 0,0 0 0,0 0 0,1 0 0,-1-1 0,0 1 1,0 0-1,0 0 0,0 0 0,0 0 0,1 0 0,-1 0 0,0 0 0,0 0 1,0 0-1,0-1 0,0 1 0,0 0 0,0 0 0,0 0 0,0 0 0,0 0 1,1-1-1,1-10 26,-2-1-26,-1 0-1,-1 0 1,0 1-1,0-1 1,-1 0-1,0 1 1,-6-12-1,-5-9-15,-20-35 0,33 66 14,-34-56-24,31 51 22,0 1 0,0-1 0,0 1 0,-1 0-1,0 1 1,0-1 0,-9-5 0,9 10-11,8 8-1,9 11-14,-3-10 18,0 0-1,1 0 1,0-1-1,0 0 1,1-1-1,0 0 1,0 0-1,0-2 1,1 1-1,20 6 1,-24-10 15,0 0-1,0-1 1,0 1-1,0-1 1,0-1 0,0 0-1,0 0 1,0 0-1,0-1 1,0 0 0,0-1-1,0 0 1,-1 0-1,1-1 1,-1 0 0,1 0-1,-1 0 1,9-7-1,-6 3 30,-1 0-1,0-1 1,0 0-1,0-1 1,-2 0-1,1 0 1,10-16-1,-14 18 7,0 1-1,-1-1 0,0 0 1,0 0-1,0 0 0,-1 0 0,0-1 1,0 1-1,-1-1 0,0 1 1,0-1-1,-1-14 0,0 21-31,0 0-1,0 0 1,0 0-1,-1 0 1,1 0 0,0 0-1,0 0 1,-1 1-1,1-1 1,0 0-1,-1 0 1,1 0-1,-1 0 1,1 1-1,-1-1 1,1 0 0,-2-1-1,1 2-4,1 0 1,-1 0-1,1 0 0,0-1 1,-1 1-1,1 0 1,-1 0-1,1 0 0,-1 0 1,1 0-1,-1 0 0,1 0 1,-1 0-1,1 0 0,-1 0 1,1 1-1,-1-1 0,1 0 1,-1 0-1,1 0 0,-1 0 1,1 1-1,-1-1 0,-2 2 5,1 0 0,0 0 0,0 0 0,0 0 0,0 0 0,0 0-1,0 0 1,0 1 0,-2 4 0,-2 6-2,1 1 0,1 0 1,0 0-1,0 0 0,2 0 0,0 0 1,0 1-1,1-1 0,1 1 0,1-1 0,3 24 1,-4-35-5,1 0 1,0 0-1,0 0 1,0-1 0,0 1-1,0 0 1,1 0-1,-1-1 1,1 1 0,1 2-1,-2-4 1,0 0 0,0-1 0,0 1-1,0 0 1,0 0 0,0-1 0,0 1 0,0 0-1,1-1 1,-1 1 0,0-1 0,0 0-1,0 1 1,0-1 0,1 0 0,-1 0 0,0 0-1,0 0 1,1 0 0,-1 0 0,0 0 0,0 0-1,1 0 1,-1-1 0,0 1 0,0 0-1,0-1 1,2 0 0,5-3 9,0-1 1,0 0-1,0 0 1,-1 0-1,0-1 0,0 0 1,0-1-1,6-7 0,47-65 70,-49 64-64,112-163 140,-122 177-157,0 0 0,0-1-1,0 1 1,0 0-1,0 0 1,1 0 0,-1 0-1,0 0 1,0 0-1,1 0 1,1-1-1,-3 2 0,0 0 1,1 0-1,-1 0 0,0 0 0,1 0 0,-1 0 0,0 0 0,0 0 0,1 0 0,-1 1 0,0-1 0,0 0 0,1 0 0,-1 0 0,0 0 0,0 0 0,0 0 0,1 1 0,-1-1 0,0 0 0,0 0 0,0 0 0,1 1 1,-1-1-1,0 0 0,0 0 0,0 0 0,0 1 0,0-1 0,1 0 0,-1 0 0,0 1 0,0-1 0,0 0 0,0 0 0,0 1 0,0-1 0,1 6-2,-1 1 1,0-1-1,0 0 0,-1 8 1,0 0-6,1-2 4,3 43-9,-3-52 12,1 0 0,-1-1-1,1 1 1,0 0 0,-1-1-1,1 1 1,0-1 0,1 1-1,-1-1 1,0 0 0,1 1-1,-1-1 1,1 0 0,0 0-1,0 0 1,3 3 0,-3-4 4,0 0 0,0-1 0,0 1 1,0-1-1,0 1 0,0-1 0,0 0 0,0 1 1,0-1-1,0 0 0,0 0 0,0-1 1,0 1-1,0 0 0,0-1 0,0 1 0,0-1 1,0 1-1,-1-1 0,1 0 0,0 0 1,0 0-1,-1 0 0,1 0 0,0-1 0,-1 1 1,1 0-1,-1-1 0,3-2 0,4-5 23,0 0-1,0 0 0,9-16 1,5-11 38,-2-2 0,-1 0 0,-2-1 0,-2-1 0,-1 0 0,-3-1 0,-1 0 0,7-65 0,-16 82-35,-2 23-18,-1 5-3,-7 42-10,-7 99 338,6 247 0,12-354-354,1 1-1,1-1 0,3 0 1,1 0-1,1-1 0,20 48 0,-98-265-633,59 148 659,2 0-1,1-1 1,1 0-1,-1-40 1,6 71-41,1 1 0,0-1 1,0 0-1,1 1 0,-1-1 0,0 0 1,1 1-1,-1-1 0,1 0 0,-1 1 1,1-1-1,-1 1 0,1-1 0,0 1 0,0-1 1,0 1-1,0 0 0,0 0 0,0-1 1,1 1-1,-1 0 0,0 0 0,0 0 1,1 0-1,-1 0 0,1 0 0,-1 1 1,1-1-1,2-1 0,3 0-205,1 1 0,0-1 0,0 1 0,0 0 0,9 1 0,8-2 132,12-2-363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2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18740,'-12'12'552,"0"2"-1,1 0 1,1 0-1,-17 30 1,24-40-481,1 1 1,0-1-1,1 0 0,-1 0 1,1 1-1,0-1 0,0 1 1,0-1-1,0 1 0,1-1 1,0 1-1,0-1 0,0 1 0,0 0 1,1-1-1,0 1 0,0-1 1,0 1-1,0-1 0,1 0 1,0 0-1,0 1 0,0-1 1,4 5-1,-4-6-49,1 0 1,0 0-1,1 0 0,-1 0 0,0-1 1,1 0-1,0 1 0,-1-1 0,1 0 1,0-1-1,0 1 0,8 1 0,5 1 1,32 3 0,-12-2-3,-17-1-114,1 0 0,-1 2 1,0 1-1,0 0 0,22 12 1,-35-15 55,0 1 0,0-1 1,-1 1-1,1 0 0,-1 0 1,-1 1-1,8 8 0,-10-10 38,-1 0 0,1 0 0,-1 0 0,0 0 0,0 0 0,0 1 1,0-1-1,-1 1 0,0-1 0,0 1 0,0 0 0,-1-1 0,1 7 0,-1-7 76,-1 1 0,1-1 0,-1 0-1,0 0 1,0 0 0,0 0 0,-1 0 0,1 0 0,-1-1 0,0 1 0,0 0-1,0-1 1,0 0 0,-1 1 0,0-1 0,1 0 0,-1 0 0,0 0 0,-1-1-1,1 1 1,0-1 0,-1 0 0,1 1 0,-8 1 0,7-2 11,-1 0-1,1 0 1,-1-1 0,0 0 0,1 0 0,-1 0-1,0 0 1,0-1 0,0 0 0,0 0-1,0 0 1,1 0 0,-1-1 0,0 0 0,0 0-1,1 0 1,-1-1 0,0 0 0,1 0 0,-8-4-1,6 2-125,1-1-1,-1 0 0,1 0 1,0 0-1,1 0 1,-1-1-1,1 0 0,0 0 1,0 0-1,1-1 1,0 1-1,0-1 0,1 0 1,-1 0-1,1 0 0,1 0 1,-1 0-1,1 0 1,1 0-1,-1-11 0,1 7-309,1 0 1,0 0-1,0 0 0,1 0 0,0 0 0,1 1 0,1-1 0,-1 0 0,2 1 0,-1 0 0,1 0 0,11-15 1,-7 14-25,1 0 0,0 1 0,1 0 0,0 0 0,0 1 0,1 1 0,15-9 0,11-2-548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2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114 204 16612,'-4'0'282,"0"0"1,-1 0-1,1 0 1,0 1-1,0-1 1,-1 1-1,1 0 1,0 0-1,0 1 1,0-1-1,0 1 1,0 0-1,1 0 1,-1 1-1,1-1 1,-1 1-1,1-1 1,0 1-1,0 0 1,0 0-1,0 1 1,-3 4-1,3-5-203,0 1-1,1 0 0,0-1 0,-1 1 0,1 0 0,0 0 1,1 0-1,-1 0 0,1 0 0,0 1 0,0-1 1,0 0-1,1 1 0,-1-1 0,1 1 0,0-1 0,0 0 1,1 1-1,-1-1 0,1 1 0,2 5 0,-2-8-67,0-1-1,0 1 0,0 0 1,1 0-1,-1-1 1,0 1-1,1 0 0,-1-1 1,1 0-1,0 1 1,-1-1-1,1 0 0,0 0 1,0 0-1,0 0 0,0 0 1,0 0-1,0-1 1,0 1-1,0-1 0,0 1 1,0-1-1,0 0 0,1 0 1,-1 0-1,0 0 1,0 0-1,4-1 0,4 0 9,0-1-1,-1-1 1,1 0-1,-1 0 1,10-5-1,9-6-27,0-1-1,-2-2 0,0 0 0,0-2 0,37-36 0,-26 17-178,-2 0 1,49-70-1,-78 97 113,-5 9 51,0 1 0,-1-1 0,1 1 0,0 0 0,0-1 0,0 1 0,0 0 0,0-1 0,0 1 0,0 0 0,0 0 0,2-1 0,-8 25-274,-3 5 225,1 0-1,1 0 0,2 1 0,1 0 0,0 46 1,9-45-658,-6-30 696,0 1 1,0-1-1,0 1 1,1-1-1,-1 1 1,0-1-1,0 1 1,1-1-1,-1 1 1,0-1 0,1 1-1,-1-1 1,0 1-1,1-1 1,-1 0-1,1 1 1,-1-1-1,1 0 1,-1 1-1,1-1 1,-1 0 0,1 0-1,-1 1 1,1-1-1,-1 0 1,1 0-1,-1 0 1,1 0-1,-1 0 1,1 0-1,0 1 1,-1-2-1,1 1 1,-1 0 0,1 0-1,-1 0 1,1 0-1,0 0 1,-1 0-1,1 0 1,-1-1-1,1 1 1,-1 0-1,1 0 1,-1-1-1,1 1 1,-1 0 0,0-1-1,1 1 1,0-1-1,5-6-93,-1 0 0,0 0 1,0 0-1,0 0 0,-1-1 0,0 1 0,3-10 0,16-39-592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2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16660,'-3'41'1858,"-10"40"1,-3 32 638,15-106-2345,0 7 114,0-1 1,0 1-1,1 0 0,1-1 1,1 1-1,0-1 1,5 21-1,-6-32-237,0 1-1,1-2 0,-1 1 0,0 0 0,1 0 0,-1 0 1,1-1-1,-1 1 0,1 0 0,0-1 0,0 0 1,-1 1-1,1-1 0,0 0 0,0 0 0,1 0 0,-1 0 1,0-1-1,0 1 0,0 0 0,0-1 0,1 1 1,-1-1-1,0 0 0,0 0 0,1 0 0,-1 0 0,0 0 1,1-1-1,-1 1 0,4-2 0,8-1-60,1-2 1,-1 1-1,24-13 0,-23 10-37,10-4-229,1 2-1,37-10 1,-56 17 205,0 1 1,0 0-1,0 0 0,1 0 0,-1 1 1,0 0-1,1 0 0,-1 1 1,0 0-1,0 0 0,0 1 0,0 0 1,0 0-1,9 4 0,-14-4 77,1-1-1,-1 1 1,1-1-1,-1 1 1,0 0-1,0 0 1,0 0 0,0 0-1,0 0 1,0 1-1,0-1 1,-1 1-1,1-1 1,-1 1-1,0-1 1,0 1 0,0 0-1,0-1 1,1 5-1,-2-3 46,1 1-1,-1-1 1,-1 1-1,1-1 0,0 1 1,-1-1-1,0 1 1,0-1-1,-1 0 1,1 0-1,-3 6 0,-3 3 225,0-1 0,0 0 0,-2 0 0,1 0 0,-1-1 0,-18 16 0,16-17 28,-1 0-1,0-1 1,0-1 0,-1 0-1,-17 8 1,24-13-253,-1 0-1,1-1 1,-1 0-1,0 0 1,0 0-1,0-1 1,0 0 0,0 0-1,0-1 1,0 0-1,-1 0 1,1-1-1,-7-1 1,12 2-116,0-1 0,0 0 0,-1 1 1,2-1-1,-1 0 0,0 0 0,0 0 0,0 0 0,0 0 1,0 0-1,1-1 0,-1 1 0,1-1 0,-1 1 0,1-1 1,-1 1-1,1-1 0,0 0 0,0 0 0,0 0 0,0 1 1,0-1-1,0 0 0,1 0 0,-1 0 0,1 0 0,-1-1 1,1 1-1,0 0 0,-1-4 0,2 2-64,-1 0 0,1-1 0,-1 1 0,1-1 0,0 1 0,1 0 0,-1 0 0,1 0 0,0 0 0,0 0 0,0 0 0,0 0 0,1 0 0,4-4 0,24-20-886</inkml:trace>
  <inkml:trace contextRef="#ctx0" brushRef="#br0" timeOffset="1">664 360 14179,'28'7'1867,"19"3"1058,-44-10-2624,0 0-1,0 0 1,1 0-1,-1 0 1,0-1 0,0 1-1,0-1 1,1 0-1,-1 0 1,0 0-1,0 0 1,4-3-1,4-4 59,0 0 0,0-1 1,-1 0-1,0-1 0,0 0 0,-1-1 0,8-12 0,48-84 237,-62 101-572,15-32 76,-17 36-91,0 1 0,-1-1 1,1 0-1,-1 1 0,1-1 0,-1 0 0,0 0 1,1 0-1,-1 1 0,0-1 0,0 0 0,-1 0 1,1 1-1,0-1 0,-1 0 0,1 0 0,-1 1 0,0-4 1,0 5-5,0-1-1,1 0 1,-1 1 0,0-1 0,1 1 0,-1-1 0,0 1 0,0-1-1,0 1 1,0 0 0,1-1 0,-1 1 0,0 0 0,0 0 0,0 0-1,0 0 1,0 0 0,0 0 0,0 0 0,0 0 0,0 0-1,1 0 1,-1 0 0,0 0 0,0 1 0,0-1 0,0 0 0,0 1-1,0-1 1,1 0 0,-1 1 0,-1 0 0,-28 22 103,16-9-15,1 1 0,0 1 0,1 0 0,1 0 0,-13 28 0,17-32-28,2 0 0,0 0 0,0 1 0,1 0 1,1 0-1,0 0 0,1 1 0,0-1 0,1 17 0,1-27-70,0 0 0,0 1-1,0-1 1,1 0-1,-1 0 1,1 0 0,0 0-1,0 0 1,0 0-1,0 0 1,1 0 0,-1 0-1,1 0 1,0-1-1,0 1 1,0 0 0,0-1-1,0 0 1,0 1 0,1-1-1,-1 0 1,1 0-1,-1 0 1,1-1 0,0 1-1,0-1 1,-1 1-1,6 0 1,-1 0-58,-1-1 1,1 0-1,0 0 0,0-1 1,0 0-1,0 0 0,0-1 1,0 1-1,0-1 0,-1-1 1,1 0-1,8-2 0,-2-1-16,0-1-1,20-12 1,33-26-229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214 286 15643,'1'-1'174,"1"-1"-1,-1 0 0,0 0 0,1 0 1,-1 0-1,0 0 0,0 0 0,-1 0 1,1-1-1,0 1 0,-1 0 0,1 0 1,-1-1-1,0 1 0,0-4 0,0 5-48,0-1 0,-1 1 0,1-1-1,-1 1 1,1 0 0,-1-1 0,1 1-1,-1 0 1,0 0 0,0-1-1,0 1 1,0 0 0,1 0 0,-2 0-1,1 0 1,0 0 0,0 0 0,0 0-1,-2 0 1,0-1 47,-1 1 1,0-1-1,0 1 1,0 0-1,1 0 1,-1 0-1,0 1 0,0-1 1,-1 1-1,1 0 1,0 0-1,0 0 0,0 1 1,0-1-1,0 1 1,-7 3-1,2 0-144,0 1-1,0 0 1,1 0 0,0 1 0,0 0-1,0 0 1,1 1 0,0 0-1,0 0 1,1 1 0,-1 0-1,2 0 1,-1 0 0,1 1-1,1 0 1,-1 0 0,2 0-1,-1 0 1,1 1 0,-2 9 0,5-17-28,-1-1 0,1 1 0,0 0 0,-1-1 0,1 1 0,0 0 0,0-1 0,0 1 1,0 0-1,0-1 0,0 1 0,1-1 0,-1 1 0,0 0 0,1-1 0,-1 1 0,1-1 0,0 1 1,0-1-1,-1 1 0,1-1 0,1 2 0,0-2 2,-1-1-1,0 1 1,1-1-1,-1 1 1,0-1-1,1 0 1,-1 1-1,1-1 1,-1 0-1,0 0 1,1 0-1,-1 0 1,1 0-1,-1 0 1,1 0 0,-1-1-1,0 1 1,1 0-1,1-2 1,8-2 12,0-2-1,0 1 1,-1-1 0,17-12 0,4-7 71,-1-2 0,48-53 0,39-70 338,-104 132-355,-6 11-22,-1-1-1,-1 0 1,1 0 0,-2-1-1,1 1 1,-1-1 0,6-18-1,-24 52 125,0 12-175,0 0 0,3 1 1,1 1-1,2 0 1,1 0-1,-2 70 1,9-103 4,0 1 0,1-1 0,0 1 0,0-1 0,0 0 0,1 1 0,0-1 0,0 0 0,1 0 0,5 11 0,-6-15 3,-1 0 0,1 0 1,0 0-1,-1-1 0,1 1 1,0 0-1,0-1 0,0 0 1,0 1-1,0-1 0,0 0 1,1 0-1,-1 0 0,0 0 1,1 0-1,-1-1 1,0 1-1,1-1 0,-1 0 1,1 1-1,-1-1 0,0 0 1,1 0-1,-1-1 0,1 1 1,-1 0-1,1-1 0,-1 0 1,0 1-1,1-1 0,-1 0 1,3-1-1,2-2 15,0 0 0,0-1 0,0 1 0,-1-1 1,1-1-1,-1 1 0,0-1 0,-1 0 0,1 0 0,-1-1 0,0 1 0,-1-1 0,0 0 0,0-1 0,4-11 0,-2 5 8,-1 0 0,-1 0-1,0 0 1,-1 0 0,-1-1 0,0 1-1,0-29 1,-7 13 6,5 29-32,0 1 0,0-1 0,0 1 0,0-1 0,0 1 0,0-1 0,-1 1 0,1-1 0,0 1 0,0-1 0,-1 1 0,1-1 0,0 1 0,-1-1 0,1 1 0,0-1 0,-1 1 0,1-1 0,-1 1 1,1 0-1,-1-1 0,1 1 0,-1 0 0,1 0 0,-1-1 0,1 1 0,-1 0 0,1 0 0,-1 0 0,1-1 0,-1 1 0,1 0 0,-1 0 0,0 0 0,1 0 0,-1 0 0,1 0 0,-1 0 0,1 0 0,-1 1 0,0-1 0,1 0 0,-1 0 0,1 0 0,-1 1 0,1-1 0,-1 0 0,1 0 0,-1 1 0,-5 4-1,0 0-1,1 1 0,-1-1 0,1 1 1,0 0-1,1 1 0,0-1 0,0 1 1,-5 10-1,-25 68-18,31-76 16,1-1 1,-1 1-1,1 0 1,1 0-1,-1 14 1,2-21 2,0-1 1,0 0 0,0 0-1,0 1 1,0-1 0,0 0-1,1 0 1,-1 1 0,1-1 0,-1 0-1,1 0 1,-1 0 0,1 0-1,-1 0 1,1 0 0,0 0-1,0 0 1,0 0 0,1 1-1,0-1 0,-1 0 0,1-1 0,-1 1 0,1-1 0,0 1-1,-1-1 1,1 0 0,0 0 0,-1 0 0,1 0 0,0 0 0,0 0-1,-1-1 1,1 1 0,0 0 0,-1-1 0,1 1 0,-1-1-1,3-1 1,8-3-67,0-1-1,0-1 0,-1 0 0,0 0 0,0-1 1,0-1-1,-1 0 0,-1 0 0,1-1 0,-2 0 1,11-14-1,-19 23 24,1 0 1,0 0-1,-1 0 0,1 1 1,-1-1-1,1 0 0,-1 0 1,1 0-1,-1 0 1,0 0-1,0 0 0,1 0 1,-1 0-1,0 0 1,0-1-1,0 2-4,0-1 0,-1 1 0,1 0 0,0 0-1,-1 0 1,1 0 0,0 0 0,0 0 0,-1-1 0,1 1 0,0 0 0,-1 0 0,1 0-1,0 0 1,-1 0 0,1 0 0,0 0 0,-1 0 0,1 1 0,0-1 0,-1 0 0,1 0 0,0 0-1,0 0 1,-1 0 0,1 0 0,0 1 0,-1-1 0,1 0 0,-27 18-2333,21-12 1712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4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12283,'0'-2'59,"1"0"1,0 1 0,0-1 0,0 0-1,0 0 1,0 1 0,0-1 0,0 1-1,0-1 1,1 1 0,-1-1 0,1 1 0,-1 0-1,1-1 1,3 0 0,29-14-212,-24 12 225,36-13-199,1 3-1,0 1 1,77-10-1,152-1-408,-230 21 484,657-9 294,-1 43 546,-88-3-519,1221-1-101,-1510-24-150,826-21 56,-1-40-18,1657-133 80,-1705 119-86,-129 10-509,-631 46-851,-296 14 1118,-10 0-71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4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16 401 12411,'-9'8'879,"8"-8"-858,1 0 0,0 1-1,-1-1 1,1 0-1,0 0 1,-1 0-1,1 1 1,0-1-1,-1 0 1,1 0-1,0 1 1,-1-1 0,1 0-1,0 1 1,0-1-1,0 0 1,-1 1-1,1-1 1,0 0-1,0 1 1,0-1-1,0 1 1,0-1-1,0 0 1,0 1 0,18 6 114,23 1-146,1-1-1,56 1 0,89-7-1,116-25-41,0-22-8,-190 27 32,1713-192-178,-950 178 160,-1 34-326,-797-1 313,1088 16-527,395 1 680,-5-58 106,-900-4-85,383-17 323,-592 70-263,-434-7-179,1 0 0,0 1 1,-1 1-1,1 1 0,-1 0 1,24 10-1,-35-13 5,-1 0 0,0 0 0,1 0 0,-1-1 0,0 1 0,1 1 0,-1-1 0,0 0-1,0 0 1,0 0 0,0 1 0,0-1 0,0 0 0,0 1 0,0-1 0,0 1 0,-1-1 0,1 1 0,-1-1 0,1 1 0,-1-1 0,1 3 0,-4 16-15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5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8770,'11'5'168,"1"1"1,0-2-1,1 1 0,-1-2 1,15 4-1,69 6 94,-56-8-186,500 32-210,4-44-272,-74 0 295,1068-19 359,-274 0-1,-1257 26-245,1159 3 294,725 12 1469,-919-4-1137,422-8-237,-1272-6-373,193-11 47,-5-25-29,-229 18-36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6:5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10714,'-1'3'60,"-1"0"-1,1-1 0,-1 1 0,1 0 0,0 0 1,0 0-1,1 0 0,-1 0 0,0 0 1,1 0-1,0 0 0,0 0 0,0 0 1,0 1-1,0-1 0,1 0 0,-1 0 0,1 0 1,0 0-1,0 0 0,0 0 0,0-1 1,0 1-1,1 0 0,-1 0 0,1-1 1,0 1-1,2 2 0,6 7-24,0 0 1,0-1-1,2 0 0,-1-1 0,1 0 1,1 0-1,-1-2 0,2 0 0,-1 0 1,28 11-1,11 0 12,88 22 1,88 10-7,390 36-1,240-40 16,-748-43-49,250-1-27,503-59 0,-862 56 20,823-85-18,4 31 21,-72 45 11,252-11 25,-710 3-32,792-38-43,2 39 19,-120 86 91,-593-38 30,2-16 1,530-46-1,-539-19-51,-4-22-10,-117 22-21,-220 43-21,120-18 17,-129 21-20,-1 2-1,0 1 1,1 1-1,-1 0 1,22 5-1,-41-5 2,1-1 0,0 1-1,-1 0 1,1 0 0,-1 0-1,0 0 1,1 0 0,3 3-1,-4 1 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0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12787,'4'3'76,"0"0"1,1 0-1,-1 0 1,1 0-1,-1-1 1,1 1-1,0-1 1,0-1 0,0 1-1,0-1 1,7 1-1,9 2-136,30 0 0,-41-4 106,117 2-547,160-20 0,-65 2-237,259 22 491,0 40 1431,1077 94-88,369-38-1033,-747-82-55,2-52 0,-200-29 15,-2-29-86,-267 23-22,485-31 0,-2 46 1682,-1146 52-1429,-14 3 21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1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7722,'274'23'491,"312"-12"1,274-61 376,-163-12-151,448-32-421,1056 46 474,-1312 59 129,2-26-590,-592 1-238,514-4 298,-789 18-345,13 1-19,-1 1 0,69 13 0,-95-10-11,-15 1-20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1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9026,'96'24'314,"2"-4"0,123 10-1,150-30-3143,1-26-425,-14 0 1696,583 0 5745,35-2-1268,-309-13-2509,260-13-217,1 55-89,-139 54-39,-402-26-160,-267-20 87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1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18992 810 6513,'-258'9'-778,"-346"-31"-1,-500-51 2603,90 7 679,523 27-2296,-427-31-308,-244-27 2141,-628-82-2049,842 95 485,52 4-25,-480 22-462,0 62 137,470 1 191,-507-40-231,301 13-407,858 20 301,-796 50-103,812-23 92,-479 63-755,651-77 572,2 3 0,-1 3 0,2 2 0,0 3 0,2 3 0,0 2-1,-93 59 1,64-25 761,3 3-1,4 4 1,-87 90-1,140-124-451,1 2 0,1 1 0,2 1 0,2 1 0,-30 68-1,18-22-231,-44 159-1,71-209 134,2-1 1,1 1 0,-2 42 0,7-56 0,1 1-1,2-1 1,0 0 0,1 1-1,1-1 1,11 32 0,-5-26-95,1 0 1,2-1 0,0 0-1,2-1 1,1-1 0,1 0-1,0-2 1,2 1-1,1-2 1,1-1 0,0 0-1,36 24 1,5-3-126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1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1791 8714,'738'231'1866,"-541"-187"-1588,366 34 0,322-54-102,1-50-127,-235 4-30,470 6-68,126-4-409,-1025 14 337,841-17-321,1 29 737,742 6 566,-874-56-726,-4-21 181,-866 60-288,1090-56 134,-92 6-676,-411-6 392,-438 30 512,217-61 1,683-233 526,-963 274-953,-3-7-1,175-96 0,-276 131 38,218-125 3,-223 122 0,-1-2-1,-1-1 1,-2-2 0,46-50 0,-73 72-3,21-24 16,0-1 1,43-72-1,-65 94-14,-1 0 0,-1 0-1,0 0 1,0-1 0,-1 1 0,-1-1-1,0 0 1,-1 0 0,-1 0 0,0-1-1,0 1 1,-1 0 0,-1 0 0,-3-16-1,1 12 1,-1 1-1,-1-1 0,-1 1 0,0 0 0,-1 0 0,-1 1 0,0 0 1,-1 0-1,-1 1 0,-13-16 0,13 20 3,0-1 0,-1 1 0,0 1 1,-1 0-1,0 0 0,0 1 0,-1 1 0,1 0 0,-2 1 1,1 0-1,-1 1 0,-20-5 0,-11 2 24,0 2 0,-1 1 0,0 3 0,1 2 0,-62 7 1,-226 49 21,170-16-190,-76 14-16,123-40 78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4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5541 14915,'137'-257'1595,"-38"77"-1320,57-113-138,-45 69-91,140-275 15,-91 187-15,151-280 43,752-1112 103,-628 1093-151,-8 53-34,-389 509-34,7-7-284,66-113 1,-96 142-80,-15 26 379,0 1-1,0 0 1,0 0-1,0 0 1,1 0 0,-1 0-1,0-1 1,0 1-1,0 0 1,0 0-1,0 0 1,1-1-1,-1 1 1,0 0 0,0 0-1,0 0 1,0-1-1,0 1 1,0 0-1,0 0 1,0 0-1,0-1 1,0 1 0,0 0-1,0 0 1,0-1-1,0 1 1,0 0-1,0 0 1,0 0-1,0-1 1,0 1 0,0 0-1,-1 0 1,1-1-1,0 1 1,0 0-1,0 0 1,0 0-1,0 0 1,0-1 0,-1 1-1,1 0 1,0 0-1,-1 0 1,-8 4-180,-12 17-83,-5 8-34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17972,'7'-3'3994,"11"-6"-2786,19-15 61,70-36 0,-90 52-1224,0 1 0,0 1-1,0 0 1,1 2 0,0 0-1,0 0 1,19 0 0,-36 4-47,1 0 1,-1 0 0,0 0 0,1 0 0,-1 0 0,1 0 0,-1 1-1,0-1 1,1 0 0,-1 1 0,0-1 0,1 1 0,-1 0 0,0-1-1,0 1 1,0 0 0,1-1 0,-1 1 0,0 0 0,0 0 0,0 0-1,0 0 1,0 0 0,-1 1 0,1-1 0,0 0 0,0 0-1,-1 0 1,1 1 0,0 1 0,-1-1-1,1 0 1,-1 0-1,0 1 0,0-1 0,0 0 0,0 0 1,0 0-1,0 0 0,-1 0 0,1 0 1,-1 0-1,1 0 0,-1 0 0,0 0 1,0 0-1,0 0 0,0 0 0,0 0 1,-2 1-1,14-76 798,2-66 55,-13 139-853,0-1-1,1 0 1,-1 0-1,0 1 1,0-1 0,1 0-1,-1 1 1,0-1-1,1 1 1,-1-1 0,1 0-1,-1 1 1,1-1 0,-1 1-1,1-1 1,-1 1-1,1-1 1,-1 1 0,1 0-1,0-1 1,-1 1-1,1 0 1,0-1 0,-1 1-1,1 0 1,0 0 0,-1 0-1,1-1 1,0 1-1,0 0 1,-1 0 0,1 0-1,0 0 1,-1 0 0,1 0-1,1 1 1,34 8-893,-13-2 32,-14-7 736,1 0 0,-1 0 0,0-1 0,1 0-1,9-3 1,17-5-369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4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61 790 10530,'-5'-3'176,"0"-1"1,0 1-1,0-1 0,0 0 0,1 0 0,-1-1 0,1 1 0,0-1 0,0 0 1,-4-8-1,7 10-111,0 0 0,0 0 1,0 0-1,0 0 1,1 0-1,-1 0 1,1 0-1,0 0 0,0 0 1,0 0-1,0-1 1,0 1-1,1 0 1,0 0-1,0 0 0,-1 0 1,1 0-1,1 0 1,-1 0-1,0 1 0,1-1 1,3-4-1,8-11 179,0 1-1,1 1 0,1 1 1,0 0-1,31-23 0,96-57 286,-133 90-504,161-93 247,18-10-173,-62 22-61,-56 36-8,80-40 1,-148 88-26,1 1 0,-1-1 0,1 1 0,0 0 0,-1 0 0,1 0 0,0 1 0,0-1 0,0 0 1,-1 1-1,1 0 0,0 0 0,0 0 0,4 0 0,-5 1 1,-1 0 0,1 0 0,-1 0 0,1 0-1,-1 0 1,1 0 0,-1 1 0,0-1 0,0 0 0,1 1 0,-1-1 0,0 1 0,0-1-1,0 1 1,-1-1 0,1 1 0,0 0 0,-1-1 0,1 1 0,-1 0 0,1 0-1,-1-1 1,0 1 0,0 0 0,0 3 0,2 14 44,-1 1 1,-2-1-1,0 0 0,-7 38 1,-25 82 109,18-83-152,-9 33 103,-46 229 1652,64-243-1482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22877,'-2'-7'1840,"1"5"-1384,1 1-288,6-1 321,2-1-385,-1 3-8,1-4-144,0-13-217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4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 14987,'-1'-10'560,"-1"-27"589,2 35-1069,0 1 0,0-1 0,0 1-1,0-1 1,1 0 0,-1 1 0,0-1 0,1 0-1,-1 1 1,1-1 0,-1 1 0,1-1 0,0 1 0,-1-1-1,2-1 1,-1 4-25,-1-1 0,1 0-1,-1 0 1,0 0 0,1 0-1,-1 1 1,0-1 0,1 0-1,-1 0 1,0 1 0,1-1 0,-1 0-1,0 1 1,1-1 0,-1 0-1,0 1 1,0-1 0,1 0-1,-1 1 1,0-1 0,0 1 0,0-1-1,0 0 1,0 1 0,0-1-1,0 1 1,1 0 0,4 16 755,5 42 467,3 99-1,-8-71-936,-1-45-256,0 29-634,26 123 1,-30-191 378,1 0 1,0-1 0,0 1-1,-1-1 1,1 1-1,1-1 1,-1 1 0,0-1-1,1 0 1,1 4 0,-2-6 140,-1 0 0,0 0 0,0 0 0,0 0 0,0 0 0,0 0 1,1 0-1,-1 0 0,0 0 0,0 0 0,0 0 0,0 0 0,0 0 1,1 0-1,-1 0 0,0 0 0,0 0 0,0 0 0,0 0 0,0 0 0,1 0 1,-1-1-1,0 1 0,0 0 0,0 0 0,0 0 0,0 0 0,0 0 1,1 0-1,-1 0 0,0 0 0,0-1 0,0 1 0,0 0 0,0 0 1,0 0-1,0 0 0,0 0 0,0-1 0,0 1 0,0 0 0,0 0 1,0 0-1,0 0 0,0 0 0,0-1 0,0 1 0,2-20-696,-4-13-87,-3-7-145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4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14099,'0'-64'1760,"4"13"-783,3 7-369,7 14 920,6 7-152,8 11-319,6 7-217,10 3-368,7 2-136,0-3-200,4 1-104,-5-6-384,-4 0-344,-10-6-384,-9-2 871,-21 1-207,-12 1-152</inkml:trace>
  <inkml:trace contextRef="#ctx0" brushRef="#br0" timeOffset="1">107 350 15699,'-8'41'1737,"8"-16"-881,6-7-288,21-12 824,11-6-103,13-11-353,2-4-168,6 0-648,-3-1-360,-6 4-744,-5 2 872,-17 12-224,-11 5-120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4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 14771,'-5'32'1841,"5"-6"-1185,7-16-272,9-7 1144,13-12-968,5-7-424,11-7-760,2-5 648,7-7-248,4-1-128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4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43 16876,'14'-27'1497,"-14"26"-1479,0 1 1,0 0-1,1-1 0,-1 1 0,0 0 0,0-1 0,0 1 1,0 0-1,1-1 0,-1 1 0,0-1 0,0 1 0,0 0 0,0-1 1,0 1-1,0-1 0,0 1 0,0 0 0,0-1 0,0 1 1,-1-1-1,1 1 0,0 0 0,0-1 0,0 1 0,0 0 0,-1-1 1,1 1-1,0 0 0,0-1 0,0 1 0,-1 0 0,1-1 1,0 1-1,-1 0 0,1 0 0,0-1 0,-1 1 0,1 0 0,0 0 1,-1 0-1,1-1 0,0 1 0,-1 0 0,1 0 0,-1 0 1,1 0-1,0 0 0,-1 0 0,1 0 0,0 0 0,-1 0 1,1 0-1,-1 0 0,1 0 0,0 0 0,-1 0 0,1 0 0,-1 0 1,1 1-1,0-1 0,-1 0 0,1 0 0,0 0 0,-1 1 1,1-1-1,0 0 0,-1 0 0,1 1 0,-8 4 269,0 0-1,1 0 1,0 0 0,0 1-1,0 0 1,-7 10-1,-34 47 639,38-49-830,1 1 0,-7 18 0,14-29-85,0 0 0,0 0 1,1 0-1,-1 0 0,1 1 0,0-1 0,1 1 0,-1-1 0,1 1 1,0-1-1,0 1 0,0-1 0,1 6 0,0-8-10,0-1 1,0 1-1,0 0 0,0-1 0,0 0 1,0 1-1,1-1 0,-1 0 0,0 1 1,1-1-1,-1 0 0,1 0 0,-1 0 1,1 0-1,0 0 0,-1-1 0,1 1 1,0 0-1,-1-1 0,1 1 0,0-1 1,0 0-1,0 0 0,-1 1 0,1-1 1,3-1-1,8 1-10,0 0 0,21-5 0,-26 4 7,58-10-63,-35 4-36,1 2 0,-1 1 0,1 2 0,47 2-1,-74 0 82,1 1 0,-1 0 0,0 0 0,-1 0 0,1 1-1,0 0 1,0 0 0,-1 0 0,1 0 0,7 6 0,-11-7 22,1 1 1,-1-1 0,0 0 0,1 1 0,-1-1 0,0 1 0,0 0-1,0-1 1,0 1 0,0 0 0,0 0 0,0 0 0,-1-1-1,1 1 1,-1 0 0,0 0 0,1 0 0,-1 0 0,0 0 0,0 0-1,0 0 1,0 0 0,0 0 0,-1 0 0,1 0 0,-1 0 0,1 0-1,-1-1 1,-1 4 0,-3 6 99,-1 1-1,-1-2 0,0 1 1,0-1-1,-1 0 1,0 0-1,-19 16 1,9-11 122,1-1 1,-2-1 0,-32 18 0,43-26-296,-1-1 0,1-1 0,-1 0-1,0 0 1,-15 2 0,20-4 47,1-1 1,0 1-1,0-1 0,-1 0 0,1 0 0,0 0 1,-1-1-1,1 1 0,0-1 0,0 0 0,-1 0 1,1 0-1,0 0 0,0 0 0,0-1 0,0 1 1,0-1-1,-4-4 0,-9-17-283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4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21 481 12851,'-3'-5'303,"1"0"-1,-1-1 1,1 1 0,-1-1 0,2 1 0,-1-1 0,1 0-1,-1 0 1,2 0 0,-1 0 0,1 0 0,0 1-1,0-1 1,0 0 0,1 0 0,0 0 0,0 0 0,0 0-1,1 0 1,4-8 0,-3 4-6,2 0 0,0 0 1,0 0-1,0 0 0,1 1 0,1 0 1,0 0-1,0 1 0,0 0 0,12-9 0,-18 16-272,0 0-1,0 0 1,0 0-1,0 0 1,0 1-1,0-1 1,0 0-1,0 1 1,1-1-1,-1 1 1,0-1-1,1 1 1,-1 0-1,0-1 1,0 1-1,1 0 1,-1 0-1,1 0 1,-1 0-1,0 0 1,2 1-1,-2-1-9,1 1 0,-1 0-1,0-1 1,0 1-1,0 0 1,0 0 0,0 0-1,0 0 1,-1 0 0,1 0-1,0 0 1,0 0-1,-1 0 1,1 0 0,0 1-1,-1-1 1,1 2 0,1 5 2,0 0 0,0-1 0,-1 1 0,0 0 0,-1 0 0,0 8 0,-4 29 19,-2-1 0,-19 71 0,-3 15 163,26-92-84,2-37-110,0-1 1,0 1-1,0 0 0,0-1 0,0 1 0,1 0 1,-1-1-1,0 1 0,0-1 0,1 1 0,-1 0 1,0-1-1,1 1 0,-1-1 0,0 1 1,1-1-1,-1 1 0,1-1 0,0 1 0,0-1 0,-1 1 0,1-1 0,0 0-1,0 0 1,-1 0 0,1 0-1,0 0 1,-1 0 0,1 0 0,0-1-1,0 1 1,-1 0 0,1 0-1,0-1 1,-1 1 0,1 0 0,0-1-1,-1 1 1,1 0 0,-1-1-1,1 1 1,0-2 0,16-13 30,-2 0 0,0-2 0,0 0-1,-2 0 1,12-21 0,-10 17-12,21-32 40,-1-1 0,52-112 0,-83 155-36,0 0-1,-1-1 0,0 1 1,1-13-1,-5 13 51,-5 13-11,-5 15 7,5-6-45,1 1 0,1 0 0,0 0-1,0 0 1,2 1 0,-1-1 0,0 20-1,2-23-19,1 0 0,0 0-1,1-1 1,0 1-1,1 0 1,-1 0 0,1 0-1,1-1 1,0 0-1,0 1 1,7 10 0,-8-16-6,-1 0 1,2 0 0,-1 0-1,0 0 1,0-1 0,1 1-1,0-1 1,-1 1 0,1-1-1,0 0 1,0 0 0,0 0 0,0-1-1,1 1 1,-1-1 0,0 0-1,1 0 1,2 1 0,0-1 3,0-1 0,0 0 1,1 0-1,-1 0 0,0 0 1,-1-1-1,1 0 1,0-1-1,11-3 0,-2-1 12,0-1 0,-1 0 0,0-1 0,0-1 0,0 0 0,-2-1 0,15-13 0,-10 5 12,0-1-1,-1 0 1,-1-1-1,-1 0 1,0-1 0,-2-1-1,-1 0 1,0-1-1,-2 0 1,0-1-1,-2 0 1,-1 0-1,0 0 1,2-32-1,-8 51-21,0-20 21,0 25-28,0-1 0,0 0 0,0 1 0,0-1 0,-1 0 0,1 1 0,0-1 0,0 0 0,0 1 0,-1-1 0,1 0 0,0 1 0,-1-1 0,1 1 0,-1-1 0,1 1 0,-1-1 0,1 1 0,-1-1 0,1 1-1,-1-1 1,1 1 0,-1-1 0,1 1 0,-1 0 0,0 0 0,0-1 0,0 1 0,0 0-1,1 0 0,-1 0 1,0 0-1,0 0 0,1 0 1,-1 1-1,0-1 0,1 0 1,-1 0-1,0 1 0,1-1 1,-1 0-1,1 1 1,-1-1-1,1 0 0,-1 1 1,0-1-1,1 1 0,0-1 1,-1 1-1,1 0 0,-1-1 1,0 2-1,-8 17 2,7-14-1,-5 11 8,1 0 0,1 0-1,1 1 1,-4 23 0,7-31-44,0-1 0,0 1 0,1 0-1,0 0 1,1 0 0,0 0 0,0-1 0,1 1 0,0 0 0,4 9-1,-6-16-12,1-1-1,0 1 0,-1 0 1,1-1-1,0 1 0,0 0 1,0-1-1,0 1 0,0-1 1,0 0-1,0 1 0,0-1 0,1 0 1,-1 0-1,0 1 0,1-1 1,-1 0-1,1 0 0,0-1 1,-1 1-1,1 0 0,0-1 0,-1 1 1,1 0-1,0-1 0,0 0 1,-1 1-1,1-1 0,0 0 1,0 0-1,2 0 0,1-2-13,-1 1 0,0-1 0,0 0 0,0 0 0,0-1 0,0 1 0,0-1 0,0 0 1,-1 1-1,0-2 0,6-5 0,27-31-441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88 15243,'5'-10'437,"-2"4"-149,0 0-1,0 0 1,-1 0 0,0 0 0,0-1 0,0 1 0,-1-1 0,1-12 0,-2 19-236,0 0 1,0-1-1,0 1 1,0-1-1,0 1 1,0 0-1,0-1 1,-1 1-1,1-1 1,0 1-1,0 0 1,0-1-1,-1 1 1,1 0-1,0-1 1,-1 1-1,1 0 1,0-1-1,0 1 1,-1 0-1,1 0 1,-1-1-1,1 1 1,0 0-1,-1 0 1,1 0-1,0 0 1,-1-1 0,1 1-1,-1 0 1,1 0-1,-1 0 1,1 0-1,0 0 1,-1 0-1,1 0 1,-1 0-1,1 0 1,0 0-1,-1 0 1,1 1-1,-1-1 1,1 0-1,0 0 1,-1 0-1,1 0 1,-1 1-1,1-1 1,0 0-1,-1 0 1,1 1-1,0-1 1,-1 1-1,-20 13 880,-70 70 286,80-73-1178,2 0-1,-1 1 1,2 0-1,-1 1 1,2 0-1,-8 16 1,14-26-33,-1-1-1,1 1 1,0 0-1,1 0 1,-1 0-1,0-1 1,1 1-1,0 0 1,-1 0-1,1 0 1,0 0-1,1 0 1,-1 0-1,0 0 1,1 0 0,0 0-1,-1-1 1,1 1-1,0 0 1,1 0-1,-1-1 1,0 1-1,1-1 1,-1 1-1,1-1 1,0 0-1,0 1 1,0-1-1,0 0 1,0 0-1,1-1 1,2 3 0,8 4-10,0-1 0,1 0 0,0-1 0,0-1 0,17 4 0,-1 1-3,-14-4-6,0 0-1,-1 1 1,0 1-1,0 0 1,0 1-1,14 12 1,-25-17 19,0 0 0,0 0 0,0 0 0,-1 0 0,1 1 0,-1-1 0,0 1 0,0 0 0,3 9 0,-5-11 23,0 1-1,0 0 1,0 0-1,-1 0 1,1 0-1,-1 0 1,0 0 0,0 0-1,0 0 1,-1 0-1,0 0 1,1 0-1,-1 0 1,-1-1 0,-1 5-1,1-2 82,-2 0 0,1 0 0,-1-1 0,0 1 0,0-1 0,0 0-1,-1 0 1,1 0 0,-1-1 0,-1 0 0,1 0 0,0 0 0,-1 0 0,0-1 0,0 0-1,0 0 1,-12 3 0,6-2 33,0-1 0,0-1-1,0 0 1,0 0-1,-1-1 1,1-1 0,-1 0-1,-21-3 1,29 3-209,1-1 0,-1 0-1,1-1 1,-1 1 0,1-1 0,0 0 0,-1 0 0,-3-3-1,7 4-19,-1 0-1,1 1 0,0-1 1,0 0-1,0 0 0,0 0 1,0-1-1,0 1 0,0 0 1,1 0-1,-1 0 0,0-1 1,1 1-1,-1 0 0,1-1 1,-1 1-1,1 0 0,0-1 1,-1 1-1,1-1 0,0 1 1,0-1-1,0 1 0,0-1 1,0 1-1,0 0 0,1-1 1,-1 1-1,0-1 1,1 0-1,1-2-18,0 0 0,0 1-1,0-1 1,1 1 0,-1-1 0,1 1 0,-1 0 0,1 0 0,0 1 0,1-1-1,-1 0 1,6-2 0,31-18-821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41 19140,'-25'109'3045,"11"-49"-1385,-13 107 0,26-101-1382,3 0-1,2 0 0,19 93 0,-19-140-275,4 41-6,-7-55 7,-1 0 0,0 0 0,0 1 0,-1-1 0,1 0 0,-1 0 0,0 0 0,-3 8 0,4-13-2,0 1-1,0-1 1,0 0 0,0 0-1,0 0 1,0 0 0,0 1-1,0-1 1,0 0 0,-1 0-1,1 0 1,0 0 0,0 1-1,0-1 1,0 0 0,0 0-1,0 0 1,0 0 0,0 0 0,-1 0-1,1 0 1,0 1 0,0-1-1,0 0 1,0 0 0,0 0-1,-1 0 1,1 0 0,0 0-1,0 0 1,0 0 0,0 0-1,-1 0 1,1 0 0,0 0-1,0 0 1,0 0 0,0 0-1,-1 0 1,1 0 0,0 0-1,0 0 1,0 0 0,0 0-1,-1 0 1,1 0 0,0 0-1,0 0 1,0 0 0,0-1-1,0 1 1,-1 0 0,1 0-1,0 0 1,-7-13 21,-3-24 14,4-21-12,1 0 1,6-90-1,29-115-43,-22 220 2,15-51-1,-20 82 12,1 0 1,1 1-1,0-1 0,1 1 0,0 0 0,1 0 0,0 1 0,15-17 0,-17 22 1,0 1 0,1 0 0,-1 1 0,1-1-1,0 1 1,0 0 0,0 1 0,0 0 0,0-1-1,1 2 1,-1-1 0,1 1 0,-1 0 0,1 0-1,0 1 1,-1 0 0,1 0 0,8 2 0,-9-2-2,-1 1 0,1 0 1,0 1-1,0-1 0,-1 1 1,1 0-1,-1 0 0,1 1 1,-1-1-1,0 1 0,0 1 1,0-1-1,0 1 0,-1-1 1,0 1-1,1 1 0,-1-1 1,-1 0-1,1 1 0,3 7 1,-5-8 7,0 0 0,-1 0 0,0 0 0,0 1 0,-1-1 0,1 1 0,-1-1 1,0 0-1,0 1 0,0-1 0,0 1 0,-1-1 0,0 0 0,0 1 0,0-1 0,0 0 1,-1 0-1,0 0 0,0 0 0,0 0 0,0 0 0,-4 4 0,-4 7 39,-2 0-1,0-1 1,-26 24 0,22-23 35,-1-2 1,-33 22-1,40-29-118,0-1 0,0 0 0,0-1 0,-1 0 0,0 0-1,1-1 1,-15 2 0,24-5 1,1 0 0,-1 1 0,0-1 0,1 0 0,-1 0 0,1 0 0,-1 0 0,0 0 0,1 0 0,-1 0 0,1 0 0,-1-1 1,0 1-1,1 0 0,-1 0 0,1 0 0,-1-1 0,1 1 0,-1 0 0,1 0 0,-1-1 0,1 1 0,-1-1 0,1 1 0,-1 0 0,1-1 0,-1 1 0,1-1 0,0 1 0,-1-1 0,1 1 0,0-1 0,0 1 0,-1-1 0,1 0 0,0 1 0,0-1 1,0 1-1,-1-1 0,1 0 0,0 1 0,0-1 0,0 1 0,0-1 0,0 0 0,0 1 0,1-1 0,-1 0 0,1-4-80,0 1 0,0 1-1,0-1 1,1 0 0,-1 0 0,4-4 0,8-14-513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29 243 14019,'15'-17'2932,"2"-4"-1026,23-21 0,-26 34-148,-14 8-1711,0 0-1,0 0 0,0 0 1,0 0-1,0 0 1,1 0-1,-1 0 0,0 0 1,0 0-1,0 0 1,0-1-1,0 1 0,0 0 1,1 0-1,-1 0 1,0 0-1,0 0 0,0 0 1,0 0-1,0-1 1,0 1-1,0 0 0,0 0 1,0 0-1,0 0 1,0 0-1,0 0 0,0-1 1,0 1-1,1 0 0,-1 0 1,0 0-1,0 0 1,0 0-1,0-1 0,-1 1 1,1 0-1,0 0 1,0 0-1,0 0 0,0 0 1,0-1-1,0 1 1,0 0-1,0 0 0,0 0 1,0 0-1,0 0 1,0 0-1,0 0 0,-1-1 1,1 1-1,0 0 1,0 0-1,0 0 0,0 0 1,0 0-1,0 0 1,0 0-1,-1 0 0,1 0 1,-4-8-69,3 6 28,0 0 0,0 0 0,1 0 0,-1-1 0,0 1 0,1 0 0,0 0 0,-1-1-1,1 1 1,0 0 0,0-1 0,1 1 0,-1 0 0,0-1 0,2-3 0,15-31 6,-14 33-7,0-1 0,0 0 0,-1 0 0,1-1 0,-1 1-1,2-11 1,-4 15-4,0 1-1,1-1 0,-1 1 0,0-1 1,0 1-1,0 0 0,0-1 0,0 1 1,0-1-1,0 1 0,0-1 0,0 1 1,0-1-1,0 1 0,0-1 0,0 1 1,0-1-1,0 1 0,0-1 0,-1 1 1,1-1-1,0 1 0,0-1 0,0 1 1,-1-1-1,1 1 0,0 0 0,-1-1 1,1 1-1,0 0 0,-1-1 0,1 1 1,-1 0-1,1-1 0,-1 1 0,1 0 1,0 0-1,-1 0 0,1-1 0,-1 1 1,1 0-1,-1 0 0,1 0 0,-1 0 1,1 0-1,-1 0 0,1 0 0,-1 0 1,1 0-1,-1 0 0,1 0 0,-1 0 1,1 0-1,-1 0 0,1 0 0,-1 1 1,1-1-1,-1 0 0,1 0 0,0 1 1,-1-1-1,1 0 0,-1 1 0,-3 1 2,0 1-1,0-1 0,0 1 0,1 0 0,-1 0 0,-3 4 0,-4 8 29,0-1-1,2 1 1,0 1-1,0 0 1,2 0 0,0 0-1,-6 24 1,7-18 20,1-1 0,1 1 0,1 0 0,1 1 0,1 33 0,1-49-18,1 0 0,0 1 0,0-1 0,1 0 0,0 0 0,0 0 0,5 9 1,-7-14-62,1-1 0,0 1 0,0-1 0,0 0 0,0 1 0,0-1 0,0 0 1,0 0-1,0 0 0,0 1 0,0-1 0,1 0 0,-1-1 0,0 1 0,1 0 1,-1 0-1,1 0 0,-1-1 0,1 1 0,-1-1 0,1 1 0,-1-1 0,1 0 1,-1 0-1,1 1 0,0-1 0,-1 0 0,1 0 0,0-1 0,-1 1 0,1 0 1,-1 0-1,1-1 0,-1 1 0,1-1 0,-1 0 0,1 1 0,-1-1 0,1 0 1,1-1-1,1 0-121,0-1 1,-1 0 0,1 0 0,0 0-1,-1-1 1,0 1 0,0-1 0,0 0-1,5-7 1,17-42-396,-8 5-75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13747,'9'-8'2096,"2"11"-887,-1 7-433,-2 15 2152,-3 6-1383,0 14-441,-4 5-216,2 9-408,-2-1-80,-1 0-216,2-5-168,-2-9-480,0-7-288,-2-9-528,-2-8 552,-6-9 344,-1-1-264,-8-3-217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15411,'6'-10'672,"-1"-1"-1,1 2 1,1-1-1,0 1 1,1 0-1,-1 0 1,2 1-1,-1 0 1,1 0-1,0 1 1,1 1-1,19-12 0,-20 13-489,1 1 0,-1 0-1,1 0 1,-1 1-1,1 0 1,0 0 0,0 1-1,0 1 1,1 0-1,-1 0 1,0 1 0,0 0-1,1 1 1,17 3-1,-25-3-171,0 0 0,0 0-1,0 0 1,0 0 0,0 1-1,0-1 1,0 1 0,-1 0-1,1 0 1,-1-1-1,1 2 1,-1-1 0,0 0-1,0 0 1,0 1 0,0-1-1,0 1 1,0 0 0,1 4-1,-1-3-8,-1 0 0,0 1 0,0-1 0,0 0 0,-1 1 0,1-1 0,-1 1 0,0-1 0,-1 1 0,1-1 0,-1 0 0,1 1 0,-4 6 0,-8 24 65,-3-1 1,-1 0-1,-1-1 0,-22 31 0,-34 64 354,68-116-356,-1 1 0,2 0 0,0 0-1,-3 15 1,6-26-53,1-1 0,0 1 0,0 0-1,-1 0 1,1-1 0,1 1 0,-1 0 0,0 0-1,0-1 1,0 1 0,1 0 0,-1-1-1,1 1 1,0 0 0,-1-1 0,1 1-1,2 2 1,-2-3-6,1 0 0,-1 0 0,1-1 0,-1 1 0,1 0 0,-1-1 0,1 1 0,-1-1 0,1 0 0,0 1 0,-1-1 0,1 0 0,0 0 0,-1 0 0,1 0 0,0-1 0,-1 1 0,1 0 0,-1 0 0,1-1 0,-1 1 0,1-1 0,2-1 0,9-3-35,0-1-1,0 0 1,-1-1-1,0-1 0,0 0 1,12-11-1,4-6-685,30-33-1,-49 49 215,-1-1-1,0 0 1,-1 0-1,7-12 0,-12 19 318,-1 0-1,0 0 0,0 0 0,1-1 1,-2 1-1,1 0 0,0 0 0,-1-1 1,1-4-1,-1 7 91,-1-1 0,1 0 1,0 0-1,-1 1 0,1-1 0,-1 0 0,1 1 0,-1-1 1,0 0-1,0 1 0,1-1 0,-1 1 0,0-1 0,0 1 1,-1 0-1,1-1 0,0 1 0,-3-2 0,-17-8-993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24 307 14771,'-19'14'1913,"15"-4"-849,4-1-360,11-6 1392,6-3-615,13-8-473,3 0-328,5-8-1048,-1-2-392,0-4 688,-1-1-232,-4-7-216</inkml:trace>
  <inkml:trace contextRef="#ctx0" brushRef="#br0" timeOffset="1">376 0 19612,'-4'30'1817,"0"0"-1145,-1 5-280,5-1 776,3-1-272,4 0-312,3-4-152,5-6-440,2-5-304,-1-5-736,-3-6-272,-5-7 992,-2-3-232,-6-8-248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18668,'-2'-1'1960,"-3"4"-1423,2 4-241,3 1 952,0 1-584,2 0-240,2-2-824,-1-2-512,0-5 488,-3-1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108 534 17820,'-6'0'3027,"2"2"-2787,0-1 1,0 1-1,0 0 0,0 0 0,0 0 1,0 0-1,1 1 0,-1 0 0,1-1 1,-1 1-1,1 1 0,0-1 1,0 0-1,1 1 0,-1-1 0,1 1 1,-3 4-1,0 2-66,-1 1 1,1-1-1,1 1 1,0 0-1,-4 17 1,6-17-104,0 0 1,1 0-1,0 0 1,0 1-1,2-1 1,-1 0-1,5 22 0,-5-30-59,1 0 0,0 0 0,0 0 0,0 0 0,1 0 0,-1 0 0,1 0 0,-1 0 0,1 0 0,0-1 0,0 1 0,0-1 0,1 1 0,-1-1 0,1 0 0,-1 0 0,1 0 0,0 0 0,-1 0 0,1-1 0,0 1 0,0-1 0,0 0 0,0 1 0,1-2 0,-1 1 0,0 0 0,0-1 0,1 1 0,-1-1 0,5 0 0,-3 0-5,0 0 1,0-1-1,0 0 0,0 0 1,0 0-1,-1 0 0,1-1 1,0 0-1,0 0 0,-1 0 1,1 0-1,-1-1 0,7-5 1,-5 3 2,0-1 0,0 1 1,-1-1-1,0-1 0,0 1 0,-1-1 1,0 0-1,4-7 0,-1-2 2,-1-1 1,0 1-1,-1-1 1,-1 0-1,-1 0 1,0-1-1,0-22 1,-3 31-13,-1-41-22,1 46 12,0 1 0,-1 0 0,1 0 0,-1 0 0,0-1 0,0 1 0,0 0 0,0 0 0,-1 0 0,1 0 0,-1 1 0,-2-5 0,4 7 6,-1-1 0,1 1 0,-1 0 0,1-1 0,-1 1 0,1-1 0,-1 1 0,1 0 0,-1 0 0,1-1 0,-1 1 0,1 0 0,-1 0 0,0-1 0,1 1 0,-1 0 0,1 0 0,-1 0 0,0 0 0,1 0 0,-1 0 0,1 0 0,-1 0 0,0 0 0,1 0 0,-1 0 0,1 1 0,-1-1 0,0 0 0,1 0 0,-1 1 0,1-1 0,-1 0 0,1 0 0,-1 1 0,1-1 0,-1 1 0,1-1 0,-1 0 0,1 1 0,0-1 0,-1 1 0,1-1 0,0 1 0,-1-1 0,1 2 0,-13 25-94,10-14 75,0 0 1,1 1-1,0 0 0,1-1 0,1 1 0,0 0 1,2 18-1,-1-26 22,0-1 1,0 0-1,1 1 0,0-1 1,0 0-1,0 0 1,0 0-1,1 0 1,4 6-1,-5-8 2,0-1 0,1 0 0,-1 0 0,0 1-1,1-2 1,-1 1 0,1 0 0,0 0 0,-1-1 0,1 0 0,0 1 0,0-1 0,0 0-1,0-1 1,0 1 0,0 0 0,6 0 0,-4-1 0,0-1 0,0 1 0,1-1 0,-1 0 1,0 0-1,0 0 0,0-1 0,0 0 0,0 0 0,-1 0 0,1-1 0,0 1 0,-1-1 1,0 0-1,6-5 0,3-4 4,0-1 1,-1 0-1,14-20 1,-4 2 11,-2-1-1,-1-1 1,-2 0-1,25-68 1,-24 43 3,-1-1 1,10-76-1,-25 121-22,0 0 0,-1 0 0,0 0 0,-1 0 1,-1 0-1,-3-19 0,3 31 0,1 0 1,-1 0 0,1 0-1,-1 0 1,0 0-1,1 1 1,-1-1 0,0 0-1,0 1 1,0-1-1,0 0 1,-1 1 0,1-1-1,0 1 1,-4-3 0,4 4-1,0-1 1,0 1 0,0 0 0,0-1 0,0 1-1,0 0 1,0 0 0,0 0 0,0 0 0,0 0-1,0 0 1,0 0 0,0 0 0,0 0 0,0 0-1,0 1 1,0-1 0,0 0 0,0 1-1,0-1 1,-1 1 0,-3 2-1,1 0 0,0 0 0,0 0 0,0 1 0,1 0 0,-1 0 1,1 0-1,0 0 0,-5 8 0,1 0 8,0 1 1,1 0 0,1 0 0,0 0-1,1 0 1,0 1 0,1 0-1,1-1 1,-2 27 0,4-29 0,1 1-1,0-1 1,1 0 0,0 0 0,0 1-1,1-1 1,1-1 0,0 1 0,0 0-1,1-1 1,0 0 0,12 15-1,-4-7-5,0 0-1,2-1 1,32 28-1,-41-40 1,0 0 0,0 0 0,0-1 0,1 0 0,0 0 0,0 0 0,0-1 0,0 0 0,1-1 0,-1 0 0,1 0 0,-1 0 0,1-1-1,12 1 1,-15-3 3,0 0-1,0 0 0,0 0 1,-1-1-1,1 0 0,0 0 1,-1 0-1,1 0 0,-1-1 1,1 0-1,-1 0 0,0 0 1,0 0-1,-1-1 0,1 1 1,-1-1-1,0 0 0,5-7 1,2-4 16,-1 0 0,0-1 0,12-31 0,-8 11 4,-1-1 0,12-59-1,-23 82-37,-1 14 14,0 0-1,0 0 0,0 0 0,0 0 0,0 0 0,0 0 0,0 0 0,0 0 1,0 0-1,0 0 0,0 0 0,0 0 0,0 0 0,0 0 0,0 0 1,0 0-1,0 0 0,0 0 0,0 0 0,-1 0 0,1 0 0,0 0 1,0 0-1,0 0 0,0 0 0,0 0 0,0 0 0,0 0 0,-3 25-31,3-11 29,1-1 0,1 1 0,0-1-1,1 0 1,0 1 0,1-1-1,9 21 1,-9-25-25,1 0 1,0 0-1,0 0 0,1-1 1,0 0-1,1 0 0,0 0 1,0-1-1,1 0 0,-1-1 0,10 7 1,-14-12-75,0 1 1,-1 0 0,1-1-1,0 0 1,0 0-1,0 0 1,0 0-1,0 0 1,0 0 0,0-1-1,4 1 1,-6-1 34,0-1 0,0 1 0,0 0 1,0 0-1,0 0 0,0-1 0,0 1 0,0 0 1,0-1-1,0 1 0,0-1 0,0 1 0,0-1 0,0 0 1,-1 1-1,1-1 0,0 0 0,0 0 0,-1 1 1,1-1-1,-1 0 0,1 0 0,0 0 0,-1 0 1,1 0-1,-1 0 0,0 0 0,1 0 0,-1 0 1,0 0-1,0 0 0,0 0 0,1 0 0,-1 0 0,0-1 1,0-8-140,-1 1 0,1 0 0,-2 0 0,1 0 0,-3-9 0,2 11 64,-10-46-852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12435,'0'17'1344,"6"-1"-944,6-2-384,2 0 880,10-2-696,2-5-40,11-7-184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14827,'-3'4'242,"1"-1"0,0 0 0,-1 0 0,0 0-1,0 0 1,0-1 0,0 1 0,0-1 0,0 0 0,-1 0 0,1 0-1,-1 0 1,-5 1 0,-4 4 334,-33 17 1526,19-11-1386,0 1 0,1 1 0,1 1 0,1 2 0,-29 25 0,52-42-699,0 0 0,0 0 0,0 0-1,0 0 1,0 0 0,0 1 0,1-1 0,-1 0 0,0 1 0,0-1 0,1 0 0,-1 3 0,1-3-19,0-1 1,0 1-1,0-1 1,0 0-1,0 1 0,0-1 1,0 0-1,0 1 1,1-1-1,-1 1 0,0-1 1,0 0-1,0 1 1,1-1-1,-1 0 0,0 0 1,0 1-1,1-1 1,-1 0-1,0 1 0,0-1 1,1 0-1,-1 0 1,0 0-1,1 1 0,-1-1 1,1 0-1,-1 0 1,0 0-1,1 0 0,4 1-67,1 0 1,-1 0-1,0-1 0,1 0 0,7-1 0,0 0-34,26 1-204,0-1-134,52 7 0,-79-5 380,0 1 0,-1 0 0,1 1 0,-1 1 0,0 0 0,0 0-1,0 1 1,18 12 0,-26-16 80,-1 0 0,0 1 0,0-1 0,0 1 0,0 0-1,0-1 1,0 1 0,-1 0 0,1 0 0,-1 0 0,1 0 0,-1 1-1,0-1 1,1 0 0,-1 1 0,0-1 0,-1 0 0,1 1 0,0-1-1,-1 1 1,1-1 0,-1 1 0,0-1 0,0 1 0,0 3-1,-1-2 56,0-1-1,-1 1 0,1 0 0,-1-1 0,0 1 0,0-1 0,0 1 1,0-1-1,0 0 0,-1 0 0,0 0 0,1 0 0,-1 0 0,0-1 0,-5 4 1,-12 8 764,-40 23 1,51-33-724,0 1 0,0-2 1,-1 1-1,1-1 1,-1-1-1,1 1 1,-16 0-1,24-3-168,1 0-1,0 0 1,-1 0-1,1 0 1,0 0 0,-1 0-1,1 0 1,-1 0-1,1 0 1,0 0-1,-1 0 1,1 0-1,-1 0 1,1 0 0,0 0-1,-1-1 1,1 1-1,0 0 1,-1 0-1,1 0 1,0-1-1,0 1 1,-1 0 0,1 0-1,0-1 1,-1 1-1,1 0 1,0-1-1,0 1 1,0 0 0,-1-1-1,1 1 1,0 0-1,0-1 1,4-17-1003,21-26 142,-18 33 611,24-39-608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29 351 16892,'-4'11'1277,"1"-1"0,0 1 1,-2 21-1,1 68 1080,4-79-2051,8 123 793,-7-128-1058,2-1-1,0 0 1,1 1 0,1-1-1,0-1 1,1 1 0,8 14-1,-3-16 3,-10-13-40,-1 0 0,0 0-1,1 1 1,-1-1 0,0 0-1,1 0 1,-1 0 0,0 0-1,1 0 1,-1 0 0,1 0-1,-1 0 1,0 0 0,1 0-1,-1 0 1,0 0 0,1 0-1,-1 0 1,0 0 0,1-1-1,-1 1 1,0 0 0,1 0-1,-1 0 1,1-1 0,0 0 5,0 0 0,0-1 0,0 1 0,-1 0 0,1-1 1,0 1-1,-1-1 0,1 1 0,-1-1 0,1 1 0,-1-1 0,0 1 1,1-1-1,-1 1 0,0-4 0,0-12 11,-1 0 0,-1 0-1,0 0 1,-8-25 0,-25-68-119,21 67 45,-11-14-117,27 61 173,0 0 0,-1 1 0,1-1 0,1 0 0,-1 0 0,0-1 0,1 1 0,0 0 0,0-1 0,0 1 0,0-1 0,7 5 0,-3-2 5,0-1 1,0 0-1,1 0 1,0-1-1,-1 0 1,11 3-1,-14-5-2,-1-1 0,1 0 0,0-1-1,0 1 1,0-1 0,0 0 0,-1 0-1,1 0 1,0 0 0,0-1 0,0 1-1,0-1 1,-1 0 0,1 0 0,6-3-1,-4 1 5,-1 0 0,0-1-1,1 1 1,-1-1 0,0 0-1,-1-1 1,1 1-1,6-10 1,1-3 17,-2 0 0,0-1 0,-1 0 0,13-38 0,-18 46-19,-1-1 1,0 1 0,1-14-1,-5 14-5,-3 12-4,-5 12-7,5-4 11,0-1-1,1 0 1,0 1 0,0-1-1,1 1 1,0 0-1,1-1 1,1 1-1,-1 0 1,2 13 0,-1-18 2,1-1 0,-1 0 0,1 0 1,0 0-1,0 0 0,1 0 1,-1 0-1,1 0 0,0-1 0,0 1 1,0 0-1,0-1 0,1 1 0,0-1 1,-1 0-1,1 0 0,0 0 1,0 0-1,1-1 0,-1 1 0,1-1 1,-1 0-1,1 0 0,0 0 0,-1 0 1,8 2-1,-2-3 1,-1 1-1,0-1 1,0-1-1,1 1 1,-1-2 0,1 1-1,-1-1 1,0 0-1,0-1 1,0 0 0,1 0-1,-2 0 1,1-1-1,0-1 1,0 1 0,-1-1-1,0-1 1,8-5-1,1-2-15,0 0 0,-1-2-1,0 0 1,-2 0-1,1-1 1,15-24-1,-17 20-52,-1 0-1,18-42 0,-29 61 65,0-1 0,0 1 1,0 0-1,0 0 0,0 0 0,0-1 0,0 1 1,0 0-1,0 0 0,0 0 0,0-1 0,0 1 1,1 0-1,-1 0 0,0 0 0,0-1 1,0 1-1,0 0 0,1 0 0,-1 0 0,0 0 1,0 0-1,0-1 0,0 1 0,1 0 0,-1 0 1,0 0-1,0 0 0,1 0 0,-1 0 0,0 0 1,0 0-1,0 0 0,1 0 0,-1 0 0,0 0 1,0 0-1,1 0 0,-1 0 0,0 0 1,10 8 46,-9-6-37,0-1-1,0 0 1,0 0-1,1 1 1,-1-1-1,0 0 1,1 0-1,-1 0 1,1 0-1,-1-1 1,4 2-1,3-1-36,0-1 1,0 0-1,0 0 1,0-1-1,-1 0 0,1-1 1,0 1-1,7-4 1,-5 2-111,-1 1 1,1 0 0,0 0 0,12 0 0,-19 2 93,1 0 0,0 1 0,-1-1 0,1 1 0,-1 0 0,1 0 0,-1 0 0,1 0 0,-1 1 0,0 0 0,1-1 0,-1 1 0,0 0 0,0 0 0,4 5 0,2 2 12,0 1-1,0 1 1,-1 0-1,0 0 1,-1 0-1,-1 1 0,10 22 1,-9-16 58,-1 1 0,0 0 0,-1 0 0,3 33 0,-8-46-21,1 0 1,-1 1-1,-1-1 1,1 0 0,-1 0-1,-2 10 1,2-13-1,0-1 0,0 1-1,0 0 1,0-1 0,0 1 0,-1-1 0,1 1-1,-1-1 1,0 0 0,1 1 0,-1-1 0,0 0 0,0 0-1,-1-1 1,1 1 0,-4 2 0,6-4-2,-1 1-1,1-1 1,-1 0 0,0 0-1,1 1 1,-1-1-1,1 0 1,-1 0 0,0 0-1,1 0 1,-1 0 0,0 0-1,1 0 1,-1 0 0,0 0-1,1 0 1,-1 0-1,0 0 1,1 0 0,-1 0-1,1-1 1,-1 1 0,0 0-1,1 0 1,-1-1 0,1 1-1,-1-1 1,1 1-1,-1 0 1,1-1 0,-1 1-1,1-1 1,0 1 0,-1-1-1,1 1 1,-1-1 0,1 1-1,0-1 1,0 0 0,-1 1-1,1-1 1,0 1-1,0-1 1,0 0 0,-1 0-1,-3-33 53,4 16-44,2 0 0,0 0 0,1-1 0,0 1 1,2 1-1,9-25 0,3-1-21,30-54-1,-20 53-13,37-47 0,-11 16-22,-65 89 116,8-11-38,0 0 0,1 1 0,0-1 0,-1 1-1,1 0 1,1 0 0,-1 0 0,1 0 0,-1 1 0,1-1-1,0 1 1,1-1 0,-1 1 0,0 6 0,2-10-24,0 0 0,0 0 0,1 0 0,-1 0-1,0-1 1,1 1 0,-1 0 0,1 0 0,-1 0 0,1 0 0,-1-1 0,1 1 0,-1 0 0,1-1 0,0 1 0,-1 0 0,1-1 0,0 1-1,0-1 1,0 1 0,-1-1 0,1 1 0,0-1 0,0 0 0,0 1 0,0-1 0,0 0 0,0 0 0,0 1 0,0-1 0,0 0 0,0 0 0,1 0-1,36-2 75,-18-3-70,1 0 0,-1-1 1,32-15-1,-37 14 33,0 0-1,1 2 1,-1-1 0,1 2-1,1 0 1,-1 1 0,18-1-1,-27 5 41,0 0 0,0 0 0,0 1 0,0 0 0,0 0 0,0 0 0,6 4 0,-5-2 15,1-1 1,-1 0-1,1-1 0,10 2 1,-8-3-87,0 0 1,0-1-1,0 0 1,21-4-1,-29 3-103,-1 1 0,1-1 1,0 0-1,-1 0 0,1 0 0,-1 0 0,1-1 1,-1 1-1,1-1 0,-1 1 0,3-3 0,-4 2-38,0 1 0,-1 0 1,1 0-1,0 0 0,0-1 0,-1 1 0,1 0 0,-1-1 0,1 1 0,-1 0 0,1-1 0,-1 1 0,0 0 0,0-1 1,0 1-1,0-1 0,0 1 0,0-1 0,0 1 0,0-1 0,-1 1 0,1 0 0,-1-3 0,-3-5-130,0 1 0,0-1-1,-1 1 1,-6-10-1,3 6-44,-22-34-735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17380,'1'29'1844,"9"50"0,-6-53-1086,3 16 166,20 71 0,-23-102-845,-1 1-1,2-1 0,0 0 1,0-1-1,1 1 0,0-1 1,1 0-1,0 0 1,0-1-1,1 0 0,10 9 1,-14-16-55,-1 1 1,0-1 0,1 0 0,0 0 0,-1 0-1,1 0 1,0 0 0,0-1 0,0 0 0,0 0-1,0 0 1,0 0 0,0-1 0,0 1 0,0-1-1,0 0 1,5-1 0,-2 0 3,-1-1 0,0 0 0,0 0 0,0 0 1,0 0-1,-1-1 0,1 0 0,-1-1 0,1 1 0,5-6 0,4-5 41,0-1 0,-1 0-1,0-1 1,-2-1 0,20-32 0,19-55 181,-22 42-165,-29 62-85,0 0 1,0-1-1,0 1 1,0 0 0,0 0-1,0 0 1,0 0-1,0 0 1,0-1-1,0 1 1,0 0 0,1 0-1,-1 0 1,0 0-1,0 0 1,0-1 0,0 1-1,0 0 1,0 0-1,0 0 1,0 0 0,0 0-1,0 0 1,1 0-1,-1 0 1,0 0-1,0-1 1,0 1 0,0 0-1,0 0 1,0 0-1,1 0 1,-1 0 0,0 0-1,0 0 1,0 0-1,0 0 1,0 0 0,1 0-1,-1 0 1,0 0-1,0 0 1,0 0-1,0 0 1,0 0 0,1 0-1,-1 0 1,0 0-1,0 0 1,0 0 0,0 0-1,0 1 1,0-1-1,1 0 1,-1 0-1,0 0 1,0 0 0,4 14 12,1 31-12,-3-29 5,-2-13-4,1 0-1,-1 0 1,1 0-1,-1 0 1,1 0-1,0 0 1,1 0-1,-1 0 1,3 4-1,-4-6 0,1-1 0,-1 0-1,0 1 1,1-1 0,-1 0-1,1 1 1,-1-1 0,0 0-1,1 0 1,-1 1 0,1-1 0,-1 0-1,1 0 1,-1 0 0,1 0-1,-1 1 1,1-1 0,-1 0 0,1 0-1,-1 0 1,1 0 0,0 0-1,0-1 1,0 1 0,1-1 0,0 1 0,-1-1 0,1 0 0,-1 0 0,1 0 0,-1 0 0,0 0 0,1 0 0,1-3 0,22-23 21,37-55 0,10-11-6,-62 82-15,1 0-1,0 1 1,0 0 0,1 1-1,23-14 1,-32 21-1,0 1 0,0-1 0,0 1 0,1-1 0,-1 1 0,0 0 0,1 0 0,-1 1 0,1-1 0,-1 1 0,1-1 0,-1 1 0,1 0 0,-1 1 0,6 0 0,-6 0-1,-1 0-1,0 0 0,1 0 1,-1 0-1,0 1 1,0-1-1,1 1 0,-1-1 1,0 1-1,-1 0 1,1 0-1,0 0 0,0 0 1,-1 0-1,1 0 1,-1 1-1,0-1 0,0 0 1,0 1-1,2 4 1,3 18-496,-1 1 0,-1 0 0,0 39 1,-4-64 317,0-25-164,0-7-109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16339,'8'28'1089,"-3"2"-3162,1-3 2193,20-3 24,3-5-280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86 526 20604,'-17'18'1373,"-27"32"92,41-45-1315,0 0 1,0-1-1,1 1 1,-1 1-1,1-1 1,0 0-1,1 0 1,-1 1-1,-1 8 1,3-13-110,0 1 0,0-1 1,0 1-1,0-1 1,0 1-1,0-1 1,0 1-1,0-1 0,0 1 1,1-1-1,-1 1 1,1-1-1,-1 0 0,1 1 1,-1-1-1,3 3 1,-2-3-25,-1-1 1,1 1-1,0 0 1,0-1-1,0 1 1,0-1 0,-1 1-1,1-1 1,0 0-1,0 1 1,0-1-1,0 0 1,0 1 0,0-1-1,0 0 1,0 0-1,0 0 1,1 0-1,0 0 1,3-1 3,-1 0 0,1 0 1,0 0-1,0-1 0,-1 0 0,1 0 0,-1 0 0,1 0 0,5-5 1,12-10-10,-1 0 1,-1-1-1,-1-2 1,-1 0 0,21-29-1,-1-5-2,32-61 1,-50 78 8,-1-1-1,-2 0 1,-2-1 0,16-61 0,-26 74 8,-5 26-26,0 0 0,-1 0-1,1 0 1,0 0 0,0 1 0,0-1 0,0 0 0,0 0-1,0 0 1,0 0 0,0 0 0,0 0 0,0 0-1,-1 0 1,1 1 0,0-1 0,0 0 0,0 0 0,0 0-1,0 0 1,0 0 0,0 0 0,-1 0 0,1 0-1,0 0 1,0 0 0,0 0 0,0 0 0,0 0 0,-1 0-1,1 0 1,0 0 0,0 0 0,0 0 0,0 0-1,0 0 1,0 0 0,-1 0 0,1 0 0,0 0 0,0 0-1,0 0 1,0-1 0,0 1 0,0 0 0,0 0-1,-1 0 1,1 0 0,0 0 0,0 0 0,0 0 0,0 0-1,0-1 1,0 1 0,0 0 0,0 0 0,0 0-1,0 0 1,0 0 0,0 0 0,0-1 0,0 1 0,0 0-1,0 0 1,0 0 0,-10 11 33,-2 12 36,0 0-1,2 1 1,1 0 0,0 0-1,2 1 1,1 0 0,1 1-1,1-1 1,1 1 0,1 0-1,3 31 1,-1-51-46,1 1 0,0-1-1,1 0 1,-1 1 0,1-1-1,0 0 1,1 0 0,0 0-1,0-1 1,6 10 0,-8-13-15,1 0-1,0 0 1,1 0 0,-1 0 0,0 0 0,0 0 0,1-1 0,-1 1 0,1-1 0,0 0 0,-1 0 0,1 0-1,0 0 1,-1 0 0,1 0 0,0-1 0,0 1 0,0-1 0,0 0 0,0 0 0,0 0 0,-1 0 0,1-1-1,0 1 1,5-2 0,0-1-6,1 0 0,-1-1 1,0 1-1,0-2 0,0 1 0,0-1 0,-1-1 0,0 1 0,0-1 0,0 0 0,-1-1 1,0 0-1,0 0 0,0 0 0,6-13 0,2-4 2,-1 0 0,-2 0 1,17-52-1,-26 70-4,1-3 0,0 0-1,0 0 1,-1-1 0,0 1-1,0-1 1,-2 1-1,1-1 1,-1-10 0,0 20-2,0 0 1,0 0 0,0 0 0,0-1-1,0 1 1,0 0 0,0 0 0,0 0-1,0 0 1,0 0 0,0-1 0,0 1 0,0 0-1,0 0 1,0 0 0,0 0 0,0-1-1,0 1 1,0 0 0,0 0 0,0 0-1,-1 0 1,1 0 0,0 0 0,0-1-1,0 1 1,0 0 0,0 0 0,0 0-1,0 0 1,-1 0 0,1 0 0,0 0 0,0 0-1,0 0 1,0 0 0,0-1 0,-1 1-1,1 0 1,0 0 0,0 0 0,0 0-1,0 0 1,0 0 0,-1 0 0,1 0-1,0 0 1,-6 8-11,-4 14-2,6-7 12,0 0 0,-3 29-1,7-40 2,-1 0-1,1 0 0,0 0 0,0 0 0,0 0 0,1 0 0,-1 0 0,1 0 0,0 0 0,0 0 0,1 0 1,-1-1-1,1 1 0,0 0 0,0-1 0,3 5 0,-3-6-1,1 0 0,-1 0-1,1-1 1,0 1 0,0-1 0,0 1 0,0-1 0,0 0 0,0 0-1,0-1 1,0 1 0,1-1 0,-1 1 0,0-1 0,0 0-1,0 0 1,1 0 0,-1-1 0,4 0 0,8-2-40,0 0 1,23-9-1,-12 3-35,0-2 0,-1-1 0,28-17 1,-39 20 48,0-1 1,-1 0 0,-1 0 0,1-1 0,-2-1 0,19-22-1,-27 29 50,0-1 0,0 1-1,0-1 1,0 0 0,-1 0-1,0-1 1,-1 1 0,1 0-1,-1 0 1,0-1 0,0 1-1,-1-1 1,0-6 0,0 9 4,-1 0 0,1-1 0,-1 1 1,0 0-1,0 0 0,0 0 0,0 0 0,-1 0 1,0 0-1,1 0 0,-1 0 0,-1 1 0,1-1 1,-1 1-1,1 0 0,-1-1 0,0 1 0,0 0 1,0 1-1,-6-5 0,8 7-46,0-1-1,0 0 1,0 1 0,0 0 0,0-1-1,0 1 1,0 0 0,0 0-1,0-1 1,0 1 0,-1 0-1,1 0 1,0 0 0,-1 0 0,-1 4-620,11 3-98,-2-3 622,-1-1-1,1 0 1,0-1-1,1 1 1,11 2-1,16-2-347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10 587 15499,'2'-1'1737,"9"1"-785,7-5-312,12 1 976,7-4-223,12-3-329,7-1-128,7-1-312,4-2-96,-7 1-512,-1 1-184,-16-3-520,-6 5-464,-22-5 904,-15-4-208,-18-7-160</inkml:trace>
  <inkml:trace contextRef="#ctx0" brushRef="#br0" timeOffset="1">0 1 15411,'6'0'2161,"11"7"-1169,12 3-320,5 2 1737,15-2-1385,7 0-104,6-3-344,1 0-424,-2-1-968,-5-1 816,-14 3-256,-3 0-104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18820,'4'31'1696,"2"20"-1127,0 9-241,1 11 696,2 2-184,-2 0-312,1-4-144,1-12-384,-2-8-256,-1-18-456,-2-8-256,-4-16-353,-7-5-1591,-7-14 2176,-6-8-497,-12-19-175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17252,'2'-4'203,"0"-1"1,0 1-1,0-1 1,1 1 0,0 0-1,-1 0 1,1 0-1,1 0 1,-1 1 0,0-1-1,1 1 1,0 0 0,5-4-1,0 2 83,-1 1 0,1 0-1,0 0 1,0 1 0,0 0-1,11-1 1,18-5 445,0 2 0,0 2 0,0 2-1,47 1 1,-81 2-722,0 1 0,0-1 0,0 1 0,1 0-1,-1 0 1,0 0 0,0 1 0,7 3 0,-10-5-18,0 1 1,0 0-1,0 0 1,0 0-1,0 0 0,0 0 1,0 0-1,-1 0 1,1 0-1,0 0 1,0 0-1,-1 0 1,1 0-1,-1 0 0,1 1 1,-1-1-1,0 0 1,1 0-1,-1 1 1,0-1-1,0 0 1,0 0-1,0 1 0,0-1 1,0 0-1,0 1 1,0-1-1,0 0 1,-1 0-1,1 1 1,-1-1-1,0 1 0,-5 11-116,0-2-1,-1 1 1,0-1-1,-1 0 0,-1 0 1,1-1-1,-12 10 0,-25 32-585,42-47 587,0-2-61,0 1 1,0 0 0,1 0 0,-1 0-1,1 1 1,0-1 0,0 0 0,1 1-1,-3 9 1,4-14 160,0 0-1,0 0 1,0 0-1,0 0 1,0 0-1,0 1 1,0-1 0,0 0-1,0 0 1,0 0-1,0 0 1,0 0 0,0 1-1,0-1 1,0 0-1,0 0 1,0 0-1,0 0 1,0 0 0,1 0-1,-1 1 1,0-1-1,0 0 1,0 0-1,0 0 1,0 0 0,0 0-1,0 0 1,0 0-1,0 0 1,1 1 0,-1-1-1,0 0 1,0 0-1,0 0 1,0 0-1,0 0 1,1 0 0,-1 0-1,0 0 1,0 0-1,0 0 1,8-3-364,9-9-24,4-7-188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4 119 16996,'-2'99'3111,"1"-72"-2057,0-1 0,2 1 0,3 28 0,-3-54-997,-1 1 1,0-1 0,0 0 0,1 1 0,-1-1 0,1 1 0,-1-1 0,1 0 0,0 1 0,-1-1 0,1 0 0,0 0 0,0 0 0,0 0 0,2 2 0,-3-2-33,1-1 0,0 0 0,-1 1 0,1-1-1,0 0 1,0 0 0,-1 1 0,1-1 0,0 0 0,0 0 0,0 0 0,-1 0 0,1 0 0,0 0 0,0 0 0,-1 0 0,1 0 0,0 0-1,0-1 1,0 1 0,0-1 0,2 0-9,0-1-1,-1 1 0,1-1 1,0 0-1,-1 0 1,0 0-1,1-1 0,-1 1 1,0 0-1,0-1 0,0 0 1,-1 1-1,3-4 1,2-8-3,-1 0 1,0 0-1,0-1 1,-1 0 0,-1 0-1,-1 0 1,0 0 0,-1-30-1,-1 26-2,-1 1 0,-1-1-1,-1 0 1,-1 1 0,0 0-1,-13-33 1,5 34 18,12 17-36,0 0 0,0 0-1,-1-1 1,1 1-1,0 0 1,0 0-1,0 0 1,-1 0 0,1 0-1,0 0 1,0 0-1,-1 0 1,1 0-1,0-1 1,0 1 0,0 0-1,-1 0 1,1 0-1,0 0 1,0 1 0,-1-1-1,1 0 1,0 0-1,0 0 1,-1 0-1,1 0 1,0 0 0,0 0-1,-1 0 1,1 0-1,0 1 1,0-1 0,0 0-1,0 0 1,-1 0-1,1 1 1,0 0-40,-1 0-1,1 0 1,0 0 0,0 0 0,0 0 0,0 0 0,0 0-1,0 0 1,0 0 0,0 0 0,0 0 0,0 0 0,0 0 0,1 0-1,-1 0 1,0 0 0,1 0 0,-1 0 0,1 0 0,-1-1-1,1 1 1,-1 0 0,1 0 0,0 0 0,-1-1 0,1 1-1,1 1 1,0 0-134,1 0-1,-1 0 0,1 0 1,-1-1-1,1 1 0,0-1 0,-1 1 1,1-1-1,0 0 0,0 0 1,0 0-1,0-1 0,0 1 1,0-1-1,0 1 0,0-1 1,4 0-1,0-1-72,0 0 0,0 0 0,1 0-1,-1-1 1,-1 0 0,11-4 0,15-8-666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 15499,'-11'17'856,"1"2"0,1-1 0,-11 33 0,16-40-528,1 0 1,1 0 0,0 1 0,0-1 0,1 1 0,0 0 0,3 21 0,-2-30-246,0 0 1,1 0-1,0 1 0,0-1 1,0 0-1,0 0 0,0 0 1,0 0-1,1 0 1,0 0-1,-1 0 0,1-1 1,0 1-1,4 3 0,-4-4-49,0-1-1,0 0 1,0 1 0,0-1-1,0 0 1,0 0-1,0 0 1,0-1-1,0 1 1,1-1-1,-1 1 1,0-1-1,0 1 1,1-1 0,-1 0-1,0 0 1,1 0-1,-1-1 1,0 1-1,0 0 1,4-2-1,0 0-9,0-1-1,0 1 1,0-1-1,-1-1 1,1 1-1,-1-1 1,0 0-1,0 0 1,0 0-1,0-1 1,-1 0-1,0 0 1,0 0-1,0 0 1,-1-1-1,0 1 1,0-1-1,3-7 1,-2 4 36,-1 1 0,0-1 0,-1 0 0,1 0 0,-2 0 0,1 0 1,-1 0-1,-1-1 0,0 1 0,0 0 0,-1 0 0,-2-12 1,2 16-26,-1 0 1,0 0-1,0 0 1,0 1-1,0-1 1,-1 1-1,0-1 1,-3-3 0,4 6-89,1 0 0,0 1 1,-1-1-1,1 1 1,-1-1-1,0 1 1,1-1-1,-1 1 1,0 0-1,0 0 1,0 0-1,0 0 0,0 0 1,0 1-1,0-1 1,0 1-1,0-1 1,0 1-1,-1 0 1,1-1-1,-4 1 0,6 0 6,0 0 0,-1 0-1,1 0 1,0 0-1,0 0 1,0 0-1,-1 0 1,1 0 0,0 0-1,0 0 1,-1 0-1,1 0 1,0 1-1,0-1 1,0 0 0,-1 0-1,1 0 1,0 0-1,0 0 1,0 0-1,-1 0 1,1 0 0,0 1-1,0-1 1,0 0-1,0 0 1,0 0-1,-1 0 1,1 1-1,0-1 1,0 0 0,0 0-1,0 0 1,0 1-1,0-1 1,6 6-952,15 1 54,-1-5 90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7:5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80 404 14451,'-12'15'867,"0"0"0,-17 32 0,24-39-597,2 0 1,-1 0-1,1 0 0,1 0 1,-1 1-1,1-1 1,1 1-1,-1 13 1,1-20-217,1 0 1,0 0 0,0-1-1,0 1 1,0 0 0,0 0 0,1 0-1,-1 0 1,0-1 0,1 1 0,-1 0-1,1 0 1,0-1 0,0 1-1,0 0 1,0-1 0,0 1 0,0-1-1,0 1 1,0-1 0,0 0 0,1 1-1,-1-1 1,0 0 0,1 0-1,0 0 1,-1 0 0,1 0 0,-1 0-1,1 0 1,0-1 0,0 1 0,-1-1-1,1 1 1,0-1 0,0 1-1,0-1 1,1 0 0,4 0 7,-1 0 0,0-1 1,0 0-1,1 0 0,-1 0 0,0-1 1,0 0-1,0 0 0,-1-1 0,7-2 1,-1-3-33,0 1 0,0-1 0,-1-1 0,0 0 1,0 0-1,-1-1 0,0 0 0,-1 0 0,0-1 0,10-19 0,-6 5 40,0 0-1,-1-1 0,-1 0 0,6-28 0,-7 17 66,6-65 1,-13 81-79,-1 0 1,-1 0 0,-1 0-1,-6-32 1,6 49-39,0-1 0,0 1 0,0 0 0,-1 0 0,0-1 1,0 1-1,-4-6 0,6 9-15,-1 1-1,1-1 1,-1 0 0,1 1 0,-1-1 0,1 1-1,-1 0 1,1-1 0,-1 1 0,0-1 0,1 1 0,-1 0-1,0-1 1,1 1 0,-1 0 0,0 0 0,0 0 0,1-1-1,-1 1 1,0 0 0,0 0 0,1 0 0,-1 0-1,0 0 1,0 0 0,1 1 0,-1-1 0,0 0 0,1 0-1,-1 0 1,0 1 0,0-1 0,1 0 0,-1 1 0,1-1-1,-1 1 1,0-1 0,1 1 0,-1-1 0,1 1-1,-1-1 1,1 1 0,-1-1 0,1 1 0,-1 0 0,1-1-1,0 1 1,-1 0 0,-4 7 38,0 0-1,0 0 1,1 1-1,0-1 1,1 1 0,0 0-1,0 0 1,1 0-1,-2 12 1,0 10 198,-1 45 0,5-56-117,0 1 0,1-1-1,1 0 1,1 0 0,8 31-1,-9-45-88,0-1 0,0 0 0,1 1 0,-1-1 0,1 0 0,0 0-1,1 0 1,0-1 0,-1 1 0,7 4 0,-7-6-16,1-1 1,-1 1-1,1-1 0,0 0 1,0 0-1,0 0 1,0-1-1,0 0 0,0 1 1,0-1-1,0-1 1,1 1-1,-1-1 0,0 1 1,7-1-1,-3-1-12,0-1-1,0 0 1,0 0-1,0 0 1,0-1-1,0 0 1,-1 0-1,0-1 1,0 0-1,0 0 1,0-1 0,0 0-1,-1 0 1,0-1-1,0 1 1,-1-1-1,10-13 1,-3 3 0,-1-1 0,0 0 0,-2-1 0,0 0 1,-1 0-1,8-25 0,-16 41-5,14-51-8,-13 50 6,0-1 0,-1 0-1,1 1 1,-1-1 0,0 0 0,0 0-1,-1 1 1,1-1 0,-1 0-1,1 1 1,-3-6 0,3 9 1,0-1-1,0 1 1,0 0 0,0 0 0,-1 0 0,1-1 0,0 1 0,0 0 0,0 0 0,0 0 0,-1-1 0,1 1-1,0 0 1,0 0 0,-1 0 0,1 0 0,0 0 0,0-1 0,-1 1 0,1 0 0,0 0 0,0 0 0,-1 0 0,1 0-1,0 0 1,-1 0 0,1 0 0,0 0 0,0 0 0,-1 0 0,1 0 0,0 0 0,0 0 0,-1 0 0,1 0-1,0 1 1,0-1 0,-1 0 0,1 0 0,0 0 0,0 0 0,-1 0 0,1 1 0,0-1 0,0 0 0,0 0-1,-1 1 1,-9 12-11,4 2 23,1-1 1,1 1 0,0 0 0,1 0-1,1 0 1,0 1 0,1-1-1,1 1 1,0-1 0,1 0 0,1 1-1,5 19 1,-7-31-5,1 0 0,0-1 1,1 1-1,-1-1 0,1 1 0,-1-1 0,1 0 0,0 1 1,1-1-1,-1 0 0,0 0 0,1-1 0,-1 1 0,1 0 1,0-1-1,0 1 0,0-1 0,0 0 0,1 0 0,-1-1 1,4 3-1,-3-3-1,0 0 0,0-1 1,0 1-1,0-1 1,0 0-1,1 0 0,-1 0 1,0 0-1,0-1 0,0 1 1,0-1-1,0 0 0,0-1 1,0 1-1,0-1 0,-1 1 1,1-1-1,0 0 0,5-5 1,3-3-3,0 0 0,0-1 0,-1 0 0,0-1 0,-1 0 0,-1-1 0,0 0 0,0-1 0,-2 0 0,8-17 0,-5 7-77,0 0-1,-2-2 0,-1 1 1,-1-1-1,4-37 1,-9 55 25,-1 6 29,1 0 0,-1-1-1,0 1 1,1 0-1,-1-1 1,0 1-1,-1 0 1,1-1 0,0 1-1,-1 0 1,1 0-1,-1-1 1,0 1-1,-1-3 1,2 5 14,0-1 0,0 1 0,0 0 0,0 0 0,0 0 0,0 0 0,0 0 0,0 0 0,-1 0 0,1 0 0,0-1 0,0 1-1,0 0 1,0 0 0,0 0 0,0 0 0,0 0 0,-1 0 0,1 0 0,0 0 0,0 0 0,0 0 0,0 0 0,0 0 0,0 0 0,-1 0 0,1 0 0,0 0 0,0 0 0,0 0 0,0 0 0,0 0 0,0 0 0,-1 0 0,1 0 0,0 0 0,0 0 0,0 0 0,0 0 0,0 0 0,0 0 0,-1 0 0,1 0 0,0 1-1,0-1 1,0 0 0,0 0 0,0 0 0,0 0 0,0 0 0,0 0 0,0 1 0,-5 10-116,0 15 12,4-11 47,0 1-1,3 29 1,-2-41-68,0 1 0,1-1 1,0 0-1,0 0 0,0 0 1,0 0-1,1 0 0,0 0 1,0 0-1,0 0 1,0-1-1,0 1 0,1-1 1,-1 1-1,6 4 0,-7-7 67,0 0 0,0-1-1,1 1 1,-1 0 0,0-1-1,0 1 1,0-1 0,1 1 0,-1-1-1,0 1 1,1-1 0,-1 0-1,0 0 1,1 0 0,-1 0-1,0 0 1,1 0 0,-1 0-1,0 0 1,1 0 0,1-1 0,0-1-34,0 1 0,0-1 0,1 1 1,-1-1-1,0 0 0,-1 0 1,5-4-1,17-18-754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8:0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8 180 18276,'-1'11'398,"-4"48"896,4 0 1,1 0 0,12 77 0,-3-84-1336,3 0-1,27 76 1,-37-124 6,0 1 0,1 0 0,-1-1-1,1 1 1,-1-1 0,1 1 0,6 5 0,-8-9 24,1 0 1,-1 0-1,0 0 1,0 0-1,1 0 1,-1 0-1,0 0 1,1-1-1,-1 1 1,1-1-1,-1 1 1,0-1-1,1 1 1,-1-1-1,1 0 1,0 0-1,-1 0 1,1 0-1,-1 0 1,1 0-1,-1 0 1,1 0-1,-1-1 1,1 1-1,-1-1 1,1 1-1,-1-1 1,0 1-1,3-2 1,4-4-42,0 1 0,0-1 0,0-1 0,-1 1 0,0-1 0,-1-1 0,1 1 0,-2-1 0,11-17 0,-4 4-161,-1-2 0,14-39 0,-13 24-29,-1 0 0,-2-1 0,-1 0 0,-2 0 0,0-47 0,-8 106 1190,-3 45 271,5-60-1129,0 0 1,0-1-1,1 1 0,0 0 0,-1-1 0,2 1 1,-1-1-1,0 1 0,1-1 0,0 0 1,4 9-1,-5-13-76,-1 1 1,1 0 0,0 0-1,-1-1 1,1 1-1,0 0 1,-1-1 0,1 1-1,0-1 1,0 1 0,0-1-1,0 1 1,0-1-1,0 1 1,-1-1 0,1 0-1,0 1 1,0-1-1,0 0 1,0 0 0,0 0-1,0 0 1,0 0-1,0 0 1,0 0 0,0 0-1,0 0 1,0-1 0,0 1-1,0 0 1,0-1-1,0 1 1,0-1 0,0 1-1,-1 0 1,1-1-1,0 0 1,0 1 0,0-1-1,-1 0 1,1 1-1,1-2 1,2-3 3,0 1 1,-1-1-1,1 0 0,-1 1 0,0-1 1,3-7-1,2-8-10,-1 0 1,0 0-1,-2-1 1,0 0-1,-1 0 1,1-34-1,-4 21-33,-2 1-1,-1 0 1,-9-51-1,7 69-38,-1 1 0,-7-17 0,21 62 44,-1 1-1,5 35 1,-2-4 17,77 253 95,-56-214 428,-75-182 1035,3 3-1501,-20-44-322,58 110 136,10 14 82,18 17 59,-17-12-14,-1-2 11,0-1 0,0 1-1,1-2 1,-1 1 0,1-1-1,0 0 1,0-1 0,1 0-1,-1-1 1,1 0 0,-1 0-1,1-1 1,0 0 0,0-1 0,-1 0-1,1-1 1,0 1 0,0-2-1,-1 0 1,1 0 0,-1 0-1,0-1 1,0-1 0,0 0-1,0 0 1,0 0 0,-1-1-1,0-1 1,0 1 0,0-1 0,-1-1-1,1 1 1,10-14 0,-9 7 5,1 0 0,-2-1 1,0 1-1,-1-1 1,0-1-1,-1 0 0,0 0 1,-2 0-1,0 0 1,5-32-1,-9 45-10,0 1 0,0-1 0,0 1 0,0-1 0,0 1 0,-1-1 1,1 1-1,0-1 0,-1 1 0,1 0 0,-1-1 0,1 1 0,-2-2 0,-4 2 13,-1 11 10,2 4 17,1 1 0,0 0 0,1 1 0,0-1-1,2 1 1,-1-1 0,2 1 0,0-1 0,1 1-1,1-1 1,0 1 0,1-1 0,1 0 0,5 17-1,-5-25-24,-1 0-1,1 0 0,-1 0 0,2 0 0,-1-1 0,1 0 0,0 0 0,0 0 0,8 6 0,-11-11-51,-1 0 1,0 1-1,1-1 0,0-1 1,-1 1-1,1 0 0,0 0 0,-1-1 1,1 1-1,0 0 0,0-1 1,-1 0-1,1 1 0,0-1 0,0 0 1,0 0-1,3-1 0,-3 1-58,0-1 1,0 0-1,0 0 0,0 0 0,0 0 0,-1-1 1,1 1-1,0 0 0,-1-1 0,1 1 0,-1-1 0,1 0 1,-1 1-1,0-1 0,0 0 0,0 0 0,0 0 1,0 0-1,1-2 0,2-9-193,0 0 0,-1 0 0,0 0 0,-1 0 1,0-1-1,-1 1 0,-1-1 0,0 1 0,-3-20 0,-4-36-708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8:0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14955,'-1'4'118,"0"0"0,1 0 0,-1-1 0,1 1-1,-1 0 1,1 0 0,0 0 0,1 0 0,-1-1 0,0 1-1,1 0 1,0 0 0,0-1 0,0 1 0,1 0 0,-1-1-1,1 1 1,0-1 0,0 0 0,0 0 0,5 6 0,1 1-271,1 0 0,0 0 0,0-1 0,1-1 0,13 10 0,-10-10-321,0 0 1,0-1-1,1 0 0,0-1 0,0-1 1,19 5-1,-23-8 852,0 0 1,0-1-1,12 0 0,-22-1-285,1 1 0,-1-1 0,0 0-1,0 0 1,0 0 0,0 1 0,1-1 0,-1 0-1,0 0 1,0 0 0,0 1 0,0-1 0,0 0-1,1 0 1,-1 1 0,0-1 0,0 0 0,0 1-1,0-1 1,0 0 0,0 0 0,0 1 0,0-1 0,0 0-1,0 0 1,0 1 0,0-1 0,0 0 0,0 0-1,-1 1 1,1-1 0,0 0 0,0 1 0,0-1-1,0 0 1,-1 1 0,-4 13 1340,4-11-977,-9 23 1986,-12 47 0,20-64-2237,0 1-1,1-1 1,0 1 0,1 0 0,-1-1-1,2 1 1,-1 0 0,5 16-1,-5-24-185,1 0-1,0 0 0,0 0 0,0 1 0,0-1 0,0 0 1,0 0-1,1 0 0,-1-1 0,1 1 0,-1 0 0,1 0 1,0-1-1,-1 1 0,1-1 0,0 0 0,0 1 0,0-1 1,0 0-1,0 0 0,1 0 0,-1 0 0,0-1 0,0 1 1,1-1-1,-1 1 0,0-1 0,1 0 0,-1 0 0,0 0 1,1 0-1,-1 0 0,0 0 0,4-1 0,4-1-110,0-1-1,0 0 1,0 0-1,0-1 0,0 0 1,11-7-1,24-17-637,-1-3 0,-1-1 0,50-51 0,-91 82 676,15-13 268,-17 14-198,1 0 0,-1 0 0,0 0 1,1 0-1,-1 0 0,0 0 0,0 0 0,1 0 0,-1 0 0,0 0 0,1 0 1,-1 0-1,0 0 0,1 0 0,-1 0 0,0 0 0,1 0 0,-1 0 0,0 0 0,0 0 1,1 1-1,-1-1 0,0 0 0,0 0 0,1 0 0,-1 0 0,0 1 0,0-1 0,1 0 1,-1 0-1,0 1 0,0-1 0,0 0 0,0 0 0,1 1 0,-1-1 0,0 0 1,0 1-1,0-1 0,0 0 0,0 1 0,0-1 0,0 0 0,0 0 0,0 1 0,0-1 1,0 0-1,0 1 0,0-1 0,0 0 0,0 1 0,0-1 0,0 0 0,0 1 0,0-1 1,-1 0-1,1 3 68,0 0 0,0 0 0,1 0 0,-1 0 0,0-1 0,1 1 0,0 0 0,0-1 0,0 1 0,0 0 0,0-1 0,0 1 0,1-1 0,-1 1 0,1-1 0,-1 0 0,1 0 0,0 0 0,3 3 0,-2-3-65,0 0-1,0-1 1,0 1-1,0-1 0,0 0 1,0 0-1,1 0 1,-1 0-1,0 0 1,0-1-1,1 0 0,-1 1 1,1-1-1,-1 0 1,0-1-1,6 0 0,1-1-175,1-1 0,0 0-1,13-6 1,11-4-701,-34 13 828,-1-1-1,1 1 0,0 0 0,-1 0 0,1-1 0,0 1 0,-1 0 0,1 0 0,0 0 0,-1 0 0,1 0 0,0 0 0,0 0 0,-1 0 0,1 1 0,0-1 0,-1 0 0,1 0 0,0 0 1,-1 1-1,1-1 0,0 0 0,-1 1 0,1-1 0,-1 1 0,1-1 0,-1 1 0,1-1 0,-1 1 0,1-1 0,-1 1 0,1-1 0,-1 1 0,0-1 0,1 1 0,-1 0 0,0-1 0,1 1 1,-1 0-1,0-1 0,0 1 0,0 0 0,0 0 0,1-1 0,-1 1 0,0 0 0,0-1 0,-1 1 0,1 1 0,0 5-220,-1 1-1,0-1 1,-4 14-1,3-14-99,-8 52-248,9-37 386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8:0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29 615 13451,'-2'-1'156,"1"1"0,-1-1 0,1 0 0,-1 0 0,0 1 0,1-1 0,0-1 0,-1 1 0,1 0 0,0 0 0,-1 0 0,1-1 0,0 1 0,0-1 0,0 1 0,0-1 0,0 1 0,0-1 0,1 1 0,-2-4 0,1 2 52,1 0 0,0 0-1,0 0 1,0 0 0,0 0-1,0 0 1,1 0 0,-1 0-1,1 1 1,0-1 0,2-5-1,1-2 167,2 0 0,-1 0 0,2 0-1,-1 0 1,11-11 0,-10 13-245,1 1 1,0 0-1,0 1 1,0-1-1,0 1 0,1 1 1,18-9-1,-23 12-100,0 1 1,-1 0-1,1 0 0,0 0 0,0 0 0,0 1 1,0-1-1,0 1 0,0 0 0,6 1 0,-7 0-18,-1-1 0,1 1 0,-1 0 0,0 0-1,1 0 1,-1 0 0,0 0 0,0 1 0,0-1-1,0 1 1,0-1 0,0 1 0,0 0 0,0 0-1,-1-1 1,1 1 0,-1 1 0,2 2 0,0 0-3,-1 0 0,0 1 0,0-1 0,-1 1 0,1-1-1,-1 1 1,0 0 0,-1 0 0,1 0 0,-1-1 0,0 1 0,-2 6 0,-1 12 102,-10 37-1,8-36 35,-1 0 23,-12 64 470,17-79-518,0 1 0,1-1 0,0 1 0,1-1 0,0 0 0,3 16 0,-4-25-106,0 1 0,1-1 0,-1 1 0,0-1-1,1 1 1,-1-1 0,1 1 0,0-1 0,-1 0 0,1 1 0,0-1 0,0 0 0,0 0 0,0 0 0,0 1 0,0-1 0,0 0 0,0 0 0,1 0 0,-1-1 0,0 1 0,0 0 0,1 0 0,1 0 0,-1-1-8,0 0 1,0 0 0,0 0 0,0 0 0,0-1 0,0 1-1,0-1 1,0 1 0,0-1 0,0 0 0,0 1 0,0-1 0,0 0-1,-1 0 1,4-3 0,4-3-3,1-1 0,-2-1 0,1 0 0,12-17 0,0-5 9,-1-1 0,-1-1 0,21-56 0,25-109 34,-50 125 2,-34 143 63,-5 71-75,23-123-33,0 1 1,0-1 0,2 1-1,1-1 1,6 33 0,-7-47-5,-1-1 1,2 0 0,-1 1 0,0-1-1,0 0 1,1 0 0,0 0 0,0 0 0,0 0-1,0 0 1,0 0 0,0-1 0,1 1 0,-1-1-1,1 1 1,0-1 0,0 0 0,4 2 0,-4-2-1,1-1 1,-1 0 0,0-1 0,0 1 0,0-1-1,1 1 1,-1-1 0,0 0 0,1 0 0,-1-1-1,0 1 1,0 0 0,1-1 0,-1 0 0,0 0-1,0 0 1,0 0 0,0-1 0,6-2 0,3-4 6,0-1 1,0 0 0,-1-1 0,0 0 0,0 0 0,-1-1-1,-1-1 1,0 0 0,10-16 0,-2-1 67,-1-2 0,23-60 0,-28 62 33,-2 0 1,-1-1-1,-1 0 0,5-61 0,-14 74 27,2 17-131,-1 0 0,1 0 0,0 0 0,0 0 0,-1 0 0,1 0 0,0 0-1,0 0 1,-1 0 0,1 0 0,0 0 0,0 0 0,-1 0 0,1 1 0,0-1 0,0 0 0,0 0 0,-1 0-1,1 0 1,0 0 0,0 1 0,0-1 0,0 0 0,0 0 0,-1 0 0,1 1 0,0-1 0,0 0 0,0 0-1,0 1 1,0-1 0,0 0 0,0 1 0,-12 31 78,-4 62-26,15-82-50,0 0 0,1-1 0,1 1 0,-1-1-1,2 1 1,3 15 0,-4-25-5,-1 0 0,1 0-1,-1 0 1,1 0 0,0 0-1,0-1 1,0 1 0,0 0 0,0 0-1,1-1 1,-1 1 0,0 0 0,1-1-1,-1 1 1,1-1 0,-1 0-1,1 1 1,0-1 0,0 0 0,0 0-1,-1 0 1,4 0 0,-2 0-1,-1-1 1,1 0-1,0 0 1,0 0-1,0 0 1,-1 0-1,1 0 1,0-1-1,0 0 1,-1 1-1,1-1 1,0 0-1,-1 0 1,1-1-1,-1 1 1,4-3-1,7-5 11,-1 0 0,-1-1-1,0 0 1,0-1-1,-1 0 1,0 0 0,-1-1-1,0-1 1,-1 1-1,9-20 1,-9 16 26,-1-1 0,-1 0 0,0 0 1,-1 0-1,-1-1 0,-1 0 0,0 1 0,0-26 0,-8 22 21,1 15-36,-2 14-16,6-6-6,-1-1 0,1 1 0,0-1 0,-1 1 1,1-1-1,0 1 0,0 0 0,0-1 0,0 1 0,0-1 0,0 1 1,1 0-1,-1-1 0,1 1 0,-1-1 0,1 1 0,-1-1 0,1 1 0,0-1 1,0 0-1,-1 1 0,1-1 0,0 0 0,0 1 0,0-1 0,1 0 1,-1 0-1,0 0 0,0 0 0,1 0 0,-1 0 0,0-1 0,2 2 1,1-1-2,0 1 0,-1-1 1,1 0-1,0 0 1,0 0-1,0 0 1,0-1-1,0 1 1,0-1-1,0 0 1,0-1-1,6 0 1,4-3-1,0 0 1,0-1-1,0-1 1,0 0 0,-1-1-1,0 0 1,-1-1-1,1-1 1,11-10-1,-7 4 3,0-1 0,-1 0 0,-1-1 0,0-1-1,13-23 1,-21 30-15,-7 11-5,-12 26-1,4-1 10,1 1 1,-7 39-1,12-51 11,1-1-1,0 1 1,1-1-1,0 0 1,1 1-1,6 26 1,-7-38-50,1 1 1,-1 0-1,1-1 1,0 1 0,0-1-1,0 1 1,0-1-1,1 1 1,-1-1 0,1 0-1,-1 0 1,1 0 0,0 0-1,-1 0 1,1 0-1,0 0 1,0 0 0,1-1-1,-1 1 1,0-1 0,1 0-1,-1 1 1,0-1-1,1 0 1,0 0 0,4 0-1,-3-1-53,-1 0-1,1 0 1,0-1-1,0 1 1,0-1-1,-1 0 1,1 0-1,-1 0 1,1-1-1,-1 1 1,1-1-1,-1 0 1,0 0-1,0 0 1,0-1-1,0 1 1,0-1-1,4-4 1,15-20-508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8:0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17484,'-10'13'1544,"10"2"-1200,0-5-328,6-3 280,4-4-616,4-5 408,3-5-168,6-3-352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8:0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11715,'-9'30'1561,"-16"38"0,14-42-356,2 0-1,-7 29 1,16-55-1183,0 1 0,-1-1 1,1 1-1,0-1 0,0 1 1,0-1-1,0 1 0,-1-1 0,1 1 1,0 0-1,0-1 0,0 1 1,0-1-1,0 1 0,0-1 1,0 1-1,1-1 0,-1 1 1,0 0-1,0-1 0,0 1 1,0-1-1,1 1 0,-1-1 0,0 1 1,1-1-1,-1 1 0,0-1 1,1 0-1,-1 1 0,0-1 1,1 1-1,-1-1 0,1 0 1,-1 1-1,1-1 0,-1 0 1,1 0-1,-1 1 0,1-1 0,-1 0 1,1 0-1,-1 0 0,1 0 1,0 0-1,-1 0 0,1 1 1,-1-1-1,2-1 0,3 1-15,0-1-1,1-1 1,-1 1 0,9-5-1,3 1-94,13-4-164,0 2 0,53-6-1,-73 12 228,0 1-1,0 0 1,0 0-1,0 1 1,-1 0-1,1 1 1,0 0-1,0 0 1,-1 1-1,1 1 1,-1-1-1,14 9 1,-21-11 69,-1 0 0,1 0 0,-1 0 0,0 0 0,1 0 0,-1 0 0,0 0 0,1 1 0,-1-1 0,0 0 0,0 1 0,0-1 0,0 1 0,-1-1 0,1 1 0,0-1 0,-1 1 0,1 0 0,-1-1 0,1 1 0,-1 0 0,0 0 0,1-1 0,-1 1 0,0 0 0,0 0 1,-1-1-1,1 1 0,0 0 0,0 0 0,-1-1 0,1 1 0,-1 0 0,0-1 0,1 1 0,-1-1 0,0 1 0,0-1 0,0 1 0,-2 1 0,-3 5 323,0 0 1,-1-1-1,0 0 1,0 0-1,-16 10 1,9-7-7,-1 0 0,0-1 0,0-1 0,-1-1 0,1 0 0,-2-1 0,1 0 0,-1-2 0,0 0 0,-24 3 0,39-7-403,1 0-1,0 0 0,0 1 0,0-1 1,0 0-1,-1-1 0,1 1 0,0 0 1,0 0-1,0 0 0,0-1 0,0 1 1,0 0-1,0-1 0,-1 1 0,1-1 1,0 0-1,0 1 0,1-1 0,-1 0 1,0 1-1,0-1 0,0 0 0,-1-2 1,2 2-8,-1 0 0,1-1 1,0 1-1,0-1 0,0 1 1,0-1-1,0 1 1,0 0-1,0-1 0,0 1 1,0-1-1,1 1 0,-1-1 1,1 1-1,-1 0 0,2-3 1,4-6-202,0 0 0,0 0 0,15-16 0,14-13-496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2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24575,'8'1'0,"11"4"0,9 5 0,1 8 0,-5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16980,'46'4'2008,"21"-5"-1288,26-21-232,13-1 953,13-3-601,4 1-24,-7 0-616,-2 2-392,-25 5 240,-25 6-88,-38 6-160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18028,'-4'13'554,"1"0"0,0-1 0,1 1 1,-1 24-1,3-34-473,0 0 0,0 0 0,0 0 0,1 0 0,-1 0 1,1 0-1,0 0 0,0 0 0,0 0 0,0 0 0,4 4 0,-4-5-22,0-1 0,1 1 0,-1-1 0,1 0 0,-1 0 0,1 0 0,-1 0-1,1 0 1,0 0 0,-1 0 0,1 0 0,0-1 0,0 1 0,-1-1 0,1 1 0,0-1-1,0 0 1,0 0 0,0 1 0,4-2 0,2 1-9,0-2-1,0 1 1,0-1-1,0 0 1,0-1-1,0 0 1,12-6 0,54-34 25,-42 24-19,-20 11-42,1 1-1,0 0 1,0 1-1,0 0 1,15-3-1,-26 8-8,1 1-1,0-1 1,-1 1-1,1-1 1,-1 1-1,1 0 1,0 0-1,-1 0 1,1 0-1,-1 1 1,1-1-1,0 1 1,-1-1 0,1 1-1,-1 0 1,1 0-1,-1 0 1,0 0-1,1 1 1,-1-1-1,0 1 1,0-1-1,0 1 1,0 0-1,0-1 1,0 1-1,-1 0 1,1 0-1,-1 1 1,1-1-1,-1 0 1,0 0-1,0 1 1,0-1 0,1 4-1,2 5 16,-2 0 0,1 0 0,-1 1 1,-1-1-1,0 1 0,-1-1 0,0 1 0,-1-1 0,-3 19 0,4-30-22,0 1-1,0-1 0,0 0 0,0 0 1,0 0-1,0 0 0,0 1 0,0-1 1,0 0-1,0 0 0,0 0 0,-1 0 1,1 1-1,0-1 0,0 0 0,0 0 1,0 0-1,0 0 0,0 0 0,0 1 1,-1-1-1,1 0 0,0 0 0,0 0 0,0 0 1,0 0-1,0 0 0,-1 0 0,1 0 1,0 1-1,0-1 0,0 0 0,0 0 1,-1 0-1,1 0 0,0 0 0,0 0 1,0 0-1,0 0 0,-1 0 0,1 0 1,0 0-1,0 0 0,0 0 0,0 0 1,-1 0-1,1-1 0,0 1 0,0 0 0,0 0 1,0 0-1,-1 0 0,1 0 0,0 0 1,0 0-1,0 0 0,0-1 0,-7-8-102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8:0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94 248 16852,'-20'43'1536,"6"-16"-829,1 1-1,2 0 0,0 0 1,3 1-1,-7 35 0,14-64-690,0 26 279,1-25-300,0-1 0,0 1 0,0-1 0,0 0 0,0 1-1,0-1 1,0 1 0,0-1 0,0 0 0,0 1 0,0-1 0,1 1 0,-1-1 0,0 0 0,0 1 0,0-1-1,0 0 1,1 1 0,-1-1 0,0 0 0,0 1 0,1-1 0,-1 0 0,0 1 0,1-1 0,-1 0 0,0 0 0,1 0-1,-1 1 1,0-1 0,1 0 0,-1 0 0,0 0 0,1 0 0,-1 1 0,1-1 0,-1 0 0,0 0 0,1 0-1,-1 0 1,1 0 0,-1 0 0,0 0 0,1 0 0,-1 0 0,1-1 0,-1 1 0,0 0 0,1 0 0,-1 0 0,1 0-1,-1 0 1,0-1 0,1 1 0,-1 0 0,0 0 0,1-1 0,-1 1 0,5-4-121,0 0 0,0-1 1,-1 1-1,0-1 0,0 0 1,0 0-1,-1 0 0,0 0 0,4-9 1,23-56-749,-29 66 836,13-33-16,-3-1 0,-1-1 0,-1 0 0,-3 0 0,-1 0 0,-1-1 0,-3-47 0,-1 85 107,0-1 0,0 1-1,-1 0 1,1 0 0,0-1-1,-1 1 1,0 0 0,1 0-1,-1 0 1,0-1 0,0 1-1,0 0 1,0 0 0,0 1-1,-1-1 1,1 0 0,-2-2-1,2 4-25,1 0-1,-1 0 0,1-1 0,-1 1 1,1 0-1,-1 0 0,1 0 1,-1 0-1,1 0 0,-1 0 0,1 0 1,-1 0-1,1 0 0,-1 0 0,1 0 1,-1 0-1,1 0 0,-1 0 1,1 1-1,-1-1 0,1 0 0,0 0 1,-1 0-1,1 1 0,-1-1 1,0 1-1,-1 0 39,1 1 1,-1 0-1,0 0 0,1 0 1,-1 0-1,1 0 0,-1 0 1,0 4-1,-7 11 206,2 2 1,0-1-1,1 1 1,1 0-1,1 0 0,0 1 1,2-1-1,0 1 1,2 36-1,0-53-243,0 1 0,1-1-1,-1 0 1,1 1 0,-1-1 0,1 0 0,0 1 0,1-1-1,-1 0 1,0 0 0,1 0 0,0 0 0,0 0 0,0 0-1,0-1 1,0 1 0,0 0 0,1-1 0,-1 0 0,1 0-1,0 1 1,-1-2 0,1 1 0,0 0 0,0-1-1,0 1 1,1-1 0,-1 0 0,0 0 0,0 0 0,1 0-1,-1-1 1,1 1 0,-1-1 0,0 0 0,6 0 0,11-1-22,0-2 0,1 0 1,-1-1-1,-1-1 1,33-12-1,91-48-94,-126 56 72,0 0-1,0-2 0,21-15 1,-28 13 24,-10 13-6,0 0 0,0 0-1,0 0 1,-1-1 0,1 1 0,0 0-1,0 0 1,0 0 0,0 0-1,0 0 1,-1-1 0,1 1-1,0 0 1,0 0 0,0 0-1,-1 0 1,1 0 0,0 0-1,0 0 1,0 0 0,-1 0 0,1 0-1,0-1 1,0 1 0,0 0-1,-1 0 1,1 0 0,0 0-1,0 0 1,0 1 0,-1-1-1,1 0 1,0 0 0,0 0-1,0 0 1,-1 0 0,-26 10 161,22-8-129,1 0-1,0 1 1,0 0-1,1 0 0,-1 0 1,1 0-1,-1 0 1,1 1-1,0-1 1,0 1-1,1 0 0,-1 0 1,1 0-1,-3 6 1,5-10-31,0 0 1,0 1 0,-1-1-1,1 0 1,0 0 0,0 1-1,0-1 1,0 0-1,0 0 1,0 1 0,0-1-1,0 0 1,0 1 0,0-1-1,0 0 1,0 0 0,0 1-1,1-1 1,-1 0-1,0 1 1,0-1 0,0 0-1,0 0 1,0 1 0,1-1-1,-1 0 1,0 0 0,0 0-1,0 1 1,1-1-1,-1 0 1,0 0 0,0 0-1,0 0 1,1 1 0,-1-1-1,0 0 1,1 0 0,-1 0-1,0 0 1,0 0-1,1 0 1,-1 0 0,0 0-1,0 0 1,1 0 0,-1 0-1,0 0 1,1 0 0,-1 0-1,0 0 1,0 0-1,1 0 1,-1 0 0,1 0-1,19-7 46,-19 7-49,21-10-103,0-2-1,35-23 1,-42 24 33,1 1 0,0 0 1,0 2-1,1-1 0,1 2 0,20-6 0,-36 12 79,0 1-1,0-1 1,0 1 0,0 0 0,0-1-1,1 1 1,-1 0 0,0 0-1,0 1 1,0-1 0,0 0 0,0 1-1,0-1 1,0 1 0,0 0 0,0 0-1,2 1 1,-1 0 62,1 1 1,-1 0-1,-1 0 0,1 0 1,0 1-1,3 6 0,2 1 97,-6-9-132,-1 0 1,1 0-1,0 0 1,0 0-1,0 0 1,0-1-1,0 1 0,0-1 1,0 1-1,1-1 1,-1 0-1,1 0 0,-1 0 1,1 0-1,4 1 1,-2-1-4,1-1 1,-1 0 0,0 0 0,0 0 0,0 0 0,0-1 0,9-2 0,3-2-226,-1-1 0,-1 0 0,30-17-1,-36 18 32,0 0-536,-1 1 1,1-1-1,-1-1 0,0 0 1,-1 0-1,1 0 0,9-11 1,-15 11-526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8:0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104 203 15835,'-10'10'388,"0"1"-1,1 0 0,0 0 0,0 0 0,2 1 0,-1 1 0,2-1 1,-1 1-1,2 1 0,0-1 0,0 1 0,1-1 0,1 1 0,1 0 1,0 1-1,0-1 0,1 0 0,1 0 0,3 26 0,-2-37-309,-1 0 1,1 0-1,0 0 0,0 0 0,0 0 0,0 0 0,1 0 0,-1-1 0,1 1 1,0 0-1,0-1 0,2 4 0,-2-5-43,-1 0 0,1 0-1,-1 0 1,1 0 0,0 0 0,0 0 0,0 0 0,-1 0-1,1-1 1,0 1 0,0-1 0,0 0 0,0 1-1,0-1 1,0 0 0,0 0 0,0 0 0,0 0 0,0 0-1,0-1 1,2 0 0,5-2 0,1 0-1,-1 0 1,0-1-1,-1-1 1,1 1 0,-1-2-1,1 1 1,-2-1-1,13-11 1,3-6-48,34-41 0,-32 32-20,-2-1 0,-1-1 0,-1-1 0,-3 0 0,0-2 0,23-72 0,-38 99 25,-1 6 8,-1 0 1,0 0 0,0 0-1,0-1 1,0 1 0,-1 0-1,1 0 1,-1-1 0,0 1-1,-1-5 1,1 8 1,0 1 1,0 0-1,0-1 0,0 1 0,0-1 1,-1 1-1,1 0 0,0-1 0,0 1 1,0 0-1,0-1 0,-1 1 0,1 0 1,0-1-1,0 1 0,-1 0 0,1-1 1,0 1-1,0 0 0,-1 0 1,1 0-1,0-1 0,-1 1 0,1 0 1,0 0-1,-1 0 0,1 0 0,0-1 1,-1 1-1,1 0 0,-1 0 0,1 0 1,0 0-1,-1 0 0,1 0 0,0 0 1,-1 0-1,1 0 0,-1 0 0,1 0 1,0 0-1,-1 1 0,1-1 0,0 0 1,-1 0-1,1 0 0,0 0 0,-1 1 1,1-1-1,0 0 0,-1 0 1,1 0-1,0 1 0,-1-1 0,1 0 1,0 1-1,0-1 0,0 0 0,-1 1 1,1 0-1,-17 23 155,12-12-70,1 0 1,0 1-1,1-1 1,1 1-1,0 0 0,0 0 1,2 0-1,-1 0 1,2 0-1,-1 0 1,6 23-1,-5-31-65,0 0-1,0 0 1,1 0 0,0-1 0,0 1 0,0 0-1,0-1 1,1 1 0,0-1 0,0 0-1,0 0 1,0 0 0,1 0 0,0 0-1,-1-1 1,1 0 0,1 0 0,-1 0-1,0 0 1,1 0 0,-1-1 0,1 0-1,0 0 1,0 0 0,0-1 0,0 1-1,0-1 1,0-1 0,0 1 0,0-1-1,0 1 1,8-2 0,-5 0-29,0 0 1,1 0-1,-1-1 1,0 0 0,0-1-1,0 0 1,0 0-1,0-1 1,0 0-1,-1 0 1,0-1-1,0 0 1,0 0-1,-1 0 1,1-1-1,7-10 1,-6 7-25,-1 0 0,0 0 0,-1-1 1,0 0-1,0-1 0,-1 1 0,-1-1 0,1 0 0,-2 0 0,0-1 1,3-16-1,-5 26 20,-1 0 1,0-1 0,0 1-1,0 0 1,0-1 0,0 1-1,0 0 1,0 0 0,-1-1-1,1 1 1,-1 0 0,0 0-1,1 0 1,-1-1 0,0 1-1,0 0 1,-1 0 0,1 0-1,0 1 1,-1-1 0,1 0-1,-1 0 1,-2-1 0,3 2 9,-1 0 1,0 0 0,1 1 0,-1-1 0,0 1 0,0-1-1,0 1 1,1 0 0,-1 0 0,0 0 0,0 0-1,0 0 1,0 0 0,0 0 0,1 1 0,-1-1 0,0 1-1,0-1 1,1 1 0,-1-1 0,0 1 0,1 0-1,-1 0 1,0 0 0,1 0 0,-1 0 0,1 1 0,-2 1-1,-2 2 40,0 0 1,1 0-1,0 0 0,0 0 0,0 1 0,1 0 0,0 0 0,0 0 0,0 0 0,1 0 0,-2 10 0,3-13-10,0 0 0,1 0 0,-1 1 0,1-1 0,0 0 0,0 0 0,0 1 0,1-1 0,-1 0 0,1 1 0,1 2 0,-1-4-8,-1 0-1,1 0 0,0 0 0,1 0 0,-1-1 0,0 1 0,0 0 0,1-1 0,-1 1 0,1-1 1,-1 0-1,1 1 0,0-1 0,-1 0 0,1 0 0,0 0 0,0 0 0,4 1 0,3 0-1,-1 0 0,1-1 1,0 0-1,0 0 0,0-1 0,0-1 0,0 1 0,0-1 0,-1 0 0,1-1 0,13-4 0,11-5-214,46-22-1,28-22-343,-30 14-11,-77 40 553,1 1 0,-1-1-1,0 1 1,1 0 0,0 0 0,-1-1-1,1 1 1,-1 0 0,1 0-1,-1 0 1,1-1 0,0 1 0,-1 0-1,1 0 1,-1 0 0,1 0-1,0 0 1,-1 0 0,1 0-1,-1 0 1,1 1 0,-1-1 0,1 0-1,0 0 1,3 12 289,-4-11-274,0 0 0,0 0 0,0 0 0,0 0 0,0 0 0,0 0 0,0 0 0,1 0 0,-1 0 0,0 0 0,1 0 0,-1 0 0,1-1 0,-1 1 0,1 0 0,-1 0 0,1 0 0,-1 0 0,1-1 0,0 1 0,0 0 1,-1-1-1,1 1 0,0-1 0,0 1 0,0-1 0,0 1 0,0-1 0,0 1 0,-1-1 0,3 1 0,2-1-9,1 1 1,-1-1-1,1 0 1,-1 0 0,1-1-1,-1 0 1,1 0-1,-1 0 1,10-4 0,46-22-499,-51 22 373,93-47-2244,-90 50 1654,-10 9-174,-12 16 152,-1-7 567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8:1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15827,'16'13'1257,"-4"13"-873,-7 10-128,8 11 240,-1 3-24,2 4 8,0 1-56,1-6-168,-1-4-64,-1-13-248,0-9-200,-3-20-440,-1-12 608,-4-24-120,2-11-56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8:1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15315,'4'46'362,"1"0"0,2-1 1,2 0-1,2 0 0,2-1 0,2 0 0,2-1 0,2-1 0,2-1 0,1-1 0,41 56 0,-63-96-380,0 0 0,0 0 0,1 0 0,-1 0 0,0 0 0,0 1 0,0-1 0,1 0 0,-1 0 0,0 0 0,0 1 0,0-1 0,0 0 0,1 0 0,-1 1 0,0-1 0,0 0 0,0 0 0,0 0 0,0 1 0,0-1 0,0 0 0,0 0 0,0 1 0,0-1 0,0 0 0,0 1 0,0-1 0,0 0 0,0 0 0,0 1 0,0-1 0,0 0 0,0 0 0,0 1 0,-1-1 0,-9-3-605,-14-12-159,-33-27 206,2-2-1,-94-98 0,144 137 737,-21-26 554,25 29-615,-1 0 0,1 0 0,0 0 0,0 0 1,0 0-1,0 0 0,1 0 0,-1 0 0,0 0 0,1-1 1,-1 1-1,1 0 0,0-5 0,0 6-20,1 0 0,-1 0 0,1 0 0,-1 0-1,1 0 1,0 0 0,-1 0 0,1 0 0,0 0 0,0 0-1,0 0 1,0 0 0,0 0 0,0 1 0,0-1 0,0 0-1,0 1 1,0-1 0,0 1 0,0-1 0,0 1 0,2-1-1,35-8 746,-24 6-572,35-11-646,90-39 1,-100 34 110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8:1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26 15763,'-8'4'168,"1"0"0,0 1 0,0 0-1,1 0 1,0 0 0,-1 0-1,2 1 1,-1 0 0,1 1 0,0-1-1,0 1 1,0 0 0,1 0-1,0 0 1,1 1 0,0 0-1,-4 13 1,4-11-67,1 1 0,0-1 0,0 1 0,1-1 0,1 1 0,0 0 0,0 0 0,1-1-1,1 1 1,0 0 0,0-1 0,1 0 0,5 13 0,-7-19-70,1 0-1,0 0 1,0 0-1,0-1 1,0 1 0,1-1-1,0 1 1,-1-1-1,1 0 1,0 0 0,1 0-1,-1-1 1,0 1-1,1-1 1,-1 1 0,1-1-1,0 0 1,0-1-1,0 1 1,0-1 0,0 0-1,0 0 1,0 0-1,0 0 1,0-1 0,1 1-1,-1-1 1,0 0-1,0 0 1,1-1 0,-1 0-1,0 1 1,0-1-1,0 0 1,0-1 0,0 1-1,4-3 1,6-3 30,-2 0 0,1-1 0,-1 0 0,0-1-1,-1-1 1,0 1 0,0-2 0,-1 0 0,17-23 0,-8 7 103,-2-1 1,-1-1-1,18-42 1,-7-6 247,-30 88-375,0 1 0,1-1 0,0 1 0,1 0 0,0 0 0,1-1 0,2 16 0,-2-26-34,0-1 0,0 1 0,0 0 0,0 0 1,1 0-1,-1 0 0,0-1 0,1 1 0,-1 0 0,0 0 0,1-1 0,-1 1 0,1 0 1,-1 0-1,1-1 0,-1 1 0,1 0 0,0-1 0,-1 1 0,1-1 0,0 1 0,0-1 1,-1 1-1,1-1 0,1 1 0,0-1-5,-1 0 0,1 0 0,-1 0 0,1 0-1,0 0 1,-1 0 0,1 0 0,0-1 0,-1 1 0,1 0 0,-1-1 0,3-1 0,6-3-146,-1 0 0,0-1 1,12-9-1,-15 11-95,115-85-1539,-103 75 1375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8:1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40 748 13419,'-3'3'193,"0"0"0,0 0-1,0 0 1,0 0 0,1 1 0,-1 0 0,1-1 0,0 1-1,0 0 1,0 0 0,0 0 0,1 0 0,0 1 0,0-1-1,-1 8 1,0 6 313,0 1 0,2 23-1,0-37-323,0 6 11,1-1 1,0 1 0,0-1-1,1 1 1,1-1 0,-1 0 0,2 0-1,-1 0 1,2 0 0,4 9 0,-7-16-144,0 1 1,1-1-1,-1 0 1,1 0 0,-1 0-1,1-1 1,0 1-1,0-1 1,0 1 0,0-1-1,1 0 1,-1 0-1,1 0 1,-1-1-1,1 1 1,-1-1 0,1 0-1,0 0 1,0 0-1,-1-1 1,1 1 0,0-1-1,0 0 1,0 0-1,0 0 1,0-1 0,-1 1-1,1-1 1,7-2-1,-1 0-8,-1-1-1,1-1 1,-1 1-1,0-1 1,-1-1 0,1 0-1,-1 0 1,0 0-1,-1-1 1,1 0-1,-1-1 1,-1 0-1,9-12 1,-1-2-4,0 0 1,-2-1-1,-1 0 0,10-28 1,-9 15 10,15-74 0,-23 89-37,-2 1 1,0-1-1,-1 0 0,-1 0 1,-4-25-1,4 45-10,0 0 0,0 0 1,0 0-1,0 0 0,0 0 0,0 0 1,-1 0-1,1 0 0,0 0 1,0 0-1,-1 0 0,1 0 0,-1 1 1,1-1-1,-1 0 0,1 0 0,-1 0 1,0 1-1,1-1 0,-2-1 0,1 2 2,0 0 0,1 1-1,-1-1 1,1 0 0,-1 0-1,0 0 1,1 1 0,-1-1-1,1 0 1,-1 1 0,1-1-1,-1 1 1,1-1 0,-1 0-1,1 1 1,0-1 0,-1 1-1,1-1 1,0 1 0,-1-1-1,1 1 1,0 0-1,-1 0 1,-3 7 35,0 0 1,1 0-1,-4 13 0,0 7 162,1 1 1,-3 50 0,8-67-122,1 1 1,1 0 0,-1 0-1,2-1 1,0 1 0,0-1-1,2 1 1,7 20 0,-11-31-69,1 0 1,0 0-1,0 0 0,1 1 0,-1-1 1,0-1-1,1 1 0,-1 0 1,1 0-1,-1 0 0,1-1 1,0 1-1,0-1 0,0 0 1,0 1-1,0-1 0,0 0 1,0 0-1,0 0 0,0 0 1,1-1-1,-1 1 0,0 0 1,0-1-1,1 0 0,-1 0 1,0 1-1,1-1 0,-1 0 1,0-1-1,1 1 0,-1 0 1,3-2-1,1 1-26,-1-2 0,1 1 0,-1-1 0,0 1 1,0-1-1,0-1 0,0 1 0,-1-1 0,1 0 0,-1 0 0,0 0 0,5-7 1,4-6-53,-1-1 1,-1 0 0,0-1 0,-2 0-1,0-1 1,-1 0 0,-2 0 0,0-1 0,0 1-1,3-39 1,-11 44 52,2 15 13,0 0 0,0 0 0,0-1 0,0 1 0,0 0 0,0 0 0,-1 0-1,1 0 1,0 0 0,0 0 0,0 0 0,0 0 0,-1 0 0,1 0 0,0 0 0,0 0 0,0 0 0,0 0 0,-1 0 0,1 0 0,0 0 0,0 0 0,0 0 0,0 0 0,-1 0-1,1 0 1,0 0 0,0 0 0,0 0 0,0 0 0,-1 0 0,1 0 0,0 0 0,0 1 0,0-1 0,0 0 0,0 0 0,0 0 0,-1 0 0,1 1 0,-2 1 2,0 1 0,0-1 0,0 1 0,1-1 1,-1 1-1,-2 6 0,0 3 5,0 1 0,0 0-1,1 0 1,1 0 0,0 0 0,1 1 0,0-1-1,1 0 1,1 1 0,2 14 0,-3-26-6,0 0 1,0-1-1,1 1 0,-1 0 1,0-1-1,1 1 1,0 0-1,-1-1 1,1 1-1,0 0 0,0-1 1,0 1-1,0-1 1,0 0-1,0 1 0,0-1 1,1 0-1,-1 0 1,0 0-1,1 1 0,-1-1 1,1-1-1,2 3 1,-1-3-1,-1 1 1,1-1 0,-1 0 0,1 0-1,-1 0 1,1 0 0,-1-1 0,1 1-1,-1-1 1,1 1 0,-1-1 0,1 0-1,-1 0 1,4-1 0,5-5 2,1 0 1,-1 0-1,-1-1 1,0 0-1,10-10 0,11-15 5,-1-2-1,-2 0 0,-1-2 1,-3 0-1,0-2 1,-3-1-1,-1-1 0,-2 0 1,-2-1-1,-2-1 0,12-60 1,-12 18-4,-13 75-4,0 1 0,-1-1-1,0 1 1,-1-1 0,0 1-1,-4-16 1,5 24-1,0 0 0,0 0 0,-1 1 0,1-1 0,0 0 0,0 0 0,-1 0 0,1 0 0,0 1 0,-1-1 0,1 0 0,-1 0 0,1 1 0,-1-1 0,1 0 0,-1 1 0,0-1 0,1 0 0,-1 1 0,0-1 0,1 1 0,-1-1 0,0 1 0,0-1-1,1 1 1,-1 0 0,0-1 0,0 1 0,0 0 0,0 0 0,1 0 0,-1 0 0,0 0 0,0-1 0,0 1 0,0 1 0,0-1 0,0 0 0,1 0 0,-1 0 0,0 0 0,0 1 0,0-1 0,0 0 0,-1 1 0,-1 2-1,-1-1 1,1 0-1,-1 1 0,1 0 1,0 0-1,0 0 0,-4 5 1,-8 14 28,1 0 1,1 1 0,1 1 0,1 0 0,1 0 0,1 1 0,1 0 0,1 0 0,2 1 0,0 0 0,2 0 0,0 47 0,3-59 5,1-1 1,1 1 0,0 0 0,1 0 0,1-1 0,0 1-1,0-1 1,1 0 0,7 12 0,-9-21-125,-1 1 0,1-1 1,0 0-1,0 0 0,0 0 0,1 0 1,-1 0-1,1-1 0,0 0 0,0 0 1,0 0-1,0 0 0,0 0 0,1-1 1,0 0-1,-1 0 0,1 0 1,0-1-1,0 1 0,0-1 0,0 0 1,0 0-1,0-1 0,0 0 0,0 0 1,0 0-1,9-2 0,-7 1-19,0-1 1,0 0-1,-1-1 0,0 1 0,1-1 1,-1-1-1,0 1 0,7-6 0,20-17-582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8:1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 14851,'0'-1'96,"0"1"0,0-1 0,0 0 0,-1 0 0,1 0 0,0 0 0,-1 0 0,1 0 0,-1 1 0,1-1 0,-1 0 0,1 0 0,-1 1 0,1-1 0,-1 0 0,0 1 0,1-1 0,-1 1 0,0-1 0,0 0 0,1 1 0,-1 0 0,0-1 0,0 1 0,-1-1 0,0 1 0,1 0 1,-1 0-1,1 0 0,-1 1 1,1-1-1,-1 0 1,1 1-1,-1-1 0,1 1 1,-1-1-1,1 1 1,0 0-1,-1 0 0,0 0 1,-7 6 360,1-1 0,1 1 1,-12 13-1,19-20-395,-15 16 477,-28 34 483,40-46-953,0 1-1,0-1 1,0 1 0,0 0-1,1 0 1,0 0 0,0 0-1,0 0 1,0 6 0,2-11-65,0 1 1,0-1-1,0 0 1,0 1-1,0-1 1,0 0-1,0 1 1,0-1 0,0 0-1,0 1 1,0-1-1,0 0 1,0 0-1,1 1 1,-1-1-1,0 0 1,0 0-1,0 1 1,1-1 0,-1 0-1,0 0 1,0 0-1,1 1 1,-1-1-1,0 0 1,0 0-1,1 0 1,-1 0-1,0 1 1,0-1 0,1 0-1,-1 0 1,0 0-1,1 0 1,-1 0-1,0 0 1,1 0-1,-1 0 1,0 0 0,1 0-1,-1 0 1,0 0-1,0 0 1,1 0-1,0-1 1,16-3-13,-15 4-1,130-33-713,-115 30 570,0 0 1,1 2-1,0 0 1,-1 1-1,30 4 1,-42-3 121,0 0 0,0 0 0,0 1 0,0 0 0,0-1 0,7 6 0,-11-7 33,0 1 1,0-1-1,-1 1 0,1-1 1,0 1-1,0-1 0,-1 1 1,1 0-1,0-1 1,-1 1-1,1 0 0,-1 0 1,1-1-1,-1 1 1,1 0-1,-1 0 0,0 0 1,1 0-1,-1 0 0,0 0 1,0-1-1,1 1 1,-1 0-1,0 0 0,0 0 1,0 0-1,0 0 1,0 0-1,-1 0 0,1 0 1,0 0-1,0 0 1,-1 0-1,1-1 0,0 1 1,-1 0-1,1 0 0,-1 0 1,1 0-1,-1-1 1,1 1-1,-1 0 0,0-1 1,0 2-1,-7 6 81,0-1 0,0 1 0,-1-1-1,0-1 1,-1 0 0,-15 8 0,-65 25 280,77-34-364,9-3-103,-1 1 1,0-1-1,0-1 0,0 1 1,0-1-1,0 0 0,0 0 1,0 0-1,0-1 0,-6 0 1,11 0 95,0 0 0,-1 0 0,1 0 0,0 0 0,0 0 0,0 0 0,-1-1 0,1 1 0,0 0 0,0 0 0,0 0 1,-1 0-1,1 0 0,0-1 0,0 1 0,0 0 0,0 0 0,0 0 0,-1 0 0,1-1 0,0 1 0,0 0 0,0 0 1,0 0-1,0-1 0,0 1 0,0 0 0,0 0 0,0-1 0,0 1 0,0 0 0,0-11-312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8:1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16500,'1'1'72,"0"-1"1,-1 0-1,1 0 1,0 0-1,-1 0 1,1 1 0,-1-1-1,1 0 1,0 1-1,-1-1 1,1 1-1,-1-1 1,1 1 0,-1-1-1,1 0 1,-1 1-1,1 0 1,-1-1-1,1 1 1,-1-1 0,0 1-1,1 0 1,-1-1-1,0 1 1,0 0-1,1-1 1,-1 1 0,0 0-1,0-1 1,0 2-1,3 27 474,-3-25-373,1 66 1852,11 181 869,4-143-2286,-5-45-329,-3 1-1,0 120 1,-11-172-196,0-13-2,-2-19 6,0-301-117,6 286-32,3-62-318,3 0 0,37-177 1,-42 266 342,15-48-156,-16 53 183,0-1-1,1 1 1,0 0-1,-1 0 0,1 0 1,0 0-1,1 0 1,-1 0-1,0 1 1,1-1-1,0 1 0,-1 0 1,6-4-1,-7 6 9,-1-1 1,1 1-1,0-1 0,0 1 0,0-1 1,0 1-1,0-1 0,0 1 0,0 0 1,0 0-1,0-1 0,0 1 0,0 0 1,0 0-1,0 0 0,0 0 0,1 0 1,-1 0-1,0 1 0,0-1 0,0 0 1,0 0-1,0 1 0,0-1 0,0 1 1,0-1-1,-1 1 0,1-1 0,0 1 1,0-1-1,0 1 0,0 0 0,-1 0 1,1-1-1,0 1 0,-1 0 0,1 0 1,0 0-1,-1 0 0,1 0 0,-1 0 1,0 0-1,1 0 0,-1 0 0,0 0 1,1 0-1,-1 1 0,1 4 7,0 0 0,0 0 0,-1-1 0,1 1 0,-1 0 0,-1 0 0,0 7 0,-3 5 67,-1-1 0,0 0 0,-1 0 0,-12 22 0,-39 62 406,53-93-436,2-6-50,-1 4-43,1-1 0,-2 0 0,1 0 0,0-1 0,-1 1 0,0-1 0,0 0 1,-8 6-1,9-11-2078,4-7 857,6-9 384,8-5 65,3-3-296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8:1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205 243 16500,'-8'0'351,"-1"1"1,1 0 0,0 1-1,0 0 1,0 0 0,0 1-1,0 0 1,0 0 0,1 1-1,0 0 1,-1 0 0,1 1-1,1 0 1,-13 11 0,11-8-80,0 0 0,1 0 0,-1 1 1,2 0-1,-1 1 0,1-1 0,1 1 1,0 0-1,0 1 0,-4 15 0,8-24-219,0 1-1,1-1 0,-1 1 0,1-1 1,0 1-1,0-1 0,-1 1 1,2-1-1,-1 1 0,0-1 0,1 5 1,0-7-35,-1 1 0,0 0 0,1 0 1,-1-1-1,1 1 0,-1 0 0,1 0 0,-1-1 1,1 1-1,-1-1 0,1 1 0,0 0 1,-1-1-1,1 1 0,0-1 0,-1 1 1,1-1-1,0 0 0,0 1 0,0-1 0,-1 0 1,3 1-1,0-1 0,1 0 1,-1 0-1,1-1 1,-1 1-1,1-1 1,-1 0-1,0 0 1,1 0-1,-1 0 1,0 0 0,0-1-1,1 1 1,-1-1-1,3-2 1,24-19-84,0 0 0,31-34 1,33-25-469,-75 72 342,-19 10 184,1 0 1,-1 0-1,1 0 1,-1 0-1,1 0 1,-1 0 0,0 0-1,1 0 1,-1 0-1,1 0 1,-1 0-1,1 0 1,-1 0-1,0 1 1,1-1-1,-1 0 1,1 0 0,-1 0-1,0 1 1,1-1-1,-1 0 1,0 1-1,1-1 1,0 1-1,-1 0 3,0 0 0,1 1-1,-1-1 1,0 1-1,1-1 1,-1 0 0,0 1-1,0-1 1,0 1-1,0-1 1,-1 0-1,1 1 1,0-1 0,-1 1-1,1-1 1,-1 0-1,1 1 1,-1-1 0,1 0-1,-1 0 1,-1 2-1,2-3 6,0 0-1,0 0 0,0 0 0,0 0 0,0 1 1,0-1-1,0 0 0,0 0 0,0 0 0,0 0 1,0 0-1,0 0 0,0 0 0,0 0 0,0 1 1,0-1-1,0 0 0,0 0 0,0 0 0,0 0 1,0 0-1,0 0 0,0 0 0,-1 0 0,1 0 1,0 0-1,0 1 0,0-1 0,0 0 1,0 0-1,0 0 0,0 0 0,0 0 0,-1 0 1,1 0-1,0 0 0,0 0 0,0 0 0,0 0 1,0 0-1,0 0 0,0 0 0,0 0 0,-1 0 1,1 0-1,0 0 0,0 0 0,0 0 0,0 0 1,0 0-1,0 0 0,0 0 0,0 0 0,-1 0 1,1-1-1,0 1 0,-2-9 5,3-10 2,2-2-4,1 0-1,7-23 0,-10 43-3,-1 1 1,0-1-1,0 1 1,0-1-1,1 1 1,-1-1-1,0 0 1,1 1-1,-1-1 0,0 1 1,1-1-1,-1 1 1,1-1-1,-1 1 1,1 0-1,-1-1 1,1 1-1,-1 0 0,1-1 1,-1 1-1,1 0 1,0-1-1,-1 1 1,1 0-1,-1 0 1,1 0-1,0 0 0,-1 0 1,1 0-1,0 0 1,-1 0-1,1 0 1,-1 0-1,1 0 1,1 0-1,25 12-18,-5-3 25,-19-8-61,1-1 0,-1 0 1,1 0-1,-1-1 0,1 1 1,-1-1-1,0 1 0,1-1 0,-1 0 1,0 0-1,1 0 0,-1-1 1,0 1-1,0-1 0,0 0 1,0 0-1,-1 0 0,1 0 1,0 0-1,-1-1 0,1 1 1,-1-1-1,0 0 0,0 1 1,3-6-1,0-2-159,0 0 0,0 0 0,-1-1 0,0 0 0,-1 0 0,3-18 0,2-23-328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08:1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15 262 15203,'-5'26'1092,"0"-1"0,2 1 0,2 0 0,1 31 1,13 105 2002,-11-146-2845,1 14 104,1 14-26,2-1 0,1 1 0,26 79 0,-33-122-326,0 0 0,1 0 0,-1 0 0,1 0 0,-1 0 1,1 0-1,-1 0 0,1 0 0,-1 0 0,1 0 0,0 0 0,0 0 0,-1 0 0,1-1 1,0 1-1,0 0 0,2 1 0,-3-2-1,1 0 0,-1 0 1,1-1-1,-1 1 0,1 0 1,-1 0-1,1 0 0,-1 0 0,1-1 1,-1 1-1,1 0 0,-1 0 1,0-1-1,1 1 0,-1 0 0,1-1 1,-1 1-1,0 0 0,1-1 0,-1 1 1,0-1-1,0 1 0,1-1 1,-1 1-1,0 0 0,0-2 0,4-5 7,-1-1 0,-1 0 0,3-11 0,-5 18-8,25-116-40,13-57-106,-37 171 141,10-26-51,-11 28 55,0 1-1,0-1 1,0 1 0,0-1-1,1 1 1,-1-1-1,0 1 1,0-1-1,1 1 1,-1-1-1,0 1 1,1 0-1,-1-1 1,0 1 0,1-1-1,-1 1 1,1 0-1,-1-1 1,1 1-1,-1 0 1,1 0-1,-1-1 1,1 1-1,-1 0 1,1 0 0,-1 0-1,1-1 1,-1 1-1,1 0 1,-1 0-1,1 0 1,-1 0-1,1 0 1,0 0 0,-1 0-1,1 0 1,-1 1-1,1-1 1,-1 0-1,1 0 1,-1 0-1,1 0 1,-1 1-1,1-1 1,-1 0 0,1 1-1,5 5-2,-1 0-1,-1 1 1,1 0 0,-1-1-1,0 1 1,3 9-1,19 28-19,-24-40 18,1-1-1,-1 1 0,1-1 1,0 0-1,0 1 0,0-2 1,1 1-1,-1 0 0,1-1 0,0 1 1,-1-1-1,1 0 0,0 0 1,0-1-1,0 1 0,1-1 0,-1 0 1,0 0-1,0 0 0,1-1 1,-1 1-1,0-1 0,1 0 1,-1 0-1,1-1 0,-1 1 0,0-1 1,0 0-1,1 0 0,-1-1 1,0 1-1,0-1 0,0 0 1,0 0-1,0 0 0,-1 0 0,7-6 1,0 0-68,0-1 1,-1 0 0,12-13 0,7-9-156,-28 31 227,0 0-1,1-1 0,-1 1 1,0-1-1,1 1 0,-1 0 1,0-1-1,1 1 0,-1 0 1,1-1-1,-1 1 0,0 0 1,1 0-1,-1 0 0,1-1 1,-1 1-1,1 0 0,-1 0 1,1 0-1,-1 0 0,1 0 1,-1 0-1,1 0 0,-1 0 1,1 0-1,-1 0 0,1 0 1,-1 0-1,1 0 0,-1 0 1,1 1-1,-1-1 0,1 0 1,-1 0-1,0 0 0,1 1 1,-1-1-1,1 0 0,-1 1 1,0-1-1,1 0 0,-1 1 1,0-1-1,1 0 0,-1 1 1,0-1-1,1 1 0,-1-1 1,0 1-1,0 0 0,10 32 228,-5-15-118,-4-16-89,-1 0-1,1 0 0,1-1 0,-1 1 1,0 0-1,0 0 0,1-1 0,-1 1 1,1 0-1,-1-1 0,1 0 0,0 1 1,-1-1-1,1 0 0,0 0 1,0 0-1,0 0 0,0 0 0,0 0 1,0-1-1,4 2 0,-2-2 1,0 0-1,0 0 0,0 0 1,0-1-1,0 0 1,0 1-1,0-1 0,-1-1 1,1 1-1,0 0 1,4-3-1,6-5-8,1 0-1,-1 0 0,0-2 1,18-17-1,-8 4-128,-1 0-1,23-32 0,-36 43-10,-1-1 0,-1 0 0,0 0 0,-1-1-1,0 0 1,6-23 0,-12 37 111,0-1 0,-1 0 1,0 1-1,1-1 0,-1 1 0,0-1 1,0 0-1,0 1 0,0-1 0,0 0 1,0 1-1,0-1 0,0 0 1,-1 1-1,1-1 0,-1 1 0,1-1 1,-1 1-1,0-1 0,1 1 0,-1-1 1,0 1-1,0-1 0,-2-1 0,2 3 18,-1-1-1,1 0 0,-1 1 0,1-1 0,-1 1 0,1-1 0,-1 1 0,0 0 1,1 0-1,-1 0 0,0 0 0,1 0 0,-1 0 0,0 0 0,1 1 0,-1-1 1,0 0-1,1 1 0,-1-1 0,1 1 0,-1 0 0,1 0 0,-1-1 0,1 1 1,-2 2-1,-3 0 80,0 2 1,0-1 0,1 1-1,-6 6 1,8-9-32,1 0-1,1 0 1,-1 0 0,0 1 0,0-1-1,1 0 1,0 1 0,-1 0-1,1-1 1,0 1 0,0-1 0,0 1-1,0 5 1,1-8-36,0 0 0,0 1 0,0-1 0,0 0 0,0 1 0,0-1 0,0 1 0,1-1 0,-1 0 0,0 1 0,0-1 0,0 0 0,1 0 0,-1 1 0,0-1 0,0 0 0,1 1 0,-1-1 0,0 0 0,0 0 0,1 1 0,-1-1 1,0 0-1,1 0 0,-1 0 0,0 0 0,1 0 0,-1 1 0,1-1 0,16 1 119,19-7-109,-34 6-19,43-11-81,-10 3-103,0 0 1,58-3-1,-82 10 179,0 1-1,0 1 1,0 0-1,-1 0 0,1 1 1,0 1-1,-1-1 0,1 2 1,-1-1-1,0 2 0,0-1 1,-1 1-1,11 7 1,-14-8 79,0 1-1,0-1 1,0-1 0,1 1 0,-1-1 0,1 0 0,9 2 0,-14-5-51,0 0-1,1 1 1,-1-1-1,0 0 1,1-1-1,-1 1 1,0 0-1,0-1 1,1 1-1,-1-1 1,0 0-1,0 1 1,0-1-1,0 0 1,0-1-1,0 1 1,0 0-1,0 0 1,0-1-1,-1 1 1,1-1-1,0 0 1,-1 1-1,0-1 1,1 0-1,-1 0 1,2-3-1,2-4 6,-1 1 0,1-1 0,-2 0 0,1-1 0,-1 1-1,-1 0 1,0-1 0,0 1 0,-1-1 0,0 0 0,-1-19 0,-2-5-5,-3 1 0,-9-38 0,-1-15-40,14 85-5,1 0 1,0-1-1,0 1 0,0 0 1,0-1-1,0 1 0,0 0 1,0-1-1,1 1 0,-1 0 1,0-1-1,1 1 0,-1 0 1,2-2-1,-2 3-2,0-1-1,1 1 0,-1-1 1,1 1-1,-1-1 1,1 1-1,0-1 1,-1 1-1,1 0 0,-1-1 1,1 1-1,0 0 1,-1 0-1,1-1 1,0 1-1,-1 0 0,1 0 1,0 0-1,1 0 1,3 0-116,0 1 0,0 0 0,1 0 0,-1 0 0,0 0 0,5 3 0,19 4-166,-14-9-58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57 15955,'-10'184'6568,"-25"88"-4266,29-230-1868,6-24-248,9-37-102,39-169 36,-37 135-117,2 0 1,2 2-1,40-91 1,-52 136-6,0 1 0,0 0 0,0 0 0,1 0 0,-1 0 0,1 1 0,0 0 0,1-1 0,-1 1 0,1 1 0,6-5 0,-8 6 1,-1 1-1,1 0 0,-1 0 0,1 0 0,0 1 1,0-1-1,-1 1 0,1-1 0,0 1 1,0 0-1,0 0 0,0 0 0,-1 1 1,1-1-1,0 1 0,0-1 0,0 1 1,-1 0-1,1 0 0,-1 0 0,1 0 1,-1 1-1,1-1 0,-1 1 0,4 2 0,-3-2 0,0 0-1,0 1 0,0-1 1,-1 1-1,1 0 0,-1 0 1,1 0-1,-1 0 1,0 0-1,0 0 0,0 0 1,-1 1-1,1-1 0,-1 1 1,0-1-1,0 1 0,1 4 1,-2-2-1,0 0 1,0-1 0,0 1-1,-1 0 1,1 0 0,-1-1-1,-1 1 1,1-1 0,-1 1-1,-3 6 1,-3 3-3,0 0 0,-1-1 1,0 0-1,-1-1 0,0 0 0,-24 22 1,25-26-70,-35 29-146,42-36 99,-1-1 1,1 1-1,-1 0 1,1-1-1,-1 1 1,0-1-1,0 0 1,1 0-1,-1 0 1,0 0-1,0-1 1,0 1-1,0-1 1,0 0-1,-4 0 1,7 0 78,-1 0 1,1 0-1,-1 0 1,1 0-1,-1-1 1,0 1-1,1 0 1,-1 0-1,1-1 1,-1 1-1,1 0 0,-1-1 1,1 1-1,0-1 1,-1 1-1,1-1 1,0 1-1,-1-1 1,1 1-1,0-1 1,-1 1-1,1-1 0,0 1 1,0-1-1,-1 1 1,1-1-1,0 1 1,0-1-1,0 0 1,0 1-1,0-1 1,0 1-1,0-1 0,0 0 1,0 1-1,0-1 1,1 0-1,7-24-629,9 0-188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 21157,'0'-26'337,"-1"32"-36,-1 49 193,6 28 662,21 117 0,-12-112-668,7 66-805,-20-154 294,0 1 0,0-1 0,0 0 0,0 0 0,0 0 0,0 0 0,0 0 0,0 0 0,0 0 0,0 0 0,0 0 0,0 0 0,0 1 0,0-1 0,0 0 0,0 0 0,0 0 0,0 0 0,0 0 0,0 0 0,0 0 0,0 0 0,0 0 0,0 1 0,0-1 0,0 0 0,0 0 0,0 0 0,0 0 0,0 0 0,0 0 0,0 0 0,0 0 0,1 0 0,-1 0 0,0 0 0,0 0 1,0 0-1,0 0 0,0 0 0,0 0 0,0 0 0,0 0 0,0 0 0,0 0 0,1 0 0,-1 0 0,0 0 0,0 0 0,0 0 0,0 0 0,0 0 0,0 0 0,0 0 0,0 0 0,0 0 0,1 0 0,-1 0 0,0 0 0,0 0 0,0 0 0,0 0 0,0 0 0,0 0 0,0 0 0,4-6-610,-3-1 445,0 0-1,0 1 1,0-1-1,-1 0 1,-1-11-1,-3-20-602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16099,'0'-5'242,"1"0"0,0 0 0,0-1-1,1 1 1,-1 0 0,1 0 0,0 1 0,1-1-1,-1 0 1,1 1 0,0-1 0,0 1-1,0 0 1,0 0 0,1 0 0,0 1-1,0-1 1,5-3 0,4-3 150,0 1 0,1 0 1,0 2-1,25-11 0,-20 11-189,-1 0-1,1 2 1,0 0-1,0 2 1,1 0-1,25 0 1,-34 2-170,-1 1 0,1 1 1,-1 0-1,1 1 0,-1 0 0,0 0 1,1 1-1,-1 0 0,-1 1 0,1 0 1,-1 1-1,1 0 0,11 8 0,-18-10-28,1 0-1,-1-1 1,0 1-1,0 0 0,-1 0 1,1 0-1,-1 1 1,1-1-1,-1 1 1,0 0-1,0-1 1,-1 1-1,1 0 1,-1 0-1,1 0 0,-1 0 1,0 7-1,-1-5 12,0 0 1,0 0-1,-1 0 0,0 0 0,0-1 0,0 1 0,-1 0 1,0 0-1,0-1 0,-1 1 0,-2 4 0,-6 8 85,-1-2 0,0 1 0,-1-2 0,-1 1 0,-30 25 0,22-24 27,17-14-88,-1 1 1,1 0 0,0 0-1,1 1 1,-1 0 0,-4 6 0,9-11-40,-1 1 1,1-1-1,0 1 1,0-1 0,0 1-1,-1-1 1,1 1 0,0-1-1,0 1 1,0-1 0,0 1-1,0 0 1,0-1 0,0 1-1,0-1 1,0 1 0,0-1-1,1 1 1,-1-1 0,0 1-1,0-1 1,0 1 0,1-1-1,-1 1 1,0-1 0,1 1-1,-1-1 1,0 1-1,1-1 1,-1 0 0,0 1-1,1-1 1,-1 0 0,1 1-1,-1-1 1,1 0 0,-1 1-1,1-1 1,-1 0 0,1 0-1,-1 0 1,2 1 0,28 8-71,-23-7 47,7 2-44,0 1 1,-1 0-1,0 0 1,0 2-1,-1-1 1,0 2 0,0 0-1,0 0 1,-1 1-1,13 13 1,-19-16 43,0 0 1,0 0-1,0 0 1,-1 1-1,0 0 1,0 0-1,0 0 0,-1 0 1,-1 1-1,1-1 1,-1 1-1,0 0 1,-1-1-1,0 1 0,0 0 1,0 0-1,-1 0 1,-1 0-1,-1 15 1,-1-14 94,0 0 0,0 0 0,0 0 1,-1-1-1,0 0 0,-1 0 0,0 0 1,0 0-1,-1-1 0,0 0 1,0 0-1,0 0 0,-1-1 0,0 0 1,0 0-1,-1-1 0,0 0 0,-13 6 1,15-8-11,-1 0 1,1 0 0,-1-1-1,0 0 1,0 0 0,0-1-1,0 0 1,0 0 0,0-1-1,-14 0 1,16-1-82,-1 0 0,1 0 1,0-1-1,-1 0 0,1 1 0,0-2 1,0 1-1,0-1 0,1 1 0,-1-1 1,1 0-1,-1-1 0,1 1 0,0-1 1,-5-6-1,7 8-120,1 0 0,-1 0 1,0 0-1,1 0 0,0-1 0,-1 1 0,1 0 1,0-1-1,0 1 0,1-1 0,-1 0 0,0 1 1,1-1-1,0 0 0,-1 1 0,1-1 0,0 0 1,0 1-1,1-1 0,-1 0 0,0 1 0,1-1 1,0 1-1,1-5 0,0 3-93,0 0 1,0 1-1,1-1 0,-1 1 0,1-1 1,0 1-1,-1 0 0,2 0 1,-1 0-1,0 0 0,0 1 1,1-1-1,0 1 0,-1 0 1,6-2-1,21-7-928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15515,'39'-7'1694,"46"-17"-1,-74 21-1402,-1-1-1,0 0 1,-1-1-1,1 0 1,-1-1-1,0 0 1,0 0-1,-1 0 1,15-15-1,-22 19-205,1 0 0,0 0 0,-1 0 0,1-1 0,-1 1 0,0 0 0,1-1 0,-1 1 0,0-1 0,-1 1 0,1-1 0,0 1 0,-1-1 0,1 0 0,-1 1 0,0-1 0,0 0 0,0 1 0,0-1 0,-1 0 0,0-2 0,1 3-37,-1 0 0,0 1 0,0-1 1,0 1-1,0-1 0,0 1 0,-1 0 0,1-1 1,0 1-1,-1 0 0,1 0 0,-1 0 1,1 0-1,-1 0 0,1 0 0,-1 0 1,0 0-1,1 1 0,-1-1 0,0 1 0,0-1 1,1 1-1,-1 0 0,0 0 0,0-1 1,0 1-1,1 0 0,-1 1 0,0-1 1,0 0-1,-3 1 0,0 1 0,-1-1 0,1 1-1,0 0 1,0 1 0,0-1 0,0 1-1,0 0 1,1 0 0,-1 0 0,1 1 0,0-1-1,0 1 1,0 0 0,0 0 0,-5 9-1,7-11-41,0 1 0,0 0 0,0 0 0,1 0-1,-1 0 1,1 1 0,-1-1 0,1 0 0,0 1-1,1-1 1,-1 0 0,0 1 0,1-1-1,0 1 1,0-1 0,0 1 0,0-1 0,0 1-1,1-1 1,0 1 0,0-1 0,0 1 0,0-1-1,0 0 1,3 6 0,-2-7-1,0 1 1,1-1-1,-1 0 1,1 0-1,-1 0 1,1 0-1,0 0 1,-1 0-1,1-1 1,0 1-1,0-1 1,0 0-1,0 0 1,0 0-1,1 0 1,-1-1-1,0 1 0,0-1 1,1 0-1,-1 0 1,5 0-1,2-1 27,1 0 0,0-1 0,0 0 0,-1-1 0,12-4 0,-5 0 57,0-1 1,-1-1-1,0 0 0,19-15 1,-7 4 107,-27 20-193,-1 0 0,0 0 0,0 0 1,1-1-1,-1 1 0,0 0 0,0 0 0,1 0 0,-1 0 0,0 0 0,1 0 0,-1-1 1,0 1-1,0 0 0,1 0 0,-1 0 0,0 0 0,1 0 0,-1 0 0,0 0 0,1 0 1,-1 0-1,0 1 0,1-1 0,-1 0 0,0 0 0,0 0 0,1 0 0,-1 0 1,0 0-1,0 1 0,1-1 0,-1 0 0,0 0 0,0 0 0,1 1 0,4 13 57,-4 23-43,-1-33-6,0-2-19,0 11 34,1-1-1,-1 1 1,5 18 0,-4-29-39,-1 0-1,0 0 1,1 0 0,-1 0 0,1 0 0,0 0 0,-1 0 0,1 0 0,0-1 0,0 1 0,0 0 0,1 0 0,-1-1 0,0 1-1,1-1 1,-1 1 0,1-1 0,-1 0 0,1 0 0,0 1 0,-1-1 0,1 0 0,0 0 0,0-1 0,0 1 0,0 0-1,0-1 1,0 1 0,0-1 0,2 1 0,-1-1-123,-1-1-1,1 1 1,-1-1-1,1 0 1,-1 0-1,1 0 1,-1 0 0,0 0-1,1 0 1,-1-1-1,0 1 1,0-1-1,0 1 1,0-1-1,0 0 1,-1 0-1,3-3 1,2-3-234,0 0 0,0 0 0,4-11 0,4-13-347,-2-10-244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18324,'-10'9'2144,"0"1"-1455,2 3-329,1 0 1296,4 0-1032,3-2-424,3 1-1088,5-7-488,4 0 1056,2-2-257,2 0-239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43 18044,'2'-2'188,"-1"1"0,-1-1 0,1 0 0,0 1 1,0-1-1,-1 0 0,1 0 0,-1 0 0,1 1 0,-1-1 1,0 0-1,1 0 0,-1 0 0,-1-2 0,1 3-119,0 0 0,-1 0 0,1 0 0,-1 1-1,1-1 1,-1 0 0,0 0 0,1 1 0,-1-1 0,0 0 0,1 1-1,-1-1 1,0 1 0,0-1 0,0 1 0,0-1 0,1 1-1,-1 0 1,0-1 0,0 1 0,0 0 0,0 0 0,0 0 0,0-1-1,0 1 1,0 0 0,0 0 0,0 1 0,0-1 0,1 0 0,-1 0-1,-1 1 1,-10 0 277,0 1-1,1 0 1,-1 1-1,1 0 1,-14 7-1,-56 28 116,69-31-399,-2 0-27,-33 17 31,43-22-64,1 1-1,0-1 1,-1 0 0,1 1-1,0 0 1,0 0-1,1 0 1,-1 0-1,-3 5 1,6-7-3,-1-1-1,1 1 1,0-1 0,0 1 0,0-1 0,0 0-1,0 1 1,0-1 0,0 1 0,0-1-1,0 1 1,0-1 0,0 1 0,0-1-1,0 0 1,0 1 0,0-1 0,0 1 0,0-1-1,1 1 1,-1-1 0,0 0 0,0 1-1,0-1 1,1 0 0,-1 1 0,0-1 0,1 0-1,-1 1 1,0-1 0,1 0 0,-1 1-1,0-1 1,1 0 0,-1 0 0,1 1-1,-1-1 1,0 0 0,1 0 0,-1 0 0,1 0-1,-1 0 1,1 0 0,-1 0 0,0 0-1,2 0 1,25 3-33,-22-3 27,35 2-24,-21-3 17,-1 2 0,1 0 0,-1 1 0,1 1 0,-1 1 0,34 11 0,-50-14 13,0 0 0,0 0 0,0 0 0,0 0 0,0 0 0,-1 0 0,1 1 0,0-1 0,-1 0 0,1 1 0,-1 0 0,1-1 0,-1 1 0,0 0 0,0 0 0,0-1 0,2 5 0,-3-4 5,0 0 1,1 0 0,-1 0-1,0 0 1,0 0 0,-1 0-1,1 0 1,0-1-1,-1 1 1,1 0 0,-1 0-1,1 0 1,-1 0 0,0 0-1,0-1 1,0 1 0,0 0-1,0-1 1,-2 3-1,-7 7 40,-1 0-1,0-1 1,-1 0-1,0-1 1,0 0-1,-1-1 1,0 0-1,-1-1 1,1 0-1,-1-1 0,-18 4 1,30-9-131,0 0 1,0-1-1,0 0 0,0 1 1,0-1-1,0 0 1,0 0-1,0 0 0,0 0 1,0 0-1,0 0 0,0-1 1,-3 0-1,4 1 42,1-1-1,-1 1 1,1-1-1,-1 1 1,1-1-1,-1 0 1,1 1-1,-1-1 1,1 1-1,-1-1 1,1 0-1,0 1 1,0-1-1,-1 0 1,1 0-1,0 1 1,0-1-1,0 0 1,0 0-1,-1 1 1,1-1-1,0 0 1,0 0-1,1 1 1,-1-1-1,0 0 1,0 0-1,0 1 1,0-1-1,1 0 1,-1 1-1,0-1 0,1 0 1,-1 1-1,0-1 1,1 0-1,0 0 1,13-21-522,8-1-194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16804,'1'1'185,"0"0"1,0 0 0,0 1 0,0-1-1,-1 0 1,1 1 0,0-1 0,-1 1-1,1-1 1,0 1 0,-1 0 0,0-1 0,1 1-1,-1-1 1,0 1 0,0 0 0,0 1-1,-6 30 797,3-17 44,-7 47 385,3 0-1,2 96 0,25 125-997,-16-271-214,-1-19-85,3-29 4,-5 28-89,16-119 179,43-243-544,-58 358 313,1-4-61,1 0 0,10-27-1,-13 39 69,0 0-1,0 0 0,0 1 0,1-1 0,0 0 1,-1 1-1,1-1 0,0 1 0,0-1 1,1 1-1,-1 0 0,0 0 0,1 0 0,-1 0 1,1 1-1,0-1 0,0 1 0,-1-1 1,1 1-1,4-1 0,-5 1 13,-1 1 1,1 0-1,-1 0 1,1-1-1,-1 1 1,1 0-1,-1 1 1,1-1-1,0 0 1,-1 0-1,1 1 1,-1-1-1,1 1 1,-1-1-1,1 1 1,-1 0-1,0-1 1,1 1-1,-1 0 1,0 0-1,0 0 1,1 0-1,-1 0 1,0 0-1,0 0 1,0 1-1,0-1 1,0 0-1,-1 0 1,1 1-1,0-1 0,-1 1 1,1-1-1,-1 1 1,1-1-1,0 2 1,-1 1 14,1 0 0,0 0 0,-1-1 1,0 1-1,1 0 0,-2 0 0,1-1 0,0 1 1,-1 0-1,0-1 0,1 1 0,-1 0 0,-3 6 1,-2-1 57,1-1 0,-1 0 0,0-1-1,-1 1 1,0-1 0,0 0 0,-1-1 0,1 1 0,-17 8 0,18-11-56,-1 0 1,0 0-1,0-1 0,0 0 0,0-1 1,-1 1-1,1-1 0,-1-1 0,1 1 1,-1-1-1,0-1 0,1 1 0,-9-2 1,15 1-72,0 0 0,1 0 0,-1 0 0,0 0 0,1 0 0,-1 0 0,0-1 0,1 1 0,-1 0 0,0 0 0,1-1 0,-1 1 0,1 0 0,-1-1 0,1 1 1,-1-1-1,1 1 0,-1 0 0,1-1 0,-1 1 0,1-1 0,-1 0 0,1 1 0,0-1 0,-1 1 0,1-1 0,0 1 0,-1-1 0,1 0 0,0 1 0,0-1 1,0 0-1,0 1 0,-1-1 0,1 0 0,0 1 0,0-1 0,0 0 0,1 1 0,-1-1 0,0-1 0,1 0-40,-1 1 0,1-1 0,-1 1 0,1-1 0,0 1 0,0-1 0,0 1 0,0 0 0,0-1 0,0 1 0,0 0 0,0 0 0,1 0-1,-1 0 1,0 0 0,1 0 0,1-1 0,19-5-767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13499,'0'-8'2152,"3"9"-799,0 6-473,1 6 2240,3 4-1375,-1 5-385,1 2-176,0 2-383,1-2-185,0-1-288,1 0-144,-1-4-352,2-5-248,0-7-577,2-4-439,-4-10 1072,3-7-240,-1-9-208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7:5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50 416 14219,'0'5'376,"0"0"-1,0 1 1,0-1-1,1 0 1,0 1 0,0-1-1,0 0 1,1 0 0,0 0-1,0 0 1,2 5-1,-2-7-227,1-1-1,-1 0 0,0 1 0,1-1 1,-1 0-1,1 0 0,-1 0 0,1-1 1,0 1-1,0-1 0,0 1 0,0-1 1,0 0-1,0 0 0,0 0 0,1-1 1,-1 1-1,0-1 0,7 1 0,12-2-21,0 0-1,0-1 0,0 0 1,-1-2-1,1-1 0,-1-1 1,0-1-1,0 0 1,-1-2-1,27-14 0,-43 20-70,1 1 0,-1-1 1,0-1-1,0 1 0,0 0 0,5-7 0,-8 9-34,-1 0 0,1 1 0,-1-1 0,1 0 0,-1 0 0,0 1 0,1-1 0,-1 0 0,0 0 0,1 0 0,-1 1 0,0-1 0,0 0 0,0 0 0,0 0 0,0 0 0,0 0 0,0 1-1,0-2 1,-1 1 4,1 0 0,-1 0-1,1 0 1,-1 0-1,0 0 1,1 0-1,-1 0 1,0 1-1,0-1 1,0 0 0,0 1-1,0-1 1,0 0-1,0 1 1,0-1-1,0 1 1,0 0-1,0-1 1,-1 1 0,-5-2 51,0 1 1,0 0 0,0 1-1,0 0 1,0 0 0,0 1-1,0-1 1,0 1 0,0 1 0,0-1-1,0 1 1,0 1 0,1-1-1,0 1 1,-1 0 0,1 1 0,0-1-1,0 1 1,1 0 0,-7 6-1,8-6-21,0 0-1,0 0 0,0 0 0,1 0 1,-1 1-1,1-1 0,0 1 1,0 0-1,1 0 0,0 0 0,-3 9 1,4-11-16,0 1 1,1 0 0,-1-1 0,1 1 0,0 0-1,0 0 1,0-1 0,1 1 0,0 0-1,-1-1 1,1 1 0,0-1 0,1 1 0,-1-1-1,1 1 1,-1-1 0,1 0 0,3 5 0,0-2-2,0-1 0,0 0 0,0-1 0,1 1 0,-1-1 0,1 0 0,0 0 0,0-1 0,1 1 0,-1-2 0,1 1 0,-1-1 0,1 0 0,9 2 0,3 0-18,-1-2 0,1 0 0,-1 0 0,25-3 0,-34 1-164,1-2 0,0 1 0,0-1-1,-1 0 1,1-1 0,10-5-1,-18 8 65,0-1-1,0 0 1,0 0-1,0 0 0,0 0 1,0 0-1,0-1 0,0 1 1,0 0-1,-1-1 0,1 1 1,-1-1-1,1 0 1,-1 0-1,1 1 0,-1-1 1,0 0-1,0 0 0,0 0 1,0 0-1,0 0 0,-1-1 1,1 1-1,-1 0 1,1 0-1,-1 0 0,0-1 1,0 1-1,0 0 0,0 0 1,0-1-1,0 1 1,-1-4-1,-17-28-562,-10-6-225</inkml:trace>
  <inkml:trace contextRef="#ctx0" brushRef="#br0" timeOffset="0.51">13 14 20252,'-10'2'1825,"7"-1"-1273,3 1-296,6-2 160,-2-2-360,13-2 160,0 0-216,2-5-336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86 16780,'-9'11'349,"1"0"0,0 0 1,1 0-1,1 1 1,0 0-1,-7 17 0,2 3 224,-9 44-1,19-68-470,-1 1 1,1 0 0,0-1-1,0 1 1,1 0 0,1 0-1,-1-1 1,3 10 0,-3-16-56,1 0 0,-1 0 0,1-1 0,0 1 0,0 0 1,-1 0-1,1-1 0,0 1 0,1-1 0,-1 1 0,0-1 1,0 1-1,0-1 0,1 0 0,-1 0 0,1 1 0,2 0 1,-2-1 13,0 0 1,1-1 0,-1 1 0,1-1 0,-1 1 0,0-1-1,1 0 1,-1 0 0,1 0 0,-1 0 0,1-1 0,-1 1-1,0-1 1,1 1 0,-1-1 0,0 0 0,4-1 0,3-3 107,0 0 1,0 0-1,0 0 0,-1-1 1,0-1-1,0 1 1,0-1-1,-1-1 1,0 1-1,10-15 1,-1-1 164,-1-2 0,19-41 1,-20 36-200,-2-1 0,-2-1 0,0 1 0,5-39 0,-14 56-84,-6 26-42,-7 31-13,5-8-1,2 0 0,1 0 1,2 1-1,2-1 0,5 53 1,-4-82 6,0 0 1,0 0 0,1 0-1,0 0 1,1 0 0,-1 0-1,1 0 1,0-1-1,0 1 1,1-1 0,0 0-1,4 5 1,-5-7-120,1 1 0,0-1-1,0 0 1,0-1 0,0 1 0,1-1 0,-1 1 0,0-1-1,1 0 1,0-1 0,-1 1 0,1-1 0,0 0 0,0 0-1,0-1 1,5 1 0,30-1-621,-26 0 229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22 19884,'0'-1'68,"0"1"-1,0-1 1,0 0-1,0 0 1,0 0-1,0 1 1,0-1-1,0 0 1,0 0-1,0 1 1,-1-1-1,1 0 1,0 0-1,-1 1 1,1-1-1,0 0 1,-1 1-1,1-1 1,-1 0-1,1 1 1,-1-1-1,1 1 1,-1-1-1,0 1 1,1-1-1,-1 1 1,0-1-1,1 1 1,-1 0-1,0-1 1,1 1-1,-1 0 1,0 0-1,0-1 1,1 1-1,-1 0 1,0 0-1,0 0 1,0 0-1,1 0 1,-1 0-1,0 0 1,0 0-1,1 0 1,-1 0-1,0 1 1,0-1-1,1 0 1,-1 1-1,0-1 1,0 0-1,1 1 1,-2 0-1,-5 2 241,0 0 0,0 1 0,0 0 0,-7 6 0,-11 10 164,1 0 0,-23 26 0,37-35-425,0 0 1,0 1-1,2 1 0,-1 0 1,2 0-1,-9 19 0,15-30-44,0 0-1,0 0 1,0 0-1,0 0 0,1 0 1,-1 0-1,1 0 1,-1 1-1,1-1 1,0 0-1,0 0 0,0 0 1,0 0-1,0 1 1,1-1-1,-1 0 0,0 0 1,1 0-1,0 0 1,0 0-1,-1 0 0,1 0 1,0 0-1,1 0 1,0 2-1,2-1-6,-1-1 0,1 1-1,-1-1 1,1 0 0,0 0 0,0 0 0,0 0-1,0-1 1,0 0 0,0 0 0,7 1-1,25 5-40,50 12-78,-78-17 100,1 1 0,-1 0-1,0 1 1,1-1 0,-2 2 0,1-1 0,9 8 0,-16-11 21,0-1 1,1 1-1,-1 1 1,0-1-1,0 0 1,0 0-1,0 0 1,0 1-1,0-1 1,0 0-1,-1 1 0,1-1 1,0 1-1,-1-1 1,1 1-1,-1-1 1,1 1-1,-1-1 1,0 1-1,1-1 1,-1 1-1,0 0 0,0-1 1,0 1-1,-1-1 1,1 1-1,0-1 1,-1 1-1,1 0 1,-1-1-1,1 1 0,-1-1 1,1 0-1,-1 1 1,0-1-1,0 1 1,0-1-1,0 0 1,0 0-1,0 0 1,0 1-1,0-1 0,-3 1 1,-4 5 32,-1 0-1,0-1 1,0 0 0,0-1-1,-11 5 1,7-4-168,-1 0 0,0 0 0,1-2 0,-2 0 0,1 0 0,0-1 0,-28 1 0,42-4 130,0 0 0,0 0 0,1 0 0,-1-1 0,0 1 0,0 0 0,0 0 0,0 0 0,0-1 0,1 1 0,-1 0 0,0 0 0,0-1 0,0 1 0,0 0 0,0 0 0,0 0 1,0-1-1,0 1 0,0 0 0,0 0 0,0-1 0,0 1 0,0 0 0,0 0 0,0-1 0,0 1 0,0 0 0,0 0 0,0-1 0,0 1 0,0 0 0,0 0 0,-1 0 0,1-1 0,0 1 0,0 0 0,0 0 0,0 0 0,-1-1 0,1 1 1,0 0-1,0 0 0,0 0 0,0 0 0,-1 0 0,1-1 0,0 1 0,0 0 0,-1 0 0,1 0 0,0 0 0,0 0 0,-1 0 0,1 0 0,0 0 0,0 0 0,-1 0 0,1 0 0,0 0 0,0 0 0,-1 0 0,1 0 0,0 0 0,0 0 1,0 0-1,-1 0 0,1 0 0,-1 1 0,16-13-289,-14 11 276,22-15-435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69 343 17796,'2'-4'2233,"-8"10"-1442,-7 13 83,2-1-255,2 1 0,-10 28 1,16-38-592,1-1 1,-1 1-1,2 0 1,-1 0 0,1 0-1,1 0 1,-1 0-1,2 10 1,-1-18-20,0 0 0,0 0-1,0 0 1,0 0 0,1 0 0,-1 0 0,0 0-1,0 0 1,1 0 0,-1 0 0,1-1 0,-1 1-1,1 0 1,-1 0 0,1 0 0,-1-1 0,1 1-1,0 0 1,-1 0 0,1-1 0,0 1 0,0-1-1,-1 1 1,1-1 0,0 1 0,0-1 0,0 1-1,1 0 1,0-1 8,0 0-1,0 0 0,1 0 1,-1-1-1,0 1 1,0 0-1,0-1 0,0 0 1,0 1-1,0-1 1,0 0-1,3-1 0,4-4 56,1 0 0,-1-1 0,16-14 0,5-11 159,47-65-1,-58 72-269,-19 25 34,0 0 1,0-1-1,0 1 1,0 0 0,0-1-1,0 1 1,1 0-1,-1 0 1,0-1-1,0 1 1,0 0 0,1 0-1,-1-1 1,0 1-1,0 0 1,0 0 0,1 0-1,-1-1 1,0 1-1,0 0 1,1 0-1,-1 0 1,0 0 0,1 0-1,-1 0 1,0 0-1,1-1 1,-1 1 0,0 0-1,0 0 1,1 0-1,-1 0 1,0 0-1,1 0 1,0 1 0,0 12-104,-8 34-18,5-32 81,-2 9-18,-4 33-22,7-53 84,1 0-1,0 0 1,0 0 0,0 0-1,1 0 1,0 0 0,-1 0-1,1 0 1,1 0 0,1 4 0,-3-7 2,1 0 1,-1 0 0,1 0 0,-1-1 0,1 1 0,0 0 0,-1 0 0,1-1 0,0 1 0,-1-1 0,1 1 0,0-1 0,0 1 0,0-1 0,0 1 0,0-1 0,-1 0 0,1 1 0,0-1 0,0 0 0,0 0 0,0 0 0,0 0-1,0 0 1,0 0 0,0 0 0,0 0 0,0 0 0,0 0 0,0 0 0,0-1 0,-1 1 0,1 0 0,2-1 0,1-1 8,0-1 1,0 1-1,0 0 0,0-1 1,6-5-1,18-19 43,0-1-1,26-35 1,42-69 51,-93 128-100,171-270-30,-173 273 23,-1 0 0,1 0-1,0-1 1,-1 1 0,1 0-1,-1 0 1,1-1 0,-1 1-1,0 0 1,0-1 0,0 1 0,0 0-1,0-3 1,-5 3-30,-6 11 7,-3 5 10,2 1 0,0 1 0,0 0 0,-14 30 0,8-9 21,-16 51-1,26-65 7,1 0 0,2 0 0,-5 40 0,9-55-7,1 0 0,0-1 0,0 1 0,0 0 0,1-1 0,1 1 0,-1-1-1,2 1 1,-1-1 0,1 0 0,0 0 0,0 0 0,9 13 0,-11-20-3,-1 1 0,1-1 0,0 0 0,0 0 0,0 0 1,0 0-1,0-1 0,0 1 0,0 0 0,0 0 0,0-1 0,2 2 0,-3-2-2,1 0 0,-1 0-1,1 0 1,-1 0 0,1 0 0,-1 0-1,1 0 1,-1 0 0,0 0-1,1 0 1,-1 0 0,1 0 0,-1 0-1,1 0 1,-1-1 0,0 1-1,1 0 1,-1 0 0,1 0 0,-1-1-1,0 1 1,1 0 0,-1 0-1,1-1 1,0-1-9,0 0 0,0 1 0,0-1 0,0 0 0,0 0 0,0 0 0,0 0 0,-1 0 0,1 0 0,-1 0 0,1 0 1,-1 0-1,0-4 0,0-15-68,-2-1 0,0 1 0,-1-1 0,-1 1 0,-1 0 0,-1 0 0,-1 1 0,-1 0 0,0 0 0,-15-23 0,1 16 155,20 24 15,4 6 66,5 1-251,1 0 0,0 0-1,0 0 1,0-1 0,0 0 0,0 0 0,1-1 0,-1 0 0,10 0-1,-13-1-52,21 3-287,0-2 0,0-1 0,40-2 0,-9-3-137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39 19612,'0'4'229,"0"-1"0,-1 1 0,1-1 0,-1 1 0,1 0 0,-1-1 0,-1 1 0,1-1 0,0 1 0,-1-1 0,-3 6 0,-27 36 438,14-21 152,-162 227 1598,176-247-2433,3-3 6,0 0 1,0 0 0,1 0-1,-1 1 1,0-1-1,0 0 1,1 0 0,-1 0-1,1 1 1,-1-1-1,1 0 1,-1 0 0,1 1-1,0-1 1,0 0-1,-1 1 1,1-1 0,0 2-1,2-3-26,-1-1 0,1 1 0,-1 0-1,1-1 1,-1 0 0,0 1 0,1-1 0,-1 0 0,0 0-1,0 0 1,0 1 0,1-1 0,-1-1 0,1 0-1,17-18-429,-1-2 0,0 0-1,16-29 1,-2 6-113,127-193-1664,-141 216 2440,-12 19 196,-8 16 172,-6 6-153,-4 10 17,2 1 0,1 0 1,1 1-1,-6 43 0,12-29-270,2 0 1,2 0 0,1 0 0,11 46-1,-14-91-158,0 0 0,0 0 0,0 1-1,0-1 1,0 0 0,-1 0 0,1 0-1,0 0 1,0 0 0,0 1 0,0-1-1,0 0 1,-1 0 0,1 0 0,0 0-1,0 0 1,0 0 0,0 0 0,-1 0-1,1 0 1,0 0 0,0 0 0,0 0-1,0 0 1,-1 0 0,1 0 0,0 0-1,0 0 1,0 0 0,-1 0 0,1 0-1,0 0 1,0 0 0,0 0 0,0 0-1,-1 0 1,1 0 0,0 0 0,0 0-1,0 0 1,0-1 0,0 1 0,-1 0-1,1 0 1,0 0 0,0 0-1,0 0 1,0-1 0,0 1 0,-10-6-16,-20-21-64,2-1-1,-29-37 0,52 59 73,0 1 27,0-1-1,1 1 0,0-1 1,-7-13-1,11 18-14,-1 0 1,1 0-1,0 1 0,0-1 0,-1 0 0,1 0 0,0 1 0,0-1 1,0 0-1,0 0 0,0 0 0,0 1 0,0-1 0,0 0 1,0 0-1,1 0 0,-1 1 0,0-1 0,0 0 0,1 1 0,0-2 1,0 1 1,0 0 1,0 0-1,0 0 1,0 1-1,0-1 1,0 0-1,0 1 1,1-1-1,-1 1 1,0 0-1,1-1 1,-1 1-1,0 0 1,0 0 0,1-1-1,-1 1 1,3 1-1,51 0-292,-39 0 92,-1 0 0,0-1 0,1-1-1,-1 0 1,21-5 0,3-10-102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15931,'1'6'538,"-1"-1"0,0 0-1,-1 0 1,1 0-1,-1 0 1,0 1-1,-3 8 1,-2 15 793,6-27-1242,-4 63 1440,4-60-1404,0 1 1,0-1-1,1 0 1,0 0 0,0 0-1,0 0 1,1 0 0,-1 0-1,1 0 1,3 5 0,-3-8-85,-1-1 1,0 1-1,0-1 1,1 0-1,-1 0 1,0 1 0,1-1-1,-1 0 1,1 0-1,0 0 1,-1-1-1,1 1 1,0 0 0,-1-1-1,1 1 1,0-1-1,0 1 1,0-1-1,-1 0 1,1 0 0,0 0-1,0 0 1,0 0-1,0 0 1,-1-1-1,1 1 1,0 0-1,0-1 1,-1 0 0,3 0-1,5-3 69,-1 0 0,0 0 0,0 0 1,12-10-1,34-31 299,-36 29-256,32-22 1,-50 37-150,0 1-1,1 0 1,-1-1 0,1 1-1,-1 0 1,0 0 0,1-1-1,-1 1 1,1 0 0,-1 0 0,1 0-1,-1 0 1,0 0 0,1 0-1,-1 0 1,1-1 0,-1 1 0,1 0-1,-1 1 1,1-1 0,-1 0-1,1 0 1,-1 0 0,1 0 0,-1 0-1,1 0 1,-1 1 0,1-1-1,4 14 75,-6 24 25,0-33-84,0 6-2,0-5 12,0 0-1,1 0 1,0 0-1,0-1 1,0 1-1,2 6 1,-2-11-20,0 1 0,1-1 0,-1 0 0,1 0 0,-1 0 0,1 0 0,-1 0 0,1 0 0,0-1 0,-1 1 0,1 0 0,0 0 1,0 0-1,0 0 0,-1-1 0,1 1 0,0-1 0,0 1 0,0 0 0,0-1 0,0 0 0,0 1 0,0-1 0,1 1 0,-1-1 0,0 0 0,0 0 0,0 0 0,0 0 1,0 0-1,0 0 0,1 0 0,-1 0 0,0 0 0,0 0 0,0-1 0,2 0 0,6-1 37,0-1 1,-1-1-1,1 1 1,-1-2-1,11-6 1,-13 7-35,0 0-1,-1 1 1,1 0 0,1 0 0,-1 0-1,0 1 1,1 0 0,-1 0 0,1 1 0,-1 0-1,9-1 1,-15 2-22,1 0 1,0 1-1,0-1 0,-1 0 0,1 1 1,0-1-1,-1 0 0,1 1 1,0-1-1,-1 1 0,1-1 0,-1 1 1,1-1-1,0 1 0,-1 0 1,0-1-1,1 1 0,-1 0 0,1-1 1,-1 1-1,0 0 0,1 0 1,-1-1-1,0 1 0,0 0 0,0 0 1,1-1-1,-1 1 0,0 0 1,0 1-1,0 30-906,0-17-185,0-15 1011,0 1 0,0-1 0,0 1 0,0 0 0,0-1 0,0 1 0,0-1 0,1 1 0,-1 0 0,0-1 0,0 1 0,0-1 0,1 1 0,-1-1 0,0 1 0,1-1 0,-1 1 0,0-1 0,1 1 0,-1-1 0,1 1 0,-1-1 0,1 0 0,-1 1 0,1-1 0,-1 0 0,1 1 0,-1-1 0,1 0 0,-1 0 0,1 1 0,0-1 0,-1 0 0,1 0 0,-1 0 0,1 0 0,0 0 0,-1 0 0,1 0 0,-1 0 0,1 0 0,0 0 0,-1 0 0,1 0 0,-1-1 0,1 1 0,0 0 0,-1 0 0,1-1 0,-1 1 0,1 0 0,-1 0 0,1-1 0,0 0 0,28-22-2873,-21 14 2424,0-1 0,0 0 0,11-20 0,5-13-493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13347,'1'2'191,"0"0"-1,0 0 1,-1 0 0,1 0 0,0 0-1,-1 0 1,1 0 0,-1 0-1,0 0 1,0 1 0,0-1 0,0 0-1,0 0 1,0 0 0,-1 3 0,-11 36 797,6-22 50,-7 27-308,2 1-1,2 0 1,2 1-1,3 0 1,1 69-1,3-110-688,0-4-4,0 0 0,0 0 0,0 0 0,0-1 1,1 1-1,-1 0 0,1 0 0,0-1 1,-1 1-1,1 0 0,1-1 0,-1 1 0,2 2 1,-3-5-8,1 0 1,0 0 0,-1 0 0,1 0-1,-1-1 1,1 1 0,0 0 0,-1-1-1,1 1 1,-1 0 0,1-1-1,-1 1 1,1-1 0,-1 1 0,0 0-1,1-1 1,-1 1 0,1-1 0,-1 0-1,0 1 1,1-1 0,-1 1-1,0-1 1,0 1 0,0-1 0,1 0-1,-1 1 1,0-2 0,11-24 417,-10 23-362,9-25 372,17-40 74,-27 68-532,0 0-1,0-1 1,1 1 0,-1-1 0,0 1 0,0 0-1,1-1 1,-1 1 0,0-1 0,1 1-1,-1 0 1,0 0 0,1-1 0,-1 1 0,0 0-1,1-1 1,-1 1 0,1 0 0,-1 0-1,1 0 1,-1 0 0,0-1 0,1 1 0,-1 0-1,1 0 1,-1 0 0,1 0 0,-1 0-1,1 0 1,-1 0 0,1 0 0,-1 0 0,0 0-1,1 1 1,-1-1 0,2 0 0,16 13-21,-2-3 21,-14-9 1,-1 0 1,1-1 0,0 1 0,0-1 0,-1 0 0,1 0 0,0 1-1,0-1 1,-1 0 0,1-1 0,0 1 0,0 0 0,-1 0 0,1-1-1,0 1 1,-1-1 0,1 1 0,0-1 0,-1 0 0,1 0 0,-1 0 0,1 1-1,1-3 1,1-1 10,-1 1 0,1-2-1,-1 1 1,0 0 0,0-1-1,2-4 1,5-8 20,-13 49-32,3-22-5,0-3 6,-1-1 0,1 1 1,0 0-1,1-1 0,0 1 1,0-1-1,3 11 0,-3-15 0,0 1-1,0-1 1,1 0-1,-1 0 1,0-1-1,1 1 1,-1 0-1,1 0 1,0-1-1,0 1 1,-1-1-1,1 1 1,0-1-1,0 0 1,0 1-1,1-1 1,-1 0-1,0-1 1,0 1-1,0 0 1,1-1-1,-1 1 1,0-1-1,5 1 1,4-1 11,0 0 0,0 0 0,1-1 0,-1-1 0,0 0 0,0 0 1,0-1-1,21-8 0,-19 5 13,1 0-1,-1-1 1,-1 0 0,1-1 0,-2-1-1,18-14 1,-27 20 14,1 0 0,0 0 0,-1 0 0,1-1 0,-1 1-1,0-1 1,0 1 0,0-1 0,-1 0 0,1 0 0,0-5-1,-1 8-7,-1-1-1,0 1 1,0-1-1,0 1 0,0-1 1,0 1-1,0-1 0,0 1 1,0-1-1,-1 1 1,1-1-1,0 1 0,-1 0 1,1-1-1,-1 1 0,0-1 1,1 1-1,-1 0 0,0 0 1,0-1-1,0 1 1,0 0-1,0 0 0,0 0 1,0 0-1,0 0 0,-1 0 1,1 0-1,0 0 0,-1 1 1,1-1-1,-3-1 1,20 9-57,1-2 1,17 5 0,-28-9-126,1 0-1,-1 0 1,1 0 0,-1-1-1,1 0 1,-1 0 0,1-1-1,-1 0 1,1 0 0,8-2-1,20-18-187,0-5-125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14435,'-7'52'3025,"2"-1"0,3 80 0,2-100-2489,0-10-426,2 0 0,0 0-1,2 0 1,0 0-1,1-1 1,16 40-1,-21-60-187,0 1-1,1-1 1,-1 0-1,0 1 1,0-1 0,0 1-1,1-1 1,-1 1-1,0-1 1,0 1-1,0-1 1,0 1-1,0-1 1,0 1-1,0-1 1,0 1 0,0-1-1,0 1 1,0-1-1,0 1 1,-1-1-1,1 1 1,0-1-1,0 0 1,-1 2-1,-10-4-2459,-15-14 108,1-2 1445,-3-4-200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32 204 14979,'-6'-9'548,"2"-1"1,-1 0-1,1 1 0,1-1 1,-1 0-1,-1-12 0,5 20-402,0-1 0,-1 1 1,1-1-1,0 1 0,0-1 0,0 1 0,1-1 1,-1 1-1,1 0 0,-1-1 0,1 1 0,0 0 0,0-1 1,0 1-1,0 0 0,0 0 0,0 0 0,1 0 1,-1 0-1,1 0 0,-1 0 0,1 0 0,0 0 0,0 1 1,0-1-1,0 1 0,0 0 0,0-1 0,0 1 1,0 0-1,1 0 0,2-1 0,22-5 475,0 1 0,0 1 0,0 1 0,49 0 0,-33 1-328,29 0 55,-25 1-1727,-1-1-1,63-13 1,-93 11 535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18316,'-7'186'6300,"10"-167"-5826,-3-19-442,0 0-1,1 1 1,-1-1-1,0 0 1,0 1-1,0-1 1,1 0-1,-1 1 1,0-1-1,1 0 1,-1 0-1,0 1 1,0-1-1,1 0 1,-1 0-1,0 0 1,1 1-1,-1-1 1,1 0-1,-1 0 1,0 0-1,1 0 1,-1 0-1,0 0 1,1 0-1,1 0 26,-1-1 0,0 1-1,0-1 1,0 0 0,1 1 0,-1-1 0,0 0-1,0 0 1,0 0 0,0 1 0,0-1 0,-1 0-1,1-1 1,0 1 0,0 0 0,0 0 0,-1 0-1,1 0 1,-1-1 0,1-1 0,8-21 190,-1 1 1,-2-1-1,-1-1 0,0 1 1,1-30-1,-6 54-250,-1 6-6,0 0 1,1 0 0,0 1-1,1-1 1,-1 0-1,1 0 1,3 10-1,-2-11 10,0 0-1,1 0 0,0 0 0,0-1 1,0 1-1,1-1 0,-1 0 0,1 1 0,0-2 1,0 1-1,0 0 0,1-1 0,-1 0 1,1 0-1,0 0 0,0 0 0,0-1 0,0 0 1,1 0-1,-1 0 0,0-1 0,1 0 0,-1 0 1,1 0-1,8-1 0,-1 0 5,-1 0 0,0-1 0,0-1-1,0 0 1,0 0 0,0-1 0,0-1 0,-1 0-1,1-1 1,19-11 0,-26 13-7,18-9 6,-23 12-4,1-1-1,-1 1 0,1 0 0,-1 0 0,1 0 0,-1-1 0,1 1 1,0 0-1,-1 0 0,1 0 0,-1 0 0,1 0 0,-1 0 0,1 0 1,-1 0-1,1 1 0,-1-1 0,1 0 0,-1 0 0,1 0 0,-1 0 1,1 1-1,-1-1 0,1 0 0,-1 0 0,1 1 0,-1-1 0,0 0 1,1 1-1,-1-1 0,1 1 0,-1-1 0,0 1 0,1-1 0,-1 0 1,0 1-1,0-1 0,1 1 0,-1 0 0,1 2-1,0 0 1,0 0-1,0-1 0,0 1 0,0 0 1,1-1-1,-1 1 0,1-1 0,0 0 1,0 1-1,0-1 0,0 0 1,0 0-1,5 3 0,-4-3 3,1 0 0,0-1 0,0 1 0,0-1 0,0 0 0,0 0-1,0 0 1,0-1 0,1 1 0,4-1 0,16-1-19,1-2 1,-1 0-1,0-2 0,41-12 0,-44 10-99,1 0-1,1 2 0,-1 1 1,1 1-1,33 0 0,-55 3 99,0 1-1,0-1 1,0 0 0,0 1-1,0 0 1,0-1-1,0 1 1,-1 0-1,1 0 1,0 0 0,2 2-1,-3-2-61,0 0 0,1 0 0,-1 0 1,0-1-1,1 1 0,-1 0 0,0-1 0,1 1 0,-1-1 0,1 1 0,-1-1 0,1 0 0,-1 1 1,1-1-1,0 0 0,-1 0 0,1 0 0,-1 0 0,3-1 0,83-22-3900,-58 16 2974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8:0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14915,'8'-14'5480,"-4"14"-3385,-1 11-2222,-1 14 476,-1 0-1,-2 30 0,0 29 229,21 46-134,0-2-367,-19-112-36,0 0 0,-1 0 1,-1 0-1,-1-1 0,-6 31 0,-4-16 279,3-20 19,8-10-318,1 0-1,-1 0 1,1 0 0,-1 0-1,1 0 1,0 0 0,-1 0-1,1-1 1,-1 1 0,1 0-1,-1 0 1,1 0-1,0 0 1,-1-1 0,1 1-1,0 0 1,-1 0 0,1-1-1,0 1 1,-1 0 0,1-1-1,0 1 1,-1 0-1,1-1 1,0 1 0,0-1-1,0 1 1,-1 0 0,1-1-1,0 0 1,-2-3 72,0-1 0,1 0-1,0 1 1,-1-1 0,2 0 0,-1 0 0,0 0-1,1 0 1,0 0 0,1-8 0,9-54 382,-8 59-414,6-31 13,2 1 0,23-58-1,-23 72-185,1 1-1,1 0 1,1 1-1,32-41 1,-39 56 58,0 1 0,1-1 0,0 1 1,0 1-1,0-1 0,1 1 0,0 1 0,0-1 0,0 1 1,0 1-1,1-1 0,0 1 0,-1 1 0,16-3 0,-18 4 37,0 1 0,1-1 0,-1 1 0,1 1 0,-1-1 0,1 1 0,-1 0 0,0 0 0,1 1 0,-1 0 0,0 0-1,0 0 1,0 1 0,-1 0 0,1 0 0,0 0 0,-1 1 0,0 0 0,0 0 0,0 0 0,5 7 0,-8-9 25,-1-1 0,1 1 0,-1 0 0,0-1 0,1 1 0,-1 0 0,0 0 0,0 0 0,0-1 0,0 1 0,-1 0 0,1 0 0,-1 1 0,1-1 0,-1 0 0,0 0 0,1 0 0,-1 0 0,0 0 0,0 0 0,-1 0 0,1 1 0,0-1 0,-1 0 0,1 0 0,-1 0 0,0 0 0,0 0 0,1 0 0,-1 0 0,-1-1 0,1 1 0,0 0 0,0 0 0,-1-1 0,-1 3 0,-2 0 60,0 1 0,-1-1 0,1 0-1,-1-1 1,0 1 0,0-1-1,0 0 1,-1-1 0,1 0-1,-9 3 1,-2-2 112,0 0 0,1 0 1,-1-2-1,0 0 0,-19-2 0,28 1-314,1-1 1,-1 0-1,1 0 0,-1-1 1,1 0-1,0 0 0,0-1 1,0 0-1,0 0 0,1-1 0,-1 1 1,1-1-1,-12-10 0,17 11-356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14619,'-1'0'127,"0"0"1,1 1-1,-1-1 0,0 0 1,1 0-1,-1 1 0,0-1 1,1 1-1,-1-1 1,1 0-1,-1 1 0,0-1 1,1 1-1,-1-1 0,1 1 1,0 0-1,-1-1 0,1 1 1,-1-1-1,1 1 0,0 0 1,-1-1-1,1 1 0,0 0 1,0 0-1,-6 22 384,5-18-244,-8 37 490,-5 66 0,13-89-550,0-1 1,2 1-1,0 0 0,1 0 1,9 36-1,-10-52-166,-1-1 0,1 1 0,0-1 0,0 1 0,0-1 0,0 0-1,1 1 1,-1-1 0,1 0 0,-1 0 0,1 0 0,0 0 0,-1 0 0,1 0 0,0-1 0,0 1 0,1 0 0,-1-1 0,0 0 0,0 1 0,1-1-1,4 1 1,-3-1 10,0-1-1,0 0 0,0 1 1,0-2-1,0 1 0,0 0 1,-1-1-1,1 0 0,0 0 1,0 0-1,0 0 0,-1-1 1,1 1-1,5-5 0,9-4 79,-2-1 0,1-1-1,-2-1 1,0 0 0,0-1-1,15-19 1,-7 5 39,-2-1 0,29-50 0,-44 69-132,-1 0 0,0-1 1,-1 1-1,0-1 1,0 0-1,2-12 0,-22 60 136,9-14-165,2-1-1,0 1 0,1 0 0,1 0 0,2 0 1,0 1-1,1-1 0,5 30 0,-5-51-68,0 0-1,1 0 0,-1 1 1,1-1-1,-1 0 0,1 0 1,0 0-1,0 0 0,0 0 0,0 0 1,0-1-1,0 1 0,1 0 1,-1 0-1,1-1 0,-1 1 1,1-1-1,0 1 0,-1-1 1,1 0-1,0 0 0,0 0 0,0 0 1,0 0-1,3 1 0,-1-1-64,-1-1-1,0 0 1,1 0-1,-1 0 1,0-1-1,0 1 1,1-1-1,-1 0 1,0 0-1,0 0 0,0 0 1,0 0-1,0-1 1,0 1-1,0-1 1,2-2-1,16-9-591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36 13099,'8'-8'680,"14"-13"1267,-44 19 4830,14 0-5408,6 2-1303,1-1 0,-1 1 1,1-1-1,-1 1 0,1 0 0,-1 0 0,1 0 1,-1 0-1,0 0 0,1 0 0,-1 0 0,1 1 1,-1-1-1,1 0 0,-1 1 0,1-1 1,0 1-1,-1 0 0,1-1 0,-1 1 0,1 0 1,-2 1-1,-20 14-34,0 0 0,1 1 0,0 1 0,2 1 0,-24 29 0,44-48-33,-1 1 1,0 0-1,1 0 0,-1 0 1,0 0-1,1 0 1,0 0-1,-1 0 0,1 0 1,-1 0-1,1 0 1,0 0-1,0 0 1,0 0-1,0 0 0,-1 0 1,2 1-1,-1-1 1,0 0-1,0 0 0,0 0 1,0 0-1,1 0 1,-1 0-1,0 0 0,1 0 1,-1 0-1,1 0 1,-1 0-1,1 0 1,0 0-1,-1 0 0,1-1 1,0 1-1,-1 0 1,1 0-1,0-1 0,0 1 1,2 1-1,4 3-10,1-1 0,0 0 0,0 0 0,11 3 0,1 1 6,-12-4 1,13 5-35,37 25 0,-53-31 30,-1 0 1,1 0-1,-1 1 0,0 0 0,0-1 0,-1 1 1,1 1-1,-1-1 0,0 0 0,0 1 1,0-1-1,-1 1 0,1 0 0,1 7 0,-3-10 9,-1 1-1,0-1 1,1 0 0,-1 0-1,0 1 1,0-1-1,0 0 1,-1 0-1,1 1 1,0-1-1,-1 0 1,0 0-1,1 0 1,-1 0 0,0 0-1,0 0 1,-2 3-1,0-1 15,1-1-1,-1 0 1,0 0-1,0 0 1,0 0-1,-1-1 1,1 1-1,-8 3 1,2-1 27,0-1 1,0-1-1,-1 0 1,1 0-1,-1 0 1,0-2-1,-13 2 1,17-3-66,-1 0 0,0 0 0,0-1 0,0 0 0,0-1 0,-8-2 0,13 3-75,0 0 0,-1 0-1,2 0 1,-1 0 0,0 0 0,0 0-1,0 0 1,0-1 0,1 1-1,-4-3 1,5 3-12,-1 0 1,1 0-1,-1 0 0,1 0 0,-1 0 0,1 0 1,-1 0-1,1 0 0,0 0 0,0-1 1,0 1-1,0 0 0,-1 0 0,1 0 1,1 0-1,-1 0 0,0 0 0,0 0 0,0 0 1,0 0-1,1 0 0,0-2 0,5-6-542,4 2-185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 17956,'0'0'71,"0"0"0,1-1-1,-1 1 1,0 0 0,1 0 0,-1-1 0,1 1 0,-1 0-1,0 0 1,1 0 0,-1 0 0,1-1 0,-1 1 0,1 0-1,-1 0 1,1 0 0,-1 0 0,0 0 0,1 0 0,-1 0 0,1 0-1,-1 1 1,1-1 0,-1 0 0,1 0 0,-1 0 0,0 0-1,1 0 1,-1 1 0,1-1 0,-1 0 0,1 1 0,-1 0 22,0 0 1,0 0 0,0 0-1,0 0 1,0 0-1,0 0 1,0 0 0,0 0-1,0 0 1,0 0-1,-1-1 1,1 1 0,0 0-1,-1 1 1,-22 41 1083,19-36-1002,-22 34 39,-1 0 0,-2-2-1,-62 64 1,167-182-3713,63-96 1261,-139 175 2238,24-25 260,-24 25-245,0-1-1,1 1 1,-1 0 0,0-1-1,1 1 1,-1 0 0,1 0 0,-1-1-1,0 1 1,1 0 0,-1 0-1,1-1 1,-1 1 0,1 0 0,-1 0-1,1 0 1,-1 0 0,1 0-1,-1 0 1,1 0 0,-1 0 0,1 0-1,-1 0 1,0 0 0,1 0-1,-1 0 1,1 0 0,-1 1 0,1-1-1,-1 0 1,1 0 0,-1 0 0,1 1-1,-1-1 1,0 0 0,1 1-1,-1-1 1,0 0 0,1 1 0,-1-1-1,0 0 1,1 1 0,-1-1-1,0 1 1,0-1 0,1 0 0,-1 1-1,0-1 1,0 1 0,0-1-1,0 1 1,0-1 0,0 1 0,0-1-1,1 1 1,-1-1 0,0 1-1,-1-1 1,1 1 0,1 16 326,0-1-1,-1 1 1,-1 0 0,-6 29-1,0 4 247,5-22-133,1 1 1,4 49 0,-2-68-514,0 1 0,1-1 0,1 0 0,0 0 0,0 0 0,1-1 0,0 1 1,0-1-1,1 0 0,11 16 0,-36-54-3923,-22-29 2608,4 17 1168,24 28 1020,1-2 0,-13-17 0,26 32-770,0-1-1,0 1 0,0 0 0,0-1 0,0 1 0,0 0 0,0-1 0,0 1 0,0 0 0,0-1 0,0 1 0,0 0 0,0 0 0,0-1 0,1 1 0,-1 0 1,0-1-1,0 1 0,0 0 0,0 0 0,1-1 0,-1 1 0,0 0 0,0 0 0,0-1 0,1 1 0,-1 0 0,0 0 0,0 0 0,1-1 0,-1 1 1,0 0-1,1 0 0,-1 0 0,0 0 0,0 0 0,1 0 0,-1-1 0,0 1 0,1 0 0,-1 0 0,0 0 0,1 0 0,-1 0 0,0 0 0,1 0 0,-1 1 1,0-1-1,1 0 0,-1 0 0,21 0 303,-21 0-265,144 12 880,-119-9-906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0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13923,'-1'2'289,"-1"0"0,1 0 1,-1 0-1,0 0 0,0 0 0,0 0 0,0-1 1,0 1-1,0-1 0,0 0 0,-5 3 0,-1 0 397,-10 8 1342,-30 20 520,46-30-2454,-1 0 0,0 0 0,1 1 0,-1-1 0,1 1 0,0 0-1,0 0 1,0 0 0,0 0 0,1 0 0,-1 0 0,-1 7 0,3-9-96,0-1-1,0 1 1,0 0 0,0 0 0,0 0 0,0 0 0,0-1 0,1 1-1,-1 0 1,0 0 0,1-1 0,-1 1 0,1 0 0,-1 0 0,1-1 0,-1 1-1,1 0 1,-1-1 0,1 1 0,-1-1 0,1 1 0,0-1 0,0 1-1,-1-1 1,1 1 0,0-1 0,0 0 0,-1 1 0,1-1 0,0 0-1,1 1 1,31 7-313,-26-7 245,0 0 4,6 2-34,1 0 1,-1 0 0,0 1-1,0 1 1,15 7 0,-26-11 104,0 1 0,0-1-1,0 0 1,0 1 0,0 0 0,0-1 0,-1 1 0,1 0 0,-1 0 0,1 0 0,-1 0-1,0 0 1,1 0 0,-1 0 0,1 4 0,-2-4 24,1 1 0,-1-1 0,0 1 0,0-1 0,0 1 0,0-1 0,-1 1 0,1-1 0,-1 1 0,0-1 0,1 0 0,-1 1 0,0-1 0,0 0 0,-1 1 0,1-1 0,0 0 0,-3 2 0,-4 7 137,-1-1 0,0 0 0,0-1 0,-1 0 0,-17 12 0,21-17-230,0 0 0,0 0-1,0 0 1,0-1 0,-1 0 0,0 0 0,1-1-1,-1 0 1,0 0 0,0 0 0,-13 0-1,19-2 50,0 0 0,0-1-1,-1 1 1,1 0 0,0-1-1,0 1 1,0-1 0,0 0 0,0 1-1,0-1 1,0 0 0,0 1-1,0-1 1,0 0 0,0 0-1,1 0 1,-1 0 0,0 0-1,1 0 1,-1 0 0,0 0-1,1 0 1,-1 0 0,1 0-1,0 0 1,-1-1 0,1 1 0,0 0-1,0 0 1,-1-2 0,1-26-344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19604,'-3'-3'1489,"0"3"-1225,2-1-304,2-1-208,2 1 23,1 1 249,2 3-176,-1 2-216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15211,'-3'11'2321,"3"-1"-1313,0-3 2153,1-8-2521,3-3-664,4-4 224,0 0-168,2-2-288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 16075,'1'-10'2184,"-9"12"-1020,-10 13 159,7 2-1014,0 1 0,1 0 0,1 0 0,-12 33 0,-17 83-27,26-84-46,-9 81-1,20-114-349,0 0-1,1 0 1,0 0-1,2 0 0,0 0 1,1 0-1,0 0 0,11 29 1,-13-43 108,0 0 1,1 0 0,-1 0 0,1 0-1,0 0 1,0 0 0,0-1-1,0 1 1,0-1 0,0 1 0,1-1-1,-1 0 1,1 1 0,0-1 0,-1-1-1,1 1 1,0 0 0,0-1-1,0 1 1,1-1 0,-1 0 0,4 1-1,21-1-248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87 14923,'1'-6'410,"-1"0"-1,0 0 1,0 0 0,0 0-1,-1 0 1,0 0-1,0 0 1,-3-8 0,4 13-320,-1-1 0,0 1 1,1 0-1,-1-1 0,0 1 0,0 0 1,0-1-1,0 1 0,0 0 1,0 0-1,0 0 0,0 0 1,0 0-1,0 0 0,-1 0 0,1 0 1,0 1-1,-1-1 0,1 0 1,-1 1-1,1-1 0,-1 1 1,1 0-1,-1-1 0,1 1 0,-1 0 1,1 0-1,-1 0 0,1 0 1,-1 0-1,1 0 0,-1 1 1,1-1-1,-1 0 0,1 1 0,-1-1 1,1 1-1,-2 0 0,-3 2 4,1 0-1,-1 0 0,1 0 1,0 0-1,1 1 0,-1 0 1,0 0-1,1 0 0,0 1 0,0-1 1,0 1-1,-3 6 0,2-4-59,1 1-1,-1 0 1,2 0-1,-1 1 0,1-1 1,0 1-1,-2 13 1,4-20-28,1 0 1,0 0-1,-1 0 1,1 0 0,0 0-1,0 0 1,0 0-1,1 0 1,-1 0 0,0 0-1,1 0 1,-1 0-1,1 0 1,0-1-1,-1 1 1,1 0 0,0 0-1,2 2 1,-1-2-3,-1-1 0,1 0 0,-1 0-1,1 0 1,0 0 0,-1 0 0,1 0 0,0-1 0,-1 1 0,1-1 0,0 1 0,0-1 0,0 1 0,0-1 0,0 0 0,2 0 0,8-1 5,1 0 1,-1-1 0,1-1 0,21-7 0,-14 5 3,-12 2-5,-4 2-9,0 0 0,0 0 0,1 0 0,-1 0 1,1 1-1,7 0 0,-11 0 0,0 0 0,0 1 0,1-1 0,-1 0 0,0 1 0,0-1 0,0 1 0,0 0 0,0-1 0,0 1 0,0 0 0,0-1 0,0 1 0,-1 0 0,1 0 0,0 0 0,0 0 0,-1 0 0,1 0 0,-1 0 0,1 0 0,-1 0 0,1 0 0,-1 0 0,1 0 0,-1 0 0,0 0 0,0 1 0,1-1 0,-1 0 0,0 1 0,3 33-24,-1-1 0,-5 59 0,-17 67 182,18-147-122,-11 57 170,12-65-173,-1 0 0,1-1 0,-1 1 0,0-1 0,0 0 0,0 1 0,0-1 0,-1 0 1,0 0-1,0 0 0,-5 5 0,7-9-24,1 1 1,-1-1-1,0 0 1,1 1-1,-1-1 1,0 0 0,1 1-1,-1-1 1,0 0-1,1 0 1,-1 1-1,0-1 1,0 0-1,1 0 1,-1 0 0,0 0-1,0 0 1,1 0-1,-1 0 1,0-1-1,1 1 1,-1 0-1,0 0 1,0 0 0,1-1-1,-1 1 1,0 0-1,1-1 1,-1 1-1,1-1 1,-1 1 0,0-1-1,1 1 1,-1-1-1,1 1 1,-1-1-1,0 0 1,-13-23 108,9 8-122,1 1-1,0-1 0,1 1 0,1-1 1,0 0-1,1 0 0,1 0 0,1 0 1,0 0-1,1 0 0,0 0 0,2 0 1,0 1-1,0 0 0,8-17 0,-8 25-6,0 0-1,0 0 0,0 1 0,1-1 0,0 1 1,0 0-1,1 0 0,0 1 0,0-1 0,0 1 1,1 1-1,7-5 0,8-3-53,1 1 0,37-11-1,-43 17 53,0-1 0,-1-1 0,1 0 0,-2-1 0,1-1-1,27-20 1,-39 25 46,-1 0 0,1 0-1,-1 0 1,0 0 0,-1-1-1,4-5 1,-5 9-16,-1 0 1,1 0-1,-1 0 0,1 0 0,-1 1 1,1-1-1,-1 0 0,0 0 1,1 0-1,-1 0 0,0 0 0,0 0 1,0 0-1,0 0 0,0 0 1,0 0-1,0 0 0,0 0 0,0 0 1,0 0-1,-1 0 0,1 0 1,0 0-1,-1 0 0,1 1 0,0-1 1,-1 0-1,1 0 0,-1 0 1,0 0-1,1 1 0,-1-1 0,0 0 1,1 1-1,-1-1 0,0 0 1,0 1-1,1-1 0,-1 1 0,-2-2 1,1 2 7,-1 0-1,1 0 1,-1 0 0,1 0 0,-1 0 0,1 1 0,-1-1 0,1 1 0,-1-1-1,1 1 1,0 0 0,-1 0 0,1 0 0,0 0 0,0 0 0,0 1 0,0-1-1,0 1 1,0-1 0,0 1 0,0 0 0,1 0 0,-3 2 0,0 0-69,0 1-1,1-1 1,0 1 0,-1 0 0,2-1 0,-1 2 0,0-1-1,1 0 1,-2 8 0,4-13-30,-1 1 0,1 0 0,0 0 0,0-1 0,0 1 0,0 0 0,0 0 0,0 0 0,0 0 0,0-1 0,0 1 0,0 0 0,0 0 0,0 0 0,1-1 0,-1 1 0,0 0 0,1 0 0,-1-1 0,0 1 0,1 0 0,-1-1 0,1 1 0,-1 0 0,1-1 0,-1 1 0,1-1 0,0 1 0,1 0-81,0 0-1,-1-1 1,1 1-1,0-1 0,-1 0 1,1 1-1,0-1 0,0 0 1,-1 0-1,1 0 0,0 0 1,2-1-1,8-1-457,-1-1 0,0 0-1,12-6 1,-20 8 559,24-10-1684,0-2 0,-1-1-1,27-18 1,28-27 3809,-85 64-943,0 0 0,0 0 1,0 1-1,-6 11 1,-1 0-60,9-14-1022,-7 10 421,0 0 0,1 1 0,1 0 1,-9 22-1,15-33-404,0 0-1,0 1 1,0-1 0,0 1-1,1-1 1,-1 1 0,1-1-1,0 1 1,0 0 0,0-1-1,1 1 1,-1-1 0,1 1-1,0-1 1,0 1 0,0-1-1,0 0 1,1 1 0,0-1 0,-1 0-1,1 0 1,0 0 0,0 0-1,1 0 1,3 3 0,4 4-65,1 0-13,-1 0 0,0 0 0,0 1 0,12 19 0,-20-26 12,0 0 0,0 0 0,-1-1 0,1 1 0,-1 0 0,0 1 0,0-1 1,0 0-1,-1 0 0,1 0 0,-1 0 0,0 1 0,0-1 0,0 0 0,-1 0 1,0 0-1,0 1 0,0-1 0,0 0 0,-3 5 0,2-4 30,0 0 0,-1-1 0,0 1 0,0-1 0,-1 1 0,1-1 0,-1 0 0,0 0 0,0-1 0,0 1 0,0-1 0,-1 0 0,1 0 0,-1 0 0,-10 4 0,13-7 2,0 1-1,-1 0 1,1 0 0,0-1-1,-1 0 1,1 1-1,-1-1 1,1 0-1,0 0 1,-1 0 0,1-1-1,-1 1 1,1 0-1,0-1 1,-1 0-1,1 1 1,0-1 0,0 0-1,-1 0 1,1 0-1,0-1 1,0 1-1,0 0 1,0-1-1,1 1 1,-1-1 0,0 0-1,1 0 1,-1 1-1,1-1 1,-1 0-1,1 0 1,0-1 0,0 1-1,0 0 1,0 0-1,-1-4 1,0 0 9,0-1 0,0 0-1,1 1 1,0-1 0,0 0 0,1 0 0,0 0 0,0 0 0,0 0 0,1 0-1,0 0 1,0 1 0,1-1 0,0 0 0,0 1 0,1-1 0,-1 1 0,6-8-1,-4 6-55,1 0 0,1 0 0,-1 1 0,1-1 0,1 1 0,-1 1 0,1-1 0,1 1 0,-1 0 0,1 1 0,0 0 0,16-8 0,2 3-702,2 1-1,40-8 1,-36 11 274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20324,'0'4'1825,"1"-2"-1265,1-2-328,4-2 80,-4-2-1504,8 3 1240,-1-2-352,1-6-376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14251,'0'0'118,"1"0"0,0 0-1,-1 0 1,1 0 0,0 0-1,-1 1 1,1-1 0,-1 0 0,1 0-1,0 1 1,-1-1 0,1 0 0,-1 1-1,1-1 1,-1 0 0,1 1-1,-1-1 1,1 1 0,-1-1 0,1 1-1,-1-1 1,1 1 0,-1-1 0,0 1-1,1 0 1,-1-1 0,0 1-1,0 0 1,0-1 0,1 1 0,-1-1-1,0 2 1,1 27 1479,-2-20-458,-5 161 2282,-15 84-3573,21-254 109,-1 0 1,1 0-1,0 0 0,0 0 1,0-1-1,0 1 0,0 0 1,0 0-1,-1 0 0,1 0 1,0 0-1,0 0 0,0 0 1,0 0-1,-1-1 0,1 1 1,0 0-1,0 0 0,0 0 1,-1 0-1,1 0 0,0 0 1,0 0-1,0 0 0,0 0 1,-1 0-1,1 0 0,0 0 0,0 0 1,0 0-1,-1 0 0,1 1 1,0-1-1,0 0 0,0 0 1,0 0-1,-1 0 0,1 0 1,0 0-1,0 0 0,0 0 1,0 1-1,0-1 0,-1 0 1,1 0-1,0 0 0,0 0 1,0 0-1,0 1 0,0-1 1,0 0-1,0 0 0,0 1 0,-8-20-403,3-9-196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15811,'4'-4'365,"0"1"0,0-1 0,0 1 0,0 0 0,0 0 0,0 1 0,1-1-1,0 1 1,-1 0 0,1 0 0,0 0 0,0 1 0,0 0 0,0 0 0,7 0-1,10-1 701,0 1 0,27 3-1,-34-2-894,12 3-56,49 11 0,-42-6-2329,-32-8 1894,-15-2-565,-3 1 216</inkml:trace>
  <inkml:trace contextRef="#ctx0" brushRef="#br0" timeOffset="1">45 248 16556,'18'10'1816,"14"-6"-976,4-1-288,4-3 761,1-2-113,0-1-368,-4-1-272,-7 1-824,-4 0-568,-18 1 728,-6 2-208,-1 1-128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16299,'21'0'2361,"-3"0"-1369,9-6-448,5 0 1377,2 1-889,1-2-432,-5 2-152,1 5-208,-6 3-288,-1 3-104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5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59 16187,'2'-3'326,"-1"-1"-1,1 1 0,-1-1 1,0 0-1,0 0 0,-1 0 1,1 0-1,-1 0 0,0 0 0,0 0 1,0 0-1,-1-4 0,-3 4 1107,-2 10-669,-2 13-303,8-18-435,-12 34 207,2-1 0,2 1 0,1 0 1,1 1-1,2-1 0,2 65 0,2-97-213,0 0 0,1 1 0,-1-1 1,1 0-1,0 1 0,0-1 0,0 0 0,0 0 0,1 0 0,-1 0 0,1 0 0,2 3 0,-3-5-12,0 1-1,0-1 0,1 0 1,-1 0-1,1 0 0,-1 0 1,1 0-1,-1 0 0,1 0 1,-1-1-1,1 1 0,0-1 1,-1 1-1,1-1 0,0 1 1,0-1-1,-1 0 1,1 0-1,0 0 0,0 0 1,-1 0-1,1 0 0,0-1 1,2 0-1,4-1 23,1-1 1,-1 0-1,0-1 0,0 1 0,-1-2 0,1 1 1,-1-1-1,0 0 0,0-1 0,6-6 1,6-6 85,-2-1 1,17-24-1,-17 19 48,-2-1-1,-1 0 0,20-51 1,-38 108-270,2-1 0,0 0 0,3 1 0,5 48 0,-5-76-15,-1 0 1,1 0 0,0 0-1,0 0 1,1 0-1,-1 0 1,1 0-1,0 0 1,0 0 0,0-1-1,0 1 1,1-1-1,0 0 1,-1 1 0,1-1-1,0 0 1,1-1-1,-1 1 1,0 0-1,7 3 1,9-1-443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15579,'1'-1'105,"0"1"0,0 0 0,0 1 0,-1-1 0,1 0 0,0 0 0,0 0 0,0 0 0,0 1 0,0-1-1,0 0 1,0 1 0,-1-1 0,1 1 0,0-1 0,0 1 0,-1-1 0,1 1 0,0 0 0,-1-1 0,1 1 0,0 0 0,-1 0-1,1-1 1,-1 1 0,1 0 0,-1 0 0,0 0 0,1 0 0,-1-1 0,0 1 0,1 0 0,-1 0 0,0 0 0,0 0-1,0 0 1,0 1 0,1 7 432,-1 0-1,0 0 0,-2 11 1,0-5 164,-3 57-76,0-5 72,4 75 0,5-118-1513,-4-18-301,-8-19 431,-3-7 251,-8-8-139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17588,'3'4'231,"-1"0"-1,1 0 1,1 0 0,-1 0 0,0-1 0,1 1 0,0-1-1,0 0 1,0 0 0,0 0 0,0 0 0,1-1 0,-1 0 0,1 0-1,5 2 1,-2-2-5,0 0 1,0-1-1,0 0 0,0 0 0,0-1 1,0 0-1,0 0 0,0-1 0,9-1 1,-8 0-132,0 0-1,0-1 1,0 1 0,0-2 0,-1 1 0,1-1 0,-1 0 0,0-1 0,0 0 0,-1 0 0,1-1 0,-1 0-1,0 0 1,-1-1 0,0 0 0,0 0 0,7-10 0,-11 13-85,-1 1 0,1 0 0,-1-1-1,1 0 1,-1 1 0,0-1 0,0 0 0,-1 1 0,1-1-1,-1 0 1,0 0 0,0 0 0,0 0 0,-1 1 0,1-1-1,-1 0 1,0 0 0,0 1 0,0-1 0,0 0-1,-2-3 1,0 4-7,1-1-1,-1 1 1,1-1-1,-1 1 1,0 0-1,0 0 1,0 0-1,-1 1 1,1-1-1,-1 1 1,1 0 0,-1 0-1,0 0 1,0 0-1,0 0 1,0 1-1,0 0 1,-8-1-1,6 1-3,-1 0 0,0 0 0,0 1 0,0 0 0,0 1-1,0-1 1,0 1 0,1 1 0,-1-1 0,0 1 0,1 0 0,-1 1 0,1 0 0,0 0-1,0 0 1,-9 7 0,6-4-3,1 1 0,0 0 0,1 1 0,-1 0 0,2 0 0,-1 1 0,1-1 0,0 2 0,1-1 0,-6 13 0,6-11-3,1 0 0,1 0 0,0 0 0,0 0 0,1 1 0,0-1 0,1 1 0,1-1 0,0 18 0,1-21 1,0-1 0,0 0 0,1 0 0,0 1 0,0-1 0,0-1 0,1 1 0,0 0 0,1-1 0,-1 1 0,1-1 0,1 0 0,-1 0 0,1-1 0,6 7 0,-6-8 0,-1 0 1,1-1-1,-1 0 1,1 0-1,0 0 1,0 0-1,1-1 1,-1 0 0,0 0-1,1 0 1,-1-1-1,1 0 1,0 0-1,6 0 1,-4-1 1,0 0 1,0-1-1,0 0 1,0 0-1,0-1 1,0 0-1,0-1 1,0 0-1,7-3 1,1-3 17,-1 0 0,0 0 0,-1-2 0,0 0 1,0 0-1,-1-1 0,-1-1 0,16-19 0,-7 2 120,28-56 1,-44 76-104,-2 8 37,-3 11-44,-6 24-35,4-18 12,1-6-2,-6 48 15,7-52-9,0 0 0,0 0-1,1 1 1,-1-1 0,1 0 0,0 0-1,0 0 1,3 7 0,-3-11-3,0 0-1,-1 0 1,1 0 0,0 0-1,-1 0 1,1 0 0,0 0 0,0 0-1,0 0 1,0 0 0,0-1-1,0 1 1,0 0 0,0-1 0,0 1-1,0-1 1,1 1 0,-1-1-1,0 1 1,0-1 0,0 0 0,1 0-1,-1 0 1,0 0 0,0 1-1,1-2 1,-1 1 0,0 0 0,0 0-1,0 0 1,1 0 0,-1-1-1,2 0 1,4-2 7,0 0 0,1 0 0,-1 0 0,7-6-1,-9 5-2,53-33 16,-36 21-34,1 1-1,0 2 1,41-18 0,-62 30 6,1 0 0,0 0 0,-1 0 0,1 0 0,0 0 0,0 1 0,0-1-1,-1 1 1,1 0 0,0 0 0,0 0 0,0 0 0,0 0 0,0 1 0,0-1 0,-1 1 0,1 0 0,0 0-1,-1 0 1,1 0 0,0 0 0,-1 1 0,1-1 0,-1 1 0,0-1 0,1 1 0,-1 0 0,0 0 0,0 0-1,0 0 1,0 1 0,-1-1 0,1 0 0,-1 1 0,1-1 0,1 5 0,-2-5 8,0 0-1,0 1 1,0-1 0,1 0 0,-1 0-1,1 0 1,0 0 0,-1 0-1,1 0 1,0 0 0,0-1 0,0 1-1,1-1 1,-1 1 0,0-1 0,1 0-1,-1 0 1,0 0 0,1 0 0,-1 0-1,1 0 1,-1-1 0,1 1 0,0-1-1,-1 0 1,1 0 0,0 0 0,-1 0-1,1 0 1,-1-1 0,1 1-1,-1-1 1,1 0 0,-1 1 0,5-3-1,10-4 22,0-1 0,23-14 0,-28 15-47,0 0-1,0 1 0,0 1 1,1-1-1,-1 2 0,19-5 0,-29 9 14,0 0 0,0 0 0,0 0 0,0 0 0,0 0-1,-1 0 1,1 1 0,0-1 0,0 0 0,0 1-1,0 0 1,0-1 0,-1 1 0,1 0 0,0 0 0,-1 0-1,1 0 1,0 0 0,-1 0 0,1 1 0,-1-1-1,0 0 1,1 1 0,-1-1 0,0 1 0,0 0-1,0-1 1,0 1 0,0 0 0,-1-1 0,1 1 0,0 0-1,-1 0 1,1 0 0,-1 2 0,2 2-29,-2-1-1,1 1 1,0-1 0,-1 0 0,0 1-1,-1-1 1,1 1 0,-1-1 0,0 1-1,0-1 1,-4 9 0,5-13 12,0-1 0,0 1-1,0-1 1,0 0 0,0 1 0,0-1 0,0 0 0,-1 1-1,1-1 1,0 0 0,0 1 0,0-1 0,-1 0 0,1 1 0,0-1-1,0 0 1,-1 1 0,1-1 0,0 0 0,-1 0 0,1 0-1,0 1 1,-1-1 0,1 0 0,0 0 0,-1 0 0,1 0-1,-1 0 1,1 1 0,0-1 0,-1 0 0,1 0 0,0 0-1,-1 0 1,1 0 0,-1 0 0,1 0 0,0 0 0,-1-1-1,1 1 1,-1 0 0,1 0 0,0 0 0,-1 0 0,1 0-1,0-1 1,-1 1 0,1 0 0,0 0 0,-1-1 0,1 1-1,0 0 1,0 0 0,-1-1 0,1 1 0,0 0 0,0-1-1,-1 0 1,-11-21-513,6 2 85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16099,'15'2'1985,"5"-1"-1201,12-2-208,4-2 960,8-2-471,1 1-153,1 1-232,-3-1-192,-9 1-472,-5 2-328,-12 2-792,-6 2 936,-8 1-176,-1-1-128</inkml:trace>
  <inkml:trace contextRef="#ctx0" brushRef="#br0" timeOffset="1">0 286 17220,'22'3'1960,"11"-3"-1032,2-4-336,10-4 897,2 0-201,3-2-360,-4 0-304,-7 3-984,-5 1-688,-9 6 904,-4 0-208,-7-2-176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 18564,'-22'190'6117,"22"-188"-6096,-1 0 1,1 0-1,0 0 0,1 0 0,-1 1 0,0-1 0,1 0 0,-1 0 1,1 0-1,-1 0 0,1 0 0,0 0 0,0-1 0,2 4 1,-3-5-12,0 1 1,0-1 0,1 0-1,-1 1 1,0-1 0,1 0-1,-1 0 1,1 1 0,-1-1-1,0 0 1,1 0 0,-1 0-1,1 1 1,-1-1 0,1 0 0,-1 0-1,1 0 1,-1 0 0,0 0-1,1 0 1,-1 0 0,1 0-1,-1 0 1,2 0 0,-1-1 8,0 1 0,0-1 0,0 0 0,1 0-1,-1 1 1,0-1 0,0 0 0,0 0 0,0 0 0,0 0 0,0 0 0,1-2 0,4-8 63,0 0 1,0 0-1,-1-1 0,-1 0 0,0 0 0,0 0 1,-1 0-1,-1-1 0,0 1 0,0-20 0,-2 35-47,0-2-35,-1 0-1,1 0 1,0 0 0,0-1-1,0 1 1,0 0 0,0 0-1,0 0 1,0-1 0,0 1-1,0 0 1,0 0 0,1 0-1,-1-1 1,0 1 0,1 0 0,-1 0-1,0-1 1,1 1 0,-1 0-1,1 0 1,-1-1 0,1 1-1,-1-1 1,1 1 0,-1 0-1,1-1 1,0 1 0,-1-1-1,1 0 1,0 1 0,0-1-1,-1 1 1,1-1 0,0 0-1,1 1 1,5 0-4,0 1 0,1-1 0,-1 0 0,1-1 0,-1 0 0,0 0 0,1 0 0,-1-1 0,1 0 0,12-4 0,0-1 9,-1-1-1,31-14 0,3-9 40,-50 28-31,1-1 0,-1 1 0,0-1 0,0 0 0,0 0 0,0-1 0,-1 1 0,1 0 0,-1-1 0,0 1 0,0-1-1,2-5 1,-4 9-9,1-1-1,-1 1 1,0-1-1,0 1 1,0-1-1,1 1 0,-1-1 1,0 1-1,0-1 1,0 1-1,0-1 1,0 1-1,0-1 0,0 1 1,0-1-1,0 1 1,0-1-1,0 1 1,0-1-1,-1 1 0,1-1 1,0 1-1,0-1 1,0 1-1,-1-1 1,1 0-1,-12 3 75,-13 15 1,20-12-77,1 0 0,0 1 0,1 0 0,-1 0 0,1 0 0,0 0 0,1 0 0,-1 1 0,1-1 0,0 1 0,1-1 1,0 1-1,0 0 0,0 10 0,1-15-5,0 1 0,0 0 0,0-1 0,0 1 1,1-1-1,-1 1 0,1-1 0,0 1 0,0-1 1,0 1-1,0-1 0,0 0 0,0 0 0,1 1 1,-1-1-1,1 0 0,-1 0 0,1 0 0,0 0 1,0-1-1,0 1 0,0 0 0,0-1 0,0 0 1,0 1-1,0-1 0,1 0 0,-1 0 0,1 0 1,-1 0-1,1-1 0,-1 1 0,1-1 0,-1 1 1,1-1-1,-1 0 0,1 0 0,-1 0 0,1 0 1,2-1-1,2 0-1,0 0 0,0-1 0,-1 0 0,1 0 1,-1 0-1,0-1 0,0 0 0,1 0 0,-2-1 0,1 0 1,0 0-1,-1 0 0,8-8 0,6-7 24,32-43-1,-50 61-18,12-20 13,0 1 23,-13 20-36,0 0-1,0 0 1,0 0 0,0 0-1,0 0 1,0 0 0,0 0-1,0 0 1,0 0 0,0 0-1,0 0 1,0 0-1,0 0 1,0 0 0,0 0-1,0 0 1,0 0 0,0 0-1,0 0 1,0 0 0,0 0-1,0 0 1,0 0-1,0 0 1,0 0 0,0 0-1,0 0 1,0 0 0,0 0-1,0 0 1,0 0 0,-5 14 17,0-1-14,0 0 0,1 1-1,0-1 1,-2 16 0,5-24-6,1 1-1,-1 0 0,1-1 1,0 1-1,0 0 1,1-1-1,0 1 0,0 0 1,0-1-1,0 1 0,1-1 1,5 11-1,-7-15-38,1 0 0,-1 0 1,1 0-1,-1 0 0,1 0 0,-1 0 0,1 0 0,0 0 1,0 0-1,-1 0 0,1 0 0,0 0 0,0 0 0,0-1 1,0 1-1,0 0 0,0-1 0,0 1 0,0-1 0,1 1 1,-1-1-1,0 1 0,0-1 0,0 0 0,0 0 0,1 0 1,-1 1-1,0-1 0,0 0 0,1 0 0,-1-1 0,0 1 1,0 0-1,0 0 0,1-1 0,-1 1 0,0 0 1,0-1-1,1 0 0,1-1-72,0 0 0,-1-1 1,1 1-1,-1 0 0,0-1 0,0 0 1,0 1-1,0-1 0,0 0 1,-1 0-1,1 0 0,-1 0 0,2-5 1,7-27-463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12235,'4'-7'9650,"-1"7"-7770,-2 0-896,-1 1-768,-2 2-1032,-4-3-1552,2-3 2000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 14907,'0'0'110,"0"-1"0,1 1 0,-1 0 0,1-1 0,-1 1 0,0 0-1,1-1 1,-1 1 0,1 0 0,-1 0 0,1-1 0,-1 1 0,1 0 0,-1 0 0,1 0 0,-1 0-1,1 0 1,-1 0 0,1 0 0,0 0 0,-1 0 0,1 0 0,-1 0 0,1 0 0,-1 0-1,1 0 1,-1 0 0,1 0 0,-1 1 0,1-1 0,-1 0 0,1 1 0,0 0 37,0 0 1,0 0 0,-1 0 0,1 1-1,-1-1 1,1 0 0,-1 0-1,1 1 1,-1-1 0,1 0 0,-1 1-1,0 1 1,-1 49 1237,1-48-1242,-9 73 1318,-29 108 0,2-8 161,35-157-1283,1-19-335,1-1-1,-1 0 1,0 0 0,0 0 0,0 0-1,0 0 1,0 0 0,0 0 0,1 1-1,-1-1 1,0 0 0,0 0 0,0 0-1,0 0 1,0 0 0,1 0 0,-1 0-1,0 0 1,0 0 0,0 0 0,0 0-1,1 0 1,-1 0 0,0 0 0,0 0-1,0 0 1,0 0 0,1 0 0,-1 0-1,0 0 1,0 0 0,0 0 0,0 0-1,1 0 1,-1-1 0,0 1 0,0 0-1,0 0 1,0 0 0,0 0 0,0 0-1,1 0 1,-1-1 0,0 1 0,0 0-1,0 0 1,0 0 0,0 0-1,22-31 111,-13 17-76,3 0-50,0 1 0,1 0 0,0 1 0,1 0 0,0 1 0,1 0-1,1 2 1,18-10 0,-33 18 3,1 0 0,-1 1 0,0-1 0,0 0 0,0 1 0,1 0 0,-1-1 0,0 1 0,0 0 0,1-1 0,-1 1 0,0 0 0,1 0 0,-1 0 0,0 0 0,1 0 0,-1 1 0,0-1 0,2 1 0,-2-1 5,0 1-1,-1 0 1,1-1-1,-1 1 1,1 0-1,-1-1 1,1 1 0,-1 0-1,1 0 1,-1-1-1,0 1 1,1 0-1,-1 0 1,0 0-1,0-1 1,1 1-1,-1 0 1,0 0-1,0 0 1,0 0-1,0 1 1,-2 8 0,1-1 1,-1 0 0,0 0-1,-5 11 1,4-9 29,-22 74-14,26-82-1267,3-6 345,4-9 217,-3-1 190,2-3-181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16708,'14'9'1225,"-1"0"1,0 1-1,0 1 0,-1 0 1,16 18-1,-21-20-950,0 0 0,0 1-1,-1 1 1,-1-1 0,0 1-1,0-1 1,-1 2 0,4 16-1,-3-8-201,-2 1-1,-1-1 0,-1 1 1,0 0-1,-2-1 0,0 1 1,-1 0-1,-2-1 0,0 0 0,-1 1 1,0-2-1,-2 1 0,-16 33 1,12-32-427,0 0 1,-2-1 0,0 0-1,-2-1 1,0-1 0,0 0 0,-2-1-1,0 0 1,-1-2 0,-1 0-1,-35 21 1,6-12-531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 14387,'-26'48'3973,"13"-13"-3548,2 1 0,1 1 0,1 0 0,2 0 0,2 1 0,2-1 1,1 53-1,2-85-384,1 1 1,-1-1 0,1 0-1,1 1 1,-1-1 0,1 0 0,4 10-1,-5-14-24,0 1 1,-1-1-1,1 0 0,0 0 0,0 1 0,0-1 0,1 0 1,-1 0-1,0 0 0,0 0 0,0 0 0,1 0 0,-1-1 0,1 1 1,-1 0-1,0-1 0,1 1 0,-1-1 0,1 1 0,-1-1 1,1 0-1,0 0 0,-1 0 0,1 0 0,-1 0 0,1 0 1,-1 0-1,1 0 0,0 0 0,2-2 0,4-1 44,1 0-1,-1-1 1,0 0 0,0 0-1,-1-1 1,1 0 0,-1-1-1,0 1 1,-1-1 0,1-1-1,7-10 1,8-9 182,27-47 0,-25 32-10,35-78 0,-50 97-165,-1-1 0,-1 1 0,0-2 0,-2 1 0,3-33 1,-8 56-68,0 1 0,0-1 1,0 0-1,0 0 0,0 0 1,0 0-1,0 0 0,0 0 1,0 0-1,0 0 1,0 0-1,-1 0 0,1 0 1,0 0-1,0 0 0,0 1 1,0-1-1,0 0 0,0 0 1,0 0-1,0 0 0,0 0 1,0 0-1,0 0 1,0 0-1,0 0 0,0 0 1,0 0-1,0 0 0,-1 0 1,1 0-1,0 0 0,0 0 1,0 0-1,0 0 0,0 0 1,0 0-1,0 0 1,0 0-1,0 0 0,0 0 1,0 0-1,0 0 0,-1 0 1,1 0-1,0 0 0,0 0 1,0 0-1,0 0 0,0 0 1,0 0-1,0 0 1,0 0-1,0 0 0,0 0 1,-5 9 24,-3 23 10,2 0 0,-3 52-1,7-69-28,-1 15 13,2 1 0,2 34 0,-1-56-122,1 0 0,0 0 0,1-1 0,0 1 0,0-1 0,1 1 0,0-1 0,0 0 0,1 0 0,0-1 0,1 1 0,8 10 0,-10-14 68,1-1 0,0 0 1,0 0-1,1-1 0,-1 1 0,1-1 1,-1 0-1,1 0 0,0 0 0,-1-1 0,1 0 1,0 0-1,0 0 0,0 0 0,0-1 0,0 0 1,7 0-1,12-1-282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81 17868,'1'-3'212,"0"0"1,0 0 0,-1-1-1,1 1 1,-1 0 0,0 0-1,0-1 1,0 1 0,0 0-1,-1 0 1,1 0 0,-1-1-1,0 1 1,0 0 0,0 0-1,-3-5 1,3 6-105,-1 0-1,1 0 1,-1 1-1,0-1 1,1 1-1,-1-1 1,0 1-1,0 0 1,0 0-1,0 0 1,0 0-1,0 0 1,0 0-1,-1 0 1,1 1-1,0-1 1,0 1-1,-1 0 1,1-1-1,0 1 1,0 0-1,-1 0 1,1 1-1,-4 0 0,-1 0-36,0 1 0,0 0 0,-1 0 0,1 1-1,1 0 1,-1 0 0,0 1 0,1 0 0,0 0 0,0 0-1,0 1 1,-8 8 0,6-6-71,1 1 1,1 0 0,-1 0-1,1 0 1,1 1-1,-1 0 1,2 0-1,-7 15 1,10-21-14,0-1 0,0 1-1,1-1 1,-1 1 0,1-1 0,0 1-1,0-1 1,0 1 0,0 0 0,0-1-1,0 1 1,1-1 0,-1 1 0,1-1-1,0 1 1,0-1 0,0 1 0,0-1-1,0 0 1,0 0 0,1 1 0,-1-1-1,1 0 1,-1 0 0,1 0 0,0 0 0,3 2-1,5 3-92,0 0-1,0-1 1,1 0 0,21 7-1,5 5-138,-29-14 179,7 4-130,27 20 0,-39-26 181,0 0 1,0 0 0,-1 1-1,1-1 1,-1 1-1,0 0 1,1 0 0,-1 0-1,-1 0 1,1 0 0,0 0-1,-1 0 1,1 1-1,-1-1 1,1 6 0,-2-7 22,0 0 1,0 0 0,-1 0 0,1 0 0,-1 1-1,1-1 1,-1 0 0,0 0 0,0 0 0,1 0-1,-2 0 1,1 0 0,0-1 0,0 1 0,-1 0-1,1-1 1,-1 1 0,1 0 0,-1-1 0,1 0-1,-1 1 1,0-1 0,-3 2 0,-6 3 107,-1 0 0,-20 8 0,24-11-63,4-1-46,-14 6-53,-1-1 0,-1 0 0,1-2 0,-26 5 0,45-10 44,-1 0-1,1 0 1,0 0 0,-1 0-1,1 1 1,0-1-1,0 0 1,-1 0 0,1 0-1,0 0 1,-1 0 0,1 0-1,0 0 1,-1 0-1,1 0 1,0 0 0,-1 0-1,1 0 1,0 0 0,-1 0-1,1 0 1,0 0-1,-1-1 1,1 1 0,0 0-1,0 0 1,-1 0 0,1 0-1,0-1 1,0 1-1,-1 0 1,1 0 0,0 0-1,0-1 1,0 1 0,-1 0-1,1 0 1,0-1-1,0 1 1,0 0 0,0-1-1,-1 1 1,1 0 0,0-1-1,0 1 1,0 0 0,0 0-1,0-1 1,0 1-1,0 0 1,0-1 0,11-15 40,3 0-261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32 14435,'6'-7'804,"17"-15"1428,-23 22-2192,0-1 1,0 1 0,0 0-1,0 0 1,0 0-1,0 0 1,1 0-1,-1-1 1,0 1 0,0 0-1,0 0 1,0 0-1,0 0 1,1 0-1,-1 0 1,0 0 0,0 0-1,0 0 1,1 0-1,-1 0 1,0 0-1,0 0 1,0 0 0,0 0-1,1 0 1,-1 0-1,0 0 1,0 0-1,0 0 1,1 0 0,-1 0-1,0 0 1,0 0-1,0 0 1,0 0-1,1 0 1,-1 0 0,-3 15 2006,-23 49-763,-46 80-1,-1 1-814,62-112-381,10-33-90,1 1 0,0-1 0,0 0 0,0 1 0,0-1 0,0 1 0,0-1 0,0 0 0,0 1 0,0-1 0,0 1 0,0-1 0,0 0 0,0 1 0,0-1 0,0 1-1,0-1 1,0 0 0,1 1 0,-1-1 0,0 0 0,0 1 0,0-1 0,1 0 0,-1 1 0,1-1-9,0 0 0,0 0 0,0 0 0,0 0 1,-1 0-1,1-1 0,0 1 0,0 0 0,0-1 0,-1 1 0,1 0 0,0-1 0,0 1 0,-1-1 0,1 1 1,-1-1-1,1 0 0,0 0 0,9-9-121,0 1 0,-1-2 0,0 1 1,-1-1-1,13-23 0,28-65-374,-48 98 499,48-126-364,-23 57 388,-26 70-13,0 0 0,0 0 0,0 0 0,0 0 0,0 0 0,0 1 0,0-1 0,0 0-1,0 0 1,0 0 0,1 0 0,-1 0 0,0 0 0,0 0 0,0 0 0,0 0 0,0 0 0,0 0 0,0 0 0,1 0 0,-1 0 0,0 0 0,0 0-1,0 0 1,0 0 0,0 0 0,0 0 0,1 0 0,-1 0 0,0 0 0,0 0 0,0 0 0,0 0 0,0 0 0,0 0 0,1 0 0,-1 0-1,0 0 1,0 0 0,0 0 0,0-1 0,0 1 0,0 0 0,1 15 32,-8 42 135,-9 121 351,15-157-426,2 0 0,0 0 1,2-1-1,0 1 1,1-1-1,10 29 0,-4-29-104,-9-16-704,-8-12-292,3 4 763,-61-60-3216,-21-25 2102,86 85 2514,8 2-618,13 1-237,-16 1-130,22-1-378,0-2 1,35-7-1,-27 2 16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19532,'2'13'1809,"1"-7"-1281,-1-3-216,3 0 744,-1 0-720,2 0-1016,-2-3 752,0 0-296</inkml:trace>
  <inkml:trace contextRef="#ctx0" brushRef="#br0" timeOffset="1">2 244 16027,'-1'13'1873,"1"-3"-1145,0-4-272,0-3 656,1-3-672,2 1 57,0-1-121,-2 0-408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4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15755,'2'5'420,"1"0"-1,-1 0 0,0 0 0,0 0 0,0 0 1,-1 0-1,0 0 0,0 0 0,0 1 1,-1-1-1,1 9 0,1 8 549,4 43 385,-4-42-1137,0 0-1,1 0 1,10 32-1,-13-53-264,1-1 1,-1 1-1,1-1 0,-1 1 0,1-1 1,0 1-1,0-1 0,0 1 1,-1-1-1,1 0 0,0 0 0,1 1 1,-1-1-1,0 0 0,0 0 0,0 0 1,1 0-1,-1 0 0,0-1 0,1 1 1,-1 0-1,1 0 0,2 0 0,-1-1-76,-1 0 0,1 0 0,-1 0-1,1 0 1,-1-1 0,1 1 0,-1-1-1,0 0 1,1 1 0,-1-1 0,0 0-1,1 0 1,2-3 0,6-3-492,-2 0 1,1-1 0,-1 0-1,17-19 1,0-4-949,30-50-1,-13 0 2260,-38 74 687,-3 7-281,0 16 450,-6 25 286,-2-6-675,3-25-993,1 1-1,0 0 1,1 0 0,0 0 0,0 0 0,2 0 0,-1 0-1,3 11 1,-3-21-197,0 0 0,0 0 0,0 0 0,1-1 0,-1 1-1,0 0 1,1 0 0,-1-1 0,0 1 0,1 0 0,-1 0 0,1-1 0,-1 1-1,1-1 1,-1 1 0,1 0 0,0-1 0,-1 1 0,1-1 0,0 1 0,-1-1-1,1 0 1,0 1 0,-1-1 0,2 1 0,0-1 9,-1 0-1,1-1 1,-1 1 0,1 0 0,-1 0-1,1-1 1,-1 1 0,1-1-1,-1 0 1,0 1 0,1-1 0,-1 0-1,0 0 1,1 1 0,0-3 0,26-20-311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16876,'3'2'1552,"1"5"-1232,4 0-608,2 0 648,5 2-200,4 4-176,7 1-232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4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 11763,'0'0'68,"0"-1"1,0 1 0,-1-1 896,1 1-896,0 0 0,0 0 0,0 0 0,0 0 0,-1 0 0,1 0-1,0 0 1,0 0 0,0 0 0,0 0 0,0 0 0,0 0 0,0 0 0,0 0 0,-1 0 0,1 0 0,0 0 0,0 0-1,0 0 1,0 0 0,0 0 0,-1 1 896,1-1-896,0 0 0,0 0 0,0 0 0,0 0 0,-1 0-1,1 0 1,0 0 0,0 1 0,0-1 0,0 0 0,0 0 0,-4 12 1988,-2 13-490,2-1-499,1-13-818,1 1 0,0 0-1,0-1 1,2 1-1,-1 0 1,1 0 0,1-1-1,3 20 1,-4-30-248,1-1 0,-1 1 0,0 0 1,1-1-1,-1 1 0,1 0 0,-1-1 0,1 1 0,-1-1 1,1 1-1,-1-1 0,1 1 0,-1-1 0,1 1 0,0-1 1,-1 1-1,1-1 0,0 0 0,-1 1 0,1-1 0,0 0 1,0 0-1,-1 1 0,1-1 0,0 0 0,0 0 0,0 0 1,-1 0-1,1 0 0,0 0 0,0 0 0,-1 0 0,1-1 1,0 1-1,0 0 0,-1 0 0,1-1 0,0 1 0,-1 0 1,1-1-1,0 1 0,-1 0 0,1-1 0,0 0 0,32-23-283,-32 23 268,36-35-657,47-60 1,-40 44 179,-44 51 495,0 1 1,0 0-1,0 0 0,0 0 0,0-1 0,0 1 1,0 0-1,0 0 0,0 0 0,1-1 1,-1 1-1,0 0 0,0 0 0,0 0 0,0 0 1,1-1-1,-1 1 0,0 0 0,0 0 1,0 0-1,1 0 0,-1 0 0,0 0 0,0 0 1,1 0-1,-1 0 0,0 0 0,0 0 0,0-1 1,1 1-1,-1 0 0,0 0 0,0 1 1,1-1-1,-1 0 0,0 0 0,0 0 0,0 0 1,1 0-1,-1 0 0,0 0 0,1 0 0,0 13 199,-7 24 121,5-31-264,-10 92 571,10-87-649,1 0-1,1 1 1,-1-1 0,2 0-1,0 0 1,5 18-1,2-14-15,4-10-32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4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109 110 13715,'10'-14'1180,"-5"5"-561,1 0 0,0 1 1,1 0-1,0 1 0,13-12 1,-20 18-543,0 1-1,1-1 1,-1 1 0,1 0 0,-1-1 0,0 1 0,1 0 0,-1-1 0,1 1 0,-1 0-1,0 0 1,1-1 0,-1 1 0,1 0 0,-1 0 0,1 0 0,-1 0 0,1 0 0,-1-1 0,1 1-1,-1 0 1,1 0 0,-1 0 0,1 0 0,0 1 0,-1-1 0,1 0 0,-1 0 0,1 0-1,-1 0 1,0 0 0,1 1 0,0-1 0,0 1 31,-1 0 1,0 1-1,1-1 0,-1 0 0,0 0 1,0 0-1,0 0 0,0 0 0,0 0 1,0 1-1,0-1 0,0 0 0,-1 2 1,-11 38 1091,-12 9-664,-1-1 1,-33 46-1,-10 18-918,206-357-4023,-65 116 4744,-71 126-289,11-19 546,-7 19-136,-5 14 120,-6 43 201,-15 66 0,-1 9-188,19-102-496,2-20-91,-1 1 0,1-1 0,-2 0 0,-2 14-1,3-21-12,1-1 0,0 0 0,0 1-1,0-1 1,0 1 0,-1-1 0,1 0-1,0 1 1,0-1 0,0 0 0,-1 1-1,1-1 1,0 0 0,-1 1 0,1-1-1,0 0 1,-1 0 0,1 1 0,0-1-1,-1 0 1,1 0 0,-1 0 0,1 0-1,0 1 1,-1-1 0,1 0 0,-1 0-1,1 0 1,0 0 0,-1 0-1,1 0 1,-1 0 0,1 0 0,-1 0-1,1 0 1,0 0 0,-1 0 0,1-1-1,-1 1 1,1 0 0,0 0 0,-1 0-1,1 0 1,-1-1 0,1 1 0,0 0-1,-1 0 1,1-1 0,0 1 0,-1 0-1,1-1 1,0 1 0,0 0 0,-1-1-1,-19-24-496,17 21 382,-5-7-92,-27-38-728,32 45 887,1 0 0,0-1 0,0 1 0,0-1 1,0 1-1,1-1 0,-1 0 0,1 1 0,0-9 0,1 12 68,0 1 0,0-1 0,0 1 0,0-1 0,1 1 0,-1-1 0,0 1 0,0-1 0,1 1 0,-1-1 0,0 1 0,1 0 0,-1-1 0,0 1 0,1 0 0,-1-1 0,0 1 0,1 0 0,-1-1 0,1 1 0,-1 0 0,1 0 0,-1 0 0,1-1 0,-1 1-1,1 0 1,-1 0 0,1 0 0,0 0 0,20-2 277,-13 1-178,-5 1-66,38-3-371,1-3 0,-1-1 0,65-21-1,-67 14-32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4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16444,'-3'14'1282,"0"0"0,-8 22 1,8-29-990,0 1 0,0 0 1,1 0-1,0 1 0,0-1 1,1 0-1,0 1 0,1-1 0,0 0 1,1 12-1,0-18-279,0 0 0,-1 0 0,1 0 0,0 0 0,0 0 0,1-1 0,-1 1 0,0-1 0,0 1 0,1-1 0,-1 1 0,1-1 0,-1 1 0,1-1 0,0 0 0,0 0 0,-1 0 0,1 0 0,0 0 0,0-1 0,0 1 0,0 0 0,0-1 0,3 1 0,8 1-40,-1 0 1,24-1 0,-21 0 32,-1-1-13,42 5-6,-52-5 17,0 1 0,0 0 0,-1 0 0,1 0 0,0 0 1,-1 1-1,0 0 0,1-1 0,-1 1 0,0 1 0,5 3 0,-7-5 3,0-1 1,0 1-1,-1 0 1,1 0-1,-1 0 0,1 0 1,-1 0-1,1 0 0,-1 0 1,1 0-1,-1 0 0,0 1 1,0-1-1,1 0 1,-1 0-1,0 0 0,0 0 1,0 0-1,0 0 0,-1 1 1,1-1-1,0 0 0,0 0 1,-1 0-1,1 0 1,0 0-1,-1 0 0,1 0 1,-1 0-1,0 0 0,1 0 1,-1 0-1,0 0 1,1 0-1,-1-1 0,0 1 1,0 0-1,-1 1 0,-4 3 107,-1 1-1,0-1 0,-13 7 0,18-11-83,-14 8 39,-1-2 0,0 0-1,0-1 1,-1 0 0,1-2 0,-1 0 0,0-1 0,-1-1 0,1 0 0,0-2 0,-1 0 0,-28-4 0,28-2-188,19 6 109,-1 0 1,1 0-1,-1 0 1,1 0 0,0-1-1,-1 1 1,1 0-1,0 0 1,-1 0 0,1 0-1,-1-1 1,1 1-1,0 0 1,-1-1 0,1 1-1,0 0 1,0 0-1,-1-1 1,1 1 0,0 0-1,0-1 1,-1 1 0,1-1-1,0 1 1,0 0-1,0-1 1,0 1 0,0-1-1,-1 1 1,1 0-1,0-1 1,0 1 0,0-1-1,0 1 1,0-1-1,0 1 1,1-1 0,3-3-274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4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15003,'20'14'1130,"0"-1"182,0 1 1,31 30-1,-46-39-1126,0 1-1,0 0 1,-1 0-1,1 1 1,-1-1-1,0 1 1,-1 0 0,0 0-1,0 0 1,-1 0-1,1 1 1,1 14-1,-3-8-46,0-1 0,-1 0 0,-1 1 0,0-1 0,-1 0 1,-1 1-1,0-1 0,0 0 0,-2-1 0,1 1 0,-10 17 0,1-6-67,-1-1-1,-1-1 1,0 0 0,-33 34-1,37-44-563,-1-1 0,0 0 0,-1-1 0,-26 16 0,34-23 355,0 0 0,-1 0 0,1-1 0,-1 1 0,0-2 0,0 1 1,0 0-1,0-1 0,0 0 0,0-1 0,0 1 0,0-1 0,0 0 1,-1-1-1,-10-1 0,11-1-38,-1 1-1,1-1 1,0 0 0,-7-5-1,11 8 142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4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13 16099,'0'0'91,"0"0"-1,0-1 1,0 1-1,0 0 1,1-1-1,-1 1 1,0 0-1,0-1 1,0 1-1,0 0 1,0-1-1,0 1 1,0 0-1,0-1 1,0 1-1,0 0 0,0-1 1,0 1-1,0 0 1,0-1-1,0 1 1,0 0-1,0-1 1,0 1-1,0 0 1,-1-1-1,1 1 1,0 0-1,0-1 1,0 1-1,-1 0 1,1 0-1,0-1 0,0 1 1,-1 0-1,1 0 1,0 0-1,0-1 1,-1 1-1,1 0 1,0 0-1,-1 0 1,1 0-1,0-1 1,-1 1-1,1 0 1,0 0-1,-1 0 1,1 0-1,0 0 1,-1 0-1,1 0 0,0 0 1,-1 0-1,1 0 1,0 0-1,-1 0 1,1 1-1,-1-1 1,-22 9 1586,14-1-1508,0-1-1,0 1 1,1 1-1,0-1 1,0 2 0,1-1-1,0 1 1,1 0-1,0 0 1,-9 22 0,3 1-99,0 0 0,-9 48 1,12-36-107,2 0 0,-3 87 0,10-102-122,2 0 0,1 0 0,1 0 0,1-1 1,13 42-1,-13-58 108,0 0 1,1 0 0,12 20-1,-8-18-45,1-2 0,16 17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4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 15379,'1'0'105,"-1"0"-1,1 0 0,0 0 0,-1 0 1,1 1-1,-1-1 0,1 0 1,-1 0-1,1 1 0,-1-1 1,1 0-1,-1 1 0,1-1 0,-1 0 1,1 1-1,-1-1 0,0 1 1,1-1-1,-1 1 0,0-1 0,1 1 1,-1-1-1,0 1 0,1-1 1,-1 1-1,0-1 0,0 1 1,0 0-1,0-1 0,0 1 0,1-1 1,-1 1-1,0 0 0,0-1 1,-1 1-1,1-1 0,0 2 1,-4 28 1525,2-22-988,-7 36 911,3-17-904,-3 29-1,9-55-646,0 0 1,-1 0-1,1 0 0,0 0 0,0 0 1,0 0-1,0 0 0,1 0 0,-1 0 0,0 0 1,0 0-1,1 0 0,-1 0 0,0 0 1,1 0-1,-1 0 0,2 2 0,-2-3-21,1 0-1,-1 0 1,1 1-1,-1-1 1,1 0-1,-1 0 1,1 0-1,-1 0 1,1 0-1,-1 0 1,1 0-1,-1 0 1,1 0-1,-1 0 1,1 0-1,0 0 1,-1 0-1,1 0 1,-1 0-1,1 0 1,-1 0 0,1-1-1,-1 1 1,1 0-1,3-3-197,1 0 0,-1 0 0,0 0 1,0 0-1,5-6 0,14-18-1251,-1 0-1,20-35 1,4-3-239,-34 53 2468,-12 13-730,0-1-1,1 0 1,-1 0-1,0 0 1,0 1-1,0-1 1,1 0-1,-1 0 1,0 1-1,0-1 1,0 0-1,0 1 1,0-1-1,0 0 1,0 0-1,0 1 1,0-1-1,1 0 0,-1 1 1,0-1-1,0 0 1,-1 0-1,1 1 1,0-1-1,0 0 1,0 1-1,0-1 1,0 0-1,0 1 1,-10 36 1530,9-31-1359,-8 24 697,2-11-645,2 0 0,0 0 0,1 1 0,1-1 0,-1 36 0,4-53-248,0-1 0,0 1 0,0 0 0,0 0 0,1 0 0,-1 0 0,1 0 0,0 0 0,-1 0-1,1-1 1,0 1 0,0 0 0,0-1 0,0 1 0,0 0 0,0-1 0,1 1 0,1 1-1,15 3-43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150 176 13115,'-21'31'989,"13"-8"-909,0 1 1,2 0-1,-4 29 0,-5 78 55,12-102-81,-28 598 712,20-274-548,1-160-157,-16 447 461,33-1 230,10-238-235,-9-178-46,-7-207-429,0 14 103,9 56-1,-8-77-109,0 0 0,1 0 0,0 0 0,0-1 0,1 1 0,0-1-1,1 0 1,-1 0 0,2-1 0,8 11 0,10 7 126,1-1 0,31 24 0,-43-38-77,1-1 1,0 0-1,0-1 1,1-1 0,0 0-1,27 8 1,-29-12 12,0-1 1,0 0 0,0-1-1,1 0 1,22-3 0,69-14 358,-14 2-202,206 0 38,-170 11-274,145-21 0,-92-9 65,120-16 116,-253 45-162,1 1-1,0 3 0,-1 2 0,67 11 0,3 14-4,-74-15-13,1-3 0,67 7 0,-105-16-7,0 0 0,0-1 0,1 0 0,-1 0 0,0 0 0,0-1 0,0 1 0,9-5 0,-13 5 9,0 0-1,0 0 1,0 0-1,0 0 1,-1 0 0,1 0-1,0 0 1,-1-1-1,1 1 1,0-1 0,-1 1-1,0-1 1,1 0-1,-1 1 1,0-1-1,0 0 1,0 0 0,0 0-1,0 0 1,0 0-1,-1 0 1,1 0 0,-1 0-1,1 0 1,-1 0-1,0 0 1,0-4-1,0 6-12,0-1 0,0 1 0,0 0 0,0 0 0,0-1 0,0 1 0,0 0 0,0-1 0,-1 1 0,1 0-1,0 0 1,0-1 0,0 1 0,0 0 0,-1 0 0,1-1 0,0 1 0,0 0 0,-1 0 0,1 0 0,0 0-1,0-1 1,-1 1 0,1 0 0,0 0 0,-1 0 0,1 0 0,0 0 0,-1 0 0,1 0 0,0 0-1,-1 0 1,1 0 0,0 0 0,0 0 0,-1 0 0,1 0 0,0 0 0,-1 0 0,1 0 0,-1 0 0,-15 6 164,11-4-191,4-4-12,0 1 0,0-1-1,0 1 1,1-1 0,-1 0 0,0 0 0,1 1-1,-1-1 1,1 0 0,-1 0 0,1-3 0,0 4 9,-7-63-351,1-113 0,5 63 15,-1 78 248,-9-526-629,35 29 578,-8 251 178,33-453-349,-32 504 172,-16 211 145,11-224-67,-13 200 88,-1 1 1,-2-1-1,-15-65 0,-2 42 28,14 49-23,2 0 0,0-1 0,0 1 0,-1-22 1,6 32-11,-1-1 0,0 1 0,-1-1 1,0 1-1,0 0 0,-7-16 1,7 20-1,-1-1 1,0 1-1,0-1 0,0 1 1,-1 0-1,0 0 1,1 0-1,-1 1 1,-1-1-1,1 1 1,0 0-1,-8-3 1,-41-19 29,0 2 1,-2 3-1,-74-17 1,79 23-22,41 11-8,-339-88 43,269 75-35,0 3 0,-120-4 0,120 20-2,0 3 0,-129 28 1,-30 2-9,229-35 23,-8 1-81,0-1 0,-20-1 1,33 0 26,1 0 1,-1-1-1,1 1 1,-1-1-1,1 0 1,0 0 0,-1 0-1,1 0 1,0 0-1,0-1 1,0 0-1,0 0 1,0 1 0,0-2-1,0 1 1,-4-4-1,1-6-79,6 3-24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59 17212,'-12'201'5901,"1"-6"-4974,13-175-1620,2-30-592,3-32-657,0-101-2274,2-28 2570,-9 167 1844,1 0 0,-1-1 0,1 1 1,0-1-1,0 1 0,1 0 0,-1 0 0,1 0 1,0 0-1,0 0 0,0 0 0,4-4 0,-3 5 92,-1 1-1,1 0 0,0-1 0,0 1 1,0 0-1,1 1 0,-1-1 0,0 1 0,1-1 1,-1 1-1,1 0 0,-1 0 0,1 0 0,-1 1 1,5-1-1,24-3 935,120-12 1968,0 12-4267,-152 3 1029,1 1 0,0 0 0,-1 0 0,1 0 1,-1 0-1,1 0 0,-1 0 0,1 0 1,0 0-1,-1 0 0,1 0 0,-1 0 0,1 0 1,0 1-1,-1-1 0,1 0 0,-1 0 0,1 1 1,-1-1-1,1 0 0,-1 0 0,1 1 1,-1-1-1,1 1 0,-1-1 0,1 0 0,-1 1 1,0-1-1,1 1 0,-1-1 0,0 1 0,1-1 1,-1 1-1,0-1 0,0 1 0,0 0 0,1-1 1,-1 1-1,0-1 0,0 1 0,0 1 1,-1 6-590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16323,'8'18'1857,"11"-7"-913,7-2-328,10-5 1017,4-3-257,4-1-384,1-3-192,-2 2-584,-2 0-456,-11 2-840,-7 3 976,-11 2-256,-5 4-136</inkml:trace>
  <inkml:trace contextRef="#ctx0" brushRef="#br0" timeOffset="1">1 352 16147,'16'8'2001,"5"-2"-1297,11-5-296,-1-1 1064,9-1-1039,3-3-489,0-6 224,0-3-144,2-10-264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13243,'-33'88'3144,"22"-61"-1935,-14 48 0,20-52-613,-5 41-1,10-59-509,-1 1 1,1-1-1,0 1 1,1-1-1,-1 0 0,1 1 1,0-1-1,0 0 1,1 1-1,-1-1 1,1 0-1,0 0 0,5 8 1,-5-11-51,-1-1 1,1 1 0,-1-1-1,1 1 1,0-1-1,-1 0 1,1 0 0,0 1-1,0-1 1,0 0-1,0-1 1,0 1 0,0 0-1,0-1 1,0 1-1,0-1 1,1 1 0,-1-1-1,0 0 1,0 0-1,0 0 1,0 0 0,1-1-1,-1 1 1,0 0-1,0-1 1,0 0 0,0 1-1,4-3 1,3-1 59,0-1 1,0 0-1,0 0 1,16-14-1,1-3 168,-1-2 0,36-42 0,34-60 392,-87 115-602,1 2 115,-8 19-98,-11 26-54,7-28 2,-2 11-98,1 1 0,0-1 0,-1 35 1,5-48-4,0-1 0,0 1 0,0-1 0,1 1 0,0-1 1,0 0-1,0 1 0,1-1 0,0 0 0,0 0 0,0 1 1,0-1-1,1-1 0,0 1 0,0 0 0,0-1 0,8 8 1,12 4-282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50 188 15251,'4'1'331,"0"0"-1,0 0 1,0 0 0,0-1-1,0 0 1,0 0 0,0 0-1,0 0 1,0-1-1,0 1 1,0-1 0,-1 0-1,1 0 1,0 0 0,0-1-1,-1 1 1,1-1-1,-1 0 1,1 0 0,-1 0-1,0-1 1,6-5-1,0 0-1,-1 0 0,0 0-1,0-1 1,-1 0 0,0-1-1,9-18 1,-14 24-298,1-1 0,-2 0-1,1 0 1,0 0 0,-1 0 0,0 0 0,0 0-1,0-10 1,-1 14-28,0-1 0,0 1 0,0 0 0,0 0-1,-1-1 1,1 1 0,0 0 0,-1 0 0,1 0 0,-1 0 0,1-1-1,-1 1 1,1 0 0,-1 0 0,0 0 0,0 0 0,1 0 0,-1 0-1,0 1 1,0-1 0,0 0 0,0 0 0,0 1 0,0-1 0,0 0-1,0 1 1,0-1 0,0 1 0,-1-1 0,1 1 0,0 0 0,0-1 0,0 1-1,-1 0 1,1 0 0,0 0 0,0 0 0,-1 0 0,1 0 0,0 0-1,0 1 1,-2-1 0,-5 2 1,1 0 0,-1 0 0,1 0 0,0 1 0,0 0 0,0 0 0,0 1 0,0 0 0,0 0-1,1 1 1,0 0 0,0 0 0,-5 6 0,0 0-9,1 0 0,0 1 0,1 1-1,1 0 1,-12 22 0,18-31 2,0 0 0,0 1 1,0 0-1,1-1 0,0 1 0,0 0 0,0 0 0,0 0 1,1 0-1,0 9 0,1-12 1,-1-1 0,0 1 1,1 0-1,-1-1 0,1 1 0,-1 0 0,1-1 0,0 1 1,0-1-1,0 1 0,0-1 0,0 0 0,0 1 0,0-1 1,0 0-1,1 0 0,-1 0 0,0 0 0,1 0 0,-1 0 1,1 0-1,-1 0 0,1 0 0,-1-1 0,1 1 0,0-1 1,-1 1-1,1-1 0,0 0 0,-1 1 0,1-1 0,0 0 1,3 0-1,2-1-1,-1 0 0,1 0 0,0 0 1,-1-1-1,1 0 0,-1 0 0,1 0 0,-1-1 0,0 0 1,0-1-1,0 1 0,0-1 0,9-8 0,-7 5 10,0-1 0,0 1 0,-1-1-1,0-1 1,0 1 0,-1-1 0,0 0-1,5-12 1,-6 10-20,-7 16-3,-14 36-31,15-38 45,0 0 1,0 0-1,0 0 0,1 1 1,0-1-1,-1 0 1,1 1-1,0-1 0,1 0 1,-1 0-1,1 1 0,-1-1 1,3 6-1,-2-8 1,-1 0 1,1 0-1,-1 0 0,1-1 1,0 1-1,0 0 1,0 0-1,-1 0 0,1-1 1,0 1-1,0 0 0,0-1 1,0 1-1,0-1 1,0 1-1,2-1 0,0 1 1,-1 0 0,1-1 0,0 0-1,-1 0 1,1 0 0,0 0 0,-1 0 0,1-1-1,3 0 1,12-4 17,1-1 0,-1-1 1,0-1-1,24-14 0,-25 12 86,-1 2 0,2 0 0,-1 1 0,33-9 1,-49 15-96,0 1 1,1 0 0,-1-1-1,0 1 1,0 0 0,0 0-1,1-1 1,-1 1 0,0 0 0,0 0-1,0 0 1,1 1 0,-1-1-1,0 0 1,0 0 0,0 1 0,1-1-1,-1 0 1,0 1 0,0-1-1,0 1 1,0 0 0,0-1-1,0 1 1,0 0 0,0 0 0,0-1-1,0 1 1,-1 0 0,1 0-1,0 0 1,0 0 0,-1 0 0,1 0-1,-1 0 1,1 1 0,-1-1-1,1 0 1,-1 0 0,0 0-1,1 0 1,-1 1 0,0-1 0,0 0-1,0 0 1,0 0 0,0 1-1,0-1 1,0 0 0,-1 2-1,-1 7 32,0 1 0,0-1-1,-1 1 1,-6 13 0,7-18-18,-4 7 30,4-8-23,-1 0 0,2 0 0,-1 0 0,0 1 0,1-1 1,-1 6-1,16-39 237,-12 13-193,0 0-1,-1 0 1,-1 0-1,0 0 0,-1 0 1,-1 0-1,-6-25 1,0-10-88,8 50 3,0-1 1,0 1 0,0-1 0,0 1-1,0-1 1,0 1 0,0-1 0,0 1-1,0-1 1,0 1 0,0-1 0,1 1 0,-1-1-1,0 1 1,0-1 0,0 1 0,1-1-1,-1 1 1,0 0 0,1-1 0,-1 1-1,0-1 1,1 1 0,-1 0 0,0-1 0,1 1-1,-1 0 1,1 0 0,-1-1 0,1 1-1,-1 0 1,1 0 0,-1 0 0,0-1-1,1 1 1,-1 0 0,1 0 0,0 0-1,-1 0 1,1 0 0,-1 0 0,1 0 0,-1 0-1,1 0 1,-1 0 0,1 0 0,-1 0-1,1 1 1,35 8-1004,-15-3 408,-11-6 324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2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1 12211,'-21'26'427,"2"1"1,1 1-1,1 1 1,-20 46-1,14-18 95,-23 92 1,1 27 18,-170 581 250,184-666-774,-91 306 237,120-391-245,-20 93 150,20-86-123,1-1 1,0 0-1,1 0 0,0 1 1,1-1-1,2 13 0,-2-22-28,-1-1 1,1 1-1,1 0 0,-1-1 0,0 0 0,1 1 0,-1-1 0,1 0 0,-1 0 0,1 1 0,0-1 0,0-1 0,0 1 0,0 0 0,1 0 1,-1-1-1,0 1 0,1-1 0,-1 0 0,1 0 0,-1 0 0,1 0 0,-1 0 0,1 0 0,5 0 0,7 1 5,0-1 0,0 0 0,24-2 0,-24 1-1,362-21 150,-170 8-116,184-12-8,251-11-59,3 39-14,-189 21 32,779 46-8,-602-48 8,2-22-2,110 3 3,365-11 18,1052-131-22,-1488 70 15,-79 7-2,-376 50-11,286 22 0,-453-7 4,223 8 4,-216-12-2,-1-3-1,97-17 0,-129 15 1,0-1 0,-1-2-1,0 0 1,45-25 0,-57 28 51,-1-2 0,0 0 0,-1 0 0,0-1-1,0-1 1,-1 0 0,0 0 0,-1-1 0,0 0 0,13-22 0,-18 24 6,0-1 1,0 1-1,-1-1 1,0 0-1,-1 0 1,2-20 0,-2-65 26,-2 50-72,-1-345-2,1 306-118,-13-116 0,9 171 70,-1 1-1,-1 0 0,-2 0 0,-1 0 1,-1 1-1,-1 0 0,-25-43 1,28 57-7,-1 1 1,0 0-1,0 0 1,-2 1-1,1 1 1,-1 0-1,-1 0 1,0 1-1,0 0 1,0 1-1,-1 1 1,-1 0-1,1 0 1,-1 2-1,0 0 1,0 0-1,-1 1 1,1 1-1,-1 0 1,0 1-1,-17 0 1,-410 6 25,151 4 11,-680-36-46,661 15-68,-538-24-33,-957-23-251,386 66-14,1368-6 388,-1719 7-449,-48-16 460,780 7 82,140 33 379,779-24-512,105-6 52,9 0 9,0-1-1,0 0 1,1 0-1,-1 0 1,-9-2-1,6-5-69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8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1118 203 11554,'-22'-14'664,"0"1"0,-38-15-1,35 16-293,-45-26-1,57 30-382,-1 0-1,0 0 1,-1 2 0,0 0-1,0 0 1,0 1-1,-22-3 1,-6 2-46,-61-1 1,89 6 74,-127-13 56,89 7-29,-78 0 0,116 8-47,-1 0 0,1 1 0,0 1 0,0 1 0,0 0 1,1 0-1,0 2 0,-26 13 0,32-15 3,0 1 0,0 0 0,0 0 1,1 1-1,0 0 0,0 1 0,0-1 0,1 1 0,0 1 1,0-1-1,1 1 0,0 0 0,1 0 0,-1 0 1,-4 15-1,0 19 18,1 0-1,3 0 1,1 1 0,3 55 0,0-67-1,1 0-6,2 1 0,1 0 0,1 0 0,1-1 0,2 0 0,2 0 0,0-1 0,2 0 0,1-1 0,2 0 0,1 0 0,1-2 0,1 0 0,1-1 0,1-1 0,2 0 0,0-2 0,2 0 0,0-2 0,2 0 0,0-2 0,54 31 0,-49-35-10,1-1 0,0-2 0,1-1-1,0-1 1,1-2 0,0-1 0,40 3-1,-30-8 3,0-1-1,0-3 0,0-1 0,0-2 1,49-12-1,-13-2 8,0-4 0,-2-3 1,0-3-1,-2-4 0,-2-2 1,77-52-1,-128 73-3,-2 0 0,0-2 0,0-1 0,-2 0 1,0-2-1,-1 0 0,17-25 0,-28 36 6,-2 0 1,1-1 0,-1 0 0,0 0-1,-1 0 1,0 0 0,0-1-1,-1 1 1,2-15 0,-4 16 10,0 1 0,-1-1 0,1 0 0,-1 1 0,-1-1 0,0 0 0,0 1 0,0 0 0,-1-1 0,0 1 0,0 0 0,-1 0 0,-5-8 0,-3-1 42,0 1 1,-1 1-1,0 0 1,-1 0-1,-30-21 1,-87-49 187,108 70-219,-269-142 203,248 136 153,0 3 0,-2 2 0,1 2 0,-93-14 0,68 20-26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8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1716 216 11242,'-13'-13'200,"0"1"0,-1 1 0,0 1 0,0 0 0,-1 0 0,-24-10 0,-100-35-91,78 36-311,-1 3 0,0 2 0,-1 4 0,0 2-1,-1 2 1,-70 4 0,50 6 165,0 4-1,0 3 0,1 4 0,-91 30 1,136-34 184,1 2-1,1 2 1,1 2 0,0 0 0,-60 42 0,79-46-83,1 0 0,0 0 0,1 2 0,0-1 0,-18 27-1,25-30-43,0 1 0,0 0 0,1 0 0,1 1 0,0-1 0,1 1 0,0 0 0,1 0 0,-2 15 0,4-16-8,1-1 0,-1 1 0,2-1 0,0 1-1,0-1 1,1 0 0,1 1 0,0-1 0,5 13 0,-1-8 2,0 0 0,1-1-1,1 0 1,1-1 0,17 21 0,3-4 8,1 0 1,1-2-1,2-2 0,40 26 0,-9-12 33,119 56 0,81 14 7,-102-55-42,3-7-1,260 42 0,-56-49-9,-282-39-2,0-3-1,109-16 0,-163 11-3,-1-2 0,0-1 0,-1-1 0,0-1 0,37-19 0,-47 18 4,0-1-1,-1-1 1,0-1 0,-2-1-1,1-1 1,-2 0 0,30-35-1,-34 34 17,-1 0-1,-1 0 0,0-2 1,-2 1-1,0-1 0,-1-1 1,-1 0-1,-1 0 1,7-29-1,-12 34 7,0-1 0,0 1-1,-1-1 1,-1 1 0,-1 0 0,0-1-1,-1 1 1,-1 0 0,0-1 0,-1 1 0,0 1-1,-2-1 1,-11-24 0,6 20-5,-1 0-1,-1 1 1,0 0-1,-2 1 1,0 1 0,0 0-1,-2 1 1,0 1 0,0 0-1,-1 1 1,-1 1-1,0 1 1,-36-15 0,21 13 31,-1 1 1,-1 1-1,1 2 0,-2 2 1,1 1-1,-1 2 1,-55 1-1,49 4-37,-58 8 1,-58 26 33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43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1532 277 10618,'-22'-25'561,"-1"2"0,-35-29-1,44 41-415,-1 1 0,0 0-1,0 2 1,-1-1-1,0 2 1,-19-6-1,-43-7 182,1 3 1,-135-11-1,118 17-254,22 2-16,-9-2 175,-149-1 1,207 12-188,0 2 0,-1 0 0,1 2 1,0 0-1,0 2 0,1 1 0,-1 0 1,2 2-1,-1 0 0,1 1 0,-20 14 1,28-14-4,0 1 1,1 0-1,0 1 1,1 0 0,0 0-1,1 1 1,1 1-1,0 0 1,1 0 0,0 1-1,1 0 1,0 0 0,2 0-1,0 1 1,-5 25-1,2 4 68,3 1 0,1 1 0,2-1 1,5 61-1,0-63-94,2 1 1,1-1 0,3 0 0,1-1 0,2 0-1,3-1 1,28 62 0,-32-83-16,1-1 1,0 0-1,1-1 1,1 0-1,1-1 0,1-1 1,1 0-1,0-1 1,1-1-1,0 0 0,1-2 1,1 0-1,0-1 1,1-1-1,0-1 0,23 7 1,5-2 22,0-3-1,1-1 1,63 4-1,153-7 133,-231-9-133,-1-2-1,1-1 0,-1-1 0,46-14 1,-55 11 37,-1-1 0,0-1 1,-1-2-1,-1 0 0,0-1 0,34-26 1,3-13 432,-1-2 1,-3-3 0,-2-3-1,75-110 1,-112 145-399,0 0 0,-2-1-1,0 0 1,-2-1 0,-1 0 0,14-56-1,-22 67-63,0 0 0,-1 0 0,-1-1-1,-1 1 1,0 0 0,-1 0 0,0 0 0,-2 0-1,0 0 1,0 0 0,-2 1 0,0-1-1,-1 1 1,-9-17 0,10 23-24,0 0 0,-1 1 0,0 0 0,-1 0 1,1 0-1,-2 1 0,1 0 0,-1 1 0,0-1 0,0 1 1,-1 1-1,0 0 0,0 0 0,0 1 0,0 0 0,-1 0 1,1 1-1,-15-3 0,-8 1 21,1 1 0,-1 1 0,0 2 0,-51 5 0,28 0 28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45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1701 177 11202,'-1'-6'132,"-1"1"0,0-1 0,-1 1 0,1-1 0,-1 1 0,0 0 0,0 0 0,-1 0 0,1 0 0,-1 0 0,0 1 0,-1 0 0,1 0 0,-1 0-1,1 0 1,-1 1 0,0 0 0,-10-5 0,-8-3 22,0 1-1,0 1 1,-28-6-1,0 3-97,0 2-1,0 2 1,-1 2 0,0 3 0,0 2-1,-64 7 1,17 6 32,0 4 1,-126 38-1,186-43 37,1 2 0,0 1 1,1 3-1,1 1 0,0 1 0,1 2 1,2 1-1,0 2 0,1 2 0,-55 57 0,61-54-9,0 2 0,2 0-1,1 2 1,1 1-1,-28 61 1,42-77-85,1 0 1,1 1-1,1-1 1,0 1-1,2 0 1,0 0-1,1 1 0,1-1 1,0 1-1,2-1 1,0 0-1,2 1 1,7 32-1,-1-24-10,2 0-1,1-1 1,1 0 0,1-1-1,1 0 1,1-2 0,2 0-1,0 0 1,1-2 0,2 0-1,0-2 1,1 0 0,1-1-1,1-1 1,31 17 0,-29-23 5,0-1 1,1-2 0,0 0 0,1-2-1,-1 0 1,1-2 0,1-2-1,-1 0 1,0-2 0,31-2-1,15-5 117,-1-3-1,122-31 0,-120 20-54,-1-4-1,-1-4 1,-1-2 0,130-77 0,205-168-4,-387 259-77,0-1 0,-1 0 1,-1-2-1,-1 0 0,-1-1 1,27-42-1,-37 51-1,0 0 0,-1-1-1,-1 1 1,0-1 0,0 0 0,-1 0 0,-1 0 0,0-1 0,0 1-1,-2 0 1,1-1 0,-2 1 0,1-1 0,-2 1 0,0 0 0,-4-16-1,0 8 3,-1 0-1,-1 1 0,0 1 1,-2-1-1,0 1 0,-1 1 0,-1 0 1,0 0-1,-1 2 0,-1-1 0,-1 2 1,-24-21-1,20 21-88,0 1 0,0 1 0,-1 0 0,-1 2 0,0 0 0,-1 1 0,0 1 0,0 2 0,0 0 0,-46-6 0,35 10-89,-1 1-1,1 2 0,-1 1 0,1 2 1,-40 9-1,2 5-194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54 12283,'-72'-8'4238,"544"-16"783,-113 2-4597,208 31-223,-556-8-80,-22 0-442,-29-1-484,36 0 776,-10 0-188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20316,'0'8'1865,"-6"5"-1481,1-3-264,-4-1 696,5-3-1280,2-5 656,-6 0-320,2-1-120</inkml:trace>
  <inkml:trace contextRef="#ctx0" brushRef="#br0" timeOffset="1">1 322 20020,'0'15'2145,"0"-20"-2337,1-8 1024,2-6-72,-3-4-504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13 17708,'-1'-1'77,"1"1"0,0-1 0,0 1 0,0-1 0,0 0 1,-1 1-1,1-1 0,0 1 0,0-1 0,-1 1 0,1-1 0,0 1 1,-1-1-1,1 1 0,-1-1 0,1 1 0,-1-1 0,1 1 0,-1 0 1,1-1-1,-1 1 0,1 0 0,-1-1 0,1 1 0,-1 0 0,0 0 1,1 0-1,-1-1 0,1 1 0,-1 0 0,0 0 0,0 0 0,-1 1 36,0-1 0,0 0-1,1 1 1,-1 0 0,0-1-1,0 1 1,1 0 0,-1 0-1,0 0 1,-2 2 0,-4 4 297,0 0 1,-13 16 0,-2 7-150,1 1 0,1 1 0,2 0 0,-23 53 0,32-62-247,2 0 0,0 1 0,2 0 1,0 0-1,2 1 0,0 0 1,0 46-1,5-63-73,-1 0-1,1 1 1,0-1 0,1 0 0,0 1-1,0-1 1,1 0 0,0 0 0,0-1 0,1 1-1,0-1 1,0 1 0,1-1 0,0-1-1,0 1 1,1-1 0,0 1 0,0-2-1,0 1 1,0-1 0,1 0 0,0 0 0,0-1-1,1 1 1,-1-2 0,1 1 0,0-1-1,9 2 1,37 0-290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17348,'-11'2'345,"-1"0"1,1 1-1,0 1 1,0 0-1,1 0 1,-1 1-1,1 1 1,0 0-1,1 0 1,-1 0-1,-15 16 1,24-21-302,-1 0 0,1 0 0,0 1 0,0-1 0,1 0 0,-1 1 0,0-1 0,0 1 0,1-1 0,-1 1 0,0-1 0,1 1 0,0-1 0,-1 3 0,1-3-34,0 0 0,0-1 1,1 1-1,-1 0 0,0-1 0,0 1 0,1 0 0,-1-1 1,1 1-1,-1-1 0,0 1 0,1-1 0,-1 1 0,1 0 1,-1-1-1,1 0 0,-1 1 0,1-1 0,0 1 1,-1-1-1,1 0 0,0 1 0,-1-1 0,1 0 0,-1 0 1,1 1-1,0-1 0,0 0 0,-1 0 0,1 0 0,0 0 1,-1 0-1,1 0 0,1 0 0,35 2 35,-23-2-38,0 1 0,0 1 0,-1 0 0,18 5 0,-26-5-7,0 0 0,-1 0-1,0 0 1,1 0 0,-1 1 0,0 0-1,0 0 1,0 0 0,0 0 0,-1 1 0,1-1-1,-1 1 1,0 0 0,0 0 0,-1 0-1,4 5 1,-1 2 21,-1 1-1,1-1 1,-2 1-1,0 0 1,0 0-1,-1 0 1,0 0-1,-1 0 1,-1 0-1,0 1 1,0-1-1,-4 17 1,0-8 170,0-1 0,-1-1 1,-1 1-1,-1-1 0,-1 0 1,-17 30-1,21-43-76,0 0 0,0 0 1,-1 0-1,0 0 0,-1-1 1,1 0-1,-1 0 0,-11 7 1,16-11-104,0 0 0,-1 0 1,1 0-1,-1-1 0,1 1 0,-1 0 1,1-1-1,-1 1 0,1-1 1,-1 1-1,1-1 0,-1 0 1,0 0-1,1 0 0,-1 0 1,0 0-1,1 0 0,-1 0 1,0-1-1,1 1 0,-1 0 1,1-1-1,-1 1 0,1-1 1,-1 0-1,1 0 0,-1 1 0,1-1 1,0 0-1,-1 0 0,1 0 1,0 0-1,0-1 0,0 1 1,0 0-1,0 0 0,0-1 1,0 1-1,0-1 0,0 1 1,0-1-1,1 1 0,-1-1 1,1 1-1,-1-4 0,-2-4-84,1 0 0,0 0 0,1 0 0,0 0 0,0 0 0,1 0-1,0 0 1,1 0 0,-1 0 0,2 0 0,0 0 0,0 0 0,0 0 0,1 0 0,0 1-1,1-1 1,9-14 0,-5 8-55,2 1 0,0 0-1,1 0 1,0 1 0,1 0 0,0 1-1,1 1 1,24-17 0,43-17-109,20-14 297,-91 53 9,0-1-1,-1 0 0,0 0 1,0-1-1,0 0 0,-1-1 1,12-17-1,-18 25-35,0-1 0,0 0 0,0 1 0,-1-1 0,1 0 1,0 0-1,-1 0 0,1 0 0,-1 1 0,0-1 0,1 0 0,-1 0 0,0 0 0,0 0 0,0 0 0,-1 0 0,1 0 1,0 0-1,-1 0 0,1 0 0,-1 1 0,-1-4 0,1 4-15,0 0 0,0 0 0,0 0 0,0 0 0,0 1 0,0-1 0,0 0 0,0 1-1,0-1 1,-1 1 0,1-1 0,0 1 0,0-1 0,0 1 0,-1 0 0,1 0 0,0 0 0,-1 0 0,1 0 0,0 0 0,-1 0 0,1 0 0,0 0 0,0 0 0,-1 1 0,1-1-1,0 1 1,0-1 0,0 1 0,-1-1 0,1 1 0,0 0 0,0-1 0,-1 2 0,-5 2 10,0 1 0,1 0-1,0 0 1,0 0 0,0 0-1,-5 7 1,9-10-84,1 0-1,-1 0 1,1 0-1,-1 0 1,1 0-1,0 0 1,0 0-1,0 0 1,0 0-1,0 0 0,0 1 1,1-1-1,-1 0 1,1 1-1,-1-1 1,1 0-1,0 1 1,0-1-1,0 1 1,0-1-1,1 0 1,-1 1-1,0-1 1,2 4-1,-1-5-42,0 0-1,0 0 0,0 1 1,0-1-1,0 0 0,0 0 1,0 0-1,1 0 1,-1 0-1,0-1 0,1 1 1,-1 0-1,1-1 1,-1 1-1,0-1 0,1 1 1,-1-1-1,1 1 1,0-1-1,-1 0 0,1 0 1,-1 0-1,1 0 1,-1 0-1,1 0 0,2-1 1,4 0-159,0-1 0,1 0 0,10-4 0,15-7-650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16980,'-21'25'1881,"-23"34"0,39-51-1611,0 0 0,0 1 0,1 0 0,0 0 0,1 0 0,0 0 0,0 0 0,-2 17 0,5-22-221,0 0 1,0 0 0,1-1-1,-1 1 1,1 0 0,0 0 0,0-1-1,0 1 1,0-1 0,1 1-1,3 6 1,28 37-6,-10-15-14,-16-20-28,0 0 0,-2 0 0,1 0-1,-1 1 1,-1 0 0,0 0-1,-1 0 1,-1 0 0,0 1-1,0-1 1,-1 17 0,-2-20 77,0 0 1,0 0 0,-1 0-1,0 0 1,-1 0-1,0 0 1,0-1-1,-1 1 1,-1-1 0,1 0-1,-1 0 1,-1-1-1,0 1 1,0-1-1,-12 11 1,16-16 24,-1 0-1,0 0 1,0-1-1,0 0 1,-1 1-1,1-1 1,0 0-1,-1-1 1,1 1-1,-1-1 1,-6 3-1,8-4-61,1 0 0,-1 0 0,1 0 0,-1 0-1,1-1 1,-1 1 0,1 0 0,-1-1 0,1 1 0,-1-1-1,1 1 1,-1-1 0,1 0 0,0 1 0,-1-1 0,1 0-1,0 0 1,0 0 0,-1 0 0,1 0 0,0 0 0,0 0-1,0-1 1,0 1 0,1 0 0,-1 0 0,0-1 0,0 1-1,1-1 1,-1 1 0,1-1 0,-1 1 0,1-3 0,-3-7 15,0 0 0,1 0 0,0 0 0,1 0 0,1-1 0,0 1 0,0 0 0,1 0 0,0-1 0,1 1 0,4-11 0,-3 8-258,1 1 0,1 0 0,1 0 0,0 0 0,0 1 0,1 0-1,1 0 1,14-17 0,-14 20-45,0 2 0,0-1 1,1 1-1,0 0 0,1 1 0,-1 0 1,1 0-1,1 1 0,19-7 0,19-2-518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19156,'2'4'206,"1"1"0,-1-1 0,0 1 1,-1 0-1,1 0 0,-1 0 0,0 0 0,0 0 0,0 0 0,-1 0 0,0 0 0,0 0 0,0 1 1,-2 8-1,1 11 550,1 21-186,3 123 360,-1-141-862,2 1-1,0-1 0,16 50 0,-18-71-59,1-1-1,-1 1 0,1-1 0,1 1 0,-1-1 1,1 0-1,0-1 0,1 1 0,6 6 1,-9-10 5,0 0 0,0-1 0,0 1 0,1 0 0,-1-1 0,1 0 0,-1 1 0,1-1 0,-1 0 0,1-1 0,0 1 0,0 0 1,-1-1-1,1 1 0,0-1 0,0 0 0,0 0 0,-1 0 0,1 0 0,0 0 0,0-1 0,0 1 0,-1-1 0,1 0 0,5-2 0,1-2 43,0 0-1,0-1 1,-1 0-1,1 0 0,-1-1 1,-1 0-1,1 0 1,-1-1-1,-1 0 1,8-11-1,7-12 244,24-52 1,-14 20-112,-2-2 0,-4-1 1,29-115-1,-52 160-1093,-2 21 875,0 0 1,0 0 0,0 0 0,0 0-1,0 0 1,0 0 0,0 0-1,0 0 1,0 0 0,-1-1 0,1 1-1,0 0 1,0 0 0,0 0-1,0 0 1,0 0 0,0 0 0,0 0-1,-1 0 1,1 0 0,0 0-1,0 0 1,0 0 0,0 0 0,0 0-1,0 0 1,0 0 0,-1 0-1,1 0 1,0 0 0,0 0 0,0 0-1,0 0 1,0 0 0,0 0-1,0 0 1,-1 0 0,1 0 0,0 0-1,0 1 1,0-1 0,0 0 0,0 0-1,0 0 1,0 0 0,0 0-1,0 0 1,0 0 0,-1 0 0,1 0-1,0 1 1,0-1 0,0 0-1,0 0 1,0 0 0,0 0 0,0 0-1,0 0 1,0 1 0,0-1-1,0 0 1,0 0 0,-16 32-1835,7-7 968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19580,'-3'9'2289,"-1"1"-1545,5-8 1096,4-10-1128,-1-1-103,2-2-529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26 14771,'0'-19'2277,"-2"13"-1186,-4 12 207,-6 26-457,1 1-1,1 0 1,2 0-1,-8 64 1,14-82-730,-3 35 211,5-46-274,0-1 0,0 1 1,1 0-1,-1 0 0,1 0 1,0 0-1,0 0 0,0-1 1,3 7-1,-4-9-27,1 0 1,0 0-1,-1 0 1,1-1-1,0 1 1,0 0-1,0 0 1,0 0-1,0-1 1,-1 1-1,2 0 1,-1-1-1,0 1 1,0-1-1,0 1 1,0-1-1,0 0 1,0 1-1,0-1 1,0 0-1,1 0 1,-1 0-1,0 0 1,0 0-1,0 0 1,0 0-1,1 0 1,-1 0-1,0-1 1,2 1-1,2-2 42,0 0 0,0 0 0,0 0 0,0-1 0,4-3 0,7-4 57,-1-2 0,-1 0 0,0-1 0,-1 0-1,17-22 1,50-79 329,-22 8-177,-107 223-125,42-97-387,0 1-1,2-1 0,0 1 0,-3 39 0,8-59 168,0 1 1,0 0 0,0-1-1,0 1 1,0-1-1,0 1 1,0-1-1,0 1 1,1 0 0,-1-1-1,1 1 1,-1-1-1,1 1 1,-1-1-1,1 0 1,0 1-1,0-1 1,0 0 0,0 1-1,0-1 1,0 0-1,0 0 1,2 2-1,-1-3 54,0 1-1,0 0 0,-1-1 0,1 0 1,0 1-1,0-1 0,0 0 0,0 0 1,0 0-1,0 0 0,0 0 0,0-1 1,0 1-1,0 0 0,-1-1 0,3-1 0,8-2-76,-1-1 0,-1-1 0,1 0 0,16-13 0,16-14-479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16043,'-43'55'5072,"-64"87"-1662,106-140-3381,0 0 0,0 0 0,0 0-1,0 0 1,0 0 0,0 0 0,0 0-1,0 4 1,1-6-21,0 1 1,0 0-1,0-1 0,0 1 0,0 0 1,0-1-1,0 1 0,0 0 0,0-1 0,1 1 1,-1 0-1,0-1 0,0 1 0,1 0 1,-1-1-1,0 1 0,1-1 0,-1 1 1,1 0-1,2 1 0,-1-1 0,1 1 0,0-1 1,0 1-1,0-1 0,0 0 0,0 0 1,0 0-1,4 0 0,12 4-68,-10-2 27,0 0 0,-1 1 0,0 0-1,1 1 1,-2 0 0,1 0 0,-1 0 0,1 1 0,-2 0 0,8 8 0,-12-12 30,0 0 0,-1 0 0,1 0 0,-1 1 1,1-1-1,-1 0 0,0 1 0,0-1 0,0 1 0,0-1 0,0 1 0,-1-1 0,1 1 0,-1-1 0,0 1 0,0 0 1,0-1-1,0 1 0,0 0 0,0-1 0,-1 1 0,1-1 0,-1 1 0,0 0 0,1-1 0,-1 1 0,0-1 0,-1 0 1,1 1-1,0-1 0,-1 0 0,1 0 0,-1 0 0,0 0 0,0 0 0,0 0 0,0 0 0,0-1 0,-3 3 1,-3 2 12,0 0 1,1-1 0,-2 0 0,1-1-1,-1 1 1,0-2 0,1 1 0,-2-1-1,1 0 1,0-1 0,-1 0 0,1-1-1,-1 0 1,-17 0 0,25-1-82,0 0 0,0-1 0,0 1-1,0 0 1,1-1 0,-1 1 0,0-1 0,0 0 0,0 1 0,1-1-1,-1 0 1,0 0 0,1 0 0,-1 0 0,1-1 0,-1 1 0,1 0 0,-1-1-1,1 1 1,0 0 0,-2-3 0,2 2 22,1-1-1,-1 1 1,0 0 0,1 0-1,-1-1 1,1 1 0,0 0-1,-1-1 1,1 1 0,0 0 0,1-1-1,-1 1 1,0 0 0,1-1-1,-1 1 1,1 0 0,1-4-1,15-27-496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31 18332,'-1'8'344,"-1"1"1,1-1-1,-1 0 0,-1 0 1,0 0-1,0 0 0,0 0 1,-1-1-1,-1 1 0,-4 6 1,-3 7 543,-40 65 863,26-43-1428,-27 56-1,53-98-1019,3-4 110,9-15-346,17-29-581,-21 32 1076,34-65-2393,69-96 1,-106 169 2772,-4 4 71,1 1 1,0-1-1,0 1 0,0-1 0,0 1 0,0 0 0,0 0 0,0 0 1,1 0-1,-1 0 0,4-1 0,-5 3 1,-1 0 1,0-1-1,0 1 0,0 0 0,1 0 0,-1 0 1,0 0-1,0 0 0,1 0 0,-1 0 1,0 0-1,0 0 0,0 0 0,1 0 1,-1 0-1,0 0 0,0 0 0,1 0 1,-1 0-1,0 0 0,0 1 0,0-1 1,1 0-1,-1 0 0,0 0 0,0 0 1,0 0-1,0 0 0,1 1 0,-1-1 1,0 0-1,0 0 0,0 0 0,0 0 1,0 1-1,1-1 0,-1 0 0,0 1 1,2 11 396,-6 18 342,1-15-383,-22 141 2479,22-125-2447,1 0-1,2 0 1,4 37-1,13 22-336,-5-34-1573,-12-56 1487,2 21-1370,-2-20 1358,0-1-1,0 1 1,0-1-1,0 1 1,0-1-1,0 1 1,0-1-1,-1 1 1,1-1 0,0 1-1,0-1 1,0 0-1,-1 1 1,1-1-1,0 1 1,-1-1-1,1 0 1,0 1-1,-1-1 1,1 0-1,0 1 1,-1-1-1,1 0 1,-1 1-1,1-1 1,0 0-1,-1 0 1,1 0-1,-1 1 1,1-1-1,-1 0 1,1 0 0,-1 0-1,1 0 1,-1 0-1,1 0 1,-1 0-1,1 0 1,-2 0-1,-11-4-891</inkml:trace>
  <inkml:trace contextRef="#ctx0" brushRef="#br0" timeOffset="1">95 383 14115,'-8'-24'1920,"1"0"-1135,7 5-305,2 8 1096,16 2-640,3 3-128,14 6-656,3 0-392,10 2 240,0 2-104,8-3-112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97 14955,'-12'40'1953,"-4"4"-1185,0 5-248,2 2 1520,2 2-1183,4 0-113,3-10-304,2-4-160,3-14-376,0-7-240,2-9-632,-1-8 2200,-1-12-1328,0-6-24,-4-16-48</inkml:trace>
  <inkml:trace contextRef="#ctx0" brushRef="#br0" timeOffset="1">4 11 16956,'-3'-9'1824,"6"7"-968,5 2-312,8 3 1081,6 2-209,6-1-464,5 2-232,3-2-232,0 0-95,-4-2-409,-2 1-393,-12-3-423,-6 0 688,-15 0-160,-9 1-120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18820,'12'16'1928,"13"-15"-1183,3-2-329,7-8 896,1 1-232,1-4-776,-3 1-488,-4 1 552,-2 0-368,-13 1-136,-3 0-48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18748,'-1'17'602,"-1"0"0,-1 0 0,-1 0-1,-1 0 1,-6 17 0,-1 6 623,-17 64 628,28-104-1846,1 1 0,0-1 0,0 0 0,0 0 0,0 0 0,0 1 0,0-1 0,0 0 0,0 0-1,0 1 1,0-1 0,0 0 0,0 0 0,0 0 0,0 1 0,0-1 0,0 0 0,0 0-1,0 1 1,0-1 0,0 0 0,0 0 0,0 0 0,0 1 0,0-1 0,0 0 0,1 0 0,-1 0-1,0 1 1,0-1 0,0 0 0,0 0 0,1 0 0,-1 0 0,0 1 0,0-1 0,0 0-1,0 0 1,1 0 0,-1 0 0,0 0 0,0 0 0,1 0 0,-1 0 0,0 0 0,0 0 0,0 0-1,1 0 1,-1 0 0,0 0 0,0 0 0,1 0 0,-1 0 0,0 0 0,0 0 0,1 0 0,-1 0-1,0 0 1,1 0 0,11-7 129,-4-1-96,0 0-1,-1 0 1,0-1-1,-1 0 1,0 0 0,6-11-1,2-7 11,10-28-1,-16 28-68,-6 20-49,-3 25 19,1-15 44,0 0 0,0-1 1,0 1-1,1 0 0,-1 0 0,0 0 0,1 0 1,0-1-1,0 1 0,0 0 0,0 0 0,0-1 1,0 1-1,1-1 0,-1 1 0,1-1 0,0 0 1,0 0-1,0 1 0,2 1 0,-2-3 5,0 0 0,1 0 0,-1 1 0,0-2 0,1 1 0,-1 0 0,0 0 0,1-1 0,-1 1 0,1-1 0,-1 0 0,1 0 0,-1 0 0,1 0 0,-1 0 0,1-1 0,-1 1 0,0-1 0,1 1 0,-1-1 0,0 0 0,1 0 0,-1 0 0,4-2 0,4-3 6,1-1 1,-1 0 0,-1 0 0,1-1-1,8-9 1,-14 13-6,0 0-1,0-1 0,0 1 1,-1-1-1,0 1 0,0-1 1,0 0-1,-1 0 0,1 0 1,-1-1-1,0 1 0,-1 0 1,2-8-1,-3 13-1,0 0 1,0 0-1,0 0 1,0-1-1,0 1 1,0 0-1,0 0 1,0 0-1,1 0 0,-1 0 1,0 0-1,0 0 1,0-1-1,0 1 1,0 0-1,0 0 1,0 0-1,0 0 0,0 0 1,0 0-1,0-1 1,0 1-1,-1 0 1,1 0-1,0 0 1,0 0-1,0 0 1,0 0-1,0-1 0,0 1 1,0 0-1,0 0 1,0 0-1,0 0 1,0 0-1,0 0 1,-1 0-1,1 0 0,0 0 1,0 0-1,0-1 1,0 1-1,0 0 1,0 0-1,0 0 1,-1 0-1,1 0 0,0 0 1,0 0-1,0 0 1,0 0-1,0 0 1,0 0-1,-1 0 1,1 0-1,0 0 1,0 0-1,0 0 0,-9 8-27,-7 17-10,10-13 30,1 1 1,1 0-1,0 0 0,-3 16 0,6-24 8,0 0-1,0 0 0,1-1 0,0 1 1,0 0-1,0 0 0,0 0 0,1 0 1,0 0-1,0-1 0,0 1 1,0 0-1,1-1 0,0 1 0,2 4 1,-2-6-3,0-1-1,1 0 1,-1 0 0,0 0 0,1-1 0,-1 1 0,1-1 0,-1 1 0,1-1 0,-1 0 0,1 0 0,0 0 0,0 0 0,0 0 0,0-1 0,0 1 0,0-1 0,-1 0 0,1 0 0,0 0 0,0 0 0,0 0 0,0-1 0,0 1 0,6-3 0,1 0-140,0 0 0,0-1 1,0 0-1,-1 0 0,0-1 1,10-7-1,-19 12 141,10-7-679,0 0 0,16-16 1,-24 21 548,0 1 1,-1-1-1,1 0 1,0 0-1,-1 0 0,0 0 1,1 0-1,-1-1 1,0 1-1,0 0 1,0-1-1,-1 1 1,1 0-1,0-1 0,-1 1 1,0-1-1,1 1 1,-1-1-1,0 1 1,0-1-1,-1-2 1,-4-5-839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15731,'-1'0'152,"1"0"0,-1 0-1,0 0 1,0 0 0,0 0-1,0 1 1,0-1 0,0 0-1,0 1 1,1-1 0,-1 0-1,0 1 1,0-1 0,0 1-1,1-1 1,-1 1 0,0-1-1,1 1 1,-1 0 0,0-1-1,1 1 1,-1 0 0,1-1-1,-1 1 1,0 2 0,0-2 12,1 0 1,-1 0-1,1 0 0,-1 0 1,1 0-1,-1 0 1,1 0-1,0 1 0,-1-1 1,1 0-1,0 0 0,0 0 1,0 1-1,0-1 1,0 0-1,0 0 0,0 1 1,1 1 1047,-15-4-2939,14 4 1301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17788,'3'6'1744,"-1"5"-1048,-2 5-296,0 4 833,0 0-241,-2 3-376,1 0-168,-1-2-240,-1 1-232,0-6-576,1-2-384,-1-4 792,3-1-136,0-1-152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17076,'0'7'410,"0"0"0,0 0 0,0 0 0,-1 0 0,0 0 0,0 0 0,-3 9 0,-1 5 353,-23 110 1518,12-63-1175,-14 133-1,29-198-1071,1 0 0,0 0 1,0 0-1,0 0 0,0 0 1,1 0-1,-1 0 0,1 0 0,0 0 1,0 0-1,0 0 0,0-1 0,0 1 1,0 0-1,3 3 0,-3-6-21,-1 1 0,1 0 0,0-1 0,0 1 0,0 0 0,0-1 0,-1 1 0,1-1 0,0 0 0,0 1 0,0-1-1,0 0 1,0 1 0,0-1 0,0 0 0,0 0 0,2 0 0,-1 0 0,1 0-1,0-1 1,-1 1 0,1-1-1,-1 0 1,1 1-1,-1-1 1,6-3 0,17-12-10,0 0 1,-1-2 0,40-38 0,-6 5-146,-57 50 135,0 0-1,-1 1 1,1-1-1,0 0 1,0 0-1,0 1 1,0-1 0,0 0-1,0 1 1,0-1-1,0 1 1,0-1-1,1 1 1,-1 0 0,0-1-1,0 1 1,3 0-1,-4 0 4,0 1 1,0-1-1,1 1 0,-1-1 0,0 1 0,0-1 0,0 1 0,1-1 0,-1 1 0,0-1 0,0 1 1,0 0-1,0-1 0,0 1 0,0-1 0,0 1 0,0-1 0,0 1 0,0-1 0,-1 1 0,1-1 0,0 1 1,0-1-1,-1 2 0,-16 39-64,-4-1 20,-31 55-1395,52-95 1427,0 0 0,0 0 0,0 0 0,0 0 0,1 0 0,-1 0 0,0 0 0,0 0 0,0 0 0,0 0 0,0 0 0,0 0 0,0 0 0,0 0-1,0 0 1,0 0 0,0 0 0,0 0 0,0 0 0,0 0 0,0 1 0,0-1 0,0 0 0,0 0 0,0 0 0,0 0 0,0 0 0,0 0 0,0 0 0,0 0 0,1 0 0,-1 0 0,7-8-194,7-15-203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83 209 11626,'2'-3'650,"0"-1"0,0 1-1,0-1 1,-1 0 0,0 1-1,0-1 1,2-8-1,-2 8 29,-1 0 0,2 0 0,-1-1 0,0 1 0,1 0-1,0 0 1,3-5 0,7-8 424,20-30 208,-30 44-1261,0-1 0,0 0 0,0 0 0,-1 0 0,0 0-1,1 0 1,-2 0 0,1 0 0,0 0 0,-1-7 0,0 10-43,0 0 0,0 0-1,0 0 1,0 1 0,0-1 0,0 0-1,-1 0 1,1 0 0,0 1 0,-1-1-1,1 0 1,-1 0 0,1 1 0,0-1-1,-1 0 1,0 1 0,1-1 0,-1 0-1,1 1 1,-1-1 0,0 1 0,1-1-1,-1 1 1,0-1 0,1 1 0,-1 0-1,0-1 1,0 1 0,0 0 0,1 0-1,-1 0 1,0-1 0,0 1 0,0 0-1,0 0 1,1 0 0,-1 0 0,0 0-1,0 0 1,0 1 0,0-1 0,1 0-1,-1 0 1,0 1 0,-1-1 0,-3 2 8,0 0 0,0 0 0,0 0 0,0 0 0,-7 5 0,3 1-6,-1-1 0,1 1 0,0 1-1,1 0 1,-11 14 0,13-16-9,1 1 1,1-1-1,0 0 0,0 1 1,0 0-1,1 0 1,0 0-1,-3 14 1,6-21-3,0 1 1,-1-1 0,1 1-1,0 0 1,0-1-1,0 1 1,1 0 0,-1-1-1,0 1 1,1-1-1,-1 1 1,0 0-1,1-1 1,0 1 0,-1-1-1,1 0 1,0 1-1,0-1 1,0 1 0,1 0-1,1 0 0,-1 0 0,0 0 0,0-1 0,1 1 0,-1-1 0,1 1 1,0-1-1,-1 0 0,1 0 0,5 1 0,7 0-5,-1-1 0,1 0 1,26-2-1,-25 1 3,277-7 53,-287 7-63,-2 0 45,-1 0 0,1 0 1,0-1-1,-1 1 1,1-1-1,5-1 1,-8 1-16,-1 1 0,1 0 1,-1-1-1,1 1 0,-1-1 1,1 1-1,-1 0 0,1-1 0,-1 1 1,1-1-1,-1 0 0,1 1 1,-1-1-1,0 1 0,1-1 1,-1 0-1,0 1 0,0-1 1,1 0-1,-1 1 0,0-1 1,0 0-1,0 1 0,0-1 1,0 0-1,0 1 0,0-1 1,0 0-1,0 0 0,0 1 0,0-1 1,-1 0-1,1 1 0,0-1 1,0 1-1,-1-1 0,1 0 1,0 1-1,-1-1 0,0 0 1,-7-15 42,-1 0 0,0 1 0,-1 0 0,0 1 0,-1 0 1,-1 1-1,0 0 0,-1 0 0,-17-11 0,30 23-125,-1 1-1,1-1 1,-1 1 0,0 0-1,1-1 1,-1 1 0,0 0-1,1-1 1,-1 1 0,0 0-1,1 0 1,-1-1 0,0 1-1,1 0 1,-1 0 0,0 0-1,0 0 1,1 0 0,-1 0-1,0 0 1,0 0 0,1 1-24,0 0 0,0-1 0,0 1 0,0-1 0,0 1 0,0-1 0,0 1 0,1-1 0,-1 1 0,0-1 0,0 1 0,1-1 0,-1 1 0,0-1 0,1 1 0,-1-1 0,1 0 0,-1 1 0,0-1 0,1 0 0,-1 1 0,1-1 0,-1 0 0,1 0 0,-1 1 0,1-1 0,0 0 0,42 20-1480,-11-10 660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16396,'0'10'2008,"1"12"-1008,1 4-376,2 9 1377,0 3-617,1 8-336,-1 4-128,-3 5-367,-1 2-129,-5 1-144,-6-1-48,-9-1-200,-5-3-184,-8-4-608,-5-4-505,-5-4 1017,-4-7-192,0-8-184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15515,'-3'37'6232,"-8"32"-4634,-1 3-1121,3-7-105,3-30-412,2-1 0,1 0 0,2 58 0,1-92-11,0 0 0,0 0-1,0 0 1,0 0 0,0 0-1,0 1 1,0-1-1,0 0 1,-1 0 0,1 0-1,0 0 1,0 1 0,0-1-1,0 0 1,0 0-1,0 0 1,0 0 0,0 1-1,0-1 1,0 0 0,0 0-1,1 0 1,-1 0-1,0 1 1,0-1 0,0 0-1,0 0 1,0 0 0,0 0-1,0 0 1,0 1-1,0-1 1,0 0 0,1 0-1,-1 0 1,0 0 0,0 0-1,0 0 1,0 1-1,0-1 1,1 0 0,-1 0-1,0 0 1,0 0-1,0 0 1,0 0 0,1 0-1,-1 0 1,0 0 0,0 0-1,0 0 1,0 0-1,1 0 1,-1 0 0,5-12-1160,3-19 240,-5 1-92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16652,'0'-13'1904,"3"4"-1016,0 2-336,7 1 1009,4 4-161,5 0-384,4 1-216,5 2-336,4 1-104,1 2-111,1-1-57,-5 1-248,-3-1-225,-8 0-599,-3-2-392,-14-1 1000,-1-1-216,-16 1-208</inkml:trace>
  <inkml:trace contextRef="#ctx0" brushRef="#br0" timeOffset="1">12 120 16123,'10'14'2193,"6"-4"-1273,7-4-248,6-3 1137,7-2-505,1-1-200,0 0-344,-5-1-264,-2 1-680,-4 0-408,-13 5 512,-5 0-112,-18 0-128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16660,'12'9'1952,"14"-4"-936,1-3-360,8-4 993,5-1-217,0 1-392,2-1-280,-4 0-696,1 1-440,-6 2 952,-7 2-608,-10 4-88,-3-2-48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17820,'1'24'2500,"-18"161"322,-1 38-2108,17-219-689,1 1 0,1 0 1,-1-1-1,1 1 0,-1-1 1,1 1-1,1-1 0,1 7 1,-2-10-20,0 0 0,-1 0 1,1 0-1,0 0 1,0 0-1,0 0 0,0 0 1,0 0-1,0 0 1,0-1-1,0 1 0,0 0 1,0-1-1,0 1 1,0-1-1,1 1 1,-1-1-1,0 0 0,0 1 1,0-1-1,1 0 1,-1 0-1,0 0 0,0 0 1,1 0-1,-1 0 1,0 0-1,0-1 0,1 1 1,-1 0-1,0-1 1,0 1-1,0 0 0,3-2 1,4-2 15,-1 1 1,1-2-1,0 1 1,-1-1-1,0 0 1,0 0-1,-1-1 1,11-12-1,4-6 80,18-27-1,-7 4 137,30-56-1,-48 75-44,-1-1 0,-1 0 0,13-50 0,-21 53 2,-5 17-13,-5 13-93,-6 12-32,3 3-48,0 1 0,2 1 0,0-1 0,1 1 0,2 0 0,0 1 0,1-1 1,1 1-1,1 42 0,1-57-108,0-1 0,1 0 1,-1 1-1,1-1 0,1 0 1,-1 0-1,1 0 0,0 0 0,1 0 1,-1 0-1,1 0 0,0-1 1,1 1-1,-1-1 0,1 0 1,0 0-1,0-1 0,1 1 1,0-1-1,-1 0 0,1 0 1,1 0-1,8 5 0,10 5-820,-21-13 310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15739,'1'0'102,"-1"0"1,0 0-1,1 0 0,-1 0 0,1 0 0,-1 1 0,0-1 0,1 0 0,-1 0 0,0 0 1,0 1-1,1-1 0,-1 0 0,0 0 0,1 1 0,-1-1 0,0 0 0,0 1 0,1-1 0,-1 0 1,0 1-1,0-1 0,0 0 0,0 1 0,0-1 0,1 0 0,-1 1 0,0-1 0,0 0 0,0 1 1,0-1-1,0 1 0,0-1 0,0 1 0,-1 18 764,0-12 61,-10 139 2402,-4 211-2119,16-348-1353,0-11-407,-2-16-434,-7-33-249,-28-87 1,-27-45-2260,62 180 3354,-13-32-483,-9-29-525,23 64 1250,0-1 0,0 1-1,0-1 1,-1 0 0,1 1 0,0-1-1,1 1 1,-1-1 0,0 0-1,0 1 1,0-1 0,0 1 0,0-1-1,0 1 1,1-1 0,-1 1 0,0-1-1,1 1 1,-1-1 0,0 1 0,1-1-1,-1 1 1,0-1 0,1 1-1,-1-1 1,1 1 0,-1 0 0,1-1-1,-1 1 1,1 0 0,-1-1 0,1 1-1,-1 0 1,1 0 0,-1 0 0,2-1-1,25-3 1976,-18 4-1627,158-19 2787,-121 16-3607,75 5 1,-119-2 324,0 0 1,1 0-1,-1 0 1,0 1-1,0-1 1,1 1-1,-1-1 1,0 1-1,0 0 1,0 0-1,0 0 1,4 2 0,-4 6-332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1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16844,'7'14'1976,"13"-8"-1000,3-6-384,8-2 1129,4-1-473,1-2-384,1-3-408,-3 6-1264,-1-3 864,-10-2-256,-3-2-120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2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73 17116,'-8'41'1045,"2"0"0,2 1 0,2-1 0,3 45 0,-1-84-995,0-1 0,0 1 0,0-1 0,0 1 0,1-1 0,-1 1 0,0-1 0,1 1 0,-1-1 0,1 1 0,0-1 0,-1 0 0,1 1 0,0-1 0,0 0 0,0 0 0,0 0 0,0 1 0,0-1 0,0 0 0,0 0 0,1 0 0,-1-1 0,0 1 0,3 1 0,-2-2-18,-1 0 1,1 0 0,-1 0 0,0 0 0,1-1 0,-1 1 0,1 0 0,-1-1 0,1 0 0,-1 1 0,0-1 0,1 0 0,-1 1 0,0-1 0,0 0-1,0 0 1,1 0 0,-1 0 0,0 0 0,0 0 0,0 0 0,-1-1 0,1 1 0,0 0 0,0 0 0,-1-1 0,2-2 0,7-15 55,-1-2 0,-1 1 0,0-1 0,-2 0 0,0-1 0,-1 1 0,-2-1 0,0 0 0,-2-33 0,-4 36-199,1 18 8,1 11 27,1-6 66,1-1 1,0 0-1,0 1 0,0-1 0,0 1 0,0-1 0,1 0 0,-1 1 0,1-1 0,0 0 0,0 1 0,0-1 0,1 0 0,2 5 0,-2-6 12,-1-1-1,1 1 0,-1-1 0,1 0 0,0 0 1,-1 0-1,1 0 0,0 0 0,0 0 1,0 0-1,0 0 0,0-1 0,0 1 0,0-1 1,0 0-1,0 1 0,0-1 0,0 0 1,0 0-1,0 0 0,0 0 0,0-1 0,0 1 1,0-1-1,0 1 0,3-2 0,8-2 12,-1-1 1,0 0-1,0-1 0,0 0 0,-1-1 0,19-14 0,57-57 115,-77 69-109,-10 9-17,0-1-1,1 1 1,-1 0 0,0-1-1,1 1 1,-1-1-1,1 1 1,-1 0 0,0-1-1,1 1 1,-1 0 0,1 0-1,-1-1 1,1 1 0,-1 0-1,1 0 1,-1 0-1,1-1 1,-1 1 0,1 0-1,0 0 1,-1 0 0,1 0-1,-1 11 20,-16 31-7,11-29-9,3-7 1,-26 80 64,25-78-44,1 1 0,1 0 1,0 0-1,0 0 1,1-1-1,0 1 0,0 0 1,3 9-1,-3-16-17,0-1 0,0 0 0,1 1 0,-1-1-1,0 0 1,1 1 0,0-1 0,-1 0 0,1 0 0,0 0 0,-1 0-1,1 0 1,0 0 0,0 0 0,0 0 0,0 0 0,0 0 0,0 0 0,0 0-1,0-1 1,0 1 0,2 0 0,-1 0 5,1 0 0,-1-1 1,0 0-1,0 0 0,0 1 1,1-1-1,-1-1 0,0 1 0,0 0 1,0 0-1,1-1 0,2 0 0,3-3 23,0 1-1,0-1 1,0 0-1,0 0 1,12-11-1,4-5 4,-2-2-1,-1-1 1,-1-1 0,0-1-1,18-31 1,-24 28-36,-12 21-4,-10 18 0,-4 7 10,1 2 0,0-1 0,2 2 0,1-1 0,0 1 0,1 0 0,2 1 0,0-1 0,-2 27 0,7-47-27,-1 0 0,1 0 0,0 0 0,0 0 0,1 0 0,-1 0 0,0 0 0,0 0 0,0 0 0,1 0 0,-1 0 0,0-1 0,1 1 1,0 1-1,-1-1-17,0-1 0,1 0 1,-1 0-1,0 1 0,0-1 1,1 0-1,-1 0 0,0 0 1,1 0-1,-1 0 1,0 0-1,1 1 0,-1-1 1,0 0-1,1 0 0,-1 0 1,0 0-1,1 0 0,-1 0 1,0 0-1,1 0 0,-1 0 1,0-1-1,1 1 1,-1 0-1,0 0 0,1 0 1,1-1-139,0 0 1,0-1 0,0 1-1,0-1 1,-1 1 0,1-1-1,0 1 1,-1-1 0,1 0-1,1-3 1,4-8-126,-1 1 1,0-1-1,4-17 0,3-16-512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2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18908,'0'0'1944,"0"1"-1439,3 3-209,1 4 936,0 0-1320,3 1-560,3-2 528,5 6-208,6-2-144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2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16940,'-4'36'1465,"-2"-1"0,-1 0 0,-15 46 0,-3 10 398,17-57-1333,3-17-273,0 1 0,1-1-1,1 1 1,1 0-1,1 1 1,1 25 0,0-42-245,0-1 0,0 0 1,1 1-1,-1-1 0,0 0 1,1 1-1,-1-1 0,1 0 1,-1 0-1,1 1 0,0-1 1,-1 0-1,1 0 0,0 0 1,0 0-1,0 0 0,0 0 1,0 0-1,1 1 0,-1-2-7,0 0 0,0 1-1,0-1 1,0 0 0,0 0-1,0 1 1,0-1 0,0 0-1,1 0 1,-1 0-1,0-1 1,0 1 0,0 0-1,0 0 1,0 0 0,0-1-1,0 1 1,1-1 0,5-3-12,0 0 1,0-1-1,-1 1 1,0-1 0,6-6-1,-8 7 2,18-17-30,-17 16 19,0-1 1,0 1-1,1 0 1,-1 0 0,1 0-1,1 1 1,-1 0-1,1 0 1,9-3-1,-15 6 13,0 1 0,0 0 1,0 0-1,0 0 0,0 0 0,0 0 0,0 0 0,0 0 1,0 0-1,0 0 0,0 0 0,0 0 0,0 1 1,-1-1-1,1 0 0,0 1 0,0-1 0,0 0 0,0 1 1,0-1-1,-1 1 0,1 0 0,0-1 0,0 1 0,-1 0 1,1-1-1,-1 1 0,1 0 0,0 0 0,-1 0 0,1-1 1,-1 1-1,0 0 0,1 0 0,-1 0 0,0 0 0,1 0 1,-1 0-1,0 1 0,1 4 4,0 1 0,0-1-1,-1 0 1,-1 12 0,-2 12-48,-2-1 1,-1 0 0,-1 0-1,-17 42 1,-3-15-1151,26-53 921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178 249 16764,'-2'-2'163,"-1"0"1,1 0-1,-1 0 1,0 0 0,0 0-1,1 1 1,-1 0-1,0-1 1,-1 1 0,1 0-1,0 0 1,0 1-1,0-1 1,0 1 0,-1 0-1,1-1 1,-4 2-1,2-1 8,1 1-1,-1 0 0,1 0 0,-1 1 0,0-1 0,1 1 1,0 0-1,-1 0 0,1 1 0,-7 5 0,5-4-105,1 0-1,0 1 0,0 0 0,0 0 1,1 0-1,0 1 0,0-1 0,0 1 1,1 0-1,-1 0 0,2 0 1,-1 1-1,1-1 0,-1 1 0,2-1 1,-3 12-1,4-17-59,0 1 0,0 0 0,0-1 0,0 1 0,0-1 1,0 1-1,0 0 0,0-1 0,1 1 0,-1-1 0,1 1 0,-1-1 0,1 1 1,-1-1-1,1 1 0,0-1 0,0 1 0,0-1 0,0 0 0,0 0 0,0 1 1,0-1-1,0 0 0,2 1 0,-1-1 12,1 0 0,-1 0 0,0-1 0,0 1 0,1-1 0,-1 1 0,1-1 0,-1 0 0,1 0 0,-1 0 0,0 0 0,1 0 0,-1-1 0,4 0 0,5-2 69,0-1 0,0 0 1,0-1-1,-1 0 0,17-11 0,-8 3 102,-1-2 0,-1 0 0,0-2 0,0 0-1,23-32 1,-16 14 167,-1 0 0,22-51-1,-41 80-290,-1-1 0,0 0-1,0 0 1,-1-1 0,1 1-1,-2-1 1,2-10 0,-5 6 120,-5 18-89,-8 20-30,6-4-41,0 1 0,2-1-1,1 1 1,-7 45 0,11-57-125,1 0 0,1 0-1,0 0 1,0 0 0,1 0-1,1-1 1,0 1 0,0 0-1,1-1 1,0 1 0,1-1-1,0 0 1,6 11 0,-7-16-11,1 0 1,0 0-1,-1-1 1,1 1-1,1-1 1,-1 0-1,1 0 1,-1 0-1,1-1 1,0 0 0,1 0-1,-1 0 1,0 0-1,1-1 1,-1 0-1,8 2 1,26 3-516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2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6 455 13267,'-6'10'3808,"18"-26"-1101,131-154 1530,86-74-3135,-219 234-1070,-8 7-22,0 0-1,1 1 1,-1 0 0,1-1 0,0 1 0,0 0-1,-1 0 1,1 1 0,5-3 0,-8 4-9,0 0-1,1 0 1,-1 0 0,0 0 0,0-1 0,0 1 0,0 0 0,0 0-1,1 0 1,-1 0 0,0 0 0,0 1 0,0-1 0,0 0 0,0 0-1,0 0 1,1 0 0,-1 0 0,0 0 0,0 0 0,0 0 0,0 0-1,0 0 1,0 0 0,0 0 0,0 0 0,1 0 0,-1 1 0,0-1-1,0 0 1,0 0 0,0 0 0,0 0 0,0 0 0,0 0 0,0 0-1,0 1 1,0-1 0,0 0 0,0 0 0,0 0 0,0 0 0,0 0-1,0 0 1,0 1 0,0-1 0,0 0 0,0 0 0,0 0 0,0 0-1,0 0 1,0 0 0,0 1 0,-3 12 24,-6 15 5,-137 363-238,146-390 197,-8 36-1123,8-37 1096,0 1 0,0 0 0,0-1 0,0 1 0,0-1 0,0 1 0,0 0 0,0-1 0,0 1 0,1-1 0,-1 1 1,0-1-1,0 1 0,0 0 0,1-1 0,-1 1 0,0-1 0,1 1 0,-1-1 0,1 1 0,-1-1 14,1 0 0,0 0 0,0 0 0,-1 0 0,1 0 0,0 0 0,-1 0 0,1 0 0,-1 0 0,1-1-1,0 1 1,-1 0 0,1 0 0,0-1 0,-1 1 0,1 0 0,-1-1 0,1 1 0,-1-1 0,1 1 0,-1 0 0,1-1 0,0 0 0,19-20-500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2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64 18212,'-12'28'586,"1"0"-1,1 1 1,2 0-1,1 0 1,1 0 0,1 1-1,-1 60 1,6-81-495,1 0-1,-1 0 1,2 0 0,2 13 0,-3-20-62,0 1 0,0-1 0,0 1 0,0-1 1,0 1-1,1-1 0,-1 0 0,1 1 0,-1-1 1,1 0-1,0 0 0,0 0 0,0 0 0,0-1 0,0 1 1,0 0-1,0-1 0,1 0 0,2 2 0,0-2 17,0 0 0,-1 0-1,1 0 1,0-1-1,0 0 1,0 0-1,-1 0 1,1 0 0,0-1-1,0 0 1,-1 0-1,1 0 1,0-1-1,-1 1 1,1-1-1,-1 0 1,7-4 0,4-4 128,1 0 1,-1-1 0,17-16-1,-14 11 34,-1-1-1,-1-1 1,0-1-1,-2 0 1,15-24-1,-22 32-131,-2 0-1,1 0 1,-1 0 0,-1-1-1,0 1 1,-1-1 0,0 0-1,-1 0 1,0 0 0,-1 0-1,0-25 1,-2 33-86,1 0 0,-1 0 0,0 0 0,1 0 0,-2 0 0,1 1 0,0-1 0,-1 0 0,0 1 0,0-1 0,0 1 0,0-1 0,0 1 0,-1 0 0,1 0 0,-1 0 0,0 0 0,0 1 0,0-1 0,0 1 0,-1 0 0,1-1 0,-1 1 0,1 1 0,-1-1 0,0 1 0,1-1 0,-1 1 0,0 0 0,0 0 0,-6 0 0,4 1-173,-1-1 0,1 1 0,-1 0 0,1 1 0,-1 0-1,1 0 1,-1 0 0,1 1 0,0 0 0,0 0 0,0 0 0,0 1 0,0 0 0,0 0 0,1 1 0,-1 0 0,1 0 0,-8 7 0,2 1-540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14763,'-3'13'8151,"-10"29"-7041,9-27-319,-12 36-459,3 1 1,2 0-1,2 1 1,-2 53 0,11-106-331,1 27-175,4-22-330,4-14-289,-3-5 295,0-1-1,0 1 1,-1-1-1,-1-1 1,-1 1-1,3-25 1,-4 31 317,5-42-750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13779,'0'0'124,"0"-1"-1,0 1 1,0-1-1,0 1 1,0-1-1,0 1 1,1-1 0,-1 1-1,0-1 1,0 1-1,0-1 1,1 1-1,-1-1 1,0 1 0,1 0-1,-1-1 1,0 1-1,1-1 1,-1 1-1,0 0 1,1-1 0,-1 1-1,1 0 1,-1 0-1,1-1 1,-1 1-1,1 0 1,-1 0 0,1 0-1,-1-1 1,1 1-1,-1 0 1,1 0-1,-1 0 1,1 0 0,0 0-1,23 2 2352,-15-1-1888,52 2 356,0-4 1,65-8-1,11 0-1329,-135 9 355,20 1-1144,-18 3 440,-10 5 232,-3 1-58</inkml:trace>
  <inkml:trace contextRef="#ctx0" brushRef="#br0" timeOffset="0.5">48 281 15595,'16'18'1993,"7"-8"-993,4-5-336,7-5 1136,4-3-431,2-2-361,-3-2-264,-4-1-696,-7 3-384,-9 5 512,-7 3-248,-7 1-72,-3 0-72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15947,'0'21'1825,"9"-5"-969,4-4-296,11-7 880,6-2-263,8-3-289,-1-1-312,3-3-856,0-4-504,-3-5 688,-1 1-192,-3-6-120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14579,'-12'39'1252,"-10"47"208,20-76-1208,0 1-1,1 0 1,0 0-1,1 0 1,2 20-1,-2-30-217,0 1 1,1-1-1,-1 1 1,0 0-1,1-1 1,-1 1-1,1-1 1,-1 1-1,1-1 1,0 0-1,-1 1 1,1-1-1,0 1 1,0-1-1,0 0 1,0 0-1,0 0 1,1 0-1,-1 1 1,0-2-1,0 1 1,1 0-1,-1 0 1,1 0-1,-1 0 1,1-1-1,-1 1 0,1-1 1,-1 1-1,1-1 1,-1 0-1,1 1 1,-1-1-1,1 0 1,0 0-1,-1 0 1,1 0-1,-1-1 1,1 1-1,0 0 1,-1-1-1,1 1 1,1-2-1,8-1 114,-1-1-1,1-1 0,-1 0 1,16-11-1,-3 1 18,-1-1 0,-1 0-1,0-2 1,-1-1 0,-1 0 0,-1-1 0,29-43 0,-42 52-18,-10 17 86,-14 19 40,3 2 119,-21 48 0,32-64-306,1 0 0,0 1 0,1-1 0,0 1 0,1 0 0,0 0 0,0 18 1,2-28-123,0-1 0,0 1 0,0 0 0,1-1 0,-1 1 0,0-1 0,1 1 0,-1 0 0,1-1 0,-1 1 0,1-1 0,0 1 0,0-1 0,0 1 0,0-1 0,0 0 0,0 0 0,0 1 0,0-1 0,0 0 0,1 0 0,-1 0 0,0 0 1,1 0-1,-1 0 0,1-1 0,-1 1 0,1 0 0,-1-1 0,1 1 0,0-1 0,-1 0 0,1 1 0,0-1 0,1 0 0,4 0-82,-1 0-1,1 0 1,-1-1-1,1 0 1,-1 0 0,0 0-1,13-5 1,16-10-382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18 15995,'5'-3'228,"19"-11"2428,-24 14-2634,0 0 0,0 0 0,0 0 0,0-1 1,0 1-1,0 0 0,0 0 0,0 0 1,0 0-1,1 0 0,-1 0 0,0 0 0,0 0 1,0 0-1,0 1 0,0-1 0,0 0 1,0 0-1,0 0 0,0 0 0,0 0 0,1 0 1,-1 0-1,0 0 0,0 0 0,0 0 1,0 0-1,0 0 0,0 0 0,0 0 0,0 0 1,0 0-1,0 0 0,0 0 0,0 1 1,0-1-1,0 0 0,0 0 0,0 0 0,0 0 1,0 0-1,0 0 0,0 0 0,0 0 1,0 0-1,0 0 0,0 1 0,0-1 0,0 0 1,0 0-1,0 0 0,0 0 0,0 0 1,0 0-1,0 0 0,0 0 0,0 0 1,0 0-1,0 0 0,0 1 0,0-1 0,0 0 1,0 0-1,0 0 0,0 0 0,0 0 1,0 0-1,-11 16 1053,-176 271 1244,153-224-2318,30-53-204,8-12-161,14-19-375,-17 20 717,70-94-2023,98-118-1635,-165 209 3633,18-19-88,-21 22 161,0 0-1,0 0 1,0 0-1,0 0 1,0 1-1,0-1 1,0 0-1,1 0 1,-1 1-1,0-1 1,1 1-1,-1-1 1,0 1-1,1 0 1,-1-1-1,3 1 1,-3 1 23,-1 0 0,1 0 0,-1 0 0,0 0 1,1 0-1,-1 0 0,0 0 0,1 0 1,-1 0-1,0 1 0,0-1 0,0 0 0,0 0 1,0 0-1,-1 0 0,1 0 0,0 0 0,0 0 1,-1 2-1,-29 101 2230,18-69-1415,-10 56 0,17-45-556,1 90-1,4-101-1694,-18-60-787,6 2 1381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11602,'-12'-19'1569,"5"11"-689,7 3-280,7 7 1329,9 4-697,6 4-328,2-2-112,3 4-320,2-4-216,2 1 1457,-3-3-1481,-1-8 48,-3-5 40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3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15915,'2'8'365,"-1"0"0,0 0 0,0 0-1,-1 0 1,0 1 0,0-1 0,-1 0-1,0 0 1,-3 11 0,1 0 327,-3 13-18,3-20-432,1 1 1,0 0-1,1-1 1,0 1-1,1 0 1,0-1-1,3 18 1,-2-29-226,-1 0 0,1 0 0,-1 0 0,1 0 1,0 0-1,0 0 0,-1 0 0,1 0 0,0 0 0,0-1 1,0 1-1,0 0 0,0-1 0,0 1 0,0-1 0,0 1 0,0-1 1,0 1-1,0-1 0,0 0 0,1 1 0,-1-1 0,0 0 1,0 0-1,0 0 0,0 0 0,0 0 0,3-1 0,36-5 36,-36 5-42,8-2-8,1 1-1,0 0 0,0 1 1,0 0-1,0 1 0,-1 0 0,18 3 1,-27-2-3,0-1 0,1 1 0,-1 0 0,0 0 0,0 1 0,0-1 1,1 1-1,-2-1 0,1 1 0,0 0 0,0 0 0,0 0 0,-1 1 1,0-1-1,1 1 0,-1-1 0,0 1 0,0 0 0,0 0 0,0 0 0,-1 0 1,1 0-1,-1 0 0,0 0 0,0 0 0,0 1 0,0-1 0,-1 0 1,1 1-1,-1-1 0,0 0 0,0 5 0,0-1 64,-1 0-1,0-1 1,-1 1 0,0 0 0,0 0-1,0-1 1,-1 1 0,0-1-1,0 0 1,0 0 0,-1 0-1,0 0 1,0 0 0,-1-1 0,0 0-1,0 0 1,0 0 0,0-1-1,-7 5 1,7-5 25,0 0 1,-1 0-1,0 0 0,0-1 1,0 0-1,0 0 0,0-1 1,-1 0-1,1 0 0,-1 0 1,0-1-1,1 0 0,-1 0 1,0 0-1,0-1 0,1 0 1,-1-1-1,0 1 0,-11-4 1,15 3-280,0-1 0,0 1 0,0-1 0,0 0 0,0 0 0,0 0 0,1 0 0,-1 0 0,1-1 0,0 1 1,0-1-1,0 0 0,0 1 0,0-1 0,0 0 0,1 0 0,-1 0 0,1 0 0,0-1 0,0 1 0,-1-4 0,-1-9-716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5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11763,'9'-4'4798,"7"-3"-2533,-15 6-2252,-1 1 1,1 0-1,-1 0 0,0 1 1,1-1-1,-1 0 0,0 0 0,1 0 1,-1 0-1,1 0 0,-1 0 1,0 0-1,1 1 0,-1-1 1,0 0-1,1 0 0,-1 0 0,0 1 1,0-1-1,1 0 0,-1 0 1,0 1-1,0-1 0,1 0 0,-1 1 1,0-1-1,0 0 0,0 1 1,0-1-1,1 0 0,-1 1 0,0-1 1,0 0-1,0 1 0,0-1 1,0 1-1,0-1 0,0 0 0,0 1 1,0-1-1,0 0 0,0 1 1,0-1-1,0 1 0,-4 64 125,-20 116 1,-1 8 36,19-118-147,-3 63 92,13-146 42,-1 1-1,2-1 0,7-15 1,0-1-424,-2 8-434,-7 12 511,1 1 0,-1-1 0,-1 0 1,3-10-1,-2-3-191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21501,'-4'0'1840,"-6"13"-1472,-7 11-120,-2 9 744,0 10-600,2 10-120,3 7-47,1 5-17,9-8-176,1-2-120,4-8-345,2-5-295,4-17-592,3-15 744,5-25 184,2-14-264,6-10-64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35 15611,'-3'-1'239,"0"0"-1,0 0 0,0 0 1,-1 1-1,1 0 0,0 0 1,0-1-1,0 2 0,-1-1 0,1 0 1,0 1-1,0-1 0,0 1 1,0 0-1,0 0 0,0 0 1,0 1-1,0-1 0,0 1 1,0-1-1,-2 3 0,-6 3 399,1 1 0,0 0 1,0 0-1,-9 10 0,16-14-509,-1 1 1,1-1 0,0 1 0,0 0-1,0 0 1,1 0 0,0 0-1,-4 11 1,6-15-112,0 0 1,0 1-1,-1-1 1,1 0-1,0 0 1,0 1-1,0-1 1,0 0-1,0 0 1,1 1-1,-1-1 1,0 0-1,1 0 0,-1 1 1,0-1-1,1 0 1,0 0-1,0 1 1,0-1-12,0 0 1,0 0 0,0 0-1,1 0 1,-1 0-1,0-1 1,0 1-1,1-1 1,-1 1 0,0-1-1,1 1 1,-1-1-1,1 0 1,-1 0 0,0 0-1,1 1 1,-1-1-1,1-1 1,-1 1 0,3 0-1,1-1 14,0 0 0,1-1 0,-1 1-1,0-1 1,0 0 0,0-1 0,0 1 0,0-1-1,0 0 1,-1 0 0,1-1 0,-1 1 0,0-1-1,0 0 1,0 0 0,-1 0 0,0 0 0,6-10 0,-4 6-13,0 0 0,-1 0 0,0 0 0,-1-1 0,0 0 0,0 0 0,-1 1 1,0-2-1,0 1 0,0-14 0,-5 14-316,-3 14-89,-4 14-597,8-13 692,0 0 0,1-1 0,-1 1 0,1 0 0,1 0-1,-1-1 1,1 1 0,0 0 0,0 0 0,1 0 0,-1 0 0,4 11-1,7-2-516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5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 13675,'-1'1'120,"0"-1"0,0 0 0,1 0 0,-1 0 0,0 0 0,0 0 0,0 0 0,0 0 0,0 0 0,1-1 0,-1 1 0,0 0 0,0-1 0,0 1 0,1 0 0,-1-1 0,0 1 0,0-1 0,0 0 0,1 1-30,0-1-1,0 1 1,0-1 0,0 1 0,0 0 0,0-1-1,0 1 1,0-1 0,1 1 0,-1-1 0,0 1 0,0 0-1,1-1 1,-1 1 0,0 0 0,0-1 0,1 1-1,-1 0 1,0-1 0,1 1 0,-1 0 0,0-1-1,1 1 1,0 0 0,30-18 1916,-25 16-1843,1 0 1,-1 0-1,1 1 1,-1 0-1,1 0 1,0 0-1,-1 1 0,1 0 1,0 0-1,9 3 1,0 0 69,1 2-1,25 10 1,24 7-253,-65-22-52,0 1 1,0-1-1,0 0 0,0 0 1,0 0-1,0 0 0,0 0 0,0-1 1,0 1-1,0 0 0,0 0 0,0 0 1,-1-1-1,1 1 0,0-1 0,0 1 1,0 0-1,0-1 0,-1 0 0,1 1 1,1-1-1,-2 0 35,0 1 0,0 0 1,1-1-1,-1 1 0,0-1 0,0 1 0,0 0 1,0-1-1,0 1 0,0 0 0,1-1 0,-1 1 0,0-1 1,0 1-1,0 0 0,0-1 0,-1 1 0,1-1 1,0 1-1,0 0 0,0-1 0,0 1 0,0-1 1,0 1-1,-1 0 0,1-1 0,0 1 0,0 0 1,0-1-1,-1 1 0,1 0 0,0 0 0,-1-1 1,1 1-1,0 0 0,0 0 0,-1-1 0,1 1 0,0 0 1,-1 0-1,1 0 0,-1 0 0,1-1 0,0 1 1,-1 0-1,1 0 0,0 0 0,-1 0 0,1 0 1,-1 0-1,-9-1-618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5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14211,'9'3'1440,"4"-2"-703,1 1-233,8-2 696,-1 0-80,4 1-192,-1-1-128,0 1-239,-2-1-105,-5 0-296,-3 2-168,-4-1-408,-4 1-241,-4-1-327,2 2-1368,-5 0 1832,-2-2-361,-3 2-191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5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14427,'15'4'1496,"3"-4"-751,5 0-273,7-1 656,5-1-168,-1 1-168,1-3-128,-2 2-304,-6-1-159,-3 2-418,-5-1-287,-5 1 408,-4 1-64,4 1-96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12675,'40'3'3616,"317"-11"-241,-165 3-3717,-104 10 1526,-79-4-1040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16684,'1'-3'283,"0"0"1,0 0-1,1 0 1,0 0-1,-1 0 1,1 0-1,0 0 1,0 1-1,1-1 1,-1 1-1,0-1 1,1 1-1,0 0 1,-1 0 0,1 0-1,3-1 1,6-4 577,0 1 1,22-7 0,-14 6-588,-1 2 0,1 0 1,1 1-1,-1 1 0,1 1 0,-1 0 0,1 2 0,36 3 0,-55-2-263,0-1 0,0 0-1,0 1 1,0-1 0,0 1-1,0 0 1,0-1 0,0 1-1,-1 0 1,1 0-1,0 0 1,0 1 0,-1-1-1,1 0 1,-1 1 0,1-1-1,-1 1 1,2 1 0,-3-1-3,1-1 1,-1 0 0,0 1-1,1-1 1,-1 1 0,0-1-1,0 1 1,0-1 0,0 0-1,0 1 1,0-1 0,-1 1-1,1-1 1,0 1 0,-1-1-1,1 0 1,-1 1 0,1-1-1,-1 0 1,0 1-1,0-1 1,1 0 0,-1 0-1,0 0 1,0 0 0,-1 1-1,-18 19 190,0-2 0,-40 31 0,-9 7 205,45-35-174,-26 33 1,44-47-182,-1 1 1,2-1-1,-1 1 0,1 0 0,0 1 0,1-1 1,0 1-1,-3 13 0,6-20-67,1-1 0,-1 1 0,1 0 0,-1 0-1,1 0 1,0 0 0,0 0 0,0 0 0,1 0 0,-1 0 0,1 0-1,-1 0 1,1-1 0,0 1 0,0 0 0,0 0 0,1-1-1,-1 1 1,1-1 0,-1 1 0,1-1 0,0 0 0,0 1 0,0-1-1,0 0 1,0 0 0,0 0 0,1-1 0,-1 1 0,1 0-1,-1-1 1,1 0 0,0 0 0,-1 1 0,5 0 0,4 1-327,0-1 1,1 0 0,-1 0 0,0-1-1,0-1 1,1 0 0,-1 0 0,15-3-1,-10 0 116,-1 0-1,0-1 1,-1-1-1,1 0 1,18-10-1,23-16-714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18132,'-4'1'241,"0"0"0,0 0 0,0 1 0,0-1 0,0 1 0,0 0 1,1 0-1,-1 0 0,1 1 0,0-1 0,-1 1 0,1 0 0,0 0 0,1 0 0,-5 5 1,-2 4 332,1 0 1,-13 26-1,13-21-199,1 0 0,-9 30 0,13-38-291,2-1 0,-1 1-1,1-1 1,0 1 0,1-1 0,0 1 0,0 0-1,2 9 1,-1-16-53,-1 1 0,1-1 0,-1 0 0,1 1 0,0-1 1,0 0-1,0 0 0,0 0 0,1 1 0,-1-1 0,0 0 0,1-1 0,0 1 0,-1 0 0,1 0 0,0-1 0,0 1 0,0-1 0,0 1 0,0-1 0,0 0 0,0 0 1,1 0-1,-1 0 0,0 0 0,1 0 0,-1-1 0,0 1 0,1-1 0,-1 0 0,1 0 0,-1 0 0,1 0 0,3 0 0,5-2 65,0 1 0,-1-1 0,1-1-1,-1 0 1,0 0 0,17-9 0,-7 2 46,0-1 0,-1-1 0,-1-1 0,25-21 0,-34 27-163,0-2-1,-1 1 1,0-1-1,-1-1 1,0 1-1,0-1 1,-1 0-1,0-1 0,-1 1 1,5-14-1,-9 22-69,0-1 0,-1 0-1,1 1 1,0-1 0,-1 0-1,1 1 1,-1-1 0,0 0-1,0 0 1,0 1 0,-1-1 0,1 0-1,0 0 1,-1 1 0,0-1-1,0 0 1,0 1 0,0-1-1,0 1 1,0-1 0,-2-2-1,1 3-63,-1 0 0,1 0 0,-1 0 0,1 0 0,-1 1 0,1-1 0,-1 1 0,0 0 0,0-1-1,0 1 1,0 0 0,0 1 0,0-1 0,0 1 0,0-1 0,0 1 0,0 0 0,-5 0 0,-17 1-644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15 18348,'30'-6'2072,"0"3"-1151,2-1-361,-2 3 1304,2 1-552,-2 4-455,-2 2-233,-2-2-392,-4 2-128,-5-1-328,-3 1-248,-7-2-609,-4 2-343,-10-3 1056,-4 0-280,-7 0-184</inkml:trace>
  <inkml:trace contextRef="#ctx0" brushRef="#br0" timeOffset="1">0 309 17220,'23'14'2176,"6"-7"-1304,15-8-296,6-4 1057,8-5-449,0 0-136,-3-3-664,-8 3-432,-10 2-936,-6-1 936,-14 1-240,-4-2-176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18020,'37'2'1880,"60"10"0,-54-5-918,-38-6-869,10 1 119,0 0-1,0 1 0,-1 1 1,1 0-1,14 7 0,-26-10-192,0 1-1,0-1 1,-1 1 0,1-1 0,-1 1-1,1 0 1,-1 0 0,1 0-1,-1 0 1,0 1 0,0-1-1,0 1 1,-1-1 0,1 1-1,0 0 1,-1-1 0,0 1 0,1 0-1,-1 0 1,-1 0 0,1 0-1,0 0 1,-1 0 0,1 0-1,-1 0 1,0 0 0,0 0 0,0 1-1,0-1 1,-1 0 0,0 4-1,-2 4 21,-1 0 0,0-1 0,0 1 0,-1-1-1,0 0 1,-1 0 0,-8 10 0,-55 65 211,55-70-200,-12 15-589,-1-1 0,-2-1 0,-1-2 0,-56 40 0,65-56 56,20-10 451,0 0-1,1 0 1,-1 0-1,0 0 1,1 0-1,-1-1 1,1 1-1,-1 0 1,0 0-1,1 0 1,-1-1-1,1 1 1,-1 0-1,1-1 1,-1 1-1,1 0 1,-1-1 0,1 1-1,-1-1 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86 12483,'9'-8'633,"1"0"1,12-15 0,-20 21-423,0-1 0,0 1 1,0-1-1,-1 0 1,1 0-1,-1 1 1,1-1-1,-1 0 0,0 0 1,0-1-1,-1 1 1,1 0-1,0-6 1,-1 10-81,-1-1 1,1 1-1,-1-1 1,0 1 0,1-1-1,-1 1 1,1-1-1,-1 1 1,0-1-1,1 0 1,-1 1-1,0-1 1,1 0 0,-1 1-1,0-1 1,0 0-1,1 0 1,-1 0-1,0 0 1,0 0 0,-1 0-1,-17 2 3176,9-2-1678,9 0-1561,1-1 0,-1 1 0,0 0 0,0 0 0,0 0 0,0 1 1,0-1-1,0 0 0,0 0 0,1 0 0,-1 1 0,0-1 0,0 0 0,0 1 0,0-1 0,1 1 0,-1-1 0,0 1 1,1-1-1,-1 1 0,0 0 0,1-1 0,-1 1 0,0 0 0,1-1 0,-1 1 0,1 0 0,0 0 0,-1-1 0,0 2 1,-21 32 111,1 1 1,1 1-1,2 1 1,-19 54-1,37-90-179,-19 44 84,3 1 0,1 1 0,-10 61-1,24-106-98,1 0 0,0 0-1,-1 0 1,1-1 0,0 1-1,0 0 1,0 0-1,0 0 1,0 0 0,1-1-1,-1 1 1,1 3 0,0-5-17,0 0 1,-1 0 0,1 0 0,-1-1 0,1 1 0,-1 0 0,1 0 0,-1-1 0,0 1 0,1 0 0,-1-1 0,1 1 0,-1 0 0,1-1 0,-1 1-1,0 0 1,1-1 0,-1 1 0,0-1 0,0 1 0,1-1 0,-1 1 0,0-1 0,0 1 0,1-2 0,21-46-1970,-8 8 545,13-69 1,-16 50 457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16339,'19'-6'2041,"6"6"-945,4-1-344,10 1 1217,5 1-297,9 1-480,2-1-215,1-1-345,-5-1-192,-11-3-456,-1 2-280,-16 1-600,-6-2-481,-17 0 1073,-8 0-256,-14 5-208</inkml:trace>
  <inkml:trace contextRef="#ctx0" brushRef="#br0" timeOffset="1">8 244 17340,'-7'15'1992,"15"-3"-992,10-3-288,22-7 1073,7-2-249,13-1-432,6-3-199,1-1-353,-6 0-224,-8 2-520,-7 0-400,-21 3-793,-9 0 1137,-22 6-224,-9 1-200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25 18724,'-1'0'139,"0"0"1,0 1-1,0-1 1,0 1-1,0-1 0,0 1 1,0-1-1,0 1 0,0-1 1,1 1-1,-1 0 1,0 0-1,0-1 0,1 1 1,-1 0-1,1 0 1,-1 0-1,0 0 0,1 0 1,-1 1-1,-9 21 751,10-22-766,-11 32 203,2 0-1,1 1 1,2 0 0,-3 53 0,9 140 58,1-217-320,2-14-6,4-18 4,8-41 10,28-105-137,-31 129-7,2 0 1,23-44-1,-32 73 52,1 0-1,0 1 1,1 0 0,0 1-1,0-1 1,1 1 0,0 1-1,11-10 1,-16 15 15,0 0 0,0 0 0,1 0 0,-1 1 0,0-1 0,1 1-1,-1 0 1,1 0 0,-1 0 0,1 0 0,0 1 0,5-1 0,-7 1 5,1 1-1,0-1 1,0 1 0,0 0 0,-1-1 0,1 1-1,0 0 1,-1 1 0,1-1 0,-1 0 0,0 1-1,1 0 1,-1-1 0,0 1 0,0 0 0,0 0-1,0 0 1,2 3 0,-2-3 1,-1 0 0,0 0 1,0 0-1,0-1 0,0 1 1,0 0-1,-1 1 0,1-1 0,-1 0 1,1 0-1,-1 0 0,0 0 0,1 0 1,-1 0-1,0 1 0,0-1 1,-1 0-1,1 0 0,0 0 0,-1 0 1,0 1-1,1-1 0,-1 0 0,0 0 1,0 0-1,0-1 0,0 1 1,0 0-1,0 0 0,-1 0 0,1-1 1,-1 1-1,-2 1 0,-3 5 18,-2 0 0,1-1 0,-1 0 0,0-1 0,-12 7 0,-29 13-39,45-24-148,1 0-1,-1 0 1,0-1-1,0 0 1,0 0-1,0 0 0,0 0 1,-9-1-1,13 0 152,0 0-1,1 0 1,-1 0 0,1 0-1,-1 0 1,0 0-1,1 0 1,-1-1 0,1 1-1,-1 0 1,1-1-1,-1 1 1,1 0 0,-1-1-1,1 1 1,-1 0-1,1-1 1,-1 1 0,1-1-1,0 1 1,-1-1-1,1 1 1,0-1 0,-1 1-1,1-1 1,0 1-1,0-1 1,0 1 0,-1-1-1,1 0 1,0 1-1,0-1 1,0 1 0,0-1-1,0 0 1,0 1-1,0-1 1,0 1 0,0-2-1,5-16-424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14819,'5'31'2393,"5"-13"-1225,14-12-496,6-3 1929,8-9-1345,0-4-248,5-7-776,2-5-488,-2-6-848,3-5-200,-3-10 912,1-3-305,3-6-247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0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20 14259,'19'-16'1530,"-12"13"-320,-8 9-437,-9 13 229,9-18-872,-41 65 2161,23-39-1623,2 1 1,0 0 0,2 1 0,-20 54 0,34-78-598,-1 0 1,1 0 0,0 0-1,1 1 1,-1-1 0,1 0-1,1 7 1,-1-10-52,0 0 1,0 0 0,1-1-1,-1 1 1,1 0 0,0-1-1,-1 1 1,1-1 0,0 1-1,0 0 1,0-1 0,0 0-1,0 1 1,0-1 0,0 0-1,1 1 1,-1-1 0,0 0-1,1 0 1,-1 0 0,1 0-1,-1 0 1,1-1-1,3 2 1,1 0 3,0-1-1,0 0 1,1-1-1,-1 1 1,0-1-1,1 0 1,-1-1-1,0 0 1,1 0 0,-1 0-1,0 0 1,0-1-1,9-4 1,7-3 7,0-2 1,24-15-1,-14 6-24,-2-1-1,0-1 0,-1-1 1,30-33-1,-56 51-72,-5 6 41,-9 9 0,-9 14-80,1 1-1,2 0 0,0 2 0,2 0 1,1 1-1,1 0 0,-15 51 1,26-68-18,8-15-32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16 16964,'2'-1'529,"17"-11"785,-12 9-299,-9 9 864,-30 34-215,-50 51 0,23-29-1261,35-35-276,-3 2 67,-33 46 0,56-65-246,8-9-112,12-11-132,19-17-512,-1-2 0,43-49 0,-24 24-13,-19 19 307,-19 19 276,0 0 0,0 2 0,35-26 0,-49 40 246,-1 0 0,0 0-1,0-1 1,1 1 0,-1 0-1,0 0 1,0-1-1,1 1 1,-1 0 0,0 0-1,1 0 1,-1 0 0,0-1-1,1 1 1,-1 0 0,0 0-1,1 0 1,-1 0-1,0 0 1,1 0 0,-1 0-1,0 0 1,1 0 0,-1 0-1,0 0 1,1 0-1,-1 0 1,0 0 0,1 1-1,-1-1 1,0 0 0,1 0-1,-1 0 1,0 0 0,1 1-1,-1-1 1,0 0-1,0 0 1,1 0 0,-1 1-1,0-1 1,0 0 0,1 1-1,-1-1 1,0 0-1,0 0 1,0 1 0,0-1-1,1 0 1,-1 1 0,0-1-1,0 0 1,0 1-1,0-1 1,0 0 0,0 1-1,0-1 1,0 0 0,0 1-1,0-1 1,0 1 0,0-1-1,0 0 1,0 1-1,-1-1 1,1 1 0,-6 23 389,-41 97 1021,16-44-420,-34 131 1,65-208-1000,0 0-1,-1-1 1,1 1 0,0 0-1,0 0 1,0 0 0,0 0-1,0 0 1,0 0 0,0 0-1,0 0 1,0 0 0,0 0-1,0 0 1,0 0 0,0 0-1,0 0 1,0 0 0,0 0-1,0 0 1,0 0-1,-1 0 1,1 0 0,0 0-1,0 0 1,0 0 0,0 0-1,0 0 1,0 0 0,0 0-1,0 0 1,0 0 0,0 0-1,0 0 1,0 0 0,0 0-1,0 0 1,-1 0 0,1 0-1,0 0 1,0 0 0,0 0-1,0 0 1,0 0 0,0 0-1,0 0 1,0 0 0,0 0-1,0 0 1,0 0 0,0 0-1,0 0 1,0 0 0,0 1-1,-5-15-79,-5-30-80,5 18 74,-12-32-100,9 29 333,-10-51 1,18 80-134,0-1 0,0 1 0,1-1 0,-1 1 1,0-1-1,0 1 0,0-1 0,0 1 0,1 0 0,-1-1 1,0 1-1,0-1 0,1 1 0,-1-1 0,0 1 1,1 0-1,-1-1 0,0 1 0,1 0 0,-1-1 1,0 1-1,1 0 0,-1 0 0,1-1 0,-1 1 0,1 0 1,-1 0-1,1 0 0,-1 0 0,1-1 0,-1 1 1,1 0-1,-1 0 0,1 0 0,-1 0 0,1 0 0,-1 0 1,1 0-1,-1 0 0,1 1 0,0-1 0,31 4 294,-16-1-213,3-1-509,1 0 0,0-1 0,0-2 0,0 0-1,0-1 1,-1 0 0,1-2 0,-1-1-1,0 0 1,0-1 0,0-1 0,-1-1-1,20-11 1,5-9-713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14731,'-9'27'2382,"-12"30"-1,15-42-1829,0 0-1,1 0 0,0 0 1,1 1-1,1-1 0,0 1 1,0 24-1,3-37-516,0 0 0,1-1 0,-1 1 1,1 0-1,0 0 0,0-1 0,0 1 0,0 0 0,0-1 0,0 1 0,1-1 0,0 0 0,-1 1 1,1-1-1,0 0 0,0 0 0,0 0 0,0 0 0,0-1 0,1 1 0,-1 0 0,0-1 0,1 0 1,0 1-1,-1-1 0,1 0 0,-1 0 0,7 1 0,7 1-15,0 0 1,0-1-1,31 1 1,-31-3 11,-14 0-27,10 1 4,1 0 1,-1 0 0,0 1 0,14 4 0,-24-5 2,0-1 0,0 1 1,0 0-1,0 0 0,0 0 0,-1 0 0,1 0 0,0 0 1,-1 1-1,1-1 0,-1 0 0,1 1 0,-1-1 0,2 3 0,-2-2 9,-1-1-1,1 0 0,-1 1 1,0-1-1,1 1 0,-1-1 1,0 1-1,0-1 0,0 1 0,0-1 1,0 1-1,0-1 0,-1 1 1,1-1-1,0 0 0,-1 1 0,1-1 1,-1 1-1,0-1 0,1 0 1,-1 1-1,-1 1 0,-1 1 60,-1 0 0,1 0 0,-1 0 0,0 0 0,0-1 0,0 0 0,0 0 0,0 0 0,-1 0 0,1 0 0,-1-1 0,0 0 0,0 0 0,0 0 0,-9 1 0,2 0 80,-1-1-1,1 0 0,-1-1 1,0 0-1,-17-2 1,20 0-113,-1-1 0,1 0 1,0 0-1,-18-7 1,26 8-262,-1 0 0,0 0 1,1 0-1,-1 0 0,1-1 1,0 1-1,-1-1 1,1 1-1,0-1 0,0 0 1,0 0-1,0 0 0,0 0 1,1 0-1,-1 0 0,0 0 1,1-1-1,0 1 0,-1-1 1,1 1-1,0-1 1,0 1-1,0-4 0,2-1-702,4 2-306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12731,'1'0'126,"0"0"1,0 1-1,0-1 1,0 0 0,0 1-1,0-1 1,-1 1-1,1-1 1,0 1 0,0 0-1,0-1 1,-1 1-1,1 0 1,0-1 0,-1 1-1,1 0 1,-1 0-1,1 0 1,-1-1-1,1 1 1,-1 0 0,0 0-1,1 0 1,-1 0-1,0 0 1,0 0 0,1 0-1,-1 2 1,4 33 1782,-4-29-1140,2 49 1521,-11 110 0,-24 54-1759,29-195-612,3-66-4095,0 7 3606,1-13-486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16211,'0'-1'144,"1"-1"0,-1 0 0,1 1 0,0-1 0,0 1 0,0-1 0,0 1 0,0-1-1,0 1 1,0 0 0,0 0 0,0-1 0,1 1 0,-1 0 0,1 0 0,-1 0-1,1 0 1,-1 0 0,3 0 0,-1 0 105,1 0 0,-1 1-1,1 0 1,-1-1 0,0 1 0,1 0-1,-1 1 1,1-1 0,4 2 0,2 0 245,37 7 1605,51 3-1,-81-11-2046,-1-1 0,1-1-1,0 0 1,-1-2-1,1 1 1,28-10 0,-37 9-236,-6 2 128,0 0-1,0 0 1,0 0 0,0 0 0,0 1 0,0-1 0,0 1 0,0 0 0,0-1 0,0 1-1,0 0 1,4 0 0,-6 1 45,1-1-1,-1 1 1,0-1-1,0 1 1,0-1-1,-1 0 1,1 1-1,0-1 1,0 1-1,0-1 1,0 0-1,0 1 1,0-1-1,-1 1 1,1-1-1,0 0 1,0 1-1,0-1 1,-1 0-1,1 1 1,0-1-1,-1 1 1,1-1-16,-7 9-289</inkml:trace>
  <inkml:trace contextRef="#ctx0" brushRef="#br0" timeOffset="1">84 232 16588,'-3'22'1904,"6"-8"-984,8-4-296,14-6 1073,2-4-297,12 0-440,1-3-184,1-1-440,-2-2-312,-6 5-768,-7 1-424,-11 3 920,-2 8-240,-13 6-160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17244,'12'16'2152,"2"-3"-1304,9-6-328,4-3 1081,6-4-497,4-4-288,2-5-824,0-1-440,-3-3-464,-8 0 728,1-1-240,0 0-168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13827,'1'1'125,"-1"-1"0,1 1 0,-1 0 0,1 0 1,-1 0-1,0 0 0,1 0 0,-1 0 0,0 0 0,0 0 0,0 0 1,0 0-1,0 0 0,0 0 0,0 0 0,0 0 0,0 0 0,0 0 0,0 0 1,-1 1-1,-8 28 295,6-20 66,-4 11 427,-36 134 2422,37-127-3021,1 0 1,2 0 0,-1 47 0,4-71-272,0 1 0,0-1 1,1 1-1,-1-1 0,1 0 1,0 1-1,1-1 0,-1 0 1,1 0-1,-1 0 0,1 0 1,0 0-1,1 0 0,2 3 1,-3-5-19,0 0 1,0 0-1,1-1 1,-1 1-1,1-1 1,-1 1 0,1-1-1,-1 0 1,1 0-1,0 0 1,0-1-1,-1 1 1,1 0-1,0-1 1,0 0-1,0 0 1,0 0-1,-1 0 1,1 0 0,0 0-1,0-1 1,4-1-1,8-2 3,-1-1 0,0 0-1,0-1 1,-1-1 0,0 0-1,0 0 1,-1-2 0,0 1 0,0-2-1,15-15 1,0-3 21,-1-1-1,41-58 1,-53 64-22,0 1-1,17-42 1,-43 108 6,2 0 0,-6 60 0,15-91-295,0 0 1,0 1 0,2 14 0,-1-25 212,1 1 0,-1-1 1,1 0-1,0 1 0,0-1 1,0 0-1,0 0 0,0 0 0,1 0 1,0 0-1,-1 0 0,1 0 0,0-1 1,0 1-1,1-1 0,-1 1 1,5 3-1,18 6-311</inkml:trace>
  <inkml:trace contextRef="#ctx0" brushRef="#br0" timeOffset="1">1103 154 17884,'-13'27'2256,"2"-4"-1295,1-6-433,3-11 2016,4-4-1448,7-12-1576,3-8-2184,6-7 2368,1-3-440,1 4-321</inkml:trace>
  <inkml:trace contextRef="#ctx0" brushRef="#br0" timeOffset="2">1113 474 20212,'-4'14'1825,"4"-11"-1289,0-6-344,3-7-48,1-7 472,3-8-360,0-6-232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17356,'-2'0'148,"-1"1"0,1 0 0,-1 0 1,1-1-1,0 2 0,0-1 0,-1 0 0,1 0 1,0 1-1,0-1 0,0 1 0,1 0 1,-1 0-1,0-1 0,0 1 0,1 0 0,-3 4 1,0 0 133,-25 30 300,1 1 0,2 1 0,2 2 0,2 0 1,-26 64-1,39-81-552,2 1 0,0 0 0,1-1 1,1 2-1,2-1 0,0 1 0,2-1 0,0 1 1,2-1-1,1 1 0,9 48 0,-8-63-116,0 1-1,1-1 1,0 1 0,0-1-1,1-1 1,0 1 0,1-1-1,0 0 1,12 14-1,-13-18-25,1 0 0,-1 0 0,1 0 0,0-1 0,1 0 0,-1 0 0,1-1 0,-1 1 0,1-1 0,0-1 0,0 0 0,0 0 0,1 0 0,-1 0 0,8-1 0,34 2-347,2-5-159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19348,'-2'2'197,"1"0"-1,-1 0 0,1 1 1,0-1-1,0 0 0,0 1 1,0-1-1,0 1 1,0-1-1,1 1 0,-1 4 1,-2 32 441,3-32-343,0-1-254,-1 1-147,1-1-1,0 1 0,1 0 0,0-1 0,1 8 0,-2-13 61,0 0 0,1 0 0,-1 0 0,0 0-1,1 0 1,-1 0 0,1 0 0,-1-1 0,1 1 0,-1 0 0,1 0-1,0 0 1,-1 0 0,1-1 0,0 1 0,0 0 0,-1-1-1,1 1 1,0-1 0,0 1 0,0-1 0,0 1 0,0-1-1,0 1 1,0-1 0,0 0 0,0 0 0,0 1 0,0-1-1,0 0 1,0 0 0,0 0 0,0 0 0,0 0 0,0-1-1,0 1 1,0 0 0,0 0 0,0-1 0,1 1 0,10-6-326,0 1 0,0-1 1,-1-1-1,0 0 0,-1-1 1,0 0-1,0 0 1,0-1-1,10-13 0,-8 10 351,0 0-1,1 0 0,0 2 1,21-14-1,-33 23 79,-1 1 0,1-1-1,0 1 1,-1 0 0,1-1 0,-1 1 0,1 0 0,0-1-1,0 1 1,-1 0 0,1 0 0,0-1 0,-1 1 0,1 0-1,0 0 1,0 0 0,-1 0 0,1 0 0,0 0 0,-1 0 0,1 0-1,0 1 1,0-1 0,-1 0 0,1 0 0,1 1 0,-2 0 18,1 0 0,-1 0 1,1 0-1,-1-1 1,0 1-1,0 0 1,1 0-1,-1 0 0,0 0 1,0 0-1,0 0 1,0 0-1,0 0 1,0 0-1,0 0 0,0 0 1,-1 1-1,-2 9 562,0 0 0,-8 17-1,9-22-401,-34 107 2064,37-120-2027,2-8-228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14243,'-7'49'2761,"-21"78"-1,-1-1-349,19-74-1582,3 1-1,2 1 1,3 99-1,6-138-708,1-23-102,3-26-92,-7 24 44,40-229-1268,-34 206 1020,3 1 1,0 0-1,2 0 1,2 2-1,20-37 0,-29 60 220,0-1 0,1 1 0,0 0 0,0 0 0,1 1 0,0-1 0,0 2 0,0-1 0,12-6 0,-17 11 63,0-1 1,0 1-1,1 0 1,-1 0-1,0 0 1,1 0-1,-1 1 1,0-1-1,1 1 0,-1-1 1,1 1-1,-1 0 1,0 0-1,1 0 1,-1 0-1,1 1 1,-1-1-1,1 1 1,-1-1-1,0 1 1,1 0-1,-1 0 1,0 0-1,0 0 1,1 0-1,-1 0 1,0 1-1,0-1 1,-1 1-1,1-1 1,0 1-1,0 0 1,-1 0-1,1 0 1,-1 0-1,1 0 1,-1 0-1,0 0 1,1 3-1,0-2 14,-1 0 0,0 0 0,0 0 0,0 0 0,0 0 0,-1 0 0,1 0 0,-1 0 0,0 0 0,1 0 0,-2 0 0,1 0 0,0 0 0,-1 0 0,0 5 0,-1-2 35,0-1 0,0 1 1,-1-1-1,0 0 0,0 0 1,0 0-1,-6 8 0,-3-1 124,0 1 0,-1-2 0,0 0-1,-24 16 1,-11 1 24,44-26-256,0-1 0,0 1 0,0-1 0,0 0 0,0 0 0,0 0 0,0 0 0,0-1 0,-1 1 0,-6-2 0,5-2-81,4-6-102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15947,'0'11'2336,"0"-9"-2116,-1 7 411,0 1 1,1-1-1,1 1 0,0-1 0,2 13 1,-3-21-586,0 0 0,1 1 1,-1-1-1,1 0 0,0 1 1,-1-1-1,1 0 0,0 1 1,0-1-1,-1 0 0,1 0 1,0 0-1,0 0 0,0 0 1,1 0-1,-1 0 0,2 1 1,-1-1-36,0-1 0,-1 0 1,1 1-1,0-1 1,0 0-1,-1 0 0,1 0 1,0 0-1,0 0 1,-1-1-1,1 1 0,0 0 1,0-1-1,-1 1 0,1-1 1,0 0-1,-1 0 1,3-1-1,7-5-99,0 0 0,-1 0 0,0-2 0,-1 1 0,1-1 0,13-18 1,19-17-422,-42 43 494,1 1 0,-1-1 0,1 0 0,-1 1 0,1-1 0,0 1 0,-1-1 0,1 1 0,0 0 0,-1-1 0,1 1 1,0 0-1,-1-1 0,1 1 0,0 0 0,0 0 0,-1 0 0,1 0 0,0 0 0,1 0 0,-1 0 14,-1 0-1,0 1 1,1-1 0,-1 0-1,1 1 1,-1-1 0,0 0-1,1 1 1,-1-1 0,0 1-1,0-1 1,1 1 0,-1-1-1,0 1 1,0-1 0,0 1-1,1-1 1,-1 1 0,0-1-1,0 1 1,0-1 0,0 2-1,-3 39 259,2-32-220,-7 45 243,5-37-188,1 0 0,0 0 0,1 0 0,2 21 0,-2-37-65,1-1 0,0 1 0,0-1-1,0 1 1,0-1 0,1 0 0,-1 1-1,0-1 1,0 1 0,0-1 0,0 1-1,0-1 1,0 0 0,1 1 0,-1-1 0,0 1-1,0-1 1,1 0 0,-1 1 0,0-1-1,1 0 1,-1 1 0,0-1 0,1 0-1,-1 0 1,0 1 0,1-1 0,-1 0 0,0 0-1,1 0 1,-1 0 0,1 1 0,-1-1-1,0 0 1,1 0 0,-1 0 0,1 0-1,-1 0 1,1 0 0,0 0 0,14-8 146,-1-6-1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16652,'1'0'83,"-1"0"1,1 0-1,-1 0 1,1 0-1,-1 1 1,1-1-1,-1 0 0,1 0 1,-1 0-1,1 0 1,-1 1-1,1-1 1,-1 0-1,1 1 1,-1-1-1,0 0 1,1 1-1,-1-1 1,1 0-1,-1 1 1,0-1-1,1 1 1,-1-1-1,0 1 1,0-1-1,1 0 1,-1 2-1,2 17 963,-9 23 378,6-41-1294,-7 29 366,-1-1 0,-2 0 0,-1-1 1,-1 0-1,-1-1 0,-2 0 0,-1-1 0,0-1 1,-2-1-1,-23 23 0,14-25-201,28-21-287,-1-1 0,0 0-1,1 1 1,-1-1-1,0 0 1,1 1 0,-1-1-1,0 0 1,0 0 0,0 0-1,1 1 1,-1-1 0,0 0-1,0 0 1,-1 0-1,1-1-9,1 1 0,0 0 0,-1-1 0,1 1 0,0 0 0,-1-1 0,1 1 0,0-1 0,0 1 0,-1-1 0,1 1-1,0 0 1,0-1 0,0 1 0,-1-1 0,1 1 0,0-1 0,0 1 0,0-1 0,0 1 0,0-1 0,0 1-1,0-1 1,0 1 0,0-1 0,0 1 0,0-1 0,0 1 0,1-1 0,3-16-228,1 1 1,0 0-1,1 1 1,1-1-1,1 1 1,10-16-1,-3 3-165,4-8-230,1 1 1,2 0-1,1 2 0,48-54 1,-70 86 613,0-1-1,1 1 1,-1 0 0,1-1 0,-1 1 0,1 0-1,-1 0 1,1 0 0,0 0 0,0 0 0,-1 0-1,1 0 1,0 1 0,0-1 0,0 0 0,0 1 0,0 0-1,4-1 1,-5 2 20,0-1 0,0 1 0,1-1 1,-1 1-1,0-1 0,0 1 0,0 0 0,0 0 0,0 0 0,0-1 0,0 1 0,0 0 0,0 0 1,-1 0-1,1 0 0,0 0 0,-1 1 0,1-1 0,0 0 0,-1 0 0,1 2 0,2 6 116,-1 1-1,0 0 1,0 0-1,-1-1 1,0 19 0,-4 11 564,0 1 0,-14 54 0,9-58-175,2 1-1,2 0 1,-1 42 0,6-75-564,-1 1 1,0-1 0,1 0-1,0 0 1,0 1 0,0-1-1,1 0 1,1 4 0,-18-33-1602,0 0 0,-21-24 0,-24-36 1016,60 84 676,0 1 0,-1-1 0,1 1 0,0-1 0,-1 0 0,1 1 0,0-1 0,0 1 0,-1-1 0,1 0-1,0 1 1,0-1 0,0 1 0,0-1 0,0 0 0,0 1 0,0-1 0,0 0 0,0 1 0,0-1 0,0 1 0,0-1 0,1 0 0,-1 1 0,0-1 0,1 0 0,0 0 17,-1 0 0,1 1 0,0-1 0,0 1 1,0-1-1,0 0 0,0 1 0,0 0 0,0-1 0,0 1 0,0 0 1,0-1-1,0 1 0,2 0 0,8-1 312,0 1 0,20 2 0,-10 0-96,-8-2-378,1-1 1,-1 0-1,1-1 1,-1 0-1,0-1 0,0 0 1,0-1-1,19-9 1,3-8-144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16692,'-1'1'44,"-10"70"3083,-5 138 0,16-206-3046,0 1 0,0-1 0,0 0 0,0 1 0,1-1 1,0 0-1,0 1 0,0-1 0,2 4 0,-3-6-62,1 0 1,0 0 0,0 0-1,0 0 1,0 0-1,0-1 1,0 1 0,0 0-1,0-1 1,0 1 0,0-1-1,0 1 1,0-1-1,0 1 1,0-1 0,1 0-1,-1 1 1,0-1 0,0 0-1,0 0 1,1 0-1,-1 0 1,0 0 0,0 0-1,1 0 1,0-1 0,38-8 63,-31 6-74,1 1 0,0 0-1,16-1 1,-23 2-13,0 2 0,0-1 0,0 0 0,-1 0 0,1 1-1,0 0 1,0-1 0,-1 1 0,1 0 0,0 0 0,-1 1-1,1-1 1,-1 1 0,1-1 0,-1 1 0,0 0 0,3 2 0,-4-3-1,0 0 1,0 0 0,0 0 0,0 0 0,0 0 0,0 0 0,-1 1 0,1-1 0,0 0 0,-1 1 0,1-1 0,-1 0 0,1 1 0,-1-1 0,0 1 0,0-1-1,0 0 1,1 1 0,-1-1 0,0 1 0,-1 2 0,0-2 9,1 0 0,-1 1 1,0-1-1,0 0 0,-1 1 0,1-1 0,0 0 1,-1 0-1,1 0 0,-1 0 0,-3 2 0,-2 3 84,-1-1 0,0 0 0,-1-1-1,0 1 1,-9 3 0,2-2 133,-1 0 0,1-1-1,-1-1 1,0 0 0,-1-2 0,1 0 0,0-1 0,-1 0-1,0-1 1,1-2 0,-29-2 0,43 2-233,0 0-1,0 0 1,0 0-1,0 0 1,0 0 0,0 0-1,0-1 1,0 1 0,1-1-1,-1 0 1,-3-3 0,5 4-33,1 1 1,-1-1-1,1 1 1,0-1-1,-1 0 0,1 1 1,-1-1-1,1 0 1,0 0-1,0 1 1,-1-1-1,1 0 1,0 0-1,0 1 1,0-1-1,0 0 1,0 0-1,0 1 1,0-1-1,0-1 1,1 1-66,-1-1 1,1 1-1,-1 0 1,1-1-1,0 1 1,0 0-1,0 0 1,0-1-1,0 1 1,0 0-1,0 0 1,0 0-1,0 0 1,2-1-1,4-2-134,0-1 1,0 1-1,0 1 0,9-4 0,15-1-546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17284,'11'24'1037,"-1"0"1,0 1 0,-2 1 0,-1-1-1,-1 1 1,4 50 0,-8-50-845,-2 0 1,-1 0-1,-1 1 0,-1-1 1,-1 0-1,-1-1 0,-1 1 1,-2-1-1,-1 0 1,0-1-1,-18 32 0,9-25-366,0 0-1,-2-1 0,-1-1 0,-2-1 0,-38 38 1,57-62 140,-1-1 1,1 1 0,0-1-1,-1 1 1,1-1 0,-1-1-1,0 1 1,0-1 0,0 0 0,-1 0-1,1 0 1,0 0 0,-7 0-1,-18-5-319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68 17068,'0'-15'2090,"0"15"-2055,0-1-1,0 1 1,0 0-1,0 0 1,0 0-1,0 0 1,0 0 0,0 0-1,0 0 1,0 0-1,0 0 1,0 0-1,0 0 1,0-1 0,0 1-1,0 0 1,0 0-1,0 0 1,0 0-1,0 0 1,0 0 0,0 0-1,0 0 1,0 0-1,0 0 1,0 0-1,0 0 1,0 0-1,0 0 1,0-1 0,-1 1-1,1 0 1,0 0-1,0 0 1,0 0-1,0 0 1,0 0 0,0 0-1,0 0 1,0 0-1,0 0 1,0 0-1,0 0 1,-1 0 0,1 0-1,0 0 1,0 0-1,0 0 1,0 0-1,0 0 1,0 0-1,0 0 1,0 0 0,0 0-1,0 0 1,0 1-1,0-1 1,-1 0-1,1 0 1,0 0 0,0 0-1,-1 2 257,0 0 0,0 0 0,0 0-1,0 0 1,0 0 0,0 0 0,1 1 0,-1 3-1,-7 47 308,3 0 0,1 0-1,4 1 1,1-1 0,10 61 0,-10-108-663,-1-4 14,0 1-1,0-1 0,0 0 0,1 0 0,-1 1 0,1-1 0,-1 0 1,1 0-1,0 0 0,-1 0 0,1 0 0,1 0 0,-1 0 0,0 0 1,0 0-1,1 0 0,1 2 0,-2-4-8,-1 0 1,1 0-1,-1-1 0,0 1 0,1 0 1,-1 0-1,1 0 0,-1 0 1,1-1-1,-1 1 0,0 0 0,1-1 1,-1 1-1,1 0 0,-1 0 1,0-1-1,1 1 0,-1-1 0,0 1 1,0 0-1,1-1 0,-1 1 1,0-1-1,0 1 0,0-1 0,1 1 1,-1 0-1,0-1 0,0 1 1,0-1-1,0 0 0,5-20-1205,-4 19 1068,4-36-1778,-1 0 0,-2-52 0,1-8 512,-1 72 1451,-2 13 382,1 0 0,0 0-1,1 1 1,0-1 0,1 1 0,0-1-1,8-17 1,-9 27-97,0 0 0,0 0-1,0 1 1,1-1 0,-1 1 0,1-1-1,0 1 1,0 0 0,0 0 0,0 0-1,0 1 1,0-1 0,0 1 0,0 0 0,1-1-1,-1 1 1,6 0 0,8-2 510,1 0 0,23 1 0,-13 1-495,108-10-2373,-130 12 1097,-16 0 323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15331,'7'22'2281,"5"-4"-1201,11-10-304,8-2 1553,11-3-809,4-2-232,1-1-408,-1-1-247,-6-1-537,-4 2-352,-11 5-969,-9 5-647,-16 4 1456,-4 2-344,-19 2-281</inkml:trace>
  <inkml:trace contextRef="#ctx0" brushRef="#br0" timeOffset="1">0 320 13619,'13'9'2320,"5"-1"-1135,3-5-465,5-1 1944,7-1-1351,3-1-233,0-1-744,1-2-416,-4 0-736,-5-1 696,3 1-216,-4-3-152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1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17724,'-1'23'1313,"-1"-1"1,-9 37-1,0 5-19,8-44-1031,-10 108 779,12-106-884,1 0 1,0 0-1,8 39 0,-8-59-143,1 1-1,-1 0 1,1-1-1,0 0 1,0 1-1,0-1 1,0 1-1,0-1 1,0 0-1,1 0 1,-1 0 0,1 0-1,0 0 1,0 0-1,-1 0 1,1 0-1,0 0 1,0-1-1,1 1 1,-1-1 0,0 0-1,4 2 1,-3-2-2,1 0 0,0-1 0,0 1 0,0-1 0,0 0 0,0 1 0,0-2 0,0 1 0,0 0-1,0-1 1,0 0 0,0 0 0,-1 0 0,5-2 0,5-3 5,1-1-1,-1 0 1,-1-1-1,1 0 1,-2-1-1,1 0 1,-1-1-1,13-15 1,2-4 32,41-63 0,-53 71-40,-1-1-1,-1 0 1,-1-1 0,-1 0 0,10-34-1,-20 57-9,0 0 0,0 0 0,0 0 0,0 0-1,0 0 1,0 0 0,0 0 0,0 0 0,0 0-1,0 0 1,0 0 0,0 0 0,0 0 0,0 0-1,-1 0 1,1 0 0,0 0 0,0 0 0,0 0-1,0 0 1,0 0 0,0 0 0,0 0 0,0 0-1,0 0 1,0 0 0,0 0 0,0 0 0,0 0-1,0 0 1,0-1 0,0 1 0,0 0 0,0 0-1,-5 9-5,-7 15-5,-34 130-152,41-126-76,0 0 0,2 0 0,-1 48 1,4-71 209,1 0 1,-1 0 0,1 0 0,0 0-1,2 7 1,-1-8-3,-1-1 0,1 1 1,1-1-1,-1 0 0,0 0 0,4 4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14915,'3'23'1448,"0"1"0,-1 0 1,-3 35-1,0-35-1013,2-1 0,0 0 1,6 38-1,-7-60-460,1 1 0,-1-1 0,0 0 0,1 1 0,-1-1 1,1 1-1,-1-1 0,1 0 0,0 0 0,-1 1 0,1-1 0,0 0 0,0 0 1,0 0-1,0 0 0,0 0 0,0 0 0,0 0 0,2 1 0,-2-2-37,0 1 0,1-1 0,-1 0 0,0 0 0,0 0 0,0 0 0,1 0 0,-1 0 0,0 0 0,0 0 0,0 0 0,1 0 0,-1-1 0,0 1 0,0-1-1,0 1 1,0-1 0,2 0 0,4-4-66,0 1-1,0-2 0,-1 1 1,1-1-1,6-8 0,70-90-2618,-4 6-1667,-79 97 4393,1 0 0,-1 1-1,1-1 1,-1 1 0,0-1 0,1 1 0,0-1 0,-1 1 0,1-1 0,-1 1 0,1-1 0,-1 1 0,1 0 0,0-1-1,-1 1 1,1 0 0,0-1 0,-1 1 0,1 0 0,0 0 0,1 0 0,-2 0 49,1 1 0,-1-1 0,0 0 1,1 1-1,-1-1 0,0 1 0,0 0 0,1-1 0,-1 1 0,0-1 1,0 1-1,0-1 0,0 1 0,0-1 0,0 1 0,0 0 1,0-1-1,0 1 0,0-1 0,0 1 0,0 0 0,-9 43 2355,7-38-1961,-17 65 2424,7-29-1756,2-1-1,-5 47 1,14-76-974,3-6-77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3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28 9378,'-16'3'791,"0"0"0,0 0 0,0-2-1,0 0 1,0-1 0,-28-3 0,43 3-722,0 0-1,0 0 1,1 0 0,-1 0-1,0 0 1,0 0 0,0-1-1,0 1 1,1 0 0,-1 0 0,0-1-1,0 1 1,1 0 0,-1-1-1,0 1 1,1-1 0,-1 1-1,0-1 1,1 1 0,-1-1-1,1 0 1,-1 1 0,0-1 0,1 0-1,0 1 1,-1-1 0,1 0-1,-1 1 1,1-2 0,0 1-3,1 0 0,-1 0 0,1 0 1,0 0-1,-1 0 0,1 1 0,0-1 0,0 0 1,0 0-1,0 1 0,-1-1 0,1 0 1,0 1-1,0-1 0,0 1 0,0 0 0,0-1 1,0 1-1,1 0 0,-1-1 0,0 1 1,0 0-1,1 0 0,18-3 171,-1 0 1,1 2-1,0 0 1,25 2-1,82 15-49,-80-9-117,517 30 39,0-48 170,-496 7-197,-27 0 40,0 3 0,48 4 0,-86-2-102,0 0-1,0-1 0,0 1 1,0 0-1,0 1 0,0-1 1,0 0-1,-1 1 0,5 2 0,-7-4-21,0 1-1,1-1 1,-1 0-1,1 1 0,-1-1 1,0 0-1,1 1 0,-1-1 1,0 1-1,1-1 0,-1 1 1,0-1-1,0 1 1,0-1-1,1 0 0,-1 1 1,0 0-1,0-1 0,0 1 1,0-1-1,0 1 0,0-1 1,0 1-1,0 0-28,-1 0-1,1 0 1,-1 0 0,1-1-1,-1 1 1,0 0-1,1-1 1,-1 1 0,0 0-1,1-1 1,-1 1-1,0-1 1,0 1 0,1-1-1,-1 0 1,0 1 0,0-1-1,0 0 1,-1 1-1,1-1 1,0 0-1,1 1 1,-1-1-1,0 0 1,0 0-1,0 0 1,0 0-1,0 0 1,0 0-1,0-1 1,0 1-1,0 0 1,0 0-1,0-1 1,0 1-1,0 0 1,0-1-1,0 1 1,0-1-1,0 1 1,1-1 0,-1 0-1,0 1 1,0-1-1,1 0 1,-1 0-1,0 1 1,1-1-1,-1 0 1,1 0-1,-1 0 1,1 0-1,0 0 1,-1 0-1,1 1 1,-1-3-1,-5-22-325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0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11650,'-11'1'1224,"11"1"275,18 5 882,-7-4-2302,16 7 161,1-2-1,0 0 1,0-3 0,0 0 0,1-1 0,0-2-1,0-1 1,0-1 0,46-7 0,-37 2-103,518-50 2504,-385 49-2212,199 19 1,-327-10-376,-1-1 0,1-2 1,65-9-1,-112 10-279,0-1 0,0 0 0,0 0 0,-1 0 0,1 0-1,0-1 1,0 1 0,0-1 0,0 0 0,0-1 0,0 1 0,-6-3 0,0-7-338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 17900,'1'-1'97,"-1"1"0,0-1 1,0 0-1,1 1 0,-1-1 1,0 0-1,0 0 0,0 1 1,0-1-1,0 0 0,0 1 1,0-1-1,0 0 0,0 0 1,0 1-1,0-1 0,-1 0 1,1 1-1,0-1 0,0 0 0,-1 1 1,1-1-1,-1 0 0,1 1-47,-1 0 0,0 0-1,1 0 1,-1 0-1,1 0 1,-1 0 0,1 1-1,-1-1 1,1 0-1,-1 0 1,1 1-1,-1-1 1,1 0 0,-1 0-1,1 1 1,-1-1-1,1 1 1,-1-1-1,1 0 1,0 1 0,-1-1-1,1 1 1,0-1-1,-1 1 1,1-1 0,0 1-1,0-1 1,0 1-1,-1-1 1,1 1-1,0 0 1,-11 25 555,2 0-1,0 0 1,-9 54-1,14-57-445,-7 33 247,-5 73 1,14-103-279,1-1 1,2 0-1,1 1 1,0-1-1,9 32 1,-10-51-105,1 0 0,0-1 0,0 1 0,0 0 0,1-1 0,0 1 0,0-1 0,0 0 0,1 0 0,0 0 0,0-1 0,6 6 0,-7-7-17,1 0 0,0-1 1,0 0-1,0 0 0,0 0 1,0-1-1,0 1 1,0-1-1,0 0 0,1 0 1,-1 0-1,0-1 0,1 1 1,-1-1-1,1 0 0,-1-1 1,6 0-1,2-1-1,0-1 0,-1 0 0,1-1 0,-1 0-1,0-1 1,0-1 0,0 1 0,-1-2 0,0 1 0,11-10 0,14-14 4,42-46 1,-40 38-62,-35 36 39,-1 0 0,1 0 0,0 0 0,0 1 0,-1-1 0,1 1 1,0 0-1,1-1 0,-1 1 0,0 0 0,4-1 0,-5 2 7,-1 0 0,1 0 0,-1 0 0,1 0 0,-1 0 0,0 0 0,1 0 0,-1 0 0,1 1 0,-1-1 0,1 0 0,-1 0 0,1 0 0,-1 1 0,0-1 0,1 0 0,-1 0 0,0 1 0,1-1 0,-1 0 0,0 1 0,1 0 0,6 16-68,-5-5 35,0 0-1,1 0 1,0-1 0,1 0 0,7 14 0,-9-21 35,0-1 1,0 0 0,0 0-1,1 0 1,-1 0-1,1-1 1,0 1 0,0-1-1,0 1 1,0-1 0,0 0-1,0 0 1,1 0 0,-1-1-1,0 1 1,1-1 0,0 0-1,-1 0 1,1 0 0,7 1-1,1-1-2,1-1-1,-1 0 1,1-1-1,-1 0 0,1-1 1,-1 0-1,0-1 1,19-7-1,6-5-59,47-26-1,-14 5-178,-69 36 230,0-1 0,0 1 0,0-1 0,0 1 0,0 0 0,0-1 0,0 1 0,0 0 0,0 0-1,0 0 1,0 0 0,0 0 0,0 0 0,2 0 0,-2 0 6,-1 1 0,1-1 1,-1 0-1,1 0 0,-1 1 0,1-1 0,-1 0 0,0 1 0,1-1 0,-1 1 0,1-1 0,-1 0 0,0 1 0,0-1 0,1 1 0,-1-1 0,0 1 0,0-1 0,1 1 1,-1-1-1,0 1 0,1 4-29,-1 0 1,1-1-1,-1 1 1,0-1-1,-2 9 1,1 6 4,2-2 27,1 0 1,1-1 0,0 1 0,2-1 0,10 30-1,44 76 43,-31-66-37,-19-36-16,7 10-39,-1 1-1,-2 1 1,-1 0 0,15 66-1,-26-94 52,-1 1 0,1 0 0,-1 0 0,0 0 0,0-1 0,-1 1 0,1 0-1,-1 0 1,0-1 0,-1 1 0,1-1 0,-1 1 0,0-1 0,0 1 0,0-1 0,0 0 0,-1 0-1,-3 4 1,2-4 35,0 0 1,0-1-1,0 0 0,0 0 0,-1 0 0,0 0 1,1 0-1,-1-1 0,0 0 0,0 0 0,0-1 0,0 1 1,-1-1-1,1 0 0,0 0 0,-7 0 0,6-1 13,1 0 0,0 0-1,-1 0 1,1-1-1,-1 1 1,1-1-1,0-1 1,-1 1 0,1-1-1,0 0 1,0 0-1,0 0 1,0-1-1,1 0 1,-1 0 0,-5-5-1,5 4-3,0-2 0,0 1 0,1-1 0,-1 1 1,1-1-1,1-1 0,-1 1 0,1 0 0,0-1 0,1 1 0,-3-11 0,2 5-28,1 0 0,0 0-1,1-1 1,0 1 0,1 0 0,0-1 0,1 1 0,0 0-1,1 0 1,1 0 0,0 0 0,0 0 0,1 0-1,7-13 1,-5 14-74,1 1 0,1 0 0,-1 1 0,1-1 0,1 1 0,0 1 0,0 0 0,1 0 0,-1 1 0,13-7-1,12-4-505,69-28-1,-54 27 268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0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11739,'7'0'536,"-1"-1"0,0 0 0,0 0 0,10-4 0,8-1 199,40-4 901,126-4 1,67 18-417,45 0-904,131-29-291,94-3-25,-481 28-13,-65 10 25,-22 2 12,0-2 0,-45 4 0,-87 2 1,62-6 38,-437 58 52,511-59-1072,65-11-1715,6-3 2057,9-2-144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 12467,'5'-12'1266,"7"-4"5214,-13 31-5144,-19 132 739,-7 78-1642,27-219-421,0 1-1,0 0 1,1-1 0,-1 1-1,4 12 1,-4-18-10,1 0 1,-1 0-1,1 0 0,-1 0 0,0 0 1,1 0-1,0 0 0,-1 0 1,1 0-1,0 0 0,-1 0 1,1 0-1,0-1 0,0 1 0,0 0 1,0 0-1,0-1 0,0 1 1,0-1-1,0 1 0,0-1 1,0 1-1,0-1 0,0 0 0,0 1 1,0-1-1,0 0 0,0 0 1,0 0-1,1 0 0,-1 0 0,0 0 1,0 0-1,0 0 0,0 0 1,0 0-1,0-1 0,1 1 1,-1 0-1,1-2 0,5-1 8,0 0-1,-1-1 1,0 0-1,0 0 1,0-1 0,0 0-1,-1 0 1,0 0-1,8-10 1,3-6 40,19-31 0,-17 23 49,-2-1 0,-1-1-1,-1-1 1,-2 0 0,-1 0-1,12-61 1,-23 78 41,-5 20-11,-9 24-18,1 8-64,-8 43 0,18-64-68,0 1-1,1 0 0,1-1 0,1 1 0,1 23 0,0-38-86,-1 1 0,0-1 0,1 1 0,-1-1 0,1 1 0,0-1 0,0 0 0,0 1 0,0-1 0,0 0 0,0 0-1,1 0 1,-1 0 0,1 0 0,0 0 0,-1 0 0,1 0 0,0-1 0,0 1 0,0-1 0,0 1 0,0-1 0,0 0 0,1 0 0,-1 1 0,0-2 0,1 1 0,-1 0 0,5 0 0,8 2-497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 15995,'5'1'4048,"-9"-5"-1529,2 3-2370,1 0 0,-1 0 0,1 0 0,-1 1 0,0-1-1,0 0 1,1 1 0,-1-1 0,0 1 0,-3-1 0,0 2-50,1-1 0,-1 1 0,0 1 0,0-1 0,0 1 0,1 0 0,-1 0 0,1 0 0,0 0 0,-1 1-1,-4 4 1,-42 36 187,42-34-263,4-5-22,1 0 1,-1 0-1,1 1 0,0-1 1,0 1-1,0 0 0,0 1 1,-4 8-1,8-13-2,0-1 0,0 1-1,0-1 1,0 0 0,0 1-1,0-1 1,0 0 0,0 1-1,0-1 1,0 1 0,0-1-1,0 0 1,0 1 0,0-1 0,0 0-1,0 1 1,0-1 0,0 0-1,0 1 1,1-1 0,-1 1-1,0-1 1,0 0 0,0 0-1,1 1 1,-1-1 0,0 0 0,0 1-1,1-1 1,-1 0 0,1 1-1,14 2-33,29-7-28,-28 2 26,2 2-8,2-1-31,38 3-1,-54-2 66,-1 0-1,1 1 1,0 0 0,0-1-1,0 2 1,-1-1-1,1 0 1,0 1-1,-1-1 1,0 1-1,1 0 1,-1 0-1,0 1 1,0-1 0,0 1-1,3 3 1,-5-5 13,-1-1 0,1 1 0,-1 0 1,0-1-1,0 1 0,1 0 0,-1-1 1,0 1-1,0 0 0,0-1 0,0 1 0,0 0 1,0 0-1,0-1 0,0 1 0,0 0 1,0 0-1,0-1 0,0 1 0,0 0 0,-1 0 1,1-1-1,0 1 0,0 0 0,-1-1 1,1 1-1,-1 0 0,1-1 0,-1 1 0,1-1 1,-1 1-1,1-1 0,-1 1 0,1-1 1,-1 1-1,1-1 0,-1 1 0,0-1 1,0 1-1,-29 13 216,30-14-216,-15 4 134,1 0 0,-1-1 0,0-1-1,1 0 1,-1-1 0,-26-1 0,39 0-182,1 0 0,-1 0 1,0-1-1,1 1 0,-1 0 0,1 0 0,0-1 0,-1 1 1,1-1-1,-1 0 0,1 1 0,0-1 0,-1 0 1,-1-1-1,3 2 23,0-1 0,0 1 0,0 0 1,-1 0-1,1 0 0,0-1 0,0 1 0,0 0 1,0 0-1,0-1 0,0 1 0,0 0 1,0 0-1,0-1 0,0 1 0,0 0 0,0 0 1,0-1-1,0 1 0,0 0 0,0 0 0,0-1 1,0 1-1,0 0 0,0 0 0,0-1 1,0 1-1,0 0 0,1 0 0,-1-1 0,13-8-101,8 3-216,4 1-116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0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17 19220,'0'-1'93,"0"0"-1,0 1 1,-1-1-1,1 0 1,0 0 0,0 1-1,-1-1 1,1 0-1,0 0 1,-1 1 0,1-1-1,-1 0 1,1 1-1,-1-1 1,1 1-1,-1-1 1,1 1 0,-1-1-1,0 1 1,1-1-1,-1 1 1,0-1 0,1 1-1,-1 0 1,0-1-1,1 1 1,-1 0-1,0 0 1,0 0 0,1-1-1,-1 1 1,0 0-1,0 0 1,0 0 0,1 0-1,-1 0 1,-1 1-1,-1-1 102,-1 0-1,1 0 0,0 1 0,0 0 0,-1-1 1,1 1-1,0 1 0,-4 0 0,-1 4-51,0-1 1,0 1-1,0 0 0,1 1 0,-1 0 0,2 0 1,-9 11-1,10-12-119,1 0 0,0 0 0,1 1 0,-1-1 1,1 1-1,0 0 0,1 0 0,0 0 0,0 0 0,-2 12 1,4-17-18,0 0 0,0 0 0,0-1 0,0 1 0,0 0 0,0-1 0,0 1 0,1 0 1,-1-1-1,1 1 0,-1 0 0,1-1 0,0 1 0,-1-1 0,3 3 0,-3-3-2,1 0-1,0-1 0,0 1 0,-1 0 0,1-1 0,0 1 0,0-1 0,0 0 1,0 1-1,0-1 0,-1 0 0,1 1 0,0-1 0,0 0 0,0 0 0,0 0 1,0 0-1,0 0 0,0 0 0,1 0 0,2-1 0,0 0 0,0 0 0,-1 0 0,1 0 0,-1-1 0,1 1-1,-1-1 1,0 0 0,0 0 0,1-1 0,-1 1 0,3-4 0,1-3 6,0 0 0,-1-1 0,5-10 0,-1 0-13,-9 18-26,-4 6-27,0 1 54,0 0 1,0 1-1,0 0 0,0-1 1,1 1-1,-1 6 0,2-10 10,1 1-1,0-1 1,0 1 0,0-1 0,0 0-1,0 1 1,1-1 0,-1 0-1,1 1 1,0-1 0,-1 0-1,1 0 1,0 1 0,0-1-1,1 0 1,-1 0 0,0 0 0,3 3-1,-3-4 95,-2-4-582,-1-1 122,0 1 0,1 0 0,-1-1 0,1 1 0,0-1 1,-1-6-1,2-4-188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1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12 13587,'0'-1'53,"0"1"1,0 0-1,0 0 0,0 0 1,0 0-1,0 0 0,0 0 1,0 0-1,0 0 1,1 0-1,-1 0 0,0 0 1,0-1-1,0 1 0,0 0 1,0 0-1,0 0 0,0 0 1,0 0-1,1 0 1,-1 0-1,0 0 0,0 0 1,0 0-1,0 0 0,0 0 1,0 0-1,1 0 0,-1 0 1,0 0-1,0 0 1,0 0-1,0 0 0,0 0 1,0 1-1,0-1 0,0 0 1,1 0-1,-1 0 0,0 0 1,0 0-1,0 0 0,0 0 1,0 0-1,0 0 1,0 0-1,0 0 0,0 1 1,0-1-1,0 0 0,0 0 1,1 0-1,-1 0 0,0 0 1,0 0-1,0 0 1,0 1-1,0-1 0,0 0 1,0 0-1,0 0 0,0 0 1,0 0-1,0 0 0,0 1 1,0-1-1,0 0 1,-1 0-1,-2 15 2170,-10 17-215,13-32-2002,-47 113 1910,-62 128-1417,98-224-544,6-13-215,5-11-311,109-294-5863,-86 244 6121,-17 42 377,19-40 1320,-23 54-266,-1 6-617,-6 35 913,-12 53 0,-1-3-873,13-56-390,-1-5-17,2 0-1,2 1 0,0-1 0,3 33 1,-1-60-126,1 0-1,-1 0 1,0-1 0,1 1 0,0 0 0,-1 0-1,1 0 1,0 0 0,0-1 0,0 1 0,0 0-1,0-1 1,0 1 0,1-1 0,-1 0 0,2 3-1,-2-4-11,-1 0 0,0 0 0,1 0 0,-1 1-1,0-1 1,1 0 0,-1 0 0,0 0 0,1 0-1,-1 0 1,0 0 0,1 0 0,-1 0 0,0 0-1,1 0 1,-1 0 0,0 0 0,1 0 0,-1 0-1,0 0 1,1 0 0,-1 0 0,0 0-1,1 0 1,-1-1 0,0 1 0,1 0 0,-1 0-1,0 0 1,1-1 0,0 0-30,0 0 0,-1-1 0,1 1 0,0 0 0,-1 0 0,1-1 1,-1 1-1,1-1 0,-1 1 0,0 0 0,0-1 0,1-2 0,-1 0-124,0 0-1,0 0 1,0 0 0,-1 0-1,1 0 1,-1 0 0,0 0-1,0 0 1,0 0 0,-1 0-1,-2-4 1,-2-3-450,0 1 1,-12-14-1,-9-16 666,26 40 37,1-1 0,0 0 0,-1 1 0,1-1 0,0 0-1,-1 1 1,1-1 0,0 0 0,0 0 0,0 1 0,0-1 0,0 0 0,0 0 0,0 1-1,0-1 1,0 0 0,0 0 0,0 1 0,0-1 0,0 0 0,1 0 0,-1 1-1,0-1 1,1 0 0,-1 1 0,0-1 0,1 1 0,0-2 0,1 0 43,-1 1 1,1 0-1,0-1 1,0 1 0,0 0-1,0 0 1,0 0-1,0 0 1,4-1 0,5 0 133,0-1 1,21-1 0,-3 6-530,-24-1 197,0-1 0,0 0 0,0 0 1,0 0-1,9-1 0,-3-5-91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1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14371,'2'-1'2086,"-1"6"-620,1 13 108,-3 21-319,-6 67 330,-4 43-609,8-68-3263,0-122 460,-1 0 1,-3 0 0,-20-73-1,-3-11 3873,30 125-1958,0-1-1,0 1 0,0-1 1,0 1-1,0-1 1,0 1-1,0-1 1,0 1-1,1-1 1,-1 1-1,0-1 1,0 1-1,0-1 1,1 1-1,-1 0 1,0-1-1,0 1 1,1-1-1,-1 1 1,0 0-1,1-1 1,-1 1-1,0 0 1,1-1-1,-1 1 1,1 0-1,-1 0 1,1-1-1,-1 1 1,0 0-1,1 0 1,-1 0-1,1 0 0,-1 0 1,1-1-1,-1 1 1,1 0-1,-1 0 1,1 0-1,0 1 1,25 0 1808,-22-1-1464,111 2 2331,-72-2-4222,-45-1 733,-7 0 232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1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16011,'8'11'1945,"10"-3"-945,2-7-360,4-1 1001,5-1-281,-1-1-488,1-1-448,-2 3-1128,-1-1 1768,-9-2-1096,1 0-88,-7-4-56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1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53 14403,'-11'37'1433,"2"0"0,1 0 0,2 0-1,-1 70 1,7-106-1395,-1 0-1,1 0 0,0 0 1,1 0-1,-1 1 1,0-1-1,0 0 0,0 0 1,1 0-1,-1 0 1,0 0-1,1 0 0,-1 0 1,1 0-1,-1 0 1,1 0-1,0 0 0,0 1 1,0-2-16,-1 0 0,1 0 0,0 0 1,-1 0-1,1 1 0,-1-1 0,1 0 0,-1 0 1,1 0-1,-1 0 0,1-1 0,-1 1 1,1 0-1,0 0 0,-1 0 0,1 0 0,-1 0 1,1-1-1,-1 1 0,1 0 0,-1 0 1,0-1-1,1 1 0,0-1 0,3-2 55,-1 0 0,0-1-1,0 1 1,0-1 0,0 1 0,4-9-1,2-6 50,-1-1 0,-1 0 0,0-1 0,-2 0 0,0 0-1,-1 0 1,1-31 0,-7 34-80,2 17-46,0 0 1,0-1-1,0 1 1,0 0-1,-1 0 0,1 0 1,0 0-1,0 0 1,0 0-1,-1 0 1,1 0-1,0 0 1,0 0-1,0 0 1,0 1-1,-1-1 0,1 0 1,0 0-1,0 0 1,0 0-1,0 0 1,-1 0-1,1 0 1,0 0-1,0 0 1,0 1-1,0-1 0,0 0 1,-1 0-1,1 0 1,0 0-1,0 0 1,0 1-1,0-1 1,0 0-1,0 0 1,0 0-1,0 0 1,0 1-1,0-1 0,0 0 1,-12 32-2,10-25 10,1-1-1,-1 1 1,2 0-1,-1 0 1,1 0-1,0 0 0,2 11 1,-2-17-5,0 1 1,1 0-1,-1 0 1,1 0-1,0 0 1,0-1-1,0 1 1,0 0-1,0 0 1,0-1-1,0 1 1,0-1-1,0 1 0,1-1 1,-1 0-1,1 1 1,-1-1-1,1 0 1,-1 0-1,1 0 1,0 0-1,0 0 1,-1-1-1,1 1 1,0 0-1,0-1 1,0 1-1,0-1 1,0 0-1,-1 0 0,4 1 1,5-2 6,0 1 0,0-2 1,0 1-1,0-1 0,-1-1 0,1 0 1,0 0-1,-1-1 0,0 0 0,0 0 1,0-1-1,14-10 0,-6 2-3,-1 1 0,0-2 0,-2 0 0,1-1-1,15-20 1,-22 24 3,-1 0 0,9-16-1,-14 21 6,-7 9-1,-7 8 1,3 1-13,1 1 0,0 0 0,1 0 0,0 1 1,1-1-1,1 1 0,0 1 0,1-1 0,1 1 0,0 0 0,-1 17 0,4-29-3,-1-1-1,1 0 1,0 0-1,0 0 1,0 0-1,0 1 1,1-1-1,-1 0 0,0 0 1,1 0-1,0 0 1,-1 0-1,1 0 1,0 0-1,0 0 1,0 0-1,0 0 1,1 0-1,-1 0 0,0-1 1,1 1-1,0 0 1,-1-1-1,1 0 1,0 1-1,1 0 1,0-1 1,-1-1 0,0 1 0,0-1 0,1 0 0,-1 1 0,1-1 0,-1-1 0,0 1 0,1 0 0,-1 0 0,0-1 0,0 0 0,1 1 1,-1-1-1,0 0 0,0 0 0,0 0 0,0 0 0,0 0 0,0-1 0,0 1 0,0-1 0,0 1 0,2-3 0,8-9 60,0 1 0,-1-2 0,-1 0 0,0 0 0,0-1 0,10-22-1,-9 12 150,0 0 0,-2-1 0,9-37 0,-38 128-37,19-58-179,-2 9 14,1 1 0,-1 20 0,3-33-14,0-1 0,0 0 1,0 1-1,0-1 0,1 0 1,-1 0-1,1 1 0,0-1 1,0 0-1,0 0 0,0 0 0,1 0 1,-1 0-1,1 0 0,0-1 1,0 1-1,0 0 0,4 3 1,-5-5-82,1 0 1,-1 0-1,1 0 1,-1-1-1,1 1 1,0 0-1,-1-1 1,1 1-1,0-1 1,-1 0-1,1 1 1,0-1-1,0 0 1,0 0-1,-1 0 1,1 0-1,0-1 1,0 1-1,-1 0 1,1-1 0,0 1-1,-1-1 1,1 1-1,0-1 1,-1 0-1,1 0 1,-1 0-1,1 0 1,-1 0-1,1 0 1,-1 0-1,0-1 1,0 1-1,1 0 1,0-2-1,3-3-290,0-1-1,0 0 0,0 0 0,-1 0 1,7-16-1,1-9-632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18764,'-7'-4'1632,"5"3"-1192,1 1-175,1 1 551,3 0-632,-1 1-200,1-2 8,2 4-168,2 0-72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1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17244,'-37'98'3369,"20"-59"-2225,1 2-1,3 0 1,-16 86 0,28-121-1070,0 0-1,1 1 0,0-1 1,0 0-1,1 0 1,-1 1-1,4 11 1,-3-17-66,-1 0 0,0 0-1,1 0 1,-1 0 0,1 0 0,0 0 0,-1 0 0,1 0 0,0-1 0,-1 1 0,1 0 0,0 0 0,0-1 0,0 1 0,0 0 0,0-1 0,0 1 0,0-1 0,0 1-1,1 0 1,0-1-9,0 0-1,0 0 0,0 0 1,-1 0-1,1 0 0,0 0 1,0-1-1,0 1 0,0-1 0,0 1 1,0-1-1,-1 0 0,1 0 1,0 0-1,-1 0 0,3-1 1,14-10-119,34-31 1,10-6-160,-61 48 266,1 0 0,0-1 0,-1 1 0,1 1-1,0-1 1,-1 0 0,1 0 0,0 1 0,0-1 0,0 1 0,0-1 0,0 1-1,-1 0 1,1 0 0,3 0 0,-4 0 9,0 1-1,0-1 1,0 1 0,0-1 0,0 1-1,0 0 1,0-1 0,-1 1 0,1 0-1,0-1 1,0 1 0,-1 0 0,1 0-1,0 0 1,-1 0 0,1 0 0,-1 0-1,1 0 1,-1 0 0,0 0 0,1 0-1,-1 0 1,0 0 0,0 0 0,0 0-1,0 0 1,0 0 0,0 2 0,1 9 10,-2 0 0,1 1 0,-2-1 0,0 1 0,-5 17 0,4-18 8,0-1 0,1 1 0,1 0 0,-1 0 0,2 21 0,0-33-43,0 0 0,0 1 0,0-1 0,0 0 1,0 1-1,0-1 0,0 0 0,0 1 0,0-1 0,0 0 1,0 1-1,0-1 0,0 0 0,1 1 0,-1-1 1,0 0-1,0 1 0,0-1 0,0 0 0,1 1 0,-1-1 1,0 0-1,0 0 0,1 1 0,-1-1 0,0 0 0,1 0 1,-1 0-1,0 1 0,0-1 0,1 0 0,-1 0 1,0 0-1,1 0 0,-1 0 0,0 0 0,1 1 0,-1-1 1,1 0-1,-1 0 0,0 0 0,1 0 0,-1 0 0,0 0 1,1-1-1,-1 1 0,0 0 0,1 0 0,-1 0 1,0 0-1,1 0 0,-1 0 0,0-1 0,1 1 0,18-15-263,-14 10 161,22-16-294</inkml:trace>
  <inkml:trace contextRef="#ctx0" brushRef="#br0" timeOffset="1">479 538 18084,'-7'23'1656,"4"-11"-1336,2-7-480,-1-6 1104,4-3-311,2-11-433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98 16708,'1'-2'103,"-1"1"1,0-1 0,1 1-1,-1-1 1,0 0 0,0 1 0,0-1-1,0 1 1,0-1 0,-1 0 0,1 1-1,0-1 1,-1 1 0,1-1-1,-1 1 1,1-1 0,-1 1 0,0-1-1,0 1 1,1 0 0,-1-1 0,0 1-1,0 0 1,0 0 0,-1 0-1,1 0 1,0 0 0,0 0 0,-1 0-1,1 0 1,0 0 0,-1 0 0,1 1-1,-1-1 1,1 0 0,-3 1-1,1-2 18,-1 2-1,0-1 0,0 0 0,-1 1 0,1 0 0,0 0 0,0 0 0,0 0 1,0 1-1,0-1 0,0 1 0,0 0 0,0 0 0,-4 3 0,-1 1-76,0 0 0,0 1 0,1 1 0,-1-1-1,1 1 1,1 1 0,0-1 0,0 1-1,0 1 1,1-1 0,-8 15 0,5-6-42,0-1-1,2 1 1,0 1 0,1-1 0,-7 33 0,12-43-2,0 1 0,0-1 0,0 1 0,1-1 0,0 1 0,2 13 0,-2-19 0,1 0 1,-1-1 0,1 1-1,-1-1 1,1 1 0,0-1-1,-1 1 1,1-1 0,0 1-1,0-1 1,0 0 0,0 0-1,0 1 1,0-1 0,1 0-1,-1 0 1,0 0 0,0 0-1,1 0 1,-1 0 0,1-1-1,-1 1 1,1 0 0,-1-1-1,1 1 1,-1-1 0,1 1-1,0-1 1,-1 0 0,1 0-1,0 0 1,-1 0 0,1 0-1,0 0 1,-1 0 0,1 0-1,1-1 1,7-2 11,-1 1 0,1-1 0,-1-1 0,0 1 0,0-2 0,-1 1 0,1-1 0,-1 0 0,0-1 0,-1 0 0,1 0 0,8-10 0,1-2 105,-2-1 0,0 0 0,24-39 0,-27 37 94,19-46 0,-29 60-158,1 0-1,-1 0 1,0-1-1,0 1 1,-1-1 0,0 1-1,-1-1 1,1 1-1,-2-1 1,0-12-1,0 19-40,1 0 0,0-1 0,0 1 1,-1 0-1,1 0 0,0 0 0,-1 0 0,1 0 0,-1-1 0,0 1 0,1 0 0,-1 0 0,0 0 0,0 0 1,1 1-1,-1-1 0,-2-1 0,3 2-6,-1-1 0,0 1 0,1 0 0,-1 0 0,0 0 0,0 0 0,1 0 0,-1-1 1,0 2-1,1-1 0,-1 0 0,0 0 0,1 0 0,-1 0 0,0 0 0,1 0 0,-1 1 0,0-1 0,1 0 1,-1 1-1,0-1 0,0 1 0,-2 1-3,0 0 1,1 1-1,-1 0 1,0-1-1,1 1 1,0 0-1,0 0 1,0 0-1,0 0 1,-2 5-1,-5 14-25,1 0 1,1 1-1,1-1 0,-3 28 0,7-39 12,1 1-1,0 0 1,1-1 0,0 1 0,0 0-1,2-1 1,-1 1 0,2 0-1,-1-1 1,6 14 0,-6-21 7,0 0 1,0-1 0,0 1 0,0-1 0,1 1-1,-1-1 1,1 0 0,0 0 0,0 0 0,0 0-1,0-1 1,0 1 0,1-1 0,-1 0 0,1 0-1,0 0 1,0 0 0,-1-1 0,1 1-1,0-1 1,0 0 0,0 0 0,0-1 0,1 1-1,-1-1 1,0 0 0,0 0 0,0 0 0,0-1-1,0 1 1,5-2 0,2-1 22,0 0 0,0 0 0,0-1 0,0-1-1,-1 0 1,1 0 0,-2-1 0,1 0 0,0-1 0,10-9 0,-11 7 52,0-1 0,0 0 1,-1 0-1,13-21 0,-17 25-9,-1 0 0,0 0-1,0-1 1,0 1 0,-1-1-1,0 0 1,-1 1 0,1-1-1,-1 0 1,0-13 0,-1 19-50,0 0 0,0 0 1,0 0-1,0 0 0,0 0 1,0 0-1,0 0 1,0 0-1,-1 0 0,1 1 1,0-1-1,0 0 1,-1 0-1,1 0 0,-1 0 1,1 0-1,-1 0 0,1 1 1,-1-1-1,0 0 1,1 0-1,-1 1 0,0-1 1,0 0-1,1 1 1,-3-2-1,2 2-3,0 0-1,0 0 1,0 1-1,-1-1 1,1 0 0,0 0-1,0 1 1,0-1 0,0 0-1,-1 1 1,1-1 0,0 1-1,0 0 1,0-1 0,0 1-1,0 0 1,0 0-1,0-1 1,1 1 0,-1 0-1,-1 2 1,-9 9-1,1 1 1,1 0-1,0 0 1,1 1-1,-8 17 1,12-22-9,0 1 1,0-1-1,1 1 1,1 0-1,0 0 1,0 0-1,1 1 1,0-1 0,1 12-1,0-19-38,1 0 0,-1 0 1,1 1-1,0-1 0,0 0 0,0 0 0,0-1 0,0 1 1,1 0-1,-1 0 0,1-1 0,0 1 0,0 0 0,0-1 1,0 0-1,0 0 0,0 1 0,1-1 0,-1 0 1,1-1-1,-1 1 0,1 0 0,0-1 0,0 0 0,-1 1 1,1-1-1,0 0 0,0 0 0,0-1 0,1 1 0,-1-1 1,4 1-1,3-1-207,1 1-1,0-1 1,-1-1 0,1 0-1,0 0 1,-1-1 0,1-1-1,11-4 1,13-7-319,-1-6-190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16 12171,'0'-15'771,"0"15"-762,0 0 1,0 0-1,0 0 1,-1 0-1,1 0 1,0 0-1,0 0 1,0 0-1,0 0 1,0 0 0,0 0-1,0 0 1,0 0-1,0-1 1,0 1-1,0 0 1,0 0-1,0 0 1,-1 0-1,1 0 1,0 0-1,0 0 1,0 0-1,0 0 1,0 0-1,0 0 1,0 0-1,0 0 1,0 0-1,-1 0 1,1 0-1,0 0 1,0 0-1,0 0 1,0 0-1,0 0 1,0 0 0,0 0-1,0 1 1,0-1-1,0 0 1,0 0-1,-1 0 1,1 0-1,0 0 1,0 0-1,0 0 1,0 0-1,0 0 1,0 0-1,0 0 1,0 0-1,0 0 1,0 1-1,0-1 1,0 0-1,0 0 1,0 0-1,-12 25 643,-3 24-191,1 0 1,3 1-1,-6 58 0,-2 155 249,-12 591-258,18-57-423,-20 382 49,-51-471 238,33-327 12,-25 135-64,74-506-254,1-2 1,-1 0 0,1 0 1,0 0-1,0 0 0,1 0 1,0 0-1,3 15 0,-3-22-9,0 0 1,1 0-1,-1 0 0,1-1 0,0 1 0,-1 0 1,1 0-1,0 0 0,-1-1 0,1 1 0,0 0 0,0-1 1,0 1-1,-1-1 0,1 1 0,0-1 0,0 1 1,0-1-1,0 1 0,0-1 0,0 0 0,0 0 1,0 1-1,0-1 0,0 0 0,0 0 0,0 0 0,0 0 1,2-1-1,35-5 15,-30 4-14,29-5 2,1 2 0,0 2 0,58 2 0,115 19-87,-84-6 17,264 6 1,-288-20 40,185-27 0,-220 18 24,263-41-5,3 28 2,-252 26 4,-28-1 1,1-1 1,63-10-1,-106 8 1,0-1-1,0 0 1,0-1 0,0 0 0,-1-1 0,0 0-1,0 0 1,0-2 0,-1 1 0,0-1 0,14-13-1,-11 8 8,-1-1 0,-1 0-1,0-1 1,-1 0-1,-1-1 1,0 0-1,9-21 1,-5 2 18,0 0 0,12-61-1,2-65 28,41-448 274,-26 211-291,-8 136-33,24-284 14,-56 356-16,-8 1 0,-31-194 0,-47-306-71,72 609-41,-2 0 0,-5 1 0,-2 1 0,-36-82 0,-5-28-47,44 125 118,14 55 30,1 0 1,-1 1-1,0-1 0,0 1 0,0 0 1,-1 0-1,0 1 0,-1-1 1,1 1-1,-12-8 0,5 3 12,-6-5 15,-1 2 0,-1 0-1,0 1 1,-1 1 0,0 1 0,-1 1 0,0 1 0,-43-10 0,-7 3 70,-110-7 1,34 12 10,-238 16 1,-143 61 277,409-45-313,-152 25 218,183-36-465,-94 1 0,160-12-115,0-1 1,0 0-1,-28-7 0,49 8 267,0 0 0,1-1-1,-1 1 1,0-1 0,0 1 0,0-1-1,0 0 1,1 0 0,-1 0 0,0 0-1,1 0 1,-1 0 0,1 0 0,-1 0-1,1-1 1,-1 1 0,1 0 0,0-1-1,0 0 1,0 1 0,-2-3 0,4-13-647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9 393 17692,'-8'10'1338,"12"-8"-268,19-14 191,9-14-403,-1-1 1,34-40-1,47-67 102,-14-4 16,-114 173-759,1 1 1,-17 60-1,19-56-178,7-19-89,-1-4-126,1 1-1,1 0 0,0 0 0,2 0 0,0 1 0,0 29 0,3-47 132,0 0 1,0-1 0,0 1-1,0 0 1,0 0 0,0 0-1,1 0 1,-1-1 0,0 1-1,1 0 1,-1 0 0,0-1-1,1 1 1,-1 0 0,1-1 0,-1 1-1,1 0 1,0-1 0,-1 1-1,1-1 1,0 1 0,-1-1-1,1 1 1,0-1 0,-1 1-1,1-1 1,0 0 0,0 1-1,-1-1 1,1 0 0,0 0-1,0 0 1,0 1 0,0-1-1,-1 0 1,1 0 0,0 0-1,0 0 1,0-1 0,0 1-1,1 0 1,14-4-556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19052,'-6'3'299,"1"1"0,0 1 0,0-1 0,0 1 0,1-1 0,-1 1 1,1 1-1,0-1 0,-6 12 0,1 1 396,-14 36 0,17-38-523,2 0-1,0 0 1,-3 19-1,6-27-133,1 0 0,-1 0 1,1 0-1,0 0 0,1 0 0,0 0 0,0 0 0,4 12 1,-4-18-19,0 1 1,0-1-1,0 0 1,0 0-1,1 0 1,-1 1 0,0-2-1,1 1 1,0 0-1,-1 0 1,1 0-1,0-1 1,0 1 0,0-1-1,0 1 1,0-1-1,0 0 1,0 0-1,0 0 1,1 0-1,-1 0 1,0 0 0,1-1-1,-1 1 1,1-1-1,-1 0 1,0 0-1,1 1 1,-1-2 0,1 1-1,3-1 1,0 0 42,1 0-1,-1-1 1,0 0 0,0 0 0,0 0 0,0-1 0,0 0 0,0 0-1,-1-1 1,9-5 0,-1-3 120,0 0 0,0-1 0,-1-1 0,-1 0 0,15-22 1,-22 30-133,0-1 1,-1 1 0,0-1 0,0 1 0,0-1 0,-1 0 0,0 0 0,0-1 0,-1 1-1,0 0 1,0 0 0,-1-1 0,0 1 0,0 0 0,0-1 0,-3-7 0,2 11-41,0 0 1,-1 1 0,0-1 0,0 0-1,0 1 1,0 0 0,-1-1 0,1 1-1,-1 0 1,0 0 0,0 0-1,0 1 1,0-1 0,0 1 0,-1-1-1,1 1 1,-1 0 0,0 0 0,1 1-1,-1-1 1,0 1 0,0 0 0,0 0-1,0 0 1,-8 0 0,3 0-229,0 0 0,0 1 0,0 0 0,0 1 0,1-1 0,-1 2 0,0-1 0,0 1 0,1 1 0,-17 6 0,21-6-198,0 2-148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 16363,'1'-7'1624,"-3"8"-479,-4 17 85,-8 29-377,-11 94 292,23-120-936,1 1-1,0 0 0,2 0 1,4 32-1,-5-51-163,1 0 0,0-1 0,-1 1 0,1 0 0,0 0 0,1 0 0,-1-1 0,0 1 0,1-1 0,3 5 0,-4-6-23,0 0 0,0 0 0,0 0 0,0 0 0,1 0 1,-1-1-1,0 1 0,0-1 0,1 1 0,-1-1 0,0 1 0,1-1 1,-1 0-1,0 1 0,1-1 0,-1 0 0,1 0 0,-1 0 0,0 0 1,1 0-1,-1 0 0,1-1 0,-1 1 0,0 0 0,1-1 0,0 0 1,6-3 45,0 0 0,0 0 0,0 0 0,-1-1 0,0-1 0,0 1 0,0-1 0,9-10 1,44-60 366,-40 49-254,-1-2-1,-1 0 1,-2-1 0,23-57 0,-37 73-94,-9 17-19,-12 21-40,10-9-169,1 0 1,0 0 0,1 1-1,0 0 1,1 0 0,1 0-1,-3 21 1,7-36 77,1 0 0,0 0 0,0 0 1,0 0-1,0 0 0,0-1 0,0 1 0,0 0 0,0 0 1,0 0-1,0 0 0,1 0 0,-1 0 0,0 0 1,0-1-1,1 1 0,-1 0 0,1 0 0,-1 0 1,1-1-1,-1 1 0,1 0 0,-1-1 0,1 1 0,0 0 1,-1-1-1,1 1 0,0-1 0,0 1 0,-1-1 1,1 1-1,0-1 0,0 1 0,0-1 0,0 0 1,-1 0-1,1 1 0,0-1 0,0 0 0,0 0 0,0 0 1,0 0-1,0 0 0,1 0 0,4-1-257,-1 0-1,0 0 1,1 0-1,-1-1 0,0 1 1,8-5-1,52-32-1322,-57 33 1422,34-22-859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14699,'0'1'92,"0"-1"1,0 1-1,0-1 0,0 1 1,0-1-1,0 0 0,0 1 1,0-1-1,0 1 0,0-1 1,0 1-1,0-1 0,0 0 1,0 1-1,0-1 0,0 1 1,-1-1-1,1 0 0,0 1 1,0-1-1,-1 0 0,1 1 1,0-1-1,0 0 0,-1 1 1,1-1-1,0 0 0,-1 1 1,-13 12 388,11-11-160,-22 18 1501,13-10-1083,0 0-1,0 1 1,1 0 0,-19 25-1,29-36-732,1 1-1,0 0 0,-1-1 0,1 1 1,0 0-1,0-1 0,-1 1 0,1 0 1,0-1-1,0 1 0,0 0 0,0 0 1,0-1-1,0 1 0,0 0 0,0 0 1,0-1-1,0 1 0,1 0 0,-1-1 0,0 1 1,0 0-1,1-1 0,-1 1 0,0 0 1,1-1-1,-1 1 0,1 0 0,-1-1 1,1 1-1,-1-1 0,1 1 0,-1-1 1,1 1-1,-1-1 0,1 0 0,0 1 1,-1-1-1,2 1 0,34 13 142,-20-8-121,-3 0-9,0 0-1,-1 1 0,20 14 1,-29-18-10,-1-1 1,1 1-1,0 0 1,-1 0-1,1 0 1,-1 0-1,0 0 0,3 6 1,-4-8-4,-1 1 0,1 0 0,0 0 0,-1-1 0,0 1 0,1 0 0,-1 0 0,0 0 0,0 0 0,0 0 0,0 0 0,-1-1 0,1 1 0,0 0 0,-1 0 0,1 0 0,-1 0 0,-1 2 1,0-1 48,-1 1 1,1-1 0,-1 0 0,0 0-1,0 0 1,0 0 0,0-1 0,-1 1 0,1-1-1,-1 0 1,0 0 0,1 0 0,-1-1 0,0 1-1,0-1 1,0 0 0,-6 1 0,-9 2 224,0 0 0,-26 0 1,40-4-234,-20 2-438,25-2 331,-1 0-1,1 0 1,-1 0-1,0 0 1,1 0-1,-1 0 1,0 0 0,1 0-1,-1 0 1,1-1-1,-1 1 1,0 0 0,1 0-1,-1 0 1,1-1-1,-1 1 1,1 0 0,-1-1-1,1 1 1,-1 0-1,1-1 1,-1 1 0,1-1-1,-1 1 1,1-1-1,0 1 1,-1-2-1,1 2 41,0 0-1,0 0 0,0-1 1,0 1-1,0 0 0,0 0 0,0-1 1,0 1-1,0 0 0,0 0 1,0-1-1,0 1 0,0 0 0,0 0 1,1-1-1,-1 1 0,0 0 1,0 0-1,0-1 0,0 1 0,0 0 1,1 0-1,-1 0 0,0 0 1,0-1-1,1 1 0,-1 0 0,0 0 1,0 0-1,0 0 0,1 0 0,-1-1 1,2 1-102,6-6-528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53 16724,'-1'1'228,"1"0"1,0 0 0,0 0 0,-1 0 0,1 0 0,-1 0-1,1 0 1,-1 0 0,1 0 0,-1 0 0,0-1-1,1 1 1,-1 0 0,0 0 0,0 0 0,0-1 0,-1 2-1,-3 3 468,-90 117 2929,-35 68-2625,123-177-1556,14-20-30,17-24-603,9-15-418,16-24-562,3 3 1,64-66-1,-110 128 2122,23-22 37,-27 26 84,0-1 1,0 1 0,0-1-1,1 1 1,-1 0-1,0 0 1,1 0 0,-1 0-1,0 0 1,1 0-1,-1 1 1,4-1 0,-5 1-32,-1 0 0,1 1 1,-1-1-1,1 0 0,-1 0 0,1 1 1,0-1-1,-1 0 0,1 1 1,-1-1-1,0 0 0,1 1 1,-1-1-1,1 1 0,-1-1 1,1 1-1,-1-1 0,0 1 1,1-1-1,-1 1 0,0-1 1,0 1-1,1-1 0,-1 1 1,0 0-1,0-1 0,0 1 1,0-1-1,0 1 0,0 0 1,0-1-1,0 1 0,0-1 1,0 1-1,0 0 0,0-1 1,0 1-1,-1 0 0,-4 25 908,-11 23 484,5-20-711,3 1 1,-11 54-1,18-69-737,-2 10 416,0 38 1,3-56-716,0 0 0,1 1 0,0-1 1,1 0-1,-1 1 0,1-1 1,1 0-1,-1 0 0,7 11 0,-9-23-831,-2-6 326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55 15955,'-7'-8'2065,"3"2"-1241,7 3-320,4 2 1040,6-1-359,3 1-225,5 1-512,4 0-392,0-3-896,0-1 816,5-8-160,0-2-112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22 16764,'10'-6'992,"-6"3"-672,-1 1 1,0 0 0,0 0-1,1 1 1,-1-1 0,8-2-1,-11 5-258,1-1-1,-1 0 1,0 0-1,1 1 1,-1-1 0,0 0-1,0 0 1,1 1-1,-1-1 1,0 0-1,0 1 1,0-1-1,1 1 1,-1-1-1,0 0 1,0 1 0,0-1-1,0 0 1,0 1-1,0-1 1,0 1-1,0-1 1,0 0-1,0 1 1,0-1-1,0 1 1,0-1-1,0 0 1,0 1 0,0-1-1,0 1 1,-1-1-1,1 0 1,0 1-1,0-1 1,0 0-1,-1 1 1,1-1-1,-1 1 1,-6 17 554,-110 170 654,23-42-1305,81-121-102,12-25 125,1 0 0,0 0 1,0 0-1,0 1 0,0-1 0,0 0 0,-1 0 1,1 0-1,0 1 0,0-1 0,0 0 1,0 0-1,0 0 0,0 1 0,0-1 1,0 0-1,0 0 0,0 1 0,0-1 0,0 0 1,0 0-1,0 0 0,0 1 0,0-1 1,0 0-1,0 0 0,0 1 0,0-1 1,0 0-1,0 0 0,0 0 0,0 1 0,0-1 1,0 0-1,1 0 0,-1 0 0,0 1 1,0-1-1,9-5-345,10-13-150,45-64-1604,90-153 0,-147 224 2067,-3 4 69,-4 6-8,0 0 0,1-1-1,0 1 1,-1 0 0,1 0 0,0 0 0,-1 0-1,1 0 1,0 0 0,0 0 0,0 0 0,0 1-1,0-1 1,2-1 0,-3 19 451,-27 80 302,6-25-538,-8 72-824,29-145 571,0 1 0,0 0 1,0 0-1,0 0 0,0 0 1,0 0-1,0 0 0,-1-1 1,1 1-1,0 0 0,0 0 1,0 0-1,0 0 1,0 0-1,0 0 0,0 0 1,-1 0-1,1 0 0,0 0 1,0-1-1,0 1 0,0 0 1,-1 0-1,1 0 1,0 0-1,0 0 0,0 0 1,0 0-1,0 0 0,-1 0 1,1 0-1,0 0 0,0 0 1,0 1-1,0-1 0,0 0 1,-1 0-1,1 0 1,0 0-1,0 0 0,0 0 1,0 0-1,0 0 0,0 0 1,-1 0-1,1 1 0,0-1 1,0 0-1,0 0 0,0 0 1,0 0-1,0 0 1,0 0-1,0 1 0,0-1 1,0 0-1,0 0 0,0 0 1,0 0-1,0 0 0,0 1 1,0-1-1,0 0 0,0 0 1,0 0-1,0 0 1,0 1-1,0-1 0,-6-10-642,-9-38-136,-21-48-1,37 100 1080,1 0-1,0 0 0,1-1 0,-1 1 0,1-1 0,-1 0 0,1 0 1,0 0-1,0 0 0,0 0 0,6 3 0,-5-3-272,1-1 0,0 0 0,0 0 0,-1 0 0,1 0-1,1-1 1,-1 1 0,9 0 0,-7-2-118,1 0 0,0 0-1,0 0 1,0-1 0,0 0-1,-1-1 1,1 0 0,0 0 0,-1-1-1,1 1 1,-1-2 0,0 1-1,9-7 1,18-15-298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14427,'-1'0'114,"0"0"1,0 1-1,1-1 1,-1 0-1,0 0 0,0 0 1,1 1-1,-1-1 1,0 0-1,1 1 0,-1-1 1,0 0-1,1 1 1,-1-1-1,0 1 0,1-1 1,-1 1-1,1-1 1,-1 1-1,0 1 1,-13 15 387,14-17-386,-15 21 724,1 0-1,1 0 1,1 1 0,1 1 0,1 0 0,-8 30-1,17-52-795,1 1 0,-1 0-1,1-1 1,-1 1-1,1 0 1,0 0 0,0-1-1,0 1 1,0 0 0,0 0-1,0 0 1,1 2 0,-1-4-34,1 0 0,-1 1 1,0-1-1,0 1 1,1-1-1,-1 0 1,0 1-1,1-1 1,-1 0-1,0 1 1,1-1-1,-1 0 1,0 1-1,1-1 0,-1 0 1,1 0-1,-1 0 1,1 1-1,-1-1 1,1 0-1,-1 0 1,1 0-1,-1 0 1,0 0-1,1 0 0,-1 0 1,1 0-1,0 0 1,4-1 9,1-1-1,-1 1 1,0-1 0,0 0 0,0-1-1,5-2 1,3-2-24,-6 4 2,1 0 0,0 0 1,0 1-1,1 0 1,-1 0-1,0 1 1,1 0-1,-1 1 1,10 0-1,-15 0 2,-1 0 0,0 0-1,1 0 1,-1 1 0,1-1 0,-1 1-1,0 0 1,0-1 0,1 1 0,-1 0-1,0 0 1,0 1 0,0-1 0,0 0 0,0 1-1,0-1 1,0 1 0,0 0 0,-1-1-1,1 1 1,-1 0 0,1 0 0,-1 0-1,0 0 1,0 0 0,0 0 0,0 1 0,0-1-1,0 0 1,0 1 0,-1-1 0,1 0-1,-1 1 1,0-1 0,0 1 0,0 2 0,-1 0 49,0 0 1,0-1 0,0 1 0,-1-1 0,1 1 0,-1-1-1,0 0 1,-1 0 0,1 1 0,-1-2 0,0 1 0,0 0 0,0 0-1,0-1 1,-1 0 0,1 0 0,-1 0 0,0 0 0,0 0-1,0-1 1,-6 3 0,5-2 18,1 0 0,0-1-1,-1 0 1,0 0 0,1-1 0,-1 1-1,0-1 1,0 0 0,0 0 0,0 0-1,0-1 1,0 0 0,0 0 0,0 0-1,0-1 1,0 1 0,0-1-1,0-1 1,0 1 0,-5-3 0,8 3-124,0 1 0,0-1 0,1 0 0,-1 0 0,0-1 0,1 1 0,-1 0 0,1-1 1,0 1-1,-1 0 0,1-1 0,0 0 0,0 1 0,0-1 0,0 0 0,0 1 0,0-1 0,1 0 1,-1 0-1,0 0 0,1 0 0,0 0 0,-1 0 0,1 0 0,0 0 0,0 0 0,0 0 0,0 1 0,0-1 1,1 0-1,-1 0 0,0 0 0,1 0 0,0 0 0,-1 0 0,1 0 0,0 1 0,0-1 0,0 0 0,0 1 1,0-1-1,1 0 0,-1 1 0,0 0 0,1-1 0,-1 1 0,1 0 0,-1 0 0,1-1 0,2 0 0,11-4-489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51 13107,'-1'-1'97,"1"1"0,-1-1 1,0 0-1,1 1 0,-1-1 0,1 0 1,0 0-1,-1 1 0,1-1 1,0 0-1,-1 0 0,1 0 0,0 1 1,0-1-1,-1 0 0,1 0 0,0 0 1,0 0-1,0 1 0,0-1 1,0 0-1,1 0 0,-1 0 0,0 0 1,0 1-1,1-2 0,0 0 83,0 1 0,0 0 0,0 0 0,0 0 0,0-1 0,0 1 0,0 0 0,1 0 0,-1 0 0,0 1 0,1-1 0,2-1 0,3-1 430,1 1 0,-1-1-1,1 2 1,14-3 0,-13 4-190,1-1 1,0 1-1,0 1 1,-1 0-1,16 3 0,-23-3-357,0-1-1,0 1 1,0 0-1,0-1 1,0 1-1,0 0 0,0 0 1,-1 1-1,1-1 1,0 0-1,-1 0 1,1 1-1,-1-1 0,2 3 1,-2-3-38,-1 0 0,1 1 1,-1-1-1,1 1 0,-1-1 1,0 1-1,1-1 0,-1 1 1,0-1-1,0 1 0,0-1 0,0 1 1,0-1-1,0 1 0,-1-1 1,1 0-1,0 1 0,-1-1 1,1 1-1,-1-1 0,0 0 0,0 3 1,-6 7 12,-1 0 1,0 0 0,-1 0-1,0-1 1,0-1-1,-12 11 1,-8 7-1,14-12-18,-41 46 49,50-54-56,1 0 1,-1 0-1,2 1 0,-1-1 0,1 1 0,-6 16 0,10-22-13,0-1 0,-1 0 0,1 0 0,0 0 0,0 0 0,0 0 0,0 0 0,0 0 0,0 0 0,0 0-1,0 1 1,0-1 0,0 0 0,0 0 0,1 0 0,-1 0 0,1 0 0,-1 0 0,0 0 0,1 0 0,0 0 0,-1 0 0,1 0 0,0 0 0,-1-1-1,1 1 1,0 0 0,0 0 0,0-1 0,0 1 0,-1 0 0,1-1 0,0 1 0,0-1 0,0 1 0,0-1 0,2 1 0,3 1-67,1-1 1,-1 0 0,0 0 0,0-1-1,10 1 1,19-3-490,-1-2-1,0-1 1,0-1 0,50-17-1,-17 2-28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18420,'-8'5'400,"0"1"0,0 0 0,0 0 0,1 1 0,0 0 0,0 0 0,-8 13 0,12-16-345,1-1 0,-1 1 0,1 0 1,0 0-1,0 1 0,0-1 1,1 0-1,0 0 0,-1 1 1,2-1-1,-1 1 0,0-1 0,1 1 1,0 0-1,0-1 0,0 1 1,0-1-1,2 7 0,-1-8-58,0-1 0,1 0 0,-1 0-1,0 0 1,1 0 0,-1 0 0,1 0 0,0 0 0,0 0-1,0-1 1,-1 1 0,1-1 0,1 1 0,-1-1-1,0 0 1,0 0 0,0 0 0,1 0 0,3 1 0,6 2-59,1-1 0,19 3 1,-22-5 12,50 6-146,-41-6 109,0 1 0,-1 1 1,1 0-1,-1 1 0,29 11 0,-47-15 86,0 0-1,1 0 0,-1 0 0,0 0 1,1 0-1,-1 0 0,0 0 1,1 1-1,-1-1 0,0 0 0,1 0 1,-1 0-1,0 0 0,1 1 1,-1-1-1,0 0 0,0 0 0,1 1 1,-1-1-1,0 0 0,0 0 1,1 1-1,-1-1 0,0 0 0,0 1 1,0-1-1,0 0 0,0 1 1,0-1-1,1 0 0,-1 1 0,0-1 1,0 0-1,0 1 0,0-1 1,0 1-1,0-1 0,0 0 1,0 1-1,0-1 0,-1 0 0,1 1 1,0-1-1,0 0 0,0 1 1,0-1-1,0 0 0,-1 1 0,1-1 1,0 0-1,-1 1 0,-15 9 58,-3-4-151,0-1 0,0-1 0,-1-1-1,1 0 1,-34 0 0,14-4-800,-73-10 1,74 3 382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 17900,'-3'1'185,"0"0"0,0 0 1,-1 0-1,1 0 0,0 1 0,0-1 1,0 1-1,1 0 0,-1 0 0,0 0 0,1 0 1,-1 1-1,1-1 0,0 1 0,-1-1 1,1 1-1,1 0 0,-1 0 0,0 0 1,1 0-1,-1 0 0,1 0 0,-1 4 1,-1 2 38,0 0 1,1 0-1,0 0 0,0 0 1,1 0-1,1 0 1,-1 13-1,1-19-203,0 0 0,1 0 0,-1 0 0,1-1 0,-1 1 1,1 0-1,0 0 0,0 0 0,0-1 0,0 1 0,0 0 0,1-1 0,-1 1 0,1-1 0,0 0 0,-1 1 0,1-1 0,0 0 0,1 0 0,-1 0 1,0-1-1,0 1 0,1 0 0,-1-1 0,1 1 0,0-1 0,-1 0 0,6 2 0,-4-3 12,1 1-1,-1-1 1,0 0-1,1 0 1,-1 0-1,1-1 1,-1 1-1,0-1 1,0 0-1,1 0 0,-1-1 1,0 1-1,0-1 1,0 0-1,0 0 1,0 0-1,-1-1 1,6-4-1,-4 2 31,0 0 0,0 0-1,0-1 1,-1 0 0,0 0 0,0 0-1,-1-1 1,1 1 0,-1-1-1,-1 0 1,1 1 0,-1-1-1,0 0 1,-1-1 0,0 1-1,1-8 1,-2 12-108,0 0 0,0 0 0,0-1 0,0 1 0,0 0 0,-1 0 0,1 0 0,-1-1 0,0 1-1,0 0 1,0 0 0,-1 0 0,1 0 0,-1 1 0,1-1 0,-1 0 0,0 1 0,0-1 0,0 1 0,0-1 0,-1 1 0,1 0 0,0 0 0,-1 0-1,0 0 1,0 0 0,1 1 0,-1-1 0,0 1 0,0 0 0,0 0 0,0 0 0,0 0 0,-1 0 0,1 1 0,0 0 0,-6-1 0,-2 1-337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15875,'26'1'4648,"55"0"-2485,57-7-124,-62 1-1748,85 6 0,-152 1-598,1-1-1097,-14-4 274,-8-2 437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14523,'12'19'1784,"15"-11"-791,7-6-353,15-2 1040,6-6-296,6-3-287,1-2-161,-5-1-376,-5 1-248,-14 1-624,-7 3-440,-14 0 624,-6-2-120,-5-1-152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2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13339,'0'-3'2857,"7"0"-1510,10 0 85,22 2-175,1 2 0,-1 2 0,0 1 0,60 15 0,-56-11-913,-25-5-247,12 2 27,-1 2 0,49 16 1,-76-22-125,0 0 1,0 0-1,0 0 1,0 0-1,0 0 1,-1 0-1,1 0 1,0 1 0,-1-1-1,1 1 1,-1-1-1,1 1 1,-1-1-1,0 1 1,1 0-1,0 3 1,-1-4-1,-1 1 1,0-1-1,1 1 1,-1 0-1,0-1 1,0 1-1,0 0 0,0 0 1,-1-1-1,1 1 1,0 0-1,-1-1 0,1 1 1,-1-1-1,1 1 1,-1-1-1,0 1 1,0-1-1,1 1 0,-1-1 1,-2 3-1,-15 16 1,0 0-1,-2-1 1,0-1-1,-1-1 1,-24 15-1,1 0 7,-14 11 13,16-12-642,1 2 0,-47 47 0,73-62 259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 14211,'-2'1'220,"1"0"0,-1 1-1,0-1 1,1 1 0,0-1 0,-1 1 0,1-1-1,0 1 1,-1 0 0,1 0 0,0-1 0,0 1 0,1 0-1,-2 3 1,-9 32 1097,9-28-522,-7 33 115,1 0 0,3 0 0,-1 59 0,6-98-891,-1 3 31,2 0 0,-1 0 0,1 0 0,1 9 0,-1-14-40,-1 0 1,0 0 0,0 0-1,1 0 1,-1 0 0,0 0-1,1 0 1,-1 0-1,1 0 1,0 0 0,-1 0-1,1 0 1,0-1 0,-1 1-1,1 0 1,0 0 0,0-1-1,-1 1 1,1-1-1,0 1 1,0-1 0,0 1-1,0-1 1,0 1 0,0-1-1,0 0 1,0 1 0,0-1-1,0 0 1,0 0 0,0 0-1,0 0 1,0 0-1,3 0 1,0-1 16,0-1 0,1 1 0,-1-1-1,0 0 1,0 0 0,0 0 0,0-1 0,0 1-1,5-6 1,35-34 152,-32 30-127,127-150 558,-29 32-91,-136 179-246,-17 45-209,38-82-65,1 1-1,1-1 0,0 1 1,1 0-1,-2 26 0,4-37-9,0-1 0,0 1 0,0 0 0,0 0 0,0-1 0,0 1 0,1 0 0,-1-1 0,1 1 0,-1 0 0,1-1 0,0 1 0,-1-1 0,1 1 0,0-1 0,0 1-1,0-1 1,2 2 0,-2-2-43,0 0 0,1 0-1,-1-1 1,0 1 0,1-1-1,-1 1 1,1-1-1,-1 1 1,0-1 0,1 0-1,-1 0 1,1 1 0,-1-1-1,1 0 1,-1-1 0,1 1-1,1 0 1,6-2-170,0-1 0,-1 0 0,1 0 0,-1-1 0,13-8 0,22-13-191,2-3-129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14 17676,'-3'-2'208,"0"0"1,-1 1-1,1-1 0,0 1 1,-1-1-1,0 1 0,1 0 1,-1 1-1,0-1 1,0 1-1,1-1 0,-1 1 1,0 0-1,0 0 0,0 1 1,1-1-1,-7 2 1,-5 2 603,-1 0 0,-26 10 1,35-12-699,0 1 1,0 0-1,1 1 0,-1-1 1,0 1-1,1 1 0,0-1 1,0 1-1,1 0 1,-1 0-1,1 1 0,-6 7 1,11-13-114,-1 1 1,1 0-1,0 0 1,-1 0-1,1 0 1,0 0-1,0 0 1,0 0-1,-1 0 1,1 0-1,0 0 0,0 0 1,1 0-1,-1 0 1,0 0-1,0 0 1,0 0-1,1 0 1,-1-1-1,0 1 1,1 0-1,-1 0 1,1 0-1,-1 0 1,1 0-1,-1-1 1,1 1-1,0 0 1,-1 0-1,1-1 1,0 1-1,0-1 1,-1 1-1,1-1 0,0 1 1,0-1-1,1 1 1,4 3-12,1-1 1,-1-1-1,15 5 0,-13-5 7,69 19-73,18 6-92,-84-23 127,1 0 0,-1 2-1,0-1 1,0 1 0,16 13-1,-25-18 43,0 1 0,-1-1-1,1 0 1,0 0 0,-1 1-1,0-1 1,1 1-1,-1 0 1,0-1 0,0 1-1,0 0 1,0-1 0,0 1-1,0 0 1,0 0 0,-1 0-1,1 0 1,-1 0-1,1 0 1,-1 0 0,0 0-1,0 0 1,0 0 0,0 0-1,0 0 1,0 0 0,-1 0-1,1 0 1,-1 0-1,1 0 1,-1 0 0,0 0-1,0 0 1,0 0 0,0-1-1,0 1 1,0 0 0,0-1-1,0 1 1,-1-1-1,1 1 1,-3 1 0,-6 7 111,-1-2 1,0 1 0,0-2-1,-23 13 1,18-11 3,0-1 0,-1-1 0,0-1 0,0 0 0,0-1 0,0-1 0,-1-1 0,-32 3 0,49-6-169,0 0-1,0 0 0,-1 0 1,1 0-1,0 0 0,0 0 1,0-1-1,0 1 0,0 0 1,-1-1-1,1 1 0,0 0 1,0-1-1,0 1 0,0-1 1,0 0-1,0 1 0,0-1 0,1 0 1,-1 1-1,0-1 0,-1-1 1,2 1-24,-1-1 0,1 1 0,0 0 0,-1-1 0,1 1 1,0-1-1,0 1 0,0 0 0,0-1 0,0 1 0,0-1 0,1 1 0,-1 0 0,0-1 1,1 1-1,-1 0 0,0-1 0,2-1 0,8-15-454,2-2-178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37 14771,'11'-11'1553,"-8"7"-1103,-1 1 0,1 0 0,0 0 0,0 1 0,1-1 0,-1 1 0,6-4 0,-14 17 2120,-136 185 222,9-13-2679,89-119-1663,195-293-6074,-110 175 6264,2 1 0,54-49 0,-98 102 1420,0 0-1,0 0 0,0-1 1,0 1-1,0 0 0,0 0 1,0 0-1,0 0 0,0 0 1,0 0-1,0 0 0,0 0 1,0-1-1,0 1 0,0 0 1,0 0-1,0 0 0,0 0 1,1 0-1,-1 0 0,0 0 1,0 0-1,0 0 0,0 0 1,0 0-1,0 0 0,0 0 1,0 0-1,1 0 0,-1-1 1,0 1-1,0 0 0,0 0 1,0 0-1,0 0 0,0 0 1,0 0-1,1 0 0,-1 0 1,0 1-1,0-1 0,0 0 1,0 0-1,0 0 0,0 0 1,0 0-1,0 0 0,1 0 1,-1 0-1,0 0 0,0 0 1,0 0-1,0 0 0,0 0 1,0 0-1,0 0 0,0 1 1,0-1-1,0 0 0,-2 11 1931,-12 28-547,6-17-514,3-3-526,0 0 0,2 0 0,0 0-1,1 1 1,1-1 0,0 1 0,2-1 0,4 32 0,0-25-1089,1 0 0,1 0 0,12 29-1,-19-55 653,0 0 0,0-1 1,0 1-1,0 0 0,0 0 0,0 0 0,0 0 0,0 0 0,0 0 0,0 0 0,0 0 0,0 0 0,0 0 0,-1 0 0,1 0 0,0 0 0,0 0 0,0 0 0,0 0 0,0 0 0,0 0 0,0 0 0,0 0 0,0 0 0,0 0 0,0 0 0,0 0 0,-1 0 0,1 0 0,0 0 0,0 0 0,0 0 0,0 0 0,0 0 0,0 0 0,0 1 0,0-1 0,0 0 0,0 0 0,0 0 0,0 0 0,0 0 0,0 0 0,0 0 0,0 0 0,0 0 0,0 0 0,0 0 0,-1 0 0,1 0 0,0 1 0,-6-7-326,-5-8-529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11378,'-15'-16'2025,"2"2"-905,5 4-264,2 1 1457,6 5-793,7 0-120,8 2-263,2 2-193,9 0-360,1 0-240,7 2-840,-1-2 1704,-4 1-1144,-9-1 32,-10 0-8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31 13683,'2'-2'4004,"-7"8"-1452,-18 20-444,-18 21-1233,21-24-653,-182 190 352,199-211-579,-1 2-45,0 0 0,0-1-1,0 0 1,-1 0 0,1 0-1,-1 0 1,-9 3-1,14-5 32,0-1-1,-1 0 1,1 0-1,0 0 0,0 0 1,-1 0-1,1 0 0,0 0 1,-1 0-1,1 0 1,0 1-1,-1-1 0,1 0 1,0-1-1,0 1 1,-1 0-1,1 0 0,0 0 1,-1 0-1,1 0 1,0 0-1,0 0 0,-1 0 1,1 0-1,0-1 0,0 1 1,-1 0-1,1 0 1,0 0-1,0 0 0,-1-1 1,1 1-1,0 0 1,0-1-1,0-11-618,14-17-481,16-16-7,2 1 1,1 1-1,3 2 0,1 2 0,46-37 0,-75 69 1140,-1 1 141,0 0 1,1 0 0,14-8-1,-22 13-112,1 1 0,0-1 0,-1 1-1,1-1 1,0 1 0,-1 0-1,1-1 1,0 1 0,-1 0 0,1 0-1,0-1 1,0 1 0,0 0 0,-1 0-1,1 0 1,0 0 0,0 0-1,-1 0 1,1 0 0,0 0 0,0 1-1,-1-1 1,1 0 0,0 0 0,0 1-1,-1-1 1,1 0 0,0 1-1,-1-1 1,1 1 0,0-1 0,-1 0-1,1 1 1,-1 0 0,1-1 0,-1 1-1,1-1 1,-1 1 0,1 0-1,-1-1 1,1 1 0,-1 0 0,0-1-1,1 1 1,-1 0 0,0 0 0,0-1-1,0 1 1,0 0 0,0 0-1,1 0 1,-1-1 0,-1 1 0,1 0-1,0 1 1,0 22 612,-1-1 0,-2 0 1,0 1-1,-9 31 0,-4 31 278,1 79-714,15-165-276,0 0 0,0 0 0,0 1 0,0-1 1,0 0-1,0 1 0,0-1 0,0 0 1,0 1-1,0-1 0,0 0 0,0 0 0,0 1 1,0-1-1,-1 0 0,1 1 0,0-1 0,0 0 1,0 0-1,0 1 0,-1-1 0,1 0 0,0 0 1,0 1-1,0-1 0,-1 0 0,1 0 0,0 0 1,0 1-1,-1-1 0,-6-7-1279,-9-24-546,10 19 1109,-60-96-2530,14 43 4520,47 55 583,11 6-562,21 7 139,-19-1-1034,15 0-493,-1 0 0,1-2 0,-1 0 0,1-2-1,-1 0 1,1-2 0,27-7 0,-15 0-378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3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16259,'-10'13'566,"0"1"0,0 0 0,1 1 0,1 0-1,0 1 1,1-1 0,1 1 0,1 1 0,0-1-1,1 1 1,-3 27 0,7-42-551,-1 0 0,2 0 1,-1 0-1,0 0 0,0 0 1,1 0-1,-1 0 0,1-1 0,-1 1 1,1 0-1,0 0 0,0 0 1,0 0-1,0-1 0,0 1 0,0-1 1,1 1-1,-1 0 0,0-1 0,1 0 1,-1 1-1,1-1 0,-1 0 1,1 0-1,0 0 0,0 0 0,-1 0 1,1 0-1,0-1 0,0 1 1,3 0-1,7 2-82,1-1 1,-1 0-1,1 0 1,14-2 0,3 2-138,-18-1 123,38 6-283,-46-6 321,-1 0 0,1 0-1,0 0 1,-1 1 0,1-1 0,0 1-1,-1 0 1,0 0 0,6 4 0,-8-5 42,0-1 1,-1 1-1,1-1 1,-1 1-1,1 0 1,-1-1-1,1 1 1,-1-1-1,1 1 1,-1 0-1,0 0 0,1-1 1,-1 1-1,0 0 1,0-1-1,1 1 1,-1 0-1,0 0 1,0 0-1,0-1 1,0 1-1,0 0 1,0 0-1,0-1 1,0 1-1,-1 1 1,1 0 19,-1-1 1,0 0 0,0 1 0,0-1 0,0 0-1,0 0 1,0 0 0,0 0 0,0 0 0,0 0-1,-1 0 1,-1 1 0,-6 3 177,1-1-1,-1-1 1,-13 4 0,20-6-136,-12 3 183,1 0 1,-1-2-1,0 1 0,0-1 1,0-1-1,0-1 1,0 0-1,0-1 1,0 0-1,0-1 1,0-1-1,-22-6 1,34 8-280,1 0 0,-1 1 0,0-1 0,1 0 0,-1 0 0,1 0 0,-1 0 1,1 0-1,0 0 0,-1 0 0,1-1 0,0 1 0,0-1 0,0 1 0,0 0 0,0-1 1,0 0-1,0 1 0,-1-4 0,2 4-55,0 0-1,0 0 1,0-1 0,1 1 0,-1 0-1,0 0 1,0 0 0,1 0 0,-1 0-1,1 0 1,-1 0 0,1 0 0,-1 0-1,1 0 1,-1 0 0,1 0-1,0 0 1,0 0 0,0 0 0,-1 1-1,1-1 1,0 0 0,0 0 0,0 1-1,0-1 1,0 1 0,0-1 0,0 1-1,0-1 1,0 1 0,2-1 0,13-4-577,0 3-141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1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17572,'6'14'1944,"-3"8"-1296,-3 11-264,-2 7 961,1 9-569,-4 4-176,4 1-216,0 2-256,1-7-856,1-3 1856,0-8-1120,4-3 24,3-11-24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9:4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3 130 10338,'0'0'75,"-1"0"0,1 0-1,0 0 1,0 0-1,0 0 1,0 0 0,0 0-1,0 0 1,0 0 0,-1 0-1,1 0 1,0 0 0,0-1-1,0 1 1,0 0 0,0 0-1,0 0 1,0 0 0,0 0-1,0 0 1,0-1 0,-1 1-1,1 0 1,0 0 0,0 0-1,0 0 1,0 0 0,0-1-1,0 1 1,0 0-1,0 0 1,0 0 0,0 0-1,0 0 1,0-1 0,1 1-1,-1 0 1,0 0 0,0 0-1,0 0 1,0 0 0,0 0-1,0-1 1,0 1 0,0 0-1,0 0 1,0 0 0,0 0-1,1 0 1,-1 0 0,0 0-1,0 0 1,0-1 0,0 1-1,0 0 1,0 0-1,1 0 1,-1 0 0,10-10 2048,5 5-1396,-1 2 0,1 0-1,20-1 1,9-2-200,598-74 1142,-582 78-1663,1 2 0,76 10 0,118 29 8,-194-29-9,-2 3 5,-40-8-1,-1 0 1,1-2-1,-1 0 0,29 0 0,-45-3 6,-1-1 1,1 1-1,0 0 0,-1 0 1,1-1-1,0 1 1,-1-1-1,1 1 0,0-1 1,-1 0-1,3-1 0,-3 2-28,-1-1 0,1 1 0,-1-1 0,1 1 0,-1-1 0,1 0 0,-1 1 0,1-1 0,-1 0 0,0 1-1,1-1 1,-1 0 0,0 1 0,0-1 0,1 0 0,-1 0 0,0 1 0,0-3 0,-1-1-109,1 0 1,-1 0-1,0-1 0,0 1 1,-1 0-1,1 0 1,-4-5-1,-4-14-215,5 3 69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39:4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 8242,'-26'-1'723,"-2"-1"1216,-52 4 0,73-2-1595,0 1 0,0 1 0,0-1 0,0 1 0,0 0 0,0 1 0,1 0 0,-1 0 0,1 0 0,0 1 1,-1-1-1,-7 8 0,13-10-282,0 0 1,0-1-1,0 1 1,0 0-1,0 0 1,0 0-1,1 0 1,-1 0-1,0 0 1,0 0-1,1 0 1,-1 1-1,1-1 1,-1 0-1,1 0 0,-1 0 1,1 1-1,0-1 1,-1 0-1,1 1 1,0-1-1,0 0 1,0 2-1,1-1-17,0-1 0,-1 0 0,1 0 0,0 0-1,0 1 1,0-1 0,0 0 0,0 0 0,0-1 0,0 1-1,0 0 1,0 0 0,0 0 0,1-1 0,-1 1 0,0 0-1,3 0 1,6 2 85,1 0 0,0-1 0,0 0-1,12 1 1,666 15 1673,-217-46-1672,-2-1-93,-452 29-36,-7-1-6,0 1-1,0 0 1,0 0 0,0 1-1,-1 1 1,1 0-1,15 4 1,-26-6-5,1 0 0,-1 0 0,1 1 0,-1-1 0,0 0 0,1 0 0,-1 0 0,1 0 0,-1 1 0,1-1 0,-1 0 0,0 0 0,1 1 0,-1-1 0,1 0 0,-1 1 0,0-1 0,1 1 0,-1-1 0,0 0 0,0 1 0,1-1 0,-1 1 0,0-1 0,0 0 0,0 1 0,0-1 0,1 1 0,-1-1 0,0 1 0,0-1 0,0 1 0,0-1 0,0 1 0,0-1 0,0 1 1,0-1-1,0 1 0,-1-1 0,1 1 0,0-1 0,0 1 0,0-1 0,0 0 0,-1 1 0,1-1 0,0 1 0,0-1 0,-1 0 0,1 1 0,0-1 0,-1 1 0,1-1 0,-1 0 0,1 0 0,0 1 0,-1-1 0,1 0 0,-1 0 0,1 1 0,-1-1 0,-2 2-244,0 0 1,-1 0-1,1 0 1,-1-1 0,1 0-1,-6 2 1,7-3 210,1 1 1,0-1 0,0 0-1,-1 0 1,1 0 0,0-1-1,0 1 1,0 0 0,-1 0-1,1-1 1,0 1-1,0 0 1,0-1 0,0 0-1,0 1 1,-1-1 0,1 1-1,0-1 1,0-1 0,-11-9-526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1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9810,'98'-39'1810,"-33"11"-772,2 3-1,128-30 0,-157 48-922,1 2 0,0 1 0,72 4-1,-100 1-49,0 2 0,0-1-1,0 2 1,18 7 0,24 8 262,22-6 22,-68-12-375,0 0 0,1-1 0,-1 0-1,0 0 1,0-1 0,0 0 0,0 0 0,9-4-1,-13 4 17,-1 0-1,0 0 0,0 0 0,0 0 1,0-1-1,0 1 0,0-1 0,0 0 0,-1 0 1,1 1-1,1-3 0,4-11-84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1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11707,'288'25'3835,"-219"-24"-3551,1-3-1,78-13 1,180-51-402,-328 66 108,1 0 0,-1 0-1,0 0 1,0-1-1,0 1 1,1 0-1,-1 0 1,0 0-1,0 0 1,0-1-1,1 1 1,-1 0-1,0 0 1,0 0-1,0-1 1,0 1-1,0 0 1,0 0-1,1-1 1,-1 1-1,0 0 1,0 0-1,0-1 1,0 1-1,0 0 1,0 0-1,0-1 1,0 1-1,0 0 1,0 0-1,0-1 1,0 1-1,0 0 1,-1 0-1,1-1 1,0 1-1,0 0 1,0 0-1,0-1 1,0 1 0,0 0-1,-1 0 1,1 0-1,0-1 1,0 1-1,0 0 1,-1 0-1,1 0 1,0 0-1,0-1 1,-2 0-78,0-7-154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17860,'-6'3'1664,"5"-3"-1008,2 1-216,10-1 785,7 0-201,7 0-304,4-1-144,10 1-208,1-2-48,1 2-184,-2 3-112,-4 1-392,-5 1-272,-6 0-624,-5 0 1024,-8-5-200,3 0-184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17364,'0'1'64,"0"-1"1,0 0-1,0 0 1,0 0-1,0 1 1,0-1-1,0 0 1,0 0 0,0 1-1,0-1 1,0 0-1,0 0 1,0 1-1,0-1 1,0 0-1,0 0 1,0 0-1,0 1 1,0-1-1,0 0 1,1 0-1,-1 1 1,0-1 0,0 0-1,0 0 1,0 0-1,0 0 1,1 1-1,-1-1 1,0 0-1,0 0 1,0 0-1,0 0 1,1 0-1,-1 1 1,0-1-1,1 0 1,10-4 1226,17-16-137,-22 15-641,180-153 2215,-90 71-2156,-94 86-563,-1 0 1,0-1-1,0 1 1,1 0-1,-1 0 1,1 0-1,-1 0 1,1 1-1,-1-1 1,1 0-1,0 1 1,1-1-1,-3 1-7,1 0 1,-1 0-1,0 0 0,1 0 1,-1 0-1,0 1 0,0-1 1,1 0-1,-1 0 0,0 0 1,0 1-1,1-1 0,-1 0 1,0 0-1,0 1 0,0-1 1,1 0-1,-1 0 0,0 1 0,0-1 1,0 0-1,0 0 0,0 1 1,0-1-1,0 0 0,0 1 1,0-1-1,0 0 0,0 1 1,0-1-1,0 0 0,0 1 1,0-1-1,0 0 0,0 0 0,0 1 1,0-1-1,-2 9 14,0-1-1,0 0 1,-5 10-1,6-14-18,-3 7-11,-12 29-60,2 1-1,2 0 1,-12 71-1,23-110-1,1-1-1,0 1 1,0-1-1,0 1 1,0-1-1,0 1 1,1-1-1,-1 1 1,0-1-1,1 1 1,0 1-1,-1-2 36,1-1 0,-1 0 0,0 1-1,1-1 1,-1 1 0,0-1 0,1 1 0,-1-1-1,1 0 1,-1 1 0,1-1 0,-1 0-1,1 1 1,-1-1 0,1 0 0,-1 0-1,1 1 1,0-1 0,-1 0 0,2 0 0,1 0-58,0 0 0,1-1 0,-1 1 0,1-1 1,-1 0-1,0 0 0,0 0 0,6-3 1,25-11-473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17852,'-19'24'1345,"-37"55"1261,49-68-2211,0 1-1,1 0 1,1 0-1,0 1 1,-4 13-1,8-24-367,1 0-1,-1 0 0,1 0 0,-1 0 0,1 0 0,0 0 0,0 1 0,-1-1 0,2 0 0,-1 0 0,0 0 0,0 0 1,1 0-1,-1 0 0,1 0 0,0 0 0,-1 0 0,1 0 0,0 0 0,0 0 0,1 0 0,-1 0 0,0-1 0,0 1 0,1 0 1,-1-1-1,1 1 0,0-1 0,-1 0 0,1 0 0,0 1 0,0-1 0,-1 0 0,1 0 0,0-1 0,0 1 0,0 0 1,0-1-1,1 1 0,-1-1 0,0 1 0,0-1 0,0 0 0,4 0 0,6-1 37,1 1 0,0-2 0,-1 0 0,0 0 0,1-1 0,-1-1 0,0 0 0,-1 0-1,1-2 1,-1 1 0,0-1 0,0-1 0,-1 0 0,1 0 0,9-11 0,-17 16-33,-1 0 0,0 0 0,0 0 0,0 0 0,-1-1 0,1 1 0,0 0 0,-1-1 0,1 1 0,-1-1 0,0 0 0,0 1 0,0-1 0,0 0 0,-1 0 0,1 0 0,-1-4 0,0 5-25,0-1-1,-1 1 1,1 0 0,-1 0-1,0 0 1,0 0-1,0 0 1,0 1-1,0-1 1,0 0 0,0 0-1,0 1 1,-1-1-1,1 0 1,-1 1 0,1-1-1,-1 1 1,0 0-1,0 0 1,1 0-1,-1 0 1,0 0 0,0 0-1,-3-1 1,3 1-13,-44-16-1215,43 16 1105,-1 0 0,1 0-1,-1 1 1,0-1 0,1 1-1,-1 0 1,0 0 0,1 0 0,-1 0-1,1 1 1,-5 0 0,0 4-417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16572,'1'0'140,"-1"0"0,1 1 0,-1-1 0,0 1 0,1 0 0,-1-1 0,1 1 0,-1-1 0,0 1 0,0-1 0,1 1 0,-1 0 0,0-1 0,0 1 0,0 0 0,0-1 0,0 1 0,0 0 0,0-1 0,0 1 0,0 0 0,0-1 0,0 1 0,0 0 0,0-1 0,-1 2 0,-2 19 889,3-20-856,-13 59 2292,7-37-2165,1 1 1,1 0-1,0 0 1,2 25-1,1-48-315,1 0-1,0-1 1,0 1-1,0 0 0,0 0 1,0 0-1,1-1 1,-1 1-1,0 0 0,0 0 1,1 0-1,-1-1 1,0 1-1,1 0 1,-1-1-1,0 1 0,1 0 1,-1-1-1,1 1 1,-1 0-1,1-1 0,0 1 1,0 0-1,0-1-28,0 0 0,-1 0 0,1 1 0,0-1 0,0 0 0,0 0 0,0-1 0,-1 1 0,1 0 0,0 0 0,0 0 0,0 0 0,-1-1 0,1 1 0,0 0 0,0-1 0,-1 1 0,2-1 0,4-4-441,0 1 0,0-1 0,9-10 1,-13 13 317,71-82-2766,-48 51 1945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14147,'5'-6'1672,"-5"9"-839,0 4-241,-5 10 928,-3 3-160,0 5-215,2 4-217,0 3-280,3 3-112,2-2-112,0-2-208,3-3-968,4-4 768,-6-15-136,0-8-96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17100,'-5'-1'2216,"0"-1"-1312,11 2-328,4 0 1329,6 0-753,4 0-200,8 0-392,1-3-175,4 0-434,2-1-335,-1 0-848,0-3 1568,-2 0-520,-3-1-152,-2-2-112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97 16227,'0'-1'142,"0"0"-1,0 0 0,0 0 0,0 0 0,-1 0 0,1 0 0,0-1 0,-1 1 0,1 0 0,-1 0 0,1 0 0,-1 0 0,1 0 1,-1 0-1,0 0 0,1 1 0,-1-1 0,0 0 0,0 0 0,0 0 0,1 1 0,-1-1 0,0 0 0,0 1 0,0-1 0,0 1 1,0-1-1,-1 1 0,1 0 0,0-1 0,0 1 0,0 0 0,0 0 0,0 0 0,0-1 0,-1 1 0,1 1 0,0-1 0,0 0 0,-2 0 1,-2 1 66,0-1 0,0 1 0,0 1 0,-1-1 0,1 1 0,0 0 0,1 0 0,-7 3 0,-5 5-93,1 1 0,0 1 0,1 0 0,0 1 1,1 1-1,1 0 0,0 1 0,-17 26 0,18-22-113,0 0-1,2 1 1,0 0-1,1 1 1,1-1-1,0 2 1,-3 24-1,9-39-3,0 1 0,1-1 0,-1 1 0,1-1 0,1 0 0,1 10 0,-2-14 3,1-1-1,0 1 0,0-1 0,0 1 0,0-1 0,0 0 0,0 1 0,0-1 1,1 0-1,-1 0 0,1 0 0,0 0 0,-1 0 0,1 0 0,0 0 1,0-1-1,0 1 0,1-1 0,-1 1 0,0-1 0,3 1 0,1 0 13,-1 0 1,1-1-1,0 0 0,-1-1 0,1 1 0,0-1 0,-1 0 1,1 0-1,0-1 0,-1 0 0,1 0 0,-1 0 0,1-1 1,-1 1-1,1-1 0,5-3 0,4-3 67,-1 0 0,0 0 0,0-1-1,19-17 1,-13 8 103,-1 0-1,0-1 0,-2-1 1,0-1-1,20-33 0,-29 40-57,0-1-1,-1 1 0,-1-1 1,0 0-1,-1-1 0,-1 0 1,0 1-1,-1-1 0,0 0 1,-1-20-1,-1 31-138,-1 1-1,-1-1 1,1 0-1,0 0 1,-1 1-1,0-1 1,0 1-1,-1-1 1,1 1-1,-1-1 1,0 1 0,0 0-1,0 0 1,-1 0-1,1 0 1,-1 0-1,0 0 1,0 1-1,0-1 1,-1 1-1,1 0 1,-1 0 0,0 0-1,0 1 1,0-1-1,0 1 1,0 0-1,-1 0 1,1 0-1,-1 1 1,1-1-1,-1 1 1,1 0 0,-1 1-1,0-1 1,1 1-1,-1 0 1,0 0-1,1 0 1,-1 1-1,0 0 1,-8 2 0,6-2-210,1 1 1,0 0 0,0 1 0,0-1 0,0 1-1,1 0 1,-1 0 0,1 1 0,0 0 0,0 0 0,0 0-1,0 0 1,1 1 0,-1 0 0,1 0 0,0 0-1,1 0 1,-1 0 0,1 1 0,0 0 0,1 0 0,-3 7-1,0 11-686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14739,'-32'36'3123,"27"-31"-2812,-1 0-1,1 0 1,0 1 0,1 0-1,-1-1 1,1 2 0,0-1-1,1 0 1,-6 14-1,9-19-301,0-1 0,0 1 0,0 0 0,0-1 0,1 1-1,-1-1 1,0 1 0,0 0 0,1-1 0,-1 1-1,0-1 1,1 1 0,-1-1 0,1 1 0,-1-1 0,0 1-1,1-1 1,-1 0 0,1 1 0,-1-1 0,1 0-1,0 1 1,-1-1 0,1 0 0,-1 1 0,1-1 0,0 0-1,-1 0 1,1 0 0,-1 0 0,1 0 0,0 0-1,-1 0 1,1 0 0,0 0 0,0 0 0,32 1 24,-28-1-14,-1 0-13,22-1 18,1 2 1,-1 1 0,26 6 0,-47-7-22,1 0 0,-1 0 0,1 1 0,-1-1 1,0 1-1,0 1 0,0-1 0,0 1 0,0 0 0,0 0 0,-1 0 1,1 1-1,-1-1 0,0 1 0,0 0 0,0 0 0,-1 1 0,1-1 1,-1 1-1,4 7 0,-6-9 20,0 0 1,0 0-1,-1 0 0,1 0 1,0 0-1,-1 0 0,0 0 1,0 0-1,0 0 0,0 0 1,0 0-1,-1 0 0,0 0 1,1 0-1,-1 0 0,0 0 1,0 0-1,-2 3 0,0-1 71,0-1-1,0 1 0,0-1 1,-1 1-1,1-1 1,-1 0-1,0 0 0,-1-1 1,-7 6-1,7-5 4,-1 0 1,1-1-1,-1 0 0,0 0 1,0-1-1,0 0 0,-1 0 1,1 0-1,0 0 0,-1-1 0,1 0 1,-1-1-1,1 1 0,-1-1 1,1-1-1,-1 1 0,-11-3 1,13 1-159,1-1 1,0 1 0,0-1-1,0 1 1,0-1-1,0-1 1,1 1 0,-1 0-1,1-1 1,0 1 0,0-1-1,0 0 1,1 0 0,-1 0-1,1-1 1,0 1-1,0-1 1,1 1 0,-1-1-1,1 1 1,0-1 0,-1-5-1,1-19-288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17860,'13'-6'1728,"4"-3"-1176,2-1-240,7-3 713,2 2-369,3 2-928,-1-1 720,-5 6-456,1 3-128,1 2-48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17436,'6'7'1872,"11"-3"-1048,7-2-312,14-4 873,3 0-257,8-3-328,0-2-200,-4-1-280,-4 0-168,-7 1-416,-7 1-256,-11 2-576,-5 3-40,-13-2 216,-7 6 111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2:5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15435,'10'8'2265,"7"-2"-1241,9-6-400,-1-4 1617,8 0-1065,5-2-144,-2 0-512,-1 0-352,-5 1-672,-5-3-416,-5 1 736,-4-1-176,-6-2-136</inkml:trace>
  <inkml:trace contextRef="#ctx0" brushRef="#br0" timeOffset="1">425 1 16604,'66'18'3408,"70"30"0,-131-46-3310,0 0 0,-1 0 1,1 1-1,-1-1 0,1 1 1,6 7-1,-9-9-91,-1 0 1,0 0-1,0 0 0,0 0 1,-1 1-1,1-1 0,0 0 0,0 1 1,-1-1-1,1 1 0,-1-1 0,1 0 1,-1 1-1,0-1 0,1 1 1,-1 0-1,0-1 0,0 1 0,0-1 1,0 1-1,0-1 0,0 1 1,-1-1-1,1 1 0,-1-1 0,1 1 1,-1 1-1,-7 9-6,1 0-1,-2 0 1,1-1 0,-2 0 0,1 0-1,-1-1 1,-15 10 0,-6 9-14,-13 14-72,-5 4-651,-78 95 1,95-97 455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21 13955,'0'-2'193,"0"1"1,-1-1-1,1 1 0,0 0 1,-1-1-1,1 1 0,-1 0 0,0 0 1,1-1-1,-1 1 0,0 0 1,0 0-1,0 0 0,-1-1 1,1 2-96,1 1 0,-1-1 0,0 1 0,0-1 0,0 1 0,1-1 0,-1 1 0,0 0 0,1-1 0,-1 1 0,0 0 0,1 0 0,-1 0 0,1-1 0,-1 1 0,1 0 0,-1 0 0,1 0 0,0 0 0,-1 0 0,1 0 0,0 0 0,0 1 0,-12 29 903,2 0 1,-9 45 0,16-57-839,0 1 1,1 0-1,1 0 1,1 0-1,3 23 1,-3-40-142,0-1 1,0 1-1,0-1 0,1 1 1,-1-1-1,1 0 0,0 1 1,0-1-1,0 0 0,0 1 1,0-1-1,0 0 0,1 0 1,-1 0-1,1 0 0,-1 0 1,1-1-1,0 1 0,0 0 1,0-1-1,0 1 0,0-1 1,0 1-1,0-1 0,0 0 1,0 0-1,1 0 0,-1-1 1,0 1-1,1 0 0,-1-1 1,1 1-1,-1-1 0,1 0 1,-1 0-1,5 0 0,2-1 34,1-1 0,0 0 0,-1 0-1,0-1 1,1-1 0,-1 1 0,0-1-1,8-6 1,9-6 22,-1-1 0,-1-1 0,-1-1 0,-1-1 0,-1-1 0,0 0 0,-2-2 0,0-1 0,-2 0 0,24-43 0,-34 50-13,-7 17-64,0 0 0,0 0 0,0 0 0,0-1 0,0 1 0,0 0 0,0 0 0,0 0 0,0 0 0,0 0 0,0 0 0,0 0 0,0 0 1,0 0-1,0 0 0,0-1 0,0 1 0,0 0 0,0 0 0,0 0 0,0 0 0,0 0 0,0 0 0,0 0 0,0 0 0,0 0 0,0 0 0,0-1 1,0 1-1,0 0 0,0 0 0,0 0 0,0 0 0,0 0 0,0 0 0,0 0 0,0 0 0,0 0 0,0 0 0,-1 0 0,1 0 0,0 0 1,0 0-1,0-1 0,0 1 0,0 0 0,0 0 0,0 0 0,0 0 0,0 0 0,0 0 0,-1 0 0,1 0 0,0 0 0,0 0 0,0 0 1,0 0-1,0 0 0,0 0 0,0 0 0,0 0 0,0 0 0,0 0 0,-1 0 0,1 1 0,-2 0 7,0 1 1,1 0-1,-1 0 0,0 0 1,1 0-1,-1 0 0,1 0 1,0 0-1,-2 4 0,-5 12 19,0 0 0,2 1-1,0 0 1,1 1 0,1-1 0,0 1-1,-1 33 1,5-49-32,0-1 1,1 1-1,-1-1 0,1 1 1,-1-1-1,1 0 0,0 1 1,0-1-1,0 0 0,1 0 1,-1 1-1,1-1 0,3 5 1,-3-6-62,0 0 1,0-1 0,0 1-1,0 0 1,0-1 0,1 1 0,-1-1-1,0 1 1,1-1 0,0 0-1,-1 0 1,1 0 0,-1-1 0,1 1-1,0-1 1,-1 1 0,1-1 0,4 0-1,2-1-118,0 0-1,-1 0 1,1-1 0,0 0-1,-1-1 1,1 0-1,-1 0 1,0-1 0,0 0-1,10-7 1,17-11-464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34 15523,'17'-23'3042,"-17"23"-2971,0 0 0,1-1 0,-1 1-1,0 0 1,0-1 0,0 1 0,0 0 0,1-1 0,-1 1 0,0-1 0,0 1 0,0 0-1,0-1 1,0 1 0,0 0 0,0-1 0,0 1 0,0-1 0,0 1 0,0 0 0,0-1-1,-1 1 1,1 0 0,0-1 0,-1 0 18,1 1-1,-1 0 1,0 0-1,1 0 1,-1-1-1,0 1 1,0 0-1,1 0 1,-1 0-1,0 0 1,1 0-1,-1 0 1,0 0-1,1 1 1,-1-1-1,0 0 1,1 0-1,-1 0 1,-1 1-1,-12 4 461,0 1 0,1 1-1,-1-1 1,-21 17-1,-46 40 14,77-59-542,0-1-3,0 0 0,0 1 0,0-1 0,0 1 0,1 0 0,-1 0 0,1 1 0,0-1 0,0 0 0,1 1 0,-1 0 0,-1 5 0,4-9-16,0-1 1,0 1-1,0 0 0,0 0 0,0 0 0,0 0 0,0-1 0,1 1 0,-1 0 0,0 0 0,0 0 0,1-1 0,-1 1 0,1 0 0,-1-1 0,0 1 0,1 0 0,-1 0 0,1-1 0,0 1 0,-1-1 0,1 1 0,-1-1 0,1 1 0,0-1 0,0 1 0,-1-1 0,1 1 0,0-1 0,0 0 0,-1 0 0,1 1 0,0-1 0,1 0 0,35 7-32,-28-6 18,8 1-6,16 2-100,34 9-1,-58-10 69,1 0-1,0 0 1,-1 1-1,0 0 1,0 1-1,0 0 1,-1 0-1,8 7 1,-13-10 31,-1 0 1,0 0-1,0 0 1,0 0-1,0 0 1,-1 0-1,1 1 0,-1-1 1,1 1-1,-1-1 1,0 1-1,0 0 1,0-1-1,1 5 0,-2-5 11,0 0-1,0 0 0,0 0 1,0 0-1,0 0 1,0 0-1,-1 0 0,1 0 1,-1 0-1,0 0 0,1 0 1,-1-1-1,0 1 0,0 0 1,0 0-1,0-1 0,0 1 1,-1 0-1,1-1 1,-3 3-1,-6 4-37,1-2 1,-1 1 0,0-1-1,-1 0 1,1-1-1,-1 0 1,0-1-1,0 0 1,-1-1 0,1 0-1,-1-1 1,0 0-1,1-1 1,-1-1-1,-17 0 1,28 0 14,0 0 0,0 0 0,-1 0 0,1 0 0,0-1 0,0 1-1,-1 0 1,1-1 0,0 1 0,0 0 0,0-1 0,0 0 0,0 1 0,0-1 0,-1 0 0,1 1 0,1-1-1,-1 0 1,0 0 0,0 0 0,0 0 0,0 0 0,1 0 0,-1 0 0,0 0 0,1 0 0,-1 0 0,1-1-1,-1 1 1,1 0 0,0 0 0,-1 0 0,1-1 0,0 1 0,0 0 0,0 0 0,0-1 0,0 1 0,0 0-1,0-1 1,1 1 0,-1 0 0,0 0 0,1 0 0,-1-1 0,0 1 0,2-2 0,16-27-420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16604,'1'0'89,"0"0"0,0 1 1,0-1-1,0 1 1,-1 0-1,1-1 1,0 1-1,0 0 1,0-1-1,0 1 1,-1 0-1,1 0 1,0 0-1,-1 0 1,1 0-1,0 0 1,-1 0-1,1 0 0,-1 0 1,0 0-1,1 0 1,-1 0-1,0 0 1,0 0-1,0 0 1,0 0-1,1 0 1,-1 1-1,-1-1 1,1 0-1,0 0 1,0 0-1,0 0 1,-1 0-1,1 0 0,0 0 1,-1 0-1,0 2 1,-3 6 295,0 0 0,-1 1 0,-7 11 0,7-13 152,-147 263 3941,148-263-4438,3-7-41,0 0 0,0 0 0,1 0 0,-1 0 0,0 0 0,1 1 0,-1-1 0,1 0 1,-1 1-1,1-1 0,0 0 0,0 1 0,-1-1 0,1 0 0,0 1 0,0 2 0,15-19-476,7-19-546,25-51 0,-7 10-128,-9 20 364,25-38-345,-46 82 1168,-9 20 184,-11 23 218,-7 15 337,1 1 1,-15 83 0,28-116-719,1 0 1,1-1 0,1 1 0,0 0-1,0 0 1,2 0 0,0 0 0,1-1-1,0 1 1,1-1 0,0 0 0,1 0-1,12 23 1,-25-51-3524,-25-40 171,21 34 3807,2 0 0,-15-38 0,25 58-435,-1-1-1,1 0 1,0 0 0,0 0 0,-1 0 0,1 0-1,0 0 1,0 0 0,0 0 0,0 0 0,0 0-1,0 0 1,0 1 0,1-1 0,-1 0 0,0 0 0,0 0-1,1 0 1,-1 0 0,1 0 0,-1 1 0,1-1-1,-1 0 1,1 0 0,-1 0 0,1 1 0,0-1-1,-1 0 1,1 1 0,0-1 0,-1 1 0,1-1-1,0 1 1,0-1 0,0 1 0,0 0 0,-1-1-1,1 1 1,0 0 0,0-1 0,0 1 0,0 0-1,2 0 1,5-1 5,-1 1 1,1 0-1,0 0 0,11 2 0,-9-2-339,101 8-994,-64-5 859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 14819,'1'-1'47,"6"-2"4301,-21 21-1825,-3 17-1430,1 1 1,1 1 0,-16 68-1,16-53-129,11-31-180,4-20-642,-13 16 284,-80 146-256,88-159-1241,7-13-122,8-20-846,-9 24 1730,21-66-1274,-9 22 610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17676,'2'0'197,"0"1"0,0-1 1,0 1-1,0 0 0,0-1 1,0 1-1,0 0 0,0 1 1,-1-1-1,1 0 0,0 0 1,-1 1-1,1-1 0,0 1 1,-1-1-1,0 1 0,1 0 1,-1-1-1,0 1 0,0 0 1,0 0-1,1 3 0,4 8 407,-1 0-1,5 17 1,-6-19-274,21 69 497,24 65-85,-37-116-1898,20 34 0,-32-63 1145,0-1 1,0 1 0,-1 0-1,1 0 1,0 0-1,0 0 1,0 0 0,0 0-1,0 0 1,0 0-1,0 0 1,0 0 0,0 0-1,0 0 1,0 0-1,-1 0 1,1 0 0,0 0-1,0-1 1,0 1-1,0 0 1,0 0 0,0 0-1,0 0 1,0 0 0,0 0-1,-1 0 1,1 0-1,0 0 1,0 1 0,0-1-1,0 0 1,0 0-1,0 0 1,0 0 0,0 0-1,0 0 1,-1 0-1,1 0 1,0 0 0,0 0-1,0 0 1,0 0-1,0 0 1,0 0 0,0 0-1,0 0 1,0 1-1,0-1 1,0 0 0,0 0-1,0 0 1,0 0 0,0 0-1,0 0 1,0 0-1,0 0 1,0 0 0,-1 1-1,1-1 1,-8-5-376,-6-7-225</inkml:trace>
  <inkml:trace contextRef="#ctx0" brushRef="#br0" timeOffset="1">13 279 12787,'-12'-7'3929,"20"12"-1121,6 1-1400,8 3-367,2-2-241,5 0-800,0-4-472,5-3 488,-2-6-168,3-10-128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0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16812,'-44'67'5467,"27"-38"-3992,-17 40-1,31-60-1345,-1 0 1,2 0-1,-1 0 1,1 0-1,0 1 1,1-1-1,0 0 1,0 1-1,2 14 1,-1-23-121,1 1 0,-1-1 0,0 0 0,1 1 0,-1-1 0,1 0 0,-1 0 1,1 0-1,0 1 0,-1-1 0,1 0 0,0 0 0,0 0 0,0 0 0,0 0 0,0 0 0,0 0 0,0-1 0,0 1 0,0 0 0,1-1 0,-1 1 0,0 0 1,0-1-1,1 1 0,-1-1 0,0 0 0,0 1 0,1-1 0,-1 0 0,1 0 0,1 0 0,7 0-8,-1-1 0,1 1 0,17-5 0,-4 1 9,-17 3-14,0 1 1,0 0-1,0 0 0,0 1 0,0 0 0,0 0 0,0 0 0,0 1 0,-1-1 0,1 1 0,-1 1 0,7 3 0,-9-5 3,-1 1-1,1 0 0,-1 0 0,0 0 0,0 0 1,0 0-1,0 1 0,0-1 0,0 1 0,0-1 0,-1 1 1,0 0-1,1-1 0,-1 1 0,0 0 0,0 0 1,-1 0-1,1 0 0,-1 0 0,1 0 0,-1 0 0,0 0 1,0 0-1,0 0 0,0 0 0,-2 4 0,1-1 25,-1-1 0,0 0 0,0 1 1,0-1-1,-1 0 0,0 0 0,0 0 0,0-1 0,0 1 0,-1-1 0,0 0 0,0 0 0,0 0 0,0 0 0,-1-1 0,1 1 0,-1-1 0,0-1 0,0 1 0,0-1 0,-7 3 0,2-1 9,0 0 1,-1-1-1,1 0 0,-1-1 0,0 0 1,0 0-1,0-1 0,1-1 0,-1 0 1,-13-2-1,22 2-112,-1 0 0,1-1 1,0 0-1,0 1 0,0-1 0,0 0 0,0 0 1,0 0-1,0 0 0,0 0 0,0-1 0,-2-1 1,4 2 47,-1 0 1,0 1-1,1-1 1,-1 0-1,0 0 1,1 0 0,0 0-1,-1 0 1,1 0-1,-1 0 1,1 0-1,0 0 1,0 0-1,-1 0 1,1 0 0,0 0-1,0 0 1,0 0-1,0 0 1,0-1-1,1 1 1,-1 0-1,0 0 1,0 0-1,1 0 1,-1 0 0,1-1-1,8-11-411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61 376 12795,'-3'-29'4545,"3"29"-4448,0 0 0,0-1 0,-1 1 0,1 0 0,0 0 0,0 0 0,0 0 0,0-1 0,0 1 0,0 0 0,-1 0 0,1 0 0,0 0 1,0-1-1,0 1 0,0 0 0,-1 0 0,1 0 0,0 0 0,0 0 0,0 0 0,-1 0 0,1 0 0,0 0 0,0 0 0,-1 0 0,1 0 0,0 0 0,0 0 0,0 0 0,-1 0 0,1 0 0,0 0 0,-1 0 0,-10 11 1765,6-5-1720,0 1 0,1 1 0,0-1 0,0 0 0,1 1 0,0 0 0,0 0 0,1 0 0,0 0 0,1 0 0,-1 1 0,1 8 0,1-14-150,0 1 1,0-1-1,0 0 1,0 1-1,1-1 1,0 0-1,-1 1 1,1-1-1,0 0 1,1 0 0,-1 0-1,1 0 1,-1 0-1,1 0 1,0 0-1,0-1 1,0 1-1,0 0 1,0-1-1,1 0 1,-1 0-1,1 0 1,0 0-1,0 0 1,-1 0-1,1 0 1,0-1 0,0 0-1,1 1 1,-1-1-1,0 0 1,4 0-1,3 1-7,1-1-1,-1-1 1,0 1 0,1-2-1,-1 1 1,0-2 0,1 1-1,-1-1 1,0-1-1,0 0 1,0 0 0,-1-1-1,1 0 1,-1-1-1,0 0 1,0 0 0,0-1-1,14-13 1,-12 9 48,-1 1 1,0-1-1,0-1 1,-2 0-1,1 0 1,-1-1-1,-1 0 1,0 0-1,-1-1 0,0 0 1,-1 0-1,0 0 1,4-19-1,-9 31-22,0 0 0,0 0 0,1 0 0,-1 1 0,0-1 0,0 0 0,0 0 0,0 0 0,0 0 0,0 1 0,0-1 0,0 0 0,0 0 0,-1 0 0,1 0 0,-1-1 0,-7 7 167,-10 23 5,11-10-172,0 0 0,1 1 0,1 0 0,1 0 0,1 0 0,0 0 0,1 1 0,2 21 0,0-39-12,0 0 0,0 0 1,0 1-1,1-1 0,-1 0 0,1 0 0,0 0 1,-1 1-1,1-1 0,0 0 0,0 0 0,0 0 0,1 0 1,-1-1-1,0 1 0,1 0 0,2 2 0,-3-3 2,1 0 0,-1-1 0,1 1 0,-1-1 0,1 1 0,-1-1 0,1 1 0,-1-1 0,1 0 0,-1 0 0,1 0 0,-1 0 0,1 0 0,-1 0-1,1 0 1,0 0 0,-1-1 0,1 1 0,-1-1 0,0 1 0,1-1 0,-1 1 0,1-1 0,-1 0 0,0 0 0,2-1 0,6-4 10,-1 0 0,0-1 0,0 0 0,0-1 1,-1 1-1,0-1 0,8-13 0,37-66 83,-51 86-92,30-59 51,-3-1 0,-3-1-1,-2-2 1,16-73 0,-39 129-104,-4 12 26,-1 6 5,1 1 1,0 0-1,0 1 1,1-1-1,-2 19 0,0-3-2,-9 37 1,-4 67-1,16-98 21,1 0 0,1 0-1,9 64 1,-8-91-30,1 0 0,-1 0 0,1 0-1,0 0 1,0 0 0,1 0 0,4 7 0,-7-13 21,0 0 0,0 0 0,0 0 0,1 0 0,-1 0 0,0 0 0,0 0 0,0 0 0,0 0 0,1 0 0,-1 0 0,0-1 0,0 1 0,0 0 0,0 0 0,1 0 0,-1 0 0,0 0 0,0 0 0,0-1 0,0 1 0,0 0 0,0 0 0,1 0 0,-1 0 0,0 0 0,0-1 0,0 1 0,0 0 0,0 0 1,0 0-1,0-1 0,0 1 0,0 0 0,0 0 0,0 0 0,0-1 0,0 1 0,0 0 0,0 0 0,0 0 0,0 0 0,0-1 0,0 1 0,0 0 0,-1-11-154,-1 1 1,1 0-1,-2 0 1,1 0-1,-1 0 1,-8-16-1,2 4-21,-28-70-302,-7-17 1185,43 109-676,1-1 0,0 1 0,0-1 1,0 0-1,-1 1 0,1-1 0,0 0 0,0 1 0,0-1 1,0 0-1,0 1 0,0-1 0,0 1 0,0-1 0,0 0 1,1 1-1,-1-1 0,0 0 0,0 1 0,1-1 0,-1 1 1,0-1-1,1 1 0,-1-1 0,0 1 0,1-1 0,-1 1 1,1-1-1,-1 1 0,1-1 0,-1 1 0,1-1 0,-1 1 1,1 0-1,-1 0 0,1-1 0,-1 1 0,1 0 0,0 0 1,-1-1-1,1 1 0,0 0 0,-1 0 0,1 0 0,-1 0 1,1 0-1,0 0 0,-1 0 0,2 0 0,6 0 67,0 1-1,0 0 1,12 2-1,-6-1-298,-8-1 129,0 0 1,1-1-1,-1 0 0,0 0 0,1 0 0,-1-1 0,0 0 0,1 0 0,-1-1 1,11-4-1,4-6-154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0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11330,'7'-1'338,"-1"0"-1,1 0 1,-1-1-1,0 0 1,0 0-1,0 0 0,9-6 1,16-5 304,-1 4-233,0 2 0,0 1-1,1 1 1,55-2-1,-34 8-174,0 2 0,56 10 0,43 7-178,2-8 0,202-8 0,303-57 1090,-555 43-1852,-123 10 517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0:1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 10202,'-26'-4'1143,"17"2"-505,-1 1 0,1 0 0,0 0 0,-19 2 0,28-1-586,-1 0 0,1 0 0,-1 0 0,1 0 0,-1 0 0,1 0 0,-1 0 0,1 0 0,-1 0 0,1 1 0,-1-1 0,1 0 0,0 0 0,-1 1 0,1-1 0,-1 0 0,1 0 0,0 1 0,-1-1 0,1 1 0,0-1 0,-1 1 0,5 6 802,17 5-129,9-5-521,1-2 0,0-1-1,0-1 1,0-2 0,35-2-1,-16 0-94,529-9 233,172 2-296,-729 8-52,-9-1-6,-1 2 0,0-1 0,1 1 0,17 5 0,-29-6-4,-1 0 0,0 0 1,1 0-1,-1 0 0,0 0 0,0 0 1,1 0-1,-1 0 0,0 0 1,0 0-1,1 0 0,-1 0 0,0 0 1,0 0-1,1 0 0,-1 0 0,0 1 1,0-1-1,0 0 0,1 0 1,-1 0-1,0 0 0,0 1 0,0-1 1,1 0-1,-1 0 0,0 1 1,0-1-1,0 0 0,0 0 0,0 0 1,0 1-1,1-1 0,-1 0 0,0 0 1,0 1-1,0-1 0,0 0 1,0 1-1,0-1 0,0 0 0,0 1 1,-11 3-680,4-2 427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4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41 11146,'-2'0'404,"-18"3"514,14-1-271,13 0 778,34 3-529,0-2-1,62-4 0,-34-1-528,1071-45-61,-1062 42-615,-70 5-346,-13 2 294,-3 1 30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1:4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10786,'44'-10'1020,"1"2"0,0 1 0,0 3 0,54 1 0,-14 0-276,271-19 1321,-268 20-1490,1 3 0,146 20 0,-223-18 36,-9-3-317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5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5 11538,'-2'-1'62,"0"0"0,-1 0 0,1 1 0,-1-1 0,1 1 0,-1 0 0,0-1 0,1 1 0,-1 0 0,1 1 0,-1-1 0,1 0 0,-1 1 0,1 0 0,-1-1 0,1 1 1,-1 0-1,1 0 0,0 0 0,-1 1 0,1-1 0,0 1 0,0-1 0,0 1 0,0-1 0,0 1 0,1 0 0,-1 0 0,0 0 0,1 0 0,-3 5 0,-4 6 100,0 1 0,1 0 0,1 0 0,-5 16 0,9-24-85,-12 37 170,2 0 1,2 1-1,-6 48 1,-2 137 131,5-47-380,-89 396-382,67-414 299,30-139 79,-32 178-27,33-166 24,1 1 0,2 0 1,5 54-1,-2-80 4,0 1 0,1-1 0,0 0 0,1 0 0,0 0 0,1 0 0,0-1 0,1 1 0,0-1 0,10 13 0,-5-11 8,1 0-1,0 0 0,0-1 0,2-1 0,-1 0 1,28 16-1,-10-10 9,1-1 0,1-2 0,0-1 1,1-2-1,0-1 0,61 8 0,302 10 129,-101-14 202,-10 18 68,317 21-65,225-67-271,-388-1-24,190 6-13,688-24 62,-582 6-90,31-2 2,456-55 58,-1191 81-68,1094-83 54,-587 34-118,-78 6-24,153 22 73,-38 2 56,-451 13-35,-4 2 60,166-32 0,-276 37-33,1-1 1,-1 0-1,0-1 1,0 0-1,18-10 1,-26 13-22,-1-1 0,1 0 0,-1 0 1,1 0-1,-1 0 0,0 0 1,0 0-1,0 0 0,0-1 1,0 1-1,-1-1 0,1 0 1,-1 1-1,0-1 0,1 0 0,-1 0 1,0 0-1,-1 0 0,1 0 1,0 0-1,-1 0 0,0 0 1,0 0-1,0 0 0,0 0 0,0 0 1,-1-3-1,-4-14 20,-1 0 0,0 0 0,-15-29 0,0-2-97,-9-40-265,-25-143-1,-10-34 21,53 231 268,-1 0 1,-2 1-1,-2 1 1,-1 1-1,-23-33 1,32 54 9,-1 1 1,-1 1-1,0 0 1,-1 0-1,0 2 1,0-1-1,-1 1 1,0 1 0,-1 0-1,0 1 1,0 1-1,-1 0 1,1 1-1,-21-5 1,-16-1-115,-1 2 0,-100-3 0,-258 5 52,38 2 63,1-11-263,-451-14-601,139 17 350,-1664-11 596,2209 25-49,-1327 9 22,4-32-46,-719 27 118,1845 2-31,-238 12 175,554-18-243,-44 3 297,-112 20 0,148-17-215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3:5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10 101 8986,'-4'7'692,"3"-6"-483,1 0-1,-1-1 0,1 1 0,-1 0 1,1 0-1,-1-1 0,1 1 0,0 0 0,-1 0 1,1 0-1,0 0 0,0 0 0,0-1 0,0 1 1,0 0-1,0 2 0,1-3-87,0 1-1,0 0 1,0-1-1,0 1 1,0-1 0,0 0-1,0 1 1,1-1-1,-1 0 1,0 0-1,0 1 1,0-1 0,1 0-1,-1 0 1,0-1-1,0 1 1,2 0 0,53-6 989,96-20 0,-53 6-806,415-46 44,-375 57-331,241 16 0,-360-6-1,-11-1 17,1 1 0,0 0 0,-1 0 0,1 1 0,-1 0-1,14 5 1,-22-7-27,-1 0-1,0 0 0,0 0 1,0 0-1,0 0 0,0 0 1,0 0-1,0 0 1,1 0-1,-1 0 0,0 1 1,0-1-1,0 0 0,0 0 1,0 0-1,0 0 0,0 0 1,1 0-1,-1 0 1,0 0-1,0 0 0,0 0 1,0 0-1,0 0 0,0 0 1,0 1-1,0-1 0,0 0 1,0 0-1,0 0 1,1 0-1,-1 0 0,0 0 1,0 0-1,0 0 0,0 1 1,0-1-1,0 0 0,0 0 1,0 0-1,0 0 1,0 0-1,0 0 0,0 0 1,0 1-1,0-1 0,0 0 1,0 0-1,0 0 0,0 0 1,-1 0-1,1 0 1,0 0-1,0 1 0,0-1 1,0 0-1,0 0 0,0 0 1,0 0-1,0 0 0,0 0 1,0 0-1,-1 0 0,-10 3-112,-15-1-537,25-2 491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281 202 12299,'0'-2'159,"0"0"0,1 0 0,-1 0 0,0 0 1,0-1-1,-1 1 0,1 0 0,-1-4 0,-5 3 546,-6 11-183,8-2-367,-1-1 0,1 1 0,0 0 0,1 0 0,-1 1 1,1-1-1,0 1 0,-3 11 0,-12 60 368,15-59-400,-44 404 846,35-261-862,-55 457 49,9-87-112,55-497-41,-8 76 25,4 147 0,7-255-27,1 12 17,0 0 0,1 0 0,6 23 0,-7-35-10,-1 0 0,1 0 0,0 0 0,0 0-1,0-1 1,1 1 0,-1 0 0,1-1 0,-1 1 0,1-1 0,0 0 0,0 0 0,0 1 0,0-1-1,1 0 1,-1-1 0,0 1 0,1 0 0,-1-1 0,1 1 0,0-1 0,-1 0 0,1 0-1,0 0 1,3 1 0,6-2 21,0 0-1,0 0 0,0-1 1,0-1-1,-1 0 0,1-1 1,-1 0-1,17-6 0,-5 1 9,131-42 110,133-36-63,-152 58-75,2 6 0,232-6 0,865-32-115,-619 25 85,-321 19 44,709-31-89,2 36-186,-271 31 146,178 4 107,599-46-105,139-70 68,-564 28 479,-1043 62-419,87-7 3,-113 7-25,0-1 0,-1-1 1,1 0-1,-1-1 0,22-11 0,-31 12 1,0 0 0,-1 0 0,0-1 0,0 0 0,0-1 1,-1 1-1,0-1 0,0 0 0,0 0 0,0 0 0,-1-1 1,0 0-1,4-11 0,3-10 16,-1 0 1,7-36-1,-14 55-17,131-547-948,-132 549 926,24-101-222,17-153-1,-40 227 236,-2-1 0,-1-1 1,-1 1-1,-2 1 0,-2-1 0,-1 0 0,-1 1 0,-20-54 0,17 63-8,0 1-1,-2 0 0,0 1 0,-31-42 1,36 57-25,0 0 0,0 0 0,-1 0 0,0 1 0,0 0 0,-1 1 0,0 0 0,0 0 0,-1 1 0,1 0 0,-1 1 0,0 0 0,0 0 0,-20-3 0,-18 2-81,1 2 0,-1 1 0,-85 11 1,40-3 115,-319-13-198,0-33-622,114 10 249,-1234-63-204,1219 78 724,-1333-43-318,-1 27 4,134 33 350,5 64 675,606 33 667,478 1-748,237-50-568,172-47-32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88 243 3161,'-3'0'78,"0"-1"1,-1 1-1,1-1 1,0 0-1,0 0 0,0 0 1,0-1-1,0 1 1,0-1-1,-4-2 1,5 2 461,-1 1 0,0-1 1,1 1-1,-1-1 0,0 1 1,0 0-1,0 0 0,0 1 1,0-1-1,-4 0 0,6 1-413,1 0-1,-1 0 0,0 0 0,1 0 1,-1 1-1,1-1 0,-1 0 0,0 0 1,1 0-1,-1 1 0,1-1 0,-1 0 1,1 1-1,-1-1 0,1 1 0,-1-1 1,1 1-1,-1-1 0,1 1 0,-1-1 1,1 1-1,0-1 0,-1 1 0,1-1 1,0 1-1,0-1 0,-1 1 0,1 0 1,0-1-1,0 1 0,0 0 0,0-1 1,0 1-1,0 0 0,0-1 0,0 1 1,0 0-1,0-1 0,0 1 0,0-1 1,1 2-1,-1-1-36,0 0-1,0 0 1,1 1 0,-1-1-1,1 0 1,-1 0 0,1 0-1,-1 0 1,1 0 0,0 0-1,-1 0 1,1 0 0,0 0-1,0 0 1,0 0-1,0 0 1,0-1 0,0 1-1,0 0 1,0-1 0,0 1-1,0-1 1,0 1 0,0-1-1,2 1 1,22 1 432,0-1 1,0-1-1,-1-1 0,44-8 1,-26 3-198,781-100 835,-740 96-1160,-14 4-3,0-4 0,88-24 0,-134 24-36,-23 10 38,0 0 0,0 0 0,0 0 0,1 0 0,-1 0-1,0 0 1,0 0 0,0 0 0,1 0 0,-1 0 0,0 0 0,0 0 0,0 0 0,0 0 0,0-1 0,1 1-1,-1 0 1,0 0 0,0 0 0,0 0 0,0 0 0,0-1 0,0 1 0,1 0 0,-1 0 0,0 0 0,0 0-1,0-1 1,0 1 0,0 0 0,0 0 0,0 0 0,0 0 0,0-1 0,0 1 0,0 0 0,0 0 0,0 0-1,0-1 1,0 1 0,0 0 0,0 0 0,0 0 0,0 0 0,0-1 0,0 1 0,-1 0 0,1 0 0,0 0-1,0 0 1,0-1 0,0 1 0,0 0 0,0 0 0,0 0 0,-1 0 0,1 0 0,0 0 0,0-1 0,0 1-1,0 0 1,-1 0 0,1 0 0,0 0 0,0 0 0,-1 0 0,-15-5-29,15 5 25,-66-10-65,0 4 0,-102 1 0,103 5 52,-136-1 150,-385 49 0,574-47-116,-24 5 19,35-6-31,0 1 0,0-1 0,0 1 0,0 0 0,1-1 0,-1 1 0,0 0 0,0 0 0,0 0 0,1 0 0,-1 0 0,1 1 0,-3 1 0,4-3-3,0 0 0,0 1 0,0-1 0,0 0 0,0 1 1,0-1-1,1 0 0,-1 1 0,0-1 0,0 0 0,0 1 1,0-1-1,0 0 0,0 0 0,0 1 0,1-1 0,-1 0 0,0 1 1,0-1-1,0 0 0,1 0 0,-1 1 0,0-1 0,0 0 1,1 0-1,-1 0 0,0 1 0,1-1 0,-1 0 0,0 0 1,1 0-1,-1 0 0,0 0 0,1 0 0,-1 0 0,0 0 0,1 1 1,16 4 18,26 0-9,1-1 1,-1-2 0,48-5-1,-40 2-39,894-61-1267,-909 58 1252,-22 4 28,-1-1 0,1-1 1,0 0-1,0-1 0,-1-1 0,22-8 1,-34 12 13,-1 0 1,1 0-1,-1 0 1,0 0 0,1-1-1,-1 1 1,0 0-1,1 0 1,-1 0 0,1-1-1,-1 1 1,0 0-1,1 0 1,-1-1 0,0 1-1,0 0 1,1-1-1,-1 1 1,0 0-1,0-1 1,1 1 0,-1 0-1,0-1 1,0 1-1,0-1 1,0 1 0,0 0-1,0-1 1,1 0-1,-12-5-8,-25 0 8,-114-4 198,0 6 0,0 7 0,-288 44 0,381-38-477,1 2 0,-73 24 0,115-26-355,13-8 246,8-5 81,6-7-127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 14947,'-17'4'2113,"7"-4"-889,4 0-400,3-7 1689,4-1-865,7 0-312,2 3-191,4 5-409,6 1-184,3 6-224,1 2-96,5 1-144,3 1-96,-2-1-408,0-1-384,-3-9 672,3-1-104,2-12-96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16556,'1'1'132,"-1"0"0,0 0 0,1 0 0,-1 0 0,1-1 0,0 1 0,-1 0 0,1 0 0,-1-1 0,1 1 0,0 0 0,0-1 0,-1 1 0,1-1 0,0 1 0,0-1 0,0 1 0,0-1 0,0 0 0,0 1 0,0-1 0,-1 0 0,1 0 0,0 1 0,0-1 0,0 0 0,0 0 0,0 0 0,0 0 0,0 0 1,0-1-1,0 1 0,0 0 0,0 0 0,0-1 0,0 1 0,0 0 0,0-1 0,-1 1 0,1-1 0,1 0 0,6-3 393,-1-1 0,1 0 0,10-11 0,-12 11-291,63-60 632,-3-3-1,102-135 1,-158 191-861,-7 12-6,-10 19-7,3-8 7,-12 31-9,-72 206 11,88-247-11,-5 25-137,4-26 122,1 0 0,0 1-1,0-1 1,0 0 0,0 1 0,-1-1-1,1 1 1,0-1 0,0 0-1,0 1 1,0-1 0,0 1 0,0-1-1,0 0 1,0 1 0,0-1-1,0 1 1,1-1 0,-1 0 0,0 1-1,0-1 1,0 0 0,0 1-1,1-1 1,-1 0 0,0 1 0,0-1-1,0 0 1,1 1 0,-1-1-1,0 0 1,1 1 0,-1-1 0,0 0-1,1 0 1,-1 0 0,0 1-1,1-1 1,-1 0 0,0 0 0,1 0-1,-1 0 1,1 0 0,-1 0-1,0 1 1,1-1 0,-1 0 0,1 0-1,-1 0 1,0-1 0,1 1 0,-1 0-1,1 0 1,-1 0 0,1 0-1,6-5-105,0 0-1,0 0 0,0-1 0,-1 1 1,0-1-1,0-1 0,0 1 1,-1-1-1,6-10 0,2-1-95,24-31-365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17700,'20'220'6684,"-24"291"-5294,5-500-1359,3-14-3,4-16-3,64-210 85,-13 37-70,-41 135-21,-10 29-7,1 1 0,1 0 0,2 0 0,27-48 0,-38 73-16,1 1 1,-1-1-1,0 0 1,1 0-1,-1 1 1,1-1-1,-1 1 1,1 0-1,0-1 1,0 1-1,-1 0 1,1 0-1,0 0 1,0 0-1,0 0 1,0 1-1,0-1 1,4 0-1,-4 1-5,-1 0-1,1 1 0,0-1 0,0 0 0,-1 1 0,1-1 0,0 1 1,-1 0-1,1-1 0,-1 1 0,1 0 0,-1 0 0,1 0 1,-1 0-1,0 0 0,1 1 0,-1-1 0,0 0 0,0 1 1,0-1-1,0 0 0,0 1 0,1 1 0,1 4-15,0 0 0,0 1 0,0-1 0,-1 1-1,0 0 1,-1-1 0,1 1 0,-2 0 0,1 0 0,-1 0 0,0 0-1,-1-1 1,1 1 0,-2 0 0,1 0 0,-1-1 0,0 1 0,-1 0-1,-4 8 1,1 0 70,-2 0 0,0-1 0,-1 0 0,-1 0 0,0-1-1,-1 0 1,-21 21 0,22-26 20,-1 0 1,1-1-1,-15 8 0,19-13-104,1 0 0,0 0 0,-1-1 0,1 0 0,-1 0 0,0 0 0,0-1 0,1 0 0,-12 1 0,16-2-35,0 0-1,-1 0 1,1 0 0,0 0 0,-1-1-1,1 1 1,0 0 0,0-1 0,-1 1-1,1-1 1,0 1 0,0-1 0,0 0-1,-1 1 1,1-1 0,0 0 0,0 0-1,0 0 1,0 0 0,1 0 0,-1 0-1,0 0 1,0 0 0,1 0 0,-1 0-1,0 0 1,1-1 0,-1 1 0,1 0-1,-1 0 1,1-2 0,-1 0-39,1 1-1,0 0 1,0-1 0,0 1-1,0-1 1,0 1 0,0 0-1,1-1 1,-1 1 0,1 0-1,0-1 1,-1 1 0,1 0-1,0 0 1,0-1 0,1 1-1,1-2 1,14-14-770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16748,'-11'30'974,"-35"101"1864,41-113-2410,1 0 0,1 0 0,1 0 1,0 0-1,2 28 0,0-41-333,0 0 0,1-1 0,0 1 0,0 0 0,0-1 0,0 1 0,1-1 0,-1 0 0,1 1 0,0-1 0,1 0 0,-1 0 0,6 6 0,-6-8-38,1 0 1,-1 1 0,1-1 0,0-1-1,-1 1 1,1 0 0,0-1-1,1 1 1,-1-1 0,0 0 0,0 0-1,0 0 1,1 0 0,-1-1 0,0 1-1,1-1 1,-1 0 0,0 0 0,6-1-1,2-1 54,0 0 0,0-1 0,0 0 0,-1-1 0,0 0 0,1 0 0,-2-1 0,1-1 0,16-11 0,-7 2 117,0 0-1,-1-2 1,23-26 0,-34 35-166,-1-1-1,1-1 1,-1 1 0,-1-1 0,0 0 0,0 0-1,-1 0 1,4-17 0,-7 25-62,0-1 0,-1 1 0,1-1 0,-1 1 0,1-1 0,-1 1 0,0-1-1,0 0 1,0 1 0,-1-1 0,1 1 0,-1-1 0,1 1 0,-1-1 0,0 1 0,0 0 0,0-1 0,0 1 0,0 0 0,-1-1 0,1 1 0,0 0 0,-1 0-1,0 0 1,0 0 0,1 1 0,-1-1 0,0 0 0,0 1 0,-1 0 0,1-1 0,0 1 0,0 0 0,-1 0 0,1 0 0,0 0 0,-1 0 0,1 1 0,-1-1-1,1 1 1,-4-1 0,-6 0-429,0 1 0,0 0 0,0 0 0,-23 4 0,-13 1-605,27-4 399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13787,'3'0'268,"-1"1"0,1-1 0,-1 1 0,0-1 0,1 1 1,-1 0-1,0 0 0,0 0 0,0 0 0,0 0 0,0 1 0,0-1 0,0 1 0,0-1 0,0 1 1,-1 0-1,1 0 0,0-1 0,-1 1 0,0 0 0,1 0 0,-1 1 0,0-1 0,0 0 0,0 0 1,-1 1-1,1-1 0,0 4 0,3 8 621,-1 0 1,-1 0-1,0 22 1,-2 9-20,-2-1-1,-15 78 1,0 7-665,16-108-376,4-17-559,1-11 188,4-10-364,-4-1 422,-1 0-1,-1-1 0,0 1 1,-2-23-1,0 31 275,1-44-625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17076,'11'-4'2328,"0"1"-1280,6 3-327,5-1 1279,5 1-488,3 0-263,3 1-449,0 2-168,-2-2-456,0 1-280,-6 1-760,-3-2-449,-9 2 1049,-5 1-272,-5 5-168</inkml:trace>
  <inkml:trace contextRef="#ctx0" brushRef="#br0" timeOffset="1">13 190 16067,'6'13'2057,"6"0"-937,2-5-376,15-2 1249,4-5-385,5-2-448,1-3-200,-2-1-559,-2 1-241,-8 6-753,-6 2-527,-15 6 904,-3 3-216,-6 5-160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16388,'5'14'2272,"5"-1"-1280,8-9-408,4-4 1321,6-1-729,3-7-288,-1-2-952,0 0-648,-6-5 656,2 0-240,-3-5-152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14507,'-1'25'1154,"-2"0"-1,-10 45 0,-1 14 651,11-59-1324,-1 6 192,1 32 1,3-56-561,1 0 1,-1 0-1,1-1 0,0 1 1,1 0-1,-1 0 0,1 0 1,1-1-1,-1 1 0,6 8 1,-7-12-71,1-1 0,0 0 0,0 0 1,0 0-1,0 0 0,0 0 1,1-1-1,-1 1 0,1-1 1,-1 1-1,1-1 0,-1 0 0,1 0 1,0 0-1,-1 0 0,1-1 1,0 1-1,0-1 0,-1 1 1,1-1-1,0 0 0,0 0 0,0 0 1,0-1-1,-1 1 0,1-1 1,0 1-1,0-1 0,4-2 1,5-2 40,0 0 0,0 0 0,-1-1 0,1-1 1,13-11-1,7-7 41,-1-1 0,-2-2 1,34-39-1,-44 44-93,-1-1-1,-1-1 1,-1-1 0,-1 0 0,12-30-1,-25 51-30,0 0 0,-1 1 0,0-1-1,0 0 1,1-10 0,-2 15 0,0 0-1,0-1 1,0 1-1,0 0 1,0 0 0,0-1-1,0 1 1,0 0-1,0-1 1,0 1-1,0 0 1,-1-1 0,1 1-1,0 0 1,0 0-1,0-1 1,0 1 0,0 0-1,0-1 1,-1 1-1,1 0 1,0 0-1,0-1 1,0 1 0,-1 0-1,1 0 1,0 0-1,0 0 1,-1-1 0,1 1-1,0 0 1,-1 0-1,1 0 1,-1 0-1,0 1-1,0-1 1,0 1 0,0-1-1,0 1 1,0 0 0,0-1 0,0 1-1,0 0 1,0 0 0,0 0 0,0-1-1,1 1 1,-2 2 0,-7 10-55,0 1 0,1 0 1,0 1-1,1-1 0,1 2 1,1-1-1,0 0 0,1 1 1,0 0-1,1 0 0,1 0 1,1 1-1,0-1 0,1 0 1,2 18-1,-1-32 11,-1 0 0,0 1 0,0-1 0,1 0 1,-1 0-1,1 0 0,0 1 0,0-1 0,0 0 0,0 0 0,0 0 1,0-1-1,0 1 0,1 0 0,-1 0 0,1 0 0,-1-1 0,1 1 1,0-1-1,-1 0 0,1 1 0,0-1 0,0 0 0,0 0 0,0 0 1,0 0-1,0 0 0,0-1 0,0 1 0,1 0 0,-1-1 0,4 1 1,19-6-379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 16468,'0'0'75,"0"0"0,1-1 0,-1 1 0,0 0 0,0 0 0,0 0 0,1 0 0,-1 0 0,0-1 0,0 1 0,1 0 0,-1 0 0,0 0 0,0 0 0,1 0 0,-1 0 0,0 0 0,0 0 0,1 0 0,-1 0 0,0 0 0,0 0 0,1 0 0,-1 0 0,0 0 0,0 0 0,1 0 0,-1 0 0,0 0 0,0 0 0,1 1 0,-1-1 0,0 0 0,0 0 0,0 0 0,1 0 0,-1 0 0,0 1 0,0-1 0,0 0 0,0 0 0,1 0 0,-1 1 0,2 15 1703,-6 16-51,-3-1-1148,-2-1 0,-1-1 1,-28 56-1,-54 74-425,49-97-407,33-55-150,9-8 380,1 1 0,0 0 0,0-1 0,0 1 0,-1 0 0,1-1 0,0 1 0,0-1 0,0 1 0,0 0 0,0-1 0,0 1 0,-1-1 1,1 1-1,0 0 0,0-1 0,0 1 0,0-1 0,1 1 0,-1 0 0,0-1 0,0 1 0,0-1 0,0 1 0,0 0 0,1-1 0,8-25-910,1 1-1,0 1 1,3 0 0,20-32 0,-13 22-198,56-94-1060,-38 70 1026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14107,'1'0'104,"-1"0"0,1 1 0,-1-1 0,0 1 0,1-1 1,-1 0-1,1 1 0,-1-1 0,0 1 0,1-1 0,-1 1 0,0-1 0,0 1 0,1-1 0,-1 1 0,0-1 0,0 1 0,0-1 1,0 1-1,0-1 0,1 1 0,-1-1 0,0 1 0,0 0 0,0-1 0,-1 1 0,1-1 0,0 1 0,0-1 0,0 2 1,-6 22 1238,5-17-573,-2 5-131,-41 222 5282,41-208-5785,1 1 0,1-1 0,2 1 0,1-1 0,0 0 0,13 50 0,-5-55-336,-6-16-374,-3-15-771,-3-4 338,-2 0 0,1 0 1,-2 1-1,0-1 0,-11-22 0,-41-61-2246,57 96 3224,-9-13 288,1 2 0,-1-1 0,-1 1 0,-13-14 0,22 26-183,1 0 1,0 0-1,0 0 1,0 0-1,0 0 1,-1 0-1,1 0 1,0 0-1,0-1 1,0 1-1,0 0 1,0 0-1,-1 0 1,1 0-1,0 0 1,0-1-1,0 1 1,0 0-1,0 0 1,0 0-1,0 0 1,0-1-1,0 1 1,0 0-1,0 0 1,0 0-1,0 0 1,0-1-1,0 1 1,0 0-1,0 0 1,0 0-1,0-1 1,0 1-1,0 0 1,0 0 0,0 0-1,0-1 1,9 0 1673,20 3-274,-18-1-925,10 1-792,-1-1 1,1-1-1,0-1 1,0-1-1,-1-1 1,1-1-1,-1 0 0,0-2 1,31-13-1,-7-3-498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2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15675,'-40'61'2257,"24"-39"-1281,1 1 0,1 0 1,1 2-1,-19 48 0,31-70-889,-5 27 804,6-29-855,0 0 0,0 0 0,0 0 0,0 0 1,0 0-1,0 0 0,0 0 0,0 0 0,1-1 0,-1 1 1,0 0-1,1 0 0,-1 0 0,0 0 0,1-1 0,-1 1 1,1 0-1,0 0 0,-1-1 0,1 1 0,-1 0 0,1-1 1,0 1-1,0-1 0,-1 1 0,1-1 0,0 1 0,0-1 1,0 1-1,-1-1 0,3 1 0,1-1 20,0 1-1,-1-1 1,1 0 0,0 0-1,0-1 1,0 1-1,-1-1 1,1 1 0,7-4-1,37-15 137,-16 5-89,-20 10-85,0 0 1,0 0 0,0 2-1,22-3 1,-31 4-26,1 1 0,-1 0 0,0 0 0,0 0 0,0 1 0,0-1 0,0 1 1,0 0-1,0 0 0,0 0 0,0 0 0,0 0 0,0 0 0,0 1 0,-1 0 0,1-1 0,-1 1 0,1 0 0,-1 0 0,0 0 1,0 1-1,0-1 0,0 1 0,3 3 0,-2 1-5,1 1 0,-1 0 0,0 0 0,0 0 1,-1 0-1,-1 1 0,1-1 0,-1 1 0,0-1 0,-1 1 0,0-1 1,-1 1-1,1-1 0,-2 1 0,-3 13 0,4-17 49,0 0 1,-1 0-1,0 0 0,0 0 0,0 0 0,-1-1 1,0 1-1,1-1 0,-2 1 0,1-1 0,0 0 1,-1 0-1,0 0 0,0-1 0,0 1 0,0-1 1,-1 0-1,1-1 0,-1 1 0,0-1 0,0 1 1,1-1-1,-2-1 0,1 1 0,-10 1 0,4-2 6,0 0-1,0-1 1,0-1 0,0 1-1,0-2 1,0 0-1,0 0 1,0-1-1,1 0 1,-17-8-1,20 9-151,1-1-1,0-1 0,1 1 0,-1-1 0,0 0 0,1-1 0,0 1 1,0-1-1,0 0 0,1 0 0,0-1 0,0 1 0,0-1 1,1 0-1,-1 0 0,1 0 0,1 0 0,-4-10 0,4 1-434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15667,'0'0'67,"0"0"-1,1 0 0,-1-1 0,0 1 1,0 0-1,0 0 0,0 0 1,1 0-1,-1 0 0,0 0 0,0 0 1,0 0-1,0 0 0,1 0 1,-1 0-1,0 0 0,0 0 0,0 0 1,0 0-1,1 0 0,-1 0 1,0 0-1,0 1 0,0-1 0,0 0 1,1 0-1,-1 0 0,0 0 1,0 0-1,0 0 0,0 0 0,0 0 1,0 1-1,1-1 0,-1 0 1,0 0-1,0 0 0,0 0 0,0 0 1,0 1-1,0-1 0,0 0 1,0 0-1,0 0 0,0 0 0,0 1 1,0-1-1,-2 14 1776,-13 23-444,10-25-1078,-4 8-37,0 1-33,0 1-1,2 1 1,-6 26-1,12-48-224,1 0 0,0 0 0,0 0 0,0 1 0,0-1 0,0 0 0,0 0 0,0 0 0,0 0 0,0 0 0,0 0 0,1 0 0,-1 0 0,0 0 0,1 0 0,-1 0 0,1 0 0,-1 0 0,1 0 0,0 0 0,-1 0 0,1 0 0,0 0 0,-1-1 0,1 1 0,0 0-1,0-1 1,0 1 0,0 0 0,0-1 0,0 1 0,1 0 0,3 0 83,1 1 0,-1-1-1,1 0 1,-1-1 0,9 1 0,8 1 90,-12 0-164,-1 1 1,1 0-1,-1 1 0,0-1 1,1 2-1,-2 0 1,1 0-1,-1 0 1,1 1-1,-1 0 0,9 10 1,-13-12-32,0 0-1,0 0 1,0 1 0,-1-1 0,0 1-1,0 0 1,0 0 0,0 1 0,-1-1-1,1 0 1,-2 1 0,1-1 0,0 1-1,-1 0 1,0 0 0,-1-1 0,1 1-1,-1 0 1,0 0 0,-1 9 0,-1-11 33,1 0 1,-1 1 0,0-1-1,0 0 1,0 0 0,0 0 0,-1 0-1,1 0 1,-1-1 0,0 1 0,0-1-1,-1 0 1,1 0 0,-1 0-1,0 0 1,1 0 0,-1-1 0,0 0-1,0 0 1,-1 0 0,-4 2-1,-5 1 112,1-1-1,-1 0 0,-1-1 0,1-1 0,-20 2 1,24-4-136,0 0 1,1 0-1,-1-1 1,1 0-1,0 0 1,-1-1-1,1-1 1,0 0-1,0 0 1,0 0-1,1-1 1,-12-7-1,15 7-200,-1 0 0,1 0 0,0 0-1,0-1 1,0 0 0,1 0 0,-1 0-1,1-1 1,0 0 0,1 1-1,-1-1 1,1 0 0,1-1 0,-1 1-1,1 0 1,0-1 0,0 0 0,0-7-1,0 5 4,2-1-1,-1 1 1,1 0-1,1 0 1,0 0-1,0 0 1,4-17-1,15-17-823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17020,'15'-9'2064,"3"1"-1024,4-2-352,4 3 1177,2-2-305,0 5-504,2 1-207,-4 3-529,-4 0-296,-3 1-961,-3 1 1178,-8 3-378,-3 3-127,-4-4-80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3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20852,'-105'75'2896,"92"-64"-2731,1 0-1,0 0 0,1 1 1,0 0-1,-15 23 1,25-32-156,-1-1 1,0 1-1,1 0 1,0 0-1,-1 0 1,1 0-1,0 0 1,1 0-1,-1 0 1,0 0-1,1 0 1,0 0-1,-1 1 1,1-1-1,1 5 1,0-5-27,0 0 0,0-1 0,0 1 0,1-1 0,-1 1 0,1-1 0,-1 1 1,1-1-1,0 0 0,0 0 0,0 0 0,0 0 0,0 0 0,1-1 0,-1 1 0,0 0 1,5 1-1,15 8-281,1-2 1,47 15 0,-39-15 32,30 14 0,-51-19 236,-1 1-1,-1 0 0,1 0 1,0 1-1,-1 0 1,0 1-1,10 10 1,-16-15 38,0 0-1,0 0 1,0 1 0,0-1-1,-1 0 1,1 1 0,-1 0-1,1-1 1,-1 1 0,0 0 0,0-1-1,0 1 1,0 0 0,-1 0-1,1 0 1,-1 0 0,0 0-1,0 0 1,0 0 0,0 0 0,0 0-1,-1 0 1,1 0 0,-1 0-1,0-1 1,0 1 0,0 0-1,0 0 1,0-1 0,-1 1-1,1 0 1,-1-1 0,-2 4 0,-2 1 33,-1 0 0,0-1 0,0 0 0,0 0 0,0-1 0,-1 0 0,0 0 0,0 0 0,-14 4 0,10-4-54,0-1 0,-1 0 0,1-1 0,-1-1 0,0 0 0,1 0 0,-1-1 0,0-1 0,0 0 0,-17-3 0,25 2-30,-1 0 0,1 0 0,-1-1 0,1 0 0,0 0 0,-1 0-1,1 0 1,0-1 0,1 0 0,-1 0 0,0 0 0,1-1 0,0 0 0,0 0-1,0 0 1,0 0 0,1 0 0,-1-1 0,1 1 0,0-1 0,1 0 0,-1 0-1,1 0 1,0-1 0,-3-9 0,3 5-40,1-1 0,0 1 0,0-12-1,1 22 83</inkml:trace>
  <inkml:trace contextRef="#ctx0" brushRef="#br0" timeOffset="1">415 2 18468,'45'10'1832,"-1"-2"-1344,-2-5-960,6 3 1505,1-10-705,-6-11-40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26 299 14747,'3'-4'897,"1"0"0,-1 1 0,0-2 0,0 1 0,5-7 201,-14 23-248,0 0 0,1 0 1,-4 18-1,2 3-423,-5 42 0,10-52-371,0 43-1,2-60-50,0 0 1,1-1 0,0 1-1,0 0 1,0-1 0,1 1-1,0-1 1,0 0-1,0 0 1,0 1 0,1-1-1,0-1 1,5 8 0,-6-10 2,0-1 0,0 1 0,0-1 1,0 1-1,0-1 0,0 0 0,0 1 1,0-1-1,1 0 0,-1 0 1,1-1-1,-1 1 0,0-1 0,1 1 1,-1-1-1,1 0 0,0 1 0,-1-1 1,1-1-1,-1 1 0,1 0 0,-1-1 1,1 1-1,-1-1 0,0 1 1,1-1-1,-1 0 0,0 0 0,1-1 1,-1 1-1,0 0 0,3-3 0,4-2 30,0-1 0,0-1 0,-1 1 0,0-1 0,13-17 0,-9 8 22,0-1 0,-1-1 0,-1 0 1,12-32-1,18-82-115,-44 155-77,2 0-1,0 39 1,2-39 79,0-8 25,-1-2 16,1-1 0,0 0 1,0 1-1,2-1 0,-1 0 0,5 14 0,-6-24 12,0 0-1,1 0 1,-1 0-1,0 0 1,1 0 0,-1 0-1,1-1 1,-1 1 0,1 0-1,-1 0 1,1-1-1,0 1 1,-1 0 0,1-1-1,0 1 1,-1 0 0,1-1-1,0 1 1,0-1-1,0 0 1,0 1 0,-1-1-1,1 1 1,0-1-1,0 0 1,0 0 0,0 0-1,0 0 1,0 1 0,0-1-1,0 0 1,0 0-1,0-1 1,0 1 0,0 0-1,-1 0 1,1 0 0,0-1-1,0 1 1,0 0-1,0-1 1,0 1 0,0-1-1,-1 1 1,1-1-1,0 1 1,0-1 0,0-1-1,6-4 1,0 0 0,-1 0-1,0 0 1,6-9 0,-10 12-1,38-49 38,-3-3 0,-2-1 1,-3-1-1,-2-2 0,25-71 1,-53 125-35,2-5 4,0 1 1,-1-1-1,0 0 1,-1 0-1,2-11 1,-4 21-8,0-1 0,0 1 1,0-1-1,1 1 0,-1-1 0,0 1 1,0-1-1,0 1 0,0-1 0,0 1 1,0-1-1,0 1 0,0-1 0,0 1 1,0-1-1,0 1 0,-1-1 1,1 1-1,0-1 0,0 1 0,0-1 1,-1 1-1,1-1 0,0 1 0,0-1 1,-1 1-1,1 0 0,0-1 1,-1 1-1,1 0 0,-1-1 0,1 1 1,0 0-1,-1-1 0,1 1 0,-1 0 1,1 0-1,-1 0 0,0-1 1,-1 2-2,1-1 1,0 1 0,-1 0-1,1-1 1,0 1 0,0 0 0,-1 0-1,1 0 1,0 0 0,0 0 0,0 0-1,0 0 1,0 0 0,0 0 0,0 2-1,-17 28 14,2 0-1,1 1 0,1 0 0,-11 41 1,11-29 71,-9 50 0,20-79-55,1 1 1,0 0-1,1-1 1,1 1-1,0 0 1,6 31-1,-5-43-19,1 1 0,0-1 0,0 0 0,0 1 0,0-1-1,1 0 1,0 0 0,0 0 0,4 3 0,-7-6-10,1 0 0,-1-1 1,1 1-1,-1 0 0,1-1 1,0 1-1,-1 0 0,1-1 0,0 1 1,0-1-1,0 1 0,-1-1 1,1 1-1,0-1 0,0 0 1,0 1-1,0-1 0,0 0 1,0 0-1,0 0 0,0 0 1,-1 1-1,1-1 0,0 0 0,0-1 1,0 1-1,0 0 0,0 0 1,0 0-1,0-1 0,0 1 1,0 0-1,0-1 0,-1 1 1,1 0-1,0-1 0,0 0 0,0 1 1,-1-1-1,1 1 0,0-1 1,-1 0-1,1 1 0,0-1 1,-1 0-1,1 0 0,-1 0 1,1 1-1,-1-1 0,0 0 1,1 0-1,-1-1 0,3-4-11,-1-1-1,0 0 1,-1 1 0,0-1-1,0 0 1,0 0-1,0 0 1,-1 0 0,-1 0-1,-1-12 1,-2-8-53,-12-34 1,16 59 59,-6-21-20,0 1 0,-2 0-1,0 0 1,-22-38 0,27 56 83,4 7-37,8 9-6,-3-7-150,0-1 0,1-1-1,-1 1 1,1-1 0,0 0-1,0-1 1,1 0 0,-1 0 0,0 0-1,13 0 1,11 1-1136,37-3 0,-52 0 1125,32-2-526,3-2-196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17364,'0'0'74,"0"0"1,0 0-1,0 0 1,0 0 0,0 0-1,0 1 1,0-1-1,0 0 1,0 0 0,0 0-1,0 0 1,0 0-1,0 0 1,0 1 0,0-1-1,0 0 1,0 0-1,0 0 1,0 0 0,0 0-1,0 1 1,0-1-1,0 0 1,0 0 0,0 0-1,0 0 1,0 0-1,0 0 1,0 1 0,0-1-1,0 0 1,0 0-1,0 0 1,1 0-1,-1 0 1,0 0 0,0 0-1,0 0 1,0 0-1,0 0 1,0 1 0,0-1-1,1 0 1,-1 0-1,0 0 1,0 0 0,0 0-1,0 0 1,0 0-1,1 0 1,12 4 1668,15 0-250,-6-2-1003,0-1 1,1 0-1,-1-2 1,31-4-1,-44 2-464,-9 3-26,-1 0 0,1 0 0,0 0-1,0 0 1,0 0 0,0 0 0,0 0 0,0 0 0,0 0 0,-1 0 0,1-1 0,0 1 0,0 0 0,0 0 0,0 0-1,0 0 1,0 0 0,0 0 0,0 0 0,0-1 0,0 1 0,0 0 0,0 0 0,0 0 0,0 0 0,-1 0 0,1 0 0,0-1-1,0 1 1,0 0 0,0 0 0,1 0 0,-1 0 0,0 0 0,0-1 0,0 1 0,0 0 0,0 0 0,0 0 0,0 0 0,0 0-1,0 0 1,0 0 0,0-1 0,0 1 0,0 0 0,0 0 0,1 0 0,-1 0 0,0 0 0,0 0 0,0 0 0,0 0 0,0 0-1,0 0 1,0-1 0,1 1 0,-1 0 0,0 0 0,0 0 0,0 0 0,0 0 0,-9-2-6,9 2 6,-44-6-3,-7-1 52,-57 0 0,109 7-27,6 0-151,0 1-1,1 0 1,-1 0 0,1 1 0,-1 0 0,12 5 0,-16-5-86,21 11-4960,-22-17 4021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37 16123,'-20'6'1287,"12"-4"-819,0 0 0,1 0-1,-1 1 1,-9 6-1,16-9-437,1 0 0,0 0 0,0 0 0,0 0 1,0 0-1,0 0 0,0 0 0,-1 0 0,1 0 0,0 0 0,0 0 0,0 1 0,0-1 0,0 0 0,0 0 0,0 0 0,0 0 0,-1 0 0,1 0 0,0 0 1,0 0-1,0 1 0,0-1 0,0 0 0,0 0 0,0 0 0,0 0 0,0 0 0,0 0 0,0 1 0,0-1 0,0 0 0,0 0 0,0 0 0,0 0 0,0 0 1,0 0-1,0 1 0,0-1 0,0 0 0,0 0 0,0 0 0,0 0 0,0 0 0,0 0 0,0 0 0,0 1 0,1-1 0,-1 0 0,0 0 0,0 0 0,0 0 0,0 0 1,0 0-1,0 0 0,0 0 0,1 1 0,9 1 1232,24-2-281,1-1 0,-1-2 0,64-14 0,-34 6-515,98-11-1339,-90 14-2225,-72 8 3081,1 0-1,-1 0 1,0-1 0,0 1-1,0 0 1,0 0 0,0 0 0,0 0-1,0 0 1,0 0 0,0 0-1,0 0 1,1 0 0,-1 0-1,0 0 1,0-1 0,0 1 0,0 0-1,0 0 1,0 0 0,0 0-1,0 0 1,0 0 0,0 0 0,0-1-1,0 1 1,0 0 0,0 0-1,0 0 1,0 0 0,0 0-1,0 0 1,0 0 0,0-1 0,0 1-1,0 0 1,0 0 0,0 0-1,0 0 1,0 0 0,0 0-1,-1 0 1,1 0 0,0-1 0,0 1-1,0 0 1,0 0 0,0 0-1,0 0 1,0 0 0,0 0 0,0 0-1,-1 0 1,1 0 0,0 0-1,0 0 1,0 0 0,0 0-1,0 0 1,0 0 0,0 0 0,-1 0-1,1 0 1,0 0 0,0 0-1,0 0 1,-10-1-744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15779,'18'14'1697,"15"-5"-753,4-4-288,12-2 888,2 0-183,4-3-257,-2-1-128,-6-2-592,-1-1-384,-9-1 1120,-3-5-976,-9-7-95,-1-2 15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16500,'28'-1'757,"0"1"1,0 1-1,0 2 1,0 1-1,-1 1 1,0 1-1,1 1 0,-2 2 1,39 17-1,-60-24-717,-1 1 0,0-1-1,1 1 1,-1 0 0,-1 0-1,1 0 1,0 0 0,-1 1-1,1-1 1,-1 1 0,0 0-1,0 0 1,2 5 0,-3-6-36,-1 0 1,0 1 0,0-1-1,-1 1 1,1-1 0,0 1-1,-1-1 1,0 1-1,0-1 1,0 1 0,-1 0-1,1-1 1,-1 1 0,1-1-1,-1 0 1,-1 1 0,1-1-1,0 1 1,-3 3 0,-5 10-2,-2 0 1,1-1 0,-2 0-1,0-1 1,-1-1 0,-17 15-1,-95 74-192,86-72-46,-22 15-635,-63 52-601,98-71 941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 16588,'8'-8'1694,"-6"5"67,-3 6-34,-6 13 299,-20 74-229,-20 120 0,45-202-1860,1-3-36,0 0-1,0 0 1,0 0 0,1 1-1,-1-1 1,1 0 0,0 0-1,1 0 1,1 11 0,-2-16 68,1 0 1,-1 0 0,0 0 0,0 0-1,0 0 1,0 0 0,1 0 0,-1 0-1,0 0 1,0 0 0,0 0 0,0 0 0,1 0-1,-1 0 1,0 0 0,0 0 0,0 0-1,0-1 1,0 1 0,1 0 0,-1 0-1,0 0 1,0 0 0,0 0 0,0 0-1,0 0 1,0 0 0,0-1 0,1 1-1,-1 0 1,0 0 0,0 0 0,0 0 0,0 0-1,0-1 1,0 1 0,0 0 0,0 0-1,0 0 1,0 0 0,0 0 0,0-1-1,0 1 1,0 0 0,0 0 0,0 0-1,0-1 1,3-10-836,1-10-131,-1-1 1,0-33-1,-3 52 895,0-46-890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15075,'8'-25'2097,"6"6"-1137,5 10-280,4 7 1056,9 2-295,3 0-145,8 0-432,2 0-136,1-2-288,-3-1-104,-6 2-207,-3 1-169,-11-2-457,-7 5-223,-12 4-624,-5 6 1056,-11 7-216,-3 2-240</inkml:trace>
  <inkml:trace contextRef="#ctx0" brushRef="#br0" timeOffset="1">58 297 16275,'14'10'2401,"6"0"-1313,9-8-376,7-4 1753,8-4-1201,2-2-168,0-1-479,-2 1-417,-9 5-921,-8 3-487,-14 4 960,-6 6-248,-8 7-160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3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16788,'6'20'2016,"8"-10"-1040,6-6-344,12-4 1121,2-7-393,7-6-528,3-1-440,-2-5-1152,-2-2-896,-7-5 1384,-5-1-328,-5-5-249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4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18388,'-1'16'1017,"-1"1"0,-7 29 0,5-28-302,-3 35 1,6-47-621,1-1 1,0 1-1,1 0 1,-1-1-1,1 1 1,1 0-1,-1-1 0,1 1 1,0-1-1,3 7 1,-4-9-63,1 0-1,-1-1 1,1 1 0,0-1-1,0 1 1,0-1 0,0 0 0,1 1-1,-1-1 1,1 0 0,-1-1 0,1 1-1,-1 0 1,1-1 0,0 1 0,0-1-1,4 1 1,-2-1 16,1 0 0,0 0 0,-1 0 0,1-1 0,0 0 0,0 0 0,-1-1-1,12-1 1,0-3 46,-1 0-1,0-1 0,-1 0 0,1-1 1,22-14-1,-8-1 150,0-1 0,-2-1 0,0-1 0,-2-2 0,40-52 0,-56 71 107,-9 18-160,-11 29-61,6-24-76,-2 7-180,2-1 0,0 1 1,1 0-1,1 0 1,1 0-1,3 23 1,-2-44 80,0 1 0,0-1 0,0 0 0,0 0-1,0 0 1,0 0 0,1 0 0,-1 0 0,0 0 0,1 0 0,-1 0 0,1-1 0,-1 1 0,1 0 0,-1 0 0,1 0 0,0 0 0,-1-1 0,1 1 0,0 0 0,0 0 0,-1-1 0,1 1 0,0-1 0,0 1 0,0-1-1,0 1 1,0-1 0,0 0 0,0 1 0,0-1 0,0 0 0,0 0 0,0 1 0,0-1 0,0 0 0,0 0 0,0 0 0,0 0 0,0-1 0,0 1 0,0 0 0,0 0 0,2-1 0,15-10-525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4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53 17068,'6'-3'516,"-1"-1"-109,2 1-1,-1 0 1,0 0 0,1 0-1,6-1 1,-12 4-342,-1 0 1,1 0-1,0 0 1,0 0 0,-1-1-1,1 1 1,0 1-1,-1-1 1,1 0 0,0 0-1,0 0 1,-1 0-1,1 0 1,0 1 0,-1-1-1,1 0 1,0 0-1,-1 1 1,1-1-1,-1 1 1,1-1 0,1 1-1,-2 1 59,1-1 0,-1 0 0,1 0 0,-1 1-1,0-1 1,1 0 0,-1 1 0,0-1 0,0 0-1,0 1 1,0-1 0,0 0 0,0 1 0,0-1 0,0 0-1,-1 1 1,0 1 0,-4 13 244,-1 0-1,-1 0 1,-1-1 0,0 0 0,-1 0-1,0-1 1,-13 14 0,7-6-180,-22 28-74,-2-2 0,-1-1 0,-52 45 0,74-78-405,12-12-217,8-9-544,16-22-618,1 0 1,25-28-1,-10 13 284,-19 24 819,44-59-1229,93-96 0,-149 172 1945,0 0-1,1 0 1,-1 0 0,1 0 0,0 0 0,0 1-1,0 0 1,0 0 0,6-3 0,-10 5-92,1 0-1,-1 0 1,1 0 0,-1 0 0,1 0-1,0 0 1,-1 0 0,1 0-1,0 0 1,-1 0 0,1 0 0,-1 0-1,1 1 1,-1-1 0,1 0 0,0 0-1,-1 1 1,1-1 0,-1 0 0,1 1-1,-1-1 1,1 0 0,-1 1-1,0-1 1,1 1 0,0 0 0,0 1 76,-1-1 1,1 1-1,0 0 0,-1 0 1,1 0-1,-1 0 1,1 0-1,-1 0 1,0 0-1,0 0 0,0 4 1,-1 13 547,-1-1-1,-1 1 1,0-1 0,-7 19 0,-29 73 1359,4-14-796,30-80-1101,-17 66 612,20-74-750,1 1 0,0-1 0,1 1 0,0-1 0,0 1-1,1-1 1,2 15 0,7-7-893,-6-14-437,-4-10-281,-5-4 843,-1 0-1,0 0 1,-1 1 0,0 0-1,0 0 1,-1 1 0,-12-12-1,6 5 210,-3-4 1304,0 1 0,-2 1 0,-21-18 0,40 37-702,0 0-1,0 0 0,0 0 1,0 0-1,0 0 0,0 0 1,1 0-1,-1 0 0,0 0 0,0 0 1,0 0-1,0 0 0,0-1 1,0 1-1,0 0 0,0 0 1,0 0-1,0 0 0,0 0 1,0 0-1,0 0 0,0 0 1,0 0-1,0-1 0,1 1 1,-1 0-1,0 0 0,0 0 1,0 0-1,0 0 0,0 0 1,0 0-1,0-1 0,0 1 1,-1 0-1,1 0 0,0 0 1,0 0-1,0 0 0,0 0 1,0 0-1,0 0 0,0 0 1,0-1-1,0 1 0,0 0 1,0 0-1,0 0 0,0 0 1,0 0-1,0 0 0,-1 0 1,1 0-1,0 0 0,0 0 1,0 0-1,10 1 823,9 4-928,-1-1-1,1-1 1,0-1 0,0-1 0,0 0 0,0-1 0,0-2 0,0 0 0,0 0 0,0-2-1,-1 0 1,1-1 0,19-9 0,16-8-479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4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15507,'-1'13'963,"-1"0"-1,0 0 0,-1-1 1,0 1-1,-6 14 0,-4 14 649,6-15-832,4-15-551,-1 0-1,1 0 1,1 1-1,0-1 1,1 1-1,0 0 1,1-1-1,1 13 1,-1-23-221,1 1 1,0-1-1,-1 0 1,1 1-1,0-1 1,0 0-1,-1 0 1,1 0-1,0 0 1,0 0-1,0 0 1,1 0-1,-1 0 1,0 0-1,0 0 1,0 0-1,1-1 1,-1 1-1,0 0 1,1-1-1,-1 1 1,1-1-1,-1 0 0,0 1 1,1-1-1,-1 0 1,1 0-1,-1 0 1,1 0-1,-1 0 1,1 0-1,1-1 1,9 0 35,0 0 0,0-2 0,11-2 0,-11 1-31,2 1-14,-1 1 0,1 0 0,0 1 0,0 0 0,18 2 0,-29-1 2,1 1 1,-1-1-1,1 1 1,-1 0-1,0 0 0,1 0 1,-1 0-1,0 1 1,0 0-1,0-1 0,5 5 1,-7-5 0,1 1 1,-1 0-1,1-1 0,-1 1 1,0 0-1,0 0 1,0 0-1,0 0 0,0 0 1,0 0-1,-1 0 1,1 0-1,-1 0 0,1 0 1,-1 1-1,0-1 1,0 0-1,0 0 0,0 0 1,0 3-1,-1 1 39,-1-1 1,1 0-1,-1 1 0,0-1 1,0 0-1,0 0 0,-1 0 0,0-1 1,0 1-1,0-1 0,0 1 0,-1-1 1,0 0-1,1 0 0,-2-1 0,1 1 1,-8 4-1,-2 1 162,0 0 1,-1-1 0,-1-1-1,-24 9 1,23-11-4,0 0 0,0-1 0,-21 2 0,31-5-210,0-1 1,0 1-1,0-2 0,0 1 1,0-1-1,1 0 0,-1 0 1,0 0-1,0-1 0,1 0 1,-8-4-1,13 5-98,-1 1-1,1-1 1,0 0-1,0 0 1,0 0-1,-1 0 1,1 0 0,0 0-1,0 0 1,1-1-1,-1 1 1,0 0-1,0-1 1,0 1-1,0-3 1,1 3 63,-1 1-1,1-1 1,0 0-1,0 0 1,0 1 0,0-1-1,0 0 1,0 1-1,0-1 1,0 0 0,1 1-1,-1-1 1,0 0 0,0 1-1,1-1 1,-1 0-1,0 1 1,0-1 0,1 0-1,-1 1 1,1-1-1,-1 1 1,1-1 0,-1 1-1,1-1 1,-1 1-1,1-1 1,-1 1 0,1-1-1,0 1 1,-1 0-1,2-1 1,12-3-709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2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5 17524,'-5'-1'456,"0"0"1,0 0-1,0 0 0,0 1 1,0-1-1,-1 1 1,1 0-1,0 1 0,0 0 1,0-1-1,0 1 1,0 1-1,0-1 0,-9 5 1,6-3-247,1 0 0,1 1 0,-1 0 0,0 0 0,1 0 0,0 1 0,0 0 0,0 0 0,-6 9 0,11-14-210,0 1 1,1 0 0,-1 1-1,1-1 1,-1 0 0,1 0-1,-1 0 1,1 0-1,-1 0 1,1 1 0,0-1-1,0 0 1,0 0 0,0 0-1,0 1 1,0-1 0,0 0-1,0 0 1,0 0 0,0 1-1,1-1 1,-1 0-1,1 0 1,-1 0 0,1 0-1,-1 0 1,1 0 0,-1 0-1,1 0 1,0 0 0,0 0-1,-1 0 1,1 0-1,0 0 1,0 0 0,0-1-1,0 1 1,2 1 0,5 4-47,1-1 1,0 0 0,17 7 0,-12-6 1,21 11-68,-16-9 23,1 2 0,-2 0 0,23 17 0,-40-27 91,1 1 0,-1 0 0,0 0 1,0 0-1,0 0 0,0 0 1,0 1-1,0-1 0,0 0 1,0 0-1,0 1 0,0-1 1,0 1-1,-1-1 0,1 1 1,-1-1-1,1 1 0,-1-1 1,0 1-1,1-1 0,-1 1 1,0-1-1,0 1 0,0 2 1,-1-1 16,0-1 0,0 1 0,0-1 0,-1 0 0,1 0 0,0 0 0,-1 1 0,0-1 0,1-1 0,-1 1 0,0 0 0,0 0 0,-4 2 0,-7 4 131,0 0-1,0-1 1,-27 10-1,16-8-307,0-1 0,0-1-1,-35 5 1,52-11-74,0 0 0,1 0 0,-1 1 0,1 0 1,-1 1-1,-7 3 0,7 1-311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47.0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1286 3 9002,'-58'-3'1053,"1"4"1,0 1-1,0 3 0,-65 15 0,34 0-734,-162 61-1,201-61-320,2 2 1,0 2-1,1 2 1,2 3-1,-48 37 1,65-43-1,0 2 1,1 0 0,1 2-1,2 0 1,1 2-1,1 0 1,1 1 0,-22 46-1,35-59 1,0 1 0,1-1 0,1 1 0,1 0 0,0 0 0,2 0 0,0 0-1,0 1 1,2-1 0,1 1 0,0-1 0,1 0 0,1 1 0,0-1 0,2 0 0,0-1 0,1 1-1,1-1 1,0 0 0,1-1 0,1 0 0,1 0 0,0-1 0,1 0 0,1 0 0,0-1 0,25 21 0,0-5 9,1-2 1,1-2 0,2-2 0,0-1 0,2-2 0,59 20 0,-30-17 14,2-3 0,1-4-1,87 10 1,-80-19-54,0-3 0,0-4 0,1-4 0,107-17 0,-121 8-19,0-3 0,-1-3 0,0-3 0,-2-3 0,85-43 0,-132 57 44,-1 0 0,-1-1-1,0-1 1,0-1 0,-1 0 0,16-18-1,-24 22 25,-1 0 1,1-1-1,-2 0 0,1 0 0,-1-1 0,-1 0 0,0 0 0,-1 0 0,0 0 0,0-1 0,3-21 0,-5 16 64,-1-1-1,0 0 0,-2 1 0,0-1 0,-1 0 0,0 1 1,-2 0-1,0-1 0,-1 1 0,0 1 0,-2-1 0,0 1 1,0 0-1,-2 1 0,-19-28 0,8 17 55,-2 1 1,0 1-1,-1 1 0,-2 1 0,0 1 1,-1 1-1,-49-27 0,-19-3-301,-2 4 0,-2 5 0,-2 4 1,-194-45-1,209 65-41,5 8-74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47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839 151 7818,'1'-7'173,"0"-1"1,-1 1 0,0 0 0,0 0-1,0 0 1,-1 0 0,0-1-1,-1 1 1,1 0 0,-6-12 0,5 15-90,0 0 1,-1 1 0,1-1 0,-1 1 0,1-1 0,-1 1 0,0 0 0,-1 0 0,1 1 0,0-1 0,-1 0 0,0 1 0,1 0 0,-1 0 0,0 0 0,0 1 0,0-1 0,0 1 0,-7-2 0,-3 1 28,-1 0 0,1 1 0,-1 0 0,0 2 0,1-1 0,-1 2 0,1 0 0,-17 4-1,-5 4 35,0 0 0,-35 18-1,11-2 167,-97 58-1,134-70-220,0 2 0,2 0-1,0 1 1,0 2 0,2 0-1,-33 42 1,43-48-53,0 1 0,2 0 0,-1 1 0,2 0 1,0 0-1,0 1 0,2-1 0,0 1 0,-3 19 0,5-14-14,1 1-1,1 0 1,0-1 0,2 1-1,1-1 1,6 30 0,1-18-30,1 1 1,1-2 0,2 0-1,1 0 1,1-1-1,2-1 1,1-1 0,35 41-1,7-4-61,3-2 0,114 86-1,-139-119 13,2-3-1,2-1 1,0-2-1,1-2 1,67 24-1,-72-34-4,1-1 0,0-2 0,1-2 0,0-2-1,0-2 1,83-2 0,-66-6 17,0-3 1,0-3 0,0-2-1,-2-2 1,0-3-1,96-43 1,-83 26-67,-1-2-1,-2-4 1,-2-3 0,99-85 0,-123 92-13,-2-2 1,-2-2-1,34-47 1,-48 56 67,-2-1 0,-1 0 0,-1-2 0,-2 0 0,14-42 0,-26 62 77,0 0 0,-1 0 1,-1 0-1,0-1 0,0 1 0,-2 0 1,0-1-1,0 1 0,-2-1 0,0 1 1,-5-20-1,4 22 21,-1 1 0,-1-1 0,0 1 0,-1 0 0,0 0 0,0 0 0,-1 1 0,-1 0 0,0 0 0,0 1 0,-1 0 0,0 1 0,-16-12 0,4 6 26,-2 1 0,1 0 0,-2 2 0,1 1 0,-1 1-1,-1 1 1,0 1 0,-29-4 0,-12 1 46,-131-2-1,103 13-138,0 4 1,0 4-1,0 4 0,1 4 0,1 4 0,1 4 0,1 5 0,2 3 0,-100 52 1,39-2-22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50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1619 506 10762,'3'-11'155,"0"0"0,-1 1 0,0-1 0,-1 0 1,0 0-1,-1 0 0,0 0 0,0-1 0,-1 1 0,-1 1 0,0-1 0,-1 0 0,0 0 0,0 1 0,-1-1 0,0 1 0,-1 0 0,-1 1 0,1-1 0,-1 1 0,-1 0 0,0 0 0,0 1 0,0 0 0,-1 0 0,-10-7 1,-4-1-13,-1 0 1,-1 1 0,0 1 0,-1 1 0,-28-10 0,-136-38 203,-75 4-95,209 50-172,0 2 0,-104 5 1,141 1-55,-1 1 0,0 1 0,1 1 0,0 0 0,-1 2 0,2 0 1,-1 1-1,1 0 0,0 1 0,0 2 0,1-1 0,1 2 0,-1 0 1,2 1-1,0 0 0,0 1 0,1 1 0,0 0 0,-17 27 0,-16 31-32,3 2-1,3 2 1,-37 101-1,57-121-4,2 2-1,2 0 0,4 0 1,1 2-1,-3 87 0,13-126-10,1 1 0,1 0-1,1-1 1,1 1 0,9 35 0,-9-48 7,0 0 1,1-1-1,0 1 1,0-1 0,1 0-1,0-1 1,0 1-1,1-1 1,0 0-1,0 0 1,1 0 0,-1-1-1,2 0 1,-1-1-1,0 0 1,10 5 0,14 6 42,1-1 0,1-2 0,42 10 0,104 19 176,-168-40-194,40 7 38,0-1-1,0-3 1,104-3-1,-112-6-44,-1-1 1,1-2-1,-1-2 0,0-2 0,48-20 1,18-16-4,-2-6 0,134-90 0,-179 104 9,-1-3 0,-3-3 0,-1-2 0,70-78 1,-97 92 43,-2-1 0,-2-1 0,-1-1 1,-2-1-1,-1-1 0,-2-1 1,-2-1-1,22-72 0,-34 92 33,-1 0 0,0 0 0,0-21 0,-4 33-43,0 0 0,0 0 0,-1 0 0,0 0 0,0 1 0,-1-1-1,0 0 1,0 1 0,-1-1 0,-6-13 0,4 14 2,0 0-1,0 0 0,-1 0 0,0 1 1,0 0-1,-1 0 0,0 0 1,0 1-1,0 0 0,0 0 1,-1 1-1,-11-5 0,-1 1 67,-1 1 0,-1 0-1,-39-6 1,-4 4 83,0 3-1,-106 4 0,-133 26 146,167-11-415,-156-3 0,262-11-120,0-2 0,0 0 1,0-2-1,-57-18 0,79 20 150,1 0-1,0-1 1,0 0-1,-12-9 1,18 11 26,-1 0 0,1 0 1,0 0-1,0 0 1,-1-1-1,2 1 0,-1-1 1,0 1-1,0-1 0,1 0 1,-1 1-1,1-1 1,0 0-1,-2-6 0,3 6-19,0-1-1,0 0 0,0 0 1,0 0-1,1 0 0,-1 0 0,1 1 1,1-5-1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51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1537 383 10890,'0'-14'321,"-1"-1"-1,0 1 0,-1 0 1,-6-19-1,6 26-224,-1 0 1,0 0-1,-1 0 0,1 0 0,-1 1 1,-1-1-1,1 1 0,-1 0 1,-11-10-1,-6-4 177,-1 1 0,-1 2 1,-1 0-1,0 2 0,-1 1 0,-45-18 1,22 14-80,0 3 0,0 1 0,-54-6-1,54 13-72,1 2 0,-2 2 0,1 2 0,0 3 0,0 1 0,0 3 0,1 1 0,-1 3 0,2 2 0,0 2 1,0 2-1,1 3 0,1 1 0,-50 30 0,77-38-70,1 0 0,0 1 1,1 1-1,0 1 1,2 0-1,-1 1 1,2 0-1,0 1 1,-16 28-1,17-23-23,1 1-1,2 0 1,0 1-1,1 0 1,2 0-1,0 0 1,-4 49-1,7-23-13,3 1 0,1-1-1,3 1 1,2-1-1,3 0 1,1 0 0,3-1-1,25 64 1,-18-64-15,2 0 1,3-2-1,1-1 1,2-1 0,3-1-1,1-2 1,69 70-1,-81-93-7,2-1 0,-1-1 0,2 0 0,0-2 0,1-1 0,0-1-1,1-1 1,1-1 0,0-1 0,27 6 0,-30-11 0,1 0 0,0-2 0,0-1 0,1 0 0,-1-2 1,0-1-1,0-1 0,0-1 0,0-1 0,0-1 0,38-14 0,-27 5 3,-1-1 0,-1-3 0,53-34-1,85-80 4,-91 61 18,-3-2-1,116-143 0,-145 152 3,-1-3 0,-4-1-1,-3-2 1,37-91 0,-68 141-11,-2 1 0,-1-1 1,0-1-1,-1 1 0,-1-1 0,1-28 1,-5 42-7,0 0 1,0 0-1,0 0 1,-1 0-1,0 0 1,-1 1-1,1-1 1,-1 0-1,-1 1 1,1-1-1,-1 1 1,0 0-1,-1-1 1,0 2-1,1-1 1,-2 0-1,1 1 1,-1 0-1,0 0 1,0 0-1,0 0 1,-8-4-1,2 3-32,0 0-1,-1 0 0,0 2 1,0-1-1,0 2 0,0-1 1,-1 2-1,1-1 0,-1 2 1,-21-1-1,-12 3-272,-71 10 1,105-9 263,-268 37-938,203-28 610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56.89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483 51 11674,'-27'749'2721,"23"-678"-2540,-20 268 18,-109 542 0,113-796-151,9-45 18,2 0 1,1 0-1,3 1 0,-2 47 1,7-85-52,0 0 1,1 0-1,-1-1 0,0 1 0,1 0 1,0 0-1,-1 0 0,1 0 1,0 0-1,1-1 0,-1 1 0,0 0 1,3 2-1,-3-4 6,1 1-1,-1-1 1,1 0-1,0 1 1,0-1-1,-1 0 1,1 0 0,0 0-1,0-1 1,0 1-1,0 0 1,1-1-1,-1 1 1,0-1 0,0 0-1,0 1 1,0-1-1,0 0 1,3-1-1,13 0 138,0-2 0,0 0-1,28-8 1,4-2 60,25 0 62,0 3 1,111-1 0,153 20-85,-42 1-172,132-28-8,3-20 1,161-10-8,106 22-7,-42 2 11,-161-5-8,589-15 10,-712 65 33,-90-1 36,-259-20-78,-1 0 1,1-1-1,-1-1 1,29-7 0,-42 6-4,0 1 1,0-2-1,0 0 0,0 0 1,0-1-1,-1 0 1,0 0-1,0-1 1,0 0-1,-1-1 1,13-13-1,-10 8 3,-1-1-1,-1 0 0,0 0 1,-1-1-1,0 0 1,-1 0-1,-1-1 0,5-16 1,-5 8 2,0-1 0,-2 0 0,-1 0 1,1-42-1,-6 10 3,-3-1 0,-2 1 1,-26-98-1,-38-90 0,-17-70-79,48 101-74,-11-43-67,41 219 173,-1 0 0,-1 1 0,-2 1 1,-2 0-1,-1 1 0,-25-36 0,31 53 28,-1 1 1,0 1-1,-1 0 0,-1 1 0,0 0 0,-1 1 1,0 1-1,-1 0 0,-1 1 0,1 1 0,-2 1 0,0 0 1,-29-10-1,11 11 5,0 1 0,0 3 0,0 0 0,-60 4 0,36-1 2,-1156-17 329,-309 15-352,6 105-16,907-21-4,11 32-90,566-104 81,-16 1 1,0 3 0,1 2 1,1 2-1,-48 24 0,29-4-50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58.4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9388 1 11715,'15'14'140,"1"-1"1,0 0 0,0-1 0,1 0 0,1-2 0,23 12 0,-29-16-75,248 122 147,26 14-52,-242-117-156,-1 2 0,-1 2 0,-1 2 0,-2 1 0,-1 3-1,44 52 1,-53-53-13,-2 2-1,-1 2 1,-2 0-1,-2 1 0,-2 1 1,-1 1-1,19 64 1,-20-38 2,-3 1 1,-3 0-1,6 129 1,-32 210 124,-5-243-39,-8-1 0,-6-2 0,-8-1 0,-6-2 0,-95 211 0,39-149 101,-9-5 0,-9-6 0,-155 202 0,170-271-47,-5-5 0,-148 138 0,-92 42-54,241-226-64,-162 97 1,94-84 6,-296 123 0,-216 9 51,-432 27 65,-18-117-103,423-119-33,0-27 12,4 0-1,-30 40-77,516-10 17,-276 69-1,-49 61 21,398-103 143,-219 110 0,347-151-87,-69 38 82,81-43-82,0 1-1,0 0 1,1 1 0,-14 16 0,24-24-25,0 1 1,0-1-1,0 1 1,1-1 0,-1 1-1,1 0 1,0 0-1,0 0 1,1 1 0,-1-1-1,1 0 1,0 1-1,0-1 1,0 1 0,0-1-1,1 1 1,0-1-1,0 1 1,0-1 0,1 1-1,-1-1 1,1 1-1,0-1 1,0 1 0,1-1-1,-1 0 1,1 0-1,0 0 1,0 0-1,1 0 1,-1 0 0,1 0-1,-1-1 1,1 1-1,5 4 1,5 4-9,0-1 0,1 0 0,0 0 0,1-2 0,0 1 0,27 11 0,102 31-23,-64-30 18,0-4 0,2-4-1,-1-3 1,92 1 0,330-32-1,114-73-213,-522 69 192,-14 1-28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4:58.8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241 0 13003,'-22'0'475,"-83"4"884,92-3-1234,1 1 0,0 0 0,-1 1 0,1 1 1,0 0-1,-13 6 0,24-9-122,0-1 1,0 0 0,0 1 0,0-1-1,1 1 1,-1-1 0,0 1-1,0-1 1,1 1 0,-1 0 0,0-1-1,1 1 1,-1 0 0,1 0 0,-1-1-1,0 1 1,1 0 0,0 0-1,-1 1 1,1-2-1,0 1 0,0 0 0,0-1 0,0 1 0,0-1 0,0 1 0,1 0 0,-1-1 0,0 1 0,0-1 0,1 1 0,-1-1 1,0 1-1,1-1 0,-1 1 0,0-1 0,1 1 0,-1-1 0,1 0 0,-1 1 0,2 0 0,3 2 15,0 0 0,0 0 0,1-1 0,7 3 0,-12-5-17,61 18 72,0-3 0,1-2 0,87 5 1,14 3-29,-158-20-42,1 0 0,-1 1 0,0-1 0,0 1-1,0 1 1,0-1 0,0 1 0,0 0-1,0 0 1,5 5 0,-8-6-3,0 1 0,-1 0 0,1 0 0,-1 0 0,0 0 0,0 0 0,0 1 0,0-1 0,-1 1 0,1-1 0,-1 1 0,0-1 0,0 1 0,0 0 0,0 0 0,-1-1 0,0 1 0,0 6 0,0 3-25,-1 0 0,-1 0 0,0 0 0,-1-1 0,-1 1 0,1-1 0,-2 1 0,0-1 0,0 0 0,-10 14 0,-12 16-554,-46 55 0,45-61 76,-31 38 53,-123 117 0,27-57-73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1.4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164 119 15747,'-8'8'1076,"7"-7"-860,-1 1 0,1-1 0,0 0 0,0 1 1,0-1-1,-1 0 0,2 1 0,-1 0 0,0-1 1,0 1-1,0-1 0,1 1 0,-1 0 1,1 0-1,-1-1 0,1 1 0,0 0 0,0 0 1,0-1-1,0 1 0,0 3 0,17 260 2734,-1-38-2811,-13-171-125,0-19-176,-2 1 1,-6 72-1,-1-93-461,6-17 601,0 1-1,0-1 0,-1 0 1,1 0-1,0 0 0,0 0 1,0 0-1,0 0 0,-1 0 0,1 0 1,0 0-1,0 1 0,0-1 1,-1 0-1,1 0 0,0 0 1,0 0-1,0 0 0,-1 0 1,1 0-1,0 0 0,0-1 1,0 1-1,-1 0 0,1 0 0,0 0 1,0 0-1,0 0 0,-1 0 1,1 0-1,0 0 0,0 0 1,0-1-1,0 1 0,0 0 1,-1 0-1,1 0 0,0 0 1,0-1-1,-13-24-1326,-68-272-4365,26-4 4329,49 257 2018,-2-50 0,8 91-548,0 1 1,0-1-1,0 0 0,1 1 1,-1-1-1,0 1 1,1-1-1,0 1 1,0-1-1,-1 1 0,3-3 1,-3 4-46,0 1 1,1-1-1,-1 1 0,0 0 1,1-1-1,-1 1 1,1 0-1,-1 0 1,0-1-1,1 1 0,-1 0 1,1 0-1,-1 0 1,1-1-1,-1 1 0,1 0 1,-1 0-1,1 0 1,-1 0-1,1 0 1,-1 0-1,1 0 0,-1 0 1,1 0-1,-1 0 1,0 0-1,1 0 0,-1 0 1,1 1-1,-1-1 1,1 0-1,-1 0 0,1 1 1,4 2 175,-1 1 0,1 0 0,-1 0 0,0 0 0,-1 0 0,1 0 0,-1 1 0,5 7 0,28 57 709,-2 0 1,27 82-1,-33-77-430,75 138 0,-100-206-455,1 0-1,0 0 0,0 0 0,1-1 1,-1 0-1,1 0 0,0 0 0,11 8 1,-15-13-25,0 1 1,1 0-1,-1-1 1,0 1-1,1-1 1,-1 1-1,0-1 1,1 0 0,-1 0-1,0 1 1,1-1-1,-1 0 1,1 0-1,-1-1 1,0 1-1,1 0 1,-1 0 0,0 0-1,3-2 1,-2 1 7,0 0 1,0-1 0,0 1-1,0-1 1,0 0 0,0 0-1,0 0 1,-1 0-1,1 0 1,0 0 0,-1 0-1,0 0 1,0-1 0,2-2-1,4-14 124,0-1-1,0 0 0,-2 0 1,-1-1-1,4-39 1,-4-111 575,-5 93-361,-4 1 1,-25-129 0,28 198-340,1 0-1,-1 1 0,0-1 1,-1 1-1,0 0 0,0-1 1,-6-9-1,9 17-21,-1 0 1,1-1-1,0 1 0,0 0 1,0 0-1,-1 0 0,1 0 1,0 0-1,0 0 0,0-1 1,-1 1-1,1 0 0,0 0 1,0 0-1,-1 0 0,1 0 1,0 0-1,0 0 0,-1 0 1,1 0-1,0 0 0,0 0 1,-1 0-1,1 0 0,0 0 1,0 0-1,-1 1 0,1-1 1,0 0-1,0 0 0,0 0 1,-1 0-1,1 0 0,0 0 1,0 1-1,0-1 0,-1 0 1,1 0-1,0 0 0,0 1 1,0-1-1,0 0 0,0 0 1,0 0-1,-1 1 0,1-1 1,0 0-1,0 0 0,0 1 1,0-1-1,0 0 0,0 0 1,0 1-1,0-1 0,-4 17-25,3 11-376,1 0-1,5 42 1,0 17-726,-5-67 696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2.1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98 293 19524,'-1'-5'285,"-4"-19"441,-1 0-1,0 1 1,-2 0-1,-14-28 1,21 49-672,1 1-1,-1 0 1,1 0-1,-1 0 1,1 0 0,-1-1-1,0 1 1,1 0-1,-1 0 1,0 0 0,0 0-1,0 1 1,0-1-1,0 0 1,0 0 0,0 0-1,0 1 1,0-1-1,0 1 1,-1-1 0,1 1-1,0-1 1,0 1-1,0 0 1,-1-1 0,-1 1-1,2 1-28,-1-1-1,1 1 0,0 0 1,0 0-1,0 0 0,0 0 1,0 0-1,0 0 0,0 0 1,0 0-1,0 1 0,1-1 1,-1 0-1,0 0 0,1 1 1,-1-1-1,1 0 0,0 1 0,-1-1 1,1 1-1,0-1 0,0 1 1,0 1-1,-3 19 43,1 0-1,1-1 1,1 1 0,5 30-1,-3-37-49,0 0 1,1 0-1,1 0 1,1 0-1,0-1 0,1 0 1,8 15-1,-12-26-8,0 0 0,0 0 0,0 0 0,0 0-1,1-1 1,-1 1 0,1-1 0,-1 1 0,7 3 0,-8-6 1,1 1 0,-1 0 0,1-1 0,0 1 0,-1-1 0,1 0 0,-1 1 0,1-1 0,0 0 0,0 0 0,-1 0 0,1 0 0,0 0-1,-1 0 1,1-1 0,0 1 0,-1 0 0,1-1 0,-1 0 0,1 1 0,-1-1 0,1 0 0,2-1 0,2-3 32,0 0-1,0 0 1,-1 0-1,0-1 1,0 1-1,0-1 1,-1 0 0,0-1-1,6-10 1,26-68 344,-32 73-326,4-6 61,-2-1 1,0 0-1,-1 0 0,-1-1 1,2-25-1,-15 121-1023,8-65 362,1 1 1,0 0-1,1-1 0,0 1 0,1-1 0,5 19 0,-7-29 470,1 0 1,-1 0-1,0 0 1,1 0-1,-1 0 1,1 0-1,-1 0 1,1 0-1,-1 0 1,1 0-1,0 0 1,-1 0-1,1-1 1,0 1-1,0 0 1,0-1-1,0 1 1,-1 0-1,1-1 1,0 1-1,0-1 1,0 1-1,0-1 1,0 0-1,0 0 1,0 1-1,0-1 1,1 0-1,-1 0 1,0 0-1,0 0 1,0 0-1,0 0 0,0 0 1,0 0-1,0 0 1,0-1-1,0 1 1,0 0-1,0-1 1,0 1-1,0-1 1,0 1-1,0-1 1,1-1-1,4-2-405,-1 0 0,1 0 0,-1-1 0,-1 0 0,10-10 0,4-11-461,-1 0 1,-1-1-1,14-34 1,-15 27 2070,-2 0 0,12-49 1,-25 76 1639,-3 9-1855,-3 10-242,2 2-324,1 0 0,1 0 0,0 0 1,1 0-1,1 0 0,1 19 0,-1-32-347,0 1-1,1-1 1,-1 0 0,1 0-1,-1 0 1,1 0-1,0 0 1,-1 0 0,1 0-1,0 0 1,0 0 0,0 0-1,0 0 1,0-1-1,0 1 1,0 0 0,0-1-1,0 1 1,0 0 0,0-1-1,0 0 1,0 1-1,0-1 1,1 1 0,-1-1-1,0 0 1,0 0 0,3 0-1,43 0 78,-27-1-47,-6 2-18,1 0-1,-1 1 0,0 1 1,1 0-1,16 7 0,-25-8 13,0 0 1,0 1-1,0 0 0,0 0 0,0 0 0,0 1 0,-1 0 0,0 0 0,0 0 0,0 1 1,0 0-1,-1 0 0,8 10 0,-11-14 6,-1 1 1,1 0-1,0-1 0,0 1 1,-1 0-1,1-1 1,-1 1-1,1 0 0,-1-1 1,0 1-1,0 0 0,0 0 1,0 0-1,0-1 1,0 1-1,0 0 0,0 0 1,-1-1-1,1 1 0,-1 0 1,-1 2-1,1-1 25,-1 0-1,0-1 1,0 1 0,0-1-1,0 1 1,-1-1-1,1 0 1,-1 0 0,1 0-1,-1 0 1,-3 1 0,-4 2 85,1-1 1,-1 0 0,0 0-1,-1-1 1,1 0-1,-15 1 1,16-3-218,0-1-1,0 1 0,0-2 1,0 1-1,-11-3 1,18 2-17,-1 1 0,1 0 1,0-1-1,-1 0 0,1 0 1,0 1-1,0-1 0,0-1 1,-1 1-1,1 0 0,0 0 1,0-1-1,1 1 0,-1-1 1,0 0-1,0 1 1,1-1-1,-1 0 0,1 0 1,0 0-1,-1 0 0,1 0 1,-2-5-1,3 6 54,0 0 0,0 0 1,-1 0-1,1 0 0,0 0 1,0 0-1,0 0 0,0 0 0,1 0 1,-1 0-1,0 0 0,0 0 1,1 0-1,0-2 0,13-14-611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2.57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 58 16620,'-3'-10'515,"-9"-31"2001,9 35-1221,5 25-363,17 143 1048,11 66 170,-29-221-2049,1 1 49,-1-1 0,1 1 1,6 14-1,-8-21-129,1 0 0,-1 0 0,1 0 0,-1 0 1,1 0-1,0 0 0,-1 0 0,1 0 0,0-1 0,-1 1 0,1 0 1,0 0-1,0-1 0,0 1 0,0 0 0,0-1 0,0 1 0,0-1 1,0 1-1,0-1 0,0 1 0,0-1 0,0 0 0,0 0 0,0 1 1,0-1-1,0 0 0,1 0 0,-1 0 0,0 0 0,0 0 0,0-1 1,0 1-1,2 0 0,6-5 29,0 0 1,0 0-1,0-1 0,-1 0 1,1 0-1,-1-1 0,-1 0 1,0 0-1,9-12 0,6-4 7,11-12-3,37-34 54,-62 62-92,1 0 0,-1 1 0,1 0 0,0 0 0,1 1-1,16-7 1,-24 11-12,1 0-1,-1 0 0,1 0 1,-1 1-1,1-1 0,-1 1 1,1 0-1,-1-1 0,1 1 1,0 0-1,-1 0 0,1 1 1,-1-1-1,1 1 0,-1-1 1,1 1-1,-1 0 0,1 0 1,-1 0-1,0 0 0,1 0 1,-1 0-1,0 1 0,0-1 1,0 1-1,0-1 0,0 1 1,0 0-1,0 0 0,-1 0 1,1 0-1,-1 0 0,1 0 1,-1 1-1,0-1 0,0 0 1,0 1-1,1 3 0,2 9 12,0 0-1,-1 0 1,0 1 0,-2-1-1,1 17 1,-2-23-13,1 10-88,0-9-184,0 1-1,-1-1 1,0 0 0,-1 1-1,-3 13 1,-3-10-1914,7-13 2150,0-1 0,-1 0 0,1 0 0,0 1 0,-1-1 0,1 0 1,0 0-1,-1 0 0,1 1 0,0-1 0,-1 0 0,1 0 0,0 0 0,-1 0 1,1 0-1,0 0 0,-1 0 0,1 0 0,-1 0 0,1 0 0,0 0 1,-1 0-1,1 0 0,0 0 0,-1 0 0,1 0 0,-1 0 0,1-1 0,0 1 1,-1 0-1,1 0 0,0 0 0,-1 0 0,1-1 0,0 1 0,0 0 0,-1 0 1,1-1-1,0 1 0,0 0 0,-1-1 0,1 1 0,-11-19-955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3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44 12403,'9'-17'982,"-7"15"-848,0-1 0,0 0 1,-1 0-1,0 0 0,1 0 1,-1 0-1,1-3 0,-9 13 1239,-1 10-1063,0 9-131,1 1 1,1 0-1,-3 33 0,0 87-187,7-104 49,9 379-30,35-2-85,13-60 30,115 399 0,-64-411 27,-66-244 33,66 126 1,0-41 122,9-5 0,156 192 0,-188-269-18,-5 4 0,-4 3-1,78 163 1,-142-256-106,114 227 128,-99-205-80,2-1 0,2-1 1,52 57-1,-40-58 73,2-2 1,1-1 0,2-3-1,2-2 1,89 46-1,274 96 204,-362-157-330,2-1 0,0-3 1,0-2-1,1-3 0,1-1 1,73-1-1,-7-6 4,0 6 0,161 28 0,-165-15 5,0-5-1,154 0 0,-225-13-147,48 7 1,-92-7 114,1-1 1,-1 0-1,1 0 0,0 0 1,-1 0-1,1 0 0,-1 0 1,1 0-1,0 0 1,-1 0-1,1 0 0,-1 0 1,1 0-1,0-1 1,-1 1-1,1 0 0,-1 0 1,1-1-1,-1 1 1,1 0-1,-1-1 0,1 1 1,-1 0-1,1-1 1,-1 1-1,1-1 0,-1 1 1,0-1-1,1 1 0,-1-1 1,0 1-1,1-1 1,-1 1-1,0-1 0,0 1 1,0-1-1,1 0 1,-1 1-1,0-1 0,0 1 1,0-1-1,0 0 1,0 1-1,0-1 0,0 1 1,0-1-1,0 0 1,-1 0-1,3-21-166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2.97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27 17740,'0'18'2144,"7"0"-1320,9-8-303,6 0 1295,13-6-776,9-4-208,9-1-376,5-4-264,3-3-664,-1-2-448,-5-3 768,-1-9-192,-8-5-112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3.5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174 0 18636,'-7'1'221,"0"0"0,0 1 0,1 0 0,-1 0 0,1 0 0,-1 1 0,1 0 0,0 0 1,0 1-1,0-1 0,1 1 0,-1 1 0,1-1 0,-8 9 0,6-5-23,0 1-1,0-1 1,0 2 0,1-1 0,1 0-1,-1 1 1,2 0 0,-6 15 0,6-12-132,1 1 0,0 0 0,1 0 1,0 0-1,1 1 0,1-1 0,0 0 0,1 0 1,1 0-1,0 0 0,1 0 0,0 0 0,9 22 1,-9-28-59,1 0 1,0 0 0,0 0 0,1-1 0,0 0 0,0 0-1,1 0 1,0-1 0,0 0 0,1 0 0,-1 0 0,1-1-1,0 0 1,1 0 0,-1-1 0,1 0 0,0 0 0,0-1-1,0 0 1,0 0 0,1-1 0,-1 0 0,12 1 0,-8-2 27,1-1 0,-1 0 1,0-1-1,0 0 0,0-1 1,0 0-1,0-1 0,0 0 1,-1-1-1,1 0 0,-1-1 0,0 0 1,0-1-1,-1 0 0,1-1 1,14-13-1,-23 19-9,-1 0 0,0-1 1,1 1-1,-1-1 0,0 1 0,0-1 0,0 1 1,0-1-1,0 0 0,0 0 0,-1 1 0,1-1 1,0 0-1,-1 0 0,0 0 0,1 0 0,-1 0 1,0 1-1,0-1 0,0-3 0,-1 4 0,1-1 0,-1 1 1,1 0-1,-1-1 0,0 1 0,0 0 0,0 0 0,0 0 1,0 0-1,0 0 0,0 0 0,0 0 0,0 0 0,-1 0 0,1 0 1,0 0-1,0 1 0,-1-1 0,1 1 0,-1-1 0,1 1 1,0-1-1,-1 1 0,1 0 0,-1 0 0,-1-1 0,-18-1 166,0 1 0,1 1 0,-1 1 0,0 0-1,-24 6 1,8 0 128,-70 25-1,98-28-244,23-8-72,26-14-142,41-25 1,20-10-228,-85 46 262,1 1 0,-1 0 0,1 1 0,24-4 0,-38 9 88,0-1-1,0 1 0,0 0 1,0 0-1,1 0 0,-1 1 1,0-1-1,0 1 0,0-1 0,0 1 1,0 0-1,0 0 0,0 1 1,0-1-1,-1 0 0,1 1 1,0 0-1,-1 0 0,1 0 1,-1 0-1,0 0 0,0 0 1,0 0-1,0 1 0,0-1 1,0 1-1,0 0 0,-1-1 1,0 1-1,1 0 0,1 6 1,2 7 9,-1 1 0,0-1 0,-1 1 0,1 27 1,-3-33 12,1 22-9,-1-13-290,1 0 0,6 27 0,-8-47 274,0 0 0,0 0 1,0 0-1,0 0 0,0-1 1,0 1-1,0 0 0,0 0 1,0 0-1,0 0 0,0 0 1,0 0-1,0 0 0,0 0 1,0 0-1,0 0 1,0 0-1,0 0 0,0 0 1,0 0-1,0 0 0,0-1 1,0 1-1,1 0 0,-1 0 1,0 0-1,0 0 0,0 0 1,0 0-1,0 0 0,0 0 1,0 0-1,0 0 0,0 0 1,0 0-1,0 0 1,0 0-1,0 0 0,1 0 1,-1 0-1,0 0 0,0 0 1,0 0-1,0 0 0,0 0 1,0 0-1,0 0 0,0 0 1,0 0-1,0 0 0,0 0 1,0 0-1,0 1 0,0-1 1,0 0-1,1 0 1,-1 0-1,0 0 0,0 0 1,0 0-1,0 0 0,2-8-84,2-20-252,3-15-108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4.0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82 1 19740,'-1'6'261,"0"-1"-1,0 1 1,0 0-1,0-1 0,-1 1 1,0-1-1,0 1 1,-3 4-1,-5 14 93,-5 17 426,3 0 0,-9 51 0,18-74-690,1 0 0,0 0 0,2 0 0,0-1 0,1 1 0,0 0 0,2 0 0,4 19 0,-6-33-74,0-1 0,0 1 1,0-1-1,1 1 0,-1-1 0,1 0 1,0 0-1,0 1 0,0-1 0,0 0 0,0-1 1,1 1-1,-1 0 0,1-1 0,0 1 1,0-1-1,0 0 0,0 0 0,0 0 1,0 0-1,0-1 0,1 1 0,-1-1 1,1 0-1,-1 0 0,1 0 0,-1 0 1,1-1-1,0 1 0,-1-1 0,1 0 1,0 0-1,-1-1 0,7 0 0,3-2 23,0 0 0,0-1 0,0-1-1,0 0 1,-1 0 0,0-2 0,22-13 0,-11 3 22,0-1 0,34-35 0,-54 50-45,0 0-1,0 0 1,-1 0 0,1 0-1,-1-1 1,0 1 0,3-7 0,-5 10-10,0-1 0,0 1 1,0-1-1,1 1 1,-1-1-1,0 0 1,0 1-1,0-1 1,0 1-1,0-1 0,0 1 1,-1-1-1,1 0 1,0 1-1,0-1 1,0 1-1,0-1 0,-1 1 1,1-1-1,0 1 1,0-1-1,-1 0 1,0 0 2,0 1 0,0-1 0,0 0 1,-1 1-1,1-1 0,0 0 1,0 1-1,0 0 0,0-1 0,-1 1 1,1 0-1,0-1 0,0 1 0,-3 0 1,-23-1 82,0 1-1,0 1 1,0 1 0,1 2 0,-1 0 0,1 2 0,-40 14 0,65-20-88,0 0 0,-1 1 1,1-1-1,0 1 0,0-1 1,-1 1-1,1-1 0,0 1 1,0 0-1,0 0 0,0 0 1,0-1-1,0 1 0,0 0 1,0 0-1,0 0 0,-1 2 1,2-2-3,0-1 0,0 1 0,0-1 0,0 1 0,1-1 1,-1 1-1,0-1 0,0 1 0,1-1 0,-1 1 0,0-1 1,0 1-1,1-1 0,-1 1 0,0-1 0,1 0 0,-1 1 1,1-1-1,-1 1 0,1-1 0,-1 0 0,0 0 0,1 1 1,-1-1-1,1 0 0,-1 0 0,2 1 0,4 1-3,1 0 0,-1 0 1,1 0-1,-1-1 0,9 1 0,2-2-61,1 0-1,0-1 1,0 0 0,-1-2-1,32-8 1,-15 0-241,61-28 1,-89 36 265,-1 0 0,0 1 0,1 0 0,0 0 1,7-1-1,-12 3 35,1 0 1,-1 0-1,0 0 1,1 0 0,-1 0-1,0 0 1,1 0-1,-1 1 1,0-1 0,1 0-1,-1 1 1,0-1-1,1 1 1,-1-1-1,0 1 1,0 0 0,0 0-1,0-1 1,0 1-1,0 0 1,0 0 0,0 0-1,0 0 1,0 0-1,0 0 1,0 0-1,-1 0 1,2 3 0,3 10 34,-1 0-1,0 0 1,-2 0 0,1 1 0,-2-1 0,0 1 0,0 16 0,0 0 15,0 65-116,4 46-98,0-118 85,1-15-26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7.7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236 164 14459,'-1'-3'194,"-1"0"0,1-1 0,-1 1 0,0 0 0,0 1 0,0-1 0,-1 0 0,1 1 1,-1-1-1,1 1 0,-1 0 0,0 0 0,0 0 0,-4-2 0,4 3-73,1 0 0,0 0-1,0 0 1,-1 1 0,1-1 0,0 1 0,-1 0 0,1 0 0,-1 0-1,1 0 1,0 0 0,-1 0 0,1 1 0,0-1 0,-1 1 0,1 0-1,0-1 1,0 1 0,0 0 0,-1 0 0,1 1 0,-3 2 0,-4 2 192,1 2 0,1-1 0,0 1 0,0 0 0,0 1 0,1 0 0,0 0 0,-7 15 0,-2 7 356,-14 45 0,23-59-464,1 1-1,0 0 1,1 1-1,1-1 1,-1 36-1,4-52-185,0 0 0,0 0 0,0 0-1,0 0 1,0 0 0,1 0 0,-1 0 0,1 0 0,0 0-1,0 0 1,-1 0 0,1 0 0,0 0 0,1-1 0,1 4-1,-2-5-10,0 1-1,0 0 0,0-1 0,0 1 0,1-1 0,-1 1 0,0-1 1,1 1-1,-1-1 0,0 0 0,0 0 0,1 0 0,-1 0 0,0 0 1,1 0-1,-1 0 0,0 0 0,1 0 0,-1 0 0,0-1 1,1 1-1,-1-1 0,0 1 0,0-1 0,1 1 0,-1-1 0,1-1 1,9-4-1,1-2 1,-2 1 0,1-2 0,-1 1 0,0-1-1,-1-1 1,15-19 0,52-83 2,-75 110-9,138-265 100,-125 239-67,-9 22-16,-3 9-8,-2 17 4,-6 38 5,0-1-224,2-1-1,7 101 1,-2-148 25,0-1 0,1 1 1,0-1-1,1 1 0,0-1 1,0 0-1,0 0 0,10 14 1,-12-19 84,1-1 1,-1 0-1,1 0 1,0 0 0,0 0-1,0 0 1,0 0 0,1-1-1,-1 1 1,0-1 0,1 1-1,-1-1 1,1 0-1,-1 0 1,1 0 0,0 0-1,-1 0 1,1-1 0,0 1-1,0-1 1,-1 0-1,1 0 1,0 0 0,0 0-1,0 0 1,-1-1 0,1 1-1,0-1 1,-1 0 0,1 1-1,3-3 1,4-2-84,-1 0-1,0-1 1,-1 0 0,1 0-1,-1-1 1,0 0 0,-1-1-1,0 0 1,11-14 0,30-50-909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8.1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 1 16916,'-10'38'1745,"6"-22"-963,0-1-1,-2 21 1,6-35-732,0 0-1,0 0 1,0 0 0,0-1 0,0 1 0,0 0 0,0 0-1,1 0 1,-1 0 0,0 0 0,0 0 0,1-1 0,-1 1-1,1 0 1,-1 0 0,0 0 0,1-1 0,0 1 0,-1 0-1,1-1 1,-1 1 0,1 0 0,0-1 0,-1 1 0,1-1-1,0 1 1,0-1 0,-1 1 0,1-1 0,0 0 0,0 1-1,0-1 1,0 0 0,0 0 0,-1 0 0,1 1 0,0-1-1,0 0 1,0 0 0,0 0 0,0 0 0,0 0 0,1-1-1,8 0 9,-1-1 0,0 0-1,15-4 1,-7 1 45,-8 3-85,-1 0 0,1 1 0,0 0 0,-1 1 0,1 0 1,0 1-1,0-1 0,-1 1 0,1 1 0,9 3 0,-12-3 3,0 0 0,0 1-1,-1 0 1,1 0 0,-1 1-1,1-1 1,-1 1 0,0 0-1,-1 1 1,1-1 0,-1 1-1,0 0 1,0 0-1,5 9 1,-4-6 64,0 1 1,-1 0-1,0 1 0,-1-1 0,0 1 1,-1-1-1,0 1 0,0 0 1,-1 0-1,0 0 0,0 0 0,-2 0 1,1 0-1,-1 0 0,0 0 0,-1 0 1,-4 11-1,4-14 27,0-1-1,-1 1 1,0-1-1,0 1 1,-1-1 0,0 0-1,0 0 1,0-1-1,-1 1 1,1-1 0,-1 0-1,-1 0 1,1-1-1,-1 1 1,0-1 0,0 0-1,0-1 1,0 0-1,-1 0 1,1 0 0,-1 0-1,0-1 1,0 0-1,-12 1 1,13-2-35,-1-1-1,1 0 1,0 0-1,0 0 1,0-1-1,0 0 1,0 0-1,-12-4 1,16 4-168,0 0 1,0 1 0,0-1 0,1 0 0,-1 0 0,0 0 0,0 0 0,1-1 0,-1 1 0,0 0 0,1-1 0,-1 1 0,1-1 0,0 1 0,0-1 0,-1 0 0,1 0 0,0 0 0,1 1 0,-1-1 0,0 0 0,0 0 0,1 0 0,-1 0 0,1 0 0,0 0 0,-1 0 0,1 0 0,0-5 0,1 6-67,-1 0 0,1-1 0,-1 1 0,1 0 0,-1-1 0,1 1 0,0 0 0,0 0 0,-1-1 0,1 1 0,0 0 0,0 0 0,0 0 0,0 0 1,0 0-1,1 0 0,-1 1 0,0-1 0,0 0 0,1 0 0,-1 1 0,0-1 0,1 1 0,1-1 0,2-1-187,14-7-914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8.8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3 298 15195,'0'0'59,"-1"1"1,1-1-1,0 0 0,0 1 0,-1-1 1,1 0-1,0 1 0,0-1 0,0 1 0,0-1 1,0 0-1,-1 1 0,1-1 0,0 1 1,0-1-1,0 1 0,0-1 0,0 0 0,0 1 1,0-1-1,0 1 0,1-1 0,-1 0 1,0 1-1,0-1 0,0 1 0,0-1 0,0 0 1,1 1-1,-1-1 0,0 0 0,0 1 1,1-1-1,-1 0 0,0 1 0,1-1 0,-1 0 1,0 0-1,1 1 0,-1-1 0,0 0 1,1 0-1,-1 0 0,0 1 0,1-1 0,-1 0 1,1 0-1,-1 0 0,0 0 0,1 0 1,-1 0-1,1 0 0,-1 0 0,0 0 1,1 0-1,2 0 143,0-1 0,-1 1 1,0-1-1,1 0 0,-1 0 0,1 0 1,-1 0-1,4-3 0,10-8 341,-1-1-1,0 0 1,-1-1-1,16-20 1,-22 24-371,0 0 0,-1-1 0,0 0 1,-1 0-1,0-1 0,-1 0 0,6-19 1,-10 30-155,-1 0 0,1 0 0,-1 0 0,0 0 0,0 0 0,0-1 0,0 1 0,0 0 0,0 0 0,0 0 0,0 0 0,0 0 1,0 0-1,-1 0 0,0-2 0,1 3-8,0-1 1,0 1 0,-1 0 0,1 0-1,0-1 1,-1 1 0,1 0-1,-1 0 1,1 0 0,0-1-1,-1 1 1,1 0 0,0 0-1,-1 0 1,1 0 0,-1 0-1,1 0 1,0 0 0,-1 0-1,1 0 1,-1 0 0,1 0-1,0 0 1,-1 0 0,1 0-1,-1 0 1,0 1 0,-2 0 26,-1 1 0,0 0 0,1 0 0,-1 0 0,1 0 0,0 1 0,-4 3 0,-7 8-13,1 1 1,0 0-1,2 1 1,-1 1-1,2-1 0,0 2 1,1-1-1,1 2 1,1-1-1,0 1 1,-4 22-1,11-40-24,-1 1 0,1 0-1,0-1 1,0 1 0,0 0 0,0-1-1,0 1 1,0 0 0,0-1 0,0 1-1,1-1 1,0 4 0,-1-4 0,1-1 1,-1 1-1,1-1 1,0 1-1,-1-1 0,1 0 1,0 1-1,-1-1 1,1 0-1,0 1 0,-1-1 1,1 0-1,0 0 1,-1 1-1,1-1 0,0 0 1,0 0-1,-1 0 1,1 0-1,0 0 1,0 0-1,-1 0 0,1 0 1,0-1-1,0 1 1,-1 0-1,1 0 0,0-1 1,-1 1-1,1 0 1,0-1-1,-1 1 0,2-1 1,23-11 44,30-18-1,-30 15 5,37-16 0,-47 25-28,1 0 1,0 2-1,0-1 1,1 2 0,-1 0-1,1 1 1,18 1-1,-29 1-15,-1 0-1,0 0 0,1 0 0,-1 1 0,1 0 0,-1 1 0,0-1 1,0 1-1,0 0 0,0 0 0,0 0 0,0 1 0,0 0 0,-1 0 1,1 0-1,-1 0 0,0 1 0,0-1 0,0 1 0,-1 0 0,1 1 1,-1-1-1,0 0 0,0 1 0,3 7 0,-6-11-2,1 1 10,0-1 0,0 1 0,0 0 0,0 0 0,-1 0 1,1 0-1,-1 0 0,0 0 0,1 0 0,-1 0 0,0 1 0,0 1 1,-2-2 242,0-8-78,0-11 73,2-61 410,16-114 0,-16 191-663,0-3-58,1 0 0,-1-1-1,1 1 1,0 0-1,0 0 1,1 0-1,1-5 1,-2 8-43,0 0 0,0 0 0,0 0-1,-1 0 1,1 0 0,1 1 0,-1-1 0,0 0 0,0 0 0,0 1 0,0-1-1,1 0 1,-1 1 0,0-1 0,0 1 0,1 0 0,-1-1 0,0 1 0,1 0-1,-1 0 1,0 0 0,1 0 0,-1 0 0,1 0 0,1 1 0,35 8-1098,-12-4 488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9.2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40 13755,'3'-35'2874,"-3"34"-2842,0 1 1,0 0-1,0 0 1,0 0-1,0 0 1,0 0-1,0 0 1,0-1-1,0 1 0,0 0 1,0 0-1,0 0 1,0 0-1,0 0 1,0 0-1,0-1 1,0 1-1,0 0 0,0 0 1,0 0-1,0 0 1,0 0-1,0 0 1,0 0-1,0-1 0,0 1 1,0 0-1,1 0 1,-1 0-1,0 0 1,0 0-1,0 0 1,0 0-1,0 0 0,0 0 1,0 0-1,1 0 1,-1 0-1,0 0 1,0 0-1,0 0 1,0 0-1,0 0 0,0 0 1,1 0-1,-1 0 1,0 0-1,0 0 1,0 0-1,0 0 1,0 0-1,0 0 0,1 0 1,-1 0-1,0 0 1,0 0-1,0 0 1,0 0-1,0 0 1,0 0-1,7 21 1578,5 45 635,5 123 1,-10-88-1575,-2-41-435,-2-5-637,3 0-1,18 78 1,-22-125 265,-2-6 108,0 0-1,1 0 1,-1 0-1,1 0 1,-1 0-1,1 0 0,0 0 1,0 0-1,-1-1 1,1 1-1,1 0 1,-1 0-1,0-1 0,0 1 1,1 0-1,-1-1 1,1 0-1,-1 1 1,4 1-1,8-2-415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09.9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20 14339,'-1'-1'190,"1"0"1,-1-1-1,1 1 0,0 0 1,0 0-1,0 0 0,-1 0 1,1 0-1,0 0 0,1-1 1,-1 1-1,0 0 0,0 0 1,1-2-1,8 10 2060,12 31-23,8 36-931,-2 1 0,31 147 1,9 30-935,-65-246-382,-2-4 1,1 0-1,-1 0 0,1 0 0,0 0 0,0 0 0,0 0 0,0 0 0,0 0 0,0 0 1,1 0-1,-1-1 0,0 1 0,1 0 0,2 1 0,-4-3 2,0 0 0,0 0 1,0 0-1,0 1 0,0-1 0,1 0 0,-1 0 0,0 0 1,0 0-1,0 0 0,1 0 0,-1 0 0,0 0 0,0 0 0,0 0 1,0 0-1,1 0 0,-1 0 0,0 0 0,0 0 0,0 0 1,1 0-1,-1 0 0,0 0 0,0 0 0,0 0 0,0 0 1,1-1-1,-1 1 0,0 0 0,0 0 0,0 0 0,0 0 0,0 0 1,1 0-1,-1-1 0,0 1 0,0 0 0,0 0 0,0 0 1,0-1-1,3-10-647,-3-14-325,-2 12 779,-1 1 0,0 0 0,-1-1 0,-7-16 0,-13-23-441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0.4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9 148 16556,'-7'0'1992,"5"0"-1232,9-1-216,12-4 1073,18-6-393,10-5-176,14-4-368,3-3-104,8 2-152,1-1-79,-3 6-313,-2 5-257,-17 9-847,-8 4-88,-17 6 872,-7 4-224,-14 4-216</inkml:trace>
  <inkml:trace contextRef="#ctx0" brushRef="#br0" timeOffset="1">208 354 17364,'11'26'1688,"8"-10"-944,3-7-256,11-11 817,2-4-281,7-4-280,-2-1-112,-3-6-384,1 0-432,-8-2-2360,-2-3 2320,-3-2-337,-1 1-207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1.0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0 113 17524,'3'17'477,"39"167"3245,-34-158-3455,0-1 0,2 0-1,1-1 1,1 0 0,15 22 0,-23-41-230,0 1 0,0-1 0,0 0 0,1 0 1,0 0-1,0-1 0,0 0 0,12 8 0,-16-12-19,1 1-1,-1-1 0,1 1 1,-1-1-1,0 1 1,1-1-1,-1 1 1,1-1-1,-1 0 0,1 0 1,-1 0-1,1 0 1,-1 0-1,1 0 0,-1-1 1,1 1-1,-1 0 1,3-1-1,-3-1 4,1 1 1,0 0-1,-1 0 0,1-1 1,0 1-1,-1-1 0,0 0 1,1 1-1,-1-1 0,0 0 1,0 0-1,0 1 0,0-1 1,0 0-1,0 0 1,-1 0-1,1-3 0,2-6 65,-1-1-1,0 0 1,-1-1-1,0 1 0,-1 0 1,0 0-1,-1 0 1,-4-18-1,-1-1 78,-2 0 0,-12-32 0,16 50-129,1 4-21,0 0 1,-1 0-1,0 0 1,0 0 0,0 1-1,-1-1 1,-1 1-1,-6-8 1,12 15-14,-1 1 0,1 0 0,0-1 0,0 1 0,-1 0 0,1-1 0,0 1 0,0 0 0,-1 0 0,1-1 0,0 1 0,-1 0 0,1 0 0,0-1 0,-1 1 1,1 0-1,0 0 0,-1 0 0,1 0 0,-1 0 0,1 0 0,0-1 0,-1 1 0,1 0 0,0 0 0,-1 0 0,1 0 0,-1 0 0,1 1 0,0-1 0,-1 0 0,1 0 0,-1 0 0,1 0 0,0 0 0,-1 0 0,1 1 0,0-1 1,-1 0-1,1 0 0,0 0 0,-1 1 0,1-1 0,0 0 0,0 1 0,-1-1 0,1 0 0,0 1 0,0-1 0,-1 0 0,1 1 0,0-1 0,0 0 0,0 1 0,0-1 0,0 0 0,0 1 0,-1 0 0,0 21-14,3-12 7,0 0 1,0 0 0,1-1-1,0 1 1,1-1-1,0 0 1,1 0-1,8 13 1,-11-19 5,0 0-1,0 0 1,0-1-1,0 1 1,1-1-1,-1 1 1,1-1-1,0 0 1,0 0-1,0 0 1,0-1 0,0 1-1,0 0 1,0-1-1,0 0 1,1 0-1,-1 0 1,0 0-1,1-1 1,-1 1-1,1-1 1,-1 0-1,1 0 1,-1 0 0,1 0-1,-1-1 1,6-1-1,3-2 1,-1 0 1,1-2-1,-1 1 0,-1-1 1,1-1-1,-1 0 0,0 0 1,17-18-1,-9 7 3,-1-2 0,0 0 0,16-26-1,-27 37 2,-1 1 0,0-1-1,0 0 1,0 0-1,-1 0 1,-1-1-1,0 1 1,0-1-1,2-15 1,-6 13 15,-4 10 5,4 3-20,0-1 0,1 1 0,-1 0 0,0 0-1,0 0 1,1-1 0,-1 1 0,0 0 0,1 0 0,-1 0-1,1 0 1,-1 0 0,1 0 0,-1 2 0,-3 10 7,1 0 1,0 0 0,1 0-1,0 1 1,1 24 0,1-28-3,1-1 0,0 1 0,0 0 0,1-1 0,0 0 0,1 1 0,0-1 0,8 17 0,-9-22-4,1-1-1,-1 1 1,1-1 0,0 0-1,0 1 1,0-1 0,0-1-1,1 1 1,-1 0 0,1-1-1,0 0 1,-1 0 0,1 0-1,0 0 1,0 0 0,0-1-1,1 0 1,-1 0 0,0 0-1,0 0 1,1-1 0,-1 1-1,1-1 1,-1 0 0,0-1-1,1 1 1,-1-1 0,8-2-1,1 0 4,0-1 0,0-1 0,0 0 0,0-1 0,-1 0 0,0-1-1,22-16 1,-20 11 22,0 0 0,-1 0 0,-1-2 0,13-16 1,-18 22 12,-2-1 1,1 0-1,-1 0 1,0 0-1,-1 0 1,0-1-1,-1 0 1,4-18-1,-6 25-13,-1 1 0,0-1-1,0 0 1,0 0-1,0 1 1,0-1 0,-1 0-1,1 1 1,-1-1-1,-1-4 1,2 6-20,-1 1 1,1 0-1,0-1 0,0 1 1,-1-1-1,1 1 0,0-1 1,-1 1-1,1 0 0,0-1 1,-1 1-1,1 0 0,0 0 1,-1-1-1,1 1 0,-1 0 1,1 0-1,-1-1 1,1 1-1,-1 0 0,1 0 1,-1 0-1,0 0 0,0 0 1,0 0-1,0 0 1,0 0 0,0 1-1,0-1 1,0 1-1,1-1 1,-1 0-1,0 1 1,0 0-1,0-1 1,0 1 0,0-1-1,1 1 1,-1 0-1,0 0 1,-4 5 7,1-1-1,0 0 1,0 1 0,1 0 0,0 0 0,0 0-1,0 0 1,1 0 0,0 1 0,0-1 0,0 1-1,0 10 1,0-7 2,2 0-1,-1 0 1,2 0-1,-1 0 1,1-1-1,0 1 1,6 19 0,-6-26-83,0 0 0,1 1 1,-1-1-1,1 0 0,0 0 1,0 0-1,0 0 1,0 0-1,1 0 0,-1 0 1,1-1-1,-1 1 1,1-1-1,0 0 0,5 3 1,-6-4 15,0 0 1,0 0 0,0-1 0,0 1 0,0-1 0,0 0-1,0 1 1,0-1 0,0 0 0,0 0 0,0 0-1,0-1 1,0 1 0,0 0 0,0-1 0,0 1-1,0-1 1,0 0 0,0 1 0,0-1 0,0 0-1,0 0 1,-1-1 0,1 1 0,0 0 0,-1 0-1,1-1 1,-1 1 0,3-4 0,1-1-73,-1-1 0,0 1 0,0-1 0,-1 0 0,1 0 0,-2 0 0,5-14 0,4-24-522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3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12315,'0'0'86,"-1"0"0,0 0 0,1 0 0,-1 0 0,0 0 0,1 0 0,-1 0 0,0 0 0,1 0 0,-1 0 0,0 0 0,1 1 0,-1-1 0,1 0 0,-1 0 0,0 1 0,1-1 0,-1 1 0,1-1 0,-1 0 0,1 1 0,-2 0 0,2 0-6,0-1-1,0 1 1,0-1 0,0 1 0,0 0 0,0-1 0,0 1-1,0-1 1,0 1 0,0-1 0,0 1 0,1 0 0,-1-1-1,0 1 1,0-1 0,0 1 0,1-1 0,-1 1 0,0-1-1,1 1 1,2 3 167,0-1 0,-1 0-1,1 0 1,0 0-1,7 4 1,-2-3-55,0 0 1,0 0-1,0-1 0,0-1 0,1 1 0,-1-1 1,1 0-1,-1-1 0,1 0 0,10-1 1,14 0 281,43-7 1,-56 5-370,8-1 34,0-1-8,41 0-1,-62 4-122,-1 1-1,1-1 1,0 1-1,0 0 1,0 1-1,0 0 1,-1 0-1,1 0 1,-1 1-1,0 0 1,8 4-1,-10-3-3,0-1 0,-1 1 0,1-1 0,-1 1 0,0 0 0,0 0 0,-1 1 0,1-1 0,-1 1 0,0-1 0,0 1 0,0 0 0,-1 0 0,1-1 0,-1 1 0,-1 0 0,1 0 0,-1 0 0,1 1 0,-2-1-1,1 6 1,-2 6 21,0 0-1,-1 0 1,-1 0-1,-11 32 1,0-9-71,-2-1 0,-2 0 1,-2-2-1,-1 0 0,-2-1 0,-1-1 1,-2-2-1,-1-1 0,-38 34 0,49-53-146,5-5-88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1.4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0 16219,'-3'9'1545,"3"11"-1065,0 0-192,7-1 752,3-1-920,1-6 40,1-5-160,8-14-168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1.9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16588,'1'121'2569,"-2"-58"-850,3 0 0,18 118-1,-19-176-1605,0 0-1,0 0 1,1 0-1,0-1 1,-1 1-1,2 0 1,-1-1-1,6 9 1,-7-13-90,-1 1-1,1 0 1,0-1 0,-1 1 0,1 0-1,0-1 1,0 1 0,-1-1 0,1 0-1,0 1 1,0-1 0,0 0 0,0 1-1,0-1 1,0 0 0,-1 0 0,1 0-1,0 0 1,0 0 0,2 0 0,-2 0-5,1-1 1,0 1 0,0-1 0,0 0-1,0 0 1,0 0 0,-1 0-1,1 0 1,0 0 0,-1 0-1,1-1 1,-1 1 0,2-3 0,17-18 70,-2-2 0,28-46 0,-26 38-31,29-36 1,-46 64-56,1 0 1,0 0-1,0 0 1,0 0-1,1 1 0,0-1 1,-1 1-1,11-4 1,-14 6-4,1 0 1,-1 1 0,1-1-1,-1 1 1,1 0 0,-1 0-1,1-1 1,-1 1-1,1 0 1,-1 0 0,1 0-1,0 0 1,-1 1-1,1-1 1,-1 0 0,1 1-1,-1-1 1,1 1 0,-1-1-1,0 1 1,1 0-1,-1 0 1,0 0 0,1-1-1,-1 1 1,0 0-1,0 1 1,0-1 0,0 0-1,0 0 1,0 0 0,0 1-1,0-1 1,0 0-1,0 2 1,4 7 9,-1 0-1,0 0 1,-1 1-1,0-1 1,-1 1 0,0-1-1,0 13 1,1 79-51,-3-80-58,-4-2-2382,0-19 606,-2-12 1574,2-7-590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2.33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139 73 12851,'-1'-1'262,"1"0"1,0 0-1,0 0 1,-1 0-1,1 0 1,0 0-1,-1 0 1,1 0-1,-1 0 1,0 0-1,1 1 1,-1-1-1,1 0 1,-1 0-1,0 1 1,0-1-1,0 0 1,1 1-1,-1-1 1,0 1-1,0-1 1,0 1-1,-1-1 1,1 1-69,0 0 0,0 0 0,0 0 0,0 0 0,0 1 0,-1-1 0,1 0 0,0 1 0,0-1 0,0 1 0,0-1 0,1 1 0,-1-1 0,0 1 1,0 0-1,0-1 0,-1 3 0,-5 4 382,1 1 0,0 0 0,-9 16 0,12-19-397,-9 15 50,1 0 1,-15 41-1,22-50-180,0 1 0,1-1 0,1 1-1,0 0 1,0 0 0,1 0 0,1 16 0,0-26-50,1 0 1,-1 1-1,0-1 1,1 0-1,0 1 1,-1-1-1,1 0 1,0 0-1,0 1 1,3 3-1,-4-6 1,1 1-1,0 0 1,-1-1-1,1 1 1,0 0 0,0-1-1,0 1 1,-1-1-1,1 1 1,0-1-1,0 1 1,0-1-1,0 0 1,0 1-1,0-1 1,0 0-1,0 0 1,0 0 0,0 0-1,0 0 1,0 0-1,0 0 1,0 0-1,0 0 1,0-1-1,0 1 1,0 0-1,2-1 1,3-2-3,0 0 0,0-1 0,0 1 0,0-1 0,0-1 0,-1 1 0,0-1 0,0 0 0,0 0 0,6-9 0,7-10-2,15-28 0,-30 46 4,36-66 16,31-79-1,-70 151-14,0 0 1,0 0-1,0 0 0,0 0 0,0 0 0,0 0 0,1 0 0,-1 0 1,0 0-1,0 0 0,0 0 0,0 0 0,0 0 0,0 0 0,0 0 1,0 0-1,0 0 0,0 0 0,0 0 0,0 0 0,0 0 0,0 0 1,0 0-1,0 0 0,0 1 0,0-1 0,0 0 0,0 0 1,1 0-1,-1 0 0,0 0 0,0 0 0,0 0 0,0 0 0,0 0 1,0 0-1,0-1 0,-1 15-1,-3 25-4,3-29 5,-1-1-2,-1 9 22,1 0 0,1 1-1,0-1 1,1 1-1,1 0 1,1-1-1,4 20 1,-5-35-12,-1-1 0,1 0-1,0 0 1,0 1 0,0-1 0,0 0 0,0 0-1,0 0 1,0 0 0,1 0 0,-1 0-1,1-1 1,-1 1 0,1 0 0,0-1 0,0 1-1,0-1 1,0 1 0,0-1 0,0 0 0,0 0-1,3 1 1,-1-1 5,-1-1 0,1 0 0,-1 0 0,1 0 0,-1 0 0,1 0 0,-1-1 0,1 1 0,-1-1 0,1 0 0,-1 0 0,1 0 1,3-3-1,7-3 26,0-2 0,0 1 0,-1-2 0,0 0 0,14-14 0,28-36 48,-35 37-46,36-32 0,-55 54-40,0 0 0,0 0 0,0 0-1,0 0 1,0 1 0,0-1 0,0 0 0,0 1-1,0-1 1,1 1 0,-1 0 0,0-1-1,0 1 1,1 0 0,-1 0 0,0-1-1,3 1 1,-3 1 0,0-1 0,0 0-1,-1 1 1,1-1 0,0 1-1,0-1 1,0 1 0,-1-1 0,1 1-1,0-1 1,-1 1 0,1 0-1,0-1 1,-1 1 0,1 0 0,-1 0-1,1-1 1,-1 1 0,1 1-1,2 5 4,-1 0-1,0 0 0,-1 0 1,1 0-1,0 8 0,-1-4-1,2 8 4,-2-8 4,1-1 1,0 1 0,6 18 0,-8-29-10,0 1 1,1-1-1,-1 1 0,0-1 0,0 1 1,0-1-1,0 1 0,1-1 0,-1 0 1,0 1-1,0-1 0,1 1 0,-1-1 1,0 0-1,1 1 0,-1-1 0,0 0 1,1 0-1,-1 1 0,1-1 0,-1 0 1,0 0-1,1 1 0,-1-1 0,1 0 1,-1 0-1,1 0 0,-1 0 0,1 0 1,-1 0-1,1 1 0,-1-1 0,1 0 1,-1 0-1,0-1 0,1 1 0,-1 0 1,1 0-1,-1 0 0,1 0 0,-1 0 1,1 0-1,-1-1 0,1 1 0,-1 0 1,0 0-1,1-1 0,-1 1 0,0 0 1,1-1-1,-1 1 0,0 0 0,1-1 1,-1 1-1,0 0 0,1-1 0,-1 1 1,0-1-1,19-29 40,-17 28-37,12-27 27,15-26 17,-27 51-52,0 0-1,1 0 0,0 1 1,0 0-1,0-1 0,0 1 1,0 0-1,0 1 0,1-1 1,6-3-1,-8 5-1,-1 1 1,0-1-1,0 1 1,1 0-1,-1 0 1,0-1 0,1 1-1,-1 0 1,0 0-1,0 0 1,1 1-1,-1-1 1,0 0-1,1 0 1,-1 1-1,0-1 1,0 1-1,1-1 1,-1 1-1,0-1 1,0 1 0,0 0-1,0 0 1,0-1-1,0 1 1,0 0-1,0 0 1,0 0-1,0 0 1,-1 0-1,1 0 1,0 0-1,0 1 1,0 1-1,3 5-57,0 0 0,-1 1 0,5 14 0,-7-18 12,4 17-190,-4-17 22,0 0 0,0 0-1,1 0 1,-1-1 0,1 1 0,3 5 0,-5-10 143,0 0-1,0 1 1,0-1-1,1 0 1,-1 0 0,0 1-1,0-1 1,1 0-1,-1 0 1,0 0-1,0 0 1,1 1 0,-1-1-1,0 0 1,1 0-1,-1 0 1,0 0 0,0 0-1,1 0 1,-1 0-1,0 0 1,1 0 0,-1 0-1,0 0 1,1 0-1,-1 0 1,0 0-1,1 0 1,-1 0 0,0 0-1,0 0 1,1 0-1,-1 0 1,0-1 0,1 1-1,-1 0 1,0 0-1,0 0 1,1 0-1,-1-1 1,0 1 0,0 0-1,0 0 1,1-1-1,-1 1 1,0 0 0,0-1-1,10-13-1048,-9 12 1072,12-21-982,4-6-236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2.7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85 331 15299,'0'0'51,"1"0"0,-1 0 0,0 0 0,0 0-1,0 0 1,0 0 0,0-1 0,0 1 0,0 0-1,0 0 1,0 0 0,1 0 0,-1 0 0,0 0-1,0 0 1,0 0 0,0 0 0,0 0 0,0 0-1,0 0 1,0 0 0,1 0 0,-1 0 0,0 0-1,0 0 1,0 0 0,0 0 0,0 0 0,0 1 0,0-1-1,0 0 1,1 0 0,-1 0 0,0 0 0,0 0-1,0 0 1,0 0 0,0 0 0,0 0 0,0 0-1,0 0 1,0 0 0,0 1 0,0-1 0,0 0-1,0 0 1,0 0 0,0 0 0,0 0 0,0 0 0,0 0-1,0 0 1,0 1 0,0-1 0,0 0 0,0 0-1,0 0 1,0 0 0,0 0 0,0 0 0,0 0-1,0 1 1,0-1 0,-3 12 1648,-10 16 62,0-2-1262,0 1-1,2 0 1,2 1 0,0 0-1,-7 42 1,16-67-480,-1-1 1,1 0 0,0 0-1,0 0 1,0 1-1,0-1 1,0 0 0,1 0-1,-1 0 1,1 0-1,-1 1 1,1-1 0,0 0-1,0 0 1,0 0 0,1 2-1,-1-4-12,-1 1 0,1-1 0,-1 1 0,1-1 1,-1 1-1,1-1 0,0 0 0,-1 1 0,1-1 0,0 0 0,-1 1 0,1-1 0,0 0 0,-1 0 0,1 0 0,0 0 0,-1 0 1,1 0-1,0 0 0,0 0 0,1 0 2,0-1 0,0 1 0,0-1 0,0 1 1,0-1-1,0 0 0,0 0 0,-1 0 0,1 0 0,2-2 0,6-6 21,1 0-1,-1-1 0,-1 0 0,0 0 0,-1-1 0,11-18 0,40-79 150,-32 53-52,-2-1 0,-3-1 0,-2-1 0,21-110 0,-39 146-63,-2 22-63,0 0 0,0 0 0,0 0 0,-1 0 0,1-1 0,0 1 0,0 0 0,0 0 0,0 0 0,0 0 0,0 0 0,0 0-1,0 0 1,-1 0 0,1 0 0,0 0 0,0 0 0,0 0 0,0 0 0,0 0 0,0 0 0,0 0 0,-1 0 0,1 0 0,0 0 0,0 0 0,0 0 0,0 0 0,0 0 0,0 0 0,-1 0 0,1 0 0,0 0 0,0 0 0,0 0 0,0 0 0,0 0 0,0 0 0,0 0 0,0 0 0,-1 1 0,1-1 0,0 0 0,0 0 0,0 0 0,0 0-1,0 0 1,0 0 0,0 0 0,0 0 0,0 1 0,0-1 0,0 0 0,0 0 0,0 0 0,0 0 0,0 0 0,0 0 0,0 1 0,0-1 0,0 0 0,0 0 0,0 0 0,0 0 0,-16 38 60,3 3-97,3 1-1,1 0 1,2 1 0,1 0-1,3 0 1,2 49-1,2-84-212,0 1 0,0 0 0,0 0 0,6 15 1,-6-22 208,-1 0 0,1-1 1,-1 1-1,1-1 1,0 1-1,-1-1 1,1 1-1,0-1 1,0 0-1,0 1 0,0-1 1,1 0-1,-1 0 1,0 0-1,0 0 1,1 0-1,-1 0 1,0 0-1,1 0 1,-1 0-1,1-1 0,-1 1 1,1 0-1,0-1 1,-1 0-1,1 1 1,0-1-1,-1 0 1,1 0-1,0 0 1,-1 0-1,3 0 0,17-10-509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3.1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18716,'4'19'2104,"-2"3"-1423,-2 7-281,-3 4 1248,3 4-776,0-1-208,4-3-552,0-4-240,4-9-480,2-9-504,2-9 880,3-5-176,-1-14-176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3.76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0 734 15115,'0'1'96,"0"-1"1,0 1-1,0-1 0,0 1 0,0-1 1,0 1-1,1 0 0,-1-1 0,0 1 0,0-1 1,0 1-1,0-1 0,1 1 0,-1-1 0,0 1 1,1-1-1,-1 1 0,0-1 0,1 1 1,-1-1-1,0 1 0,1-1 0,-1 0 0,1 1 1,-1-1-1,1 0 0,-1 1 0,1-1 0,-1 0 1,1 0-1,-1 1 0,1-1 0,1 0 81,0 0-1,0 0 1,0 0-1,0 0 0,0 0 1,0 0-1,0-1 1,0 1-1,4-2 1,6-3 322,1-1 0,13-8 1,-20 11-252,17-11 147,0-1 1,-1-1-1,0-1 1,25-25-1,-36 30-276,1 0-1,-2-1 1,1-1-1,-2 1 0,0-1 1,-1-1-1,0 0 1,7-18-1,-14 28-62,0 0-1,0 0 1,0 0-1,0 0 1,-1 0-1,0 0 1,0 0 0,0 0-1,0 0 1,-3-9-1,3 12-33,-1 1 0,1 0-1,-1-1 1,1 1 0,-1 0 0,0 0-1,1-1 1,-1 1 0,0 0 0,0 0-1,0 0 1,0 0 0,0 0-1,0 0 1,0 0 0,0 0 0,-2 0-1,1 0-4,1 1-1,-1-1 1,0 1-1,1 0 0,-1 0 1,0-1-1,0 1 0,1 1 1,-1-1-1,0 0 1,1 0-1,-1 0 0,0 1 1,1-1-1,-1 1 0,0 0 1,1-1-1,-2 2 1,-5 2 29,1 1 1,0 0-1,0 0 1,0 0-1,0 1 1,1 0-1,0 0 1,0 1 0,-7 12-1,2-3 30,1 1 0,0 0 0,-8 23 0,11-21 8,1-1 0,-6 31 0,10-41-59,1 0 0,0 0 0,1 0 0,-1 1 0,2-1 0,-1 0 0,1 0 0,4 15 1,-4-20-21,0 0 0,0-1 0,0 1 0,0 0 1,0-1-1,1 1 0,-1-1 0,1 0 0,0 0 1,0 1-1,0-1 0,0 0 0,0 0 1,0-1-1,0 1 0,1 0 0,-1-1 0,0 1 1,4 0-1,-1 0 0,-1-1-1,1 0 1,-1 0 0,1 0 0,0-1 0,0 0-1,-1 0 1,1 0 0,0 0 0,8-2 0,-1-1-2,1-1 1,0 0 0,-1-1-1,0 0 1,0-1 0,-1 0 0,19-13-1,-18 9 3,0-1 0,-1 0 0,0-1 0,-1 0 0,0-1 0,-1 0 0,14-26 0,41-109 59,-36 78-34,28-80 51,-49 123-57,0 1 0,-2-1 1,4-50-1,-9 70-19,0-1 0,-1 1 0,1 0 0,-2 0 0,-1-9-1,3 15-3,0 0-1,0 0 0,-1 1 0,1-1 0,0 0 0,0 0 1,-1 0-1,1 0 0,0 0 0,-1 0 0,1 1 0,-1-1 0,1 0 1,-1 0-1,0 1 0,1-1 0,-1 0 0,0 1 0,1-1 1,-1 0-1,0 1 0,0-1 0,0 1 0,1-1 0,-1 1 0,0 0 1,0-1-1,0 1 0,0 0 0,0 0 0,0 0 0,0-1 1,0 1-1,0 0 0,0 0 0,1 0 0,-1 1 0,0-1 0,0 0 1,0 0-1,0 0 0,0 1 0,0-1 0,0 0 0,0 1 0,1-1 1,-1 1-1,-1 0 0,-4 3 2,1 1-1,0-1 1,0 1 0,1 0 0,0 0-1,0 1 1,0-1 0,0 1-1,1 0 1,-4 9 0,-24 66 11,30-76-13,-11 33 13,2 1 0,-8 62 0,16-78-12,0-1-1,2 0 1,0 1 0,2-1-1,0 0 1,7 25 0,-7-39-83,0-1 0,0 0 0,1 0 1,0-1-1,0 1 0,0 0 0,1-1 1,0 0-1,1 0 0,-1 0 0,1-1 1,10 10-1,-11-12-69,0 0-1,1 0 1,-1-1-1,1 0 1,0 1 0,-1-2-1,1 1 1,0 0 0,0-1-1,0 0 1,0 0 0,0-1-1,0 1 1,1-1 0,-1 0-1,0-1 1,0 1 0,0-1-1,6-1 1,23-10-521,0-7-209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4.16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 0 22493,'-9'34'1624,"7"4"-1344,-3 3-136,4 2 464,1-1-488,1-6-1136,5-5 936,5-5-160,10-6-112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4.5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5 17700,'0'0'82,"1"-1"0,-1 1-1,0 0 1,1-1 0,-1 1 0,1 0 0,-1-1 0,1 1 0,-1 0 0,1 0-1,-1 0 1,1-1 0,-1 1 0,1 0 0,-1 0 0,1 0 0,-1 0 0,1 0 0,-1 0-1,1 0 1,-1 0 0,1 0 0,-1 0 0,1 0 0,0 0 0,-1 0 0,1 0-1,-1 1 1,1-1 0,-1 0 0,0 0 0,1 1 0,-1-1 0,1 0 0,-1 1 0,1-1-1,-1 0 1,0 1 0,1-1 0,-1 0 0,0 1 0,1 0 0,9 24 919,-8-17-477,34 118 1416,24 162 1,-33-145-3117,-27-143 1150,0 0 1,0 0 0,0 0-1,0 0 1,0 0-1,0 0 1,0 0 0,0 0-1,0 0 1,0 0-1,0 0 1,-1 0 0,1 0-1,0 0 1,0 0-1,0 0 1,0 0 0,0 0-1,0 0 1,0 0-1,0 0 1,0 0 0,0 0-1,0 0 1,0 0-1,-1 0 1,1 0 0,0 1-1,0-1 1,0 0 0,0 0-1,0 0 1,0 0-1,0 0 1,0 0 0,0 0-1,0 0 1,0 0-1,0 0 1,0 0 0,0 0-1,0 1 1,0-1-1,0 0 1,0 0 0,0 0-1,0 0 1,0 0-1,0 0 1,0 0 0,0 0-1,0 0 1,0 0-1,0 1 1,0-1 0,0 0-1,0 0 1,0 0-1,0 0 1,0 0 0,0 0-1,1 0 1,-1 0-1,0 0 1,0 0 0,0 0-1,0 0 1,-5-4-618,-24-46-731,1 7 551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5.0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13 194 14083,'-12'-12'2697,"16"15"-1985,13 0 1056,7-3-144,19-6-207,8-2-185,10-7-368,5-2-96,4-4-232,1-2-199,-8-2-361,-6 2-257,-15 3-775,-11 3-256,-19 8 984,-7 5-248,-9 4-216</inkml:trace>
  <inkml:trace contextRef="#ctx0" brushRef="#br0" timeOffset="1">132 467 17964,'20'0'2200,"3"-1"-1344,12-9-279,5-4 1191,9-1-688,2-2-176,-2 1-359,-2 1-273,-8 5-737,-5 4-575,-9 7 864,-4 5-200,-6 5-128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5.4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0 285 20204,'4'16'618,"0"1"-1,1 19 0,-4-19-407,9 30-1,-6-34-153,0 1-1,9 17 0,-11-28-39,0 1-1,0-1 1,1 0-1,-1 1 1,6 4 0,-7-7-5,0 0 1,0 0-1,0-1 1,0 1 0,0 0-1,0-1 1,0 1 0,0-1-1,0 1 1,0-1 0,0 0-1,0 1 1,0-1 0,1 0-1,-1 0 1,0 0 0,0 0-1,0 0 1,3 0 0,-2-1 11,0 1 0,-1-1 0,1 0 1,0 0-1,0-1 0,0 1 1,-1 0-1,1-1 0,0 1 0,-1-1 1,1 1-1,-1-1 0,0 0 1,0 1-1,1-1 0,-1 0 0,0 0 1,0 0-1,-1 0 0,1 0 1,0 0-1,0-4 0,2-5 105,-1 0 0,1-22-1,1-60 482,-4 81-538,-1-1 1,-1 1-1,1-1 1,-2 1-1,-4-15 1,7 27-67,0-1 0,0 1-1,0 0 1,0-1 0,0 1 0,0-1 0,0 1-1,-1 0 1,1-1 0,0 1 0,0 0 0,0-1-1,0 1 1,-1 0 0,1-1 0,0 1 0,0 0-1,-1 0 1,1-1 0,0 1 0,0 0 0,-1 0-1,1-1 1,0 1 0,-1 0 0,1 0 0,0 0-1,-1 0 1,1-1 0,-4 11 42,4 21-30,1-24-15,0 0 0,0 0 0,1 0 0,0 0 1,1-1-1,0 1 0,0-1 0,0 1 0,5 6 0,-6-11 5,0 0 0,-1 0-1,1 0 1,0 0 0,0 0-1,0-1 1,0 1 0,0-1 0,0 1-1,1-1 1,-1 0 0,0 0 0,1 0-1,-1 0 1,1-1 0,-1 1-1,1-1 1,-1 1 0,1-1 0,-1 0-1,1 0 1,0 0 0,-1 0-1,1 0 1,-1-1 0,1 1 0,-1-1-1,1 1 1,2-3 0,4 0 23,0-2 1,-1 1 0,0-1 0,0-1-1,0 1 1,0-1 0,-1 0 0,0-1-1,-1 0 1,8-9 0,-1-1 44,0-2 0,-1 1 0,13-28 1,-18 32-50,0 0 1,-1-1-1,-1 1 1,0-1-1,-1 0 1,-1-1-1,0 1 1,1-26-1,-7 30-10,-1 13-3,-6 22 2,5 1 5,0 1 0,2 0 0,1 0 0,1 0 0,2 0 0,0 0 0,7 38 0,-6-55-7,0 0 1,0-1-1,1 1 0,4 9 0,-7-16-8,1 0 1,0 0-1,1 0 1,-1 0-1,0 0 1,1 0-1,-1-1 1,1 1-1,-1 0 1,1-1-1,0 1 1,-1-1-1,1 0 1,0 1-1,0-1 1,0 0-1,0 0 1,0 0 0,1 0-1,-1-1 1,4 2-1,-2-2 4,0 0 0,0-1 0,-1 1 0,1-1-1,0 1 1,0-1 0,-1 0 0,1-1 0,-1 1 0,1 0 0,-1-1 0,1 0 0,-1 0 0,6-5-1,3-2 24,-1-1 0,15-17 0,-1-3 44,-1-1 0,-1-1 0,-2-1 0,-1-1-1,28-69 1,-45 97-50,-2 0 0,1 1 0,-1-1 0,2-11 0,-3 17-25,0 0 1,0 0 0,0-1-1,0 1 1,0 0 0,1 0-1,-1 0 1,0 0 0,0 0-1,0 0 1,0-1 0,0 1-1,0 0 1,0 0 0,0 0-1,0 0 1,0 0-1,0 0 1,0-1 0,0 1-1,0 0 1,0 0 0,0 0-1,0 0 1,0 0 0,0 0-1,0-1 1,0 1 0,-1 0-1,1 0 1,0 0 0,0 0-1,0 0 1,0 0-1,0 0 1,0-1 0,0 1-1,0 0 1,0 0 0,-1 0-1,1 0 1,0 0 0,0 0-1,0 0 1,0 0 0,0 0-1,0 0 1,-1 0 0,1 0-1,0 0 1,0 0 0,0 0-1,0 0 1,0 0-1,0 0 1,-1 0 0,1 0-1,0 0 1,-11 18 67,1 6-41,1 0 0,1 1 0,-7 31 0,12-40-36,1 0 0,0 0 1,1 1-1,0-1 0,2 0 0,3 23 1,-4-36-28,0-1 1,1 1 0,0-1-1,-1 1 1,1-1 0,0 1-1,0-1 1,0 0 0,1 0-1,-1 0 1,1 1 0,-1-1-1,1 0 1,-1-1 0,1 1-1,0 0 1,2 1 0,-2-2-50,-1 0 0,1-1 0,0 1 1,-1-1-1,1 1 0,0-1 0,-1 0 1,1 0-1,0 1 0,0-1 0,-1 0 1,1-1-1,0 1 0,0 0 0,-1 0 1,1-1-1,0 1 0,-1-1 1,1 0-1,0 1 0,-1-1 0,1 0 1,-1 0-1,1 0 0,1-2 0,3-1-39,-1-1-1,-1 0 1,1 0-1,-1-1 0,1 0 1,-1 1-1,-1-1 1,6-13-1,11-26-616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4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17980,'4'-10'1067,"3"-7"1551,-3 16-1389,0 12-317,2 19-390,-2 1-1,2 46 0,-4-33-456,6 127 25,-8-169-88,0-1-1,1 1 0,-1 0 1,0-1-1,0 1 0,1-1 0,-1 1 1,1-1-1,-1 1 0,1-1 1,0 1-1,0-1 0,-1 0 0,1 1 1,0-1-1,2 2 0,-2-3 0,0 1 1,-1-1-1,1 0 0,0 1 0,0-1 1,-1 0-1,1 0 0,0 0 0,0 0 0,0 0 1,-1 0-1,1 0 0,0 0 0,0 0 1,0 0-1,-1 0 0,1 0 0,0-1 0,0 1 1,-1 0-1,1-1 0,0 1 0,0-1 1,7-4 9,-1 0 1,0 0 0,-1-1 0,12-12 0,-4 3 4,-7 9-9,8-8 11,30-20-1,-41 31-19,0 1 1,1-1-1,-1 1 1,0 0-1,1 0 1,0 1-1,-1-1 0,1 1 1,0 0-1,0 0 1,0 1-1,0-1 1,5 1-1,-8 0-4,1 1 0,0-1-1,-1 1 1,1 0 0,-1 0-1,1 0 1,-1 0 0,0 0-1,1 1 1,-1-1 0,0 0-1,0 1 1,0 0 0,0 0 0,0-1-1,0 1 1,0 0 0,-1 1-1,1-1 1,-1 0 0,1 0-1,-1 1 1,0-1 0,0 1-1,0-1 1,0 1 0,0-1-1,-1 1 1,1 4 0,0-1 25,0 0-1,-1 0 1,0 0 0,0 0 0,0 1-1,-1-1 1,0 0 0,0 0 0,-1 0 0,0 0-1,0-1 1,-2 7 0,1-6 49,0-1 0,-1 1-1,1 0 1,-1-1 0,0 0 0,0 0 0,-1 0 0,1-1 0,-1 1 0,0-1-1,0 0 1,-1 0 0,1-1 0,-1 0 0,0 0 0,0 0 0,0 0 0,0-1-1,0 0 1,0-1 0,-1 1 0,1-1 0,-1 0 0,1-1 0,-1 1 0,1-1 0,-1-1-1,1 1 1,-1-1 0,1 0 0,-1-1 0,1 0 0,0 0 0,0 0 0,0 0-1,0-1 1,0 0 0,-10-8 0,15 11-174,0 0 0,1 0 0,-1-1 1,0 1-1,1 0 0,-1-1 0,0 1 0,1-1 0,-1 1 0,1-1 1,-1 1-1,1-1 0,-1 1 0,1-1 0,0 0 0,-1 1 0,1-1 1,0 1-1,-1-1 0,1 0 0,0 1 0,0-1 0,-1 0 0,1 0 1,0 1-1,0-2 0,1 0-34,0 1 0,0 0 0,0 0 1,0 0-1,0 0 0,0 0 0,1 0 0,-1 0 1,0 1-1,0-1 0,1 0 0,1 0 0,15-9-809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5.89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 3 21613,'-5'-3'1688,"1"5"-1320,3 2-160,2 5 584,2-4-576,0 3-1104,-3 0 816,-2-4-184,-2-2-104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6.3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 1 16412,'0'0'48,"0"0"0,0-1 0,0 1 0,0 0 0,0 0 0,0 0 0,0 0 0,0 0 0,-1 0 0,1 0 0,0 0 0,0 0 1,0 0-1,0 0 0,0 0 0,0 0 0,0 0 0,0 0 0,-1 0 0,1 0 0,0 0 0,0 0 0,0 0 0,0 0 1,0 0-1,0 0 0,0 0 0,0 0 0,0 0 0,-1 0 0,1 0 0,0 0 0,0 1 0,0-1 0,0 0 0,0 0 1,0 0-1,0 0 0,0 0 0,0 0 0,0 0 0,0 0 0,0 0 0,0 0 0,0 1 0,0-1 0,-1 0 0,1 0 1,0 0-1,0 0 0,0 0 0,0 0 0,0 0 0,0 0 0,0 0 0,0 1 0,0-1 0,-3 12 925,-2 18 473,-3 85 666,14 200 0,-5-296-2006,4 43 203,-5-57-269,1-1 0,0 1 1,0 0-1,0-1 1,1 1-1,-1-1 0,1 0 1,0 1-1,5 6 1,-7-11-34,1 1 1,-1-1 0,1 1 0,0-1-1,-1 0 1,1 1 0,-1-1 0,1 0-1,-1 1 1,1-1 0,0 0 0,-1 1 0,1-1-1,0 0 1,-1 0 0,1 0 0,0 0-1,-1 0 1,1 0 0,0 0 0,0 0-1,-1 0 1,1 0 0,0 0 0,-1 0-1,1 0 1,0-1 0,0 1 0,18-13 127,0-9-67,-1-1-1,-2-1 1,20-35 0,-3 4 2,-21 37-46,-8 10-15,0 1 1,0 0 0,1 0-1,0 0 1,0 1-1,1-1 1,0 1-1,0 1 1,1-1 0,-1 1-1,10-6 1,-15 11-8,0 0-1,0-1 1,-1 1 0,1 0-1,0-1 1,0 1-1,0 0 1,0 0 0,0 0-1,-1 0 1,1 0 0,0 0-1,0 0 1,0 0 0,0 0-1,0 0 1,0 0 0,0 0-1,-1 1 1,1-1 0,0 0-1,0 1 1,0-1 0,0 1-1,-1-1 1,2 2 0,0-1 1,-1 1 0,0 0 0,1 0 0,-1-1 0,0 1 0,0 0 0,0 0 0,0 0 0,-1 1 0,2 2 0,0 7 8,0-1-1,-1 1 1,1 14-1,-7 118 39,3-88-412,3-47-447,4-12-140,3-15-177,20-52-108,-7 26 382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6.7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213 82 17060,'-9'-1'431,"1"1"0,0 1 0,0 0 1,-1 0-1,1 0 0,0 1 0,0 0 1,0 0-1,0 1 0,1 0 1,-1 1-1,1 0 0,0 0 0,-7 5 1,6-4-271,1 1 0,-1 0 0,1 0 1,1 0-1,-1 1 0,1 0 1,0 0-1,1 1 0,0 0 1,0 0-1,0 0 0,-3 10 0,7-16-140,0 1-1,0 0 0,1 0 0,-1 0 1,1 0-1,-1-1 0,1 1 0,0 0 0,0 0 1,1 0-1,0 4 0,-1-6-16,0 0 0,1 0-1,-1 0 1,1 0 0,-1 0-1,1 0 1,-1 0 0,1-1 0,0 1-1,-1 0 1,1 0 0,0-1 0,0 1-1,-1 0 1,1-1 0,0 1 0,0-1-1,0 1 1,0-1 0,0 1 0,0-1-1,0 0 1,0 0 0,0 1-1,0-1 1,0 0 0,0 0 0,0 0-1,0 0 1,0 0 0,0 0 0,0 0-1,0 0 1,2-1 0,3 0-2,0-1 0,0 0 1,1 0-1,-1-1 0,-1 1 0,1-1 1,0-1-1,6-4 0,43-35 11,-48 37-10,50-48 9,-36 32-13,42-32 1,-62 53-1,-1 0 1,1 1 0,0-1-1,0 1 1,-1-1 0,1 1 0,0-1-1,0 1 1,0-1 0,0 1-1,0 0 1,0 0 0,-1-1-1,1 1 1,0 0 0,0 0 0,2 0-1,-3 0 2,0 1-1,1-1 1,-1 0-1,0 0 1,1 1-1,-1-1 1,0 0-1,0 1 1,1-1-1,-1 0 1,0 1-1,0-1 0,0 1 1,1-1-1,-1 0 1,0 1-1,0-1 1,0 1-1,0-1 1,0 0-1,0 1 1,0-1-1,0 1 1,0-1-1,0 1 1,0 0-1,-10 39 51,7-30-33,-1 4 8,-8 33 53,11-44-68,1 0 0,-1 1-1,1-1 1,-1 0 0,1 1-1,0-1 1,1 1-1,-1-1 1,1 0 0,0 4-1,-1-6-8,0-1 1,0 0-1,1 0 0,-1 1 0,0-1 0,0 0 0,0 0 1,0 1-1,1-1 0,-1 0 0,0 0 0,0 1 0,0-1 1,1 0-1,-1 0 0,0 0 0,0 0 0,1 0 0,-1 1 1,0-1-1,1 0 0,-1 0 0,0 0 0,0 0 0,1 0 1,-1 0-1,0 0 0,1 0 0,-1 0 0,0 0 0,1 0 1,-1 0-1,0 0 0,12-7 40,8-12 2,-19 18-40,57-77 93,-43 56-79,1 1 1,1 0-1,25-24 0,-41 44-18,0 0 0,0 0 0,0 0 0,0 0 0,1 0 0,-1 0 0,0 1 0,1-1 0,-1 0 0,0 1 0,1-1 0,-1 1 0,1-1 0,-1 1 0,1 0 0,-1 0 0,1 0-1,2 0 1,-3 0 0,0 0 0,0 1 0,-1-1-1,1 1 1,0-1 0,0 1 0,0 0 0,0-1-1,0 1 1,-1 0 0,1-1 0,0 1-1,-1 0 1,1 0 0,0 0 0,-1 0-1,1 0 1,-1 0 0,1-1 0,-1 1-1,0 0 1,1 0 0,-1 1 0,0-1-1,0 1 1,5 53 1,-5-45-8,1 0 0,0 1 0,0-1-1,4 12 1,-5-21-9,0 0-1,0-1 1,0 1-1,1-1 1,-1 1 0,0-1-1,1 1 1,-1-1-1,0 1 1,1-1-1,-1 1 1,0-1-1,1 1 1,-1-1-1,1 0 1,-1 1-1,1-1 1,-1 1-1,1-1 1,-1 0 0,1 0-1,0 1 1,-1-1-1,1 0 1,-1 0-1,1 0 1,0 0-1,-1 0 1,1 0-1,-1 0 1,1 0-1,0 0 1,-1 0-1,1 0 1,-1 0 0,1 0-1,0 0 1,-1 0-1,1-1 1,0 1-1,25-15-1200,-24 13 1101,32-23-2013,-12 8 1092,0 2 0,27-15 0,-8 11-171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7.6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168 498 16548,'-4'-7'499,"-1"0"1,1 0 0,-2 1-1,1-1 1,-12-10 0,16 16-406,-1 0 1,1-1-1,-1 1 1,0 0-1,1 0 1,-1 0 0,0 0-1,0 0 1,0 1-1,1-1 1,-1 0-1,0 1 1,0 0-1,0-1 1,0 1 0,0 0-1,0 0 1,0 0-1,0 0 1,0 0-1,0 1 1,0-1-1,0 0 1,0 1 0,0 0-1,0-1 1,0 1-1,1 0 1,-1 0-1,-2 2 1,-1 1 21,0 1 0,0 0 0,1 0 0,-1 0 0,1 0 0,1 1 0,-1-1 0,1 1 0,0 0 0,0 0 0,0 1 0,-1 7 0,0 0-65,0 1 0,1-1 1,1 1-1,-1 23 0,3-33-45,0 1-1,0-1 0,1 1 1,0-1-1,1 6 0,-2-10-3,1 0 0,-1 1 0,0-1 0,1 0-1,-1 0 1,1 0 0,-1 0 0,1 0 0,0 0-1,0 0 1,-1 0 0,1 0 0,0 0 0,0 0 0,0 0-1,0 0 1,0 0 0,0-1 0,0 1 0,0-1-1,0 1 1,0 0 0,0-1 0,1 0 0,-1 1 0,0-1-1,0 0 1,0 0 0,2 1 0,1-2 4,0 1 0,-1-1-1,1 0 1,-1 0 0,0 0 0,1 0 0,-1-1 0,0 1 0,0-1-1,0 0 1,0 0 0,0 0 0,0-1 0,3-2 0,35-40 45,-39 43-50,27-35 64,-2-2 1,-1-2-1,-2 0 1,-1-1-1,-3-1 1,-1-1 0,20-75-1,-36 96 69,-3 23-131,0-1 0,0 1 0,0 0 0,-1 0 0,1 0 1,0 0-1,0 0 0,0 0 0,0-1 0,0 1 0,0 0 0,-1 0 0,1 0 0,0 0 0,0 0 0,0 0 1,0 0-1,0 0 0,-1 0 0,1 0 0,0 0 0,0 0 0,0 0 0,0 0 0,-1 0 0,1 0 0,0 0 1,0 0-1,0 0 0,0 0 0,0 0 0,-1 0 0,1 0 0,0 0 0,0 0 0,0 0 0,0 0 1,0 0-1,-1 1 0,1-1 0,0 0 0,0 0 0,0 0 0,0 0 0,0 0 0,0 0 0,0 0 0,0 1 1,-1-1-1,1 0 0,0 0 0,0 0 0,0 0 0,0 1 0,0-1 0,0 0 0,-4 5 41,0 1-1,0 0 1,1 0 0,-4 9-1,-11 27 51,2 1 0,2 0 0,2 1 1,1 0-1,3 1 0,-3 47 0,11-87-85,0 0 0,0 0 0,0 0-1,1 0 1,-1 0 0,1 0 0,0 0 0,1 0 0,3 9 0,-4-13-9,-1 0 0,1 0 0,0 0 0,0 0 0,0 0 1,-1 0-1,1 0 0,0-1 0,0 1 0,0 0 0,0 0 1,0-1-1,1 1 0,-1-1 0,0 1 0,0-1 0,1 1 1,1-1-8,-1 1 1,0-1-1,0 0 1,0 0-1,0-1 1,0 1-1,0 0 1,0-1 0,1 1-1,-1-1 1,0 0-1,0 1 1,2-2-1,4-3-82,1-1 0,-1 1 0,1-1-1,-1-1 1,-1 1 0,0-1 0,0-1 0,8-10-1,46-71-1123,-54 79 1046,2-5-190,0 1-1,-1-1 1,7-19-1,-18 42 401,-15 45 650,17-46-581,-1-1 0,1 1-1,0 0 1,0-1 0,1 1 0,0 0-1,1 9 1,-1-15-100,0-1 0,0 1-1,0 0 1,0 0 0,0-1-1,0 1 1,1 0 0,-1 0-1,0-1 1,1 1 0,-1 0-1,0-1 1,1 1 0,-1 0-1,1-1 1,-1 1 0,1-1-1,-1 1 1,1-1 0,0 1-1,-1-1 1,1 1 0,-1-1-1,1 0 1,0 1 0,0-1-1,-1 0 1,1 1 0,0-1-1,-1 0 1,1 0 0,0 0-1,0 0 1,0 0 0,-1 0-1,1 0 1,0 0 0,0 0-1,-1 0 1,1 0 0,0 0-1,0-1 1,-1 1 0,1 0-1,0 0 1,0-1 0,4-2 26,0 1 0,0-1 0,-1 0 0,1 0 1,4-5-1,22-20 46,-1-2 0,-2 0 0,-1-2 0,31-48 0,-39 50-38,-2 0 1,-1-1-1,-1-1 0,-2 0 0,15-54 0,-26 78-19,0 0 1,-1-1-1,1-12 0,-2 20-21,0 0-1,0-1 1,0 1-1,0 0 1,-1-1-1,1 1 1,0 0-1,-1-1 1,1 1-1,-1 0 1,1-1-1,-1 1 1,0-1-1,0 1-1,1 1 0,-1-1-1,0 1 1,1 0 0,-1-1-1,1 1 1,-1 0 0,0-1 0,1 1-1,-1 0 1,0 0 0,1-1 0,-1 1-1,0 0 1,0 0 0,1 0 0,-1 0-1,0 0 1,1 0 0,-1 0-1,0 0 1,0 0 0,1 1 0,-1-1-1,0 0 1,0 1 0,-5 1 2,1 1 0,0-1 0,0 2 0,0-1 0,0 0 0,1 1 0,-1 0 0,1 0 0,0 0 0,-5 6 0,-36 53 33,42-58-35,-14 20 33,2 1 0,0 1 0,2 1 0,-15 43 0,24-58 0,1 0 0,1 0 1,0 1-1,0-1 0,1 20 0,1-25-6,1 0-1,0 0 0,0-1 1,1 1-1,0 0 1,1-1-1,-1 1 1,1-1-1,1 0 1,4 8-1,-6-11-16,0-1-1,1 0 1,-1 1 0,1-1 0,0-1-1,0 1 1,0 0 0,0-1-1,0 1 1,0-1 0,1 0 0,-1 0-1,1 0 1,-1-1 0,1 1-1,0-1 1,0 0 0,0 0 0,0 0-1,0 0 1,0-1 0,0 0-1,0 0 1,6 0 0,-4-1-8,1 0 1,-1-1 0,1 0-1,-1 0 1,0 0-1,0-1 1,0 0-1,0 0 1,-1 0 0,1-1-1,-1 0 1,0 0-1,0 0 1,6-6-1,7-12-40,0-1 0,-1 0-1,-1-2 1,-1 1-1,14-34 1,-27 52-106,1 0 1,-1-1-1,0 0 1,0 0-1,0 1 1,0-8-1,-2 12 30,0 1 0,0-1 1,0 1-1,0 0 0,0-1 0,0 1 0,0-1 1,0 1-1,-1 0 0,1-1 0,-1 1 0,1 0 1,-1-1-1,1 1 0,-1 0 0,0 0 0,1 0 1,-1-1-1,0 1 0,0 0 0,0 0 0,0 0 1,0 0-1,0 0 0,0 1 0,0-1 0,0 0 1,-1 0-1,1 1 0,0-1 0,0 1 0,-1-1 1,1 1-1,0 0 0,-1-1 0,1 1 0,-3 0 1,-2-1-535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8.88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75 8 17812,'-9'-8'1424,"-5"17"-1088,-5 8-136,5 25 488,3 9-192,6 23-199,3 4-81,6 13-128,6 3-24,13 5-48,7-1-72,17-12-304,10-6-233,17-17-255,9-6 640,26-24-136,18-14-152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19.6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 25 15019,'-1'-1'111,"0"1"-1,0-1 1,1 0 0,-1 0-1,0 0 1,1 0 0,-1 0-1,0 0 1,1 0-1,-1 0 1,1 0 0,0 0-1,-1-1 1,1 1-70,0 1 0,0 0 0,0-1 0,0 1 0,0 0 0,0-1 0,0 1 0,0 0 1,0-1-1,1 1 0,-1 0 0,0-1 0,0 1 0,0 0 0,0-1 0,1 1 0,-1 0 0,0 0 0,0-1 0,1 1 0,-1 0 0,0 0 1,1-1-1,-1 1 0,0 0 0,0 0 0,1 0 0,1-1 71,1 0 1,-1 1-1,0 0 1,0-1-1,0 1 1,1 0-1,-1 0 0,0 0 1,0 1-1,0-1 1,1 0-1,-1 1 1,2 0-1,14 6 199,-1 0-1,-1 1 0,0 1 1,0 0-1,0 1 1,-1 1-1,15 14 0,8 10 192,43 51-1,-63-64-418,0 0 1,-1 2-1,-2 0 0,0 1 0,-2 1 0,0 0 1,-2 1-1,-1 0 0,13 55 0,-19-56-88,0-1 0,-2 1 0,-1 0 0,-1 0 0,-1 0 0,-1-1 0,-1 1 0,-1 0 0,-2-1 0,0 0 0,-14 33 0,5-24 161,-1-1 0,-2-1 0,-1-1 1,-1 0-1,-44 50 0,7-22-30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0.7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0 278 13579,'1'-14'453,"0"0"0,1 0 0,0 0 0,1 0 1,1 0-1,0 0 0,1 1 0,0 0 0,12-21 0,-12 25-229,1-1 0,0 1 1,1 1-1,0-1 0,0 1 0,1 0 0,0 0 0,0 1 0,1 1 0,0-1 0,0 1 0,18-9 0,-23 14-153,1-1 0,-1 0 0,0 1-1,0 0 1,0 0 0,1 1 0,-1-1 0,1 1-1,-1 0 1,0 0 0,1 0 0,5 1 0,-8 0-42,1 0 0,0 0 0,-1 0 1,1 0-1,-1 0 0,1 1 0,-1-1 1,1 1-1,-1 0 0,0 0 0,0-1 1,0 1-1,0 1 0,0-1 1,-1 0-1,1 0 0,0 1 0,-1-1 1,2 5-1,1 2 23,-1-1 0,-1 0 0,0 1 0,0-1 0,0 1 0,0 17 0,-6 53 218,2-58-186,1 1 0,1 29-1,0-51-78,0 1-1,0 0 0,0-1 1,0 1-1,0 0 0,0 0 0,0-1 1,1 1-1,-1 0 0,0-1 1,0 1-1,1 0 0,-1-1 1,0 1-1,1 0 0,-1-1 1,0 1-1,1-1 0,-1 1 0,1-1 1,-1 1-1,1-1 0,-1 1 1,1-1-1,-1 1 0,1-1 1,0 1-1,-1-1 0,1 0 1,1 1-1,-1-1 1,0-1 1,1 1 0,-1 0-1,1 0 1,-1-1-1,0 1 1,1-1 0,-1 1-1,0-1 1,1 0-1,-1 1 1,0-1 0,0 0-1,2-1 1,7-7 21,-1-1 0,14-15 1,-19 20-20,68-92 75,0-1-20,-70 97-62,-1-1 1,1 0-1,-1 1 1,1 0-1,0-1 1,-1 1 0,1 0-1,0-1 1,0 1-1,0 0 1,2 0-1,-3 0 0,-1 1 0,1 0 0,0 0 0,-1 0 0,1 0 0,0 0 0,-1 0 0,1 0 0,0 0 0,-1 0 0,1 1 0,0-1 0,-1 0 0,1 0 0,-1 0 0,1 1 0,0-1 0,-1 0 0,1 1 0,-1-1 0,1 1 0,-1-1 0,1 1 0,2 3 3,0 0 1,-1 0-1,0 1 1,0-1 0,0 1-1,0-1 1,1 8-1,1 1-1,-4-13-3,12 37 40,32 68-1,-40-96-22,1 0 0,0-1-1,0 0 1,1 0 0,0 0 0,0-1-1,1 0 1,0 0 0,0-1 0,0 0-1,1 0 1,0 0 0,14 6 0,-18-10 4,0-1 1,0 0 0,0 1 0,0-1 0,0-1 0,0 1 0,1-1 0,-1 1 0,0-1 0,0 0 0,1-1 0,-1 1 0,0-1 0,0 0 0,0 0 0,6-2 0,-4 0 15,0 0 0,-1 0 1,1-1-1,-1 1 0,0-1 1,0 0-1,0-1 0,-1 1 1,1-1-1,3-5 0,1-3 51,-1 0 0,0-1 0,-1 0-1,0 0 1,-1-1 0,-1 1 0,0-1-1,2-18 1,-5 26-57,-1 0 0,-1 0 1,1 1-1,-1-1 0,-1 0 0,1 0 0,-1 1 0,0-1 0,0 0 0,-1 1 1,0-1-1,-4-7 0,5 10-25,-1 1 0,0 0 0,0 0 1,0 0-1,0 1 0,-1-1 0,1 1 1,-1-1-1,1 1 0,-1 0 0,0 0 0,0 0 1,0 0-1,0 0 0,0 1 0,0-1 1,-1 1-1,1 0 0,0 0 0,-1 0 0,1 0 1,-1 1-1,1-1 0,-8 1 0,9 0-13,1 0 0,-1 0 0,0 0-1,0 0 1,0 0 0,0 1 0,0-1 0,1 1-1,-1-1 1,0 1 0,0 0 0,1 0 0,-1-1-1,0 1 1,1 0 0,-1 0 0,1 1-1,-1-1 1,1 0 0,0 0 0,-1 1 0,1-1-1,0 1 1,0-1 0,0 1 0,0 0-1,0-1 1,0 1 0,1 0 0,-1-1 0,1 1-1,-1 0 1,1 0 0,-1 3 0,1-4-73,0 1 1,0 0-1,1 0 1,-1-1-1,1 1 0,-1 0 1,1-1-1,-1 1 1,1 0-1,0-1 1,0 1-1,0-1 1,0 1-1,0-1 1,0 0-1,0 1 0,0-1 1,0 0-1,1 0 1,-1 0-1,1 0 1,-1 0-1,1 0 1,-1 0-1,1 0 0,-1 0 1,1-1-1,0 1 1,-1-1-1,1 1 1,0-1-1,-1 0 1,1 0-1,0 0 1,0 0-1,-1 0 0,3 0 1,4-1-187,0 0 0,0 0 0,-1-1-1,1 0 1,-1-1 0,1 1 0,-1-1 0,0-1 0,0 1 0,11-9 0,18-12-708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1.3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83 184 13059,'-6'5'502,"0"0"1,0 0 0,1 1-1,0 0 1,0 0-1,0 0 1,1 1 0,0-1-1,0 1 1,1 0-1,-1 0 1,2 1 0,-4 8-1,2 0-1,0 0 1,1 1-1,0 0 0,0 31 0,3-45-446,0-1 0,0 0 0,0 0 0,0 0 1,1 0-1,-1 0 0,0 0 0,1 0 0,0 0 0,1 4 0,-1-6-31,-1 1 0,0-1 0,1 1-1,-1-1 1,1 0 0,-1 1 0,0-1 0,1 1-1,-1-1 1,1 0 0,-1 0 0,1 1 0,-1-1-1,1 0 1,-1 0 0,1 0 0,0 1-1,-1-1 1,1 0 0,-1 0 0,1 0 0,-1 0-1,1 0 1,0 0 0,0 0 0,3-2 70,1 1 1,-1-1-1,0 0 1,0 0-1,0-1 1,0 1 0,6-5-1,-5 3-84,9-5 76,0 0 1,0 2-1,1-1 0,0 2 1,1 0-1,-1 1 0,1 0 1,0 2-1,21-3 1,-30 5-73,1 1 1,-1-1-1,0 2 1,0-1 0,0 1-1,1 1 1,-1-1-1,0 1 1,0 0 0,8 4-1,-10-3-4,-1-1 1,0 1-1,1 0 0,-1 0 0,0 1 0,-1-1 0,1 1 1,0 0-1,-1 0 0,0 0 0,0 0 0,0 0 0,-1 1 1,0 0-1,4 8 0,-14-40 358,1-1 0,-5-40 0,6 29-193,5 32-150,-1 2-16,1-1 1,0 1-1,0-1 0,1 1 0,0-1 0,0 1 0,0-1 0,0 1 0,1-1 0,2-6 0,-3 12-13,1 0 1,-1-1-1,1 1 0,-1 0 1,1 0-1,-1 0 0,1 0 1,-1-1-1,1 1 0,-1 0 0,1 0 1,-1 0-1,1 0 0,0 0 1,-1 1-1,1-1 0,-1 0 1,1 0-1,-1 0 0,1 0 1,-1 1-1,1-1 0,-1 0 0,1 0 1,-1 1-1,1-1 0,-1 0 1,0 1-1,1-1 0,-1 0 1,1 1-1,-1-1 0,0 1 0,1 0 1,18 17-122,-17-16 99,7 8-67,0-1-1,1 0 0,0-1 1,1 0-1,0 0 1,0-1-1,20 9 1,-26-14 66,0 0 1,0-1 0,0 0 0,1 0-1,-1 0 1,0 0 0,1-1 0,-1 0 0,0 0-1,1 0 1,-1-1 0,1 1 0,-1-1-1,0-1 1,0 1 0,0-1 0,0 0-1,0 0 1,0 0 0,0-1 0,6-4-1,-1-1 15,0 0 0,0-1-1,-1 0 1,0 0-1,-1-1 1,0 0-1,0 0 1,-1-1-1,7-14 1,-9 16 18,-1 1 0,0-1-1,-1 0 1,0 0 0,-1-1 0,1 1-1,-2-1 1,1 1 0,-2-1 0,1 0 0,-1 1-1,-2-19 1,2 27-3,0 0 0,0 0 0,-1 0-1,1 0 1,0 0 0,0 0 0,0 0 0,-1 0-1,1 1 1,-1-1 0,1 0 0,-1 0 0,1 0 0,-1 1-1,1-1 1,-1 0 0,1 0 0,-1 1 0,0-1-1,0 0 1,1 1 0,-1-1 0,0 1 0,0-1 0,0 1-1,1 0 1,-1-1 0,0 1 0,0 0 0,-2-1-1,2 1 2,-1 0 0,1 1 0,0-1 0,-1 1 0,1-1 0,0 1-1,-1-1 1,1 1 0,0 0 0,0-1 0,0 1 0,-1 0-1,1 0 1,0 0 0,0 0 0,0 0 0,1 0 0,-1 0-1,0 0 1,-1 2 0,-4 10 26,0 0-1,1 0 1,0 0 0,1 0-1,1 1 1,0 0 0,0 0-1,2 0 1,0 0-1,0 0 1,1 0 0,1 0-1,4 23 1,-4-33-38,0 1 1,0-1-1,0 1 0,1-1 1,0 1-1,0-1 0,0 0 1,0 0-1,0 0 0,1 0 1,0-1-1,0 1 0,0-1 1,0 1-1,0-1 0,1 0 1,0 0-1,-1-1 0,1 1 1,0-1-1,0 1 0,0-1 1,1-1-1,-1 1 0,0-1 1,8 2-1,-4-2-189,0 0 0,1 0 0,-1-1-1,0-1 1,0 1 0,0-1 0,0-1 0,0 1-1,0-1 1,0-1 0,-1 1 0,1-2 0,-1 1-1,11-6 1,1-6-370,-11-1-175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1.7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47 14787,'0'7'1673,"11"-7"-865,8-4-304,11-6 1224,10 1-688,10 2-455,6 1-369,0 2-2457,0 1 2201,-2-1-400,-7-2-216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2.98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10 244 14123,'-1'6'334,"-2"5"311,1-1-1,0 1 1,1-1-1,0 1 0,2 17 1,-1-26-537,0 0 0,1 0 1,-1-1-1,1 1 0,-1 0 1,1-1-1,-1 1 0,1 0 1,0-1-1,0 1 0,0-1 1,0 1-1,0-1 0,0 1 0,1-1 1,2 2-1,-2-2-10,0 0 0,0 0-1,0 0 1,0 0 0,0-1 0,1 1 0,-1-1-1,0 1 1,0-1 0,1 0 0,-1 0-1,0 0 1,1 0 0,-1-1 0,0 1 0,5-2-1,0 0 35,1-1 0,0 0-1,-1-1 1,1 1-1,-1-1 1,0-1 0,0 0-1,-1 0 1,1 0 0,-1-1-1,0 1 1,-1-2-1,0 1 1,8-12 0,-5 6 1,0 0 0,-1-1 1,-1 0-1,0 0 0,0-1 0,-2 1 1,6-25-1,-9 31-92,0 0 1,-1-1-1,0 1 1,0-1-1,0 1 1,-1 0-1,0-1 1,-1 1-1,1 0 1,-1 0-1,-1 0 1,1 0-1,-7-10 1,8 14-32,-1 0 0,0 0 0,0 0 0,-1 0 0,1 0 0,-1 1-1,1 0 1,-1-1 0,0 1 0,0 0 0,0 0 0,0 0 0,0 1 0,0-1 0,0 1 0,-1-1 0,1 1 0,-1 0 0,1 0 0,-1 1-1,1-1 1,-1 1 0,1 0 0,-1 0 0,1 0 0,-1 0 0,0 1 0,1-1 0,-7 3 0,5-2-5,0 1 0,0 0 0,1 0 0,-1 0 0,0 0 0,1 1 0,0 0 0,0 0 0,0 0 0,0 0 0,0 1 0,1-1 0,-6 8 0,4-4-2,1 0 1,0 0-1,0 0 1,1 1-1,-1 0 1,2 0-1,-4 15 1,3-10-2,1 0 0,1 1 0,0-1 0,1 1 0,0-1 0,1 1 0,1-1 0,0 1 0,1-1 0,4 15 0,-5-23-2,0 1-1,0-1 1,1 0 0,0 0-1,0 0 1,0 0 0,0-1 0,1 1-1,-1-1 1,1 0 0,0 0 0,1 0-1,-1 0 1,1-1 0,0 1 0,-1-1-1,1-1 1,9 5 0,-6-5-3,0 0 0,0-1-1,0 1 1,0-1 0,0-1 0,0 0 0,0 0 0,0 0 0,0-1 0,0-1 0,0 1 0,15-6 0,-9 2-2,-1 0 0,1-1 0,-1-1 0,0 0 1,0-1-1,14-12 0,65-64-40,-58 50 29,-33 34 15,-1 0 1,0-1-1,1 1 0,-1-1 1,0 1-1,1 0 1,-1-1-1,0 1 0,1 0 1,-1-1-1,1 1 1,-1 0-1,1 0 0,-1-1 1,1 1-1,-1 0 1,1 0-1,-1 0 0,1 0 1,-1-1-1,1 1 1,-1 0-1,1 0 0,-1 0 1,1 0-1,-1 0 1,1 1-1,-1-1 0,1 0 1,-1 0-1,1 0 1,-1 0-1,1 1 0,-1-1 1,1 0-1,-1 0 1,1 1-1,-1-1 0,1 0 1,-1 1-1,0-1 1,1 0-1,-1 1 0,0-1 1,1 1-1,-1-1 1,0 0-1,0 1 0,1-1 1,-1 1-1,0-1 1,0 1-1,0-1 0,1 1 1,-1-1-1,0 1 1,0 0-1,7 41-13,-5-28 12,0-2 1,-2-7 0,1 0 0,0-1 0,0 1 0,0-1 0,0 1 0,1-1 0,-1 0 0,1 0 0,0 1 0,1-1 0,4 6 0,-7-9 3,1-1 0,-1 0 0,1 1 0,-1-1 1,1 0-1,0 0 0,-1 1 0,1-1 0,-1 0 0,1 0 1,0 0-1,-1 0 0,1 0 0,0 0 0,-1 0 0,1 0 0,0 0 1,-1 0-1,1 0 0,-1 0 0,1 0 0,0-1 0,-1 1 1,1 0-1,-1 0 0,1-1 0,0 1 0,-1 0 0,1-1 0,-1 1 1,1-1-1,-1 1 0,0 0 0,1-1 0,-1 1 0,1-1 1,0 0-1,16-24 79,-15 22-72,20-40 110,16-25 52,-34 62-152,1 0 1,-1 0-1,1 0 1,0 1-1,0 0 1,0 0-1,1 0 1,6-4-1,-10 8-14,0 0-1,0 0 0,0 0 0,0 1 1,1-1-1,-1 0 0,0 1 1,0 0-1,1-1 0,-1 1 0,0 0 1,1 0-1,-1 0 0,0 1 0,0-1 1,1 0-1,-1 1 0,0-1 1,0 1-1,0 0 0,1 0 0,-1 0 1,0 0-1,0 0 0,0 0 1,-1 1-1,1-1 0,0 1 0,2 2 1,6 6 1,-1 0 0,0 1 0,15 23 0,-5-6 3,-15-23-7,0 0 1,0 0-1,0-1 1,7 5-1,-10-8 0,1 0-1,-1 0 0,1 0 0,-1 0 1,1-1-1,-1 1 0,1 0 0,0-1 0,0 1 1,-1-1-1,1 0 0,0 1 0,0-1 1,-1 0-1,1 0 0,0 0 0,0 0 1,-1 0-1,1-1 0,2 0 0,5-3 3,-1 0 0,0-1 0,0 0-1,0 0 1,0-1 0,-1 0-1,0 0 1,0 0 0,-1-1 0,7-9-1,-6 7-96,1 0-1,1 0 0,0 1 0,0 1 1,17-12-1,-23 18-13,-1-1 0,1 1 0,0 0 0,0 0 0,0 1 0,0-1 0,0 1 1,1-1-1,-1 1 0,0 0 0,0 0 0,0 0 0,0 1 0,0-1 0,0 1 0,0-1 0,0 1 0,0 0 0,0 0 0,0 1 1,0-1-1,3 3 0,4-2-464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39 186 17580,'50'0'2950,"-34"1"-2080,0 0 0,23-4 1,-35 3-782,-1-1 0,1 0 1,0 0-1,0 0 0,0 0 1,-1-1-1,1 1 1,-1-1-1,1 0 0,-1 0 1,0 0-1,0-1 0,0 1 1,5-5-1,-7 5-31,1 0-1,-1 1 1,0-1-1,0 0 1,1 1-1,-1-1 1,-1 0-1,1 0 1,0 0-1,0 0 1,-1 0-1,1 0 1,-1 0-1,0 0 1,1 0-1,-1 0 1,0 0-1,0 0 1,0 0-1,-1 0 1,1 0-1,0 0 1,-1 0-1,1 0 1,-1 0-1,0 0 1,0 0-1,0 0 1,0 0-1,0 0 1,0 1-1,0-1 1,0 0-1,-3-2 1,1 2 6,1 0 1,-1-1-1,1 1 1,-1 0-1,0 1 1,0-1 0,0 0-1,0 1 1,0 0-1,-1-1 1,1 1-1,0 0 1,0 1-1,-1-1 1,1 1-1,-1-1 1,1 1-1,0 0 1,-1 0-1,-4 1 1,1 1-37,0 1 1,0-1 0,0 1 0,0 1 0,1-1-1,-1 1 1,1 0 0,0 1 0,0-1 0,0 1-1,1 0 1,0 1 0,0-1 0,0 1-1,1 0 1,-1 1 0,-3 7 0,2-4-32,1 1 0,0 0 0,1 0 0,0 1 0,1-1 0,0 1 0,0 0 0,2 0 0,-2 24 0,3-33-5,0 1 1,1-1-1,-1 1 1,1-1-1,-1 1 1,1-1-1,0 0 0,0 1 1,0-1-1,1 0 1,-1 0-1,1 0 1,0 0-1,0 0 1,4 5-1,-4-6 1,0 0-1,1-1 1,-1 1 0,0-1-1,1 0 1,-1 1-1,1-1 1,0 0 0,-1 0-1,1-1 1,0 1-1,-1 0 1,1-1 0,0 0-1,0 0 1,0 0-1,-1 0 1,1 0-1,0 0 1,3-1 0,4-2-13,1 0 0,-1 0 1,0-1-1,0 0 0,-1-1 1,1 0-1,-1-1 1,0 0-1,0 0 0,-1-1 1,13-12-1,-3 1 9,-1-1-1,-1-1 1,24-38-1,0-20 94,-47 121-57,2-25-27,1-1 0,1 1 1,1 0-1,1 0 0,1 31 0,0-48 6,0 0-1,0 1 0,0-1 0,0 1 1,1-1-1,-1 0 0,0 1 0,1-1 1,-1 0-1,1 1 0,-1-1 1,1 0-1,0 1 0,-1-1 0,1 0 1,0 0-1,0 0 0,0 0 0,0 0 1,0 0-1,0 0 0,0 0 1,0 0-1,0 0 0,3 0 0,-2 0 5,0-1 0,0 0-1,0 0 1,0 0-1,0 0 1,0-1-1,0 1 1,0 0 0,0-1-1,0 1 1,0-1-1,0 0 1,0 0-1,0 0 1,0 0 0,-1 0-1,4-2 1,4-4 26,0-1 0,0 1 0,-1-1 0,0-1 0,-1 0 0,0 0 0,12-19 0,32-78 144,-37 77-146,-10 24-88,-2 11 29,-1 12 1,-2 0 3,0-11 12,1 1 0,0 0 1,0 0-1,2 11 0,-2-19 12,0 0 0,0 0 0,0 1 0,0-1 0,0 0 0,0 0 0,0 1 0,0-1 1,0 0-1,0 0 0,0 0 0,0 1 0,0-1 0,0 0 0,0 0 0,1 1 0,-1-1 0,0 0 0,0 0 1,0 0-1,0 0 0,0 1 0,1-1 0,-1 0 0,0 0 0,0 0 0,0 0 0,1 0 0,-1 0 0,0 1 1,0-1-1,0 0 0,1 0 0,-1 0 0,0 0 0,0 0 0,1 0 0,-1 0 0,8-7 34,4-15 20,-3 0 17,8-31 0,6-13 34,-23 66-105,-1 0-1,1 0 0,0-1 0,0 1 0,0 0 0,0 0 0,0 0 0,0 0 0,0 0 0,0 0 0,0 0 0,1-1 0,-1 1 0,0 0 0,0 0 0,0 0 0,0 0 0,0 0 0,0 0 0,0 0 0,0-1 0,0 1 0,0 0 0,0 0 1,0 0-1,0 0 0,0 0 0,1 0 0,-1 0 0,0 0 0,0 0 0,0 0 0,0 0 0,0 0 0,0 0 0,0 0 0,1 0 0,-1 0 0,0-1 0,0 1 0,0 0 0,0 0 0,0 0 0,0 0 0,0 0 0,1 1 0,-1-1 0,0 0 0,0 0 1,0 0-1,0 0 0,0 0 0,0 0 0,0 0 0,1 0 0,-1 0 0,0 0 0,0 0 0,0 0 0,0 0 0,0 0 0,0 1 0,4 10-9,-1 15-13,0 6-16,-2-3-29,10 44-1,-11-72 1,0 1-1,0-1 1,1 0 0,-1 1 0,0-1-1,1 0 1,-1 1 0,1-1-1,0 0 1,-1 0 0,1 1-1,0-1 1,0 0 0,0 0-1,0 0 1,0 0 0,0 0-1,0 0 1,0 0 0,0-1-1,0 1 1,0 0 0,2 0 0,-1-1-94,0 1 0,0-1 0,0 0 0,0-1 0,0 1 0,0 0 0,0 0 0,0-1 0,0 1 0,0-1 0,0 0 0,-1 1 0,1-1 0,3-2 0,8-4-618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3.38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 7 16139,'-9'-6'1745,"3"6"-1193,6 11-520,5 2 1344,2 1-1112,1 1-232,-1-5-160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4.1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284 221 16307,'-14'-98'3685,"15"94"-2044,2 13-732,7 22-89,-9-27-693,104 478 1461,-95-427-1556,-3-18-135,-1-9-291,-1 0 1,2 40-1,-19-101-2525,4 13 2064,-14-32-760,-2 1 0,-2 1 0,-55-79-1,-118-125 2392,199 254-775,-8-9 363,1 0 0,0 0-1,1 0 1,0-1-1,-7-14 1,12 22-227,0-1 1,0 0-1,1 0 0,-1 0 1,1 0-1,-1 0 1,1 0-1,0 0 0,0 0 1,0 0-1,0 0 0,1 0 1,-1 0-1,1 0 0,0 0 1,0 0-1,0 0 0,0 0 1,1 1-1,-1-1 1,1 0-1,-1 1 0,1-1 1,0 1-1,2-3 0,7-6 211,0 1-1,1 0 1,0 1-1,1 0 0,-1 1 1,2 0-1,-1 1 1,23-8-1,-12 6-129,1 1 1,0 2-1,0 0 0,34-2 1,-47 7-194,1 0 1,0 1 0,-1 1 0,1 0 0,-1 1-1,1 0 1,-1 1 0,0 0 0,1 1 0,-2 0-1,16 8 1,-20-8-25,0 0 1,0 1-1,0 0 0,-1 0 0,0 0 0,0 1 0,0 0 0,-1 0 0,0 0 0,0 1 0,0 0 1,-1 0-1,0 0 0,0 0 0,-1 1 0,0 0 0,0-1 0,1 12 0,-2-8 5,-1-1-1,0 1 0,-1 0 1,0 0-1,-1 0 0,0 0 1,-1 0-1,0 0 0,-1 0 1,0-1-1,-1 1 0,0-1 1,0 0-1,-1 0 0,-7 11 1,6-12-7,0 0 1,-1 0 0,0 0 0,0-1 0,-1 0-1,0 0 1,0-1 0,-1 0 0,0 0 0,0-1 0,0 0-1,-1-1 1,0 0 0,-20 7 0,28-12-44,0 1 0,0-1 0,0 1 0,0-1 0,0 0 1,0 0-1,0 0 0,0 0 0,0 0 0,0 0 0,0-1 0,-4 0 0,6 1-28,-1-1 0,0 1 0,0 0 0,1-1 0,-1 1 0,0-1 0,1 1 0,-1-1 0,1 1 0,-1-1 0,0 0 0,1 1 0,-1-1 0,1 0 0,0 1 0,-1-1 0,1 0 0,-1 1 0,1-1 0,0 0 0,-1-1 0,1 0-12,0 0 0,1 1 0,-1-1 0,0 0 0,0 1 0,1-1 0,-1 1 0,1-1 0,0 0 0,-1 1 0,1-1 0,0 1 0,0-1 0,0 1 0,0 0 0,0-1 0,0 1 0,0 0 0,0 0 0,1 0 0,-1 0 0,0 0 0,1 0 1,-1 0-1,1 0 0,-1 1 0,4-2 0,21-6-758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4.8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223 246 16331,'-8'-1'326,"-1"0"0,1 1 0,-1 0 0,0 1 0,1 0 0,-1 0 0,1 1 0,-1 0 0,1 0 0,0 1 0,0 0 0,0 0 0,0 1 0,1 0 0,-1 0 0,1 1 0,-8 6 0,9-5-219,0 0 0,0 0 0,1 0-1,-1 1 1,1-1 0,1 1-1,-1 1 1,1-1 0,1 0-1,-1 1 1,1 0 0,0 0-1,1 0 1,0 0 0,0 0-1,1 1 1,0 12 0,0-18-90,1-1 0,0 0 0,1 0-1,-1 1 1,0-1 0,1 0 0,-1 1 0,1-1 0,0 0 0,-1 0 0,1 0 0,0 0 0,3 4 0,-3-5-9,0 0 1,0 0 0,0 0 0,1 0 0,-1 0 0,0 0-1,1 0 1,-1-1 0,0 1 0,1-1 0,-1 1 0,1-1-1,-1 1 1,1-1 0,-1 0 0,1 1 0,-1-1 0,1 0 0,-1 0-1,1 0 1,-1-1 0,3 1 0,3-1 11,0-1 0,0 0 1,-1 0-1,1-1 0,-1 0 0,1 0 1,8-5-1,43-34 58,-28 19-41,-23 18-29,5-4 13,0 0 0,1 1 0,1 1 0,24-11 1,-35 17-17,0-1-1,1 2 1,-1-1 0,0 0 0,0 1 0,1-1 0,-1 1 0,0 0 0,1 0 0,-1 0 0,0 0 0,1 1 0,-1 0 0,0-1 0,0 1 0,1 0 0,-1 1 0,0-1 0,0 0 0,0 1 0,0 0 0,-1 0 0,1 0 0,0 0 0,-1 0-1,1 0 1,3 6 0,-1-2 26,0 2-1,-1-1 0,0 1 1,0-1-1,2 10 0,5 8 300,-11-25-323,0 0-1,0 0 0,0 0 0,0 0 0,0 0 1,0 0-1,0 0 0,0-1 0,0 1 0,0 0 0,0 0 1,0 0-1,0 0 0,0 0 0,0 0 0,0 0 1,0 0-1,0 0 0,0 0 0,0 0 0,1 0 0,-1 0 1,0 0-1,0 0 0,0 0 0,0 0 0,0 0 1,0-1-1,0 1 0,0 0 0,0 0 0,0 0 0,0 0 1,0 0-1,0 0 0,0 0 0,0 0 0,1 0 1,-1 0-1,0 0 0,0 0 0,0 0 0,0 0 0,0 0 1,0 0-1,0 0 0,0 0 0,0 0 0,0 0 1,0 0-1,0 1 0,0-1 0,0 0 0,1 0 0,-1 0 1,0 0-1,0 0 0,0 0 0,0 0 0,0 0 1,0 0-1,0 0 0,0 0 0,0 0 0,0 0 0,0 0 1,0 0-1,2-6 159,-2-21 138,-1 0 1,-1 0-1,-1 0 0,-11-42 0,8 41-187,-11-45-330,22 82 0,1-1 0,-1 0 1,2 0-1,-1 0 0,1-1 1,0 0-1,1 0 0,8 5 0,-10-9 108,1 0-1,0 0 0,0-1 1,-1 1-1,1-2 0,1 1 0,-1-1 1,0 0-1,0-1 0,0 1 0,1-1 1,-1-1-1,0 0 0,0 0 0,0 0 1,13-4-1,-6 0-83,-1 0 0,1-1 0,-1 0 0,0-1-1,0 0 1,-1-1 0,15-13 0,-17 13 45,-1-1 0,1-1 0,-2 0-1,15-20 1,-21 27 142,0 0 1,0-1-1,0 1 1,0-1-1,0 1 0,-1-1 1,0 0-1,1 1 0,-1-1 1,-1 0-1,1 0 0,-1 0 1,1 0-1,-1 0 0,0 0 1,0 1-1,-1-1 1,1 0-1,-1 0 0,-2-5 1,3 7 30,-1 1 0,1 0 0,-1 0 0,1 0 0,-1 0 0,0 0 0,1-1 0,-1 1 0,0 0 0,0 1 0,0-1 0,0 0 0,0 0 0,0 0 0,0 0 0,0 1 0,0-1 0,0 1 0,0-1 0,-1 1 0,1-1 0,0 1 0,-3-1 0,2 1 18,0 0-1,0 0 0,0 1 0,0-1 0,0 1 0,0-1 0,0 1 1,0 0-1,0 0 0,0-1 0,0 1 0,0 1 0,-2 0 0,-3 4 111,0 0 0,0 0 0,0 1-1,1 0 1,-7 9 0,4-3 3,0 1 1,1 0 0,1 0 0,0 1-1,-6 22 1,10-30-124,1 0 0,1-1 1,-1 1-1,1 0 0,1 0 0,-1 1 1,1-1-1,0 0 0,1 0 0,-1 0 0,2 0 1,-1 0-1,1 0 0,4 11 0,-5-16-28,0 1-1,1-1 0,-1 0 1,1 0-1,0 0 0,-1 0 1,1 0-1,0-1 0,0 1 1,0 0-1,0-1 0,1 0 1,-1 1-1,0-1 0,0 0 1,1 0-1,-1 0 0,1-1 1,-1 1-1,1 0 0,-1-1 1,1 0-1,-1 1 0,1-1 1,0 0-1,-1 0 0,1-1 1,-1 1-1,1-1 0,-1 1 1,1-1-1,3-1 0,4-1-48,-1-1-1,1 0 1,0 0 0,-1-1-1,0 0 1,15-12-1,-14 9-174,0-1 0,-1-1 0,0 0 0,-1 0 0,0-1 0,0 0 0,-1 0 0,-1-1 0,1 1 0,-2-2 0,0 1 0,-1 0 0,0-1 0,3-17 0,4-25-436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5.4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 0 15211,'4'150'4305,"43"267"-1,-45-402-4162,1 1 0,1-1 1,7 19-1,-11-33-138,0 0 0,0 0 0,1-1 0,-1 1 0,0 0 0,1 0 0,-1 0 0,0-1 0,1 1 0,-1 0 0,1-1 0,-1 1 0,1 0-1,0-1 1,-1 1 0,1-1 0,-1 1 0,1-1 0,0 1 0,1 0 0,-2-2-1,1 1 0,-1 0 0,1-1 0,-1 1 0,0-1 1,1 1-1,-1-1 0,0 1 0,1 0 0,-1-1 0,0 0 0,0 1 0,1-1 0,-1 1 0,0-1 0,0 1 0,0-1 1,0 1-1,0-1 0,0 1 0,0-2 0,2-38 60,-6 3-64,-1 1 0,-2 0 0,-2 0 0,-1 1 0,-1 0 0,-20-40 0,28 70 2,0-1 1,1 1 0,-2 0-1,1 0 1,-8-8-1,11 13-1,0 0 1,0 0-1,0 0 0,0 0 0,0 0 1,0 0-1,0-1 0,-1 1 0,1 0 0,0 0 1,0 0-1,0 0 0,0 0 0,0 0 0,0 0 1,-1 0-1,1 0 0,0 0 0,0 0 0,0 0 1,0 0-1,0 0 0,-1 0 0,1 0 1,0 0-1,0 0 0,0 0 0,0 0 0,0 0 1,-1 0-1,1 0 0,0 0 0,0 0 0,0 0 1,0 0-1,0 0 0,0 0 0,-1 0 0,1 1 1,0-1-1,0 0 0,0 0 0,0 0 1,0 0-1,0 0 0,0 0 0,0 1 0,-2 9 4,3 10-22,0-16-41,0 1 0,0-1 0,1 0 0,-1 0 0,1 0-1,0 0 1,0 0 0,1 0 0,-1 0 0,1-1 0,-1 1 0,1-1-1,0 0 1,0 0 0,1 0 0,4 4 0,-4-5-91,1 0-1,-1 0 1,0-1 0,1 1-1,-1-1 1,1 0 0,-1 0 0,1-1-1,-1 1 1,1-1 0,0 0-1,-1 0 1,1-1 0,0 1 0,8-3-1,24-8-657,0-2-1,0-2 1,-2-1 0,0-1-1,35-24 1,-75 45 1272,1 1 0,0 0 0,0 0 0,1 0 0,-1 1 0,-2 6 0,-22 45 1017,23-43-1155,0-1 1,1 2-1,0-1 0,-3 29 1,6-38-261,1 1 0,0 0 1,0 0-1,0 0 0,1 0 0,0-1 1,0 1-1,0 0 0,1-1 1,0 1-1,0-1 0,0 1 1,1-1-1,0 0 0,4 6 0,-6-9-41,0 0-1,1-1 1,-1 1-1,1 0 1,0-1-1,0 1 1,-1-1-1,1 0 0,0 0 1,0 0-1,0 0 1,0 0-1,0 0 1,1 0-1,-1 0 0,0-1 1,0 1-1,0-1 1,1 0-1,-1 0 1,3 1-1,-1-2 10,0 0 1,0 0-1,-1 0 0,1 0 1,0 0-1,0-1 0,-1 0 0,1 0 1,-1 0-1,0 0 0,5-3 1,1-3 42,0 0 0,-1-1 0,0 0 0,0 0 0,-1 0 0,0-1 0,7-13 0,-9 11 8,0 0 0,0 1 0,-1-1 0,-1-1 0,0 1 0,1-19-1,-3 26-66,-1 0-1,0 0 0,0-1 1,-1 1-1,1 0 0,-1 0 0,-1 0 1,-1-7-1,2 10-25,-1 0 1,1-1 0,0 1-1,-1 0 1,1 0 0,-1 0-1,1 0 1,-1 0 0,0 0-1,0 0 1,0 0 0,0 1-1,0-1 1,-1 1 0,1 0-1,0-1 1,-3 0 0,2 1-71,0 0 1,0 1-1,0-1 1,0 1-1,0-1 1,0 1 0,0 0-1,0 0 1,0 0-1,0 1 1,0-1-1,-5 2 1,-34 15-1251,1 0 569,17-15 144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6.3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5 323 16203,'-1'-4'193,"0"1"0,0-1-1,1 0 1,-1 0 0,1 0 0,0 1-1,0-1 1,0 0 0,0 0-1,1 0 1,0 1 0,0-1-1,0 0 1,0 1 0,0-1-1,1 1 1,-1-1 0,1 1-1,0-1 1,0 1 0,0 0-1,4-3 1,-4 2-19,1 0 1,0 0-1,0 1 0,0-1 1,1 1-1,-1 0 0,1 0 1,0 0-1,0 1 0,0-1 1,0 1-1,0 0 0,0 0 1,1 1-1,-1-1 0,1 1 1,7-2-1,-9 3-124,0 1-1,-1-1 1,1 1 0,0 0-1,-1 0 1,1 0 0,-1 0-1,1 0 1,-1 0 0,1 1-1,-1-1 1,0 1 0,0 0-1,1 0 1,-1 0 0,-1 0-1,1 0 1,0 0 0,0 0-1,-1 0 1,1 1 0,-1-1-1,0 1 1,1 2 0,4 8 36,-1 0 1,-1 0 0,4 20-1,7 76 49,-13-81-118,2 1-1,0 0 0,10 28 0,-14-55-7,1 0-1,0 1 1,0-1-1,0 0 1,0 0-1,0 1 1,0-1-1,1 0 1,-1 0-1,1 0 1,0-1-1,-1 1 1,1 0-1,0-1 1,0 1-1,4 2 1,-5-4 1,1 1 1,-1-1 0,1 0-1,-1 0 1,1 0 0,0 0 0,-1 0-1,1 0 1,-1 0 0,1 0-1,-1 0 1,1-1 0,0 1 0,-1-1-1,1 1 1,-1-1 0,0 0-1,1 1 1,-1-1 0,1 0 0,-1 0-1,0 0 1,0 0 0,0 0-1,0 0 1,2-3 0,5-5 41,0 0 0,-1-1-1,-1 0 1,0 0 0,0 0 0,-1-1 0,0 0 0,-1 0 0,4-12-1,-3 2 26,0-1 0,-1 1 0,-1-1 0,0-23 0,-3 40-66,1 0 0,-1 0-1,0 0 0,0 0 0,0 1 0,-1-1 0,1 0 0,-1 0 0,0 1 1,0-1-1,-1 0 0,1 1 0,-1 0 0,-4-7 0,6 11-9,0 0 0,0-1 0,0 1 0,0 0 0,0 0 1,0 0-1,-1 0 0,1-1 0,0 1 0,0 0 0,0 0 0,0 0 0,0 0 0,-1 0 0,1 0 0,0 0 0,0 0 1,0-1-1,0 1 0,-1 0 0,1 0 0,0 0 0,0 0 0,0 0 0,0 0 0,-1 0 0,1 0 0,0 0 0,0 0 0,0 0 1,-1 0-1,1 0 0,0 0 0,0 0 0,0 0 0,0 1 0,-1-1 0,1 0 0,0 0 0,0 0 0,0 0 0,-1 0 0,-2 10 19,2 11-10,3-13-9,-1-1 0,1 0 0,1 1 0,-1-1 0,1 0 0,1-1 0,-1 1 0,1-1 0,0 1 0,0-1 0,1 0-1,0-1 1,0 1 0,11 8 0,-12-11-1,0 0-1,1 0 0,0 0 1,0 0-1,0-1 0,0 0 1,0 0-1,0-1 0,0 1 1,1-1-1,-1 0 0,0 0 1,1-1-1,-1 0 0,1 0 1,-1 0-1,1 0 0,-1-1 0,1 0 1,9-3-1,-5 0 1,-1 0 0,0-1 0,-1 0 0,1 0 0,-1 0 0,0-1 0,0-1 0,-1 1 0,14-16 0,-8 6 7,-1 0-1,0-1 0,17-34 0,-25 43-1,-1 0-1,0 0 0,0-1 0,3-14 0,-5 21-3,-1 0-1,0 0 0,1 0 1,-1 0-1,0-1 0,0 1 1,0 0-1,0 0 0,-1 0 1,1 0-1,0 0 0,-1 0 1,0 0-1,1 0 0,-1 0 1,0 0-1,0 0 0,0 0 1,0 1-1,0-1 0,-1 0 1,1 1-1,0-1 0,-4-2 1,4 3-1,0 1 0,0-1 0,0 0 0,-1 1 0,1 0 0,0-1 0,0 1 0,-1 0-1,1-1 1,0 1 0,0 0 0,-1 0 0,1 0 0,0 0 0,-1 0 0,1 0 0,0 1 0,0-1 0,-1 0 0,0 1 0,-1 0-1,0 1 0,0 0 1,0-1-1,0 1 0,1 0 0,-1 0 0,-4 5 0,1-1-2,0 1-1,1 0 0,0 1 0,0-1 0,-4 10 0,6-11 2,1 1-1,-1-1 1,1 0-1,1 1 1,-1-1-1,1 1 1,0 0 0,0 13-1,1-19 3,1 1-1,-1 0 0,0-1 1,0 1-1,1-1 1,-1 1-1,1-1 1,0 1-1,-1-1 1,1 1-1,0-1 0,0 0 1,0 1-1,0-1 1,0 0-1,0 0 1,2 2-1,-2-2 1,1 0 0,0 0 0,0 0 0,0-1-1,0 1 1,0-1 0,0 1 0,0-1 0,0 1 0,0-1-1,0 0 1,0 0 0,1 0 0,-1 0 0,0-1 0,0 1 0,2-1-1,87-25-17,-67 17-5,1 2 1,0 1-1,27-4 0,-44 9 9,-1 1 0,1-1 0,0 2-1,-1-1 1,1 1 0,-1 0 0,1 1-1,-1-1 1,0 1 0,1 1 0,-1 0-1,0 0 1,0 0 0,11 8 0,-17-10 12,0-1 2,1 1-1,-1 0 0,0 0 0,1 0 0,-1 0 0,0 0 0,0 1 0,1-1 0,-1 0 0,0 0 0,0 1 0,-1-1 0,1 1 0,0-1 0,0 0 0,0 4 0,-1-5 5,0 0-1,0 1 1,0-1 0,0 0-1,0 0 1,0 0-1,0 1 1,0-1-1,0 0 1,0 0-1,0 0 1,0 1-1,0-1 1,0 0-1,0 0 1,0 0-1,0 1 1,0-1-1,-1 0 1,1 0 0,0 0-1,0 0 1,0 0-1,0 1 1,-1-1-1,1 0 1,0 0-1,0 0 1,0 0-1,0 0 1,-1 0-1,1 0 1,0 0-1,0 1 1,0-1 0,-1 0-1,1 0 1,0 0-1,0 0 1,-1 0-1,1 0 1,0 0-1,0 0 1,0 0-1,-1 0 1,1-1-1,0 1 1,0 0-1,0 0 1,-1 0-1,1 0 1,0 0 0,0 0-1,0 0 1,0 0-1,-1-1 1,1 1-1,0 0 1,0 0-1,0 0 1,0 0-1,0-1 1,-1 1-1,1 0 1,-15-12 188,5 0-54,0-1 1,1 0 0,0-1-1,-12-28 1,-21-64 155,37 92-297,1 4-123,2 5-85,0-1 0,0 1 0,0 0 0,1-1 0,0 1 0,0 0 0,0-1-1,1-10 1,0 15 165,0 1 1,0 0-1,0-1 0,0 1 0,0 0 1,0-1-1,0 1 0,0 0 0,0-1 1,0 1-1,0 0 0,0-1 0,0 1 1,1 0-1,-1-1 0,0 1 0,0 0 1,0-1-1,1 1 0,-1 0 0,0 0 1,0-1-1,1 1 0,-1 0 0,0 0 1,1 0-1,-1-1 0,0 1 0,1 0 1,-1 0-1,0 0 0,1 0 0,-1 0 1,13 3-647,-5 1 367,17 3-550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6.8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 1 16259,'-4'4'223,"1"0"-1,1 0 0,-1 0 0,1 0 0,-1 0 0,1 1 1,1-1-1,-1 1 0,1 0 0,-1-1 0,1 1 0,0 0 1,1 0-1,0 0 0,0 8 0,1 11 331,1-1 0,5 25 0,-1-15 4,-5-21-397,15 79 865,-14-82-913,0 0 0,1 0 0,0 0 0,1 0 0,0 0 1,1-1-1,7 11 0,-11-17-88,1 0 0,0 0 1,0 0-1,-1-1 0,1 1 1,0-1-1,0 1 0,1-1 1,-1 0-1,0 0 0,0 0 1,0 0-1,1 0 0,-1 0 1,1-1-1,-1 1 0,1-1 0,-1 0 1,0 0-1,1 0 0,-1 0 1,1 0-1,-1 0 0,1 0 1,-1-1-1,1 1 0,-1-1 1,0 0-1,3-1 0,7-3 19,0-1 0,0-1 0,0 0 0,12-10 0,-5 4-16,4-3-4,47-28 37,-61 39-63,1 0 0,-1 1 0,1 1 1,0-1-1,19-3 0,-26 7 2,0-1 0,0 1 0,0 0-1,0 0 1,-1 0 0,1 0 0,0 1 0,0-1-1,0 1 1,-1 0 0,1-1 0,0 1-1,-1 0 1,1 1 0,0-1 0,-1 0-1,0 1 1,1-1 0,-1 1 0,0 0-1,0 0 1,3 3 0,-3-2 13,0 0 0,0 0 0,-1 0 0,1 0 0,-1 0 0,0 0 0,0 0 0,0 1 0,0-1 0,-1 0-1,1 1 1,-1-1 0,0 0 0,0 1 0,0-1 0,0 0 0,-1 1 0,-1 5 0,0 0 94,-1-2-1,-1 1 1,1 0-1,-1-1 1,-1 1-1,1-1 1,-1 0-1,-1-1 1,1 1 0,-1-1-1,0 0 1,0 0-1,-1-1 1,-9 7-1,10-8-52,-1 0-1,1 0 0,0-1 0,-1 0 0,0 0 1,0 0-1,0-1 0,0 0 0,0 0 1,0-1-1,0 0 0,0 0 0,-1-1 0,1 0 1,0 0-1,-1-1 0,-7-1 0,13 1-114,1 1-1,-1 0 0,1-1 0,-1 1 1,1-1-1,0 0 0,-1 1 1,1-1-1,0 0 0,0 0 0,-1 0 1,1 0-1,0 0 0,0 0 1,0 0-1,-1-2 0,2 2-49,-1 0 0,1 0-1,-1 0 1,1 0 0,0 0 0,0 0-1,0 0 1,0 0 0,0 0 0,0 0-1,0 0 1,0 0 0,0 0 0,0 0 0,0 0-1,0 0 1,1 0 0,0-1 0,1-2-193,0 0 0,0 0 1,1 0-1,0 0 1,0 0-1,0 1 1,0 0-1,7-6 0,11-8-718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7.2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1 158 12507,'25'-19'2045,"27"-26"0,-45 37-1191,0 1 0,0-1 1,-1 0-1,0-1 1,-1 1-1,1-1 0,5-16 1,-11 25-823,1 0-1,-1-1 1,0 1 0,0 0 0,0 0 0,0-1 0,0 1-1,0 0 1,0-1 0,0 1 0,0 0 0,0-1 0,0 1-1,0 0 1,0-1 0,0 1 0,0 0 0,0-1 0,0 1-1,0 0 1,0 0 0,0-1 0,0 1 0,-1 0 0,1-1 0,0 1-1,0 0 1,0 0 0,0-1 0,-1 1 0,1 0 0,0 0-1,0 0 1,-1-1 0,1 1 0,0 0 0,0 0 0,-1 0-1,1 0 1,0-1 0,-1 1 0,1 0 0,0 0 0,-1 0 0,1 0-1,0 0 1,-1 0 0,1 0 0,-2 0 11,1 0 1,0 0-1,0 0 0,0 0 0,0 0 1,0 1-1,-1-1 0,1 0 1,0 1-1,0-1 0,0 0 1,-2 2-1,-3 3 20,0 1 1,1 0-1,0 0 1,0 0-1,0 1 1,0-1-1,1 1 1,0 0-1,1 0 1,0 1-1,0-1 0,0 1 1,-1 8-1,0 0-52,1 1 0,0 0-1,1-1 1,1 1-1,1 21 1,0-33-6,1 1 0,0-1 1,-1 0-1,2 0 0,-1 1 0,1-1 0,-1 0 1,1 0-1,1-1 0,-1 1 0,1 0 0,0-1 1,0 1-1,0-1 0,8 8 0,-9-10-81,1 0-1,0 0 1,-1-1-1,1 1 1,0-1-1,0 1 1,0-1-1,0 0 0,1 0 1,-1-1-1,0 1 1,0 0-1,1-1 1,-1 0-1,0 0 1,0 0-1,1 0 1,-1-1-1,0 1 1,0-1-1,1 0 1,-1 1-1,0-2 1,0 1-1,0 0 0,4-3 1,7-3-633,-1-1 0,0 0 0,-1-1 0,14-12 0,-1-3-298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7.6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211 2 16620,'-7'-1'458,"-1"1"1,1 0-1,-1 0 0,1 0 1,-1 1-1,1 1 1,-1-1-1,1 1 1,0 0-1,0 1 1,0-1-1,0 1 1,-12 8-1,10-6-227,-1 2 1,1-1-1,0 1 0,1 1 0,-1 0 0,1 0 0,1 0 1,-10 14-1,16-20-228,-1 0 0,1 0 0,0 0 0,0-1 0,0 1 0,0 0 0,1 1 0,-1-1 0,0 0 0,1 0 0,0 0 0,-1 0 0,1 0 0,0 1 0,0-1 0,0 0 0,1 4 0,-1-5-6,1 0 0,0 0 0,-1 0 0,1 1 1,0-1-1,0 0 0,0 0 0,0 0 0,0 0 0,0-1 0,0 1 1,0 0-1,0 0 0,1 0 0,-1-1 0,0 1 0,0-1 1,1 1-1,-1-1 0,0 1 0,0-1 0,1 0 0,-1 0 1,1 0-1,-1 0 0,3 0 0,16 0-23,1 0 1,30-7-1,-26 4-35,32-1 0,-49 4 35,-1 1 0,1-1 0,-1 1-1,1 1 1,-1-1 0,0 1 0,1 1-1,10 4 1,-16-6 21,0 0-1,0 0 1,0 0-1,0 0 1,0 1-1,0-1 1,0 1-1,0-1 1,-1 1-1,1-1 1,-1 1-1,1 0 1,-1 0-1,1 0 1,-1 0-1,0 0 1,0 0-1,0 0 1,0 0-1,-1 1 1,1-1-1,0 3 1,-1-2 26,0 0-1,0 1 1,-1-1 0,1 1 0,-1-1-1,0 1 1,0-1 0,0 0-1,-1 1 1,1-1 0,-1 0-1,1 0 1,-4 3 0,-4 7 121,-2 0-1,1-1 1,-2 0 0,0-1-1,-14 10 1,-19 9-25,43-28-149,-1-1-1,1 0 1,-1 0 0,1 1 0,-1-2 0,0 1 0,0 0 0,1 0-1,-1-1 1,0 0 0,0 0 0,0 1 0,1-2 0,-1 1 0,0 0 0,-3-1-1,5 1 25,1 0 0,-1-1-1,0 1 1,1 0-1,-1-1 1,0 1-1,1 0 1,-1-1-1,1 1 1,-1-1-1,1 1 1,-1-1 0,1 1-1,-1-1 1,1 1-1,-1-1 1,0-1-1,-2-17-223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8.0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228 46 17212,'-3'-4'261,"0"1"1,0-1 0,0 1-1,-1 0 1,1 0 0,-1 0-1,1 0 1,-1 0 0,0 1 0,0 0-1,0-1 1,-1 2 0,1-1-1,0 0 1,-1 1 0,1 0-1,-1 0 1,1 0 0,-1 1-1,0-1 1,1 1 0,-1 0-1,-8 2 1,7-1-162,0 0 1,0 1-1,1-1 1,-1 2-1,1-1 1,0 0-1,0 1 0,0 0 1,0 0-1,0 1 1,0-1-1,1 1 1,0 0-1,0 0 0,0 1 1,0-1-1,0 1 1,-3 7-1,2-4-88,2-1-1,-1 1 1,1 1-1,0-1 1,1 0-1,-1 1 1,0 13 0,2-21-13,1 1-1,0 0 1,0 0 0,0 0 0,0 0 0,0-1 0,0 1 0,0 0 0,1 0 0,-1 0 0,1-1 0,-1 1 0,1 0 0,0 0 0,0-1 0,-1 1 0,1-1 0,0 1 0,0-1 0,1 1-1,-1-1 1,0 1 0,0-1 0,1 0 0,-1 0 0,1 0 0,-1 0 0,1 0 0,-1 0 0,1 0 0,0 0 0,-1-1 0,1 1 0,0-1 0,0 1 0,0-1 0,-1 1 0,1-1 0,0 0-1,3 0 1,12-1-54,1 0-1,-1-1 1,33-9-1,-27 6-88,29-4 1,-44 9 90,-1-1 0,1 1 0,0 0 0,-1 1 0,1 0 0,0 0 0,12 5 0,-18-6 59,0 1 0,1 0 0,-2 0 0,1-1 0,0 1 0,0 1 0,0-1-1,0 0 1,-1 0 0,1 1 0,0-1 0,-1 1 0,1-1 0,-1 1 0,0 0 0,1-1 0,-1 1 0,0 0 0,0 0 0,0 0 0,-1 0 0,1 0 0,0 0 0,-1 0 0,1 0-1,-1 0 1,1 0 0,-1 0 0,0 1 0,0-1 0,0 0 0,0 0 0,-1 0 0,1 0 0,-1 0 0,1 0 0,-2 3 0,-1 4 122,0 0 0,-1 0 1,-1 0-1,1-1 0,-2 0 1,1 0-1,-8 9 0,-1-1 193,0 0-1,-23 19 1,32-30-435,1-2-1,-1 1 1,0 0-1,0-1 1,-1 0-1,1 0 1,0-1 0,-1 0-1,0 0 1,1 0-1,-1 0 1,0-1-1,-7 1 1,12-2 99,1 0 0,-1 0 0,1 0 0,0 0 0,-1 0 0,1 0 0,-1 0-1,1 0 1,0 0 0,-1 0 0,1 0 0,-1 0 0,1-1 0,0 1 0,-1 0 0,1 0 0,-1 0 0,1-1 0,0 1 0,-1 0 0,1 0-1,0-1 1,0 1 0,-1 0 0,1-1 0,0 1 0,0 0 0,-1-1 0,1 1 0,0-1 0,0 1 0,0 0 0,0-1 0,-1 1 0,1 0-1,0-1 1,0 1 0,0-1 0,0 1 0,0-1 0,0 1 0,0 0 0,0-1 0,0 1 0,0-1 0,1 1 0,-1 0 0,0-1 0,0 1-1,0-1 1,0 1 0,1-1 0,8-17-525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8.9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36 417 16107,'0'3'168,"1"-1"0,-1 0 0,1 0 0,0 0 0,0 0 0,0 0-1,0 0 1,1 0 0,-1 0 0,0 0 0,1-1 0,-1 1 0,1 0 0,0-1-1,-1 1 1,1-1 0,0 0 0,0 1 0,0-1 0,3 1 0,-2-1 34,1 0 0,0 0 1,0-1-1,0 1 1,-1-1-1,1 0 0,0 0 1,0 0-1,0 0 1,0-1-1,4 0 0,2-2 105,1 0 0,-1-1-1,0 0 1,0-1 0,0 0-1,-1 0 1,15-12 0,-17 12-207,-1-1 1,0 0 0,0-1-1,-1 0 1,0 1 0,0-1 0,0-1-1,-1 1 1,4-11 0,-7 16-83,0-1 1,0 1 0,0 0-1,0-1 1,-1 1-1,1-1 1,-1 1 0,1-1-1,-1 1 1,0-1 0,0 1-1,0-1 1,-1 1-1,1 0 1,-1-1 0,1 1-1,-1-1 1,0 1 0,1 0-1,-1-1 1,-1 1-1,1 0 1,0 0 0,0 0-1,-1 0 1,1 0 0,-1 0-1,0 0 1,0 0-1,1 1 1,-1-1 0,0 0-1,0 1 1,-1 0 0,-2-2-1,1 1 4,0 0 0,0 1 0,0 0-1,-1-1 1,1 1 0,0 1 0,-1-1-1,1 1 1,0-1 0,-1 1 0,1 1-1,0-1 1,-8 2 0,5 0 0,0 0 0,0 0 0,0 1 1,0 0-1,1 1 0,-1-1 0,-9 8 1,6-3-11,0 1 1,0 0-1,1 0 1,0 1-1,1 0 1,0 0-1,0 1 1,-10 21-1,15-26-11,0-1 1,1 1-1,-1 0 0,1 0 0,1-1 1,-1 1-1,1 0 0,0 1 0,0-1 1,0 0-1,1 0 0,0 0 0,1 0 0,0 8 1,0-13-2,-1 0 0,0 0 0,1 0 0,-1 0-1,1-1 1,-1 1 0,1 0 0,-1 0 0,1 0 0,-1-1 0,1 1 0,0 0 0,0-1 0,-1 1 0,1 0 0,0-1 0,0 1 0,0-1 0,0 1 0,-1-1 0,1 0 0,2 1 0,-1 0-1,0-1 1,1 0 0,-1 0 0,0 0-1,1 0 1,-1 0 0,0-1 0,0 1-1,4-1 1,5-3-1,0-1 0,0 1 0,11-8 0,-15 8 1,68-39 4,57-29 5,-119 66-9,0 1 1,1 0-1,0 1 0,0 1 1,0 0-1,1 0 0,27 0 1,-38 3-1,-1 0 0,0 0 0,1 0 0,-1 1 1,0-1-1,0 1 0,1 0 0,-1 0 0,0 0 1,0 0-1,0 0 0,0 1 0,0-1 0,0 1 0,-1 0 1,1 0-1,-1 0 0,1 0 0,-1 0 0,1 1 1,2 4-1,-4-7 2,-1 1 1,0-1-1,0 0 1,1 1 0,-1-1-1,0 0 1,0 1-1,1-1 1,-1 0-1,0 0 1,1 0 0,-1 1-1,0-1 1,1 0-1,-1 0 1,0 0-1,1 0 1,-1 1 0,0-1-1,1 0 1,-1 0-1,1 0 1,-1 0 0,0 0-1,1 0 1,-1 0-1,1 0 1,-1 0-1,0 0 1,1-1 0,-1 1-1,12-10 55,8-23 16,-18 28-57,22-42 66,-17 30-63,1 1-1,0 0 0,2 0 0,0 1 1,23-28-1,-32 42-19,-1 0-1,1 1 1,0-1 0,0 0 0,-1 1 0,1-1-1,0 0 1,0 1 0,0-1 0,0 1 0,0-1-1,0 1 1,0 0 0,0-1 0,0 1 0,0 0-1,0 0 1,0 0 0,0 0 0,0 0 0,0 0-1,0 0 1,0 0 0,0 0 0,0 0-1,0 0 1,2 1 0,0 1-4,-1 0 0,1 0-1,0 0 1,-1 1 0,1-1 0,-1 0-1,3 4 1,-4-4 2,1 0 0,-1 0 0,1 0-1,0 0 1,0 0 0,0 0 0,0-1 0,0 1 0,0 0-1,0-1 1,1 0 0,-1 0 0,0 0 0,1 0 0,-1 0-1,1 0 1,-1 0 0,4 0 0,1-3-1,1 0 0,-1 0 0,0-1 0,0 0 1,-1 0-1,1-1 0,-1 0 0,1 0 0,-1 0 0,9-9 1,0 2-14,0-1-3,-8 6-16,1 0 1,-1 1-1,1 0 0,-1 0 1,11-3-1,-16 7 24,-1 0 0,1 1-1,0-1 1,-1 1 0,1 0 0,0-1-1,0 1 1,-1 0 0,1 0-1,0 0 1,0 0 0,-1 1 0,1-1-1,0 0 1,0 1 0,-1-1 0,1 1-1,0 0 1,-1-1 0,1 1 0,-1 0-1,1 0 1,-1 0 0,1 0-1,-1 0 1,0 0 0,0 1 0,1-1-1,-1 0 1,0 1 0,0-1 0,1 2-1,10 18-121,0 1 0,11 32-1,11 18 109,-15-37 42,47 93 48,-60-113-63,0 1 1,-1-1-1,0 1 0,-1 0 1,-1 1-1,2 24 0,-6-36 3,1 0 0,-1 0-1,0 1 1,0-1 0,-1 0 0,1 0-1,-1 0 1,0 0 0,0-1 0,-1 1-1,0 0 1,1-1 0,-1 0 0,-1 0-1,1 0 1,-6 5 0,6-5 29,-1-1 0,1 0 0,-1-1 0,1 1 0,-1 0 0,0-1 1,0 0-1,0 0 0,0 0 0,0-1 0,-1 1 0,1-1 0,0 0 0,-1 0 0,1 0 0,-1-1 0,1 0 1,-1 0-1,-4 0 0,6-1 2,1 0 0,-1 0 0,1 0 0,0 0 0,-1-1 0,1 1 0,0 0 0,0-1 0,0 0 0,0 0 0,0 1 0,0-1 0,0 0 0,1-1 0,-1 1 0,1 0 0,-1 0 0,1-1 0,0 1 0,0-1 0,-2-4 0,0-4 81,0-1-1,0 0 1,-2-18-1,3 5-12,0 0 0,2 0 0,0 0 0,2 0 0,1 0 0,1 0 0,13-46 0,-11 55-226,0 0-1,1 0 1,1 0 0,0 1 0,1 0 0,0 1 0,2 0-1,0 0 1,0 1 0,1 1 0,1 0 0,18-14-1,-13 13-299,-1-1-1,0-1 0,-1 0 0,16-20 0,-8 0-288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146 360 18156,'1'-4'389,"-1"1"1,0-1-1,0 1 1,-1-1-1,1 0 1,-1 1-1,1-1 1,-4-6-1,4 9-296,-1 0 0,1 0 0,-1 0 0,1 1 0,-1-1 0,1 0 0,-1 0 0,0 0 0,1 1 0,-1-1 0,0 0 0,0 1 0,1-1 0,-1 1 0,0-1 0,0 1 0,0-1 0,0 1 0,0-1 0,0 1 0,0 0 0,0 0 0,0 0 0,0-1 0,0 1 0,0 0 0,0 0 0,0 0-1,0 0 1,0 1 0,0-1 0,0 0 0,0 0 0,0 0 0,0 1 0,-2 0 0,-1 1 35,0 0-1,0 1 0,0-1 0,1 1 0,-1 0 1,0 0-1,1 0 0,0 1 0,0-1 0,0 1 1,-5 7-1,-1 4-22,-13 30 1,15-29-96,1 0 1,-5 20-1,9-31-11,1 0-1,0 0 0,1 0 0,-1 0 1,1 0-1,0 0 0,0 0 1,0 1-1,1-1 0,0 0 0,2 9 1,-2-13 1,-1-1 0,0 1 1,1 0-1,-1 0 0,1 0 1,-1 0-1,1 0 0,0-1 1,-1 1-1,1 0 0,0-1 1,-1 1-1,1 0 0,0-1 1,0 1-1,0-1 0,-1 1 1,1-1-1,0 1 0,0-1 1,0 0-1,0 1 0,0-1 1,1 0-1,0 0 1,0 0 0,0 0 0,0 0 0,0-1 0,0 1 0,-1-1 0,1 1-1,0-1 1,0 0 0,0 0 0,2-1 0,3-3 4,0 0-1,0-1 0,-1 1 1,10-13-1,-1-1 24,-2 0 0,0-1 0,-2 0 0,0-1 0,-1-1 1,8-24-1,1-14 115,11-65 0,-26 107-106,-1 8-10,-1-1 1,0 1-1,-1-1 1,0 1-1,0-1 1,-2-11-1,-3 28 17,-2 9-49,-9 47-5,1 0 0,4 1 0,-5 121 0,15-179 14,0 0 0,1 0 0,-1-1 0,1 1 1,0 0-1,0 0 0,3 5 0,-4-9-3,1 0 0,-1 0-1,1-1 1,-1 1 0,1 0 0,-1 0-1,1-1 1,-1 1 0,1 0 0,0-1 0,-1 1-1,1-1 1,0 1 0,0-1 0,-1 1 0,1-1-1,0 0 1,0 1 0,0-1 0,0 0 0,-1 1-1,1-1 1,0 0 0,0 0 0,0 0 0,0 0-1,0 0 1,0 0 0,-1 0 0,1 0 0,0 0-1,0-1 1,0 1 0,0 0 0,0 0 0,-1-1-1,1 1 1,0-1 0,0 1 0,0 0 0,-1-1-1,1 0 1,1 0 0,3-3 0,-1 0 1,0 0-1,1 0 1,-1-1-1,-1 0 1,1 1-1,-1-1 1,1 0-1,-2-1 1,6-10-1,1-9-5,8-26-1,-16 47 3,8-30-9,-1 2-155,-11 63 49,2-21 102,-8 63-25,9-66 40,-1 1 1,2 0-1,-1 0 0,1 0 1,0 0-1,1 0 0,2 8 1,-3-14-1,0 0 1,-1 0 0,1-1 0,0 1 0,0 0 0,0 0 0,1-1 0,-1 1 0,0-1 0,1 1 0,-1-1 0,1 1 0,-1-1 0,1 0 0,0 0 0,-1 0 0,1 0 0,0 0 0,0 0 0,3 1 0,-1-1-1,0-1 0,0 0 0,0 1 1,0-1-1,0 0 0,0-1 0,0 1 0,-1-1 1,1 0-1,5-1 0,5-3 1,-1-1 1,0 0-1,0 0 0,23-17 1,-22 12 1,0-1 1,0 0-1,-1-1 1,-1-1-1,0 0 0,-1-1 1,0 0-1,-1 0 1,-1-1-1,9-20 0,-6 6 11,-1 0 0,-1 0 0,-2-1 0,-1 0 0,4-34 0,-11 58-7,1 0 0,-1 0-1,0 0 1,0 0 0,-1 0-1,-2-9 1,3 15-9,0 1 0,0-1 0,0 1 0,1-1-1,-2 1 1,1-1 0,0 1 0,0-1 0,0 1 0,0-1 0,0 1 0,0-1 0,0 1 0,-1-1 0,1 1 0,0-1 0,0 1-1,-1 0 1,1-1 0,0 1 0,-1-1 0,1 1 0,0 0 0,-1-1 0,1 1 0,0 0 0,-1-1 0,1 1 0,-1 0-1,1 0 1,-2-1 0,0-2-139,2 2 94,-1 2-92,-11 58 204,2 0 0,3 1 0,2 113-1,5-168-53,0 8 33,0 0-1,0-1 0,2 1 1,0-1-1,0 1 1,8 21-1,-10-33-32,0-1-1,0 1 1,1 0 0,-1 0-1,0-1 1,1 1 0,-1 0-1,1-1 1,-1 1 0,1 0 0,-1-1-1,1 1 1,0-1 0,-1 1-1,1-1 1,1 2 0,-2-2-2,0 0 1,1 0-1,-1 0 0,0 0 1,1 0-1,-1-1 1,0 1-1,1 0 1,-1 0-1,0 0 1,0 0-1,1 0 0,-1 0 1,0-1-1,1 1 1,-1 0-1,0 0 1,0 0-1,0-1 1,1 1-1,-1 0 0,0 0 1,0-1-1,0 1 1,1 0-1,-1 0 1,0-1-1,1-2 35,1 0 1,-1 0-1,0 1 0,-1-1 0,1 0 1,0 0-1,-1-4 0,1 1 3,0-2-45,-1 1 0,0-1 0,0 1 0,-2-11 0,2 15-91,-1 1 0,0-1 0,0 1 0,0-1 0,0 1 0,0 0 1,-1-1-1,1 1 0,-1 0 0,1 0 0,-1 0 0,0 0 0,0 0 0,0 0 0,-4-2 0,-5-4 122,1-1-1,0 0 1,0 0 0,1-1-1,1 0 1,-1 0-1,-10-19 1,21 28 22,-1 0-1,1 1 1,-1-1 0,1 1 0,0 0 0,-1-1 0,1 1 0,-1 0 0,1 0 0,0 0 0,-1 0 0,1 0 0,2 1 0,0-1 24,-4 0-68,28 0-59,0 0 1,51-10 0,-72 9-161,-1 0 0,1-1 0,0 0 0,-1-1 0,1 1-1,-1-1 1,0-1 0,0 1 0,0-1 0,0 0 0,-1 0 0,1-1-1,-1 1 1,0-1 0,0 0 0,7-12 0,-2-3-559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7:45:29.5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126 1785 16804,'-8'0'136,"-10"0"82,0-1 0,0-1 1,-22-5-1,20-2-210,20 9-5,0-1 0,-1 1 0,1 0-1,0-1 1,-1 1 0,1-1 0,0 1 0,0-1 0,-1 1-1,1-1 1,0 1 0,0-1 0,0 1 0,-1-1 0,1 1-1,0-1 1,0 1 0,0-1 0,0 1 0,0-1 0,0 1-1,0-1 1,1 0 0,0-2 10,0 1 0,1 0 0,-1 0 0,1 0 0,0 0 0,-1 0 1,1 0-1,0 0 0,0 0 0,0 1 0,1-1 0,-1 1 0,5-3 0,49-24 350,1 2 1,115-34-1,-152 54-304,651-198 1188,93-30-1032,57-38 599,774-248 653,-378 173-3105,-1114 322 1044,-93 22 218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16051,'3'9'538,"0"0"0,1 0 0,0 0 0,1-1 0,-1 0 0,2 1 0,-1-2 0,1 1 0,0-1-1,8 8 1,-11-13-417,0 1-1,0-1 0,0 1 0,1-1 0,-1 0 0,0 0 1,1-1-1,0 1 0,-1-1 0,1 0 0,0 0 1,0 0-1,0 0 0,0 0 0,-1-1 0,1 0 0,0 0 1,0 0-1,0 0 0,0-1 0,0 1 0,0-1 1,0 0-1,-1 0 0,1-1 0,0 1 0,3-3 0,1-1-21,0 0 0,0 0-1,-1-1 1,0 0 0,0 0 0,0-1-1,-1 1 1,0-2 0,0 1-1,-1-1 1,0 0 0,0 0-1,4-10 1,-6 11-50,0 1 0,0-1 0,-1 0 0,0 0-1,-1 0 1,1 0 0,-1-1 0,-1 1 0,1 0 0,-1 0 0,-1-1 0,1 1 0,-1 0 0,0 0 0,-1 0-1,0 0 1,-3-10 0,3 14-34,1 0-1,-1 0 1,1 0 0,-1 1-1,0-1 1,0 1-1,0-1 1,0 1 0,-1-1-1,1 1 1,-1 0-1,1 0 1,-1 0 0,0 1-1,1-1 1,-1 1-1,0-1 1,0 1 0,0 0-1,0 0 1,-1 0-1,1 1 1,0-1 0,0 1-1,0 0 1,-1-1-1,1 1 1,-4 1 0,2 0-11,1 0 0,-1 0 0,1 0 0,0 1 0,-1-1 0,1 1 0,0 0 0,0 1 1,0-1-1,1 0 0,-1 1 0,0 0 0,1 0 0,0 0 0,0 1 0,0-1 0,0 1 0,0-1 1,-3 8-1,0 2-8,1 0 1,1 1 0,0-1-1,1 1 1,0 0 0,1 0-1,1 0 1,0 0 0,1 0-1,0 0 1,2 0 0,-1 0-1,2 0 1,-1 0 0,9 22-1,-9-32 4,0 0 0,0 0 0,0 0-1,0 0 1,1 0 0,-1 0 0,1-1-1,0 1 1,0-1 0,0 0 0,1 0-1,-1 0 1,1 0 0,6 3 0,-7-4-1,1-1 1,-1 0 0,1 1 0,0-1-1,-1-1 1,1 1 0,0-1 0,0 1-1,-1-1 1,1 0 0,0 0 0,0-1-1,-1 1 1,1-1 0,0 0 0,-1 0 0,8-3-1,1-1 4,0-2 1,0 0-1,-1 0 0,1-1 0,-2 0 0,20-19 0,54-68 43,-70 79-35,0-3 1,-9 12-9,1 0-1,-1 0 0,1 1 1,0-1-1,0 1 1,13-8-1,-19 14-2,1-1-1,-1 1 0,1 0 1,-1 0-1,1-1 1,0 1-1,-1 0 0,1 0 1,0 0-1,-1 0 0,1 0 1,-1 0-1,1 0 1,0 0-1,-1 0 0,1 0 1,0 0-1,-1 1 0,1-1 1,-1 0-1,1 0 0,0 1 1,-1-1-1,1 0 1,-1 1-1,1-1 0,-1 0 1,1 1-1,-1-1 0,1 1 1,-1-1-1,0 1 1,1-1-1,-1 1 0,0-1 1,1 1-1,-1-1 0,0 1 1,1-1-1,-1 1 0,0 0 1,0-1-1,0 2 1,7 31-7,-6-28 4,0 7-1,0-5 1,0-1 1,0 1 0,0-1 0,1 1 0,3 7-1,-5-13 5,0 0 0,1 0 0,-1 0 0,1 0 0,-1 0 0,1-1 0,0 1 0,0 0 0,-1 0 0,1 0 0,0-1 0,0 1 0,0 0 0,-1-1 0,1 1 0,0-1 0,0 1 0,0-1 0,0 1 0,0-1 0,0 0 0,0 1 0,0-1 0,0 0 0,1 0 0,-1 0 0,0 0 0,0 0 0,0 0 0,0 0 0,0 0 0,0 0 0,0-1-1,0 1 1,0 0 0,0-1 0,0 1 0,0-1 0,1 0 0,10-6 13,1-1 0,-2 0 0,1-1-1,-1 0 1,-1-1 0,14-16 0,3-1 13,-17 17-16,47-40 16,-52 45-29,1 1 0,0 1 0,-1-1 0,2 1 0,-1 0 0,0 0 0,1 1 0,10-3 0,-14 4 1,-1 1-1,0 0 1,0-1-1,0 1 0,0 0 1,0 0-1,1 0 1,-1 1-1,0-1 1,0 1-1,0-1 1,0 1-1,0-1 1,0 1-1,0 0 1,0 0-1,0 0 1,0 0-1,-1 1 1,1-1-1,0 0 1,-1 1-1,1-1 1,-1 1-1,1-1 1,1 4-1,1 2 16,0 0-1,-1 1 1,1 0 0,-2 0-1,4 12 1,4 13 152,-10-32-162,1-1 0,-1 0-1,0 1 1,0-1 0,0 0-1,0 1 1,0-1-1,1 0 1,-1 0 0,0 1-1,0-1 1,0 0-1,1 0 1,-1 1 0,0-1-1,0 0 1,1 0 0,-1 0-1,0 0 1,1 1-1,-1-1 1,0 0 0,0 0-1,1 0 1,-1 0-1,0 0 1,1 0 0,-1 0-1,0 0 1,1 0 0,-1 0-1,0 0 1,1 0-1,-1 0 1,0 0 0,1 0-1,-1 0 1,0 0 0,1 0-1,13-10 160,0 1-625,-13 9 420,-1 0 0,0 0 1,1 0-1,-1 0 0,0 0 1,1 0-1,-1 0 1,0 0-1,0 0 0,1 0 1,-1 0-1,0 0 0,1 0 1,-1 0-1,0 1 0,1-1 1,-1 0-1,0 0 0,0 0 1,1 1-1,-1-1 1,0 0-1,0 0 0,0 1 1,1-1-1,-1 0 0,0 0 1,0 1-1,0-1 0,0 0 1,0 1-1,1-1 0,-1 0 1,0 1-1,0-1 1,0 0-1,0 1 0,0-1 1,0 0-1,0 1 0,0-1 1,0 1-1,0-1-28,0 0 0,-1 0 0,1-1 0,0 1 0,0 0 0,0 0 0,0 0 0,0 0 0,0 0 0,0 0 0,0 0 0,-1 0 0,1 0 0,0 0 0,0 0 0,0 0 0,0 0 0,0 0 0,0 0 0,0 0 0,0 0 0,-1 0 0,1 0 0,0 0 0,0 0 0,0 0 0,0 0 0,0 1 0,0-1 0,0 0 0,0 0 0,-1 0-414,1 0 414,0 0 0,0 1 0,0-1 0,0 0 0,0 0 0,0 0 0,0 0 0,0 0 0,0 0 0,0 0 0,0 0 0,0 1 0,0-1 0,0 0 0,0 0 0,0 0 0,0 0 0,0 0 0,0 0 0,0 0 0,0 1 0,0-1 0,0 0 0,-7-8-1644,3-2 526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41 20748,'-13'-8'2241,"2"3"-1593,7-1-304,4 0 1136,5 3-727,4 1-297,2-3-728,-1 1-489,-1 2 625,-3 2-136,-6 8-120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2 161 15707,'-2'-1'3200,"5"-5"-957,11-16 136,20-25-669,-26 38-1459,32-36 592,-36 41-800,0 1 0,-1 0-1,1 0 1,1 0 0,-1 0 0,0 1 0,0 0 0,1 0 0,7-3 0,-11 5-43,0 0 1,1 0 0,-1 0 0,0 0-1,1 0 1,-1 0 0,0 0 0,1 0-1,-1 1 1,0-1 0,1 0-1,-1 1 1,0-1 0,0 1 0,0 0-1,1-1 1,-1 1 0,0 0 0,0 0-1,0-1 1,0 1 0,0 0 0,0 0-1,-1 0 1,1 0 0,0 1-1,0-1 1,-1 0 0,1 0 0,0 0-1,-1 0 1,0 1 0,1 0 0,2 7-17,0 0 1,-1 1-1,3 14 1,-4-14 14,3 30 20,-3-31-284,-1 1-1,1-1 1,1 0-1,5 18 1,-8-27 240,1 0 1,0 0-1,1 1 0,-1-1 1,0 0-1,0 0 0,0 0 1,0 1-1,0-1 0,0 0 0,0 0 1,0 0-1,0 1 0,0-1 1,0 0-1,1 0 0,-1 0 1,0 1-1,0-1 0,0 0 1,0 0-1,1 0 0,-1 0 0,0 0 1,0 1-1,0-1 0,0 0 1,1 0-1,-1 0 0,0 0 1,0 0-1,1 0 0,-1 0 1,0 0-1,0 0 0,0 0 0,1 0 1,-1 0-1,0 0 0,0 0 1,1 0-1,-1 0 0,0 0 1,0 0-1,0 0 0,1 0 1,-1 0-1,0 0 0,0 0 0,0-1 1,1 1-1,-1 0 0,0 0 1,0 0-1,0 0 0,0 0 1,1-1-1,-1 1 0,0 0 1,0 0-1,0 0 0,0-1 0,0 1 1,0 0-1,1 0 0,3-7-516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3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52 458 15851,'-52'20'1251,"52"-20"-1248,0 0 0,1 0 0,-1 0 0,0 0 0,0 0 0,0 0 0,0 0 0,0 0 0,0 1 0,0-1 0,0 0 0,0 0 0,0 0 0,0 0 0,1 0 0,-1 0 0,0 0 0,0 0 0,0 0 0,0 0 0,0 0 0,0 1 0,0-1 0,0 0 0,0 0 0,0 0 0,0 0 0,0 0 0,0 0 0,0 0 0,0 0 0,0 0 0,0 1 0,0-1 0,0 0 0,0 0 0,0 0 0,0 0 0,0 0 0,0 0 0,0 0 0,0 0 0,0 0 0,0 1 0,-1-1 0,1 0 0,0 0 0,40 5 274,0-1-1,70-3 0,-44-1-210,809-31 393,4-48-291,871-143 590,-1515 189-518,1083-85-1123,-1236 114 559,-14-1-119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6:5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18204,'1'3'209,"0"-1"0,0 1 0,0 0 0,1-1 0,-1 0 1,1 1-1,-1-1 0,1 0 0,0 1 0,0-1 0,0 0 0,0 0 0,0-1 0,0 1 1,0 0-1,1-1 0,-1 1 0,0-1 0,1 0 0,0 0 0,-1 0 0,1 0 0,3 0 1,-1 1-35,1-1 1,0 1 0,0-2 0,0 1-1,0-1 1,0 0 0,0 0 0,0 0-1,10-3 1,-10 2-76,-1-1 1,1 0-1,-1-1 1,0 1-1,0-1 1,0 0-1,0 0 1,0-1-1,0 1 1,6-8-1,-9 8-51,1 1 0,-1-1-1,0 0 1,0 0-1,0 0 1,0 0-1,-1 0 1,1-1 0,-1 1-1,0-1 1,1 1-1,-2-1 1,1 1 0,0-1-1,-1 1 1,0-1-1,1 1 1,-2-6-1,1 9-41,0-1-1,0 0 1,0 0-1,0 0 1,0 0-1,0 0 0,0 0 1,-1 0-1,1 1 1,0-1-1,-1 0 1,1 0-1,0 0 1,-1 1-1,1-1 0,-1 0 1,1 0-1,-1 1 1,0-1-1,1 0 1,-1 1-1,0-1 0,1 1 1,-1-1-1,0 1 1,0-1-1,1 1 1,-1-1-1,0 1 1,0 0-1,0 0 0,0-1 1,0 1-1,1 0 1,-1 0-1,0 0 1,0 0-1,0 0 0,0 0 1,0 0-1,0 0 1,0 0-1,0 0 1,1 1-1,-1-1 0,0 0 1,-1 1-1,-2 1 1,0 0 0,0 0 0,1 0 0,-1 0 0,0 1-1,1-1 1,0 1 0,0 0 0,-4 4 0,0 1-11,1 1 1,0 0 0,0 0-1,1 0 1,-4 11-1,7-15 2,0 1 1,0-1-1,1 0 0,-1 1 1,1-1-1,1 1 0,-1 0 0,1-1 1,0 1-1,0-1 0,1 8 1,0-12 2,-1 1 0,0-1 1,0 0-1,1 0 1,-1 0-1,1 0 0,-1 0 1,1 1-1,-1-1 1,1 0-1,-1 0 1,1 0-1,0-1 0,0 1 1,0 0-1,0 0 1,-1 0-1,1 0 1,0-1-1,0 1 0,0 0 1,2 0-1,-1-1 1,0 1 1,0-1-1,0 0 0,0 1 0,0-1 0,0 0 0,0-1 0,0 1 0,0 0 0,0 0 0,0-1 1,3 0-1,5-3 9,0 0 1,-1-1-1,19-11 1,-27 15-10,58-43 40,-45 32-42,1 1-1,0 0 1,1 1-1,0 1 1,18-8 0,-32 16-4,1 0 1,-1 0-1,0 0 1,1 1-1,-1-1 1,0 1-1,1 0 1,-1-1-1,0 1 1,1 0-1,-1 1 1,1-1 0,-1 0-1,0 1 1,1-1-1,-1 1 1,0 0-1,1-1 1,-1 1-1,4 3 1,-3-2 0,0 1 0,-1-1 0,1 1 0,-1 0 0,0 0 0,1 0 0,-1 0 0,-1 0 1,1 1-1,0-1 0,-1 0 0,2 8 0,-1-6-7,-1 0 27,1 1-1,0 0 0,1-1 0,-1 1 1,6 8-1,-7-13-4,0 0 1,0 1-1,0-1 0,0 0 1,1 0-1,-1 0 0,0 0 1,1 0-1,-1-1 0,0 1 1,1 0-1,-1 0 0,1-1 1,-1 1-1,1-1 0,-1 0 1,1 1-1,-1-1 0,1 0 1,0 0-1,-1 0 0,1 0 1,-1 0-1,1 0 0,0 0 1,-1-1-1,2 0 0,11-4 48,-1 0 0,-1-1 0,1-1 0,-1 0 0,0-1-1,-1 0 1,15-13 0,15-10 28,-33 26-88,37-23-47,-42 26 34,0 0-1,0 1 1,1 0-1,-1-1 1,1 1 0,-1 1-1,1-1 1,-1 0-1,1 1 1,-1 0-1,7 0 1,-9 0 7,0 0 0,0 1 1,0-1-1,0 0 0,0 1 0,0-1 0,0 1 0,0-1 1,0 1-1,0 0 0,0-1 0,0 1 0,0 0 1,0 0-1,0 0 0,-1-1 0,1 1 0,0 0 0,-1 0 1,1 0-1,-1 0 0,1 0 0,-1 0 0,1 0 1,-1 1-1,0-1 0,1 2 0,1 36-383,-1-8-870,3-26 1026,2-5-67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0:5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52 15427,'11'2'341,"-20"-5"-94,-27-4 115,10 5-336,1 1 0,-1 1 1,1 1-1,-1 1 0,1 1 1,0 2-1,0 0 0,0 2 1,-43 18-1,49-17-34,1 1 0,0 0 0,1 2 1,0 0-1,0 1 0,1 1 0,1 0 0,0 1 0,1 1 1,0 0-1,2 1 0,-21 31 0,16-16-4,2 0 0,1 1 0,1 0 0,2 1-1,1 0 1,2 1 0,-8 67 0,15-76 1,0 0 0,2 0-1,0 0 1,2-1 0,1 1 0,0-1-1,2 1 1,1-2 0,1 1 0,1-1-1,23 41 1,-20-43-11,2-1 1,0-1-1,1 0 0,1-1 0,1 0 0,0-2 0,2 0 1,0-1-1,0 0 0,1-2 0,1-1 0,0 0 0,1-1 1,0-2-1,1 0 0,-1-1 0,2-2 0,-1 0 1,1-1-1,0-2 0,48 2 0,-25-8-45,-1-1 0,0-3 0,0-1 0,0-3-1,84-31 1,208-113-151,-143 46 163,-162 87 57,0 0-1,-2-3 1,45-44 0,-67 59 9,0 0 1,0-1 0,-1 0-1,-1-1 1,0 1 0,0-2-1,-1 1 1,-1-1 0,7-23 0,-9 25 22,-1 0 0,-1 0 0,0-1 0,0 1 0,-1 0 0,-1-1 0,0 1 0,0 0 0,-1 0 0,-1 0 1,0 0-1,-4-12 0,-3 0 54,-1 1 1,-1 0 0,-1 1 0,0 1 0,-2 0 0,0 1-1,-29-28 1,6 12 4,0 2 0,-73-47 0,86 63-211,-1 2 0,-1 1 0,-55-21 0,66 30 62,1 1 1,-1 0-1,0 2 1,0-1-1,0 2 1,-1 0 0,1 1-1,0 1 1,-17 2-1,-37 14-164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1:1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58 12419,'-7'6'1038,"-1"1"372,8-7-1367,0 1 1,1-1-1,-1 0 1,0 0-1,0 0 0,0 1 1,0-1-1,0 0 1,0 0-1,1 0 0,-1 1 1,0-1-1,0 0 1,0 0-1,1 0 0,-1 0 1,0 0-1,0 0 1,0 1-1,1-1 0,-1 0 1,0 0-1,0 0 1,1 0-1,-1 0 0,0 0 1,0 0-1,1 0 0,-1 0 1,0 0-1,0 0 1,0 0-1,1 0 0,-1 0 1,0 0-1,0 0 1,1 0-1,-1 0 0,0-1 1,1 1-1,290-24 1691,-201 13-1582,-16 3-90,140-20 188,-239 25-106,-209 30 24,187-20-161,11-2-7,14-4 0,1 2 0,0 1 1,0 1-1,0 0 0,-37 16 0,58-21-2,-1 0 0,0 0 0,1 0 0,-1 0 0,1 0 0,-1 1 0,1-1 0,0 0 0,-1 0 1,1 1-1,-1-1 0,1 0 0,-1 0 0,1 1 0,0-1 0,-1 0 0,1 1 0,-1-1 0,1 1 0,0-1 0,0 0 0,-1 1 0,1-1 0,0 1 0,0-1 0,-1 1 0,1-1 0,0 1 0,0-1 0,0 2 0,16-1-39,26-6-1,53-17-3,33-7 51,-172 44-6,16-4-2,-45 14-4,-26 9-11,-118 25 1,206-56 14,4-1-127,0-1 0,-1 1 0,1-1 0,-1-1 0,0 0 0,-12 0 0,20 0 123,0 0 0,0 0 0,0 0 0,0 0 0,0 0 0,-1 0 0,1 0 0,0 0 0,0 0 0,0 0 0,0 0 0,0 0 0,-1 0 0,1 0 0,0 0 0,0 0 0,0 0 0,0 0 0,0 0 0,0 0 0,-1 0 0,1 0 0,0-1 0,0 1 0,0 0 0,0 0 0,0 0 0,0 0 0,-1 0 0,1 0 0,0 0 0,0 0 0,0-1 0,0 1 0,0 0 0,0 0 0,0 0 0,0 0 0,0 0 0,0 0 0,0-1 0,0 1 0,0 0 0,0 0 0,0 0 0,0 0 0,0 0 0,0-1 0,0 1 0,0 0 0,0 0 0,0 0 0,0 0 0,0 0 0,0-1 0,0 1 0,0 0 0,0 0 0,5 0-223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1:1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96 12027,'-12'-9'514,"-2"1"0,1 0 0,-1 0 1,-26-8-1,-64-16 1498,83 26-1525,16 4-436,0 0 1,0 1-1,0 0 0,0 0 0,0 0 1,0 1-1,-1-1 0,1 1 0,0 1 1,0-1-1,0 1 0,0-1 0,0 2 1,0-1-1,0 0 0,0 1 1,0 0-1,1 0 0,-1 0 0,0 1 1,1 0-1,0 0 0,0 0 0,0 0 1,0 0-1,-6 8 0,-13 14-25,1 1 0,2 1-1,0 0 1,2 2 0,-15 31-1,-60 160 128,74-167-128,2 1-1,3 1 1,3-1 0,1 2-1,-2 67 1,12-93-23,1-1-1,1 1 1,1-1 0,14 52-1,-11-61 3,1 0-1,0 0 1,2-1-1,0 0 1,2 0-1,0-1 1,19 25-1,-22-34 9,0 0 1,1-1-1,0 0 1,0 0-1,1 0 0,0-1 1,0-1-1,1 0 1,0 0-1,0-1 0,0-1 1,0 1-1,1-2 1,0 0-1,0 0 0,-1-1 1,2-1-1,14 1 1,-5-2 69,0-2 0,0 0 0,0-1 0,-1-1 1,0-2-1,1 0 0,-2-1 0,1 0 0,26-16 1,-11 4 113,-1-2 1,-1-2 0,-1-1 0,-1-1 0,-2-2 0,52-58-1,-64 64-110,0-1-1,-2-1 1,-1-1-1,-1 0 1,-1-1-1,-1 0 1,-1-1-1,-1 0 1,-1-1-1,9-51 0,-15 50-69,0 1 0,-2-1 0,-1 0 0,-2 0 0,0 0 0,-2 0 0,-1 1 0,-13-43 0,14 57-23,-1 1-1,0 0 1,-1 0-1,0 0 1,-1 0 0,0 1-1,-1 0 1,0 1-1,0 0 1,-1 0 0,-1 1-1,0 0 1,0 1-1,-1 0 1,1 0 0,-2 1-1,1 0 1,-1 1-1,0 1 1,-13-5-1,-5 3-297,-1 1-1,0 2 1,-61-2-1,21 2-61,40 2 89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3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13131,'-17'15'180,"0"0"1,0 1 0,2 0-1,0 2 1,1 0 0,0 0-1,2 1 1,0 1 0,1 0-1,-9 25 1,9-17-107,1 1-1,2 0 1,1 0 0,1 1-1,1 0 1,2 0 0,0 37-1,4-48-33,1 0 0,0 0 0,1 0 0,1-1 0,1 0 0,1 1 0,0-1-1,1-1 1,1 0 0,1 0 0,14 21 0,-17-30-24,1 1 0,0-1 0,0 0 0,1 0 1,0-1-1,1 0 0,0 0 0,0-1 0,11 6 0,-12-9-4,0 1 0,0-1-1,0-1 1,0 1 0,1-1 0,-1-1-1,1 0 1,0 0 0,-1-1-1,1 0 1,-1 0 0,15-3 0,-10 0 30,0 0 1,0-1 0,-1-1 0,0 0 0,0-1 0,0 0 0,0-1 0,-1 0 0,0-1 0,-1 0 0,0-1 0,0 0 0,0-1 0,7-10 0,-1-1 108,0 0 0,-1-1 0,-1-1 0,-2 0 0,0-1 0,9-28 0,-13 30 42,-1 0-1,-1 0 0,-2-1 1,0 1-1,-1-1 1,-1 0-1,-2 0 1,0 0-1,-6-43 0,4 54-126,-1 1 0,0-1 0,0 1-1,-1-1 1,-1 1 0,0 0 0,0 1-1,-1-1 1,-1 1 0,0 1 0,0-1-1,-1 1 1,0 0 0,0 1-1,-1-1 1,0 2 0,-1 0 0,1 0-1,-2 0 1,-16-7 0,12 8-241,-1 1-1,0 0 1,-1 1 0,1 1-1,0 1 1,-31-1 0,-27-4-601,56 3 325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18132,'1'0'48,"-1"0"1,0 0-1,1 0 0,-1 0 1,1 0-1,-1 0 1,0 0-1,1 0 0,-1 0 1,1 0-1,-1 0 1,0 0-1,1 0 0,-1 0 1,0 0-1,1 0 0,-1 1 1,1-1-1,-1 0 1,0 0-1,1 1 0,-1-1 1,0 0-1,0 0 1,1 1-1,-1-1 0,0 0 1,1 0-1,-1 1 0,0-1 1,0 1-1,0-1 1,1 0-1,-1 1 0,0-1 1,0 0-1,0 1 1,0-1-1,0 1 0,0-1 1,0 0-1,0 1 1,3 23 233,-3-20-79,1 16 256,2-1-1,0 0 1,1 0 0,12 34 0,-13-43-402,1-1 0,0 0 0,1 0 0,0 0 0,0-1 0,1 0 0,0 0 1,0 0-1,1-1 0,0 0 0,9 8 0,-12-13-14,-1 1 0,0-1 0,1 0 0,-1 0 0,1 0 0,-1-1 0,1 1 0,0-1 0,0 0 0,0 0-1,0 0 1,0-1 0,0 1 0,0-1 0,0 0 0,0 0 0,0-1 0,0 1 0,-1-1 0,1 0 0,0 1 0,0-2 0,0 1 0,0 0 0,-1-1 0,1 0 0,-1 0-1,1 0 1,2-3 0,1 0 91,-1-1-1,0 0 0,0 0 1,0-1-1,-1 0 1,0 0-1,0 0 0,-1-1 1,0 1-1,0-1 0,-1 0 1,4-14-1,-1-1 94,0-1 0,-2 1 0,-1-1 0,-1 1 0,-1-1 0,0 0 0,-5-32 0,3 51-217,1 3-23,0 0 0,-1 0 0,1 0 0,0 0 0,-1 0 1,0 0-1,1 0 0,-1 0 0,0 0 0,0 0 0,0 0 0,0 0 0,0 1 0,-3-3 0,4 4-11,0 0 0,0-1 0,0 1 0,0 0 0,0 0 0,-1 0 0,1 0 0,0 0 0,0 0 0,0 0 0,0 0 0,0 0 0,-1 0 0,1 0 0,0 0 0,0 0 0,0 0 0,0 0 0,0 0 0,-1 0-1,1 0 1,0 0 0,0 0 0,0 0 0,0 0 0,0 0 0,-1 0 0,1 0 0,0 0 0,0 0 0,0 0 0,0 0 0,0 0 0,0 0 0,-1 1 0,1-1 0,0 0 0,0 0 0,0 0 0,0 0 0,0 0 0,0 0 0,0 0 0,0 1-1,0-1 1,0 0 0,0 0 0,-1 0 0,-2 13-1111,1 14-94,3-21 1015,0 1 0,0 0 0,0-1 0,1 1 0,3 6 0,6 13-694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81 100 15195,'13'-22'2420,"-13"13"-1303,0 9-1040,-1 0 0,1 0 0,-1-1 0,1 1 1,-1 0-1,1 0 0,-1 0 0,1 0 0,-1 0 1,1 0-1,-1 0 0,1 0 0,-1 0 0,1 0 1,-1 0-1,1 0 0,-1 0 0,1 1 0,-1-1 1,1 0-1,-1 0 0,1 1 0,-1-1 0,-3 3 105,0-1 0,0 1 0,0 0 0,0 0 0,1 0 0,-1 0 0,1 1 0,0 0 0,0-1 0,0 1 0,0 0 0,-1 5 0,-3 4-49,0-1 0,-8 27 0,13-32-100,1-1 1,0 1-1,-1 0 0,2-1 1,-1 1-1,1 0 0,0 0 1,1 0-1,0-1 0,1 8 1,-2-12-2,1-1 0,-1 1 0,1 0 0,0-1 0,-1 1 0,1-1 0,0 1-1,0-1 1,0 0 0,0 1 0,0-1 0,0 0 0,0 0 0,1 0 0,-1 0 0,0 0 0,1 0 0,1 1 0,0-1 19,-1 0 0,0-1 1,0 0-1,0 0 0,1 0 0,-1 0 0,0 0 0,0 0 1,1 0-1,-1-1 0,0 1 0,0-1 0,0 1 0,0-1 1,0 0-1,1 0 0,2-2 0,3-2 39,0-1 0,0 0 0,-1 0 0,0 0 0,0-1 0,-1 0 1,1 0-1,-2-1 0,1 0 0,-1 0 0,0 0 0,-1-1 0,0 1 0,0-1 0,-1 0 0,0 0 0,0-1 0,-1 1 0,-1-1 0,1 1 1,-2-1-1,1 1 0,-1-1 0,-1 1 0,-2-16 0,2 22-108,0 0 0,0 0 1,0 0-1,0 0 0,-1 0 1,0 0-1,0 0 0,1 0 0,-1 1 1,-1-1-1,1 1 0,0-1 1,-1 1-1,1 0 0,-1 0 0,0 0 1,1 0-1,-1 1 0,0-1 0,-6-1 1,7 2-77,-1 0 0,1 1 0,0 0 0,-1-1 0,1 1 0,-1 0 0,1 0 0,0 0 0,-1 1 0,1-1 0,0 0 0,-1 1 0,1 0 0,0-1 0,-1 1 0,1 0 0,0 0 0,0 0 0,0 1 0,0-1 0,0 0 0,0 1 0,0-1 0,1 1 0,-1 0 0,0 0 0,1 0 1,-1 0-1,-1 3 0,2-3-45,-1 0 0,1 0 0,0 1 0,0-1 0,0 1 1,0-1-1,0 1 0,0-1 0,1 1 0,-1-1 0,1 1 1,0-1-1,0 1 0,0 0 0,0-1 0,0 1 1,0-1-1,1 1 0,-1 0 0,2 2 0,8 4-760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68 17668,'-6'39'1809,"-15"52"0,11-55-706,-7 58 0,9 27 351,8-108-1328,0 0 0,2 1 0,-1-1 0,2 0 0,0 0 0,0 0 0,6 13 0,-7-22-112,-1 0-1,1-1 1,0 1 0,1 0 0,-1-1 0,1 1 0,-1-1 0,1 0 0,0 1 0,0-2 0,0 1 0,1 0 0,-1-1 0,1 1 0,0-1 0,-1 0 0,1 0 0,0 0 0,0-1 0,0 1 0,0-1 0,8 1 0,-8-2-12,1 0 0,-1 0 0,0 0 0,1-1 0,-1 0 0,0 0 0,0 0 0,1 0 0,-1-1 0,0 1 0,0-1 0,0 0 0,-1 0 0,1-1 0,0 1 0,-1-1 0,1 0 0,-1 0 0,0 0 1,0 0-1,0-1 0,3-4 0,5-10 19,0 0 0,-1-1 0,-1 0 0,11-34 0,19-86 94,-37 131-110,32-140 108,-29 117-26,-1 0 0,0-56-1,-4 86-83,0 1-1,0 0 0,0-1 1,1 1-1,-1-1 0,0 1 0,0 0 1,0-1-1,0 1 0,0 0 1,0-1-1,0 1 0,0-1 0,0 1 1,-1 0-1,1-1 0,0 1 1,0-1-1,0 1 0,0 0 0,0-1 1,-1 1-1,1 0 0,0-1 1,0 1-1,-1 0 0,1-1 0,0 1 1,0 0-1,-1 0 0,1-1 1,0 1-1,-1 0 0,-7 12 58,-5 25 14,6-5-143,1 0 0,2 0 0,1 1 0,1-1 0,2 1 0,1 0 0,1-1 0,2 1 0,17 62 0,-19-86-278,1 0 1,1 0-1,5 9 1,-9-16 277,1-1 0,0 1 0,0-1 0,0 1 0,0-1 0,0 1 0,0-1 1,0 0-1,0 1 0,1-1 0,-1 0 0,0 0 0,1 0 0,-1 0 1,1 0-1,-1 0 0,1-1 0,0 1 0,-1 0 0,1-1 0,0 1 0,-1-1 1,1 0-1,0 0 0,1 1 0,8-6-671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40 18124,'11'-26'1901,"-8"14"-987,-3 10-226,-3 5 244,-2 5-535,0-1-1,1 1 0,0 1 0,0-1 0,-5 16 0,-10 49 327,17-63-607,-25 138 740,24-126-701,1 0-1,2 0 0,0 0 1,5 37-1,-4-55-124,-1-1-1,1 0 0,0 1 1,0-1-1,0 0 1,1 0-1,-1 1 1,1-1-1,-1 0 0,1-1 1,0 1-1,0 0 1,1 0-1,-1-1 1,4 4-1,-4-5-12,-1-1 0,1 1 1,0 0-1,0 0 0,-1-1 0,1 1 0,0-1 1,0 0-1,0 1 0,0-1 0,0 0 0,0 0 1,0 0-1,-1-1 0,1 1 0,0 0 0,0-1 1,0 1-1,0-1 0,-1 1 0,1-1 0,0 0 1,0 0-1,-1 0 0,1 0 0,-1 0 0,1 0 1,-1 0-1,2-2 0,7-6 63,-1 0-1,0-1 0,0 0 1,-1 0-1,-1 0 1,11-20-1,32-73 316,-39 76-489,0 0 1,-2-1-1,-1 0 1,-1 0-1,-1-1 1,2-37-1,-8 65-29,0 0-1,0 0 0,0 0 1,0 0-1,0-1 1,0 1-1,0 0 0,0 0 1,0 0-1,-1 0 1,1 0-1,0 0 1,-1 0-1,1 0 0,-1 0 1,1 0-1,-1 0 1,0-1-1,0 1-9,0 1 1,0 0-1,0 0 0,0 0 0,0 0 0,0 0 1,0 0-1,1 0 0,-1 0 0,0 0 1,0 0-1,0 0 0,0 1 0,0-1 1,0 0-1,1 1 0,-1-1 0,0 0 0,0 1 1,0-1-1,1 1 0,-1-1 0,-1 2 1,-11 7-911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16371,'5'40'1849,"-1"-2"-1265,3-7-504,0-2 768,8-9-864,0-4-368,7-16 264,1-2-296,8-11-184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2:0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6132 379 12435,'-74'-43'337,"-1"3"0,-2 3 0,-1 4 0,-92-26 0,-357-62 12,385 100-471,-253-4 1,207 31 160,2 7 1,-276 55 0,208-10-55,-305 110 0,270-62-335,-505 265 0,302-80 184,345-192 120,-163 144-1,56-10-10,190-167 29,-97 130 0,105-115 12,3 2 1,5 3 0,3 2-1,4 2 1,4 1 0,3 2-1,6 2 1,3 0 0,-24 190-1,34-98-72,12 307 0,14-352 48,5 0 0,62 245 0,-50-295 42,3-1-1,5-2 1,4-1-1,3-3 0,78 116 1,-58-110 35,5-4 0,3-2 1,4-4-1,125 105 0,-70-83-9,5-6 0,3-6 0,5-5-1,3-8 1,4-5 0,2-7 0,252 72 0,-205-85-20,1-9 0,3-8 1,271 13-1,-192-40 68,-1-13 0,0-11 0,-1-13 0,-1-12 0,395-109 0,-498 96-17,-3-8-1,-2-8 0,-4-6 1,177-110-1,-192 91-33,-4-6 0,245-216 0,-252 176 23,-5-6-1,-7-6 1,133-204 0,-151 177 70,167-365 1,-237 446-85,-3-1-1,-5-1 1,-5-2 0,-4-2-1,16-152 1,-35 185 9,-3-1 0,-4 1 0,-14-107 1,6 122 20,-2 0 1,-3 1-1,-2 0 1,-46-99 0,32 95 24,-2 1 1,-3 2-1,-54-65 1,31 52 86,-127-114 0,55 77-71,-5 6 1,-175-98-1,118 90-358,-5 8 0,-242-85-1,232 119 98,-6 20-56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16596,'-19'16'1200,"1"0"1,0 1 0,-22 29 0,36-41-1077,1 0 1,-1 0-1,1 1 1,0 0-1,0 0 0,0-1 1,1 1-1,0 1 1,0-1-1,1 0 0,0 0 1,0 1-1,0-1 0,1 1 1,-1-1-1,2 1 1,-1-1-1,2 9 0,-1-13-104,-1 0 0,0-1 0,1 1 0,-1 0 0,1-1 0,0 1 0,0 0 0,-1-1 0,1 1 0,0-1 0,0 0 0,0 1 0,1-1 0,-1 0 0,0 1 0,0-1 0,1 0 0,-1 0 0,1 0 0,-1 0-1,1 0 1,-1-1 0,1 1 0,-1 0 0,1-1 0,0 1 0,-1-1 0,1 1 0,0-1 0,0 0 0,-1 0 0,1 0 0,0 0 0,0 0 0,-1 0 0,1 0 0,0-1 0,0 1 0,2-2 0,4 0 49,0-1 1,0 0-1,-1-1 0,0 0 1,1 0-1,11-10 1,43-39 364,-42 34-255,1 0-1,31-19 0,-51 37-163,0 0 0,1 0 1,-1 1-1,0-1 0,1 0 0,-1 1 0,0-1 0,1 1 0,-1-1 0,1 1 1,-1 0-1,1 0 0,-1-1 0,1 1 0,-1 0 0,3 1 0,-3-1-2,0 1-1,0-1 1,-1 0-1,1 1 0,0-1 1,-1 1-1,1-1 1,0 1-1,-1 0 1,1-1-1,0 1 1,-1 0-1,1-1 1,-1 1-1,0 0 0,1 0 1,-1-1-1,1 1 1,-1 0-1,1 2 1,0 4 58,0 1 0,0 0 0,-1 0 0,0 0 1,-1 9-1,0 0 19,1-8-35,-1-3-2,1 1 0,1-1 0,-1 0-1,3 10 1,-3-15-40,0 0-1,1 1 0,-1-1 0,1 0 1,-1 1-1,1-1 0,0 0 1,-1 0-1,1 1 0,0-1 1,0 0-1,0 0 0,0 0 1,0 0-1,0 0 0,0 0 1,0-1-1,0 1 0,1 0 0,-1 0 1,0-1-1,0 1 0,1-1 1,-1 1-1,3 0 0,1-1 7,0 0-1,1 0 1,-1 0-1,0 0 0,1-1 1,-1 1-1,0-2 1,0 1-1,0 0 0,0-1 1,9-4-1,6-5-2,28-18-1,-29 16-11,6-3-18,-17 9-17,1 1 0,0 0 0,0 1 0,1 0 0,-1 1 0,16-5 1,-24 8 25,-1 1 1,1 0 0,-1 0-1,1 0 1,-1 0 0,1 0 0,-1 0-1,1 0 1,-1 0 0,1 0-1,0 0 1,-1 0 0,1 0 0,-1 1-1,1-1 1,-1 0 0,1 0-1,-1 1 1,1-1 0,-1 0-1,1 0 1,-1 1 0,0-1 0,1 1-1,-1-1 1,1 0 0,-1 1-1,0-1 1,0 1 0,1-1 0,-1 1-1,0-1 1,1 1 0,-1-1-1,0 1 1,0-1 0,0 1 0,3 28-19,-4-27 38,1 0 0,0 0 0,0 0 1,0 1-1,0-1 0,1 0 1,-1 0-1,1 0 0,-1 1 0,1-1 1,-1 0-1,1 0 0,2 3 1,-3-5-7,1 0 0,-1 0 1,1 1-1,0-1 1,-1 0-1,1 0 1,0 0-1,-1 1 0,1-1 1,-1 0-1,1 0 1,0 0-1,-1 0 0,1 0 1,0 0-1,-1 0 1,1-1-1,0 1 1,-1 0-1,1 0 0,0 0 1,-1-1-1,1 1 1,0-1-1,15-9 97,-14 9-86,24-18 90,-16 11-128,0 0-1,1 1 1,0 0 0,0 1-1,21-8 1,-31 13 9,0 1-1,0-1 1,0 1-1,0-1 1,1 1-1,-1 0 1,0 0-1,0 0 1,0-1-1,1 1 1,-1 1-1,0-1 1,0 0-1,1 0 1,-1 0-1,0 0 1,0 1-1,0-1 1,0 1-1,1-1 1,-1 1-1,0-1 1,0 1-1,0 0 1,0-1-1,0 1 1,0 0-1,-1 0 1,1 0-1,0 0 1,0 0-1,0 0 1,-1 0-1,1 0 1,-1 0-1,1 0 1,-1 0-1,2 2 1,-1 5-16,1 0 0,-1-1 0,0 1 0,-1 0 0,0 10 1,2 19 112,-1-37-81,-1 1-1,0 0 0,1 0 1,-1 0-1,1-1 0,-1 1 1,1 0-1,-1 0 0,1-1 1,-1 1-1,1 0 0,0-1 1,-1 1-1,1-1 0,0 1 1,0-1-1,-1 1 0,1-1 1,0 0-1,0 1 0,0-1 1,0 0-1,-1 0 0,1 1 1,0-1-1,0 0 0,0 0 1,0 0-1,0 0 0,0 0 1,0 0-1,-1-1 0,3 1 1,29-11 99,-13 0-121,0-1 1,17-15 0,-19 14-87,-1 1 1,1 1 0,19-9 0,-35 20 89,1-1 1,-1 0-1,0 0 1,0 1 0,0-1-1,1 1 1,-1-1-1,0 1 1,1 0 0,-1-1-1,0 1 1,1 0 0,-1 0-1,1 0 1,-1 0-1,0 0 1,1 0 0,-1 1-1,0-1 1,1 0-1,-1 1 1,0-1 0,1 0-1,-1 1 1,0 0-1,0-1 1,0 1 0,1 0-1,-1 0 1,0-1 0,0 1-1,0 0 1,0 0-1,0 0 1,-1 0 0,1 1-1,1 1 1,0 2-3,0 0 1,-1 0 0,1 1-1,-1-1 1,0 0-1,-1 1 1,1-1-1,-2 7 1,14-37-1783,2 3 1397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29 106 19148,'-2'4'538,"-1"-1"0,1 1 0,0 0 0,0-1 0,0 1 0,0 0 0,0 0 0,1 1 0,0-1 0,-1 8 0,-5 44 1952,7-53-2427,0 0-14,0-1 0,0 1 0,0 0 0,0 0 0,0-1 0,0 1 0,1 0 0,0 0 0,-1-1 0,1 1 0,0-1 0,0 1 0,2 2 0,-2-4-48,0 0-1,-1-1 1,1 1 0,0 0 0,0 0-1,0-1 1,0 1 0,0-1 0,0 1-1,1-1 1,-1 1 0,0-1 0,0 0-1,0 1 1,0-1 0,0 0 0,1 0-1,-1 0 1,0 0 0,0 0 0,0 0-1,1 0 1,-1 0 0,0 0 0,0-1-1,0 1 1,0-1 0,0 1 0,0 0-1,0-1 1,2-1 0,5-2-48,0-1 1,0 0-1,-1-1 1,0 0-1,0 0 1,-1 0-1,0-1 1,0 0-1,0 0 1,5-10-1,26-29-305,-37 46 352,0 0 1,0 0 0,1 0 0,-1 0-1,0 0 1,0 0 0,0 0 0,0 0-1,1 0 1,-1 1 0,0-1 0,0 0-1,0 0 1,0 0 0,1 0 0,-1 0-1,0 0 1,0 0 0,0 1 0,0-1-1,0 0 1,0 0 0,0 0 0,1 0-1,-1 0 1,0 1 0,0-1-1,0 0 1,0 0 0,0 0 0,0 0-1,0 1 1,0-1 0,0 0 0,0 0-1,0 0 1,0 0 0,0 1 0,0-1-1,0 0 1,0 0 0,0 0 0,0 0-1,0 1 1,0-1 0,0 0 0,0 0-1,-1 0 1,1 0 0,0 1 0,0 11 71,-4 13 62,2-17-73,1 0 0,0 1 0,0-1 0,0 0 0,1 1 0,1-1 0,1 12 0,-2-19-55,0-1 0,0 1-1,1 0 1,-1-1 0,0 1 0,0-1 0,0 1 0,1 0 0,-1-1 0,0 1 0,1-1 0,-1 1 0,0-1 0,1 1 0,-1-1 0,1 1-1,-1-1 1,1 1 0,-1-1 0,1 0 0,-1 1 0,1-1 0,-1 0 0,1 0 0,0 1 0,-1-1 0,1 0 0,0 0 0,1 0-6,-1 0 0,0 0 0,1 0 0,-1-1 0,0 1 0,0-1 0,0 1 0,1-1 1,-1 1-1,0-1 0,0 0 0,0 1 0,1-2 0,27-29-281,-14 9-200,0-1 0,10-24 1,-14 26 25,-5 15 8,-3 13 344,-1 22 409,-1-13-147,0-14-131,-1 0 0,1 0 0,-1 0 0,1 1-1,0-1 1,0 0 0,0 0 0,0 0 0,0 0 0,0 0 0,0-1 0,1 1 0,-1 0 0,1 0 0,-1-1-1,1 1 1,0-1 0,-1 0 0,1 1 0,0-1 0,0 0 0,0 0 0,0 0 0,3 1 0,0-1-10,-1-1 1,0 0-1,1 1 1,-1-1-1,1-1 1,-1 1-1,1-1 1,-1 1-1,1-1 1,-1-1 0,7-2-1,1-1-51,0-1-1,-1 0 1,0-1 0,0 0-1,11-10 1,13-9-176,-35 26 207,0 0 1,0 0-1,0 0 1,0 0-1,0 0 1,0 0 0,0 0-1,0-1 1,1 1-1,-1 0 1,0 0-1,0 0 1,0 0 0,0 0-1,0 0 1,0 0-1,0 0 1,1 0-1,-1 0 1,0 0-1,0 0 1,0 0 0,0 0-1,0 0 1,0 0-1,0 0 1,1 0-1,-1 0 1,0 0-1,0 0 1,0 0 0,0 0-1,0 0 1,0 0-1,0 0 1,1 0-1,-1 0 1,0 1-1,0-1 1,0 0 0,0 0-1,0 0 1,0 0-1,0 0 1,0 0-1,0 0 1,0 0 0,1 0-1,-1 1 1,0-1-1,0 0 1,0 0-1,-1 11 20,-9 29 191,-1 2 82,11-41-281,0 0-1,-1 0 1,1 0-1,0 1 1,0-1-1,0 0 1,1 0-1,-1 0 1,0 0-1,0 0 1,1 0-1,-1 0 1,0 1-1,1-1 1,-1 0-1,1 0 1,-1 0-1,1 0 1,0-1-1,-1 1 1,1 0-1,0 0 1,0 0-1,0 0 1,1 1-1,0-2-4,1 1 0,-1 0 0,0-1 0,0 1 0,0-1 0,1 1 0,-1-1 0,0 0 0,0 0 0,1 0 0,-1 0 0,3-1 0,10-3-42,-1 1 0,-1-2 0,19-7 1,-26 9 10,10-3-25,-6 2 20,1 0 0,-1-1 0,16-9 0,-24 13 43,0 0 1,-1 0-1,1-1 1,-1 1-1,1 0 1,-1 0-1,1-1 1,-1 1-1,0-1 1,0 1-1,0-1 1,0 0-1,0 1 1,0-1-1,0 0 1,0 0-1,-1 0 1,1 0-1,-1 0 1,1 1-1,-1-1 1,0 0-1,0 0 1,0 0-1,0 0 1,0 0-1,-1-3 1,-2-6 174,-2 0 1,1 1-1,-1 0 1,-1-1 0,-9-11-1,-13-27 447,28 49-631,0 0 0,-1-1 1,1 1-1,0 0 1,0-1-1,0 1 0,0 0 1,0 0-1,-1-1 1,1 1-1,0 0 0,0-1 1,0 1-1,0 0 1,0-1-1,0 1 0,0 0 1,0 0-1,0-1 1,0 1-1,0 0 1,1-1-1,-1 1 0,0 0 1,0-1-1,0 1 1,0 0-1,0 0 0,1-1 1,-1 1-1,0 0 1,0 0-1,0-1 0,1 1 1,-1 0-1,0 0 1,0 0-1,1 0 0,-1-1 1,0 1-1,0 0 1,1 0-1,-1 0 0,0 0 1,1 0-1,-1 0 1,0 0-1,0-1 0,1 1 1,-1 0-1,0 0 1,1 0-1,-1 0 0,0 1 1,1-1-1,-1 0 1,0 0-1,1 0 1,23 5-392,-19-4 108,2 0 0,-1 0-1,1 0 1,0-1 0,-1 0-1,1 0 1,-1 0 0,1-1 0,-1 0-1,1-1 1,-1 1 0,8-4-1,5-5-495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42 19884,'0'0'92,"-1"1"0,1-1 0,-1 0-1,1 1 1,0-1 0,-1 1 0,1-1-1,0 1 1,-1-1 0,1 1 0,0-1-1,0 1 1,0-1 0,-1 1 0,1-1 0,0 1-1,0-1 1,0 1 0,0 0 0,0-1-1,0 1 1,0-1 0,0 2 0,0 20 58,0-17 111,19 336 2319,-13-259-2318,-5-71-232,0 5 73,0-1 0,6 22 0,-2-27 102,-1-15-4,1-22 60,-6-16-100,-1 0 0,-2 0 0,-2 1 0,-2-1 0,-1 1 0,-22-57 0,25 83-140,4 6-11,-2 0 0,1 0 0,-1 1 0,-1-1 0,0 1 0,-11-16 1,9 20-28,6 11-1,7 13-13,-5-18 28,0 0 1,0 0-1,0 1 0,0-1 1,0 0-1,0 0 0,0 0 0,0 0 1,0 0-1,1 0 0,-1-1 0,0 1 1,1 0-1,-1-1 0,0 1 1,1-1-1,-1 1 0,1-1 0,-1 0 1,1 1-1,1-1 0,0 0 0,0-1 1,-1 1-1,1-1 1,-1 0-1,1 1 0,-1-1 1,1 0-1,-1 0 0,0-1 1,1 1-1,2-2 0,2-3 0,0 1-1,-1-1 1,0-1-1,0 1 1,0-1 0,6-10-1,4-14 8,-14 25-3,0 0 1,1 1 0,0-1-1,0 0 1,1 1-1,7-8 1,-11 13-2,0 0-1,1 0 1,-1 0 0,0 0 0,1 0 0,-1 0-1,1 0 1,-1 0 0,0 0 0,1 0 0,-1 1-1,0-1 1,1 0 0,-1 0 0,0 0-1,1 1 1,-1-1 0,0 0 0,0 0 0,1 1-1,-1-1 1,0 0 0,0 1 0,1-1 0,-1 0-1,0 1 1,0-1 0,0 0 0,0 1-1,1-1 1,-1 0 0,0 1 0,0-1 0,0 1-1,0-1 1,0 0 0,0 1 0,0-1 0,0 1-1,0-1 1,5 23-20,-5-21 17,15 88-58,16 74 121,-25-139-123,2 1 0,0-1 1,2 0-1,16 27 0,-25-49-92,1 1 0,0-1 0,0 0-1,1 0 1,-1 0 0,0 0 0,1-1 0,0 1-1,0-1 1,0 0 0,0 1 0,6 2 0,-7-4 23,0-1-1,0 1 1,0-1 0,0 1 0,0-1 0,0 0 0,0 0 0,0 0-1,0 0 1,1 0 0,-1 0 0,0-1 0,0 1 0,0-1-1,0 1 1,0-1 0,0 0 0,-1 0 0,1 0 0,0 0-1,0 0 1,0 0 0,2-3 0,21-20-770,5-8-310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78 172 16187,'-21'25'2123,"10"-12"-457,-19 28 0,28-38-1503,0 1 0,0 0-1,0 0 1,1 0 0,-1 0 0,1 0 0,0 1-1,0-1 1,0 0 0,0 1 0,1-1 0,0 7-1,0-10-141,0 1-1,0-1 1,0 0-1,1 1 1,-1-1-1,0 0 1,1 0-1,-1 0 1,0 1-1,1-1 1,0 0-1,-1 0 1,1 0-1,0 0 1,-1 0-1,1 0 0,0 0 1,0 0-1,0 0 1,0 0-1,0 0 1,0-1-1,0 1 1,0 0-1,0-1 1,0 1-1,1-1 1,-1 1-1,0-1 1,0 0-1,0 1 1,1-1-1,-1 0 1,0 0-1,1 0 0,-1 0 1,0 0-1,0 0 1,1 0-1,-1 0 1,0 0-1,0-1 1,1 1-1,0-1 1,8-2 83,-1 0 0,1-1 0,-1 0 0,11-7 0,-17 9-85,34-19 178,46-25 35,-72 41-226,-1 1 0,1 0 1,0 0-1,1 1 0,20-3 0,-6 9-10,-26-3 9,1 0-1,0 0 0,-1 0 0,1 0 0,0 1 0,-1-1 0,1 0 0,-1 1 0,1-1 0,-1 0 0,1 1 0,0-1 0,-1 1 0,1-1 0,-1 0 0,0 1 0,1 0 0,-1-1 0,1 1 0,-1-1 0,0 1 0,1-1 0,-1 1 0,0 0 1,0-1-1,1 1 0,-1 0 0,0-1 0,0 1 0,0 0 0,0-1 0,0 2 0,0-2 6,0 0 1,0 0-1,0 1 1,0-1-1,0 0 0,0 0 1,0 0-1,0 0 1,0 1-1,0-1 0,0 0 1,0 0-1,0 0 1,0 1-1,0-1 1,0 0-1,0 0 0,0 0 1,0 0-1,0 0 1,-1 1-1,1-1 1,0 0-1,0 0 0,0 0 1,0 0-1,0 0 1,0 0-1,-1 1 0,1-1 1,0 0-1,0 0 1,0 0-1,0 0 1,-1 0-1,1 0 0,0 0 1,0 0-1,-1 0 1,-5-5 262,-5-14 124,-1-15-43,1-2 0,1 0 0,-5-39 0,15 72-370,-1 0-1,1 1 1,0-1-1,-1 0 1,1 1 0,1-1-1,-1 0 1,1-4-1,-1 6-6,1 1 0,-1-1-1,1 0 1,0 1 0,-1-1-1,1 1 1,-1-1 0,1 1-1,0-1 1,-1 1 0,1 0-1,0-1 1,-1 1 0,1 0-1,0-1 1,0 1 0,0 0-1,-1 0 1,1 0 0,0 0-1,0 0 1,-1 0 0,1 0-1,0 0 1,0 0 0,0 0-1,-1 0 1,1 0 0,0 0 0,0 1-1,-1-1 1,2 1 0,14 2-618,0 2 89,0-2 0,0 0 1,0-1-1,1-1 0,-1 0 1,1-1-1,19-3 0,0-5-405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16644,'-1'0'108,"1"0"1,-1 1-1,1-1 1,-1 0-1,1 0 1,0 0 0,-1 1-1,1-1 1,-1 0-1,1 1 1,0-1-1,-1 0 1,1 1 0,-1-1-1,1 1 1,0-1-1,0 0 1,-1 1-1,1-1 1,0 1 0,0-1-1,-1 1 1,1-1-1,0 1 1,0-1 0,0 1-1,-4 18 4,4-13 313,-6 27 1015,2 0 0,1 60-1,4-59-1206,2-1-1,1 0 0,2 0 1,1 0-1,15 41 1,-21-71-215,0 0 0,0 1 1,1-1-1,-1 0 0,1 0 1,0 0-1,4 5 1,-5-8-10,-1 0 1,1 1-1,-1-1 1,1 1-1,0-1 1,0 0-1,-1 1 1,1-1-1,0 0 1,-1 0-1,1 0 0,0 1 1,0-1-1,0 0 1,-1 0-1,1 0 1,0 0-1,0 0 1,-1-1-1,1 1 1,0 0-1,0 0 1,-1 0-1,1-1 1,0 1-1,-1 0 1,1-1-1,0 1 1,-1 0-1,1-1 1,0 1-1,-1-1 1,1 1-1,-1-1 1,1 0-1,-1 1 1,1-1-1,-1 1 1,1-1-1,0-1 1,7-9 120,0 0 1,0-1-1,-1 0 0,9-21 1,18-56 342,-28 70-383,42-138-340,-47 148-1214,-3 10 658,-7 12 228,3-3 69,-2 0-48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16756,'5'27'1864,"3"-4"-952,3 1-344,5-5 785,1-2-105,2-7-504,1-4-440,-2-6-1056,1-5 816,-6-5-304,-3-4-152</inkml:trace>
  <inkml:trace contextRef="#ctx0" brushRef="#br0" timeOffset="1">272 0 20348,'3'3'210,"0"1"-1,-1-1 0,1 1 0,-1-1 1,1 1-1,-1 0 0,0 0 0,0 0 1,-1 0-1,3 6 0,6 47 354,-7-37-68,5 31-213,3 0 0,1 0 0,3-2 0,2 0 0,37 74 0,-24-64-4045,-41-73-790,-15-12 2705,11 12 594,-38-37-600,20 21 4600,-35-43 0,67 72-2646,0 0 0,0 1 1,0-1-1,1 0 1,-1 0-1,0 0 0,1 0 1,-1 0-1,1 0 0,-1 0 1,1 0-1,0-1 0,-1 1 1,1 0-1,0 0 0,0 0 1,-1 0-1,1 0 0,0-1 1,0 1-1,1 0 0,-1 0 1,0 0-1,1-2 1,-1 2 42,1 0 0,0 0 1,0-1-1,1 2 1,-1-1-1,0 0 1,0 0-1,0 0 1,1 0-1,-1 1 1,0-1-1,1 0 0,-1 1 1,0-1-1,1 1 1,-1 0-1,1 0 1,2-1-1,18-1-60,0 1 1,-1 1-1,1 1 0,29 5 0,-18-2-80,7-1-271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21461,'-7'15'1736,"2"-2"-1272,2-5-248,3-2 232,5 0-824,-2-11 464,-2-2-216,-1-3-216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2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41 158 17396,'0'0'116,"1"1"0,-1-1 0,0 1 0,1-1 0,-1 1 0,1-1 0,-1 1 0,0-1 0,1 1 0,-1 0 0,0-1 0,0 1 0,1 0 0,-1-1 0,0 1 0,0 0 0,0-1 0,0 1 0,0 0 0,0 1 0,2 19 14,-2-18 104,20 224 2708,11 0-4462,-28-203 1188,-37-187-4233,11 64 3269,13 50 787,-4-16 706,-6-74 1,20 140-164,0-1 0,0 0 0,0 0 0,0 0 0,0 0 0,0 0 0,0 0 0,0 0 0,1 0 0,-1 0 0,0 0 0,0 0 0,0 0 0,0 0 0,0 0 0,0 0 0,0 0 0,0 0 0,0 0 0,0-1 0,0 1 0,0 0 0,0 0 0,0 0 0,0 0 0,1 0 0,-1 0 0,0 0 0,0 0 0,0 0 0,0 0 0,0 0 0,0 0 0,0 0 0,0 0 0,0 0 0,0 0 0,0 0 0,0 0 0,0-1 0,0 1 0,0 0 0,7 14 951,12 33 124,-6-16-472,59 117 951,-61-129-1394,1-1-1,1 1 1,1-2 0,0 0-1,23 20 1,-32-33-83,0 0 0,-1 0 0,2-1 0,-1 0 0,0 0 0,1 0 0,10 3 0,-14-5-61,0-1 0,0 1 0,0-1 0,0 0 0,0 1 0,0-1-1,0 0 1,0 0 0,0-1 0,1 1 0,-1 0 0,-1-1 0,1 1 0,0-1 0,0 1 0,0-1 0,0 0 0,0 0 0,0 0 0,-1 0-1,1 0 1,0 0 0,-1-1 0,1 1 0,-1-1 0,1 1 0,0-2 0,3-4 108,-1 0 0,-1-1 0,1 1 0,-1-1 0,0 1-1,-1-1 1,0 0 0,0 0 0,-1 0 0,1-11 0,0-13 379,-3-40 0,-1 37-345,-1-1 0,-2 0-1,-1 1 1,-2 0-1,-1 1 1,-22-52 0,31 85-194,-16-28 4,15 28-14,1 0 1,0 1-1,-1-1 1,1 0-1,-1 0 0,1 1 1,-1-1-1,1 0 0,-1 1 1,0-1-1,1 1 0,-1-1 1,0 1-1,1-1 0,-1 1 1,0-1-1,1 1 0,-1 0 1,0-1-1,0 1 0,0 0 1,1 0-1,-1 0 0,0 0 1,0-1-1,0 1 0,0 0 1,1 0-1,-1 1 0,0-1 1,0 0-1,0 0 0,-1 1 1,1-1-46,1 1 1,-1 0-1,1 0 1,-1 0-1,0 0 1,1 0-1,0 0 0,-1 0 1,1-1-1,0 1 1,-1 1-1,1-1 1,0 0-1,0 0 1,0 0-1,0 0 1,0 0-1,0 1 1,2 23-1224,-2-22 976,2 8-201,0 0 1,1 0-1,0 0 1,1 0-1,5 11 1,2 2-455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 19724,'-3'7'2649,"1"-1"-2448,1 1 0,0-1-1,1 1 1,-1-1 0,1 1 0,1 0 0,-1-1 0,1 1 0,0-1-1,0 1 1,1-1 0,0 1 0,0-1 0,1 0 0,0 0 0,4 7 0,-6-10-197,1-1 0,-1 0 1,1 1-1,0-1 1,0 0-1,0 0 0,0 0 1,0 0-1,0 0 1,0 0-1,1-1 1,-1 1-1,1-1 0,-1 1 1,1-1-1,-1 0 1,1 0-1,0 0 0,0-1 1,-1 1-1,1-1 1,0 1-1,0-1 1,0 0-1,0 0 0,-1 0 1,1-1-1,0 1 1,0 0-1,0-1 0,-1 0 1,1 0-1,0 0 1,-1 0-1,1 0 1,0 0-1,-1-1 0,0 0 1,4-1-1,0-3 55,1 1-1,-1-1 0,0-1 1,0 1-1,-1-1 0,0 0 0,0 0 1,0 0-1,-1-1 0,0 1 1,3-9-1,-1 1 140,-1-1-1,-1 1 0,0-1 1,4-31-1,-9 65-134,0 0-1,2 0 1,5 35-1,-5-46-68,0 0-1,1 0 0,0 0 1,0-1-1,1 1 1,0-1-1,0 1 0,0-1 1,1 0-1,-1 0 0,2 0 1,-1-1-1,1 1 1,8 7-1,-11-12-27,0 1 1,0-1 0,1 0-1,-1 1 1,0-1-1,1 0 1,-1-1-1,1 1 1,-1 0-1,1-1 1,-1 1-1,1-1 1,0 0-1,-1 0 1,1 0-1,-1 0 1,5-1-1,-3 0-132,1 0 0,-1-1 0,0 0-1,1 0 1,-1 0 0,0 0 0,0 0-1,-1-1 1,6-4 0,0-1-433,0-1 0,0-1 0,-1 0 0,0 0-1,-1 0 1,9-17 0,-4 1-385,15-41 0,-11 14-147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71 16339,'-1'-1'84,"1"0"-1,0 1 1,0-1-1,0 0 0,-1 0 1,1 0-1,0 1 0,-1-1 1,1 0-1,-1 0 0,1 1 1,-1-1-1,1 0 0,-1 1 1,0-1-1,1 0 0,-1 1 1,0-1-1,1 1 1,-1-1-1,0 1 0,0-1 1,1 1-1,-2-1 0,1 2-11,0-1 0,0 1 0,1-1 0,-1 1 0,0-1 0,1 1 0,-1-1 0,1 1 0,-1 0 0,1-1 0,-1 1 0,1 0 0,-1 0 0,1-1 0,0 1 0,-1 0 0,1 0 0,0 0 0,-1 1 0,-2 8 409,1 0 0,0 0-1,0 11 1,0 10 103,2 0 0,5 46 0,-3-60-474,1 0 0,1-1 0,0 1 0,1-1 0,1 0 0,8 17 0,-13-31-100,0 0 1,0 0 0,1 0-1,-1 0 1,0 0-1,1 0 1,-1-1 0,1 1-1,-1 0 1,1-1-1,0 1 1,0-1 0,-1 0-1,1 1 1,0-1-1,0 0 1,1 0-1,-1 0 1,0-1 0,4 2-1,-4-2-4,0 0-1,1-1 1,-1 1-1,0 0 1,1-1-1,-1 0 1,0 1 0,0-1-1,0 0 1,0 0-1,1 0 1,-1-1-1,-1 1 1,1 0-1,0-1 1,0 1-1,0-1 1,-1 0 0,1 1-1,1-4 1,7-8 20,0-2 0,-1 1-1,-1-1 1,0 0 0,11-31 0,20-86 101,-36 120-116,25-115 145,-28 117-52,-2 11-51,-4 15 15,3 12 51,0 0 0,2 0-1,3 36 1,0-51-159,-1 0-1,2 0 1,-1 0 0,2-1 0,0 1 0,0-1 0,1 0 0,1 0 0,8 14 0,-12-24-40,0 1 1,-1-1-1,1 1 1,0-1-1,0 0 1,0 0-1,0 0 1,1 0-1,-1 0 1,1 0 0,-1-1-1,1 1 1,-1-1-1,1 0 1,0 1-1,0-1 1,0-1-1,-1 1 1,1 0-1,0-1 1,0 1-1,0-1 1,0 0-1,0 0 1,0 0-1,0 0 1,0-1-1,0 1 1,0-1-1,0 0 1,0 0 0,0 0-1,-1 0 1,1 0-1,0-1 1,2-1-1,24-18-625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14:1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13123,'5'3'147,"0"-1"0,0 0 0,1-1 0,-1 0 0,0 1 0,1-2 0,-1 1 0,1-1 0,-1 1 0,0-1 0,9-2 0,-13 2-125,0 0-1,0 1 1,0-1 0,0 0-1,0 0 1,0 0 0,0 1-1,-1-1 1,1 1 0,0-1-1,0 0 1,0 1 0,-1-1-1,1 1 1,0 0-1,-1-1 1,1 1 0,0 0-1,-1-1 1,1 1 0,-1 0-1,1 0 1,-1-1 0,1 1-1,-1 0 1,0 0 0,1 0-1,-1 0 1,0-1-1,0 1 1,0 0 0,1 0-1,-1 0 1,0 0 0,0 0-1,0 0 1,-1 1 0,-1 43 294,1-36-271,-9 82 62,4-50-195,2 0 1,2 0 0,4 55 0,-2-90 65,1 0 1,0 0 0,1 0 0,-1-1-1,1 1 1,0-1 0,1 1 0,-1-1-1,6 9 1,-6-11 10,1-1-1,-1 1 1,0-1-1,1 1 1,0-1 0,-1 0-1,1 0 1,0 0-1,0 0 1,0 0 0,1-1-1,-1 0 1,0 1-1,0-1 1,1 0 0,-1-1-1,1 1 1,4 0-1,4-1-8,-1 0 0,1-1-1,-1-1 1,1 1 0,-1-2-1,0 0 1,1 0 0,-2-1-1,22-10 1,10-8-21,43-31 0,-52 32 26,86-61 13,-67 44 35,106-58 0,-149 92-19,1-1-1,0 2 1,0-1-1,0 2 1,0-1-1,0 1 1,1 1-1,14-1 1,-19 2 0,-1 0-1,1 1 1,0 0-1,0 0 1,-1 0-1,1 0 1,0 1-1,-1 0 1,0 0-1,1 1 1,-1 0 0,0 0-1,0 0 1,-1 0-1,1 1 1,6 6-1,-2 0 17,-1 0 0,0 1 0,0 0 0,-1 1 0,-1 0 0,8 19 0,24 80 113,-28-75-108,1 0 5,-2-5-18,1-1-1,1 0 0,26 48 1,-33-70-18,0-1 0,1 0 0,0-1 0,0 1-1,1-1 1,0 0 0,0 0 0,1-1 0,-1 1 0,1-2 0,0 1 0,0-1 0,1 0 0,-1 0 0,1-1 0,0 0 0,0 0 0,0-1 0,9 2-1,-9-3 6,1 1 0,-1 0 0,0 0 0,1 1 0,-1 1 0,-1-1 0,1 1 0,0 0 0,-1 1 0,0 0 0,0 0 0,-1 0 0,1 1 0,-1 0 0,7 9 0,1 0-1,0-1 0,0 0 0,2-1 0,-1-1-1,23 14 1,-30-22-20,1 0 1,-1 0-1,1-1 0,0 0 1,1 0-1,-1-1 0,0-1 0,1 1 1,-1-1-1,1-1 0,-1 0 1,1 0-1,10-2 0,-11 0-9,0 1 0,0-2 0,0 1 0,0-1 0,0 0 0,-1-1 0,0 0 0,0 0 0,0-1 0,0 0 0,-1 0 0,1-1 0,-1 0 0,-1 0-1,1 0 1,-1-1 0,6-9 0,-4 2-8,0 0 0,6-18 0,-14 31 28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 16235,'-5'2'410,"1"0"-1,0 0 1,0 1-1,0 0 0,0 0 1,1 0-1,-1 0 0,1 0 1,0 1-1,0 0 0,0-1 1,0 1-1,1 0 0,-3 5 1,3-3-238,0-1 1,0 1 0,1-1 0,0 1 0,0 0-1,0 0 1,1 0 0,0-1 0,0 1 0,1 7-1,4 10-270,1 0 0,0 0 0,2-1 0,17 36 0,-11-25 640,14 30-463,24 65-85,-47-111 65,0-1 0,-2 1 0,1 0 0,-2 0 0,1 33 0,-4-46-4,1 0 1,-1 0-1,0 0 1,0 0-1,0 0 1,0 0-1,-3 5 1,4-9-41,0 1-1,-1 0 1,1-1 0,0 1 0,-1-1 0,1 1 0,0 0 0,-1-1 0,1 1 0,-1-1 0,1 1 0,-1-1 0,1 0 0,-1 1-1,1-1 1,-1 1 0,0-1 0,1 0 0,-1 0 0,0 1 0,1-1 0,-1 0 0,0 0 0,1 0 0,-1 1 0,0-1 0,1 0-1,-1 0 1,0 0 0,1 0 0,-1 0 0,0-1 0,1 1 0,-1 0 0,0 0 0,1 0 0,-1-1 0,0 1 0,1 0 0,-1 0-1,1-1 1,-1 1 0,1-1 0,-1 1 0,0 0 0,1-1 0,-1 1 0,1-1 0,0 1 0,-1-1 0,1 0 0,-1 0 0,-3-4 25,0-1 0,0 1 0,1-1 0,0 0 0,0 0 0,0-1 0,1 1 0,0 0 0,0-1 0,-1-12 0,0-6-70,-1-38 0,4 44-11,1 0-1,1 0 1,1 0 0,1 0 0,0 0 0,1 1 0,14-33 0,-7 25-7,2 0 0,0 1-1,2 1 1,27-32 0,-26 35 16,-5 8 7,-1-1 0,0 0 0,-1-1 0,0 0 1,11-24-1,-21 37 23,1 1 1,0 0-1,-1 0 0,0-1 1,1 1-1,-1 0 0,0-1 1,0 1-1,1-1 0,-1 1 1,0 0-1,-1-1 0,1 1 1,0-1-1,0 1 0,0 0 1,-1-1-1,0-1 0,0 3 3,1-1 0,-1 0-1,1 1 1,-1-1-1,0 0 1,0 1 0,1-1-1,-1 1 1,0-1 0,0 1-1,0-1 1,1 1 0,-1 0-1,0-1 1,0 1-1,0 0 1,0 0 0,0 0-1,0-1 1,-1 1 0,-2 0 7,0 1 0,0-1 0,0 1 0,0-1 0,0 1 0,0 0 0,0 1 0,0-1 0,0 1 0,-4 2 0,1 1 19,-1 1 0,2-1 0,-1 1 0,1 0 0,-1 1-1,2 0 1,-1-1 0,1 2 0,0-1 0,-6 14-1,8-15-5,0 0-1,1-1 1,0 1-1,0 0 1,0 1-1,1-1 1,0 0-1,0 0 1,1 1-1,-1-1 1,1 0-1,1 1 1,-1-1-1,1 0 1,3 11-1,-4-15-16,1-1 0,0 1 0,-1 0 0,1-1-1,0 1 1,0 0 0,-1-1 0,1 1 0,0-1-1,1 0 1,-1 1 0,0-1 0,0 0 0,1 1-1,-1-1 1,0 0 0,1 0 0,-1 0 0,1 0-1,0-1 1,-1 1 0,1 0 0,0-1 0,-1 1 0,1-1-1,0 1 1,0-1 0,-1 0 0,1 0 0,0 0-1,0 0 1,0 0 0,-1 0 0,1 0 0,0 0-1,0-1 1,-1 1 0,1-1 0,3-1 0,2-1 3,-1 0 0,1 0-1,-1-1 1,0 0 0,0 0 0,0-1 0,-1 0 0,8-8 0,-4 4-3,0-2 0,-2 1 0,1-1 0,-1 0-1,-1 0 1,0-1 0,0 0 0,-1 0 0,-1 0 0,0-1 0,4-23 0,-10 34-62,-3 8 34,-3 8 2,3 1 28,1 0 1,0 0 0,1 1 0,-1 23-1,4-30 18,-1 0-1,2 1 0,-1-1 0,1 0 0,0 0 0,1 0 1,0 0-1,1 0 0,3 9 0,-5-16-16,1 0 1,-1 1-1,0-1 1,1 0-1,0 0 0,-1 0 1,1 0-1,0 0 0,0 0 1,0 0-1,0 0 0,0-1 1,1 1-1,-1-1 1,0 0-1,1 0 0,-1 0 1,1 0-1,-1 0 0,1 0 1,0-1-1,-1 1 1,1-1-1,0 1 0,-1-1 1,1 0-1,0 0 0,-1-1 1,1 1-1,0 0 0,-1-1 1,1 0-1,0 0 1,4-1-1,2-2 6,1-1-1,-1 1 1,1-2-1,-1 1 1,-1-1 0,1 0-1,12-13 1,-7 4 8,0 1 0,-2-2 0,16-22 0,-23 29 3,0 1-1,0-1 1,-1-1-1,0 1 1,-1 0-1,0-1 1,0 0-1,2-15 1,-6 13 47,-4 15 25,-6 18 49,8-9-88,1 0 1,0 0 0,0 0-1,1 19 1,1-25-42,0 0 1,1-1 0,0 1 0,-1 0-1,2-1 1,-1 1 0,1-1-1,0 1 1,0-1 0,0 0-1,6 9 1,-7-12-13,0-1 1,1 1-1,-1 0 0,1-1 0,-1 1 1,1-1-1,0 0 0,-1 1 0,1-1 1,0 0-1,0 0 0,0 0 1,0 0-1,0-1 0,0 1 0,0 0 1,0-1-1,0 0 0,0 1 0,1-1 1,-1 0-1,0 0 0,0 0 1,0 0-1,0-1 0,0 1 0,1 0 1,-1-1-1,0 0 0,0 1 0,0-1 1,0 0-1,0 0 0,0 0 0,-1 0 1,1 0-1,0-1 0,2-1 1,3-3 13,-1 0 0,1 0 0,-1-1 0,0 0 0,0 0 0,-1 0 0,0 0 0,4-9 0,-5 7 11,0 0-1,0-1 0,-1 1 0,0 0 0,-1-1 0,0 0 0,-1 0 0,0 1 0,0-1 1,-1 0-1,0 0 0,-3-19 0,3 27-25,-1 1 0,1 0 0,0 0 0,-1-1 1,1 1-1,-1 0 0,1 0 0,-1 0 0,1 0 0,-1 0 0,0-1 1,0 1-1,0 0 0,1 0 0,-1 1 0,-2-2 0,3 1-1,-1 1-1,0 0 0,1 0 1,-1-1-1,0 1 1,1 0-1,-1 0 0,0 0 1,1 0-1,-1 0 0,0 0 1,1 0-1,-1 0 1,0 0-1,1 0 0,-1 0 1,0 1-1,1-1 0,-1 0 1,0 0-1,1 1 1,-2-1-1,0 2 1,1-1 0,-1 1 0,0-1 0,0 1 0,1 0 0,-1 0 0,1-1 0,0 1 0,-1 0 0,1 0 1,0 1-1,0-1 0,0 0 0,0 0 0,1 0 0,-2 5 0,1-4 0,1 0 0,0 0 1,-1-1-1,1 1 0,0 0 1,0 0-1,1 0 0,-1 0 0,1 0 1,-1 0-1,1 0 0,0-1 0,0 1 1,0 0-1,0-1 0,1 1 1,-1 0-1,1-1 0,-1 0 0,1 1 1,0-1-1,0 0 0,4 4 0,-3-5 0,0 1-1,-1-1 1,1 0-1,0 0 0,0 0 1,0 0-1,0 0 1,0-1-1,0 1 0,-1-1 1,1 0-1,0 0 1,0 0-1,0 0 0,0-1 1,0 1-1,0-1 1,0 0-1,0 1 0,0-2 1,0 1-1,-1 0 1,5-2-1,0-2-13,1 0 0,-1 0 0,0 0-1,0-1 1,-1 0 0,0 0 0,0 0 0,0-1 0,-1 0 0,0 0 0,7-14 0,-30 50-275,14-19 280,1 0 0,0 1 0,0-1-1,1 0 1,0 1 0,1-1 0,0 1 0,1 12 0,0-21 11,0 1-1,1-1 1,-1 0-1,0 1 1,1-1 0,0 0-1,-1 1 1,1-1-1,0 0 1,0 0 0,0 0-1,1 0 1,-1 1-1,0-2 1,1 1 0,-1 0-1,1 0 1,0 0 0,0-1-1,-1 1 1,1-1-1,0 1 1,0-1 0,1 0-1,-1 0 1,0 0-1,0 0 1,0 0 0,1-1-1,-1 1 1,0-1-1,1 1 1,-1-1 0,1 0-1,-1 0 1,0 0-1,1 0 1,-1 0 0,1 0-1,3-2 1,6 0-9,0-1 0,-1 0 1,0 0-1,1-2 0,-2 1 1,15-9-1,60-41-167,-33 19-65,-52 35 227,1-1-1,0 0 1,0 1-1,0-1 0,0 1 1,0-1-1,0 1 0,0-1 1,0 1-1,1 0 1,-1-1-1,0 1 0,0 0 1,0 0-1,0 0 1,0 0-1,1 0 0,1 0 1,-2 1 8,-1-1 0,1 1 0,0 0 0,0-1 0,-1 1 0,1 0 0,-1 0 1,1 0-1,-1-1 0,1 1 0,-1 0 0,1 0 0,-1 0 0,0 0 0,0 0 0,1 0 1,-1 0-1,0 0 0,0 0 0,0 1 0,0-1 13,0 0 0,0 0 0,1 0 0,-1 0 0,0 0 0,0 0 0,1 0 0,-1 0 0,1 0 0,-1-1 0,0 1-1,1 0 1,0 0 0,-1 0 0,1 0 0,0-1 0,-1 1 0,1 0 0,0-1 0,0 1 0,-1-1 0,1 1 0,2 0 0,-1 0 6,-1-1 1,1 0-1,0 1 1,0-1-1,0 0 1,-1 0-1,1 0 1,0 0-1,0-1 1,0 1-1,0 0 1,1-1-1,6-3 43,0 1 1,0-1-1,14-9 0,-13 7-53,-4 1-52,0 1-1,0 1 1,1-1-1,-1 1 1,1 1-1,13-5 1,-20 7 34,1 0 1,0 1-1,0-1 1,0 0-1,0 0 0,-1 0 1,1 1-1,0-1 1,0 1-1,0-1 0,-1 0 1,1 1-1,0-1 0,-1 1 1,1-1-1,0 1 1,-1 0-1,1-1 0,-1 1 1,1 0-1,-1-1 0,1 1 1,-1 0-1,1 0 1,-1-1-1,0 1 0,1 0 1,-1 0-1,0 0 1,0 0-1,0-1 0,0 1 1,0 0-1,0 0 0,0 0 1,0 1-1,1-1-66,-1 0 0,0 1 0,0-1-1,0 1 1,0-1 0,0 0 0,0 1 0,0-1 0,-1 1-1,1-1 1,0 0 0,-1 1 0,1-1 0,-1 0-1,0 1 1,1-1 0,-1 0 0,0 0 0,0 0-1,-1 2 1,2-3-12,-1 0 0,1 0-1,-1 0 1,1 0 0,-1 0-1,1 0 1,0 0 0,-1 0-1,1 0 1,-1 0 0,1-1-1,-1 1 1,1 0 0,-1 0-1,1 0 1,0-1 0,-1 1 0,1 0-1,-1 0 1,1-1 0,0 1-1,-1 0 1,1-1 0,0 1-1,-1 0 1,1-1 0,0 1-1,0-1 1,-1 1 0,1 0-1,0-1 1,0 1 0,-1-2-1,-6-17-475,6 16 232,-6-16-667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16748,'0'-8'1600,"2"8"-1088,2 4-232,3 2 952,2 1-535,1 3-1066,1-2-423,1 4 656,-2-3-160,0-1-136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14635,'2'5'570,"0"0"1,0 0-1,-1 0 0,0 0 1,0 0-1,-1 0 0,1 1 0,-1-1 1,-1 8-1,1-9-194,-1 1 0,1-1 0,0 0 0,0 0-1,1 0 1,-1 0 0,1 0 0,0 1 0,0-1 0,0 0 0,1 0 0,-1-1-1,1 1 1,3 5 0,-4-8-317,0 0 0,1 0 0,-1 0 0,0 0 0,1 0 0,-1-1 0,1 1 0,-1 0 0,1-1 1,-1 1-1,1-1 0,-1 0 0,1 1 0,-1-1 0,1 0 0,-1 0 0,1 0 0,0 0 0,-1 0 0,1 0 0,-1-1 0,1 1 0,1-1 0,39-15 41,-35 13-79,65-34-329,-50 24-7,0 1-1,0 2 1,36-12-1,-57 21 314,0 1 0,0 0 0,0 0 0,0-1 0,0 1-1,0 0 1,0 0 0,0 0 0,0 0 0,0 0 0,-1 0 0,1 0 0,0 0-1,0 0 1,0 1 0,0-1 0,0 0 0,0 1 0,0-1 0,0 0 0,0 1-1,-1-1 1,1 1 0,0-1 0,0 1 0,-1 0 0,1-1 0,0 1-1,-1 0 1,1 0 0,0-1 0,-1 1 0,1 0 0,-1 0 0,1 0 0,-1 0-1,0-1 1,1 1 0,-1 0 0,0 0 0,0 0 0,0 0 0,1 0 0,-1 0-1,0 0 1,-1 1 0,2 8 264,-2-1 0,1 0 0,-2 0 0,-1 11 0,0-6 217,-1-1-2069,13-20-791,2 1 1508</inkml:trace>
  <inkml:trace contextRef="#ctx0" brushRef="#br0" timeOffset="1">535 46 18364,'0'2'190,"0"-1"0,0 0-1,0 0 1,1 1 0,-1-1 0,0 0 0,1 0-1,-1 1 1,0-1 0,1 0 0,0 0 0,-1 0-1,1 0 1,0 0 0,-1 0 0,1 0 0,0 0-1,0 0 1,0 0 0,0 0 0,1 1 0,1-1 42,0 1 0,0-1 0,-1 0 0,1 1 0,0-1 0,0-1 0,1 1 0,3 0 0,3 0-18,-1 0 0,0-1 0,1 0 0,-1-1 0,10-2 0,-11 1-170,0 0 0,0-1-1,-1 0 1,0 0 0,14-9-1,-20 12-38,0-1-1,1 0 1,-1 0-1,0 0 1,0 0 0,1-1-1,-1 1 1,0 0-1,0 0 1,-1-1-1,1 1 1,0 0-1,0-1 1,-1 1-1,2-3 1,-2 3-2,0 0 0,0-1-1,0 1 1,-1 0 0,1 0 0,0 0-1,-1 0 1,1 0 0,0 0 0,-1 0-1,1 0 1,-1 0 0,0 0 0,1 0 0,-1 0-1,0 0 1,1 0 0,-1 1 0,0-1-1,0 0 1,0 0 0,0 1 0,0-1-1,0 1 1,-1-2 0,-1 1 3,1 0-1,-1-1 1,0 1-1,1 0 1,-1 1-1,0-1 1,0 0-1,0 1 1,0 0 0,1-1-1,-1 1 1,0 0-1,0 0 1,0 1-1,0-1 1,0 1-1,1-1 1,-1 1 0,0 0-1,0 0 1,1 0-1,-1 1 1,0-1-1,1 0 1,0 1-1,-1 0 1,1 0 0,0-1-1,0 1 1,0 0-1,0 1 1,-2 2-1,1-2-1,0 0-1,0 1 1,1-1-1,0 1 1,0-1-1,0 1 0,0 0 1,0 0-1,1 0 1,0 0-1,0 0 1,0 0-1,0 0 1,0 0-1,1 1 1,0-1-1,0 0 0,0 0 1,0 0-1,1 1 1,0-1-1,1 4 1,-1-6-159,0 0 0,0 0 0,0-1 1,0 1-1,0-1 0,1 1 0,-1-1 1,1 1-1,-1-1 0,1 0 0,-1 1 1,1-1-1,0 0 0,-1 0 1,1 0-1,0-1 0,0 1 0,0 0 1,0-1-1,4 1 0,3 1-242,1-1 0,-1-1 0,12 0-1,-17 0 413,40-1-1001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 17692,'-5'11'1478,"2"-1"-1,-1 1 1,-2 21 0,5-29-1326,0 0 0,1-1 0,0 2-1,-1-1 1,1 0 0,1 0 0,-1 0 0,0 0 0,1 0 0,-1-1-1,1 1 1,0 0 0,0 0 0,0 0 0,0 0 0,1-1 0,-1 1 0,1-1-1,2 4 1,-2-4-117,0-1 0,0 0-1,1 0 1,-1 0 0,0 0-1,0 0 1,1 0 0,-1-1-1,1 1 1,-1-1 0,0 0-1,1 1 1,-1-1 0,1 0-1,-1-1 1,1 1 0,-1 0-1,0-1 1,1 1 0,-1-1-1,5-1 1,5-3-29,1 0 0,18-11 0,-29 15-5,58-35-215,-45 25 89,1 0 0,1 2 0,0 0 0,0 0-1,1 2 1,28-8 0,-45 15 129,0-1-1,0 1 1,0 0-1,0 0 0,0 0 1,0 1-1,0-1 1,0 0-1,0 0 0,0 0 1,-1 1-1,1-1 1,0 0-1,0 1 0,0-1 1,0 1-1,0-1 1,-1 1-1,1-1 1,0 1-1,0 0 0,-1-1 1,1 1-1,-1 0 1,1 0-1,0 0 0,-1-1 1,1 1-1,-1 0 1,0 0-1,1 0 0,-1 0 1,0 0-1,0 0 1,1 0-1,-1 1 1,0-1 17,0 1 0,1-1 0,-1 0 0,1 0 0,-1 1 0,1-1 1,-1 0-1,1 0 0,0 0 0,-1 0 0,1 0 0,0 0 0,0 0 1,0 0-1,0 0 0,0 0 0,0 0 0,0-1 0,0 1 0,0 0 1,0-1-1,0 1 0,1-1 0,1 1 0,3 0 16,0-1 0,0 0-1,0 0 1,0-1 0,1 1-1,-1-1 1,0-1 0,7-2 0,50-21-276,-9 3-181,-48 19 336,0 1-1,1 1 0,0-1 1,-1 1-1,1 0 1,0 1-1,9 0 1,-14 0 79,1 1-1,0-1 1,-1 1 0,1 0-1,-1 0 1,1 0 0,-1 1 0,1-1-1,-1 0 1,0 1 0,0 0 0,0-1-1,0 1 1,0 0 0,0 0 0,0 0-1,-1 0 1,1 1 0,-1-1-1,2 3 1,-1-2 12,0-1-1,-1 0 1,1 0-1,0 0 1,0 0-1,0 0 1,0 0-1,0-1 1,1 1-1,-1-1 0,1 1 1,-1-1-1,1 0 1,-1 0-1,1 0 1,-1 0-1,1 0 1,0-1-1,0 1 1,-1-1-1,1 0 1,0 0-1,0 0 1,0 0-1,4-1 1,7-1-680,1-1 1,-1-1 0,24-9-1,-15 5-807,-20 7 1273,1 0 0,-1 0 0,1 0 0,-1 0 1,1-1-1,-1 1 0,0-1 0,0 0 0,0 0 0,0 0 0,0-1 0,0 1 0,0-1 0,-1 1 0,4-5 0,-5-6-901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339 106 21141,'2'-3'175,"0"1"1,0-1-1,0 0 1,-1 0 0,1 0-1,-1 0 1,1 0-1,-1 0 1,0-1 0,0 1-1,-1 0 1,1 0-1,-1-1 1,1 1 0,-1-7-1,-1 8-96,1 0-1,-1 0 0,1-1 1,-1 1-1,0 0 0,0 0 1,0 0-1,0 0 0,0 0 1,-1 1-1,1-1 0,-1 0 1,1 1-1,-1-1 0,1 0 1,-1 1-1,0 0 0,0-1 1,1 1-1,-1 0 0,0 0 1,0 0-1,-1 0 0,1 1 1,-3-2-1,-5 0-16,1 0 0,-1 0 0,0 1 1,1 1-1,-1-1 0,0 1 0,0 1 0,0 0 0,1 1 1,-1 0-1,0 0 0,1 1 0,0 0 0,-1 0 1,1 1-1,1 1 0,-1-1 0,1 1 0,-1 1 0,-9 8 1,9-7-65,-1 1 0,1 0 0,1 1 0,0 0 0,0 1 0,0-1 0,1 2 0,1-1 0,0 1 0,0 0 0,1 0 0,0 0 0,1 1 0,1-1 0,-5 25 0,7-30 6,1 0 0,0 0 0,0 0 0,0 0 0,0 0 0,1-1 0,0 1 0,1 0 0,-1 0 0,1 0 0,0-1 0,1 1 0,-1-1 0,1 0 0,0 0 0,5 7 0,-5-9 2,0 0-1,0 0 1,0 0-1,1-1 1,-1 0-1,1 1 1,0-1-1,-1 0 1,1-1-1,0 1 0,0-1 1,0 1-1,1-1 1,-1 0-1,0-1 1,0 1-1,0-1 1,1 0-1,-1 0 1,0 0-1,1 0 1,-1-1-1,7-2 1,1 0 29,1-1 0,-1-1 1,1 0-1,-2-1 1,1 0-1,0-1 1,-1 0-1,-1-1 1,1 0-1,-1-1 1,10-11-1,-10 10 36,0-1 0,-1 0 0,-1-1 0,0 1 0,0-2 0,-1 1 0,-1-1 0,0 0 0,-1 0 0,5-17 0,-9 25-39,0 0 1,0 0-1,-1 0 0,0 0 0,0 0 0,0 0 0,0 0 0,-1 0 0,0 0 0,0 0 0,0 0 0,-1 0 0,1 0 0,-1 1 0,0-1 0,-1 1 0,-3-6 0,5 8-49,-1-1 0,0 1 0,-1 0 0,1 0 0,0 0 1,-1 0-1,1 0 0,-1 1 0,1-1 0,-1 1 0,0 0 0,0 0 0,1 0 0,-1 0 0,0 0 0,0 0 1,0 1-1,0 0 0,0-1 0,0 1 0,0 0 0,0 0 0,0 1 0,0-1 0,0 1 0,0-1 1,0 1-1,0 0 0,-3 2 0,2-2-176,0 1-1,1 0 1,-1 1 0,1-1 0,-1 0 0,1 1 0,0 0-1,0 0 1,0 0 0,0 0 0,1 0 0,-1 1 0,1-1-1,0 1 1,0 0 0,0 0 0,0-1 0,-1 7 0,2-6-26,-1 1 1,1-1-1,0 1 1,1-1-1,-1 1 1,1-1-1,0 1 1,0-1-1,0 1 1,0 0-1,1-1 1,0 1-1,0-1 1,0 1 0,1-1-1,3 8 1,11 6-1011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21853,'1'1'102,"1"0"1,-1-1-1,1 1 1,-1 0 0,1 0-1,-1 0 1,0 0 0,1 0-1,-1 0 1,0 0-1,0 0 1,0 0 0,0 1-1,0-1 1,0 0-1,0 1 1,0-1 0,-1 1-1,1-1 1,0 1-1,-1-1 1,1 1 0,-1 0-1,1 2 1,0 6 78,0 0 1,0 0 0,-2 11-1,1-7 327,1 0-286,5 157 1437,-3-134-1476,2-1-1,17 59 1,-22-92-173,11 27 29,-10-28-28,-1 0 1,1-1 0,0 1-1,0-1 1,0 0 0,0 1-1,0-1 1,0 0 0,0 1-1,0-1 1,1 0 0,-1 0-1,0 0 1,3 1 0,-4-2-4,1 0 0,-1 0 1,1 0-1,-1 0 0,1 0 1,-1-1-1,1 1 0,-1 0 1,1 0-1,-1-1 0,0 1 1,1 0-1,-1 0 0,0-1 1,1 1-1,-1-1 0,0 1 1,1 0-1,-1-1 1,0 1-1,0-1 0,1 1 1,-1 0-1,0-1 0,0 1 1,0-1-1,0 1 0,1-1 1,-1 1-1,0-1 0,0 1 1,0-1-1,0 1 0,0-1 1,0 1-1,-1-1 0,4-27 148,-3 24-114,4-67 256,28-318 326,-30 374-618,6-35-8,-8 47-2,1 0-1,0 0 0,0 0 0,0 0 0,0 0 0,1 0 0,-1 0 1,1 1-1,0-1 0,0 1 0,0-1 0,4-3 0,-5 5 2,1 0 1,-1 1-1,1-1 0,-1 0 0,1 1 0,-1 0 0,1-1 0,0 1 0,-1 0 0,1 0 1,-1 0-1,1 0 0,0 0 0,-1 0 0,1 1 0,0-1 0,-1 0 0,1 1 0,-1-1 0,1 1 1,-1 0-1,2 0 0,35 22-43,-30-17 40,2 0-11,0 1 0,0 1 0,-1 0 1,0 0-1,-1 1 0,0 0 0,14 19 1,-20-25 12,0 1 1,-1-1 0,1 0 0,-1 0 0,0 1 0,1-1-1,-1 1 1,-1-1 0,1 1 0,-1 0 0,1-1 0,-1 1 0,0 0-1,0-1 1,-1 1 0,1-1 0,-1 1 0,0 0 0,0-1-1,0 1 1,0-1 0,0 0 0,-1 1 0,0-1 0,1 0-1,-1 0 1,0 0 0,-1 0 0,1 0 0,-5 4 0,0 0 2,-1-1 0,1-1 0,-1 1 1,0-1-1,-1 0 0,1-1 1,-1 0-1,0 0 0,0-1 1,0 0-1,0 0 0,-1-1 0,1-1 1,-19 2-1,22-3-122,-1 0-1,1 0 1,-1 0 0,0-1 0,1 0-1,-1 0 1,1-1 0,0 0 0,-1 0-1,1 0 1,0-1 0,0 0-1,1 0 1,-1 0 0,1-1 0,-1 0-1,1 0 1,0 0 0,0-1-1,1 0 1,-1 0 0,-5-8 0,8 9 36,0 1 0,0-1 1,1 0-1,-1 0 0,1 0 1,0 0-1,0-1 0,0 1 0,0 0 1,1 0-1,0 0 0,0-6 1,7-16-684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42:3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20900,'-7'13'774,"2"1"-1,0 0 0,0 0 0,1 1 0,1-1 0,0 1 0,1 0 0,1-1 0,0 20 0,3-9-747,1 0 1,0 0-1,2-1 1,13 41-1,-8-31-786,-3-11-4375,-28-69 1742,-28-50 0,36 76 4993,-1 0 0,-21-25 0,34 45-1504,1 0 0,0 0 0,0 0 0,-1-1 0,1 1 0,0 0 0,0 0 0,-1 0 0,1-1 1,0 1-1,0 0 0,0 0 0,0-1 0,-1 1 0,1 0 0,0-1 0,0 1 0,0 0 0,0 0 0,0-1 0,0 1 0,0 0 0,0-1 1,0 1-1,0 0 0,0-1 0,0 1 0,0 0 0,0-1 0,0 1 0,0 0 0,0 0 0,1-1 0,10-2 1655,27 6-634,-28-1-792,156 14-1678,-115-11 946</inkml:trace>
  <inkml:trace contextRef="#ctx0" brushRef="#br0" timeOffset="1">582 439 25942,'-13'16'1912,"10"-16"-1800,0-6-312,3-11-432,7-3 848,1-4-432,-1-1-192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5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1266 13275,'-2'0'150,"0"-1"1,1 1-1,-1 0 0,0-1 1,1 0-1,-1 1 0,1-1 1,-1 0-1,1 1 0,-1-1 1,1 0-1,0 0 0,-1 0 1,1 0-1,0-1 0,0 1 1,-2-2-1,2 2 61,0 0 0,0-1 1,-1 1-1,1 0 0,-1 0 1,1 0-1,-1 0 0,1 0 1,-1 0-1,1 0 0,-1 0 1,-3 0-1,5 1-179,-1 0-1,1 1 1,-1-1 0,1 1 0,-1-1-1,1 0 1,-1 1 0,1-1 0,-1 1-1,1-1 1,0 1 0,-1 0 0,1-1-1,0 1 1,-1-1 0,1 1 0,0 0-1,0-1 1,0 1 0,0-1-1,-1 1 1,1 0 0,0-1 0,0 1-1,0 0 1,0-1 0,0 1 0,0 0-1,1 0 1,0 22 126,-1-23-156,1 1 0,-1-1 1,1 1-1,-1-1 0,0 1 1,1-1-1,-1 0 1,1 1-1,-1-1 0,1 0 1,-1 1-1,1-1 1,0 0-1,-1 0 0,1 1 1,-1-1-1,1 0 0,-1 0 1,1 0-1,0 0 1,-1 0-1,1 0 0,-1 0 1,1 0-1,0 0 0,-1 0 1,1 0-1,-1 0 1,2-1-1,23-5 70,-13 2-41,67-10 14,109-5 0,-158 17-44,0-2 1,0-1 0,40-12-1,-63 15-1,0 1 1,-1-1-1,1 2 1,0-1-1,0 1 1,0 0-1,0 1 1,-1-1-1,1 2 1,0-1 0,0 0-1,8 5 1,24 3 0,-33-8 1,-1-1 0,1-1 0,-1 1 0,1 0 0,-1-1 0,1 0 0,-1-1 0,0 1 0,1-1 0,-1 0 0,9-5 0,-9 4 1,0 1-1,1-1 1,-1 1-1,1 1 0,0-1 1,-1 1-1,1 0 1,0 0-1,0 0 1,9 1-1,-14 0 17,-1 0-1,1 0 1,-1 0-1,1 0 1,-1 0 0,1 0-1,-1 0 1,1 0-1,0 0 1,-1 1-1,1-1 1,-1 0 0,1 0-1,-1 0 1,0 1-1,1-1 1,-1 0 0,1 1-1,-1-1 1,1 0-1,-1 1 1,0-1-1,1 0 1,-1 1 0,0-1-1,1 1 1,-1-1-1,0 1 1,0-1 0,1 1-1,-1 0 1,2 3-119,-1-4 106,12 1 8,-11-1-14,0 0-1,1 0 0,-1 0 0,0 0 0,0 0 0,0 0 0,1-1 0,-1 1 1,0-1-1,3-1 0,-4 1-2,1 0 0,-1-1 0,0 1 0,0-1 0,1 1 1,-1-1-1,0 1 0,0-1 0,-1 0 0,1 0 0,0 1 0,0-1 0,-1 0 1,1-2-1,36-98 33,-34 91-31,0 1 0,-1-1 0,-1 0 0,0 0-1,0 0 1,-2-13 0,-9-69-9,5 58 15,-1-34 11,6-112 0,1 133-12,0 23 4,-2-1 0,-1 1 1,-1 0-1,-1-1 0,-1 1 0,-1 1 0,-14-37 0,16 51-9,1 0 0,0 0 0,1-1-1,0 0 1,0 1 0,2-1 0,-1 0 0,2-17-1,3-6-8,12-46 0,1-13 0,-16 92-86,1 4 63,2 13-17,-3-12-104,0 0-1,-1-1 0,1 1 1,-1 0-1,0 0 0,0 0 1,-1 5-1,0-8 106,0-1 1,1 0-1,-1 0 0,0 0 1,1 1-1,-1-1 1,0 0-1,1 0 0,-1 0 1,0 0-1,0 0 1,1 0-1,-1 0 0,0 0 1,1-1-1,-1 1 1,0 0-1,1 0 0,-1-1 1,0 1-1,0-1 1,-2 0-131,-6 0-204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2:0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45 10570,'-50'0'8218,"49"1"-8147,0-1 1,1 0-1,-1 1 0,1-1 0,-1 1 1,0-1-1,1 1 0,-1-1 0,1 1 1,-1-1-1,1 1 0,-1 0 1,1-1-1,-1 1 0,1 0 0,0-1 1,-1 1-1,1 0 0,0-1 0,0 1 1,0 0-1,-1 0 0,1-1 0,0 1 1,0 0-1,0 1 0,-2 20 56,2-20-99,-1 0 0,0-1 1,0 1-1,-1-1 0,1 1 0,0-1 0,-1 1 0,1-1 0,0 0 1,-1 0-1,0 1 0,1-1 0,-1 0 0,0 0 0,1-1 0,-1 1 0,0 0 1,0-1-1,-2 1 0,48 9-147,-13-10 82,0-2-1,0-2 1,0-1-1,-1-1 1,1-1-1,33-14 0,-59 20 22,9-5-107,-13 3 68,-10 0 40,-81-19-55,49 11 35,0 2 1,-1 1-1,-69-3 0,186 51-285,-56-31 213,0-1 0,1-1 1,0 0-1,1-2 0,-1 0 1,1-2-1,0 0 0,0-1 0,0-1 1,0-1-1,0-1 0,0 0 1,23-6-1,-34 4-11,0 0-1,0 0 1,12-6 0,5-4-177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2:0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6 466 12811,'0'0'76,"0"1"1,-1-1-1,1 0 1,-1 1-1,1-1 1,-1 0-1,1 1 1,0-1-1,-1 1 1,1-1-1,0 0 1,0 1-1,-1-1 0,1 1 1,0-1-1,0 1 1,0-1-1,-1 1 1,1-1-1,0 1 1,0-1-1,0 1 1,0 0-1,0-1 1,0 1-1,0-1 1,0 1-1,14-5 1067,3-2-836,-2 3-108,-1 1 1,1 0-1,0 1 0,0 0 0,0 1 1,0 1-1,0 1 0,20 4 0,-31-6-191,13 2 53,0 0 0,-1-2 0,1 0 0,-1-1 1,18-3-1,1-3 47,44-14 1,-45 12-82,1 2-1,-1 1 1,2 3 0,-1 0 0,62 4 0,-75-2-19,-1-1 1,0-1-1,1 0 0,-1-2 0,-1-1 0,40-16 1,2 1 13,-55 18-20,1 1 0,-1 0 0,1 1 1,0 0-1,0 0 0,0 1 0,0-1 0,-1 2 0,1-1 0,0 1 1,0 1-1,0-1 0,-1 1 0,14 5 0,-20-6-86,0-1 0,1 1-1,-1 0 1,0-1 0,0 1-1,0 0 1,0 0 0,0 0 0,0-1-1,0 1 1,0 0 0,0 0-1,0 1 1,0-1 0,-1 0 0,1 0-1,0 0 1,-1 0 0,1 1 0,-1-1-1,1 0 1,0 3 0,2 5-185,-1-1-201,8 18-733,-9-25 1154,-1 0 0,0 0 0,1 0 0,-1-1 0,1 1 0,-1 0 0,1 0 0,0-1 0,-1 1 0,1 0 0,0-1 0,-1 1 0,1 0 0,0-1 0,0 1 0,0-1 1,-1 1-1,1-1 0,0 0 0,0 1 0,0-1 0,1 0 0,-1 0 53,-1 0 0,0 0 0,1 0 0,-1 0 1,1-1-1,-1 1 0,0 0 0,1 0 0,-1 0 0,0-1 1,1 1-1,-1 0 0,0-1 0,1 1 0,-1 0 1,0-1-1,0 1 0,1 0 0,-1-1 0,0 1 0,0-1 1,0 1-1,1 0 0,-1-1 0,0 1 0,0-1 1,0 1-1,0-1 0,2-15 172,-2 12-96,6-38 216,-1 0 0,-3 0 0,-1-1-1,-3 1 1,-10-71 0,10 101-249,0 4 82,0 1 1,1-1-1,0 0 0,0 0 1,1 1-1,1-16 0,0 22-103,6 70-501,7 85 646,-12-133-143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26:5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15579,'-1'0'1089,"1"6"-841,1 10-72,6 18 656,1 8-504,3 15-160,4 6 8,3 7 16,2 3 8,0-5-64,4-5-48,-2-13-144,-2-8-128,-2-10-392,-4-8-152,-8-13 568,-6-9-136,-3 4-120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2:2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4 223 10450,'-1'0'67,"1"1"0,0 0 0,-1 0 0,1-1 0,-1 1 0,1 0 0,0 0 0,0 0 0,0 0-1,-1 0 1,1-1 0,0 1 0,0 0 0,0 0 0,0 0 0,0 0 0,0 0 0,1 0 0,-1-1 0,0 1 0,0 0 0,1 0-1,-1 0 1,1 1 0,1-1 32,-1 0 0,1 0 0,0 0 0,0 0-1,0 0 1,-1 0 0,1 0 0,0-1 0,3 2 0,5 1 5,29 10-13,0-1 0,1-2-1,0-2 1,0-2 0,61 2-1,-15-9 259,101-16 0,85-27 427,27-3-147,946-68-260,-563 59-974,-199 21 468,-4 40 408,-402 1-214,167 8 395,-241-13-410,1-1 1,-1 0-1,0 0 0,1 0 0,-1-1 1,0 1-1,1-1 0,-1 1 1,0-1-1,0 0 0,0-1 0,6-2 1,-28 1-1925,-8 4 974,13-1 353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2:4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0 584 13043,'1'0'38,"-1"1"0,0-1 0,0 0 1,1 1-1,-1-1 0,0 0 0,1 0 1,-1 1-1,0-1 0,1 0 0,-1 0 0,0 1 1,1-1-1,-1 0 0,1 0 0,-1 0 0,0 0 1,1 0-1,-1 0 0,1 0 0,-1 0 1,1 0-1,-1 0 0,0 0 0,1 0 0,-1 0 1,1 0-1,-1 0 0,0 0 0,1 0 1,-1 0-1,1-1 0,-1 1 0,0 0 0,1 0 1,-1-1-1,1 1 0,24-10 36,-18 7 120,36-9 164,0 1-1,62-6 0,-57 10-198,558-61 457,-369 46-558,946-129 25,-29 3-48,-543 81-106,-302 32 16,-256 30-37,0 1 1,1 3 0,85 9-1,-105-3-59,147 13-1033,-162-18 999,1 0-1,-1-1 0,0-1 0,1-1 1,-1-1-1,0 0 0,20-9 1,-14 1-40,-6-5 19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2:5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99 6113,'-3'0'257,"-1"0"0,1 0-1,0 0 1,0 0-1,0 0 1,0-1 0,-1 1-1,1-1 1,0 0 0,0 0-1,0 0 1,0 0-1,1-1 1,-1 1 0,0-1-1,0 0 1,1 0 0,-1 0-1,1 0 1,-3-3 0,-17-12 2536,21 17-2725,0-1 0,0 1 0,0 0 0,0 0-1,0 0 1,0-1 0,1 1 0,-1 0 0,0 0 0,0 0-1,0 1 1,0-1 0,0 0 0,0 0 0,0 0-1,0 1 1,0-1 0,1 0 0,-1 1 0,0-1-1,0 1 1,0-1 0,1 1 0,-1-1 0,0 1-1,0-1 1,1 1 0,-1 0 0,1-1 0,-1 1 0,0 0-1,1 0 1,-1 0 0,1-1 0,0 1 0,-1 2-1,-15 31 105,15-34-178,1 1 0,0 0 0,-1 0 1,1-1-1,0 1 0,-1 0 0,1 0 0,0 0 0,0-1 1,0 1-1,0 0 0,0 0 0,0 0 0,0 0 1,0 0-1,0-1 0,0 1 0,0 0 0,0 0 0,1 0 1,-1-1-1,0 1 0,1 0 0,-1 0 0,0-1 0,1 1 1,-1 0-1,1 0 0,-1-1 0,1 1 0,-1-1 0,1 1 1,0 0-1,-1-1 0,1 1 0,0-1 0,0 1 0,-1-1 1,1 0-1,0 1 0,0-1 0,-1 0 0,1 0 0,0 1 1,0-1-1,0 0 0,0 0 0,1 0 0,6 0-13,0 0 0,1 0-1,-1-1 1,11-2 0,-8 1 29,240-19 26,-13 2-1,-211 14-43,0-2 1,-1 0 0,1-2 0,43-21-1,-1 1-5,-55 26-1,-14 4 14,0-1 0,0 0 0,0 0 0,0 0 1,0 0-1,0 0 0,1 1 0,-1-1 0,0 0 0,0 0 0,0 0 0,0 0 0,0 1 0,0-1 0,0 0 0,0 0 0,0 0 0,0 1 0,0-1 0,0 0 0,0 0 0,0 0 0,0 1 0,0-1 0,0 0 0,0 0 0,0 0 0,0 1 0,0-1 0,0 0 0,0 0 0,0 0 0,0 0 0,-1 1 0,1-1 0,-1 2 3,-1 0 0,1 0 0,-1 0 0,1 0 0,-1 0 0,0 0 0,-4 3 0,0-1 12,-1-1 0,0 1 0,0-1 0,0-1 0,-1 1 0,1-1 0,-1 0 0,1-1 0,-10 1 0,-13 0 51,-32-2-1,27-1-35,-44 1 25,-44-1-27,-154 19 1,221-7-115,56-11 83,0 0-1,0 0 0,1 0 0,-1 0 1,0 1-1,0-1 0,0 0 0,0 0 1,0 0-1,0 0 0,0 0 0,0 0 1,0 0-1,1 1 0,-1-1 0,0 0 1,0 0-1,0 0 0,0 0 0,0 0 1,0 1-1,0-1 0,0 0 0,0 0 1,0 0-1,0 0 0,0 0 0,0 1 1,0-1-1,0 0 0,0 0 0,0 0 1,0 0-1,0 0 0,-1 0 0,1 1 1,0-1-1,0 0 0,0 0 0,0 0 1,0 0-1,0 0 0,0 0 0,0 0 1,0 1-1,-1-1 0,1 0 0,0 0 1,0 0-1,0 0 0,0 0 1,0 0-1,0 0 0,-1 0 0,1 0 1,0 0-1,0 0 0,0 0 0,0 0 1,0 0-1,-1 0 0,12 8-105,12 0-56,-1-1 0,2 0 0,41 5 0,73 1-495,-134-13 640,62 1-467,-43-1-63,-1 0-1,38 6 1,-39 2 210,-6 8-40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3:1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13619,'0'1'33,"0"0"-1,0 1 1,1-1 0,-1 0-1,1 0 1,-1 1 0,1-1 0,-1 0-1,1 0 1,0 0 0,-1 0-1,1 0 1,0 1 0,0-2 0,0 1-1,0 0 1,0 0 0,0 0-1,0 0 1,0-1 0,0 1-1,1 0 1,-1-1 0,0 1 0,0-1-1,2 1 1,38 8-163,-37-8 180,50 5-190,-1-2 0,79-3 0,110-21-272,-147 10 292,130-6 414,362 21 1,-329 15 181,102 7-208,-4-30 830,-316-1-852,40-9 1,-44 3-13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3:2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97 12123,'169'2'1497,"94"5"-945,-60 15-446,86 7-42,-222-26-49,-1-3-1,89-11 1,-146 10-13,0 1 8,0-2 0,0 1 0,0-1-1,0 0 1,0-1 0,0 0 0,14-7 0,-22 9-8,0 1 0,-1 0-1,1-1 1,-1 1 0,1-1-1,0 1 1,-1-1 0,0 1 0,1-1-1,-1 0 1,1 1 0,-1-1 0,0 1-1,1-1 1,-1 0 0,0 1-1,0-1 1,1 0 0,-1 1 0,0-1-1,0 0 1,0 0 0,0 1 0,0-1-1,0 0 1,0 0 0,0 1-1,0-1 1,0 0 0,0 1 0,-1-1-1,1 0 1,0 1 0,0-1 0,-1 0-1,1 1 1,-1-1 0,1 0-1,0 1 1,-1-1 0,1 1 0,-1-1-1,1 1 1,-1-1 0,0 1 0,1-1-1,-1 1 1,-4-4 4,1 1-1,-1-1 1,1 1 0,-1 0 0,-6-2-1,-9-3-3,-1 0-1,0 1 0,0 2 1,-27-4-1,-87-5-19,118 12 16,-652 3-6,420 8 37,-378-4 1,598-5-36,27 0 16,-43-2-277,45 2 262,0 0 0,0 0 0,0 0 0,0 0-1,0 0 1,0 0 0,0 0 0,0 0 0,0-1-1,0 1 1,0 0 0,0 0 0,0 0 0,0 0-1,0 0 1,1 0 0,-1 0 0,0 0 0,0 0-1,0 0 1,0-1 0,0 1 0,0 0 0,-1 0-1,1 0 1,0 0 0,0 0 0,0 0 0,0 0-1,0 0 1,0 0 0,0 0 0,0-1 0,0 1-1,0 0 1,0 0 0,0 0 0,0 0 0,0 0-1,0 0 1,0 0 0,0 0 0,0 0 0,-1 0-1,1 0 1,0 0 0,0 0 0,0 0 0,0 0-1,0 0 1,0 0 0,26-7-122,28-4 17,15-1-35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3:2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10394,'89'-12'864,"-16"3"-648,-10-1-104,-21 3 345,-13 1-265,-58 9-184,-38 1-56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8:5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1039 227 12283,'0'-4'107,"1"0"0,-1 0 0,1 0 0,-1 0 0,0 0 0,-1 0 1,1 0-1,-1 0 0,-1-4 0,2 6-83,-1 0 1,0 0-1,0 0 0,0 1 1,0-1-1,0 1 0,0-1 1,0 0-1,-1 1 0,1 0 1,-1-1-1,1 1 0,-1 0 1,1 0-1,-1 0 1,0 0-1,0 0 0,1 0 1,-1 0-1,0 1 0,-3-2 1,-4 0 100,-1 1 0,0 0 0,0 0 0,0 0 0,0 2 1,0-1-1,0 1 0,-10 3 0,-84 22 524,84-20-535,-69 21 371,-115 52-1,162-59-415,2 1-1,0 2 1,1 1 0,-65 56 0,83-60-52,1 0 1,1 2-1,1 0 1,1 0-1,2 2 1,0 0-1,1 1 0,1 1 1,-12 34-1,14-27-1,2 1-1,0 1 1,3-1 0,1 1-1,1 0 1,2 1-1,3 37 1,2-34-13,1 0 1,2 0-1,1-1 1,3 0-1,1-1 1,1 0-1,2 0 1,2-2-1,1 0 1,2 0 0,1-2-1,2 0 1,1-2-1,41 44 1,-42-54-10,0-1 1,2 0-1,0-2 0,1-1 1,1 0-1,46 20 1,-50-28-1,1-1-1,0-1 1,0-1 0,1-1 0,-1 0-1,1-2 1,0-1 0,0-1 0,25-3-1,-15-2 13,-1-1 0,1-2-1,-1-1 1,-1-2-1,0-1 1,0-2 0,-1-1-1,-1-1 1,31-21 0,9-10 68,-2-4 0,93-88 0,-103 82 4,-3-2 0,76-102 0,-97 111-27,-3-1 0,-1-1 0,-3-2 0,25-67 1,-41 91-35,-2-1 0,-1 0 0,-2 0 1,-1 0-1,-1-1 0,0-55 1,-5 65-16,-1 0 1,-1 0-1,0 0 1,-2 0-1,0 1 1,-2-1 0,0 2-1,-1-1 1,-1 1-1,-20-32 1,13 29-5,-1 1 1,-1 1-1,0 0 1,-2 2-1,0 0 1,-1 1-1,0 1 1,-2 1-1,-37-19 1,9 10-97,0 2 0,-1 3 0,-86-21 0,80 29-225,1 1 1,-1 4-1,-115 1 0,124 7 36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9:5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38 149 11530,'-27'0'947,"16"1"-652,15 1 329,32 2-439,0-2 0,67-4 0,-66 0-118,608-30-704,-19 0-807,843 6 821,1 32 967,1046-13 819,-1672-17-825,344-8 88,-1 26-36,-1085 7-330,184 4 263,-7 18-7,-265-20-331,-32-10-33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8:4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3243 281 14603,'-24'-19'8,"0"1"0,-1 2-1,-49-25 1,-85-25-231,97 44 107,-2 3-1,0 3 1,-1 2-1,0 4 1,-119-4-1,78 14 112,0 4 0,-196 35-1,187-14 143,2 5 0,1 4 0,1 6 0,-152 78 0,143-55-50,4 7 0,2 4 0,-162 138-1,192-136-44,-75 88 0,108-106-27,3 3-1,-56 94 0,83-116-20,2 1-1,1 1 1,2 1-1,2 0 1,2 1-1,2 0 1,2 1-1,1 0 1,0 57-1,6-43-11,3 0 0,2-1-1,3 1 1,3-1 0,1 0-1,33 91 1,-27-103 5,3 0 0,2-1 0,1-1 0,2-1 0,2-2 0,2 0 1,2-2-1,1-1 0,2-2 0,1-1 0,2-2 0,1-1 0,1-2 0,2-2 0,0-2 1,2-1-1,85 33 0,-49-31-71,1-4 1,1-4 0,0-2-1,157 7 1,-69-20-117,238-27 1,449-122-152,-20-96 317,-593 155 79,247-128 0,-323 128-24,-4-7 1,177-136-1,-250 160-67,-4-3 0,-2-4 0,117-142 1,-155 162-19,-4-2 0,-2-2 0,-2-1 1,-4-2-1,-2-1 0,39-117 0,-62 153 45,-1-1 0,-2 1 0,-1-1 0,-2 0 0,0 0 0,-2 0 0,-2-1-1,-4-36 1,1 45 20,0 0 0,-2 1 0,0 0 0,-2 0 0,0 1 0,-1-1 1,-1 2-1,-1 0 0,0 0 0,-2 1 0,0 0 0,-17-17 0,7 12 38,-1 1 0,-1 1 0,-1 1 0,-1 1 1,0 2-1,-37-18 0,17 14 34,0 2 0,-1 2 0,-70-16 1,1 12 111,-1 5-1,-191-1 1,-416 48 445,8 54-453,245-27-98,291-40-110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8:4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5152 638 10586,'-8'-28'227,"-2"0"-1,0 1 0,-2 0 1,0 1-1,-2 0 0,-1 1 1,-1 1-1,-2 0 0,0 1 1,-40-38-1,26 31-261,-2 2 1,0 2 0,-2 1-1,-1 1 1,0 3-1,-68-29 1,36 25-31,-2 3 1,0 3 0,-2 3-1,0 3 1,0 3 0,-91 0-1,-14 12 319,-253 33 0,-677 155 541,1092-187-794,-473 102 51,7 31 63,357-91-14,-206 105 1,248-104-24,2 4 0,2 4 0,-89 78 0,-15 41 39,140-126-88,2 1-1,-36 55 0,57-71-36,1 1 1,1 0-1,2 1 1,-19 59-1,27-66-23,2 0 0,0 1 0,2-1 0,1 1 0,2 1 0,0-1 0,4 29 0,0-35-30,0-1 0,2 1 0,0-1 0,1 0 0,2 0 1,0-1-1,17 31 0,-10-25-41,1-2-1,2 0 1,0-1 0,1-1-1,23 20 1,12 3-164,2-2-1,1-2 1,122 63 0,-61-45 232,2-5 0,3-5-1,1-6 1,2-5 0,215 35 0,-179-52 136,0-6 1,1-8-1,0-7 0,192-24 1,466-113 143,-12-68-234,-204 6-126,-25-57 20,-464 193 148,182-131-1,-216 130-4,-2-4 0,115-125 0,-174 170-29,-1-2 1,-2 0 0,0-2-1,15-32 1,-23 40-5,-2-1-1,0 0 1,-1-1 0,-2 0 0,0 0-1,4-41 1,-8 43 5,0 0 0,-2 0 1,0 0-1,-1 0 0,-1 0 0,-1 0 0,0 1 1,-2 0-1,0 0 0,-1 0 0,-1 0 0,0 1 0,-1 1 1,-1-1-1,-1 2 0,-19-24 0,0 6 41,-2 2 0,-1 1 0,-1 2 1,-2 1-1,-63-37 0,27 25 36,-2 3 1,-91-31-1,46 29-43,0 5 0,-2 5 0,-136-14 0,64 24-61,-250 8 0,141 23-3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26:5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15 281 15251,'-13'-5'1489,"12"7"-913,1-4-224,10-7 864,7-4-480,14-10-216,5-5-120,7-5-768,5-2-336,3-9 624,-3-2-128,3 1-160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1:5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4623 85 8562,'-996'-40'1921,"0"93"-1611,485 14 234,372-38-463,-219 76 1,184-40-45,3 7 0,-270 158-1,354-176 7,2 5-1,2 3 0,3 3 1,4 4-1,2 3 0,-89 114 1,139-153-15,1 0 0,3 2 0,0 0 0,2 2 0,2 0 0,2 1 0,1 0 0,2 1 0,1 0 0,-5 56 0,12-65-12,2 0 0,1 1 0,1-1 0,1 1 0,2-1 0,9 34 0,-6-41-6,1 1 0,0-1 0,2 0 1,0-1-1,2 0 0,0-1 0,2-1 0,18 23 1,-7-15 3,1-1 0,2-1 1,0-1-1,2-2 1,0-1-1,1-1 1,2-2-1,37 17 0,4-5-6,2-3-1,134 31 1,19-9-19,3-11 0,1-10 1,1-10-1,1-10 0,235-22 1,-146-15 33,575-125 0,-706 100-7,-3-9 0,-3-8-1,233-122 1,-320 139-43,170-118 0,-209 123-39,-1-1 0,-3-4 1,78-90-1,-98 100 16,-3-2 0,-2-2 1,-1 0-1,44-97 0,-65 120 44,-2-1 0,0 0 0,-2-1 0,0 1 0,2-34 1,-7 39 16,-1 0 1,-1 1-1,0-1 1,-2 0-1,0 1 1,-1-1-1,-12-33 1,3 21 47,-2 1 1,-1 0 0,-1 1 0,-37-48 0,-99-98 247,114 138-341,-2 1-1,-1 2 0,-2 2 0,-1 2 0,-1 1 1,-2 3-1,-1 2 0,0 2 0,-2 3 0,-75-21 1,-36 0-73,-2 6 1,-1 8-1,-246-9 1,138 33 203,-370 42 0,-58 76 111,510-67-120,-297 116 0,433-141-89,-261 110-23,240-96 13,-143 93 0,168-90 10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1:5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1713 1 9778,'-64'10'318,"1"4"0,1 2 0,0 3 0,-93 41 0,-143 96 953,257-130-1183,1 1 0,1 2 0,2 2 0,-65 68 0,-122 171-284,81-94 117,-45 71 62,156-198 39,2 1 1,2 2-1,-27 70 0,44-92 4,2 1 0,1 0 0,1 0-1,1 1 1,2-1 0,1 1 0,2 33 0,1-49-13,1-1 0,1 1 0,1-1 0,0 0 0,1 0 0,0 0 0,1 0 1,1-1-1,0 1 0,1-1 0,1-1 0,0 0 0,0 0 0,2 0 0,-1-1 0,17 16 1,-9-15-10,0 1 0,0-2 0,1 0 0,1-1 1,-1-1-1,39 14 0,-26-14-42,0-1 0,1-2 0,64 7-1,-28-11-79,0-3-1,0-3 1,113-20-1,76-25-32,299-97 1,-471 119 317,-2-4 1,114-57-1,-169 70-88,-1-1-1,-1-1 0,-1-2 1,-1 0-1,0-2 0,-2 0 0,-1-2 1,0 0-1,16-29 0,13-29 10,68-149 0,-93 176-75,-3-2 0,-2-1 0,-3-1 0,-2 0 0,-3-1 0,-2 0 0,2-103 0,-11 113-3,1 16-1,-2-1-1,-1 1 1,-2-1 0,-11-57 0,11 85-10,1 0 1,-2 0-1,1 0 1,-1 1 0,0-1-1,0 1 1,-1 0 0,0 0-1,0 0 1,-1 1-1,0 0 1,-8-7 0,4 6-10,0-1 1,0 2 0,-1-1 0,0 2 0,-1-1 0,1 2 0,-19-6 0,-5 2-15,-1 2 0,1 2 0,-1 1 0,-65 3 0,-106 20-1,89-2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32:0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68 13163,'-14'0'353,"7"0"-271,0-1 0,-1 2 0,1-1 0,0 1 0,-1 0 0,1 1 0,0-1 0,0 1 0,0 1 0,0-1 0,-9 6 0,15-7-70,0-1-1,0 1 1,0 0-1,1-1 1,-1 1-1,0 0 1,1-1-1,-1 1 1,1 0-1,-1 0 1,1 0-1,-1 0 1,1-1-1,-1 1 1,1 0-1,0 0 1,0 0-1,-1 0 1,1 0-1,0 0 1,0 0-1,0 0 1,0 0-1,0 0 1,0 0-1,0 0 1,0 0-1,1 0 1,-1-1-1,0 1 1,1 0-1,-1 0 1,0 0-1,1 1 1,1 1 2,0-1-1,0 1 1,0 0 0,0-1 0,1 0 0,-1 1 0,0-1 0,1 0 0,5 3 0,3 1-1,0-1 0,1 0 0,-1-1 0,1-1 0,0 1 0,16 1 0,76 5 6,-101-10-18,75 3-2,0-4 1,95-14-1,155-38-42,-163 24 4,613-51-160,4 68 60,-716 13 138,373 16-302,-414-14 255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3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8634,'5'0'3881,"-4"-4"-3953,2 2 72,-2 2-16,2-7-56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4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8826,'-1'-1'168,"1"1"1,0 0-1,-1 0 1,1 0 0,-1 0-1,1-1 1,0 1-1,-1 0 1,1 0-1,-1-1 1,1 1-1,0 0 1,-1-1-1,1 1 1,0 0-1,0-1 1,-1 1 0,1-1-1,0 1 1,0 0-1,0-1 1,-1 1-1,1-1 1,0 1-1,0 0 1,0-1-1,0 1 1,0-1-1,0 0-2,0 1 0,0-1-1,0 1 1,0 0 0,0-1-1,0 1 1,-1-1 0,1 1-1,0 0 1,0-1 0,0 1-1,0 0 1,-1-1 0,1 1-1,0 0 1,0-1 0,-1 1 0,1 0-1,0 0 1,-1-1 0,1 1-1,0 0 1,-1 0 0,1 0-1,0-1 1,-1 1 0,0 0-5,1 0 1,0 0-1,-1 0 1,1 0-1,0 1 1,-1-1-1,1 0 1,0 0 0,0 0-1,-1 1 1,1-1-1,0 0 1,-1 0-1,1 1 1,0-1-1,0 0 1,0 0 0,-1 1-1,1-1 1,0 0-1,0 1 1,0-1-1,0 0 1,0 1-1,0-1 1,-1 1 0,1 0-111,0 0 1,0 0 0,0-1-1,0 1 1,-1 0 0,1 0-1,0 0 1,1 0 0,-1 0-1,0 0 1,0 0-1,0 0 1,1-1 0,-1 1-1,0 0 1,1 0 0,-1 0-1,0 0 1,1-1 0,-1 1-1,2 1 1,-4 3 1283,2-4-1318,0-1 0,-1 0 0,1 0 0,0 1 0,-1-1 0,1 0 0,0 1 0,0-1 0,0 0 0,-1 1 0,1-1 0,0 1 0,0-1 0,0 0 0,0 1 0,0-1 0,0 1 0,0-1 0,0 0 0,0 1 0,0-1 0,0 1 1,0-1-1,0 0 0,0 1 0,0-1 0,0 1 0,0-1 0,1 0 0,-1 1 0,0-1 0,0 0 0,0 1 0,1-1 0,-1 0 0,0 1 0,0-1 0,1 0 0,-1 1 0,0-1 0,1 0 0,-1 0 0,0 1 0,1-1 0,-1 0 0,0 0 1,1 0-1,37 14 73,-12-8-40,8 0-5,-31-6-43,3 0-3,0 0 0,-1 0-1,1 1 1,0-1 0,0 1 0,-1 0 0,1 1 0,9 3 0,-8-2 13,-1-1 0,1-1 0,0 1 1,11 0-1,-11-1-12,-1-1 0,0 2 0,1-1 0,-1 1 0,7 2 0,36 15-6,0-3 0,1-1 0,69 10 0,-38-9 30,96 37-41,-84-22 9,37 7 9,136 47 1,-228-66-4,0 1 1,-1 3 0,-1 1 0,41 36 0,59 38-1,39 11-5,155 98-12,-196-125 13,-68-44 0,-2 3 1,93 77 0,-2 16-15,-114-102 6,86 50 0,-23-27-16,62 35-40,-134-70 51,-2 1 0,0 1 1,29 29-1,42 50-1,92 85-20,-93-101-17,39 36-54,-112-95 59,-1 1 0,42 60 0,-34-35 3,70 97-55,-79-116 90,2-2 1,43 40-1,-48-51 8,122 116-38,-122-112 30,-1 1 0,-1 1 0,-2 0 0,18 33 0,42 102-20,-39-77 7,52 83 0,-46-96 26,186 305-25,-175-273 16,76 193-1,-105-220 4,45 113 24,-53-145-42,2 0-1,33 47 1,-6-18-69,14 18-159,83 164 0,-94-134 233,-5 2 1,-6 1 0,39 209-1,3 41-185,-12-65 66,-43-194-22,-27-115-206,-1-2 301,-1 1 1,1-1 0,0 1 0,0 0 0,0-1-1,-1 1 1,1 0 0,-1 0 0,1 0 0,-1 0-1,-1-1 1,-5-2-112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4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58 166 11554,'-2'-21'3435,"1"5"1798,4 28-2960,14 74-1591,69 321-230,-82-390-458,0-2 86,-13-28-83,-88-197-3919,82 169 2947,1-1 0,2 0 0,-8-56 0,20 95 1095,-1 0-1,1 0 1,-1 0 0,1 0-1,0 0 1,0 0-1,0 0 1,1 0 0,0-4-1,-1 6-72,1 1-1,-1 0 1,0 0-1,0-1 1,0 1-1,1 0 1,-1 0-1,0 0 1,0-1 0,1 1-1,-1 0 1,0 0-1,0 0 1,1 0-1,-1-1 1,0 1-1,1 0 1,-1 0-1,0 0 1,1 0-1,-1 0 1,0 0-1,0 0 1,1 0-1,-1 0 1,0 0-1,1 0 1,-1 0-1,0 0 1,1 0 0,17 10 885,-15-8-836,6 6 190,2-1 0,-1 0-1,1-1 1,-1 0 0,13 4-1,-20-9-236,1 0-1,-1 0 0,0 0 0,0-1 1,1 1-1,-1-1 0,0 0 1,1 0-1,-1 0 0,0 0 0,1-1 1,-1 1-1,0-1 0,0 0 0,1 0 1,-1 0-1,0-1 0,0 1 1,0-1-1,0 1 0,-1-1 0,1 0 1,0 0-1,2-3 0,4-3 92,-1-2 1,1 1-1,-2-1 0,1 0 1,-2-1-1,1 0 0,5-13 1,28-86 747,-37 103-837,-3 6-44,0 1 0,0-1 0,0 1 0,0-1 0,0 1 0,0-1 0,0 1 0,1-1 0,-1 1 0,0-1 0,0 1 0,1-1 1,-1 1-1,0-1 0,1 1 0,-1 0 0,0-1 0,1 1 0,-1 0 0,1-1 0,-1 1 0,1-1 0,4 11 63,0 32-57,-4-29 2,3 10-11,24 154 120,-21-146-13,1-1 1,2 0-1,21 48 0,-7-36 28,-18-32-289,1 1 1,-1 0-1,-1 0 0,0 1 0,4 14 0,-10-32-1633,-1-8 1258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16299,'3'-17'2867,"-10"28"-626,-12 29-464,6 1-1478,1 0-1,3 0 1,1 1 0,3 0 0,1 1 0,2-1 0,5 69 0,0-71 72,17 74-1,-15-92-249,1-1 0,2 0 0,0 0 0,21 37-1,-25-51-105,0-1-1,1 1 0,-1-1 1,2-1-1,-1 1 0,0-1 1,1 0-1,10 8 0,-13-12-66,0 1-1,0 0 0,0-1 1,0 0-1,0 0 0,0 0 1,1 0-1,-1 0 0,0 0 0,0-1 1,1 0-1,-1 1 0,0-1 1,1-1-1,-1 1 0,0 0 1,1-1-1,-1 0 0,0 1 1,0-1-1,0-1 0,5-1 1,0-2-223,-2 1 0,1-1 0,0 0 1,-1-1-1,0 1 0,0-1 1,-1-1-1,0 1 0,6-9 1,4-10-344,16-33 0,-5 1-329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4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17132,'13'191'6759,"-13"96"-3235,0-285-3495,0 0 0,-1 0 0,2 1 0,-1-1 0,0 0 0,0 0 0,0 0 1,1 0-1,-1 0 0,1 0 0,0 0 0,0 0 0,-1 0 0,1 0 0,2 2 0,-2-3-18,1 0 1,-1-1 0,0 1-1,0 0 1,1-1 0,-1 1-1,1 0 1,-1-1 0,1 0-1,-1 1 1,1-1-1,-1 0 1,1 0 0,-1 0-1,1 0 1,-1 0 0,1 0-1,-1 0 1,1 0-1,-1-1 1,1 1 0,2-1-1,11-5 27,0-1-1,0 0 0,0 0 0,-1-2 0,0 0 0,20-17 0,-24 18-54,10-6 22,-8 7-366,-1-1 1,0-1-1,0 0 1,-1 0-1,-1-1 1,1 0-1,10-16 1,-14 13-218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2:5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18132,'10'7'781,"-1"1"0,0-1 0,0 1 0,0 1 0,-1-1 0,0 1 0,6 11 0,43 72 1251,-41-60-1841,-1 1-1,-1 1 0,-1 0 1,-3 1-1,0 1 1,-3-1-1,0 1 0,0 38 1,-5-34-455,-2 0 0,-1 0 1,-2 0-1,-2-1 0,-2 1 1,-1-1-1,-16 43 0,17-64 90,0 0 0,0 0 0,-2-1 0,-17 26-1,-10 3-389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3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 17580,'1'1'375,"0"0"0,0 0 0,1 0 0,-1 0 0,0 0 0,0 0-1,0 0 1,1 0 0,-1-1 0,0 1 0,1-1 0,-1 1 0,0-1 0,1 1 0,1-1 0,26 2 2152,1 0-1547,2 7-466,0 0-212,36 6-1,-56-14-290,0 0 0,0 0-1,0-1 1,0-1 0,-1 0-1,22-4 1,68-17 53,-110 16 70,-6 0-73,-18 2 67,1 1-1,-1 1 1,0 2 0,0 1 0,0 2 0,1 1 0,-61 16 0,103-28 95,13-2-200,-5 8-15,-1 1 0,1 0 0,0 1 0,0 2 0,-1-1 0,20 6 0,-18-4-22,1 0 1,-1-1-1,1-1 1,31-2-1,-36-3-25,-15 4 38,0 0 0,0 0 0,0 0 1,0 0-1,0 0 0,0 0 0,0 0 1,0 0-1,0 0 0,0 0 0,0 0 1,1 0-1,-1 0 0,0 0 0,0 0 1,0 0-1,0-1 0,0 1 0,0 0 1,0 0-1,0 0 0,0 0 0,0 0 1,0 0-1,0 0 0,0 0 0,0 0 1,0 0-1,0 0 0,0-1 0,0 1 1,0 0-1,0 0 0,0 0 1,0 0-1,0 0 0,0 0 0,0 0 1,0 0-1,0 0 0,0 0 0,-1 0 1,1 0-1,0 0 0,0 0 0,0-1 1,0 1-1,0 0 0,0 0 0,0 0 1,0 0-1,0 0 0,0 0 0,0 0 1,0 0-1,0 0 0,0 0 0,-1 0 1,1 0-1,0 0 0,0 0 0,0 0 1,0 0-1,0 0 0,0 0 0,-24-3-48,-66 11 29,-41 3 16,65-11 15,-57 5-2,248-27-147,-33 11-507,105 1-1,-234-3-2458,12-1 2518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0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24575,'0'0'0,"7"7"0,7 10 0,10 10 0,13 14 0,16 15 0,26 23 0,22 20 0,14 14 0,6 3 0,3-4 0,-8-10 0,-14-15 0,-20-16 0,-23-16 0,-20-17-8191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10930,'28'4'481,"1"2"1,-1 1-1,31 13 0,-47-17-442,0 1 0,0-1 0,0-1-1,0 0 1,1-1 0,-1 0 0,0-1 0,19-2 0,101-21-1210,-111 19 631,10-3-56,190-33-1541,-180 35 2815,-1 2-1,1 2 0,63 6 0,-13 9 534,105 30 0,-186-41-1139,0 0 0,0-1 0,1 0 0,-1-1-1,1 0 1,-1 0 0,0-1 0,1-1 0,-1 0 0,1 0 0,-1-1-1,0 0 1,0-1 0,17-7 820,-40 14 320,10-6-1198,10-6-594,9-8 141,-4 7 125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10 415 14907,'-3'-7'1224,"0"-2"-935,0-2-137,3-5 392,0-6-104,3-3-160,0-7-144,2-2-208,1-6-96,0-1-232,0 1-112,-1-4 384,0-1-80,-3-3-113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1149 14259,'4'-23'1192,"-3"5"-848,2 0-152,0-1 361,2 1-89,0-5-360,2-3-232,-1-6 152,-3-6-64,3-7-88</inkml:trace>
  <inkml:trace contextRef="#ctx0" brushRef="#br0" timeOffset="1">230 355 13691,'12'-19'1352,"-8"0"-896,-1-2-192,0-8 561,-2-2-545,2-10-464,1-2-281,2-5 361,0-2-184,1-3-144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1957 12763,'8'-56'1256,"0"3"-952,-6 6-144,4 4 472,-3 3-320,0 3-160,1 1-280,0-1-136,1-1-216,1 0-256,-4-5 504,1 1-136,0-4 0</inkml:trace>
  <inkml:trace contextRef="#ctx0" brushRef="#br0" timeOffset="1">104 682 13723,'-3'-30'1376,"0"-2"-1024,0-2-168,1-4 504,2-3-311,1-2-121,2 0-224,0-2-72,0 2-80,-1 0-48,3 0-169,-4-1-71,1-3-320,-2-2 576,0-3-80,0-2-80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63 12987,'-15'4'360,"-1"-1"0,1 2 1,0 0-1,1 0 0,-1 2 0,1 0 1,-23 15-1,27-14-240,0 0 0,1 1 0,0-1 0,0 2 1,1-1-1,1 1 0,-1 0 0,1 1 0,1 0 0,-7 15 0,6-8-99,1 1-1,0 0 0,1 1 0,2-1 0,-1 1 1,2-1-1,1 1 0,1 0 0,0 0 1,1 0-1,1-1 0,1 1 0,7 23 0,-4-21-21,1 0 0,1-1 0,1 1-1,1-2 1,0 1 0,2-2 0,0 1-1,1-1 1,1-1 0,1-1 0,20 19-1,-27-29 2,0 0-1,0-1 0,0 0 0,1-1 0,0 0 0,0 0 1,0-1-1,1 0 0,0 0 0,-1-1 0,1 0 0,16 1 1,-19-3 19,1-1 1,-1 0-1,1 0 1,-1-1-1,1 0 1,-1-1-1,1 1 1,-1-1-1,0-1 1,0 1-1,0-1 1,0-1-1,0 1 1,-1-1-1,0 0 1,1-1-1,7-7 0,-3 1 103,0-1 0,-1 0-1,0-1 1,0-1 0,-2 1-1,0-1 1,0-1 0,-2 1-1,1-1 1,-2 0 0,7-31-1,-4 9 318,-3-1-1,0 0 1,-3-74-1,-3 84-232,-1 1-1,-1-1 1,-2 1-1,-1 0 1,-15-45-1,16 59-260,-1 1-1,0-1 1,0 1 0,-1 0-1,-1 0 1,0 1-1,0 0 1,-1 1 0,0 0-1,-1 0 1,0 1 0,-1 0-1,-15-9 1,22 15 3,0 0 0,-1 1 1,0 0-1,1 0 0,-1 0 1,0 0-1,0 1 0,0 0 0,0 0 1,0 0-1,-1 1 0,1-1 1,0 1-1,0 0 0,0 1 0,0 0 1,-1-1-1,1 1 0,0 1 0,0-1 1,1 1-1,-1 0 0,0 0 1,0 1-1,1-1 0,0 1 0,-5 3 1,-31 31-463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0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393 199 12819,'-27'-3'437,"-2"0"162,-1 0-1,0 2 1,1 2 0,-32 3 0,52-2-456,1 0-1,-1 0 0,1 0 1,-1 1-1,1 1 0,0-1 1,0 1-1,0 0 0,1 1 1,-1 0-1,1 0 0,0 1 1,1 0-1,-1 0 0,1 1 1,0-1-1,1 1 0,-6 9 1,5-7-59,1 1 1,0 1 0,0-1-1,1 1 1,0-1-1,1 1 1,0 0 0,1 1-1,0-1 1,1 0-1,0 1 1,1-1 0,0 0-1,1 1 1,3 21-1,0-18-69,1 1 0,0-1-1,1 0 1,0-1-1,1 1 1,1-1-1,0-1 1,1 1-1,1-1 1,19 21-1,-11-17-4,0 0-1,1-1 0,1-1 0,0-1 0,1-1 0,1 0 0,0-2 1,0 0-1,1-2 0,1 0 0,-1-2 0,48 9 0,-51-13 4,1-1 0,-1-1 0,1-1 0,0 0 0,-1-2 0,1 0 0,-1-2 0,1 0-1,-1-1 1,0-1 0,-1-1 0,0 0 0,0-2 0,0 0 0,30-22 0,-28 15 100,-1-1 0,-1-1-1,0 0 1,-1-2 0,-2 0 0,0-1 0,-1 0 0,-1-2 0,-1 1 0,-1-2 0,-1 1 0,9-31 0,-14 36 35,-1 0 0,-1-1 1,-1 1-1,-1-1 1,0 0-1,-2 0 0,-2-32 1,0 37-42,0 0 1,-1 0-1,-1 1 0,0-1 1,-1 1-1,0 0 0,-1 0 1,-1 1-1,0-1 1,-1 2-1,-9-13 0,9 14-127,-1 1 0,1 1 0,-2-1 0,1 2 0,-1-1 0,0 1 0,0 1-1,-1 0 1,0 0 0,0 1 0,-1 0 0,1 1 0,-1 0 0,0 1 0,-20-2 0,22 3-128,-1 2 1,1 0-1,-1 0 1,0 1-1,1 0 1,0 0-1,-1 2 1,1-1 0,0 1-1,0 1 1,0-1-1,0 2 1,1-1-1,0 1 1,0 1-1,0 0 1,0 0-1,-10 10 1,-9 17-631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0 723 11514,'14'-189'3290,"20"-143"-350,-7 232-2654,-5 19-320,-21 81 24,-1 0 0,0 0 1,0 0-1,0 0 0,0-1 0,0 1 1,0 0-1,0 0 0,0 0 1,0 0-1,1 0 0,-1 0 0,0-1 1,0 1-1,0 0 0,0 0 0,0 0 1,0 0-1,0 0 0,0-1 1,0 1-1,0 0 0,0 0 0,0 0 1,0 0-1,0 0 0,0 0 0,0-1 1,0 1-1,-1 0 0,1 0 0,0 0 1,0 0-1,0 0 0,0-1 1,0 1-1,0 0 0,0 0 0,0 0 1,0 0-1,0 0 0,-1 0 0,1 0 1,0 0-1,0 0 0,0 0 1,0-1-1,0 1 0,0 0 0,-1 0 1,-3-2-86,-2-10-18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5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104 246 10914,'0'-2'278,"1"1"-1,-1-1 1,1 0-1,-1 1 0,0-1 1,0 0-1,1 1 1,-1-1-1,-1 1 0,1-1 1,0 0-1,0 1 0,0-1 1,-1 0-1,1 1 1,-1-1-1,0 1 0,1-1 1,-1 1-1,0-1 1,0 1-1,0 0 0,0-1 1,0 1-1,0 0 1,0 0-1,0 0 0,0 0 1,-1 0-1,1 0 1,0 0-1,-1 0 0,1 0 1,-1 0-1,1 1 1,-1-1-1,1 1 0,-1-1 1,1 1-1,-1 0 1,0-1-1,-2 1 0,2 0-189,1 0 0,-1 0 0,0 0 0,1 1 0,-1-1 0,1 0-1,-1 1 1,1-1 0,-1 1 0,1-1 0,-1 1 0,1 0 0,0 0 0,-1 0-1,1-1 1,0 1 0,0 0 0,-2 3 0,-1 0-40,1 1 1,1 0-1,-1 0 1,1 0-1,0 0 1,0 0-1,0 1 1,1-1-1,0 0 0,0 1 1,0-1-1,0 1 1,1 0-1,1 8 1,-1-4 10,1-1-1,0 1 1,1 0 0,0-1 0,1 1 0,-1-1 0,8 14-1,-9-21-57,-1 0-1,1-1 1,0 1-1,1 0 0,-1-1 1,0 1-1,0 0 1,1-1-1,-1 0 0,1 1 1,-1-1-1,1 0 1,0 0-1,-1 0 0,1 0 1,0 0-1,2 1 0,-3-2 2,1 0 0,-1 0-1,0 0 1,1 0 0,-1 0-1,0 0 1,1 0-1,-1-1 1,0 1 0,0-1-1,0 1 1,1-1-1,-1 1 1,0-1 0,0 0-1,0 1 1,0-1-1,0 0 1,0 0 0,0 0-1,0 0 1,0 0-1,0 0 1,-1 0 0,1 0-1,0 0 1,0-2 0,4-6 71,0 0 0,-1-1 0,0 1 0,-1-1 0,0 0 0,-1 0 0,0 0 0,0 0 0,0-15 0,-2 18 8,0 0 0,0 0 0,0 0 0,-1-1 0,0 1 0,-1 0 0,1 0 0,-1 1 0,-1-1 0,1 0 0,-1 0 0,0 1 0,-1 0 0,-5-8 0,9 13-62,-1 0 0,0 0-1,1 0 1,-1 0 0,0 0 0,0 1-1,0-1 1,0 0 0,0 0-1,0 1 1,0-1 0,0 0 0,0 1-1,0-1 1,0 1 0,0-1 0,-1 1-1,1 0 1,0 0 0,0-1-1,0 1 1,-1 0 0,1 0 0,-2 0-1,2 1-8,-1-1 0,1 1 0,0 0 0,-1 0 0,1 0 0,0 0 0,-1 0-1,1 0 1,0 0 0,0 0 0,0 0 0,0 0 0,0 1 0,0-1 0,1 0 0,-2 2-1,-2 5-9,1 0 0,0 0 0,1 0 0,-1 0-1,-1 14 1,2-10-7,1-1 0,0 0 0,1 1 1,0-1-1,1 1 0,3 17 0,-4-29 7,0 0 0,0 0 0,0 1-1,0-1 1,0 0 0,0 0 0,0 0 0,0 0 0,0 0-1,0 1 1,0-1 0,1 0 0,-1 0 0,0 0 0,0 0-1,0 0 1,0 1 0,0-1 0,0 0 0,0 0 0,0 0-1,1 0 1,-1 0 0,0 0 0,0 0 0,0 0 0,0 0-1,0 0 1,1 1 0,-1-1 0,0 0 0,0 0 0,0 0-1,0 0 1,1 0 0,-1 0 0,0 0 0,0 0-1,0 0 1,0 0 0,1 0 0,4-7 0,2-9 8,-7 16-8,15-44 39,-2-1 1,9-64-1,-23 103-32,-2 12-11,-4 12-13,6-14 15,-3 9-5,1 1 1,1-1-1,0 1 1,1-1-1,0 17 1,5-20-3,1-15 17,4-18 2,-3 3 10,5-33 0,-10 46-13,0-1 1,0 1 0,-1-1-1,0 1 1,-1 0 0,0-1-1,0 1 1,-2-9-1,2 16-6,1-1-1,0 0 1,0 0-1,0 0 0,-1 0 1,1 1-1,0-1 1,-1 0-1,1 0 0,-1 1 1,1-1-1,-1 0 0,1 1 1,-1-1-1,0 0 1,1 1-1,-1-1 0,0 1 1,1-1-1,-1 1 1,0-1-1,0 1 0,0 0 1,1-1-1,-1 1 0,-1-1 1,1 2-1,-1-1 0,1 0-1,0 0 1,-1 1 0,1-1 0,0 0 0,0 1 0,0 0-1,-1-1 1,1 1 0,0 0 0,0-1 0,0 1 0,0 0 0,-1 1-1,-3 3-3,0 0-1,1 1 0,0-1 0,0 1 0,-5 9 0,5-8-3,1 1 0,-1 0 0,1 0 0,1 0-1,0 0 1,0 0 0,0 0 0,1 0 0,0 16 0,1-23 6,0 0-1,0 0 1,0-1 0,0 1 0,0 0-1,0 0 1,0-1 0,0 1 0,1 0 0,-1-1-1,0 1 1,0 0 0,1-1 0,-1 1-1,0 0 1,1-1 0,-1 1 0,1 0-1,-1-1 1,1 1 0,-1-1 0,1 1 0,-1-1-1,1 1 1,0-1 0,-1 0 0,2 1-1,-1-1 1,0 0 0,0 0 0,0 0-1,0 0 1,0 0 0,0-1 0,0 1-1,0 0 1,0-1 0,0 1 0,0 0-1,0-1 1,0 1 0,0-1 0,0 0-1,1 0 1,3-4-5,1 0 0,-1 0 0,1-1 0,4-6 0,-1-1 10,0-1 1,0 1 0,-2-2-1,0 1 1,0-1 0,-1 0-1,6-28 1,-11 42 0,-1-1 0,0 1-1,1-1 1,-1 1 0,0-1 0,0 1 0,0-1-1,0 1 1,-1-1 0,1 1 0,0-1 0,-1 1 0,1-1-1,0 1 1,-1-1 0,0 1 0,1 0 0,-1-1-1,0 1 1,0 0 0,-1-2 0,0 2-1,1 1 0,0-1 0,0 1-1,-1-1 1,1 1 0,0 0 0,0-1 0,-1 1 0,1 0 0,0 0 0,-1 0 0,1 0 0,0 0 0,-1 0 0,1 1 0,0-1 0,0 0-1,-1 1 1,1-1 0,0 1 0,0-1 0,0 1 0,-1-1 0,1 1 0,0 0 0,-1 1 0,-6 4-11,0 0-1,0 1 1,1 0 0,0 1 0,0 0 0,1 0 0,0 0-1,1 0 1,0 1 0,0 0 0,0 0 0,1 1 0,1-1-1,0 1 1,0 0 0,1 0 0,0 0 0,1 0 0,0 0-1,0 0 1,1 0 0,0 0 0,3 16 0,-2-24-65,-1 0 0,1 0 0,-1-1 0,1 1 0,0 0 0,0-1 0,0 1 0,0 0 0,0-1 0,0 0-1,0 1 1,0-1 0,1 0 0,-1 1 0,0-1 0,3 1 0,-3-1 35,-1-1-1,1 0 0,0 0 0,0 1 0,-1-1 1,1 0-1,0 0 0,0 0 0,-1 0 1,1 0-1,0 0 0,0 0 0,0 0 0,-1 0 1,1-1-1,0 1 0,0 0 0,-1 0 0,1-1 1,0 1-1,-1 0 0,1-1 0,0 1 1,-1-1-1,1 1 0,0-1 0,-1 1 0,1-1 1,-1 1-1,1-1 0,-1 0 0,1 1 0,-1-1 1,0 0-1,1 1 0,-1-1 0,0 0 1,1 0-1,8-25-432,-2-10-156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0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97 8978,'3'6'9715,"0"11"-6627,4 13-978,-5-19-1668,-3-15-290,-1-6-147,-1 1 0,-1 0-1,1 0 1,-1 0 0,-1 0-1,0 1 1,0 0 0,-1 0-1,-9-11 1,14 19-4,1-1 0,0 1-1,0 0 1,-1-1 0,1 1 0,0 0 0,-1 0 0,1-1-1,-1 1 1,1 0 0,0 0 0,-1-1 0,1 1 0,-1 0-1,1 0 1,-1 0 0,1 0 0,0 0 0,-1 0 0,1 0-1,-1 0 1,1 0 0,-1 0 0,1 0 0,-1 0-1,1 0 1,0 0 0,-1 0 0,1 0 0,-1 0 0,1 1-1,-1-1 1,1 0 0,0 0 0,-1 1 0,0 0-1,0 0 1,0 1-1,1-1 1,-1 0-1,0 1 0,1-1 1,0 1-1,-1-1 1,1 0-1,0 1 1,-1 1-1,2 41-18,-1-39 15,0 2-4,1 1 0,0-1-1,0 0 1,0-1 0,1 1-1,0 0 1,0 0 0,1-1 0,6 13-1,-9-19 9,0 0-1,0 0 1,0 0-1,0 0 1,1 0-1,-1 1 1,0-1-1,0 0 0,0 0 1,0 0-1,0 0 1,1 0-1,-1 0 1,0 0-1,0 0 1,0 1-1,1-1 1,-1 0-1,0 0 1,0 0-1,0 0 1,1 0-1,-1 0 1,0 0-1,0 0 1,0 0-1,0 0 0,1 0 1,-1 0-1,0 0 1,0 0-1,0-1 1,1 1-1,-1 0 1,0 0-1,0 0 1,0 0-1,0 0 1,1 0-1,-1 0 1,0-1-1,5-9 18,0-11 4,3-47 47,3-22 76,-11 89-143,1 0 0,-1 0 0,0 1 0,0-1 0,0 0 0,0 0 1,1 0-1,-1 0 0,0 0 0,1 1 0,-1-1 0,1 0 0,-1 0 1,1 1-1,-1-1 0,1 0 0,0 0 0,0 1-1,-1 0-1,0 0 1,1 0 0,-1 0-1,0 1 1,1-1 0,-1 0-1,0 0 1,1 0 0,-1 0-1,0 1 1,1-1 0,-1 0-1,0 0 1,0 1 0,1-1-1,-1 0 1,0 1-1,0-1 1,0 0 0,1 1-1,-1-1 1,0 0 0,0 1-1,0-1 1,0 1 0,10 33 8,-1 13 36,-2 0 0,-2 1 0,-2 59 0,-5-88 69,2-19-112,0 0 0,0 0 0,0 0 0,0 0 0,0 0 0,0 0 0,0 0 0,-1 0 0,1 0 0,0 1 0,0-1 0,0 0 0,0 0 0,0 0 0,0 0 0,0 0 0,0 0 0,0 0 0,-1 0 0,1 0 0,0 0 0,0 0 0,0 0 0,0 0 0,0 0 0,0 0 0,0 0 0,0 0 0,-1 0 0,1 0 0,0 0 0,0 0 0,0 0 0,0 0 0,0 0 0,0-1 0,0 1 0,0 0 0,0 0 0,-1 0 0,1 0 0,0 0 0,0 0 0,0 0 0,0 0 0,0 0 0,0 0 0,0 0 0,0-1 0,0 1 0,0 0 0,0 0 0,0 0 0,0 0 0,0 0 0,0 0 0,0 0 0,0 0 0,0-1 0,0 1 0,0 0 0,0 0 0,-9-32 149,3-3-120,1 0 1,2 0-1,1 0 1,6-62-1,-5 97-35,1-1-1,0 0 1,1 1-1,-1-1 1,0 0-1,0 0 1,0 1-1,0-1 1,0 0-1,1 1 1,-1-1-1,0 0 1,1 1-1,-1-1 1,0 0-1,1 1 1,-1-1-1,2 0 1,4 8-62,3 22-12,-6-13 67,-1-1 1,0 1 0,-2 0-1,1 0 1,-2-1 0,0 1-1,-6 25 1,7-40 4,0 0 0,0 0 0,0-1-1,-1 1 1,1 0 0,0 0 0,-1 0 0,1-1-1,0 1 1,-1 0 0,1 0 0,-1-1 0,1 1 0,-1-1-1,1 1 1,-1 0 0,0-1 0,1 1 0,-1-1-1,0 1 1,1-1 0,-1 1 0,0-1 0,0 0 0,1 1-1,-1-1 1,0 0 0,0 0 0,0 0 0,-1 1-1,1-2-37,1 1-1,-1 0 1,0 0-1,0-1 1,1 1-1,-1-1 1,0 1-1,1-1 1,-1 1 0,1-1-1,-1 1 1,1-1-1,-1 0 1,1 1-1,-1-1 1,1 0-1,0 1 1,-1-1-1,1 0 1,0 1-1,-1-1 1,1 0-1,0 0 1,0 0-1,0 1 1,0-1-1,0 0 1,0 0-1,0 1 1,0-2-1,0 14-279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0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59 13259,'-8'-3'1789,"7"3"-1729,1 0 0,-1-1 0,1 1 0,-1 0 0,1 0 0,-1-1 0,1 1 0,-1 0 0,1 0 0,-1 0 0,1 0 0,-1 0 0,1 0 0,-1 0 0,1 0 0,-1 0 1,0 0-1,1 0 0,-1 0 0,1 0 0,-2 0 0,10-3 585,-1 1-1,0-1 1,14-2 0,-16 4-581,-1 1 1,1-1-1,0 1 0,0 0 0,0 1 1,-1-1-1,1 1 0,0 0 0,0 0 1,8 3-1,-23-25 136,8 18-181,-10-16 34,12 19-52,0 0 0,0-1 0,0 1 1,-1 0-1,1 0 0,0-1 0,0 1 1,0 0-1,-1 0 0,1 0 0,0-1 1,0 1-1,-1 0 0,1 0 0,0 0 1,0 0-1,-1 0 0,1 0 0,0-1 1,-1 1-1,1 0 0,0 0 0,0 0 1,-1 0-1,1 0 0,0 0 0,-1 0 1,1 0-1,0 0 0,0 0 0,-1 1 1,1-1-1,0 0 0,-1 0 0,1 0 1,0 0-1,0 0 0,-1 0 0,1 1 1,0-1-1,0 0 0,-1 0 0,1 0 1,0 1-1,0-1 0,0 0 0,-1 0 1,1 0-1,0 1 0,0-1 0,0 0 1,0 0-1,0 1 0,0-1 0,0 0 1,-1 1-1,1-1 0,0 0 0,0 1 1,-2 10 27,0 0-1,1 0 1,0 0 0,1 0 0,0 0 0,1 0 0,0-1 0,0 1 0,7 21 0,-7-29-46,0 0 0,0 0 0,0 0-1,0 0 1,1-1 0,-1 1 0,4 3 0,-5-5-2,0-1 0,1 1 0,-1-1 0,1 1 0,-1-1 0,1 0 0,0 1 0,-1-1 0,1 0 0,-1 1 0,1-1 0,-1 0 0,1 0 0,0 1 0,-1-1 0,1 0 0,0 0 0,-1 0 0,1 0 0,0 0 0,-1 0 1,1 0-1,0 0 0,-1 0 0,1 0 0,0 0 0,-1 0 0,1-1 0,0 1 0,-1 0 0,1 0 0,-1-1 0,1 1 0,0 0 0,-1-1 0,1 1 0,-1-1 0,1 1 0,-1-1 0,1 1 0,-1-1 0,0 1 0,1-1 0,0 0 0,3-5-29,0 0 0,-1 1 0,1-1 0,-1-1 0,0 1 0,-1 0 0,1-1 0,2-12 0,-3-26-248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1093 24575,'0'0'0,"8"-11"0,12-18 0,18-29 0,32-43 0,28-38 0,13-23 0,6-13-1346,3 8 1346,3 24 0,-20 35-6845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1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12635,'0'0'61,"0"0"0,0 1 0,-1-1 1,1 0-1,0 1 0,0-1 0,0 0 1,0 1-1,0-1 0,0 0 0,0 1 0,0-1 1,0 1-1,0-1 0,0 0 0,0 1 1,0-1-1,0 0 0,0 1 0,0-1 1,1 0-1,-1 1 0,0-1 0,0 0 0,0 1 1,0-1-1,1 0 0,-1 0 0,0 1 1,0-1-1,1 0 0,-1 0 0,0 1 0,1-1 1,-1 0-1,0 0 0,0 0 0,1 1 1,-1-1-1,0 0 0,1 0 0,-1 0 1,1 0-1,-1 0 0,0 0 0,1 0 0,-1 0 1,0 0-1,1 0 0,-1 0 0,0 0 1,1 0-1,-1 0 0,0 0 0,1 0 1,-1 0-1,1-1 0,31-6 1141,-19 4-818,23-2-70,-1 2 1,1 2-1,63 5 1,-59-1-233,0-2 0,62-5 0,-96 3-14,0 0-1,0 1 0,0 0 1,0 1-1,-1-1 0,1 1 1,0 0-1,0 0 0,0 1 1,-1 0-1,1 0 1,-1 0-1,1 1 0,-1-1 1,0 1-1,0 1 0,0-1 1,-1 1-1,1 0 1,-1 0-1,0 0 0,0 0 1,0 1-1,0 0 0,-1-1 1,6 11-1,-9-15-45,0 1-1,0-1 1,0 0 0,0 0-1,0 0 1,0 1 0,0-1-1,0 0 1,0 0-1,0 0 1,0 1 0,0-1-1,0 0 1,0 0-1,0 1 1,0-1 0,0 0-1,0 0 1,0 0 0,0 1-1,-1-1 1,1 0-1,0 0 1,0 0 0,0 0-1,0 1 1,0-1 0,0 0-1,-1 0 1,1 0-1,0 0 1,0 0 0,0 1-1,-1-1 1,1 0 0,0 0-1,0 0 1,0 0-1,-1 0 1,1 0 0,0 0-1,0 0 1,-1 0-1,-15 1 418,-19-5-52,11-1-313,0 1 1,-1 1 0,1 2 0,-48 2 0,64 0-81,0 0 0,0 1 1,0 0-1,0 0 1,0 1-1,0 0 1,1 0-1,-8 5 1,10-5 5,1 0 1,-1 1 0,1 0-1,0-1 1,0 1 0,0 1-1,1-1 1,-1 0 0,1 1-1,0 0 1,0 0 0,1 0-1,-3 6 1,4-9-1,1 0 1,-1 0-1,0 0 0,1 0 1,-1 0-1,1 0 0,0 1 0,-1-1 1,1 0-1,0 0 0,0 1 1,1-1-1,0 4 0,-1-5-1,1 0-1,0 0 0,-1 0 0,1 0 1,0 0-1,-1 0 0,1-1 0,0 1 1,0 0-1,0-1 0,0 1 0,0 0 1,0-1-1,0 1 0,0-1 0,0 1 1,0-1-1,0 0 0,0 1 0,0-1 1,0 0-1,0 0 0,0 0 0,1 0 1,-1 0-1,0 0 0,0 0 0,0 0 1,2-1-1,23-2-48,48-13 0,-6 1 6,-55 12 40,8-1 11,-1 0-1,1 1 1,0 2 0,0 0-1,38 3 1,-111 1 221,50-3-224,-60 3 116,55-3-118,1 1-1,-1 0 0,1 0 0,-1 1 0,1 0 0,-1 0 0,-6 4 0,13-6-20,-1 0-1,1 0 1,0 0-1,-1 0 1,1 1-1,0-1 1,-1 0-1,1 0 1,0 0-1,-1 1 1,1-1 0,0 0-1,-1 1 1,1-1-1,0 0 1,0 1-1,-1-1 1,1 0-1,0 1 1,0-1-1,-1 0 1,1 1-1,0-1 1,0 0-1,0 1 1,0-1-1,0 1 1,0-1-1,0 1 1,0-1-1,0 0 1,0 1-1,0-1 1,0 1-1,0-1 1,0 0-1,0 1 1,0-1-1,0 1 1,1 0-1,0 0-94,1 1 0,-1-1 0,1 0-1,-1 1 1,1-1 0,-1 0 0,1 0-1,0 0 1,2 1 0,41 13-1212,-26-13 715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6164 6456 9538,'0'0'1190,"18"19"2585,-15-16-2590,2 0 1778,-4-14-1991,-1 10-997,0-6 317,0 1 1,1 0 0,0 0-1,3-11 1,-3 13-271,0-3 20,0 1 0,-1 0 0,0 0 1,0 0-1,0-1 0,-1 1 0,-2-10 0,-14-42 128,-51-105-83,51 106-80,-8-24 10,21 69-15,0 0 1,1 0 0,-3-24-1,-4-13-4,-5-21 30,11 49-2,-9-32 0,2 10-35,9 33 15,0 0 0,-1 0 1,0 0-1,-9-18 0,8 20-7,0 0 0,0 0 0,1-1 0,0 0 0,-3-11 0,-33-113 51,-5-21 12,11 20-31,-52-136 0,53 189-10,-3 2 1,-84-139-1,27 81 8,34 52 15,-89-171-1,117 189-13,-4 0-1,-2 3 0,-63-86 1,-11 15-24,37 48 7,-94-149 0,117 151 2,-83-133-12,97 166-1,-2 1 0,-46-47 0,-57-37 7,-34-38-2,127 119-7,-339-357 18,24 37-30,299 309 21,-2 3-1,-87-62 0,-160-92 9,-205-102 13,440 272-28,-98-47 13,-188-72 0,251 116-11,-180-57 45,2 0-11,172 62 21,-203-49 1,97 33 180,217 57-262,-1 0-1,0 1 1,0-1-1,0 2 1,0 0 0,0 0-1,-1 0 1,1 1-1,0 1 1,0-1 0,0 2-1,0-1 1,-15 5-1,23-5-46,0-1 0,0 0 0,0 1 0,0-1-1,0 0 1,0 0 0,0 0 0,0 0 0,0 1-1,0-1 1,0-1 0,0 1 0,0 0-1,0 0 1,0 0 0,0 0 0,0-1 0,0 1-1,-1-1 1,-6-6-322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376 110 12731,'70'-96'5573,"-70"96"-5476,1-1-1,-1 1 1,0 0 0,1-1-1,-1 1 1,0 0 0,1-1 0,-1 1-1,0 0 1,0-1 0,0 1-1,1-1 1,-1 1 0,0 0 0,0-1-1,0 1 1,0-1 0,0 1-1,1-1 1,-1 1 0,0-1 0,0 1-1,0-1 1,0 1 0,-1 0-1,1-1 1,0 0 0,-12 0 1405,-20 11-454,31-10-1014,-19 8 95,0 2 0,0 0 1,0 1-1,1 1 0,1 0 0,0 2 1,-24 24-1,21-16-107,1 0 0,1 2 0,1 0 0,1 2-1,-16 30 1,16-21-41,2 0-1,0 1 1,3 1-1,1 0 0,2 1 1,2 0-1,1 0 0,1 0 1,2 44-1,3-75 18,0 0 0,1 1 0,0-1 0,0 0 1,1 0-1,-1 0 0,2 0 0,2 8 0,-4-14 2,0 1 0,0 0 1,0 0-1,0-1 0,1 1 0,-1-1 1,0 1-1,1-1 0,-1 0 1,1 1-1,-1-1 0,1 0 0,0 0 1,0 0-1,-1 0 0,1 0 1,0-1-1,0 1 0,0 0 1,0-1-1,0 0 0,0 1 0,0-1 1,0 0-1,0 0 0,0 0 1,0 0-1,0 0 0,0-1 0,0 1 1,0 0-1,3-2 0,8-3 7,0 0 0,-1-1 0,0 0 0,0 0-1,-1-2 1,0 1 0,14-13 0,5-7 32,31-35 1,-51 51-29,-4 5 1,1-1 1,-1 1-1,-1-1 0,1-1 1,-1 1-1,0-1 1,-1 0-1,7-16 0,-11 24-9,1-1 0,-1 0 0,0 0 0,0 0 0,0 0 0,0 1 0,0-1 0,0 0 0,0 0 0,0 0 0,0 0 0,0 1 0,0-1-1,-1 0 1,1 0 0,0 0 0,0 1 0,-1-1 0,1 0 0,-1 0 0,1 1 0,-1-1 0,1 0 0,-1 1 0,1-1 0,-2 0 0,1 0-1,-1 0 0,1 1 0,-1-1 0,1 0 1,-1 1-1,0-1 0,1 1 0,-1 0 0,0 0 0,1-1 0,-1 1 1,-2 0-1,-3 1-2,0 0 0,1 0 1,-1 0-1,0 1 0,-9 3 1,-17 13-33,19-4 3,14-13 27,0-1 0,0 1 0,-1-1 0,1 1 0,0-1 0,0 1 0,0-1 0,0 1 0,0-1 0,0 1 0,0-1 0,0 1 0,0-1 0,0 1 0,0-1 0,0 1 0,0-1 0,0 1 0,0-1 0,1 1-1,-1-1 1,0 1 0,0-1 0,1 1 0,-1-1 0,0 1 0,1 0 0,0 0 0,0-1-1,0 1 0,0 0 0,0-1 1,1 1-1,-1-1 0,0 1 0,0-1 1,0 0-1,1 0 0,-1 1 0,0-1 1,0 0-1,0 0 0,1 0 0,-1 0 1,0 0-1,0 0 0,1-1 0,-1 1 1,2-1-1,25-9-17,-11 2 14,0-2 0,18-12-1,-26 14 6,1 2-1,1-1 1,-1 1 0,1 0-1,0 1 1,0 1-1,1 0 1,13-3-1,-5 5-9,-20 3 80,-11-1 76,-2 0-27,0 1-1,0 0 1,0 1 0,0 1 0,1 0-1,-1 0 1,1 1 0,-22 11 0,26-11-107,-1 1 0,1 0 0,0 1 1,1 0-1,-1 0 0,1 1 0,0 0 0,1 0 1,0 0-1,0 1 0,0 0 0,-6 13 1,12-20-12,0-1 0,-1 0 0,1 0 0,0 0 0,0 0 1,0 0-1,0 0 0,0 0 0,0 1 0,0-1 0,0 0 1,0 0-1,0 0 0,0 0 0,0 0 0,0 1 0,0-1 1,0 0-1,0 0 0,0 0 0,0 0 0,0 0 0,0 0 1,0 1-1,0-1 0,0 0 0,0 0 0,0 0 0,0 0 0,0 0 1,0 0-1,1 1 0,-1-1 0,0 0 0,0 0 0,0 0 1,0 0-1,0 0 0,0 0 0,0 0 0,0 0 0,1 0 1,-1 0-1,0 0 0,0 1 0,9-2 6,11-4 4,-19 5-9,39-12 73,53-17-558,-80 23 297,-1 1 1,0-1-1,0-1 0,-1 0 1,14-12-1,15-15-409,-44 36 578,-2 1 223,0-13-36,5 8-144,1 2-19,0-1 0,-1 1 0,1-1 0,0 0 0,0 1 0,-1-1 0,1 0 1,0 1-1,0-1 0,0 0 0,0 1 0,0-1 0,0 1 0,0-1 0,0 0 1,0 1-1,1-1 0,-1 0 0,0 1 0,1-2 0,-1 1 0,0 0 0,0 0 0,1 0 0,-1 0 0,0 0-1,0-1 1,0 1 0,0 0 0,0 0 0,-1 0 0,1 0 0,0 0-1,0-1 1,-1 1 0,1 0 0,-1 0 0,1 0 0,-1 0 0,1 0-1,-1 0 1,0 0 0,0 0 0,1 0 7,-18-5 334,4 4-250,0 1 1,0 1-1,0 0 1,1 0-1,-1 2 1,0-1-1,0 2 0,-20 6 1,-16 2-61,-1-9 34,30-4-44,21 2-28,0-1 0,0 1 0,0 0 0,0 0-1,0 0 1,0 0 0,0 0 0,1 0 0,-1 0 0,0 0 0,0 0 0,0 0-1,0-1 1,0 1 0,0 0 0,0 0 0,0 0 0,0 0 0,0 0 0,0 0-1,0 0 1,0 0 0,0 0 0,0-1 0,0 1 0,0 0 0,0 0 0,0 0-1,0 0 1,0 0 0,0 0 0,-1 0 0,1 0 0,0 0 0,0 0 0,0-1 0,0 1-1,0 0 1,0 0 0,0 0 0,0 0 0,0 0 0,0 0 0,0 0 0,108-27-129,-52 15 31,-5-1-66,-23 5-152,39-6-1,-70 15 303,0 1 0,0-1 0,1 1-1,-1 0 1,0 0 0,1 0 0,-1 0 0,1 0-1,0 1 1,-1-1 0,1 1 0,-2 3 0,-27 42 16,18-24 3,2 0 1,0 2-1,2-1 0,-10 41 0,-10 109-233,24-202-6587,4 14 5575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24 15971,'1'-1'421,"4"-17"1324,-5 18-1709,0 0-1,-1 0 1,1 0 0,0 0-1,0 0 1,0 0-1,0 0 1,-1 1-1,1-1 1,0 0-1,0 0 1,0 0 0,0 0-1,-1 0 1,1 0-1,0 0 1,0 0-1,0 0 1,-1 0-1,1 0 1,0 0 0,0 0-1,0 0 1,-1 0-1,1 0 1,0 0-1,0 0 1,0-1-1,0 1 1,-1 0 0,1 0-1,0 0 1,0 0-1,0 0 1,0 0-1,-1 0 1,1-1-1,0 1 1,0 0-1,0 0 1,0 0 0,0 0-1,0-1 1,0 1-1,0 0 1,-1 0-1,1 0 1,0 0-1,0-1 1,0 1 0,0 0-1,0 0 1,0 0-1,0-1 1,0 1-1,0 0 1,0 0-1,0-1 1,-7 10 235,0-1 1,0 1-1,1 0 1,1 1-1,-1-1 1,1 1-1,-5 16 1,3-12-158,-17 43-74,3 1 0,2 0 0,3 2 0,2 0 0,3 0 0,2 1 0,0 76 0,9-132-56,0 10-3,0 0-1,4 22 1,-3-34-35,-1 0 1,1-1 0,-1 1-1,1-1 1,0 1-1,0 0 1,0-1 0,0 0-1,0 1 1,0-1 0,1 0-1,-1 1 1,1-1 0,0 0-1,0 0 1,0 0-1,0 0 1,0-1 0,0 1-1,0-1 1,3 2 0,-3-2-6,0-1 1,-1 1-1,1-1 0,0 0 1,0 0-1,0 0 1,-1 0-1,1 0 1,0 0-1,0 0 1,0-1-1,-1 1 1,1-1-1,0 1 0,0-1 1,-1 0-1,1 1 1,1-3-1,2 0-21,0 0 0,-1 0 0,0-1 0,0 1 0,4-5 0,16-22-468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 14923,'10'-8'1897,"-8"17"-712,-11 25 138,7-29-1000,-38 131 1645,-111 249 1,149-382-1933,1 0 1,-1 1-1,1-1 0,-1 1 1,1-1-1,0 1 1,0 0-1,0 6 1,1-10-30,0 1 1,0-1 0,0 1-1,0-1 1,0 1 0,1-1 0,-1 1-1,0-1 1,0 1 0,1-1-1,-1 0 1,0 1 0,0-1 0,1 1-1,-1-1 1,1 0 0,-1 1-1,0-1 1,1 0 0,-1 1 0,1-1-1,-1 0 1,0 0 0,2 1-1,0-1 0,0 1-1,0-1 0,0 1 1,0-1-1,0 0 0,0 0 1,0 0-1,0 0 0,2-1 1,16-1-201,-1-2-1,1 0 1,-1-1 0,-1-1 0,1 0-1,-1-2 1,0 0 0,-1-1 0,0-1-1,0 0 1,-1-2 0,0 0 0,15-15 0,-2-6-327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16404,'27'45'3956,"-16"-23"-3444,5 7-170,-1 1-1,-2 0 1,-1 0 0,-1 1 0,7 33-1,-14-31-360,0 0-1,-3-1 1,0 1 0,-2 0-1,-2 0 1,0 0 0,-3 0-1,-1-1 1,-1 0-1,-1 0 1,-2-1 0,-1-1-1,-2 1 1,-1-2 0,-1 0-1,-37 50 1,12-37-201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5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67 11995,'1'-6'217,"0"0"0,0 0 0,0 0-1,1 0 1,0 0 0,0 0 0,0 1 0,1-1 0,4-6 0,-4 10 42,-1 8-87,0 14 35,-2-19-191,-1 110 273,-4-1 0,-32 178 0,34-273-261,3-15-27,0 0-1,0-1 1,0 1 0,0 0 0,0 0 0,0 0 0,0 0 0,0 0 0,0 0-1,-1 0 1,1 0 0,0 0 0,0 0 0,0 0 0,0 0 0,0 0-1,0 0 1,0 0 0,0 0 0,0 0 0,0 0 0,0 0 0,0 0 0,0 0-1,0 0 1,0 0 0,0 0 0,0 0 0,0 0 0,0 0 0,0 0-1,0 0 1,-1 0 0,1 0 0,0 0 0,0 0 0,0 0 0,0 0 0,0 0-1,0 0 1,0 0 0,0 0 0,0 0 0,0 0 0,0 1 0,0-1-1,0-29 50,30-336 256,-26 330-254,-4 26-16,0 7-20,0 1 0,0-1 1,0 0-1,0 1 0,0-1 1,1 1-1,-1-1 0,0 1 0,1-1 1,-1 1-1,1-1 0,0 1 1,1-3-1,-1 15 172,1 0 1,-1 21-1,-1 1 295,-7 57 0,9-182 29,1 85-472,-1 12-51,2 15-71,-3 11-33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0 829 14491,'2'-12'1328,"-2"2"-1048,4-16-136,-2-11 657,2-16-577,0-6-56,-1-10-80,0-2-88,0-4-216,-2 1-88,1 1-216,-1 2 191,-1 5 153,0-2-120,-1 3-56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2337 13187,'3'-32'1400,"-2"3"-976,-1 4-192,0-3 656,0-3-423,2-4-113,1-3-200,1-4-144,2-4-304,4-4-128,0-4-921,0-5 1121,0-3-216,1-2-136</inkml:trace>
  <inkml:trace contextRef="#ctx0" brushRef="#br0" timeOffset="1">192 932 10898,'6'-66'1033,"0"0"-649,-4 0-120,7 2 400,-2-1-64,6 4-152,3-1-88,1 0-144,0 1-88,2-7-192,0-1-120,-7-2 160,0-4-48,-8-1-32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1315 11658,'-3'-141'2656,"0"59"-1493,4-1-1,12-97 1,-1 97-2093,-4-2 0,-3-137-1,-9 156 488,0 22 374,2-1 0,2 0 0,10-75 0,-7 107 607,1 0-1,1 1 1,5-13-1,-5 14 157,0-1 0,5-20 0,-31 81-302,20-39-488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5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44 142 17796,'-8'18'295,"1"0"0,0 1 1,-7 30-1,12-38-306,0 0-1,0-1 1,1 1-1,1 0 1,0 0-1,0 0 1,4 19-1,-4-28 7,0 0-1,1 0 0,-1 1 0,1-1 1,0 0-1,0 0 0,0 0 0,0 1 0,0-1 1,0 0-1,0 0 0,1-1 0,-1 1 1,1 0-1,-1 0 0,1-1 0,0 1 1,0-1-1,3 3 0,-3-4 0,0 1-1,0-1 1,0 1-1,0-1 1,0 0 0,0 0-1,0 0 1,0 0-1,0 0 1,0 0-1,0-1 1,0 1 0,0-1-1,0 1 1,0-1-1,0 0 1,3-2 0,5-3-6,0 0 1,0-1 0,-1-1 0,0 1-1,0-2 1,7-9 0,14-19 75,30-48 1,-36 49 166,42-50 0,-65 85-207,1-1 0,-1 1 0,0-1 0,1 1 0,-1-1 0,1 1 0,0 0 0,-1 0 0,1 0 0,0 0 0,0 0 0,-1 0 1,1 0-1,3 0 0,-5 1-15,1 0 1,0 0 0,-1 0-1,1 0 1,-1 1-1,1-1 1,-1 0 0,1 0-1,-1 1 1,1-1 0,-1 0-1,1 1 1,-1-1 0,1 0-1,-1 1 1,1-1-1,-1 1 1,0-1 0,1 1-1,-1-1 1,0 1 0,1-1-1,-1 1 1,0-1-1,0 1 1,0-1 0,1 1-1,-1 0 1,0-1 0,0 1-1,1 9 65,0 0-1,0-1 1,-1 1-1,-2 14 1,1-6-30,0 9 33,0-8 3,2 39 0,0-55-73,-1 1-1,1 0 1,-1 0-1,1-1 1,0 1-1,0 0 1,1-1-1,-1 1 1,1-1-1,0 1 1,0-1-1,0 0 1,0 0-1,0 0 1,6 6-1,-6-8-5,-1 0 0,1 0 0,0 0-1,0 0 1,-1 0 0,1-1 0,0 1 0,0 0 0,0-1-1,0 1 1,0-1 0,0 0 0,0 0 0,0 0 0,0 0 0,0 0-1,0 0 1,3-1 0,0 0-1,-1-1 1,0 1-1,1-1 0,-1 0 1,0-1-1,0 1 0,7-5 1,2-4-2,0-1 1,-1 0 0,14-18-1,52-76 21,1-1 50,-78 106-66,23-24 33,-10 19 28,-14 6-60,1 0-1,-1 0 1,0 0 0,1 0-1,-1 0 1,1 0 0,-1 0 0,1 0-1,-1 0 1,0 1 0,1-1 0,-1 0-1,1 0 1,-1 1 0,0-1 0,1 0-1,-1 0 1,0 1 0,1-1-1,-1 0 1,0 1 0,0-1 0,1 0-1,-1 1 1,0-1 0,0 1 0,0-1-1,1 0 1,-1 1 0,3 12 47,0-1 0,-1 1 0,-1-1 1,0 1-1,-1 18 0,3 23 75,-2-47-101,0 0 0,0-1 0,0 1 0,1-1 0,4 10 0,-5-15-23,-1 0 1,1 0-1,-1 0 1,1 0-1,-1 0 0,1-1 1,-1 1-1,1 0 1,0 0-1,0-1 1,-1 1-1,1 0 1,0-1-1,0 1 1,0 0-1,0-1 1,0 1-1,0-1 1,0 0-1,0 1 1,0-1-1,0 0 1,0 0-1,0 1 1,0-1-1,0 0 1,0 0-1,0 0 1,0 0-1,0 0 1,0-1-1,0 1 1,0 0-1,0 0 1,0-1-1,0 1 1,0-1-1,0 1 1,0 0-1,0-1 1,-1 0-1,1 1 1,1-2-1,8-6 14,-2 0-1,1 0 0,-1-1 1,0 0-1,-1 0 1,0-1-1,8-14 0,-6 9 8,1 0-1,17-19 1,-25 32-22,0 0 0,0 0 0,0 1 1,0-1-1,0 1 0,0-1 1,0 1-1,1 0 0,3-2 0,-6 3-3,1 0 0,0 0 0,0-1 0,0 1 0,0 0 0,0 1-1,0-1 1,0 0 0,0 0 0,0 0 0,-1 1 0,1-1 0,0 0 0,0 1-1,0-1 1,0 0 0,-1 1 0,1-1 0,0 1 0,0 0 0,-1-1-1,1 1 1,0 0 0,-1-1 0,1 1 0,-1 0 0,1 0 0,-1-1 0,1 1-1,-1 0 1,0 0 0,1 1 0,14 34-251,-11-24 143,0-1 0,9 16 1,-11-24 95,0 0 0,0 0 0,0 0 0,0 0 0,0-1 1,1 1-1,0-1 0,-1 1 0,1-1 0,0 0 0,0 0 0,6 3 1,-1-3-14,-1 0 0,0 0 1,1-1-1,7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24575,'46'-83'0,"3"1"0,4 3 0,68-76 0,-111 143 0,84-92 0,-82 93 0,-1 1 0,1 0 0,1 1 0,0 0 0,0 1 0,27-11 0,-37 17 0,1 1 0,-1 0 0,1 0 0,0 0 0,-1 0 0,1 0 0,0 1 0,0 0 0,-1 0 0,1 0 0,0 0 0,0 0 0,-1 1 0,1 0 0,0-1 0,-1 1 0,8 4 0,-7-3 0,0 1 0,0 0 0,0 0 0,-1 0 0,1 0 0,-1 1 0,0-1 0,0 1 0,0 0 0,0 0 0,0 0 0,1 6 0,5 11 0,-1 0 0,-2 0 0,0 1 0,5 38 0,-10-52 0,1 5 0,0-1 0,1 0 0,7 19 0,-8-28 0,-1 1 0,1-1 0,0 0 0,0 0 0,0 0 0,0 0 0,0-1 0,1 1 0,-1 0 0,1-1 0,0 0 0,-1 1 0,1-1 0,0-1 0,0 1 0,1 0 0,3 1 0,3 0 0,0 0 0,0-1 0,0 0 0,1-1 0,20 1 0,56-7 0,-42 1 0,-11 2 0,1-1 0,-1-1 0,0-2 0,-1-1 0,38-14 0,76-45 0,-101 42 0,2 2 0,86-25 0,-117 43 0,1 2 0,0 0 0,0 1 0,22 1 0,-19 1 0,-1-1 0,1-1 0,25-5 0,13-9-682,98-41-1,-45 10-6143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94 13483,'-4'3'1023,"5"-4"-307,7-8-65,-3 2-521,0 1 0,0 0 0,1 0 0,0 1 0,0-1 0,1 1 0,-1 0-1,1 1 1,0 0 0,1 0 0,-1 0 0,1 1 0,-1 0 0,1 1 0,14-3 0,8 0-340,0 2-1,-1 0 0,32 3 1,-9 0-179,-18-1 120,188 2-2601,-185 2 2435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8642,'33'14'1144,"-2"-3"-584,-1-2-216,2-2 1289,-2-4-977,3-4-272,-3-4-88,2-3-144,-1-2-96,-2 2-8,-1 0-16,-2 4-32</inkml:trace>
  <inkml:trace contextRef="#ctx0" brushRef="#br0" timeOffset="1">1030 94 10698,'21'0'568,"2"-2"-1248,4-6 728,5-5 32,5-2-240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10130,'24'9'294,"1"-1"1,0-1-1,0-2 0,0 0 1,1-2-1,-1 0 0,1-2 0,0-1 1,-1-1-1,1-1 0,42-10 1,-59 10-794,1 1 1,-1-1-1,17 1 1,-25 1 136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74 17228,'-2'2'276,"0"1"43,0-1 0,0 1 0,0-1 0,0 1 0,0 0 0,0 0 0,1 0 0,-2 3 0,3-5-277,0-1-1,0 1 1,0-1 0,0 1 0,0-1 0,0 1 0,0-1 0,0 1 0,0-1 0,0 1 0,0-1 0,1 1 0,-1-1 0,0 1 0,0-1 0,0 1-1,1-1 1,-1 1 0,0-1 0,1 1 0,-1-1 0,1 1 0,18 7 668,-7-6-666,1 0 1,0-1-1,-1-1 0,26-2 1,53-12-12,-54 7-24,57-12-85,-94 19 76,0 0 1,0 0-1,0 0 1,0 0-1,0 0 1,-1 0-1,1-1 1,0 1-1,0 0 1,0 0-1,0 0 1,0 0-1,0 0 1,0 0-1,0 0 1,0 0-1,0-1 1,0 1-1,0 0 1,0 0-1,0 0 1,0 0-1,0 0 1,0 0-1,0-1 1,0 1-1,0 0 1,0 0-1,0 0 1,0 0-1,0 0 0,0 0 1,0-1-1,0 1 1,0 0-1,0 0 1,0 0-1,0 0 1,0 0-1,0 0 1,0 0-1,0 0 1,0-1-1,1 1 1,-1 0-1,0 0 1,0 0-1,0 0 1,0 0-1,0 0 1,0 0-1,0 0 1,0 0-1,1 0 1,-1 0-1,0 0 1,0 0-1,0 0 1,0 0-1,0 0 1,0 0-1,1 0 1,-1 0-1,0 0 1,0 0-1,-11-4 60,-50 3 574,0 3-1,0 2 1,-102 20 0,160-23-577,0-1 1,0 1-1,0 0 1,0 1-1,0-1 1,0 0-1,1 1 1,-1 0-1,0-1 1,-2 4-1,5-5-46,0 0-1,-1 0 1,1 1-1,0-1 1,-1 0-1,1 1 1,0-1-1,0 0 1,0 1-1,0-1 1,-1 0-1,1 1 1,0-1-1,0 0 1,0 1-1,0-1 1,0 1-1,0-1 1,0 0-1,0 1 1,0-1-1,0 0 1,0 1-1,0-1 1,0 1-1,0-1 1,0 0-1,0 1 1,0-1-1,1 1 1,0 0-7,0 0 0,0-1 0,0 1 0,0 0 0,0 0 0,0-1 0,0 1 0,0 0 0,1-1 1,-1 1-1,0-1 0,0 0 0,1 1 0,1-1 0,11 3-3,2-1 0,-1-1 0,0 0 1,0-1-1,0-1 0,0 0 0,27-6 0,2-4 0,56-21 0,-3-7 160,-124 45 60,-1-1 1,-34 2-1,0-1 140,54-4-313,-35 3 369,1 3-1,-67 20 1,106-27-393,0 0-1,0 1 1,0-1-1,0 1 1,0 0-1,1 0 1,-5 3-1,28-8-28,103-39-87,54-16 77,-161 54 12,13-5-33,59-8 0,-80 18-36,-15 3 40,-18 4 12,-46 5 20,-184 39 23,241-48-24,-2-1-10,1 0 0,-1 1 0,1 1 0,-24 12 0,33-11-56,14-4 6,15-5-10,240-68-115,-70 14-236,-178 56 228,-22 9 95,-27 11 91,31-17 17,-30 14 92,-2 0 0,-52 16 0,-73 13 166,153-44-259,-15 5 3,13-3-35,-1-1 0,1 1-1,-1-2 1,0 1 0,0-1 0,-14 0 0,24-2 15,-1 1 0,0 0 0,0-1 0,0 1-1,0-1 1,0 1 0,0 0 0,1-1 0,-1 1 0,0 0 0,0-1-1,0 1 1,1 0 0,-1-1 0,0 1 0,1 0 0,-1-1 0,0 1-1,1 0 1,-1 0 0,0-1 0,1 1 0,-1 0 0,0 0 0,1 0-1,-1 0 1,1-1 0,39-16-371,1 1-1,84-21 0,-74 24 182,-8 2 39,-22 7 54,30-11 1,-58 10 283,-8 2-107,-8 4 66,-1 1 1,-37 7-1,16-1 2,13-4-259,0 2 0,1 1 0,-1 1 0,2 2 0,-52 23 0,55-14-320,22-17 142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7770,'30'1'864,"-4"1"-680,-5-1-912,-5-1 1712,-2 2-792,2-2-336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11274,'52'9'1033,"-11"1"-817,-8-5-96,-1 4 448,-3-2-360,-2-1-64,0 0-128,0-1-96,5 1 72,1 0-16,6-1-40</inkml:trace>
  <inkml:trace contextRef="#ctx0" brushRef="#br0" timeOffset="1">1087 61 9162,'64'0'-296,"-2"-1"288,-6-2-8,-2-1 792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1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11779,'4'39'2555,"-4"-33"-2237,0-1 1,1 1 0,-1-1 0,1 1-1,0-1 1,1 0 0,1 6 0,5 3 541,-7-14-847,-1 1 0,0-1 0,0 0 1,0 0-1,0 0 0,0 0 0,0 0 1,0 0-1,0 0 0,0 0 1,1 0-1,-1 0 0,0 0 0,0 0 1,0 0-1,0 1 0,0-1 0,0 0 1,0 0-1,1 0 0,-1 0 1,0 0-1,0 0 0,0 0 0,0 0 1,0 0-1,0 0 0,1 0 0,-1-1 1,0 1-1,0 0 0,0 0 1,0 0-1,0 0 0,0 0 0,0 0 1,0 0-1,1 0 0,-1 0 0,0 0 1,0 0-1,0 0 0,0 0 1,0-1-1,0 1 0,0 0 0,0 0 1,0 0-1,0 0 0,0 0 0,0 0 1,5-30 435,16-295 1749,-25 544-1586,-3-94-564,23-390 454,-8 174-384,-7 78 7,-2 30-89,-2 34-24,-1 4 1,-7 208 6,11-263-20,0 0-1,0 0 1,0 0-1,0 0 1,0 0 0,0 0-1,0 0 1,0 0-1,0 0 1,0 0 0,1 0-1,-1 0 1,0 0-1,0 0 1,0 0 0,0 0-1,0 0 1,0 0-1,0 1 1,0-1-1,0 0 1,0 0 0,0 0-1,0 0 1,3-17-15,2-28-5,6-341 364,-9 352-192,-1 31-39,0 22-75,-6 185-11,-2-42 15,7-157-203,0 0 1,0 1 0,0-1-1,0 0 1,1 1-1,0-1 1,0 0 0,0 1-1,1-1 1,0 0 0,0 0-1,0 0 1,0-1-1,1 1 1,5 6 0,-5-9-313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2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16580,'-2'9'449,"1"1"1,-1 0-1,-1-1 1,0 1 0,0-1-1,-1 0 1,0 0 0,-1 0-1,-5 9 1,-8 7 336,-32 36 0,35-46-495,1 2 0,1-1 0,0 2-1,2 0 1,-13 23 0,22-36-199,1-1-1,-1 1 1,1-1-1,-1 1 1,1 0 0,0 5-1,1-9-75,0 0 0,0 0 0,0 0 0,0 0 0,0 0 0,0 0 0,0 0 0,1 0 0,-1 0 0,0 0 0,1-1 0,-1 1-1,0 0 1,1 0 0,-1 0 0,1 0 0,-1-1 0,1 1 0,0 0 0,-1 0 0,1-1 0,0 1 0,-1 0 0,1-1 0,0 1 0,0-1 0,0 1 0,0-1 0,-1 0 0,1 1-1,0-1 1,0 0 0,0 1 0,0-1 0,0 0 0,1 0 0,7 1 40,1-1 1,-1 0-1,0-1 0,1 0 1,-1 0-1,0-1 0,11-4 1,65-25 139,-52 18-112,3-1-11,35-13 58,-62 24-119,-1 1-1,0 0 1,1 1-1,-1 0 1,0 0 0,14 1-1,-21 0-74,0 0 0,0 0-1,0 0 1,0 0 0,0 0-1,0 1 1,0-1 0,0 0 0,0 0-1,0 1 1,-1-1 0,1 1-1,0-1 1,0 1 0,0-1-1,0 1 1,-1-1 0,1 1-1,0 0 1,-1-1 0,1 1-1,0 0 1,-1 0 0,1 0 0,-1-1-1,1 1 1,-1 0 0,0 0-1,1 0 1,-1 0 0,0 0-1,1 0 1,-1 0 0,0 0-1,0 0 1,0 0 0,0 2 0,-16-13-2205,12 0 1466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4:2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16436,'-12'3'2058,"6"-1"-898,10-2 581,125-11 2525,101-4-3196,-211 15-1046,2-1-72,1 1 1,-1 1-1,28 5 0,-40-3-464,-9-2 470,1-1-1,-1 0 1,0 0 0,0 0-1,0 0 1,0 1-1,0-1 1,1 0-1,-1 0 1,0 0 0,0 0-1,0 0 1,0 0-1,1 0 1,-1 0-1,0 1 1,0-1 0,0 0-1,1 0 1,-1 0-1,0 0 1,0 0 0,0 0-1,1 0 1,-1 0-1,0 0 1,0 0-1,0 0 1,1 0 0,-1 0-1,0-1 1,0 1-1,0 0 1,1 0-1,-1 0 1,0 0 0,0 0-1,0 0 1,0 0-1,1 0 1,-1-1 0,0 1-1,0 0 1,0 0-1,0 0 1,0 0-1,0-1 1,1 1 0,-1 0-1,0 0 1,0 0-1,0-1 1,0 1-1,0 0 1,0 0 0,0 0-1,0-1 1,0 1-1,0 0 1,0 0 0,0 0-1,0-1 1,0 1-1,0 0 1,0 0-1,0 0 1,0-1 0,0-9-649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11218,'2'5'374,"-1"-1"0,1 1-1,1 0 1,-1-1-1,1 1 1,-1-1 0,1 0-1,0 0 1,7 6 0,38 32 1214,-29-26-1699,109 78 206,0-1-2,-85-58-74,-22-20-2,-1 1 0,-1 1-1,-1 1 1,0 0-1,-1 2 1,17 25 0,2 9 29,48 54 1,-18-25-6,-52-65-34,1-1 0,0-1-1,1-1 1,21 16-1,74 45 4,-17-13 1,-65-40 164,-1 2 0,25 29 0,-17-17 42,-17-16-129,-1 1-1,26 42 1,-28-39-17,1 0 1,27 29 0,356 327 696,-376-356-746,-1 2 0,-1 0 0,19 31 0,-12-17 26,-9-14-2,102 134 226,-93-127-139,1-1 1,53 44 0,-44-45-116,16 11 30,-1 3 0,75 84-1,-57-39-41,-41-49 1,3-1 0,0-2 0,70 60 0,-15-31 3,76 63-12,-138-107 10,0 2 0,-2 1 0,37 53 0,-25-28-6,1-1 1,3-2 0,1-2-1,3-1 1,68 53 0,-29-38 24,-34-25-21,-2 1 0,72 72 0,-83-68-17,7 8 6,77 66 0,-72-74-1,-2-2 17,72 47 0,-65-50 0,-2 3 1,-1 1 0,85 90-1,-13-13-42,-41-41 32,158 131 13,-167-149-15,119 85-4,-118-95 28,127 108 0,-26 27-143,-50-48 36,-116-126 64,16 16-111,1 0 1,47 33-1,35 29-116,-92-76 224,0 1-1,-1 0 0,0 2 1,-1 0-1,-1 0 0,0 1 0,-1 1 1,-1 0-1,11 20 0,-22-35-182,1 0 0,-1 1-1,0-1 1,0 0 0,0 0 0,0 0 0,0 1-1,-1-1 1,1 0 0,0 0 0,0 0 0,-1 1-1,1-1 1,-1 0 0,0 1 0,-4 8-420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24575,'9'-1'0,"0"0"0,-1 0 0,1 1 0,-1 1 0,10 0 0,2 1 0,6 1 0,-1 1 0,0 1 0,0 1 0,26 10 0,15 4 0,-51-17 0,0 0 0,0-1 0,0-1 0,0-1 0,0 0 0,0 0 0,0-2 0,0 0 0,19-5 0,15-7 0,63-26 0,-101 36 0,198-84 0,-200 85 37,0 0 1,1 1-1,-1 0 0,1 0 0,0 1 1,0 1-1,0-1 0,14 3 0,3 1-593,44 13-1,-54-12-30,52 14-6239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2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33 986 16588,'-29'29'2251,"29"-29"-2226,0 0 1,-1 1-1,1-1 0,0 0 1,0 0-1,0 0 1,-1 0-1,1 0 0,0 1 1,0-1-1,0 0 1,0 0-1,0 0 1,-1 1-1,1-1 0,0 0 1,0 0-1,0 0 1,0 1-1,0-1 1,0 0-1,0 0 0,0 0 1,0 1-1,0-1 1,0 0-1,0 0 0,0 1 1,0-1-1,0 0 1,0 0-1,0 1 1,0-1-1,0 0 0,0 0 1,0 1-1,10 0 892,18-8 260,12-11-463,-2-2 1,0-1-1,53-40 1,-48 32-407,338-249 920,-134 92-1044,-199 152-241,122-92-173,-122 87-1347,59-62 0,-101 95 1304,0 0-1,-1 0 1,0-1-1,0 0 1,-1 0-1,1 0 1,-2-1-1,1 1 1,4-15-1,-4 1-693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2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14 157 16948,'0'0'163,"-1"0"0,0-1 0,0 1 0,1 0 0,-1-1 0,0 1 0,0-1 0,1 1 0,-1-1 0,0 1 0,1-1-1,-1 0 1,1 1 0,-1-1 0,1 0 0,-1 1 0,1-1 0,-1 0 0,1 1 0,0-1 0,-1 0 0,1 0 0,0 0 0,0 1 0,0-1 0,-1-1 0,3 0 79,0 1-1,0-1 1,0 1-1,0 0 0,0 0 1,0 0-1,0 0 1,0 0-1,0 0 0,3 0 1,86-33 546,2 4 1,113-20 0,-198 48-786,13-2 3,42-2 1,-59 5-10,0 1 1,0 0 0,0 0 0,0 1 0,0-1 0,0 1 0,0 0-1,0 0 1,0 0 0,-1 0 0,1 1 0,0-1 0,-1 1 0,1 0-1,-1 0 1,0 1 0,6 4 0,-8-6 1,0 1 1,0-1-1,0 1 0,0 0 0,0-1 1,-1 1-1,1 0 0,-1 0 1,1-1-1,-1 1 0,1 0 0,-1 0 1,0 0-1,0 0 0,0 0 1,0-1-1,0 1 0,0 0 0,-2 3 1,-13 36-1,11-33 4,-65 130 134,-17 38-1128,86-174 963,-13 23-175,13-24 193,0 0-1,-1 0 1,1-1-1,0 1 1,-1 0-1,1 0 1,-1-1-1,1 1 1,-1 0-1,1-1 1,-1 1 0,0-1-1,1 1 1,-1-1-1,0 1 1,0-1-1,1 1 1,-1-1-1,0 0 1,0 1-1,0-1 1,0 1-1,-5-13-265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2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71 16764,'-10'-19'1338,"7"14"-744,0 0-1,0 0 1,0 0 0,0 0-1,-8-8 1,9 11-484,0 1-1,0 0 1,0-1 0,0 1-1,0 0 1,0 0 0,0 0-1,-1 0 1,1 1 0,0-1-1,0 1 1,-1-1-1,1 1 1,0 0 0,0 0-1,-1 0 1,1 0 0,0 0-1,-4 1 1,-9 2-23,0 0 0,0 2 0,0 0 0,0 0 0,1 1 0,0 1 0,0 1 0,1 0 0,0 0 0,-15 13 0,10-5-71,0 1 1,1 0-1,1 1 1,1 0 0,-26 41-1,32-42-11,-1 0-1,2 1 1,1 0 0,0 1-1,1 0 1,1 0-1,0 0 1,2 0 0,-1 22-1,3-31-3,1 0-1,0 0 1,1 0 0,0 0-1,0 0 1,1 0 0,1 0-1,-1-1 1,2 1 0,-1-1-1,1 0 1,1 0-1,0 0 1,0 0 0,0-1-1,1 0 1,1 0 0,-1 0-1,12 9 1,-6-8-7,0 0 0,1-1 0,0-1 0,0 0 1,0-1-1,1 0 0,0-2 0,0 1 0,28 4 0,-25-6 15,-1-2 1,1 1-1,-1-2 1,1 0-1,-1-1 0,0-1 1,1 0-1,26-8 0,-39 8 53,0 1 0,0-1-1,0 0 1,0 0 0,-1 0-1,1 0 1,-1-1 0,7-5-1,-10 7-36,1 1-1,-1-1 1,1 1-1,-1-1 1,1 0-1,-1 1 1,0-1-1,1 1 1,-1-1-1,0 0 1,0 0 0,1 1-1,-1-1 1,0 0-1,0 1 1,0-1-1,0 0 1,0 0-1,0 1 1,0-1-1,0-1 1,-1 1 3,1 0 0,-1 0 0,1 0 0,-1 0 0,0 0 0,0 1 0,1-1 0,-1 0-1,0 0 1,0 0 0,0 1 0,0-1 0,0 1 0,0-1 0,0 1 0,0-1 0,0 1 0,-2-1 0,-15-4 102,0 1 1,-1 0-1,1 2 0,-1 0 0,0 1 1,1 1-1,-1 1 0,-36 5 0,64-9-168,-1 0 0,0-1-1,0 0 1,0 0-1,0-1 1,12-11 0,-3 5 0,48-36-106,40-26-157,-102 71 282,-1 0-1,1 1 1,0 0-1,-1-1 1,1 1-1,0 0 1,0 1-1,0-1 1,0 0-1,5 0 1,-6 1 8,-1 1 1,0-1-1,1 0 1,-1 0 0,1 1-1,-1-1 1,0 1-1,0-1 1,1 1-1,-1 0 1,0 0-1,0-1 1,0 1-1,0 0 1,0 0 0,0 0-1,0 0 1,0 0-1,0 0 1,0 0-1,0 0 1,-1 1-1,1-1 1,0 2-1,3 7 1,0 1-1,0 0 0,-1 0 1,-1 0-1,0 0 1,-1 0-1,1 16 0,-2-4 182,0 0-1,-7 37 0,0-40-803,7-35-2000,3 4 2029,1-2-211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2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17252,'18'1'1902,"-13"-1"-1611,1 0 0,-1 1 1,1-2-1,-1 1 0,1-1 0,-1 0 0,1 0 0,-1 0 0,0-1 1,10-4-1,-6 1-141,-1 0 0,0 0-1,0-1 1,-1 0 0,1-1 0,9-10 0,-14 13-49,-1 1-1,1-1 1,0 1 0,-1-1-1,0 0 1,0 0 0,0 0-1,0 0 1,-1 0 0,1-1-1,-1 1 1,0 0 0,0-1-1,-1 1 1,1-1 0,-1-5-1,0 9-66,0 0-1,0 0 0,0 0 0,0 0 0,0 0 1,-1 0-1,1 0 0,0 0 0,-1 0 1,1 0-1,0 0 0,-1 0 0,1 0 0,-1 0 1,1 0-1,-1 0 0,0 0 0,1 0 1,-1 1-1,0-1 0,0 0 0,0 0 1,1 1-1,-1-1 0,0 1 0,0-1 0,0 1 1,0-1-1,0 1 0,0-1 0,0 1 1,0 0-1,0 0 0,0-1 0,0 1 0,0 0 1,-1 0-1,1 0 0,0 0 0,0 0 1,0 0-1,0 1 0,-1-1 0,-2 1 22,1 1 0,-1-1 0,0 0 0,1 1 0,0 0 0,-1 0 0,1 0 0,0 0 0,0 1 0,0-1 0,-4 5 0,-2 4-39,1 1 1,0-1-1,1 1 0,0 1 0,-6 14 0,10-19-20,0 0-1,0-1 1,1 1-1,0 0 0,1 0 1,-1 0-1,2 0 1,-1 1-1,1-1 0,1 10 1,-1-17 4,0 0-1,0 0 1,1 0 0,-1 1-1,0-1 1,1 0 0,-1 0-1,1 0 1,-1 0 0,1 0-1,0 0 1,-1 0 0,1-1-1,0 1 1,0 0 0,-1 0-1,1 0 1,0-1 0,0 1-1,0 0 1,0-1 0,0 1-1,0-1 1,0 1 0,0-1-1,0 0 1,0 1 0,0-1-1,1 0 1,-1 0 0,0 0 0,0 0-1,2 0 1,3 0 4,0-1 1,1 1-1,-1-2 1,11-2-1,-7 1-2,74-23 24,29-7 11,-101 30-37,0 1-1,1 1 1,-1 0 0,1 0 0,-1 1 0,0 1 0,16 3 0,-9 2 96,-16-5 498,-7-6 36,-1-2-365,-8-11 181,-10-13 35,1-2 0,-33-65 0,55 98-514,0 0 1,0 0 0,0-1 0,0 1 0,1 0 0,-1-1 0,0 1-1,0 0 1,0 0 0,1-1 0,-1 1 0,0 0 0,0 0-1,0 0 1,1-1 0,-1 1 0,0 0 0,0 0 0,1 0 0,-1 0-1,0 0 1,1-1 0,-1 1 0,0 0 0,1 0 0,-1 0-1,0 0 1,0 0 0,1 0 0,-1 0 0,0 0 0,1 0 0,-1 0-1,0 0 1,1 0 0,-1 1 0,17-1-809,-15 0 643,31 0-2475,1-1-1,-1-2 0,62-12 1,-56 5 691,46-18 0,-66 19 2553,-14 3 488,-12 4 1302,5 2-2162,-1 1 0,1-1 1,-1 1-1,1 0 0,0 0 1,-1 0-1,1 0 0,0 0 1,0 0-1,0 1 0,-1-1 1,2 1-1,-1-1 0,0 1 1,0 0-1,0 0 1,1 0-1,-1 0 0,-1 2 1,-4 7 197,1 0 0,-8 16 0,14-26-354,-4 7 27,0-1 1,1 1 0,0 0-1,1 0 1,0 0 0,0 1-1,1-1 1,-1 0 0,2 1-1,-1-1 1,2 12 0,-1-19-60,0 0 1,0-1 0,0 1-1,0 0 1,0 0 0,1-1-1,-1 1 1,0 0-1,0-1 1,0 1 0,1 0-1,-1-1 1,0 1 0,1-1-1,-1 1 1,1 0-1,-1-1 1,1 1 0,-1-1-1,1 1 1,-1-1-1,1 0 1,-1 1 0,1-1-1,-1 1 1,1-1 0,0 0-1,-1 1 1,1-1-1,0 0 1,-1 0 0,1 0-1,0 0 1,-1 1 0,1-1-1,0 0 1,-1 0-1,1 0 1,0 0 0,0 0-1,-1-1 1,1 1 0,0 0-1,-1 0 1,1 0-1,0-1 1,-1 1 0,1 0-1,0-1 1,-1 1 0,1 0-1,0-1 1,4-3 66,0 1 0,-1-1 1,1 1-1,-1-1 0,4-6 0,8-9 141,-1-2 0,-1 0 0,-1-1 0,-1 0 0,-1-1 0,16-47 0,-24 105-454,-3-27 70,0 1-1,0-1 1,1 0 0,0 1-1,1-1 1,3 12 0,-5-18 62,1 0 1,0-1 0,-1 1 0,1 0 0,0-1 0,0 1 0,0 0 0,0-1 0,0 1 0,0-1 0,1 0 0,-1 1 0,0-1 0,1 0 0,-1 0-1,1 0 1,-1 0 0,1 0 0,0 0 0,-1 0 0,1 0 0,0-1 0,0 1 0,-1-1 0,1 1 0,0-1 0,0 0 0,0 0 0,0 0 0,-1 0 0,1 0-1,0 0 1,0 0 0,0 0 0,3-2 0,2 0-93,-1-1 1,0 0-1,1 0 0,-1-1 0,0 1 0,-1-1 0,9-7 0,18-17-745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54 238 15787,'-13'25'1494,"-15"40"0,25-58-1274,1 0 0,0 0 1,0 0-1,1 0 0,0 0 0,0 0 1,1 0-1,0 1 0,0-1 0,0 0 1,3 11-1,-3-17-191,0 0 1,0 0 0,1-1-1,-1 1 1,0 0-1,1 0 1,-1 0 0,0 0-1,1 0 1,-1-1-1,1 1 1,-1 0-1,1 0 1,0-1 0,-1 1-1,1 0 1,0-1-1,0 1 1,-1-1-1,1 1 1,0-1 0,0 1-1,0-1 1,-1 1-1,1-1 1,0 0-1,2 1 1,-1-1-2,0 0 1,0-1-1,0 1 0,0 0 0,0-1 1,0 0-1,0 1 0,0-1 0,-1 0 1,1 0-1,0 0 0,2-2 0,4-3 6,0 0-1,0-1 0,-1 0 0,10-12 1,0-6 138,-1-1 1,-1 0-1,-2-1 1,0-1-1,-2 0 1,-1-1-1,-1 0 1,-1 0-1,-2-1 1,4-50-1,-9 77-107,-1 1 0,0-1 0,0 0 0,0 1-1,0-1 1,0 1 0,-1-1 0,-1-5 0,2 8-53,0 0 1,0 0-1,0 0 1,0-1 0,-1 1-1,1 0 1,0 0-1,0 0 1,-1 0-1,1 0 1,0 0 0,0 0-1,0-1 1,-1 1-1,1 0 1,0 0-1,0 0 1,-1 0 0,1 0-1,0 0 1,0 0-1,-1 0 1,1 0-1,0 1 1,0-1 0,-1 0-1,1 0 1,0 0-1,0 0 1,0 0-1,-1 0 1,1 0 0,0 1-1,0-1 1,0 0-1,-1 0 1,1 0-1,0 0 1,0 1 0,0-1-1,0 0 1,0 0-1,-1 0 1,1 1-1,0-1 1,0 0 0,0 0-1,0 1 1,-4 5 95,0 0 1,0 1 0,1-1 0,-5 14-1,-2 10 68,-10 56-1,18-77-154,1 0-1,0 1 1,0-1 0,1 0-1,0 1 1,1-1-1,0 1 1,0-1 0,1 0-1,5 15 1,-5-21-12,-1 0 1,1 0 0,0 0-1,0 0 1,0-1 0,0 1-1,0 0 1,1-1 0,-1 0-1,1 1 1,-1-1 0,1 0-1,0 0 1,0-1 0,6 4-1,-4-3-9,1 0 0,0-1 0,0 1 0,0-1 0,0-1 0,0 1 0,0-1 1,10 0-1,-7-1-13,0 0 1,0 0-1,0-1 1,0 0 0,-1-1-1,1 0 1,-1 0 0,1-1-1,-1 0 1,0 0 0,14-11-1,-15 8 10,0-1 0,0 1-1,-1-1 1,0 0-1,9-18 1,19-47-2,-28 57 5,-5 16 0,-1-1 0,0 1 0,1-1-1,-1 1 1,0-1 0,0 1 0,1-1 0,-1 1 0,0-1-1,0 0 1,0 1 0,0-1 0,0 1 0,0-1 0,0 0-1,0 1 1,0-1 0,0 1 0,0-1 0,0 0 0,0 1-1,0-1 1,0 1 0,-1-1 0,1 0 0,0 1 0,0-1 0,-1 1-1,0-1 1,0 0-1,0 1 1,1 0-1,-1-1 0,0 1 1,0 0-1,0 0 0,0 0 0,0 0 1,0 0-1,0 0 0,0 0 1,0 0-1,0 1 0,0-1 0,-2 1 1,-4 1-6,0 1 1,1 0-1,-13 7 0,13-5 10,0 0 0,0 0 0,0 1 0,1 0 0,-1 0 0,1 0 0,1 0 0,-1 1 0,1 0 0,0 0 0,1 0 0,0 0 0,-4 12 0,6-16 6,0 1 0,1-1 0,-1 0 0,1 1-1,-1-1 1,1 0 0,0 1 0,0-1 0,0 0-1,1 1 1,-1-1 0,1 0 0,0 1 0,0-1 0,0 0-1,0 0 1,1 0 0,-1 0 0,1 0 0,0 0-1,0 0 1,0-1 0,0 1 0,0-1 0,0 1-1,1-1 1,-1 0 0,1 0 0,0 0 0,0 0-1,-1 0 1,1 0 0,6 1 0,-2 0-41,0-1 0,0 0 0,0 0 0,0-1 0,0 0 0,1 0 0,-1-1 0,1 0 0,-1 0 0,8-2 0,4-1-112,0-1 1,28-9 0,-13 1-30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20012,'6'36'4604,"28"93"-4254,-31-121-133,-2-4-171,0 1 0,1 0 0,-1-1 1,1 1-1,1-1 0,-1 0 0,0 1 1,4 3-1,-6-8-30,1 1 0,-1-1 0,1 0 0,-1 1 0,1-1 0,-1 0 0,1 1 0,-1-1 0,1 0 0,-1 1 0,1-1 0,-1 0 0,1 0 0,-1 0 0,1 0 0,0 1 0,-1-1 0,1 0 0,-1 0 0,1 0 0,-1 0 0,1 0 0,0-1 0,-1 1 0,1 0-1,0 0 1,1-1 15,-1 0-1,1 0 1,-1 0-1,1-1 1,-1 1-1,0 0 1,1-1-1,-1 1 1,0-1-1,0 1 1,0-1-1,2-3 1,6-15 277,0 0 0,10-36-1,-11 30-104,13-26-1,-21 51-202,0 1 0,0 0 0,0-1 0,0 1-1,0 0 1,0-1 0,0 1 0,0-1 0,0 1 0,0 0-1,0-1 1,1 1 0,-1 0 0,0-1 0,0 1 0,1 0-1,-1 0 1,0-1 0,0 1 0,1 0 0,-1 0 0,0-1-1,1 1 1,-1 0 0,0 0 0,1 0 0,-1-1 0,0 1-1,1 0 1,-1 0 0,0 0 0,1 0 0,-1 0-1,0 0 1,1 0 0,-1 0 0,1 0 0,-1 0 0,0 0-1,1 0 1,-1 0 0,0 0 0,1 0 0,-1 0 0,0 0-1,1 1 1,-1-1 0,1 0 0,-1 0 0,0 0 0,0 1-1,1-1 1,-1 0 0,0 0 0,1 1 0,-1-1 0,0 0-1,0 0 1,1 1 0,-1-1 0,0 1 0,12 24-48,-11-21 40,5 14-36,14 31-32,-18-46 75,-1 0 0,1 0 1,0 0-1,0 0 1,0 0-1,0-1 0,0 1 1,0-1-1,1 0 0,-1 1 1,1-1-1,3 2 1,-4-3 3,0-1 1,-1 0 0,1 1 0,0-1 0,-1 0 0,1 0 0,0 0 0,0 0 0,-1 0 0,1 0 0,0-1 0,-1 1 0,1 0 0,0-1-1,-1 0 1,1 1 0,0-1 0,-1 0 0,1 0 0,-1 0 0,0 0 0,1 0 0,-1 0 0,0 0 0,1 0 0,-1 0 0,0-1-1,2-2 1,4-5 25,0 0 0,-1-1 0,6-11 0,-10 16-16,9-14 64,-1-1-1,11-33 1,-21 53-78,0 0-1,0 0 1,0-1 0,0 1 0,0 0 0,0-1 0,0 1 0,0 0 0,0-1 0,0 1 0,0 0 0,0 0-1,0-1 1,0 1 0,0 0 0,1-1 0,-1 1 0,0 0 0,0 0 0,0 0 0,1-1 0,-1 1 0,0 0-1,0 0 1,0-1 0,1 1 0,-1 0 0,0 0 0,0 0 0,1 0 0,-1 0 0,0-1 0,1 1 0,-1 0-1,0 0 1,0 0 0,1 0 0,-1 0 0,0 0 0,1 0 0,-1 0 0,0 0 0,1 0 0,-1 0 0,0 0-1,0 0 1,1 0 0,-1 1 0,0-1 0,1 0 0,-1 0 0,0 0 0,0 0 0,1 0 0,-1 1 0,0-1-1,0 0 1,0 0 0,1 0 0,-1 1 0,0-1 0,0 0 0,0 0 0,1 1 0,-1-1 0,0 0 0,0 0-1,0 1 1,0 0 0,12 22-123,-10-19 101,0 0 13,0 0 1,0 0 0,0-1-1,0 1 1,1-1 0,0 1-1,0-1 1,0 0 0,0 0-1,4 3 1,-5-5 12,-1-1 0,0 1 0,1 0 0,-1-1 0,1 0 0,-1 1 0,1-1 0,-1 0 0,0 0 0,1 0 0,-1 0 0,1 0 0,-1 0 0,1 0 0,-1 0 0,1 0 0,-1-1 0,1 1 0,-1-1 0,0 1 0,1-1 0,-1 0 0,0 1 0,1-1 0,-1 0 0,0 0 0,0 0 0,0 0 0,0 0 1,0 0-1,0 0 0,0 0 0,1-2 0,2-2 18,0-1 0,-1 0 0,1 1 0,-1-2-1,4-11 1,-5 12-23,1 0 0,-1 1-1,1 0 1,0-1-1,0 1 1,0 0 0,5-5-1,-8 10-1,1 0 0,-1 0-1,0 0 1,0 0 0,1 0-1,-1 0 1,0 0 0,1 0-1,-1 1 1,0-1 0,0 0-1,1 0 1,-1 0 0,0 0-1,0 0 1,1 1 0,-1-1-1,0 0 1,0 0 0,0 0-1,1 1 1,-1-1 0,0 0-1,0 0 1,0 1 0,0-1-1,0 0 1,1 0 0,-1 1-1,0-1 1,0 0 0,0 1-1,0-1 1,0 0 0,0 0-1,0 1 1,4 11-50,-2-3 6,1 5-1,1-1 0,1 1-1,6 12 1,-11-24 49,1 0-1,0 0 1,0 0 0,0 0-1,0 0 1,0-1 0,0 1-1,0 0 1,1-1-1,-1 1 1,1-1 0,-1 1-1,1-1 1,-1 0 0,1 0-1,0 0 1,0 0 0,-1 0-1,1 0 1,0 0 0,0 0-1,0-1 1,0 1 0,0-1-1,0 1 1,0-1 0,0 0-1,4 0 1,-2-1 5,-1 0 0,0-1 1,0 1-1,0-1 0,0 0 0,-1 0 0,1 0 1,0 0-1,-1 0 0,1 0 0,-1-1 0,0 0 1,0 1-1,0-1 0,0 0 0,0 0 1,2-5-1,3-7 20,0-1 0,5-17 0,-12 31-22,11-34-28,-3-1 0,0 1 0,-3-1 0,-1-1 0,-2 1 0,-1 0 0,-5-44 0,14 120-56,3-1 0,23 52-1,-29-74 67,-7-16 15,49 106-38,-42-92 44,1-1 0,0-1 0,1 1 0,0-1 0,18 17-1,-3-14 46,-14-12 35,-10-4-81,0 1 1,1 0-1,-1-1 0,0 1 0,0 0 0,0-1 1,0 1-1,0 0 0,0-1 0,0 1 1,0-1-1,0 1 0,0 0 0,0-1 1,0 1-1,0 0 0,0-1 0,0 1 0,-1 0 1,1-1-1,0 1 0,0 0 0,0-1 1,0 1-1,-1 0 0,1-1 0,0 1 1,0 0-1,-1 0 0,1-1 0,-4-4 17,0 0 0,0 0-1,0 0 1,-1 1 0,0-1 0,0 1-1,-9-5 1,-42-24 12,45 28-38,-95-45-89,69 34 49,37 16 46,0 0 0,-1 0 0,1 0 0,0 0 0,-1 0 0,1 0 0,0-1 0,0 1 0,-1 0 1,1 0-1,0 0 0,0 0 0,0-1 0,-1 1 0,1 0 0,0 0 0,0-1 0,0 1 0,0 0 0,-1 0 0,1-1 0,0 1 0,0 0 0,0 0 0,0-1 1,0 1-1,0 0 0,0 0 0,0-1 0,0 1 0,0 0 0,0-1 0,0 1 0,7-9 57,19-5 24,-23 12-71,49-19 5,-39 17-110,0-1 1,0-1-1,-1 0 1,18-11-1,-25 10-15,-5-1-30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87 19484,'-12'2'2257,"11"-2"-1561,8-5-312,6-5 1592,7-3-2296,3-6 744,4-1-480,-1-1-176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 19076,'0'0'41,"0"0"0,0 0 0,0 0 0,0 0 1,0 0-1,0 0 0,0 0 0,0-1 0,0 1 0,0 0 0,0 0 0,0 0 0,0 0 0,0 0 1,1 0-1,-1 0 0,0 0 0,0-1 0,0 1 0,0 0 0,0 0 0,-1 0 0,1 0 0,0 0 0,0 0 1,0 0-1,0-1 0,0 1 0,0 0 0,0 0 0,0 0 0,0 0 0,0 0 0,0 0 0,0 0 1,0 0-1,0 0 0,0 0 0,0-1 0,0 1 0,-1 0 0,1 0 0,0 0 0,0 0 0,0 0 1,0 0-1,0 0 0,0 0 0,0 0 0,0 0 0,-1 0 0,1 0 0,0 0 0,0 0 0,0 0 0,0 0 1,0 0-1,0 0 0,0 0 0,-1 0 0,1 0 0,0 0 0,-12 3 945,-12 9 367,4-1-738,2 0 0,-1 2 0,-16 16 0,25-21-594,2 1 1,-1 0-1,1 0 1,0 1-1,1 0 0,-12 22 1,18-31-25,0 0 1,1 1 0,-1-1 0,1 0-1,-1 1 1,1-1 0,0 1 0,-1-1 0,1 0-1,0 1 1,0-1 0,0 3 0,0-3-2,1 0 1,-1-1 0,0 1 0,0-1 0,1 1 0,-1-1 0,0 1 0,1-1 0,-1 1 0,0-1 0,1 1 0,-1-1 0,1 1 0,-1-1 0,1 1 0,-1-1 0,1 0 0,-1 1 0,1-1 0,1 1 0,2 0-14,0-1 1,1 1-1,-1 0 1,0-1-1,1 0 1,7-1-1,-3 1 12,22-1-43,0 1 0,42 7 0,-64-6 39,-1 0 0,1 1 0,-1 1-1,1-1 1,-1 1 0,0 1 0,-1-1-1,1 1 1,0 1 0,-1 0 0,0 0-1,0 0 1,10 11 0,-14-13 5,-1 0 0,1 1 0,-1-1 0,0 1 0,0-1 1,0 1-1,0 0 0,0 0 0,-1 0 0,0 0 0,0 0 0,0 0 0,0 1 0,-1-1 1,1 7-1,-2-5 9,1 0 1,-1 0 0,-1 0-1,1 0 1,-1 0 0,0-1-1,0 1 1,-1 0 0,1-1-1,-4 6 1,0-3-3,0 0 0,0 0 1,0 0-1,-1-1 0,0 0 1,-1 0-1,1-1 0,-1 0 0,-1 0 1,1 0-1,-1-2 0,-18 9 1,24-12-74,1 0 0,-1 0 0,0 0-1,-1 0 1,1-1 0,0 1 0,0-1 0,0 0 0,0 0 0,0 0 0,0 0 0,0 0 0,0-1 0,-1 0 0,1 1 0,0-1 0,1 0 0,-1-1 0,0 1 0,0 0 0,0-1 0,1 1 0,-1-1 0,1 0 0,-1 0 0,1 0 0,0 0 0,-1-1 0,1 1 0,0 0 0,1-1 0,-1 0 0,0 1 0,1-1 0,-1 0-1,1 0 1,0 0 0,0 0 0,0 0 0,0-3 0,-5-45-432,6-8-177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14795,'2'-1'117,"0"0"1,0 0-1,0 1 0,0 0 0,0-1 0,0 1 1,0 0-1,1 0 0,-1 0 0,0 0 0,0 0 1,0 1-1,0-1 0,0 0 0,1 1 0,-1 0 1,0 0-1,2 0 0,-2 1 61,1 0 0,0 0 0,-1 0 0,1 1-1,-1-1 1,1 1 0,-1-1 0,0 1 0,0 0 0,2 5 0,3 7 503,-1 0 0,0 1 0,6 32 0,-6-24-259,16 61 707,31 105 309,-50-182-1349,0 0 0,0 0 0,1 0 0,0-1-1,8 12 1,-12-19-68,0 1-1,1-1 1,-1 1 0,0-1-1,0 0 1,1 1-1,-1-1 1,0 1-1,1-1 1,-1 1-1,1-1 1,-1 0 0,0 1-1,1-1 1,-1 0-1,1 0 1,-1 1-1,1-1 1,-1 0-1,1 0 1,-1 0-1,1 0 1,0 1 0,-1-1-1,1 0 1,-1 0-1,1 0 1,-1 0-1,1 0 1,0-1 3,-1 0 0,1 1 0,-1-1 0,1 0 0,-1 0 0,0 1 0,1-1 0,-1 0 0,0 0 0,0 1 0,1-1 0,-1 0 0,0 0 0,0 0 0,0 0 0,0 0 1,-4-37 483,-2 14-307,0 1 0,-2-1 1,-1 2-1,-1-1 0,-18-31 0,9 34-294,12 18-26,8 14 10,1-6 85,0 0 1,0-1-1,1 1 1,0 0 0,0-1-1,1 0 1,-1 1 0,1-1-1,0-1 1,1 1-1,-1-1 1,1 1 0,9 5-1,-10-8 24,-1 0 0,1 0 1,0 0-1,0-1 0,0 0 0,0 0 0,0 0 0,0 0 0,0 0 0,0-1 0,0 0 0,0 0 0,0 0 0,0 0 1,0-1-1,1 0 0,-1 0 0,0 0 0,-1 0 0,1 0 0,0-1 0,4-2 0,0-1 12,0 1 0,-1-2-1,1 1 1,-1-1 0,0 0-1,-1-1 1,0 1 0,0-1-1,8-13 1,-10 14 11,0-1 0,0 1 0,-1 0-1,0-1 1,-1 0 0,1 0 0,-1 0 0,0 0-1,-1 0 1,0 0 0,0 0 0,0-13 0,-6 32 16,1 14-57,4-11-2,1 53-51,-1-63 72,1 0-1,-1-1 1,1 1 0,1 0 0,-1 0-1,1-1 1,-1 1 0,1-1 0,1 1-1,4 7 1,-6-11 4,-1 0 0,1-1 0,0 1 0,0 0 0,-1 0 0,1-1-1,0 1 1,0-1 0,0 1 0,0-1 0,0 1 0,0-1 0,0 1 0,-1-1 0,1 0 0,1 0-1,-1 0 1,0 1 0,0-1 0,0 0 0,0 0 0,0 0 0,0 0 0,0-1 0,0 1-1,0 0 1,0 0 0,0-1 0,0 1 0,0 0 0,0-1 0,-1 1 0,1-1 0,0 1-1,0-1 1,0 0 0,1 0 0,2-3 24,1 0 0,-1 0 0,0-1 0,0 0 0,4-5 0,2-6 25,0-1 0,-1 0-1,-1 0 1,-1 0 0,-1-1 0,0 0-1,-1 0 1,-1-1 0,0 1-1,0-27 1,-4 63-78,1 0-1,3 21 0,-4-33-1,1-1 0,0 1 0,0 0 0,1-1 0,-1 0-1,1 1 1,0-1 0,1 0 0,-1 0 0,1 0 0,0 0-1,1 0 1,6 7 0,-9-11-34,0 0 0,-1-1 0,1 1 0,0-1 0,0 1 0,0-1 0,-1 1 0,1-1 0,0 0 0,0 0 0,0 1 0,0-1 0,0 0 0,0 0 0,0 0 0,-1 0 0,1 0 0,0 0 0,0 0 0,0 0 0,0 0 0,0 0 0,0-1 0,0 1 0,0 0 0,-1-1 0,1 1 0,0 0 0,0-1 0,0 1 1,-1-1-1,1 1 0,0-1 0,0 0 0,-1 1 0,1-1 0,-1 0 0,1 1 0,-1-1 0,2-1 0,-1-1-107,1 0 0,0 0 0,-1 0 0,1-1 1,-1 1-1,0 0 0,0-1 0,1-6 0,-1-11-657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18276,'-12'-6'1944,"2"2"-1400,9 5-272,2 6 1097,9 2-793,5 1-496,5 0-1032,1 0-169,8 0 833,4 3-224,4 1-176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3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106 303 19004,'-6'1'279,"1"0"0,0 0 0,0 0-1,-1 0 1,1 1 0,0 0 0,0 0 0,0 1-1,1-1 1,-1 1 0,0 0 0,1 0 0,0 0 0,-6 6-1,8-6-193,-1 0-1,1 0 1,-1 0-1,1 0 1,0 0-1,0 1 1,0-1-1,1 1 0,-1-1 1,1 1-1,0 0 1,0-1-1,0 1 1,0 0-1,1 0 1,-1 0-1,1 0 1,0 0-1,1-1 1,0 7-1,-1-8-79,1 0-1,-1 0 1,1 0 0,0-1 0,-1 1 0,1 0-1,0-1 1,0 1 0,0-1 0,0 1-1,0-1 1,1 1 0,-1-1 0,0 0-1,1 0 1,-1 1 0,1-1 0,-1 0-1,1 0 1,-1-1 0,1 1 0,0 0-1,-1 0 1,1-1 0,0 1 0,0-1-1,0 0 1,-1 1 0,4-1 0,6 0 8,0 0 1,0 0 0,0-1 0,12-3 0,5 0-2,-19 3-23,-1 1 0,1 0 0,-1 0 0,1 1 0,-1 0 0,0 0 0,1 1 0,14 5 0,-17-4 0,-1 0 1,0 0-1,1 0 1,-1 0 0,0 1-1,-1 0 1,1 0-1,-1 0 1,0 1-1,0-1 1,0 1 0,0 0-1,3 8 1,2 4 23,-1 0 0,-1 0 0,-1 1 0,0 0 0,5 34-1,-6-19 301,-1-1 0,-2 51 0,-2-79-242,0 0-1,-1 0 1,0 0-1,1 0 1,-1 0 0,-3 5-1,4-8-55,0-1 0,0 0 0,0 1 0,0-1 0,-1 1 0,1-1 0,0 0 0,0 1 0,-1-1 0,1 0 1,0 1-1,-1-1 0,1 0 0,0 1 0,-1-1 0,1 0 0,-1 0 0,1 0 0,0 1 0,-1-1 0,1 0 0,-1 0 0,1 0 0,-1 0 0,0 0-4,0 0 1,0 0 0,0-1-1,0 1 1,1-1 0,-1 1 0,0-1-1,0 1 1,1-1 0,-1 1-1,0-1 1,1 0 0,-1 1-1,1-1 1,-1 0 0,1 0-1,-2-1 1,-4-9-34,0 0 0,0-1 1,1 0-1,0 0 0,1 0 0,-2-14 0,-1-5-228,-2-42 0,8 55 130,1 0 1,1 1 0,0-1 0,1 0 0,1 1-1,1 0 1,9-29 0,6-1-90,32-60 1,-39 84 229,26-64 407,-38 96-348,0-1 0,0 0 1,1 0-1,0 0 0,1 1 0,0-1 0,3 8 1,-5-14-75,1 0 1,0 0 0,0 0 0,0 0 0,0 0 0,0 0 0,0 0 0,0-1 0,1 1 0,-1 0 0,1-1-1,-1 1 1,1-1 0,-1 1 0,1-1 0,3 2 0,-3-3 1,-1 1-1,1-1 1,-1 0-1,1 0 1,-1 1-1,1-1 1,-1 0 0,1 0-1,-1-1 1,1 1-1,-1 0 1,1 0-1,-1-1 1,1 1 0,-1-1-1,1 1 1,-1-1-1,0 0 1,1 0-1,-1 1 1,0-1 0,0 0-1,1 0 1,0-2-1,6-5 29,0-1 0,0 0-1,-1 0 1,-1-1 0,1 0 0,7-17-1,8-14-202,-21 41 155,-1-1 1,0 1-1,0-1 1,1 1-1,-1-1 1,1 1-1,-1-1 1,0 1-1,1-1 1,-1 1-1,1-1 1,-1 1-1,1-1 1,0 1-1,-1 0 1,1 0-1,-1-1 1,1 1-1,-1 0 1,2-1-1,-1 1 3,-1 1-1,1-1 0,-1 0 1,1 0-1,-1 0 0,0 1 0,1-1 1,-1 0-1,1 0 0,-1 1 1,0-1-1,1 0 0,-1 1 1,0-1-1,1 0 0,-1 1 0,0-1 1,1 1-1,-1-1 0,0 0 1,1 1-1,9 33-303,-8-25 249,3 8 70,0 1 0,1-1-1,1 0 1,1 0 0,0-1 0,1 0 0,1 0 0,0-1 0,20 22-1,21 14 80,-30-31-85,-1 0-1,-1 1 1,-1 1 0,23 35-1,-34-38 20,-7-18-18,0-1 1,0 0-1,0 0 0,0 1 0,0-1 1,0 0-1,0 0 0,0 0 1,0 1-1,0-1 0,0 0 1,0 0-1,0 1 0,0-1 0,0 0 1,0 0-1,0 0 0,0 1 1,0-1-1,-1 0 0,1 0 0,0 0 1,0 0-1,0 1 0,0-1 1,0 0-1,-1 0 0,1 0 1,0 0-1,0 0 0,0 1 0,-1-1 1,1 0-1,0 0 0,0 0 1,0 0-1,-1 0 0,1 0 1,-2 0 0,0-1 1,1 0 0,-1 1 0,0-1 0,1 0-1,-1 0 1,0 0 0,1 0 0,0 0 0,-1 0 0,1 0-1,0 0 1,-1 0 0,1-1 0,0 1 0,-1-3 0,-8-9-13,1-1 1,0 0 0,2 0 0,-1-1 0,2 0 0,0 0 0,1-1-1,-5-20 1,8 26-3,0 1 0,1-1 0,0 0-1,1 0 1,0 1 0,1-1 0,0 0 0,0 0-1,1 1 1,0-1 0,1 1 0,0 0 0,0-1 0,1 1-1,6-10 1,36-46 6,-33 48 23,-1 0-1,0 0 1,-1-2 0,16-35-1,-23 41 72,0 1 0,-1 0 0,-1-1 0,0 0-1,1-20 1,-12 52 383,4 0-292,-3 35 0,7-46-133,1 0 0,0 1 0,0-1-1,1 1 1,0-1 0,3 15 0,-3-21-28,-1-1 1,1 0 0,0 1-1,0-1 1,-1 0 0,1 0-1,0 0 1,0 0 0,0 1-1,0-1 1,1 0 0,-1-1-1,0 1 1,0 0 0,1 0-1,-1 0 1,0-1-1,1 1 1,-1-1 0,0 1-1,1-1 1,-1 1 0,1-1-1,-1 0 1,1 0 0,-1 0-1,1 0 1,-1 0 0,1 0-1,-1 0 1,1 0 0,-1-1-1,1 1 1,-1-1-1,3 0 1,7-2 16,0-1 0,0 0-1,15-9 1,-18 9-106,12-4-172,17-10-2495,-35 17 2572,0 0 0,0-1 0,-1 1 1,1-1-1,0 0 0,0 1 0,-1-1 0,1 0 1,-1 0-1,0 0 0,0 0 0,1 0 0,-1 0 1,1-4-1,2-12-918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19588,'1'4'2537,"4"2"-1577,3-6-376,2-3 1609,7-6-897,2-4-352,3-2-744,1-4-392,-2-1-1168,2-2 1240,-3 7-264,0 0-145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23045,'4'16'1720,"5"4"-1312,1 3-168,3 7 585,3 6-225,2 3-288,-1 1-40,5 4-400,-2-3-64,2-4-816,-4-3-297,-6-12 1009,-1-5-224,-7-9-232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13099,'-1'0'58,"1"0"1,0 1-1,-1-1 0,1 1 1,0-1-1,0 0 1,-1 1-1,1-1 1,0 1-1,0-1 0,0 0 1,0 1-1,-1-1 1,1 1-1,0-1 1,0 1-1,0-1 0,0 1 1,0-1-1,0 1 1,0-1-1,0 1 0,0-1 1,1 1-1,-1-1 1,0 0-1,0 2 1,13-2 734,30-15-418,-27 9-100,-7 3-259,1 1-1,-1 0 1,1 0-1,0 1 1,0 1-1,-1-1 1,1 2-1,0-1 1,0 1-1,-1 1 1,1 0-1,-1 0 1,15 6 0,-14-4-306,0-1 0,0 0 0,0 0 1,0-1-1,1-1 0,-1 0 1,1 0-1,19-1 0,-5-5-191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9658,'17'12'752,"-3"-8"-552,2-3-416,3-8 464,-2-4-64,4-4-128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3:4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14067,'14'10'976,"5"2"-824,-5-2-80,9-3 376,4 0-304,11-3-160,6 1-24,8-2-80,5-2-88,5 2 1913,1-3-1625,3 1 112,1 1 80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3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27 621 12099,'-3'8'864,"-4"24"374,7-32-1116,0 1-1,0-1 0,0 1 0,-1-1 0,1 1 0,0 0 0,0-1 1,0 1-1,0-1 0,0 1 0,1 0 0,-1-1 0,0 1 0,0-1 1,0 1-1,0-1 0,1 1 0,-1-1 0,0 1 0,0-1 0,1 1 0,-1-1 1,0 1-1,1-1 0,-1 1 0,1-1 0,-1 1 0,1-1 0,-1 0 1,1 1-1,-1-1 0,1 0 0,-1 1 0,1-1 0,-1 0 0,1 0 1,-1 0-1,1 0 0,-1 1 0,2-1 0,-1 0-20,0-1-1,0 1 1,-1 0-1,1 0 1,0-1-1,0 1 1,-1 0 0,1-1-1,0 1 1,-1-1-1,1 1 1,0-1-1,-1 1 1,1-1 0,-1 1-1,1-1 1,-1 0-1,1 1 1,-1-1-1,0 0 1,1 0 0,0-1-1,7-19 712,-7 17-588,4-17-15,0 0 1,-1-1-1,-1 1 1,-1-1 0,-1-26-1,-13-111-25,8 117-98,-25-172 67,27 205-120,0-1 0,0 1 1,-1-1-1,0 1 0,-5-10 0,8 19-30,0 0 0,0 0-1,0-1 1,0 1 0,0 0 0,0 0 0,0 0-1,0-1 1,0 1 0,0 0 0,0 0 0,0 0 0,0 0-1,0-1 1,-1 1 0,1 0 0,0 0 0,0 0 0,0 0-1,0-1 1,0 1 0,0 0 0,-1 0 0,1 0-1,0 0 1,0 0 0,0 0 0,0 0 0,-1-1 0,1 1-1,0 0 1,0 0 0,0 0 0,0 0 0,-1 0 0,1 0-1,0 0 1,0 0 0,0 0 0,-1 0 0,1 0-1,0 0 1,0 0 0,-1 0 0,-1 11 52,3 14-26,2-6-19,1 8-2,0 0 1,-2 0-1,-2 42 1,-3-36-24,2 0 1,1 0 0,2 0 0,1 0-1,10 38 1,-16-99-166,2-49-1,1 33 153,-1 18 23,0-18 21,2-1 0,9-67 0,-3 88 17,-2 21-8,0 13-3,-1 9-20,-1 0 1,0 1 0,-2-1-1,-1 37 1,-14 81-25,8-98 24,0 9-11,0-11-47,2 0 0,0 47 1,6-75 27,-1-1 1,1 1 0,0-1-1,1 0 1,0 0 0,0 0-1,7 10 1,11 32 4,-19-42 11,7 28 6,-8-33-6,0-1-1,-1 1 1,0-1 0,1 1-1,-1-1 1,0 1-1,0-1 1,-1 1 0,1-1-1,-2 5 1,2-7 2,0 1 0,0-1 1,0 0-1,0 0 0,0 0 1,0 1-1,0-1 0,-1 0 1,1 0-1,0 0 0,0 0 1,0 0-1,0 1 0,0-1 1,-1 0-1,1 0 0,0 0 1,0 0-1,0 0 0,0 0 1,-1 0-1,1 0 0,0 0 1,0 0-1,0 0 0,-1 0 1,1 0-1,0 0 0,0 0 0,0 0 1,-1 0-1,1 0 0,0 0 1,0 0-1,0 0 0,-1 0 1,1 0-1,0 0 0,0 0 1,0 0-1,-1 0 0,1 0 1,0-1-1,0 1 0,0 0 1,0 0-1,0 0 0,-1 0 1,1 0-1,0-1 0,0 1 1,0 0-1,0 0 0,0 0 1,0-1-1,0 1 0,-7-12-700,1-2 287,2 0 0,0 0 0,-3-24 0,1 1-115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4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39 12387,'-3'-1'368,"0"-1"0,0 1 0,0 0 0,0-1 1,0 1-1,-1 1 0,1-1 0,0 0 0,0 1 1,-1 0-1,1 0 0,0 0 0,-5 0 0,-47 11 2498,13-2-1543,25-8-963,0 1 1,0 1-1,1 1 0,-1 0 0,-28 12 1,42-14-335,0-1 1,0 0 0,0 0-1,0 0 1,0 0-1,-1 0 1,1-1 0,0 0-1,0 1 1,-1-1-1,1 0 1,-6-1 0,3-1 79,0 0 0,1 0 0,-1-1 0,1 1 0,-7-5 0,-1-1 159,12 8-243,0 0-1,0-1 1,0 1 0,0 0 0,-1 0 0,1-1 0,0 1 0,0 0 0,0 0 0,0 0 0,0 1-1,0-1 1,0 0 0,0 0 0,0 0 0,0 1 0,0-1 0,0 1 0,0-1 0,0 1 0,0-1-1,0 1 1,-1 0 0,-24 22 130,5-5-57,15-16-60,0-1 1,1 1 0,-1-1-1,0-1 1,1 1-1,-1-1 1,0 0-1,0 0 1,0-1 0,-9-1-1,-17-1 173,7 6-25,-14 2-41,38-5-140,0 0-1,0 0 1,0 0 0,-1 0-1,1-1 1,0 1 0,0 0-1,-1 0 1,1-1 0,0 1-1,0-1 1,0 1 0,0-1-1,0 1 1,0-1 0,0 0-1,0 0 1,0 1 0,0-1-1,0 0 1,0 0 0,0 0-1,0-2 1,2 2-72,0-1 0,1 1 0,-1 0 0,1-1-1,-1 1 1,1 0 0,0 0 0,-1 0 0,1 0 0,0 0 0,0 0-1,2 0 1,-1 0-194,9-7-117,0 0 0,0 0-1,0-1 1,12-13 0,6-7-191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5:4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617 14491,'1'-1'122,"0"0"-1,0-1 1,0 1 0,-1-1-1,1 1 1,0-1-1,-1 0 1,0 1 0,1-1-1,-1 1 1,0-1-1,0 0 1,0 1 0,0-1-1,0-2 1,0 1 91,19-172 3631,1-30-2644,-17 154-1092,-9-101 1,6 149-181,-1 5 37,-2 15 12,2-10-67,0 1 0,0-1 0,-1 0 0,-3 9 0,4-15-4,0 0-1,0 0 0,0 0 1,-1 0-1,1 0 0,0 0 1,-1-1-1,1 1 1,-1 0-1,1-1 0,0 1 1,-1-1-1,1 0 0,-1 1 1,1-1-1,-4 0 1,-28 0-1585,21 0 836,-10 1-398,-1 1 0,1 2 0,-43 12 0,41-10 1494,1 0-1,-1-2 1,-28 2 0,41-6-71,-1-1-1,1-1 1,-1 0-1,1 0 0,-21-8 1,19 6 40,0 0 0,0 1 1,-23-2-1,-67 3 934,54 2-199,-62-7 1,82 2-456,0 1 0,-1 2 0,1 1 0,-59 5 0,72-2-330,-1 0 0,1-1 0,-1-1 0,0 0 0,1-2 0,-1 0 0,-23-6 0,35 7-75,-1-1 0,0 1-1,0-1 1,0 2 0,0-1-1,0 1 1,0 0-1,0 0 1,0 0 0,1 1-1,-1 0 1,0 0-1,0 1 1,0-1 0,1 1-1,-1 1 1,1-1 0,-1 1-1,-6 4 1,4-2-12,-1-1 0,0 0 0,0-1 0,0 1 0,-1-2 0,1 1-1,-1-1 1,1-1 0,-20 1 0,38-8-566,0 1 0,0-2 0,-1 0 0,10-10-1,0-10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0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68 10250,'0'-1'167,"-16"-29"2893,6 21-711,9 9-2245,1 0 0,-1 1 0,1-1 0,-1 0 0,1 0 0,0 0 0,-1 0 1,1 0-1,0 1 0,-1-1 0,1 0 0,-1 0 0,1 1 0,0-1 0,-1 0 1,1 1-1,0-1 0,0 0 0,-1 1 0,1-1 0,0 0 0,0 1 0,0-1 1,-1 1-1,1-1 0,0 0 0,0 1 0,0-1 0,0 1 0,0 0 0,-1 0-7,1-1-1,0 1 0,0 0 0,0-1 1,0 1-1,0 0 0,0-1 1,0 1-1,0 0 0,0-1 0,0 1 1,0 0-1,0 0 0,0-1 0,0 1 1,1 0-1,-1-1 0,0 1 0,1-1 1,-1 1-1,0 0 0,1-1 0,-1 1 1,1-1-1,-1 1 0,1-1 1,-1 1-1,1-1 0,-1 1 0,1-1 1,-1 1-1,1-1 0,0 0 0,-1 1 1,1-1-1,-1 0 0,1 0 0,1 1 1,33 5 342,-20-5-128,117 18 311,-110-17-592,-1-2 0,1 0 0,0-2 0,26-5 1,177-27 103,-199 32-121,0 2 0,0 0 1,0 2-1,1 1 1,-2 1-1,44 12 1,-47-10-7,-1-2 1,1-1 0,0 0 0,38-2 0,-28 0 19,43 6 0,-54-4-12,2 1-17,28 2-1,-45-6 4,1 1 0,-1-2 0,0 1 0,1-1-1,-1 0 1,0 0 0,0-1 0,0 0 0,9-3 0,-14 4-2,9-5-35,-1 2-1,1-1 0,0 1 0,0 0 1,0 1-1,0 0 0,0 1 1,21-2-1,-30 4 14,-23-2-103,-60 13 52,-165 4 1,132-12 45,-365 9-178,343-13-127,46-1 232,89 2 93,-1 0-1,0 0 1,0 0 0,1 1 0,-1-1 0,0 1 0,1 0 0,-1 0 0,1 0 0,-1 0 0,1 0 0,-1 1 0,1-1-1,0 1 1,-4 3 0,6-5 3,0 0 0,0 0 0,0 1 0,0-1 0,0 0-1,0 0 1,0 0 0,0 1 0,0-1 0,0 0 0,0 0 0,1 0-1,-1 0 1,0 1 0,0-1 0,0 0 0,0 0 0,0 0 0,0 0-1,1 0 1,-1 1 0,0-1 0,0 0 0,0 0 0,0 0 0,1 0-1,-1 0 1,0 0 0,0 0 0,0 0 0,1 0 0,-1 0 0,0 0-1,0 1 1,0-1 0,1 0 0,-1 0 0,0-1 0,0 1 0,0 0-1,1 0 1,-1 0 0,0 0 0,0 0 0,1 0 0,12 0-43,-11 0 35,217-6-114,-158 4 147,146-21-7,-45 3-50,-137 19-89,1 0 1,-1 1-1,0 2 0,0 0 1,0 2-1,30 8 0,-39-8-88,0 0 0,1-2 1,-1 0-1,0-1 0,1-1 0,-1 0 0,1-1 0,29-6 1,-21 4 13,-1 0 0,30 1-1,-53 2 202,-1 0 0,0 0 0,0 0 0,0 0 0,1 0-1,-1-1 1,0 1 0,0 0 0,0 0 0,0 0-1,0 0 1,0-1 0,1 1 0,-1 0 0,0 0-1,0-1 1,0 1 0,0 0 0,0 0 0,0 0 0,0-1-1,0 1 1,0 0 0,0 0 0,0-1 0,0 1-1,0 0 1,0 0 0,0 0 0,0-1 0,0 1-1,0 0 1,-1 0 0,1-1 0,0 1 0,0 0-1,0 0 1,0 0 0,0 0 0,0-1 0,-1 1 0,1 0-1,0 0 1,0 0 0,0 0 0,0-1 0,-1 1-1,1 0 1,0 0 0,-1 0 0,-8-10 50,3 8-47,-1 1 1,0 0-1,0 1 1,0-1 0,0 1-1,0 1 1,0-1 0,0 1-1,0 1 1,-10 2 0,-24 3-38,-443 28-150,420-30 197,-92-3-1,135-3 12,0-2 0,0 0 1,0-1-1,0-1 0,0-1 0,1-1 0,0-1 1,-23-12-1,22 7 21,7 5 6,0 0-1,-26-11 0,37 18-50,0 0-1,-1 0 1,1 0-1,0 0 1,-1 1 0,1-1-1,0 1 1,-1 0 0,1 0-1,-1 0 1,1 0 0,-1 0-1,1 1 1,0 0-1,-1 0 1,1 0 0,0 0-1,-5 2 1,10-1-60,8 0 54,25 2 81,4 0-13,100 24 5,80 11-50,-3-24-111,-172-15-103,1-2 0,80-14 0,-96 10-108,-18 3-129,1 0 1,-1 1 0,1 0-1,0 1 1,18 1 0,-29 0 378,1 0 1,-1 1-1,0-1 0,1 0 1,-1 1-1,0-1 1,1 1-1,-1 0 0,0-1 1,0 1-1,0 0 1,1 0-1,-1 0 0,0 0 1,0 0-1,0 0 1,0 0-1,-1 0 0,1 0 1,1 2-1,5 14-614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12859,'0'0'65,"-1"1"1,1-1 0,0 1-1,-1-1 1,1 1 0,0-1-1,0 1 1,-1-1-1,1 1 1,0 0 0,0-1-1,0 1 1,-1-1 0,1 1-1,0-1 1,0 1 0,0 0-1,0-1 1,0 1 0,0-1-1,0 1 1,1 0-1,-1-1 1,0 1 0,0-1-1,0 1 1,0-1 0,1 1-1,-1 0 1,0-1 0,1 1-1,-1-1 1,0 1-1,1-1 1,-1 0 0,1 1-1,-1-1 1,1 1 0,21 25 108,-19-23 60,9 9-148,250 272 801,-20 19-715,-231-286-222,-8-11-74,1-1 0,-1 1 0,1-1 1,0 0-1,1 0 0,-1 0 0,1 0 0,0-1 0,0 0 0,8 6 0,-12-10 78,-1 0-1,1 0 1,0 1-1,-1-1 1,1 0 0,-1 0-1,1 0 1,0 0-1,-1 0 1,1 0-1,0 0 1,-1 0-1,1 0 1,-1 0-1,1 0 1,0 0-1,-1-1 1,1 1 0,-1 0-1,1 0 1,0-1-1,-1 1 1,1 0-1,-1-1 1,1 1-1,-1 0 1,1-1-1,-1 1 1,1-1-1,-1 1 1,0-1-1,1 1 1,-1-1 0,0 1-1,1-1 1,-1 1-1,0-1 1,0 0-1,1 1 1,-1-1-1,0 1 1,0-1-1,0-1 1,1-10-618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27 12691,'10'0'543,"0"-1"-1,-1 1 1,1 1 0,0 0 0,-1 0 0,1 1 0,-1 0-1,13 5 1,40 7 480,-37-11-850,0-2 0,0-1 0,0 0 0,0-2-1,1-1 1,-2-1 0,1-1 0,0-1 0,32-14 0,-27 3-65,-88 24-85,-163 15 228,166-21-163,31-1-29,0 1 1,1 1-1,-30 6 0,45-4-48,11 0 0,16 0 5,13-1-8,0-3 0,54-5 1,76-25 58,-319 61-63,131-28 49,0-1 1,0-1 0,0-1 0,-33-4 0,59 4-50,-4-1 18,0 1 1,1 0-1,-1-1 0,1 0 1,-1 0-1,1 0 0,-1 0 1,1 0-1,0-1 0,-1 1 0,1-1 1,0 0-1,0 0 0,-4-4 1,12 17-681,6 4 185,-5-18 247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7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11538,'13'-1'3694,"23"4"-3220,-24-2-109,61 5 108,-13 0-1806,1-3 1,70-5 0,-101-1 692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7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9914,'30'4'928,"-1"-2"-776,2-2-440,1 0 672,2-3-232,0-2-64</inkml:trace>
  <inkml:trace contextRef="#ctx0" brushRef="#br0" timeOffset="1">719 11 9626,'14'8'1128,"2"-1"-600,0-2-240,2-4 1313,2 0-1073,5-1-320,1 0-200,5-1-824,4-2 800,-1 0-176,2 0-72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8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6721,'11'4'689,"-2"-1"-1106,1-1 361,3-2 1025,3-2-857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8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9738,'9'2'142,"1"-1"0,-1 0 0,0-1 0,17-1 1,-19 0-219,1 1 1,-1 0-1,1 0 1,-1 0 0,1 1-1,-1 0 1,1 1-1,9 3 1,-8-2-13,1 0 1,0 0-1,0-1 0,0 0 1,1-1-1,11 1 0,65-5-1341,-31 0 741,-22 2 418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08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8986,'215'0'3193,"-211"5"-3195,10 6-115,9-8 13,0-2-1,28-1 1,-27 0 342,-8 4 915,-15-4-1108,1 1 0,-1-1 1,0 1-1,1-1 0,-1 0 1,1 0-1,-1 0 0,1 1 1,-1-1-1,1 0 0,-1-1 1,2 1-1,0-1 18,11-2 142,-14 2-203,0 1-1,1 0 1,-1 0-1,0 0 1,0 0 0,0-1-1,0 1 1,1 0-1,-1 0 1,0 0-1,0-1 1,0 1-1,0 0 1,0 0-1,0 0 1,0-1-1,1 1 1,-1 0-1,0 0 1,0-1-1,0 1 1,0 0-1,0 0 1,0-1-1,0 1 1,0 0-1,0 0 1,0-1-1,0 1 1,0 0-1,-1 0 1,1 0-1,0-1 1,0 1-1,0 0 1,0 0-1,0-1 1,0 1-1,-1 0 1,1 0-1,0 0 1,0 0-1,0-1 1,0 1-1,-1 0 1,1 0-1,0 0 1,0 0-1,-1-1 1,-2-3 10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10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22 12331,'2'22'2544,"2"-16"-1642,5-12-309,3-16 66,-12 21-595,1 0 1,-1 0 0,0 1 0,1-1-1,-1 0 1,0 0 0,1 0-1,-1 0 1,0 0 0,0 0-1,0 0 1,0 0 0,0 0-1,0 0 1,0 0 0,0 0-1,0 1 1,-1-1 0,1 0 0,0 0-1,-1-2 1,0 3-31,1 0-1,-1 0 1,1 0-1,-1 0 1,1 0 0,-1 1-1,1-1 1,-1 0 0,1 0-1,-1 0 1,1 0-1,-1 1 1,1-1 0,-1 0-1,1 0 1,-1 1 0,1-1-1,0 0 1,-1 1 0,1-1-1,-1 0 1,1 1-1,0-1 1,-1 1 0,1-1-1,0 1 1,0-1 0,-1 1-1,-10 16 542,10-15-458,0-2-61,0 1 0,1 0 0,-1 0 0,1-1 0,-1 1 0,1 0 0,-1 0 0,1 0 0,0 0 0,-1 0 0,1 0 0,0 0 0,0 0 0,0 0 0,0 0 0,0 0 0,0 0 0,0 0 0,0 1 0,0-3-14,1 1 0,0 0 0,-1 0 1,1-1-1,-1 1 0,1 0 0,-1-1 0,1 1 1,-1 0-1,1-1 0,-1 1 0,0-1 1,1 1-1,-1-1 0,1 1 0,-1-1 1,0 1-1,0-1 0,1 0 0,-1 1 1,0-1-1,0 1 0,0-1 0,1 0 1,-1 1-1,0-1 0,0 1 0,0-2 0,0-1 101,1 1 0,-1-1-1,1 1 1,-1-1-1,0 1 1,0-1-1,0 1 1,0-4-1,0 6-125,0-1 0,0 1-1,0 0 1,0 0 0,0 0 0,0 0-1,0 0 1,-1-1 0,1 1-1,0 0 1,0 0 0,0 0 0,0 0-1,0 0 1,0-1 0,0 1-1,0 0 1,0 0 0,0 0-1,0 0 1,-1 0 0,1 0 0,0 0-1,0 0 1,0-1 0,0 1-1,0 0 1,0 0 0,-1 0 0,1 0-1,0 0 1,0 0 0,0 0-1,0 0 1,0 0 0,-1 0-1,1 0 1,0 0 0,0 0 0,0 0-1,0 0 1,-1 0 0,1 0-1,-9 12 299,4 0-220,0-1 0,-4 19-1,-9 17 51,15-79 345,2 14-276,1 14-66,3 16-185,-1 2-74,-1-4-936,-9-24-1426,-6-4-1509,11 15 2887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14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35 332 11554,'0'-6'889,"0"-6"-585,0 1-104,-2-5 272,-1-3-96,3-2-8,0-2-40,2-4-88,-2-2-104,-2-7 1473,-3-4-1433,-7-3 96,-1-6 96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14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1054 11803,'1'-24'768,"-1"1"-672,1 0-56,2 0 112,0-1-80,0 1-80,3-3-40,-3-1-64,2-2-200,-2-4 232,0 0-32,3-1-24</inkml:trace>
  <inkml:trace contextRef="#ctx0" brushRef="#br0" timeOffset="1">104 392 9506,'0'-33'952,"0"0"-720,-5 3-104,3-1 544,-3-1-488,2-1-79,1-3-218,2-2-23,0-3 96,2 0-32,0-2-48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15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1979 6681,'-4'-53'1728,"-16"-72"-1,0-8 428,1-437-6928,30 424 4319,-6 97 1363,-1 0-1,-5-79 1,-2 78 151,1 1 0,9-76 1,28-96-532,-13 62-442,-22 154-69,1 1 0,-1 0-1,-1-1 1,1 1 0,0 0 0,-2-6 0,1 6 12,0 0 1,0 0-1,1 0 1,0 0 0,0 0-1,0 0 1,0 0-1,1-5 1,0 6 14,-1 1-29,0 1 0,0 0 0,1-1 0,-1 1-1,1 0 1,-1-1 0,1 1 0,-1 0 0,1-1-1,-1 1 1,1 0 0,0 0 0,0 0 0,0 0-1,0 0 1,0 0 0,0 0 0,0 0 0,2-1-1,4-3-346,-7 3 792,0 2-437,0 0 0,0 0 0,0 0 0,0 0 0,0 0 0,1 0 0,-1 0 0,0 0 0,0 0 0,0 0 0,0 0 0,0 0 0,0 0 0,0 0 0,0 1 0,0-1 0,0 0 0,0 0 0,0 0 0,0 0 0,0 0 0,0 0 0,0 0 0,0 0 0,0 0 0,0 1 0,0-1 0,0 0 0,0 0 0,0 0 0,0 0 0,0 0 0,0 0 0,0 0 0,0 0 0,0 0 0,0 0 0,0 1 0,0-1 0,0 0 0,0 0 0,0 0 0,0 0 0,0 0 0,0 0 0,0 0 0,-1 0 0,1 0 0,0 0 0,0 0 0,0 0 0,0 0 0,0 0 0,0 1-169,0-7-98,0-1 124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2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61 698 14003,'-28'4'1136,"9"1"-824,6-1-88,16-7 456,10-10 33,17-18-113,9-14-48,21-18-120,4-7-32,12-12-48,4 1-48,2 0-232,-3 5-152,-13 16-376,-7 10-224,-31 21 544,-6 11-120,-19 9-96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38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68 523 13131,'4'2'1032,"-3"-11"-736,-5-12-72,1-10 384,-3-1-40,2-7-56,0 0-39,-1-1-81,0-3-48,-1 1-344,2-3-216,-5-8 264,-1-8-72,-3-9-144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38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2014 11899,'0'-50'984,"-5"6"-760,0 5-104,2 3 600,3 0-528,3-4-136,2 0-40,5-10-80,0-3-40,2-6-56,1-1-72,-2-2-1192,1 1 1256,-2 0-152,-6 1-113</inkml:trace>
  <inkml:trace contextRef="#ctx0" brushRef="#br0" timeOffset="1">181 602 12251,'3'-35'1040,"-3"-1"-880,0-1-112,-1-2 280,1 0-296,3-2-104,2 0-144,0 0-56,3-2-40,1 1-16,0 1-64,-1-1-769,2 2 953,0-1-88,2-2-24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39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8 434 12323,'-4'-83'2424,"2"56"-2113,0-1 0,2 0 0,6-44 0,3 30-435,15-45-1,-22 79 103,0 0 1,0 0-1,-1 0 1,1 0-1,-2-11 1,1 12-13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40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894 80 11650,'1'-11'1089,"6"-26"1052,-7 36-2088,0 0 0,0 0 0,1 0 0,-1 0 0,0 0 0,1 0 0,-1 0 0,1 0 0,0 0 0,-1 0 0,1 0 0,-1 0 0,1 0 0,0 1 0,0-1 1,0 0-1,-1 0 0,1 1 0,0-1 0,0 1 0,0-1 0,0 1 0,0-1 0,0 1 0,0 0 0,0-1 0,2 1 0,-3 0-21,0 0 0,0 0-1,-1 0 1,1 0 0,0 0 0,0 0 0,0 0 0,0 0 0,0 0 0,-1 0-1,1 1 1,0-1 0,0 0 0,0 0 0,0 0 0,0 0 0,0 0 0,0 0-1,0 1 1,-1-1 0,1 0 0,0 0 0,0 0 0,0 0 0,0 0 0,0 1-1,0-1 1,0 0 0,0 0 0,0 0 0,0 0 0,0 1 0,0-1 0,0 0-1,0 0 1,0 0 0,0 0 0,0 0 0,0 1 0,0-1 0,0 0 0,0 0-1,1 0 1,-1 0 0,0 0 0,0 1 0,0-1 0,0 0 0,0 0 0,0 0 0,-13-4 503,-1 0 0,0 1 0,0 1 0,0 0 1,-1 1-1,1 0 0,0 1 0,-26 4 1,-88 3 216,52-4-243,54 0-404,0 1 0,0 1 0,0 1 0,-29 11 0,22-7-42,-49 12 0,50-19 7,0-1 1,-53-2 0,55-2 57,0 2 1,0 1 0,-43 6 0,68-6-128,0-1 1,0 0-1,0 1 1,0-1-1,0 0 1,0 1-1,0-1 1,0 0-1,0 0 1,0 0-1,-1 0 1,1 0 0,0 0-1,0-1 1,0 1-1,0 0 1,0 0-1,0-1 1,0 1-1,0-1 1,0 1-1,0-1 1,0 1-1,0-1 1,0 0-1,1 1 1,-1-1-1,0 0 1,0 0-1,1 1 1,-1-1-1,0 0 1,1 0-1,-1 0 1,0-1-1,1 1-1,0 1 0,0-1 0,0 1 0,0 0 0,0-1-1,0 1 1,0 0 0,0-1 0,0 1 0,0-1-1,0 1 1,0 0 0,0-1 0,0 1 0,0 0 0,1-1-1,-1 1 1,0 0 0,0-1 0,0 1 0,1 0-1,-1-1 1,0 1 0,0 0 0,1 0 0,-1-1 0,0 1-1,1 0 1,-1 0 0,0 0 0,1-1 0,-1 1-1,0 0 1,1 0 0,-1 0 0,0 0 0,1 0 0,13-1-9,-13 1 8,49 4-37,0-3 0,0-2 0,0-2 0,52-11 0,-50 2-44,-26 5 0,0 2 0,0 0 0,1 2 1,38-1-1,-54 5 7,0 2 1,0-1-1,0 1 0,0 1 1,-1 0-1,1 0 0,-1 1 1,14 8-1,-10-5-126,0-1 1,0 0 0,19 5-1,-24-11 115,-12-5 84,-15-5 73,2 6 14,0 2 0,1 0 0,-1 0 1,-20 3-1,-7 0 44,24-2-81,-203 6 390,181-2-358,0 1 0,1 2 1,-56 18-1,90-23-73,-5 2 5,0-1 0,0 0 0,-16 2-1,25-5-7,0 0-1,0 0 1,1 1-1,-1-1 0,0 0 1,0 0-1,0-1 1,0 1-1,1 0 0,-1-1 1,0 1-1,0-1 1,1 1-1,-1-1 0,0 0 1,1 0-1,-1 0 1,1 0-1,-1 0 0,1 0 1,-1 0-1,1 0 1,0-1-1,-1 1 0,1-1 1,0 1-1,0-1 1,-1-2-1,1 4-4,1 0 0,0-1 1,0 1-1,0 0 0,0 0 1,0-1-1,0 1 0,0 0 0,0 0 1,0-1-1,0 1 0,0 0 0,0 0 1,0-1-1,0 1 0,0 0 0,0 0 1,0 0-1,1-1 0,-1 1 0,0 0 1,0 0-1,0 0 0,0-1 0,0 1 1,0 0-1,1 0 0,-1 0 1,0-1-1,0 1 0,0 0 0,1 0 1,-1 0-1,0 0 0,1 0 0,12-4-159,16 4-365,-26 0 422,124 8-5013,-120-7 4468,-6-1-93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1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7 220 12403,'0'-1'904,"0"-4"-720,0-2-88,0-6 272,0 0-96,0-2-96,0-3-56,0-2 0,0 0-8,0 3-8,-1 0-96,1 0-112,-3 0 128,2-2-16,-1-1-8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2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1865 11891,'9'-137'914,"-1"0"-3942,-11-38 2957,4-143 5531,20 105-6102,1-12 1009,11-91 1775,-17 228-1889,-9 53 41,-1-1-1,2-54 1,-8 83-233,1 0 1,0 0 0,0 0 0,1 0 0,-1 0-1,2 0 1,-1 1 0,6-12 0,-7 17-155,-1 1 0,0-1 0,0 1 0,0 0 0,1-1 0,-1 1 0,0 0 0,0-1 0,0 1 0,0-1 0,0 1 0,0-1 0,0 1 0,0 0 0,0-1 0,0 1 0,0-1 0,0 1 0,0 0 0,0-1 0,0 1 0,-1-1 0,1 1 0,0 0 0,0-1 0,0 1 0,-1 0 0,1-1 0,0 1 0,0 0 0,-1-1 0,1 1 0,0 0 0,0 0 0,-1-1 0,0 1 0,0-2 166,-4-4-721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6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11010,'2'2'71,"-1"0"0,1 0-1,0-1 1,0 1 0,0-1-1,0 1 1,0-1-1,0 0 1,1 0 0,-1 0-1,0 0 1,1 0 0,-1-1-1,1 1 1,-1-1 0,0 1-1,1-1 1,-1 0-1,1 0 1,-1 0 0,1 0-1,-1 0 1,1-1 0,2 0-1,10-2 41,0-1-1,25-9 0,-36 11-60,16-6-200,30-19 0,-40 21 23,1 0-1,-1 0 1,1 1 0,0 0-1,0 1 1,1 0 0,-1 1-1,1 0 1,12-1 0,-14 3 236,0 0 0,0-1 0,0-1 0,15-6 0,-15 6 70,0-1 1,0 2-1,1-1 1,13-1 0,75 6 567,-81 1-792,0-2 0,1-1 1,-1 0-1,0-1 0,1-1 1,-1-1-1,27-7 0,-2-8-532,-32 12 233,1 1-1,0 0 1,1 1-1,13-3 1,-22 7 300,0-1 0,0 1 1,0 0-1,0 0 0,0 0 1,0 0-1,-1 1 0,1 0 0,0 0 1,0 0-1,0 0 0,-1 0 1,1 1-1,0-1 0,-1 1 1,0 0-1,7 5 0,13 12 255,-12-9 22,0-1-1,1-1 1,16 10-1,-23-16-171,0 0 0,0 0 0,0-1 0,0 1 1,0-1-1,0 0 0,0 0 0,1-1 0,-1 1 0,0-1 0,0 0 0,10-2 0,1-2 32,-1 0-1,1 0 1,19-11-1,-25 10-70,1 1-1,-1 0 0,1 1 0,0 0 0,0 0 0,0 1 0,0 0 0,18 0 0,-13 4-77,1 0-1,19 6 1,5 1-5,-15-6 21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6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12219,'16'0'1128,"0"6"-672,1-2-160,4 1 416,4-2-88,5-2-168,3 0-72,3-3-231,1-1-202,2-3-383,-2 0 312,-1 1 16,-3 2-72,1 6-72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7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12499,'30'1'1016,"0"6"-888,3-1-48,4-3 368,4-3-384,2 0-56,0-2-64,-2-2-64,-1 3-288,0 1-736,-4 1 944,0 5-144,1-2-113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7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10202,'241'-18'4770,"-167"9"-5630,148 1 0,-191 11-98,0-2 1,0-2-1,0 0 0,60-12 0,-48 5 1953,0 3-1,1 1 1,74 4 0,-60 1-204,72-8 0,-81 3-1727,0 3-1,0 2 0,-1 1 0,53 11 1,-47-8-370,79-1 0,-95-6 1170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12539,'7'-31'1422,"-6"26"-1126,1-1 1,-1 0-1,0 0 0,0-9 0,-1 13-212,0 0-1,0 0 1,0 0 0,1 0 0,-1 0 0,1 0-1,-1 0 1,1 0 0,0 0 0,0 0-1,0 0 1,0 0 0,0 1 0,0-1-1,2-2 1,-3 4-49,1-1-1,0 1 1,0-1 0,0 0-1,-1 1 1,1 0 0,0-1 0,0 1-1,0 0 1,0-1 0,0 1-1,0 0 1,0 0 0,0 0-1,0 0 1,0 0 0,0 0-1,0 0 1,0 0 0,0 0-1,0 0 1,0 0 0,-1 1-1,1-1 1,0 0 0,0 1-1,0-1 1,0 1 0,0-1-1,0 1 1,-1-1 0,1 1-1,0-1 1,1 2 0,6 6 114,0-1 1,-1 1 0,0 1-1,0-1 1,-1 1-1,6 10 1,31 65 182,-29-55-267,53 111 12,60 118-307,20-14-292,-64-137-155,-70-92 324,2 0 0,0-1-1,1 0 1,25 16 0,-27-23-27,-11-9-111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8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10242,'20'7'848,"-1"-1"-536,2-2-112,-1-2 321,3-1-113,2 1-128,0-2-24,5 0-72,-1 0-48,4 1-80,0 0-24,1 4-96,-1-1 624,-1 2-512,-5 1 40,0 2 16</inkml:trace>
  <inkml:trace contextRef="#ctx0" brushRef="#br0" timeOffset="1">647 108 10938,'13'4'921,"-1"0"-769,-2 0-32,1 1 384,2 1-344,2 1-8,0 0-24,1-1 0,0 1-128,1-3-168,-1-1 168,-3-3-32,1 0-40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6:59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 9874,'82'5'5420,"-1"0"-6798,-60-6 852,-16 0 561,1 0-1,-1 1 0,0 0 0,0 0 1,1 0-1,-1 1 0,0 0 0,1 0 0,-1 0 1,8 3-1,-5 6 120,-8-9-171,0-1 1,0 1 0,1 0-1,-1-1 1,0 1 0,1 0-1,-1-1 1,1 1 0,-1-1-1,1 1 1,-1-1 0,1 1-1,-1-1 1,1 1 0,-1-1 0,1 1-1,1 0 1,7 3-695,-9-4 712,0 0 1,1 0 0,-1 0 0,0 0 0,0 0 0,1 0 0,-1 0 0,0 0 0,0 0-1,1 0 1,-1 1 0,0-1 0,0 0 0,0 0 0,1 0 0,-1 0 0,0 1-1,0-1 1,0 0 0,0 0 0,1 0 0,-1 1 0,0-1 0,0 0 0,0 0-1,0 1 1,0-1 0,0 0 0,0 0 0,0 1 0,0-1 0,1 0 0,-1 1 0,0-1-1,0 0 1,-1 0 0,1 1 0,0-1 0,0 0 0,0 0 0,0 1 0,0 3 1085,0-5-1135,-1-1 1,1 1-1,-1 0 0,1 0 1,-1 0-1,0 0 1,0 0-1,1 0 1,-1 0-1,0 0 0,0 0 1,0 0-1,0 0 1,0 0-1,0 0 1,0 1-1,0-1 0,0 0 1,-1 1-1,1-1 1,0 1-1,0-1 1,-1 1-1,1 0 0,0-1 1,-2 1-1,1-1 205,0 1 0,0 0 0,0-1 0,0 1 0,0 0 0,0 0 0,0 0 0,0 0 0,0 0 0,1 0-1,-1 1 1,0-1 0,0 0 0,0 1 0,0 0 0,0-1 0,-2 3 0,4-3-122,0 0-1,0 0 1,0 1-1,0-1 1,1 0-1,-1 0 1,0 1-1,0-1 1,0 0-1,0 0 1,0 1-1,1-1 1,-1 0 0,0 0-1,0 0 1,0 0-1,1 1 1,-1-1-1,0 0 1,0 0-1,1 0 1,-1 0-1,0 0 1,0 0 0,1 1-1,-1-1 1,0 0-1,0 0 1,1 0-1,-1 0 1,0 0-1,1 0 1,-1 0-1,0 0 1,0 0-1,1 0 1,-1 0 0,0-1-1,1 1 1,12 1 25,-10-1-49,0-1 1,-1 1-1,1-1 1,0 0-1,-1 0 1,1 0-1,-1 0 1,1 0-1,-1-1 1,0 1-1,1-1 1,-1 1-1,0-1 1,0 0-1,0 0 1,0 0-1,0 0 1,-1 0-1,1-1 1,1-2-1,-3 4 104,0 5-11,-1 0-1,1 0 1,0 0 0,1-1 0,-1 1 0,1 0-1,-1 0 1,1-1 0,0 1 0,1 0 0,2 6-1,-1-34 748,-3 22-754,0 1-1,-1-1 1,1 1-1,0 0 0,-1-1 1,0 1-1,1 0 1,-1-1-1,0 1 1,0 0-1,1 0 1,-1 0-1,0 0 1,0 0-1,0 0 0,0 0 1,-1 0-1,-1-2 1,2 3-51,1 0 1,0 0-1,-1 0 1,1 0-1,-1 0 0,1 0 1,0 0-1,-1 0 1,1 0-1,-1 0 1,1 0-1,-1 0 1,1 0-1,0 0 0,-1 0 1,1 0-1,-1 0 1,1 1-1,0-1 1,-1 0-1,1 0 0,-1 0 1,0 1-1,1 0-3,-1 0-1,0 0 0,0 0 0,1 0 1,-1 0-1,0 0 0,1 0 1,-1 1-1,1-1 0,0 0 0,-1 0 1,1 2-1,-2 29 297,1-30-343,2-1 1,-1 1-1,0 0 0,0 0 1,1-1-1,-1 1 1,0 0-1,1 0 0,0-1 1,-1 1-1,1-1 1,0 1-1,0 0 1,0-1-1,1 2 0,-1-3 3,-1 0 0,0 0 0,1 0 0,-1 0 0,0 0 0,1 0 0,-1 0-1,0 0 1,0 0 0,1 0 0,-1 0 0,0 0 0,1 0 0,-1-1 0,0 1-1,1 0 1,-1 0 0,0 0 0,0 0 0,1-1 0,-1 1 0,0 0 0,0 0 0,0 0-1,1-1 1,-1 1 0,0 0 0,0-1 0,0 1 0,0 0 0,1 0 0,-1-1 0,0 1-1,0 0 1,0-1 0,0 1 0,0 0 0,0 0 0,0-1 0,5-13 8,-4 4 69,1-1 0,-1 1 0,0 0 1,-1-1-1,0 1 0,-1 0 0,0-1 0,-4-12 0,1 14 170,0 8-66,-1 17 35,0 27-53,4-13-125,-1-11-37,2-1-1,0 1 0,1 0 0,1 0 0,6 28 0,-7-81 93,-2-14-12,-10-58-1,6 90-116,2 26-49,2 26-64,6 26-81,-3-36 98,-2-23 68,0-10 3,-11-127 338,15 169-218,5 28 75,-7-80 128,-2-15-181,-6-54 123,3 80-175,0 15-17,-2 18-6,-1 33-25,6-60 19,0 0 0,0 0 0,0 0 0,0-1 0,-1 1 0,1 0 0,0 0 0,0 0 0,0 0 0,0 0 0,0 0 0,0 0 0,0 0 0,0 0 0,0 0 0,0 0 0,0 0 0,0 0 0,0 0 0,0 0 1,0 0-1,0 0 0,0 0 0,0 0 0,0-1 0,0 1 0,-1 0 0,1 0 0,0 0 0,0 0 0,0 0 0,0 0 0,0 0 0,0 0 0,0 0 0,0 0 0,0 0 0,0 0 0,0 0 0,0 0 0,0 0 0,-1 0 0,1 1 0,0-1 0,0 0 0,0 0 0,0 0 1,0 0-1,0 0 0,0 0 0,0 0 0,0 0 0,0 0 0,0 0 0,0 0 0,0 0 0,0 0 0,0 0 0,0 0 0,0 0 0,0 0 0,0 0 0,0 1 0,0-1 0,0 0 0,0 0 0,-6-9-31,-5-12-117,-1-13-557,4 52-1139,5-6 1440,-5-4-15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01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779 163 7690,'0'0'36,"0"0"0,0 1 0,0-1 0,0 0 1,0 0-1,0 0 0,0 0 0,0 0 1,0 0-1,1 0 0,-1 1 0,0-1 0,0 0 1,0 0-1,0 0 0,0 0 0,1 0 0,-1 0 1,0 0-1,0 0 0,0 0 0,0 0 0,0 0 1,1 0-1,-1 0 0,0 0 0,0 0 0,0 0 1,0 0-1,1 0 0,-1 0 0,0 0 0,0 0 1,0 0-1,0 0 0,0 0 0,0 0 1,1 0-1,-1 0 0,0-1 0,0 1 0,0 0 1,0 0-1,0 0 0,0 0 0,1 0 0,-1 0 1,0-1-1,3-10 1397,-2-19 1644,-1 26-2176,-2 4-505,0-1-1,0 1 1,1-1-1,-1 1 1,0-1 0,0 1-1,0 0 1,0 0-1,0 0 1,1 0 0,-1 0-1,0 1 1,-3 0-1,-2 0 96,-13 1 98,-1 2-1,1 0 0,-24 9 1,24-7-558,0 0 0,-1-2 0,-26 3 0,19-7 9,-1-2 0,1 0-1,0-2 1,0-2 0,1 0-1,-29-11 1,16 5 233,-72-12 1,53 11-93,47 9-147,0 1 1,1 0 0,-1 1 0,-1 1-1,-19-1 1,32 2-30,-1 0 0,1 0 0,-1 0 1,1 0-1,-1 0 0,1 0 0,0 0 0,-1 0 0,1 0 1,-1 0-1,1 0 0,0 0 0,-1 0 0,1 0 0,-1 0 0,1 0 1,0 1-1,-1-1 0,1 0 0,0 0 0,-1 1 0,1-1 1,0 0-1,-1 0 0,1 1 0,0-1 0,0 0 0,-1 1 1,1-1-1,0 0 0,0 1 0,-1-1 0,1 0 0,0 1 1,0-1-1,0 1 0,0 0 0,0-1 0,0 1-1,1-1 1,-1 1-1,1 0 1,-1-1-1,1 1 1,-1-1-1,1 0 1,0 1-1,-1-1 1,1 1 0,0-1-1,-1 0 1,1 1-1,0-1 1,-1 0-1,1 0 1,0 1-1,0-1 1,-1 0-1,2 0 1,11 2-19,1-1-1,-1-1 1,0 0 0,1 0-1,22-5 1,66-20-142,-66 15 77,44-8 0,194-5-295,-273 23 369,0 0 0,1 0 0,-1 0 0,0 0 0,0 0 0,0 0 0,0 0 0,1 0 0,-1 0 0,0 1 0,0-1 0,0 0 0,0 1 0,0-1 0,0 1 0,0-1 0,0 1 0,0 0 0,0-1 0,0 1 0,0 0 0,0 0 0,0 0 0,0 0 0,-1 0 3,0 0 0,0 0-1,0 0 1,0 0 0,0-1 0,0 1 0,0 0 0,0 0 0,0 0-1,-1-1 1,1 1 0,0 0 0,-1 0 0,1 0 0,-1-1 0,1 1 0,0 0-1,-1-1 1,0 1 0,1-1 0,-1 1 0,1 0 0,-1-1 0,0 1 0,1-1-1,-1 1 1,0-1 0,0 0 0,1 1 0,-1-1 0,0 0 0,-1 1-1,-23 9-2,-1-1 0,0-1-1,0-2 1,-41 6 0,14-3 21,-54 16 33,-33 6 50,136-30-94,-1-1 0,1 1 0,-1-1 0,0 0 0,1-1 0,-1 1 0,1-1 0,-1 0 0,1 0 0,0-1 0,-1 1 0,1-1 0,0 0 0,0 0 0,0 0 0,0-1 0,0 1 0,1-1 0,-1 0 0,1 0 0,-1 0 0,1-1 0,0 1 0,-2-5 0,69 36-208,-41-22 197,0 0 0,1-2 0,0 0 0,0-2 0,0-1 0,32-2 0,145-22-61,-192 21 62,64-9-65,-113 15 88,-68-2-1,-36 3 47,107-1-4,1 1-1,0 2 1,-51 17 0,85-23-106,0-1 0,0 1 1,1-1-1,-1 0 0,0 0 0,0 1 1,1-1-1,-1 0 0,0-1 0,-3 1 1,2 0-1297,7 5 276,0-1 880,8 10-318,3 1-155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18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23 11787,'-1'-4'275,"-3"-13"625,3 16-509,0 10-54,1 214 981,2-93-1181,-1-102-106,1-23-15,1-17-13,24-308 9,-28 274 80,-9 73 52,-21 205-1347,30-228 997,0-11-89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1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1689 11194,'0'-37'1225,"-6"1"-849,2 6-184,0 0 960,1 1-984,1-1-136,4-3-280,2-2-168,-1-3 312,0-2-120,-2-8-88</inkml:trace>
  <inkml:trace contextRef="#ctx0" brushRef="#br0" timeOffset="1">98 529 10954,'6'-47'1001,"-2"3"-777,-3 2-120,1 1 464,-1-1-320,4-2-72,-3-4-160,0-2-864,-1-4 784,-1-1-96,3-6-48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1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1195 12547,'0'-24'1216,"-2"-3"-816,-2-2-160,0-4 528,-2-1-248,0-6-256,1-2-104,3 2-208,1-3-88,1 4-96,1 1-48,4 3-144,-1 1-840,-1 7 1056,2-1-144,-3 4-56</inkml:trace>
  <inkml:trace contextRef="#ctx0" brushRef="#br0" timeOffset="1">34 530 9090,'21'-133'4172,"-8"67"-2960,-4 0-1,1-71 1,-11 115-764,2 1 1,1-1-1,7-38 1,-6 58-231,-1 4-139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3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40 12763,'1'28'2266,"0"-26"-850,2-18-391,-1-38 1545,-2 71-1523,-1-3-941,1-1 0,3 18 1,-9-101 2281,11 85-2350,14 40 8,-14-53-415,1 3 305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5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35 12835,'0'0'51,"-1"0"1,1 0 0,0 0 0,0 0-1,0 0 1,-1 0 0,1 0 0,0 0-1,0 0 1,0 0 0,-1 0 0,1 0-1,0 0 1,0 0 0,-1 0 0,1 0-1,0 0 1,0 0 0,0 0 0,0-1-1,-1 1 1,1 0 0,0 0 0,0 0-1,0 0 1,0 0 0,-1 0 0,1-1-1,0 1 1,0 0 0,0 0 0,0 0-1,0-1 1,0 1 0,0 0 0,-1 0-1,1 0 1,0-1 0,0 1 0,0 0-1,0 0 1,0 0 0,0-1 0,0 1-1,0 0 1,0 0 0,0 0 0,0-1-1,0 1 1,0 0 0,0 0 0,0 0-1,1-1 1,-1 1 0,0 0-1,0 0 1,0 0 0,0-1 0,0 1-1,0 0 1,0 0 0,1 0 0,-1 0-1,0-1 1,1 0 29,-1 0 0,1 0 0,-1 0 0,1 0 0,-1 0 0,1 0 0,0 0 0,0 0 1,-1 0-1,1 0 0,0 0 0,2-1 0,7-1-139,1 1 0,-1 0 1,1 0-1,-1 1 0,1 0 0,0 1 1,-1 0-1,19 3 0,7-1-497,15-1-308,121 7-1757,-146-5 2267,0 1-1,0 1 1,-1 1-1,38 15 0,0 9 1067,-50-22-457,0-1-1,1 0 1,0-1 0,0-1 0,1-1 0,-1 1 0,29 2 0,-12-6-102,-1-3 1,1 0 0,59-13-1,25-3-1075,-99 17 204,1 0-1,-1 1 0,1 1 0,-1 1 0,19 4 1,40 14-4674,1 1 4657,-59-17 2260,0-2 1,28 2-1,-17-3-120,169 1 2360,-147-4-4221,96-17 0,-102 12-3361,84-2 1,-1 1 5374,44-7 2281,-42 5-3215,-25-8-631,-80 13 442,0 0 0,0 2 0,1 0 0,-1 2 0,37 2 0,-18 5-467,-1-2-1,1-2 1,0-2-1,60-7 1,-64 1-183,-18 4 96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7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10362,'67'24'1316,"-35"-11"-863,-1-2 0,50 10 0,-71-19-431,1-1 0,-1 0 0,1-1 0,-1 0 0,1 0-1,-1-1 1,1 0 0,-1-1 0,1-1 0,-1 1 0,0-1 0,11-6 0,-16 7-10,1-1 0,0 1 1,0 0-1,0 1 1,0 0-1,1 0 1,-1 0-1,0 0 0,12 1 1,-4 2 4,1 1 0,25 7-1,-23-5-33,-6-3-76,-1 1 1,1-2-1,0 0 1,0 0-1,0-1 0,16-1 1,61-15-1920,-64 10 1633,0 2 0,36-3 0,-53 7 557,0 1 0,0 0 1,-1 0-1,1 1 0,-1 0 0,1 0 0,-1 0 1,0 1-1,0 0 0,0 0 0,9 7 1,-9-6-79,0 0 1,0-1 0,0 1 0,1-1 0,-1-1 0,1 1 0,0-1 0,-1 0 0,1-1 0,13 2 0,33-5 253,-34 1-280,1 0 0,0 2-1,31 3 1,-11 5 118,-24-5-62,0 0 0,26 1 0,-35-5-48,-1 0 0,0-1-1,1 1 1,-1-1 0,0 0 0,0-1 0,1 0-1,-1 0 1,0 0 0,7-4 0,-9 3-15,-1 1-1,0 1 1,1-1 0,-1 0-1,1 1 1,0 0 0,-1 0-1,1 0 1,0 0 0,0 0-1,0 1 1,0 0 0,-1 0-1,1 0 1,0 0 0,0 0-1,0 1 1,0 0 0,-1 0-1,1 0 1,0 0 0,5 3 0,-8-3-66,-1-1 0,1 0 0,-1 0 0,1 1 0,-1-1 0,1 0 0,-1 0 0,1 0 0,0 0 0,-1 0 0,1 0 0,-1 0 0,1 0 1,-1 0-1,1 0 0,-1 0 0,1 0 0,0 0 0,-1 0 0,1 0 0,-1-1 0,1 1 0,-1 0 0,1 0 0,-1-1 0,1 1 0,-1 0 0,1-1 1,-1 1-1,1-1 0,8-15-77,-5 7-398,-3 8 88,-21-1-5120,-12-4 7870,28 5-2156,0 1 0,0-1 1,0 1-1,0 0 1,0 0-1,0 1 1,0-1-1,0 1 0,0 0 1,0 0-1,0 0 1,1 1-1,-5 1 0,-5 4 568,0 1-1,-14 10 1,20-13-324,6-4-411,1-1 0,-1 1 1,1-1-1,-1 1 0,1-1 1,-1 0-1,0 1 0,1-1 1,-1 0-1,0 1 0,1-1 1,-1 0-1,0 0 1,1 1-1,-1-1 0,0 0 1,1 0-1,-1 0 0,0 0 1,1 0-1,-1 0 0,0 0 1,0 0-1,1 0 0,-1 0 1,0-1-1,1 1 1,-1 0-1,0 0 0,1-1 1,-2 1-1,2-1-18,0 0 1,0 1-1,0-1 1,0 1-1,0-1 0,0 0 1,0 1-1,1-1 1,-1 1-1,0-1 0,0 0 1,0 1-1,1-1 1,-1 1-1,0-1 0,1 1 1,-1-1-1,0 1 1,1-1-1,-1 1 0,1 0 1,-1-1-1,1 1 1,-1-1-1,1 1 0,-1 0 1,1 0-1,-1-1 1,1 1-1,-1 0 0,1 0 1,0 0-1,-1-1 1,1 1-1,0 0 0,35-13 271,45-10 0,4-1-498,-73 21 119,-24 9 124,-119 54 954,114-54-757,0 0 1,0-1-1,-1-1 0,1-1 0,-1 0 1,-20-1-1,8-8 160,31 6-320,7 3-49,3 1-320,1-1 1,-1 0 0,1 0-1,0-1 1,-1-1-1,1 0 1,0 0-1,0-2 1,0 1 0,0-1-1,-1-1 1,1 0-1,0-1 1,21-8 0,-29 10 142,-1 0 1,1 1 0,0-1 0,0 1 0,0-1 0,0 1 0,-1 0 0,7 1 0,-9-1 151,0 0 0,-1 1 1,1-1-1,0 0 0,-1 0 0,1 0 1,0 1-1,0-1 0,-1 0 0,1 1 1,-1-1-1,1 1 0,0-1 0,-1 1 1,1-1-1,-1 1 0,1-1 1,-1 1-1,1-1 0,-1 1 0,0 0 1,1-1-1,-1 1 0,0 0 0,1-1 1,-1 1-1,0 0 0,0-1 0,0 1 1,0 0-1,1 0 0,-1-1 0,0 1 1,0 0-1,0 0 0,-1-1 0,1 1 1,0 0-1,0-1 0,0 1 0,0 0 1,-1 0-1,1-1 0,0 1 0,-1 0 1,1-1-1,0 1 0,-1-1 0,1 1 1,-1 0-1,0 0 0,0 0 23,0 0 0,0 0-1,0 0 1,0 0 0,0-1-1,-1 1 1,1 0 0,0 0-1,0-1 1,-1 1 0,1-1 0,-1 1-1,1-1 1,0 1 0,-1-1-1,1 0 1,-1 0 0,1 0-1,-3 0 1,-35-1-507,27 0 334,-2 0-13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0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18 716 10458,'-1'1'191,"0"-1"0,0 1 0,0 0-1,-1 0 1,1 0 0,0-1 0,0 1-1,1 0 1,-1 0 0,0 1 0,0-1 0,0 0-1,1 0 1,-1 0 0,1 0 0,-1 1 0,1-1-1,-1 0 1,1 1 0,-1-1 0,1 0-1,0 1 1,0-1 0,0 0 0,0 1 0,0-1-1,0 3 1,1-3-108,-1 0 0,0 0 0,0 0 0,1-1 0,-1 1 0,1 0-1,-1 0 1,1 0 0,-1 0 0,1 0 0,-1-1 0,1 1 0,0 0 0,-1-1 0,1 1 0,0 0-1,-1-1 1,1 1 0,0-1 0,0 1 0,0-1 0,0 1 0,0-1 0,0 0 0,-1 0 0,1 1 0,0-1-1,0 0 1,0 0 0,0 0 0,0 0 0,0 0 0,0 0 0,0 0 0,0 0 0,0 0 0,0 0-1,1-1 1,0 0-67,-1 1-1,1-1 0,-1 0 0,0 0 0,1 0 1,-1 0-1,0 0 0,0 0 0,1 0 0,-1-1 1,0 1-1,0 0 0,0-1 0,-1 1 0,1 0 1,0-1-1,0 1 0,0-3 0,10-31-202,-11 34 183,21-143-1621,-16 98-88,15-67 0,-14 89 1274,-1 1-1,3-26 0,-8 41 767,1 0 0,-1 0 0,0 0 0,-1 1 0,0-1-1,0 0 1,-1 0 0,0 1 0,0-1 0,-6-10 0,7 11-346,-1 1 1,1-1-1,0 1 1,0-1-1,1 0 1,0 1-1,0-1 1,2-12-1,0-12-476,-1 11 66,-1 10 195,1 1 1,-2-1 0,1 1-1,-1-1 1,-1 1 0,-2-10-1,-1 7-195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168 746 12595,'-60'-4'1104,"10"1"-688,7-1-152,29-6 776,14-9-400,31-11 89,9-9-57,13-14-72,6-7-64,13-15-88,2-6-120,1-7-640,-2-1 392,-7-2-160,0-8-48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1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1204 12963,'-1'-18'960,"-2"-1"-792,-2 2-72,7-3 208,4-2-176,2-4-216,4-4-112,2-7-416,-1-4 488,-6-8-104,-1-6-96</inkml:trace>
  <inkml:trace contextRef="#ctx0" brushRef="#br0" timeOffset="1">81 341 11258,'-3'-24'1161,"0"1"-849,-6-1-160,4-2 968,0-7-1032,5-1-112,-1-8-1160,1-1 1064,0-3-144,-2 0-120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32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33 364 9562,'-3'-58'1125,"-17"-248"5665,20 307-6757,0-1 1,0 0-1,0 0 0,0 0 1,0 0-1,0 0 0,0 0 1,-1 0-1,1 0 0,0 0 0,0 1 1,0-1-1,0 0 0,0 0 1,0 0-1,0 0 0,-1 0 1,1 0-1,0 0 0,0 0 1,0 0-1,0 0 0,0 0 1,-1 0-1,1 0 0,0 0 0,0 0 1,0 0-1,0 0 0,0 0 1,0 0-1,-1 0 0,1 0 1,0 0-1,0 0 0,0 0 1,0-1-1,0 1 0,0 0 1,0 0-1,-1 0 0,1 0 0,0 0 1,0 0-1,-2 17 277,1 1-1,0 0 1,4 35-1,0 0-177,-2 38-73,-3 180-90,1-255-109,1-18 10,0-26-63,0 13 149,8-246 15,-8 190 18,10 402 308,-12-300-219,1-21-40,1 1 1,0-1 0,0 1 0,3 12 0,0-43-306,4-18 100,-7 36 242,1-1-1,-1 1 1,0 0-1,0-1 1,0 1 0,-1 0-1,1 0 1,0-1-1,-1 1 1,0 0-1,1 0 1,-1 0-1,-1-3 1,-7 1 34,-2 2 45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40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12043,'1'0'49,"0"0"1,0 0 0,-1 0 0,1 0-1,0 1 1,0-1 0,-1 0 0,1 0-1,0 1 1,-1-1 0,1 0 0,0 1-1,-1-1 1,1 1 0,-1-1 0,1 1 0,-1-1-1,1 1 1,-1-1 0,1 1 0,-1-1-1,1 1 1,-1 0 0,0-1 0,1 1-1,-1 0 1,0-1 0,0 1 0,1 0-1,-1 0 1,0-1 0,0 1 0,0 1 0,6 31 589,-5-25-437,15 148 1151,-14-109-1077,2-1-1,3 0 0,16 64 0,-16-84-257,-5-18-77,0 0 0,0 0 1,1 0-1,6 12 0,-8-19-669,-1-6 108,-3-11-286,0 8 468,4 28 492,3 41 1406,-5 98 0,0-133-1324,2 0 1,1 0 0,1 0 0,8 31 0,-13-53-14,-4-7-18,-7-9 114,10 0-132,-1 0 1,2 0-1,0-1 1,0 1-1,1 0 1,1-1 0,0 0-1,2-15 1,-1-2-7,0-22-4,-2-1-1,-3 1 1,-19-103 0,8 78-223,4-2 1,-2-150-1,12 221 140,1-12 6,-1 11 0,3 25-8,3 46-813,-2 0 0,-4 1 0,-14 111-1,4-114 234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42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14091,'0'-3'1272,"1"0"-1040,3 3-120,1 0 504,12 0-407,1 2-57,8 1-88,1 1-40,5 0-176,2 3-105,2 0-135,2-1-136,-6-3 392,4-3-104,0 0-104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42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 9266,'38'-9'376,"-3"-2"-264,6-2-112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43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 6929,'33'6'904,"0"-1"-1,0-2 1,47 0-1,98-19 987,257-7-2197,-378 22 190,27 3-1115,-1 4 1,132 26-1,-157-23 1756,-1-3-1,108-1 1,114-29 1422,33 10-289,-70 7-1095,-161-5-462,-65 8-49,0 0 0,0 2 0,0 0 0,0 1 0,0 0 0,0 2 0,30 3 0,-39-1-6,-1-1 1,1 1-1,-1 0 0,0 1 1,0-1-1,0 1 1,0 1-1,8 7 0,-8-7 37,0 0-1,0 0 0,0 0 0,1-1 1,0 0-1,9 3 0,-12-6 38,0 0-1,0 0 0,0 0 0,0-1 1,0 0-1,1 0 0,4-1 0,-5 1-13,0 0-1,-1 0 0,1 0 1,0 0-1,-1 0 0,1 1 1,0-1-1,-1 1 0,1 0 1,4 2-1,-5-1-56,0-1-1,0 1 1,0-1 0,0 0-1,0 0 1,0 0-1,0-1 1,0 1 0,6 0-1,-7-2-13,0 1-1,0 0 0,0-1 0,-1 1 1,1-1-1,0 0 0,0 0 0,-1 1 1,1-1-1,-1 0 0,1 0 0,-1-1 1,1 1-1,-1 0 0,0 0 1,1-1-1,-1 1 0,1-2 0,-3 1 350,-5 5-339,-2 0-21,-8 0 18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0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12763,'16'2'1592,"-2"-1"-1016,7 1-256,2-2 1529,9-3-1481,2-2-32,5 0-56,-2-3-96,3 3-144,1 2-32,-4 1-192,0 4-136,-3 2-248,-1 2-56,-2 0-697,0-2 1001,-2-1-248,-1-2-168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0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85 11442,'65'-9'3452,"73"-22"0,36-6-3588,-150 34-106,1 0 0,0 2-1,0 1 1,0 1 0,26 4 0,-29 0 54,31 11 1,-32-9 191,33 6 0,-9-8 284,-1-2 0,80-5 1,-80 0 11,1 1 0,79 10 1,-88-5-173,67 0 0,-98-1-339,-3 0 54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2.3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1 135 13427,'23'1'3805,"-21"-2"-3764,0 0 0,0-1 0,0 1 0,0-1 0,0 1 0,0-1 0,-1 0 0,1 1 0,-1-1 0,1 0 0,-1 0 0,1 0 0,-1 0 0,0-1 0,0 1 0,0 0 0,0 0 0,-1-1 0,1 1 0,-1-1 0,1 1 0,-1 0 0,0-1 0,0 1 0,0-3 0,0 1-18,0 0 1,0 0-1,0 0 0,-1 0 1,1 1-1,-1-1 1,0 0-1,0 0 1,-1 1-1,1-1 1,-1 1-1,1-1 1,-1 1-1,0-1 1,-4-2-1,19 35-167,21 22-1269,-38-61 1279,-2-5-210,1 0 0,0 0 0,-3-19 0,8 34 333,0 0 0,0-1 1,-1 1-1,1 0 0,0 0 0,0 0 1,0 0-1,0 0 0,0 0 0,0 0 1,0-1-1,0 1 0,0 0 0,0 0 1,0 0-1,0 0 0,0 0 0,0 0 1,0-1-1,0 1 0,0 0 0,0 0 1,0 0-1,0 0 0,0 0 0,0-1 1,0 1-1,0 0 0,0 0 0,0 0 0,0 0 1,0 0-1,0 0 0,0-1 0,0 1 1,0 0-1,0 0 0,0 0 0,0 0 1,1 0-1,-1 0 0,0 0 0,0 0 1,0-1-1,0 1 0,0 0 0,0 0 1,0 0-1,1 0 0,-1 0 0,0 0 1,0 0-1,0 0 0,0 0 0,0 0 1,1 0-1,-1 0 0,0 0 0,0 0 1,0 0-1,0 0 0,0 0 0,1 0 0,-1 0 1,0 0-1,0 0 0,11 11-309,9 17 262,-15-20 279,-2-8-71,-5-18-185,2 15-107,-1 1 0,1-1 1,-1 1-1,1-1 1,0 1-1,0 0 1,0-1-1,0 1 1,1-1-1,0-4 1,4 5-214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3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0 466 11971,'4'0'1000,"-1"-6"-808,0-8-56,0-7 192,-2-8-136,1-4 0,-1-6-64,-1-2-40,0-7-88,0 1-104,0 0-680,0 0 688,0 1-104,0-2-64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7:2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4038 1 9522,'-537'204'1020,"15"35"-636,242-108-144,77-38-94,-367 176 323,435-196-381,2 6-1,-130 103 1,142-85-102,5 6-1,4 4 1,5 6 0,5 4 0,-147 220 0,9 62 142,174-271 32,-62 165 1,90-189-52,5 2 0,-26 147 0,49-188-94,3 0 0,2 0 0,4 0 0,2 1-1,13 86 1,5-49-270,5-1-1,4-1 1,5-2 0,3-1-1,92 172 1,-78-184-16,4-1 1,3-3 0,4-2 0,4-3-1,2-3 1,4-3 0,3-3 0,3-3-1,2-4 1,3-3 0,92 47-1,272 114 8,15-23 463,-335-143-86,714 266 864,-675-269-823,2-7 0,1-7 0,212 18 0,-175-44-167,0-8-1,0-9 1,314-51 0,-249 7 28,-2-13 0,296-110-1,-360 95 66,-4-8-1,323-194 0,-277 122-23,340-288 0,-344 235-114,364-410-1,-434 418 9,174-268 0,-284 375 63,-5-4 1,-4-1-1,-5-3 1,-4-2-1,40-153 0,-72 210 37,-1 0-1,-3-1 1,-2 0-1,-2 0 1,-3-1-1,-1 1 1,-3-1-1,-3 1 1,-1 0-1,-3 1 1,-2-1-1,-22-58 1,16 64 89,-1 0 0,-3 1 1,-1 2-1,-2 0 0,-2 1 1,-2 2-1,-2 1 0,-65-64 1,29 46 130,-1 2 0,-3 4 0,-2 2 0,-93-44 0,9 19 81,-188-62 1,43 38-716,-522-98 0,489 144 133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3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1737 13363,'0'-23'1280,"-1"2"-968,0 4-152,-2-2 584,1-3-560,4 1-128,-2-6-240,3-2-88,1-8-120,2-2-64,-1-4 232,1-3-136,-2-3 88</inkml:trace>
  <inkml:trace contextRef="#ctx0" brushRef="#br0" timeOffset="1">53 816 11482,'0'-38'1217,"-3"1"-817,2 3-104,1-1 552,0-1-296,0-1-72,1-3-160,1-3-56,1-4-120,-2-1-112,2 0-200,-2-4-88,2 1-136,-1-4-88,-1 2-808,-1-1 1000,0 1-176,0-2-96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3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1965 11642,'3'-56'881,"-3"5"-673,0 0-88,0 6 328,-1 2-144,-1 1-168,1-2-56,1-2-144,0 0 72,0-3-8,-1-1-16,1-2-16</inkml:trace>
  <inkml:trace contextRef="#ctx0" brushRef="#br0" timeOffset="1">13 555 13635,'-1'-30'1048,"-3"-2"-800,1-1-120,0-5 360,2-4-184,1-4-144,1-1-144,0-2-232,1-1-104,1 1-368,-2 0 544,1 2-120,-2 4-96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4.3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61 176 11242,'-6'-23'977,"-2"1"-809,-2 1-160,1-2 408,0 1-1464,2 1 1008,2-2-185,-1 3-95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4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5 410 10210,'1'-56'1788,"-1"-41"232,-1 70-1913,2 1 1,5-40-1,-3 36-260,-1 18 78,-1-1 0,-1 1 0,0 0 0,0-1-1,-4-18 1,-2 16 2041,-1 30-254,7-12-1437,0-1 72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5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6 145 15355,'-6'2'1761,"6"-4"-1505,14-3 512,4-1-96,9-3-240,4 1-160,8-2-168,1-3 0,5 3-112,0-3-112,0 3-216,2-2-136,3 2-240,2-1-80,1 1 504,0 1-200,0 1-49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5.9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0 118 11442,'23'0'754,"-1"-2"0,0 0 0,1-1 0,-1-2 0,0 0 0,34-14 0,-18 6-840,0 1 1,1 1 0,1 3 0,-1 1 0,1 2 0,56 0-1,49-4-1404,25 1 827,-152 10 762,1 0 1,-1 2 0,27 8 0,-29-7 250,0-1-1,1 0 1,0-1-1,23 1 1,-36-5-319,-1 1 0,1 0-1,-1-1 1,0 0 0,1 0 0,-1 0 0,0 0 0,0-1 0,0 1 0,0-1-1,0 0 1,0 0 0,0 0 0,0 0 0,-1 0 0,1 0 0,-1-1 0,0 1-1,4-6 1,0 1-57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7:56.6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0 18212,'-4'1'195,"0"1"1,1 0 0,-1-1-1,1 1 1,0 0-1,-1 0 1,1 1-1,0-1 1,0 1 0,1-1-1,-1 1 1,1 0-1,-1 0 1,1 0 0,0 1-1,0-1 1,0 0-1,0 1 1,1-1-1,-1 1 1,1 0 0,0-1-1,-1 8 1,1-7-161,1 0 1,-1 0 0,1 0-1,0 0 1,0 0 0,0 0-1,1 0 1,-1 0 0,1 0 0,0 0-1,0 0 1,0 0 0,1 0-1,0-1 1,-1 1 0,1 0-1,0-1 1,1 0 0,-1 1-1,1-1 1,-1 0 0,7 5-1,-9-7-24,1-1 0,-1 1 0,1-1 0,0 1-1,-1-1 1,1 1 0,0-1 0,-1 0 0,1 1-1,0-1 1,0 0 0,-1 0 0,1 1 0,0-1-1,0 0 1,-1 0 0,1 0 0,0 0 0,0 0-1,0 0 1,-1 0 0,1 0 0,0 0 0,0-1-1,0 1 1,0 0 0,0-1 17,0 0 0,0 0 0,0 0 1,0 0-1,-1 0 0,1 1 0,0-2 0,0 1 0,-1 0 0,1 0 0,-1 0 1,1 0-1,-1 0 0,0 0 0,1-2 0,0-2 89,0 0 1,0 0-1,-1 0 0,0 0 1,0 0-1,0 0 0,-1-6 1,1 10-98,0 0 1,0 0 0,0 0-1,0 0 1,-1 0 0,1 0-1,0 0 1,0 0-1,-1 0 1,1 1 0,-1-1-1,1 0 1,-1 0 0,1 0-1,-1 0 1,0 1 0,1-1-1,-1 0 1,0 0 0,0 1-1,1-1 1,-1 1-1,0-1 1,0 1 0,0-1-1,0 1 1,0-1 0,0 1-1,0 0 1,0-1 0,0 1-1,0 0 1,0 0-1,0 0 1,0 0 0,0 0-1,0 0 1,0 0 0,0 0-1,0 0 1,0 0 0,0 1-1,-1-1 1,-1 2 1,0-1-1,0 1 1,0 0 0,0 0-1,0 0 1,0 0 0,0 1-1,1-1 1,-1 1 0,1-1-1,-3 5 1,1-1-17,-1 0 0,2 0 0,-1 0 1,1 1-1,0-1 0,0 1 0,1 0 0,0 0 0,0 0 0,1 0 0,0 0 1,-1 13-1,2-20-5,0 0 0,0 0 0,0 0 0,0 0 1,0 0-1,0 0 0,0 0 0,0 0 0,1 0 1,-1 0-1,0 1 0,0-1 0,0 0 0,0 0 0,0 0 1,0 0-1,0 0 0,0 0 0,0 0 0,0 0 1,0 0-1,0 0 0,0 0 0,0 0 0,0 0 0,0 0 1,0 0-1,1 0 0,-1 1 0,0-1 0,0 0 1,0 0-1,0 0 0,0 0 0,0 0 0,0 0 0,0 0 1,0 0-1,0 0 0,1 0 0,-1 0 0,0 0 1,0 0-1,0 0 0,0 0 0,0-1 0,0 1 0,0 0 1,0 0-1,0 0 0,0 0 0,0 0 0,0 0 1,1 0-1,-1 0 0,0 0 0,0 0 0,0 0 0,0 0 1,0 0-1,0 0 0,7-7 20,4-9 14,5-19 87,-1-1 1,14-55-1,-24 74-12,-8 33-27,-1 0 0,2 0-1,0 0 1,1 0-1,2 26 1,2-31-105,1-19 16,1-19 48,-5 22-28,1-2 24,-1 0 1,0 0-1,0 0 0,-1 0 0,0 0 0,0 0 0,-3-8 0,4 15-33,0 0-1,0-1 0,0 1 0,0 0 0,0 0 1,0 0-1,0 0 0,0-1 0,0 1 0,0 0 1,0 0-1,0 0 0,0 0 0,0-1 0,-1 1 1,1 0-1,0 0 0,0 0 0,0 0 1,0 0-1,0 0 0,0 0 0,0-1 0,-1 1 1,1 0-1,0 0 0,0 0 0,0 0 0,0 0 1,-1 0-1,1 0 0,0 0 0,0 0 0,0 0 1,0 0-1,0 0 0,-1 0 0,1 0 1,0 0-1,0 0 0,0 0 0,0 0 0,-1 0 1,1 0-1,0 0 0,0 0 0,-5 9 76,-2 14-18,4-7-346,1 0 1,0 0-1,1 0 0,1 0 0,2 21 1,-2-36 271,1-1 1,-1 0-1,0 1 1,0-1-1,0 0 1,0 0-1,0 1 1,0-1-1,1 0 1,-1 0-1,0 1 1,0-1-1,0 0 1,1 0-1,-1 1 1,0-1-1,0 0 1,1 0-1,-1 0 1,0 0-1,0 1 1,1-1-1,-1 0 1,0 0-1,1 0 1,-1 0-1,0 0 1,0 0-1,1 0 1,-1 0-1,0 0 1,1 0-1,-1 0 1,0 0-1,1 0 1,-1 0-1,0 0 1,0 0-1,1 0 1,-1 0-1,0 0 1,1 0-1,-1-1 1,0 1-1,0 0 1,1 0-1,-1 0 1,0 0-1,0-1 1,1 1-1,-1 0 0,0 0 1,0-1-1,0 1 1,1-1 0,8-11-465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09.6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 0 15403,'-9'0'1393,"2"1"-937,0-2-184,0 5 744,5 1-400,2-4 152,3-4-560,3 0-72,1 3-208,2 0-264,1 3 296,1 1-48,-7 1-56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13.9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13 11418,'0'0'66,"0"0"-1,0-1 0,0 1 1,0 0-1,0 0 0,0 0 1,0 0-1,0 0 0,0 0 1,0 0-1,1 0 0,-1-1 1,0 1-1,0 0 0,0 0 1,0 0-1,0 0 0,0 0 1,0 0-1,0-1 0,0 1 1,0 0-1,0 0 0,0 0 1,0 0-1,0 0 0,0 0 1,0-1-1,0 1 0,0 0 1,0 0-1,0 0 0,0 0 1,0 0-1,-1 0 0,1 0 1,0-1-1,0 1 0,0 0 1,0 0-1,0 0 0,0 0 1,0 0-1,0 0 0,0 0 1,-1 0-1,1 0 0,0 0 1,0-1-1,0 1 0,0 0 1,0 0-1,0 0 0,-1 0 1,1 0-1,0 0 0,0 0 1,0 0-1,0 0 0,0 0 1,0 0-1,-1 0 0,13-6 1373,4 6-612,0 0 1,28 4 0,-26-2-174,34 1 0,-9-4 219,51 8-1,19 0-284,-89-7-429,214-7 863,-195 5-652,-1 3 0,75 10 0,-55-4-110,129 23 416,-92-13-464,-71-13-117,286 37 555,-285-38-468,0 2-1,49 16 1,-26-7-74,100 29 92,-123-32-159,45 25-1,-8-4 49,-35-15-12,0 0 0,-1 2 0,41 34 0,11 8-50,29 8-8,43 31 50,-93-59-44,-29-20-11,37 32 0,-41-31 1,1-2-1,53 30 0,10 5 1,-31-13-22,117 86 26,-156-108-15,-1 1 0,22 29 0,-24-28-1,1 1 0,28 22 0,138 94 0,-109-85 3,107 97-1,-136-99-4,55 75 0,2 2-3,-65-89 7,2-2 0,78 56 1,20 16 8,-120-91-12,0 1 0,-1 0 1,-1 2-1,22 32 0,-4 4 1,5 8-4,75 95 1,55 18-23,-153-160 32,24 22-19,-2 3 0,-3 2 0,-1 1 0,33 58 0,-60-90 0,33 59-292,95 125 0,81 30-124,-183-192 381,-1 1 1,-2 1-1,-2 2 1,-1 1-1,41 83 1,31 91-298,-46-94-257,94 156 1,-65-152 421,-34-54-260,-3 3 1,50 107-1,50 195-584,-116-245 879,-9-30 105,37 160 7,-56-246 40,2 0 0,0-1 0,1 0 0,0 0 0,1 0 0,1-1 0,0 0 0,17 22 0,-11-15 0,-12-18 2,-1 1 1,1-1-1,0 1 1,-1 0 0,0 0-1,0 0 1,0 0-1,0 0 1,-1 7 0,-1 40 160,0-23-127,1-27-44,-1 0-1,0 0 1,0 0-1,1 0 1,-1 0-1,0 0 1,0 0-1,0-1 1,0 1-1,0 0 1,0 0-1,0-1 1,0 1-1,-1-1 1,1 1-1,0-1 1,-2 1 0,-12 8-106,15-9 40,0 1 1,-1-1-1,1 1 0,-1 0 0,1-1 0,0 1 0,-1-1 0,1 1 0,-1-1 0,0 1 0,1-1 0,-1 0 0,1 1 1,-1-1-1,0 0 0,1 1 0,-1-1 0,0 0 0,1 0 0,-1 1 0,0-1 0,1 0 0,-1 0 0,0 0 1,1 0-1,-1 0 0,0 0 0,0 0 0,1 0 0,-1 0 0,0-1 0,1 1 0,-1 0 0,0 0 0,1-1 0,-1 1 1,0 0-1,1-1 0,-1 1 0,1 0 0,-1-1 0,0 0 0,-9-8-474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5.1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33 1 18452,'-9'4'1400,"-1"9"-1104,3 1-176,2 4 216,4-1-576,1 0 296,3-1-144,1 0-136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5:2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12347,'23'6'299,"0"-1"0,0-1 0,0-1 0,36 0 0,96-12-149,23 1 13,85 33 164,33 0-65,193-28-159,20 0-35,77 29 68,49 2-49,901-46-30,1-53-85,-840 35-42,-269 18 56,226-12-17,-5-28 14,-524 42 61,16-4 151,158 0 0,-291 20-159,-1-1 11,0 1 0,-1 0 0,1 1-1,-1-1 1,1 1 0,-1 1 0,10 2-1,-15-4-45,-1 1-1,1-1 0,-1 0 1,0 0-1,1 0 0,-1 0 1,1 1-1,-1-1 0,0 0 1,1 0-1,-1 0 0,0 1 1,1-1-1,-1 0 0,0 1 1,0-1-1,1 0 0,-1 1 0,0-1 1,0 0-1,1 1 0,-1-1 1,0 0-1,0 1 0,0-1 1,0 1-1,0-1 0,0 0 1,0 1-1,0-1 0,1 1 1,-1-1-1,-1 1 0,1-1 1,0 0-1,0 1 0,0-1 1,0 1-1,0-1 0,0 0 0,0 1 1,0-1-1,-1 1 0,1-1 1,0 0-1,0 1 0,-1-1 1,1 0-1,0 1 0,0-1 1,-1 0-1,1 0 0,0 1 1,-1-1-1,0 0 0,-19 14-10,-7-3-15,-5-6-26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5.5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192 10 14899,'-2'-2'270,"-1"1"-1,0 0 1,0-1-1,0 1 1,0 1 0,0-1-1,-1 0 1,1 1-1,0-1 1,0 1-1,0 0 1,-1 0-1,1 0 1,0 1 0,0-1-1,0 1 1,0 0-1,-5 1 1,-2 1 208,0 1 1,1 0-1,-1 0 0,-11 8 1,16-8-340,-1 0-1,1 0 1,-1 1 0,1 0 0,1 0 0,-1 0 0,1 0-1,0 1 1,0 0 0,0 0 0,1 0 0,-5 12 0,7-15-108,0 0 1,0 0-1,0 0 1,0 1-1,1-1 1,-1 0-1,1 0 1,0 1-1,0-1 1,0 0-1,1 0 1,-1 1 0,1-1-1,0 0 1,0 0-1,0 0 1,0 0-1,0 0 1,1 0-1,-1 0 1,1 0-1,0 0 1,0-1-1,0 1 1,0-1-1,0 1 1,1-1 0,4 4-1,-2-3-7,0 1 0,1-1 1,-1 0-1,1 0 0,0-1 0,0 0 0,0 0 1,0 0-1,0-1 0,0 0 0,8 1 1,-3-2-16,0 0 0,0-1 1,-1 0-1,1 0 1,-1-1-1,13-4 1,-4-1-48,0 0-1,-1-1 1,0-1 0,0-1 0,0-1 0,23-18-1,-34 23 27,10-8-232,-11 15 116,-6 9 70,-10 25 63,8-30 29,-1 1 0,2 0-1,-1 0 1,1 0 0,0 0 0,0 0-1,0 0 1,1 0 0,0 9-1,0-15-21,1 1 1,-1 0-1,0 0 0,0-1 0,0 1 0,1 0 0,-1 0 0,0-1 0,1 1 1,-1 0-1,0-1 0,1 1 0,-1 0 0,1-1 0,-1 1 0,1-1 0,-1 1 1,1-1-1,0 1 0,-1-1 0,1 1 0,0-1 0,-1 0 0,1 1 0,0-1 1,-1 0-1,3 1 0,-1-1 8,0 0 1,0 0 0,0 0-1,0 0 1,0-1 0,0 1-1,0-1 1,0 1 0,0-1-1,3-1 1,4-2 2,0-1 1,0 0-1,8-7 1,41-38-1220,-42 35-267,1 1 0,24-17 1,-23 21 519,4 1-180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5.9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123 0 17636,'-10'0'512,"-1"1"0,0 0 1,1 0-1,-1 1 0,-12 4 0,20-5-410,0 0-1,0 1 0,0-1 0,1 0 0,-1 1 0,1 0 0,-1-1 0,1 1 0,0 0 0,-4 4 1,5-5-53,0 1 1,0-1 0,0 1-1,1-1 1,-1 1 0,0-1-1,1 1 1,-1 0 0,1-1 0,-1 1-1,1 0 1,0 0 0,0-1-1,0 1 1,0 0 0,0 0-1,0-1 1,0 1 0,1 2 0,0-2-46,0 0 0,0 0 0,0 0 0,0 0 0,0 0 1,0 0-1,0 0 0,1-1 0,-1 1 0,1-1 1,-1 1-1,1-1 0,0 1 0,0-1 0,-1 0 0,5 2 1,35 14-418,-30-13 253,1 1-66,0 0 0,0 0 0,0 1 0,-1 1 0,13 9 0,-21-14 238,0 0-1,-1 0 0,1 1 0,-1-1 0,0 1 1,1-1-1,-1 1 0,-1 0 0,1 0 1,0 0-1,-1 0 0,1 0 0,-1 1 0,0-1 1,0 0-1,0 1 0,-1-1 0,1 0 0,-1 1 1,0-1-1,0 1 0,0-1 0,0 1 0,-1-1 1,0 5-1,-2 0 200,0 0 0,0 0 0,-1 0 0,0 0 0,0-1 0,-1 1 1,0-1-1,0 0 0,-12 11 0,10-11-18,0 1 0,-1-2 0,0 1 0,0-1 0,-1-1 0,0 1-1,0-1 1,-10 4 0,17-9-192,1 1 1,-1 0-1,1-1 0,-1 1 0,1-1 0,-1 1 0,1-1 0,-1 0 1,0 0-1,1 0 0,-1 0 0,1 0 0,-1 0 0,0 0 0,1 0 0,-1-1 1,1 1-1,-1-1 0,1 1 0,-1-1 0,1 0 0,-1 1 0,1-1 1,0 0-1,-1 0 0,1 0 0,0 0 0,0 0 0,0 0 0,0 0 0,-1 0 1,2-1-1,-1 1 0,0 0 0,0-1 0,0 1 0,1-1 0,-1 1 1,0-3-1,-10-28-139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8:36.70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53 14179,'0'0'1520,"0"-1"-639,6-2-185,2 1 696,5 2-24,9 0-63,2-1-89,12 1-272,0-3-160,4 0-528,0-3-456,5-4 248,-1 0-72,-7-4-152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51.9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41 17452,'4'2'1296,"-1"-4"-1360,0-1-304,5-7 1184,9 2-696,2-11-288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39:55.19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66 13891,'0'-13'1073,"-1"8"-746,1 0 0,0 1-1,0-1 1,1 0-1,-1 0 1,1 1 0,0-1-1,2-5 1,-3 10-272,0 0 0,0-1 0,0 1 0,1 0 0,-1-1 0,0 1 1,0 0-1,1 0 0,-1-1 0,0 1 0,0 0 0,1 0 0,-1 0 0,0-1 0,0 1 1,1 0-1,-1 0 0,0 0 0,1 0 0,-1 0 0,0-1 0,1 1 0,-1 0 0,0 0 0,1 0 1,-1 0-1,0 0 0,1 0 0,-1 0 0,0 0 0,1 0 0,-1 0 0,0 1 0,1-1 1,-1 0-1,0 0 0,1 0 0,-1 0 0,0 0 0,1 1 0,-1-1 0,0 0 0,0 0 0,1 0 1,-1 1-1,0-1 0,0 0 0,1 0 0,-1 1 0,0-1 0,0 0 0,0 1 0,0-1 1,1 0-1,-1 1 0,0-1 0,0 1 0,12 19 982,16 54 9,-3 0 1,18 93-1,33 97-487,-74-257-516,0-1 0,1 0 0,0 0 0,0 0-1,0-1 1,8 11 0,-10-16-29,0 1 0,0 0-1,-1-1 1,1 1-1,0 0 1,0-1 0,0 1-1,0-1 1,0 0 0,-1 1-1,1-1 1,0 0-1,0 1 1,0-1 0,0 0-1,0 0 1,0 0 0,0 0-1,0 0 1,1 0 0,0 0 7,0-1 1,0 0 0,0 0 0,-1 0-1,1 1 1,0-1 0,0-1 0,-1 1 0,1 0-1,-1 0 1,1-1 0,-1 1 0,0-1 0,2-1-1,7-11 123,0-1-1,0 0 0,-2-1 0,0 0 1,8-23-1,26-91 479,-33 99-495,14-57 91,20-148 1,-45 265-6290,1-14 5427,1 14-383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0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 12571,'-15'4'1442,"-13"1"2154,28-4-3563,0-1-1,-1 0 1,1 1-1,0-1 1,1 0-1,-1 1 1,0-1-1,0 0 1,0 1-1,0-1 1,0 0-1,0 1 1,0-1-1,0 0 1,1 1 0,-1-1-1,0 0 1,0 1-1,0-1 1,1 0-1,-1 0 1,0 1-1,1-1 1,-1 0-1,0 0 1,0 0-1,1 1 1,-1-1-1,0 0 1,1 0-1,-1 0 1,0 0-1,1 1 1,14 9-16,-2-7-6,0-1-1,0-1 1,-1 0 0,1-1 0,25-2-1,-17 0-2,1 1 17,0 1 1,0 1-1,0 0 0,0 2 1,34 8-1,-48-9-23,-1-1 0,1 1 0,0-2 0,0 1 0,0-1 1,0 0-1,0-1 0,13-2 0,3-3 10,34-13 0,-35 11-5,42-9-1,-39 14-2,0 0-1,1 2 1,31 2-1,79 14 25,27 0-7,-98-11-13,115 21 0,59 33 33,-190-43-38,0 2 0,-1 3 1,-1 1-1,64 40 0,65 40-2,91 58 38,-226-134-30,82 36 0,-36-19-3,189 110-8,-212-112 0,-2 4 1,64 56-1,-80-62 3,2-3 0,103 57-1,-5-5 4,-118-67-10,0 3 0,-1 0 0,32 36 0,64 87 3,6 6 8,-1-25 8,-66-68-2,-3 2 1,75 100-1,-123-144-11,104 140-8,-91-128 6,1-1 0,1-1 0,33 26 0,33 16 15,42 34-1,-111-81-14,0 0-1,-1 2 0,23 31 1,35 61-3,-48-66 8,3 0 0,1-3 1,60 59-1,6-16-4,-50-45 0,-2 1 0,-2 3 0,43 55-1,-15 2 6,75 92-32,-74-114 27,38 43-5,-94-100 5,0 2 0,31 58 0,-16-10-15,41 122-1,10 89 1,-45-141 10,139 352-50,34 58 17,-144-282 61,-5-14-157,-67-260 77,1 0-1,-1 0 1,1 0-1,-1 0 1,1 1-1,-1-1 1,0 0-1,0 0 1,0 0-1,0 0 1,1 0-1,-2 1 1,1-1-1,0 0 1,0 0-1,0 0 1,0 0-1,-1 2 1,0-3-26,0 1 1,-1 0 0,1 0-1,0-1 1,0 1 0,-1-1-1,1 1 1,0-1-1,-1 1 1,1-1 0,-1 0-1,1 0 1,0 0 0,-2 0-1,-9 2-267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0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13083,'0'-1'49,"0"1"-1,0 0 1,0 0 0,0-1 0,0 1 0,0 0 0,-1 0-1,1-1 1,0 1 0,0 0 0,0 0 0,1-1-1,-1 1 1,0 0 0,0 0 0,0-1 0,0 1 0,0 0-1,0 0 1,0-1 0,0 1 0,0 0 0,1 0 0,-1 0-1,0-1 1,0 1 0,0 0 0,0 0 0,1 0-1,-1-1 1,0 1 0,0 0 0,0 0 0,1 0 0,-1 0-1,0 0 1,0 0 0,1-1 0,-1 1 0,0 0-1,8 11 1075,9 35-188,-12-30-536,87 263 1906,-1-5-1572,-59-190-637,52 96 0,-80-172-94,281 567 322,-275-552-281,57 129 467,-64-145-422,-1-3-142,-1-1 0,1 1-1,0 0 1,0 0 0,0-1-1,1 1 1,-1-1 0,1 1-1,0-1 1,4 3 0,-6-9-93,0 1 1,-1-1-1,1 0 1,-1 0 0,0 0-1,1 0 1,-1 0-1,-1-4 1,0-17-281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1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30 182 15131,'-1'12'599,"-1"28"15,2-38-575,0 1 0,0-1 0,1 1 1,-1 0-1,0-1 0,1 1 0,0-1 0,0 1 1,-1-1-1,2 1 0,0 2 0,-1-5-18,-1 1 0,0-1 0,1 1 0,-1-1 0,1 0 0,-1 1 0,1-1 0,-1 0 0,1 1 0,-1-1 0,1 0 0,-1 1 0,1-1 0,-1 0-1,1 0 1,-1 0 0,1 0 0,-1 0 0,1 1 0,0-1 0,-1 0 0,1 0 0,-1 0 0,1-1 0,-1 1 0,1 0 0,0 0 0,16-11 498,8-20 298,-21 24-607,0 0-1,0-1 0,-1 0 1,0 1-1,-1-1 1,0 0-1,0-1 0,1-13 1,-3 18-118,0 1 1,0-1-1,0 0 1,0 1 0,-1-1-1,0 0 1,0 1-1,0-1 1,-2-6-1,2 9-56,0-1 0,0 0-1,0 1 1,-1-1-1,1 0 1,0 1 0,-1 0-1,1-1 1,-1 1-1,1 0 1,-1 0 0,0 0-1,1 0 1,-1 0-1,0 0 1,0 0 0,0 0-1,0 1 1,-2-1-1,2 1-22,-1-1 0,1 1 0,0 1 0,-1-1 0,1 0 0,0 1 0,-1-1 0,1 1 0,0-1 0,0 1 0,-1 0 0,1 0 0,0 0 0,0 0 0,0 1 0,0-1 0,0 1-1,0-1 1,1 1 0,-1-1 0,0 1 0,1 0 0,-2 2 0,2-3-17,0 1 0,0-1-1,0 1 1,0-1 0,0 1 0,0-1-1,0 1 1,0 0 0,1-1 0,-1 1-1,1 0 1,0 0 0,-1-1 0,1 1-1,0 0 1,0 0 0,0 0 0,0-1-1,0 1 1,1 0 0,-1 0-1,0-1 1,1 1 0,-1 0 0,1 0-1,0-1 1,-1 1 0,1-1 0,0 1-1,2 2 1,-2-3-1,0-1-1,0 1 1,0 0-1,1 0 1,-1-1-1,0 1 1,0-1-1,0 0 1,1 1-1,-1-1 1,0 0 0,1 1-1,-1-1 1,0 0-1,0 0 1,1 0-1,-1 0 1,0 0-1,1-1 1,-1 1-1,0 0 1,0-1-1,1 1 1,-1-1 0,0 1-1,0-1 1,0 1-1,1-1 1,-1 0-1,0 1 1,0-1-1,0 0 1,1-1-1,3-2-4,0-1-1,0 1 1,0-1-1,-1 0 0,6-8 1,-7 8 28,1-1 0,-1-1 0,0 1 0,-1 0 0,1-1 0,-1 1 0,-1-1 0,2-12 0,-2 18-5,-1-1-1,0 0 0,0 0 1,0 1-1,0-1 1,0 0-1,0 0 0,0 1 1,-1-1-1,1 0 1,0 1-1,-1-1 1,0 0-1,1 1 0,-1-1 1,0 0-1,0 1 1,0 0-1,0-1 1,0 1-1,0-1 0,0 1 1,0 0-1,-1 0 1,1 0-1,-1 0 0,1 0 1,0 0-1,-1 0 1,0 0-1,1 0 1,-1 1-1,1-1 0,-1 1 1,0-1-1,0 1 1,1 0-1,-4-1 1,2 1-3,0 0 0,0 1 0,0-1 0,0 1 1,0 0-1,0 0 0,0 0 0,0 0 0,0 0 0,0 0 1,0 1-1,1 0 0,-1-1 0,0 1 0,1 0 1,0 0-1,-1 0 0,1 1 0,0-1 0,0 0 1,0 1-1,1 0 0,-1-1 0,-2 6 0,1-2-6,0 0-1,0 1 0,0-1 1,1 1-1,0 0 0,1 0 1,-1 0-1,1 0 0,0 13 1,1-19-20,0 0 1,0 0-1,0 0 1,0 0-1,0 0 1,0 0-1,0 0 1,0-1 0,1 1-1,-1 0 1,0 0-1,0 0 1,1 0-1,-1 0 1,1-1-1,-1 1 1,1 0 0,-1 0-1,1-1 1,1 2-1,-2-2-5,1 0-1,-1 0 1,1 0-1,0 0 1,-1 1-1,1-1 1,-1 0-1,1 0 1,0-1-1,-1 1 1,1 0-1,-1 0 1,1 0-1,-1 0 1,1 0-1,0-1 1,-1 1-1,1 0 1,-1 0-1,1-1 1,-1 1-1,1-1 1,3-1-37,-1-1 1,0 0 0,-1 0-1,1 1 1,0-2 0,-1 1-1,4-5 1,4-15-192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1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102 215 13843,'7'-10'3297,"0"13"-376,10 4-2003,-17-7-879,1 0-1,-1 1 1,1-1-1,0 0 1,-1 0-1,1 0 1,-1 0 0,1 0-1,-1 0 1,1 0-1,-1 0 1,1 0-1,0-1 1,-1 1-1,1 0 1,-1 0 0,1 0-1,-1-1 1,1 1-1,-1 0 1,1-1-1,-1 1 1,0 0-1,1-1 1,-1 1 0,1 0-1,-1-1 1,0 1-1,1-1 1,-1 1-1,0-1 1,1 1-1,-1-1 1,0 1 0,0-1-1,0 1 1,1-1-1,-1 1 1,0-1-1,0 1 1,0-1-1,0 0 1,0 1 0,0-1-1,0 1 1,0-1-1,0 1 1,0-1-1,0 1 1,-1-2-1,1 1 51,-1-1-1,1 1 0,-1-1 0,1 1 0,-1-1 0,0 1 0,0 0 0,0-1 1,0 1-1,1 0 0,-2 0 0,1-1 0,0 1 0,0 0 0,0 0 1,0 0-1,-1 0 0,-1 0 0,1 0-51,-1 0 1,0 1-1,1-1 0,-1 1 1,0 0-1,1-1 1,-1 1-1,0 1 0,0-1 1,1 0-1,-1 1 1,0-1-1,1 1 0,-1 0 1,0 0-1,1 0 0,-1 0 1,1 0-1,-4 3 1,4-3-45,1 0 0,0 0 0,0 0 0,0 0 0,-1 0 1,1 0-1,0 0 0,1 0 0,-1 1 0,0-1 0,0 0 1,0 1-1,1-1 0,-1 0 0,1 1 0,-1-1 0,1 1 1,-1-1-1,1 1 0,0-1 0,0 1 0,0-1 0,0 1 1,0-1-1,0 1 0,0-1 0,0 1 0,1-1 0,-1 1 1,0-1-1,1 0 0,-1 1 0,1-1 0,0 1 0,0-1 1,1 3-1,-1-3-2,-1 0 1,1 0 0,0 0-1,0 0 1,0 0 0,0 0-1,0-1 1,0 1-1,0 0 1,0 0 0,0-1-1,0 1 1,0 0 0,0-1-1,0 1 1,1-1-1,-1 0 1,0 1 0,0-1-1,1 0 1,-1 0 0,2 0-1,-1 0 0,1 0-1,-1-1 0,1 1 1,-1-1-1,0 0 1,1 0-1,-1 0 0,0 0 1,1 0-1,2-3 1,2 0 1,-1-1 1,0 0-1,-1-1 1,1 1-1,-1-1 0,7-10 1,10-27 83,-21 41-63,0-1 1,0 0-1,0 0 1,-1 1-1,1-1 1,0 0-1,-1 0 1,0 0-1,0 0 1,0 0-1,0 0 1,0 0 0,-1 0-1,0-2 1,1 4-10,0 0 0,-1 1 1,1-1-1,0 1 0,-1-1 1,1 0-1,-1 1 1,1-1-1,-1 1 0,1-1 1,-1 1-1,0 0 0,1-1 1,-1 1-1,1-1 0,-1 1 1,0 0-1,1 0 0,-1-1 1,0 1-1,1 0 0,-1 0 1,0 0-1,1 0 1,-1 0-1,0 0 0,0 0 1,1 0-1,-1 0 0,0 0 1,1 0-1,-1 0 0,0 0 1,1 1-1,-1-1 0,0 0 1,1 0-1,-1 1 1,0-1-1,1 1 0,-1-1 1,-3 2 4,1 0 0,0 0 1,0 1-1,0-1 0,0 0 0,-3 6 1,1-2-14,1 0 0,0 1 1,0 0-1,1-1 1,0 1-1,0 1 0,0-1 1,1 0-1,0 1 0,1-1 1,0 1-1,0 0 0,0-1 1,1 10-1,0-17 3,0 1-1,0 0 1,0-1-1,0 1 1,0 0-1,0-1 1,0 1 0,0-1-1,0 1 1,0 0-1,0-1 1,1 1-1,-1-1 1,0 1 0,0-1-1,0 1 1,1 0-1,-1-1 1,0 1-1,1-1 1,-1 1 0,1-1-1,-1 0 1,0 1-1,1-1 1,-1 1-1,1-1 1,-1 0-1,1 1 1,-1-1 0,1 0-1,0 1 1,-1-1-1,1 0 1,-1 0-1,1 0 1,0 0 0,-1 0-1,1 1 1,-1-1-1,1 0 1,0 0-1,-1 0 1,1-1 0,-1 1-1,1 0 1,0 0-1,-1 0 1,1 0-1,-1-1 1,1 1 0,0 0-1,-1 0 1,1-1-1,-1 1 1,1-1-1,4-2-3,-1 0-1,0 0 0,0 0 0,0-1 1,6-6-1,0-3 15,0 0 0,0-1 0,-1-1 0,-1 0 0,0 0 0,-1 0 1,-1-1-1,0 0 0,4-24 0,-9 37-6,-1 1 1,1 0 0,-1-1 0,0 1-1,0-1 1,0 1 0,-1-1 0,1 1-1,0-1 1,-1 1 0,-1-4 0,2 5-2,-1 0 0,1 0 1,-1 0-1,0 0 1,1 0-1,-1 0 1,0 1-1,1-1 1,-1 0-1,0 0 0,0 1 1,0-1-1,0 1 1,0-1-1,0 1 1,0-1-1,0 1 0,0-1 1,-1 1-1,-1-1 1,0 1-1,1 0 0,-1 0 1,0 1-1,0-1 0,0 0 0,1 1 1,-1 0-1,0 0 0,1 0 1,-1 0-1,0 0 0,1 0 1,-1 1-1,1-1 0,0 1 0,-1-1 1,-1 3-1,-7 6-4,1 0-1,0 1 0,1 0 1,0 1-1,1-1 1,-7 15-1,9-17-5,2 0-1,-1 1 1,1-1-1,1 1 1,0 0-1,0 0 1,1 0-1,0 0 1,0 12-1,2-21 6,0 1 0,0-1-1,0 1 1,0-1-1,0 1 1,1-1 0,-1 1-1,0-1 1,1 0-1,-1 1 1,1-1 0,0 0-1,-1 1 1,2 1-1,-1-3 2,0 1-1,-1-1 0,1 1 0,-1-1 0,1 1 1,0-1-1,-1 1 0,1-1 0,0 0 0,0 1 1,-1-1-1,1 0 0,0 0 0,0 0 0,0 0 1,-1 0-1,1 0 0,0 0 0,1 0 0,1 0-4,1-1 0,-1 0 0,0 0 0,0-1 0,0 1 0,0-1 0,0 1 0,0-1 0,0 0 0,0 0-1,2-3 1,7-5-12,-1-2-1,0 1 0,12-17 0,-19 23 22,0-1 0,-1 1-1,0 0 1,0-1 0,-1 0 0,0 1-1,0-1 1,0 0 0,0 0-1,-1 0 1,1-9 0,-2 14-1,0-1-1,0 1 1,0 0 0,0-1 0,0 1 0,0-1 0,0 1 0,0 0-1,-1-1 1,1 1 0,-1 0 0,1-1 0,-1 1 0,1 0 0,-1-1-1,1 1 1,-1 0 0,0 0 0,0 0 0,0 0 0,0 0 0,0 0-1,0 0 1,0 0 0,0 0 0,0 0 0,0 0 0,-1 1 0,1-1-1,0 1 1,0-1 0,-1 1 0,1-1 0,0 1 0,-1-1 0,1 1-1,0 0 1,-1 0 0,1 0 0,-1 0 0,-1 0 0,-3 1-1,1-1 1,0 1-1,0 1 0,0-1 1,0 1-1,0-1 0,0 2 1,0-1-1,-8 5 1,4 0-13,-1 1 1,1-1 0,0 2-1,1-1 1,0 1 0,0 1 0,1-1-1,0 1 1,1 0 0,0 1-1,1 0 1,0 0 0,0 0-1,1 0 1,1 1 0,0-1 0,1 1-1,-2 14 1,4-24 4,-1 0 1,1-1-1,0 1 0,0 0 0,0 0 1,0 0-1,1 0 0,-1-1 0,0 1 1,1 0-1,-1 0 0,1-1 1,0 1-1,0 0 0,-1-1 0,1 1 1,0 0-1,0-1 0,0 0 1,1 1-1,-1-1 0,0 1 0,1-1 1,-1 0-1,0 0 0,1 0 1,-1 0-1,1 0 0,0 0 0,-1 0 1,1-1-1,0 1 0,-1-1 0,1 1 1,0-1-1,0 1 0,0-1 1,0 0-1,-1 0 0,1 0 0,0 0 1,0 0-1,0 0 0,-1-1 1,1 1-1,0-1 0,0 1 0,-1-1 1,1 1-1,2-2 0,4-2-11,0 0-1,-1-1 1,1 1-1,-1-1 1,0-1-1,-1 0 1,1 0-1,-1 0 1,11-14-1,-13 14 26,1 0-1,-2 0 0,1-1 0,0 1 0,-1-1 1,0 0-1,-1 0 0,0 0 0,0 0 1,0 0-1,-1 0 0,1-10 0,-2 14 0,0 1 0,0 0-1,0 0 1,-1 0 0,1 0-1,0-1 1,-1 1-1,1 0 1,-1 0 0,0 0-1,0 0 1,0 0 0,0 0-1,0 0 1,-3-2 0,3 2-1,0 2 0,0-1 0,0 0 1,-1 0-1,1 0 0,0 0 0,-1 1 1,1-1-1,-1 1 0,1-1 0,-1 1 0,1-1 1,-1 1-1,1 0 0,-1 0 0,1 0 1,-3 0-1,0 0 1,0 1 0,0 0-1,0 0 1,0 0 0,0 1 0,0-1 0,1 1 0,-1 0 0,0 0 0,1 0 0,0 0-1,-1 1 1,1-1 0,0 1 0,-4 5 0,0 0-6,1 1 1,0-1-1,1 2 0,-10 18 0,14-24-6,-1 0 0,1 0-1,-1 0 1,1 0-1,0 1 1,1-1 0,-1 0-1,1 1 1,-1-1-1,1 0 1,1 1-1,-1-1 1,1 0 0,1 8-1,-1-11 4,-1 0-1,1 1 0,-1-1 1,1 0-1,0 0 1,-1 0-1,1 0 0,0 0 1,0 0-1,0 0 1,-1-1-1,1 1 0,0 0 1,0 0-1,0-1 1,1 1-1,-1 0 0,0-1 1,0 1-1,0-1 0,0 0 1,1 1-1,-1-1 1,0 0-1,0 0 0,0 0 1,1 0-1,-1 0 1,0 0-1,0 0 0,1 0 1,-1 0-1,0 0 1,0-1-1,3 0 0,1-1-8,0 0 1,0 0-1,0-1 0,0 1 0,0-1 0,8-7 0,-2 1 4,0-1-1,0-1 1,-1 0 0,-1 0 0,9-14 0,-15 21 16,0 0 1,0 0 0,-1 0-1,0-1 1,0 1 0,0-1-1,-1 1 1,1-1 0,-1 0-1,0 1 1,0-1 0,-1 0-1,1 0 1,-1 0 0,0 0-1,-1 1 1,1-1 0,-1 0-1,-1-6 1,1 9-2,0-1 0,0 1 0,0 0 0,-1 0 0,1-1 0,0 1 0,-1 0 1,1 0-1,-1 0 0,0 1 0,0-1 0,0 0 0,0 1 0,0-1 0,0 1 0,0-1 0,0 1 0,-5-2 1,3 2-3,0 0 1,1 1 0,-1-1-1,0 1 1,0-1 0,0 1-1,0 1 1,1-1 0,-1 0-1,0 1 1,-5 1 0,2 0-8,0 0 0,1 1 0,0 0 1,-1 0-1,1 0 0,0 1 0,1-1 0,-1 1 0,1 1 1,0-1-1,0 1 0,0 0 0,-6 9 0,6-6-32,1 0 0,0 0 0,0 1 0,1 0 0,1 0 0,-3 10 0,5-16 32,-1 0 0,1 0 0,0 0 0,0 0 0,0 0 0,0 0 0,1 0 0,-1 0 0,1 0 0,1 4 1,-2-5 20,1-1 1,0 0 0,0 1-1,0-1 1,-1 0 0,1 0-1,0 0 1,1 0 0,-1 0-1,0 0 1,0 0 0,0 0-1,0 0 1,1 0 0,-1-1 0,0 1-1,1 0 1,-1-1 0,1 1-1,-1-1 1,4 1 0,7-1 22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2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49 12195,'9'-49'7569,"0"64"-5890,49 308-831,-56-312-847,5 23 16,-2 0-1,2 43 1,-7-77-11,0 1-1,0 0 1,0-1-1,0 1 1,0 0-1,0-1 1,0 1-1,0-1 1,0 1 0,0 0-1,0-1 1,-1 1-1,1-1 1,0 1-1,0 0 1,-1-1-1,1 1 1,0-1-1,-2 2 1,-5-6 95,5 1-88,0 1 0,1 0 1,-1-1-1,1 1 1,-1-1-1,1 0 0,-1-3 1,-4-32 35,-2-46 0,-5-31-75,7 76-13,4 22-14,-1 1 0,0-1 0,-1 1 0,-12-30 0,13 92-85,15 329-54,-12-288 154,-7-137-132,2-23 92,-24-124-1,27 187 73,0 1 1,-1 0-1,0-1 1,-5-8-1,3 13-99,3 11 40,3 20-16,-1-19 47,0 127-147,5 79-88,-5-213 258,0 0 0,0 0-1,0 0 1,0 0 0,0 0 0,0 0-1,0 0 1,1 0 0,-1 0-1,0 0 1,0 0 0,0 0 0,0 0-1,0 0 1,0 0 0,0 0 0,0 0-1,0 0 1,0 0 0,0 0 0,0 0-1,0 0 1,0 0 0,0 0 0,0 0-1,0 0 1,0 0 0,0 1-1,0-1 1,1 0 0,-1 0 0,0 0-1,0 0 1,0 0 0,2-12-142,2-17 8,0-180-104,-4 169 367,-1 37-62,0 6-52,-2 8-30,3 69-88,3 158 204,-3-225-16,-1-5 26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6:2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45 364 11282,'-44'2'1441,"44"-3"-1429,0 1 0,0 0 0,0 0 0,-1 0 1,1-1-1,0 1 0,0 0 0,0 0 0,0 0 0,0-1 1,0 1-1,0 0 0,0 0 0,0 0 0,0-1 1,0 1-1,0 0 0,0 0 0,0 0 0,0-1 0,1 1 1,-1 0-1,0 0 0,0 0 0,0-1 0,0 1 0,0 0 1,0 0-1,1 0 0,-1 0 0,0-1 0,0 1 1,0 0-1,0 0 0,1 0 0,-1 0 0,0 0 0,0 0 1,0-1-1,0 1 0,1 0 0,-1 0 0,0 0 0,0 0 1,1 0-1,-1 0 0,14-10 154,-12 9-99,21-14 32,0 1-1,1 1 1,1 2-1,0 0 1,33-9 0,138-27-120,-159 39 61,35-7 24,2 4 1,-1 3-1,82 1 0,564 25 304,516 40-10,-896-26-216,291 15-21,78-51-75,1-25-32,-618 24-14,633-53-57,-5-30-218,-662 81 251,585-67-91,-240 28 244,-386 44-101,79-6 180,-83 8-122,1 0 0,-1 1 1,0 0-1,0 1 0,20 5 1,-30-5-47,0-1 1,0 0-1,0 1 1,0-1 0,0 1-1,0 0 1,0-1-1,2 3 1,-4-3-14,0-1 1,0 0 0,1 0-1,-1 1 1,0-1 0,0 0-1,0 0 1,1 1 0,-1-1-1,0 0 1,0 1 0,0-1-1,0 0 1,0 0 0,0 1-1,0-1 1,0 0 0,0 1-1,0-1 1,0 0 0,0 1-1,0-1 1,0 0 0,0 1-1,0-1 1,0 1 0,-1-1 48,1 1-1,-1-1 1,0 0 0,1 0 0,-1 1 0,0-1-1,0 0 1,1 0 0,-1 0 0,0 0 0,1 0 0,-1 0-1,0 0 1,0 0 0,1 0 0,-1 0 0,0 0-1,-1-1 1,-22-4 252,-6-2 115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2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14 9898,'-30'2'1185,"22"-1"-664,-1 0 1,1-1-1,0 0 0,-1 0 1,1-1-1,-14-2 0,47 6 1583,20 3-1008,-20 4-831,0 2-1,-1 0 1,0 1 0,32 25 0,-23-15-223,37 18 0,62 17 0,46 25 43,6 9-7,-72-39-19,-37-21-44,-48-21-15,-1 0 1,40 25-1,-45-21-8,-18-12 13,1 0 0,0 0 0,1 0-1,-1 0 1,0-1 0,1 0 0,-1 0 0,1 0 0,0 0 0,-1-1 0,1 1 0,0-1 0,0-1 0,8 1 0,-13 0-5,0-1 1,1 0 0,-1 0 0,0 0 0,1 0 0,-1 0 0,0 0 0,1 0 0,-1 0 0,0 0 0,1 0 0,-1 0 0,0 0 0,1 0 0,-1-1 0,0 1 0,0 0 0,1 0 0,-1 0 0,0 0 0,1 0 0,-1-1-1,0 1 1,0 0 0,1 0 0,-1-1 0,0 1 0,0 0 0,0 0 0,0-1 0,1 1 0,-1 0 0,0 0 0,0-1 0,0 1 0,0 0 0,0-1 0,0 1 0,1 0 0,-1-1 0,0 1 0,0 0 0,0 0-1,0-1 1,0 1 0,0 0 0,0-1 0,-1 1 0,1 0 0,0-1 0,0 1 0,0 0 0,0-1 0,0 1 0,0 0 0,-1 0 0,1-1 0,0 1 0,-12-15-49,-9 3 18,0 1 1,0 1-1,-1 1 1,-30-9 0,8 3 5,-40-14-15,-113-46-10,170 62 54,0-1 1,2-1-1,0-1 1,1-1 0,-26-23-1,24 15-12,0 2 0,-2 1 1,0 1-1,-2 2 0,0 1 0,-58-26 0,13 17-8,36 14 12,1-2-1,-43-22 1,68 28-8,19 10-22,23 14-5,84 53-12,212 92-1,-221-114 23,115 33 0,-148-57-33,-25-7-1387,65 13-1,-106-28-583,-7-1 1225,-4-1 195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3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92 10346,'-15'2'1078,"-20"4"508,33-5-1335,1-1 0,-1 1 0,0-1 1,0 1-1,0-1 0,1 1 0,-1 0 0,0 0 0,1 0 0,-1 0 0,1 0 0,-1 1 0,-1 1 0,2-2-191,1 0 1,0 0 0,0 1-1,0-1 1,0 0-1,0 0 1,0 0 0,0 0-1,0 0 1,0 0-1,1 0 1,-1 0 0,0 0-1,1 0 1,-1 0-1,1 0 1,-1 0 0,1 0-1,-1 0 1,1 0-1,0 0 1,-1 0-1,1 0 1,0-1 0,1 2-1,22 20 311,-21-21-324,0 1 0,1 0 0,-1-1 0,1 0 0,-1 0 0,1 0 0,-1 0 0,1-1 0,-1 1 0,1-1 0,0 0 0,5 0 0,48-9 336,-42 6-292,210-41 561,196-32-489,-383 71-168,14-3-80,63 0 0,-115 8 84,0 0-1,-1 0 0,1 0 1,0 0-1,0 0 1,0 0-1,0 0 0,0 0 1,0 0-1,0 0 0,0 0 1,0 0-1,-1 0 0,1 0 1,0 0-1,0 0 1,0 0-1,0 0 0,0 0 1,0 0-1,0 0 0,0 0 1,0 0-1,0 0 1,0 1-1,0-1 0,-1 0 1,1 0-1,0 0 0,0 0 1,0 0-1,0 0 1,0 0-1,0 0 0,0 0 1,0 0-1,0 1 0,0-1 1,0 0-1,0 0 0,0 0 1,0 0-1,0 0 1,0 0-1,0 0 0,0 0 1,0 1-1,0-1 0,0 0 1,0 0-1,0 0 1,0 0-1,0 0 0,0 0 1,1 0-1,-1 0 0,0 0 1,0 0-1,0 0 0,0 1 1,0-1-1,0 0 1,0 0-1,0 0 0,-9 5-20,-31 6-22,-1-1 0,-52 4 0,-87 1 47,62-6-16,-11 3 15,-271 21-16,570-62-120,77 2 118,170-29 84,-364 40-26,-53 16-42,0 0 0,0 0 0,0 0 0,0 0 0,1 0 0,-1 0 0,0 0 0,0 0 0,0 0 0,0 0 0,0 0 0,0 0 0,0 0 0,1 0 0,-1 0 0,0 0 1,0 0-1,0 0 0,0 0 0,0 0 0,0 0 0,0 0 0,1 0 0,-1 0 0,0 0 0,0 0 0,0 0 0,0 0 0,0-1 0,0 1 0,0 0 0,0 0 0,0 0 1,0 0-1,0 0 0,0 0 0,0 0 0,0 0 0,0-1 0,0 1 0,1 0 0,-1 0 0,0 0 0,0 0 0,0 0 0,0 0 0,0-1 0,-1 1 0,1 0 0,0 0 0,0 0 1,0 0-1,0 0 0,0 0 0,0 0 0,0 0 0,0-1 0,0 1 0,-6-2-1,-10 2 1,0 1 0,1 0 0,-1 1 0,1 1 0,-29 8 0,6-2-2,-120 32-19,-63 12 12,214-51 92,0-1-234,-1 0-1,1 0 1,-1 0 0,1-1-1,-11 0 1,17 0 115,0-1-1,0 1 1,0 0 0,0 0 0,0-1 0,0 1-1,0 0 1,1-1 0,-1 1 0,0-1 0,0 1-1,0-1 1,1 1 0,-1-1 0,0 0-1,1 1 1,-1-1 0,0 0 0,1 0 0,-1 0-1,0-1 12,1 1 0,0-1 0,-1 1 0,1-1 0,0 0 0,0 1 0,0-1 0,0 1 0,0-1-1,1 1 1,-1-1 0,0 1 0,1-1 0,-1 1 0,1-1 0,1-2 0,11-17-347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0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33 154 12891,'0'0'89,"0"0"-1,0 0 1,-1 0 0,1 0 0,0 0 0,-1 0 0,1 0 0,0 0 0,-1 0-1,1 0 1,0 0 0,0 0 0,-1 1 0,1-1 0,0 0 0,-1 0-1,1 0 1,0 0 0,0 0 0,-1 1 0,1-1 0,0 0 0,0 0 0,0 1-1,-1-1 1,1 0 0,0 0 0,0 1 0,0-1 0,0 0 0,0 0-1,-1 1 1,1-1 0,0 0 0,0 1 0,0-1 0,0 0 0,0 1 0,0-1-1,0 0 1,0 0 0,0 1 0,0-1 0,0 0 0,0 1 0,0-1-1,1 0 1,-1 0 0,0 1 0,0-1 0,0 0 0,0 1 0,0-1-1,1 1 1,-1-1-41,1 0-1,-1 1 0,0-1 0,1 1 1,-1-1-1,1 0 0,-1 1 0,0-1 1,1 0-1,-1 0 0,1 1 0,-1-1 1,1 0-1,0 0 0,-1 0 0,1 0 1,-1 0-1,1 1 0,-1-1 0,1 0 1,-1 0-1,1 0 0,-1 0 0,1-1 1,-1 1-1,1 0 0,0 0 0,-1 0 0,1 0 1,-1 0-1,1-1 0,-1 1 0,1 0 1,-1-1-1,0 1 0,1 0 0,-1-1 1,1 1-1,0-1 0,1-2 133,1 0 1,-1 0-1,0 0 0,1 0 0,-1 0 0,-1-1 1,1 1-1,0-1 0,-1 1 0,0-1 0,0 1 1,2-8-1,-3 10-142,0 0 1,1 0-1,-1-1 0,0 1 1,0 0-1,0 0 1,0-1-1,0 1 1,0 0-1,0 0 0,0 0 1,0-1-1,-1 1 1,1 0-1,0 0 0,-1 0 1,1 0-1,-1 0 1,1 0-1,-1 0 1,0-1-1,1 2 0,-1-1 1,0 0-1,0 0 1,0 0-1,0 0 0,1 0 1,-1 1-1,0-1 1,-1 0-1,1 1 1,0-1-1,0 1 0,0-1 1,0 1-1,0 0 1,0-1-1,-1 1 0,1 0 1,0 0-1,0 0 1,-2 0-1,1 0-34,1 0-1,0 0 1,0 0 0,-1 0-1,1 1 1,0-1-1,0 0 1,0 1 0,-1-1-1,1 1 1,0-1 0,0 1-1,0 0 1,0-1-1,0 1 1,0 0 0,0 0-1,0 0 1,1 0-1,-1 0 1,0 0 0,0 1-1,-1 0 4,1 1-1,0-1 0,0 1 0,0-1 1,0 1-1,1 0 0,-1-1 0,1 1 1,0 0-1,-1 4 0,1-5-4,0 0 1,0 0-1,0 0 0,0 0 0,0 0 0,1 1 1,-1-1-1,1 0 0,-1 0 0,1 0 0,0 0 1,0 0-1,-1 0 0,2 0 0,-1-1 0,0 1 1,0 0-1,0 0 0,1-1 0,-1 1 0,1-1 1,0 1-1,-1-1 0,1 0 0,0 0 0,0 1 1,-1-1-1,4 1 0,-1-2 3,-1 0-1,0 0 0,0-1 1,0 1-1,0-1 1,0 0-1,0 0 1,-1 0-1,1 0 1,0 0-1,0 0 0,0-1 1,-1 0-1,1 1 1,-1-1-1,0 0 1,1 0-1,-1 0 1,0 0-1,4-5 0,1-2 31,-1 0 0,1 0-1,-1-1 1,6-14 0,-9 18 11,-1 0 1,0 0 0,-1 0-1,1 0 1,-1 0 0,0 0-1,0-11 1,-1 15-32,0 1 0,0 0-1,-1 0 1,1-1 0,0 1 0,0 0 0,-1-1-1,1 1 1,-1 0 0,1 0 0,-1 0 0,0-1-1,1 1 1,-1 0 0,0 0 0,0 0 0,-1-1-1,1 1 0,0 0 1,0 1-1,-1-1 0,1 1 0,0 0 0,-1-1 0,1 1 0,0 0 1,-1 0-1,1 0 0,0-1 0,-1 2 0,1-1 0,-1 0 0,1 0 0,0 0 1,-1 1-1,1-1 0,0 0 0,-3 2 0,-3 1 15,0 0 1,1 1-1,-1 0 1,1 0-1,0 1 1,0 0-1,0 0 1,0 0-1,1 1 0,-9 11 1,9-11-137,1 0 0,0-1 1,1 2-1,0-1 0,0 0 1,0 1-1,0-1 0,1 1 1,0 0-1,1 0 0,-1 0 1,1 7-1,1-13 72,0 0 0,-1 0-1,1 1 1,0-1 0,1 0-1,-1 0 1,0 0 0,0 1-1,0-1 1,1 0 0,-1 0-1,1 0 1,-1 0 0,1 0 0,-1 0-1,1 0 1,-1 0 0,1 0-1,0 0 1,0 0 0,0 0-1,-1 0 1,1-1 0,0 1 0,0 0-1,0 0 1,0-1 0,0 1-1,0-1 1,0 1 0,0-1-1,1 1 1,-1-1 0,0 0 0,0 0-1,0 1 1,0-1 0,1 0-1,-1 0 1,0 0 0,0 0-1,0-1 1,1 1 0,-1 0-1,0 0 1,0-1 0,0 1 0,0 0-1,0-1 1,0 1 0,0-1-1,1 0 1,26-25-586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0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11955,'-10'-3'1422,"13"8"-369,18 10-118,149 82 628,-114-62-1117,2-3 1,107 44-1,-56-39 218,78 29-238,-145-48-387,0 2-1,51 32 0,-79-43 30,0 0 0,0-1 0,1 0 0,0-1 0,0-1 0,1-1 0,0 0 0,0-1 0,0 0 0,22 1 0,45-2 316,63 6-66,-130-7-303,-1 1-1,1 1 0,-1 0 0,0 1 0,0 0 1,28 16-1,-33-14 43,0 1 1,0 0-1,-1 1 1,-1-1-1,1 2 0,10 15 1,-9-12 36,0-1 1,1 0-1,16 14 1,-21-20-73,1-1 0,0 0 0,1 0 0,-1-1 0,1 0 0,0 0 1,0-1-1,12 4 0,-15-5-30,-1 0 1,1 0 0,0 0-1,-1 1 1,0-1 0,1 1-1,-1 1 1,6 5 0,28 32-282,-24-25-89,-5-6 578,0 1 0,0 0 0,-1 0 1,11 22-1,-17-18-150,-4-1 52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0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76 12379,'-3'-5'333,"-1"0"1,1 0-1,0 0 1,0-1-1,0 1 1,1-1-1,0 0 1,0 1-1,1-1 1,-2-10-1,3 16-311,0 0 0,0 0 0,0 0 1,0 0-1,0-1 0,0 1 0,0 0 0,0 0 0,0 0 0,0-1 0,0 1 0,0 0 0,0 0 0,0 0 0,0-1 0,0 1 0,0 0 0,0 0 0,1 0 0,-1 0 0,0 0 0,0-1 0,0 1 0,0 0 0,0 0 0,0 0 0,1 0 0,-1 0 0,0 0 0,0-1 0,0 1 0,0 0 0,1 0 0,-1 0 0,0 0 0,0 0 0,0 0 0,1 0 0,7 3 433,8 10-27,309 318 2074,-64-79-1578,49 48 655,18 76-730,-288-328-748,-26-33 21,1 0 0,1-1 1,0 0-1,1-2 0,0 0 1,27 13-1,16 12 77,-64-36-508,0 0 0,0 0 0,0 0 1,0 0-1,0-1 0,-1 1 1,1-1-1,0 0 0,-6-1 0,-6-6-285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1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14163,'-2'3'145,"-1"-1"-1,1 1 1,0 0 0,0 0 0,1 0-1,-1 0 1,0 0 0,1 0 0,0 1-1,0-1 1,0 0 0,0 1-1,0-1 1,1 1 0,-1-1 0,1 1-1,0-1 1,0 1 0,0-1-1,1 1 1,0 3 0,0-3-50,0 0-1,1 0 1,-1 0 0,1 0-1,0 0 1,0 0-1,0 0 1,0 0 0,1-1-1,0 1 1,-1-1 0,1 0-1,0 0 1,1 0 0,-1 0-1,7 4 1,-10-7-74,0 0 0,1 0 0,-1 1-1,0-1 1,0 0 0,0 0 0,1 0 0,-1 0 0,0 0-1,0 1 1,0-1 0,1 0 0,-1 0 0,0 0 0,0 0-1,1 0 1,-1 0 0,0 0 0,0 0 0,1 0 0,-1 0-1,0 0 1,0 0 0,1 0 0,-1 0 0,0 0 0,0 0-1,1 0 1,-1 0 0,0 0 0,0-1 0,1 1 0,-1 0-1,0 0 1,0 0 0,0 0 0,1 0 0,-1-1 0,0 1-1,1-12 637,-10-15 288,6 23-807,0 0 0,0 0-1,-1 0 1,1 0 0,-7-5 0,9 9-134,1 0 1,0-1-1,-1 1 1,1-1-1,-1 1 1,1 0 0,-1-1-1,1 1 1,-1 0-1,1-1 1,-1 1-1,1 0 1,-1 0 0,1 0-1,-1-1 1,1 1-1,-1 0 1,0 0-1,1 0 1,-1 0 0,1 0-1,-1 0 1,0 0-1,1 0 1,-1 0 0,1 0-1,-1 1 1,1-1-1,-1 0 1,0 0-1,1 0 1,-1 1 0,1-1-1,-1 0 1,1 1-1,-1-1 1,1 0-1,0 1 1,-1-1 0,1 1-1,-1-1 1,1 1-1,0-1 1,-1 1 0,1-1-1,0 1 1,0-1-1,-1 1 1,1-1-1,0 1 1,0-1 0,0 1-1,0 0 1,0-1-1,0 1 1,-1-1-1,1 1 1,1 0 0,-1-1-1,0 2 1,-1-1-9,1 1 1,0-1 0,0 0-1,0 1 1,0-1 0,0 1-1,0-1 1,0 1-1,0-1 1,0 0 0,1 1-1,-1-1 1,1 1 0,-1-1-1,1 0 1,-1 1 0,1-1-1,0 0 1,0 0-1,-1 0 1,1 1 0,0-1-1,0 0 1,0 0 0,0 0-1,0 0 1,1-1-1,-1 1 1,0 0 0,0 0-1,1-1 1,-1 1 0,0-1-1,1 1 1,-1-1 0,3 1-1,-1 0-8,1-1 1,-1 0-1,1 0 0,-1 0 0,1 0 1,-1-1-1,1 1 0,-1-1 0,1 0 0,-1 0 1,0 0-1,1 0 0,5-4 0,-3 1 11,-1 1 0,0-1 0,1-1 0,-1 1 0,-1-1 0,7-7 0,-9 10 25,0-1 0,0 0 0,0 0 0,0-1 0,-1 1 0,1 0 0,-1 0 0,0-1 0,0 1 0,0-1 0,0 1 0,0-8-1,0 10-13,-1 1 0,0-1 0,0 0 0,0 1 0,0-1 0,0 0 0,0 1-1,0-1 1,-1 0 0,1 1 0,0-1 0,0 1 0,0-1 0,-1 0 0,1 1-1,0-1 1,0 1 0,-1-1 0,1 1 0,-1-1 0,1 1 0,0-1-1,-1 1 1,1-1 0,-1 1 0,1-1 0,-1 1 0,0 0 0,1-1 0,-1 1-1,1 0 1,-1 0 0,1-1 0,-1 1 0,0 0 0,1 0 0,-1 0-1,0 0 1,1 0 0,-1 0 0,0 0 0,1 0 0,-1 0 0,0 0 0,1 0-1,-1 0 1,1 0 0,-2 1 0,-1 0 19,0 0-1,0 0 1,1 0-1,-1 0 1,1 1 0,-1-1-1,1 1 1,-1 0-1,-2 3 1,1-1-29,1 0 0,0 1-1,0-1 1,0 1 0,0 0 0,1 0-1,0 0 1,0 0 0,0 0 0,0 0 0,1 0-1,0 1 1,0-1 0,1 1 0,-1-1-1,1 1 1,1 7 0,-1-14-4,0 1-1,1 0 1,-1 0-1,0 0 1,0-1-1,0 1 1,0 0 0,1 0-1,-1 0 1,0 0-1,0-1 1,0 1 0,1 0-1,-1 0 1,0 0-1,0 0 1,0 0-1,1 0 1,-1 0 0,0 0-1,0 0 1,1 0-1,-1 0 1,0 0 0,0 0-1,1 0 1,-1 0-1,0 0 1,0 0-1,1 0 1,-1 0 0,0 0-1,0 0 1,1 0-1,-1 0 1,0 0 0,0 1-1,0-1 1,1 0-1,-1 0 1,0 0 0,0 0-1,0 0 1,0 1-1,1-1 1,-1 0-1,0 0 1,0 0 0,0 1-1,0-1 1,0 0-1,0 0 1,0 1 0,0-1-1,1 0 1,-1 0-1,0 1 1,0-1-1,0 0 1,0 0 0,0 1-1,9-20 167,-6 5-210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4:1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92 10154,'0'2'205,"0"-1"-1,0 0 0,0 1 1,0-1-1,0 0 0,1 1 1,-1-1-1,0 0 1,1 0-1,-1 1 0,1-1 1,0 0-1,-1 0 1,1 0-1,0 0 0,0 1 1,0-1-1,0 0 0,0 0 1,0-1-1,0 1 1,0 0-1,1 1 0,7 5 3270,-7-34 7,-2 10-2986,1 9-396,-1 0 0,0-1 0,-1 1 0,1 0 0,-2 0 0,1 0 0,-4-9 0,5 16-94,0 1 0,0 0 0,0-1 0,0 1-1,0-1 1,0 1 0,0 0 0,0-1 0,-1 1 0,1 0 0,0-1 0,0 1 0,0-1 0,-1 1-1,1 0 1,0 0 0,0-1 0,-1 1 0,1 0 0,0 0 0,-1-1 0,1 1 0,0 0 0,-1 0-1,1 0 1,0-1 0,-1 1 0,1 0 0,-1 0 0,1 0 0,0 0 0,-1 0 0,1 0 0,0 0-1,-1 0 1,1 0 0,-1 0 0,-10 14 117,-2 24 29,12-33-134,-6 37 56,6-39-75,1 0-1,0 0 0,0 0 0,0 0 0,0 0 0,0 0 0,1 1 0,0-1 0,-1 0 0,3 4 0,-3-7 1,0 1 0,0-1 0,1 0 0,-1 1-1,0-1 1,0 0 0,0 1 0,1-1-1,-1 0 1,0 1 0,0-1 0,1 0 0,-1 0-1,0 0 1,0 1 0,1-1 0,-1 0-1,0 0 1,1 0 0,-1 0 0,0 1 0,1-1-1,-1 0 1,1 0 0,-1 0 0,0 0-1,1 0 1,-1 0 0,0 0 0,1 0 0,-1 0-1,0 0 1,1 0 0,11-10-32,3-15-1,-15 15-69,-5 12-200,-7 14-248,4-1 586,1 1 1,1 0-1,0 0 0,2 0 0,-6 34 1,5-23-190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3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17012,'8'1'1288,"0"2"-1512,-3-6 176,-1-10 752,-1-10-728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 14427,'1'-19'1927,"-8"94"-923,4 96 1,3-76-828,0 77 197,-2 65 155,2-233-605,0 1 0,-1 0 0,1 0 0,-1 0 0,-3 7 0,4-11 66,0 0 0,-1-1-1,1 1 1,0-1 0,-1 1 0,1 0 0,-1-1-1,1 1 1,0-1 0,-1 1 0,0-1 0,1 1-1,-1-1 1,1 0 0,-1 1 0,1-1 0,-1 0-1,0 1 1,1-1 0,-1 0 0,0 0 0,1 0-1,-1 1 1,0-1 0,0 0 0,1 0 0,-1 0-1,0 0 1,1 0 0,-1 0 0,0 0 0,1-1-1,-1 1 1,0 0 0,1 0 0,-1 0 0,0-1-1,1 1 1,-1 0 0,0-1 0,1 1 0,-1-1-1,1 1 1,-2-1 0,-17-13-218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13907,'4'55'900,"1"0"0,3 0 1,3-1-1,25 77 0,-28-102-747,1-2 0,19 38 0,-24-58-87,-1 0-1,1 0 0,1 0 0,-1-1 0,1 0 1,0 0-1,1 0 0,-1 0 0,1-1 1,0 0-1,1 0 0,-1-1 0,1 0 0,7 4 1,-10-7-12,0 1-1,0-1 1,1-1 0,-1 1 0,0 0 0,0-1 0,0 0 0,1 0 0,-1 0 0,0-1 0,0 0 0,0 1 0,1-1 0,-1-1 0,0 1 0,0 0 0,-1-1 0,1 0 0,0 0-1,0 0 1,-1-1 0,1 1 0,-1-1 0,6-5 0,5-7 187,0 0 0,-1-1-1,20-31 1,-26 37-165,26-40-314,-2-2-1,-2-1 1,-3-1 0,38-112 0,-52 117-160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6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16235,'0'-1'45,"0"-1"0,1 1 0,-1 0 0,0 1 0,1-1-1,-1 0 1,1 0 0,-1 0 0,1 0 0,-1 0-1,1 0 1,-1 0 0,1 1 0,0-1 0,0 0-1,-1 0 1,1 1 0,0-1 0,0 1 0,0-1 0,0 1-1,0-1 1,0 1 0,0-1 0,0 1 0,0 0-1,0 0 1,1-1 0,2 1-19,0 1-1,0-1 1,0 1 0,0-1-1,0 1 1,4 2 0,25 3-24,-26-6-2,1-1 1,-1 0-1,1-1 0,-1 1 1,0-1-1,0-1 0,0 0 1,8-3-1,5-6 8,25-17-1,-35 21 7,1 1-1,-1 0 1,2 0-1,-1 1 1,1 0-1,0 1 1,0 1 0,13-4-1,-22 8 6,0 0-1,-1-1 0,1 1 1,0 0-1,-1 0 0,1 1 1,0-1-1,0 1 0,-1-1 1,1 1-1,-1 0 0,1 0 1,0 0-1,-1 0 1,0 0-1,1 1 0,-1-1 1,0 1-1,0-1 0,1 1 1,-1 0-1,-1 0 0,1 0 1,0 0-1,0 0 0,1 4 1,4 5 81,-1 0 0,-1 1 0,0 0 1,5 18-1,-1-2 46,-5-18-95,0 0 29,0 1 0,0-1 0,1 0 0,12 17 1,-15-24-67,0-1 1,-1 0 0,1 0 0,0 0 0,0 0 0,1-1-1,-1 1 1,0-1 0,1 1 0,-1-1 0,1 0 0,-1 0 0,1 0-1,-1 0 1,1 0 0,0 0 0,-1-1 0,1 1 0,0-1 0,0 0-1,0 0 1,-1 0 0,1 0 0,0 0 0,3-2 0,5-1 11,-1 0 1,0-1-1,0 0 0,0-1 1,-1 0-1,0-1 1,0 0-1,0 0 1,8-8-1,72-74 181,-70 68-156,12-15 43,-23 24-54,1 1 0,0 0 0,0 1-1,1 0 1,1 0 0,-1 1 0,24-13-1,-33 21-33,0-1 0,0 0 0,1 1-1,-1-1 1,0 0 0,1 1 0,-1 0-1,1-1 1,-1 1 0,1 0 0,-1 0-1,0 0 1,1 0 0,-1 0 0,1 0-1,-1 0 1,1 0 0,-1 0 0,1 1-1,-1-1 1,0 1 0,1-1 0,-1 1-1,0 0 1,1-1 0,-1 1-1,0 0 1,0 0 0,0 0 0,0 0-1,1 0 1,-1 0 0,1 2 0,1 2-4,0 2 0,0-1 0,0 0 0,0 0 0,-1 1 1,1 7-1,3 5-41,-3-11-7,0 1 0,0-1-1,1 0 1,0 0-1,1 0 1,5 7 0,-7-12 13,-1 0 1,1-1-1,-1 1 1,1 0-1,0-1 1,0 1-1,0-1 1,1 0-1,-1 0 1,1 0-1,-1-1 1,1 1-1,-1-1 1,1 0-1,0 0 1,-1 0-1,6 0 1,-1-1 9,-1 0 0,1 0 0,-1-1 0,1-1 0,-1 1 0,0-1 0,1 0 0,10-5 0,4-4-60,32-19 0,47-38-183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7:3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11401 442 8922,'-831'-87'4159,"149"21"-3759,144 18-73,-311-24-307,-156 21-14,379 29 1,-188-12 4,-499-27 76,62 138 1,-216 79 15,1393-149-114,-577 65-101,512-50 81,1 7 0,-216 75 0,295-81 74,1 2 1,0 3-1,3 2 1,0 3-1,2 2 0,2 2 1,1 3-1,2 2 1,-71 79-1,111-112-10,0 0 1,1 1-1,1 0 0,-1 0 0,2 0 0,-10 22 0,14-26-34,-1 0 1,1 0-1,0 0 1,0 0-1,1 0 1,0 0-1,0 0 1,0 0-1,0 0 1,1 0-1,0 0 1,1-1-1,-1 1 1,1 0-1,0-1 1,3 6-1,8 13-48,0-1 0,31 40 1,42 38-29,-83-98 75,38 41-12,3-3 0,2-1 0,1-3 1,1-1-1,68 36 0,281 126-45,-316-160 41,431 174-114,-403-176 127,3-4-1,203 30 1,463-11-29,-454-38-42,392 26-7,484 22-203,2-55 114,-43-49 65,-409 13 40,759-60 17,-1046 41 129,808-193 1,-1082 195-25,233-63 82,-310 75-133,183-84 1,-272 108-13,0-1 1,-1-1-1,0 0 1,26-23-1,-42 31 16,0-1 1,0 0-1,-1-1 1,1 1-1,-1-1 1,-1 0-1,1 0 0,-1-1 1,0 1-1,-1-1 1,0 0-1,0 0 1,-1 0-1,0 0 0,0 0 1,1-16-1,-4 11 23,1 1-1,-2 0 1,1 0-1,-2 1 0,0-1 1,0 0-1,-1 1 1,0-1-1,-1 1 1,0 0-1,-1 1 1,0-1-1,-1 1 1,0 0-1,-9-9 0,-15-14-12,-1 1 1,-59-46-1,83 72-34,-84-65-56,-3 5 0,-2 4 0,-114-53-1,85 56 394,-3 6-1,-164-45 0,184 68-151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512 147 15907,'2'-6'413,"3"-6"142,-1 0 0,0 0 1,-1 0-1,0 0 0,1-16 1,-4 26-472,0 0 1,0 0 0,0 0 0,0 0 0,0 0 0,0 0 0,-1 1-1,1-1 1,-1 0 0,1 0 0,-1 0 0,0 0 0,0 0 0,1 0-1,-1 1 1,-1-1 0,1 0 0,0 1 0,0-1 0,-1 1 0,1-1-1,-1 1 1,1 0 0,-1 0 0,1-1 0,-1 1 0,0 0 0,0 1-1,1-1 1,-1 0 0,0 0 0,0 1 0,0-1 0,0 1 0,0-1-1,0 1 1,0 0 0,0 0 0,0 0 0,0 0 0,-2 1 0,-7-1 81,0 2 0,0 0 0,0 0 0,1 1-1,-1 0 1,1 0 0,0 2 0,0-1 0,-18 12 0,-5 5-6,-42 35 0,37-26-109,2 2 0,0 2 0,3 1 0,1 1 0,-31 46 0,63-82-51,-2 3 0,0 0-1,0 0 0,0 0 0,1 1 0,-1-1 0,-1 7 0,3-10 1,0 1 0,0 0 0,0 0-1,0 0 1,0 0 0,0 0-1,0 0 1,0 0 0,1 0 0,-1-1-1,0 1 1,1 0 0,-1 0-1,0 0 1,1-1 0,-1 1 0,1 0-1,-1 0 1,1-1 0,0 1-1,-1 0 1,1-1 0,0 1 0,-1-1-1,1 1 1,0-1 0,-1 1-1,1-1 1,0 1 0,0-1 0,0 0-1,0 1 1,-1-1 0,2 0-1,8 3-1,-1-1-1,0 0 1,0-1-1,1 0 1,-1 0-1,11-1 1,63-7-7,-37 2 3,-28 4 3,48-2-15,-61 3 15,-1 0 0,0 0-1,0 1 1,0 0 0,0 0-1,0 0 1,0 0 0,0 1 0,0-1-1,0 1 1,-1 0 0,7 4-1,-9-4 1,1-1 0,-1 1 0,0 0 1,0-1-1,1 1 0,-1 0 0,-1 0 0,1 0 0,0 0 0,0 0 0,-1 0 0,1 0 0,-1 0 0,1 0 0,-1 0 0,0 0 0,0 0 0,0 0 0,0 0 0,0 0 0,-1 0 0,1 0 0,-1 0 0,1 0 0,-2 3 0,-1 4-5,-1 0-1,0 1 1,-10 15 0,-1-3 28,0-2 1,-1 1-1,-2-2 1,0 0-1,0-1 0,-2-1 1,0-1-1,-29 18 1,23-23-232,25-10 186,1-1 0,-1 0 1,1 0-1,-1 0 0,1 0 0,-1 0 1,1 1-1,-1-1 0,1 0 0,-1 0 1,1-1-1,-1 1 0,1 0 0,-1 0 0,0 0 1,1 0-1,-1 0 0,1 0 0,-1-1 1,1 1-1,-1 0 0,1 0 0,0-1 0,-1 1 1,1 0-1,-1-1 0,1 1 0,0-1 1,-1 1-1,1 0 0,0-1 0,-1 1 1,1-1-1,0 1 0,-1-1 0,1 1 0,0-1 1,0 1-1,0-1 0,0 1 0,-1-1 1,1 1-1,0-1 0,0 1 0,0-1 0,0 0 1,0 1-1,0-1 0,0 1 0,1-1 1,-1 0-1,2-7-68,0 0 1,0 0-1,1 1 0,0-1 1,1 1-1,8-14 1,15-26-347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16452,'2'6'243,"0"0"1,-1 0-1,0 0 1,0 0-1,0 1 1,-1-1-1,1 0 1,-2 8 0,-9 53 541,3-28 152,1 1-653,2 0 0,2 0 1,2 0-1,1 1 1,2-1-1,2 0 0,2 0 1,1 0-1,2-1 1,2-1-1,24 54 0,-30-82 446,-6-20-1,-7-20 0,-6-9-254,-3-10-252,-2 0 0,-30-56 0,43 94-252,10 16-20,8 9 12,-2-6 6,0-1 0,0 0 1,1 0-1,0-1 0,0-1 0,0 0 0,0-1 1,1 0-1,20 3 0,-25-6 11,0 1 0,0-2 0,0 1 0,0-1 0,0 0 0,0-1 0,0 0 0,0 0 0,0-1 0,-1 0 0,1 0 0,0 0 0,-1-1 0,0-1 0,1 1 0,11-9 0,-15 8 9,0 0 1,0 0-1,-1 0 0,0 0 1,0 0-1,0-1 0,0 1 0,4-11 1,-6 13 12,0 0 0,0 0 0,-1 0 0,1-1 1,0 1-1,-1 0 0,0-1 0,1 1 0,-1 0 0,0-1 0,0 1 1,0 0-1,0-1 0,-1 1 0,1 0 0,-1 0 0,1-1 1,-1 1-1,0 0 0,0 0 0,0 0 0,-1-3 0,1 5-1,1-1 0,0 1-1,0 0 1,-1-1-1,1 1 1,0 0 0,-1 0-1,1-1 1,0 1 0,-1 0-1,1 0 1,0-1-1,-1 1 1,1 0 0,0 0-1,-1 0 1,1 0 0,-1 0-1,1 0 1,0-1-1,-1 1 1,1 0 0,-1 0-1,1 0 1,-1 0 0,1 0-1,0 1 1,-1-1-1,1 0 1,-1 0 0,1 0-1,-1 0 1,-10 13 4,-2 20-5,10-21-1,1-1 0,0 1 0,1-1 0,0 1 1,1 0-1,0 0 0,1-1 0,0 1 0,6 20 1,-7-30 0,0 0 1,1 0 0,-1 0-1,1 0 1,0-1 0,0 1-1,-1 0 1,1 0-1,0-1 1,1 1 0,-1 0-1,0-1 1,0 1 0,1-1-1,-1 1 1,1-1 0,-1 0-1,1 0 1,-1 0 0,1 0-1,0 0 1,0 0 0,-1 0-1,1 0 1,0-1-1,0 1 1,0-1 0,0 1-1,0-1 1,0 0 0,0 0-1,0 0 1,0 0 0,0 0-1,0 0 1,0 0 0,0-1-1,0 1 1,0-1 0,-1 1-1,5-3 1,2 0 11,0-1 0,0-1 1,-1 1-1,0-1 0,0 0 0,0-1 1,0 0-1,7-9 0,5-8 47,-2-1 0,-1-2 1,-1 1-1,19-47 0,-34 72-59,1-1 0,-1 1 0,0 0-1,0 0 1,0-1 0,0 1 0,0 0 0,0-1 0,0 1 0,0 0-1,0 0 1,1-1 0,-1 1 0,0 0 0,0 0 0,0 0-1,0-1 1,1 1 0,-1 0 0,0 0 0,0 0 0,1-1 0,-1 1-1,0 0 1,0 0 0,1 0 0,-1 0 0,0 0 0,0 0-1,1 0 1,-1 0 0,1 0 0,2 10-12,-1 33-24,-2-15 6,2-15 22,0 1 0,0-1 0,9 26 0,-10-36 5,0 0-1,1 0 0,-1-1 0,1 1 1,-1 0-1,1-1 0,0 1 0,0-1 0,1 1 1,2 1-1,-4-2-8,1-2-1,-1 1 1,1 0 0,-1 0 0,1 0 0,0-1-1,-1 1 1,1-1 0,0 1 0,0-1 0,-1 0 0,1 0-1,0 0 1,0 0 0,0 0 0,-1 0 0,1 0-1,0 0 1,3-2 0,-2 1-109,-1 0 0,1 0 1,0-1-1,0 1 0,-1-1 1,1 0-1,-1 0 0,1 0 0,-1 0 1,0 0-1,0 0 0,0-1 0,0 1 1,0-1-1,-1 1 0,1-1 1,-1 0-1,1 0 0,-1 0 0,0 0 1,0 1-1,-1-2 0,2-3 0,0-6-524,0 0 0,-1 0 0,0 0-1,-2-16 1,-1 8-191,-1-1 1,0 1-1,-2 0 1,0 0-1,-11-26 1,-28-49 578,43 94 397,0 0 1,-1 0-1,1 0 1,0 0-1,0 1 1,-1-1-1,1 0 1,-1 1-1,1-1 1,-1 1-1,-3-2 1,5 2-96,0 1 0,0 0-1,-1 0 1,1 0 0,0 0 0,0 0 0,-1 0 0,1 0 0,0 0 0,0 0-1,0 0 1,-1 0 0,1 0 0,0 0 0,0 0 0,-1 0 0,1 0-1,0 0 1,0 0 0,0 1 0,-1-1 0,1 0 0,0 0 0,0 0-1,0 0 1,-1 0 0,1 0 0,0 1 0,0-1 0,0 0 0,0 0-1,-1 0 1,1 0 0,0 1 0,0-1 0,-2 18 1116,2-16-1236,0 0 1,0 0-1,0 0 1,1 1-1,-1-1 1,1 0-1,-1 0 1,1 0-1,0 0 1,0 0-1,0 0 1,0 0-1,0-1 1,0 1-1,1 0 1,-1-1-1,0 1 1,1 0-1,-1-1 1,1 0-1,0 1 1,2 0-1,12 0-442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60 109 16900,'-17'33'1173,"9"-19"-741,0 1-1,1 0 1,-8 25-1,14-36-392,0-1-1,0 1 1,1-1 0,-1 1-1,1 0 1,0 0-1,0-1 1,0 1 0,0 0-1,1-1 1,-1 1-1,1 0 1,0-1 0,0 1-1,0-1 1,1 1-1,-1-1 1,1 0 0,0 1-1,0-1 1,3 4-1,10 7 144,1 0 0,0-1-1,1 0 1,0-1-1,38 18 1,-26-14 82,32 24 0,-50-32-221,0 1 1,0 0-1,-1 1 1,-1 0-1,17 23 0,-24-30-13,0 0-1,0 0 0,-1 0 0,1 0 1,0 0-1,-1 1 0,0-1 1,0 0-1,0 1 0,0-1 0,-1 1 1,1-1-1,-1 1 0,0-1 1,0 1-1,0-1 0,0 1 0,-1 0 1,0-1-1,1 0 0,-1 1 1,0-1-1,-1 1 0,1-1 1,-1 0-1,1 0 0,-1 0 0,-3 5 1,3-6 7,0 0 0,0 0 0,0 0 1,0-1-1,0 1 0,0 0 0,0-1 1,-1 0-1,1 1 0,0-1 0,-1 0 1,1 0-1,-1 0 0,1-1 1,-1 1-1,0-1 0,1 1 0,-1-1 1,1 0-1,-1 0 0,0 0 0,1 0 1,-1 0-1,0-1 0,1 1 0,-1-1 1,1 0-1,-1 0 0,1 0 0,-1 0 1,1 0-1,-5-3 0,0 0 29,0-1 1,0 0-1,0-1 0,1 1 1,-1-1-1,1-1 0,1 1 0,-1-1 1,-4-8-1,5 7-54,0 0 0,1-1 0,1 1 0,-1-1 1,1 1-1,1-1 0,0 0 0,0 0 0,0 0 0,1 0 0,1-1 0,0-14 0,1 17-14,0 0 0,1 0 1,-1 0-1,1 0 0,1 0 0,-1 0 0,1 1 0,0 0 0,1-1 0,0 1 0,0 0 0,0 0 0,0 1 0,1-1 0,0 1 0,10-8 0,3 0 2,1 1 1,23-11-1,-29 18 23,-1-2 0,0 1 0,-1-1-1,1-1 1,-1 0 0,-1-1 0,0 0 0,17-19 0,-21 16 155,-6 12-173,0 0 0,0 0 0,0 0 0,0 0 0,0 0 0,0 0-1,0 1 1,0-1 0,0 0 0,0 0 0,0 0 0,0 0 0,0 0-1,0 0 1,0 0 0,0 0 0,0 0 0,0 0 0,0 0-1,0 0 1,0 0 0,0 0 0,-1 0 0,1 0 0,0 0 0,0 0-1,0 0 1,0 0 0,0 0 0,0 0 0,0 0 0,0 0 0,0 0-1,0 0 1,0 0 0,0 0 0,0 0 0,0 0 0,0 0 0,0 0-1,0 0 1,0 0 0,-1 0 0,1 0 0,0 0 0,0 0-1,0-1 1,0 1 0,0 0 0,0 0 0,0 0 0,0 0 0,0 0-1,0 0 1,0 0 0,0 0 0,0 0 0,0 0 0,0 0 0,-1 1 12,0 0 0,1 0 1,-1 1-1,0-1 1,1 0-1,-1 0 1,1 1-1,-1-1 1,1 1-1,0-1 1,-1 0-1,1 1 1,0-1-1,0 1 1,0-1-1,0 3 1,0-3-16,1 1 0,-1-1 1,0 1-1,0-1 1,1 0-1,-1 1 0,1-1 1,-1 0-1,1 1 1,-1-1-1,1 0 0,0 0 1,0 0-1,-1 1 0,1-1 1,0 0-1,0 0 1,0 0-1,0 0 0,1 0 1,-1-1-1,2 2 1,0-1-1,-1 0 0,1 0 0,-1-1 0,1 1 0,0-1 0,-1 0 0,1 0 0,0 0 0,-1 0 0,1 0 0,3-1 0,5-2 2,0 0 0,-1 0 0,0-1-1,18-9 1,6-8 31,51-40-1,-22 15-12,-60 44-23,-1 0-1,1 0 1,-1 1-1,1 0 1,0-1-1,-1 1 1,1 0-1,0 0 1,0 0-1,0 0 1,4 0-1,-6 2 1,0-1 0,0 0-1,0 0 1,0 1 0,0-1-1,0 0 1,0 1-1,0-1 1,-1 1 0,1-1-1,0 1 1,0 0 0,0-1-1,0 1 1,-1 0 0,1 0-1,0-1 1,-1 1-1,1 0 1,-1 0 0,1 0-1,-1 0 1,1 0 0,-1 0-1,1 0 1,-1 0 0,0 0-1,0 0 1,1 0-1,-1 0 1,0 2 0,0 0-1,1-1 1,-1 1 0,1 0 0,0-1 0,0 1-1,0 0 1,1-1 0,-1 1 0,0-1 0,1 0-1,3 4 1,-5-5 3,1 0 0,0-1 0,0 0 0,0 1 0,0-1 0,0 1 0,0-1 0,0 0 0,0 0 0,0 1 0,0-1 0,0 0 0,0 0 0,0 0 0,1 0 0,-1-1 0,0 1 0,0 0 0,0 0 0,0 0 0,0-1 0,0 1 0,0-1 0,0 1 0,-1-1 0,1 1 0,0-1 0,0 1 0,0-1 0,0 0 0,-1 1 0,1-1 0,1-1 0,22-20-22,-12 11-194,0 1 0,23-17 1,-34 27 189,0-1 1,0 1 0,0-1 0,0 1 0,0 0 0,0-1 0,0 1 0,0 0 0,0 0 0,0-1 0,0 1 0,0 0 0,0 0 0,0 0 0,0 0 0,0 1 0,0-1 0,0 0 0,0 0 0,0 0 0,0 1-1,0-1 1,0 1 0,0-1 0,0 1 0,0-1 0,0 1 0,-1-1 0,1 1 0,0 0 0,0-1 0,-1 1 0,1 0 0,0 0 0,-1 0 0,1-1 0,-1 1 0,1 0 0,-1 0 0,1 0 0,-1 1 0,4 7-84,-1 0 1,0 0 0,4 17 0,-2-5-64,-4-19 2,-1-1 1,1 1 0,0-1 0,0 1 0,0-1 0,0 1-1,0-1 1,0 0 0,1 1 0,-1-1 0,0 0 0,1 0-1,-1 0 1,1 0 0,-1 0 0,1 0 0,1 1 0,-1-2-80,0 1-1,0 0 1,0 0 0,-1 0 0,1 0 0,0 1 0,-1-1 0,1 0 0,-1 1-1,0-1 1,1 1 0,-1-1 0,0 1 0,0 0 0,1 2 0,3 7 420,-2 0 0,1 1 0,-2-1 0,0 1 0,0 0 0,-1 0 0,0 0 0,-1-1 0,0 1 0,-1 0 0,-3 18 0,1-15 376,-1 0-1,0 0 1,-1 0 0,-1-1-1,0 0 1,-1 0-1,-1 0 1,-12 17-1,4-16 179,8-15-290,5-11-140,3 0-185,0 0 1,1 0-1,1 0 1,0 1-1,0-1 1,7-16-1,29-61 33,-28 67-197,1 1 1,1 1 0,1 0 0,1 1-1,0 0 1,2 1 0,0 1-1,0 0 1,2 1 0,21-15 0,-31 26-220,0-2 1,-1 1-1,0-1 1,0 0-1,-1 0 1,0-1-1,0 0 1,0 0-1,-1-1 1,0 1-1,6-13 1,2-9-473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80 325 15603,'1'0'122,"-1"1"-1,1 0 0,-1-1 0,1 1 0,0-1 1,0 1-1,-1-1 0,1 0 0,0 1 0,0-1 0,0 0 1,-1 1-1,1-1 0,0 0 0,0 0 0,0 0 1,0 0-1,0 0 0,1 0 0,-2 0-42,1 0-1,-1-1 1,1 1-1,-1 0 1,1-1 0,-1 1-1,1-1 1,-1 1-1,1-1 1,-1 1-1,0 0 1,1-1-1,-1 0 1,1 1 0,-1-1-1,0 1 1,0-1-1,1 1 1,-1-1-1,0 0 1,1-6 273,0 1-1,0 0 1,0 0 0,-1-9 0,0 7-99,0-19 354,0 0 1,-7-38 0,6 56-530,-1 0 0,0 0 0,0 1 0,-1-1 0,0 1 0,-1 0 0,0 0 0,0 0 0,-1 0 0,0 1 0,-7-9 0,12 15-72,-1 0 0,1 0-1,-1 1 1,0-1 0,1 0 0,-1 1 0,0-1 0,1 0 0,-1 1 0,0-1-1,0 1 1,0-1 0,1 1 0,-1 0 0,0-1 0,0 1 0,0 0-1,0-1 1,0 1 0,0 0 0,0 0 0,1 0 0,-1 0 0,0 0-1,0 0 1,0 0 0,0 0 0,0 0 0,0 1 0,0-1 0,0 0 0,0 0-1,0 1 1,1-1 0,-1 1 0,0-1 0,0 1 0,0-1 0,1 1-1,-1-1 1,0 1 0,1 0 0,-1-1 0,0 2 0,-2 2-5,1-1 0,1 0 1,-1 0-1,0 1 1,1-1-1,0 1 0,0-1 1,0 1-1,-1 6 0,1 2-9,0 0-1,0 0 0,1 0 0,1 0 1,0 0-1,1 1 0,3 11 1,-4-20 5,1 1 0,-1-1 0,1 0 0,0 0 0,0 0 0,0 0 0,1 0 0,-1 0 1,1-1-1,0 1 0,0-1 0,0 0 0,1 0 0,-1 0 0,1 0 0,0 0 0,0-1 1,-1 0-1,2 0 0,-1 0 0,6 2 0,0-1 4,1 0-1,-1-1 1,0-1 0,0 0 0,1 0-1,-1-1 1,0 0 0,12-3 0,-17 3 5,0-1-1,0 0 1,0 0 0,-1-1 0,1 1 0,0-1 0,-1 0 0,0 0-1,1 0 1,-1-1 0,0 0 0,0 0 0,0 0 0,-1 0 0,1 0-1,-1-1 1,0 0 0,0 0 0,3-4 0,23-49 306,21-63 0,-37 87-51,-13 32-251,1 1 0,-1-1 0,0 0 0,0 0 0,1 1 0,-1-1 0,0 0 0,1 1 0,-1-1 0,1 0 0,-1 1 0,1-1 0,-1 1 0,1-1-1,-1 0 1,1 1 0,0 0 0,-1-1 0,1 1 0,0-1 0,-1 1 0,1 0 0,0-1 0,0 1 0,-1 0 0,1 0 0,0 0 0,1-1 0,-1 2-7,1-1 0,-1 0 0,1 1 0,-1 0 0,0-1 0,1 1 0,-1 0 0,0 0 0,0-1 0,1 1 1,-1 0-1,0 0 0,2 3 0,1 1-14,1 1 1,-1 0-1,0 0 1,0 0-1,2 7 1,-1 2 6,-1 0 0,0 1 1,-2-1-1,0 1 1,0-1-1,-2 18 1,1-11 47,6 40 1,-7-62-44,0 0 0,0 0 1,0 1-1,0-1 1,0 0-1,0 0 1,0 0-1,0 0 0,0 1 1,0-1-1,0 0 1,0 0-1,0 0 0,0 1 1,0-1-1,0 0 1,0 0-1,0 0 1,0 1-1,0-1 0,0 0 1,0 0-1,0 0 1,0 0-1,1 1 1,-1-1-1,0 0 0,0 0 1,0 0-1,0 0 1,0 0-1,1 1 1,-1-1-1,0 0 0,0 0 1,0 0-1,0 0 1,1 0-1,-1 0 0,0 0 1,0 0-1,0 0 1,1 0-1,-1 0 1,0 0-1,0 0 0,0 0 1,1 0-1,-1 0 1,0 0-1,0 0 1,0 0-1,1 0 0,-1 0 1,0 0-1,0 0 1,0 0-1,0 0 1,1-1-1,-1 1 0,0 0 1,0 0-1,0 0 1,0 0-1,0 0 1,1 0-1,-1-1 0,8-13 57,23-82 140,-21 60-116,22-52 0,-32 87-82,0 0-1,1 1 1,-1-1 0,0 0 0,1 0 0,-1 0 0,1 0 0,-1 0 0,1 1 0,-1-1-1,1 0 1,0 1 0,-1-1 0,1 0 0,0 1 0,0-1 0,-1 0 0,1 1 0,0 0-1,0-1 1,0 1 0,1-1 0,-1 1-1,0 0 0,0 1 0,-1-1 0,1 0 0,0 1 0,-1-1 0,1 0-1,0 1 1,-1-1 0,1 1 0,0-1 0,-1 1 0,1-1 0,-1 1 0,1 0 0,-1-1 0,1 1 0,-1 0 0,1-1 0,-1 2-1,4 7-11,0 0 0,-1 0 0,3 12 0,-5-17 9,24 102-374,-22-103-705,0-11 887,0-13 144,-1-6-236,-1-5-126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18188,'2'11'2262,"8"38"-1066,1-1 0,36 93 1,-15-66-1071,43 73 1,-49-105 129,-82-116 1171,-55-30-1123,75 72-291,35 31-13,1 0 0,0-1 0,0 1 0,0 0-1,-1-1 1,1 1 0,0 0 0,0-1 0,0 1 0,0 0 0,0-1-1,0 1 1,0 0 0,0-1 0,0 1 0,0 0 0,0-1-1,0 1 1,0 0 0,0-1 0,0 1 0,0 0 0,0-1-1,0 1 1,0 0 0,0-1 0,1 1 0,-1 0 0,0 0-1,0-1 1,0 1 0,1 0 0,-1-1 0,0 1 0,0 0 0,1 0-1,-1 0 1,0-1 0,0 1 0,1 0 0,-1 0 0,0 0-1,1 0 1,0-1 0,12-6 1,190-69-1903,-164 63 1547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1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17724,'14'26'2376,"23"88"-715,28 140-1,-63-248-1604,41 205 1911,-40-230-774,-1-20-1019,-16-170 328,0-63-313,13 264-194,2 1-1,-1 0 1,1-1-1,0 1 1,0 0 0,1-1-1,2-6 1,-3 12-5,0 0 0,0 1 0,0-1 0,0 0 0,0 1 0,0-1 0,1 0 0,-1 1-1,0-1 1,1 1 0,0 0 0,-1 0 0,1-1 0,0 1 0,-1 0 0,1 0 0,0 1 0,0-1 0,0 0 0,0 1 0,0-1 0,0 1 0,0-1 0,0 1-1,0 0 1,0 0 0,0 0 0,0 0 0,0 0 0,2 1 0,-1-1 1,0 0 0,0 1-1,0-1 1,-1 1 0,1 0 0,0 0 0,0 0-1,-1 0 1,1 0 0,-1 1 0,1-1-1,-1 1 1,1 0 0,-1 0 0,0 0 0,0 0-1,0 0 1,0 0 0,0 0 0,-1 0-1,1 1 1,-1-1 0,1 1 0,-1 0-1,0-1 1,0 1 0,0 0 0,0-1 0,-1 1-1,1 0 1,-1 0 0,1 0 0,-1 0-1,0 0 1,0 0 0,-1 3 0,0 4-19,0 0 0,0 0 1,-2 0-1,1-1 0,-1 1 0,0 0 1,-1-1-1,0 0 0,-8 12 0,8-13 8,-1-1-1,0 1 1,-1-1 0,1 0-1,-2 0 1,1-1-1,-1 1 1,0-1-1,0-1 1,0 1-1,-11 4 1,17-9-15,1-1 0,-1 0 0,1 1 0,-1-1 0,0 0 0,1 0 0,-1 0 1,0 1-1,1-1 0,-1 0 0,0 0 0,1 0 0,-1 0 0,0 0 0,1 0 0,-1 0 0,0 0 0,1-1 0,-1 1 0,0 0 1,1 0-1,-1-1 0,0 1 0,1 0 0,-1 0 0,1-1 0,-1 1 0,1-1 0,-1 1 0,1-1 0,-1 1 0,1-1 0,-1 1 1,1-1-1,0 1 0,-1-1 0,1 1 0,0-1 0,-1 0 0,1 1 0,0-1 0,0 1 0,-1-1 0,1 0 0,0 1 0,0-1 0,0 0 1,0 1-1,0-1 0,0 0 0,0 0 0,0-6-23,1 1 1,-1 0 0,1-1-1,2-6 1,-3 13 69,3-15-202,1 1 0,12-28 0,4 3-307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2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15355,'3'5'399,"-1"0"0,-1 0 0,1 0 0,-1 0 0,0 1 0,0-1 0,0 0 0,-1 1 0,0-1 0,0 7 0,2 23 919,-1-30-1205,0 0 1,0 0 0,1-1-1,-1 1 1,1-1-1,0 0 1,1 1-1,-1-1 1,5 5-1,-7-8-81,1 0 0,0 0 0,0 0 0,0 0 0,0-1 0,0 1 0,0 0 0,0-1 0,0 1 0,0-1 0,0 1 0,0-1 0,0 1 0,0-1 0,0 0 0,0 0 0,0 1 0,1-1 0,-1 0 0,0 0 0,0 0 0,0 0 0,0 0 0,0-1 0,1 1 0,-1 0 0,0 0 0,0-1 0,0 1 0,0-1 0,0 1 0,0-1 0,0 1 0,0-1 0,0 0 0,0 1 0,0-1 0,0 0 0,-1 0 0,1 0 0,0 1 0,0-1 0,-1 0 0,2-2 0,1-1 105,0-1 1,0 0-1,0 0 1,0-1-1,-1 1 0,0-1 1,0 1-1,-1-1 0,1 0 1,-1 1-1,0-1 0,-1 0 1,1 0-1,-1 0 0,0 0 1,-1 0-1,1 1 1,-3-7-1,3 12-134,0-1-1,0 1 1,0 0 0,0 0 0,0 0-1,0-1 1,0 1 0,0 0-1,0 0 1,0 0 0,0-1 0,0 1-1,0 0 1,0 0 0,0 0 0,0-1-1,0 1 1,0 0 0,-1 0-1,1 0 1,0 0 0,0 0 0,0-1-1,0 1 1,0 0 0,-1 0 0,1 0-1,0 0 1,0 0 0,0 0-1,0 0 1,-1-1 0,1 1 0,0 0-1,0 0 1,0 0 0,-1 0 0,1 0-1,0 0 1,0 0 0,0 0-1,-1 0 1,1 0 0,0 0 0,0 0-1,0 0 1,-1 0 0,1 1 0,0-1-1,0 0 1,0 0 0,-1 0-1,1 0 1,0 0 0,0 0 0,0 0-1,0 0 1,0 1 0,-1-1 0,1 0-1,0 0 1,0 0 0,0 0-1,0 1 1,0-1 0,0 0 0,-1 0-1,-3 15 22,5-11-27,-1 1 0,1-1 0,0 0 0,0 0 0,0 1 0,1-1 0,0 0 0,-1 0-1,1-1 1,1 1 0,3 6 0,-4-9 3,-1 1 0,1-1 0,-1 0 0,1 0-1,0 0 1,-1 0 0,1 0 0,0 0 0,0-1 0,0 1 0,0 0-1,0-1 1,-1 0 0,1 1 0,0-1 0,0 0 0,0 0 0,0 0-1,0 0 1,0 0 0,0-1 0,0 1 0,0-1 0,0 1 0,0-1-1,0 0 1,-1 1 0,3-3 0,4 0 8,0-2-1,0 1 1,-1-1 0,1-1 0,-1 1-1,0-1 1,-1-1 0,0 1 0,0-1-1,9-12 1,-7 7 3,-1 1 1,-1-1-1,0 0 1,-1 0-1,0-1 1,5-20-1,-10 46-60,-1-1-1,4 24 0,-2-26 37,0-1 0,1 0 1,0 1-1,1-1 0,0 0 0,7 15 1,-10-23-8,1 1-1,0-1 1,-1 0 0,1 0 0,0 1 0,0-1 0,0 0 0,0 0 0,0 0 0,1 0 0,-1 0 0,0 0 0,0-1 0,0 1 0,1 0 0,-1-1-1,3 2 1,-3-2-37,0 0-1,0 0 0,-1 0 0,1 0 0,0-1 0,0 1 1,0 0-1,0 0 0,0-1 0,0 1 0,-1 0 0,1-1 1,0 1-1,0-1 0,-1 1 0,1-1 0,0 1 0,0-1 1,-1 1-1,1-1 0,0-1 0,2-1-204,-1 0 0,0-1-1,0 0 1,0 1 0,-1-1-1,1 0 1,-1 0 0,0 0-1,0 0 1,0 0 0,0-5 0,-1-6-353,0 0 1,-1-1 0,-1 1 0,0 0 0,-2 0 0,1 0 0,-12-28 0,0 9 562,-1 0 0,-23-35 1,37 66 173,-16-23 782,18 25-831,-1 0 1,0 0 0,1 0 0,-1 0 0,0 1-1,0-1 1,0 0 0,0 0 0,0 1 0,0-1-1,0 1 1,0-1 0,0 1 0,0-1 0,0 1-1,0 0 1,0-1 0,0 1 0,0 0 0,0 0-1,0 0 1,-2 0 0,2 0-23,1 0 0,-1 1 0,1-1 0,-1 1 0,1-1 0,0 1-1,-1-1 1,1 1 0,0-1 0,-1 1 0,1-1 0,0 1 0,0-1 0,-1 1 0,1 0 0,0-1-1,0 1 1,0-1 0,0 1 0,0 0 0,0-1 0,0 1 0,0-1 0,0 1 0,0 0 0,0-1 0,0 1-1,0-1 1,1 1 0,-1 0 0,6 19 373,-3-14-517,-1 0-1,1 0 1,1-1 0,-1 1 0,1-1-1,0 0 1,0 0 0,0 0 0,1-1-1,-1 1 1,1-1 0,10 6 0,9 2-269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2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9 467 16500,'-4'45'2427,"0"13"-1040,4-54-1327,0 0-1,0 1 1,1-1-1,0 0 1,0 1-1,0-1 1,0 0-1,1 0 1,0 0-1,2 5 0,-4-8-51,1 0-1,0 0 1,-1 0-1,1 0 1,0 0 0,0 0-1,0 0 1,0 0-1,-1-1 1,1 1-1,0 0 1,1 0-1,-1-1 1,0 1-1,0-1 1,0 1-1,0-1 1,0 1-1,1-1 1,-1 0-1,0 1 1,0-1-1,1 0 1,1 0-1,0 0 14,-1-1 0,1 0 0,-1 0 0,1 1 0,-1-1 0,0-1 0,0 1 0,1 0 0,-1-1 1,0 1-1,3-4 0,3-2 82,0-2 0,0 1-1,-1-1 1,8-14 0,-4 4 67,-2 0-1,0-1 1,-1 0 0,-1 0-1,-1 0 1,-1-1-1,3-24 1,-4 20 16,-2 0 1,-1 0-1,-1 0 1,-1 0-1,-8-44 1,8 61-148,-1 1 1,0-1-1,-1 1 1,0 0 0,0 0-1,0 0 1,-1 1 0,-5-8-1,8 12-35,0 1 0,0-1 0,-1 1 0,1-1 0,0 1 0,-1 0 0,1-1 0,-1 1 0,0 0 0,1 0 0,-1 0 0,0 0 0,0 1 1,0-1-1,1 0 0,-1 1 0,0-1 0,0 1 0,0 0 0,0-1 0,0 1 0,0 0 0,0 0 0,0 0 0,0 1 0,0-1 0,0 0 0,0 1 0,0-1 0,0 1 0,0 0 0,1 0 0,-1 0 0,0-1 0,-2 3 0,-3 2-31,1 0 0,0 1 0,0-1 0,1 1 0,0 0-1,0 1 1,0-1 0,1 1 0,0 0 0,0 0 0,0 1 0,1-1 0,0 1 0,1-1 0,0 1-1,0 0 1,0 0 0,1 0 0,1 0 0,-1 0 0,2 13 0,-1-18-31,1 0 1,0 0-1,0-1 1,0 1-1,0 0 1,0-1-1,1 1 1,-1-1-1,1 0 1,0 1-1,0-1 1,-1 0-1,1 0 0,1 0 1,-1 0-1,0 0 1,0-1-1,1 1 1,-1-1-1,1 1 1,-1-1-1,1 0 1,0 0-1,-1 0 1,1 0-1,4 0 1,7 2-343,1-1 0,-1-1 0,29-1 1,-28 0 178,0 0 43,-1 1 0,0 0-1,0 1 1,0 0 0,0 1-1,-1 0 1,15 7 0,-21-7 175,0 0 0,0 1 0,0 0 0,0 1 0,-1-1 0,1 1 0,-1 0 1,-1 1-1,1 0 0,-1 0 0,0 0 0,0 0 0,7 15 0,1 8 142,-12-24-112,1 0 1,-1 0-1,1 0 0,1-1 1,-1 1-1,1 0 0,0-1 1,0 0-1,7 8 0,-10-12-39,0 0-1,1 0 0,-1 1 1,1-1-1,-1 0 0,1 0 1,-1 0-1,1 0 0,-1 0 0,1 0 1,-1 0-1,1 0 0,-1 0 1,1 0-1,-1 0 0,1 0 1,-1-1-1,0 1 0,1 0 1,-1 0-1,1 0 0,-1-1 1,1 1-1,-1 0 0,0 0 1,1-1-1,-1 1 0,0 0 1,1-1-1,-1 1 0,0 0 1,1-1-1,-1 1 0,0-1 1,0 1-1,1 0 0,-1-1 1,0 1-1,0-2 0,10-20-532,-9 19 462,8-27-518,-1-1 0,-2 1 0,4-34 0,1-95-686,-8 97 1228,-1-40 1429,0 96-550,0 6-206,6 14 140,6 29-119,-13-40-562,23 60 176,2 0-1,2-2 1,4-2-1,2 0 1,2-2-1,54 62 0,-151-181-117,14 16-112,21 18-13,-120-136 416,142 160-373,1 0 0,0-1 0,0 1 0,0-1 0,0 0 0,1 0 0,0 0 0,-2-7 0,3 11-59,1-1 1,0 1-1,0-1 1,0 1-1,0-1 0,0 1 1,1-1-1,-1 1 0,0-1 1,1 1-1,-1-1 0,1 1 1,-1-1-1,1 1 0,0 0 1,0-1-1,-1 1 1,1 0-1,0 0 0,0 0 1,0-1-1,1 1 0,-1 0 1,0 0-1,0 1 0,0-1 1,1 0-1,-1 0 1,0 0-1,1 1 0,-1-1 1,1 1-1,1-1 0,60-16-208,-25 9 10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2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104 283 14755,'2'-2'424,"-1"0"-1,0 0 1,0 0-1,1 0 1,-2 0 0,1 0-1,0-1 1,0 1-1,0-4 1,-1 6-328,0 0 0,0-1 0,0 1 0,0-1-1,0 1 1,0 0 0,0-1 0,0 1 0,0-1 0,0 1 0,-1 0 0,1-1 0,0 1 0,0 0 0,0-1 0,-1 1 0,1 0 0,0-1 0,0 1 0,-1 0 0,1-1 0,0 1 0,-1-1 0,0 1 20,0 0 1,0 0 0,0-1 0,0 1-1,1 0 1,-1 0 0,0 0 0,0 0-1,0 0 1,0 0 0,0 0 0,0 0-1,0 0 1,-2 1 0,-1 1-16,0-1 0,1 1 0,-1 0 1,0 1-1,0-1 0,1 1 0,0-1 0,-1 1 0,1 0 1,0 0-1,0 1 0,1-1 0,-1 0 0,1 1 0,0 0 1,0 0-1,0-1 0,-2 6 0,-2 6-94,0 0 0,1 0 0,-4 24 0,5-19-7,2 0 0,-1 26 0,2-38-2,2-1 0,-1 1 0,1-1 0,0 1 0,1-1 0,0 1 0,0-1 0,0 0 0,5 8 0,-7-14 2,1 1 1,-1-1-1,1 0 0,0 0 1,-1 0-1,1 0 1,0 0-1,0 0 1,0 0-1,0 0 1,0 0-1,0-1 0,0 1 1,0 0-1,0-1 1,0 1-1,1-1 1,-1 1-1,0-1 1,0 1-1,1-1 0,-1 0 1,2 1-1,-1-2 2,0 1 0,1 0 0,-1-1 0,0 1-1,0-1 1,1 0 0,-1 1 0,0-1 0,0 0 0,0-1-1,0 1 1,2-2 0,5-4 12,0-1-1,0 0 1,-1-1 0,8-11-1,5-8 95,-1-1 0,-2-2 0,-1 1 0,19-48 0,-17 27 184,-2 0 0,12-65 1,-27 107-242,0-1 33,0 0-1,0 1 1,-1-1 0,0 0-1,-2-17 1,1 26-73,0 0 1,0 0-1,0 0 0,0 0 0,0 0 1,-1 0-1,1 1 0,0-1 0,-1 0 0,1 0 1,0 0-1,-1 0 0,1 1 0,-1-1 1,-1-1-1,2 2-7,0 0 0,-1-1 0,1 1 1,0 0-1,-1 0 0,1 0 0,0 0 1,-1 0-1,1 0 0,0 0 0,-1 0 0,1 0 1,-1 0-1,1 0 0,0 0 0,-1 0 0,1 0 1,0 1-1,-1-1 0,1 0 0,0 0 0,0 0 1,-1 0-1,1 1 0,0-1 0,-1 0 0,1 1 1,-3 1 8,0 1 1,1 0 0,0 0 0,0 0 0,0 0 0,0 1-1,-2 4 1,-6 16-10,2 1 0,1 0 0,1 1 0,0-1 0,2 1 0,2 1 0,0-1 0,3 45 0,0-63-6,0-1 0,0 0 0,1 1 0,-1-1 0,2 0 0,-1 0 0,1 0 0,0 0 0,1 0 0,-1-1 0,1 0 0,8 10 0,-8-12 1,0 0 0,0-1 0,0 1 0,0-1 0,1 0 0,-1 0 0,1 0 0,0-1 0,0 0 0,0 0 0,0 0 0,0 0 0,0-1 0,0 0 0,1 0 0,-1-1 0,1 1 0,6-1 0,-2-1 1,-1 0-1,1-1 1,0 0 0,-1-1 0,0 0-1,1-1 1,-1 1 0,-1-2 0,1 1-1,-1-1 1,1-1 0,-1 1 0,-1-1-1,1-1 1,-1 1 0,0-1 0,-1-1-1,1 1 1,-1-1 0,-1 0 0,0-1-1,0 1 1,0-1 0,-1 0 0,-1 0-1,4-13 1,-6 20 0,-1-1 0,1 1 0,-1 0 1,0-1-1,0 1 0,0-1 0,0 1 0,-1-1 0,1 1 0,0 0 0,-2-4 0,2 6-1,-1-1 0,1 1 0,0-1 0,-1 0 0,1 1 0,-1-1 0,1 1 0,-1-1 0,0 1 0,1-1 0,-1 1 0,1-1 0,-1 1 0,0 0 0,1-1 0,-1 1 0,0 0 0,1 0 0,-1-1 0,0 1 0,0 0 0,1 0 0,-1 0 0,0 0 0,0 0 0,1 0 0,-1 0 0,0 0 0,1 0 0,-1 0 0,0 1 0,0-1 0,1 0 0,-1 0 0,0 1 0,1-1 0,-1 0 0,0 1 0,1-1 0,-1 1 0,-5 3-4,0 0 1,1 0-1,0 0 0,0 0 0,0 1 1,0 0-1,1 0 0,0 0 0,0 1 1,-4 7-1,5-8 2,0-1 0,0 1 0,1 0 0,0 0 0,0 1 0,0-1 0,1 0 0,0 1 0,0-1 0,0 1 0,0-1 0,1 1 0,0 5-1,1-9 5,-1-1-1,1 1 0,-1-1 0,1 1 0,0-1 0,-1 1 0,1-1 0,0 1 0,0-1 0,0 0 0,0 0 1,0 1-1,0-1 0,1 0 0,-1 0 0,0 0 0,0 0 0,1 0 0,-1 0 0,1-1 0,-1 1 0,1 0 1,-1-1-1,1 1 0,-1-1 0,1 0 0,0 1 0,-1-1 0,4 0 0,4 0 1,0 0-1,1 0 1,-1-1-1,9-2 1,133-30-64,15-2-65,-166 35 137,0 0-1,1 0 0,-1 0 1,0 0-1,0 0 1,1 0-1,-1 0 0,0 0 1,1-1-1,-1 1 1,0 0-1,0 0 0,1 0 1,-1 0-1,0 0 1,0 0-1,1 0 0,-1-1 1,0 1-1,0 0 1,0 0-1,1 0 0,-1-1 1,0 1-1,0 0 1,0 0-1,1 0 0,-1-1 1,0 1-1,0-1 1,-6-6 175,-21-9 63,16 10-131,-24-16 113,1-2 0,-46-41 0,78 64-245,1-1 0,-1 1 1,0-1-1,1 0 0,0 0 0,-1 0 0,1 0 0,0 0 1,-1-2-1,2 3-24,0 1 0,0-1 0,-1 0-1,1 0 1,0 1 0,0-1 0,0 0 0,0 1 0,0-1 0,0 0 0,0 0 0,1 1 0,-1-1 0,0 0 0,0 1 0,0-1 0,1 0 0,-1 1 0,1-2 0,1 0-133,1-1 1,-1 1-1,1 0 1,0 1-1,-1-1 1,1 0-1,0 1 1,0-1-1,0 1 1,5-1 0,6-4-104,0 0 1,-1-1 0,23-14 0,20-14-465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3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97 16564,'2'-3'390,"3"-6"226,0 1-1,-1-1 1,0 0-1,3-13 0,-6 21-544,-1 0 0,0 0-1,1 0 1,-1 0 0,0 0-1,0-1 1,0 1 0,0 0-1,0 0 1,0 0 0,0 0-1,0 0 1,0 0 0,0-1-1,0 1 1,-1 0 0,1 0 0,-1 0-1,1 0 1,-1 0 0,1 0-1,-1 0 1,1 0 0,-1 0-1,0 0 1,1 1 0,-1-1-1,0 0 1,0 0 0,0 1-1,0-1 1,0 0 0,0 1-1,0-1 1,0 1 0,0-1-1,0 1 1,0-1 0,0 1-1,0 0 1,0 0 0,0-1-1,0 1 1,0 0 0,-1 0-1,1 0 1,0 0 0,-2 1-1,-2-1 35,-1 1 0,1 0 0,-1 0 0,1 1 0,0 0 0,-1 0-1,1 0 1,0 0 0,0 1 0,-8 5 0,-8 8-15,-20 17-1,31-25-52,-27 26-33,2 2 1,1 1-1,1 1 0,3 2 0,1 1 1,2 2-1,2 0 0,-38 92 1,54-111-5,1 1 0,1 0 0,1 0 1,1 0-1,1 1 0,1 0 1,2-1-1,2 46 0,1-58-1,0-1 0,0 1-1,1-1 1,1 0 0,0 0 0,1 0 0,0 0 0,10 16-1,-9-20 2,0 0-1,0-1 0,0 0 1,1 0-1,0 0 0,0-1 0,0 0 1,1-1-1,0 1 0,0-2 1,1 1-1,12 4 0,-10-5 16,0 0-1,0-1 1,1 0-1,-1-1 1,1-1-1,-1 1 0,1-2 1,0 0-1,0 0 1,-1-1-1,1-1 1,-1 0-1,14-4 0,-16 4 61,0-2 0,0 1 0,0-1 0,-1 0 0,0-1 0,0 0 0,0 0 0,0-1 0,-1 0 0,0 0 0,0-1 0,-1 0 0,1 0 0,-2 0 0,1-1 0,7-14 0,-11 18-14,0 1 0,-1-1 0,1 0 0,-1 0 0,0 1 0,0-1 1,0 0-1,0 0 0,-1 0 0,0 0 0,0 0 0,0 0 0,0 0 0,-1 0 1,1 0-1,-2-5 0,1 7-26,0-1 1,-1 1-1,1-1 1,0 1-1,-1 0 0,0-1 1,1 1-1,-1 0 1,0 0-1,0 0 1,0 0-1,0 1 1,-1-1-1,1 1 0,0-1 1,-1 1-1,1 0 1,-1-1-1,1 1 1,-1 1-1,0-1 1,1 0-1,-6 0 0,-1 0 1,0 0-1,0 1 1,0-1-1,0 2 1,0 0 0,-12 2-1,16-2-48,-1 0 1,1 1-1,-1 0 1,1 0-1,0 0 0,0 0 1,0 1-1,0 0 1,0 0-1,1 1 0,-5 3 1,8-7 2,1 1 1,-1-1-1,1 1 0,-1-1 1,1 1-1,-1-1 1,1 0-1,0 1 0,-1 0 1,1-1-1,-1 1 1,1-1-1,0 1 0,0-1 1,-1 1-1,1 0 1,0-1-1,0 1 0,0 0 1,0-1-1,-1 2 1,2-2 0,-1 1 1,1-1 0,-1 0 0,0 0-1,1 1 1,-1-1 0,1 0 0,-1 0-1,1 0 1,-1 0 0,1 0 0,-1 1-1,1-1 1,-1 0 0,1 0 0,-1 0-1,0 0 1,1 0 0,-1-1-1,1 1 1,0 0 0,32-11-221,-3-8 127,-1-2 1,-1-1-1,0-1 0,43-49 0,4-2 87,-72 70 13,1 1 0,0 0 0,0 0-1,0 0 1,6-2 0,-9 4 2,0 1-1,0-1 1,-1 1 0,1 0-1,0-1 1,0 1 0,0 0-1,0 0 1,0-1 0,0 1-1,0 0 1,0 0-1,0 0 1,-1 0 0,1 1-1,0-1 1,0 0 0,0 0-1,0 0 1,0 1 0,0-1-1,0 0 1,-1 1 0,1-1-1,0 1 1,0-1-1,0 1 1,-1-1 0,1 1-1,0 0 1,-1-1 0,1 1-1,-1 0 1,1 0 0,-1-1-1,1 1 1,0 1-1,1 4 4,1 0-1,-1 0 1,-1 0-1,1 0 1,-1 0-1,0 1 1,0 7-1,-1 51 35,-1-31-7,-7 113 84,9-138-601,5-11 17,5-13 173,-3-15 76,0-19-84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9:0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15139,'2'4'218,"0"1"-1,0 0 0,1-1 1,-1 0-1,1 0 1,0 1-1,7 5 0,-1-3-225,0 0-1,1-1 1,0 0-1,0-1 1,0-1 0,1 1-1,0-1 1,-1-1-1,1 0 1,14 1-1,16 2-57,62-1-1,-52-4 52,792-7 160,-482-4-90,81 0 26,290-4 76,0 27-62,-139 19-49,649 24 23,-1187-57-56,-40 0-4,0 0 0,0 1 0,0 1 0,0 1 0,26 5 0,-40-7 9,0 1 1,0-1 0,0 1-1,0-1 1,0 1 0,0-1-1,0 1 1,0 0 0,-1-1 0,1 1-1,0 0 1,0 0 0,-1 0-1,1 0 1,-1-1 0,1 1-1,-1 0 1,1 0 0,-1 0-1,1 0 1,-1 0 0,0 0-1,1 2 1,-1 0 64,0 0 0,0-1 0,0 1 0,0-1 1,0 1-1,0 0 0,-1-1 0,0 5 0,-5 6 117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 19652,'0'2'167,"0"0"0,-1-1 0,1 1 0,0-1 0,0 1 0,0-1 0,0 1 0,0-1 0,1 1 0,-1 0 0,0-1 0,1 1 0,0 2 0,2 4 153,12 102 1084,1 160-1,-11-136 80,-10-201-1012,-4-1 0,-19-77 0,24 134-542,3 16-54,1-5 126,1 0 0,-1 0 1,0 0-1,0-1 0,0 1 1,0 0-1,1 0 0,-1 0 1,0 0-1,0-1 0,0 1 1,1 0-1,-1 0 0,0 0 0,0 0 1,0 0-1,1 0 0,-1 0 1,0 0-1,0 0 0,1 0 1,-1 0-1,0 0 0,0 0 1,1 0-1,-1 0 0,0 0 0,0 0 1,1 0-1,-1 0 0,0 0 1,0 0-1,0 0 0,1 0 1,-1 0-1,0 0 0,0 0 1,1 1-1,-1-1 0,0 0 0,0 0 1,0 0-1,0 0 0,1 1 1,-1-1-1,0 0 0,0 0 1,0 0-1,0 1 0,0-1 0,0 0 1,0 0-1,1 1 0,-1-1 1,0 0-1,0 0 0,0 1 1,0-1-1,0 0 0,0-1 11,0 1-1,1-1 0,-1 0 0,1 0 1,-1 0-1,1 0 0,0 0 0,-1 0 1,1 1-1,0-1 0,-1 0 1,1 1-1,0-1 0,0 0 0,-1 1 1,1-1-1,0 1 0,0-1 0,0 1 1,0 0-1,0-1 0,0 1 1,0 0-1,0 0 0,0-1 0,0 1 1,0 0-1,0 0 0,0 0 0,0 0 1,0 0-1,0 1 0,0-1 1,0 0-1,0 0 0,0 1 0,0-1 1,0 0-1,0 1 0,0-1 0,1 2 1,6 3-1,2-1-1,-1 0 1,0 0 0,1-1 0,0 0-1,0 0 1,0-1 0,0-1 0,0 1 0,0-2-1,0 1 1,1-2 0,-1 1 0,0-1 0,0-1-1,0 0 1,0 0 0,0-1 0,-1 0 0,1-1-1,13-7 1,-5 2-23,0-2 1,-1 0-1,-1 0 0,0-2 1,0 0-1,-1-1 0,-1 0 1,0-2-1,-2 1 0,1-1 0,-2-1 1,12-23-1,-21 36 10,0-1 0,0 1 0,-1-1 0,1 0 0,-1 1 0,-1-1 0,1 0 0,-1 0 0,1 0 0,-2-6 0,1 9 1,0 1 0,-1-1 1,1 1-1,-1-1 0,1 1 0,-1-1 0,1 1 0,-1-1 0,0 1 0,0 0 0,1 0 0,-1-1 0,0 1 0,0 0 0,-1 0 0,1 0 0,0 0 0,0 0 0,0 0 0,-1 0 0,1 0 0,0 1 0,-1-1 0,1 0 0,-1 1 0,1-1 0,-1 1 0,1 0 0,-1-1 0,1 1 0,-1 0 1,1 0-1,-1 0 0,1 0 0,-1 0 0,-2 1 0,0-1-7,-1 1 1,0 0-1,0 0 1,1 0 0,-1 0-1,1 1 1,-1 0-1,1 0 1,0 0 0,0 1-1,0-1 1,0 1-1,-4 3 1,2-1-1,1 1 1,-1 0-1,1 1 1,0-1-1,0 1 1,1 0-1,-4 9 0,2-4 5,1 1 0,0-1-1,2 1 1,-1 0-1,1 0 1,1 1-1,0-1 1,1 0-1,1 16 1,0-25 2,0 0 0,1-1-1,-1 1 1,1 0 0,0-1 0,0 1 0,0-1-1,1 1 1,-1-1 0,1 0 0,0 1 0,-1-1-1,2 0 1,2 4 0,-3-5 0,0-1 0,0 1 0,0-1 0,1 1-1,-1-1 1,1 0 0,-1 0 0,0 0 0,1 0 0,0 0 0,-1 0 0,1-1 0,0 1-1,-1-1 1,1 0 0,0 0 0,-1 0 0,1 0 0,0 0 0,3-1 0,8-2-3,-1 0 0,0-1 0,-1 0 1,1-1-1,-1-1 0,17-9 0,68-51-11,-1 0 6,-94 65 6,0 0 0,0-1 0,1 1 0,-1 0 1,0 0-1,1 0 0,-1 1 0,1-1 0,-1 1 0,1-1 0,-1 1 0,1 0 0,2 0 1,-3 0 0,-1 1 0,0-1 0,0 1 0,0-1 0,0 1 0,0 0 0,0-1 0,0 1 0,0 0 0,0 0 1,0 0-1,0 0 0,0-1 0,-1 1 0,1 0 0,0 1 0,-1-1 0,1 0 0,0 0 0,-1 0 0,0 0 1,1 0-1,-1 1 0,0-1 0,1 0 0,-1 3 0,4 31-18,-4-28 19,1 0-1,0 0 1,0 0 0,1 0 0,3 12 0,-4-18 3,-1 0 0,1 0-1,-1-1 1,1 1-1,0 0 1,-1 0 0,1-1-1,0 1 1,-1 0 0,1-1-1,0 1 1,0-1 0,0 1-1,-1-1 1,1 1-1,0-1 1,0 1 0,0-1-1,0 0 1,0 0 0,0 1-1,0-1 1,0 0-1,0 0 1,0 0 0,0 0-1,0 0 1,0 0 0,0 0-1,0-1 1,0 1 0,0 0-1,0 0 1,-1-1-1,1 1 1,2-2 0,4-1-10,1-1 1,0 0 0,9-7-1,-11 7-16,34-23-76,-15 10 2,0 0 1,1 2-1,0 1 0,47-18 1,-68 31 76,-1-1 1,1 1-1,0 0 1,-1 1 0,1-1-1,-1 1 1,1 0-1,0 0 1,-1 0-1,7 2 1,-9-1 22,0-1 1,0 1 0,0 0-1,1 0 1,-1 0 0,0 1-1,0-1 1,-1 0 0,1 1-1,0-1 1,0 1 0,-1 0-1,1 0 1,-1-1 0,1 1-1,-1 0 1,0 0 0,0 0-1,0 1 1,0-1-1,1 3 1,1 5 38,-1 0-1,0 1 0,-1-1 1,1 15-1,-2-16-3,0-1 0,1 1 0,0-1 0,1 1 0,0-1 1,6 17-1,-8-24-71,0-1 0,1 1 0,-1 0 1,0-1-1,1 1 0,-1-1 0,0 1 1,1 0-1,-1-1 0,1 1 0,-1-1 1,1 1-1,-1-1 0,1 1 0,-1-1 1,1 1-1,-1-1 0,1 0 0,0 1 1,-1-1-1,1 0 0,0 1 0,-1-1 1,1 0-1,0 0 0,-1 0 0,1 0 1,0 0-1,0 0 0,-1 0 0,1 0 1,0 0-1,0 0 0,-1 0 0,1 0 1,0 0-1,-1 0 0,1-1 0,0 1 1,-1 0-1,1-1 0,0 1 0,-1 0 1,1-1-1,-1 1 0,1-1 0,-1 1 1,1-1-1,-1 1 0,1-1 1,-1 1-1,1-1 0,-1 1 0,1-1 1,-1-1-1,6-5-389,-1 0 0,0-1 0,5-12 0,-7 15 456,14-26-647,0-3-215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17508,'13'-6'1251,"0"1"0,0 1 0,0 0 0,18-2 0,-25 5-1061,1 0 1,-1 1-1,0 0 0,0 1 0,0-1 0,1 1 0,-1 0 0,0 1 0,0-1 0,0 1 0,10 5 0,-13-5-162,0-1 1,0 1-1,-1 0 0,1-1 0,0 1 0,-1 1 0,0-1 0,1 0 1,-1 1-1,0-1 0,0 1 0,-1-1 0,1 1 0,0 0 0,1 4 1,-2-2 8,1 0 0,-1-1 1,0 1-1,-1 1 1,1-1-1,-1 0 1,0 0-1,-1 10 0,-2 5 130,-2 0 0,0-1 0,-16 37 0,14-36 20,-5 8 39,6-13-52,0 0 0,0 0 0,2 1 0,0 0 1,-3 24-1,7-39-165,0 0 1,-1 0-1,1 0 0,0 0 1,1-1-1,-1 1 1,0 0-1,0 0 0,0 0 1,0 0-1,1-1 1,-1 1-1,0 0 0,1 0 1,-1 0-1,0-1 1,1 1-1,-1 0 0,1-1 1,-1 1-1,1 0 1,0-1-1,-1 1 0,1-1 1,0 1-1,-1-1 1,1 1-1,0-1 0,0 1 1,-1-1-1,1 0 1,0 1-1,0-1 0,0 0 1,0 0-1,-1 0 1,1 0-1,0 1 0,0-1 1,0 0-1,0 0 0,0-1 1,0 1-1,6-1 15,0 0 1,0-1-1,0 0 0,9-3 0,-8 2-9,162-62-314,-59 22-2769,-87 33 1120,-23 11 1927,-1-1 0,0 0 0,0 0 0,0-1 0,0 1 0,1 0 0,-1 0 0,0 0 0,0 0 0,0 0 0,0 0 0,1 0 0,-1 0 0,0 0 0,0 0 0,0 0 0,0 0 0,0 0 0,1-1 1,-1 1-1,0 0 0,0 0 0,0 0 0,0 0 0,0 0 0,0-1 0,0 1 0,0 0 0,1 0 0,-1 0 0,0 0 0,0-1 0,0 1 0,0 0 0,0 0 0,0 0 0,0 0 0,0-1 1,0 1-1,0 0 0,0 0 0,0 0 0,0 0 0,0-1 0,0 1 0,0 0 0,-1 0 0,1 0 0,0 0 0,0-1 0,0 1 0,0 0 0,0 0 0,0 0 0,0 0 0,0 0 0,-1-1 0,-10-2-807,-17 3-491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31 114 14899,'-22'-7'1809,"14"-5"-825,8-3-320,14 1 968,8 1-167,9 2-281,4 0-152,4 1-488,2 1-600,-7 3 208,-10 2-56,-10 2-160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1 566 19076,'6'-15'1875,"-6"15"-1838,1 0 0,-1 0 0,0 1 1,0-1-1,0 0 0,1 0 0,-1 0 0,0 0 0,0 0 0,0 0 1,1 0-1,-1 0 0,0 0 0,0 1 0,0-1 0,0 0 0,1 0 1,-1 0-1,0 0 0,0 0 0,0 1 0,0-1 0,0 0 1,0 0-1,0 0 0,0 1 0,1-1 0,-1 0 0,0 0 0,0 0 1,0 1-1,0-1 0,0 0 0,0 0 0,0 0 0,0 1 0,4 35 1641,-3-27-1345,3 22 253,1 24-157,2 0-1,23 80 1,-29-130-367,1 0 1,0-1-1,0 1 0,0-1 0,1 1 0,4 5 0,-7-10-44,1 1-1,-1-1 0,1 1 1,-1-1-1,0 1 1,1-1-1,-1 0 1,1 1-1,0-1 0,-1 0 1,1 1-1,-1-1 1,1 0-1,-1 0 1,1 1-1,0-1 0,-1 0 1,1 0-1,0 0 1,-1 0-1,1 0 1,0 0-1,0 0 8,0-1 1,0 1-1,0-1 0,0 0 0,0 1 1,-1-1-1,1 0 0,0 1 1,-1-1-1,1 0 0,0 0 1,-1 0-1,1 1 0,-1-1 0,1 0 1,-1 0-1,1 0 0,-1 0 1,1-1-1,2-8 104,-1 0 0,1 0 0,-2 0 0,1 0 0,-1-1 0,-1 1 0,0 0 0,-1-12 0,-3-12 194,-9-37-1,-3 12-154,15 53-161,-1 0-1,-1 1 1,1 0 0,-1-1 0,0 1 0,0 0 0,-8-9-1,11 14-7,0 0 0,0 0 0,-1 0 0,1 0-1,0-1 1,0 1 0,0 0 0,0 0 0,0 0 0,0 0-1,0 0 1,0-1 0,-1 1 0,1 0 0,0 0 0,0 0-1,0 0 1,0 0 0,0 0 0,-1 0 0,1 0-1,0 0 1,0 0 0,0 0 0,0 0 0,0-1 0,-1 1-1,1 0 1,0 0 0,0 0 0,0 0 0,0 0 0,-1 0-1,1 1 1,0-1 0,0 0 0,0 0 0,0 0 0,-1 0-1,1 0 1,0 0 0,0 0 0,0 0 0,0 0-1,0 0 1,-1 0 0,1 1 0,0 9-81,5 14-169,-3-21 130,0 1 0,0-1 0,0 1 0,0-1 0,1 0 0,-1 0 0,1 0 0,0 0 0,0 0 0,0-1 0,0 1 0,0-1 1,1 0-1,-1 0 0,1 0 0,-1 0 0,1-1 0,0 1 0,0-1 0,0 0 0,0 0 0,0 0 0,4-1 0,6 2-618,1-1-1,0-1 1,-1-1-1,30-4 1,-3-3-1710,-1-1 0,0-2 0,57-25 0,-11-7 869,-85 43 1590,2-2 108,0 1-1,-1-1 1,1 0 0,0 1 0,-1-1 0,1 0 0,-1-1 0,0 1 0,0 0 0,3-5 0,-5 7-74,0 0-1,1 0 1,-1 0 0,0 0 0,0 0-1,0 0 1,0-1 0,0 1-1,0 0 1,0 0 0,0 0 0,0 0-1,0 0 1,0-1 0,0 1 0,0 0-1,0 0 1,0 0 0,0 0-1,0-1 1,0 1 0,0 0 0,0 0-1,0 0 1,0 0 0,0 0-1,0-1 1,0 1 0,0 0 0,0 0-1,0 0 1,0 0 0,0 0 0,0 0-1,-1-1 1,1 1 0,0 0-1,0 0 1,0 0 0,0 0 0,0 0-1,0 0 1,-1 0 0,1 0-1,0 0 1,-10 0 1809,-12 8 1043,12-2-2260,1 1 0,0-1 0,0 2 0,0-1 0,1 1 0,-11 15 0,15-19-539,1 0-1,0 0 0,0 1 0,0 0 0,0-1 0,1 1 0,0 0 1,0 0-1,0 1 0,1-1 0,0 0 0,0 0 0,0 1 0,0-1 1,1 11-1,0-14-83,1 0 0,-1-1 0,0 1-1,1-1 1,-1 1 0,0-1 0,1 1 0,0-1 0,-1 1 0,1-1 0,0 0 0,0 1 0,0-1 0,0 0 0,0 0 0,0 1 0,0-1 0,0 0 0,1 0 0,-1 0-1,0 0 1,1-1 0,1 2 0,-1-1 1,1 0 0,0-1 1,0 1-1,0-1 0,0 0 0,-1 0 0,1 0 0,0 0 0,0 0 0,0-1 0,5 0 0,3-3 6,0 0 0,0 0 0,0-1 1,-1 0-1,12-8 0,-10 4 0,0 0 0,-1-1 0,1 0-1,-2-1 1,0 0 0,0-1 0,11-17 0,-7 6 19,-2 0 1,0 0-1,11-34 0,-25 66-59,0 0 0,1 0 1,0 1-1,0-1 0,1 0 0,0 1 0,0-1 1,1 0-1,0 0 0,1 0 0,0 0 0,5 14 1,-6-21 18,0 0 1,0 0-1,0-1 1,0 1-1,0 0 1,0-1-1,0 1 1,1-1-1,-1 1 1,0-1-1,1 0 1,-1 1-1,1-1 1,0 0-1,-1 0 1,1 0 0,0 0-1,0-1 1,2 2-1,-1-2 3,0 1-1,0-1 1,0 0-1,0 0 1,-1 0-1,1 0 1,0-1-1,0 1 1,0-1-1,0 0 1,5-2-1,1-1 6,1-1-1,-1-1 0,1 0 1,-2 0-1,1-1 1,8-8-1,6-9 34,-1 0 1,-1-1-1,-2-1 1,-1-1 0,0-1-1,16-37 1,-12 15 94,-2-1 0,26-103 0,-45 151-130,2-9 16,0 1 0,-1 0 1,-1-1-1,0 1 0,0-14 0,-1 24-19,0 1 0,0-1-1,0 1 1,0-1-1,0 1 1,0-1 0,0 1-1,0-1 1,0 1-1,0-1 1,0 1-1,0-1 1,0 1 0,-1-1-1,1 1 1,0-1-1,0 1 1,-1-1 0,1 1-1,0 0 1,-1-1-1,1 1 1,0-1 0,-1 1-1,1 0 1,-1-1-1,-8 10 12,-6 28-19,3 9 10,2 0 0,2 1 1,3 0-1,1 0 0,2 0 1,3 0-1,9 72 0,-6-100 10,0 0 0,13 36-1,-15-50-9,0 1-1,1-2 1,-1 1 0,1 0-1,0 0 1,0-1-1,0 0 1,1 1 0,0-1-1,0-1 1,0 1-1,0 0 1,0-1-1,9 5 1,-12-7-1,0-1 0,0 1 0,0 0 0,0-1 0,0 1 0,1-1 0,-1 1 0,0-1 0,1 0 0,-1 1 0,0-1 0,0 0 0,1 0 0,-1 0 0,0 0 0,1 0 0,-1 0 0,0 0 0,1-1 0,-1 1 0,0 0 0,0-1 1,1 1-1,-1-1 0,0 1 0,0-1 0,0 0 0,0 1 0,0-1 0,0 0 0,0 0 0,0 0 0,0 0 0,0 0 0,0 0 0,0 0 0,-1 0 0,1 0 0,0 0 0,-1 0 0,1-1 0,-1 1 0,1 0 0,-1 0 0,1-3 0,0-2 9,0-1 1,0 0-1,0 0 1,-1 1-1,0-1 1,-1 0-1,-1-9 1,-2-6 2,-1 0 0,-1 0-1,-1 0 1,0 1 0,-2 0 0,-18-31 0,17 40-57,10 11 41,0 1 0,0 0 0,-1 0 0,1 0 0,0 0 0,0 0 0,0 0 0,0 0 0,0 0 0,0 0 0,0 0 0,0 0 0,0 0 0,0 0 0,0-1 0,0 1 0,0 0 0,-1 0 0,1 0 0,0 0 0,0 0 0,0 0 0,0 0 0,0 0 0,0 0 0,0 0 0,0 0 0,0 0 0,0 0 0,-1 0 0,1 0 0,0 0 0,0 0 0,0 0 0,0 0 0,0 0 0,0 0 0,0 0 0,0 0 0,0 1 0,0-1 0,-1 0 0,1 0 0,0 0 0,0 0 0,0 0 0,0 0 0,0 0 0,0 0 0,0 0 0,0 0 0,0 0 0,0 0 0,0 0 0,0 1 0,0-1 0,0 0 0,0 0 0,0 2-5,0-1 0,1 1 0,-1-1 0,1 1 0,0-1 0,-1 1 0,1-1-1,0 1 1,0-1 0,0 0 0,0 1 0,0-1 0,2 2 0,2 2-1,0-1-1,0 1 0,1-1 0,0 0 0,0 0 0,0 0 0,0-1 0,0 0 1,1-1-1,-1 1 0,1-1 0,9 2 0,-5-3 5,-1 1 0,1-2 0,-1 0 0,1 0 0,0-1 0,-1 0 0,17-4 0,-9 0 10,-1 0 0,0-2 1,0 0-1,-1 0 0,0-2 1,0 0-1,-1-1 0,0 0 1,18-17-1,-25 19 6,-1 0-1,0 0 0,0-1 1,7-10-1,-13 17-8,1-1 0,-1 1 0,1 0 0,-1-1 0,0 0 0,0 1 0,0-1 0,0 0 0,-1 1 0,1-1 0,-1 0 0,1 0 0,-1 0 0,0 1 0,0-1 0,0 0 0,-1 0 0,1 0 0,-1 1 0,-1-6-1,2 7 0,-1 0-1,1 0 0,-1 0 0,0 0 0,1 0 0,-1 0 0,0 0 0,1 0 0,-1 1 0,0-1 0,0 0 0,0 0 0,0 1 0,0-1 0,0 1 0,0-1 1,0 1-1,0-1 0,0 1 0,0-1 0,0 1 0,0 0 0,0 0 0,0 0 0,0 0 0,-1-1 0,1 1 0,0 1 0,0-1 0,0 0 0,0 0 0,0 0 0,0 1 1,0-1-1,0 0 0,0 1 0,-1-1 0,1 1 0,1-1 0,-1 1 0,-2 1 0,-2 1 6,0 1 0,-1 0 0,1 1 0,1-1 0,-9 10 0,5-3 11,1 0-1,0 0 1,1 0-1,0 1 0,1 0 1,0 1-1,0-1 1,2 1-1,0-1 1,0 1-1,1 0 1,-1 17-1,3-22-12,0 0 1,1 0-1,0 0 0,0 0 0,1 0 1,-1-1-1,2 1 0,-1 0 0,5 9 1,-4-12-25,0 0 0,0 0 0,1 0 0,0-1 0,-1 1 0,1-1 0,1 0 0,-1 0 0,1 0 0,-1-1 0,1 1 0,0-1 0,9 4 0,-2-2-69,0-1 0,1 0-1,-1-1 1,1 0 0,-1-1 0,1-1 0,0 0-1,-1 0 1,1-1 0,20-3 0,28-10-174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86 403 16339,'12'-17'910,"-2"0"0,16-33 0,-23 43-632,0 1 0,-1-1 0,0 0 1,0 0-1,-1 0 0,0 0 0,0 1 1,-1-2-1,0 1 0,0 0 0,-2-12 0,2 18-217,0-1 0,0 1 0,-1 0-1,1-1 1,0 1 0,-1 0 0,1 0-1,-1 0 1,1-1 0,-1 1-1,1 0 1,-1 0 0,0 0 0,0 0-1,1 0 1,-1 0 0,0 0 0,0 0-1,0 0 1,0 1 0,0-1-1,0 0 1,-2 0 0,1 1-20,1-1 0,0 1 0,-1 0 0,1 1 0,0-1 0,-1 0 0,1 0 0,-1 1 0,1-1 0,0 0 0,-1 1 0,1 0 0,0-1 0,0 1 0,0 0 0,-1-1 0,-1 3 0,-3 2 33,-1 1 0,1 0 0,0 1 0,1-1 0,-8 12 0,5-5-48,0 0 0,1 1 0,0 0 0,1 1 1,1-1-1,0 1 0,1 0 0,0 0 0,2 1 1,-2 17-1,4-30-20,0 1-1,0-1 1,0 0 0,1 0 0,-1 0 0,1 0 0,0 0 0,0-1-1,0 1 1,0 0 0,0 0 0,0 0 0,4 3 0,-4-4-1,0-1 1,0 0-1,1 0 1,-1 0 0,1 0-1,-1 0 1,1 0 0,-1 0-1,1 0 1,-1-1-1,1 1 1,0 0 0,0-1-1,-1 0 1,1 1-1,0-1 1,0 0 0,-1 0-1,1 0 1,0 0-1,0 0 1,-1 0 0,1-1-1,0 1 1,0 0-1,1-2 1,6-1 15,-1 0-1,0 0 1,0-1 0,0-1-1,0 1 1,0-2 0,-1 1-1,7-7 1,53-55 127,-61 61-134,28-31 95,-1-2-1,-3-1 1,-1-2-1,-2-1 1,36-78-1,-51 85-47,-11 26-33,-7 18 2,-3 11-28,0 0 1,2 1 0,-8 32 0,-8 66-38,16-79 23,-2 52 1,9-80 15,-1 0-1,2-1 0,0 1 1,0-1-1,1 1 0,0-1 1,1 1-1,0-1 1,0 0-1,7 11 0,-9-19 0,0 1 0,1-1-1,-1 1 1,1-1-1,0 0 1,0 0-1,0 0 1,0 0 0,0 0-1,0-1 1,0 1-1,1-1 1,-1 1-1,1-1 1,-1 0 0,1 0-1,-1 0 1,1 0-1,0 0 1,0 0-1,-1-1 1,1 0 0,0 1-1,0-1 1,-1 0-1,1 0 1,0 0-1,0-1 1,0 1 0,-1-1-1,1 0 1,0 1-1,-1-1 1,1 0-1,3-3 1,4-1 12,-1 0 0,0 0 0,0-1 0,-1-1 0,0 1 0,0-1 0,-1-1 0,10-11 0,-6 5 16,-1-1-1,-1 0 0,0 0 1,-1-1-1,8-24 0,-12 29-10,0 0-1,-1-1 1,0 0 0,-1 0-1,-1 0 1,0 0 0,0 0-1,-2-22 1,0 30-14,0 1 0,1 0-1,-1-1 1,0 1 0,-1 0-1,1 0 1,0 0 0,-4-4-1,5 6-4,-1 0 1,1 0-1,-1 0 0,0 1 0,1-1 0,-1 0 0,0 1 0,0-1 1,1 1-1,-1-1 0,0 1 0,0-1 0,0 1 0,0-1 0,1 1 0,-1 0 1,0-1-1,0 1 0,0 0 0,0 0 0,0 0 0,0 0 0,0 0 1,0 0-1,0 0 0,0 0 0,0 0 0,0 0 0,0 1 0,0-1 1,0 0-1,1 1 0,-1-1 0,0 0 0,-1 2 0,-1 0-1,0 1 1,0-1-1,0 1 0,0 0 0,0 0 1,1 0-1,0 1 0,0-1 0,0 0 1,0 1-1,0 0 0,0-1 0,-1 8 1,0-1-2,0-1 1,1 1 0,1 0 0,-2 15 0,3-21 1,0-1 0,0 0-1,0 1 1,0-1 0,1 0 0,-1 1 0,1-1 0,0 0 0,0 0 0,0 0 0,0 0-1,1 0 1,-1 0 0,1 0 0,0 0 0,0-1 0,0 1 0,0 0 0,0-1 0,0 0-1,1 1 1,-1-1 0,1 0 0,0 0 0,0-1 0,-1 1 0,1 0 0,0-1 0,0 0-1,1 0 1,-1 0 0,0 0 0,0 0 0,7 0 0,6 0 5,0 0 0,0-1 0,0-1 1,0 0-1,29-7 0,72-18-7,-49 10 9,73-8 1,-141 24 2,0 0 0,1 0 1,-1 0-1,0 0 0,1 0 0,-1 0 1,0 0-1,0 0 0,1 0 0,-1 0 0,0 0 1,1 0-1,-1 0 0,0 0 0,1-1 1,-1 1-1,0 0 0,0 0 0,1 0 1,-1-1-1,0 1 0,0 0 0,1 0 1,-1-1-1,0 1 0,0 0 0,0 0 1,0-1-1,1 1 0,-1 0 0,0-1 0,0 1 1,0-1-1,-6-11 326,-23-16 159,20 19-370,-5-4 33,-23-25 151,34 35-388,0-1-1,0 1 0,1-1 0,0 0 0,-1 0 1,1 0-1,1 0 0,-3-7 0,4 10 6,-1 1 0,1-1-1,0 0 1,1 0-1,-1 0 1,0 1 0,0-1-1,0 0 1,0 0-1,1 1 1,-1-1 0,0 0-1,1 0 1,-1 1-1,0-1 1,1 0 0,-1 1-1,1-1 1,-1 0-1,1 1 1,0-1 0,-1 1-1,1-1 1,0 1-1,-1-1 1,1 1-1,0-1 1,-1 1 0,1 0-1,0 0 1,0-1-1,-1 1 1,1 0 0,0 0-1,0 0 1,1-1-1,36-3-462,-30 3 230,33-1-506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482 323 15099,'2'122'6890,"4"21"-4376,27 151-661,-25-270-1557,-11-40-340,-12-21-1022,-2 1 0,-2 1 1,-1 0-1,-38-49 0,-111-116-3540,4 43 4140,139 134 1125,25 22-622,-3-2 273,-1-1 0,1 0 0,-1 0 0,1-1 0,1 1 0,-1-1 0,-4-8 0,7 12-236,1 0 0,0 1 0,0-1 0,1 0 0,-1 0 1,0 1-1,0-1 0,0 0 0,0 0 0,1 1 0,-1-1 0,0 0 0,0 1 1,1-1-1,-1 0 0,1 1 0,-1-1 0,1 1 0,-1-1 0,1 1 0,-1-1 1,1 1-1,-1-1 0,1 1 0,-1-1 0,1 1 0,0 0 0,-1-1 0,1 1 1,0 0-1,0-1 0,-1 1 0,1 0 0,0 0 0,1 0 0,31-8 962,-28 7-795,307-68 3763,-6-21-3974,-299 88-103,0 0 0,1-1 0,-1 1 0,0-2 0,0 1 1,0-1-1,9-6 0,-15 9 62,-1 1 0,0 0 1,1-1-1,-1 1 0,0 0 0,1-1 1,-1 1-1,0-1 0,1 1 0,-1-1 0,0 1 1,0-1-1,0 1 0,1-1 0,-1 1 1,0-1-1,0 1 0,0-1 0,0 1 0,0-1 1,0 1-1,0-1 0,0 0 0,-5-10-351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45 108 13475,'0'-1'135,"-1"0"0,0 1 0,1-1 0,-1 0 1,0 1-1,1-1 0,-1 1 0,0-1 0,0 1 0,0 0 0,0-1 1,1 1-1,-1 0 0,0-1 0,0 1 0,0 0 0,0 0 1,0 0-1,0 0 0,0 0 0,0 0 0,1 0 0,-1 0 0,0 0 1,0 1-1,0-1 0,0 0 0,0 1 0,0-1 0,1 0 0,-1 1 1,0-1-1,0 1 0,1-1 0,-1 1 0,0-1 0,0 1 0,1 0 1,-1-1-1,1 1 0,-1 0 0,1 0 0,-1-1 0,1 1 0,-1 0 1,1 0-1,0 0 0,-1 0 0,1-1 0,0 1 0,-1 2 0,-1 6 418,1 1 0,0-1-1,0 0 1,1 12 0,0-8-469,-2 63 1265,8 94 0,-1-150-940,-1-12 2,-4-8-392,0 0 0,0 0 0,1 0 1,-1 0-1,0 0 0,0 0 0,0 0 0,0 0 0,1 0 0,-1 0 0,0 0 0,0 0 1,0 0-1,1 0 0,-1 0 0,0-1 0,0 1 0,0 0 0,0 0 0,0 0 0,1 0 1,-1 0-1,0-1 0,0 1 0,0 0 0,0 0 0,0 0 0,0 0 0,0-1 0,1 1 1,-1 0-1,0 0 0,0 0 0,0 0 0,0-1 0,0 1 0,0 0 0,0 0 0,0-1 1,5-19 309,0-1 0,-2 0 0,0 0 0,-1 0 0,-2-36 0,0 31-164,1-7-54,-2-1 1,-2 1 0,-1-1 0,-9-33-1,8 53-101,3 13-206,3 3 132,-1-1 0,1 1 0,-1-1 0,1 1 0,0-1 0,0 0 0,-1 1 0,1-1 0,0 0 0,0 0 0,0 1 0,2 1 0,4 2-349,0 0 1,0-1 0,0 0 0,0 0-1,1 0 1,0-1 0,-1 0 0,1-1-1,0 0 1,0 0 0,1 0 0,-1-1 0,0-1-1,0 1 1,11-2 0,6 0-901,1-1 0,-1-2 1,43-11-1,-51 11 1220,-1 0 1,0-1-1,0-1 1,-1-1-1,1-1 1,19-12-1,-33 19 204,-1 0 0,0 1-1,0-1 1,0 0 0,0 0 0,0 0 0,0 0 0,0 0-1,0-1 1,-1 1 0,1 0 0,0 0 0,-1 0 0,1-1-1,-1 1 1,1 0 0,-1-1 0,1 1 0,-1 0-1,0-1 1,0 1 0,0-1 0,0 1 0,0-2 0,0 2-28,0 1 0,-1-1 0,1 1 1,0-1-1,-1 1 0,1-1 0,0 1 0,-1 0 1,1-1-1,0 1 0,-1-1 0,1 1 1,-1 0-1,1-1 0,-1 1 0,1 0 1,-1 0-1,1-1 0,-1 1 0,1 0 1,-1 0-1,0 0 0,-1-1 23,0 1-1,0 0 0,0 0 1,0 0-1,0 0 1,1 0-1,-1 1 1,0-1-1,0 1 1,-2 0-1,-5 3 36,-1 0 1,0 0-1,1 1 0,0 1 0,0-1 0,1 2 1,-1-1-1,1 1 0,1 0 0,-1 1 1,1 0-1,0 0 0,1 0 0,0 1 0,1 0 1,-1 0-1,-6 18 0,11-26-135,1 1 1,-1-1-1,0 1 0,1-1 1,0 1-1,-1-1 0,1 1 1,0 0-1,0-1 0,-1 1 0,1-1 1,1 1-1,-1 0 0,0-1 1,0 1-1,0-1 0,1 1 1,-1 0-1,1-1 0,0 1 0,-1-1 1,1 0-1,0 1 0,0-1 1,0 1-1,0-1 0,0 0 1,0 0-1,0 0 0,0 1 1,0-1-1,1 0 0,-1 0 0,0-1 1,1 1-1,-1 0 0,0 0 1,1-1-1,0 1 0,-1-1 1,1 1-1,2 0 0,4 0 11,0 0 0,0-1 1,0 0-1,1 0 0,-1-1 0,0 0 0,9-2 0,14-6 17,0-1-1,0-1 1,39-20-1,48-19 35,-115 49-69,0 0 0,0 0 0,1 1 0,-1-1 1,0 0-1,0 1 0,0 0 0,0 0 1,5 0-1,-7 1 6,0-1 0,0 0 0,0 1 0,0-1 0,0 1 0,-1-1 0,1 1 0,0 0 0,0-1 0,-1 1 0,1 0 0,0 0 0,-1-1 0,1 1 0,-1 0 0,1 0 0,-1 0 0,1 0 0,-1 0 0,1 0 1,-1 0-1,0 0 0,0 0 0,1 0 0,-1 0 0,0 0 0,0 0 0,0 0 0,0 0 0,0 0 0,-1 1 0,1 14 113,-1-7-3,1 0 0,0 0 0,2 16-1,-2-23-90,0-1 0,0 0-1,1 1 1,-1-1-1,0 0 1,1 0-1,-1 1 1,1-1-1,-1 0 1,1 0-1,0 0 1,-1 0-1,1 0 1,0 0-1,0 0 1,0 0-1,0 0 1,0 0-1,0 0 1,0 0-1,0-1 1,0 1-1,0 0 1,0-1-1,1 1 1,-1-1-1,0 1 1,0-1-1,1 0 1,-1 0-1,0 1 1,2-1-1,9-2 38,0 0-1,0-1 0,0 0 0,-1 0 0,1-1 0,-1-1 0,0 0 0,20-13 0,6-2-139,-21 12-13,-7 3-34,0 0 1,1 1-1,-1 0 1,1 1-1,0 0 1,0 0-1,0 1 1,10-1-1,-18 3 6,-1 0 1,1 0-1,0 0 0,-1 1 0,1-1 0,-1 1 0,1-1 1,-1 1-1,1 0 0,-1-1 0,1 1 0,-1 0 0,0 0 0,0 0 1,1 0-1,-1 0 0,0 0 0,0 0 0,0 1 0,2 1 0,-2-1-32,0-1-1,0 0 1,0 1-1,0-1 0,0 0 1,1 0-1,-1 0 0,1 0 1,-1 0-1,0 0 0,1 0 1,0 0-1,-1 0 0,1-1 1,-1 1-1,1-1 0,0 1 1,0-1-1,-1 0 0,1 0 1,0 1-1,1-1 0,24-4-613,4-4-260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17644,'-15'12'1832,"-27"26"0,38-34-1607,1 0 0,-1 0-1,1 1 1,0-1 0,0 1 0,0-1-1,1 1 1,0 0 0,0 0 0,0 0-1,-2 10 1,4-14-209,0 1-1,0-1 1,0 0 0,0 1-1,1-1 1,-1 0-1,0 1 1,1-1 0,-1 0-1,0 1 1,1-1-1,0 0 1,-1 1 0,1-1-1,0 0 1,0 0 0,0 0-1,0 0 1,-1 0-1,2 0 1,-1 0 0,0 0-1,0 0 1,0-1-1,0 1 1,0 0 0,1-1-1,-1 1 1,0 0 0,1-1-1,1 1 1,7 2-95,0-1 1,0 0 0,15 2 0,-7-2-50,0 1 51,1 1-1,-1 0 1,1 2 0,-2 0 0,1 1 0,-1 0 0,23 14-1,-39-20 94,1 0 0,-1 0 0,0 0 0,1 0 0,-1 0 0,0 1 0,0-1 0,1 0 0,-1 0 0,0 1 0,0-1 0,0 1 0,-1-1 0,1 1 0,0-1 0,-1 1 0,1 0 0,0-1 0,-1 3 0,0-3 12,0 1 0,0-1 0,0 1 0,-1-1 0,1 1 0,-1-1 0,1 1 0,-1-1 0,1 0 0,-1 1 0,0-1 0,0 0 0,0 0 0,1 1 0,-1-1 0,0 0 0,-2 1-1,-3 3 73,-1 0-1,1-1 0,-1 1 1,0-2-1,0 1 0,0-1 1,-8 2-1,3-1-97,-1 0-1,1-1 1,-1-1 0,1 0 0,-1 0-1,0-1 1,0-1 0,1-1 0,-17-1-1,7-6-85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17532,'-2'88'3538,"0"33"-1703,14 58-229,6 0-1,66 270 1,-81-435-1542,2 7 160,10 29 0,-7-38 47,-7-12-263,-1 0 0,0 0 0,0 0 0,0 0 0,1 0 0,-1-1 0,0 1 0,0 0-1,1 0 1,-1 0 0,0 0 0,0 0 0,0 0 0,0 0 0,1 0 0,-1-1 0,0 1 0,0 0-1,0 0 1,0 0 0,1 0 0,-1-1 0,0 1 0,0 0 0,0 0 0,0 0 0,0-1 0,0 1-1,0 0 1,0 0 0,0 0 0,1-1 0,-1 1 0,3-25 288,-5-3-174,-1 0 0,-2 0-1,0 1 1,-2-1 0,-1 1 0,-19-43-1,8 28-182,-2 1-1,-2 1 0,-36-48 1,19 44-191,21 24-115,19 20 352,0 0 1,0 0-1,0 0 0,0-1 1,0 1-1,0 0 1,0 0-1,0 0 0,0-1 1,-1 1-1,1 0 1,0 0-1,0 0 0,0-1 1,1 1-1,-1 0 1,0 0-1,0 0 0,0-1 1,0 1-1,0 0 0,0 0 1,0 0-1,0-1 1,0 1-1,0 0 0,0 0 1,1 0-1,-1 0 1,0 0-1,0-1 0,0 1 1,0 0-1,0 0 1,1 0-1,-1 0 0,0 0 1,0 0-1,0-1 0,0 1 1,1 0-1,-1 0 1,0 0-1,0 0 0,0 0 1,1 0-1,-1 0 1,0 0-1,0 0 0,0 0 1,1 0-1,-1 0 1,0 0-1,0 0 0,0 0 1,1 0-1,-1 0 0,0 1 1,0-1-1,18-1-423,-17 1 334,89 0-5030,121-17 0,-163 9 3783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190 159 17716,'0'-1'136,"-1"-1"0,1 1 0,-1-1 1,0 0-1,1 1 0,-1-1 0,0 1 0,0 0 1,0-1-1,0 1 0,0 0 0,0-1 0,0 1 0,0 0 1,-1 0-1,1 0 0,0 0 0,-1 0 0,1 0 1,-2 0-1,0 0 59,0 0 1,0 0 0,0 1-1,0-1 1,0 1 0,1 0-1,-1-1 1,0 2 0,0-1-1,-5 1 1,1 0 75,0 1-1,0 0 1,0 0 0,0 1-1,1 0 1,0 0 0,-1 0-1,-9 8 1,10-6-147,0 1 1,0 0-1,1 0 0,0 0 0,1 1 1,-9 13-1,11-16-88,0 1 1,-1 0-1,2 0 0,-1 0 0,0 0 1,1 0-1,0 0 0,1 0 1,-1 1-1,1-1 0,0 8 1,0-12-29,0 0 0,0 0 1,0 0-1,1 0 1,-1 0-1,0-1 0,1 1 1,-1 0-1,1 0 0,-1 0 1,1 0-1,-1 0 0,1-1 1,0 1-1,-1 0 1,1-1-1,0 1 0,-1 0 1,1-1-1,0 1 0,0-1 1,0 1-1,0-1 0,0 1 1,1 0-1,1-1 10,0 1-1,0 0 1,0-1-1,0 0 1,0 0-1,0 0 1,1 0-1,3-1 1,4-1 36,1-1 1,-1 0-1,18-7 1,8-8 70,-1-2 0,-1-1 0,50-40 0,-83 59-124,0 1 0,0-1 0,0 1 1,0 0-1,1 0 0,-1 0 0,0 0 0,0 0 0,1 0 0,3-1 0,-5 2-1,0 0-1,0 1 0,0-1 1,-1 0-1,1 0 1,0 1-1,0-1 1,0 0-1,-1 1 1,1-1-1,0 0 0,0 1 1,-1-1-1,1 1 1,0 0-1,-1-1 1,1 1-1,-1-1 0,1 1 1,-1 0-1,1 0 1,-1-1-1,1 1 1,-1 0-1,0 0 1,1-1-1,-1 1 0,0 0 1,0 0-1,0 0 1,1 0-1,-1 0 1,1 4-4,0 0 0,1 0 1,-1 0-1,1 0 0,0 0 1,1-1-1,-1 1 1,1-1-1,0 0 0,5 7 1,-6-9 5,1-1 0,-1 1 0,1-1 0,-1 1-1,1-1 1,-1 0 0,1 0 0,0 0 0,0 0 0,0 0 0,-1-1 0,1 1 0,0-1 0,0 0 0,0 0 0,0 0 0,0 0 0,0 0 0,0-1 0,3 0 0,2-1 39,0 0-1,-1 0 1,0-1-1,0 0 1,0 0 0,0-1-1,0 0 1,0 0 0,-1 0-1,0-1 1,0 0 0,0-1-1,-1 1 1,0-1 0,0 0-1,7-10 1,-8 9 63,1-1-1,-1 1 1,-1-1 0,1 0-1,-1 0 1,-1 0 0,1-1-1,-2 1 1,1 0-1,-1-1 1,0 0 0,-1 1-1,0-1 1,-2-16 0,3 24-129,-1 0 0,0 0-1,1 0 1,0 0 0,-1 0 0,1 1 0,-1-1 0,1 0 0,0 0 0,-1 1 0,1-1 0,0 0-1,0 1 1,0-1 0,0 1 0,0-1 0,-1 1 0,1-1 0,0 1 0,0 0 0,0-1 0,0 1 0,0 0-1,0 0 1,0 0 0,2 0 0,32-6-494,-29 6 479,-1-1 0,0 1 0,1 0 0,-1 0 0,1 1 0,-1-1 0,1 1-1,-1 0 1,0 1 0,1-1 0,-1 1 0,0 0 0,0 1 0,0-1 0,-1 1 0,1 0-1,0 0 1,-1 0 0,0 1 0,0 0 0,0 0 0,0 0 0,-1 0 0,1 0-1,-1 1 1,0-1 0,-1 1 0,1 0 0,-1 0 0,0 0 0,0 0 0,0 0-1,-1 1 1,1-1 0,0 10 0,-2 13 43,0-23 12,0-1 1,-1 1-1,2-1 1,-1 1-1,0-1 1,1 1-1,0-1 1,0 0-1,0 1 1,3 4 0,-4-8-7,1-1 1,0 1-1,0 0 1,0 0 0,0-1-1,0 1 1,0-1-1,0 1 1,0-1 0,0 1-1,0-1 1,0 0-1,0 1 1,0-1 0,0 0-1,1 0 1,-1 0-1,0 0 1,0 0 0,0 0-1,0 0 1,0 0-1,3-1 1,26-8 114,-27 7-106,32-14 89,-1-1 1,48-33 0,-8 5-166,-72 44 48,0-1-1,0 1 1,0 0 0,1 0 0,-1 0-1,0 0 1,1 0 0,-1 0-1,1 1 1,-1-1 0,1 1-1,0 0 1,-1 0 0,4 0 0,-5 0 3,0 1 0,0 0 0,0-1 0,0 1 0,0 0 0,0 0 0,0 0 0,0 0 0,0 0 0,0 0 1,0 0-1,0 0 0,-1 0 0,1 1 0,-1-1 0,1 0 0,-1 0 0,1 1 0,-1-1 0,1 0 0,-1 1 0,0-1 1,0 0-1,0 1 0,0-1 0,0 0 0,0 3 0,0 10-28,0-8 62,1 0-1,-1 0 1,1 0-1,0 0 1,0 0-1,0 0 1,3 6-1,-3-11-12,-1 0 0,1 0-1,0 0 1,-1 0 0,1 0 0,0 0 0,0 0 0,0-1-1,-1 1 1,1 0 0,0 0 0,0-1 0,0 1-1,0 0 1,0-1 0,3 1 0,-2 0 6,0-1 1,0 0-1,0 1 1,0-1-1,1 0 0,-1-1 1,0 1-1,0 0 1,0-1-1,0 1 1,0-1-1,3-1 0,13-5 66,0-2-1,-1 0 0,24-17 0,-28 17-126,0 0 0,1 1 0,-1 1 1,2 0-1,-1 1 0,21-6 0,-33 11 33,-1 1 1,1 0-1,-1-1 1,1 1-1,-1 0 1,1 0-1,-1-1 1,1 1-1,-1 0 0,1 1 1,-1-1-1,1 0 1,-1 0-1,1 1 1,-1-1-1,1 1 1,-1-1-1,1 1 0,-1 0 1,0-1-1,1 1 1,-1 0-1,0 0 1,0 0-1,0 0 0,0 0 1,0 0-1,0 0 1,0 0-1,0 1 1,0-1-1,0 0 1,0 1-1,-1-1 0,1 0 1,-1 1-1,1-1 1,-1 1-1,1-1 1,-1 1-1,0 1 1,1 1-51,-1 1 0,0-1 0,0 0 0,0 0 0,-1 1 0,0-1 0,0 0 0,0 0 0,0 0 0,0 0 1,-1 0-1,0 0 0,-4 7 0,6-10 43,-1 0 1,1 0-1,-1 0 1,0-1-1,0 1 1,1 0-1,-1-1 1,0 1-1,0 0 1,0-1 0,1 1-1,-1-1 1,0 1-1,0-1 1,0 1-1,0-1 1,0 0-1,0 0 1,0 1-1,-2-1 1,-6-7-162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9:2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10346,'-1'4'160,"0"0"-1,0 1 0,1-1 1,-1 0-1,1 0 0,0 0 1,0 1-1,1 4 0,-1-8-95,1 0 0,-1 1 0,1-1 0,0 0 0,-1 0 0,1 0-1,0 0 1,0 0 0,0 0 0,0 0 0,0 0 0,0 0 0,0 0-1,0 0 1,0-1 0,1 1 0,-1 0 0,0-1 0,0 1 0,1-1 0,-1 1-1,0-1 1,1 0 0,-1 0 0,1 0 0,-1 1 0,0-1 0,1 0-1,1-1 1,28 3 932,-8-2-503,1 2 0,33 7 0,59 16-130,0-4-1,1-5 1,119-1-1,184-29 574,0-22-345,-355 30-540,84-6 31,2 7-1,157 15 1,127 19-32,1-26 94,-205-23 41,-3 0-74,111-1-41,-336 21-87,3-1-1,0 0 1,0 1-1,0 0 0,1 0 1,-1 0-1,0 1 0,0 0 0,0 0 1,-1 0-1,12 5 0,-23-14-827,0-8 622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228 397 16396,'0'-2'156,"0"1"0,1 0 0,-1-1 0,0 1 0,0-1 1,0 1-1,0 0 0,0-1 0,0 1 0,0 0 1,0-1-1,-1 1 0,1-1 0,0 1 0,-1 0 1,1 0-1,-1-1 0,0 1 0,1 0 0,-1 0 1,0 0-1,0-1 0,0 1 0,0 0 0,0 0 1,0 0-1,0 1 0,0-1 0,0 0 0,0 0 0,0 1 1,-1-1-1,1 0 0,0 1 0,0-1 0,-1 1 1,1 0-1,0-1 0,-1 1 0,1 0 0,-1 0 1,-2 0-1,-2 0 162,0 0 1,0 0-1,0 1 1,0 0 0,0 0-1,0 0 1,0 1-1,-10 4 1,7-1-219,0 0 0,0 1 1,0 0-1,0 0 0,1 1 1,0 0-1,0 1 0,1-1 0,-10 15 1,13-16-92,-1 0 1,1 1 0,0 0-1,1 0 1,0 0-1,0 0 1,0 1 0,1-1-1,0 1 1,1-1 0,-1 1-1,1 0 1,1 12-1,0-18-6,0 1 0,0-1 0,0 0 0,0 0 0,0 0 0,1 0 0,-1 0 0,1 0 0,0 0 0,-1 0 0,1 0 0,0 0 0,0 0 0,0 0 0,1 0 0,-1-1 0,0 1 0,1 0 0,-1-1 0,1 1 0,-1-1 0,1 0 0,0 1 0,-1-1 0,1 0 0,0 0 0,0 0 0,0 0 0,0-1 0,0 1 0,0 0 0,0-1 0,0 1 0,0-1 0,0 0 0,1 0 0,-1 0 0,0 0 0,0 0 0,0 0 0,0 0 0,0-1 0,4-1 0,3 0 23,-1 0-1,1-1 1,-1-1 0,1 1-1,-1-1 1,0-1 0,0 0-1,-1 0 1,9-7 0,-3 0 51,0-1 0,-1 0 0,12-16 1,-20 23-39,0-1 0,0 1 0,0-1 1,-1 1-1,0-1 0,0 0 0,-1 0 1,0-1-1,3-13 0,-7 11 38,-4 12-33,-6 14-22,5-4-29,1 1 1,1 1 0,0-1-1,0 1 1,-3 21-1,6-26 0,1 0 0,0-1-1,0 1 1,1 0 0,0 0-1,1 0 1,-1 0-1,2 0 1,4 17 0,-5-24 5,-1 0 0,1-1 1,0 1-1,-1-1 1,1 1-1,0 0 0,0-1 1,1 0-1,-1 1 1,0-1-1,0 0 0,1 1 1,-1-1-1,0 0 1,1 0-1,0 0 0,-1 0 1,1 0-1,-1-1 1,1 1-1,3 0 0,-2 0 1,0-1 0,1 0-1,-1 0 1,0 0 0,1 0-1,-1-1 1,0 1-1,0-1 1,1 0 0,-1 0-1,4-1 1,5-4 1,-1 0-1,1-1 1,-1 0 0,0 0 0,10-11-1,7-7 17,-2-2-1,-1-1 0,-1-1 1,33-52-1,-23 24-4,47-107 0,-80 161-12,9-19-20,-1 1 0,-1-2 0,-1 1 0,0-1 0,3-30 0,-10 52 17,0 0-1,1 0 0,-1 0 1,0 0-1,0 1 0,0-1 1,0 0-1,0 0 0,0 0 1,0 0-1,0 0 0,0 0 1,0 0-1,-1 0 0,1 1 1,0-1-1,-1 0 0,1 0 1,0 0-1,-1 1 0,1-1 1,-1 0-1,1 0 0,-1 1 1,0-1-1,-1-1 0,1 2-1,0 1 0,0-1 0,0 0 1,0 1-1,0-1 0,-1 1 0,1-1 0,0 1 0,0 0 0,0-1 0,0 1 0,1 0 0,-1 0 0,0-1 0,0 1 0,0 0 0,1 0 0,-1 0 0,0 0 0,1 0 1,-1 0-1,0 2 0,-8 14-23,0 1 1,1-1 0,1 2 0,0-1 0,-7 39 0,6-16 1,-2 75 0,9-83 22,1 0 0,7 40 0,-6-61 5,1-1 0,1 1-1,0-1 1,0 1-1,1-1 1,0 0-1,1-1 1,1 1 0,9 14-1,-14-24 3,0 0 0,-1 0 0,1 0 0,0 0 0,0 0 0,0 0-1,0-1 1,0 1 0,0 0 0,0 0 0,0-1 0,0 1 0,1-1 0,1 1-1,-3-1 2,1 0 0,-1 0-1,1 0 1,-1 0-1,1 0 1,0 0-1,-1 0 1,1 0-1,-1 0 1,1 0-1,-1-1 1,1 1 0,-1 0-1,1 0 1,-1-1-1,1 1 1,-1 0-1,1-1 1,-1 1-1,1 0 1,-1-1-1,1 0 1,1-1 9,-1-1 0,1 0 1,-1 1-1,0-1 0,0 0 0,0 0 1,0 0-1,0 1 0,-1-1 0,1-6 1,0-39 97,-2-1 0,-2 1 1,-16-81-1,31 147-198,2 0-1,20 22 1,-28-35 82,0 0 1,0 0-1,1 0 1,-1-1-1,1 0 1,0 0-1,0-1 1,1 0-1,-1 0 1,0-1-1,1 0 1,0 0-1,-1-1 1,1 0-1,0 0 1,14-1-1,-13-1 9,0-1 0,0 1-1,0-1 1,0-1 0,0 0-1,0 0 1,0-1 0,-1 0-1,0 0 1,0-1 0,0 0-1,0 0 1,12-13 0,-13 12 15,1-1 1,-1-1-1,-1 1 0,1-1 1,-1-1-1,-1 1 1,1-1-1,-2 0 1,1 0-1,-1 0 1,4-14-1,-8 10 17,-8 18-7,-8 21-12,11-14-24,1 1-1,1 1 1,0-1 0,1 1 0,0-1 0,1 21-1,1-25 4,0 1 0,1-1 0,0 0 0,0 0 0,1 0 0,1 0 0,0 0 0,0 0 0,0-1-1,8 13 1,-10-19-58,0 0-1,0 0 1,1 0-1,-1 0 1,1 0-1,-1 0 1,1-1-1,0 1 1,0 0-1,-1-1 1,1 0-1,0 1 1,1-1-1,-1 0 1,0 0-1,0 0 1,0 0-1,1 0 1,-1-1-1,0 1 1,1-1-1,-1 1 1,1-1-1,-1 0 1,0 0-1,1 0 1,-1 0-1,1-1 1,-1 1-1,0-1 1,1 1-1,-1-1 1,0 0-1,1 0 1,-1 0-1,0 0 1,0 0-1,0 0 0,0-1 1,0 1-1,0-1 1,0 1-1,-1-1 1,4-3-1,2-4-119,0-1-1,-1 0 1,0 0-1,0 0 0,6-19 1,7-22-568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19564,'0'0'1681,"-4"7"-1249,4 5-168,0 2 664,4 1-936,8 0 88,1 4-80,16-3-120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18060,'-11'3'507,"0"-1"0,1 2 0,-1-1 0,0 1 0,1 1 0,0 0 0,0 1 0,0-1 0,-11 11 0,17-13-396,0 1 0,1 0 0,-1 0 0,1 0-1,0 0 1,0 0 0,0 0 0,0 1 0,1 0 0,0-1 0,0 1 0,0 0 0,0 0 0,1 0 0,0 0 0,0 0 0,1 1 0,-1-1 0,1 0 0,0 0 0,0 1 0,2 5-1,-2-8-96,1 1 0,0-1 0,-1 0 0,1 0 0,1 0 0,-1 0 0,0 0 0,1 0 0,-1 0 0,1-1 0,0 1 0,0-1-1,0 1 1,0-1 0,1 0 0,-1 1 0,1-1 0,-1 0 0,1-1 0,0 1 0,0 0 0,-1-1 0,1 1 0,0-1-1,1 0 1,-1 0 0,0 0 0,0-1 0,4 1 0,3 0-7,-1 0 1,0-1-1,1 0 0,-1-1 1,1 0-1,-1-1 0,0 1 1,0-2-1,9-3 0,10-5 19,27-16 0,19-8 20,-71 34-40,-1 0 1,0 1-1,1-1 1,-1 0-1,0 0 1,1 1-1,-1 0 1,1-1-1,-1 1 1,1 0-1,-1 0 1,1 1-1,4 0 1,-6-1 5,0 1 1,0 0-1,0 0 1,0-1-1,0 1 0,0 0 1,0 0-1,0 0 1,0 0-1,-1 0 1,1 1-1,0-1 1,-1 0-1,1 0 0,-1 0 1,1 1-1,-1-1 1,1 0-1,-1 0 1,0 1-1,0-1 1,0 0-1,0 1 0,0-1 1,0 2-1,1 8 84,-1 0 22,1-1 0,0 0 1,1 0-1,3 12 0,-4-20-82,-1 1 0,2-1 0,-1 1 0,0-1 0,0 1 0,1-1 0,-1 0 0,1 0 0,0 0 0,-1 0 0,1 0 0,0 0 0,0 0 0,1 0-1,-1-1 1,0 1 0,0-1 0,1 0 0,-1 1 0,5 0 0,1 0 19,0 0 0,1-1 0,-1 0 0,0 0 0,0-1 0,0 0 0,1-1-1,-1 0 1,0 0 0,0 0 0,0-1 0,13-5 0,7-5-37,0 0 1,28-18-1,-23 12-103,-33 18 84,31-13-213,-30 13 206,-1 0 0,1 0 0,0-1 0,0 1 1,-1 0-1,1 0 0,0 0 0,0 0 1,-1 0-1,1 0 0,0 0 0,0 0 0,-1 1 1,1-1-1,0 0 0,-1 0 0,1 1 1,0-1-1,-1 0 0,1 1 0,0-1 1,-1 0-1,1 1 0,-1-1 0,1 1 0,-1-1 1,1 1-1,-1 0 0,1-1 0,-1 1 1,1-1-1,-1 1 0,0 0 0,1-1 0,-1 1 1,0 0-1,0-1 0,1 2 0,0 8-16,0-1 1,-1 1-1,0 0 0,0-1 0,-3 17 0,0 7-746,4-23-437,7-22 656,0-9 96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4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86 16379,'-17'16'2025,"8"-6"-1081,2-2-304,16-8 1169,14-8-449,21-8-272,13 2-192,16-5-416,5-2-127,6 5-225,0 3-176,-9 3-449,-8 7-279,-19 5-600,-14 5-1321,-23 3 2113,-8 0-496,-26 2-224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16139,'3'3'1793,"32"-3"-993,16-6-272,28-4 800,10-5-279,12-4-161,4 0-272,-4 0-1184,-8 5 664,-21-2-160,-17-2-136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1 728 17356,'109'-208'5313,"-37"57"-4121,63-193 0,-126 320-1026,-9 24-163,0 0 0,0 0 0,0 0 0,0 0 0,0 0 0,0 1 0,0-1 0,0 0 0,0 0 0,0 0 0,0 0 0,0 0 0,1 0 0,-1 1 0,0-1 1,0 0-1,0 0 0,0 0 0,0 0 0,0 0 0,0 0 0,1 0 0,-1 0 0,0 1 0,0-1 0,0 0 0,0 0 0,0 0 0,0 0 0,1 0 0,-1 0 0,0 0 0,0 0 0,0 0 0,0 0 1,1 0-1,-1 0 0,0 0 0,0 0 0,0 0 0,0 0 0,0 0 0,1 0 0,-1 0 0,0 0 0,0 0 0,0-1 0,0 1 0,0 0 0,0 0 0,1 0 0,-1 0 0,0 0 0,0 0 1,0 0-1,0 0 0,0-1 0,0 1 0,0 0 0,3 17 47,2 28-23,2 0-1,1 0 0,3-1 1,2 0-1,36 83 1,-40-110-57,0 1 0,20 28 0,-25-41 78,1 1 1,-1-1-1,1 0 0,0 0 1,0-1-1,0 1 1,1-1-1,0 0 0,0-1 1,0 1-1,9 3 1,-13-6-32,1 0 0,-1-1-1,1 1 1,0 0 0,-1-1 0,1 1 0,0-1 0,-1 0 0,1 0 0,0 0 0,-1 0 0,1-1 0,-1 1 0,1-1 0,0 1 0,-1-1 0,4-1 0,15-14 134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232 363 20844,'-4'-3'94,"0"0"0,-1 1-1,1-1 1,0 1-1,-1-1 1,1 1 0,-1 1-1,0-1 1,0 1-1,1-1 1,-1 1 0,0 1-1,0-1 1,0 1-1,0 0 1,0 0 0,0 0-1,0 1 1,0 0-1,0 0 1,0 0-1,0 0 1,0 1 0,1 0-1,-1 0 1,1 0-1,-1 0 1,1 1 0,0 0-1,-5 3 1,2 0-72,0 0-1,0 1 1,1-1 0,0 1-1,0 1 1,1-1 0,0 1-1,0 0 1,0 0 0,1 0 0,1 0-1,-1 1 1,1 0 0,1 0-1,-3 14 1,4-21-21,1 0 1,0 0-1,-1 0 0,1 0 1,0 0-1,0 0 0,0 0 0,0 0 1,0 0-1,1 0 0,-1 0 0,1 0 1,-1 0-1,1-1 0,0 1 1,0 0-1,-1 0 0,1 0 0,0-1 1,1 1-1,-1 0 0,0-1 1,0 1-1,1-1 0,-1 1 0,1-1 1,-1 0-1,3 2 0,-1-3 3,0 1 0,0 0 0,0-1 1,0 0-1,0 0 0,0 0 0,0 0 0,0 0 0,0-1 0,0 1 0,0-1 0,0 0 0,0 0 0,0 0 0,-1 0 1,1 0-1,0 0 0,-1-1 0,4-2 0,11-8 44,0-1 1,-1 0 0,-1-1-1,0-1 1,-1 0 0,-1-1-1,22-33 1,-2-6 347,32-72-1,-43 81 4,-3-1 0,15-52 1,-31 78 210,-10 44-381,-1 29-200,2-1 1,3 1 0,4 75-1,0-94-102,1-1-1,10 44 1,-10-65-53,1-1 0,0 1 1,1-1-1,0 0 0,0 1 1,1-2-1,0 1 0,1-1 1,0 1-1,13 13 0,-17-21 60,1 1 0,-1-1-1,1 0 1,-1 0-1,1 0 1,0-1 0,-1 1-1,1-1 1,0 1 0,0-1-1,0 0 1,0 0 0,0 0-1,1 0 1,-1-1 0,4 1-1,-3-1 17,0-1 1,0 0-1,0 1 0,0-1 0,-1 0 0,1-1 0,0 1 1,-1-1-1,1 1 0,-1-1 0,0 0 0,0 0 0,6-5 0,26-28-599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163 217 14795,'5'-12'1153,"0"1"-1,-1-1 0,0 0 1,-1 0-1,0 0 1,1-20-1,-3 26-1005,-1 0 1,0 0-1,0 0 0,0 0 1,-1 0-1,0-1 0,0 2 0,0-1 1,-1 0-1,0 0 0,0 0 1,-1 1-1,1-1 0,-1 1 0,-4-6 1,6 10-134,0 0-1,-1 0 1,1-1 0,0 1 0,0 0 0,-1 0 0,1 1 0,-1-1 0,1 0-1,-1 0 1,1 1 0,-1-1 0,0 0 0,1 1 0,-1 0 0,0-1-1,1 1 1,-1 0 0,0 0 0,1 0 0,-1 0 0,0 0 0,1 0 0,-1 1-1,0-1 1,1 1 0,-1-1 0,0 1 0,1-1 0,-1 1 0,1 0-1,-1 0 1,-1 1 0,-3 2 13,1 0-1,-1 0 1,1 0 0,0 1-1,0 0 1,0 0-1,-4 6 1,0 3-13,0-1-1,1 2 1,1-1 0,0 1 0,-8 25-1,12-31-13,1 0-1,0 0 0,0 1 1,1-1-1,0 1 0,1-1 0,0 1 1,0-1-1,1 1 0,3 15 1,-3-22-3,0 0 1,0 0-1,0 0 1,1-1-1,-1 1 1,0 0-1,1-1 1,0 1-1,0-1 1,0 0-1,0 1 1,0-1-1,0 0 1,0 0-1,1-1 1,-1 1 0,1 0-1,-1-1 1,1 1-1,0-1 1,-1 0-1,1 0 1,0 0-1,0 0 1,0-1-1,0 1 1,0-1-1,0 1 1,0-1-1,0 0 1,3-1-1,6 0-10,-1 0 0,1-1 0,-1-1 0,1 0 0,-1 0 0,17-8 0,2-4-16,-1-1 1,49-36-1,3-2 40,-77 51-1,0 1 1,1 0-1,-1 0 0,0 0 0,1 0 0,6-1 0,-10 3-3,0 0 1,0 0-1,0 0 0,0 0 0,0 0 0,0 0 0,0 0 0,0 0 0,0 0 1,0 1-1,0-1 0,0 0 0,0 1 0,0-1 0,0 0 0,0 1 0,-1-1 1,1 1-1,0 0 0,0-1 0,0 1 0,-1 0 0,1-1 0,0 1 0,-1 0 1,1 0-1,-1 0 0,1 0 0,-1 0 0,1-1 0,-1 1 0,1 0 0,-1 2 1,7 23 168,-6-21-122,1 1 0,-1-1 0,1 1 0,0-1 0,0 0-1,5 9 1,-6-13-38,1 1-1,-1-1 1,0 1-1,1-1 1,-1 0-1,1 0 0,0 1 1,-1-1-1,1 0 1,0 0-1,0-1 1,0 1-1,0 0 0,0 0 1,0-1-1,0 0 1,0 1-1,0-1 1,0 0-1,0 0 0,0 0 1,0 0-1,3 0 1,5-2 23,-1 0 0,1 0 1,0 0-1,-1-1 0,16-7 0,47-28 63,-15 7-122,-45 25-16,0 1-1,1 0 1,-1 1 0,1 0-1,15-2 1,-25 5 29,0 1-1,0-1 1,0 1 0,0 0-1,0 0 1,0 0 0,0 1-1,-1-1 1,1 1 0,0-1-1,0 1 1,0 0-1,0 0 1,-1 0 0,1 1-1,0-1 1,-1 0 0,0 1-1,1 0 1,-1 0 0,0 0-1,1 0 1,-1 0 0,0 0-1,-1 0 1,1 1-1,0-1 1,-1 1 0,3 3-1,6 30 46,-9-31 7,-1 0 0,2 0 0,-1-1 0,1 1-1,-1 0 1,1-1 0,1 1 0,3 6 0,-5-10-26,0 0-1,0 0 1,0-1 0,0 1 0,1 0 0,-1 0-1,0-1 1,0 1 0,1-1 0,-1 1 0,0-1-1,1 1 1,-1-1 0,1 0 0,-1 0 0,0 0-1,1 0 1,-1 0 0,1 0 0,-1 0 0,1 0-1,-1 0 1,0-1 0,1 1 0,-1 0 0,3-2-1,35-18 212,-35 18-212,37-25 144,36-20 13,-70 43-172,1 0 0,0 1-1,-1 0 1,2 0 0,-1 1 0,0 0 0,17-1 0,-23 3-2,-1 0 0,1 0 1,0 0-1,0 0 0,0 1 1,-1-1-1,1 1 0,0-1 1,-1 1-1,1 0 0,0-1 1,-1 1-1,1 0 0,-1 0 1,1 0-1,-1 0 0,1 1 1,-1-1-1,0 0 0,0 1 0,0-1 1,0 0-1,0 1 0,0 0 1,0-1-1,0 1 0,0-1 1,-1 1-1,1 0 0,-1 0 1,1-1-1,-1 3 0,2 6-290,-1-1-1,0 0 1,0 1-1,-2 16 0,1-25 274,0-1-1,0 1 0,0-1 0,0 1 1,0-1-1,0 1 0,0-1 0,0 1 0,0-1 1,0 1-1,0-1 0,0 0 0,-1 1 0,1-1 1,0 1-1,0-1 0,0 1 0,-1-1 0,1 0 1,0 1-1,-1-1 0,1 1 0,0-1 1,-1 0-1,1 0 0,0 1 0,-1-1 0,1 0 1,-1 1-1,1-1 0,0 0 0,-1 0 0,0 0 1,-8-1-336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26 17860,'6'-6'568,"-4"4"-297,0 0 0,0-1 0,0 1 0,1 0-1,-1 1 1,1-1 0,-1 0 0,6-2 0,-19 26 1964,-28 49-407,-215 412-294,246-464-2008,9-16-320,15-26-456,12-22-20,234-369-4715,-252 399 6353,1 0 0,12-14 0,-23 30-349,0-1 0,0 0 0,0 0 0,0 0 0,0 0 0,0 0 0,0 1 0,0-1 0,0 0 0,0 0 0,0 0 0,0 0 0,0 0 0,1 0 0,-1 0 0,0 1 0,0-1 0,0 0 0,0 0-1,0 0 1,0 0 0,0 0 0,0 0 0,0 0 0,1 0 0,-1 0 0,0 0 0,0 0 0,0 0 0,0 1 0,0-1 0,0 0 0,1 0 0,-1 0 0,0 0 0,0 0 0,0 0 0,0 0 0,0 0-1,1 0 1,-1 0 0,0 0 0,0-1 0,0 1 0,0 0 0,0 0 0,0 0 0,0 0 0,1 0 0,-1 0 0,0 0 0,0 0 0,0 0 0,0 0 0,0 0 0,0 0 0,0-1 0,0 1 0,1 0 0,-1 0-1,0 0 1,-3 13 502,-25 84 1219,-29 114 110,49-170-1537,1 1 1,2-1 0,0 52 0,5-82-196,1 1 1,0-1 0,5 21 0,-5-29-93,0 0 0,0-1 0,0 1 0,0-1 1,0 1-1,1-1 0,-1 1 0,1-1 0,2 3 0,-3-4-13,0 0-1,0 0 1,0-1-1,0 1 0,0 0 1,0-1-1,0 1 0,0 0 1,1-1-1,-1 0 0,0 1 1,0-1-1,1 0 0,-1 1 1,0-1-1,0 0 0,1 0 1,-1 0-1,0 0 0,3-1 1,-2 1-11,0-1 0,0 1-1,0-1 1,-1 1 0,1-1 0,0 0 0,0 0 0,0 0 0,-1 0 0,1 0-1,0 0 1,-1-1 0,1 1 0,-1-1 0,0 1 0,3-4 0,-2 2-4,0-1-1,0 0 1,0 0 0,0 0 0,-1-1 0,1 1 0,0-6 0,0-2-12,-1 0 0,0 0 1,-1 0-1,-2-21 0,0 15-13,-1 1-1,-1-1 0,-9-25 0,10 36 14,1 0-1,-1 1 0,-1-1 1,1 1-1,-1-1 0,0 1 1,-1 0-1,1 0 1,-1 1-1,0 0 0,-7-6 1,11 10 11,1 1 0,-1-1 1,1 1-1,-1-1 0,0 1 1,0 0-1,1-1 0,-1 1 1,0 0-1,0-1 0,1 1 1,-1 0-1,0 0 0,0 0 1,0 0-1,1 0 0,-1 0 1,0 0-1,0 0 0,0 0 1,1 0-1,-1 0 0,0 0 1,0 1-1,0-1 0,1 0 1,-1 1-1,0-1 0,0 0 1,1 1-1,-1-1 0,0 1 1,1-1-1,-1 1 0,1-1 1,-1 1-1,1 0 0,-1-1 1,1 1-1,-1 0 0,1-1 1,-1 1-1,1 0 0,0-1 1,-1 1-1,1 0 0,0 0 1,0 0-1,-1 1 0,0 3-11,0 0 0,0 1 0,0-1 0,0 0 0,1 1 0,0 6 0,0-8 10,1 1 0,-1-1 0,1 1 0,0-1 1,0 0-1,1 1 0,-1-1 0,1 0 1,0 0-1,0 0 0,0 0 0,1 0 0,-1-1 1,1 1-1,0 0 0,0-1 0,0 0 0,0 0 1,1 0-1,0 0 0,-1-1 0,1 1 0,0-1 1,0 0-1,0 0 0,0 0 0,0-1 1,1 0-1,-1 1 0,0-1 0,1-1 0,-1 1 1,1-1-1,-1 1 0,1-1 0,-1-1 0,1 1 1,-1-1-1,1 1 0,-1-1 0,1-1 0,-1 1 1,4-2-1,6-3 41,0-1-1,0 0 1,-1-1-1,0-1 1,-1 0-1,0 0 1,0-1 0,20-23-1,-17 15 117,-1 0-1,-1-1 1,-1 0-1,0-1 1,11-26-1,-31 69-64,2 1 0,1 0 0,1 0 0,1 0 0,0 44 0,3-61-73,0-1-1,0 0 0,0 1 0,1-1 1,1 0-1,-1 0 0,4 9 1,-5-14-8,1 1 0,0-1 1,-1 1-1,1-1 1,0 0-1,0 1 0,0-1 1,0 0-1,0 0 1,0 0-1,0 0 0,1 0 1,-1 0-1,0 0 1,1 0-1,-1 0 0,0-1 1,1 1-1,-1 0 1,1-1-1,-1 1 0,1-1 1,0 0-1,-1 1 1,1-1-1,-1 0 0,1 0 1,-1 0-1,1 0 1,0 0-1,-1-1 1,1 1-1,-1 0 0,2-1 1,5-2 20,0 0 0,0 0 0,-1-1 0,1 0 0,-1 0 0,0-1 0,-1 0 1,12-10-1,45-51 158,-63 66-185,83-98 130,-83 97-135,0 1 1,1-1-1,-1 1 1,0-1-1,1 1 1,-1 0 0,0-1-1,1 1 1,-1-1-1,1 1 1,-1 0-1,1-1 1,-1 1 0,1 0-1,-1 0 1,1-1-1,-1 1 1,1 0 0,-1 0-1,1 0 1,0-1-1,0 1 1,2 11-82,-10 32-148,4-23 17,2-8-100,0-1 0,1 1 0,1-1-1,0 0 1,3 16 0,-4-25 247,1 0 1,-1 0 0,1 0-1,-1 0 1,1 0-1,0 0 1,0 0-1,0 0 1,0 0-1,0 0 1,0 0-1,1-1 1,-1 1 0,0-1-1,1 1 1,0-1-1,-1 1 1,1-1-1,0 0 1,0 0-1,-1 0 1,1 0-1,0 0 1,0 0 0,0 0-1,0 0 1,0-1-1,1 0 1,-1 1-1,0-1 1,0 0-1,0 0 1,0 0-1,0 0 1,1 0 0,1-1-1,4-1-71,0 0 0,-1-1 0,1 0 1,-1 0-1,0-1 0,0 0 0,0 0 0,9-8 0,23-23-663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 14107,'-1'-1'143,"0"1"-1,0-1 1,0 1-1,0-1 1,0 1-1,0 0 1,-1-1 0,1 1-1,0 0 1,0 0-1,0 0 1,0 0 0,-1 0-1,1 0 1,0 0-1,0 1 1,0-1-1,0 0 1,0 1 0,-1-1-1,1 1 1,-1 0-1,-1 1 165,0 0-1,0 0 0,0 1 0,0-1 1,1 1-1,-1 0 0,-2 4 0,-3 3 364,2 1 0,0 0 0,-7 17-1,13-27-656,-4 6 198,1 1 0,1 0 0,-1 0 0,-1 14 0,4-21-193,0 1-1,-1-1 1,1 1 0,0-1 0,0 0-1,0 1 1,1-1 0,-1 1 0,0-1-1,0 1 1,1-1 0,-1 0 0,1 1 0,-1-1-1,1 0 1,0 0 0,-1 1 0,1-1-1,0 0 1,0 0 0,0 0 0,0 0-1,0 0 1,0 0 0,0 0 0,0 0 0,0 0-1,1 0 1,-1-1 0,0 1 0,0-1-1,1 1 1,-1-1 0,0 1 0,2 0 0,69 9-155,-58-9 102,-1 0 0,0 1 0,0 0 0,0 1 0,0 0 0,0 1 0,0 1 0,-1 0 0,16 9 0,-26-13 47,0 1 0,0-1 0,0 1 0,0 0 0,-1-1 0,1 1 1,0 0-1,-1 0 0,1 0 0,-1 0 0,0 0 0,1 0 0,-1 1 0,0-1 0,-1 0 1,1 1-1,0-1 0,-1 1 0,1 2 0,-1-1 25,0 0 0,0 0 1,0 0-1,-1-1 0,0 1 0,0 0 1,0 0-1,0-1 0,-1 1 0,1-1 0,-4 5 1,-1 3 94,-2-1 0,1 0 1,-1 0-1,-1-1 0,0 0 0,-15 12 1,20-18-129,0 0-1,0 0 1,0-1 0,-1 0 0,1 0-1,0 0 1,-1 0 0,0-1 0,-6 2-1,9-3-56,1 1 0,-1-1-1,0 0 1,1 0-1,-1 0 1,0-1-1,1 1 1,-1 0-1,0 0 1,1-1 0,-1 1-1,1-1 1,-1 0-1,1 1 1,-1-1-1,1 0 1,-1 0-1,1 0 1,0 0 0,-1 0-1,1 0 1,0 0-1,0-1 1,0 1-1,0 0 1,0-1-1,0 1 1,0-1 0,-1-2-1,-1-4-37,1 0 0,0 0 1,0 0-1,0 0 0,1 0 0,1-1 0,-1 1 0,3-15 1,1-39-481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9:4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11386,'5'-4'162,"-1"1"-1,1 0 0,0 1 0,-1-1 1,1 1-1,1 0 0,-1 0 0,0 0 1,0 1-1,7-1 0,11-4-76,38-3 1,338-39 410,-335 39-446,1 3-1,106 3 1,-71 10 11,100 19 1,198 30 23,20 3 302,369 22 8,-362-47-335,575 14-14,-795-43-21,320-14-9,-1-29-23,411 17 24,-262 37 30,-373-28 1,-1-23-39,-198 22-7,-7 2 0,296-47 26,-338 51 259,-52 8-257,0-1-1,0 0 1,0 1-1,0-1 1,0 0-1,-1 1 1,1-1-1,0 0 1,0 1 0,0-1-1,0 0 1,0 0-1,0 1 1,0-1-1,-1 0 1,1 1-1,0-1 1,0 0 0,0 0-1,-1 1 1,1-1-1,0 0 1,0 0-1,-1 0 1,1 1-1,0-1 1,-1 0 0,1 0-1,0 0 1,0 0-1,-1 1 1,-12 9 342,2-2-429,-1-1 1,1 0-1,-1 0 0,-15 5 1,19-10-105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17572,'1'1'129,"1"1"0,-1-1 0,0 1 1,1 0-1,-1-1 0,0 1 0,0 0 1,0 0-1,0 0 0,0 0 0,-1 0 1,1 0-1,-1 0 0,1 0 0,-1 0 0,1 4 1,-6 35 517,2-23-271,-18 282 4117,20-251-4043,2-1 1,2 0-1,2 0 0,2-1 0,25 87 0,-32-134-444,0 1 1,0-1 0,0 1-1,0 0 1,1-1-1,-1 1 1,0-1-1,0 1 1,0 0-1,0-1 1,1 1-1,-1-1 1,0 1-1,0-1 1,1 1-1,-1-1 1,1 1-1,-1-1 1,0 0-1,1 1 1,-1-1-1,1 1 1,-1-1-1,1 0 1,-1 1-1,1-1 1,-1 0-1,1 0 1,0 1-1,0-2 1,-1 0 0,0 0 0,1 1 0,-1-1 0,1 0 0,-1 0 0,0 0 0,0 1 0,0-1 0,1 0 0,-1 0 0,0 0 0,0 0 0,0 0 0,0 1 0,0-1 0,-1-1 0,-1-19-7,-2 1 0,0-1-1,-10-28 1,-26-58-348,-5 17-122,16 35-606,74 75-103,-21-10 875,0-2-1,0-1 0,1-1 0,34 3 0,-43-7 205,0-1 0,0-1 0,0 0 0,1-1 0,-1-1 0,0-1 0,31-8 0,-43 10 135,0 0 0,0-1 0,0 1 0,-1-1 0,1 0 0,0 0 0,-1 0 0,0 0 0,1-1 0,-1 1 0,0-1 0,0 0 0,0 0 0,-1 0 0,1 0 0,2-5 0,-5 8-18,0-1 0,0 1 0,1-1 0,-1 1 0,0-1 0,0 1 0,0-1 0,0 1 0,0-1 0,0 1 0,0-1 0,0 1 0,0-1 0,0 0 0,0 1 0,0-1 1,0 1-1,0-1 0,0 1 0,-1-1 0,1 1 0,0-1 0,0 1 0,-1-1 0,1 1 0,0-1 0,-1 1 0,1 0 0,0-1 0,-1 1 0,1-1 0,-1 1 0,1 0 0,0-1 0,-1 1 1,1 0-1,-1 0 0,1-1 0,-1 1 0,1 0 0,-1 0 0,1 0 0,-1 0 0,0 0 0,1 0 0,-1-1 0,1 1 0,-1 0 0,1 0 0,-1 1 0,1-1 0,-1 0 0,1 0 0,-2 0 0,-1 0 53,0 1-1,0-1 1,0 1-1,0 0 1,0-1-1,0 1 1,0 1-1,-5 1 1,-1 4 15,1 0 0,0 0 0,1 1 1,0 0-1,0 0 0,0 1 0,1-1 1,1 2-1,-9 16 0,8-13-34,1 0-1,0 1 0,1 0 1,1 0-1,0 0 1,-2 24-1,5-33-30,0-1-1,0 0 0,0 0 1,0 0-1,1 0 1,0 0-1,-1 0 0,2 0 1,-1 0-1,0 0 0,1 0 1,2 4-1,-3-6-11,0-1 0,1 1 0,-1-1 0,0 0 0,1 1 1,-1-1-1,0 0 0,1 0 0,-1 0 0,1 0 0,0 0 0,-1-1 0,1 1 0,0 0 0,0-1 0,-1 1 0,1-1 0,0 0 0,0 0 0,0 1 0,-1-1 0,1 0 0,0-1 0,0 1 0,0 0 1,-1 0-1,1-1 0,0 1 0,2-2 0,5-1 6,-1-1 0,0 0 1,0 0-1,0-1 0,0 0 0,-1-1 1,0 0-1,0 0 0,0 0 1,8-11-1,0-1 14,-1-2-1,23-38 1,-28 42-12,11-30-1,-18 40-18,0 1 0,-1 0 0,1-1 0,-1 0 0,0 1-1,-1-1 1,1 0 0,-1 1 0,-1-11 0,1 15 2,0 1 0,0 0 1,0-1-1,0 1 1,0 0-1,0-1 0,0 1 1,0 0-1,-1-1 0,1 1 1,0 0-1,0-1 0,0 1 1,0 0-1,0 0 0,0-1 1,-1 1-1,1 0 0,0-1 1,0 1-1,0 0 1,-1 0-1,1 0 0,0-1 1,-1 1-1,1 0 0,0 0 1,0 0-1,-1 0 0,1-1 1,0 1-1,-1 0 0,1 0 1,0 0-1,-1 0 0,1 0 1,0 0-1,-1 0 1,1 0-1,0 0 0,-1 0 1,1 0-1,0 0 0,-1 0 1,1 0-1,0 0 0,0 0 1,-1 0-1,1 1 0,0-1 1,-1 0-1,1 0 1,0 0-1,0 0 0,-1 1 1,1-1-1,-15 18-16,9-5 29,1-1-1,1 2 0,0-1 1,1 0-1,0 0 0,1 1 0,1 0 1,0-1-1,0 1 0,2 0 1,0 0-1,3 14 0,-4-24 0,1 0 0,0-1-1,0 1 1,0-1 0,1 1 0,-1-1-1,1 1 1,0-1 0,0 0 0,0 0-1,0 1 1,1-2 0,-1 1 0,1 0-1,0 0 1,0-1 0,0 0 0,0 1-1,0-1 1,7 3 0,-6-3 3,1-1 0,0 0 0,0 1 0,0-2 0,0 1 0,0 0 0,0-1 0,0 0 0,0 0 0,0-1 0,0 0 0,0 1 0,0-1 0,0-1 0,7-2 0,1-2-5,-1 0 1,0 0 0,-1-1-1,1-1 1,-2 0 0,1-1 0,-1 0-1,0 0 1,-1-1 0,0 0 0,0-1-1,-1 0 1,-1 0 0,0-1-1,0 0 1,9-24 0,-15 35-18,-1-1 0,1 1 0,-1 0 0,0-1 0,1 1 0,-1 0 0,0-1 0,0 1 0,0 0-1,0-1 1,0 1 0,0 0 0,0-1 0,-1 1 0,1 0 0,0-1 0,-2-1 0,2 3 5,0 0 0,0 0 0,0 0 0,-1-1 0,1 1 0,0 0 0,0 0 0,0 0 0,-1 0 0,1 0 0,0 0 0,0 0 0,0 0 0,-1 0 0,1 0 0,0 0 0,0 0 0,-1 0 0,1 0 0,0 0 0,0 0 0,0 0 0,-1 0 0,1 0 0,0 0 0,0 0 0,0 1 0,-1-1 0,1 0 0,0 0 0,0 0 0,-1 1 0,-9 11-60,5-3 46,1 1-1,0-1 0,0 0 1,1 1-1,-3 14 0,5-20 26,0 0-1,0 1 1,1-1-1,0 0 1,0 1 0,0-1-1,0 1 1,0-1-1,1 0 1,0 1-1,0-1 1,0 0-1,0 0 1,1 0-1,2 5 1,-3-8 2,1 1-1,-1-1 1,0 1 0,1-1-1,-1 0 1,1 0 0,-1 0-1,1 0 1,0 0 0,0 0-1,-1 0 1,1 0 0,0-1-1,0 1 1,0-1 0,0 1 0,0-1-1,-1 0 1,1 0 0,0 0-1,0 0 1,0 0 0,0 0-1,0 0 1,0-1 0,0 1-1,0-1 1,0 0 0,3-1-1,4-2 26,1 0-1,-1-1 1,1 0-1,9-8 1,9-9-20,-1-1 0,-1-1 0,-1-1 0,-1-2 0,-2 0 0,33-52 0,-58 97-97,0-1 1,1 0-1,1 1 1,1-1-1,3 24 1,-2-35-26,0 0 1,0-1-1,1 1 1,4 9-1,-5-13 91,0 0 0,0 0 0,0 0 1,0-1-1,1 1 0,-1 0 0,0 0 0,1-1 0,0 1 0,-1-1 0,1 0 0,0 1 0,0-1 1,0 0-1,2 1 0,15 1-180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 18908,'-2'-1'300,"0"1"-1,0 0 1,0 0-1,0 0 1,0 0-1,0 0 1,0 1-1,1-1 1,-1 1-1,0-1 1,-3 2-1,-2 0 62,-144 45 3249,130-39-3594,1 0 0,0 2 1,0 1-1,0 0 1,-17 15-1,36-26-17,0 1-1,0 0 1,0 0-1,0-1 1,0 1 0,0 0-1,0 0 1,1 0-1,-1 0 1,0 0 0,0 0-1,1 0 1,-1 0-1,0 0 1,1 0 0,-1 0-1,1 0 1,0 1-1,-1-1 1,1 0 0,0 2-1,0-2 1,0 0-1,1 0 1,-1-1-1,1 1 0,0 0 1,-1-1-1,1 1 1,-1 0-1,1-1 1,0 1-1,-1-1 1,1 1-1,0-1 0,0 1 1,0-1-1,-1 1 1,1-1-1,0 0 1,0 0-1,0 1 0,1-1 1,9 2-15,0 0 0,0-1 0,15-1-1,-24 0 15,54-1-59,-24 0 31,0 0-1,-1 3 0,1 0 0,0 2 0,34 9 1,-61-12 27,0 1 1,0 0 0,0 0 0,0 0 0,-1 1 0,1-1 0,-1 1 0,0 0 0,0 1 0,0-1-1,5 6 1,-7-7 19,-1 0-1,1 0 1,-1 1 0,0-1-1,0 0 1,0 1-1,0-1 1,0 1 0,0-1-1,-1 1 1,1-1-1,-1 1 1,0 0 0,0-1-1,0 1 1,0-1-1,0 1 1,-1 0-1,1-1 1,-1 1 0,1-1-1,-1 1 1,0-1-1,-2 5 1,-2 2 77,0-1 0,0 0 0,-1 0 1,0 0-1,0-1 0,-1 0 0,0 0 0,0 0 0,-1-1 0,1 0 0,-13 6 1,13-8-94,1 0 0,-1 0 0,-1-1 0,1 0 0,0-1 0,-1 0 0,1 0 0,-1 0 0,0-1 0,0 0 0,1 0 0,-1-1 0,0 0 1,-12-2-1,18 2-74,0-1 0,0 1 1,0-1-1,1 1 0,-1-1 1,0 0-1,0 0 1,0 0-1,1 0 0,-1 0 1,1 0-1,-1 0 0,1-1 1,-1 1-1,1-1 0,0 1 1,-1-1-1,1 1 1,0-1-1,0 0 0,0 1 1,0-1-1,1 0 0,-2-3 1,1 2 0,1 0 1,0 0-1,-1 0 0,1-1 1,0 1-1,0 0 1,1 0-1,-1 0 0,1-1 1,0 1-1,-1 0 0,1 0 1,1 0-1,1-3 1,14-24-667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164 479 18252,'-12'6'285,"1"1"0,1-1-1,-1 2 1,1-1 0,0 2 0,1-1 0,0 1 0,0 1 0,1-1-1,0 1 1,1 1 0,0 0 0,1 0 0,0 0 0,0 0-1,1 1 1,1 0 0,0 0 0,1 1 0,0-1 0,-2 19 0,5-27-252,0 0 0,0 1 0,0-1 0,0 0 0,0 0 0,1 0 0,0 1 0,0-1 0,0 0 0,0 0 0,1 0 0,-1 0 1,1-1-1,0 1 0,0 0 0,0-1 0,1 1 0,0-1 0,-1 0 0,1 0 0,0 0 0,0 0 0,1 0 0,-1-1 0,0 0 0,1 1 1,0-1-1,-1 0 0,8 2 0,-2-2-4,1-1-1,0 0 1,-1 0 0,1-1 0,0 0-1,0 0 1,-1-1 0,1-1 0,0 0 0,-1 0-1,0-1 1,1 0 0,-1 0 0,0-1-1,16-10 1,-1 0 22,0-2-1,-1-1 0,0 0 1,24-26-1,-26 21 6,-1 0 1,-1-1-1,-1-1 1,-1-1-1,-1 0 0,-1-2 1,-2 1-1,13-34 1,-19 41-28,-1 0 0,-1-1 1,-1 0-1,0 1 0,-2-1 1,0-1-1,-1 1 1,-1 0-1,-1 0 0,-1 0 1,0 0-1,-2 0 0,-6-20 1,8 31-24,-1 1 1,-1 0 0,1 0-1,-1 0 1,-1 1 0,0-1-1,0 1 1,0 0 0,-1 1-1,1-1 1,-2 1 0,1 0-1,-14-9 1,15 12-6,0 0-1,-1 0 0,1 1 1,0 0-1,-1 0 0,0 0 1,1 1-1,-1 0 0,0 0 1,0 0-1,0 1 1,1 0-1,-1 0 0,0 0 1,0 1-1,0 0 0,0 0 1,1 0-1,-1 1 0,0 0 1,-6 3-1,4-1-7,-1 1 1,1 0-1,0 0 0,0 1 1,1 0-1,0 1 0,0-1 1,0 1-1,1 0 0,0 1 1,0 0-1,1 0 0,0 0 1,-7 17-1,9-19-9,1 0 0,0 0 0,0-1 0,1 1 0,-1 1 0,2-1 0,-1 0 0,0 0 0,1 0 0,0 0 1,1 1-1,0-1 0,0 0 0,0 0 0,0 0 0,1 0 0,0 0 0,0 0 0,1-1 0,-1 1 0,1-1 0,1 0 0,-1 1 0,5 4 0,1 0-42,0-1 1,1-1-1,0 0 0,1 0 0,18 10 0,63 27-282,-60-31 182,40 24-1,-63-33 142,-1 1-1,1 1 1,-1-1-1,0 1 1,-1 1 0,1-1-1,-1 1 1,6 11-1,-9-13-28,-1 0 0,0 0 0,0 1 0,0-1 0,-1 1 0,0 0-1,-1 0 1,1 0 0,-1 0 0,-1 0 0,1 0 0,-1 0-1,-1 7 1,0-5-113,0 0 0,0 0 0,-1 0 0,0 0 0,-1 0 0,0-1 0,-6 13 0,1-10-173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122 201 18676,'-2'1'179,"-1"-1"-1,1 1 1,0-1-1,-1 1 1,1 0-1,0 0 1,0 0-1,0 0 1,0 0-1,0 0 1,0 0-1,0 1 1,0-1-1,0 1 1,0 0-1,1-1 1,-1 1-1,-2 4 1,1-2 106,-6 6 14,1 1 0,0 1 1,0-1-1,2 1 1,-1 1-1,1-1 0,1 1 1,1 0-1,-1 0 0,2 0 1,0 1-1,1 0 0,0-1 1,0 28-1,2-37-269,0-1 0,0 0 0,1 1 0,-1-1-1,1 1 1,0-1 0,0 0 0,0 0 0,0 1 0,0-1 0,1 0-1,-1 0 1,1 0 0,0 0 0,0-1 0,0 1 0,0 0 0,1-1 0,-1 1-1,1-1 1,-1 0 0,1 0 0,0 0 0,0 0 0,0 0 0,0-1-1,0 1 1,0-1 0,0 0 0,0 0 0,1 0 0,-1-1 0,0 1 0,1-1-1,5 1 1,1-1 35,1-1-1,-1 0 0,0-1 1,0 0-1,0 0 0,0-1 1,0-1-1,-1 0 0,1 0 1,15-9-1,-8 2 32,-1-1 0,0 0-1,-1-1 1,0-1 0,-1-1 0,-1 1-1,0-2 1,-1 0 0,-1-1 0,0 0-1,-1 0 1,-1-1 0,-1 0 0,12-38-1,-19 51-67,-1-1-1,1 1 0,-1 0 0,0 0 1,-1-9-1,1 13-24,0 1 1,0-1-1,-1 0 0,1 0 1,0 1-1,0-1 0,0 0 1,-1 1-1,1-1 1,0 0-1,-1 1 0,1-1 1,0 1-1,-1-1 1,1 0-1,-1 1 0,1-1 1,-1 1-1,0-1 0,0 1-1,0 0-1,1 0 0,-1 0 0,0 0 0,1 0 0,-1 0 0,0 0 0,1 1 0,-1-1 0,0 0 0,1 0 0,-1 1 0,1-1 0,-1 0 0,0 1 1,1-1-1,-1 0 0,1 1 0,-1-1 0,1 1 0,-1-1 0,1 1 0,-1-1 0,1 1 0,-1 0 0,-2 4-8,0 0 0,0-1 0,0 1 1,1 1-1,-1-1 0,1 0 0,0 0 0,1 1 0,0-1 0,-1 1 0,2-1 0,-1 1 0,1 0 0,-1-1 1,2 1-1,0 8 0,-1-10 1,1 0 1,-1 0 0,1 0-1,0-1 1,0 1 0,0 0-1,1-1 1,-1 1 0,1-1-1,0 1 1,0-1 0,0 0-1,0 0 1,1 0 0,-1 0-1,1 0 1,0 0 0,0-1-1,0 1 1,0-1 0,0 0-1,0 0 1,1 0 0,6 2-1,-2-2 8,0-1-1,0 0 0,1 0 0,-1-1 0,0-1 0,0 1 1,0-1-1,0 0 0,0-1 0,0 0 0,0 0 0,0-1 0,-1 0 1,14-7-1,-16 7 0,1 0 1,-1 1 0,0-2-1,0 1 1,-1-1-1,1 1 1,-1-1-1,0-1 1,0 1 0,0 0-1,0-1 1,-1 0-1,0 0 1,0 0 0,0 0-1,-1-1 1,1 1-1,-1-1 1,-1 1 0,3-12-1,-4 15-7,0 1 0,0-1 0,0 0 1,0 0-1,0 0 0,0 1 0,0-1 0,-1 0 0,1 0 0,-1 1 0,1-1 0,-1 0 0,0 1 1,0-1-1,-1-2 0,1 3-6,0 1 1,1-1 0,-1 0-1,0 0 1,0 1 0,0-1-1,0 1 1,0-1 0,0 1-1,0-1 1,0 1 0,0-1-1,-1 1 1,1 0 0,0 0-1,0 0 1,0 0 0,-2-1-1,0 2-12,-1-1 0,1 1 0,0 0-1,0-1 1,0 1 0,-1 1 0,1-1-1,0 0 1,0 1 0,1 0 0,-1-1 0,0 1-1,0 0 1,1 1 0,-3 1 0,0 2-30,0 0 1,0 0 0,0 0-1,-4 9 1,8-12 38,-1 0 0,1 0 1,0 0-1,-1 0 0,2 0 0,-1 0 0,0 1 1,1-1-1,-1 0 0,1 0 0,0 1 1,0 4-1,1-6 11,0 0 0,0-1 0,-1 1 0,1 0 0,0-1 0,1 1 0,-1-1 0,0 1 0,0-1 0,1 0 0,-1 1 0,1-1 0,-1 0 0,1 0 0,-1 0 0,1 0 0,0 0 0,-1-1 0,1 1 0,0 0 0,0-1 0,0 1 0,-1-1 0,1 0 0,3 1 0,9 1-9,1 0 0,18-1 0,-21-1 2,353 1 112,-364 0-75,1-1 0,-1 0 0,1 0 0,-1 0 0,1 0 0,-1 0 0,1-1 0,-1 1 0,1 0 0,-1-1 0,1 1 0,-1-1 0,1 1 0,-1-1 0,0 0 0,1 0 0,-1 0 0,0 1 0,0-1 0,1 0 0,-1-1 0,0 1 0,0 0 0,0 0 0,0 0 0,-1-1 0,1 1 0,1-2 0,-1-2 62,-1 0 0,0 0 0,0 0 0,0 0-1,-1 0 1,0 1 0,0-1 0,-1-5 0,-71-253-313,73 263 178,0 0 0,-1 0 0,1 0 0,0-1 0,0 1 0,0 0 1,0 0-1,0-1 0,0 1 0,0 0 0,0 0 0,0-1 0,-1 1 0,1 0 0,0 0 0,0-1 1,0 1-1,0 0 0,1 0 0,-1-1 0,0 1 0,0 0 0,0 0 0,0-1 0,0 1 1,0 0-1,0 0 0,0-1 0,0 1 0,1 0 0,-1 0 0,0 0 0,0-1 0,0 1 0,0 0 1,1 0-1,-1 0 0,0 0 0,0-1 0,0 1 0,1 0 0,-1 0 0,0 0 0,0 0 1,1 0-1,-1 0 0,0 0 0,0 0 0,1 0 0,-1 0 0,0 0 0,0 0 0,1 0 0,-1 0 1,1 0-1,12 4-1286,-12-4 1172,7 3-293,-1 0 0,1-1-1,0 0 1,1 0 0,-1-1-1,0 0 1,0 0 0,9-1-1,16-4-804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24 16275,'0'-1'124,"-1"-1"-1,1 1 0,-1-1 0,0 1 0,0-1 0,1 1 0,-1 0 1,0-1-1,0 1 0,0 0 0,-1 0 0,1 0 0,0 0 0,0 0 1,0 0-1,-1 0 0,1 0 0,-1 1 0,-1-2 0,2 2-42,0 0 0,0 0-1,0 0 1,0 0 0,0 1 0,0-1-1,0 0 1,0 0 0,0 1 0,0-1-1,0 1 1,0-1 0,0 1-1,1-1 1,-1 1 0,0-1 0,0 1-1,0 0 1,1 0 0,-1-1-1,-1 2 1,-2 5 230,-1-1 0,1 1 0,0 0 0,1 0 0,-1 0 0,-2 10 1,-5 24 26,1 1 0,2 0 0,2 0 1,2 0-1,1 0 0,3 1 1,1-1-1,13 80 0,-11-106-229,0 0 0,1-1 1,1 0-1,0 0 0,1 0 0,9 14 0,-14-25-85,1-1 0,0 0 0,0 1 0,1-1 0,-1 0 0,1 0 0,-1-1 0,1 1-1,0-1 1,0 1 0,0-1 0,0 0 0,1 0 0,-1 0 0,1 0 0,-1-1 0,1 1 0,-1-1 0,1 0 0,0 0 0,0-1 0,-1 1-1,1-1 1,0 1 0,0-1 0,0 0 0,0-1 0,-1 1 0,1-1 0,6-1 0,3-3 16,0-1-1,-1 0 1,1-1 0,-1 0 0,-1-1-1,1 0 1,-1-1 0,19-20 0,-16 15-39,1 1 1,0 1-1,23-14 1,-37 25-4,-1 1 0,1 0 0,-1-1 0,1 1 0,-1 0 0,1-1 0,-1 1 0,1 0 0,-1 0 0,1-1 1,-1 1-1,1 0 0,0 0 0,-1 0 0,1 0 0,-1 0 0,1 0 0,0 0 0,-1 0 0,1 0 0,-1 0 0,1 0 0,0 0 0,-1 0 0,1 0 0,-1 1 0,1-1 0,-1 0 1,1 0-1,-1 1 0,1-1 0,-1 0 0,1 1 0,-1-1 0,1 1 0,-1-1 0,1 1 0,-1-1 0,0 0 0,1 1 0,-1-1 0,0 1 0,0 0 0,1-1 0,-1 1 1,0-1-1,0 1 0,0-1 0,1 1 0,-1-1 0,0 1 0,0 1 0,0 35-33,-1-31 30,-4 45-16,2-32-38,1 1 0,0 26-1,2-45 6,0 0 0,0 0 0,0 0 0,0 0 0,0 1 0,1-1 0,-1 0 0,0 0 0,0 0 0,1 0 0,-1 0 0,1 1 0,-1-1 0,1 0 0,0 0 0,-1 0 0,1 0 0,0-1 0,-1 1 0,3 2 0,-2-3 1,0 0 0,-1 0-1,1 0 1,0 0 0,0 1 0,0-1-1,0 0 1,-1-1 0,1 1-1,0 0 1,0 0 0,0 0-1,0 0 1,-1-1 0,1 1-1,0 0 1,0-1 0,-1 1 0,1-1-1,0 1 1,0-1 0,5-4-153,0 0 1,-1 0 0,1 0 0,7-12 0,12-18-450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135 295 18772,'-13'23'1365,"0"-1"-1,-20 25 1,22-32-952,1 0 0,0 0 0,0 1 0,2 0-1,0 1 1,-7 21 0,14-35-383,0 0-1,1 0 1,-1-1-1,1 1 1,0 0-1,0 0 1,0 0 0,0 0-1,0 0 1,1 0-1,-1 0 1,1-1-1,0 1 1,1 3-1,-2-4-27,1-1 0,0 0-1,0 0 1,0 0 0,0 0-1,0 0 1,0 0 0,0 0-1,0 0 1,0-1 0,1 1 0,-1 0-1,0-1 1,0 1 0,1-1-1,-1 1 1,0-1 0,1 1-1,-1-1 1,0 0 0,1 0-1,-1 0 1,1 0 0,-1 0-1,0 0 1,1 0 0,-1 0 0,0-1-1,1 1 1,-1 0 0,0-1-1,2 0 1,3-1-1,0-1 1,0 1-1,-1-1 0,1 0 1,-1-1-1,0 1 0,0-1 1,0 0-1,-1 0 0,1-1 1,5-7-1,-3 3 5,0 0 0,-1 0 1,-1-1-1,1 0 0,5-17 0,-15 35-20,0 0 0,0 1 0,1-1 0,-4 15 0,5-16 24,1 1 0,0 0 0,1 0 1,-1-1-1,2 1 0,-1 0 0,1 0 1,0-1-1,3 11 0,-3-16 7,0 0-1,0 0 1,0 0-1,0 0 1,0 0 0,1 0-1,-1 0 1,1 0-1,-1 0 1,1-1-1,-1 1 1,1 0 0,0-1-1,3 2 1,-2-1 10,0-1 0,0 0 1,1 0-1,-1 0 1,0 0-1,1-1 0,-1 1 1,0-1-1,1 0 0,-1 0 1,0 0-1,7-1 0,2-2 40,1 0 0,-1-1-1,0 0 1,0-1 0,0 0-1,-1-1 1,0 0-1,0-1 1,0 0 0,13-12-1,1-4 73,-1 0-1,38-47 1,-38 39-117,-2 0 1,33-65-1,-45 75-94,0-1 0,-2 0 0,0-1 0,-1 0-1,5-40 1,-11 58 41,-1 0 0,0 1 0,0-1-1,0 0 1,0 0 0,-1 0 0,0 0-1,0 1 1,0-1 0,0 0 0,-3-4 0,3 8 17,0 0-1,1-1 1,-1 1 0,0 0 0,0 0 0,0 0 0,1 0 0,-1 1 0,0-1 0,0 0 0,-1 0 0,1 0 0,0 1 0,0-1-1,0 1 1,0-1 0,-2 0 0,1 1-1,0 0 0,0 0 0,0 0 0,0 0 0,0 0 0,0 0 0,0 0-1,0 1 1,1-1 0,-1 1 0,0 0 0,0-1 0,0 1 0,1 0 0,-3 1 0,-3 3-10,0 0 0,0 1 0,1 0 0,-1 0 0,1 0 0,1 1 0,-1 0 0,1 0 0,0 0 0,-5 12 0,-1 3 6,1 0 1,-11 38-1,15-37 13,0 0-1,2 0 1,1 0 0,-2 36-1,5-49 5,0 0-1,1 0 0,0-1 0,1 1 0,-1 0 1,2 0-1,0-1 0,0 1 0,0-1 0,1 0 1,1 0-1,-1 0 0,8 9 0,-8-14 5,0 1 0,0-1 0,0 0 0,1-1-1,-1 1 1,1-1 0,0 0 0,0 0 0,0 0-1,1-1 1,-1 1 0,0-1 0,1-1 0,0 1 0,-1-1-1,1 0 1,0 0 0,0-1 0,-1 1 0,1-1-1,0-1 1,0 1 0,0-1 0,-1 0 0,1 0-1,7-3 1,3-1 34,1-2-1,-1 1 1,0-2-1,0 0 1,-1-1 0,0-1-1,20-17 1,1-4 87,-3-1 1,0-2-1,49-67 0,-61 71-47,-1-1-1,-1-1 1,-2-1 0,-2-1-1,15-44 1,-29 75-71,1-1 0,-2 1 0,1-1 0,0 1 0,-1-1 0,1 0 1,-1 1-1,0-1 0,0 0 0,-1-3 0,1 6-4,0 1-1,-1 0 1,1-1 0,0 1-1,0 0 1,0-1 0,0 1-1,-1 0 1,1 0 0,0-1-1,0 1 1,0 0-1,-1 0 1,1-1 0,0 1-1,0 0 1,-1 0 0,1 0-1,0-1 1,-1 1 0,1 0-1,0 0 1,0 0 0,-1 0-1,1 0 1,0 0 0,-1 0-1,1 0 1,0-1-1,-1 1 1,1 0 0,0 0-1,-1 1 1,0-1 0,-1 0 0,1 1 0,-1 0 0,0 0 0,0 0 0,1 0 0,-1 0 0,0 0 0,1 1 0,-1-1 0,-1 3 0,-5 5-3,0 1 0,1 0-1,0 0 1,1 1 0,0 0 0,0 0-1,1 1 1,-4 15 0,-1 7-11,-10 60 1,16-69 13,1 0 0,1 0 0,1 1 0,1-1 0,1 0 0,2 0-1,0 0 1,2 0 0,14 47 0,-9-53 16,-2-11 3,-8-8-19,0 0 0,0 0 0,0 1 0,1-1 0,-1 0-1,0 0 1,0 0 0,0 0 0,0 0 0,1 0 0,-1 0-1,0 0 1,0 0 0,0 0 0,1 0 0,-1 0-1,0 0 1,0 0 0,0 0 0,0 0 0,1 0 0,-1 0-1,0 0 1,0 0 0,0 0 0,0-1 0,1 1 0,-1 0-1,0 0 1,0 0 0,0 0 0,0 0 0,0 0 0,0 0-1,1-1 1,-1 1 0,0 0 0,0 0 0,0 0 0,0 0-1,0-1 1,1 0 2,-1 0 0,0-1 0,0 1 0,1-1 0,-1 1 0,0 0 0,0-1-1,0 1 1,-1 0 0,1-1 0,0 1 0,0-1 0,-1 1 0,1 0 0,-1 0 0,0-2 0,-12-24 26,11 23-22,-27-46 10,-3 3 1,-41-50 0,38 52-14,33 43-7,1 0 1,-1 0-1,0-1 0,1 1 0,-1-1 1,1 1-1,0-1 0,-2-5 1,3 8 0,0 0 0,0 0 0,0-1 0,0 1 0,0 0 0,0-1 0,0 1 0,0 0 0,0 0 0,0-1 0,1 1 0,-1 0 0,0 0 0,0-1 0,0 1 0,0 0 0,1 0 0,-1 0 0,0-1 0,0 1 0,0 0 0,1 0 0,-1 0 0,0-1 0,0 1 0,1 0 0,-1 0 0,0 0 0,0 0 0,1 0 0,17-1-119,21 5-734,-5 0 382,44 0 1,-25-7 118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19852,'0'9'437,"1"0"1,-1 1-1,-1-1 0,0 0 0,0 0 0,-1 0 0,0 0 0,0 0 1,-6 12-1,2 1 711,1-6-671,-25 100 1274,27-99-1605,0 0 1,1 1-1,1 0 0,1 26 0,0-42-137,0 0-1,0 0 1,1 0-1,-1 0 1,1 0-1,-1 0 1,1 0 0,0 0-1,-1 0 1,1 0-1,0-1 1,0 1-1,0 0 1,1 0-1,1 2 1,-2-3-12,0-1 1,1 1 0,-1 0-1,0-1 1,0 1 0,0-1 0,0 1-1,1-1 1,-1 0 0,0 1-1,0-1 1,1 0 0,-1 0-1,0 0 1,0 0 0,1 0 0,-1 0-1,0 0 1,2-1 0,1 0-24,1-1 0,0 0 0,-1 0 0,0 0 0,1-1 0,-1 1 0,0-1 0,0 0 1,0 0-1,6-7 0,11-17-225,-1 0 1,-2-2-1,0 0 1,23-55-1,-38 78 202,0 1-102,-1 7 57,-1 12 32,-4 24 97,1-25-12,0 0 17,0 1 0,1 0 0,0 0 0,1 0 0,0 0 1,1 0-1,1 0 0,4 17 0,-5-29-26,0 0 0,0 1 0,0-1 0,0 0 0,0 0 0,1 0 0,-1 0 0,1 0 1,-1 0-1,1 0 0,0 0 0,-1-1 0,1 1 0,0-1 0,0 1 0,0-1 0,0 0 0,1 1 0,-1-1 0,0 0 0,0-1 0,1 1 0,-1 0 0,1-1 0,-1 1 0,0-1 0,1 0 0,-1 0 0,1 0 0,-1 0 1,1 0-1,-1 0 0,5-2 0,2 0 8,0-1 1,-1 0 0,1 0-1,0-1 1,-1 0 0,0 0-1,14-10 1,2-6-29,-1 0 0,0-1 1,-1-2-1,-2 0 0,0-1 0,-2-1 1,0 0-1,-2-2 0,17-38 1,-24 36-68,-9 21 25,-7 16-3,-2 6 40,2 1 0,0-1 0,0 2 1,-7 27-1,-9 68-23,22-105-30,-1 4-173,0 0 1,0 0-1,2 0 1,-1 0 0,1 0-1,0 0 1,1-1 0,3 15-1,-4-24 202,0 1-1,0-1 0,0 1 0,0-1 0,0 1 0,0-1 0,1 1 0,-1-1 1,0 1-1,0-1 0,0 1 0,1-1 0,-1 1 0,0-1 0,1 0 1,-1 1-1,0-1 0,1 1 0,-1-1 0,0 0 0,1 0 0,-1 1 1,1-1-1,-1 0 0,1 1 0,-1-1 0,1 0 0,-1 0 0,1 0 1,-1 0-1,1 0 0,-1 1 0,1-1 0,-1 0 0,1 0 0,-1 0 0,1 0 1,-1 0-1,1-1 0,-1 1 0,1 0 0,-1 0 0,1 0 0,-1 0 1,1 0-1,-1-1 0,1 1 0,-1 0 0,1 0 0,-1-1 0,3-1-63,0 0 0,-1-1 0,1 1 0,-1 0 0,0-1 0,0 0 0,3-4-1,13-31-842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18012,'-7'-8'1320,"5"8"-1376,2 6-256,12 4-192,3 2 720,8 3-496,2-2-192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5:5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20540,'-51'22'3118,"39"-18"-2573,0 1-1,0 1 1,1 0-1,-15 9 0,26-14-544,-1-1 0,0 1 1,1-1-1,-1 1 0,0-1 0,1 1 0,-1 0 0,1-1 0,-1 1 0,1 0 0,-1-1 0,1 1 1,-1 0-1,1 0 0,0-1 0,-1 1 0,1 0 0,0 0 0,0 0 0,0 0 0,-1-1 0,1 1 0,0 0 1,0 0-1,0 0 0,0 0 0,1 0 0,-1-1 0,0 1 0,0 0 0,0 0 0,1 0 0,-1 0 0,0-1 1,1 1-1,-1 0 0,1 0 0,-1-1 0,1 1 0,-1 0 0,1-1 0,0 1 0,-1-1 0,2 2 1,3 3-87,1-1 0,1 1 0,-1-1 1,9 5-1,-6-4 50,37 22-222,58 39-12,-89-55 274,0 1 0,-1 0 1,0 1-1,18 22 0,-30-33 24,0 1-1,0 0 0,0-1 1,-1 1-1,1 0 0,-1 0 1,1 0-1,-1 0 0,0 0 1,0 0-1,0 0 0,-1 1 1,1-1-1,-1 0 0,0 0 1,0 1-1,0-1 0,-1 6 1,0-6 29,0 0 0,0 0 0,-1 0 0,1 0 1,-1 0-1,0 0 0,0-1 0,0 1 0,0 0 1,0-1-1,0 0 0,-1 1 0,0-1 0,1 0 0,-1 0 1,0-1-1,0 1 0,-4 1 0,-7 4-30,0-2 1,0 0-1,-1-1 0,1 0 0,-1-1 0,0-1 1,0 0-1,0-1 0,0-1 0,0 0 1,-26-4-1,23-2-258,5-5-150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230 325 17300,'1'-6'363,"0"-1"0,0 1 0,0-1 0,-1 1 0,0-1 0,0 1 0,-1 0 0,1-1 1,-1 1-1,-4-12 0,4 16-273,1 0 0,-1 0-1,0 0 1,0 0 0,0 0 0,0 0 0,0 1 0,0-1 0,0 0 0,-1 1-1,1-1 1,-1 1 0,1 0 0,-1-1 0,0 1 0,1 0 0,-1 0 0,0 0-1,0 0 1,0 0 0,0 0 0,1 1 0,-1-1 0,0 1 0,0-1 0,-1 1 0,1 0-1,0 0 1,0 0 0,0 0 0,0 0 0,0 0 0,0 0 0,0 1 0,0-1-1,0 1 1,-3 1 0,-3 1-2,1 0 1,0 1-1,0 1 0,1-1 0,-1 1 0,1 0 0,0 0 0,0 1 1,0-1-1,1 1 0,0 1 0,0-1 0,-4 9 0,-3 4-78,2 1-1,0 0 1,-12 33 0,18-40-6,1-1 0,0 1 0,0 0 0,1 0 0,0 15 0,2-26-4,0-1 1,0 1 0,0-1 0,0 1 0,0-1 0,0 1 0,1-1 0,-1 0 0,1 1-1,-1-1 1,1 1 0,-1-1 0,1 0 0,-1 1 0,1-1 0,0 0 0,0 0 0,0 0-1,0 0 1,0 0 0,0 0 0,0 0 0,0 0 0,0 0 0,1 0 0,-1 0 0,0-1-1,0 1 1,1 0 0,-1-1 0,1 1 0,-1-1 0,0 0 0,1 1 0,-1-1 0,1 0-1,-1 0 1,1 0 0,-1 0 0,1 0 0,-1 0 0,3-1 0,3 0 2,0-1-1,0 0 1,0 0 0,-1 0-1,1-1 1,-1 0 0,12-7 0,1-4 11,-1 0 0,-1-1 0,0-1 0,27-35 0,49-81 53,-75 103-25,-1-1-1,-1-1 1,-1 0-1,-2-1 1,17-61-1,-28 75-4,-2 18-37,0 0 1,0 0 0,0 0 0,0 0-1,0 0 1,0 0 0,0 0-1,0 0 1,0 0 0,0 0-1,0 0 1,0 1 0,0-1 0,0 0-1,0 0 1,0 0 0,0 0-1,0 0 1,0 0 0,0 0 0,0 0-1,-1 0 1,1 0 0,0 0-1,0 0 1,0 0 0,0 0 0,0 0-1,0 0 1,0 0 0,0 0-1,0 0 1,0 0 0,0 0 0,0 0-1,0 0 1,-1 0 0,1 0-1,0 0 1,0 0 0,0 0 0,0 0-1,0 0 1,0 0 0,0 0-1,0 0 1,0 0 0,0 0 0,0 0-1,0 0 1,0 0 0,0 0-1,-1 0 1,1 0 0,0 0-1,0-1 1,0 1 0,0 0 0,0 0-1,0 0 1,0 0 0,-12 25 46,0 9-38,2 0 0,1 1 0,2 0-1,1 0 1,2 1 0,0 65 0,5-92-5,0 1 1,0 0-1,1-1 1,0 1-1,1-1 1,0 0-1,0 0 0,9 17 1,-10-23-1,0 0-1,0 0 1,0 0 0,0-1-1,1 1 1,-1-1 0,1 1 0,-1-1-1,1 0 1,0 0 0,0 0-1,0 0 1,0-1 0,0 1 0,0-1-1,1 0 1,-1 0 0,0 0-1,1 0 1,-1-1 0,1 1-1,-1-1 1,1 0 0,-1 0 0,1 0-1,-1 0 1,6-2 0,-2 1 9,0-1 1,0-1 0,-1 1 0,1-1-1,-1-1 1,0 1 0,0-1-1,0 0 1,0 0 0,-1-1-1,0 1 1,0-1 0,0-1 0,0 1-1,-1-1 1,0 1 0,5-10-1,-3 5 22,-1-1 0,1 0 0,-2 0 0,0 0 0,0-1 0,-1 1 0,-1-1 0,0 0 0,1-17 0,-3 29-32,1-1 1,-1 0-1,0 0 1,0 0-1,0 0 0,0 0 1,0 0-1,0-1 1,0 1-1,0 0 1,0 1-1,-1-1 0,1 0 1,0 0-1,-1 0 1,1 0-1,0 0 1,-1 0-1,1 0 0,-1 0 1,0 0-1,1 1 1,-1-1-1,0 0 1,1 0-1,-1 1 0,0-1 1,0 1-1,0-1 1,0 0-1,-1 1-1,1 0 1,0 1-1,-1-1 0,1 0 1,0 1-1,0-1 0,-1 1 0,1 0 1,0-1-1,0 1 0,0 0 0,0-1 1,0 1-1,0 0 0,0 0 1,0 0-1,0 0 0,0 0 0,1 0 1,-1 0-1,0 1 0,0 1 1,-6 8 3,1 1 0,1 0 0,0 0 0,-5 16 1,8-22-6,1 1 0,0 0 0,-1-1 0,2 1 1,-1 0-1,1-1 0,0 1 0,1 0 0,-1 0 0,3 7 1,-2-12 0,0 0 0,0 1 0,0-1 0,0 0 0,0 0 0,1 0 0,-1 0 0,1 0 0,0 0 0,-1 0 0,1 0 0,0-1 0,0 1 0,0-1 0,0 1 0,0-1 0,0 0 0,1 0 0,-1 0 0,0 0 0,1 0 0,4 1 0,5 0 7,-1-1-1,1 1 1,19-2-1,-21 0-3,238-7 43,-109 2-5,-125 4-28,-6 2 32,1-1-1,0-1 0,-1 0 1,1 0-1,8-3 0,-16 4-24,1-1 0,-1 1 0,0 0 0,0-1 0,0 1 1,0-1-1,0 0 0,0 1 0,0-1 0,0 0 0,0 0 0,0 0 0,0 0 0,0 0 0,0 0 0,-1 0 0,1 0 0,0 0 0,-1 0 0,1 0 1,-1 0-1,1 0 0,-1-1 0,1 1 0,-1 0 0,0 0 0,0 0 0,0-1 0,0 1 0,0 0 0,0 0 0,0-1 0,0 1 0,0 0 0,0 0 1,-1-1-1,1 1 0,0 0 0,-1 0 0,1 0 0,-2-2 0,-6-15 190,0 0 1,-2 1-1,0 0 0,-16-20 1,-52-58-196,72 89-125,3 1-68,-1 1-1,0 0 0,1 0 1,-2 0-1,1 0 0,0 0 0,-1 1 1,1 0-1,-1 0 0,0 0 1,0 1-1,-7-3 0,1 4-290,11 1 456,0 0 0,0 0 1,0 0-1,-1 0 0,1 1 0,0-1 0,0 0 1,0 0-1,0 0 0,0 0 0,0 1 1,-1-1-1,1 0 0,0 0 0,0 0 0,0 0 1,0 1-1,0-1 0,0 0 0,0 0 0,0 0 1,0 1-1,0-1 0,0 0 0,0 0 1,0 0-1,0 1 0,0-1 0,0 0 0,0 0 1,0 0-1,0 0 0,0 1 0,0-1 0,0 0 1,0 0-1,1 0 0,-1 1 0,0-1 1,0 0-1,0 0 0,0 0 0,0 0 0,0 0 1,1 1-1,-1-1 0,0 0 0,0 0 0,0 0 1,0 0-1,1 0 0,-1 0 0,15 14-687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9:4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3026 419 9314,'-3'-11'536,"0"-1"-1,-1 1 1,-1 0-1,0 0 1,-8-14-1,10 21-478,0 0 0,0 1 0,0 0 0,0-1 0,0 1 0,-1 1 0,1-1 0,-1 0 0,0 1 0,0 0 0,0 0 0,0 0 0,0 0 0,0 1 0,0-1 1,-1 1-1,-6-1 0,-163-28 715,-103-15-249,134 33-456,-112-16 200,207 20-212,1-2-1,0-2 1,-59-25 0,57 19-43,0 2 0,-1 3 0,-52-8 0,-156-12 16,209 28-21,-2 2-5,-1 2 0,1 2 0,-1 2 0,1 3 0,0 1 0,0 3 1,1 2-1,1 3 0,-84 35 0,-7 14 4,-99 37 207,230-98-194,-24 8 32,0 2 0,0 1 0,-54 32 0,79-41-57,1 0 1,0 0-1,0 1 0,0 0 0,1 0 1,0 1-1,0-1 0,0 1 1,1 1-1,0-1 0,1 1 1,-1 0-1,2 0 0,-1 0 1,1 0-1,0 0 0,1 1 1,0 0-1,0-1 0,-1 16 1,3-11-5,0 1 0,1-1 0,1 1-1,0-1 1,1 1 0,0-1 0,1 0 0,0 0 0,1-1 0,0 1 0,10 15 0,-4-12-4,0-1-1,0 0 1,2-1 0,-1 0 0,2-1-1,0-1 1,26 19 0,9 2-16,1-2 1,106 48-1,-120-65 20,0-1-1,1-2 1,1-2-1,0-1 1,60 5-1,269-3-3,5 0 5,136 3-7,-101-16 22,152-11 4,-533 11-2,1-1-1,-1-1 0,-1-1 1,1-1-1,-1-1 1,41-20-1,-57 23-4,0 0 1,-1 0-1,0-1 0,0 0 1,0 0-1,-1-1 0,0 0 1,0 0-1,0 0 0,-1-1 0,-1 0 1,1-1-1,-1 1 0,0-1 1,-1 0-1,0 0 0,-1 0 1,0-1-1,0 0 0,2-18 1,-2-3 30,-1 0 0,-2 0 1,-1 0-1,-1 0 0,-2 1 1,-1-1-1,-1 1 0,-2 0 1,-17-43-1,15 48-14,-2 0-1,-1 1 1,-1 0 0,-1 1-1,-1 0 1,-1 1 0,-1 1 0,-1 1-1,0 1 1,-43-33 0,45 41-45,0 1-1,0 0 1,-1 2 0,-1 0 0,1 1 0,-1 0 0,0 2-1,-1 0 1,1 1 0,-1 1 0,0 1 0,-36 1-1,14 4-55,0 1-1,0 2 0,1 2 0,0 2 0,-43 16 0,-36 19-85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14971,'-2'95'4128,"-18"129"1,20-220-4049,-4 18 769,0 40-1,4-61-820,0 0 1,0 0-1,0 1 0,0-1 0,0 0 0,0 0 0,0 0 0,1 1 0,-1-1 1,0 0-1,1 0 0,-1 0 0,1 0 0,0 0 0,-1 0 0,1 0 1,0 0-1,0 1 0,0-1-12,0-1-1,-1 0 1,1 1 0,0-1 0,-1 0 0,1 0 0,0 0 0,0 0 0,-1 0-1,1 1 1,0-1 0,0 0 0,-1-1 0,1 1 0,0 0 0,0 0-1,-1 0 1,1 0 0,0-1 0,-1 1 0,2-1 0,4-2 14,-1 0 1,1-1 0,-1 1-1,0-1 1,6-7-1,9-7-40,37-28 0,-50 41-3,-1 1-1,1 0 1,0 0 0,0 1-1,0 0 1,0 0-1,1 1 1,-1 0-1,1 0 1,12-1-1,-18 3 7,1 0 1,0 0-1,-1 1 0,1-1 1,-1 1-1,1 0 0,-1-1 0,0 1 1,1 0-1,-1 1 0,0-1 1,0 0-1,1 1 0,-1-1 0,0 1 1,0 0-1,-1-1 0,1 1 1,0 0-1,-1 0 0,1 0 0,-1 0 1,1 1-1,-1-1 0,0 0 0,0 1 1,0-1-1,0 0 0,0 1 1,-1-1-1,1 4 0,0-1 21,0 1-1,0-1 1,0 1-1,-1-1 0,0 1 1,0-1-1,-1 1 1,1 0-1,-1-1 1,-1 1-1,1-1 1,-1 0-1,-3 8 1,1-5 90,-1-1 0,-1 1 0,0-1 0,0 0 0,0-1 0,0 1 1,-1-1-1,0-1 0,-1 1 0,1-1 0,-1 0 0,0-1 0,0 0 0,-13 4 1,9-3 17,-1-1 0,0-1 0,-1 0 1,1-1-1,0-1 0,-1 0 0,1 0 1,-1-1-1,-14-3 0,24 3-238,1-1-1,-1 0 0,1 0 1,-1 0-1,1 0 1,-1-1-1,-3-2 1,6 4 86,1 0-1,-1 0 1,1-1 0,-1 1 0,1-1 0,-1 1-1,1 0 1,-1-1 0,1 1 0,-1-1 0,1 1-1,0-1 1,-1 1 0,1-1 0,0 1 0,0-1 0,-1 0-1,1 1 1,0-1 0,0 1 0,0-1 0,-1 0-1,1 1 1,0-1 0,0 1 0,0-1 0,0 0-1,0 1 1,0-1 0,1 0 0,-1 1 0,0-1-1,0 1 1,0-1 0,1 1 0,-1-1 0,0 0 0,0 1-1,1-1 1,-1 1 0,0-1 0,1 1 0,-1-1-1,1 1 1,-1 0 0,1-1 0,-1 1 0,1-1-1,0 0 1,18-8-463,6 2-189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46 252 18780,'8'1'329,"-1"0"-1,1-1 1,-1 0 0,1 0 0,0-1-1,-1 1 1,1-2 0,-1 1 0,1-1-1,-1 0 1,0-1 0,0 0 0,7-3-1,-6 2-250,-1 0-1,0-1 1,-1 1-1,1-1 1,-1 0 0,0-1-1,0 0 1,-1 0-1,1 0 1,-1 0-1,-1-1 1,1 0-1,-1 0 1,0 0 0,-1-1-1,0 1 1,0-1-1,0 0 1,1-8-1,-4 13-61,1 1 0,-1-1 0,0 1 0,0-1 0,0 0-1,0 1 1,0-1 0,0 0 0,-1 1 0,1-1 0,-1 1 0,0-1-1,0 1 1,0-1 0,0 1 0,0 0 0,0-1 0,-1 1 0,1 0-1,-1 0 1,0 0 0,0 0 0,1 0 0,-1 0 0,0 1 0,0-1-1,-1 0 1,1 1 0,0 0 0,-1 0 0,-2-2 0,1 2 4,-1-1 0,1 1 0,-1 0 0,0 1 0,1-1 0,-1 1 1,0-1-1,0 2 0,1-1 0,-1 0 0,0 1 0,0 0 0,1 0 0,-1 0 1,1 1-1,-8 3 0,2 0-19,1 1 0,0 0 0,0 1 0,1 0 0,0 1 0,0 0 0,0 0 0,1 0-1,1 1 1,-1 0 0,1 1 0,1-1 0,0 1 0,0 0 0,1 0 0,-5 19 0,6-20-2,0 0 0,2 1 0,-1-1-1,1 0 1,0 0 0,1 1 0,0-1-1,0 0 1,1 1 0,1-1 0,-1 0 0,1 0-1,1 0 1,0 0 0,0 0 0,1 0-1,0-1 1,0 0 0,1 1 0,6 7-1,-6-11 5,-1-1-1,0 1 0,1-1 0,0 0 0,0 0 0,0-1 0,0 0 0,1 0 0,-1 0 0,1-1 0,0 1 0,0-1 0,0 0 0,0-1 0,0 0 0,0 0 0,0 0 0,1-1 0,-1 0 0,0 0 0,0 0 0,0-1 0,8-1 1,-2-1 3,0 0 0,-1-1 0,1 0 1,-1-1-1,0 0 0,0-1 0,-1 0 1,1-1-1,-1 0 0,-1 0 0,10-10 1,4-8 44,-1-2 0,-1 0 1,-2-1-1,-1-1 0,0-1 1,-3 0-1,0-1 0,-2-1 1,11-41-1,-18 43 17,-7 26-33,-3 17-13,-5 24-32,1 1 0,-2 38 0,9-58 9,0 0 0,1 0 0,1 0 0,0-1 0,2 1 0,7 28 0,-9-42 1,0 0 0,1 1 0,-1-1 0,1 0 0,0 0 0,1 0-1,-1 0 1,1 0 0,-1 0 0,1-1 0,0 1 0,0-1 0,1 0 0,-1 0 0,1 0 0,0 0 0,-1-1 0,1 0-1,0 1 1,1-2 0,-1 1 0,0 0 0,0-1 0,1 1 0,-1-1 0,1-1 0,-1 1 0,1 0 0,0-1 0,-1 0 0,1 0-1,5-1 1,-3 0-104,-1-1-1,1 0 0,-1 1 1,0-2-1,1 1 1,-1-1-1,0 0 0,-1 0 1,1-1-1,0 0 0,-1 0 1,0 0-1,0-1 1,0 1-1,5-8 0,-2 2-38,-1 0-1,0-1 0,-1 0 0,0 0 0,0-1 0,-1 0 1,3-13-1,6-31-411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18572,'-10'2'1680,"2"5"-1328,8 5-248,8 2 609,11 4-1009,1 1-393,11 0 545,7-2-200,4 1-112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185 127 16916,'-5'1'271,"0"1"0,-1-1 0,1 1 0,0 0 0,0 0 0,0 0 0,0 1 1,1 0-1,-1 0 0,1 0 0,0 0 0,-1 1 0,1-1 0,-5 8 0,-3 4 387,0 0-1,-16 29 0,18-27-266,1 1 1,1 0-1,-11 34 0,16-41-261,1 0 1,0 0-1,0 1 0,1-1 0,0 0 0,1 0 0,1 1 1,1 11-1,-1-19-91,-1 0 0,1 0 0,1 0 0,-1 0 0,0 0 0,1 0 0,0-1 0,0 1-1,0-1 1,0 1 0,0-1 0,5 4 0,-5-5-24,0 0-1,0 0 1,1-1-1,-1 1 1,1-1-1,-1 1 1,1-1-1,0 0 1,-1 0-1,1 0 1,0 0-1,0-1 0,0 1 1,0-1-1,-1 0 1,1 0-1,0 0 1,4 0-1,5-2-3,0-1 0,-1 0 0,0 0 0,1-1 0,-1-1 0,0 0 0,-1 0 0,1-1 0,-1-1 1,-1 1-1,1-2 0,9-8 0,8-10 14,0 0 0,35-48 0,-35 38 16,39-70 0,-55 86-9,-1-1 1,-1 0-1,-1 0 0,-1 0 1,6-32-1,-12 50-22,-1 1 0,0-1 0,0 1 0,1-1 0,-2 0 0,1 1 0,-1-6 0,1 7-7,0 1 1,0-1-1,0 1 1,-1-1-1,1 1 1,0 0-1,0-1 0,-1 1 1,1-1-1,0 1 1,0-1-1,-1 1 1,1 0-1,0-1 1,-1 1-1,1 0 0,-1-1 1,1 1-1,0 0 1,-1 0-1,1-1 1,-1 1-1,1 0 1,-1 0-1,1 0 0,-1 0 1,-1 0 2,0 0 0,0 1 0,0 0 0,0-1-1,1 1 1,-1 0 0,0 0 0,0 0 0,1 0 0,-1 1 0,1-1 0,-1 0 0,1 1-1,0-1 1,-1 1 0,1-1 0,0 1 0,0-1 0,-1 4 0,-7 10 8,1 1 0,0 0 1,1 0-1,1 0 0,1 1 0,-6 32 1,5-14-3,2 0 0,1 52 0,3-70-47,1 1 0,1-1-1,1 0 1,8 30 0,-8-38-130,0 0-1,1 0 0,0 0 1,1 0-1,-1-1 0,2 0 1,-1 0-1,1 0 0,0-1 1,8 8-1,-11-13 126,-1 0 0,1 0 0,-1 0 0,1 0 0,0 0 0,0 0 0,0-1 0,0 1-1,0-1 1,0 0 0,0 0 0,1 0 0,-1-1 0,0 1 0,0-1 0,1 1 0,-1-1 0,0 0 0,1 0 0,5-2 0,29-9-486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20740,'0'3'123,"0"-1"-1,1 0 0,-1 0 0,1 0 1,0 0-1,0-1 0,0 1 0,-1 0 0,2 0 1,-1 0-1,0-1 0,0 1 0,1 0 1,-1-1-1,0 1 0,1-1 0,0 0 0,-1 1 1,1-1-1,0 0 0,0 0 0,0 0 1,-1 0-1,1 0 0,4 0 0,2 2 48,0-1 0,-1 0 0,1 0 1,0-1-1,12 1 0,-11-2-99,0-1 1,0 0 0,0 0-1,0-1 1,0 0 0,-1-1 0,1 1-1,8-5 1,-14 6-61,0-1 0,0 1 1,-1 0-1,1-1 0,0 0 0,0 0 0,-1 0 1,1 0-1,-1 0 0,0 0 0,0-1 0,0 1 0,0-1 1,0 1-1,0-1 0,0 0 0,-1 1 0,0-1 1,1 0-1,-1 0 0,0 0 0,0-1 0,-1 1 1,1 0-1,0-5 0,-1 7-8,0 0 0,-1 0-1,1-1 1,0 1 0,0 0 0,0-1 0,-1 1 0,1 0-1,-1 0 1,1 0 0,-1-1 0,1 1 0,-1 0 0,0 0 0,0 0-1,1 0 1,-1 0 0,0 0 0,0 0 0,0 0 0,0 1-1,0-1 1,-1-1 0,-1 1 0,1 0-1,0 1 1,-1-1-1,1 0 1,-1 1-1,1-1 0,-1 1 1,1 0-1,-1 0 1,1 0-1,-4 1 1,-1 0-1,0 0-1,0 0 1,0 1 0,1 0-1,-1 1 1,0 0 0,1 0-1,-7 4 1,5-1-1,0 1 0,0 0 0,1 1-1,0 0 1,0 0 0,1 0 0,0 1 0,1 0 0,0 0-1,-6 13 1,8-14 5,0-1-1,0 1 0,1 0 1,0 0-1,0-1 0,1 1 1,0 0-1,0 1 0,1-1 1,0 0-1,0 0 1,1 0-1,4 15 0,-5-20 0,1-1 1,0 0-1,0 0 0,0 0 0,0 0 1,0 0-1,0 0 0,0-1 0,1 1 0,-1 0 1,1 0-1,0-1 0,-1 1 0,1-1 0,0 0 1,0 1-1,0-1 0,3 1 0,-2 0 1,0-1 0,1-1 1,-1 1-1,1 0 0,-1-1 0,1 0 0,-1 0 0,1 0 0,-1 0 0,7-2 0,5-1-1,0-2 0,0 0-1,-1-1 1,18-9-1,-25 11-11,61-31-30,33-17-68,-87 46 76,0 0-1,0 2 1,1-1 0,-1 2 0,19-3-1,-31 6 34,1 0-1,-1-1 1,0 1-1,1 0 1,-1 0 0,0 0-1,1 0 1,-1 1-1,0-1 1,0 1-1,1-1 1,-1 1-1,0 0 1,0 0-1,0 0 1,0 0 0,0 0-1,0 1 1,0-1-1,0 0 1,0 1-1,0 0 1,-1-1-1,1 1 1,-1 0-1,1 0 1,-1 0 0,0 0-1,0 0 1,1 2-1,1 6 82,0 0 1,-1 0-1,0 0 0,-1 0 0,0 19 0,-1-18 28,0-1 0,1 0 0,1 0 0,2 12 0,-3-21-96,-1 1 1,1-1-1,-1 1 1,1-1 0,0 0-1,0 1 1,0-1-1,0 0 1,0 0-1,0 1 1,0-1-1,0 0 1,0 0-1,0 0 1,0 0 0,1-1-1,-1 1 1,0 0-1,1 0 1,-1-1-1,1 1 1,-1-1-1,1 1 1,-1-1 0,1 0-1,-1 0 1,1 1-1,-1-1 1,1 0-1,0 0 1,-1-1-1,1 1 1,-1 0 0,1 0-1,1-1 1,6-2-1,0 0 1,0 0 0,0-1 0,13-7 0,-15 7-44,16-9-18,-12 6-37,1 1 1,0 0-1,0 0 0,1 1 1,20-5-1,-30 9 58,0 1 1,-1 0-1,1-1 1,-1 1-1,1 1 1,-1-1-1,1 0 1,0 0-1,-1 1 1,1 0-1,-1-1 1,0 1-1,1 0 1,3 2-1,-4-1 3,1 0-1,-1 0 1,0 0 0,0 0-1,0 1 1,0-1-1,0 1 1,-1-1-1,1 1 1,-1-1 0,0 1-1,1 0 1,-1 0-1,0 0 1,0 4-1,0-4-102,0 0 0,0 0 0,0 1 0,-1-1 0,1 1 0,-1-1 0,0 0 0,0 1 0,0-1 0,-1 1 0,1-1-1,-1 0 1,-1 7 0,1-10 118,1 0-1,0 0 0,0 0 1,0 0-1,0 0 1,0 0-1,0 0 0,-1 0 1,1 1-1,0-1 1,0 0-1,0 0 0,0 0 1,-1 0-1,1 0 1,0 0-1,0 0 0,0 0 1,0 0-1,-1 0 0,1 0 1,0 0-1,0 0 1,0 0-1,0 0 0,-1 0 1,1 0-1,0-1 1,0 1-1,0 0 0,0 0 1,0 0-1,-1 0 0,1 0 1,0 0-1,0 0 1,0 0-1,0-1 0,0 1 1,0 0-1,-1 0 1,1 0-1,0 0 0,0 0 1,0-1-1,0 1 1,0 0-1,-7-18-341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66 19036,'0'-4'215,"1"0"0,-1 0 1,0 0-1,-1 0 0,1 1 0,-1-1 0,0 0 0,0 0 1,0 0-1,-3-6 0,3 9-156,0 0 0,0 0 1,0-1-1,0 1 0,0 0 1,-1 0-1,1 0 0,0 0 0,-1 0 1,1 1-1,0-1 0,-1 0 1,1 0-1,-1 1 0,1-1 0,-1 1 1,1 0-1,-1-1 0,0 1 1,1 0-1,-1 0 0,1 0 1,-1 0-1,0 0 0,1 0 0,-1 1 1,1-1-1,-3 1 0,-5 2 125,1-1 0,-1 1 0,1 1 0,0 0-1,0 0 1,1 0 0,-1 1 0,1 0 0,-8 7 0,-9 10 73,-23 27 1,26-25-121,0 1 0,2 1 0,1 0 0,1 2 0,-14 30 0,24-41-57,0-1-1,1 1 1,0 0 0,2 0 0,0 1 0,1-1 0,0 1 0,2 0 0,0 0 0,3 29-1,-1-39-60,0-1 0,1 0 0,0 0 0,0 0 0,0 0 0,1-1 0,0 1 0,1-1 0,-1 1 0,1-1 0,0 0 0,1 0 0,0-1 0,0 1 0,0-1 0,0 0 0,1-1 0,0 1 0,0-1 0,0 0 0,0-1 0,1 1 0,-1-1 0,1-1 0,0 1 0,0-1 0,0 0 0,0-1 0,11 2 0,-4-1-8,0-1 0,0-1 0,0 0 0,0-1 0,0 0 0,26-7 0,-30 5-1,-1 1 0,0-2 0,0 1 0,0-2 0,0 1 0,-1-1 0,1 0 0,-1-1 0,-1 0 0,14-12 0,-19 16-5,0 0 0,0 0 0,0-1 1,0 1-1,0-1 0,0 0 0,-1 1 1,1-1-1,-1 0 0,0 0 0,0 0 1,0 0-1,0 0 0,0 0 0,-1 0 1,1 0-1,-1 0 0,0-6 0,0 6 1,-1 0 0,0 0 0,0 0 0,0 0 0,-1 0 0,1 0 0,-1 0 0,1 1 0,-1-1 0,0 1 0,0-1 0,0 1-1,0-1 1,-1 1 0,-2-3 0,-4-1 5,0 0-1,0 1 0,0 0 1,-1 0-1,0 1 1,0 0-1,0 1 1,0 0-1,-18-2 0,-22 1 15,47 4-26,-1 0 0,1 0 0,-1 0 0,1 1 0,-1-1 0,1 1 0,-1 0 0,1 0 0,0 0 1,0 1-1,-5 1 0,9-3 0,-1 0 0,0 0 1,0 0-1,0 0 1,1 0-1,-1 0 0,0 0 1,0 0-1,1 0 0,-1 0 1,0 0-1,0 0 1,1 0-1,-1 0 0,0 0 1,0 1-1,0-1 0,1 0 1,-1 0-1,0 0 1,0 0-1,0 0 0,1 1 1,-1-1-1,0 0 0,0 0 1,0 0-1,0 0 1,1 1-1,-1-1 0,0 0 1,0 0-1,0 1 0,0-1 1,0 0-1,0 0 1,0 0-1,0 1 0,0-1 1,0 0-1,0 0 0,0 1 1,0-1-1,0 0 1,0 0-1,0 1 0,0-1 1,0 0-1,0 0 0,0 1 1,0-1-1,0 0 1,0 0-1,0 0 0,-1 1 1,1-1-1,0 0 0,0 0 1,0 0-1,0 0 1,-1 1-1,1-1 0,0 0 1,0 0-1,0 0 0,-1 0 1,1 0-1,0 1 1,0-1-1,18 1-27,1-5-45,0-1 1,-1-1-1,0-1 1,0-1-1,24-14 1,-16 9-32,38-21-171,-30 16-79,64-26 0,-94 42 315,1 0 0,0 1-1,-1 0 1,1 0 0,0 1 0,7-1-1,-10 1 35,-1 0-1,0 0 0,1 0 0,-1 1 0,0-1 0,0 0 1,1 1-1,-1-1 0,0 1 0,0-1 0,0 1 0,1 0 1,-1-1-1,0 1 0,0 0 0,0 0 0,0 0 1,0 0-1,-1 0 0,1 0 0,0 0 0,0 0 0,-1 0 1,1 0-1,0 0 0,-1 1 0,1-1 0,-1 0 0,1 3 1,0 6 37,0 1 0,-1 0 0,0 0 0,-1 0 0,0 0 0,-1 0 0,0-1 0,-5 17 0,0 1 89,-11 48 230,6-31 60,3 1 0,-6 61 0,15-105-406,-1-1-1,1 1 1,0 0-1,0-1 1,0 1-1,0 0 1,1 0-1,-1-1 1,0 1-1,1 0 1,-1-1-1,1 1 1,0-1-1,-1 1 1,3 2-1,-3-4-39,1 1 0,-1-1-1,1 0 1,-1 0 0,1 1-1,-1-1 1,1 0 0,-1 0-1,1 0 1,-1 0 0,1 0-1,-1 0 1,1 0-1,0 0 1,-1 0 0,1 0-1,-1 0 1,1 0 0,-1 0-1,1 0 1,0 0 0,-1-1-1,1 1 1,-1 0 0,1 0-1,-1-1 1,1 1-1,-1 0 1,1-1 0,3-3-149,1 1-1,-1-1 1,0 0 0,0 0 0,-1 0 0,0-1 0,5-7 0,13-27-305,0-11-167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82 433 15747,'-5'4'571,"0"-1"-1,1 2 1,-1-1-1,1 0 1,0 1-1,1 0 1,-1 0-1,1 0 1,-4 7-1,1 0 698,0 2 0,-8 23 0,11-26-1063,0 0-1,1 0 1,0 0 0,1 0-1,1 0 1,-1 0-1,2 0 1,0 0 0,0 1-1,1-1 1,4 17 0,-4-23-181,0-1 1,0 1-1,0-1 1,0 1 0,0-1-1,1 0 1,0 0 0,0 0-1,0 0 1,0-1 0,1 1-1,-1-1 1,1 0 0,0 0-1,0 0 1,0 0-1,1-1 1,-1 1 0,0-1-1,1 0 1,0-1 0,-1 1-1,1-1 1,0 0 0,0 0-1,0-1 1,0 1-1,5-1 1,0-1-3,0 0 0,0 0-1,0-1 1,0-1 0,-1 0-1,1 0 1,-1 0 0,0-1 0,0-1-1,0 0 1,0 0 0,-1-1 0,0 0-1,0 0 1,-1-1 0,0 1 0,11-14-1,-5 5 13,-1-1 1,-1 0-1,0-1 0,-1 0 0,-1 0 0,-1-1 1,0 0-1,5-21 0,-13 39-34,2-7 5,0 0 0,0 0 0,-1 0 0,0 0 0,0-9 1,-1 17-7,0-1 1,0 0-1,0 0 1,-1 0-1,1 1 1,0-1-1,0 0 1,0 0-1,0 0 1,-1 0-1,1 1 1,0-1 0,0 0-1,0 0 1,-1 0-1,1 0 1,0 0-1,0 0 1,0 0-1,-1 0 1,1 0-1,0 0 1,0 0-1,-1 1 1,1-1 0,0 0-1,0 0 1,-1-1-1,1 1 1,0 0-1,0 0 1,0 0-1,-1 0 1,1 0-1,0 0 1,0 0-1,0 0 1,-1 0 0,1 0-1,0-1 1,0 1-1,0 0 1,-1 0-1,1 0 1,0 0-1,0-1 1,0 1-1,0 0 1,0 0 0,-1 0-1,1-1 1,0 1-1,0 0 1,0 0-1,0 0 1,0-1-1,0 1 1,0 0-1,0 0 1,0-1-1,0 1 1,0 0 0,0-1-1,-13 21-25,7-4-8,0 0 0,0 0 0,2 0 0,0 1 0,1-1 0,1 1-1,0 0 1,1 0 0,3 29 0,-2-44 6,0 0 0,0 0 0,1 0-1,-1 1 1,1-1 0,0 0-1,-1 0 1,1 0 0,0 0 0,0 0-1,0 0 1,1-1 0,-1 1-1,0 0 1,1-1 0,-1 1 0,1 0-1,-1-1 1,1 0 0,0 1-1,-1-1 1,1 0 0,0 0-1,0 0 1,0 0 0,0 0 0,0 0-1,0-1 1,0 1 0,1-1-1,-1 1 1,0-1 0,0 0 0,0 0-1,0 0 1,1 0 0,-1 0-1,0-1 1,0 1 0,0-1 0,2 0-1,9-3-233,0-1-1,-1 0 1,0-1-1,0 0 0,-1-1 1,0 0-1,17-14 1,70-71-1636,-93 87 1805,29-31-271,-1-2 0,-2-1 1,-1-2-1,-2-1 1,-3-1-1,-1-1 0,-2-1 1,30-90-1,-48 124 552,-1-1 1,0 1-1,-1-1 1,0 0-1,0-20 1,-2 32-171,0-1 1,0 1 0,0-1-1,0 1 1,0-1-1,0 1 1,0 0 0,0-1-1,0 1 1,0-1-1,0 1 1,0 0 0,-1-1-1,1 1 1,0-1-1,0 1 1,0 0 0,0-1-1,-1 1 1,1 0-1,0-1 1,-1 1 0,1 0-1,0-1 1,0 1-1,-1 0 1,1 0 0,0-1-1,-1 1 1,1 0-1,-1 0 1,1 0-1,0-1 1,-1 1 0,1 0-1,-1 0 1,0 0-1,0 0 24,0 1 0,0-1 0,0 0-1,0 1 1,0 0 0,1-1-1,-1 1 1,0-1 0,0 1 0,0 0-1,0 0 1,1 0 0,-1-1-1,-1 3 1,-7 10 245,1 2 0,0-1 0,1 1-1,1 0 1,-8 25 0,-18 87 613,31-123-878,-13 63 462,-6 86 0,17-115-262,3-1-1,0 1 1,12 70-1,-12-103-189,1 0 1,0 0-1,1 0 0,-1-1 1,1 1-1,-1-1 0,1 1 0,1-1 1,4 8-1,-7-12-29,0 0 1,0 0-1,1 0 0,-1 0 0,0 1 1,0-1-1,1 0 0,-1 0 1,0 0-1,1 0 0,-1 0 1,0 0-1,1 0 0,-1 0 1,0 0-1,0 0 0,1 0 1,-1 0-1,0 0 0,1 0 0,-1 0 1,0 0-1,1 0 0,-1-1 1,0 1-1,0 0 0,1 0 1,-1 0-1,0 0 0,0-1 1,1 1-1,-1 0 0,0 0 1,0 0-1,0-1 0,1 1 1,-1 0-1,0 0 0,0-1 0,0 1 1,0 0-1,0 0 0,1-1 1,-1 1-1,0 0 0,0-1 1,6-17 81,-2-6-70,-1-1 1,-2 1-1,0 0 0,-1-1 0,-2 1 0,0-1 1,-1 1-1,-2 0 0,-8-26 0,12 47-32,-1-1-1,1 1 0,-1 0 1,0 0-1,0-1 0,0 2 1,-1-1-1,-2-3 0,5 6 14,0 0 0,0-1 0,-1 1 0,1 0 0,0 0 0,0-1 0,-1 1 0,1 0-1,0 0 1,-1 0 0,1 0 0,0-1 0,-1 1 0,1 0 0,0 0 0,-1 0 0,1 0 0,-1 0 0,1 0-1,0 0 1,-1 0 0,1 0 0,0 0 0,-1 0 0,1 0 0,0 0 0,-1 0 0,1 1 0,-1-1 0,0 1-5,1 0 0,-1-1 1,1 1-1,-1 0 1,1 0-1,-1 0 1,1 0-1,0 0 0,-1 0 1,1 0-1,0 0 1,0 0-1,0 0 1,-1 0-1,2 2 1,-2 3-1,1-1 0,0 0 0,0 1 0,1-1 0,0 0 0,0 0 0,0 1 0,1-1 0,-1 0 0,1 0 0,0 0 0,1 0 0,-1-1 0,1 1 0,0-1 0,0 1 0,0-1 0,1 0 0,0 0 0,-1-1 0,1 1 0,1-1 1,4 3-1,-2-1 11,0-1 0,1 0 1,0-1-1,0 0 0,0 0 1,0-1-1,0 0 0,0 0 1,1-1-1,-1 0 0,1 0 1,-1-1-1,1-1 0,8 0 0,0-2 13,0-1-1,-1-1 1,0 0-1,1-1 1,-2-1-1,1 0 1,-1-1-1,0-1 1,-1 0-1,0-1 1,0-1-1,-1 0 1,-1-1-1,13-13 1,-22 20-4,1 1 0,-1-1 0,0 0 0,0 0 0,-1 0 0,1 0 1,-1 0-1,2-7 0,-4 10-9,1 1 1,-1-1-1,0 1 1,0-1 0,1 1-1,-1-1 1,0 1-1,-1 0 1,1-1 0,0 1-1,0-1 1,-1 1-1,1-1 1,0 1 0,-1 0-1,0-1 1,1 1-1,-1 0 1,0-1 0,1 1-1,-1 0 1,0 0-1,0 0 1,0 0 0,0 0-1,0 0 1,0 0-1,-1 0 1,1 0 0,0 0-1,0 1 1,-1-1-1,1 0 1,-2 0 0,-2 0-1,1 0 1,0 1 0,-1-1 0,1 1 0,0 0 0,-1 0 0,1 0 0,-1 1 0,1 0 0,0 0 0,0 0 0,-1 0-1,1 0 1,0 1 0,0 0 0,0 0 0,1 0 0,-1 0 0,0 1 0,1-1 0,-1 1 0,-5 6 0,6-6-4,-1 0 1,1 0 0,0 1-1,0-1 1,1 0-1,-1 1 1,1 0 0,0 0-1,0 0 1,0 0 0,0 0-1,1 0 1,-1 0 0,1 0-1,0 1 1,1-1-1,-1 1 1,1-1 0,-1 0-1,2 1 1,-1-1 0,1 8-1,1-8 3,0 1-1,0-1 1,1 1 0,-1-1-1,1 0 1,0 0-1,0-1 1,0 1 0,1 0-1,-1-1 1,1 0-1,0 0 1,0 0 0,0 0-1,0-1 1,0 1-1,1-1 1,-1 0 0,1-1-1,5 2 1,8 2-9,0 0 0,1-2 0,34 3 0,92-7-106,-102-1 68,0 2 0,53 6 0,-68 3 177,-21-4 156,-17-1 353,6-5-533,0 1 0,-1-1 0,1 1 0,0-1 0,0-1 0,-1 1 0,1-1 0,0 1 0,0-1 0,1 0 0,-1 0 0,0-1 0,1 1 0,-1-1 0,1 0 0,-5-4 0,-6-8 159,1 0 0,-13-19 0,25 33-253,-16-21 39,2 0 0,1 0-1,1-2 1,0 1 0,-11-35-1,23 57-64,1-1-1,-1 0 0,1 0 0,-1 0 0,1 0 1,0 0-1,-1 1 0,1-1 0,0 0 0,0 0 0,1 0 1,-1 0-1,0 0 0,1 0 0,-1 1 0,1-1 1,-1 0-1,2-2 0,-1 3-23,0-1 1,1 1-1,-1 0 0,0 0 0,1 0 1,-1 0-1,0 1 0,1-1 1,0 0-1,-1 0 0,1 1 0,-1-1 1,1 1-1,0 0 0,-1-1 0,1 1 1,0 0-1,-1 0 0,1 0 1,2 0-1,23 1-827,-1 2 1,0 0 0,0 2-1,0 0 1,44 17-1,-53-15 19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91 21613,'-5'4'549,"1"0"1,0 0 0,0 1-1,0-1 1,-5 8 0,9-11-510,0-1 1,0 0 0,0 0-1,0 1 1,0-1 0,0 0-1,0 1 1,0-1-1,0 0 1,0 0 0,0 1-1,0-1 1,0 0 0,0 0-1,0 1 1,0-1 0,0 0-1,1 1 1,-1-1 0,0 0-1,0 0 1,0 1-1,0-1 1,0 0 0,1 0-1,-1 0 1,0 1 0,0-1-1,1 0 1,-1 0 0,0 0-1,0 0 1,0 1 0,1-1-1,-1 0 1,0 0 0,1 0-1,-1 0 1,0 0-1,0 0 1,1 0 0,-1 0-1,0 0 1,0 0 0,1 0-1,-1 0 1,0 0 0,1 0-1,-1 0 1,0 0 0,0 0-1,1 0 1,17-1-224,9-6-601,-1-1 1,0-1 0,0-1-1,-1-1 1,0-1-1,27-19 1,24-10-679,-76 41 1486,0 0-1,0 0 1,1-1-1,-1 1 1,0 0-1,1 0 1,-1-1-1,1 1 1,-1 0-1,0 0 1,1 0 0,-1-1-1,1 1 1,-1 0-1,0 0 1,1 0-1,-1 0 1,1 0-1,-1 0 1,0 0-1,1 0 1,-1 0-1,1 0 1,-1 0-1,1 1 1,-1-1-1,0 0 1,1 0-1,-1 0 1,1 0-1,-1 1 1,0-1 0,1 0-1,-1 0 1,0 1-1,1-1 1,-1 0-1,0 0 1,0 1-1,1-1 1,-1 0-1,0 1 1,0-1-1,1 1 1,-1-1-1,0 0 1,0 1-1,0-1 1,0 1-1,0-1 1,0 0-1,0 1 1,1-1-1,-1 1 1,0-1 0,0 0-1,-1 2 1,-4 33 1179,1-15-765,2 6 426,1-1 1,4 50-1,0-67-613,0-10-23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17908,'1'-1'316,"15"-15"1477,-16 16-1765,-1 0 0,1 1 0,0-1 0,0 0 0,0 0 1,0 1-1,0-1 0,0 0 0,0 0 0,0 1 1,0-1-1,0 0 0,0 0 0,0 0 0,0 1 0,1-1 1,-1 0-1,0 0 0,0 1 0,0-1 0,0 0 0,0 0 1,0 0-1,0 1 0,1-1 0,-1 0 0,0 0 1,0 0-1,0 0 0,0 1 0,1-1 0,-1 0 0,0 0 1,0 0-1,1 0 0,-1 0 0,0 0 0,0 0 0,0 0 1,1 0-1,-1 0 0,0 0 0,0 0 0,1 0 1,-1 0-1,0 0 0,0 0 0,1 0 0,-1 0 0,0 0 1,0 0-1,0 0 0,1 0 0,-1 0 0,0 0 0,0 0 1,0 0-1,1 0 0,-1-1 0,0 1 0,-9 54 1213,-8 72-587,16-113-652,1 0 0,0-1 0,1 1 0,0 0 0,1-1 0,1 1 0,6 19 0,-8-28 4,1 0-1,0 0 0,-1 0 0,1 0 1,1-1-1,-1 1 0,0-1 0,1 0 0,0 0 1,0 0-1,0 0 0,0 0 0,0 0 1,1-1-1,-1 1 0,1-1 0,-1 0 1,1 0-1,0-1 0,0 1 0,0-1 0,0 0 1,5 1-1,-2-1 5,1-1 0,-1 0 0,0 0 0,0-1-1,0 0 1,0 0 0,0 0 0,0-1 0,-1 0 0,1-1 0,0 0 0,-1 0 0,7-4-1,13-10 107,0-1 0,38-34 0,-7 4 190,-56 48-300,-1-1 0,0 1 0,1 0 0,-1-1 0,0 1 0,1 0-1,-1-1 1,1 1 0,-1 0 0,1 0 0,-1-1 0,1 1 0,-1 0 0,0 0 0,1 0 0,-1 0 0,1 0 0,-1 0 0,1 0 0,-1 0 0,1 0-1,-1 0 1,1 0 0,-1 0 0,1 0 0,-1 0 0,1 0 0,-1 1 0,1-1 0,-1 0 0,1 0 0,-1 0 0,1 1 0,-1-1 0,0 0 0,1 1-1,-1-1 1,0 0 0,1 1 0,-1-1 0,0 0 0,1 1 0,-1-1 0,0 1 0,0-1 0,1 1 0,-1-1 0,0 1 0,0-1 0,0 1 0,0-1-1,0 1 1,1-1 0,-1 1 0,0-1 0,0 1 0,0-1 0,0 1 0,-1 0 0,3 42 116,-3-28-105,2-11-15,-1 0 0,0 0 0,1 0 0,0 0 0,0 0 0,0 0 0,0-1 0,1 1 0,-1 0 0,1-1 0,0 1 0,0-1 0,5 6 0,-5-7 1,0 0 1,0-1-1,1 1 0,-1 0 0,1-1 0,-1 1 0,1-1 0,0 0 0,-1 0 0,1 0 0,0 0 1,0-1-1,0 1 0,0-1 0,0 1 0,-1-1 0,1 0 0,0 0 0,4-1 0,13-2 12,0 0-1,0-2 1,-1 0-1,1-1 1,-1-1-1,20-11 1,106-63 55,-129 72-60,31-21 10,-16 11-5,41-20 0,-71 38-14,0 0-1,0 1 1,0-1-1,0 0 1,0 1-1,0-1 1,0 1-1,0-1 1,0 1-1,1 0 1,-1 0-1,0-1 1,0 1-1,0 0 1,0 0-1,1 0 1,-1 0-1,0 0 1,0 1-1,0-1 1,1 0-1,-1 0 1,0 1-1,0-1 1,0 1-1,1 0 1,-1 1 0,0-1 0,-1 1 0,1 0 0,-1-1 0,0 1 0,1 0 0,-1 0 0,0 0-1,0-1 1,0 1 0,0 0 0,-1 0 0,1 0 0,0-1 0,-1 1 0,1 0 0,-2 1 0,-57 183-1323,59-186 1312,0 0 0,0 0 0,0 0 0,0 0 0,0 0 0,0 0 0,0 0 0,0 0 0,0 0 0,0 0 0,0 0 0,0 0 0,0 0 0,0 0 0,0 0 0,0 0-1,0 0 1,0 0 0,-1 0 0,1 0 0,0-1 0,0 1 0,0 0 0,0 0 0,0 0 0,0 0 0,0 0 0,0 0 0,0 0 0,0 0 0,0 0 0,0 0 0,0 0 0,0 0-1,0 0 1,0 1 0,0-1 0,0 0 0,0 0 0,0 0 0,-1 0 0,1 0 0,0 0 0,0-8-126,1-15-227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20732,'2'3'1849,"-2"-2"-1833,0-8-128,1-6 1232,2-3-912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19:5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2809 157 11771,'-60'-13'758,"-96"-6"0,46 7-351,-17-7-11,0 0 272,-134-3 0,-22 27-196,-122-5-304,170-26-117,-63-4 52,242 28-89,-1 2 0,1 3 0,-73 13-1,-54 26 50,156-33-47,0 1 0,0 1 0,1 2 0,-35 21 0,53-29-9,1 1 1,0 0-1,0 1 0,1-1 0,0 1 0,0 1 0,0-1 1,1 1-1,0 0 0,1 0 0,-1 0 0,2 0 0,-1 1 1,1 0-1,1 0 0,-4 15 0,3 1-18,0 0 1,2 0-1,1 0 0,5 47 0,-3-52-1,2 0 0,0 0 1,1 0-1,1-1 0,0 0 0,2 0 0,17 31 0,-19-39 6,1-1 1,0 0-1,1 0 0,0-1 0,1 0 0,0 0 0,0-1 0,1 0 0,0-1 0,0 0 1,1 0-1,0-1 0,22 8 0,36 8 1,85 13 1,-40-10 13,79 26 21,114 26 1,-244-66-30,1-3-1,0-3 0,-1-2 1,1-3-1,0-4 0,123-21 1,-16-5 35,1 7 1,243-2-1,-316 27-31,152-3 13,-187-2-13,120-23 1,78-43-3,4 0 5,-214 59-6,0 2 0,1 2-1,65 2 1,-49 7 12,-32-1-2,0-1 0,63-6 0,-89 3-1,0 0 0,0 0 0,-1-1 0,0 0 0,1-1 0,-1 0 0,0-1 0,-1 0 0,1-1 0,-1 1 0,0-2 0,-1 1 0,14-15 0,-16 15 2,-1-1 1,0 0-1,-1-1 0,1 1 0,-1-1 0,-1 0 0,6-15 1,12-65 31,-14 54-28,-2 13 1,1 0-1,10-24 0,-16 43-9,1 1-1,-1-1 1,0 1 0,0 0-1,0-1 1,0 1-1,0-1 1,0 1 0,0-1-1,0 1 1,-1-1-1,1 1 1,-1 0-1,1-1 1,-1 1 0,1 0-1,-1-1 1,0 1-1,1 0 1,-1 0-1,0-1 1,0 1 0,0 0-1,0 0 1,0 0-1,0 0 1,-2-1 0,-6-4 37,1-1 1,-17-8 0,12 7-16,-26-17 17,0 2 0,-79-33 1,99 49-49,-1 0 0,0 2 0,0 0 0,0 1 0,-1 1 0,1 2 0,-1-1 1,-37 4-1,19 4-64,0 1 0,-62 20 1,-72 37-611,9-4 87,75-32 375,-1-4-50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15275,'1'2'89,"1"0"0,-1 0 0,1 0 1,0 0-1,-1 0 0,1-1 0,0 1 0,0 0 0,0-1 0,0 1 0,0-1 0,1 0 0,-1 0 0,0 0 0,0 0 0,1 0 1,-1 0-1,1-1 0,-1 1 0,1-1 0,-1 0 0,1 0 0,-1 1 0,1-2 0,-1 1 0,1 0 0,-1 0 0,1-1 0,-1 0 0,0 1 1,5-3-1,5-1 136,-1-1 0,0 0 1,0-1-1,0 0 0,13-11 0,-6 3 65,-1-1 0,-1 0 0,0-1-1,-1-1 1,-1 0 0,19-30 0,-26 37-207,-1-1 1,0 1-1,-1-2 1,0 1 0,-1-1-1,0 1 1,-1-1-1,0 0 1,-1 0-1,0-1 1,-1 1-1,0 0 1,-2-19 0,1 26-55,-1 0 0,-1 0 0,1-1 1,-1 1-1,1 0 0,-1 0 0,-1 0 1,1 0-1,-1 1 0,0-1 0,0 1 1,0-1-1,-8-6 0,8 8-22,1 1 0,-1 0 0,0 0 0,0 0 0,0 0 0,0 1 0,-1-1 0,1 1 0,0 0 0,-1 0 0,1 0 0,-1 0 0,1 1 0,-1-1 0,1 1 0,-1 0-1,1 0 1,-1 0 0,1 1 0,-1-1 0,-6 3 0,2-1-19,1 1 0,0 1-1,1-1 1,-1 1 0,0 0-1,1 1 1,0 0 0,0-1-1,0 2 1,1-1 0,0 1-1,0 0 1,-5 8 0,-1 1-31,2 1 1,0 0-1,1 1 0,-10 25 1,14-29 16,0 0 1,1 1-1,0-1 1,1 1-1,1-1 0,0 1 1,0-1-1,2 1 1,-1 0-1,6 23 0,-5-31 21,1-1-1,-1 0 1,1 0 0,0 1-1,1-1 1,-1-1-1,1 1 1,0 0-1,0-1 1,0 1-1,1-1 1,0 0-1,0 0 1,0 0-1,0-1 1,0 0-1,1 1 1,0-1 0,-1-1-1,1 1 1,0-1-1,0 0 1,1 0-1,-1 0 1,0-1-1,0 0 1,1 0-1,-1 0 1,7 0-1,2-1 6,-1-1-1,0 0 0,0-1 0,1 0 0,-1-1 0,-1 0 0,1-1 1,0-1-1,-1 0 0,0-1 0,0 0 0,-1 0 0,1-2 0,-2 1 1,19-17-1,-10 7 26,-2-1 1,1 0-1,-2-1 1,-1-1 0,0-1-1,-1 0 1,15-33-1,-20 35 39,-1-1 0,-1-1-1,9-39 1,-16 60-62,0 0 1,0 0 0,0 0-1,0 0 1,0 1-1,0-1 1,0 0 0,-1 0-1,1-1 1,0 1-1,0 0 1,0 0 0,0 0-1,0 0 1,0 0-1,0 0 1,0 0 0,0 0-1,0 0 1,0 0-1,0 0 1,-1 0 0,1 0-1,0 0 1,0 0-1,0 0 1,0 0 0,0 0-1,0 0 1,0 0-1,0 0 1,0-1-1,0 1 1,0 0 0,0 0-1,0 0 1,0 0-1,0 0 1,0 0 0,0 0-1,0 0 1,0 0-1,-6 10 26,-8 29-4,3 1 0,1 1 0,1-1 0,-4 67 0,13-98-4,-1-1 0,1 1-1,0-1 1,1 1 0,0 0 0,0-1 0,4 12 0,-4-17-7,0-1-1,0 0 1,0 1-1,0-1 1,1 0-1,-1 0 0,1 0 1,-1 0-1,1 0 1,-1-1-1,1 1 1,0 0-1,0-1 1,0 1-1,0-1 1,0 0-1,0 0 1,0 0-1,1 0 0,-1 0 1,0 0-1,1 0 1,-1-1-1,0 1 1,1-1-1,-1 0 1,1 1-1,-1-1 1,5-1-1,7 0 38,-1-1-1,1-1 1,0 0-1,-1-1 1,1-1-1,-1 0 1,-1 0 0,16-10-1,93-63 133,-113 73-176,106-82-169,-96 78 66,-18 9 93,1 0 1,-1 0-1,0 0 0,1 0 0,-1 0 1,0 0-1,0 0 0,1 0 0,-1 0 1,0 0-1,0 0 0,1 0 0,-1 0 1,0 0-1,1 0 0,-1 0 0,0 1 1,0-1-1,0 0 0,1 0 0,-1 0 1,0 0-1,0 1 0,0-1 0,1 0 1,-1 0-1,0 0 0,0 1 0,0-1 1,0 0-1,0 0 0,1 1 0,-1-1 1,0 4-13,0-1 0,0 1 0,0-1 0,0 1 0,0-1 1,-1 1-1,-1 4 0,-11 38-59,10-38 75,0 0 0,0 1 0,1-1 0,0 1 0,1-1 0,-1 1 0,2 0 0,-1-1 0,2 15 0,-1-23 4,0 1-1,1-1 1,-1 1-1,0-1 1,0 1-1,0-1 1,1 1-1,-1-1 0,0 1 1,0-1-1,1 1 1,-1-1-1,0 0 1,1 1-1,-1-1 1,1 0-1,-1 1 0,0-1 1,1 0-1,-1 1 1,1-1-1,-1 0 1,1 0-1,-1 0 1,1 0-1,-1 1 0,1-1 1,-1 0-1,1 0 1,-1 0-1,1 0 1,-1 0-1,1 0 1,-1 0-1,1 0 0,-1 0 1,1 0-1,0-1 1,-1 1-1,0 0 1,1 0-1,0-1 1,20-10 75,-19 10-71,73-58 205,-52 39-221,2 1 0,36-21-1,-59 38-1,0 1-1,0 0 0,1 0 0,-1 0 0,0 0 1,0 1-1,1-1 0,-1 0 0,1 1 0,-1 0 1,0 0-1,1 0 0,-1 0 0,1 0 0,2 0 1,-4 1 3,1-1 0,-1 1 0,0 0 0,0 0 0,1-1 1,-1 1-1,0 0 0,0 0 0,0 0 0,0 0 0,0 0 1,0 0-1,0 0 0,0 1 0,-1-1 0,1 0 0,0 0 1,-1 1-1,1-1 0,-1 0 0,1 1 0,-1-1 0,0 1 1,0-1-1,1 0 0,-1 2 0,1 10-425,-1 0 0,0 0-1,0 0 1,-1 0 0,-1 0 0,0 0 0,-1-1-1,-1 1 1,1-1 0,-9 17 0,10-26-399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0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17124,'-4'-9'1664,"2"8"-1408,2 8 864,6 3 121,6 3-737,2 3-104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227 246 17348,'0'2'119,"0"-1"1,0 0 0,1 1 0,-1-1 0,0 0-1,1 1 1,-1-1 0,1 0 0,0 0-1,-1 1 1,1-1 0,0 0 0,0 0-1,0 0 1,0 0 0,0 0 0,0 0 0,0 0-1,0 0 1,0-1 0,0 1 0,1 0-1,-1-1 1,0 1 0,0-1 0,3 1-1,-2-1 48,1 0 0,-1 0-1,1 0 1,-1 0 0,1-1-1,-1 0 1,0 1 0,1-1 0,-1 0-1,0 0 1,1 0 0,-1 0-1,3-3 1,4-2 95,-1 0-1,0 0 1,-1-1 0,1 0-1,-1-1 1,9-12 0,-12 13-232,0-1 1,0 1-1,0-1 1,-1 0-1,0 0 1,-1 0-1,0 0 0,0-1 1,-1 1-1,0-1 1,0 1-1,-1-1 1,-1-14-1,1 20-28,-1-1-1,0 1 0,0-1 1,0 1-1,0-1 0,0 1 0,-1-1 1,1 1-1,-1 0 0,0 0 1,0 0-1,0 0 0,-1 0 1,1 1-1,-1-1 0,1 1 0,-1-1 1,0 1-1,0 0 0,0 0 1,0 0-1,0 0 0,-1 1 0,1-1 1,-1 1-1,1 0 0,-1 0 1,1 0-1,-1 1 0,1-1 1,-1 1-1,1 0 0,-1 0 0,-4 0 1,-1 1-3,0 0 0,0 1 0,0 0 0,0 0 0,0 1 0,0 0 0,1 0 0,0 1 0,-1 0 0,1 1 1,1 0-1,-1 0 0,-12 11 0,4-1-5,0 1 1,0 1 0,1 0-1,-18 29 1,23-30-1,0 0 1,2 0-1,-12 33 0,17-42 6,1 0-1,0 1 1,0-1-1,1 1 1,0-1-1,0 0 1,1 1-1,0 0 0,0-1 1,1 1-1,0-1 1,2 8-1,-2-11 1,1-1-1,0 1 1,-1-1-1,1 0 0,1 0 1,-1 0-1,0 0 1,1 0-1,-1 0 0,1-1 1,0 1-1,0-1 1,0 0-1,0 1 1,0-2-1,1 1 0,-1 0 1,1-1-1,-1 1 1,1-1-1,-1 0 0,1 0 1,0 0-1,0-1 1,-1 1-1,9-1 0,1 0-17,1-1-1,0 0 0,-1 0 0,1-1 0,-1-1 0,14-5 0,-5 1-34,-1-2-1,-1 0 1,34-20-1,50-45-155,-38 26 51,-65 48 157,4-4-10,1 1 1,0-1-1,0 1 1,7-3-1,-13 6 11,1-1 0,-1 1 0,1 0 1,-1 0-1,1 0 0,0-1 0,-1 1 0,1 0 1,-1 0-1,1 0 0,0 0 0,-1 0 0,1 0 0,0 0 1,-1 0-1,1 0 0,0 0 0,-1 1 0,1-1 1,-1 0-1,1 0 0,-1 1 0,1-1 0,0 0 0,-1 1 1,1-1-1,-1 0 0,1 1 0,-1-1 0,1 1 1,-1-1-1,0 1 0,1-1 0,-1 1 0,0-1 0,1 1 1,-1-1-1,0 1 0,1-1 0,-1 1 0,0 0 1,0-1-1,0 1 0,0-1 0,0 1 0,0 0 0,0-1 1,0 1-1,0 0 0,0-1 0,0 1 0,0-1 1,0 1-1,0 0 0,-2 11 25,1-1 1,-1 1-1,-6 15 0,5-16 19,0 1 0,0-1 0,0 15 0,3-25-40,0 0-1,0 0 1,-1-1-1,1 1 0,1 0 1,-1-1-1,0 1 1,0 0-1,0-1 1,0 1-1,0 0 0,1-1 1,-1 1-1,0 0 1,1-1-1,-1 1 1,0 0-1,1-1 0,-1 1 1,1-1-1,-1 1 1,1-1-1,-1 1 1,1-1-1,-1 1 0,1-1 1,-1 0-1,1 1 1,0-1-1,-1 0 1,1 1-1,0-1 0,-1 0 1,1 0-1,0 1 1,-1-1-1,1 0 1,0 0-1,-1 0 0,1 0 1,0 0-1,0 0 1,-1 0-1,1 0 1,0-1-1,0 1 0,6-1 0,-1-1 0,0 0 0,0 0 0,7-4 0,-13 6-4,63-30-267,-32 14-125,0 2 0,45-14 0,-71 27 323,0-1 1,0 1-1,0 1 0,0-1 1,0 1-1,0 0 0,0 0 1,0 0-1,0 1 0,10 1 1,-13-1 62,0 0 0,0 0 1,0 0-1,0 0 1,0 0-1,0 1 1,0-1-1,0 0 0,0 1 1,0 0-1,-1-1 1,1 1-1,-1 0 0,1 0 1,-1 0-1,0 0 1,0 0-1,0 0 1,0 0-1,0 0 0,0 0 1,0 1-1,-1-1 1,1 0-1,-1 4 0,1 25 269,-2-24-148,1 0-1,0 0 1,0 0-1,1 0 1,2 11-1,-2-17-90,-1 0 0,1 1-1,0-1 1,-1 0 0,1 0-1,0 1 1,-1-1 0,1 0 0,0 0-1,0 0 1,0 0 0,0 0-1,0 0 1,0 0 0,1 0 0,-1-1-1,0 1 1,0 0 0,0-1-1,1 1 1,-1-1 0,0 1 0,1-1-1,-1 0 1,1 1 0,-1-1-1,0 0 1,1 0 0,-1 0 0,1 0-1,-1 0 1,3-1 0,11-2-27,1-1-1,-1 0 1,0-2 0,0 0-1,-1 0 1,1-1 0,13-10-1,17-7-154,-28 15 105,46-20-218,-59 28 269,0-1 0,1 1 0,-1 0 0,1 0 0,-1 0 0,1 0 0,-1 1 0,1 0 0,0 0 0,-1 0 0,8 2 0,-10-2 16,-1 1 1,0-1 0,0 1 0,0 0-1,0-1 1,0 1 0,0 0 0,0 0-1,0-1 1,0 1 0,0 0 0,0 0-1,-1 0 1,1 0 0,0 0 0,-1 0-1,1 1 1,0-1 0,-1 0 0,1 0-1,-1 0 1,0 0 0,0 1 0,1-1-1,-1 0 1,0 1 0,0-1 0,0 0-1,0 0 1,0 1 0,0-1 0,-1 0-1,1 0 1,0 1 0,-1-1 0,1 0-1,-1 1 1,0 1-30,0 0-1,0 0 1,0-1-1,0 1 1,0 0-1,-1-1 1,1 1-1,-1-1 1,0 0-1,0 1 1,0-1-1,0 0 1,0 0-1,0 0 1,-4 2-1,-12 0-89,0-12-53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50 18428,'-3'-4'166,"1"0"-1,-2 0 1,1 1-1,0-1 1,-1 1 0,1 0-1,-1 0 1,0 0-1,0 1 1,0-1 0,0 1-1,-1 0 1,1 0-1,-1 0 1,1 1 0,-1 0-1,0 0 1,1 0-1,-1 0 1,0 1 0,0 0-1,1 0 1,-1 0 0,0 0-1,0 1 1,0 0-1,1 0 1,-1 0 0,-8 3-1,2 1-58,1 0 0,0 0 0,-1 0 1,2 1-1,-1 1 0,1 0 0,0 0 0,0 1 0,1 0 0,0 0 0,-10 15 0,15-19-102,1 1 1,-1-1-1,1 0 0,0 1 0,0-1 1,1 1-1,-1 0 0,-1 9 0,3-13-6,0 0-1,0 1 1,0-1-1,-1 0 1,1 0 0,1 0-1,-1 1 1,0-1-1,0 0 1,0 0-1,1 0 1,-1 0-1,0 1 1,1-1 0,-1 0-1,1 0 1,0 0-1,-1 0 1,1 0-1,0 0 1,0 0 0,-1 0-1,1 0 1,0-1-1,0 1 1,0 0-1,0 0 1,0-1-1,0 1 1,0-1 0,0 1-1,0-1 1,1 1-1,-1-1 1,0 0-1,0 1 1,0-1-1,0 0 1,3 0 0,1 0-5,0 0 1,0-1-1,0 0 1,0 0-1,0 0 1,0 0-1,-1-1 1,1 0 0,0 0-1,-1 0 1,1-1-1,7-5 1,7-5-26,23-23 0,-40 34 28,28-27-26,-23 21 17,1-1-1,1 2 1,-1-1 0,16-9 0,-23 16 10,0 1-1,0-1 1,0 0-1,0 1 1,0-1-1,0 1 1,0 0 0,1-1-1,-1 1 1,0 0-1,0 0 1,0-1-1,0 1 1,0 0-1,1 0 1,-1 0-1,0 1 1,0-1 0,0 0-1,0 0 1,0 1-1,0-1 1,1 0-1,-1 1 1,0-1-1,0 1 1,0 0-1,0-1 1,0 1 0,-1 0-1,1-1 1,0 1-1,0 0 1,0 0-1,-1 0 1,1 0-1,0 0 1,0 2-1,3 3-11,-1 1 0,0 0-1,-1 0 1,4 14-1,-5-15 10,30 133-45,13 159 0,-33-128 304,-11-144-130,-1 1-1,-1 0 1,-2-1-1,-8 33 1,11-53-77,-1-1-1,0 0 1,0 1-1,-1-1 1,1 0-1,-1-1 1,0 1-1,-5 6 1,7-10-27,-1 1-1,1-1 1,0 0 0,-1 1 0,0-1 0,1 0 0,-1 0-1,0 0 1,0 0 0,1 0 0,-1-1 0,0 1 0,0 0 0,0-1-1,0 1 1,0-1 0,0 0 0,0 0 0,0 0 0,0 0 0,0 0-1,0 0 1,0 0 0,0-1 0,-3 0 0,-1-1 5,1-1 0,-1 1 0,0-1 0,1-1 0,0 1 0,0-1 0,0 0 1,0 0-1,1 0 0,-1-1 0,-5-7 0,-1-3 15,0 0-1,-14-30 1,17 27-49,0 0-1,1-1 1,1 0-1,0 0 1,2 0 0,0 0-1,2-1 1,0 0-1,0-21 1,3 27-91,0 0-1,0-1 0,1 1 1,1 0-1,1 0 1,0 0-1,0 1 1,1-1-1,1 1 1,1 0-1,0 1 0,0-1 1,12-14-1,21-15-169,1 6-96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16251,'1'1'156,"0"0"-1,0 1 1,0-1-1,0 0 0,0 0 1,1 0-1,-1 0 0,0 0 1,1 0-1,-1 0 1,1 0-1,-1 0 0,1-1 1,0 1-1,-1-1 0,1 1 1,-1-1-1,1 0 0,2 1 1,-1-1 7,0-1-1,0 1 1,0 0 0,0-1 0,0 0-1,0 0 1,0 0 0,0 0 0,0 0-1,3-3 1,6-4 181,-1 0 0,0-1-1,18-19 1,-21 20-211,13-13 84,-1-1 0,19-26-1,-32 37-173,0 1 0,0-2 0,-1 1-1,0-1 1,-1 0 0,-1 0-1,4-15 1,-7 25-34,0 0-1,-1 0 1,1 0-1,-1 0 1,0 0 0,1-1-1,-1 1 1,0 0-1,-1 0 1,1 0-1,0 0 1,0-1 0,-1 1-1,1 0 1,-1 0-1,0 0 1,0 0-1,0 0 1,0 0 0,0 0-1,0 0 1,0 1-1,-1-1 1,1 0 0,-1 1-1,1-1 1,-3-1-1,2 2 1,-1 0-1,0 0 1,1 0-1,-1 1 1,1-1-1,-1 1 1,0-1-1,1 1 1,-1 0-1,0 0 1,1 0-1,-1 1 0,0-1 1,1 1-1,-1-1 1,0 1-1,1 0 1,-1 0-1,1 0 1,0 0-1,-5 3 1,-1 1-3,-1 2 0,1-1 0,0 1 0,0 0 1,1 1-1,-1-1 0,2 1 0,-1 1 0,1 0 0,-8 15 1,3-2-14,1 0 0,1 1 0,-10 36 0,15-46-27,1 1-1,1-1 1,0 1 0,1 0 0,0 0-1,1 0 1,2 19 0,-2-29-36,1-1 0,0 0 1,-1 0-1,1 0 0,0 0 0,0 0 1,1 0-1,-1 0 0,1 0 0,-1 0 1,1 0-1,0-1 0,0 1 0,0-1 0,0 1 1,1-1-1,-1 0 0,1 0 0,-1 0 1,1 0-1,0 0 0,0-1 0,-1 1 1,1-1-1,0 0 0,1 0 0,-1 0 0,0 0 1,0 0-1,0-1 0,0 0 0,1 1 1,-1-1-1,0 0 0,0 0 0,7-2 1,-1 1-60,0-1-1,1 0 1,-1-1 0,0 0 0,0 0 0,0-1 0,15-9 0,25-21-591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 17100,'-10'2'281,"0"1"0,1 0 1,-1 0-1,1 1 0,-1 0 1,1 1-1,0 0 1,1 0-1,-17 14 0,8-4 163,-1 1 1,2 1-1,-18 22 0,24-25-145,0 0 0,-16 30 0,24-40-257,0-1-1,0 1 1,0 1 0,1-1-1,0 0 1,0 0 0,0 0 0,0 1-1,1-1 1,-1 0 0,1 1-1,0-1 1,1 0 0,-1 1-1,1-1 1,2 8 0,-3-10-42,2 0 1,-1-1-1,0 1 1,0 0-1,1 0 1,-1-1-1,1 1 1,-1-1-1,1 1 1,-1-1-1,1 0 1,0 0-1,0 0 1,0 0-1,0 0 1,0 0-1,0 0 1,0-1-1,0 1 1,0-1-1,0 1 1,0-1-1,0 0 1,0 0-1,3 0 1,8 0-130,-1 0 0,1-2-1,14-2 1,-2 0-186,-13 3 99,-1 0 0,1 1 1,0 0-1,0 1 0,0 0 1,0 1-1,-1 0 0,16 5 1,-19-3 77,0-1 0,0 1 0,-1 1 0,1-1 0,-1 1 0,0 1 1,0-1-1,0 1 0,-1 0 0,0 1 0,9 12 0,-8-8 118,0 0-1,-1 1 1,0 0 0,-1 0-1,0 0 1,-1 0-1,-1 1 1,0-1-1,0 1 1,-1 0 0,-1 0-1,0 0 1,-1 0-1,0 0 1,-1 0-1,-1 0 1,-5 24 0,-1-8 411,-1 1 1,-2-2 0,0 1 0,-2-1 0,-1-1 0,-26 37 0,36-57-257,-30 37 728,33-42-804,-1-1 0,0 1 0,1 0 0,-1 0 0,0-1 0,0 1 0,0-1 0,-1 0 0,1 0 0,0 0 0,0 0 0,-1 0 0,1 0 0,-1 0 0,1-1 0,-1 1 0,-4-1 0,6 0-47,1 0 1,-1 0-1,0 0 0,0 0 1,0-1-1,0 1 0,1 0 1,-1-1-1,0 1 1,0 0-1,1-1 0,-1 1 1,0-1-1,0 1 0,1-1 1,-1 0-1,1 1 0,-1-1 1,1 0-1,-1 1 1,1-1-1,-1 0 0,1 1 1,-1-1-1,1 0 0,-1-1 1,-2-23-85,2 22 63,1-13-148,1 0-1,1 0 0,0 0 0,0 0 0,10-29 0,34-78-738,-38 103 766,20-41-101,2 0 1,3 2 0,3 1 0,2 1-1,65-73 1,25-9 1055,-74 83-191,-53 55-610,-1 1 1,1-1-1,0 0 1,0 0-1,0 0 1,0 0-1,-1 0 1,1 0-1,0 0 1,-1 0-1,1 0 0,-1 0 1,1-1-1,-1 1 1,1 0-1,-1 0 1,0-2-1,0 2-15,0 1 1,-1 0-1,1-1 0,-1 1 0,1 0 1,0 0-1,-1-1 0,1 1 0,-1 0 1,1 0-1,-1-1 0,1 1 0,-1 0 1,1 0-1,-1 0 0,1 0 0,-1 0 1,1 0-1,-1 0 0,1 0 0,-1 0 1,1 0-1,-1 0 0,1 0 0,-1 0 0,1 0 1,-1 1-1,-6 0 30,0 1 0,1 0 0,-1 1 1,-10 5-1,2 1-25,0 1 1,2 0-1,-1 2 1,1-1-1,1 1 1,0 1-1,1 0 1,-18 27-1,23-31-66,1-1 0,1 1 0,-1-1-1,2 1 1,-1 1 0,1-1 0,0 0-1,1 1 1,0 0 0,1-1 0,0 1 0,0 0-1,1 0 1,0 0 0,1-1 0,0 1 0,3 11-1,-4-18 37,0-1 1,1 1-1,0-1 0,0 1 0,-1-1 0,1 0 0,1 1 0,-1-1 0,0 0 0,0 0 1,1 1-1,0-1 0,-1 0 0,1 0 0,0-1 0,0 1 0,0 0 0,0-1 0,0 1 0,0-1 1,0 0-1,1 1 0,3 0 0,23 3-213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16259,'3'12'474,"-1"0"-1,0 0 0,-1 1 0,0-1 0,-2 16 0,-10 64 784,4-43-303,1-1-309,1-12-17,1 0 1,1 66 0,3-100-631,0 0 1,0 0 0,0 0-1,0 0 1,1 0 0,-1 0-1,1 0 1,-1 0 0,1-1-1,0 1 1,-1 0 0,1 0-1,0-1 1,0 1 0,0 0-1,0-1 1,1 1 0,-1-1-1,0 1 1,1-1 0,-1 0-1,1 1 1,-1-1 0,1 0-1,0 0 1,-1 0 0,1 0-1,0-1 1,0 1 0,0 0-1,-1-1 1,1 1-1,0-1 1,0 0 0,0 0-1,0 1 1,4-2 0,5 0-271,1-1 0,-1 0 0,0-1 0,0 0 0,15-7 0,7-2-482,-28 11 625,-1 0 0,1 0 0,0 0-1,0 0 1,-1 1 0,1 0 0,0 0 0,0 0-1,0 1 1,-1-1 0,8 3 0,-10-2 122,0 0-1,0 0 1,0 0 0,0 0 0,0 1 0,0-1 0,0 0 0,-1 1-1,1 0 1,0-1 0,-1 1 0,1 0 0,-1 0 0,0 0 0,0 0-1,0 0 1,0 0 0,0 0 0,0 1 0,0-1 0,-1 0-1,1 0 1,-1 1 0,1-1 0,-1 4 0,0 3 176,0-1 0,-1 0 0,1 1 0,-2-1 0,1 0-1,-1 1 1,-1-1 0,1 0 0,-1-1 0,-1 1 0,1 0 0,-2-1 0,1 0 0,-8 11 0,4-8 107,-1 0 1,1 0 0,-2-1-1,1 0 1,-1 0 0,-1-1-1,1-1 1,-21 11 0,26-15-262,-1-1 0,1 0 1,-1 0-1,1 0 1,-1-1-1,0 0 1,0 0-1,0 0 0,0-1 1,0 0-1,0 0 1,0-1-1,0 1 1,1-1-1,-1 0 0,0-1 1,-6-2-1,8 2-83,0 1-1,0-1 1,1-1-1,-1 1 1,1 0-1,0-1 1,0 0-1,0 1 1,0-1-1,0-1 1,1 1-1,-1 0 1,1-1-1,0 1 1,0-1-1,0 1 1,1-1 0,-1 0-1,1 0 1,0 0-1,0 0 1,0 0-1,0 0 1,1 0-1,-1-7 1,4-21-451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217 131 18468,'3'-1'238,"1"-1"0,-1 1 0,0-1-1,0 0 1,1 0 0,-2 0 0,1 0 0,0-1 0,0 1 0,-1-1-1,1 0 1,-1 0 0,3-4 0,-4 5-104,0 0 0,0-1-1,0 1 1,-1 0 0,1 0 0,-1-1 0,0 1 0,1 0-1,-1-1 1,0 1 0,0 0 0,-1-1 0,1 1 0,0 0-1,-1-1 1,1 1 0,-1 0 0,0 0 0,0 0 0,0-1-1,0 1 1,-2-3 0,1 2-99,1 0 1,-1 1-1,0-1 1,0 1-1,0-1 1,0 1-1,0 0 0,-1-1 1,1 1-1,-1 0 1,1 1-1,-1-1 0,0 0 1,1 1-1,-1-1 1,0 1-1,0 0 1,0 0-1,0 0 0,0 1 1,-1-1-1,1 1 1,0-1-1,0 1 1,0 0-1,0 0 0,-1 1 1,1-1-1,0 1 1,0-1-1,0 1 1,0 0-1,0 0 0,-5 3 1,0 0-45,-1 1-1,1 0 1,-1 0 0,1 1 0,1 0 0,-1 1 0,1-1-1,0 1 1,1 1 0,-7 9 0,3-3-1,1 1 1,1 0-1,0 1 1,1 0 0,-8 30-1,12-39 5,2 0 0,-1 1-1,1-1 1,0 1 0,1-1 0,-1 1 0,1-1-1,1 1 1,0-1 0,0 1 0,0-1 0,1 1-1,0-1 1,1 0 0,5 13 0,-6-17-2,0 1 1,0-1 0,1 0-1,-1 1 1,1-1 0,0 0-1,0-1 1,0 1-1,0 0 1,0-1 0,1 0-1,-1 0 1,1 0-1,0 0 1,-1 0 0,1-1-1,5 2 1,-2-2-10,-1 0 0,1-1 1,-1 1-1,1-1 0,-1-1 1,1 1-1,-1-1 0,1 0 0,-1-1 1,7-1-1,6-4-35,-1-1 1,0-1-1,0 0 0,0-1 0,-2-1 1,20-15-1,-10 3-13,-1-1-1,-1-1 1,-1-1-1,-1-1 1,-2-1 0,26-46-1,-55 95 88,1 1-1,1 0 0,2 1 1,0-1-1,1 1 0,1 0 1,0 25-1,3-45-14,0 1 0,0-1 0,0 0 1,1 1-1,-1-1 0,1 0 0,0 1 0,0-1 0,0 0 0,0 0 0,1 0 1,-1 0-1,1 0 0,0 0 0,0 0 0,0-1 0,4 5 0,-3-5 1,0 0 0,0 0 0,0-1 0,0 1 0,0-1 0,1 0 0,-1 0 0,0 0 0,1 0 0,-1 0 0,0-1 0,1 0 0,-1 0 0,1 0 0,-1 0 0,1 0 0,5-2 0,6-1 9,0 0 1,0-2-1,-1 0 1,0 0-1,26-15 0,67-47-15,-56 33-12,-28 19 0,-14 8-2,0 1 1,0 0 0,0 1 0,0 0 0,1 0 0,0 1 0,15-4-1,-25 8 12,1 0 0,0 0 1,0 0-1,0 0 0,-1 0 0,1 0 0,0 0 0,0 1 0,0-1 0,-1 0 0,1 0 0,0 1 0,0-1 0,-1 0 0,1 1 0,0-1 0,-1 1 0,1-1 0,-1 1 0,1-1 0,0 1 1,-1-1-1,1 1 0,-1 0 0,1-1 0,-1 1 0,0 0 0,1-1 0,-1 1 0,0 0 0,1 0 0,-1-1 0,0 1 0,0 0 0,0 0 0,0 0 0,1-1 0,-1 1 0,0 0 0,-1 1 0,-1 34 91,2-33-80,-22 92 285,16-75-283,0 1 1,2 0-1,0 0 1,1 0 0,1 43-1,2-63-51,0 0 1,0 0-1,0 0 0,0 0 0,0 0 1,0 0-1,1 0 0,-1 0 0,0 0 1,1 0-1,-1 0 0,1-1 0,-1 1 0,1 0 1,-1 0-1,1 0 0,0-1 0,0 2 1,0-2 6,-1 1 0,1-1 0,-1 0 0,1 0 1,0 0-1,-1 0 0,1 0 0,-1 0 1,1 0-1,0 0 0,-1 0 0,1 0 0,-1 0 1,1 0-1,0 0 0,-1 0 0,1 0 0,-1-1 1,1 1-1,-1 0 0,1 0 0,0-1 1,3-1-64,0-1-1,-1 0 1,1 0 0,-1 0 0,0 0 0,5-7 0,14-21-415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16620,'0'3'215,"1"1"1,-1-1 0,1 0-1,0 1 1,0-1 0,1 0-1,-1 0 1,1 0 0,-1 0 0,1 0-1,0-1 1,2 4 0,-2-5-102,0 1 1,0-1-1,0 0 1,0 1 0,0-1-1,0 0 1,0 0-1,1-1 1,-1 1-1,0 0 1,1-1 0,-1 1-1,0-1 1,1 0-1,-1 0 1,0 0-1,1 0 1,3 0 0,9-3 261,0 0 0,-1 0 1,1-1-1,-1-1 0,0 0 1,-1-2-1,25-13 0,-19 9-197,-1-2 0,0 0 0,-1-2 0,25-25-1,-37 35-144,0-1-1,0 0 0,-1-1 0,1 1 1,-2-1-1,5-10 0,-7 16-29,0-1 0,0 1 1,-1-1-1,1 0 0,-1 0 0,0 1 0,1-1 0,-1 0 0,0 0 1,0 1-1,0-1 0,0 0 0,0 0 0,-1 0 0,1 1 0,0-1 1,-1 0-1,1 1 0,-1-1 0,0 0 0,0 1 0,1-1 0,-1 1 1,0-1-1,0 1 0,-1-1 0,1 1 0,0 0 0,0-1 0,-1 1 1,1 0-1,-3-2 0,0 1-2,0 1 0,0-1 0,-1 1 0,1-1 0,-1 1 0,1 0 0,-1 1 0,1-1 0,-1 1 0,1 0 0,-1 0 0,1 0 0,-1 1 0,1 0 0,-1 0 0,1 0 0,-1 0 0,1 0 0,0 1 0,0 0 0,-6 3 0,-1 1-2,1 0 0,-1 1 0,1 0-1,1 1 1,-1 0 0,-13 16 0,13-13-2,1 1 0,1 0 0,0 1 1,1 0-1,0 0 0,1 0 1,-6 23-1,8-26 2,2 1 1,-1 0-1,2 0 1,-1 0-1,2 0 1,-1 1-1,1-1 1,1 0-1,0 0 1,4 17 0,-3-23-4,-1 0 1,1-1 0,0 1 0,0-1-1,0 1 1,0-1 0,1 0-1,0 0 1,0 0 0,0 0 0,0-1-1,1 1 1,0-1 0,-1 0 0,1 0-1,0 0 1,1 0 0,-1-1 0,0 1-1,1-1 1,-1 0 0,1-1 0,0 1-1,-1-1 1,1 0 0,0 0 0,0 0-1,9-1 1,1 0-20,0 0 1,-1-2-1,1 0 0,-1 0 0,1-1 0,-1-1 1,0-1-1,22-9 0,14-13-73,-2-1-1,81-64 1,-97 68 77,-30 22 20,24-14 7,-26 16-7,0-1 0,0 1 1,1 0-1,-1-1 0,1 1 0,-1 0 0,0 0 0,1 0 1,-1-1-1,1 1 0,-1 0 0,0 0 0,1 0 0,-1 0 1,1 0-1,-1 0 0,1 0 0,-1 0 0,0 0 0,1 0 1,-1 0-1,1 0 0,-1 0 0,1 0 0,-1 0 0,0 0 1,1 0-1,-1 1 0,1-1 0,-1 0 0,0 0 0,1 1 1,-1-1-1,0 0 0,1 0 0,-1 1 0,0-1 1,1 0-1,-1 1 0,0-1 0,0 0 0,1 1 0,-1-1 1,0 1-1,0-1 0,0 0 0,1 1 0,-1-1 0,0 1 1,0-1-1,0 1 0,0-1 0,0 0 0,0 1 0,0-1 1,0 1-1,-2 13 56,0-1-1,0 0 1,-2 0 0,-8 25 0,-2 5 60,12-37-104,0 3 26,-1 0 1,2-1 0,-1 1 0,0 16-1,2-23-35,0-1 0,0 0-1,0 0 1,0 1 0,0-1-1,1 0 1,-1 0 0,0 0-1,1 0 1,-1 1 0,0-1 0,1 0-1,0 0 1,-1 0 0,1 0-1,0 0 1,-1 0 0,1 0-1,0 0 1,0 0 0,0-1-1,0 1 1,0 0 0,0 0 0,0-1-1,0 1 1,0-1 0,0 1-1,0-1 1,0 1 0,0-1-1,0 0 1,1 1 0,-1-1-1,0 0 1,0 0 0,0 0-1,1 0 1,-1 0 0,0 0 0,0 0-1,1 0 1,1-1 0,13-4-46,0 0 0,-1 0 1,0-2-1,0 0 0,0-1 0,21-15 1,-13 9-45,19-14-91,-28 19 90,0-1 0,0 1 0,1 1-1,0 1 1,26-10 0,-39 17 84,-1-1 1,1 1 0,0-1-1,-1 1 1,1 0-1,0 0 1,-1-1 0,1 1-1,0 0 1,-1 1 0,1-1-1,0 0 1,-1 0 0,1 1-1,0-1 1,-1 1-1,1-1 1,-1 1 0,1 0-1,-1-1 1,1 1 0,-1 0-1,3 2 1,-3-1 19,0 0 1,1 0 0,-1 1-1,0-1 1,0 0 0,-1 1-1,1-1 1,0 1 0,-1-1-1,1 1 1,-1-1 0,0 1-1,0-1 1,0 1-1,-1 2 1,0 19 123,1 0-50,-1 0 1,-2 1-1,0-1 1,-8 25-1,10-46-93,1-1-1,-1 0 1,0 0 0,0 0-1,0 0 1,-1 0-1,1 0 1,0 0-1,-1 0 1,1 0 0,-1-1-1,1 1 1,-3 1-1,-5-7-64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17836,'19'27'1544,"-16"18"-1112,-5 3-200,-3 13 1001,0 9-761,1 6-376,-2-3-216,3-8-633,0-6-119,-3-12 664,-1-9-184,-9-20-144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0:0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14555,'-1'0'155,"0"0"0,0 0 0,0 0 0,0 0-1,0 0 1,0 0 0,0 0 0,0 1 0,0-1 0,0 0 0,1 1-1,-1-1 1,0 1 0,0-1 0,0 1 0,0-1 0,0 2 0,1-1-52,1 0 1,0 0 0,-1 0 0,1 1-1,0-1 1,0 0 0,0 0-1,0 0 1,0 0 0,0-1 0,0 1-1,0 0 1,2 0 0,31 26 266,2-1 0,0-3 1,2 0-1,0-3 0,2-1 1,51 17-1,-60-27-211,0 0 1,1-2 0,0-1-1,0-2 1,0-1-1,0-1 1,1-2-1,-1-1 1,36-6-1,-46 3-27,43-6 181,-59 10-282,1 0 0,0 0 0,-1 0 0,1 1 0,0 0-1,0 0 1,8 3 0,-2 4 76,-13-8-114,0 0 1,0 0-1,1 0 1,-1 0-1,0 0 1,0 0 0,1 0-1,-1 0 1,0 0-1,0 0 1,0 0-1,0 0 1,1 0 0,-1 1-1,0-1 1,0 0-1,0 0 1,0 0 0,1 0-1,-1 1 1,0-1-1,0 0 1,0 0-1,0 0 1,0 0 0,0 1-1,0-1 1,1 0-1,-1 0 1,0 1-1,0-1 1,0 0 0,0 0-1,0 0 1,0 1-1,0-1 1,0 0-1,0 0 1,0 0 0,0 1-1,0-1 1,-1 0-1,1 0 1,0 0-1,0 1 1,0-1 0,0 0-1,0 0 1,0 0-1,0 1 1,0-1-1,-1 0 1,1 0 0,0 0-1,0 0 1,-1 1-1,1-1-24,-1 0 0,0 0-1,1 0 1,-1 0 0,0-1-1,1 1 1,-1 0 0,0 0-1,1 0 1,-1 0 0,1-1-1,-1 1 1,0 0 0,1-1-1,-1 1 1,1-1 0,-1 1-1,1 0 1,-1-1 0,1 1-1,-1-1 1,1 1 0,-1-2-1,-10-13-105,1-5-111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16379,'2'-26'632,"2"0"-1,0 1 0,2-1 0,1 1 1,20-47-1,-21 59-424,0 1 0,2 0 0,-1 0 0,2 0 0,-1 1 0,2 1 0,-1-1 0,2 2 0,-1-1 0,1 1 0,0 1 0,20-12 0,-13 12-94,0 0-1,1 0 0,-1 2 0,2 0 1,-1 2-1,0 0 0,1 1 1,0 0-1,0 2 0,0 1 1,32 3-1,-34-2-100,1 2-1,-1 1 1,1 0 0,-1 1-1,0 1 1,-1 1-1,0 0 1,0 1 0,0 1-1,-1 1 1,0 0 0,20 18-1,-31-23-15,1 0 0,0 1 0,-1 0 0,0 0 0,0 1 0,-1-1 0,0 1 1,0 0-1,0 0 0,-1 0 0,0 1 0,-1-1 0,0 1 0,0-1 0,0 1 0,-1 0 0,0 0 0,0 0 0,-1 0 0,0 0 0,-1-1 0,0 1 0,0 0 0,0 0 0,-1 0 0,0-1 0,-1 1 0,0-1 0,0 0 0,0 1 0,-1-2 0,0 1 0,-9 10 1,-1 1 5,-1-2 1,-1 0 0,0-1-1,-2-1 1,1 0 0,-25 13-1,4-5-117,-2-1-1,-47 17 0,71-32-233,0 0-1,0-1 0,-29 5 0,27-10 59,14-4 157,10-4-113,14-7-195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14947,'4'20'679,"0"0"-1,-1 0 1,-1 1-1,-1 27 1,-11 82 2035,5-90-1829,2 1 1,4 70-1,-1-105-799,1-1-1,0 1 1,0-1 0,1 1-1,0-1 1,0 0-1,3 7 1,-5-11-68,1-1 0,-1 1 0,1 0 0,-1-1 0,0 1 0,1-1 0,0 1 0,-1-1 0,1 1 0,-1-1 0,1 1 0,-1-1 0,1 1 0,0-1 0,-1 0 0,1 1 0,0-1 0,0 0 0,-1 0 0,1 1 0,0-1 0,1 0 0,-1 0 2,1-1 0,-1 1 1,0-1-1,0 1 0,0-1 0,1 0 0,-1 1 0,0-1 0,0 0 0,0 0 0,0 0 0,0 0 0,0 0 0,0 0 0,0 0 1,-1 0-1,2-2 0,5-9 68,0-1 1,-1 1 0,0-1-1,-1 0 1,-1 0-1,0-1 1,4-24 0,-4 12-32,-2-1 1,-1 1-1,-2-33 1,1 50-143,-1 0 1,0 0-1,0 0 1,-1 1 0,-1-1-1,1 0 1,-1 1 0,-1-1-1,1 1 1,-9-12-1,6 14-803,3 10-104,3-3 885,0 0 1,0 0-1,0 0 1,0-1-1,0 1 0,1 0 1,-1 0-1,0 0 1,1 0-1,-1-1 0,0 1 1,1 0-1,-1 0 0,1 0 1,-1-1-1,1 1 1,0 1-1,5 1-189,-1 0 1,0 0-1,0 0 1,1 0-1,0-1 1,-1 0-1,1 0 1,0-1-1,0 0 1,0 0-1,12 1 1,27 2-697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15787,'-9'1'282,"0"1"0,0 0 0,1 1-1,-1 0 1,1 0 0,0 0-1,0 1 1,0 1 0,0 0 0,1 0-1,-1 0 1,1 1 0,1 0 0,-1 0-1,1 0 1,0 1 0,0 0-1,-8 15 1,8-14-180,1 1-1,1 0 0,0 0 1,0 0-1,0 0 0,1 1 1,1-1-1,0 1 1,0 0-1,0-1 0,2 1 1,-1 0-1,1 0 0,0 0 1,1 0-1,4 19 1,-3-24-65,-1-1 1,1 1 0,0-1 0,0 0-1,0 1 1,0-1 0,1 0 0,0 0-1,0-1 1,0 1 0,0-1 0,1 1 0,-1-1-1,1 0 1,0 0 0,0-1 0,0 1-1,0-1 1,0 0 0,1 0 0,-1 0 0,6 1-1,-5-2 16,0 0-1,0 0 1,1-1 0,-1 1-1,0-1 1,1-1-1,-1 1 1,0-1 0,1 0-1,-1 0 1,0 0-1,0-1 1,0 0-1,0 0 1,0 0 0,0-1-1,-1 1 1,1-1-1,6-6 1,-3 1 54,0 0 1,-1 0-1,0-1 0,0 0 1,-1 0-1,0 0 0,0-1 1,-2 0-1,1 0 0,-1-1 1,0 1-1,-1-1 0,2-14 0,-3 18-105,-2-1-1,1 1 1,-1 0-1,0 0 1,0-1-1,-1 1 0,0 0 1,0 0-1,-4-11 1,3 13-98,0 1 0,0-1 1,0 1-1,0 0 0,-1 0 1,0 0-1,0 0 1,0 0-1,0 1 0,-1 0 1,1-1-1,-1 1 0,0 0 1,0 1-1,-6-4 1,8 4-28,-1 1 1,0-1 0,0 1-1,0 0 1,0 0 0,0 0-1,0 0 1,0 0 0,0 1-1,0 0 1,0-1 0,0 1-1,0 0 1,-1 0-1,1 1 1,0-1 0,0 1-1,-5 1 1,-4 7-687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283 276 17500,'3'-3'172,"0"0"0,-1 0 0,1-1 1,-1 1-1,1-1 0,-1 0 0,0 0 1,-1 0-1,1 0 0,-1 0 0,2-5 0,-3 7-122,0 1 0,0-1 0,0 1-1,0-1 1,0 0 0,0 1-1,0-1 1,0 0 0,-1 1 0,1-1-1,-1 1 1,1-1 0,-1 1-1,0-1 1,0 1 0,1-1 0,-1 1-1,0 0 1,0-1 0,0 1 0,-1 0-1,1 0 1,0 0 0,0 0-1,-1 0 1,1 0 0,0 0 0,-1 0-1,1 0 1,-1 1 0,1-1-1,-3 0 1,-3-1 60,1 1-1,-1-1 0,0 1 1,1 1-1,-1-1 1,0 1-1,0 0 0,1 1 1,-1 0-1,0 0 1,1 0-1,-1 1 1,1 0-1,-1 0 0,-7 4 1,2-1-74,0 2 0,0 0 1,0 0-1,1 1 0,0 0 0,-15 15 1,17-14-12,1 1 0,0-1 0,1 2 0,0-1 0,1 1 0,0 0 0,-6 17 0,10-23-11,1 0 1,-1 0 0,1 0-1,0 1 1,0-1 0,1 1-1,0-1 1,0 10-1,1-12-3,-1 0-1,1-1 0,0 1 0,0 0 0,0 0 0,0 0 0,0-1 0,1 1 0,-1-1 0,1 1 0,0-1 0,-1 1 0,1-1 0,0 0 0,1 0 0,3 3 0,-2-2 2,0 0-1,1-1 1,-1 0-1,1 0 0,0 0 1,0-1-1,-1 0 0,1 0 1,0 0-1,0 0 1,0-1-1,0 1 0,0-1 1,0-1-1,0 1 1,0-1-1,0 0 0,7-2 1,4-1 5,-1-1 0,0-1 0,-1-1 0,22-12 0,-10 3 34,-1-2 0,-1 0 1,0-2-1,-1-1 0,-2-1 0,0 0 1,-1-2-1,-1 0 0,-2-1 0,0-1 1,-2-1-1,0 0 0,-2-1 0,-2 0 1,10-32-1,-15 36 26,-6 24-76,0 0-1,0 0 1,0 0 0,0 0-1,0 0 1,-1 1-1,1-1 1,0 0-1,0 0 1,0 0 0,0 0-1,0 0 1,0 0-1,0 0 1,-1 0-1,1 0 1,0 0 0,0 0-1,0 0 1,0 0-1,0 0 1,0 0-1,-1 0 1,1 0 0,0 0-1,0 0 1,0 0-1,0 0 1,0 0-1,0 0 1,0 0 0,-1 0-1,1 0 1,0 0-1,0 0 1,0-1-1,0 1 1,0 0-1,0 0 1,0 0 0,0 0-1,0 0 1,-1 0-1,1 0 1,0 0-1,0 0 1,0-1 0,0 1-1,0 0 1,0 0-1,0 0 1,0 0-1,0 0 1,0 0 0,0-1-1,0 1 1,0 0-1,0 0 1,0 0-1,0 0 1,0 0 0,0-1-1,-9 11 6,0 5-7,1 1 0,0 0-1,1 0 1,1 1 0,-7 24 0,3 2 26,-5 45-1,13-73-5,1 1 0,0-1 0,1 0 0,1 1 0,3 23 0,-3-35-12,0 0 1,0 0-1,0 0 1,0 0-1,1 0 1,-1-1 0,1 1-1,0 0 1,0-1-1,1 1 1,-1-1-1,1 0 1,-1 0-1,1 0 1,0 0-1,0 0 1,0-1-1,1 1 1,-1-1 0,1 0-1,-1 0 1,1 0-1,0 0 1,0-1-1,6 2 1,-2-1 1,1-1 0,-1-1 0,1 0 1,-1 0-1,1 0 0,-1-1 0,1 0 0,-1-1 1,0 0-1,1 0 0,-1-1 0,0 0 0,0-1 0,-1 1 1,1-2-1,-1 1 0,11-9 0,-6 4 0,0-1 0,-1 0 0,0-1 0,-1 0 1,0-1-1,-1 0 0,0 0 0,-1-1 0,7-15 0,-11 20-4,-1 1 1,-1-1-1,1 1 0,1-13 1,-4 19-5,1-1 0,-1 1 0,0 0 0,1-1 0,-1 1 0,0 0 0,0-1 0,0 1 0,0-1 0,0 1 0,-1 0 0,1-1 0,0 1 0,-1 0 0,1-1 0,0 1 0,-1 0 0,0 0 0,1-1 0,-1 1 0,0 0 0,0 0 0,1 0 0,-1 0 0,0 0 0,0 0 0,0 0 0,0 0 0,0 0 0,-1 1 0,1-1 0,0 0 0,-2 0 0,2 1 1,-1-1-1,1 1 1,0 0 0,0 0-1,-1 0 1,1 0 0,0 0-1,-1 0 1,1 0-1,0 1 1,-1-1 0,1 0-1,0 1 1,0-1 0,-1 1-1,1 0 1,0-1-1,0 1 1,-2 1 0,0 1-1,1-1 1,0 1-1,-1-1 0,1 1 1,0 0-1,0 0 1,-2 5-1,0 0 0,1 0-1,0 0 1,1 0 0,0 0-1,-2 14 1,3-19 1,1 0 1,0 0-1,0 0 0,0 0 1,0 0-1,0 0 0,1 0 1,-1 1-1,1-1 0,0-1 1,0 1-1,0 0 0,0 0 1,0 0-1,1 0 0,-1-1 0,1 1 1,0-1-1,0 1 0,0-1 1,0 0-1,0 1 0,0-1 1,1 0-1,-1-1 0,1 1 1,-1 0-1,1-1 0,0 1 1,-1-1-1,1 0 0,0 0 0,0 0 1,0 0-1,0 0 0,0-1 1,0 0-1,0 1 0,0-1 1,0 0-1,1 0 0,-1-1 1,0 1-1,3-2 0,6 0 8,0-1 0,0-1 0,-1 0 0,0-1 0,1 0 0,-2 0 0,1-1 0,-1-1 0,12-8 0,-8 3-6,-1 1-1,0-1 0,-1-1 1,0-1-1,16-22 0,-27 35-8,0 0 0,-1-1 0,1 1 0,0 0 0,0-1 0,-1 1 0,1 0 0,-1-1 0,1 1 0,-1-1 0,0 1 0,1-1 0,-1-1 0,-4 4-49,-5 11 17,5-2 14,0 0 1,0-1-1,1 2 1,0-1-1,1 0 1,0 1-1,1-1 0,0 1 1,0-1-1,1 1 1,1-1-1,2 17 1,-2-20-27,1 1 0,0-1 0,0 0 0,0 0 0,1 0 0,0-1 0,0 1 0,7 9 0,-7-12 24,0-1-1,-1 0 0,2 0 0,-1 0 0,0 0 0,0 0 0,1 0 1,0-1-1,-1 0 0,1 0 0,0 0 0,0 0 0,0 0 1,1-1-1,3 1 0,27 1-157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17060,'2'20'548,"-2"0"0,0 0 0,0 0 0,-2 0 0,-7 34 0,2-16 241,-46 428 1936,53-457-2686,-1 4 57,0 1-1,1-1 1,1 0 0,0 0 0,1 0 0,4 14 0,-6-25-73,1 0-1,-1-1 1,1 1-1,-1 0 1,1-1 0,0 1-1,-1 0 1,1-1-1,0 0 1,0 1 0,0-1-1,0 1 1,1-1-1,-1 0 1,0 0 0,1 0-1,-1 0 1,0 0-1,1 0 1,-1 0-1,1 0 1,-1 0 0,1-1-1,0 1 1,-1 0-1,1-1 1,0 0 0,-1 1-1,1-1 1,0 0-1,0 0 1,-1 0 0,1 0-1,0 0 1,0 0-1,-1-1 1,1 1 0,0 0-1,-1-1 1,4-1-1,4-2 55,-1 0-1,1 0 1,-1-1-1,0 0 1,-1-1-1,11-9 1,31-33 191,-3-2 1,-1-2 0,-3-2 0,63-106 0,-97 148-290,-6 9-57,1-1 0,-1 0 0,0 1 0,0-1 0,0 0 0,0 0 0,-1 0 0,2-5 0,-5 4-845,-7 10 440,0 2 63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14755,'0'37'1304,"2"-1"-871,1-1-185,3-4 408,2-5-160,4-14-496,4-8-152,6-14 168,3-9-96,4-10-144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15739,'-6'35'1254,"-19"65"1,8-37-399,-32 183 1687,42-193-1869,3 0 0,3 91 0,2-142-653,5 47 399,-5-46-399,-1-1-1,1 0 1,-1 0-1,1 0 1,0 0 0,0 0-1,0 1 1,0-2-1,1 1 1,-1 0-1,0 0 1,1 0 0,-1 0-1,1-1 1,0 1-1,-1-1 1,1 1 0,4 1-1,-5-3-15,0 1 0,0-1-1,0 0 1,0 0-1,0 0 1,0 0 0,0 0-1,1 0 1,-1 0 0,0 0-1,0 0 1,0-1 0,0 1-1,0 0 1,0-1 0,0 1-1,0-1 1,0 1-1,0-1 1,0 0 0,0 1-1,-1-1 1,1 0 0,0 1-1,0-1 1,-1 0 0,1 0-1,0 0 1,-1 0 0,1 0-1,-1 0 1,2-1-1,13-35 51,-9 13-42,-1 0 0,-1 0 0,-1 0 0,-1-1 0,-1 1 0,-1-1 0,-5-38 0,5 59-22,-1 1-1,1-1 1,-1 0-1,0 1 1,0-1 0,0 1-1,0 0 1,-1-1-1,1 1 1,-4-5-1,5 8 9,0-1-1,-1 1 0,1 0 0,0 0 1,0 0-1,0 0 0,0-1 1,0 1-1,-1 0 0,1 0 0,0 0 1,0 0-1,0 0 0,0 0 0,-1 0 1,1 0-1,0 0 0,0-1 1,0 1-1,0 0 0,-1 0 0,1 0 1,0 0-1,0 0 0,0 0 0,-1 0 1,1 0-1,0 0 0,0 0 1,0 0-1,-1 1 0,1-1 0,0 0 1,0 0-1,0 0 0,0 0 1,-1 0-1,1 0 0,0 0 0,0 0 1,0 0-1,0 1 0,0-1 0,-1 0 1,-3 12-44,3 13-9,1-14 40,1-1-1,0 1 1,0-1-1,1 1 1,1-1-1,0 0 1,0 0-1,1 0 1,0 0-1,9 13 1,-10-18 21,0-1 1,1 1-1,0-1 1,-1 0-1,1 0 0,1 0 1,-1 0-1,1-1 1,-1 0-1,1 0 1,0 0-1,0-1 0,1 1 1,-1-1-1,0 0 1,1-1-1,-1 1 1,1-1-1,-1 0 0,1-1 1,7 1-1,0-2 30,-1 0 0,0-1 0,1 0 0,-1-1 0,0 0 0,0-1 0,-1 0 1,1-1-1,-1-1 0,0 1 0,0-2 0,-1 0 0,14-10 0,-10 5 4,-1 0 1,0 0 0,0-1-1,-2-1 1,1 0 0,-2 0-1,0-1 1,13-27 0,-21 36-38,0 1 1,0-1-1,-1 0 1,2-10-1,-3 15-4,0 0 0,0 0 0,0 0 0,0 0 0,0 0 0,0 0 0,0 0 0,0 0 0,0 0 0,-1 0 0,1 1 0,0-1 0,-1 0 0,1 0 0,-1-1 0,0 1 0,1 1-1,-1 0 1,0 0 0,1-1-1,-1 1 1,1 0 0,-1 0 0,1 0-1,-1 0 1,1 0 0,-1 0-1,0 0 1,1 0 0,-1 0-1,1 0 1,-1 0 0,0 0 0,1 0-1,-1 0 1,1 1 0,-1-1-1,1 0 1,-1 0 0,1 1 0,-1-1-1,1 0 1,-1 1 0,1-1-1,-1 1 1,-4 3-2,1-1 0,0 1 0,0 0 0,0 1 0,1-1 0,-1 1 0,1-1 0,0 1 1,0 0-1,1 0 0,-4 9 0,-1 7 6,-9 36 0,12-41 20,1 2-1,1-1 1,1 0-1,0 0 0,1 0 1,1 1-1,1-1 1,4 18-1,-4-27-8,0-1 0,0 0 0,1 0 0,0 0-1,0 0 1,1 0 0,0-1 0,0 1 0,6 5 0,-7-8-7,1 0 0,0-1 0,0 0 0,0 0 0,0 0 0,0 0 0,1 0 0,-1-1 0,1 0 0,0 0 0,-1 0 0,1-1 0,0 0 0,9 2 1,-8-3-116,1 1 0,-1-1 1,0 0-1,0-1 0,0 0 1,0 0-1,0 0 0,0 0 1,0-1-1,0 0 0,-1 0 1,1-1-1,-1 0 0,1 0 1,-1 0-1,0 0 0,0-1 1,0 0-1,-1 0 1,1 0-1,-1 0 0,0-1 1,0 0-1,-1 0 0,1 0 1,3-8-1,0 0-316,-1-1-1,0 0 1,-1 0 0,0-1 0,-2 1-1,1-1 1,-2 0 0,0 0 0,0-30-1,-8-37-865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16868,'1'15'1608,"5"2"-1224,-3 2-360,6 2 736,7 2-1832,3 2 1104,14 1-264,4 3-176</inkml:trace>
  <inkml:trace contextRef="#ctx0" brushRef="#br0" timeOffset="1">386 460 15699,'-13'2'495,"1"2"0,-1-1 0,1 1 0,0 1 1,0 0-1,0 1 0,1 0 0,0 1 0,-14 10 0,18-11-299,0 0 1,0 0 0,0 1 0,1 0 0,0 0 0,1 0-1,0 1 1,0-1 0,0 1 0,1 1 0,0-1-1,1 0 1,-5 17 0,7-22-157,1 0-1,-1-1 1,0 1-1,1 0 1,0 0-1,-1 0 1,1 0-1,1 0 1,-1 0-1,0 0 1,1 0-1,-1 0 1,1 0-1,0 0 1,0 0-1,0-1 1,0 1-1,1 0 1,-1-1-1,1 1 1,-1-1-1,1 1 1,0-1-1,0 0 1,0 0-1,0 0 1,1 0-1,-1 0 1,0 0-1,1 0 1,-1-1-1,1 1 1,0-1-1,0 0 1,-1 0-1,1 0 1,0 0-1,0-1 1,0 1-1,0-1 1,4 1-1,8-1-7,-1 0-1,1-1 1,-1 0-1,0-1 1,1-1 0,-1 0-1,0-1 1,21-9-1,13-8-30,45-28-1,-67 35 15,-2 0-14,-11 7-5,-1 0-1,1 0 1,1 1-1,13-4 1,-26 9 4,-1 1 0,1 0 0,-1 0 1,1-1-1,-1 1 0,1 0 0,-1 0 1,1 0-1,-1 0 0,1 0 0,-1 0 1,1 0-1,-1 0 0,1 0 0,-1 0 1,1 0-1,-1 0 0,1 0 0,-1 0 0,1 0 1,-1 0-1,1 0 0,-1 1 0,1-1 1,-1 0-1,1 0 0,-1 1 0,1-1 1,-1 0-1,0 1 0,1-1 0,-1 0 1,1 1-1,-1-1 0,0 0 0,1 1 0,-1-1 1,0 1-1,0-1 0,1 1 0,-1-1 1,0 1-1,0-1 0,0 1 0,0-1 1,0 1-1,0-1 0,1 2 0,-8 26 34,4-20-22,3-7-9,-3 10 34,0 1 0,0 0-1,-1 22 1,4-31-29,0-1 1,0 1 0,0-1 0,1 1 0,-1-1-1,1 0 1,-1 1 0,1-1 0,0 0 0,0 1-1,2 2 1,-2-4-3,-1 0-1,1 0 1,0 0 0,0 0 0,0 0-1,1 0 1,-1 0 0,0-1-1,0 1 1,0 0 0,1-1-1,-1 1 1,0-1 0,0 1-1,1-1 1,-1 1 0,1-1-1,-1 0 1,0 0 0,1 0-1,1 0 1,5-1-5,1 0 0,-1 0 0,0-1 0,0 0 0,-1 0 0,1-1-1,0 0 1,11-7 0,60-39-530,-62 37 254,109-75-4301,-123 84 3724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27 15331,'-2'-3'165,"0"1"0,0 0 0,0 0 0,0 0 0,0 0 0,-1 1 0,1-1 0,0 0 0,-1 1 0,0 0 0,1-1 0,-1 1 0,0 0-1,0 1 1,1-1 0,-1 0 0,0 1 0,0-1 0,0 1 0,0 0 0,0 0 0,0 0 0,0 1 0,0-1 0,0 1 0,1-1 0,-1 1 0,0 0 0,0 0 0,1 0 0,-1 1-1,0-1 1,-3 3 0,3-3-89,0 1-1,1-1 0,-1 1 0,0 0 0,0 0 0,1 0 1,-1 1-1,1-1 0,0 1 0,0-1 0,0 1 0,0 0 0,0 0 1,0-1-1,1 1 0,-1 1 0,1-1 0,0 0 0,0 0 1,0 0-1,0 1 0,1-1 0,-1 0 0,1 1 0,0-1 1,0 0-1,0 1 0,0-1 0,2 4 0,-1-4-62,0-1-1,0 0 0,1 1 1,-1-1-1,1 0 0,0 0 1,0 0-1,0 0 0,0 0 1,0 0-1,0-1 0,0 1 1,0-1-1,1 1 0,-1-1 1,0 0-1,5 1 0,8 4-111,29 5 0,-20-5-27,-21-5 101,28 7-239,0 1 0,0 2 0,-1 1 0,42 24 0,-68-34 276,0 1 0,-1-1 0,0 1 0,1 0-1,-1 0 1,0 0 0,-1 0 0,1 1 0,0-1 0,2 5-1,-5-6 20,1 0 1,0-1-1,0 1 0,-1 0 0,1 0 0,-1 0 0,0 0 0,0 0 0,1 0 0,-1 0 0,0 0 0,-1 0 0,1 0 0,0 0 0,-1 0 1,1 0-1,-1 0 0,1-1 0,-1 1 0,0 0 0,0 0 0,0 0 0,0-1 0,-1 3 0,-3 2-15,0 0 0,-1 0 1,1 0-1,-1-1 0,-1 0 0,1 0 0,-1-1 0,0 1 0,0-1 1,0-1-1,0 1 0,0-1 0,-1-1 0,0 1 0,0-1 0,1-1 0,-1 1 1,0-1-1,0-1 0,0 1 0,0-2 0,0 1 0,0-1 0,0 0 1,0 0-1,0-1 0,0 0 0,0-1 0,-11-5 0,-9-12-261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 16564,'-23'94'2974,"-19"154"0,17 97-999,23-220-930,15-244-1264,53-219-1,-62 320 167,34-124-381,-29 114 306,1 0 0,1 2-1,15-27 1,-23 48 112,0 0 0,1 0 0,-1 1 0,1-1 0,0 1 0,0 0 0,1 0 0,-1 0 0,1 0 0,0 1 0,7-5 0,-9 7 15,1-1 1,-1 1-1,1 0 1,-1 0 0,1 0-1,0 0 1,-1 1 0,1 0-1,-1-1 1,1 1-1,0 0 1,-1 1 0,1-1-1,0 1 1,-1 0 0,1-1-1,-1 2 1,1-1-1,4 3 1,-2-2 4,-1 1 1,1 1-1,-1-1 0,0 1 1,0 0-1,-1 0 0,1 0 1,-1 1-1,0-1 0,0 1 1,5 8-1,-7-10 13,-1-1 0,0 1 0,0 0 0,0-1 0,0 1 0,0 0 0,-1 0 0,1 0 0,-1 0 0,1 0 0,-1-1 0,0 1 0,0 0-1,-1 0 1,1 0 0,-1 0 0,1 0 0,-1 0 0,0-1 0,0 1 0,0 0 0,0-1 0,-1 1 0,1-1 0,-1 1 0,1-1 0,-3 3 0,-5 5 83,-1-1-1,0 0 1,0 0 0,-1-1 0,0 0-1,0-1 1,-20 9 0,7-5-64,-1-1 0,-46 13 1,70-23-120,-1 1 0,0-1 0,0 1 0,1-1 0,-1 0 0,0 0 0,0 0 0,1 0 0,-1 0 0,0 0 1,0 0-1,0 0 0,1-1 0,-1 1 0,0-1 0,-1 0 0,2 1 55,1-1-1,0 1 1,0 0 0,-1-1 0,1 1 0,0 0-1,0 0 1,-1-1 0,1 1 0,0 0-1,0-1 1,0 1 0,0-1 0,0 1-1,0 0 1,0-1 0,0 1 0,0 0 0,0-1-1,0 1 1,0 0 0,0-1 0,0 1-1,0-1 1,0 1 0,0-1 0,11-15-278,8-1-274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0:1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10810,'-2'0'211,"-6"0"261,0 0 0,0-1 0,1 0 0,-1 0-1,-8-2 1,16 3 136,-1 3 1195,1-3-1779,0 0 0,0 1 0,0-1 0,0 0 0,0 1 0,0-1 0,0 0 0,0 1 0,0-1 0,0 0 0,0 0 0,0 1 0,0-1 0,0 0 0,1 1 0,-1-1 0,0 0 0,0 0 0,0 1 0,0-1 0,1 0 0,-1 0 0,0 1 0,0-1 0,1 0 0,-1 0 0,0 0 0,0 0 0,1 1 0,-1-1 1,0 0-1,0 0 0,1 0 0,-1 0 0,0 0 0,1 0 0,-1 0 0,1 0 0,8 5 152,1-1 0,-1 0 0,1 0 0,0-1 0,0-1 1,0 1-1,17 0 0,76 0 490,-71-4-446,720-35 953,-695 32-1139,0 4 0,1 1-1,-1 4 1,91 18-1,7 4 2,-180-45-1549,4 5 1217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22 19556,'6'-16'1362,"-6"16"-1337,0 0-1,0-1 1,0 1 0,0 0 0,0 0 0,0 0-1,0-1 1,0 1 0,0 0 0,0 0-1,0 0 1,-1-1 0,1 1 0,0 0 0,0 0-1,0 0 1,0-1 0,0 1 0,0 0 0,0 0-1,-1 0 1,1 0 0,0 0 0,0-1-1,0 1 1,0 0 0,-1 0 0,1 0 0,0 0-1,0 0 1,0 0 0,-1 0 0,1 0-1,0 0 1,0-1 0,-2 2 47,0-1 0,1 0 0,0 1 0,-1-1 0,1 1 0,-1 0 0,1-1 0,0 1 0,-1 0 0,1 0 0,0 0 0,0 0 0,-1 0 0,1 0 0,0 0 0,-1 2 0,-6 7 146,0 1-1,1-1 0,0 1 1,0 1-1,2-1 1,-9 22-1,11-23-186,0-1 1,1 1-1,0-1 1,0 1-1,1 0 1,0-1-1,1 1 1,0 0-1,2 15 1,-2-23-22,1 0 1,-1 1 0,1-1-1,0 0 1,-1 0 0,1 0-1,0 1 1,0-1 0,1 0 0,-1 0-1,0 0 1,1-1 0,-1 1-1,1 0 1,0-1 0,-1 1-1,1 0 1,0-1 0,0 0-1,2 2 1,0-2 2,0 1 0,0-1 0,0 0 0,0 0 0,0-1 0,0 1 0,0-1 0,0 0 0,0 0 0,7-1 0,4-1 7,-1-1 0,0-1-1,-1 0 1,1-1 0,20-11 0,-4-1 15,35-26-1,18-11-7,-81 53-27,-1 0 0,0 1 1,0-1-1,1 1 0,-1-1 0,0 1 0,1-1 0,-1 1 0,0 0 0,1-1 0,-1 1 0,0 0 0,1 0 0,-1 0 0,3 0 0,-4 1 0,1-1 0,-1 0-1,1 0 1,-1 1 0,1-1 0,-1 1 0,1-1-1,-1 0 1,0 1 0,1-1 0,-1 1 0,0-1-1,1 1 1,-1-1 0,0 1 0,1-1 0,-1 1 0,0-1-1,0 1 1,0-1 0,0 1 0,1 0 0,-1-1-1,0 1 1,0 0 0,0 6-2,-1-1-1,0 1 1,0-1-1,0 1 1,-3 6-1,1 1 0,1-3-5,0-6 15,1 0-1,0 1 1,1-1-1,-1 1 1,1-1-1,0 8 1,1-12-4,-1 0 0,0 1 1,0-1-1,1 0 0,-1 0 1,1 0-1,-1 0 0,1 0 1,0 0-1,-1 0 0,1 0 1,0 0-1,0 0 0,0 0 1,0 0-1,0 0 0,0-1 1,0 1-1,0 0 0,0-1 1,0 1-1,0-1 0,0 1 1,0-1-1,0 1 0,0-1 1,1 0-1,-1 0 0,0 1 1,0-1-1,0 0 0,1 0 1,-1 0-1,2-1 0,8 1 12,-1-1 0,1-1 0,-1 0 0,1-1 0,-1 1 0,10-6 0,61-28-550,-57 24 103,74-35-1347,-75 37 1240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6:1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157 100 18484,'0'-11'976,"-2"9"-313,-9 24-183,-29 99 826,-42 214-1,80-325-1270,-5 23 147,2 1-1,0 1 1,3-1 0,1 47-1,2-77-138,-1 1 1,1 0-1,0-1 0,0 1 1,0-1-1,1 1 0,0-1 1,2 5-1,-3-7-26,0-1 1,0 1-1,0-1 0,0 0 1,1 1-1,-1-1 0,0 0 1,0 0-1,1 0 0,-1 0 1,1 0-1,-1 0 0,1 0 1,-1-1-1,1 1 0,-1-1 1,1 1-1,0-1 0,-1 1 0,1-1 1,0 0-1,0 0 0,-1 0 1,1 0-1,2 0 0,2-1 15,0 0-1,-1-1 0,1 0 0,0 0 1,-1 0-1,0 0 0,1-1 0,-1 0 1,0 0-1,6-5 0,6-6 71,21-22-1,-37 35-98,31-34 17,-2-2-1,-1-1 1,-1-1 0,39-77-1,-56 88-188,-12 20 18,-9 13-71,1 3 123,1 1-1,1 0 1,0 1 0,0-1 0,1 1 0,0 1-1,-5 13 1,-28 80-612,37-97 591,0-1 0,0 1-1,1 0 1,0 0-1,0 1 1,1-1-1,0 0 1,1 10 0,-1-15 79,0 0 1,1 0 0,-1 0 0,1-1 0,0 1 0,-1 0-1,1 0 1,0 0 0,0-1 0,0 1 0,1 0-1,-1-1 1,0 1 0,0-1 0,1 1 0,-1-1 0,1 0-1,0 1 1,-1-1 0,1 0 0,0 0 0,-1 0-1,1-1 1,0 1 0,0 0 0,0-1 0,0 1-1,0-1 1,0 1 0,0-1 0,0 0 0,4 0 0,1 0-49,0-1 1,0 0-1,1 0 1,-1-1 0,0 0-1,0 0 1,0 0-1,-1-1 1,1 0 0,10-7-1,2-2 2,-1 0-1,21-21 1,1-8 171,-2 0-1,-2-3 1,35-54 0,-18 25 186,73-109 887,-100 140-505,-3-1 1,27-65-1,-49 106-608,0 0 0,-1 1 0,1-1 0,-1 0 0,1 0-1,-1 0 1,1 0 0,-1 1 0,0-1 0,0 0 0,0 0 0,0-3 0,-1 5-31,1 0 0,0-1 1,0 1-1,0 0 0,-1-1 1,1 1-1,0 0 0,-1 0 0,1 0 1,0-1-1,0 1 0,-1 0 1,1 0-1,0 0 0,-1 0 1,1-1-1,0 1 0,-1 0 1,1 0-1,0 0 0,-1 0 1,1 0-1,0 0 0,-1 0 1,1 0-1,0 0 0,-1 0 1,1 0-1,0 0 0,-1 0 0,1 0 1,0 1-1,-1-1 0,1 0 1,0 0-1,-1 0 0,1 1 1,-5 1 28,1 0 0,0 1 0,1 0 0,-1-1 0,0 1 0,1 1 0,0-1 0,-5 6 0,-4 10-34,0 0 0,1 0 0,1 1 0,1 1 0,1-1 0,-8 28 0,4-1-25,-11 90 1,17-85 3,2-1 0,3 1 0,1 0-1,11 68 1,-11-116 5,1 0-1,0 0 1,0 0-1,0 0 0,0-1 1,1 1-1,-1 0 1,3 4-1,-4-8 6,1 0 0,-1 0-1,0 0 1,0 0 0,0 0 0,0 0-1,0 0 1,0 0 0,0 1 0,0-1 0,0 0-1,0 0 1,0 0 0,0 0 0,0 0-1,0 0 1,1 0 0,-1 0 0,0 0 0,0 0-1,0 0 1,0 0 0,0 0 0,0 0-1,0 0 1,0 0 0,0 0 0,0 0 0,1 0-1,-1 0 1,0 0 0,0 0 0,0 0 0,0 0-1,0 0 1,0 0 0,0 0 0,0 0-1,0 0 1,1 0 0,-1 0 0,0 0 0,0 0-1,0 0 1,0 0 0,0 0 0,0-1-1,0 1 1,0 0 0,0 0 0,0 0 0,0 0-1,0 0 1,0 0 0,0 0 0,0 0-1,0 0 1,0-1 0,3-8-106,-2-11-29,-5-10-63,-1-1 1,-18-57 0,-29-59-94,20 64 290,22 56 64,6 20-22,1 1 0,0-1 0,1 0 0,0 0-1,0 0 1,1 0 0,-1 0 0,1-1 0,1-10-1,0 17-27,0 1-1,0-1 0,1 0 0,-1 1 0,0-1 1,1 1-1,-1-1 0,1 1 0,-1-1 0,1 1 1,-1-1-1,1 1 0,-1 0 0,1-1 0,-1 1 1,1 0-1,0-1 0,-1 1 0,1 0 0,0 0 1,-1-1-1,1 1 0,-1 0 0,1 0 0,0 0 1,-1 0-1,1 0 0,0 0 0,0 0 0,-1 0 1,1 0-1,-1 0 0,1 1 0,0-1 0,-1 0 1,2 1-1,34 10 149,-23-7-84,26 7-12,1-2 1,0-2 0,1-2-1,-1-1 1,69-3 0,-9-7-37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7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1562 48 15963,'-18'-9'400,"0"1"0,-1 1 0,0 1 0,0 1 0,-1 1 0,1 0 0,-24-1 0,13 5-341,0 2 0,0 1 0,1 1 0,-1 1 0,1 2 0,0 1 0,-41 17 0,-7 9 65,-102 62 1,88-40-48,2 3 0,2 5-1,-144 138 1,187-157 79,2 3 0,2 1 0,3 2 0,2 1 0,2 2 0,-45 100 0,68-131-114,2 1 1,1 0-1,0 1 0,2 0 1,1 0-1,1 0 0,1 50 0,4-46-32,1 0-1,1 0 0,2-1 0,1 1 0,1-1 1,21 45-1,9 7-57,70 109-1,66 65-191,-153-225 196,1-2 1,1 0 0,2-1 0,0-2 0,2 0 0,53 35 0,-57-45 31,0-1 0,1-1 1,1-1-1,0-1 0,0-1 1,1-2-1,0 0 0,0-2 0,43 4 1,-25-8-27,-1-1-1,0-2 1,1-2 0,-1-2 0,55-15-1,-34 2-83,0-2-1,105-53 0,148-102-171,-249 131 328,-2-3-1,87-82 1,-103 82 51,-2-3 0,-2-2 0,-3-1 0,-2-3 0,36-66 0,-59 89-42,-1-1 1,-1-1-1,-3 0 0,0-1 0,-3-1 0,-1 1 1,-2-1-1,-1-1 0,-2 0 0,-2-65 1,-4 78-36,-1-1 1,-1 1-1,-2 0 1,0 0 0,-2 1-1,-1 0 1,-1 0-1,-24-43 1,15 37-9,-1 2 1,-1 0-1,-2 1 0,-1 1 1,-1 2-1,-31-25 1,-16-7-7,-2 3 0,-3 3 0,-157-77 0,205 115-1,0 2 0,-1 0 0,-40-8 0,55 16-49,0 0 0,-1 1-1,1 1 1,0 1 0,0 0 0,0 1-1,-1 1 1,-28 6 0,-24 18-89,39-15 74,-12 5-60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9:1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8962,'11'-2'5432,"3"0"-4209,21-4-1554,-19 1 354,0 1 1,0 1 0,0 1-1,18-1 1,-26 3-16,-1 0 1,1 1-1,0 0 1,-1 0-1,1 1 1,-1 0 0,1 0-1,-1 1 1,0 0-1,12 6 1,12 10 13,-21-12-13,0 0 1,0-1-1,1 0 0,0-1 1,0 0-1,0-1 1,0 0-1,24 4 1,256 35 90,65 5 22,-279-44-116,-1 4-1,0 4 0,0 2 1,-2 4-1,127 48 0,-92-17 13,69 27 12,-116-53-27,-1 2 0,-1 3 0,-2 3 0,-1 3 0,-2 2-1,-1 2 1,53 49 0,-53-44 3,3-1 0,64 34 1,13 9-1,-111-68-4,-1 1-1,-1 1 1,27 29-1,47 70 8,-58-70-8,2-4-1,1-2 0,3-2 0,62 46 0,15 13 0,161 175-1,-90-73-4,-8-9 19,-129-126-16,51 83 0,40 50-2,-1-44 9,-7-7 2,-103-108-5,52 82 0,20 71 0,-66-114 0,4-2 0,56 76 0,21-5 6,22 30-6,-113-137 0,-3 1 0,35 70 0,49 164 7,-75-176-1,5-1 0,54 94-1,-72-153-6,57 104 3,-66-115-3,-1 1 0,-2 0 0,9 35-1,-8-5-1,-2 1-1,3 122 1,-22 123-8,5 96 0,7-376-81,1 0 1,1-1 0,1 1-1,1-1 1,2-1 0,0 1-1,2-1 1,0-1 0,25 36-1,-27-44 38,24 38-1242,33 73 0,-56-104 1018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0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22517,'296'-14'9,"204"-4"87,-497 18-75,20-1-691,-22 1 643,0-1 1,0 1 0,-1 0 0,1 0 0,0-1-1,0 1 1,-1 0 0,1-1 0,0 1 0,0 0-1,-1-1 1,1 1 0,-1-1 0,1 0 0,0 1 0,-1-1-1,1 1 1,-1-1 0,1 0 0,-1 1 0,0-1-1,1 0 1,-1 0 0,1 0 0,-1-8-231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4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15731,'20'-27'4771,"-14"21"-4534,0 0 0,1 0 0,-1 0 0,1 1 0,0 0 0,1 1 0,-1-1 0,1 2 0,0-1 0,0 1 0,0 0 0,9-2 0,10 0-250,-1 0 0,42 0-1,12-1 109,-76 5 406,-14 4-133,-36 7 99,0 0-120,34-8 3,0 1-1492,22 1-1061,23 5 1070,-12-4 376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0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11979,'5'4'397,"-1"1"1,-1-1 0,1 1 0,-1 0 0,0 0-1,0 0 1,0 0 0,0 1 0,1 7 0,19 62 173,-3 2 0,16 135 0,3 17-332,60 274 116,-22-104 744,31 59-879,-79-348-167,82 277 58,-41-147-103,53 146 81,-60-220 32,49 117-14,-84-222-76,3-2 0,59 87-1,206 303 146,-96-150-126,-143-225-30,121 121 0,-47-58 7,121 163 0,-208-248-20,2-3 1,77 65-1,118 71-7,-146-114-4,165 98-2,-175-119 10,-2 4 0,76 65 0,-157-118-3,49 45-4,2-3 1,2-2 0,76 44-1,90 22-1,-8-4 17,63 27-22,74 40 12,-296-139-1,1-2 0,1-3 0,103 33 0,402 93 52,-9 1-47,-352-99-6,180 74 11,8 2 0,41-44-4,-71-20 23,-282-47-26,362 72 14,313 49-10,-223-61-15,6-46-10,-432-28 14,740 41 18,-799-44-7,0-2-1,0-2 0,67-12 1,-100 15 86,-8 4-110,-2-4-31,-1 0 0,0 0 0,1 0 0,-1 0 0,0 0 0,1-1 0,-1 1 0,0 0 0,0 0 0,0-1 0,0 1 0,1-1 0,-1 1 0,0-1 0,0 1 0,-2 0 0,-33 11-314,15-4 124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2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42 512 12275,'-41'16'2708,"41"-16"-2674,0 0 0,0 0 0,0 0 0,0 0 0,0 0 0,0 0 0,0 0 0,0 0 0,0 0 0,1 0 0,-1 0 0,0 0 0,0 0 0,0 0 0,0 0 0,0 0 0,0 0 0,0 0 0,0 0 0,0 0 0,0 0 0,0 0 0,0 0 0,0 1 0,0-1 0,0 0 0,0 0 0,0 0 0,0 0 0,0 0 0,0 0 0,1 0 0,-1 0 0,0 0 0,0 0 0,0 0 0,0 0 0,0 0 0,0 0 0,0 0 0,0 1 0,0-1 0,0 0 0,0 0-1,0 0 1,0 0 0,-1 0 0,1 0 0,0 0 0,0 0 0,0 0 0,0 0 0,0 0 0,0 0 0,0 0 0,0 0 0,0 0 0,0 1 0,0-1 0,12 2 753,16 0-160,580-44 1616,-3-51-2214,-441 66 291,731-110 154,-608 98-410,632-63 55,-792 95-110,0-6 1,219-52 0,-321 58-71,-21 5-28,-16 4-22,-98 14-60,-173 5 0,118-13 182,-606 96-454,381-41 74,174-33 193,-249 39-466,303-40 371,-689 114-727,812-138 1010,-104 15 227,-176 47 0,293-60-206,1 2 0,0 0 0,0 2 0,1 0 0,-24 17 0,47-27-35,0-1-1,0 1 1,0-1 0,0 1 0,0 0 0,0-1 0,0 1 0,1 0-1,-1 0 1,0 0 0,1-1 0,-1 1 0,1 0 0,-1 2 0,1-3 0,0 0 0,0 0 1,0 1-1,0-1 1,0 0-1,0 0 0,0 1 1,0-1-1,1 0 1,-1 0-1,0 0 0,0 1 1,0-1-1,0 0 1,1 0-1,-1 0 0,0 1 1,0-1-1,1 0 1,-1 0-1,0 0 0,0 0 1,1 0-1,-1 0 1,0 1-1,0-1 0,1 0 1,-1 0-1,0 0 1,0 0-1,1 0 0,-1 0 1,1 0-1,32-2-65,341-74-79,-120 20 148,785-126 82,10 68 22,150-8 139,-1131 112-254,122-13-249,-181 25-527,-18 3 557,-21 7 57,-1-4-102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0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90 16163,'0'-5'258,"0"0"0,-1 0 0,1 0 0,-1 0-1,0 0 1,0 0 0,-1 0 0,0 0 0,0 1 0,0-1-1,0 1 1,-1-1 0,-4-6 0,6 9-172,0 1 0,-1 0 1,1 0-1,0 0 0,0 0 1,-1-1-1,1 2 0,-1-1 0,1 0 1,-1 0-1,1 0 0,-1 1 1,1-1-1,-1 1 0,0-1 0,1 1 1,-1 0-1,-1-1 0,0 2-4,1-1-1,0 0 1,0 1 0,0 0-1,0-1 1,0 1-1,0 0 1,0 0 0,0 0-1,0 0 1,0 0-1,0 1 1,0-1 0,1 1-1,-1-1 1,1 1-1,-3 2 1,-2 5 32,0-1-1,1 0 1,0 1 0,0 0 0,1 0 0,0 1-1,1-1 1,-5 20 0,2 4 59,-4 49 1,8-32-68,1 1 1,3 0-1,2-1 0,2 1 1,25 96-1,-12-84-25,3-1 0,3 0-1,2-2 1,40 63-1,-1-16 42,23 40 96,-80-128-148,-9-19-68,0 0 0,0 1 1,0-1-1,0 0 0,0 0 1,0 1-1,0-1 0,1 0 0,-1 0 1,0 1-1,0-1 0,0 0 1,0 0-1,0 1 0,0-1 1,0 0-1,0 0 0,-1 1 0,1-1 1,0 0-1,0 0 0,0 1 1,0-1-1,0 0 0,0 0 0,0 1 1,0-1-1,-1 0 0,1 0 1,0 0-1,0 0 0,0 1 0,-1-1 1,1 0-1,0 0 0,-11 0 11,-11-10-83,-60-40-723,-100-79-1,164 116 686,-33-27-87,47 37 204,1 0-1,0-1 1,0 1 0,0-1 0,0 1 0,1-1-1,-1 0 1,1 0 0,0 0 0,-3-8-1,5 9 10,0 1-1,0-1 1,0 1 0,0-1-1,0 1 1,0-1-1,1 1 1,-1 0-1,1-1 1,0 1-1,0-1 1,0 1-1,0 0 1,0 0-1,0-1 1,1 1-1,-1 0 1,1 0-1,-1 1 1,4-4-1,5-5 42,0 1-1,18-13 1,-13 12-94,6-7-454,29-29 0,-43 39 414,0-2 0,0 1 0,-1-1 0,0 0 0,0 0 0,8-20 0,1-26-212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0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16404,'5'-13'1584,"-2"5"-1112,-2 5-208,2 14 624,4 9-256,4 12-208,0 6-96,4 6-263,4 3-57,0-2-49,1-3-63,2-11-168,0-6-160,0-18-376,-2-7 1352,-2-25-672,-2-10-112,-1-13 8</inkml:trace>
  <inkml:trace contextRef="#ctx0" brushRef="#br0" timeOffset="1">250 0 16187,'-7'11'1681,"2"9"-1161,5 16-216,6 7 840,10 11-560,8 1-72,6 2-151,5-3-337,5-11-625,-4-10-1383,-1-24 1736,-3-12-280,-10-25-192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0:1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13667,'1'5'108,"0"-1"0,1 0 1,-1 1-1,1-1 0,0 0 0,0 0 1,0 0-1,0 0 0,1-1 1,0 1-1,0 0 0,0-1 0,0 0 1,0 0-1,0 0 0,1 0 0,0 0 1,-1-1-1,1 0 0,0 0 0,0 0 1,1 0-1,3 1 0,10 3 97,0 0-1,0-2 1,0 0-1,25 2 1,35-1 406,128-6 0,78-24 182,-80-9-366,-1-1-45,-187 35-2094,-26 0 1405,-4 0-110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0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16812,'-1'3'202,"1"0"1,-1 0-1,1 0 1,-1 0 0,0 0-1,-1 0 1,1 0 0,0-1-1,-4 6 1,1 0 51,-36 79 1251,-38 128 1,64-168-1165,3 1 0,1 1 0,3 0 0,-2 79 0,9-110-227,1 0 0,0 0 0,1 0 0,1 0 0,1 0 1,1-1-1,11 31 0,-12-41-97,0 1 0,0-1 0,0 0 1,1 0-1,0-1 0,0 1 0,1-1 1,0 0-1,0 0 0,0-1 0,1 0 1,-1 0-1,1 0 0,1-1 0,-1 0 0,1-1 1,-1 1-1,1-2 0,9 3 0,-4-1-150,1-2 1,-1 0-1,1 0 0,0-1 0,0-1 0,0-1 0,-1 0 0,22-4 0,-5-6-91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0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16412,'1'2'185,"0"0"0,0 0 0,-1-1 1,1 1-1,0 0 0,-1 0 1,1 0-1,-1 0 0,0 0 0,1 0 1,-1 0-1,0 0 0,0 0 1,-1 3-1,1 2 174,-3 44 647,-3 0 0,-1 0 1,-18 59-1,-10 81 127,34-188-1090,1 1 0,-1-1 1,1 1-1,0-1 0,0 1 0,1-1 0,-1 1 1,1-1-1,0 0 0,1 5 0,-1-7-23,-1 0-1,1 0 0,0 0 0,0 0 1,0 0-1,0 0 0,0-1 0,0 1 1,0 0-1,0-1 0,0 1 1,0 0-1,0-1 0,0 1 0,0-1 1,1 0-1,-1 1 0,0-1 0,0 0 1,1 0-1,-1 0 0,0 0 1,0 0-1,1 0 0,-1 0 0,0 0 1,0 0-1,1-1 0,0 1 1,16-5 94,-1 0 1,-1-1-1,1 0 1,21-13 0,-6 3-190,-20 11-123,0 0 0,0-1 0,-1 0 0,0-1 0,0 0 0,0-1 0,-1 0 0,0-1 0,-1 0 0,0-1 0,14-19 0,-6-6-337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0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15051,'19'21'1298,"-2"1"1,0 1-1,19 35 0,34 80 894,-65-128-2173,13 29 121,-2 1-1,-2 1 1,-1 0-1,-2 1 1,11 82-1,-20-99-182,-1-1-1,0 1 1,-2-1 0,-1 1 0,-1-1-1,-1 0 1,-1 0 0,-1 0 0,-1 0-1,-1-1 1,-21 40 0,22-51 14,0-2 0,0 1 0,-1-1 0,-1 0 0,0 0 0,0-1 0,-14 10 0,-22 11-115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1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15275,'25'0'2065,"0"-3"-1193,5-4-272,4 0 1504,10-4-1079,2 1-161,4 1-168,1 1-176,-7 2-264,-3 1-168,-8 4-480,-5 0-288,-12 2-496,-7 0 936,-12 4-208,-7 1-169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1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16428,'26'24'1688,"12"-18"-912,3-4-264,11-5 640,3-2-207,3-2-281,0-3-408,-10 1-1352,-5 0 1128,-17 2-312,-5-5-193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1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550 130 13523,'7'-11'633,"7"-10"501,1 0 1,1 1-1,25-24 0,-40 43-968,1 0-1,-1-1 1,1 1-1,-1 0 0,1 0 1,0 0-1,0 0 1,0 0-1,-1 1 1,4-2-1,-4 2-75,-1 0 1,1 0-1,0 0 1,-1 0-1,1 0 0,0 0 1,-1 0-1,1 0 1,0 0-1,-1 0 0,1 1 1,0-1-1,-1 0 1,1 0-1,-1 1 0,1-1 1,-1 0-1,1 1 1,0-1-1,-1 0 0,1 2 1,0-1 19,0 1 0,0 0 0,0 0 0,0 0 0,0 0 0,-1 0 0,1 0 0,-1 0-1,1 0 1,-1 0 0,0 0 0,0 0 0,0 0 0,0 0 0,0 0 0,0 0 0,-2 3 0,0 7 65,-2-1 0,1 1 0,-2-1 0,1 0 0,-2 0 0,-7 12 0,-5 5 34,-22 25 0,-4 0-59,-82 74 0,-63 34-128,10-10-106,170-143 70,6-5 4,-1 0-1,0 0 1,1 0 0,-1 0 0,1 1 0,0 0 0,0-1 0,1 1 0,-1 0 0,1 0-1,0 1 1,-3 6 0,5-10 8,0-1 0,-1 1 0,1-1 0,0 1 0,0-1 0,0 1 0,0-1 0,0 1 0,0-1 0,1 1 0,-1-1 0,0 1 0,0-1 0,0 1 0,0-1 0,1 1 0,-1-1 0,0 1 0,0-1 0,1 1 0,-1-1 0,0 1 0,1-1 0,-1 0 0,0 1 0,1-1 0,-1 0 0,1 1 0,-1-1 0,1 0 0,-1 0 0,1 1 0,-1-1 0,1 0 0,-1 0 0,1 0 0,-1 1 0,1-1 0,0 0 0,24 0-29,-21-1 24,32-4-23,-1-3 1,0 0 0,55-22 0,-13 4 24,115-26 47,-163 45-59,1 3 1,-1 0-1,1 2 0,48 2 1,-71 0-109,1 1 0,-1 0 1,0 0-1,0 0 0,0 1 0,0 0 1,0 1-1,0-1 0,0 1 0,-1 0 1,0 1-1,11 7 0,-10-3-705,-9-7 244,-14-12-106,-2-9 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1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44 18220,'1'-1'99,"-1"-1"1,0 1 0,0-1-1,0 1 1,0 0 0,0-1-1,0 1 1,0 0-1,0-1 1,-1 1 0,1-1-1,0 1 1,-1 0-1,1 0 1,-1-1 0,1 1-1,-1 0 1,0 0-1,0-1 1,1 1 0,-1 0-1,0 0 1,0 0-1,0 0 1,0 0 0,0 1-1,0-1 1,-1 0-1,1 0 1,0 1 0,-2-2-1,0 2-8,1 0 0,0-1-1,0 1 1,-1 0 0,1 1 0,0-1 0,-1 0-1,1 1 1,0-1 0,0 1 0,0 0-1,-1 0 1,1 0 0,0 0 0,0 0-1,0 0 1,0 0 0,1 1 0,-4 2-1,-9 8 128,1 2 0,0 0-1,1 1 1,0 0 0,-18 32-1,14-17-178,1 1-1,-16 48 1,21-47 20,2 0 1,1 0-1,-5 53 0,10-71-32,2 1 0,0 0 0,1-1 0,0 1 0,1-1 0,0 1 1,2-1-1,-1 0 0,2 0 0,8 20 0,-10-28-6,1-1 0,-1 1 0,1 0 0,0-1 0,1 0 0,-1 0 0,1 0 0,0-1 0,0 0 0,0 0 0,1 0 0,-1 0 0,1-1 0,0 0 0,0 0 0,0 0 0,0-1 0,1 0 0,-1 0 0,1-1 0,-1 0 0,1 0 0,0 0 0,-1-1 0,1 0 0,7-1 0,2-1 40,-1-1 0,1 0 1,-1-1-1,1 0 0,-1-2 1,0 0-1,-1 0 0,0-1 1,0-1-1,14-10 0,-9 4 47,0-1 1,0-1-1,-1-1 0,-1-1 0,-1 0 0,-1-1 0,0-1 0,-2 0 0,0-1 0,14-32 0,-21 41-87,-1 0 1,-1-1-1,0 0 0,-1 0 0,0 0 0,-1 0 0,0-1 0,-1 1 0,-1-1 0,0 1 1,-1 0-1,0-1 0,-1 1 0,0 0 0,-1 0 0,-1 0 0,0 0 0,-1 0 0,0 1 1,-10-17-1,8 18-126,-1 1 0,1 0 0,-2 0 0,1 1 0,-1 0 0,-1 1 0,0 0 0,0 0 0,0 1 0,-1 0 0,0 1 0,0 0 0,-1 1 1,0 0-1,-14-3 0,-16 1-287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4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482 423 7034,'-188'17'2363,"-91"5"5248,264-21-5847,20 0-813,28-1-379,-32 0-561,611-34 595,-547 29-547,2210-306 68,-2197 296-178,123-28-152,-179 36 103,-22 7 98,0 0 1,0 0-1,0 0 0,-1-1 0,1 1 0,0 0 0,0 0 0,0 0 0,0 0 1,0-1-1,0 1 0,0 0 0,0 0 0,0 0 0,-1 0 0,1 0 1,0 0-1,0-1 0,0 1 0,0 0 0,0 0 0,-1 0 0,1 0 0,0 0 1,0 0-1,0 0 0,0 0 0,-1 0 0,1 0 0,0 0 0,0 0 1,0 0-1,-1 0 0,1 0 0,0 0 0,0 0 0,0 0 0,0 0 0,-1 0 1,1 0-1,0 0 0,0 0 0,0 0 0,0 0 0,-1 0 0,1 1 1,0-1-1,-41 1-62,-2379 225-100,2378-222 164,-186 29-109,196-23 3,33-10 105,-1 0-1,0 0 0,0 0 1,0 0-1,1 0 0,-1 0 0,0 0 1,0 0-1,0 0 0,1 0 1,-1 0-1,0 0 0,0 1 1,0-1-1,0 0 0,1 0 1,-1 0-1,0 0 0,0 0 0,0 0 1,0 1-1,0-1 0,0 0 1,1 0-1,-1 0 0,0 0 1,0 1-1,0-1 0,0 0 1,0 0-1,0 0 0,0 1 1,0-1-1,0 0 0,0 0 0,0 0 1,0 1-1,0-1 0,0 0 1,0 0-1,0 0 0,0 0 1,0 1-1,0-1 0,0 0 1,0 0-1,0 0 0,0 1 0,0-1 1,-1 0-1,1 0 0,0 0 1,0 0-1,0 1 0,0-1 1,0 0-1,0 0 0,-1 0 1,1 0-1,0 0 0,0 0 0,0 1 1,0-1-1,-1 0 0,1 0 1,0 0-1,17 2-41,0 0 0,1-1 0,0-1 0,17-2 0,-23 2 27,505-40-300,6-22 269,-265 30 15,578-79-556,-256 31-396,-516 73 757,-41 8 81,-22-1 144,-1 0 0,0 0 1,0 0-1,0 0 0,0 0 0,0 1 0,0-1 0,0 0 1,0 0-1,0 0 0,0 0 0,0 1 0,0-1 1,0 0-1,0 0 0,0 0 0,0 1 0,0-1 0,0 0 1,0 0-1,0 0 0,0 0 0,0 1 0,0-1 1,-1 0-1,1 0 0,0 0 0,0 0 0,0 0 1,0 1-1,0-1 0,0 0 0,0 0 0,-1 0 0,1 0 1,0 0-1,0 0 0,0 0 0,0 0 0,-1 0 1,1 1-1,0-1 0,0 0 0,0 0 0,0 0 0,-1 0 1,1 0-1,0 0 0,0 0 0,0 0 0,-1 0 1,-37 15-53,-227 43-28,182-44 74,-1029 160 390,689-113-193,208-29-109,-243 37-1060,447-68 876,0 1 0,1 0 0,-17 6 0,42-4-198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0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12651,'-1'8'320,"0"1"0,1 0 0,0-1 0,1 14 0,5 62 191,17 214-203,-11-201-456,26 101 0,28 114 168,-6-26 122,23-5-24,45 40 139,8 21-10,67 278 14,-163-491-255,6-2 0,92 180 0,-63-164 33,56 114-8,-93-175-35,31 105-1,27 93 5,-76-231 0,2-1 1,3-1-1,47 70 0,166 170 76,-112-141-29,-42-54 154,98 82-1,-14-14-85,-24 6-61,-11-13 34,-106-125-70,1-2 0,1-1 1,41 27-1,81 39-13,-81-51-3,-1 3 0,62 53 0,-65-40-3,-11-7-2,2-3 1,83 51 0,-49-50 12,157 57-1,-88-41 2,325 180 5,-328-158-14,-18-18 3,3-6 0,234 68 1,-152-65-4,256 80 4,115 22-8,-176-54 20,-240-62-16,2-8 0,195 19 0,-244-47-1,320 40-22,-6 37 20,-68 21 14,-140-40-11,-167-52-2,0-2 0,1-4 0,0-3 0,1-3 0,111-3 0,-131-7-3,11-1 15,72 6 1,-115-1-36,0 1-1,0 1 1,0 1 0,0 0-1,-1 2 1,0 0 0,27 15 0,-45-21 15,46 28-264,-44-26 246,0 0 1,-1 0-1,1 0 0,-1 0 0,0 0 0,0 1 1,0 0-1,0-1 0,3 8 0,-3 2-89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1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17708,'-11'8'3126,"17"-9"-1491,13-2-728,25-3-297,113-9 408,-138 14-1423,0 1 1,0 1 0,-1 1 0,1 1 0,-1 0-1,22 8 1,-39-11 364,0 0 0,0 0 0,1 1 0,-1-1 1,0 1-1,0-1 0,0 1 0,0-1 0,0 1 0,0-1 0,0 1 0,0 0 0,0 0 0,0 0 0,0-1 1,-1 1-1,1 0 0,0 0 0,-1 0 0,1 0 0,0 0 0,-1 0 0,1 1 0,-1-1 0,0 0 0,1 2 1,-6 14-710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1:0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7095 268 6121,'-525'-81'5338,"-5"26"-3473,405 43-2205,-885-80-419,651 64 1474,-653 33 0,-1096 260-462,1708-185 9,11 30 282,327-88-401,2 3 1,-104 60 0,128-63-134,2 2 0,0 1 0,2 2 1,1 1-1,-40 46 0,58-58-38,0 0 1,2 1-1,0 0 1,1 1 0,1 0-1,1 1 1,0 0-1,1 0 1,1 1-1,1 0 1,1 0-1,1 0 1,0 0-1,2 1 1,0-1-1,1 0 1,1 1-1,1-1 1,1 0-1,1 0 1,1 0 0,0 0-1,2-1 1,12 28-1,-3-16-26,1-1 1,2-1-1,1-1 0,1 0 0,1-2 1,42 40-1,2-9-4,106 74 0,-95-81 55,3-2-1,1-4 1,132 50-1,-89-50 18,244 51 1,142-21 24,0-36-20,1109-2-53,2-97-77,-924 15 132,2-26-293,-10-46-708,-18-69-1123,-373 72 469,-249 93 1643,-1-3 0,-1-1-1,77-59 1,-112 76 221,-1-1 0,0-1 0,-1 0 0,0 0 0,0-1 0,-1 0 0,-1-1 0,0 0 0,11-26 1,-15 28-109,-1 0 0,0 0 0,0 0 1,-1-1-1,0 0 0,-1 1 1,-1-1-1,1 0 0,-2 1 1,0-1-1,0 0 0,-1 1 0,-4-13 1,-1 2 134,-2 0 1,0 1 0,-1 0-1,-2 1 1,1 0 0,-2 1 0,-1 0-1,-16-17 1,-6-2-12,-1 1 0,-64-48-1,45 45-244,-2 2 0,-2 2 0,-72-31 0,-202-60-93,124 64-52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1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16924,'-1'9'1600,"13"-8"-808,7-4-192,10-4 665,4-5-201,8-1-192,3 0-64,3 0-456,1 4-560,-10 9 288,-7 3-152,-8 6-120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1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316 140 16083,'-1'-10'277,"0"0"0,-1 0 0,0 1 0,-1-1 0,0 1 0,-1-1 0,-8-15 0,10 21-197,0 1 0,0 0 1,0 0-1,0 0 0,-1 0 1,1 0-1,-1 1 0,0-1 0,0 1 1,0 0-1,0 0 0,0 0 0,0 0 1,-1 0-1,1 1 0,-1-1 1,1 1-1,-1 0 0,1 0 0,-1 0 1,0 1-1,1-1 0,-1 1 0,-5 0 1,2 1 10,-1 1 1,1-1-1,0 2 1,0-1 0,1 1-1,-1 0 1,0 0-1,1 0 1,0 1 0,0 0-1,0 1 1,0-1-1,1 1 1,0 0-1,0 0 1,0 1 0,-5 7-1,-1 2 19,0 1-1,1 1 1,1 0-1,0 0 1,-8 26-1,12-25-57,0-1-1,2 1 1,0-1-1,1 1 1,1 0-1,0 0 1,1 0-1,2 0 1,-1-1-1,2 1 0,0 0 1,2-1-1,0 0 1,7 18-1,13 23 72,2-2-1,59 89 1,-51-89-62,67 122 128,-79-133-134,-2 0 0,16 54 1,-35-94-48,0 1 1,-1-1-1,1 1 1,-1 0 0,-1-1-1,1 1 1,-1 6-1,0-11-7,0 0-1,-1 1 0,1-1 1,-1 0-1,1 0 0,-1 0 1,1 1-1,-1-1 0,1 0 1,-1 0-1,0 0 0,0 0 1,0 0-1,0 0 0,1 0 1,-1 0-1,-1-1 0,1 1 1,0 0-1,0 0 0,0-1 1,0 1-1,0-1 0,-1 1 1,1-1-1,0 1 0,0-1 1,-1 0-1,1 0 0,0 0 1,0 1-1,-1-1 1,1 0-1,0-1 0,-1 1 1,-1 0-1,-7-1-54,1-1 0,0 1-1,0-1 1,0-1 0,0 0 0,-10-4 0,-52-29-332,64 32 345,-96-56-566,86 48 477,0 0 0,1-1-1,-26-27 1,41 38 128,0 1 0,-1-1 1,1 1-1,0-1 0,-1 0 0,1 0 0,0 0 0,0 1 1,1-1-1,-1 0 0,0 0 0,1 0 0,-1 0 0,1-1 1,-1 1-1,1 0 0,0 0 0,0 0 0,0 0 0,1-4 1,0 3 10,0-1 1,1 1-1,-1 0 0,1 0 1,0 0-1,0 0 1,0 0-1,0 0 0,1 0 1,-1 1-1,5-5 1,99-81 204,-70 61-237,-1-3 0,-1 0 0,53-63 0,-62 56-43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1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16524,'0'6'1536,"3"16"-840,5 7-240,4 16 928,4 8-495,5 7-353,2 3-40,5 2-64,2-3-112,2-8-432,2-9-240,0-9-576,-4-6 800,-6-11-144,-10-5-96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1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35 15027,'-1'-2'188,"1"0"0,0-1 0,0 1-1,-1 0 1,1 0 0,-1 0 0,1 0-1,-1 0 1,0 0 0,0 0 0,0 0 0,-2-2-1,2 3-129,1 1-1,-1-1 0,0 1 1,0-1-1,0 1 0,0-1 1,0 1-1,0 0 0,0-1 1,0 1-1,0 0 0,0 0 1,0-1-1,0 1 0,0 0 1,0 0-1,0 0 0,0 1 1,0-1-1,0 0 0,0 0 1,0 0-1,0 1 0,0-1 1,0 0-1,0 1 0,1-1 0,-1 1 1,-1 0-1,-6 4 203,0 0 1,1 0-1,0 1 0,0 0 0,0 0 1,1 1-1,0 0 0,0 0 1,-9 15-1,0 3 249,-21 50 0,16-24-218,3 0 1,1 1-1,3 0 1,-11 95-1,20-101-202,2 1 0,2 0 0,2 0 0,2 0 0,16 79 0,-13-102-82,0 1 0,1-2 0,23 45 0,-25-57-74,0 0 0,0-1-1,1 0 1,1-1-1,0 0 1,0 0 0,1 0-1,0-1 1,18 13 0,-22-19 49,-1 1 0,0-1 0,1 0 0,-1-1 0,1 1 0,0-1 0,-1 0 0,1 0 0,0 0 0,0-1 0,-1 1 0,1-1 0,0 0 0,0-1 1,0 1-1,0-1 0,8-2 0,-6 0-19,0-1-1,-1 1 1,1-1 0,6-5 0,-8 6 12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1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19500,'2'0'97,"-1"0"-1,1 0 1,-1 0-1,1 1 1,-1-1 0,0 0-1,1 0 1,-1 1-1,1-1 1,-1 1-1,0-1 1,1 1-1,-1 0 1,0 0 0,0-1-1,0 1 1,0 0-1,1 0 1,-1 0-1,0 0 1,-1 0-1,1 0 1,0 1 0,0-1-1,0 0 1,-1 0-1,1 1 1,0-1-1,-1 0 1,1 1-1,-1-1 1,0 0 0,1 1-1,-1 1 1,1 5 132,-1 1 0,0-1 1,0 1-1,-3 14 1,1-7-20,-2 15-105,-2 0 0,-1 0 0,-2-1-1,-1 0 1,-1 0 0,-17 31 0,-102 161 75,127-216-167,-3 2 9,4-5-11,0-1 1,0 1-1,0 0 1,0 0-1,0 0 1,1 0-1,-1 1 1,1-1-1,0 0 1,0 1-1,0-1 1,0 1-1,1-1 0,-1 1 1,1 3-1,1-7-4,-1 1 1,0 0-1,1-1 0,0 1 0,-1-1 0,1 1 0,-1-1 0,1 1 0,0-1 0,-1 1 0,1-1 0,0 0 0,0 1 0,-1-1 0,1 0 0,0 0 0,0 1 0,-1-1 0,1 0 0,0 0 0,0 0 1,0 0-1,-1 0 0,1 0 0,0 0 0,0 0 0,0-1 0,-1 1 0,1 0 0,1-1 0,30-8 133,-27 7-109,104-39 353,-49 17-744,106-27 1,-154 48-32,1 2 0,0-1-1,-1 1 1,21 2 0,-16 1-200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8:1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18300,'1'0'119,"0"0"0,0 0 0,0 1 0,0-1 0,0 0 0,-1 1 0,1-1 0,0 1 0,0-1 0,0 1 0,-1-1 0,1 1 0,0 0 0,-1-1 0,1 1 0,0 0 0,0 1 0,1 0 142,24 24-15,-1 2-1,-1 0 1,-1 1 0,-2 2-1,-1 0 1,-2 1 0,-1 0 0,-1 2-1,-2 0 1,-1 1 0,-2 0-1,-2 1 1,-1 0 0,-1 0-1,-3 1 1,0 0 0,-3 55-1,-5-31-121,-2 0 0,-29 118-1,-54 112-3952,52-172 2176,28-83 643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3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2 696 16171,'0'0'73,"0"0"-1,-1 0 0,1 1 0,0-1 1,0 0-1,0 0 0,0 1 0,0-1 0,-1 0 1,1 0-1,0 1 0,0-1 0,0 0 1,0 1-1,0-1 0,0 0 0,0 0 0,0 1 1,0-1-1,0 0 0,0 0 0,0 1 1,0-1-1,0 0 0,0 1 0,1-1 0,-1 0 1,0 0-1,0 1 0,0-1 0,0 0 1,0 0-1,1 0 0,-1 1 0,1-1-9,-1 0 0,1 0-1,-1 0 1,1 0-1,0 0 1,-1 0 0,1-1-1,-1 1 1,1 0 0,-1 0-1,1 0 1,-1-1 0,1 1-1,-1 0 1,1-1 0,-1 1-1,1 0 1,-1-1 0,0 1-1,2-1 1,186-194 3132,-97 99-2713,2-1 145,156-123 1,-200 188-527,-35 24-169,1-2 1,18-15-1,-25 14-720,-8 10 744,0 1 1,0 0 0,0 0-1,0 0 1,0-1 0,0 1-1,0 0 1,0 0 0,0 0-1,0-1 1,0 1-1,0 0 1,0 0 0,0 0-1,-1 0 1,1 0 0,0-1-1,0 1 1,0 0 0,0 0-1,0 0 1,0 0 0,-1 0-1,1 0 1,0-1 0,0 1-1,0 0 1,0 0 0,-1 0-1,1 0 1,0 0-1,0 0 1,0 0 0,-1 0-1,1 0 1,-2 0-134,-1 0-1,1 0 1,0 0-1,0 0 1,-1 0-1,1 1 1,0-1 0,-4 2-1,-19 11-485,-4 5-241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9:3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 15907,'6'-4'1525,"-6"9"-768,-5 13-253,3-13-274,-117 305 1550,-24-9-1643,43-95 277,92-188-367,4-11-11,1-1 0,-1 1 0,2 0 0,-1 1 0,1-1 0,-2 9 0,4-15-30,0-1 0,0 0 0,0 1 0,0-1 1,0 0-1,0 1 0,0-1 0,0 0 0,0 1 0,0-1 1,0 0-1,0 1 0,0-1 0,0 0 0,0 1 1,0-1-1,1 0 0,-1 1 0,0-1 0,0 0 0,0 0 1,0 1-1,1-1 0,-1 0 0,0 1 0,0-1 1,1 0-1,-1 0 0,0 0 0,0 1 0,1-1 0,-1 0 1,0 0-1,1 0 0,0 1 0,14-5 150,20-16 62,-32 18-185,61-41 160,1 3 0,2 2 0,114-44 0,22 18-1302,-143 43 757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2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1 791 12827,'0'1'36,"0"-1"0,0 0-1,0 0 1,0 1 0,0-1 0,0 0 0,0 1 0,0-1 0,0 0 0,0 0 0,1 1 0,-1-1-1,0 0 1,0 0 0,0 1 0,0-1 0,1 0 0,-1 0 0,0 0 0,0 1 0,0-1 0,1 0-1,-1 0 1,0 0 0,0 0 0,1 0 0,-1 1 0,0-1 0,1 0 0,-1 0 0,0 0 0,0 0-1,1 0 1,-1 0 0,0 0 0,1 0 0,-1 0 0,0 0 0,0 0 0,1 0 0,-1 0 0,0 0-1,1 0 1,-1-1 0,1 1 0,20 0 225,-18 0-77,67-5 665,122-23 0,65-34-839,-102 23 132,516-105 198,-4 32-170,125-22-107,-14 4-45,-700 116-15,-1-3 1,-1-3 0,146-61-1,-219 79-7,-1 1 1,0 0-1,0 0 1,0 0 0,0 0 0,0 0-1,0 1 1,0-1 0,0 1 0,0-1-1,0 1 1,0 0 0,4 0 0,-29 17-37,-22 4 35,-1-2-1,-60 17 1,64-22 3,-132 37-130,-266 44-1,-188-12-26,-164-12-20,95-11-251,397-20 374,207-22 61,-104 33 0,174-44-1,-1 1 0,1 1 0,1 0 0,0 2 0,-34 22 0,53-31-4,1-1-1,0 0-1,0 0 1,1 0-1,-1 0 1,0 0-1,1 0 1,-1 1-1,1-1 1,0 1-1,-1-1 1,1 1-1,0-1 1,0 1-1,0-1 1,0 1-1,0 0 1,0 0-1,1 0 1,-1-1-1,1 1 1,-1 0 0,1 0-1,-1 0 1,1 3-1,0-4-1,0 0-1,1 0 1,-1 0-1,0-1 0,1 1 1,-1 0-1,0 0 1,1-1-1,-1 1 1,1 0-1,-1-1 1,1 1-1,0 0 1,-1-1-1,1 1 1,-1-1-1,1 1 1,0-1-1,0 1 1,-1-1-1,1 0 0,0 1 1,1-1-1,1 1 1,-1 0 0,1-1-1,-1 0 1,1 0 0,0 0-1,-1 0 1,6-1 0,4-1-7,0-1 0,17-6 1,-28 9 6,57-23-25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4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51 167 13475,'-5'-1'174,"1"-1"0,-1 0 0,1-1 0,0 1 0,0-1 0,0 1 0,0-1 0,1 0 0,-5-5 0,7 7-156,1 0-1,-1 0 0,0 0 0,1 0 0,-1 0 0,1 0 0,0 0 0,-1 0 0,1 0 0,0-1 0,-1 1 0,1 0 0,0 0 0,0 0 0,0 0 1,0 0-1,0-2 0,1 1 3,0 0 1,-1 0-1,1 0 0,0 0 1,0 1-1,0-1 1,0 0-1,0 1 1,1-1-1,-1 1 0,0-1 1,1 1-1,2-2 1,-2 1-23,0 0 1,0 1 0,0-1-1,1 1 1,-1 0 0,1 0-1,-1-1 1,1 1 0,-1 1-1,1-1 1,0 0 0,-1 1-1,1-1 1,0 1 0,-1 0-1,1 0 1,0 0 0,0 0-1,-1 1 1,5 0 0,3 2-3,0 1 1,0-1-1,0 2 1,10 6-1,-11-6-5,-1-1-1,1 0 1,1 0-1,13 4 0,20-2 9,0-3 0,69-1 0,-39-3 94,440-8 218,28 1-240,-171 31 154,-70-2-92,570-17-59,-555-7-67,2160-68 245,-2235 55-51,480-27 255,-2 21-354,-285 14-67,-254 4-26,-168 3-11,-8 1-1,-1-1 1,1 1-1,0 0 1,0-1-1,-1 2 1,1-1-1,0 0 1,-1 0-1,1 1 1,0 0-1,-1-1 1,1 1-1,0 0 1,-1 0-1,5 3 0,-7-4-23,0 1 0,1 0 0,-1-1-1,0 1 1,0-1 0,0 1-1,0 0 1,0-1 0,0 1-1,0-1 1,0 1 0,0 0-1,0-1 1,0 1 0,0 0-1,0-1 1,0 1 0,0-1 0,-1 1-1,1-1 1,0 1 0,-1 0-1,1-1 1,0 1 0,-1-1-1,1 1 1,0-1 0,-1 1-1,1-1 1,-1 0 0,1 1 0,-1-1-1,1 0 1,-1 1 0,-23 17-1040,18-14 1085,-18 9-339,-9-3-76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1:1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13 367 13235,'-2'-5'87,"0"0"0,0 0-1,0-1 1,1 1 0,0 0 0,0-1 0,0 1 0,1-1 0,-1 1-1,1-1 1,1 1 0,-1-1 0,1 1 0,1-6 0,-2 11-87,0 0 1,0 0-1,0 0 1,0 0-1,0 0 1,0 0-1,0 0 1,0 0-1,1 0 1,-1 0-1,0 0 1,0 0-1,0 0 1,0 0-1,0 0 1,0 0-1,0 0 1,0 0-1,0 1 1,0-1-1,0 0 1,0 0-1,0 0 1,0 0-1,0 0 1,0 0 0,0 0-1,0 0 1,1 0-1,-1 0 1,0 0-1,0 0 1,0 0-1,0 0 1,0 0-1,0 0 1,0 0-1,0 0 1,0-1-1,0 1 1,0 0-1,0 0 1,0 0-1,0 0 1,0 0-1,0 0 1,0 0-1,0 0 1,0 0-1,1 0 1,-1 0-1,0 0 1,0 0-1,0 0 1,0 0-1,0 0 1,0 0-1,0 0 1,0 0-1,0 0 1,2 9 4,1 12-9,29 224-148,-3-32 66,-4 193 81,-5-61 33,15 421 16,-27 3 44,-4-172 60,-27 541 118,18-1053-233,-9 202 80,24-2-54,-8-263-60,1-1-1,2 1 1,0-1-1,15 39 1,-15-49-4,0 0-1,1-1 0,1 1 1,-1-1-1,2-1 1,-1 1-1,1-1 1,1 0-1,0-1 0,13 10 1,69 46-27,66 51 21,-101-72 9,95 58 1,-113-80-6,1-2-1,1-1 1,75 22 0,-53-25 2,1-3-1,0-2 0,85 1 0,193-15-11,-308 2 17,100-2 0,461-14 0,0 27 0,-417 0 0,507 21 5,0-41 0,554-155 17,-667 72 19,5 52 18,-418 43 32,-27 1 100,188-22 1,-286 14-166,0-1 1,-1-2-1,1-1 1,-2-2-1,0-1 1,0-2-1,31-19 1,-12 2 42,0-3 1,-3-2 0,48-47-1,-50 39-55,-1-3-1,-3-1 1,-2-2-1,-3-1 1,-1-2-1,-3-2 0,-3-1 1,-2-1-1,-2-1 1,-4-1-1,-1-1 1,12-77-1,-26 96-66,-2 1 1,-2-1-1,-2 1 0,-2-1 1,-1 1-1,-2-1 0,-19-67 1,-13-64-52,-26-93-308,52 231 346,-2 1 0,-1 1 0,-1 0 0,-2 0 0,-31-43 0,-19-2 38,51 62 74,1-2-1,1 1 1,0-2-1,1 1 0,-15-31 1,25 42-28,1-1 0,0 1 0,0-1 0,1 0 0,0 1 0,0-1 0,1 0 0,0 0 0,1 1 0,-1-1 0,1 0 0,1 1-1,-1-1 1,2 0 0,-1 1 0,1 0 0,3-8 0,6-9 34,0 1-1,2 1 1,29-37-1,-15 24-15,65-62-1,-74 80-38,-1 2 1,2 1 0,0 0-1,0 1 1,33-14-1,-48 24 0,1 1 0,0 0 0,-1 0-1,1 1 1,0 0 0,0 0 0,0 0 0,0 0-1,0 1 1,0 0 0,1 1 0,-1-1-1,0 1 1,0 0 0,-1 1 0,1-1 0,0 1-1,0 0 1,-1 1 0,1-1 0,-1 1-1,0 0 1,7 6 0,-4-4 1,-1-1 0,1 0-1,0 0 1,0-1 0,0 1 0,0-2-1,1 1 1,-1-1 0,1-1 0,0 1-1,0-2 1,-1 1 0,1-1 0,0 0-1,0-1 1,-1 0 0,1 0 0,11-4-1,-2-1 1,-2 0 0,1 0 0,-1-2 0,0 0 0,-1-1 0,0-1 0,0 0 0,18-17 0,1-4-2,-1-2-1,28-38 0,-30 34 24,-2-3 0,-2 0-1,-1-2 1,-2 0 0,24-63-1,-44 94 9,-1 1-1,0-1 0,-1 0 0,0 0 1,-1 0-1,0 0 0,-1 0 0,0 0 1,-1 0-1,0-1 0,-1 1 0,-4-16 1,-12-68 31,-5-122 0,-1-7-133,15 166 39,-3 0 1,-3 1-1,-32-85 1,34 113 24,-1 0 0,-1 1 1,-1 1-1,-1 0 0,-2 1 0,-1 1 1,0 1-1,-30-27 0,18 25 3,0 2 0,-1 0-1,-2 3 1,-57-28 0,-159-53-91,69 31-74,-154-98-521,53 23-70,169 99 544,-1 4 0,-2 6-1,-175-33 1,-176-27 406,5-27 64,69 14-292,291 88-54,-200-15-1,-394 54-62,246 3 121,-265-41-22,-134 5 36,209 59 390,-4 1 291,436-39-570,-228-24-1,335 9-110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1:4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11122,'0'0'846,"19"-4"606,64-2-1134,416-17 11,-264 22-233,583 16 267,-553 4-120,602 27 237,-395-49-437,-137 0-41,-299 3 27,-19-1 66,1 0-1,0 2 1,0 0-1,0 1 1,27 7-1,-54-15-40,0 0-1,1-1 1,-9-9 0,-2-4-108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59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 13523,'0'0'99,"-1"1"1,1-1 0,-1 1-1,1-1 1,-1 1-1,1-1 1,-1 1 0,1-1-1,-1 1 1,1 0-1,0-1 1,-1 1-1,1-1 1,0 1 0,0 0-1,-1 0 1,1-1-1,0 1 1,0 0-1,0-1 1,0 1 0,0 0-1,0 0 1,0-1-1,0 1 1,0 1-1,1-2 6,-1 1-1,1 0 1,0 0-1,-1-1 0,1 1 1,0-1-1,0 1 1,-1 0-1,1-1 0,0 1 1,0-1-1,0 0 1,0 1-1,0-1 0,0 0 1,1 1-1,7 1 296,1-1-1,-1 0 1,11 0-1,-18-1-345,289-18 2509,-47 0-1926,313 53-32,-339-14-484,229-3 403,-410-22-264,-37 4-256,0 0 0,0 0-1,0 0 1,0-1 0,0 1 0,0 0 0,0 0 0,0 0 0,0 0-1,0 0 1,0-1 0,0 1 0,0 0 0,0 0 0,0 0 0,0 0-1,0 0 1,0 0 0,0-1 0,0 1 0,0 0 0,0 0 0,0 0-1,0 0 1,0 0 0,0 0 0,-1-1 0,1 1 0,0 0 0,0 0-1,0 0 1,0 0 0,0 0 0,0 0 0,0 0 0,0 0 0,-1 0-1,1 0 1,0 0 0,0 0 0,0-1 0,0 1 0,0 0 0,0 0-1,-1 0 1,1 0 0,0 0 0,0 0 0,0 0 0,0 0 0,0 0-1,-1 0 1,1 0 0,0 1 0,0-1 0,-54-10-591,36 8-69,-32-9 1,22 1 311,2-2-133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31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150 158 13083,'-3'2'595,"-5"1"-2,8-3-574,0 0-1,0 0 0,0 0 1,0 0-1,0 0 0,0 0 0,0 0 1,0 0-1,0 0 0,0 0 1,0 0-1,0 0 0,0 0 0,0-1 1,0 1-1,0 0 0,0 0 1,0 0-1,0 0 0,0 0 1,0 0-1,0 0 0,0 0 0,0 0 1,0 0-1,0 0 0,0 0 1,0 0-1,0 0 0,0 0 1,0 0-1,0 0 0,0 0 0,0 0 1,0 0-1,-1 0 0,1 0 1,0 0-1,0 0 0,0 0 0,0 0 1,0 0-1,0-1 0,0 1 1,0 0-1,0 0 0,3-1 46,-1 0 1,1 1-1,0-1 0,0 0 0,-1 1 1,1-1-1,0 1 0,0 0 0,0 0 0,0 0 1,0 1-1,3 0 0,7-1 55,522-6 189,-221-22-288,-209 15-10,198 0 0,-302 13-10,56 5-25,-53-5 21,1 1 0,0 0 1,-1 0-1,1 0 1,-1 1-1,0 0 0,1 0 1,-1 0-1,4 3 1,-6-1-12,-9-1 8,-7-2 8,-180-11 213,50 14-76,-242 40-1,-140 61 498,295-56-229,194-41-326,23-8-31,12-2-18,8-2 21,20-8 5,1 2 0,53-14 0,-39 13-32,539-114 73,10 59-895,-515 60 575,15 0-470,157-31-1,-216 28 537,-30 9 156,-1 0-1,0 0 0,0 0 0,1 0 0,-1 0 0,0 0 0,0 0 0,1 0 0,-1 0 1,0 0-1,0-1 0,1 1 0,-1 0 0,0 0 0,0 0 0,0 0 0,1 0 1,-1 0-1,0-1 0,0 1 0,0 0 0,1 0 0,-1 0 0,0 0 0,0-1 1,0 1-1,0 0 0,0 0 0,1-1 0,-1 1 0,0 0 0,0 0 0,0-1 0,0 1 1,0 0-1,0 0 0,0-1 0,0 1 0,0 0 0,0 0 0,0-1 0,0 1 1,0 0-1,0 0 0,0-1 0,0 1 0,0 0 0,0-1 0,-15-3 22,-20 2 44,0 2 0,-55 6 0,-75 18 92,101-13-116,-27 4-213,-171 18-980,211-32 913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35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68 211 12883,'-7'3'379,"-1"1"-129,0 0 0,0 1 0,1 0 0,-11 8 0,18-12-213,-1 0 0,0-1 0,0 1 0,0 0-1,0 0 1,1 0 0,-1 0 0,0 0 0,0 0 0,1 0-1,-1 0 1,1 0 0,-1 0 0,1 0 0,0 0 0,-1 0-1,1 0 1,0 0 0,0 0 0,0 1 0,0-1 0,0 0-1,0 0 1,0 0 0,0 0 0,0 0 0,0 1-1,1-1 1,-1 0 0,0 0 0,1 0 0,-1 0 0,1 0-1,-1 0 1,1 0 0,-1 0 0,1 0 0,0 0 0,0 0-1,-1-1 1,1 1 0,0 0 0,1 1 0,6 3 125,0 0 1,0 0 0,0 0-1,1-1 1,-1 0 0,1-1-1,0 0 1,15 4 0,4-2 207,49 4 0,23-5 315,153-13 0,102-33-78,-247 27-491,1404-154 897,9 106-741,-915 87-241,-507-18-12,-87-5-18,-9-1-12,1 0 0,-1 1 0,0-1 0,1 0 0,-1-1 0,0 1 0,1 0 0,-1-1 1,4-1-1,-7 2 0,1 0 1,-1 0-1,0 0 1,0 0-1,1-1 1,-1 1-1,0 0 1,0 0-1,0 0 1,1 0-1,-1 0 1,0-1-1,0 1 1,0 0-1,1 0 1,-1 0-1,0 0 1,0-1 0,0 1-1,0 0 1,0 0-1,0-1 1,0 1-1,1 0 1,-1 0-1,0-1 1,0 1-1,0 0 1,0 0-1,0-1 1,0 1-1,0 0 1,0 0-1,0-1 1,0 1-1,0 0 1,-1-1-1,-7-10-433,-18-9-526,23 19 806,-55-31-1599,47 26 1178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5:10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1435 98 11130,'0'-3'113,"-1"0"0,1 0-1,-1 0 1,0 1-1,0-1 1,-1 0-1,1 1 1,0-1 0,-1 1-1,0-1 1,1 1-1,-1 0 1,0 0-1,0 0 1,0 0 0,-4-3-1,1 3 47,1 0 0,-1 0 1,0 1-1,-1-1 0,1 1 0,0 0 0,0 0 0,-7 0 0,-267-18 2175,26 2-1939,224 14-339,-1 2 1,0 1-1,0 1 1,-39 7-1,53-5-54,0 1 0,0 1 0,1 0 0,-1 1 0,1 1 0,0 0 0,1 1 0,0 1 0,-18 14-1,4 1-9,2 1 0,1 2 0,0 0 0,3 2 0,0 0 0,2 2 0,-31 61-1,14-10-41,3 1-1,-23 93 0,18-36 24,-31 203 1,64-279 28,2 1 0,3 0 1,3 0-1,3-1 1,2 0-1,4 0 0,2 0 1,3-1-1,32 81 1,-40-121-2,50 115 19,-46-114-18,1 0 0,0-2 0,27 34 0,-34-48-5,1-2 0,-1 1-1,1-1 1,1 0 0,-1 0 0,1 0 0,0-1-1,0-1 1,1 1 0,-1-1 0,1-1-1,14 4 1,4-1-2,0-2 0,0 0 0,28-1 0,-49-3 4,59 5 18,1 3-1,88 23 1,-128-27-13,1 0-1,0-2 1,0-1 0,46-3 0,17-1-66,-75 5 43,-1 0 0,1 1 0,-1 0 0,0 1 0,0 1 0,0 0 0,21 12 0,-21-10 6,1 0 0,0-2 0,0 1 0,1-2 1,29 6-1,-38-10 27,1 0 0,0 0 1,-1-1-1,1 0 0,-1-1 1,1 0-1,-1 0 0,0 0 0,0-1 1,0 0-1,0 0 0,11-8 1,7-5 74,42-39 1,-38 30-45,66-49-112,-45 37-24,-2-2 0,44-47 0,-51 41 220,-2-1 1,59-93-1,-83 113-138,-1 0 1,-2-1-1,0 0 1,-2-1 0,-1 0-1,-1-1 1,7-54-1,-2-88-125,-15-296 0,0 422 164,-3-1 0,-14-67-1,14 95 9,0 0 0,-1 1 0,-1-1 0,-1 2 0,0-1 1,-1 1-1,-1 0 0,-1 1 0,-12-15 0,-14-7 114,-1 2 0,-72-52 0,36 31-51,19 11-48,-110-82 2,136 107-150,-2 2 0,0 0-1,-58-23 1,67 35 237,1 0 0,-1 2 0,0 0 0,0 1 0,0 1 0,0 1 0,0 2 0,-1 0 0,-38 7 0,8 2 58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5:11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1620 177 12123,'-11'-8'344,"1"0"0,-1 1 0,-1 1 0,1-1 0,-23-7 0,17 7 152,-32-18 0,32 14-425,-1 0 0,0 1 0,0 0 0,-1 2 0,0 0 0,-1 1 0,0 2 0,0 0 0,-34-5 0,-315 0 963,292 10-733,48 0-201,0 2 0,-32 5-1,45-4-92,1 1 0,-1 0 0,1 1-1,0 1 1,-20 11 0,-44 31-7,-98 78 0,114-79 1,41-31 2,0 1 1,2 2-1,-32 34 0,42-40-2,0 0-1,2 0 0,-1 1 1,2 0-1,0 0 0,0 0 1,-7 30-1,1 11 4,-11 104-1,10 59-4,12-167 2,-2 26 1,4 0 1,17 149 0,-12-199-2,0 0 1,2-1-1,1 1 1,1-1-1,1-1 0,1 0 1,2 0-1,0-1 1,1-1-1,2 0 1,32 37-1,40 24 2,126 93 0,-132-112-2,-37-31 1,2-2 0,0-1 0,3-3 0,0-2 0,1-2 0,63 19 0,-71-29 0,1-2 0,0-3 0,1-1 0,0-2 0,0-2 0,1-2 0,-1-2 0,53-7 0,-92 7-2,64-9 7,0-2-1,84-26 1,-140 32-19,-1-1 1,0 0-1,0 0 1,-1-2-1,0 1 0,0-2 1,-1 0-1,0 0 1,16-17-1,2-8-44,42-65 0,-36 49 34,125-155 2,-76 102 36,-59 68-10,-1-1 0,-2-1 0,-1-2 0,-3 0 0,0-1 0,-3 0 0,-2-1 0,-1-1 0,12-85 0,-21 108-2,-2 0-1,0-1 0,-1 1 0,-1-1 1,0 1-1,-9-35 0,6 41-8,0-1-1,-1 1 1,-1 0-1,0 0 1,-1 0-1,0 1 1,-1 0-1,0 0 1,-1 1 0,-11-12-1,-13-6-40,-1 1 0,-2 1 0,-57-32 0,47 31-143,-81-66 1,115 83 125,0 0-1,0-1 1,1-1 0,1 0-1,0 0 1,1-1 0,1 0-1,0 0 1,0-1 0,-7-25-1,6 0-108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5:12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4077 9898,'239'-444'3160,"-218"407"-2775,335-534 1234,34 16-1103,-118 195-438,-1 2-43,-232 305-35,262-370 15,-20-13 40,-225 343-3,220-389 330,-264 458-358,19-33 170,42-111 1,-71 153-256,-11 19 130,-12 23 88,4 1-137,-1 2-9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5:13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6006 12571,'17'-41'767,"-2"-2"0,19-83 1,-5 15-143,118-362-89,360-1001-153,-102 547-488,-163 394-100,-33 27 138,55-124 14,-128 345 57,156-377 8,-273 615-15,-11 31 8,-2 0 0,1-1-1,-2 0 1,0 0-1,-1 0 1,2-29 0,-6 46-9,0 0 1,0 0-1,0 0 1,0 0-1,0 0 0,0 0 1,0 0-1,0 0 1,0 0-1,0 0 1,0 0-1,0 0 1,-1 1-1,1-1 0,0 0 1,0 0-1,0 0 1,0 0-1,0 0 1,0 0-1,0 0 0,0 0 1,0 0-1,0 0 1,0 0-1,0-1 1,-1 1-1,1 0 1,0 0-1,0 0 0,0 0 1,0 0-1,0 0 1,0 0-1,0 0 1,0 0-1,0 0 1,0 0-1,0 0 0,0 0 1,0 0-1,0 0 1,0 0-1,0 0 1,-1 0-1,1 0 1,0-1-1,0 1 0,0 0 1,0 0-1,0 0 1,0 0-1,-4 8-49,-2 6-23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16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719 144 13275,'-1'-24'1207,"2"13"-351,-2 1 0,0-1 0,0 1 0,-1 0 1,-4-18-1,5 26-698,0 0-1,0-1 1,-1 1 0,1 0 0,0-1 0,-1 1 0,0 0 0,1 0 0,-1 0 0,0 0 0,0 1 0,0-1 0,0 0 0,0 1 0,-1 0 0,1-1 0,0 1 0,-1 0 0,1 0 0,-1 0-1,1 0 1,-1 1 0,1-1 0,-1 1 0,0 0 0,1-1 0,-5 1 0,-10 1 50,1 0 1,-1 1-1,1 0 1,0 2-1,0 0 0,-27 10 1,8 1 12,-61 34 0,60-26-74,1 1 0,0 1 1,2 2-1,1 1 1,-40 46-1,58-58-87,0 2 0,0-1 1,2 2-1,0 0 0,2 0 0,0 1 0,1 0 1,1 1-1,0 0 0,2 0 0,1 1 0,-4 25 1,9-41-48,-1 1 0,1-1 0,0 0 0,0 1 1,1-1-1,0 0 0,0 0 0,1 0 0,-1 0 1,1 0-1,0 0 0,1 0 0,0 0 0,0-1 1,0 1-1,6 7 0,-4-8 2,0-1-1,0 1 1,0-1 0,1 0 0,-1-1-1,1 1 1,0-1 0,0 0 0,0-1-1,0 1 1,0-1 0,1-1-1,-1 1 1,1-1 0,10 1 0,0-1 24,0 0-1,0-2 1,0 0 0,0-1 0,0 0 0,-1-1 0,1-1 0,-1-1 0,0 0 0,17-9 0,-20 8 5,-1 0 1,0-1-1,-1-1 0,0 0 1,0 0-1,0-1 1,-1 0-1,0-1 1,-1 0-1,0-1 0,-1 0 1,14-23-1,-20 31-34,0-1 1,0 0-1,0 0 0,0 1 0,-1-1 0,0 0 0,0-1 1,0 1-1,0 0 0,0 0 0,-1 0 0,0-1 1,0 1-1,0 0 0,0 0 0,-1 0 0,0-1 0,-2-7 1,2 11-13,1 0 1,-1 0 0,0 0-1,0 0 1,0 0 0,0 0-1,0 1 1,0-1 0,0 0-1,-1 0 1,1 1 0,0-1-1,0 1 1,0-1 0,-1 1-1,1 0 1,0-1 0,-1 1-1,1 0 1,0 0 0,-1 0-1,1 0 1,0 0 0,-1 0-1,1 0 1,0 0 0,-1 1-1,1-1 1,0 0 0,0 1-1,-1-1 1,1 1 0,0-1-1,-2 3 1,-2-1-7,1 0 1,0 0-1,0 1 1,0 0-1,0-1 1,0 2-1,1-1 0,-6 6 1,8-8 5,0 0-1,0 0 1,0 1-1,0-1 1,1 0 0,-1 1-1,0-1 1,1 0-1,-1 1 1,1-1-1,-1 1 1,1-1 0,0 1-1,-1-1 1,1 1-1,0 0 1,0-1 0,0 1-1,0-1 1,1 1-1,-1-1 1,0 1 0,1-1-1,-1 1 1,0-1-1,1 1 1,1 1 0,-1-2-3,0 1 0,1-1 1,-1 1-1,1-1 0,-1 0 1,1 0-1,0 0 1,0 0-1,-1 0 0,1 0 1,0 0-1,0-1 0,0 1 1,0-1-1,0 1 0,0-1 1,0 0-1,0 0 1,4 0-1,37-4-39,-33 3 33,0 0 0,0 0 0,12 1 0,-21 0 13,1 0 1,-1 1-1,0-1 1,0 0-1,0 1 1,0-1-1,0 1 0,0-1 1,0 1-1,0-1 1,-1 1-1,1 0 1,0-1-1,0 1 1,0 0-1,-1 0 1,1-1-1,0 1 0,-1 0 1,1 0-1,-1 0 1,1 0-1,-1 0 1,1 0-1,-1 0 1,1 0-1,-1 0 0,0 0 1,0 0-1,0 0 1,0 0-1,0 1 1,0 1-1,0 4 38,0 1 0,-1-1 0,-2 14 0,2-18-28,-36 169 492,37-171-529,0 0 0,0 0 0,-1-1 1,1 1-1,0 0 0,0 0 1,0 0-1,0-1 0,0 1 0,0 0 1,0 0-1,0 0 0,0-1 0,0 1 1,1 0-1,-1 0 0,0-1 0,1 1 1,-1 0-1,1 1 0,-1-2-25,1 0 1,-1 0-1,1 0 0,-1 0 1,1 0-1,-1 0 0,1 0 0,-1 0 1,1 0-1,-1-1 0,1 1 0,-1 0 1,1 0-1,-1 0 0,0-1 0,1 1 1,-1 0-1,1 0 0,-1-1 0,0 1 1,1 0-1,-1-1 0,1 0 1,4-3-378,-1 0 1,0-1 0,0 0-1,4-7 1,7-15-346,18-47 0,-6 2-298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16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23 22213,'15'-16'1960,"-14"10"-1344,-1 9-232,-6 22 985,-1 4-321,-2 9-336,2 4-168,1 8-192,0-1-48,3-3-224,3-3-232,2-12-776,5-2-656,-5-5 1280,-2-2-248,-8-8-257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1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19 17236,'9'-19'4390,"-18"31"-2039,-26 46-1650,-67 127 859,88-155-1390,1 0 0,1 2 0,2-1 0,2 1 0,0 1 1,3-1-1,0 1 0,2 0 0,2 36 0,1-60-212,1 0 0,1 0 0,0-1 0,0 1 0,0 0 0,1-1 1,1 1-1,0-1 0,0 0 0,0 0 0,8 10 0,-10-15-16,0-1 1,-1 0-1,1 0 0,0 0 1,0 0-1,0 0 1,0-1-1,1 1 1,-1-1-1,0 1 1,1-1-1,-1 0 0,1 0 1,-1 0-1,1 0 1,0 0-1,-1-1 1,1 1-1,0-1 1,-1 1-1,1-1 0,0 0 1,0 0-1,-1-1 1,1 1-1,0 0 1,0-1-1,-1 0 1,1 1-1,-1-1 0,1 0 1,-1-1-1,1 1 1,-1 0-1,1-1 1,-1 1-1,0-1 0,0 0 1,4-3-1,22-21-518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2:2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106 120 12283,'-105'-51'4088,"119"57"-2991,20 4-1184,29-8 174,1-2-1,0-3 1,68-12-1,-58 7-72,502-20 17,-97 12-45,-81-1 4,48 32-27,-1 22-23,-253-20 45,389 16-9,-539-34 37,1 3-1,-1 2 1,0 1 0,65 18 0,-58 4-53,-66-32-444,-8-7 352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18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14 17020,'32'-14'8099,"-35"31"-6560,-83 165 378,6-18-1685,79-162-230,0-1-1,1 1 1,-1-1-1,0 0 0,1 1 1,0 0-1,-1-1 0,1 1 1,0-1-1,0 1 0,0-1 1,-1 1-1,2 0 0,-1-1 1,0 1-1,0-1 0,1 1 1,0 2-1,0-3 1,0 0 1,0 0-1,0 0 0,1 0 1,-1 0-1,0-1 0,1 1 1,-1 0-1,0-1 0,1 1 1,-1-1-1,1 1 0,-1-1 1,1 0-1,-1 1 0,1-1 1,-1 0-1,1 0 0,2-1 1,28 2-260,1-2 0,56-8 1,-74 6 43,-1 0 0,1-1 0,0-1 0,-1 0 0,0-1-1,0 0 1,-1-1 0,15-11 0,-2-3-326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19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94 13451,'4'-4'245,"0"1"0,-1-1 1,0 0-1,0-1 0,3-5 0,2-12-3561,-8 22 3202,0-1-1,-1 1 0,1-1 0,0 0 1,-1 1-1,1-1 0,0 1 0,-1-1 1,1 1-1,-1-1 0,1 1 0,0 0 1,-1-1-1,1 1 0,-1-1 0,1 1 1,-1 0-1,0 0 0,1-1 0,-1 1 0,1 0 1,-1 0-1,0 0 0,1-1 0,-1 1 1,1 0-1,-1 0 0,0 0 0,1 0 1,-1 0-1,0 0 0,1 0 0,-1 1 1,1-1-1,-1 0 0,0 0 0,1 0 1,-1 1-1,0-1 0,-13 4 76,10-1 3638,5-3-3092,0 0 1,1-1-1,-1 1 1,0-1-1,0 1 1,0-1 0,0 0-1,0 1 1,0-1-1,0 0 1,0 0-1,0 0 1,0 0 0,0 0-1,0 0 1,0 0-1,-1 0 1,1 0-1,-1 0 1,1 0 0,0 0-1,-1-1 1,0 1-1,1 0 1,-1-2-1,1 2-300,-1 1 1,0-1-1,0 0 0,1 1 0,-1-1 0,0 0 0,0 0 1,0 1-1,0-1 0,0 0 0,0 0 0,0 0 0,0 1 0,0-1 1,0 0-1,-1 0 0,1-1 0,-1 2-171,1 0 1,-1 0-1,1-1 1,-1 1-1,1 0 1,-1 0-1,1 0 0,-1 0 1,1 0-1,-1-1 1,1 1-1,-1 0 1,0 0-1,1 0 0,-1 0 1,1 1-1,-1-1 1,1 0-1,-1 0 0,1 0 1,-1 0-1,1 1 1,-1-1-1,1 0 1,-1 0-1,1 1 0,-1-1 1,1 0-1,0 1 1,-1 0-1,-7 5 12,1 0 0,0 1 0,0 0 0,1 0 0,0 1 0,0 0 0,0 0 0,-6 15 1,2-7-35,-6 11-25,1 1 0,-16 43 0,26-58 9,1 1 0,0 0 0,1-1 0,0 1 0,1 0 0,1 1 0,0 26 0,1-39 2,1 0 0,-1 1 0,0-1 1,1 1-1,-1-1 0,1 0 1,0 1-1,-1-1 0,1 0 1,0 0-1,1 0 0,-1 0 1,0 0-1,1 0 0,-1 0 1,1 0-1,-1 0 0,1-1 0,0 1 1,0 0-1,0-1 0,0 0 1,0 1-1,0-1 0,0 0 1,0 0-1,0 0 0,1-1 1,-1 1-1,0 0 0,1-1 1,-1 1-1,0-1 0,1 0 0,-1 0 1,1 0-1,-1 0 0,0 0 1,1-1-1,-1 1 0,0-1 1,1 1-1,-1-1 0,0 0 1,1 0-1,2-2 0,2 0 22,0 0 0,-1-1 0,1 0 0,-1-1 0,0 1 0,0-1 0,0 0-1,-1-1 1,0 1 0,0-1 0,0 0 0,0 0 0,-1-1 0,0 1 0,-1-1 0,1 0-1,-1 0 1,2-10 0,-4 16-17,-1 0 0,0 0 0,0 0 0,1 0 0,-1-1 0,0 1 1,0 0-1,0 0 0,0 0 0,-1 0 0,1 0 0,0 0 0,0 0 0,-1 0 0,1 0 0,0-1 0,-1 1 0,1 0 0,-1 1 0,1-1 0,-1 0 0,0 0 0,0 0 0,1 0 0,-1 0 0,-1 0 0,0 0 1,1 0 0,-1 1 0,0-1 0,1 1 0,-1-1 0,0 1 0,0 0 0,0 0 0,0-1-1,1 1 1,-1 1 0,0-1 0,0 0 0,-2 1 0,-3 1-3,-1 0 0,1 0-1,0 1 1,0-1 0,0 2 0,-11 6-1,15-8-5,0 0-1,0 1 1,0-1 0,0 1-1,0-1 1,0 1-1,0 0 1,1 0-1,0 1 1,0-1-1,-4 7 1,6-10 2,0 0 0,0 1 0,0-1 0,0 0 1,0 1-1,0-1 0,0 0 0,1 1 0,-1-1 0,0 0 0,0 1 0,0-1 1,0 0-1,0 1 0,1-1 0,-1 0 0,0 1 0,0-1 0,1 0 0,-1 1 0,0-1 1,0 0-1,1 0 0,-1 0 0,0 1 0,1-1 0,-1 0 0,0 0 0,1 0 0,-1 0 1,0 0-1,1 1 0,-1-1 0,0 0 0,1 0 0,-1 0 0,1 0 0,-1 0 0,0 0 1,1 0-1,-1 0 0,0 0 0,1 0 0,-1-1 0,0 1 0,1 0 0,-1 0 1,0 0-1,1-1 0,19-3-16,5-6 0,35-19 0,-41 19 4,0 1 0,1 0 0,31-9 0,-50 18 10,1-1 1,-1 1-1,0 0 0,0-1 0,1 1 0,-1 0 0,0 0 0,1 0 0,-1 0 0,0 0 1,0 0-1,1 0 0,-1 1 0,0-1 0,0 0 0,1 1 0,-1-1 0,0 1 0,0-1 1,0 1-1,0 0 0,1-1 0,-1 1 0,0 0 0,1 1 0,-1 0-2,0-1 0,-1 1-1,1 0 1,-1-1 0,1 1-1,-1 0 1,1 0 0,-1-1-1,0 1 1,0 0 0,0 0-1,0-1 1,0 1 0,0 0 0,-1 0-1,1-1 1,-1 1 0,0 2-1,-5 15-23,-1-1 0,-14 24 0,4-8-324,17-33 301,0-1-1,0 0 1,-1 1 0,1-1-1,0 0 1,-1 1 0,1-1-1,0 0 1,0 1 0,0-1-1,0 0 1,-1 1-1,1-1 1,0 0 0,0 1-1,0-1 1,0 1 0,0-1-1,0 0 1,0 1 0,0-1-1,0 1 1,0-1-1,0 0 1,0 1 0,0-1-1,0 1 1,0-1 0,0 0-1,1 1 1,-1-1 0,0 0-1,0 1 1,0-1 0,1 1-1,0-2-45,0 1 0,0 0 0,0-1 0,-1 0 0,1 1 1,0-1-1,0 1 0,-1-1 0,1 0 0,0 0 0,-1 1 0,1-1 0,-1 0 0,2-2 0,9-18-513,1-6-237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19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12 16003,'-7'-11'1617,"7"17"-953,3 5-192,5 8 1224,7 7-719,1 5-249,2 4-56,1 12-136,-3 4-16,-8 6-88,0 9-80,-11 4-64,-7 0-24,-8-2-160,-4 0-432,-6-13 328,1-4-48,-10-22-40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0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0 18716,'0'1'92,"1"0"1,-1-1-1,0 1 0,1 0 1,-1-1-1,0 1 1,1 0-1,-1-1 0,0 1 1,0 0-1,0 0 0,0-1 1,0 1-1,0 0 0,0 0 1,0-1-1,0 1 1,0 0-1,0-1 0,0 1 1,-1 0-1,1 0 0,0-1 1,-1 1-1,1 0 0,-10 26 250,9-23-104,-22 52 1505,-19 51-10,38-93-1539,-1 2 0,2-1 1,0 0-1,1 1 1,0 15-1,1-29-175,1 0 0,0 1-1,0-1 1,0 0 0,1 0 0,-1 0-1,0 0 1,1 0 0,0 0 0,-1 0 0,1 0-1,0 0 1,0 0 0,0 0 0,0-1 0,0 1-1,0 0 1,1-1 0,-1 1 0,0-1-1,1 1 1,0-1 0,-1 0 0,1 1 0,0-1-1,-1 0 1,1 0 0,0 0 0,0 0 0,0-1-1,0 1 1,0 0 0,0-1 0,0 1-1,0-1 1,0 0 0,0 0 0,0 0 0,1 0-1,2-1 1,9 0 10,0-1-1,0-1 0,-1 0 1,24-9-1,-33 10-19,7-1 5,-3-1-8,0 2 0,0-1 1,0 1-1,0 0 0,14-1 1,-20 3-8,-1 0 1,1 0-1,0 0 1,-1 1-1,1-1 1,-1 0-1,1 1 1,-1-1 0,1 1-1,-1-1 1,1 1-1,-1 0 1,0-1-1,1 1 1,-1 0-1,0 0 1,0 0 0,1 0-1,-1 0 1,0 0-1,0 1 1,0-1-1,0 0 1,0 1-1,-1-1 1,1 0 0,0 1-1,-1-1 1,1 1-1,-1-1 1,1 1-1,-1-1 1,0 1-1,1-1 1,-1 1 0,0 2-1,0 9 27,1 0 0,-2 0 0,0 0 0,-1 0 0,0 0-1,0 0 1,-2-1 0,1 1 0,-2-1 0,0 0 0,0 0 0,-1 0 0,0-1 0,-1 0-1,-1 0 1,-10 12 0,14-20-6,0 1-1,0-1 1,0 0 0,0 0-1,0-1 1,-1 1 0,1-1-1,-1 0 1,0 0-1,1-1 1,-1 1 0,0-1-1,0 0 1,0 0 0,0-1-1,0 0 1,0 1-1,0-2 1,0 1 0,0-1-1,0 1 1,0-1-1,0 0 1,0-1 0,0 0-1,1 1 1,-1-1 0,1-1-1,-6-2 1,5 2-147,0 0 1,0 0 0,0-1-1,0 0 1,0 0 0,1 0-1,0 0 1,0 0 0,0-1-1,1 0 1,-1 0 0,1 0-1,0 0 1,0 0 0,1-1-1,0 1 1,0-1 0,0 0-1,0 1 1,1-1 0,0 0-1,1 0 1,-1 0 0,1-9-1,1 11 40,-1 0 0,1 0 0,0 0-1,1 1 1,-1-1 0,3-4 0,13-19-743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1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56 20972,'11'-9'971,"-1"1"0,2 0 0,20-11 0,-29 17-838,0 1 1,1-1 0,-1 1 0,0 0-1,1 0 1,-1 0 0,0 0-1,1 0 1,-1 1 0,1-1-1,-1 1 1,1 0 0,-1 0 0,1 1-1,-1-1 1,1 1 0,-1 0-1,1 0 1,5 2 0,-8-3-129,0 1 0,-1 0 0,1-1 0,0 1 0,0 0 1,-1 0-1,1 0 0,0-1 0,-1 1 0,1 0 0,-1 0 0,1 0 0,-1 0 1,1 0-1,-1 0 0,0 0 0,0 0 0,1 0 0,-1 0 0,0 0 0,0 1 0,0-1 1,0 0-1,0 0 0,0 0 0,0 0 0,-1 0 0,1 0 0,0 0 0,-1 0 1,1 0-1,-1 2 0,-20 33-42,20-34 40,-60 78 7,-8 13 176,53-61-97,15-31-84,1 0 0,0-1 0,-1 1 0,1 0 0,0 0 0,-1 0 0,1-1 0,0 1 0,0 0 0,0 0 0,0 0 0,0 0 0,0 0 0,0 0 0,0-1 0,0 1 0,0 0 0,0 0 0,0 0 0,1 0 0,-1-1 0,0 1 0,1 0 0,-1 0 0,0-1 0,1 1 0,-1 0 0,1 0 0,0-1 0,-1 1 0,1 0 0,-1-1 0,1 1 0,0-1 0,-1 1 0,1-1 0,0 1 0,0-1 0,1 1 0,1-1 8,1 1 0,0-1-1,-1 0 1,1 0 0,0 0-1,-1-1 1,1 1 0,-1-1 0,1 0-1,-1 0 1,1 0 0,3-2 0,43-23 58,-42 21-60,54-34-16,-3-4 1,86-77-1,-117 96-113,-34 31-5,0 1 1,1 0-1,-8 14 0,-4 7 50,8-15 37,-22 36-21,28-46 67,1 0 0,0 0 1,1 1-1,-1-1 0,1 1 0,0-1 1,0 1-1,0 0 0,0 6 0,1-10-5,0 0-1,0-1 0,0 1 0,0-1 1,0 1-1,0-1 0,0 1 1,0-1-1,0 1 0,1-1 0,-1 1 1,0-1-1,0 1 0,1-1 0,-1 1 1,0-1-1,0 1 0,1-1 1,-1 1-1,1-1 0,-1 0 0,0 1 1,1-1-1,-1 0 0,1 1 1,-1-1-1,1 0 0,-1 0 0,1 1 1,-1-1-1,2 0 0,-1 0 6,1 0 0,0 0-1,0 0 1,-1 0 0,1 0-1,0 0 1,-1-1-1,1 1 1,0-1 0,2 0-1,36-22 131,-8-3-30,54-56-1,-21 19-368,-62 64 68,-3 6 112,-4 8 12,-1 0 35,0-1 1,1 1 0,1 0 0,0 0 0,1 1 0,0 17-1,2-27 37,1 1 0,-1-1-1,1 0 1,1 0 0,-1 0-1,1-1 1,0 1 0,0 0-1,1-1 1,-1 1 0,1-1 0,1 0-1,-1 0 1,1 0 0,-1 0-1,2 0 1,-1-1 0,8 6-1,-3-2 17,0-2 1,0 0-1,1 0 0,0 0 0,1-1 1,-1-1-1,1 0 0,0 0 0,0-1 0,0 0 1,0-1-1,12 1 0,-18-3 25,0 0-1,1 0 1,-1 0-1,0-1 0,0 1 1,1-1-1,-1-1 1,0 1-1,0-1 1,0 1-1,0-2 1,-1 1-1,1 0 1,0-1-1,-1 0 1,0 0-1,0 0 1,0-1-1,0 1 1,0-1-1,-1 0 1,1 0-1,-1 0 1,0-1-1,0 1 1,-1-1-1,5-9 1,-2 0 40,0-1 0,-1 0 0,-1 0 0,0 0 0,-1 0-1,-1 0 1,0-1 0,-1 1 0,-1-1 0,0 1 0,-1 0 0,-1-1 0,-6-21 0,8 35-150,0 1 0,1-1 1,-1 1-1,0-1 0,0 1 1,0 0-1,0-1 0,0 1 0,0 0 1,-3-2-1,2 3-1270,9 9-160,16 13 160,-10-11 534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3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73 17036,'5'-18'3304,"-5"18"-3261,1 0-1,-1 0 1,0 0 0,0 0-1,0-1 1,0 1 0,0 0-1,0 0 1,0 0-1,0 0 1,1 0 0,-1 0-1,0 0 1,0 0 0,0 0-1,0 1 1,0-1-1,0 0 1,0 0 0,0 0-1,0 0 1,1 0 0,-1 0-1,0 0 1,0 0 0,0 0-1,0 0 1,0 0-1,0 0 1,0 0 0,0 0-1,0 0 1,0 1 0,0-1-1,0 0 1,1 0 0,-1 0-1,0 0 1,0 0-1,0 0 1,0 0 0,0 0-1,0 0 1,0 1 0,0-1-1,0 0 1,0 0-1,0 0 1,0 0 0,0 0-1,0 0 1,0 0 0,0 0-1,0 1 1,0-1 0,-1 0-1,1 0 1,0 0-1,0 0 1,0 0 0,0 0-1,0 0 1,0 0 0,0 0-1,0 0 1,0 1 0,0-1-1,-2 38 2400,-25 188-922,2-23-1232,24-162 74,1-41-357,0 0 1,0 0-1,0 0 0,0 0 1,1 0-1,-1 0 0,0 0 1,0 0-1,0 0 0,0 0 1,0 0-1,0 0 0,0 0 1,0 0-1,0 0 0,1 0 1,-1 0-1,0 0 0,0 0 1,0 0-1,0 0 0,0 0 1,0 0-1,0 0 0,0 0 1,0 0-1,1 0 0,-1 0 1,0 0-1,0 0 0,0 1 1,0-1-1,0 0 0,0 0 1,0 0-1,0 0 0,0 0 1,0 0-1,0 0 0,0 0 1,0 0-1,0 0 0,0 1 1,0-1-1,0 0 0,0 0 1,1 0-1,-1 0 0,0 0 1,0 0-1,0 0 0,-1 0 0,1 1 1,0-1-1,0 0 0,0 0 1,0 0-1,0 0 0,0 0 1,0 0-1,0 0 0,0 0 1,6-21 256,16-95 237,-5-1 0,2-161 0,-20 243-530,0 33 1,1 4-2,-1 17-28,1-10 43,1 0 1,0 1-1,0-1 1,1 0-1,0 0 1,0 0-1,1 0 1,0 0-1,7 13 0,-8-19 18,0 1 0,1-1 0,-1 1 0,1-1-1,-1 0 1,1 0 0,0-1 0,0 1-1,0 0 1,0-1 0,1 0 0,-1 0-1,1 0 1,-1 0 0,1 0 0,0-1-1,0 1 1,-1-1 0,1 0 0,0 0-1,0-1 1,0 1 0,0-1 0,6 0-1,0-1 11,-1 0 0,0-1 0,1 0 0,-1-1 0,0 1 0,0-2 0,-1 1 0,14-9 0,5-4 68,30-25 0,-45 32-53,-11 8-26,-1 1 1,1-1-1,0 0 0,0 1 1,0-1-1,-1 1 0,1-1 0,0 1 1,0-1-1,0 1 0,0 0 1,0-1-1,0 1 0,0 0 0,1 0 1,-2 0-2,1 1 0,-1 0 1,0-1-1,0 1 0,1 0 1,-1 0-1,0-1 0,0 1 1,0 0-1,0 0 0,0-1 1,0 1-1,0 0 0,0 0 1,0-1-1,0 1 0,0 0 1,-1-1-1,1 1 0,0 0 1,0 0-1,-1 0 0,-33 115-94,-11 49 107,38-135-93,2 1 1,2-1-1,-1 48 1,4-76-19,1 15-21,-1-17 96,0 0 0,0 1-1,0-1 1,0 0 0,0 0-1,0 0 1,0 1 0,0-1-1,0 0 1,0 0 0,1 1-1,-1-1 1,0 0 0,0 0-1,0 1 1,0-1 0,0 0 0,0 0-1,0 0 1,1 0 0,-1 1-1,0-1 1,0 0 0,0 0-1,0 0 1,1 0 0,-1 1-1,0-1 1,0 0 0,0 0-1,1 0 1,-1 0 0,0 0-1,0 0 1,1 0 0,-1 0-1,0 0 1,0 0 0,0 0-1,1 0 1,-1 0 0,0 0-1,0 0 1,1 0 0,-1 0-1,0 0 1,0 0 0,1 0-1,-1 0 1,1-2-60,1 1-1,-1 0 1,0-1-1,0 1 1,0-1-1,0 0 1,0 1-1,0-1 1,0 0 0,-1 0-1,1 1 1,-1-1-1,1 0 1,-1 0-1,0 0 1,1 0 0,-1 0-1,0 0 1,-1-2-1,2-3-44,2-35-468,-1-6-173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18492,'0'4'2008,"-6"17"-1143,3 5-321,-3 6 1848,2 6-1336,-1 6-503,2 1-121,0-3-280,3-2-176,0-11-672,0-7-473,3-12 953,0-7-208,3-10-168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3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1 19156,'0'0'69,"0"0"-1,1 0 1,-1 0 0,0 0-1,1 0 1,-1 0-1,0 0 1,1 0 0,-1 0-1,0 0 1,1 0-1,-1 0 1,0 0 0,1 0-1,-1 0 1,0 0-1,1 0 1,-1 1 0,0-1-1,1 0 1,-1 0-1,0 0 1,0 1 0,1-1-1,-1 0 1,0 0-1,0 0 1,1 1 0,-1-1-1,0 0 1,0 1-1,0-1 1,1 0 0,-1 0-1,0 1 1,0-1-1,0 0 1,0 1 0,0-1-1,0 0 1,0 1-1,0-1 1,0 1 0,0-1-1,0 0 1,0 1-1,0-1 1,0 0 0,0 1-1,0 0 1,-12 20 1261,6-11-164,-122 241 1317,104-196-2442,2 2 1,-23 98-1,41-138-52,1 0 0,1 0 0,0 1 0,2-1 0,2 30 0,-1-42-62,0 1-1,0-1 0,0 0 1,1 0-1,0 0 0,0 0 0,0 0 1,0 0-1,1-1 0,3 5 1,-4-6-39,0-1 1,1 1-1,-1-1 1,1 0-1,0 0 1,-1 0-1,1 0 1,0-1-1,0 1 1,0-1-1,0 1 1,0-1-1,1 0 1,-1 0-1,0-1 1,1 1-1,3 0 1,20-5-363,-1-5-178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4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 22381,'0'0'75,"-1"-1"0,1 1 1,0 0-1,0 0 0,-1 0 0,1 0 0,0 0 1,0 0-1,-1 0 0,1 0 0,0 0 1,0 0-1,-1 0 0,1 1 0,0-1 1,0 0-1,-1 0 0,1 0 0,0 0 1,0 0-1,0 0 0,-1 0 0,1 1 1,0-1-1,0 0 0,0 0 0,-1 0 1,1 1-1,0-1 0,0 0 0,0 0 1,0 0-1,0 1 0,0-1 0,0 0 0,-1 0 1,1 1-1,0-1 0,0 0 0,0 0 1,0 1-1,0-1 0,0 0 0,-5 16 372,5-15-177,-22 79 509,-4-2-1,-52 111 0,76-186-759,1 0-1,-1-1 0,1 1 0,0 0 0,0 0 1,0 0-1,1 0 0,-1 0 0,1 0 0,-1 0 0,1 4 1,0-7-10,0 1 0,0-1 0,1 1 0,-1-1 1,0 1-1,0 0 0,0-1 0,1 1 0,-1-1 1,0 1-1,1-1 0,-1 1 0,1-1 0,-1 0 1,0 1-1,1-1 0,-1 1 0,1-1 0,-1 0 1,1 1-1,-1-1 0,1 0 0,1 1 7,0-1 0,0 1 0,-1-1 0,1 0-1,0 0 1,0 0 0,-1 0 0,1 0 0,0 0 0,3-1 0,30-5 83,4-1-730,-1 1 0,47 0 0,-53 4-265,-20-1 300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4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18 19636,'0'5'349,"1"0"0,-2 0 0,1 0-1,0 0 1,-1 0 0,0 0 0,0 0 0,-1 0-1,1 0 1,-4 5 0,-3 14 871,-11 42-228,-19 120-1,39-164-965,-1-21-25,0-1 0,0 0 1,0 0-1,0 0 0,1 1 0,-1-1 0,0 0 0,0 0 1,0 0-1,0 0 0,0 0 0,1 0 0,-1 1 0,0-1 1,0 0-1,0 0 0,1 0 0,-1 0 0,0 0 1,0 0-1,0 0 0,1 0 0,-1 0 0,0 0 0,0 0 1,1 0-1,-1 0 0,0 0 0,0 0 0,0 0 0,1 0 1,-1 0-1,0 0 0,0 0 0,0 0 0,1 0 0,-1 0 1,0-1-1,0 1 0,0 0 0,0 0 0,1 0 0,-1-1 1,3-2 9,0 0 1,0 0 0,-1 0 0,1-1 0,-1 1 0,0-1 0,3-4-1,20-45 194,-1 0 0,-4-2 0,15-56-1,-34 107-177,0 0 0,-1 1-1,0-1 1,1 0-1,-1 1 1,-1-7 0,1 9-24,0 1 0,0 0 0,0 0 0,0 0 0,0-1 0,0 1 0,0 0 0,0 0 0,0-1 0,0 1 0,-1 0 0,1 0 0,0 0 0,0-1 0,0 1 0,0 0 0,0 0 0,0 0 0,-1-1 0,1 1 0,0 0 0,0 0 0,0 0 0,-1 0 0,1 0 0,0-1 0,0 1 0,0 0 0,-1 0 0,1 0 0,0 0 0,0 0 1,-1 0-1,-10 10 49,8-4-48,-1-1 1,2 0-1,-1 1 1,1 0-1,-1-1 1,2 1 0,-1 0-1,1 0 1,-1 0-1,1 7 1,1-11-2,0-1-1,0 1 1,0-1 0,0 1-1,0-1 1,0 1 0,0-1 0,1 1-1,-1-1 1,0 0 0,1 1 0,-1-1-1,1 0 1,0 1 0,-1-1 0,1 0-1,0 0 1,0 1 0,0-1-1,0 0 1,0 0 0,0 0 0,0 0-1,0 0 1,0 0 0,1-1 0,-1 1-1,0 0 1,1-1 0,-1 1 0,0-1-1,1 1 1,-1-1 0,1 1 0,-1-1-1,0 0 1,1 0 0,-1 0-1,1 0 1,-1 0 0,1 0 0,-1 0-1,1 0 1,-1-1 0,0 1 0,3-1-1,7-2 17,-1 1-1,1-2 1,0 0 0,-1 0-1,0-1 1,0 0-1,18-12 1,60-55 73,-58 47-74,-29 23-22,1 1-1,-1 0 1,0 0 0,1 0-1,-1 0 1,1 0 0,-1 0-1,1 1 1,-1-1 0,4-1 0,-5 2 2,0 1 1,0-1-1,1 0 1,-1 0-1,0 0 1,0 0-1,0 0 1,1 0 0,-1 0-1,0 0 1,0 0-1,0 1 1,1-1-1,-1 0 1,0 0 0,0 0-1,0 0 1,0 1-1,1-1 1,-1 0-1,0 0 1,0 0 0,0 1-1,0-1 1,0 0-1,0 0 1,0 0-1,0 1 1,0-1-1,0 0 1,1 0 0,-1 1-1,0-1 1,0 0-1,0 0 1,-1 1-1,1-1 1,0 0 0,0 0-1,0 1 1,-11 36-86,8-29 84,-3 9-77,-12 30 233,-15 71 0,30-105-247,0 1 0,1 0 0,1-1 1,0 1-1,1 0 0,1 0 0,0 0 0,1 0 0,0-1 0,5 17 0,5-8-1188,-12-21 1254,0-1-1,1 1 1,-1 0 0,1-1-1,0 1 1,-1-1 0,1 1-1,-1-1 1,1 1 0,0-1-1,-1 0 1,1 1 0,0-1-1,0 0 1,-1 0 0,1 1-1,0-1 1,0 0 0,-1 0-1,1 0 1,0 0 0,0 0-1,-1 0 1,1 0 0,0 0-1,1 0 1,8-5-595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2:3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358 138 12435,'-4'-5'157,"0"0"-1,0 0 1,0 0 0,0 0 0,-1 1 0,0 0 0,0 0-1,0 0 1,0 0 0,-1 1 0,1 0 0,-1 0 0,0 0-1,-9-2 1,11 4-88,0 0 0,0 1 0,-1-1-1,1 1 1,0 0 0,0 0 0,0 0 0,0 1-1,0-1 1,0 1 0,0 0 0,0 1 0,0-1-1,0 0 1,1 1 0,-1 0 0,0 0-1,1 0 1,-1 0 0,1 1 0,0-1 0,0 1-1,-5 6 1,-3 4-34,1 1 0,0 0 0,1 1 0,0 0 0,2 0 0,-12 30 0,-22 103 118,20-56-164,5 1-1,3 1 1,0 118 0,14-160 4,1 1 0,3-1-1,2 1 1,2-2 0,3 1 0,1-2-1,29 69 1,-35-102-2,1-2 0,0 1 1,1-1-1,1 0 0,0-1 1,1 0-1,1-1 0,15 15 0,-21-23 5,0 0-1,0-1 1,1 1-1,-1-1 1,1-1-1,0 1 0,0-1 1,1 0-1,-1-1 1,1 1-1,-1-2 0,1 1 1,0-1-1,0 0 1,-1-1-1,1 1 1,0-2-1,0 1 0,0-1 1,10-2-1,-8 0 4,0 0-1,0 0 0,-1-1 1,1-1-1,-1 1 0,0-1 1,-1-1-1,1 0 0,10-9 1,-8 4 0,0 0 0,0-1 0,-2 0 1,1-1-1,11-21 0,-3-2 11,-2 0-1,-1-2 1,19-76 0,-8-5 68,-6-1 0,7-167 0,-22 204-19,-10-129-1,2 182-52,-1 0-1,-2 0 0,-1 1 1,-1 0-1,-1 1 1,-2 0-1,-24-48 0,30 68-21,1 1-1,-1-1 0,-1 1 0,1 0 0,-1 1 1,0-1-1,-11-7 0,15 12-8,1 1 1,-1 0-1,0 0 1,-1 0-1,1 0 0,0 0 1,0 0-1,0 0 1,-1 1-1,1-1 1,0 1-1,-1-1 0,1 1 1,0 0-1,-1 0 1,1 0-1,0 0 0,-1 1 1,1-1-1,0 1 1,0-1-1,-1 1 1,1 0-1,0 0 0,0 0 1,0 0-1,0 0 1,0 0-1,0 1 0,0-1 1,0 1-1,-2 2 1,-14 11-136,-1-4-54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5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 21653,'16'8'1928,"1"7"-1304,4 4-224,2 11 825,2 8-377,-2 9-208,-4 6-152,-8 5-200,-7 3-56,-14 7-104,-11 3 0,-12 5-248,-7 0-216,-6-3-768,2-2 960,6-6-136,0-13-136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6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402 135 16732,'2'-10'545,"0"-1"1,0 1 0,-1 0 0,0 0 0,-1-1 0,0 1 0,-2-16 0,1 24-442,1 0 1,-1 0-1,1 0 1,-1 1-1,0-1 1,0 0-1,1 0 1,-2 0-1,1 1 0,0-1 1,0 0-1,0 1 1,-1-1-1,1 1 1,-1 0-1,1-1 1,-1 1-1,-1-1 1,0 1-9,0 0 0,0 0 0,0 0 1,0 1-1,0-1 0,0 1 0,1 0 1,-1 0-1,0 0 0,0 0 0,0 1 1,0-1-1,0 1 0,0 0 0,0-1 1,-3 3-1,-8 3 39,0 0 0,1 0-1,0 2 1,0 0 0,1 0 0,-20 18 0,5-1-42,-38 45 1,45-45-57,1 0 1,1 0 0,-19 39-1,31-52-16,1 0 0,0 0 0,0 0 0,1 0 0,1 1 0,0-1 0,1 1 0,1 0 0,-1 0 0,3 25 0,-1-34-10,0 0-1,1 0 0,0 0 0,0 0 1,0 0-1,0 0 0,1-1 0,-1 1 1,1 0-1,0-1 0,0 1 0,1-1 1,-1 0-1,1 1 0,-1-1 0,1-1 1,0 1-1,0 0 0,0-1 0,1 1 1,-1-1-1,1 0 0,-1 0 0,1 0 1,0 0-1,-1-1 0,1 0 0,0 0 1,0 0-1,5 1 0,0-1 7,0-1 0,1 0 0,-1 0 0,0 0 0,0-1-1,0-1 1,0 0 0,0 0 0,-1 0 0,1-1 0,-1-1 0,15-7 0,-9 3 23,-1 0 0,0-1 0,-1-1 1,20-19-1,-27 25-6,-1-2 0,1 1-1,-1 0 1,0-1 0,0 0 0,-1 0 0,0 0 0,0 0-1,0-1 1,-1 1 0,0-1 0,0 0 0,1-7 0,-3 13-25,0 1 0,0-1 0,1 0 0,-1 0 0,0 0 1,0 0-1,0 1 0,0-1 0,0 0 0,0 0 1,0 0-1,0 0 0,0 0 0,-1 1 0,1-1 0,0 0 1,0 0-1,-1 0 0,1 0 0,-1 1 0,1-1 0,0 0 1,-1 1-1,0-1 0,1 0 0,-1 1 0,1-1 1,-1 0-1,0 1 0,1-1 0,-1 1 0,0-1 0,0 1 1,1 0-1,-1-1 0,0 1 0,0 0 0,0-1 1,1 1-1,-1 0 0,0 0 0,0 0 0,0 0 0,0 0 1,0 0-1,1 0 0,-1 0 0,-2 0 0,0 1 20,-1 0-1,1 0 0,-1 1 1,1-1-1,-1 1 1,1-1-1,0 1 0,0 0 1,-6 5-1,6-4-17,0 0-1,0 0 1,0 1-1,1-1 1,-1 1-1,1-1 1,0 1-1,-2 7 1,3-11-10,1 1 0,0 0 0,-1 0 0,1 0 0,0 0 0,0 0 0,0-1-1,0 1 1,0 0 0,0 0 0,0 0 0,0 0 0,0 0 0,0-1 0,0 1 0,1 0 0,-1 0 0,0 0 0,1 0 0,-1-1 0,0 1 0,1 0 0,-1 0 0,1-1 0,-1 1 0,1 0 0,0-1-1,-1 1 1,1 0 0,0-1 0,-1 1 0,1-1 0,0 1 0,0-1 0,-1 0 0,1 1 0,0-1 0,0 0 0,0 1 0,-1-1 0,1 0 0,0 0 0,0 0 0,0 0 0,0 0 0,0 0-1,0 0 1,1 0 0,6 0 8,0 0-1,0-1 0,0 0 0,-1 0 0,1-1 1,15-4-1,45-24 25,-20 9-36,-47 20 1,1 1-1,-1-1 0,0 1 0,1 0 0,-1-1 1,0 1-1,1 0 0,-1 0 0,0 0 1,1-1-1,-1 1 0,0 1 0,1-1 0,1 0 1,-2 1-1,-1-1 0,1 0 0,-1 1 0,1-1 0,-1 0 0,1 1 0,-1-1 0,1 1 1,-1-1-1,0 1 0,1-1 0,-1 1 0,0-1 0,0 1 0,1-1 0,-1 1 0,0-1 1,0 1-1,0-1 0,1 1 0,-1-1 0,0 1 0,0 1 0,0 3-54,-1 0 0,0 1-1,0-1 1,0 1 0,-3 8 0,1-5-97,-3 13-293,2-12-548,1 0-1,0 0 0,1 0 1,-1 16-1,5-23 69,4-9-316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7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18276,'17'-33'2114,"-14"26"-1544,0 0 1,1 0-1,0 0 1,0 0-1,8-9 1,-12 16-525,0 0-1,0 0 1,0 0-1,0-1 0,0 1 1,1 0-1,-1 0 1,0 0-1,0 0 1,0 0-1,0 0 1,0-1-1,1 1 1,-1 0-1,0 0 1,0 0-1,0 0 1,1 0-1,-1 0 1,0 0-1,0 0 1,0 0-1,1 0 1,-1 0-1,0 0 1,0 0-1,0 0 1,0 0-1,1 0 0,-1 0 1,0 0-1,0 0 1,0 0-1,1 0 1,-1 0-1,0 0 1,0 1-1,3 7 943,-2 16 60,-17 130 621,8-93-1469,-1 124-1,9-180-213,0 0-83,0-1 0,1 1 0,-1-1 0,1 1-1,0 0 1,0-1 0,0 1 0,3 6 0,-1-17-2719,-7-10 2276,-7 1-256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7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 12419,'2'-3'912,"0"0"0,1-1 0,-1 1 0,0 0 0,1 0 0,0 1 0,5-6 0,29-14 2582,-16 13-2191,35-10 0,-54 19-1199,22-7 53,0 2 1,0 1-1,0 1 1,1 1-1,0 1 1,-1 1 0,1 2-1,-1 0 1,1 1-1,-1 2 1,0 0-1,0 2 1,-1 0-1,0 2 1,0 0-1,32 20 1,-51-26-158,0-1 1,0 1-1,0-1 0,-1 1 1,1 1-1,-1-1 0,0 0 1,0 1-1,0-1 1,-1 1-1,1 0 0,-1 0 1,0 0-1,3 6 1,-4-6 9,-1 0 1,1 0-1,-1-1 1,1 1 0,-1 0-1,0 0 1,0 0 0,-1 0-1,1-1 1,-1 1 0,0 0-1,0-1 1,0 1 0,-1 0-1,1-1 1,-1 1 0,-3 5-1,-2 2 12,-1-1-1,0 1 0,-1-2 1,0 1-1,0-1 1,-1 0-1,0-1 1,-1 0-1,0-1 0,0 0 1,0 0-1,-1-2 1,-18 8-1,29-13-94,0 1-1,0-1 1,0 0 0,-1 1-1,1-1 1,0 0 0,0 0-1,0 0 1,0 0 0,0 0-1,-1 0 1,1 0-1,0 0 1,0 0 0,0-1-1,-2 0 1,2 1 36,1-1 0,-1 1 1,1 0-1,-1-1 0,1 1 0,0-1 0,-1 1 0,1-1 1,0 1-1,-1-1 0,1 0 0,0 1 0,0-1 1,0 1-1,-1-1 0,1 0 0,0 1 0,0-1 1,0 1-1,0-1 0,0 0 0,0 0 0,1-4-86,0-1-1,0 1 0,1 0 0,-1-1 0,5-7 1,10-22-490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8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6 16972,'11'-3'960,"-9"3"-650,0-1-1,1 1 1,-1-1 0,1 1-1,-1 0 1,1 0-1,-1 0 1,5 0 0,-6 1-218,-1-1 0,1 0 0,0 1 0,0-1 0,0 1 0,-1 0 0,1-1 0,0 1 0,0 0 0,-1-1 1,1 1-1,-1 0 0,1-1 0,-1 1 0,1 0 0,-1 0 0,1 0 0,-1 0 0,1 0 0,-1 0 0,0-1 0,0 1 1,0 0-1,1 0 0,-1 0 0,0 0 0,0 2 0,0 17 428,0 0-1,0 0 1,-2 0-1,-1 0 1,0 0-1,-11 33 1,-51 115 438,47-124-637,-49 112 241,66-153-543,0 0-1,0-1 0,0 1 1,0 0-1,0 0 0,1 0 0,0 0 1,-1 0-1,1 0 0,0 0 1,0 3-1,1-5-6,-1 0 1,1 0-1,0 0 1,-1 0 0,1 0-1,0 0 1,-1 0-1,1 0 1,0 0-1,0-1 1,0 1 0,-1 0-1,1-1 1,0 1-1,0-1 1,0 1-1,0-1 1,0 1-1,1-1 1,-1 1 0,0-1-1,0 0 1,0 0-1,0 0 1,0 0-1,0 0 1,0 0-1,1 0 1,0 0 0,17-1 118,0-1 0,0-1 0,0-1 0,0 0 0,-1-1 0,25-11 0,6 0 96,-2 1-291,72-21 942,-99 32-1706,-1 0-1,0 2 0,1 0 1,23 1-1,-38 0 330,-4 1 419,-1 0-1,1 0 1,0 0-1,0 0 1,0 0-1,-1 0 1,1 0-1,0 1 1,0-1-1,0 0 1,-1 0-1,1 1 1,0-1-1,0 0 1,0 1-1,0 1-994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9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84 15499,'1'-4'362,"1"1"0,0-1 0,-1 1 1,0-1-1,0 0 0,0 0 0,-1 1 0,1-1 0,-1 0 0,0 0 0,0 0 0,0 0 0,0 1 0,-1-5 0,0 7-222,1-1 0,-1 1 0,1 0 0,-1 0 0,1-1 0,-1 1 0,1 0 0,-1 0 0,0 0 0,0 0 0,0 0 0,0 0 0,0 0 0,0 0 0,0 0 0,0 1 0,-2-3 0,1 3-13,0-1-1,0 1 1,1-1-1,-1 1 1,0 0-1,0 0 1,0-1 0,0 1-1,0 1 1,0-1-1,0 0 1,0 0-1,0 1 1,0-1-1,-3 2 1,-7 3-3,1 0 0,-1 1 1,1 0-1,0 1 0,1 1 1,0-1-1,0 1 1,0 1-1,1 0 0,1 0 1,-14 19-1,2 1-117,2-1 1,1 2-1,-15 38 0,23-48-3,1 1-1,1 0 1,1 0 0,1 1-1,-3 26 1,7-40 0,0 1 1,1 0 0,1-1 0,-1 1 0,2-1 0,-1 1 0,3 9-1,-2-13 5,0-1 0,0 1 0,0 0-1,1 0 1,0-1 0,-1 0-1,2 1 1,-1-1 0,0 0 0,1 0-1,0-1 1,6 6 0,-4-6 18,-1 0 0,0 0 1,1-1-1,-1 1 0,1-1 1,0-1-1,-1 1 0,1-1 1,0 0-1,0 0 0,0-1 1,0 1-1,0-1 0,0-1 1,0 1-1,0-1 0,0 0 1,0-1-1,0 1 0,-1-1 0,1 0 1,0-1-1,-1 1 0,8-6 1,-4 3 54,-1 0 0,0 0 0,0-1 0,0-1 0,-1 1 1,0-1-1,-1 0 0,1 0 0,-1-1 0,0 0 0,-1 0 0,0-1 1,-1 1-1,7-16 0,-10 20-46,0 1 0,0-1 0,0 0 1,0 0-1,-1 0 0,0 0 0,0 0 0,0 0 0,0 0 1,0 0-1,-1 0 0,0 0 0,1 0 0,-2 0 0,1 0 1,0 0-1,-1 0 0,0 1 0,0-1 0,0 1 0,0-1 1,0 1-1,-1 0 0,1 0 0,-1 0 0,-6-5 0,5 5-20,0 0 0,-1 1 0,1 0 0,-1-1 0,0 1 0,1 1 0,-1-1 0,0 1 0,0-1 0,0 2 0,0-1 0,0 0 0,-1 1 0,1 0 0,0 0 0,0 1 0,0-1 0,0 1 0,0 0 0,-9 4 0,13-5-17,-1 0-1,1 0 1,0 1-1,0-1 0,0 1 1,-1-1-1,1 1 1,0 0-1,0-1 1,0 1-1,0 0 1,0 0-1,0-1 0,0 1 1,0 0-1,1 0 1,-1 0-1,0 0 1,0 0-1,1 1 1,-1-1-1,1 0 1,-1 0-1,1 0 0,-1 0 1,1 1-1,-1 1 1,2-2-1,-1 0 0,0-1 0,0 1 0,0-1 0,1 1 0,-1 0 0,0-1 0,0 1 0,1-1 0,-1 1 0,1-1 0,-1 1 0,0-1 0,1 0 0,-1 1 0,1-1 0,-1 1 0,1-1 0,-1 0 0,1 1 0,0-1-1,1 1 1,0-1 0,0 1 0,0-1 0,0 1 0,0-1 0,0 0 0,0 0 0,0 0 0,0 0 0,2 0-1,15-4-5,0-1-1,0 0 0,-1-2 1,0 0-1,0 0 0,0-2 0,18-12 1,-7 5-74,38-16 1,-66 31 76,0 1 0,0-1 0,0 1 0,0-1 0,0 1 0,0 0 0,0-1 0,0 1 0,0 0 0,0 0 0,0-1 0,0 1 0,0 0 0,0 0 0,0 0 0,0 0 0,0 1 0,0-1 0,1 0 0,-1 0 0,0 1 0,0-1 0,0 0 0,0 1 0,-1-1 0,1 1 0,0-1 0,0 1 0,0 0 0,0-1 0,0 1 0,-1 0 0,1 0 0,0-1 0,0 1 0,-1 0-1,1 0 1,-1 0 0,1 0 0,-1 0 0,1 0 0,-1 0 0,0 0 0,1 0 0,-1 0 0,0 0 0,0 2 0,1 6-25,-1 0-1,0 1 1,-1-1-1,-2 15 1,1-13 14,-6 40-52,3-20-118,0 1 0,1 61 1,4-91 93,0-1-1,0 1 1,1-1 0,-1 1 0,0-1 0,1 1 0,-1-1 0,1 1 0,0-1 0,1 3 0,3-3-908,2-13 492,-1-16 13,0-7-144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29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 22557,'0'0'58,"0"0"-1,0 0 1,-1 0 0,1-1 0,0 1 0,0 0-1,0 0 1,-1 0 0,1 0 0,0 0 0,0 0-1,-1 0 1,1 0 0,0 0 0,0 0-1,-1 0 1,1 0 0,0 0 0,0 0 0,0 0-1,-1 0 1,1 0 0,0 0 0,0 0 0,-1 1-1,1-1 1,0 0 0,0 0 0,0 0-1,-1 0 1,1 0 0,0 0 0,0 1 0,0-1-1,0 0 1,0 0 0,-1 0 0,1 1 0,0-1-1,-9 15 950,-3 17-19,-17 82-61,26-99-920,1-1 0,1 1 0,0 0 0,1 0 0,3 27 1,-3-40-64,1-1 0,-1 1 0,0-1 0,1 0 0,-1 1 0,1-1 0,0 0 1,-1 1-1,1-1 0,0 0 0,0 0 0,0 1 0,0-1 0,2 2 0,-3-3 12,1 0-1,-1 0 1,1 0-1,-1 0 0,0 1 1,1-1-1,-1 0 1,1 0-1,-1 0 0,1 0 1,-1 0-1,1 0 1,-1 0-1,1 0 0,-1 0 1,1 0-1,-1 0 1,1-1-1,-1 1 0,0 0 1,1 0-1,-1 0 1,1-1-1,-1 1 0,0 0 1,1 0-1,-1-1 1,1 1-1,-1 0 0,0-1 1,1 1-1,-1 0 1,0-1-1,0 1 0,1-1 1,-1 1-1,0 0 1,0-1-1,0 1 0,1-1 1,-1 1-1,0-1 1,0 1-1,0-1 0,0 0 1,13-38-1027,-6 15 332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30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0 120 19172,'1'-2'153,"-1"0"1,1 1-1,-1-1 0,1 0 0,0 0 1,-1 1-1,1-1 0,0 1 1,0-1-1,0 1 0,0-1 0,1 1 1,-1-1-1,0 1 0,1 0 0,-1 0 1,0 0-1,1 0 0,-1 0 1,3-1-1,38-18 836,-35 17-492,26-10-70,0 1 0,1 2 0,0 1 0,1 1 1,0 3-1,0 0 0,1 3 0,-1 1 0,0 1 0,1 2 0,49 9 0,-76-9-414,-4-2-11,0 1 0,-1 0 0,1 0 0,0 1 0,-1-1 0,1 1-1,-1 0 1,1 0 0,-1 0 0,0 1 0,0-1 0,8 7 0,-12-8-2,1 1 1,-1-1 0,1 0 0,-1 0 0,1 0 0,-1 1 0,0-1 0,0 0 0,0 1 0,1-1 0,-1 0-1,0 0 1,-1 1 0,1-1 0,0 0 0,0 0 0,-1 1 0,1-1 0,0 0 0,-1 0 0,1 1 0,-1-1-1,0 0 1,1 0 0,-1 0 0,0 0 0,0 0 0,1 0 0,-1 0 0,0 0 0,-2 1 0,-4 5 13,-1 0 1,-16 11 0,18-14-4,-21 15-93,-1 0 0,0-2 0,-2-1 0,0-2 1,-56 19-1,80-32-1163,6-3 910,8-3 92,7 1-249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30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44 18676,'0'-20'3260,"-1"31"-214,-3 23-1090,-7 12-929,-21 54 0,18-61-683,-18 83 1,32-121-336,0 0 1,-1 1-1,1-1 1,0 0-1,0 0 0,0 1 1,0-1-1,0 0 1,0 0-1,0 1 1,0-1-1,1 0 0,-1 0 1,0 1-1,1-1 1,-1 0-1,1 0 0,0 0 1,0 2-1,0-3 3,0 1-1,-1-1 0,1 1 1,0-1-1,0 0 1,0 1-1,-1-1 0,1 0 1,0 0-1,0 1 1,0-1-1,0 0 0,0 0 1,0 0-1,-1 0 0,1 0 1,0 0-1,0 0 1,0-1-1,1 1 0,5-3 48,0 1 0,-1-1-1,1 0 1,-1-1-1,9-5 1,341-262 366,-342 260-627,-8 7-10,0 0-1,0 0 1,-1-1 0,0 0-1,0 0 1,0 0 0,-1-1-1,0 1 1,0-1 0,6-12-1,-10 18 184,1-1 1,-1 0-1,0 0 0,0 0 0,1 0 0,-1 0 0,0 1 0,0-1 0,0 0 0,0 0 0,0 0 0,-1 0 0,1 0 0,0 0 0,0 1 0,0-1 1,-1 0-1,1 0 0,-1 0 0,1 1 0,0-1 0,-1 0 0,1 0 0,-1 1 0,0-1 0,1 0 0,-1 1 0,1-1 0,-1 1 0,0-1 0,0 1 1,1-1-1,-1 1 0,0-1 0,-1 0 0,-16-4-703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6:31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20548,'7'6'2065,"5"3"-1193,4 1-328,4 0 976,3 3-279,7 2-305,2 0-216,-2-1-296,2 2-136,-4 0-344,-6 2-240,-3-3-896,-6-2 120,-13-8 768,-4-2-209,-8-4-247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2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9 12587,'-6'-2'189,"-1"0"0,1 0 0,0 1 0,-1 0-1,1 1 1,-1-1 0,1 1 0,-1 0 0,-9 2 0,-3-1 280,4-1-220,1 1 1,-1 1 0,1 0 0,-1 0 0,-20 8 0,29-7-197,-1-1 0,1 2 0,-1-1 0,1 1 0,0 0 0,1 0 1,-1 1-1,1-1 0,-1 1 0,2 1 0,-1-1 0,0 1 1,-4 7-1,1 2-18,1-1 1,0 1-1,1 0 1,1 0-1,0 1 1,2 0-1,-1-1 1,2 1-1,0 1 1,0 23-1,3-3-15,1 0 1,2-1-1,13 57 1,1-30-15,2-1 1,2-1 0,58 108-1,121 158-166,-183-300 142,44 60-55,-57-79 61,2-2 1,-1 1-1,1-1 1,0 0-1,0 0 1,0-1 0,1 0-1,16 8 1,-21-11 9,1-1 0,0 0 0,-1 0 0,1-1 0,0 1 0,0-1 1,0 0-1,-1 0 0,1 0 0,0 0 0,0-1 0,0 1 0,-1-1 1,1 0-1,0 0 0,-1-1 0,1 1 0,-1-1 0,1 1 0,-1-1 0,0 0 1,0-1-1,0 1 0,4-4 0,3-4 24,0 0 0,-1 0 0,-1-1 0,0 0 0,11-20 0,-1-4 62,-2 0 1,-1 0-1,-1-1 0,-2-1 1,-2 0-1,-2-1 0,-1 0 1,3-61-1,-8 65-21,-2-1 1,-2 1-1,-1-1 1,-2 1-1,-1 0 1,-1 0-1,-2 1 1,-2 0-1,-26-57 1,26 70-173,-1 0 1,-1 1 0,0 1 0,-1 0 0,-2 1-1,1 1 1,-2 0 0,0 1 0,-1 1 0,-1 0-1,0 2 1,0 0 0,-34-15 0,39 21-151,3 0-78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01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80 8666,'4'-7'464,"-1"-1"1,2 1-1,-1 0 1,1 0-1,0 1 1,7-7-1,-12 13-266,0 0-1,1-1 592,-1 1-591,0-1-1,1 1 0,-1 0 1,0 0-1,0-1 0,0 1 1,0 0-1,0 0 0,1-1 1,-1 1-1,0 0 0,0-1 1,0 1-1,0 0 0,0-1 1,0 1-1,0 0 0,0 0 1,0-1-1,0 1 0,0 0 1,0-1-1,0 1 0,-1 0 1,1-1-1,0 1 0,0 0 1,0 0-1,0-1 0,0 1 1,-1 0-1,1-1 592,-1 1-591,1 0-1,0-1 0,-20-7 3340,10 7-3259,1-1 0,-1 1 0,-10 0-1,6 3-168,1 0-1,-1 0 1,1 1-1,0 1 1,0 0-1,0 1 1,1 0-1,-1 1 1,1 0-1,-18 13 1,18-10-61,1 0 1,-1 0-1,2 1 0,-1 0 1,1 1-1,1 0 1,0 1-1,0 0 1,-11 22-1,17-28-35,1-1 0,0 0 1,0 1-1,0-1 0,1 1 0,0-1 0,0 1 0,0 0 1,1-1-1,0 9 0,0-11-7,1-1 1,-1 1-1,1 0 1,0-1-1,0 1 0,0-1 1,0 1-1,0-1 1,1 1-1,-1-1 0,1 0 1,0 0-1,-1 0 1,1 0-1,0 0 1,0 0-1,0 0 0,0-1 1,1 1-1,-1-1 1,0 1-1,1-1 0,4 2 1,5 1 19,0 0 0,0-1 1,1 0-1,-1-1 0,1-1 0,-1 0 0,20-1 1,-14-1 9,0 0 1,0-2 0,-1 0 0,32-10-1,-43 11-18,0-1-1,-1 1 1,1-2-1,0 1 1,-1-1 0,0 1-1,6-7 1,-10 9-11,0 1 0,0-1 0,-1 0 0,1 0 0,0 0 0,0 0 0,-1 0 0,1 0 0,-1 0 0,1-1 0,-1 1 0,1 0 0,-1 0 0,0 0 0,1 0 0,-1-1 0,0-1 0,0 2-1,-1-1 0,1 1-1,-1 0 1,1 0 0,-1 0 0,0 0-1,1 0 1,-1 0 0,0 0 0,0 0-1,0 0 1,1 1 0,-1-1-1,0 0 1,0 0 0,0 1 0,0-1-1,0 1 1,-1-1 0,1 1 0,0-1-1,-2 0 1,-6-2 12,-1 1 0,-1-1 0,1 1 0,0 1 0,0 0 0,-1 1 0,1 0 1,0 0-1,-1 1 0,-13 3 0,23-4-18,0 0 0,0 0 0,1 0 0,-1 1 0,0-1 1,0 0-1,0 1 0,0-1 0,0 1 0,0-1 0,1 1 0,-1-1 1,0 1-1,0-1 0,0 2 0,1-2 0,0 0 0,0 1 1,0-1-1,0 0 0,0 0 0,0 1 1,0-1-1,0 0 0,0 1 0,0-1 1,0 0-1,0 0 0,0 1 0,0-1 1,0 0-1,1 0 0,-1 1 0,0-1 1,0 0-1,0 0 0,0 0 0,1 1 0,-1-1 1,0 0-1,0 0 0,1 0 0,-1 0 1,0 0-1,0 1 0,0-1 0,1 0 1,2 1-1,0 1-1,0-1 1,1 0 0,-1 0 0,0 0 0,7 0 0,7 0 0,1-1 0,0-1 1,0-1-1,-1 0 0,1-2 0,-1 0 0,0 0 0,28-13 0,-45 21 12,-7 9-2,-14 19 9,16-25-12,2-3-76,0 0 0,1 0 0,-1 0-1,1 1 1,0-1 0,0 1 0,1 0 0,-1-1-1,1 1 1,0 0 0,0 6 0,1-11 43,0 0 1,0 0 0,0 1 0,0-1 0,0 0 0,0 0-1,0 0 1,0 0 0,1 0 0,-1 1 0,0-1 0,0 0-1,0 0 1,0 0 0,0 0 0,0 0 0,1 0 0,-1 0 0,0 0-1,0 0 1,0 1 0,0-1 0,0 0 0,1 0 0,-1 0-1,0 0 1,0 0 0,0 0 0,0 0 0,1 0 0,-1 0-1,0 0 1,0 0 0,0 0 0,0 0 0,0 0 0,1 0 0,-1 0-1,0-1 1,0 1 0,0 0 0,0 0 0,0 0 0,1 0-1,-1 0 1,0 0 0,0 0 0,0 0 0,0 0 0,0-1-1,0 1 1,1 0 0,-1 0 0,0 0 0,0 0 0,0 0-1,0-1 1,0 1 0,0 0 0,0 0 0,0 0 0,0 0 0,0-1-1,0 1 1,0 0 0,0 0 0,4-8-461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02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83 16083,'15'-22'1665,"-7"9"-423,1 1 1,16-18-1,-25 30-1171,0 0-1,0-1 1,1 1-1,-1 0 1,0-1-1,0 1 1,1 0 0,-1-1-1,0 1 1,0 0-1,1 0 1,-1 0-1,0-1 1,1 1-1,-1 0 1,0 0-1,1 0 1,-1-1 0,0 1-1,1 0 1,-1 0-1,0 0 1,1 0-1,-1 0 1,1 0-1,-1 0 1,0 0-1,1 0 1,-1 0-1,0 0 1,1 0 0,-1 0-1,1 0 1,-1 0-1,0 1 1,1-1-1,-1 0 1,1 0-1,3 17 1286,-8 23-415,-4-3-513,-2 0 0,-24 55 0,-39 66 46,-6 15-176,77-170-292,-12 38 38,13-38-39,0-1 1,1 1-1,-1-1 0,1 1 1,0 0-1,-1-1 0,1 1 1,1 0-1,-1-1 0,0 1 0,0 0 1,2 4-1,-1-6-2,-1-1 0,0 1-1,1-1 1,-1 1 0,1-1 0,-1 1 0,1-1-1,-1 0 1,1 1 0,0-1 0,-1 0-1,1 1 1,-1-1 0,1 0 0,0 0 0,-1 1-1,1-1 1,0 0 0,-1 0 0,1 0-1,0 0 1,-1 0 0,1 0 0,0 0 0,0 0-1,19-5 52,106-53 205,-26 9-72,-73 38-154,0 2 0,0 0 0,1 2 0,0 1-1,0 1 1,1 1 0,40 1 0,-45 4-25,-16 0 1,1-1 1,-1 0-1,0 0 1,0-1 0,0 0-1,11-2 1,-19 3-9,0 0 0,1 0 0,-1 0 0,1-1 0,-1 1-1,1 0 1,-1 0 0,1 0 0,-1 0 0,1 0 0,-1-1 0,0 1 0,1 0 0,-1 0 0,1-1 0,-1 1 0,0 0 0,1 0 0,-1-1 0,0 1 0,1 0 0,-1-1 0,0 1 0,0-1 0,1 1 0,-1 0 0,0-1 0,0 1 0,0-1 0,1 1 0,-1-1 0,0 0 0,-13-7-318,-23 0-2204,32 7 2120,-1 0 0,1 0 1,-1 0-1,1-1 0,0 0 1,-8-3-1,0-1-495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03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56 18292,'0'0'97,"1"0"-1,-1 0 1,1-1-1,-1 1 1,1 0 0,-1 0-1,1 0 1,-1 0 0,0 0-1,1 0 1,-1 0-1,1 0 1,-1 1 0,1-1-1,-1 0 1,1 0 0,-1 0-1,1 0 1,-1 1-1,0-1 1,1 0 0,-1 0-1,1 1 1,-1-1 0,0 0-1,1 1 1,-1-1-1,0 0 1,1 1 0,-1-1-1,0 1 1,0-1 0,1 0-1,-1 1 1,0-1 0,0 1-1,0-1 1,0 1-1,1-1 1,-1 1 0,0-1-1,0 1 1,0-1 0,0 0-1,0 1 1,0-1-1,0 1 1,0-1 0,-1 1-1,1-1 1,0 1 0,0-1-1,0 1 1,0-1-1,-1 1 1,1-1 0,0 1-1,-16 36 1435,12-28-1072,-76 181 1229,63-142-1429,-23 101 1,69-261 815,-4 20-802,34-124-112,-59 215-164,0 0 0,1 1-1,-1-1 1,1 1 0,-1-1-1,0 0 1,1 1 0,-1-1-1,1 1 1,0-1 0,-1 1-1,1-1 1,-1 1 0,1-1 0,0 1-1,-1 0 1,1-1 0,0 1-1,-1 0 1,1 0 0,0-1-1,0 1 1,-1 0 0,1 0-1,0 0 1,0 0 0,1 0-1,26 2-35,-12 0 17,-3-4 20,-1-1 0,1-1 0,-1 1 0,0-2 0,0 0 1,0 0-1,-1-1 0,1-1 0,10-8 0,10-4-5,-31 18 7,0 1-1,-1-1 1,1 1 0,0 0-1,-1-1 1,1 1-1,0 0 1,0-1-1,0 1 1,0 0-1,-1 0 1,1 0 0,0-1-1,0 1 1,0 0-1,0 0 1,0 1-1,0-1 1,-1 0 0,0 0 0,0 1 0,1-1 0,-1 0-1,0 0 1,0 1 0,1-1 0,-1 0 0,0 1 0,0-1-1,0 0 1,0 1 0,0-1 0,0 0 0,1 1-1,-1-1 1,0 0 0,0 1 0,0-1 0,0 0 0,0 1-1,0-1 1,0 0 0,0 1 0,-1-1 0,1 1 0,-11 31 4,8-23 3,-6 15-1,-20 62 16,27-76-14,-1 0-1,2 0 1,-1 0-1,2 0 1,-1 0 0,2 18-1,0-25 4,0 1 0,0-1-1,0 1 1,0-1 0,1 1-1,2 3 1,-3-4-13,1-1-1,-1 0 1,0 0 0,0 0 0,0 1-1,0-1 1,-1 1 0,1-1-1,-1 1 1,1-1 0,-1 0 0,0 1-1,0 3 1,-6 22-280,-1 15-668,7-41 784,0 1 0,0 0 0,0 0 0,0-1 0,0 1 0,1 0 0,-1 0-1,1-1 1,0 1 0,-1 0 0,3 3 0,-2-5 140,-1-1 0,1 0 0,-1 1-1,0-1 1,1 1 0,0-1-1,-1 0 1,1 0 0,-1 1 0,1-1-1,-1 0 1,1 0 0,0 0 0,-1 1-1,1-1 1,-1 0 0,1 0 0,0 0-1,-1 0 1,1 0 0,0 0 0,-1 0-1,1 0 1,-1-1 0,1 1 0,0 0-1,-1 0 1,1 0 0,-1-1 0,1 1-1,-1 0 1,1-1 0,-1 1 0,1 0-1,-1-1 1,1 1 0,-1-1 0,1 1-1,-1-1 1,0 1 0,1-1 0,-1 1-1,0-1 1,1 0 0,15-20-724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09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2486 83 14003,'0'-2'63,"0"1"-1,0-1 1,0 1 0,-1-1-1,1 1 1,0 0-1,0-1 1,-1 1 0,1 0-1,-1-1 1,1 1 0,-1 0-1,1-1 1,-1 1-1,0 0 1,0 0 0,0 0-1,0 0 1,0 0 0,0 0-1,0 0 1,0 0 0,0 0-1,0 0 1,0 0-1,-1 1 1,1-1 0,0 0-1,0 1 1,-3-1 0,-5-3 58,0 2 1,0-1-1,-14-1 1,16 2-9,-46-5 208,1 3 0,-85 3 1,74 1-165,-352-11 419,-138 2-156,485 11-384,-128 6 12,150-3-46,1 1-1,-56 16 0,81-16-2,0 2-1,0 0 0,1 2 0,1 0 0,0 1 0,-27 20 0,-92 90-8,128-112 9,-164 169-2,140-139-18,1 1-1,-47 82 0,70-104 8,1 0 0,1 1-1,0 0 1,2 0 0,0 1-1,1-1 1,1 1 0,1 0-1,1 37 1,4-4 1,2-1 1,17 77-1,-18-108 7,1-1 0,1 1 1,1-1-1,1 0 0,17 32 0,-18-41 0,1 0 0,0 0 0,1-1 0,0 0 0,0 0 0,1-1 0,0 0 0,1-1 0,0 0 0,16 8 0,26 10-12,60 21 1,-4-2 4,204 111 20,-116-54-1,-143-77-7,2-1 0,1-3-1,0-3 1,1-2 0,71 9 0,-61-17 5,2-2 0,-1-4-1,0-2 1,89-13 0,-58-2 73,-1-5 1,117-38-1,185-99 252,-147 33-132,-204 96-128,-1-2-1,86-71 1,-122 90-49,-1-1-1,-1-1 1,0 1-1,0-2 1,-1 1-1,-1-2 1,-1 1-1,0-1 1,11-28-1,-13 24 9,-1 0-1,0 0 1,-2-1 0,0 0 0,-1 0-1,-1 0 1,-1 0 0,-2-20-1,-3 2 25,-1 1 0,-1 0-1,-3 0 1,-1 1 0,-1 0-1,-2 0 1,-2 2 0,-1 0 0,-1 1-1,-2 1 1,-1 0 0,-2 2-1,-1 0 1,-1 2 0,-1 1 0,-2 1-1,-1 1 1,0 2 0,-2 0-1,-1 3 1,-63-32 0,42 30-37,0 3 0,-1 2 0,-1 2 0,-113-14-1,-229 4-1006,161 21 582,141 3 132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11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6319 25 11538,'-1'-2'241,"-1"0"-1,1-1 0,0 1 0,-1 0 0,1 0 0,-1 0 0,0 0 0,0 1 0,-3-4 0,5 5-218,0 0-1,0 0 1,-1-1-1,1 1 1,0 0 0,0 0-1,0 0 1,0 0-1,0 0 1,0 0-1,0 0 1,0 0 0,-1 0-1,1-1 1,0 1-1,0 0 1,0 0-1,0 0 1,0 0 0,0 0-1,-1 0 1,1 0-1,0 0 1,0 0-1,0 0 1,0 0 0,0 0-1,0 0 1,-1 0-1,1 0 1,0 0-1,0 0 1,0 0-1,0 0 1,0 0 0,0 0-1,-1 1 1,1-1-1,0 0 1,0 0-1,0 0 1,0 0 0,0 0-1,0 0 1,0 0-1,0 0 1,-1 0-1,1 1 1,6 14 340,26 40-274,-9-18-65,-2 1 0,-1 0 0,18 53 0,-20-27-18,-3 1-1,-2 1 1,5 94-1,-9 203 58,-9-352-58,0 79 23,6 391 65,3-324-62,31 164 1,-29-261-15,-4 0-1,-1 0 1,-4 1 0,-2-1-1,-3 1 1,-2-1 0,-16 70-1,-1-42 27,-4-1 0,-3 0 0,-5-3 0,-51 94 0,55-125-39,-3-2 1,-1-1 0,-45 48 0,-134 127 28,192-204-29,-49 51 9,-135 132 21,-15-18-6,48-55-2,-178 126 9,277-210-24,-2-3 0,-159 68-1,101-65 31,-146 30 0,-145 11 146,117-26-57,-298 52-83,148-62-46,306-39 0,-469 18-48,460-30-15,-194-22 1,265 10 46,1-4 0,0-5 0,-143-50 1,188 51 44,1-1 0,1-3 1,1-1-1,1-2 0,-39-33 1,70 53-29,0 0 1,-1 1-1,0 0 1,0 0 0,0 1-1,0 1 1,-16-5-1,19 6 44,-1 1-1,1 0 0,-1 0 1,1 1-1,-1 0 1,1 0-1,0 0 0,-1 1 1,1 0-1,-1 0 0,1 0 1,-12 5-1,15-4-6,0 0-1,0 0 1,1 0-1,-1 0 1,0 0 0,1 1-1,0-1 1,-1 1-1,1-1 1,0 1 0,1 0-1,-1 0 1,0 0-1,-1 5 1,-16 50 357,15-42-300,-8 25 60,2 0 1,2 1-1,1 0 1,3 0 0,1 60-1,3-99-154,0-1 0,1 1 0,-1-1-1,1 0 1,-1 1 0,1-1 0,0 0 0,0 1-1,0-1 1,0 0 0,0 0 0,0 0 0,3 3-1,-4-5-3,0 0-1,0 0 0,1 1 0,-1-1 0,0 0 0,1 0 1,-1 0-1,0 1 0,0-1 0,1 0 0,-1 0 0,0 0 1,1 0-1,-1 0 0,0 0 0,1 0 0,-1 0 0,0 0 1,1 0-1,-1 0 0,0 0 0,1 0 0,-1 0 0,0 0 1,1 0-1,-1 0 0,0 0 0,1 0 0,-1 0 0,0 0 1,1-1-1,-1 1 0,1-1-28,0 0 0,0-1-1,0 1 1,0 0 0,0 0 0,0-1 0,-1 1 0,1 0-1,-1-1 1,1 1 0,-1-1 0,1-1 0,1-9-280,0 0 0,-1-1 0,0 1 1,-1 0-1,0-1 0,-1 1 0,-1 0 1,-3-15-1,0 2-258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11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2 230 10690,'0'3'329,"-1"0"1,1 1-1,0-1 0,0 0 0,0 1 1,0-1-1,0 0 0,2 5 0,-1 0 0,-2 62 1143,0-45-928,1-1 1,1 1 0,7 47 0,-7-70-502,-1-1 0,0 1 0,1 0 0,-1 0 0,1 0 0,0-1 0,-1 1 0,1 0 0,0-1 0,0 1 0,0-1 0,0 1 0,1-1 0,-1 1 0,0-1 0,0 0 0,1 0 1,-1 0-1,1 1 0,2 0 0,-2-2 7,0 1 0,0-1 1,-1 0-1,1 1 1,0-1-1,0 0 1,0-1-1,0 1 0,0 0 1,0 0-1,-1-1 1,1 1-1,0-1 1,0 0-1,0 1 0,2-3 1,6-3 123,-1 0 0,1-1 0,-1 0 0,0-1 0,8-9 0,36-39 6,48-65 0,-80 92-102,-1-1 0,-1 0-1,-2-2 1,21-51 0,-23 42-80,5-2 14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54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1391 115 13275,'-3'-5'371,"0"1"1,-1-1-1,1 1 1,-1-1-1,0 1 1,0 0-1,-1 1 1,1-1-1,-1 1 1,1 0-1,-1 0 1,0 0-1,-9-3 1,-13-9 395,16 8-565,-1 2 0,0-1-1,0 1 1,0 1 0,-1 0 0,1 1 0,-1 1 0,-24-3 0,-10 3-55,-51 4 0,49 0-88,48-2-58,-78 1 179,-126 19 1,180-15-146,1 0 1,-1 2-1,1 1 1,0 0-1,1 2 1,0 1-1,1 1 1,0 0 0,-24 20-1,25-15 32,1 1 1,0 2-1,2-1 1,0 2-1,-16 26 1,2 2 176,-32 70 1,-54 142-2,101-215-234,1 1 0,3 0 0,-13 88 1,21-90-8,2 0 1,3-1 0,1 1-1,2 0 1,2-1 0,1 1-1,3-1 1,2-1 0,2 0-1,1 0 1,2-2 0,2 0-1,27 43 1,-37-71-2,0-1 1,2-1-1,-1 0 1,1 0-1,1-1 1,0 0-1,0-1 0,1 0 1,21 11-1,6 1 82,78 27-1,-92-38-56,20 5-6,1-1 0,0-3-1,0-1 1,1-3-1,0-1 1,52-2 0,-69-3-24,154 5 34,-139-2-11,-1 1 0,49 14 1,-72-13-8,1 0-1,0-2 1,0 0 0,0-2 0,0 0 0,0-2 0,0 0 0,32-5-1,-12-3 1,104-21 19,-120 22-27,-1-1 1,1-1-1,34-17 0,-44 16 0,1-1-1,-2-1 1,1 0-1,-2-1 1,0 0-1,0-1 1,-1-1-1,-1 0 1,-1-1-1,14-22 0,8-23 21,39-99-1,-66 143-20,14-31 5,-2-2 0,-3 0 0,-2 0 0,10-75 0,-20 93-9,-1 0 0,-2 1 0,-1-1 1,-1 0-1,-2 1 0,-1-1 0,-1 1 0,-16-47 0,2 29-17,-1 1 0,-2 1 0,-3 1-1,-1 1 1,-3 1 0,-1 2-1,-2 0 1,-2 3 0,-1 1-1,-69-55 1,77 73-15,-1 0 0,-1 2 0,-1 2 0,0 0 0,-1 3 0,-1 0 0,0 2 0,0 1 0,-1 2 0,0 2 1,-1 1-1,0 1 0,-40 1 0,66 3-82,0 0 0,0 1 0,0 0 0,0 1 0,1-1 0,-1 2 0,0-1 0,1 1 1,0 0-1,0 1 0,0 0 0,0 0 0,0 1 0,1 0 0,0 0 0,0 1 0,0 0 0,-7 9 1,-11 26-331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34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28 177 12891,'-20'0'1804,"13"1"-680,12-1 1588,170-1 850,89-12-2795,477-91-318,-663 88-462,4 0-51,122-10 0,-202 25 59,0 1 1,0 0-1,0 0 0,-1 0 1,1 0-1,0 0 1,0 0-1,-1 1 1,1-1-1,0 0 1,0 1-1,-1-1 1,1 1-1,0 0 1,-1 0-1,3 1 1,-4-2 3,0 0 0,0 1 0,0-1-1,0 0 1,0 1 0,0-1 0,0 0 0,0 0 0,0 1 0,0-1 0,0 0 0,0 0 0,0 1 0,0-1 0,0 0 0,0 0 0,0 1 0,0-1 0,-1 0 0,1 0 0,0 1 0,0-1 0,0 0 0,0 0 0,-1 0 0,1 1 0,0-1 0,0 0 0,0 0 0,-1 0 0,1 0 0,0 1 0,-20 8-16,-33 8 16,-85 14 1,-62-1 74,164-25-65,-669 58 112,543-52-104,101-6-36,-73 13 0,226-26-85,54-11 58,674-58-473,-728 74-258,0 4 1,96 13-1,-167-11 424,-32-4 341,-51-6 536,-163-3 1122,-290 24 0,192 20-3215,313-33 1495,-30 3-232,18-8-118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57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4161 12667,'-1'5'1467,"4"-6"-467,12-10 2,18-23-142,54-71 867,-50 57-1070,50-49-1,41-22-23,-56 55-511,-2-4 0,76-96 0,81-148-80,-40 53-25,-2 2 1,198-252 83,-382 508-101,194-240 69,-15-15-25,316-502 349,-490 749-379,193-267 536,-145 208-218,119-114 1,-155 166-283,88-87 250,-92 88-228,0-2 0,-2 1 1,0-2-1,19-36 1,-25 40-22,0 0 0,-1 0 1,5-30-1,-12 42-763,-4 7 179,-6 9-765,-23 30-2370,22-32 2506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57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30 219 14891,'-7'-6'904,"4"4"-557,0 0 1,1 0-1,0 0 0,-1-1 1,1 1-1,0 0 0,-3-5 1,5 6-284,0 0 1,0 0 0,0 1-1,0-1 1,0 0 0,0 0-1,0 1 1,0-1-1,0 0 1,0 0 0,0 1-1,0-1 1,1 0-1,-1 0 1,0 1 0,1-1-1,-1 0 1,0 1 0,1-1-1,-1 1 1,1-1-1,-1 0 1,1 1 0,-1-1-1,1 1 1,-1-1-1,1 1 1,0-1 0,-1 1-1,1 0 1,0-1 0,-1 1-1,1 0 1,0 0-1,-1-1 1,1 1 0,0 0-1,0 0 1,20-10 509,183-91 1123,-179 86-1565,-17 9-81,0 0 0,1 1 0,0 1 0,-1-1 1,2 1-1,-1 1 0,0 0 0,13-3 0,-21 6-47,-1 0 0,1 0 0,0 0 0,-1 0 0,1 0 0,-1 0 0,1 0 0,-1 0 0,1 1 0,0-1 0,-1 0 0,1 0 0,-1 1 0,1-1 0,-1 0 0,1 1 0,-1-1 1,1 0-1,-1 1 0,1-1 0,-1 1 0,0-1 0,1 1 0,-1-1 0,0 1 0,1-1 0,-1 1 0,0-1 0,0 1 0,1-1 0,-1 1 0,0 0 0,0-1 0,0 1 0,1 24 69,-1-19-58,-2 30 37,-2 0-1,-11 43 0,-24 70-78,34-132-6,-68 199-1754,66-197 1744,-6 18-322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2:3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12699,'-8'1'159,"0"0"0,1 0 0,-1 1 0,1 0 0,0 0 0,0 1 1,0 0-1,0 0 0,0 1 0,0 0 0,1 0 0,-10 8 0,-6 7 222,-38 41 0,39-36-300,2 1 1,1 1 0,1 0-1,1 2 1,1 0-1,1 1 1,2 0 0,1 1-1,1 0 1,2 0 0,1 1-1,1 1 1,-2 56-1,6-50-78,3-1-1,1 0 0,1 1 0,3-1 1,1 0-1,1-1 0,2 0 0,2 0 1,1-1-1,2-1 0,26 47 0,-18-44-14,2-2 0,1 0 0,1-2-1,37 33 1,-43-46-18,1-1 0,1 0 0,1-2 0,0-1-1,1-2 1,54 24 0,-66-33 10,0-1 0,0 0 1,1-1-1,-1-1 0,1 0 0,-1-1 0,1 0 0,0-1 0,-1-1 1,1 0-1,0 0 0,-1-2 0,23-6 0,-20 3 16,-1 0 1,0-1-1,0-1 0,-1 0 1,0-1-1,-1 0 0,1-1 0,-2-1 1,1 0-1,-2-1 0,12-13 0,-7 3 81,0-1-1,-2 0 1,-1-1-1,0-1 1,-2 0-1,-1 0 1,-1-1 0,-1 0-1,8-46 1,-8 12 198,-2 1 1,-3-1 0,-5-83 0,-1 108-152,0 0 1,-3 0-1,-14-52 0,14 68-88,-1-1 0,-1 1-1,-1 1 1,0 0 0,-2 0-1,0 1 1,-20-24 0,9 17 28,0 1 0,-2 1 0,0 2 0,-52-34 1,56 42-60,0 1 0,-1 0 0,0 2 0,0 0 0,-1 2 0,0 0 0,-34-5 0,49 11-48,0 0 1,0 1-1,0-1 0,0 1 0,0 1 1,0 0-1,0 0 0,0 0 1,0 1-1,1-1 0,-1 2 0,1-1 1,-1 1-1,1 0 0,0 0 0,0 1 1,0 0-1,0 0 0,1 0 1,0 1-1,-1-1 0,2 1 0,-1 1 1,1-1-1,-5 8 0,-14 26-246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3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15 14163,'0'-1'81,"0"1"-1,0-1 1,0 1-1,0-1 1,1 1 0,-1 0-1,0-1 1,0 1-1,0-1 1,0 1 0,-1-1-1,1 1 1,0-1-1,0 1 1,0 0 0,0-1-1,0 1 1,0-1-1,-1 1 1,1-1 0,0 1-1,0 0 1,-1-1-1,1 1 1,0 0 0,-1-1-1,1 1 1,0 0-1,-1-1 1,1 1 0,0 0-1,-1 0 1,1 0-1,-1-1 1,1 1 0,0 0-1,-1 0 1,1 0-1,-1 0 1,1 0 0,-1-1-1,0 2 24,0-1-1,1 1 1,-1-1-1,0 0 1,1 1-1,-1-1 1,1 1-1,-1-1 1,1 1-1,-1-1 1,1 1-1,-1 0 1,1-1 0,-1 1-1,1 0 1,0-1-1,-1 1 1,1 0-1,0-1 1,0 1-1,-1 0 1,1 0-1,0-1 1,0 3-1,-2 29 620,1 1-1,2 0 0,7 49 1,0-1-227,-6 136 190,-3-123-635,-12-149-2565,6 30 2030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3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 15795,'19'64'2180,"-9"-30"-1138,1 0 1,17 36-1,-23-60-871,0-1 0,0 0 1,1 0-1,0 0 0,1-1 0,0 0 0,0 0 0,1-1 0,-1 0 0,2 0 0,13 8 1,-18-13-101,-1 0 0,1 0 0,0 0 0,0-1 0,0 1 0,0-1 0,0 0 0,0-1 0,0 1 0,0-1 0,1 1 0,-1-1 0,0 0 0,0-1 0,5 0 0,-3-1 11,0 0-1,1 0 1,-2 0 0,1-1 0,0 0 0,-1 0 0,1 0-1,-1-1 1,6-4 0,3-5 67,0-1 0,-1-1 1,-1 0-1,0-1 0,15-25 1,-26 38-156,44-77 258,-41 71-487,0-1 1,0 0-1,-1 1 0,0-1 1,-1 0-1,2-19 0,-3 28 181,-1-1 1,0 0-1,0 1 0,0-1 0,-1 0 0,1 1 0,0-1 0,0 0 1,-1 1-1,1-1 0,-1 1 0,0-2 0,-3-4-402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5.2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346 370 11530,'8'-5'859,"1"-1"0,-1 0-1,0 0 1,8-10-1,-14 14-577,0 0 0,0 1 0,-1-1 0,1 0 0,0-1 0,-1 1 0,0 0 0,1 0 0,-1-1 0,0 1 0,0 0 0,-1-1 0,1 1 0,0-1 0,-1 0 0,1 1 0,-1-1 0,0 1 0,0-1 0,0 0 0,-1-3 0,1 5-197,-1 0 0,0-1 1,0 1-1,0 0 0,0 0 1,0 0-1,0 0 0,0 0 1,0 0-1,0 0 0,0 1 1,-1-1-1,1 0 0,0 1 0,0-1 1,-1 1-1,1-1 0,-1 1 1,1 0-1,0-1 0,-1 1 1,1 0-1,-1 0 0,1 0 1,0 0-1,-1 0 0,-1 1 1,-40 5 50,11 0-132,1 3 0,1 0-1,-35 16 1,51-19-5,1 2 0,0-1 0,1 1 0,-1 1 0,2 0 0,-1 1 0,1 0 0,1 1 0,-10 12 0,13-14 2,1 0 1,1 1-1,0-1 1,0 1-1,1 0 0,0 1 1,0-1-1,-2 15 1,5-20 4,0 0 0,0-1 0,1 1 0,-1 0 0,1 0 0,0 0 0,1 0 0,-1 0 1,1 0-1,0 0 0,0 0 0,0 0 0,1-1 0,0 1 0,0-1 0,0 1 0,0-1 0,1 0 0,0 1 1,4 4-1,-5-7 13,0-1-1,0 1 1,0-1 0,0 1 0,0-1 0,0 0 0,0 0 0,0 0 0,1 0 0,-1-1 0,0 1 0,1 0 0,-1-1-1,0 0 1,1 1 0,-1-1 0,1 0 0,-1 0 0,1-1 0,-1 1 0,0 0 0,1-1 0,-1 0 0,0 1 0,1-1-1,-1 0 1,2-1 0,6-3 74,0 0-1,-1-1 1,0 0-1,15-13 0,2-5 90,-1-1 0,-1-1-1,-1-1 1,-1-1 0,-2-1-1,20-36 1,-19 25-69,-2 0 0,-2-1 1,-1-1-1,14-65 0,-28 99-99,0 0-5,1-1 0,-2 0 1,1 1-1,-1-1 1,-1 0-1,1 0 1,-3-17-1,2 26-8,0 0 0,0 0 0,0 0 0,0 0 0,0 0 0,0 0 1,0-1-1,-1 1 0,1 0 0,0 0 0,0 0 0,0 0 0,0 0 0,0 0 0,0 0 0,0 0 0,-1 0 0,1 0 0,0 0 0,0 0 0,0 0 0,0 0 0,0 0 0,0 0 0,-1 0 0,1 0 0,0 0 0,0 0 1,0 0-1,0 0 0,0 0 0,0 0 0,-1 0 0,1 0 0,0 0 0,0 0 0,0 0 0,0 0 0,0 0 0,0 0 0,0 0 0,0 0 0,-1 1 0,1-1 0,0 0 0,0 0 0,0 0 0,0 0 0,0 0 0,0 0 0,0 0 1,0 1-1,0-1 0,0 0 0,0 0 0,0 0 0,0 0 0,0 0 0,0 0 0,0 1 0,0-1 0,0 0 0,0 0 0,-6 11-1,-3 21-1,1 1 0,1 0 1,2 0-1,1 0 0,1 54 1,6-11 68,16 103 1,-17-165-72,6 27-403,1-69-1963,-5 3 1909,2-1-158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5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24 14267,'1'-24'4238,"-8"35"-656,-10 40-1122,-23 72-1185,-36 138-67,75-259-1196,0 4 55,0-1 1,0 1-1,0-1 1,1 1-1,0 9 1,0-14-51,0 0 0,1 1-1,-1-1 1,0 0 0,1 0 0,-1 0 0,1 0 0,-1 0 0,1 0-1,0 0 1,-1 0 0,1 0 0,0 0 0,0 0 0,-1 0 0,1 0 0,0-1-1,0 1 1,0 0 0,0-1 0,0 1 0,0 0 0,0-1 0,0 1-1,0-1 1,1 0 0,-1 1 0,0-1 0,0 0 0,0 0 0,0 0-1,3 0 1,5 1 49,0-2 0,1 1 0,-1-2 0,0 1 0,16-6 0,48-18-142,-42 13-298,6-3-1886,63-35 0,-79 38 1292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6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211 104 12363,'17'-14'1624,"-11"11"-1082,-1-1 1,0 0-1,1-1 1,-2 1-1,1-1 0,0 0 1,-1-1-1,0 1 1,0-1-1,5-11 1,-8 17-463,-1-1 1,0 0 0,1 1 0,-1-1 0,0 0 0,0 0 0,1 1 0,-1-1-1,0 0 1,0 0 0,0 1 0,0-1 0,0 0 0,0 0 0,0 0 0,0 1-1,0-1 1,-1 0 0,1 0 0,0 1 0,0-1 0,-1 0 0,1 0-1,0 1 1,-1-1 0,1 0 0,-1 1 0,0-2 0,0 2 0,0-1-1,-1 1 1,1-1 0,0 1 0,-1-1-1,1 1 1,0 0 0,-1 0-1,1 0 1,0 0 0,-1 0 0,1 0-1,-1 0 1,-1 1 0,-5 1 79,0 0 0,0 1 0,0 0 0,-10 5 1,-1 3-67,-1 2 0,2 0 1,-1 1-1,2 1 0,0 0 1,-15 19-1,24-25-54,1-1 0,1 1 0,-1 0 1,2 1-1,-1 0 0,1-1 0,1 2 0,0-1 0,0 1 0,1-1 0,0 1 0,1 0 0,0 0 0,0 17 0,2-24-22,0 0 1,0 0-1,1 0 0,-1 0 0,1 0 1,0 0-1,1 0 0,-1 0 0,1-1 1,-1 1-1,1-1 0,0 1 0,0-1 1,1 1-1,-1-1 0,1 0 0,0 0 1,-1 0-1,1-1 0,1 1 0,-1-1 0,0 1 1,0-1-1,1 0 0,0 0 0,-1-1 1,1 1-1,0-1 0,0 0 0,0 0 1,-1 0-1,1 0 0,0-1 0,0 1 1,0-1-1,0 0 0,0 0 0,1-1 1,-2 1-1,1-1 0,0 0 0,0 0 1,0 0-1,0-1 0,0 1 0,-1-1 1,1 0-1,-1 0 0,5-3 0,-2 0 15,0 1 0,-1-1-1,1 0 1,-1-1-1,0 1 1,-1-1 0,1 0-1,5-11 1,-8 13-9,1-1 0,-1 0 0,0 0 1,-1 0-1,1 1 0,-1-1 0,0-1 0,0 1 1,0 0-1,-1 0 0,0 0 0,0 0 0,-1-7 0,1 11-20,0 0 0,0 0 0,-1-1-1,1 1 1,0 0 0,-1 0 0,1 0 0,0 0-1,-1 0 1,1 0 0,-1 0 0,0 0-1,1 0 1,-1 0 0,0 0 0,0 1-1,1-1 1,-1 0 0,0 0 0,0 1-1,0-1 1,0 0 0,0 1 0,0-1-1,0 1 1,0-1 0,0 1 0,0 0-1,0-1 1,-1 1 0,1 0 0,0 0-1,0 0 1,0 0 0,0 0 0,0 0-1,-1 0 1,1 0 0,0 0 0,0 1 0,0-1-1,0 0 1,0 1 0,0-1 0,0 1-1,0-1 1,0 1 0,-1 0 0,0 0-6,1-1 0,-1 1 0,1 0 0,-1 0 0,1 0 0,0 0 0,0 0 1,-1 0-1,1 0 0,0 0 0,0 1 0,0-1 0,0 0 0,0 1 0,0-1 1,1 0-1,-1 1 0,0-1 0,1 1 0,-1 0 0,1-1 0,-1 1 0,1-1 1,0 1-1,0 0 0,0-1 0,0 1 0,0-1 0,0 1 0,0 0 0,1 2 0,0-3 1,-1-1 0,1 1 0,0 0 0,-1-1 0,1 1 0,0-1 0,0 1 0,-1-1 0,1 1 0,0-1 0,0 0 0,0 1 0,0-1 0,0 0 0,0 0-1,-1 1 1,1-1 0,0 0 0,0 0 0,0 0 0,0 0 0,0 0 0,0 0 0,0-1 0,0 1 0,0 0 0,0 0 0,-1-1 0,1 1 0,0 0-1,0-1 1,0 1 0,1-1 0,28-17-17,-29 18 16,9-7 3,-8 5-2,1 0 0,-1 0 0,1 1 1,-1-1-1,1 1 0,0 0 0,0-1 1,4 0-1,-7 2 1,0 0 0,1 0 0,-1 0 0,0 0 0,1 0-1,-1 0 1,0 0 0,1 0 0,-1 0 0,0 1 0,1-1 0,-1 0 0,0 0 0,1 0 0,-1 0 0,0 1 0,1-1 0,-1 0 0,0 0 0,0 1 0,1-1 0,-1 0-1,0 0 1,0 1 0,0-1 0,1 0 0,-1 1 0,0-1 0,2 21 4,-9 47 39,3-40-327,-1 53 1,8-68-813,3-19 229,4-23 76,-5 3 150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6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36 149 13659,'-3'1'371,"-1"1"0,1 0 0,-1 0 0,1 0 0,0 0 0,0 0 0,0 1 0,-4 4 0,6-7-321,1 1 0,0-1 0,0 0 0,0 0 0,-1 1 0,1-1 0,0 0 0,0 1 0,0-1 0,0 0 0,0 1 0,0-1 0,0 0 0,0 1 0,-1-1 0,1 0 0,0 1 0,1-1 0,-1 0 0,0 1 0,0-1 0,0 0 0,0 1 0,0-1 0,0 0 0,0 1 0,0-1 0,1 0 0,-1 1 0,0-1 0,0 0 0,0 0 0,1 1 0,-1-1 0,0 0 0,2 2 90,0-2 0,0 1-1,0 0 1,0 0 0,0 0 0,0-1-1,0 1 1,0-1 0,0 0-1,3 0 1,31 3 860,-1-3 1,52-5-1,74-19 438,-69 10-817,329-54 583,43-6-1125,-446 70-117,-14 3-1,1 0 0,0 0 0,-1 1 1,1-1-1,-1 1 0,1 0 0,0 0 1,-1 1-1,10 1 0,-44 4-2187,-53-9-27,53 3 1444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7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251 373 13315,'-7'0'6886,"-47"5"-3558,42-1-3237,1 0-1,0 0 1,0 1-1,0 0 1,0 1 0,1 1-1,0 0 1,0 0-1,1 1 1,-1 0 0,-10 13-1,14-15-76,1 0 0,0 1 0,0-1-1,1 1 1,-1 0 0,2 0 0,-1 0 0,1 0 0,0 1-1,0 0 1,1-1 0,0 1 0,1 0 0,0 0-1,0 0 1,0 0 0,1 0 0,1 10 0,-1-15 4,1 0 1,0 0 0,0 0-1,0-1 1,0 1 0,0 0-1,1 0 1,-1-1 0,1 1-1,-1-1 1,1 0 0,0 1 0,0-1-1,0 0 1,0 0 0,1 0-1,-1 0 1,1-1 0,-1 1-1,1 0 1,-1-1 0,1 0-1,0 0 1,0 0 0,-1 0-1,6 1 1,-2-1 28,0 0 1,0-1-1,0 1 1,0-1-1,0 0 0,0-1 1,0 0-1,0 0 0,0 0 1,0-1-1,-1 1 1,11-6-1,-2 0 31,-1-2 1,0 0-1,0 0 0,-1-1 1,0-1-1,0 0 1,-1 0-1,-1-1 0,0 0 1,10-18-1,0-4 129,0 0 0,27-74 0,-32 68-100,-2-1 1,-2 0-1,-1-1 1,7-85-1,-16 116-87,-1 8-18,1 0 0,-1 1 0,0-1-1,1 0 1,-1 1 0,0-1 0,-1 0 0,1 1 0,0-1 0,-1 1 0,0-1 0,1 0 0,-1 1 0,0-1 0,-3-3 0,4 6-2,0-1 0,0 1 0,0 0-1,-1 0 1,1 0 0,0-1 0,0 1 0,0 0 0,-1 0 0,1 0 0,0 0-1,0-1 1,-1 1 0,1 0 0,0 0 0,0 0 0,-1 0 0,1 0 0,0 0-1,0 0 1,-1 0 0,1 0 0,0 0 0,-1 0 0,1 0 0,0 0 0,0 0-1,-1 0 1,1 0 0,0 0 0,-1 0 0,1 0 0,0 1 0,-1-1 0,-8 10-11,-2 17-17,2 7 76,3 1-1,0-1 0,2 1 0,2 0 0,4 61 0,2-50-904,2 1-1,2-1 0,26 82 0,-34-127 790,1 0 1,-1 1 0,0-1 0,1 0-1,-1 0 1,1 0 0,-1 0-1,1 0 1,0 0 0,0 0 0,-1 0-1,1 0 1,0 0 0,0-1 0,0 1-1,0 0 1,1 1 0,8 0-764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8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18 17212,'4'-18'2900,"-8"29"-753,-8 30-340,-60 210 431,19-81-1402,53-170-816,0 0-1,0 1 0,-1-1 1,1 1-1,0-1 0,0 1 1,0-1-1,0 0 0,0 1 1,0-1-1,0 1 0,0-1 1,0 1-1,0-1 0,0 0 1,0 1-1,0-1 0,1 1 1,-1-1-1,0 1 0,0-1 1,0 0-1,1 1 0,-1-1 1,0 1-1,0-1 0,1 0 0,-1 1 1,0-1-1,1 0 0,-1 0 1,0 1-1,1-1 0,-1 0 1,1 0-1,-1 1 0,0-1 1,1 0-1,-1 0 0,1 0 1,-1 0-1,0 0 0,1 0 1,-1 0-1,1 0 0,-1 0 1,1 0-1,-1 0 0,1 0 1,-1 0-1,0 0 0,1 0 1,-1 0-1,1 0 0,0-1 1,34-9 343,-22 6-219,91-22 480,41-11-3102,-138 34 2064,-2 0-130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09.6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34 140 15371,'4'14'8071,"-8"15"-5831,2-9-1214,1-39-141,0 12-809,1 0 0,0 0 0,0 0 0,1 0 1,0 0-1,3-10 0,-4 16-67,1 2 3,-1 1-6,0-2 12,2-2 610,-2 2-585,0 0-1,0 0 1,0 0-1,-1 0 1,1 0-1,0 0 1,0 0-1,0 0 1,0 0-1,0 0 1,0-1-1,0 1 1,0 0-1,0 0 1,0 0-1,0 0 1,0 0-1,0 0 1,0 0 84,-1 0-84,-2 16 128,-3 23-242,-6 52 80,6-56 74,-3 62 0,11-125-42,2 1 1,11-43-1,-1 5-28,21-144-10,-33 226-69,14 109 10,-16-124 57,0 0-1,1-1 0,-1 1 0,1-1 0,-1 1 0,1 0 1,-1-1-1,1 1 0,0-1 0,0 1 0,0-1 0,0 0 1,0 1-1,0-1 0,0 0 0,0 0 0,1 1 0,0 0 1,-1-2 0,0 0 0,0 0 0,0 1 0,0-1 0,0 0 0,0 0 0,0 0 0,0 0 0,0 0 1,0 0-1,0-1 0,0 1 0,0 0 0,0 0 0,0-1 0,0 1 0,0-1 0,0 1 0,0-1 1,0 1-1,1-2 0,5-4 7,-1 0 0,0 0 0,0-1 0,0 0 0,5-9 0,4-8 23,14-31 0,-6 12-11,-23 72-51,-17 67-14,6-47 27,3 1 0,2 1 1,0 58-1,7-106-110,-1-1 0,0 1 0,1-1 0,-1 0 0,1 1 0,0-1 0,0 0 0,0 0 0,0 0 0,2 3 0,-3-4 69,0-1-1,0 0 1,0 0-1,0 0 1,0 1-1,1-1 1,-1 0 0,0 0-1,0 0 1,0 0-1,0 0 1,1 1-1,-1-1 1,0 0 0,0 0-1,0 0 1,0 0-1,1 0 1,-1 0-1,0 0 1,0 0 0,0 0-1,1 0 1,-1 0-1,0 0 1,0 0-1,1 0 1,-1 0 0,0 0-1,0 0 1,0 0-1,1 0 1,-1 0 0,0 0-1,0 0 1,1 0-1,4-15-1649,-5-3 833,0-13-208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0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 14907,'-4'0'703,"1"0"-1,-1 0 1,1 1 0,0-1-1,-1 1 1,1 0-1,-1 0 1,-3 2 0,7-2-598,-1-1 0,1 0 1,0 0-1,0 0 1,-1 0-1,1 0 1,0 1-1,0-1 1,-1 0-1,1 0 1,0 0-1,0 1 1,0-1-1,-1 0 1,1 0-1,0 1 1,0-1-1,0 0 1,0 0-1,0 1 1,-1-1-1,1 0 1,0 1-1,0-1 1,0 0-1,0 1 1,0-1-1,0 0 1,0 0-1,0 1 0,0-1 1,0 0-1,0 1 1,1 0 40,0 0 1,0 0 0,0 0-1,0 0 1,0 0-1,0-1 1,0 1-1,0 0 1,0 0-1,0-1 1,1 1-1,-1-1 1,2 1-1,13 5 221,0-1 0,1-1-1,-1-1 1,28 3-1,-28-5-1075,-1-1 0,28-3 0,-30-2-605,-13 5 1278,0 0-1,1 0 1,-1 0-1,0 0 1,0 0 0,1-1-1,-1 1 1,0 0-1,1 0 1,-1-1-1,0 1 1,0 0-1,0 0 1,1-1-1,-1 1 1,0 0-1,0 0 1,0-1 0,0 1-1,0 0 1,1-1-1,-1 1 1,0 0-1,0-1 1,0 1-1,0 0 1,0-1-1,0 1 1,0 0 0,0-1-1,0 1 1,0 0-1,0-1 1,0 1-1,-1 0 1,1-1-1,0 1 1,0-1-1,-5-2-868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2176 376 12867,'-129'-72'1264,"58"34"-855,38 20-273,-1 1 0,-1 2 0,0 1-1,-1 2 1,-1 1 0,1 2 0,-1 2-1,-45-4 1,-1 7-182,0 4-1,-1 3 1,1 4 0,-122 26 0,103-9 25,0 5 0,2 4 0,-109 52 0,157-60 56,1 2-1,1 3 1,2 1 0,-66 57-1,88-66-3,2 1 0,1 1 0,1 1 0,1 1 0,1 1 0,1 1 0,2 1 0,0 0 0,-13 36 0,25-50-21,0 1 0,1-1 0,0 1 0,1 0 0,1 0 0,1 0 0,0 0 0,1 0 0,0 1 0,2-1 0,3 17 0,0-11-34,1-1 0,1 1-1,2-1 1,0-1-1,0 1 1,2-2 0,18 27-1,29 31-204,3-2-1,3-3 0,141 122 1,-154-152 196,1-3 0,2-1 1,2-4-1,103 49 1,-115-65 32,0-2 1,0-2 0,2-2-1,0-1 1,0-3 0,0-2-1,66 1 1,-48-10-7,-1-1 0,0-4 1,-1-2-1,0-3 0,-1-3 0,0-2 0,-1-3 0,72-37 1,-55 19-52,-2-4 0,-2-4 1,-2-2-1,-3-3 1,95-93-1,-118 98 1,-1-1-1,-3-2 0,-3-2 1,52-89-1,-69 103 43,-2-2-1,-2 0 1,-1-1-1,-2 0 1,-2-1-1,-2-1 1,8-73-1,-17 85 17,-1-1 1,-1 0-1,-2 1 0,-1 0 0,-2-1 0,0 1 0,-3 1 0,0 0 0,-2 0 0,-1 1 1,-2 0-1,0 1 0,-2 0 0,-1 2 0,-1 0 0,-1 1 0,-2 0 0,0 2 0,-2 1 1,0 0-1,-1 2 0,-1 1 0,-39-23 0,-69-25 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0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12 15283,'-5'12'2217,"7"-2"-929,1-4-424,14-4 1649,2-2-793,11-6-400,0 0-207,5-1-705,-3-1-496,-1 1-1025,-3 0 1017,-5 7-232,0 0-176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0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 19612,'-7'7'2265,"-2"2"-1265,2-3-368,5-2 1232,5 0-335,6-2-529,4-1-272,5-1-320,1 0-168,4 0-264,3 0-168,-4-1-576,-3-1-416,-3-1 960,-7 1-240,-9-6-176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1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19 822 16828,'-6'11'1356,"-5"10"380,10-19-366,7-13 726,30-61-1013,-3-1-1,30-105 1,-44 124-865,56-193 15,-10 27-218,-84 285 55,3 1 0,3 1 0,-7 85 0,11 211-1311,13-317 581,1-31 234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0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16388,'-5'26'1760,"11"0"-968,12-2-288,15-14 1457,13-3-1057,12-6-368,6-1-32,2-1-168,-2-2-120,-5 2-296,-10 1-232,-17 3-496,-10 1-296,-22 3 880,-10 2-233,-18 4-159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0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1 478 16339,'2'10'2081,"6"-1"-1225,17-8-296,5 1 953,16-4-441,0-2-136,10-2-568,-1-1-464,2-3-848,-1-4 112,-11 1 552,-4 0-265,-8-4-191</inkml:trace>
  <inkml:trace contextRef="#ctx0" brushRef="#br0" timeOffset="1">787 0 16476,'34'79'3210,"-25"-62"-2804,-1 0-1,0 1 1,-2 0 0,0 0 0,-1 0-1,6 38 1,-12-50-376,1 1 1,-1-1-1,0 0 0,0 0 1,-1 0-1,0 0 0,0 0 1,0 0-1,-1 0 0,0-1 1,0 1-1,0-1 0,-1 0 1,1 0-1,-1 0 0,-1 0 1,1-1-1,-10 8 0,-7 5 0,-1-2-1,-1 0 0,-24 12 1,37-22-45,-4 2-66,1 0 0,-1-1 0,0 0 0,-26 6 0,21-11-26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1.4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216 459 15163,'5'-4'470,"0"0"-1,0 0 1,0 0 0,-1 0-1,1-1 1,-1 0-1,0 0 1,0 0-1,-1 0 1,0-1 0,5-10-1,-7 14-317,0 0 0,-1 0 0,1 0 0,-1 0 0,1 0 0,-1 0 0,0 0-1,0 0 1,0 0 0,0 0 0,0-1 0,-1 1 0,1 0 0,-1 0 0,1 0 0,-2-2 0,1 2-72,0 0 0,-1 0 1,0 0-1,1 0 1,-1 0-1,0 0 1,0 0-1,0 1 0,0-1 1,0 1-1,0-1 1,0 1-1,0 0 1,-1 0-1,1 0 1,-5-1-1,0 0-43,0 0 0,0 1 1,-1 0-1,1 1 0,0-1 0,-1 1 1,1 0-1,-1 1 0,1 0 0,0 0 1,-1 1-1,1 0 0,0 0 0,0 0 0,0 1 1,1 0-1,-11 7 0,10-6-36,-1 1-1,1 0 0,0 1 1,1-1-1,0 1 1,-1 1-1,2-1 0,-1 1 1,1 0-1,0 0 1,1 1-1,-1-1 0,2 1 1,-6 13-1,8-18 1,0-1 0,1 0 0,-1 1 1,0-1-1,1 1 0,0-1 0,0 1 0,-1-1 0,2 0 0,-1 1 1,0-1-1,0 1 0,1-1 0,-1 1 0,1-1 0,1 5 0,-1-6 3,0 0 0,0 0 0,0 1-1,0-1 1,1 0 0,-1 0-1,0 0 1,0-1 0,1 1 0,-1 0-1,0 0 1,1-1 0,-1 1-1,1-1 1,-1 1 0,1-1 0,-1 1-1,1-1 1,2 0 0,4 0 10,-1 0 1,1-1-1,-1 0 0,1 0 1,-1-1-1,0 0 0,0 0 1,0-1-1,10-4 0,17-13 91,0-1-1,-1-2 0,-1-1 0,-1-1 0,-1-2 0,-2-1 0,-1-1 1,-1-1-1,-1-2 0,25-42 0,-46 67-74,6-8 78,-1 0 1,0 0 0,-1-1 0,-1 0-1,0-1 1,6-27 0,-12 43-97,-1 0 0,0 0 0,0 0 0,0 0 0,0 0 0,0 0-1,0 0 1,0 0 0,0-1 0,0 1 0,0 0 0,-1 0 0,1 0 0,-1-1 0,1 2-7,-1-1 0,1 1 0,0 0 0,0 0 0,-1 0 0,1-1 0,0 1 0,0 0 0,-1 0 0,1 0 0,0 0 0,-1 0 0,1 0 0,0 0 0,0-1 0,-1 1 0,1 0 0,0 0 0,-1 0-1,1 0 1,0 0 0,-1 0 0,1 1 0,0-1 0,-1 0 0,1 0 0,0 0 0,0 0 0,-1 0 0,-2 2 12,1-1-1,0 1 0,0-1 0,-1 1 1,1 0-1,0-1 0,0 1 0,-2 4 1,-7 11 12,0 0 0,2 1 0,0 0 0,-11 35 0,8-13-27,-10 53 0,19-76-37,0 0-1,1 0 1,1 0 0,1 0-1,0 0 1,1 0 0,6 30-1,-6-45-61,-1 0 0,1 0-1,0 0 1,0 0-1,0 0 1,0 0 0,0 0-1,0 0 1,1 0 0,1 1-1,-3-2 76,0-1-1,1 0 0,-1 0 0,1 1 1,-1-1-1,0 0 0,1 0 0,-1 0 1,1 1-1,-1-1 0,1 0 1,-1 0-1,1 0 0,-1 0 0,1 0 1,-1 0-1,1 0 0,-1 0 1,0 0-1,1 0 0,-1 0 0,1-1 1,-1 1-1,1 0 0,-1 0 0,1 0 1,-1 0-1,0-1 0,1 1 1,-1 0-1,1-1 0,-1 1 0,0 0 1,1 0-1,-1-1 0,0 1 1,0-1-1,1 1 0,-1 0 0,0-1 1,0 1-1,1-1 0,-1 1 0,0-1 1,0 1-1,0 0 0,0-1 1,0 1-1,0-2 0,6-12-448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1.9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360 1 18788,'-1'0'159,"-1"0"0,1 0-1,0 0 1,-1 0 0,1 0 0,0 1 0,0-1-1,-1 0 1,1 1 0,0-1 0,0 1 0,-1 0-1,0 0 1,-9 5 181,0 1 0,0-1 0,1 2 0,-17 14 0,-35 42 949,46-47-1144,-14 15 200,2 2 0,-31 47 0,48-63-220,0 1 0,1 0 1,1 0-1,1 1 0,0 1 0,-7 36 0,13-49-88,1-1 1,1 1-1,-1-1 0,2 1 1,-1-1-1,1 1 0,0-1 0,0 1 1,0-1-1,1 0 0,1 1 0,-1-1 1,1 0-1,0 0 0,5 7 0,-5-11-13,-1 1 0,1-1 0,0 0 0,0 0-1,0 0 1,0 0 0,1 0 0,-1-1 0,1 1 0,-1-1-1,1 0 1,0 0 0,0-1 0,0 1 0,0-1-1,0 0 1,0 0 0,0 0 0,1 0 0,-1-1 0,0 1-1,0-1 1,1 0 0,-1-1 0,0 1 0,0-1 0,1 0-1,3-1 1,0-1 18,-1 1-1,0-1 0,1 0 1,-1-1-1,-1 0 1,1 0-1,0-1 1,-1 1-1,0-1 1,0-1-1,8-8 0,-12 11-26,1 0 0,-1 0-1,0 0 1,0 0 0,0 0-1,0-1 1,0 1-1,-1-1 1,0 1 0,1-1-1,-1 1 1,-1-1 0,1 0-1,0 1 1,-1-1-1,0 0 1,0 0 0,0 1-1,0-1 1,-1 0 0,1 0-1,-1 1 1,0-1-1,0 0 1,0 1 0,-2-4-1,1 4-7,0 1 0,0-1 0,0 1 0,0 0 0,-1-1 0,1 1 0,-1 0 0,0 1 0,1-1 0,-1 0 0,0 1 0,0 0 0,0-1 0,-4 0 1,5 1-9,-1 0 1,1 1-1,0-1 1,-1 0 0,1 1-1,-1 0 1,1 0-1,0 0 1,-1 0 0,1 0-1,-1 0 1,1 0-1,-1 1 1,1-1 0,0 1-1,-1 0 1,1 0 0,0 0-1,-3 1 1,5-2-1,0 0 0,0 0 1,0 0-1,0 0 0,0 0 1,0 0-1,1 0 0,-1 0 1,0 0-1,0 0 0,0 0 1,0 0-1,0 0 1,0 0-1,0 0 0,0 0 1,0 0-1,0 0 0,0 0 1,0 0-1,1 1 0,-1-1 1,0 0-1,0 0 0,0 0 1,0 0-1,0 0 0,0 0 1,0 0-1,0 0 0,0 0 1,0 0-1,0 0 0,0 0 1,0 0-1,0 1 0,0-1 1,0 0-1,0 0 0,0 0 1,0 0-1,0 0 1,0 0-1,0 0 0,0 0 1,0 0-1,0 0 0,0 0 1,0 1-1,0-1 0,0 0 1,0 0-1,0 0 0,0 0 1,0 0-1,0 0 0,0 0 1,0 0-1,0 0 0,-1 0 1,1 0-1,0 0 0,14 0-19,15-5-22,149-52-358,-174 56 383,-1 0 0,0 0 0,1 1 0,-1-1 0,0 1 0,1 0 0,-1 0 0,7 0 0,-9 1 17,0-1-1,0 1 1,0-1 0,-1 1 0,1-1-1,0 1 1,0-1 0,-1 1 0,1 0-1,0 0 1,-1-1 0,1 1 0,-1 0-1,1 0 1,-1 0 0,1-1 0,-1 1-1,1 0 1,-1 0 0,0 0 0,0 0-1,1 0 1,-1 0 0,0 0 0,0 0-1,0 0 1,0 0 0,0 0 0,0 0-1,0 0 1,-1 0 0,1-1 0,0 1 0,-1 2-1,-5 28 198,-18 50 0,15-57-96,2 0-1,1 1 1,-6 46-1,12-54-436,2-19-277,1-28 85,-3 1 204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2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1 132 15931,'1'1'1055,"-1"-1"-990,0 0 1,0 0 0,0 0 0,0 0 0,0 0 0,0 0 0,0 0 0,0 1 0,0-1-1,0 0 1,0 0 0,0 0 0,0 0 0,0 0 0,0 0 0,0 0 0,0 0-1,0 0 1,0 0 0,0 1 0,0-1 0,0 0 0,0 0 0,0 0 66,0 0-67,20 1 1205,35-4 214,413-42 2851,240 11-3354,-461 28-937,-239 6-44,-4 0-6,0 0-1,1 0 0,-1-1 1,0 1-1,1-1 1,-1 0-1,6-3 1,-7 0-322,-9-1-72,-12-3-257,17 8 640,-60-17-568,19 11 191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3.2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334 458 17620,'8'-5'605,"-1"-1"1,1 0-1,-1 0 1,-1-1-1,1 0 1,8-11-1,-14 16-468,1-1-1,-1 1 1,1 0 0,-1-1-1,0 1 1,0-1-1,0 0 1,0 1 0,0-1-1,-1 0 1,1 1 0,-1-1-1,0 0 1,1 0-1,-1 1 1,-1-1 0,1 0-1,0 0 1,-1 0-1,1 1 1,-1-1 0,0 0-1,0 1 1,0-1 0,0 1-1,-3-5 1,0 3-75,1 0-1,-1 0 1,0 0 0,0 0 0,-1 1-1,1 0 1,-1 0 0,1 0 0,-1 1-1,0-1 1,0 1 0,0 0 0,-1 1-1,1-1 1,0 1 0,-1 0 0,1 0-1,0 1 1,-1-1 0,1 1 0,-7 1-1,-2 0-39,-1 0 0,0 1-1,1 1 1,-1 1-1,1 0 1,-25 10-1,27-8-21,1 0 0,-1 0 0,1 2 0,0-1 0,0 1 0,1 1 1,-12 13-1,16-15-1,0 0 0,0 0 0,1 1 0,0-1 0,1 1 0,0 1 0,0-1 0,0 0 0,1 1 1,1 0-1,-4 14 0,6-20 1,-1 0 1,1-1-1,-1 1 1,1 0 0,0 0-1,0 0 1,0 0-1,1 0 1,-1 0-1,1 0 1,0 0-1,-1 0 1,1 0-1,0-1 1,1 1 0,-1 0-1,0-1 1,1 1-1,0-1 1,-1 1-1,1-1 1,0 0-1,0 0 1,0 0-1,1 0 1,-1 0 0,0 0-1,1-1 1,-1 1-1,1-1 1,0 1-1,-1-1 1,5 1-1,4 0 20,-1 0 0,0-1 0,1 0 0,-1 0 0,0-1 0,1-1 0,-1 0 0,1 0 0,-1-1 0,0 0 0,0-1 0,0 0 0,0-1 0,13-7 1,2-2 52,0 0 0,-2-2 0,1-1 0,24-23 0,-20 15 35,-2-2 0,-1 0 1,-2-2-1,32-46 0,-41 51-44,0 0 0,-2-1 0,-1 0 0,0-1 0,-2 0 0,11-48 0,-18 63-50,-1 6-11,0 1-1,0 0 1,-1 0-1,1-1 1,-1 1-1,0-1 1,0 1-1,0 0 1,0-1 0,-1 1-1,1 0 1,-2-4-1,2 7-2,0 0 0,0-1 0,0 1 0,0 0 0,0 0 0,-1-1 0,1 1 0,0 0 0,0 0-1,0 0 1,0 0 0,0-1 0,0 1 0,-1 0 0,1 0 0,0 0 0,0 0 0,0 0 0,0-1 0,-1 1 0,1 0 0,0 0 0,0 0-1,0 0 1,-1 0 0,1 0 0,0 0 0,0 0 0,0 0 0,-1 0 0,1 0 0,0 0 0,0 0 0,-1 0 0,1 0 0,0 0 0,0 0-1,0 0 1,-1 0 0,1 0 0,0 0 0,-9 10-6,-5 15-13,1 9 24,1 0 0,2 0 0,2 1 0,1 1 0,-4 52 0,9-39-20,1 0 1,3 1 0,12 71-1,-14-117-157,1 0 0,0-1 0,-1 1 1,2-1-1,-1 0 0,0 1 0,1-1 0,2 4 0,-4-6 125,0-1 1,0 0-1,0 0 1,0 1-1,1-1 1,-1 0-1,0 0 1,0 0-1,1 0 1,-1 1-1,0-1 1,0 0-1,1 0 1,-1 0-1,0 0 1,0 0-1,1 0 1,-1 0-1,0 0 1,0 0-1,1 0 1,-1 0-1,0 0 1,1 0-1,-1 0 1,0 0-1,0 0 1,1 0-1,-1 0 1,0 0-1,0 0 1,1 0-1,-1 0 1,0 0-1,1-1 1,10-16-780,-2-9 123,4-8-164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3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34 17244,'2'6'328,"0"0"0,0 0 1,-1 0-1,0 1 0,0-1 1,-1 0-1,0 1 0,0-1 1,0 0-1,-2 8 0,-3 11 670,-8 30-1,3-20 159,-1 12-328,-32 158 1140,42-199-1923,0-4-18,1 0 0,-1 1 0,1-1 0,0 1 0,0-1 0,0 0 0,0 1 0,0-1 0,1 1 1,-1-1-1,1 0 0,-1 1 0,2 2 0,-2-5-19,0 0 1,0 0 0,0 0-1,1 1 1,-1-1 0,0 0-1,0 0 1,0 0-1,1 1 1,-1-1 0,0 0-1,0 0 1,0 0 0,1 0-1,-1 0 1,0 0-1,0 0 1,0 1 0,1-1-1,-1 0 1,0 0 0,0 0-1,1 0 1,-1 0-1,0 0 1,0 0 0,1 0-1,-1 0 1,0 0 0,0 0-1,1-1 1,-1 1-1,0 0 1,0 0 0,1 0-1,-1 0 1,11-9 163,6-16 37,-6 3-97,-2-1 1,0 0-1,-1-1 1,4-26-1,14-102 73,-22 128-183,-3 11 0,3-4-24,-2 0 1,0 0-1,-1 0 1,0 0-1,-2-1 1,-3-22-1,4 39 19,0 0-1,0 1 1,0-1 0,-1 0-1,1 1 1,0-1 0,0 0-1,-1 1 1,1-1-1,-1 1 1,1-1 0,0 0-1,-1 1 1,1-1 0,-1 1-1,1-1 1,-1 1 0,1-1-1,-1 1 1,-1-1 0,2 1 0,-1 0 0,1 0 1,-1 0-1,1 0 1,-1 0-1,1 0 0,-1 0 1,1 1-1,-1-1 1,1 0-1,-1 0 1,1 0-1,0 1 0,-1-1 1,1 0-1,-1 1 1,1-1-1,0 0 0,-1 1 1,1-1-1,0 0 1,-1 1-1,1-1 1,0 1-1,-1-1 0,1 1 1,0-1-1,0 0 1,-1 1-1,-3 10-17,-1-1 0,2 1-1,-1 0 1,1 0 0,-2 21 0,2-10-8,1 1 1,2 24-1,0-39 30,1-1-1,0 0 1,0 0 0,0 0-1,1 1 1,0-1 0,0-1-1,6 12 1,-6-15 2,-1 0 0,1-1 0,0 1 0,0-1 0,0 0 0,0 0 0,1 0 0,-1 0 0,0 0 1,1 0-1,-1 0 0,1-1 0,0 1 0,0-1 0,-1 0 0,1 0 0,0 0 0,0 0 0,0 0 0,0-1 0,0 1 0,0-1 0,4 0 0,1-1 7,0 1 0,0-2 0,0 1 0,-1-1 0,1 0 0,0-1 0,-1 0 0,1 0 0,-1-1 0,0 0 0,0 0 0,11-9 0,7-8 59,41-41-1,-59 55-58,19-24 22,-18 21-31,0 1 1,18-16-1,-26 25-2,0 0 0,1 0-1,-1 0 1,0 0 0,0-1-1,0 1 1,0 0-1,0 0 1,0 0 0,1 0-1,-1 0 1,0 0 0,0 0-1,0 0 1,0 0-1,0 0 1,1 0 0,-1 0-1,0 0 1,0 0 0,0 0-1,0 0 1,0 0-1,0 0 1,1 1 0,-1-1-1,0 0 1,0 0 0,0 0-1,0 0 1,0 0-1,0 0 1,0 0 0,1 0-1,-1 0 1,0 1 0,0-1-1,0 0 1,0 0-1,0 0 1,0 0 0,0 0-1,0 0 1,0 1-1,0-1 1,0 0 0,0 0-1,0 0 1,0 0 0,0 0-1,0 0 1,0 1-1,0-1 1,0 0 0,0 0-1,0 0 1,0 0 0,0 0-1,0 1 1,0-1-1,0 0 1,0 0 0,-1 12-13,-9 30-4,-18 46 0,-1 5 29,23-70-238,-11 49 502,16-64-1124,0 0-1,0 0 1,2 15-1,-1-23 825,0-1-1,0 1 0,0 0 0,0 0 0,0 0 0,0 0 1,0 0-1,0 0 0,1 0 0,-1 0 0,0 0 0,0 0 0,0 0 1,0-1-1,0 1 0,0 0 0,0 0 0,0 0 0,0 0 1,0 0-1,0 0 0,1 0 0,-1 0 0,0 0 0,0 0 1,0 0-1,0 0 0,0 0 0,0 0 0,0 0 0,0 0 0,1 0 1,-1 0-1,0 0 0,0 0 0,0 0 0,0 0 0,0 0 1,0 0-1,0 0 0,0 0 0,0 0 0,1 0 0,-1 0 1,0 0-1,0 1 0,0-1 0,0 0 0,0 0 0,0 0 0,0 0 1,0 0-1,0 0 0,0 0 0,0 0 0,0 0 0,0 0 1,0 1-1,5-11-882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15187,'-3'15'1598,"20"372"882,-9-294-2174,2 38 214,29 135 0,-38-258-531,0-6-21,-1 0 0,0-1 1,0 1-1,1 0 0,-1 0 1,1 0-1,0-1 0,-1 1 1,1 0-1,0-1 0,0 1 1,0-1-1,2 3 0,-3-4 19,0 0-1,0 0 0,0 0 0,0 0 1,1 0-1,-1 0 0,0 0 1,0 0-1,0 0 0,0 0 0,1 0 1,-1-1-1,0 1 0,0 0 0,0 0 1,0 0-1,1 0 0,-1 0 1,0 0-1,0 0 0,0 0 0,0-1 1,0 1-1,0 0 0,1 0 0,-1 0 1,0 0-1,0 0 0,0-1 1,0 1-1,0 0 0,0 0 0,0 0 1,0 0-1,0-1 0,0 1 0,0 0 1,0 0-1,0 0 0,0 0 1,0-1-1,0 1 0,0 0 0,0 0 1,0 0-1,0 0 0,0-1 0,0 1 1,0 0-1,0 0 0,0-14-57,-3-19-146,-3-15-67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4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 18748,'0'3'1896,"6"-3"-1015,8 0-281,14 0 992,7-3-208,16-2-391,5 3-185,6-3-256,3 1-104,-3 1-344,0 1-192,-14 1-456,-9 1-368,-17-2-609,-6 0 1161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7:44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 17756,'6'23'2120,"25"-8"-1000,11-8-399,12-6 1087,6-1-360,7-3-311,0-4-305,-1-5-912,-9-2-816,-12-5 792,-10 1-201,-13-1-143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23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363 116 13995,'5'-6'696,"1"0"0,-2 0 1,1 0-1,-1-1 0,1 0 0,-2 0 1,1 0-1,-1 0 0,0-1 0,-1 1 1,0-1-1,0 0 0,1-8 0,-3 16-649,0-1-1,0 1 0,0 0 0,0-1 0,0 1 0,0 0 0,0-1 1,0 1-1,0 0 0,-1-1 0,1 1 0,0 0 0,0-1 0,0 1 1,0 0-1,-1-1 0,1 1 0,0 0 0,0 0 0,-1-1 0,1 1 1,0 0-1,0 0 0,-1-1 0,1 1 0,0 0 0,-1 0 0,1 0 1,0 0-1,-1-1 0,1 1 0,0 0 0,-1 0 0,1 0 0,-1 0 1,-17 3 612,-18 13-308,36-16-333,-25 14 5,0 2 0,2 0 0,0 1 0,1 1 0,0 1 0,2 1 0,0 1 1,1 1-1,1 0 0,2 2 0,0 0 0,1 0 0,2 2 0,-12 28 0,12-21-6,-16 65-1,26-89-11,2 0 0,-1 1 0,1-1-1,0 0 1,1 1 0,0 0-1,1-1 1,0 1 0,0-1-1,1 0 1,0 1 0,4 9-1,-4-16 2,-1 0 0,1 0 0,-1-1-1,1 1 1,0-1 0,0 1 0,0-1-1,0 0 1,1 1 0,-1-1-1,1 0 1,-1-1 0,1 1 0,0 0-1,-1-1 1,6 3 0,-3-3 12,0 1 0,1-1 0,-1 0 0,0-1 0,1 1 0,-1-1 0,0 0 0,1 0 0,5-2 0,3 0 47,1-2 0,-1 0-1,0 0 1,0-1 0,0-1 0,15-9-1,-6 2 109,-1-1 0,28-22 0,-44 31-105,1-1 1,-1 0-1,0 0 0,0-1 1,-1 0-1,0 0 1,0 0-1,0 0 0,-1-1 1,6-15-1,-10 21-46,1 1 0,-1-1 0,0 0 0,0 0-1,1 1 1,-2-1 0,1 0 0,0 0 0,0 1 0,0-1 0,-1 0-1,1 0 1,-1 1 0,1-1 0,-1 0 0,0 1 0,0-1 0,1 1-1,-1-1 1,0 1 0,0-1 0,-1 1 0,1 0 0,0 0 0,0-1-1,-1 1 1,1 0 0,-3-1 0,-2-2 23,-1 0 0,-1 0 0,1 0 0,-15-4 0,-6 0 31,26 7-72,0 0-1,0 0 1,0 1 0,1-1-1,-1-1 1,0 1 0,1 0-1,-1 0 1,1 0 0,-1-1-1,-1-1 1,2 2-1,26-17-21,-19 14 20,0 1-1,-1-1 0,2 2 1,-1-1-1,0 0 0,1 1 1,9-2-1,-15 4 1,0-1 1,0 1-1,0-1 1,0 1-1,-1-1 1,1 1-1,0-1 1,0 0-1,0 1 0,-1-1 1,1 0-1,-1 0 1,2-1-1,-2 2-3,0-1 0,0 1 0,1-1-1,-1 1 1,0-1 0,0 1 0,1-1 0,-1 1 0,0 0-1,1-1 1,-1 1 0,1-1 0,-1 1 0,0 0 0,1 0-1,-1-1 1,1 1 0,-1 0 0,1 0 0,-1-1-1,1 1 1,-1 0 0,1 0 0,-1 0 0,1 0 0,-1 0-1,1 0 1,-1 0 0,1 0 0,-1 0 0,1 0 0,-1 0-1,1 0 1,-1 0 0,1 0 0,-1 0 0,1 0 0,-1 1-1,1-1 1,-1 0 0,1 0 0,-1 1 0,0-1 0,1 0-1,-1 1 1,1-1 0,-1 0 0,0 1 0,1-1 0,-1 1-1,0-1 1,1 1 0,-1-1-6,-1-3 35,-2-5-10,3 8-38,-1 17-90,-2-12 150,3-4-38,0-1 1,-1 1-1,1-1 0,0 0 1,0 1-1,-1-1 0,1 1 0,0-1 1,-1 0-1,1 1 0,-1-1 1,1 0-1,-1 0 0,1 1 1,0-1-1,-1 0 0,1 0 0,-1 0 1,1 1-1,-2-1 0,2 0-12,0 0 2,0 1 5,1 1 0,-1-2 13,-1 2-7,1-1-4,0-1 1,0 0 0,0 0 0,0 1-1,0-1 1,0 0 0,0 0-1,-1 0 1,1 1 0,0-1 0,0 0-1,0 0 1,0 0 0,0 1 0,0-1-1,-1 0 1,1 0 0,0 0 0,0 0-1,0 0 1,-1 1 0,1-1-1,0 0 1,0 0 0,0 0 0,-1 0-1,1 0 1,0 0 0,0 0 0,-1 0-1,1 0 1,0 0 0,0 0 0,0 0-1,-1 0 1,1 0-12,0 1 11,0 0 2,0 1 1,0-1 0,0 0-1,0 0 1,-1 0 0,1 0-1,0 0 1,0 0 0,-1 0-1,1 0 1,-1 0 0,1 0-1,-1 0 1,1 0 0,-1 0-1,0 0 1,0 0 0,1 0-1,-1-1 1,0 1 0,0 0-1,0 0 1,-1 0 0,2-1 10,-2-2 4,-1 7-18,-2 6-24,-1 13-19,-3 34 0,-1 5 9,-32 125 111,42-172 6,0-5-119,-2-17-1783,7-8-2398,-3 4 3136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25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214 165 13035,'19'-35'4886,"-19"40"-1529,-3 18-1985,-16 73 215,4-22-976,2 0 0,-4 117 0,17-191-624,0 0 1,0 0 0,0 0-1,0 0 1,0 1 0,0-1-1,0 0 1,0 0 0,0 0-1,0 0 1,0 0 0,0 0 0,0 0-1,0 1 1,0-1 0,0 0-1,0 0 1,0 0 0,0 0-1,0 0 1,0 0 0,0 0-1,0 0 1,0 1 0,0-1 0,-1 0-1,1 0 1,0 0 0,0 0-1,0 0 1,0 0 0,0 0-1,0 0 1,0 0 0,0 0-1,0 0 1,-1 0 0,1 0 0,0 0-1,0 0 1,0 0 0,0 1-1,0-1 1,0 0 0,0 0-1,0 0 1,-1 0 0,1 0-1,0-1 1,-7-3-545,-6-12-534,-9-23-525,1-1 0,1 0 0,-23-75 0,37 98 1439,-19-64 12,23 74 307,1 0 1,0 0-1,0 0 1,0 0 0,1 0-1,0 0 1,1-1-1,0 1 1,2-10-1,-1 12 42,0 0-1,1 0 1,0 0 0,0 0-1,0 1 1,1-1-1,-1 1 1,1 0 0,0 0-1,0 0 1,1 0-1,-1 1 1,8-5-1,7-3 410,-1 1-1,25-10 1,-11 7-46,0 2 0,37-9 1,-50 16-396,-1 1 1,1 0-1,0 2 1,0 0-1,28 2 0,-44 0-137,1-1-1,0 1 1,0 0-1,0 0 0,0 0 1,-1 1-1,1-1 0,-1 1 1,1 0-1,-1 0 1,1 0-1,-1 1 0,0-1 1,0 1-1,0-1 0,2 5 1,-3-5 1,-1 0 1,1 0-1,-1 0 1,0 1 0,0-1-1,0 1 1,0-1-1,0 1 1,-1-1-1,1 1 1,-1-1-1,0 1 1,0 0 0,1-1-1,-2 1 1,1-1-1,0 1 1,0 0-1,-1-1 1,0 1-1,1-1 1,-1 1 0,0-1-1,0 1 1,-2 2-1,-4 6 87,0 0 0,-1-1 0,0 0 0,-1 0 0,0-1 0,0 0 0,-1 0 0,-13 8 0,-94 55 548,77-50-522,-10 6-1392,98-47-1875,-17 5 2313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25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9 17020,'0'-1'105,"1"0"0,0 1 0,-1-1 0,1 0 0,0 1 0,0-1 0,-1 1 0,1-1 1,0 1-1,0 0 0,0-1 0,0 1 0,0 0 0,0-1 0,0 1 0,0 0 0,0 0 0,0 0 1,0 0-1,-1 0 0,3 0 0,-3 1-19,1-1 0,-1 0 1,1 1-1,-1-1 0,1 1 1,-1-1-1,1 1 0,-1 0 1,1-1-1,-1 1 0,0 0 1,1-1-1,-1 1 0,0-1 1,1 1-1,-1 0 0,0 0 1,0-1-1,0 1 0,0 0 1,0 0-1,1 6 452,-1 0 1,-1 0-1,1 1 0,-3 11 0,-14 44 903,-33 87-1,30-99-1060,3 2 1,-20 98 0,37-150-362,-1 1-1,1 0 1,0-1 0,0 1 0,0 0 0,-1-1 0,2 1 0,-1 0 0,0-1-1,0 1 1,0 0 0,1-1 0,-1 1 0,1-1 0,-1 1 0,1-1 0,0 1 0,0-1-1,-1 1 1,1-1 0,2 3 0,0-3-4,-1 0 0,0 1 0,1-1 0,-1 0 1,1-1-1,-1 1 0,1 0 0,0-1 0,-1 0 0,1 1 0,0-1 0,-1 0 0,4-1 0,9 1-68,0-1-1,-1-1 0,24-5 1,-31 5-550,0 0 1,0 0-1,-1-1 0,1 0 1,9-6-1,-14 8 486,0-1-1,0 0 1,-1 1-1,1-1 1,0 0-1,-1 0 0,1 0 1,-1 0-1,0 0 1,1 0-1,-1 0 1,0-1-1,1-4 1,4-13-902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26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84 18292,'3'-2'379,"0"-1"0,-1 0 0,1 0 0,-1 0 0,0 0 0,1 0 1,-1 0-1,-1 0 0,1-1 0,0 1 0,-1-1 0,0 1 0,1-1 0,-2 0 0,1 1 0,0-1 1,-1 0-1,1-7 0,-1 11-342,0-1 1,0 1-1,0-1 1,0 1-1,0-1 0,-1 1 1,1-1-1,0 1 1,0-1-1,0 1 1,-1-1-1,1 1 1,0-1-1,0 1 0,-1-1 1,1 1-1,0-1 1,-1 1-1,1-1 1,0 1-1,-1 0 0,1-1 1,-1 1-1,1 0 1,-1 0-1,1-1 1,-1 1-1,1 0 1,-2-1-1,1 1 5,-1 0 0,1 0 0,-1 0 0,0 0 0,1 0 0,-1 1 0,1-1 0,-1 0-1,1 1 1,-3 0 0,-2 2 16,0 0 0,0 0 0,1 0 0,-9 7 0,1 1-14,1 1 1,0 1 0,1 0-1,1 0 1,0 1 0,1 1-1,-14 28 1,18-33-30,1 0 1,0 0-1,1 0 0,0 1 0,1-1 1,0 1-1,0 0 0,1 0 0,1 0 0,0-1 1,0 1-1,1 0 0,3 16 0,-3-23-3,1 0 0,-1 0-1,1-1 1,0 1 0,0 0 0,0 0-1,1-1 1,-1 0 0,1 1 0,0-1-1,0 0 1,0 0 0,0-1 0,1 1-1,-1-1 1,1 1 0,-1-1 0,1 0-1,0 0 1,0-1 0,0 1-1,0-1 1,0 0 0,0 0 0,0 0-1,0 0 1,1-1 0,-1 0 0,0 0-1,0 0 1,1 0 0,-1-1 0,0 0-1,0 1 1,0-2 0,0 1 0,0 0-1,0-1 1,0 0 0,0 0-1,0 0 1,-1 0 0,1 0 0,-1-1-1,0 0 1,0 1 0,0-1 0,0 0-1,4-6 1,-6 7-7,0 1-1,0 0 0,-1 0 1,1-1-1,0 1 1,-1-1-1,1 1 1,-1 0-1,0-1 0,1 1 1,-1-1-1,0 1 1,0-1-1,0 1 1,0-1-1,0 1 0,0-1 1,-1 1-1,1-1 1,0 1-1,-1-1 1,1 1-1,-1 0 1,0-1-1,1 1 0,-1 0 1,0-1-1,0 1 1,0 0-1,1 0 1,-1 0-1,-1 0 0,1 0 1,0 0-1,0 0 1,0 0-1,0 0 1,-1 0-1,1 1 1,0-1-1,-1 1 0,-2-2 1,1 1 3,-1-1 0,1 1 0,0 0 0,-1 0-1,1 0 1,-1 0 0,0 1 0,1-1 0,-1 1 0,1 0 0,-1 0 0,0 1 0,1-1 0,-1 1 0,0-1 0,1 1 0,-4 1-1,3 3-11,11-2-6,10-2-5,-7-4 7,0-1 0,0 0 0,-1 0 0,16-10 0,-14 8-5,1 0 0,15-6 0,-26 12 12,0-1 0,-1 1 0,1 0 0,-1 0 0,1 0 0,-1 0 0,1 0 0,0-1-1,-1 1 1,1 0 0,-1 0 0,1 1 0,0-1 0,-1 0 0,1 0 0,-1 0 0,1 0-1,0 0 1,-1 1 0,1-1 0,-1 0 0,1 0 0,-1 1 0,1-1 0,-1 0 0,1 1-1,-1-1 1,1 1 0,0 1 0,0-1 0,-1 1 0,1-1 0,0 1 0,-1-1 0,1 1 0,-1-1 0,0 1-1,1-1 1,-1 4 0,-4 42 13,4-43-9,-4 18-29,2-3-22,-1 0 0,0 0 0,-2 0 0,0-1 0,-8 18-1,8-29-784,5-6 264,2-4 219,2-7-75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27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16 156 15187,'-16'1'3242,"20"2"-236,28 3 83,-25-5-3362,64 10 974,0-4 1,0-3 0,83-6 0,213-31-209,-318 27-406,940-88 440,-914 86-475,-1-3 1,86-24-1,-245 83-2020,55-34 1641,3-3-71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29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283 33 17948,'0'-1'102,"0"0"0,0-1 0,0 1 0,-1 0 0,1-1 0,0 1 0,-1 0 1,1-1-1,0 1 0,-1 0 0,1 0 0,-1 0 0,0-1 0,0 1 0,1 0 0,-1 0 0,0 0 1,0 0-1,0 0 0,0 0 0,0 0 0,0 1 0,0-1 0,0 0 0,0 0 0,-1 1 0,1-1 0,0 1 1,0-1-1,-1 1 0,1 0 0,0-1 0,0 1 0,-1 0 0,1 0 0,0 0 0,-1 0 0,1 0 1,0 0-1,-3 1 0,-1 0 118,-1 0 1,1 1 0,0-1-1,0 1 1,0 0 0,0 1-1,0-1 1,-8 7 0,-4 5-113,1 1 0,0 1 0,1 0 0,1 1 0,0 0 0,1 1 0,2 1 1,-1 0-1,2 0 0,1 1 0,0 1 0,2-1 0,0 1 0,1 1 0,1-1 0,1 1 0,1 0 1,0 41-1,3-58-91,1 0 1,-1 1 0,1-1 0,0 0 0,0 0 0,1 0-1,0 0 1,-1 0 0,2 0 0,-1-1 0,0 1 0,1 0-1,5 5 1,-6-7-4,1-1 0,-1 0-1,1 0 1,0 0 0,0 0-1,0-1 1,0 1 0,0-1-1,0 1 1,0-1 0,0 0-1,0 0 1,1-1 0,-1 1-1,0-1 1,1 1 0,-1-1-1,0 0 1,1 0 0,-1-1-1,0 1 1,6-2 0,1-1 78,1 0 1,-1-1 0,1 0 0,-1 0-1,0-1 1,-1-1 0,1 0 0,9-8 0,-12 9 35,0 0 1,0-1 0,-1 0 0,0-1 0,0 0 0,0 1 0,-1-2 0,0 1-1,-1-1 1,7-14 0,-10 20-100,0 1 0,-1-1 0,1 0-1,-1 0 1,1 0 0,-1 0 0,0 1-1,1-1 1,-1 0 0,0 0 0,0 0 0,-1 0-1,1 0 1,0 0 0,-1 0 0,1 1-1,-1-1 1,1 0 0,-1 0 0,0 1 0,0-1-1,0 0 1,0 1 0,0-1 0,0 1-1,0-1 1,0 1 0,-1-1 0,1 1-1,0 0 1,-1 0 0,0 0 0,1 0 0,-1 0-1,1 0 1,-1 0 0,0 0 0,0 1-1,1-1 1,-1 1 0,0-1 0,-2 1 0,-3-2-2,-1 1 1,1 0-1,0 1 1,-1 0 0,1 0-1,0 0 1,-1 1 0,1 0-1,-11 3 1,-28 15-7,42-17-25,1 0 0,0 0 0,0 0 0,0 1 0,0-1 0,0 1 0,1-1 0,-1 1 0,1 0 0,-4 6 0,5-9 1,1 1 0,-1-1 0,1 1 0,0-1 0,0 1 0,-1-1 0,1 1 0,0 0 0,0-1 0,0 1 0,-1-1 0,1 1 0,0-1 0,0 1 0,0 0 0,0-1 0,0 1 0,0-1 0,0 1 0,0 0 0,1-1 0,-1 1 0,0-1 0,0 1 0,0-1 0,1 1 0,-1 0 0,0-1 0,1 1 0,-1-1 0,0 1 0,1-1 0,-1 0 0,0 1 0,1-1 0,-1 1 0,1-1 0,-1 0 0,1 1 0,-1-1 0,1 0 0,-1 0 0,1 1 0,0-1 0,-1 0 0,1 0 0,-1 0 0,1 0 0,-1 0 0,1 1 0,0-1 0,-1 0 0,1 0 0,-1-1 0,1 1 0,0 0 0,0 0 0,38-5-80,-7-5-4,48-22 1,-53 21 41,0 0 0,45-11 0,-69 21 39,-1 1 0,0 0 1,1-1-1,-1 1 0,0 0 1,1 0-1,-1 0 0,0 0 1,1 1-1,-1-1 0,0 1 1,1-1-1,-1 1 0,4 1 1,-5-1 2,1 0-1,-1 1 1,0-1 0,0 0-1,1 0 1,-1 1 0,0-1-1,0 0 1,0 1 0,-1-1-1,1 1 1,0-1 0,0 1-1,-1 0 1,1-1 0,-1 1-1,0 0 1,1-1 0,-1 1-1,0 2 1,1 10-43,0 0-1,-1 0 1,-1 0-1,0 0 1,-1 0-1,-7 27 1,8-38-2123,3-10 1279,8-14 149,2 7-18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29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223 109 21141,'1'1'185,"-1"1"1,1-1-1,0 1 1,-1-1-1,1 1 1,-1 0 0,0-1-1,1 1 1,-1 0-1,0 0 1,0-1-1,0 1 1,0 0 0,-1 2-1,-5 30 454,3-19 83,-12 61 724,6-40-1277,2 1 1,2 0 0,-1 72 0,7-99-742,-6-31-3696,-8-6 1891,0 1 0,-22-31 1,17 33 2604,-1 1 1,-25-25 0,41 45 140,1 0 1,-1 0-1,0 0 0,1-1 0,0 1 1,0 0-1,0-1 0,0 0 0,0 1 1,1-1-1,0 0 0,0 0 0,0 0 1,0 0-1,0-7 0,1 6-34,0 0 0,1-1 0,0 1 0,0 0 0,0 1 0,1-1 0,-1 0 0,1 0 1,0 0-1,1 1 0,-1-1 0,4-4 0,3-2-66,0 0 1,0 1 0,1 0 0,0 0-1,1 1 1,0 1 0,0 0-1,1 0 1,0 1 0,19-8 0,-21 11-233,-1 0 1,1 0-1,0 1 1,0 0 0,1 1-1,-1 0 1,0 1 0,1 0-1,-1 1 1,1 0 0,-1 0-1,1 1 1,-1 1-1,16 3 1,-21-3-36,0 0-1,0 0 1,0 0 0,-1 1 0,1 0-1,0-1 1,-1 2 0,0-1-1,0 0 1,0 1 0,0 0-1,-1 0 1,1 0 0,-1 0-1,0 1 1,0-1 0,0 1 0,-1 0-1,0 0 1,0 0 0,0 0-1,0 0 1,-1 0 0,0 0-1,0 1 1,0 6 0,-1-4 13,0 1 0,0-1 1,-1 1-1,0-1 1,-1 0-1,0 0 0,0 1 1,0-1-1,-1-1 0,-1 1 1,1 0-1,-1-1 0,0 0 1,-1 1-1,0-2 0,-6 8 1,2-5 41,0-1 0,0 1 0,-1-2 0,-19 13 0,24-17-118,1-1 1,-1 1 0,0-1 0,0 0 0,0 0 0,0-1 0,0 0-1,0 0 1,0 0 0,0 0 0,-1-1 0,1 1 0,-10-2-1,14 1-66,0-1 0,-1 1 0,1-1 0,0 1 0,0-1 0,0 0 0,0 1 0,0-1 1,0 0-1,-1 0 0,2 0 0,-1 0 0,0 0 0,0 0 0,0 0 0,0 0 0,1 0 0,-1 0 0,0 0 0,1 0 0,-2-3 0,-3-28-1083,5 6 284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30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2 15771,'1'-2'5159,"-2"7"-1938,-3 17-844,-8 33-1644,-59 173 642,23-87-1077,46-135-283,0 1 6,0 0-1,0 0 1,0 0-1,1 0 1,-1 11-1,2-17-12,0 0-1,0 1 1,1-1-1,-1 0 1,0 0 0,0 1-1,1-1 1,-1 0-1,1 0 1,-1 1 0,1-1-1,-1 0 1,1 0-1,0 0 1,-1 0 0,1 0-1,0 0 1,0 0-1,0 0 1,0 0-1,0 0 1,0 0 0,0-1-1,0 1 1,0 0-1,1-1 1,-1 1 0,0-1-1,0 1 1,1-1-1,-1 0 1,0 1 0,0-1-1,1 0 1,-1 0-1,3 0 1,9-1 91,1 0 0,0-1 0,0 0 1,-1-1-1,1-1 0,19-8 0,1 1 80,21-7 111,45-12 189,-85 26-410,-1 2-1,1-1 1,0 2 0,28 0 0,-41 1-69,0 0 1,-1 0-1,1 1 0,0-1 1,-1 0-1,1 1 1,-1-1-1,1 1 0,0 0 1,-1-1-1,1 1 1,1 1-1,-2-1-18,-1-1 0,0 0-1,1 1 1,-1-1 0,0 0 0,0 1 0,1-1-1,-1 0 1,0 1 0,0-1 0,1 1 0,-1-1 0,0 1-1,0-1 1,0 0 0,0 1 0,0-1 0,0 1-1,0-1 1,0 1 0,0-1 0,0 1 0,0-1-1,0 0 1,0 1 0,0-1 0,0 1 0,0 0-1,-1 0-110,0 0 0,0 0 0,0-1-1,0 1 1,1 0 0,-1 0 0,0 0 0,0-1-1,0 1 1,-1 0 0,1-1 0,0 1-1,0-1 1,0 0 0,0 1 0,0-1-1,-1 0 1,1 1 0,0-1 0,0 0-1,-1 0 1,1 0 0,0 0 0,0 0-1,0-1 1,-1 1 0,1 0 0,0 0-1,-2-2 1,-21-11-3330,22 13 2384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20 266 15179,'-1'0'83,"0"0"0,0-1 0,-1 1 0,1 0 0,0-1 0,0 1 0,1-1 0,-1 1 0,0-1 0,0 0 0,0 1 0,0-1 1,0 0-1,1 0 0,-1 0 0,0 1 0,1-1 0,-1 0 0,0 0 0,1 0 0,-1 0 0,0-1 0,1 0-20,0 1 1,1 0 0,-1 0-1,0 0 1,0 0 0,0 0 0,1 0-1,-1-1 1,0 1 0,1 0-1,-1 0 1,1 0 0,0 0-1,-1 0 1,1 0 0,0 1-1,1-3 1,5-3 253,0-1 1,0 1-1,1 0 0,8-4 1,36-22 514,0 2 1,2 3 0,91-33 0,-114 49-1073,0 2 1,0 2-1,1 0 1,0 3-1,1 0 1,-1 2 0,1 2-1,45 4 1,-74-3 141,2-1-45,0 1 0,1 0 0,-1 0 0,0 1 0,-1 0 0,9 3 0,-14-5 128,0 0 0,1 0 0,-1 0 0,0 0 1,0 0-1,1 1 0,-1-1 0,0 0 0,0 0 0,0 0 0,0 0 0,1 0 1,-1 0-1,0 1 0,0-1 0,0 0 0,0 0 0,1 0 0,-1 1 1,0-1-1,0 0 0,0 0 0,0 0 0,0 1 0,0-1 0,0 0 0,0 0 1,0 0-1,0 1 0,0-1 0,0 0 0,0 0 0,0 1 0,0-1 0,0 0 1,0 0-1,0 0 0,0 1 0,0-1 0,-12 8-701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31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41 20532,'1'2'206,"0"-1"-1,0 1 1,0-1-1,0 1 0,-1-1 1,1 1-1,0 0 0,-1-1 1,0 1-1,1 0 1,-1 0-1,0-1 0,0 1 1,0 3-1,1 33 543,-1 0-1,-2-1 1,-2 1 0,-13 56-1,35-241 923,-13 95-1527,2-62 142,-8 131-280,0 0 0,3 21-1,-2-34-6,0 1-1,1-1 0,0 1 0,0-1 0,0 1 0,0-1 1,1 1-1,-1-1 0,1 0 0,1 0 0,-1 0 0,0 0 0,5 5 1,-5-8 1,-1 0-1,1 0 1,0 0 0,-1 0 0,1-1 0,0 1 0,-1-1 0,1 1 0,0-1 0,0 0 0,-1 1 0,1-1 0,0 0-1,0 0 1,0 0 0,-1-1 0,1 1 0,0 0 0,0-1 0,-1 1 0,1-1 0,0 1 0,-1-1 0,1 0 0,1-1-1,7-3-4,-1 0 0,16-12 0,-4 0 3,19-21 0,1-1-2,-40 39 4,0-1 0,-1 0 0,1 0 0,0 0-1,0 1 1,0-1 0,0 0 0,0 1 0,0-1 0,0 1 0,0-1-1,0 1 1,0 0 0,0-1 0,0 1 0,1 0 0,-1 0-1,0 0 1,0-1 0,2 2 0,-3-1 0,1 0 0,-1 1 0,1-1-1,-1 1 1,1-1 0,-1 1 0,1-1 0,-1 1 0,1 0-1,-1-1 1,0 1 0,1 0 0,-1-1 0,0 1 0,0 0 0,0-1-1,1 1 1,-1 0 0,0-1 0,0 1 0,0 0 0,0 0-1,0 0 1,0 9-11,-1 1 0,0-1 0,-4 13-1,4-16 8,-61 282-46,61-284-1641,3-9 1191,2-11 164,-4-3-184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32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52 19412,'6'-8'2150,"-7"11"-533,-3 1-1170,1 1 1,1 0-1,-1 0 0,-3 10 0,6-14-422,-1 0 1,1 0-1,0 0 1,0 0 0,0 0-1,0 0 1,0 0-1,0 0 1,1 0-1,-1 0 1,0 0 0,0 0-1,1 0 1,-1 0-1,1 0 1,-1 0-1,1 0 1,0 1 0,-1-2 5,1 1 1,-1-1 0,1 0-1,-1 0 1,1 0 0,-1 0-1,1 0 1,-1 0 0,1 0-1,-1 0 1,1 0 0,-1 0-1,1 0 1,-1 0 0,1 0-1,-1 0 1,1 0 0,-1 0-1,1 0 1,-1-1 0,1 1 0,-1 0-1,0 0 1,1-1 0,0 1-1,3-3 169,-1 0 0,1 0 0,-1 0 0,0 0 0,1 0-1,2-6 1,-3 5-48,0 0 0,-1 0 0,1 0 0,-1-1 0,0 1 0,0-1 0,-1 1 0,1-1 0,-1 1 0,0-1 0,0 0 0,-1-5-1,1 10-140,-1-1-1,0 1 0,0 0 0,0-1 0,0 1 0,0 0 0,-1-1 0,1 1 0,0 0 1,0-1-1,0 1 0,0 0 0,0-1 0,0 1 0,0 0 0,-1-1 0,1 1 0,0 0 1,0 0-1,-1-1 0,1 1 0,0 0 0,0 0 0,-1-1 0,1 1 0,0 0 0,0 0 1,-1 0-1,1-1 0,0 1 0,-1 0 0,1 0 0,-12 4 108,-7 13-59,13-11-54,1 0 1,0 0-1,0 0 0,1 1 0,-1-1 1,2 1-1,-1 0 0,1 0 0,0 1 0,0-1 1,-2 13-1,5-20-4,0 0 1,0 1-1,-1-1 0,1 0 1,0 1-1,0-1 1,0 1-1,0-1 0,0 0 1,0 1-1,0-1 1,0 0-1,0 1 0,0-1 1,1 0-1,-1 1 1,0-1-1,0 0 0,0 1 1,0-1-1,0 0 1,1 1-1,-1-1 0,0 0 1,0 1-1,1-1 0,-1 0 1,0 0-1,0 1 1,1-1-1,-1 0 0,0 0 1,1 0-1,-1 1 1,0-1-1,1 0 0,-1 0 1,1 0-1,14-7 131,13-18 161,-23 18-166,0-1 0,0 1 0,5-12 0,-7 13 83,-8 16-811,0 1-1,1 0 0,1 0 1,0 0-1,-3 21 0,-5 14-2312,6-28 1833,6-9-266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37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26 107 16283,'-4'4'262,"1"1"0,0-1 0,0 1 0,0 0 0,0 0 0,-2 10 0,4-14-206,1 1 0,0-1 0,-1 1 0,1 0 0,0-1 0,0 1 0,0 0 0,1-1 0,-1 1 0,0-1 0,1 1 0,-1-1 0,1 1 0,-1 0 0,1-1 0,0 0-1,-1 1 1,1-1 0,0 1 0,0-1 0,0 0 0,0 0 0,0 1 0,0-1 0,1 0 0,-1 0 0,3 1 0,4 4 184,1-1 1,1 0-1,-1-1 0,1 0 0,-1-1 0,1 0 0,0 0 1,12 1-1,87 7 667,-85-9-743,102 2 568,248-22 0,119-61-401,61-65 273,-569 147-1100,0-1-1,0-1 1,0 0 0,0-1-1,-23-3 1,11-5-93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0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252 563 16476,'1'-2'181,"1"0"0,-1 0 0,0 0 0,0 0 0,0 0 0,0 0 0,0 0 0,-1-1 0,1 1 0,-1 0 0,1-1 0,-1 1 0,0 0 0,0 0 0,0-1 0,0 1 0,0 0 0,0-1 0,-1 1 0,1 0 0,-1-1 0,0 1 0,0 0 0,1 0 0,-1 0 0,-1 0 0,1 0 0,0 0 0,0 0 0,-1 0 0,1 0 0,-1 1 0,0-1 0,1 0 0,-1 1 0,0 0 0,0-1 0,-3-1 1,0 1-5,-1-1 1,1 1-1,-1 0 1,0 0-1,1 0 1,-1 1-1,0 0 1,0 0 0,0 0-1,0 1 1,0 0-1,0 0 1,0 1-1,-7 1 1,6 0-143,-1 0-1,2 1 1,-1-1 0,0 2-1,0-1 1,1 1 0,0 0-1,0 0 1,0 1 0,0 0-1,1 0 1,-9 10-1,8-8-25,1 0 0,-1 1-1,1-1 1,1 1-1,0 1 1,0-1-1,0 1 1,1-1-1,-3 17 1,5-22-6,1 0 0,-1-1 0,1 1 0,0 0 0,0 0 0,0 0 0,0-1 0,1 1 0,-1 0 0,2 4 0,-1-6 1,-1 0 0,1-1 0,-1 1 0,1 0 1,0 0-1,-1 0 0,1 0 0,0-1 1,0 1-1,-1 0 0,1-1 0,0 1 1,0-1-1,0 1 0,0-1 0,0 1 0,0-1 1,0 1-1,0-1 0,0 0 0,0 0 1,0 0-1,0 1 0,0-1 0,0 0 0,0 0 1,0 0-1,0-1 0,0 1 0,0 0 1,0 0-1,2-1 0,7-2 44,-1 0-1,0 0 1,0-1 0,0 0-1,-1-1 1,1 0-1,-1 0 1,0-1 0,13-12-1,2-4 181,37-46 0,-31 31-17,-1-3 1,-3 0-1,-1-1 0,-2-2 0,-1 0 0,-3-1 0,-1-1 1,15-71-1,-29 105-152,-1 0 1,-1 0-1,0 0 1,0-18-1,-3 31-46,1 0 0,-1 0 0,1 1 0,-1-1 0,1 0 0,0 1 0,0-1 0,-1 5 0,-22 79 2,5 1 0,-11 113-1,27-177-9,1 1-1,3 32 0,-1-48-3,1-1 0,0 1 0,1-1 0,0 0 0,0 0 0,0 0 0,1 0 0,0 0 0,1 0 0,-1-1-1,9 11 1,-8-11-62,0-2-393,0 1-1,0 0 0,-1 0 1,1 0-1,-1 0 1,0 0-1,-1 1 1,1-1-1,-1 1 1,2 7-1,-4-12 173,0 0 249,0-1 1,0 0-1,0 0 0,0 0 0,0 0 1,0 0-1,0 1 0,0-1 1,0 0-1,0 0 0,0 0 0,0 0 1,0 1-1,0-1 0,0 0 1,0 0-1,0 0 0,0 0 0,0 0 1,0 0-1,0 1 0,0-1 0,0 0 1,0 0-1,1 0 0,-1 0 1,0 0-1,0 0 0,0 0 0,0 1 1,0-1-1,0 0 0,1 0 0,-1 0 1,0 0-1,0 0 0,0 0 1,0 0-1,0 0 0,1 0 0,-1 0 1,0 0-1,0 0 0,0 0 0,0 0 1,1 0-1,6-4-1039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0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 26 17292,'6'-7'696,"-5"6"-488,0-1-1,1 0 1,-1 0-1,1 1 1,-1-1-1,1 0 1,0 1-1,0 0 1,0-1-1,2 0 1,-4 2-176,0 0 0,0 0 0,0 0 0,0 0 0,0 0 1,0 0-1,1 0 0,-1 0 0,0 0 0,0 0 0,0 0 0,0 0 0,0 0 0,0 0 0,0 0 1,1 0-1,-1 0 0,0 0 0,0 0 0,0 0 0,0 0 0,0 0 0,0 0 0,0 0 0,1 0 1,-1 0-1,0 0 0,0 0 0,0 1 0,0-1 0,0 0 0,0 0 0,0 0 0,0 0 0,0 0 0,0 0 1,0 0-1,0 0 0,0 1 0,1-1 0,-1 0 0,0 0 0,0 0 0,0 0 0,0 0 0,0 0 1,0 1-1,0 9 1069,-4 10 327,-80 234 2534,13-48-3420,69-200-516,1 0 1,-1 0-1,1 0 1,0 0-1,0 0 1,1 9-1,0-14-17,0 0-1,0-1 1,1 1-1,-1 0 0,0 0 1,0 0-1,1 0 1,-1 0-1,1-1 1,-1 1-1,0 0 1,1 0-1,0 0 1,-1-1-1,1 1 1,-1 0-1,1-1 1,0 1-1,1 0 0,-1 0 8,0-1-1,1 1 1,0-1 0,-1 1-1,1-1 1,-1 0-1,1 0 1,-1 0-1,1 0 1,0 0-1,-1 0 1,1 0-1,-1 0 1,1-1-1,1 1 1,33-11 11,0-2 0,-2-1 0,57-30 0,-86 41-265,-3 3-46,0-1-1,0 0 1,0 0-1,0 0 1,0 0-1,-1 0 1,1 0 0,0-1-1,-1 1 1,1-1-1,-1 1 1,1-1 0,1-2-1,-4 1-522,-7 3-277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1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197 24 22093,'0'-1'124,"1"1"0,0-1 0,-1 0 1,1 1-1,-1-1 0,1 0 0,-1 1 1,1-1-1,-1 0 0,1 1 0,-1-1 0,0 0 1,1 0-1,-1 1 0,0-1 0,0 0 1,1 0-1,-1 0 0,0 0 0,0 1 1,0-1-1,0 0 0,0-1 0,-1 1-36,0 1-1,1-1 0,-1 1 1,1 0-1,-1-1 1,0 1-1,1 0 0,-1 0 1,0-1-1,1 1 0,-1 0 1,0 0-1,0 0 1,1 0-1,-1 0 0,0 0 1,1 0-1,-1 0 1,0 0-1,-1 0 0,-5 2 68,1-1-1,-1 1 0,0 0 0,-8 4 1,2 0-126,1 1 1,0 1-1,0 0 1,1 1-1,0 0 1,-11 12-1,17-16 2,-1 1 1,1 1-1,0-1 0,1 1 1,0-1-1,0 1 0,0 1 1,1-1-1,0 0 0,0 1 0,1 0 1,-2 9-1,3-15-20,1 0 0,0 0 0,0 1 0,-1-1 0,2 0 0,-1 0 0,0 0 0,0 1 0,1-1 0,-1 0 0,1 0 0,0 0 0,-1 0 0,1 0 0,0 0 0,0 0 0,2 2 0,-2-3-5,0 1 1,1-1-1,-1 0 0,1 0 1,-1 0-1,1 0 0,-1 0 0,1 0 1,-1-1-1,1 1 0,0-1 1,0 1-1,-1-1 0,1 1 1,0-1-1,3 0 0,1 0 6,0 0 0,0-1-1,1 0 1,-1 0 0,0 0-1,0-1 1,0 0 0,-1 0-1,1-1 1,10-5-1,-6 1 30,0 0 0,16-14 0,-23 18-22,0 0 0,0 0-1,-1 0 1,1 0 0,-1 0 0,1-1 0,-1 1-1,0-1 1,-1 0 0,1 0 0,2-6 0,-4 9-15,0 1 0,0-1 0,0 1 0,0-1 0,1 1 0,-1-1 0,0 1 0,0-1 0,0 1 0,0-1 0,0 1 0,0-1 0,-1 1 0,1-1 0,0 1 0,0 0 0,0-1 0,0 1 0,0-1 0,-1 1 0,1-1 0,0 1 0,0-1 0,-1 1 0,1 0 0,0-1 0,-1 1 0,1 0 0,0-1 0,-1 1 0,0-1 0,0 1 2,0 0 1,0 0-1,0 0 0,0 0 0,0 0 0,0 0 1,0 0-1,0 0 0,0 0 0,0 0 0,0 1 1,0-1-1,-2 1 0,-1 1 5,-1 0 0,1 0 1,0 1-1,-1-1 0,-4 5 0,-7 14 12,16-21-22,0 1 0,-1-1 0,1 0 0,0 1 0,0-1 0,0 0 0,0 1 0,0-1 0,0 0 0,0 1 0,0-1 0,0 1 0,0-1 0,0 0 0,0 1 0,0-1 0,0 0-1,0 1 1,0-1 0,0 0 0,0 1 0,0-1 0,1 0 0,-1 1 0,1 0 1,-1-1 0,1 0 0,0 1 0,-1-1 0,1 0 0,0 0 0,0 1 0,-1-1 0,1 0 0,0 0 0,0 0 0,-1 0 0,1 0 1,0 0-1,-1 0 0,1 0 0,0 0 0,1-1 0,9-1 10,0-2 1,1 1-1,-1-1 1,0-1 0,19-11-1,-20 10-13,0 1-1,0 0 1,1 0-1,0 1 1,-1 1-1,19-4 1,-28 7-2,0 0 0,0 0 1,0 0-1,0 0 0,1 0 0,-1 0 0,0 0 1,0 0-1,0 1 0,0-1 0,0 0 1,0 1-1,0-1 0,0 1 0,0 0 0,0-1 1,-1 1-1,1-1 0,0 1 0,0 0 0,0 0 1,-1 0-1,1-1 0,0 1 0,-1 0 1,1 0-1,-1 0 0,1 0 0,-1 0 0,1 0 1,-1 0-1,0 0 0,1 0 0,-1 0 0,0 0 1,0 0-1,0 1 0,0-1 0,0 0 1,0 0-1,0 2 0,-1 7-28,0 0 0,0 0 1,-4 16-1,3-18-16,-4 32-360,3-20-838,-1-1-1,-5 19 1,8-38 570,1-9-244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1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1 219 20348,'38'2'5338,"20"1"-4164,419-59 991,-125 10-2017,-313 42-158,150-21 46,-170 21-62,0-1 0,-1-1 0,0 0 1,0-1-1,-1-1 0,0-1 1,29-19-1,-46 27-30,1 1 0,0 0 0,-1-1 0,1 1 0,0-1 0,-1 1 0,1-1 0,-1 1 0,1-1 0,-1 1 0,1-1 0,-1 0 0,1 1 0,-1-1 0,1 0 0,-1 1 0,0-1 0,1 0 0,-1 0 0,0 1-1,0-2 1,0 1-29,0 1 0,-1-1-1,1 1 1,-1-1-1,1 1 1,0 0 0,-1-1-1,1 1 1,-1 0-1,1 0 1,-1-1 0,0 1-1,1 0 1,-1 0-1,1 0 1,-1-1-1,1 1 1,-1 0 0,0 0-1,1 0 1,-2 0-1,-43 3-2972,37-2 2935,-23-1-848,-1 0-274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2.7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339 288 11731,'5'-18'4112,"-2"-1"909,-3 19-4894,0-1 0,0 0 1,0 0-1,-1 1 0,1-1 0,0 0 0,0 1 0,-1-1 0,1 0 0,-1 1 0,1-1 1,-1 1-1,1-1 0,-1 1 0,1-1 0,-1 1 0,1-1 0,-1 1 0,0-1 0,1 1 1,-1 0-1,0-1 0,1 1 0,-1 0 0,-1-1 0,-5 0 113,1-1 0,-1 1 0,1 1-1,-1-1 1,0 1 0,1 1 0,-1-1 0,0 1-1,1 0 1,-1 0 0,1 1 0,0 0 0,-1 0-1,1 0 1,-7 5 0,-3 1-171,0 1 1,0 0-1,1 1 0,-18 16 1,20-14-67,0 0 0,2 1 1,-1 0-1,2 1 0,0 0 1,-14 27-1,18-31-7,1 1 0,1 0 0,-1 1 0,2-1 0,0 1 0,0 0 0,1 0 0,1-1 0,0 1-1,0 19 1,2-29 3,-1 0-1,0 1 0,0-1 1,1 0-1,-1 0 0,1 1 1,0-1-1,-1 0 0,1 0 1,0 0-1,1 0 0,-1 0 1,0 0-1,2 2 0,-2-3 2,0 0 0,0 0 0,0-1 0,0 1 0,1 0 0,-1-1 0,0 1 0,0 0 0,0-1 0,1 0-1,-1 1 1,0-1 0,1 0 0,-1 0 0,0 1 0,1-1 0,-1 0 0,2-1 0,2 0 6,0 0 1,0 0-1,0-1 0,0 0 1,0 0-1,0 0 1,-1 0-1,1-1 1,-1 0-1,8-6 0,10-10 57,-1-2 0,-1 0 0,0-1 0,23-36 0,55-105 332,-91 151-362,57-115 291,-54 106-251,-2-1 1,-1 1 0,0-2 0,3-24-1,-10 35-28,-5 10-10,4 3-33,0 0 0,-1 0 1,1 0-1,0 0 1,-1 0-1,1 0 0,0 0 1,0 1-1,0-1 0,-1 3 1,-10 15-5,2 1 0,1 1 0,0-1 1,-6 25-1,7-21-1,-4 9 28,2 1 1,2 0-1,-6 39 0,13-62-100,0 0 0,0 1-1,1-1 1,0 0 0,1 0-1,1 1 1,0-1-1,0 0 1,1 0 0,0 0-1,1-1 1,0 1 0,10 16-1,-14-26-66,1 1-1,0-1 1,0 0-1,-1 0 1,1 0-1,0 0 1,0 0-1,0 0 1,0 0-1,1 0 0,-1 0 1,0 0-1,3 1 1,-4-3 95,1 1 0,-1 0 1,1 0-1,-1 0 0,1 0 0,0 0 1,-1-1-1,1 1 0,-1 0 0,1-1 1,-1 1-1,1 0 0,-1-1 0,0 1 1,1 0-1,-1-1 0,1 1 0,-1-1 1,0 1-1,1-1 0,-1 1 0,0-1 1,1 1-1,-1-1 0,0 1 0,0-1 1,0 1-1,1-1 0,-1 0 0,0 1 1,0-1-1,0 1 0,0-2 0,5-19-793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3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11 19124,'3'-2'343,"1"1"0,-1-1 0,1 1 0,-1 0 0,1 0 0,0 0 0,4 0 1,-7 1-256,0 0 1,-1 0 0,1 0 0,0 0 0,0 0 0,0 0 0,0 0 0,0 1 0,0-1 0,0 0 0,-1 1 0,1-1 0,0 0 0,0 1 0,0-1 0,-1 1 0,1-1 0,0 1 0,-1-1 0,1 1 0,0 0 0,-1-1 0,1 1 0,-1 0 0,1 0-1,-1-1 1,1 1 0,-1 0 0,0 0 0,1 0 0,-1 0 0,0-1 0,1 1 0,-1 0 0,0 0 0,0 2 0,0 7 169,-1 1 0,0 0 0,0-1 0,-1 0-1,-1 1 1,0-1 0,0 0 0,-8 16 0,1 0 12,-37 93 479,-27 87 184,70-181-733,4-24-194,0-1 0,0 1 0,1-1 0,-1 0 1,0 1-1,0-1 0,1 1 0,-1-1 0,0 0 0,1 1 0,-1-1 0,0 0 0,1 1 0,-1-1 0,1 0 0,-1 0 0,0 1 0,1-1 0,-1 0 0,1 0 0,-1 0 0,1 0 0,-1 0 0,1 1 0,-1-1 0,1 0 0,-1 0 0,1 0 0,-1 0 0,0 0 0,1 0 0,-1 0 0,1-1 0,-1 1 0,1 0 0,-1 0 0,1 0 0,-1 0 0,1-1 0,-1 1 0,0 0 0,1 0 0,-1-1 0,1 0 0,32-12 182,37-23-1,11-4-1248,-74 37 649,0 0-66,0 1-1,-1-1 1,1-1-1,-1 1 1,0-1 0,0 0-1,10-9 1,-6-1-552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8:43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45 123 17860,'0'-1'83,"1"1"1,-1 0-1,0 0 1,0 0-1,0 0 1,1 0-1,-1 0 1,0 0-1,0 0 1,0 0-1,1 0 1,-1 0-1,0 0 1,0 0-1,1 0 1,-1 0 0,0 0-1,0 0 1,0 0-1,0 0 1,1 1-1,-1-1 1,0 0-1,0 0 1,0 0-1,1 0 1,-1 0-1,0 0 1,0 1-1,0-1 1,0 0-1,0 0 1,0 0-1,1 0 1,-1 1-1,0-1 1,0 0-1,0 0 1,0 1-1,2 12 1813,-5 20 64,2-28-1521,-35 193 1721,23-131-2000,46-163 248,33-164-273,-58 222-120,-6 29 3,-1 11-11,-2 21-5,0 17 40,1-38-29,0 0-1,0-1 0,0 1 1,0-1-1,1 1 1,-1-1-1,0 0 1,1 1-1,0-1 0,-1 1 1,1-1-1,0 0 1,-1 1-1,1-1 1,0 0-1,0 0 1,0 0-1,0 0 0,0 1 1,0-2-1,1 1 1,-1 0-1,0 0 1,0 0-1,1 0 0,-1-1 1,1 1-1,-1-1 1,0 1-1,1-1 1,-1 1-1,1-1 1,-1 0-1,1 0 0,-1 0 1,1 0-1,-1 0 1,1 0-1,-1 0 1,1 0-1,-1 0 1,3-2-1,7-1 77,0 0-1,-1-1 1,0 0 0,17-10 0,-18 9-50,61-36 288,-44 25-254,0 1-1,32-14 1,-57 29-74,0-1 0,0 1-1,0-1 1,0 1 0,0 0 0,0 0-1,0-1 1,0 1 0,1 0 0,-1 0-1,0 0 1,0 0 0,0 0 0,0 0-1,0 0 1,0 1 0,0-1 0,1 1-1,-1-1 1,-1 0-1,1 1 0,-1-1 1,0 1-1,1-1 1,-1 1-1,0-1 0,1 1 1,-1-1-1,0 1 1,0-1-1,1 1 0,-1 0 1,0-1-1,0 1 0,0-1 1,0 1-1,0 0 1,0-1-1,0 1 0,0-1 1,0 1-1,0 0 1,-2 7-14,1-1 1,-1 0 0,-1 1 0,-3 7 0,1-2 7,-4 12-49,-52 160-2464,51-150 1879,3 0 1,1 1-1,-2 53 1,7-63-378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0 672 14787,'9'13'1633,"19"-7"-745,4-6-256,12-6 936,5-5-488,14-4-183,3-1-41,4 0-448,3 1-408,-2 5-856,1 1 1696,1 5-936,-1-3-56,-4-12-64</inkml:trace>
  <inkml:trace contextRef="#ctx0" brushRef="#br0" timeOffset="1">1349 1 14163,'-11'3'191,"-1"0"0,1 2 0,0-1 0,0 1 0,0 1 0,1 0 0,0 1 0,0 0 0,1 0 0,-1 1 0,2 0 0,-1 0 0,1 1 0,0 1 0,-7 10 0,0 3 1,1 1 0,1 0 1,1 0-1,0 1 1,-11 42-1,15-35-83,1 0-1,2 1 0,1 1 0,2-1 1,1 0-1,2 0 0,1 1 1,1-1-1,2 0 0,2-1 1,0 1-1,2-1 0,15 32 1,-17-46-140,1 0 0,1-1 0,1 0 0,0 0 0,1-1 0,14 15 1,-21-25 1,1-1 1,0 0-1,1 0 1,-1 0-1,1-1 1,0 0-1,0 0 1,0 0-1,1-1 1,-1 0-1,1 0 1,0-1-1,0 0 1,-1 0-1,2 0 1,-1-1 0,0 0-1,0 0 1,10-1-1,-4-2-36,-1 0 1,18-6-1,-30 8 63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5.9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62 18412,'-4'1'463,"-1"1"-1,1 0 1,-1 1 0,1-1 0,0 1 0,0-1-1,0 1 1,-5 6 0,11-8-99,0 0 0,0 0 1,0-1-1,0 1 0,0-1 0,0 0 0,0 0 1,4 0-1,27 0 402,-1-2 0,1-1 0,34-8 0,96-29-291,-32 7-855,-126 32 192,-1 0 0,1 0-1,0 1 1,0 0-1,-1 0 1,9 1 0,-13-1 138,1 0-1,-1 0 1,1 0 0,-1 0-1,1 0 1,-1 1 0,1-1-1,-1 0 1,1 0 0,-1 0 0,0 1-1,1-1 1,-1 0 0,1 1-1,-1-1 1,0 0 0,1 1-1,-1-1 1,0 1 0,1-1 0,-1 0-1,0 1 1,1-1 0,-1 2-1,0-1 28,0 0-1,0 0 1,0 0-1,-1 0 1,1 0-1,0 0 1,0 0-1,-1 0 1,1 0-1,-1 0 1,1 0-1,-1 0 1,0 0-1,1 0 0,-1 0 1,0-1-1,-1 2 1,-5 5-170,0 0-1,-1-1 1,0 0-1,-9 6 1,-13 7-506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6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39 18812,'-3'6'2144,"8"-1"-1103,9-4-353,14-1 1024,4-4-247,5-4-337,7 1-208,2-2-456,0 1-232,-6 0-664,-3 1-656,-11 10 912,-5 3-160,-10-6-144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6.8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53 14027,'-13'14'2288,"1"-3"-1119,7-3-329,5-1 1760,7 2-959,6-3-89,13-5-240,6-1-167,9-7-369,5-2-144,0-3-168,2-1-160,-2 0-528,-4 1-488,-16-1 632,-11-1-152,-15-1-88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7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78 10586,'-9'-11'696,"2"0"-696,3-4-8,2 2 88,2-2-24,2 2-16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7.9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402 63 19140,'1'0'99,"0"-1"0,0 0 0,-1 0 0,1 1 0,0-1 0,0 0 0,0 0-1,-1 0 1,1 0 0,0 0 0,-1 0 0,1 0 0,-1-1 0,1 1 0,-1 0 0,0 0 0,1 0 0,-1 0 0,0-1-1,0 1 1,0 0 0,0 0 0,0 0 0,0-1 0,0 1 0,0 0 0,-1 0 0,1 0 0,0-1 0,-1 1 0,1 0-1,-1 0 1,1 0 0,-1 0 0,1 0 0,-1 0 0,0 0 0,0 0 0,1 0 0,-1 0 0,0 0 0,0 1 0,0-1-1,0 0 1,0 1 0,0-1 0,0 0 0,-2 0 0,-1-1 73,0 0 1,-1 0-1,1 0 0,-1 1 1,1 0-1,-1-1 0,0 2 1,0-1-1,1 0 0,-1 1 1,-9 1-1,4 1-145,0 1 1,0 0-1,1 0 1,-1 1-1,1 1 1,0 0-1,0 0 1,0 0-1,1 1 0,-1 1 1,2-1-1,-1 1 1,1 1-1,-9 11 1,-5 7-32,1 2 1,2 0 0,-16 34 0,14-22 24,1 1 1,-14 48-1,26-67 0,1 0-1,2 1 1,0-1-1,1 1 1,1 0-1,1 24 1,1-42-9,1 0 1,-1 0-1,1 0 1,0 1-1,1-1 0,-1 0 1,1 0-1,0-1 1,0 1-1,0 0 1,1-1-1,3 5 1,-4-6 1,0-1 0,0 0-1,1 1 1,-1-1 0,1 0 0,-1-1 0,1 1 0,0 0 0,0-1 0,0 0-1,0 1 1,0-1 0,0 0 0,0-1 0,0 1 0,0 0 0,0-1 0,1 0-1,-1 0 1,5 0 0,4-2 44,0 0-1,0 0 1,0-1-1,0-1 1,0 0-1,-1 0 1,0-2-1,0 1 1,0-1 0,0-1-1,-1 0 1,0 0-1,-1-1 1,0 0-1,0-1 1,0 0-1,-1 0 1,-1-1-1,9-14 1,-14 21-34,0 0 0,0-1 0,-1 1 0,1-1 0,-1 1 0,0-1 0,0 0 0,0 1 0,-1-1-1,1 0 1,-1 1 0,0-1 0,0 0 0,-1-7 0,1 10-15,-1-1-1,0 0 1,0 1 0,0-1-1,1 1 1,-1-1-1,-1 1 1,1-1 0,0 1-1,0 0 1,0 0 0,-1-1-1,1 1 1,-1 0-1,1 0 1,-1 0 0,1 0-1,-1 1 1,1-1 0,-1 0-1,0 1 1,1-1-1,-1 1 1,0-1 0,0 1-1,1 0 1,-1 0-1,0 0 1,0 0 0,0 0-1,1 0 1,-1 0 0,-2 1-1,-2 0 8,0 0-1,0 1 1,0-1 0,0 1-1,1 0 1,-1 1 0,1-1-1,-8 6 1,10-6-14,0 0 1,0 0-1,0 0 0,0 0 1,1 0-1,-1 1 1,1-1-1,0 1 0,-1 0 1,1 0-1,1 0 0,-1 0 1,0 0-1,1 0 1,-3 7-1,4-10-2,0 1 1,0-1-1,0 1 1,-1 0-1,1-1 0,0 1 1,0-1-1,0 1 1,0 0-1,1-1 1,-1 1-1,0-1 0,0 1 1,0-1-1,0 1 1,0-1-1,1 1 0,-1 0 1,0-1-1,1 1 1,-1-1-1,0 0 1,1 1-1,-1-1 0,0 1 1,1-1-1,-1 1 1,1-1-1,-1 0 1,2 1-1,-1 0 1,1-1-1,0 1 1,0-1-1,-1 1 1,1-1-1,0 0 1,0 0-1,0 0 1,0 0-1,1 0 1,44-11 1,-18 0 0,38-19 0,-46 19 3,1 1 0,0 1 0,33-9 0,-53 18-6,0-1 1,0 1-1,0-1 0,0 1 0,0 0 0,0 0 1,0 0-1,0 0 0,0 0 0,0 1 0,0-1 1,0 0-1,0 1 0,0-1 0,0 1 0,3 1 1,-4-1-1,0 0 0,0 0 0,0 0 0,0 0 0,-1 0 0,1 0 0,0 0 1,0 0-1,-1 0 0,1 1 0,-1-1 0,1 0 0,-1 0 0,0 0 0,1 1 1,-1-1-1,0 0 0,0 1 0,0 1 0,0 5-2,-1 1 0,0-1 1,-1 0-1,0 0 0,0 0 0,-5 10 1,-26 93-840,33-110 763,-1 0 1,1 0-1,0 1 0,-1-1 0,1 0 0,0 0 1,0 0-1,0 1 0,0-1 0,0 0 1,0 0-1,0 1 0,1-1 0,-1 0 1,0 0-1,1 0 0,-1 1 0,1-1 1,-1 0-1,1 0 0,-1 0 0,1 0 0,0 0 1,0 0-1,-1 0 0,1 0 0,2 1 1,-1-1 5,0 0-1,-1-1 1,1 1 0,0-1 0,0 1 0,0-1 0,0 0 0,0 0-1,1 0 1,-1 0 0,0 0 0,0 0 0,0-1 0,0 1 0,0-1-1,2 0 1,23-10-723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8.3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0 20380,'0'0'1905,"-1"8"-1209,-4 3-272,0 11 856,-3 8-296,1 10-327,1 7-217,5 7-208,1 3-56,3-6-160,3 0-40,4-8-200,-2-11-232,0-9-521,-4-10-375,-7-13 1024,-6-9-264,-2-14-136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8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0 101 19060,'3'-5'222,"0"0"0,0 1-1,0-1 1,1 1 0,0 0 0,0 0-1,0 0 1,0 1 0,0-1 0,1 1-1,-1 0 1,1 1 0,0-1 0,0 1-1,0 0 1,8-3 0,10-1 405,0 0 1,36-3-1,-51 8-407,51-7 149,1 3 0,0 2 0,1 3 0,79 10-1,-136-9-366,61 12 19,-61-12-20,1 0 1,-1 1-1,0-1 0,0 1 1,0 0-1,0 0 0,0 1 1,0-1-1,-1 1 0,1 0 1,-1-1-1,4 5 0,-7-6 0,1 1 0,0-1 1,-1 0-1,1 0 0,-1 0 0,1 1 0,-1-1 0,0 0 0,1 1 0,-1-1 0,0 0 0,0 1 0,0-1 0,0 0 0,0 1 0,-1-1 0,1 0 0,0 1 0,0-1 0,-1 0 0,1 1 0,-1-1 0,1 0 1,-1 0-1,0 0 0,1 1 0,-1-1 0,0 0 0,0 0 0,-1 1 0,-4 4 9,0 0 0,1-1 0,-13 9 0,15-12-3,-33 20 42,0-1-1,-1-1 0,-1-2 1,-1-2-1,0-2 0,-1-1 1,-44 8-1,82-21-83,-3 1-152,1 0-1,0 0 1,-1 0 0,1-1-1,-1 1 1,-5-2-1,10 1 25,0-1 0,0 1 0,0-1 0,0 1 0,1-1 0,-1 0 0,0 1 0,0-1 0,1 1 0,-1 0 0,0-1 0,1 1 0,-1-1 0,1 1 1,-1-1-1,1 1 0,-1 0 0,1-1 0,-1 1 0,1 0 0,-1-1 0,1 1 0,0 0 0,8-6-568,1 1 0,18-8 0,5 1-625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9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8 18980,'4'-8'3059,"-6"17"-1217,-10 29-231,5-19-931,-56 208 1155,50-164-1605,-10 106-1,23-169-229,-1 10 36,0 0 0,1 0-1,0 0 1,1 0 0,2 11-1,-2-19-25,-1 0 0,1 0 0,-1-1 0,1 1 0,0 0 0,0 0 0,0 0 0,0-1 0,0 1 0,0-1 0,0 1 0,0-1 0,1 1 0,-1-1 0,1 1 0,-1-1 0,1 0 0,-1 0 0,1 0 0,0 0 0,0 0 0,-1 0 0,1-1 0,0 1 0,0 0 0,0-1 0,0 0 0,0 1 0,0-1 0,0 0 0,3 0 0,5-1-22,0 0 0,-1 0 1,1-1-1,-1 0 1,1 0-1,-1-1 1,0-1-1,0 0 1,16-8-1,-20 8-208,1 1 0,-1-1 0,1 0-1,-1 0 1,0 0 0,0-1 0,-1 0 0,0 0 0,1 0-1,-2 0 1,1-1 0,-1 0 0,1 0 0,-1 1 0,2-9-1,1-12-441,-3-2-224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19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299 14 15147,'7'-11'2684,"-13"8"-854,-20 11 163,11 0-1529,0 1 0,0 0 1,1 1-1,0 1 0,1 1 0,-13 13 0,0 3 105,-38 54-1,52-64-335,1 1-1,-15 33 0,22-42-159,0 0 0,0 1 0,1 0 0,1 0 0,0 0 0,1 0 0,-1 11 0,2-19-57,0 0 0,0 1 1,1-1-1,-1 0 0,1 0 1,-1 0-1,1 0 0,0 0 1,0 0-1,1 0 0,-1 0 1,1 0-1,-1 0 1,1 0-1,0-1 0,0 1 1,0-1-1,3 3 0,-2-2-2,1-1-1,-1 0 0,1 1 1,0-1-1,0-1 0,-1 1 1,1 0-1,1-1 0,-1 0 1,0 0-1,0 0 1,6 0-1,-2-1 5,0 0 0,0 0 1,-1 0-1,1-1 0,0 0 1,0-1-1,-1 0 0,1 0 1,-1-1-1,0 1 0,0-2 0,0 1 1,0-1-1,11-7 0,-14 7 0,0-1-1,-1 1 1,1 0-1,-1-1 1,0 0-1,0 0 1,0 0-1,-1 0 1,1 0-1,-1 0 1,-1-1-1,1 1 1,-1-1-1,0 0 1,0 1-1,-1-1 1,1-6-1,-1 9-8,0 1-1,-1-1 0,1 1 1,0-1-1,-1 1 0,0-1 1,0 1-1,1 0 0,-1-1 1,-1 1-1,1 0 0,0 0 1,0 0-1,-1 0 0,1 0 1,-4-3-1,3 3-4,0 1 0,-1-1 0,1 1 0,-1 0 0,1 0 0,-1 0 0,1 0 0,-1 0 0,1 1 0,-1-1 0,0 1 0,0-1 0,1 1 1,-1 0-1,0 0 0,1 0 0,-1 1 0,-4 0 0,1 1-3,1-1 1,-1 1 0,1 0 0,-1 1-1,1 0 1,0-1 0,0 1-1,0 1 1,0-1 0,-8 9-1,10-9-2,0 0-1,0 0 1,0 1-1,0 0 0,0-1 1,1 1-1,-1 0 1,1 0-1,0 0 0,0 1 1,1-1-1,-1 0 1,1 1-1,-1 4 0,2-8 2,0 0 0,0 0 0,0 1-1,0-1 1,1 0 0,-1 0 0,0 0-1,0 0 1,1 0 0,-1 0 0,1 0-1,-1 0 1,1 0 0,0 0 0,-1 0-1,1 0 1,0 0 0,-1 0 0,1 0-1,0-1 1,0 1 0,0 0 0,0 0-1,0-1 1,0 1 0,0-1 0,0 1-1,0-1 1,0 1 0,0-1 0,0 0-1,0 0 1,2 1 0,3 0 1,-1 0 0,1-1 0,0 0 0,0 0 0,6-1 0,7-1 2,1-2 1,-1-1-1,0 0 0,0-1 1,19-10-1,3-3 0,41-27 0,-65 40-34,-17 6 30,0 0 0,0 0 0,0 0 0,0 0 1,0 0-1,1 0 0,-1 0 0,0 0 0,0 0 0,0 0 0,0 0 0,0 0 0,1 0 0,-1 0 0,0 0 0,0 0 0,0 0 0,0 1 0,0-1 0,0 0 0,0 0 0,1 0 0,-1 0 0,0 0 0,0 0 0,0 1 0,0-1 0,0 0 0,0 0 0,0 0 0,0 0 0,0 0 0,0 1 0,0-1 0,0 0 1,0 0-1,0 0 0,0 0 0,0 1 0,0-1 0,0 0 0,0 0 0,0 0 0,0 0 0,0 0 0,0 1 0,-13 26-59,11-24 60,-23 37-73,-13 25 104,34-58-184,1 1-1,0 0 0,0 0 1,1 0-1,-1 0 0,0 12 1,3-19 116,-1 0-1,1 0 1,0-1 0,0 1 0,0 0 0,0 0 0,0-1-1,0 1 1,0 0 0,0 0 0,0-1 0,1 1-1,-1 0 1,0-1 0,0 1 0,1 0 0,-1-1-1,0 1 1,1 0 0,-1-1 0,0 1 0,1 0 0,-1-1-1,1 1 1,-1-1 0,1 1 0,0-1 0,-1 1-1,1-1 1,-1 0 0,1 1 0,0-1 0,-1 0 0,1 1-1,0-1 1,0 0 0,-1 0 0,1 1 0,0-1-1,-1 0 1,1 0 0,1 0 0,13 0-449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0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0 420 13723,'3'1'227,"0"1"0,0-1 0,0 0 0,0 0-1,0 0 1,0 0 0,0 0 0,0-1 0,0 1 0,1-1 0,-1 0 0,5 0 0,41-6 1109,-39 4-856,276-59 4237,-103 20-3270,876-161 1018,-440 88-2222,-598 110-261,-30 6-710,-38 4-1082,-8-5 850,29-1 280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16756,'1'3'169,"0"0"0,0 0 0,0 1 0,0-1 0,-1 0 0,1 0 1,-1 0-1,0 0 0,0 1 0,0-1 0,-1 0 0,1 0 0,-1 0 1,0 4-1,-1 3 180,-19 441 3785,19-272-2737,-1-156-1084,3-19-189,-1 0-1,0 0 1,1 1 0,0-1-1,0 1 1,0-1-1,1 5 1,2-11 510,-3 1-618,0 1 0,1 0 0,-1-1 0,0 1 0,0 0 1,1-1-1,-1 1 0,0-1 0,0 1 0,1 0 0,-1 0 0,0-1 0,1 1 0,-1 0 1,1-1-1,-1 1 0,0 0 0,1 0 0,-1 0 0,1 0 0,-1-1 0,0 1 0,1 0 0,-1 0 1,1 0-1,-1 0 0,1 0 0,-1 0 0,1 0 0,-1 0 0,0 0 0,1 0 0,-1 0 1,1 1-1,-1-1 0,1 0 0,-1 0 0,0 0 0,1 0 0,-1 1 0,1-1 0,-1 0 0,0 0 1,1 1-1,-1-1 0,0 0 0,1 1 0,0 0-15,0 1 0,1-1 0,-1 0 0,1 0 0,-1 0 0,1 0 0,-1 0 0,1 0 0,0-1 0,0 1 0,-1 0 0,1-1 0,0 0 0,0 1 0,-1-1 0,1 0 0,0 0 0,0 0 0,0 0 0,0 0 0,-1 0 0,1 0 0,0-1 0,0 1 0,-1-1 0,1 1 0,0-1 0,0 0 0,-1 0 0,1 1 0,1-3 0,5-2 2,0 0 0,0 0-1,-1-1 1,12-12-1,15-21 14,-2-1-1,-2-2 0,43-77 0,-53 85-8,135-240-1831,-154 268-411,-8 15 434,4-4 879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1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369 191 16516,'2'-1'260,"34"-28"2383,-35 28-2437,1-1 0,-1 1 0,1 0 0,-1-1 1,0 1-1,0-1 0,0 1 0,0-1 0,0 0 0,0 1 1,0-1-1,0 0 0,-1 0 0,1 0 0,-1 1 0,1-1 1,-1 0-1,0 0 0,0 0 0,0 0 0,0-2 0,-1 2-95,1 1 0,-1 0 0,0-1 0,0 1 0,0 0 0,0 0 0,0 0 0,0 0-1,0 0 1,-1 0 0,1 0 0,0 0 0,0 0 0,-1 1 0,-1-2 0,-27-10 302,14 6-99,16 6-284,-1 0 1,0 0-1,0 0 0,0-1 0,1 1 0,-1 0 0,0-1 0,0 1 1,1-1-1,-1 1 0,0-1 0,1 1 0,-1-1 0,0 1 0,1-1 1,-1 0-1,1 1 0,-1-1 0,1 0 0,0 0 0,-1 1 0,1-1 1,-1-1-1,1 1-22,1 1 0,-1-1 1,0 1-1,1-1 0,-1 1 1,1-1-1,-1 1 0,1-1 1,-1 1-1,1 0 0,-1-1 1,1 1-1,-1-1 0,1 1 1,-1 0-1,1 0 0,0-1 1,-1 1-1,1 0 0,-1 0 1,1 0-1,1 0 0,1-1-39,0 0-1,0 0 0,0 1 0,0 0 0,0 0 0,0 0 0,1 0 0,-1 0 0,0 1 0,0-1 0,0 1 0,3 1 0,-5-2 16,7 3-220,0-15 384,-8 11-137,1 0-1,-1 0 1,0 0-1,1 0 1,-1 0-1,0 0 0,0 0 1,1 0-1,-1-1 1,0 1-1,0 0 1,0 0-1,0 0 1,-1 0-1,1 0 0,0-1 1,0 1-1,-1 0 1,1 0-1,-1 0 1,1 0-1,-1 0 0,1 0 1,-1 0-1,-1-1 1,0 0 4,-1-1 0,1 2-1,-1-1 1,0 0 0,0 1 0,1-1 0,-1 1 0,0 0 0,-4-1-1,-1-1 10,1 1-1,-1 0 0,0 1 0,0 0 0,0 0 0,0 1 0,1 0 0,-1 0 0,0 1 0,0 0 0,0 0 0,-11 4 0,8-1 0,0 0 0,0 1 0,1 0 0,0 1-1,0 0 1,1 1 0,-17 14 0,7-2 47,0 2-1,1 0 1,1 2-1,1 0 1,0 0-1,-14 34 1,24-46-29,1 1 0,0-1 0,1 1 0,0 0 0,1 0 0,0 1 0,1-1 1,0 1-1,1 15 0,1-22-25,1 0 1,-1 1-1,2-1 1,-1 0 0,1 0-1,-1 0 1,2 0-1,-1 0 1,1 0-1,0-1 1,0 1 0,0-1-1,1 0 1,0 0-1,0 0 1,0 0 0,0-1-1,1 1 1,0-1-1,6 4 1,-5-4 32,-1-1 1,1 1-1,0-1 1,0-1-1,0 1 0,0-1 1,1 0-1,-1 0 1,0-1-1,1 1 0,0-2 1,-1 1-1,1-1 1,-1 0-1,1 0 1,0-1-1,-1 1 0,1-2 1,-1 1-1,1-1 1,-1 0-1,0 0 0,0-1 1,0 1-1,0-1 1,0-1-1,0 1 1,-1-1-1,0 0 0,0 0 1,0-1-1,0 0 1,0 1-1,-1-2 1,5-7-1,26-26 265,-28 32-298,1-1-1,-1 0 1,8-14 0,-13 19-12,0 0 1,0-1-1,-1 0 1,1 1-1,-1-1 1,0 0-1,0 0 1,0 0-1,-1 0 1,0 0-1,1 1 1,-1-1-1,-1-6 1,0 3-2,1-1 1,0 1-1,1-1 0,0 1 1,0-1-1,0 1 0,1-1 0,0 1 1,1 0-1,5-12 0,4-4-6,28-38 0,-13 20-2,-27 41 2,0 0-1,0 0 0,0 0 0,0 0 0,0 0 0,0 0 0,0 0 1,0 0-1,0 0 0,0 0 0,0 0 0,-1 0 0,1 0 1,0 0-1,0 0 0,0-1 0,0 1 0,0 0 0,0 0 1,0 0-1,0 0 0,0 0 0,0 0 0,0 0 0,0 0 1,0 0-1,0 0 0,0 0 0,-1 0 0,1 0 0,0 0 0,0 0 1,0 0-1,0-1 0,0 1 0,0 0 0,0 0 0,0 0 1,0 0-1,0 0 0,0 0 0,0 0 0,-13 10-13,10-7-29,-1-1 0,1 1 0,0 1 0,1-1 0,-1 0 1,0 1-1,-2 5 0,6-5-2972,-7-13 999,-16-9 728,8 9 624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2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589 63 11658,'1'-1'299,"0"0"0,0 1-1,-1-1 1,1 0-1,0 0 1,0 0-1,-1 0 1,1 0-1,-1 0 1,1 0 0,-1-1-1,1 1 1,-1 0-1,0 0 1,1 0-1,-1 0 1,0 0-1,0-1 1,0 1 0,0 0-1,0 0 1,0-1-1,0 1 1,0 0-1,-1 0 1,1-2-1,-2 2 79,1-1-1,-1 1 0,1 0 1,-1-1-1,0 1 0,0 0 1,1 0-1,-1 0 0,0 0 1,0 0-1,0 0 0,0 1 0,0-1 1,-3 0-1,-15-3-105,0 0 0,0 1 0,0 0 0,0 2 1,0 1-1,-1 0 0,1 2 0,0 0 0,0 1 0,0 1 0,1 1 0,-1 1 0,-36 16 0,41-15-236,-1 2 0,2 0-1,-1 0 1,1 2 0,1 0-1,0 0 1,0 1 0,1 1 0,1 0-1,0 0 1,1 1 0,0 1-1,1-1 1,1 2 0,0-1-1,-9 28 1,6-5 2,1 1 0,2 1-1,2 0 1,1 0 0,2 0 0,5 69-1,-2-104-32,0 1 1,1-1-1,0 0 0,0 0 0,0 0 0,1 0 0,0 0 0,0 0 0,0 0 0,0 0 0,1 0 0,6 7 0,-7-9 5,1-1 0,0 1 0,0-1 0,0 0 0,0 0-1,1 0 1,-1 0 0,0-1 0,1 1 0,-1-1 0,1 0 0,0 0 0,-1 0-1,1-1 1,0 1 0,-1-1 0,1 0 0,6 0 0,6-1 51,1 0 0,-1-2 1,0 0-1,0 0 0,0-2 1,18-7-1,-23 8-11,0-2 0,0 1 0,0-1 0,-1-1 0,0 0 0,0-1 0,0 0 0,15-16 0,-22 19-39,0 0 1,1 0-1,-1 0 1,-1-1-1,1 1 1,-1-1-1,0 0 0,-1 0 1,1 1-1,-1-1 1,0 0-1,0 0 1,-1 0-1,0 0 1,0-9-1,-1 8 0,0 0 0,0 0 0,0 0 0,-1 0 0,0 0 0,0 0 0,-1 1 0,0-1 0,0 1 0,-1-1 0,1 1 0,-8-9 0,9 13-10,1 1-1,0 0 1,-1-1 0,1 1-1,-1 0 1,1 0 0,-1 0 0,0 0-1,1 0 1,-1 0 0,0 0-1,0 1 1,0-1 0,0 1-1,1-1 1,-1 1 0,0 0-1,0 0 1,0 0 0,0 0-1,0 0 1,0 0 0,0 0-1,0 0 1,0 1 0,1-1-1,-1 1 1,0 0 0,0-1 0,0 1-1,1 0 1,-4 2 0,-5 4-3,1-1 1,0 2 0,1-1-1,-13 15 1,9-9 3,11-13-2,0 1 1,0-1 0,0 1 0,1 0-1,-1 0 1,0-1 0,0 1-1,1 0 1,-1 0 0,1 0 0,-1 0-1,1 0 1,-1 0 0,1 0-1,-1 0 1,1 0 0,0 0 0,-1 0-1,1 0 1,0 0 0,0 0-1,0 0 1,0 0 0,0 0 0,0 0-1,0 0 1,0 0 0,1 0-1,-1 0 1,0 0 0,0 0 0,1 0-1,0 2 1,1-2-1,0 1 1,-1-1-1,1 0 1,0 1 0,0-1-1,0 0 1,0 0-1,1 0 1,-1 0-1,0-1 1,0 1-1,0-1 1,1 1-1,-1-1 1,4 0-1,6 1 0,0-1 0,-1-1 0,1 0-1,0-1 1,0 0 0,-1-1 0,1 0-1,-1-1 1,0 0 0,13-7 0,1-2 6,-1-1 1,0-2-1,26-20 0,-30 15 8,-18 18 9,-9 15-13,-18 30 43,-32 71-1,47-88 35,1 0 0,1 1 0,1 0 1,-6 40-1,13-20-622,0-77-3010,-3 14 2771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3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0 18468,'1'0'158,"0"1"-1,0-1 1,0 0-1,0 0 1,0 1 0,0-1-1,-1 1 1,1-1 0,0 1-1,0-1 1,-1 1-1,1-1 1,0 1 0,0 0-1,-1-1 1,1 1 0,-1 0-1,1 0 1,-1 0-1,1-1 1,-1 1 0,1 0-1,-1 0 1,0 0 0,1 0-1,-1 0 1,0 0-1,0 0 1,0-1 0,0 1-1,0 0 1,0 2 0,0 40 1881,0-28-1540,5 268 351,-5-275-1266,0 1 1,-1-1-1,0 1 1,-5 15-1,6-23 336,0 1-1,-1-1 1,1 1-1,-1-1 1,0 1-1,1-1 1,-1 0-1,0 1 1,0-1-1,0 0 1,0 0-1,0 1 1,0-1-1,0 0 1,0 0-1,0 0 1,-1 0-1,1 0 1,0-1-1,-1 1 1,1 0-1,0-1 1,-1 1-1,1-1 1,-1 1-1,1-1 1,-1 0-1,1 1 1,-1-1-1,1 0 1,-1 0-1,0 0 1,1 0-1,-1-1 1,-1 1-1,-18-9-892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3.4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0 204 16508,'0'-9'553,"1"0"1,-1 1-1,1-1 1,1 1-1,3-13 1,-4 16-317,1 0 1,1 0-1,-1 1 0,1-1 1,-1 1-1,1 0 0,1 0 1,-1 0-1,0 0 0,8-6 0,2 0 193,0 1-1,0 1 1,1 0-1,1 0 1,-1 2-1,1 0 1,0 0-1,0 2 1,22-5-1,-11 4-262,-1 2-1,0 1 1,1 1-1,-1 1 0,30 4 1,-45-3-153,-1 1-1,0 0 1,0 0 0,0 1 0,-1 0 0,1 1 0,-1 0 0,1 0 0,-1 1 0,12 9 0,-17-12-1,0 0 0,-1 1 0,1-1 0,-1 1-1,0 0 1,0-1 0,0 1 0,0 0 0,0 0 0,0 0 0,-1 0 0,0 1-1,1-1 1,-1 0 0,-1 1 0,1-1 0,0 0 0,-1 1 0,0-1 0,1 1-1,-1-1 1,-1 1 0,1-1 0,0 1 0,-1-1 0,0 0 0,0 1 0,0-1-1,0 0 1,0 0 0,-3 5 0,-2 1 53,1 1 1,-2-1-1,0 0 0,0-1 1,0 0-1,-1 0 0,0-1 0,0 1 1,-1-2-1,-19 12 0,17-12-275,0 0-1,-1 0 0,0-1 1,0-1-1,0 0 1,-1-1-1,1 0 0,-1-1 1,-15 1-1,3-7-1206,24 4 1373,0 0 1,1 0-1,-1-1 0,0 1 0,1 0 0,-1-1 0,0 1 1,1-1-1,-1 1 0,0-1 0,1 1 0,-1-1 0,1 0 1,-1 1-1,1-1 0,-1 1 0,1-1 0,0 0 0,-1 1 1,1-1-1,0 0 0,-1 0 0,1 1 0,0-1 1,0 0-1,0 0 0,0 0 0,0 0 0,1-11-921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3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26 15883,'-1'-2'169,"-2"-19"3404,0 18-1348,-1 15-395,-9 40 321,-24 95 919,-35 200-2281,71-342-784,-2 14 14,0-1 1,2 1 0,0 30-1,1-48-14,0 0 0,0 0 0,0 0 0,0 0 0,0 0 0,1 0 0,-1 0 0,0 0 0,1-1 0,-1 1 0,1 0-1,-1 0 1,1 0 0,-1-1 0,1 1 0,-1 0 0,1 0 0,0-1 0,-1 1 0,1-1 0,0 1 0,0 0 0,-1-1 0,1 1 0,0-1 0,0 0 0,0 1 0,0-1 0,-1 0 0,1 1 0,0-1 0,0 0 0,0 0 0,0 0-1,0 0 1,0 0 0,0 0 0,1 0 0,3-1 20,1 0 1,-1 0-1,1-1 0,-1 1 0,6-3 1,-9 3-19,42-18-373,0-1 0,63-40-1,-105 58 318,1 1 0,-1-1 0,1 1-1,-1-1 1,0 0 0,0 1 0,0-1-1,0 0 1,0-1 0,0 1 0,-1 0 0,1-1-1,-1 1 1,1 0 0,-1-1 0,0 0-1,0 1 1,0-1 0,-1 0 0,1 1 0,0-6-1,1-15-463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4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80 15203,'10'-17'2038,"-8"14"-1718,0 0 0,0 0 0,0 0 0,0 0 0,0 0 0,1 0 0,4-3 1,-7 5-264,0 1 1,0 0-1,1 0 0,-1 0 1,0 0-1,0-1 1,0 1-1,1 0 1,-1 0-1,0 0 1,0 0-1,0 0 1,1 0-1,-1 0 1,0 0-1,0 0 1,1 0-1,-1 0 1,0 0-1,0 0 1,1 0-1,-1 0 1,0 0-1,0 0 1,1 0-1,-1 0 1,0 0-1,0 0 1,0 0-1,1 0 1,-1 0-1,0 1 1,0-1-1,0 0 1,1 0-1,-1 0 1,3 11 1176,-3 17 108,-14 61-28,-29 101-1,3-19-768,29-119-192,12-44-80,4-11-117,5-11 7,1-7-39,-1-1 0,0-1 0,6-27 0,15-73 46,-25 98-150,-5 21-18,9-39 4,-1-1 1,-2 0 0,2-80 0,-9 123-8,0-1-14,0 3 4,1 6 11,0 0 1,0-1 0,1 1-1,-1 0 1,1-1 0,5 10-1,-6-13 6,1-1 0,0 1 0,1-1 0,-1 1 0,0-1 0,1 0 0,-1 0 0,1 0 0,-1 0 0,1 0 0,0-1 0,0 1 0,0-1 0,0 0 0,0 0 0,5 1 1,-2-1 4,-1 0 0,1-1 1,-1 0-1,1 0 1,-1-1-1,1 1 1,-1-1-1,0 0 0,6-2 1,8-4 25,-1-1 1,-1 0-1,1-1 1,22-17-1,52-39 63,-80 61-96,-9 9-3,-8 16-2,4-18 1,-31 83-93,-32 95-546,56-152 447,1 0 0,2 0 0,1 0 0,-1 41 0,5-64-99,1 27-608,-1-32 859,0 0 0,0 0 0,0 0 0,0 0 1,0 0-1,0 0 0,1 0 0,-1 0 0,0 0 0,1 0 0,-1 0 0,1 0 0,-1 0 0,1 0 0,-1 0 0,1 0 0,0-1 0,-1 1 0,1 0 0,0 0 0,-1-1 0,1 1 0,0 0 0,1 0 1,7-6-682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28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12567 5 14963,'-61'-4'501,"-1"4"1,-97 11-1,92-5-580,1-1-83,-1468 145-549,735-55 713,-3-43 22,-1719-32-128,1025-50 25,151 1 124,671 17-31,-288 0 4,958 12-18,-143 1 143,-178 24 1,281-19-112,0 2 0,0 2 0,1 2 0,0 2 0,1 2 0,1 2 0,0 1 0,-54 36 0,51-22-33,2 1-1,1 2 1,2 2 0,-41 51-1,-124 182-15,183-240 17,-35 52 6,4 3 0,3 2 0,5 2 0,3 2 1,5 1-1,-42 166 0,64-202 5,-104 403-32,-11 48-163,123-478 174,1-1-1,2 2 0,0-1 0,2 0 0,4 37 1,-2-57 13,0 0 1,1 1-1,1-1 1,0 0-1,0 0 1,1-1-1,0 1 0,0-1 1,1 1-1,0-1 1,1-1-1,0 1 1,1-1-1,-1 0 1,2-1-1,-1 1 1,1-2-1,15 12 1,-5-7 12,1-1 1,1-1 0,0-1 0,0 0-1,1-2 1,0 0 0,32 4 0,13-2-6,77-1 1,210-20-241,2-27-109,-316 35 292,466-61-421,167-21 128,4 25 526,42 17 183,2383-126-148,-1835 134-212,-496 18-24,366-26-268,-568 20 0,1098-89 302,-971 21 1367,-684 92-1321,18-4 18,-28 5-54,0 0 1,0 0-1,0 0 0,1-1 0,-1 1 0,0-1 0,0 1 1,0-1-1,0 1 0,0-1 0,0 1 0,0-1 0,-1 0 1,1 0-1,0 1 0,0-1 0,1-1 0,-6-20 489,2 11-431,-3-86-122,2 20-67,-4 8 72,-23-393 80,35 36-27,-2-154 6,-7 497 41,-25-138 0,20 178-34,-2 0 1,-2 1 0,-1 0-1,-39-75 1,48 107-122,-1 0 1,0 0 0,-1 1-1,-10-12 1,14 18 42,1 1 0,-1-1-1,0 1 1,-1-1 0,1 1-1,0 0 1,-1 0 0,1 0-1,-1 1 1,0-1 0,1 1-1,-1 0 1,0 0 0,0 0 0,0 1-1,-5-1 1,-14 2-225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30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5180 1 12523,'179'60'2578,"-100"-31"-2597,-79-29 18,82 28-137,-1 3-1,118 65 1,-185-88 109,0 2 1,0-1-1,-1 2 1,0 0 0,-1 1-1,0 0 1,16 22-1,-24-28 26,1 1 1,-1 1-1,0-1 0,-1 0 0,1 1 0,-1 0 0,-1 0 0,0 0 1,0 0-1,0 0 0,-1 0 0,0 0 0,-1 1 0,0-1 1,0 0-1,-1 1 0,-2 9 0,-1-1 26,-2 0 0,0 0 0,-1 0-1,-1-1 1,0 0 0,-1 0 0,-14 17 0,-86 96 170,52-73-148,-2-2 0,-3-2-1,-2-3 1,-2-3 0,-2-3 0,-1-3-1,-3-3 1,-129 47 0,26-25 82,-4-7-1,-227 35 1,-333-2-53,523-76-38,-312-28-1,-118-73 202,541 68-156,1-5 0,2-4-1,1-5 1,-102-53-1,57 7-27,81 45 183,-100-45 0,147 77-182,-1 0 1,0 2 0,0 0 0,0 1 0,0 1 0,0 1 0,-1 1 0,1 0 0,-1 1-1,1 2 1,-27 4 0,18 0-23,-1 2 0,1 1 0,0 1 0,1 2-1,0 0 1,-46 31 0,-27 23 8,4 5 1,3 3-1,-162 169 0,229-214-3,-26 38 0,43-53-20,-1 1 0,2 0 0,0 0 0,1 1 0,-5 18 1,9-21-73,3-13 50,0 0 1,0 0 0,0 0 0,0 1-1,0-1 1,0 0 0,0 0 0,0 0-1,0 0 1,0 0 0,0 0 0,0 0-1,0 0 1,0 0 0,0 0-1,0 0 1,0 0 0,0 1 0,1-1-1,-1 0 1,0 0 0,0 0 0,0 0-1,0 0 1,0 0 0,0 0 0,0 0-1,0 0 1,0 0 0,0 0 0,0 0-1,0 0 1,0 0 0,0 0 0,1 0-1,-1 0 1,0 0 0,0 0 0,0 0-1,0 0 1,0 0 0,0 0 0,0 0-1,0 0 1,0 0 0,0 0 0,0 0-1,1 0 1,-1 0 0,0 0 0,0 0-1,0 0 1,0 0 0,0 0 0,0 0-1,0 0 1,0 0 0,0 0-1,0 0 1,0 0 0,0-1 0,14-20-468,14-65 165,-12 29 94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30.7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505 0 15267,'-19'8'317,"0"0"0,0 1 0,1 1 1,0 0-1,1 2 0,-25 20 0,21-12-199,1 0-1,1 1 1,2 1 0,-21 32 0,-6 19-72,3 3-1,4 1 1,-48 144 0,78-205-47,2 1 0,0 0 0,1 0 0,0 1 0,2-1 1,0 1-1,1 28 0,1-43 2,0-1-1,1 0 1,0 0-1,-1 1 1,1-1 0,0 0-1,0 0 1,0 0-1,0 0 1,0 0 0,0 0-1,1 0 1,-1-1-1,1 1 1,-1 0 0,1-1-1,0 1 1,0-1 0,-1 1-1,1-1 1,0 0-1,0 0 1,0 0 0,1 0-1,-1 0 1,0 0-1,0-1 1,0 1 0,3-1-1,4 2 8,0-2 0,0 1 0,0-1 0,0-1 0,0 1 1,9-3-1,49-13-30,-1-2 0,102-44 0,-146 53-51,49-22-67,-1-2 0,-2-4 0,86-61 0,-41 15-20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52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670 3 14227,'-14'1'106,"1"0"-1,-1 1 1,1 1-1,0 0 1,0 1 0,0 0-1,-19 10 1,-93 55 104,70-37-47,9-7 39,2 2 1,-74 59-1,103-73-179,1 1 0,0 0 1,1 1-1,1 0 0,0 2 0,1-1 1,1 1-1,0 0 0,1 1 0,-9 29 0,13-32-23,1 0 0,1 0 0,0 1 0,1 0 0,1-1 0,0 1 0,1 0 0,1 0 0,0-1 0,1 1 0,1 0 0,1-1 0,0 0 0,1 0 0,0 0 0,1-1 0,1 1 0,0-1 0,1-1 0,0 1 0,16 17 0,-4-8-5,1 0-1,0-2 1,2 0-1,1-1 1,0-2-1,43 25 1,-25-20 21,1-1 0,1-3 0,70 21 0,-68-29-4,0-3 0,0-1 0,84 0 0,24 2 33,1 20-6,-95-16-38,71 6 0,-111-18-15,0 0-1,-1-2 1,1 0-1,-1-1 1,1-1-1,-1 0 1,34-12-1,-30 6 28,0-1-1,-1-1 0,-1-1 0,0 0 1,0-2-1,-1-1 0,-1 0 0,-1-1 1,0-1-1,-1-1 0,25-33 0,-37 43 0,0-1-1,-1 0 1,0 0-1,0-1 0,-1 1 1,2-12-1,9-61-9,-10 45 15,8-32 14,8-71 26,-18 111-26,0 0 0,-5-54 0,1 73-9,0 0-1,-1 1 1,0-1-1,0 1 1,-1 0-1,0 0 1,0 0-1,-1 1 1,0-1-1,-1 1 1,0 0-1,0 1 1,-1-1-1,-14-11 1,-7-4 164,-2 2 1,-53-31-1,69 44-146,-43-25 133,-1 3 1,-1 3-1,-114-36 0,138 53-332,0 2 0,-1 2-1,0 1 1,0 1 0,0 2 0,0 2-1,0 2 1,-54 8 0,-94 36-1679,125-30 1454,-5 2-239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16 19572,'0'-1'51,"0"1"1,0 0-1,0-1 0,0 1 1,0 0-1,0 0 0,0-1 1,-1 1-1,1 0 0,0-1 1,0 1-1,0 0 0,0 0 0,0-1 1,-1 1-1,1 0 0,0 0 1,0 0-1,-1-1 0,1 1 1,0 0-1,0 0 0,-1 0 1,1 0-1,0-1 0,0 1 0,-1 0 1,1 0-1,0 0 0,-1 0 1,1 0-1,0 0 0,0 0 1,-1 0-1,1 0 0,0 0 1,-1 0-1,1 0 0,-10 11 1031,-4 25-232,-7 42-595,3 1 0,-11 127 1,18-37-249,11-137-3,2 1-1,1-1 0,9 39 1,-10-60-3,1-1 1,0 0-1,1 0 0,0 0 1,1 0-1,8 14 0,-11-22 8,0 1-1,-1-1 0,1 1 1,1-1-1,-1 0 0,0 0 0,0 1 1,1-2-1,-1 1 0,1 0 1,0 0-1,-1-1 0,1 0 1,0 1-1,0-1 0,0 0 0,0-1 1,0 1-1,0 0 0,0-1 1,0 0-1,1 1 0,-1-1 1,0-1-1,6 0 0,0-1 18,0-2 0,0 1 0,-1-1 1,1 0-1,-1-1 0,0 0 0,0 0 0,-1-1 0,1 0 0,-1 0 0,7-9 0,-14 15-25,74-75 277,121-162 1,-124 145-152,31-39-15,77-96-175,-145 188-200,-26 32-395,-10 11 117,-7 10 159,-4-1 60,2-2-111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18260,'7'14'1872,"9"2"-1136,0-2-295,7-3 895,5 2-400,3 1-248,-1 0-128,4 1-496,-2-1-584,-6 0-680,-1-1 1032,-7 1-192,-4 1-160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9:53.3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1001 276 7938,'-7'-7'254,"0"-1"0,0 2 0,0-1 0,-1 1 0,1 0 0,-2 0 0,1 1 0,0 0 0,-1 0 0,0 1 0,0 1 0,-1-1 0,1 1 0,-1 1 0,1 0 0,-1 0 0,0 1 0,0 0 0,1 1 0,-1 0 0,0 0 0,-14 3 0,-16 3 314,-1 2 0,-69 23 0,-73 42-111,153-59-416,0 2 1,1 1-1,1 1 0,1 2 1,1 0-1,0 2 1,2 1-1,0 1 1,2 1-1,0 1 0,-22 37 1,32-44 0,1 1 1,1 0-1,1 1 1,1 0 0,1 1-1,1-1 1,-6 37-1,10-39-26,1-1 0,1 1 0,0-1 0,1 1 0,1-1 0,1 1 0,0-1 0,2 0 0,0 0 0,8 18 0,-1-9-20,0-1 1,2 0-1,1-1 0,1 0 0,1-1 0,1-1 0,24 24 1,-25-31-21,0-1 1,1-1 0,1 0 0,0-1 0,0-1-1,2-1 1,-1-1 0,1 0 0,37 10 0,-13-9-12,1-2 1,75 6 0,95-7-78,-117-7 95,-77 0 15,260 2-199,-195-6 88,107-18 0,-70 7 371,-1 4-1,143 9 1,-253 1-253,-1 0 1,1 0-1,-1-1 0,1-1 1,-1 0-1,1-1 1,-1-1-1,0 0 1,-1 0-1,1-1 1,-1 0-1,1-1 1,-2-1-1,1 1 1,-1-2-1,0 1 0,0-2 1,-1 1-1,0-1 1,13-18-1,0-1 41,-1 0 0,-2-2-1,-1 0 1,-1-2 0,-1 1-1,16-50 1,-25 57 35,-1 1 1,-1-1-1,-1 0 0,-1-1 0,-1 1 1,-2 0-1,0-1 0,-1 1 0,-2 0 1,-6-32-1,-1 18-239,-2 1 0,-1 0 0,-2 1 1,-1 0-1,-2 2 0,-2 0 0,-1 1 1,-1 0-1,-2 2 0,-1 1 0,-1 1 0,-2 2 1,0 0-1,-2 2 0,-1 1 0,-1 2 0,-1 0 1,-1 3-1,-1 1 0,0 1 0,-38-12 0,18 12 151,-1 2-1,0 3 1,-1 2-1,0 3 1,-1 2-1,1 3 1,-1 2-1,0 2 1,1 4-1,-72 15 1,87-11-104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0:20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769 2510 9906,'-10'15'807,"-1"-1"0,-1 0 1,-22 19-1,7 5 1096,24-89-1124,-53-593 966,-10 276-997,11 74-237,48 245-504,2-1 0,2 0-1,2 0 1,2 0-1,9-52 1,-5 68-16,2 0 0,2 1-1,0 0 1,3 1 0,0 0 0,2 0 0,2 1 0,22-34 0,-33 58 2,0 1 0,0-1 0,0 1 0,1 0 0,0 0 0,0 1 0,1 0 0,-1 0 0,1 0 0,15-7 0,-11 8-4,1 0 1,0 1-1,-1 0 1,1 0-1,0 1 1,23 0-1,29-4 11,0-2 0,0-2 0,86-28 0,-146 37 0,249-65 17,-187 53-18,128-10 1,100 16 0,85-4 0,-51-21 5,215-8-19,-124 53-10,1 1 17,-63-22 4,59 0-17,-380 8 21,379-8-19,-309 1-21,199-40-1,168-82-228,-403 110 155,0 4 0,98-9-1,-156 22 114,2 1-4,0-1 1,0 2-1,0 0 0,19 2 0,-30-1 4,0-1 0,1 1 0,-1 0 0,0 0 0,0 0 0,0 0 0,0 0 0,0 1 0,0-1 0,0 1 0,-1 0 0,1 0 0,-1 0 0,1 0 0,-1 1 0,0-1 0,1 0 0,-1 1-1,0 0 1,-1 0 0,1-1 0,0 1 0,-1 0 0,2 4 0,2 11 15,-1 0 0,0 0 0,-2 0 1,2 29-1,-7 77 35,-1-45-22,42 533 133,-19-456-157,10 118 7,-10-44 603,-14-164-429,-4 1 0,-7 81 0,0-46-160,-16 327 14,22-398-40,5 42 0,-1 6 63,-4-78-56,0 0 0,0 0 0,0 0 0,-1 0 0,1 0 0,0 0-1,-1 0 1,1 0 0,-1 0 0,1-1 0,-1 1 0,1 0 0,-1 0 0,1 0 0,-1-1 0,0 1-1,0 0 1,1-1 0,-1 1 0,0 0 0,0-1 0,0 1 0,0-1 0,1 1 0,-1-1 0,0 0-1,0 1 1,0-1 0,0 0 0,-2 1 0,-37 2 73,23-3-65,-295 55 63,-4-1-72,-260-23 12,-2-28-19,245-3 12,-939-39 27,-326-17-30,811 35-19,615 15 20,146 5 12,-283 1-579,272 3 452,0 1 0,1 2-1,0 2 1,0 1 0,0 1 0,-43 21-1,15 1-125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2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46 17436,'-1'-3'95,"0"1"0,0 0 0,0-1 0,0 1 0,0 0 0,-1 0 0,1 0 0,-1 0 0,0 0 0,1 0 0,-1 1 0,0-1 0,0 0-1,0 1 1,0-1 0,0 1 0,0 0 0,-1 0 0,1 0 0,0 0 0,-1 0 0,1 0 0,0 1 0,-1-1 0,-2 0 0,-7-1 147,0 1-1,-1 0 1,-21 1-1,13 1-111,0 1 0,1 1-1,-1 1 1,1 1 0,0 1-1,0 0 1,1 1 0,-1 2-1,2 0 1,-1 1 0,1 0-1,1 2 1,0 0 0,1 1 0,0 0-1,1 1 1,0 1 0,1 1-1,-23 33 1,19-20-36,2 1-1,0 1 1,2 0-1,1 1 1,-8 33-1,14-39-52,1 1 0,1 0 0,2-1 0,0 1 0,2 1 0,4 48 0,-1-65-32,0 0-1,0 0 0,1 0 1,0 0-1,1-1 1,0 0-1,1 1 0,0-1 1,0-1-1,8 11 1,-8-14 6,0 0 0,0 0 0,1-1 1,0 0-1,0 0 0,0 0 0,0-1 0,1 1 1,0-1-1,0-1 0,0 0 0,0 0 1,0 0-1,1-1 0,9 2 0,-3-2 47,-1-1-1,1 0 0,0-1 1,-1 0-1,1-1 0,-1-1 1,1 0-1,-1-1 0,21-7 1,-23 6 18,0 0 0,0-1 0,-1 0 0,0-1 0,0 0 0,0-1 0,-1 1 0,0-2 0,0 0 0,-1 0 0,12-13 0,-18 18-48,0 0 0,-1 1 1,1-1-1,0 0 0,-1 0 0,1-1 1,-1 1-1,0 0 0,0 0 0,-1-1 1,1 1-1,0 0 0,-1-1 0,0-6 1,0 8-20,-1 0 1,1 0-1,-1 0 1,0 0-1,1 0 1,-1 0-1,0 1 1,0-1-1,0 0 1,0 0-1,-1 1 1,1-1-1,0 1 1,-1-1-1,1 1 1,-1-1-1,1 1 1,-1 0-1,0 0 1,0 0-1,0 0 1,1 0-1,-1 0 1,0 0-1,-2 0 1,-6-1-7,0 0 1,0 1 0,0 0-1,0 0 1,0 1-1,-1 0 1,1 1-1,0 1 1,0-1 0,0 1-1,1 1 1,-1 0-1,0 0 1,1 1-1,0 1 1,0-1 0,0 1-1,-13 10 1,21-14-11,1-1-1,-1 0 1,1 1 0,0-1-1,-1 1 1,1-1 0,-1 1-1,1-1 1,0 1 0,-1-1 0,1 1-1,0-1 1,0 1 0,-1-1-1,1 1 1,0-1 0,0 1-1,0 0 1,0-1 0,-1 1 0,1 1-1,9 4-64,18-5-26,-9-2 50,1-2-1,-1 0 1,0-1-1,23-10 1,69-32-91,-73 29 103,68-22 1,-79 36 56,-25 3-21,0 0 0,-1 0-1,1 1 1,0-1-1,-1 0 1,1 0 0,0 0-1,-1 1 1,1-1 0,-1 0-1,1 1 1,-1-1-1,1 0 1,-1 1 0,1-1-1,-1 1 1,1-1-1,-1 1 1,1-1 0,-1 1-1,1 0 1,0 2 9,-1 0 0,0 0 0,1 0 1,-1 0-1,0 0 0,0 0 0,-1 0 0,1 0 0,0 0 1,-1 0-1,0-1 0,-1 5 0,-16 54 161,8-32-378,-10 57-1,20-68-695,0-18 887,1 1 1,-1-1-1,0 0 1,0 0-1,0 1 1,1-1-1,-1 0 1,0 1-1,0-1 0,0 0 1,1 0-1,-1 0 1,0 1-1,1-1 1,-1 0-1,0 0 1,0 0-1,1 0 1,-1 0-1,0 1 0,1-1 1,-1 0-1,0 0 1,1 0-1,-1 0 1,0 0-1,1 0 1,-1 0-1,0 0 1,1 0-1,-1 0 0,0 0 1,1-1-1,-1 1 1,0 0-1,1 0 1,-1 0-1,0 0 1,0 0-1,1-1 0,-1 1 1,0 0-1,1 0 1,-1 0-1,0-1 1,0 1-1,0 0 1,1 0-1,-1-1 1,0 1-1,13-13-414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2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17372,'1'0'138,"0"1"1,0 0 0,0-1 0,0 1-1,0 0 1,0 0 0,-1-1-1,1 1 1,0 0 0,0 0 0,-1 0-1,1 0 1,-1 0 0,1 0 0,-1 0-1,1 1 1,-1-1 0,1 0-1,-1 2 1,5 27 439,-4-23-71,8 104 1006,-8 136 0,-2-125-1349,-1-104-793,2-18 616,-1 0 1,1 0-1,-1 0 0,1 0 0,0 0 0,-1 1 0,1-1 0,-1 0 0,1 0 0,0 0 0,-1 0 0,1 0 0,-1-1 0,1 1 0,0 0 0,-1 0 0,1 0 0,0 0 0,-1 0 0,1 0 0,0-1 0,-1 1 0,1 0 0,0 0 0,-1-1 0,1 1 0,0 0 0,-1 0 0,1-1 0,0 1 0,0 0 0,-1-1 0,1 1 0,0 0 0,0-1 0,0 1 0,0 0 0,-1-1 0,-9-12-204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2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19044,'3'-3'210,"-1"1"0,0 0 0,0-1 0,1 1 0,-1 0 0,1 1 0,0-1-1,-1 0 1,1 1 0,0 0 0,4-2 0,37-9 423,-32 10-201,73-16 83,0 5 0,1 4 1,156 2-1,-210 8-501,-1 1 0,34 8-1,-55-8-7,0 0-1,-1 0 1,1 2-1,-1-1 1,0 1-1,0 0 1,0 1-1,-1 0 1,0 0-1,15 13 1,-21-16-2,0 0 1,0-1-1,-1 1 1,1 0-1,-1 0 1,1 1-1,-1-1 1,0 0-1,0 0 1,0 1-1,0-1 1,0 1-1,0-1 1,-1 1 0,1-1-1,-1 1 1,0-1-1,0 1 1,0 4-1,-1-3 10,0 0 0,0 0-1,0 0 1,-1 0 0,0-1-1,0 1 1,1-1 0,-2 1-1,1-1 1,0 0 0,-5 5 0,-4 3 40,-1 0 0,0-1 1,-1-1-1,0 0 1,-18 9-1,-2 0-132,0-3 0,-1 0-1,-1-2 1,0-2 0,-59 12 0,92-23 58,-1 1 0,0 0-1,1-1 1,-1 0 0,1 0 0,-1 0 0,0 0 0,1 0 0,-1-1 0,1 1 0,-1-1 0,1 1 0,-1-1 0,1 0 0,-1 0-1,1 0 1,-1 0 0,-2-2 0,-2-14-248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3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93 17004,'37'-93'4655,"-61"199"-3202,-11 112-1,3 114-1476,32-331 24,-13 254 100,13-250-93,3 27 48,-3-31-48,0 0 0,0-1 0,0 1 0,1 0 0,-1 0 0,0-1 1,1 1-1,-1 0 0,0-1 0,1 1 0,-1 0 0,1-1 0,-1 1 0,1-1 1,0 1-1,-1-1 0,1 1 0,-1-1 0,1 1 0,0-1 0,0 0 0,-1 1 1,1-1-1,0 0 0,-1 0 0,1 1 0,0-1 0,0 0 0,0 0 0,-1 0 1,1 0-1,0 0 0,0 0 0,0 0 0,-1 0 0,2-1 0,4 0 43,-1-1-1,0 0 1,0 0 0,0 0-1,-1-1 1,1 0-1,-1 0 1,7-5-1,34-34 300,-36 33-269,71-75 140,-4-4 0,-4-3 0,90-149 0,-161 239-276,12-25-1517,-11 14 483,-2 11 1059,0 1 0,0 0 0,0 0 0,0-1 0,0 1 0,0 0 0,-1 0 0,1 0 0,0-1-1,0 1 1,0 0 0,0 0 0,-1 0 0,1-1 0,0 1 0,0 0 0,-1 0 0,1 0 0,0 0-1,0 0 1,-1-1 0,1 1 0,0 0 0,0 0 0,-1 0 0,1 0 0,0 0 0,0 0 0,-1 0-1,1 0 1,0 0 0,-1 0 0,1 0 0,-1 0 0,-9 3-861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0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17500,'3'35'2000,"13"0"-1096,4 2-320,6 2 857,5 2-225,3 2-280,-1-3-168,-2-2-359,-1-6-281,-3-4-449,-1-6-343,-7-7 1352,-3-4-760,-7-3-24,-2-4-48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1:5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39 15851,'9'-8'1828,"1"1"0,0 0 0,17-8-1,-27 15-1781,0 0 0,1 0 0,-1-1 0,0 1 0,0 0 0,0 0 0,1 0 0,-1 0 0,0 0 0,0 0 0,1 0 0,-1 0 0,0 0 0,0 0 0,1 0 0,-1 0 0,0 0 0,0 0 0,0 0 0,1 0 0,-1 0 0,0 0 0,0 0 0,1 1 0,-1-1 0,0 0 0,0 0 0,0 0 0,0 0 0,1 0 0,-1 0 0,0 1 0,0-1 0,0 0 0,0 0 0,1 1-1,0 9 741,-7 14-104,-22 39-208,-3 0 0,-2-2 0,-42 58-1,14-24-276,17-25-110,13-22-8,1 1 1,3 1-1,-24 63 0,49-110-69,1 1 0,-1 0-1,1 1 1,0-1 0,1 0-1,-1 0 1,1 0-1,0 7 1,0-10-7,0 0 1,1 1-1,-1-1 0,1 0 1,-1 0-1,1 0 0,-1 0 1,1 0-1,0 0 1,-1 0-1,1 0 0,0 0 1,0 0-1,0 0 0,0 0 1,0-1-1,0 1 0,0 0 1,0-1-1,0 1 0,0 0 1,0-1-1,1 0 1,-1 1-1,0-1 0,0 0 1,0 1-1,1-1 0,-1 0 1,0 0-1,0 0 0,2 0 1,23-1 45,0-1 1,0 0 0,-1-2-1,44-13 1,-25 7 10,66-16 61,137-27-446,-236 52 231,3-1-1979,-13-1 1054,-7-1 573,-8-3-247,-1-5-218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1:5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87 18100,'-9'0'2745,"14"1"-966,19-1-188,259-37 1894,181-12-2373,-451 49-1100,1-1 7,0 0 0,1 1-1,-1 1 1,0 0 0,23 6 0,-37-7-33,0 0 0,0 0-1,0 0 1,1 0 0,-1 0 0,0 0 0,0 1 0,0-1 0,0 0 0,0 0-1,0 0 1,0 0 0,0 0 0,0 0 0,0 0 0,0 0 0,0 1-1,0-1 1,0 0 0,0 0 0,0 0 0,0 0 0,0 0 0,0 0 0,0 1-1,0-1 1,0 0 0,0 0 0,0 0 0,0 0 0,0 0 0,0 0-1,0 0 1,0 0 0,0 1 0,0-1 0,0 0 0,0 0 0,-1 0 0,1 0-1,0 0 1,0 0 0,0 0 0,0 0 0,0 0 0,0 0 0,0 0-1,0 0 1,-1 1 0,1-1 0,0 0 0,0 0 0,0 0 0,0 0 0,-6 3-484,0-1 481,0-1 1,0 0-1,1-1 0,-1 0 0,-11 0 1,14 0-28,-15-2-252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1:5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19420,'22'-7'1913,"12"0"-1209,2 1-248,8-2 840,8 4-288,8 3-280,2-1-191,-1 2-265,-3 0-152,-5 3-320,-8 0-304,-8 1-705,-11-1-255,-26 2 1096,-12-1-288,-20 3-248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5 527 18988,'-3'15'1640,"1"10"-1159,2 3-185,0 7 528,3 4-184,2 5-120,-1 1-80,3-3-424,1-2-312,0-14-768,0-8 952,2-18-168,2-6-112</inkml:trace>
  <inkml:trace contextRef="#ctx0" brushRef="#br0" timeOffset="1">265 0 16644,'1'1'84,"0"-1"0,0 0 0,0 0 0,0 1 1,0-1-1,0 1 0,0-1 0,0 1 0,0-1 0,0 1 1,-1-1-1,1 1 0,0 0 0,0 0 0,0-1 1,-1 1-1,1 0 0,0 0 0,-1 0 0,1 0 1,-1 0-1,1 0 0,-1 0 0,1 0 0,-1 0 1,0 0-1,0 0 0,1 0 0,-1 1 0,0 38 827,0-31-464,-8 56 310,-3 1 0,-2-1-1,-23 66 1,3-13-14,31-108-681,-11 51 294,12-56-306,1 0 0,-1 0 0,1 0 0,0-1 0,1 1 0,-1 0 0,1 0 0,0 0 0,3 9 0,-3-13-31,0 1 1,0 0 0,0-1 0,1 1-1,-1-1 1,0 1 0,1-1 0,-1 0-1,1 0 1,-1 1 0,1-1-1,0 0 1,0 0 0,-1-1 0,1 1-1,0 0 1,0-1 0,0 1 0,0-1-1,0 1 1,0-1 0,2 0-1,5 1 27,0-1-1,0 0 0,11-2 0,-19 2-43,62-11-610,-1-3 1,88-31 0,-98 29-93,-7 0 236,-10-5-148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0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16299,'11'10'2265,"12"-1"-1225,19-7-272,15-2 1193,19 0-641,6-5-104,0 1-287,-4-2-489,-9 3-1273,-6 0 913,-27 2-272,-18 1-144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0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21 18812,'5'-19'2814,"-5"18"-1629,0 3-170,-11 32 1046,-19 33-1321,-73 121 0,60-116-696,-33 77 0,70-136-31,1-1 0,1 1 0,0 0-1,1 0 1,-3 24 0,6-34-4,-1 0 1,1 0-1,0 1 0,0-1 0,0 0 1,1 0-1,-1 0 0,1 0 0,0 0 1,0 0-1,0 0 0,0 0 1,0 0-1,1 0 0,-1 0 0,1-1 1,0 1-1,0 0 0,0-1 0,0 0 1,0 1-1,0-1 0,1 0 0,-1 0 1,1 0-1,-1-1 0,1 1 0,0-1 1,5 3-1,0-2 34,1 1 0,0-2 0,0 1 1,0-1-1,0-1 0,0 0 0,0 0 0,18-3 0,75-19 306,-72 14-246,252-72 740,-225 68-843,-52 11-95,0 1-1,0-1 1,1 1 0,-1 0 0,0 1-1,0-1 1,0 1 0,9 3-1,-13-4 53,-1 0 0,1 0-1,-1 0 1,0 0 0,1 0-1,-1 0 1,1 0 0,-1 0-1,0 1 1,1-1 0,-1 0-1,0 0 1,1 0 0,-1 1-1,0-1 1,1 0-1,-1 0 1,0 1 0,1-1-1,-1 0 1,0 1 0,0-1-1,0 0 1,1 1 0,-1-1-1,0 0 1,0 1 0,0-1-1,0 0 1,1 1 0,-1-1-1,0 1 1,0-1 0,0 0-1,0 1 1,0-1-1,0 1 1,0-1 0,0 0-1,0 1 1,0-1 0,-1 1-1,1-1 1,0 0 0,0 1-1,0-1 1,0 0 0,-1 1-1,1-1 1,0 0 0,0 1-1,-1-1 1,1 0 0,-1 1-1,-17 11-923,-10-7 234,-3-5-213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0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44 18596,'6'-2'516,"1"-2"0,-1 1 0,-1-1 0,7-5 0,-11 9-453,-1-1-1,1 1 0,-1 0 1,1-1-1,-1 1 1,1-1-1,-1 1 0,1-1 1,-1 1-1,0-1 1,1 1-1,-1-1 0,0 1 1,0-1-1,1 0 1,-1 1-1,0-1 0,0 1 1,0-1-1,0 0 0,0 1 1,0-2-1,0 1 41,-1 0 0,0 1-1,1-1 1,-1 0 0,0 1-1,0-1 1,0 1 0,1-1 0,-1 1-1,0 0 1,0-1 0,0 1-1,0 0 1,0-1 0,0 1-1,0 0 1,0 0 0,0 0 0,0 0-1,0 0 1,-1 0 0,-10 0 105,1 1 0,-1-1 0,1 2 0,-1 0 0,1 0 1,0 1-1,0 1 0,0 0 0,-17 8 0,7-1-192,-1 2 0,1 0-1,-29 24 1,30-19 4,0 0 0,1 1 0,1 1 0,1 1 0,-15 24 0,23-30 4,0 1 0,1 0-1,0 0 1,1 1 0,1-1 0,1 2 0,0-1 0,-3 27 0,7-38-13,1 0 1,-1-1-1,2 1 0,-1 0 1,0 0-1,1-1 1,0 1-1,0 0 0,1-1 1,0 1-1,0-1 1,0 0-1,1 1 0,-1-1 1,1 0-1,0-1 1,7 9-1,-5-8 9,0 0 0,0-1-1,1 0 1,-1 0 0,1 0 0,0-1-1,0 0 1,0 0 0,0 0 0,1-1-1,-1 0 1,1 0 0,0-1 0,9 1-1,-4 0 66,-1-2 0,0 0-1,1 0 1,-1-1 0,12-2-1,-18 2-13,0 0-1,0 0 0,0-1 1,0 0-1,0 0 1,0 0-1,-1 0 0,1-1 1,-1 0-1,0 0 1,0 0-1,0 0 1,4-5-1,-7 7-37,0 0-1,0 0 1,0 0 0,0 0 0,0 0-1,0 0 1,-1 0 0,1-1 0,0 1 0,-1 0-1,1-1 1,-1 1 0,0 0 0,1-1-1,-1 1 1,0 0 0,0-1 0,0 1-1,0-1 1,0 1 0,0-1 0,0 1-1,-1-3 1,0 2-3,0 1 0,0-1 0,0 1 0,0-1 0,0 0-1,-1 1 1,1 0 0,-1-1 0,1 1 0,-1 0 0,1 0 0,-1 0 0,0 0-1,1 0 1,-3-1 0,-3 0 9,1-1 0,-1 1 0,0 1 0,1-1 0,-1 1 0,0 0 0,0 1 0,-12 0 0,14 1-34,1-1 0,-1 2 0,1-1 1,-1 0-1,-5 4 0,9-5-7,1 0 1,-1 1-1,0-1 0,0 1 1,0-1-1,0 0 0,1 1 1,-1 0-1,0-1 0,0 1 1,1-1-1,-1 1 0,0 0 1,1 0-1,-1-1 0,1 1 1,-1 0-1,1 0 0,-1-1 1,1 1-1,0 0 0,-1 0 1,1 0-1,0 0 0,0 0 1,0 0-1,0 0 0,-1 0 1,1 0-1,0-1 0,1 1 1,-1 2-1,1-2-1,-1 0 0,1 0 1,0 0-1,0 0 0,0 0 0,0 0 0,0-1 0,0 1 1,0 0-1,0 0 0,0-1 0,0 1 0,0 0 1,0-1-1,0 0 0,1 1 0,-1-1 0,0 0 1,0 1-1,1-1 0,-1 0 0,2 0 0,32 1-25,-29-1 22,32-3-43,-1-2-1,62-15 1,15-2-132,-112 21 172,-1 1 0,1 0 0,-1-1 0,1 1 0,-1 0 1,1 0-1,-1 0 0,1 0 0,-1 0 0,1 0 0,0 1 0,-1-1 0,1 0 0,-1 1 1,1-1-1,-1 1 0,0 0 0,1-1 0,-1 1 0,0 0 0,3 1 0,-4 0 3,0-1-1,0 0 0,1 1 1,-1-1-1,0 0 1,0 1-1,0-1 0,0 0 1,0 1-1,-1-1 0,1 0 1,0 1-1,-1-1 0,1 0 1,-1 1-1,1-1 1,-1 0-1,1 0 0,-1 0 1,0 0-1,0 1 0,0-1 1,1 0-1,-3 1 0,-37 52-79,-44 66-1919,84-120 1995,0 0 0,0 0 0,0 0 0,0 0 1,0 0-1,1 0 0,-1 0 0,0 0 0,0 0 0,0 0 0,0 0 0,0 0 0,0 0 0,0 0 0,0 0 0,0 0 0,0 0 0,0 0 0,0 0 0,0 0 0,0 0 0,0 0 0,0 0 0,0 0 0,1 0 0,-1 1 0,0-1 0,0 0 0,0 0 0,0 0 0,0 0 1,0 0-1,0 0 0,0 0 0,0 0 0,0 0 0,0 0 0,0 0 0,0 0 0,0 0 0,0 0 0,0 1 0,0-1 0,0 0 0,0 0 0,0 0 0,0 0 0,0 0 0,0 0 0,0 0 0,0 0 0,0 0 0,0 0 0,-1 0 0,1 0 0,0 0 0,0 0 0,0 0 1,0 0-1,0 0 0,0 1 0,0-1 0,0 0 0,7-3-242,16-10-308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0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21 18052,'1'-2'603,"15"-13"1170,-10 12-726,-7 9 1116,-46 105 910,31-64-2792,3 1 1,2 1-1,-10 88 1,19-113-148,0 0 0,2 1 1,1-1-1,6 43 1,-7-65-131,0-1 1,1 1-1,-1-1 0,1 1 1,-1-1-1,1 1 1,-1-1-1,1 0 0,0 1 1,0-1-1,0 0 1,0 1-1,0-1 1,0 0-1,0 0 0,0 0 1,0 0-1,0 0 1,1 0-1,-1 0 0,3 1 1,-4-2-19,1 0-1,-1 0 1,1 0 0,-1 0 0,1 0-1,-1 0 1,1 0 0,-1 0 0,1 0 0,-1-1-1,1 1 1,-1 0 0,1 0 0,-1 0-1,1 0 1,-1-1 0,1 1 0,-1 0-1,1-1 1,-1 1 0,0 0 0,1-1 0,0 0-1,0 0-48,0-1 0,0 1 0,0-1 0,-1 1 0,1-1 0,0 0-1,-1 0 1,1 1 0,-1-1 0,1-2 0,1-7-310,-2 1 0,1 0 0,-1-1-1,0 1 1,-1 0 0,-1-1 0,1 1 0,-2 0 0,1 0 0,-1 0 0,-1 0 0,0 1 0,0-1-1,-1 1 1,0 0 0,-10-13 0,-14-15-890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0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18500,'30'0'2000,"15"0"-991,7 0-345,11 0 992,3 1-232,1-1-311,0 2-193,-9-2-456,-8 1-304,-16-1-1184,-10 2 1008,-12 1-248,-5 0-80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0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15 17476,'2'-2'297,"-1"1"0,1-1 0,0 1 0,0-1 0,0 1 0,-1-1 0,2 1 0,1-1 0,4 3 827,-7 12 372,-5 3-1095,0-1 1,-2 0-1,0 0 0,0-1 1,-11 17-1,-4 9-110,-20 44 75,7-15 245,-51 144-1,81-202-520,1 0 0,0 0 0,1 1 0,1-1-1,-1 0 1,2 14 0,0-22-61,0 0 0,1-1 1,-1 1-1,1 0 0,0-1 0,-1 1 0,1-1 0,0 1 1,1-1-1,-1 0 0,0 1 0,1-1 0,-1 0 0,1 0 1,0 0-1,0 0 0,0 0 0,0-1 0,0 1 0,0 0 0,0-1 1,0 1-1,1-1 0,-1 0 0,0 0 0,1 0 0,-1 0 1,1 0-1,-1-1 0,1 1 0,0-1 0,-1 0 0,4 1 0,15 0 135,-1 0 0,1-2 0,33-4 0,65-17 310,-84 14-353,66-15 167,-44 9-777,94-12 1,-151 26 476,0 0 0,1 0 0,-1 0 0,0-1 0,0 1 0,0 0 0,1 0 0,-1-1 0,0 1 0,0 0 0,0 0 0,0-1 0,0 1-1,1 0 1,-1 0 0,0-1 0,0 1 0,0 0 0,0-1 0,0 1 0,0 0 0,0-1 0,0 1 0,0 0 0,0 0 0,0-1 0,0 1 0,0 0 0,-1-1 0,1 1 0,0 0 0,0 0 0,0-1 0,0 1 0,0 0 0,-1 0 0,1-1 0,0 1 0,0 0 0,-1-1 0,1 1-26,-10-16-318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0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29 16147,'7'-13'1999,"-1"1"184,-8 18 668,-70 208-784,54-150-1799,-13 92 1,29-142-149,0 0-1,2 1 0,1 25 1,-2-39-104,1-1-1,0 0 1,0 1 0,0-1 0,0 1 0,0-1 0,0 0 0,0 1 0,0-1 0,0 0 0,0 1 0,0-1 0,1 1-1,-1-1 1,0 0 0,0 1 0,0-1 0,0 0 0,0 1 0,1-1 0,-1 0 0,0 1 0,0-1 0,1 0 0,-1 0 0,0 1-1,0-1 1,1 0 0,-1 0 0,0 1 0,1-1 0,-1 0 0,0 0 0,1 0 0,-1 0 0,1 0 0,-1 1 0,12-12 372,7-24 28,-7 3-235,-3-1-1,0 1 0,5-48 1,0-104-56,-12 167-123,-1 11-6,-1 1 0,1-1 0,-1 1 0,-1 0 0,1-1 0,-1 1 0,-1-8-1,2 23-31,0 1 0,0 0-1,3 11 1,-2-15 28,1 0 0,0 0 0,1 0 0,0 0 0,0 0 0,0-1 0,1 1 0,0-1 0,7 9 0,-9-13 9,0 0 1,0 0-1,1 0 0,-1 0 0,1 0 1,-1 0-1,1-1 0,0 1 0,0-1 0,-1 0 1,1 0-1,0 0 0,0 0 0,0-1 1,0 1-1,1-1 0,-1 1 0,0-1 0,0 0 1,0-1-1,0 1 0,0 0 0,0-1 1,0 0-1,4-1 0,5-2 12,-1-1 0,-1 0 0,1 0 0,-1-1-1,0-1 1,0 1 0,-1-2 0,9-8 0,67-74 149,-61 63-111,-18 21-36,20-20 50,-26 26-65,0 0 1,0 0 0,0 0-1,0 0 1,1 0 0,-1 0-1,0-1 1,0 1 0,0 0-1,1 0 1,-1 0 0,0 0-1,0 0 1,0 0 0,1 0-1,-1 0 1,0 0 0,0 0 0,0 0-1,1 0 1,-1 0 0,0 0-1,0 0 1,0 0 0,1 0-1,-1 0 1,0 0 0,0 0-1,0 1 1,1-1 0,-1 0-1,0 0 1,0 0 0,0 0-1,0 0 1,1 0 0,-1 1-1,0-1 1,0 0 0,0 0-1,0 1 1,0 19 21,-33 133-18,19-98-56,2 1-1,3 0 0,-3 76 0,12-124-147,0 0 0,1 0-1,0 0 1,2 10 0,-2-15 130,0 0 1,0-1 0,0 1-1,0-1 1,0 1 0,1-1-1,-1 1 1,1-1-1,-1 0 1,1 0 0,0 0-1,0 0 1,0 0 0,4 3-1,4-1-364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2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418 471 15347,'3'-5'589,"0"0"1,-1 0-1,1-1 0,-1 1 0,-1 0 0,1-1 0,-1 0 0,2-11 0,-3 15-432,0 0 0,0-1 0,0 1 0,0-1 0,0 1-1,-1 0 1,1-1 0,-1 1 0,1 0 0,-1 0 0,0-1 0,0 1-1,0 0 1,0 0 0,0 0 0,-1 0 0,1 0 0,0 0-1,-1 1 1,0-1 0,1 0 0,-1 1 0,0-1 0,-2-1 0,-3 0-96,0 0 1,0 0 0,0 1 0,-1 0 0,1 0 0,-1 0-1,1 1 1,-1 0 0,1 1 0,-1 0 0,0 0 0,1 0-1,-1 1 1,-9 2 0,0 1-60,1 0 0,0 2 0,0-1 0,0 2 0,-22 12-1,22-9-1,1 0 0,0 1 0,0 1 0,1 1 0,1 0 0,-21 25 0,29-31-1,-1 0 0,1 1 0,0-1 0,0 1 0,1 1 0,0-1 0,1 0 0,0 1 0,0 0 0,1 0 0,0 0 0,0 0 0,1 0 0,1 0 0,0 15 0,0-21 2,0 0-1,1 0 0,-1 0 0,1 0 0,0 0 0,0 0 0,0 0 0,1 0 0,-1 0 0,1-1 0,-1 1 1,1 0-1,0-1 0,0 0 0,0 1 0,0-1 0,0 0 0,3 2 0,-1-2 2,-1 0 0,1 0 0,0-1-1,0 1 1,-1-1 0,1 0 0,0 0 0,0 0-1,0-1 1,0 1 0,0-1 0,6 0 0,1-1 5,0-1 1,0 0-1,1 0 1,-1-1-1,-1-1 1,1 0 0,0 0-1,18-12 1,-8 2 12,0-1 0,-1-2-1,-1 0 1,-1-1 0,0 0 0,-2-2 0,0 0 0,13-22 0,-3-1 58,-1-2 0,-3 0 1,19-53-1,-26 58 56,-2-1 0,-1 0 0,10-70 0,-22 89-43,0 22-90,0 0 0,0-1 1,0 1-1,0 0 0,0 0 1,0 0-1,0 0 0,0-1 1,0 1-1,0 0 1,0 0-1,0 0 0,0 0 1,0-1-1,0 1 0,0 0 1,0 0-1,0 0 0,0 0 1,0 0-1,0-1 0,-1 1 1,1 0-1,0 0 0,0 0 1,0 0-1,0 0 0,0 0 1,0 0-1,0-1 0,-1 1 1,1 0-1,0 0 1,0 0-1,0 0 0,0 0 1,-1 0-1,1 0 0,0 0 1,0 0-1,0 0 0,0 0 1,0 0-1,-1 0 0,1 0 1,0 0-1,0 0 0,0 0 1,0 0-1,-1 0 0,1 0 1,0 0-1,0 0 0,0 0 1,0 0-1,0 0 1,-1 1-1,-6 7 23,-2 12-25,0 0 1,1 1-1,1 0 0,1 0 0,-4 29 0,4-22 0,-7 32 15,3 1 1,2 0-1,3 0 0,4 71 1,1-122 27,1 0 1,0-1 0,0 1-1,1-1 1,0 1 0,1-1-1,0 0 1,0 0 0,1 0 0,5 10-1,-9-19-49,0 0 0,0 0 0,1 0 0,-1 0 0,0 0 0,0 0 0,0 0-1,0 0 1,0 0 0,0 0 0,0 0 0,0 0 0,0 1 0,0-1 0,0 0 0,0 0 0,0 0-1,0 0 1,1 0 0,-1 0 0,0 0 0,0 0 0,0 0 0,0 0 0,0 0 0,0 0 0,0 0 0,0 0-1,0 0 1,0 0 0,1 0 0,-1 0 0,0 0 0,0 0 0,0 0 0,0 0 0,0 0 0,0 0-1,0 0 1,0 0 0,0 0 0,0 0 0,0 0 0,1 0 0,-1-1 0,0 1 0,0 0 0,0 0-1,0 0 1,0 0 0,0 0 0,0 0 0,0 0 0,0 0 0,0 0 0,0 0 0,0 0 0,0 0 0,0-1-1,0 1 1,2-9-617,-1-13-112,-1 20 791,0-15-348,0-3-110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2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18 17732,'1'-2'367,"1"0"1,0 0 0,0 1-1,-1-1 1,1 1 0,0-1-1,0 1 1,0 0-1,3-2 1,-5 3-295,0 0 0,1 0 0,-1 0-1,0 0 1,0 0 0,1 0 0,-1 0 0,0 0 0,0 0 0,1 0 0,-1 0-1,0 0 1,1 0 0,-1 0 0,0 0 0,0 0 0,1 0 0,-1 0-1,0 0 1,0 1 0,0-1 0,1 0 0,-1 0 0,0 0 0,0 0 0,0 1-1,1-1 1,-1 0 0,0 0 0,0 0 0,0 1 0,2 15 1114,-6 21-579,-3-1 0,-15 53 0,-31 68 52,49-147-596,-78 197 610,71-182-596,10-22-65,-1 0-1,1 1 1,0-1-1,0 1 1,0-1-1,1 1 1,-1 3-1,1-6-9,0-1 1,0 1-1,0 0 1,0 0-1,1-1 0,-1 1 1,0 0-1,1-1 0,-1 1 1,0 0-1,1-1 0,-1 1 1,1 0-1,-1-1 0,1 1 1,-1-1-1,1 1 1,-1-1-1,1 1 0,0-1 1,-1 1-1,1-1 0,0 0 1,-1 1-1,1-1 0,0 0 1,-1 0-1,1 1 0,0-1 1,0 0-1,-1 0 1,1 0-1,0 0 0,0 0 1,-1 0-1,1 0 0,0 0 1,1-1-1,21 0 101,0-2 0,-1 0 1,30-9-1,11-1 90,83-5-854,-143 18 455,-1-1 0,1 1 0,-1 0 0,0-1 0,1 1 0,-1-1 0,0 0 0,3-1 0,-4 1 151,-1 1 0,1 0-1,0-1 1,-1 1 0,1-1 0,-1 1-1,1-1 1,-1 1 0,0-1 0,1 0-1,-1 1 1,1-1 0,-1 0 0,0 1-1,0-1 1,1 0 0,-1 1 0,0-1-1,0 0 1,0 1 0,0-1 0,0 0-1,0 0 1,0 1 0,0-1-1,0 0 1,0 1 0,0-1 0,0 0-1,0 0 1,-1 0 0,-4-13-801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2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17180,'-1'-1'145,"0"1"0,0 0 0,0 0 0,0 0 0,0 1-1,0-1 1,0 0 0,-1 0 0,1 1 0,0-1 0,0 0 0,0 1 0,0-1 0,0 1 0,0 0 0,0-1 0,0 1 0,1 0 0,-1-1 0,0 1 0,-1 1 0,2-2-83,0 1 0,0-1-1,0 0 1,-1 1 0,1-1 0,0 0 0,0 1 0,0-1-1,0 0 1,0 1 0,0-1 0,0 0 0,0 1-1,0-1 1,0 0 0,0 1 0,0-1 0,0 0 0,0 1-1,0-1 1,1 0 0,-1 1 0,0-1 0,0 0 0,0 1-1,1 0 1,14 7 1849,10-3-1302,-1-1 0,1-2 0,-1 0-1,1-2 1,41-4 0,-21 1-209,39-1-18,-16-1-634,0 3 0,93 10 1,-157-9-1067,-14-3 947,-3-2 23,-12-9-335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39:5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 14379,'44'46'3098,"76"88"426,-107-117-3308,-1 0-1,-1 1 0,-1 0 1,0 1-1,-2 0 0,11 33 1,-13-26-142,-1 0 1,-1 1-1,-2-1 1,0 1-1,-2 0 1,-1-1-1,-1 1 1,-7 31-1,-5 8 29,-3-1 1,-27 67-1,13-47-253,-4-2 0,-4-1-1,-3-1 1,-3-3 0,-68 87-1,9-33-17,1 1-54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3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19692,'2'1'159,"1"-1"0,-1 1 0,0 0 0,1-1-1,-1 0 1,1 0 0,-1 0 0,1 0 0,-1 0 0,1 0 0,-1-1-1,1 1 1,-1-1 0,1 1 0,-1-1 0,3-1 0,9-2 212,144-23 1805,238-9 0,-387 36-2223,-5-1-46,-1 0 1,0 1 0,0 0-1,1 0 1,-1 0-1,0 0 1,0 0 0,1 1-1,-1-1 1,0 1 0,4 1-1,-23 5-2310,-46 5 1037,10-2 484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3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16363,'0'11'2001,"16"-3"-929,12-2-344,22-4 1049,7-2-257,10 0-400,4 0-104,-1-3-431,-3-2-273,-10 4-688,-8-4-721,-17 7 961,-6-1-208,-9 2-96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4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221 486 15083,'2'-6'591,"0"0"-1,0 0 0,-1 0 0,0-1 1,0 1-1,0 0 0,-1-1 1,0 1-1,0 0 0,-2-12 1,1 16-488,1-1 0,-1 1 0,1 0 0,-1 0 0,0 0 0,0 0 0,0 0 1,0 0-1,-1 0 0,1 0 0,0 0 0,-1 1 0,1-1 0,-1 1 0,0-1 1,1 1-1,-1-1 0,0 1 0,0 0 0,0 0 0,0 0 0,0 0 0,0 0 0,0 0 1,-1 1-1,1-1 0,0 1 0,0-1 0,0 1 0,-1 0 0,1 0 0,0 0 1,-5 0-1,1 1-71,0 1 0,0-1 1,0 1-1,0 0 0,1 1 1,-1-1-1,0 1 0,1 0 1,0 0-1,0 1 0,0 0 1,0 0-1,1 0 0,-1 0 1,-5 7-1,0 2-26,0 0 0,1 0 1,0 0-1,-12 27 0,18-32-2,-1 1 0,1-1 1,1 1-1,0 0 0,-2 17 0,3-24-1,1-1 0,0 1 0,0-1-1,0 0 1,1 1 0,-1-1 0,0 1 0,0-1 0,1 1-1,-1-1 1,1 0 0,-1 1 0,1-1 0,0 0-1,-1 0 1,1 1 0,0-1 0,2 2 0,-2-2 2,1-1 0,-1 1 0,1 0 0,-1-1 0,1 1 0,-1-1 0,1 0 0,0 1 0,-1-1 0,1 0 0,0 0 0,-1 0 1,1 0-1,0 0 0,-1 0 0,1-1 0,0 1 0,-1-1 0,1 1 0,2-2 0,6-2 27,0 0-1,-1-1 1,1 0-1,-1-1 1,0 0 0,-1 0-1,1-1 1,-1 0-1,12-14 1,4-8 155,29-43 0,-28 35 1,-2-1 1,-2-1-1,-1-1 0,-2 0 1,-2-2-1,19-78 1,-35 118-181,2-5 32,0 0-1,-1 0 1,0 0-1,0 0 1,-1 0 0,0-1-1,-1-11 1,1 18-38,0 1 0,0 0 1,-1-1-1,1 1 0,0 0 0,0 0 1,0-1-1,0 1 0,0 0 0,0-1 0,-1 1 1,1 0-1,0 0 0,0-1 0,0 1 1,-1 0-1,1 0 0,0 0 0,0-1 0,-1 1 1,1 0-1,0 0 0,-1 0 0,1 0 0,0 0 1,0-1-1,-1 1 0,1 0 0,0 0 1,-1 0-1,1 0 0,0 0 0,-1 0 0,1 0 1,0 0-1,-1 0 0,1 0 0,0 0 1,0 0-1,-1 1 0,0-1 0,-10 10 46,5 1-38,1-1 0,0 1 0,0 0-1,1 1 1,-2 12 0,-12 67-4,14-66 3,-4 22 4,-3 75 1,10-103-6,2 1-1,0-1 1,1 0 0,1 0 0,1 0-1,10 32 1,-11-45-81,-1 0-1,1-1 1,-1 1-1,2-1 1,-1 0-1,0 1 1,1-1 0,0-1-1,0 1 1,7 4-1,-10-7-19,1-1-1,0 0 1,0 0 0,-1 0-1,1 0 1,0 0-1,0-1 1,0 1-1,0 0 1,0-1-1,0 0 1,0 1 0,0-1-1,0 0 1,1 0-1,-1 0 1,0 0-1,0-1 1,0 1-1,0 0 1,0-1 0,0 0-1,0 1 1,0-1-1,0 0 1,-1 0-1,1 0 1,0 0-1,0 0 1,-1-1-1,1 1 1,2-3 0,15-16-641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4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22 17540,'1'-2'192,"0"1"1,0-1 0,0 1-1,0-1 1,1 1-1,-1 0 1,0-1 0,1 1-1,-1 0 1,1 0-1,0 0 1,-1 0-1,1 1 1,0-1 0,-1 0-1,1 1 1,0-1-1,4 0 1,-6 1-115,1 0-1,-1 0 1,1 1 0,-1-1-1,1 0 1,-1 0 0,1 0-1,-1 1 1,0-1 0,1 0-1,-1 1 1,1-1-1,-1 0 1,0 1 0,1-1-1,-1 1 1,0-1 0,1 1-1,-1-1 1,0 0 0,0 1-1,1-1 1,-1 1 0,0 0-1,1 2 62,-1-1 0,1 1 0,-1-1-1,0 1 1,0-1 0,0 1 0,0 4 0,-8 36 250,-1-1 1,-2-1 0,-20 51-1,16-49-94,-8 19 114,12-36-184,1 0 0,2 1 0,1 1 0,-6 38 0,13-65-215,-1 1-1,1-1 1,0 1-1,0-1 1,0 0 0,1 1-1,-1-1 1,0 0-1,0 1 1,1-1 0,-1 0-1,1 1 1,-1-1 0,1 0-1,0 0 1,-1 0-1,1 1 1,0-1 0,0 0-1,0 0 1,-1 0-1,1 0 1,2 1 0,-1-1 2,1 0 0,-1 0 1,1 0-1,-1 0 0,1 0 1,0 0-1,-1-1 0,1 1 1,0-1-1,-1 0 0,5 0 1,8-1 30,0 0-1,-1-2 1,23-5 0,-28 5-18,29-5 27,-9 2-568,-1-2-1,34-12 0,-61 19 479,1 0-1,-1 1 1,1-1 0,-1 0 0,1 0-1,-1 0 1,1 0 0,-1 0-1,0-1 1,0 1 0,0 0-1,1 0 1,-1-1 0,0 1-1,-1-1 1,1 1 0,1-4 0,1-19-407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4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80 17756,'3'-5'659,"0"-1"0,-1 0 0,0 0 0,3-10 0,-5 15-521,1-1 0,-1 0-1,0 1 1,1-1 0,-1 0-1,0 1 1,0-1 0,0 0 0,-1 1-1,1-1 1,0 0 0,-1 1 0,1-1-1,-1 0 1,1 1 0,-1-1-1,0 1 1,0-1 0,1 1 0,-1-1-1,-2-1 1,2 2-69,-1 1-1,1-1 1,-1 1-1,1-1 1,-1 1-1,0 0 1,1 0-1,-1 0 1,1 0-1,-1 0 1,1 0-1,-1 0 1,0 0-1,1 0 0,-1 1 1,1-1-1,-1 1 1,1-1-1,-1 1 1,1 0-1,0-1 1,-1 1-1,1 0 1,-2 1-1,-33 24 158,13-8-161,1 1-1,1 1 1,1 1 0,1 1-1,1 1 1,0 0 0,-21 41-1,36-58-33,1-1-1,-1 1 0,1 0 0,1 0 0,-1 0 0,1 1 1,0-1-1,0 0 0,1 0 0,0 8 0,0-11-12,1 0 0,-1 0 0,1 0 0,0 0 0,0 0 0,0 0-1,0 0 1,0 0 0,1-1 0,-1 1 0,1-1 0,0 1 0,0-1-1,0 1 1,0-1 0,0 0 0,0 0 0,1 0 0,-1 0 0,1-1-1,-1 1 1,6 2 0,1-1 19,-1 0 0,1 0 0,-1-1 0,1 0 0,0-1 0,0 0 0,0 0 0,0-1 0,13-1 0,-15 1 8,-1-1 1,1 0-1,-1 0 1,1-1-1,-1 0 1,1 0-1,-1 0 1,0-1-1,0 0 1,0 0-1,-1 0 1,1-1 0,7-6-1,-12 9-30,0 0 0,0 1 0,0-1 1,0 0-1,0 0 0,-1 0 0,1 0 0,0 0 0,-1 0 0,1 0 0,0 0 0,-1 0 1,0-1-1,1 1 0,-1 0 0,0 0 0,1 0 0,-1 0 0,0-1 0,0 1 1,0 0-1,0 0 0,0-2 0,-1 2-1,1 0 0,-1-1-1,0 1 1,0 0 0,1 0 0,-1 0 0,0 0 0,0 0-1,0 1 1,0-1 0,0 0 0,0 0 0,0 1-1,-1-1 1,1 1 0,0-1 0,-3 0 0,-1-1 4,-1 1 1,0-1-1,0 1 1,1 0 0,-1 1-1,0 0 1,0 0-1,-9 1 1,13-1-19,0 1 0,-1 0 0,1 0-1,0 0 1,0 0 0,0 0 0,0 0 0,-3 3 0,2 3-17,16-3 6,-3-4-10,0 0 0,0-1 0,1 0 0,17-5 0,-17 4-44,0 0 0,0 0 0,19 0 0,-29 2 55,0 0 0,0 0 0,1 1 0,-1-1 0,0 0 1,0 1-1,1-1 0,-1 1 0,0-1 0,0 1 0,0 0 0,0-1 0,0 1 0,0 0 0,0 0 0,0 0 0,0 0 0,0 0 0,0 0 0,0 0 0,-1 0 0,1 0 0,0 0 0,-1 0 0,1 1 0,-1-1 0,1 0 0,-1 0 0,0 1 0,1-1 0,-1 0 0,0 1 0,0-1 0,0 2 0,0 7-32,0-1 1,-1 0-1,-3 17 1,3-15 18,-2 6-38,1-10-103,1-1 0,0 0 1,1 0-1,-1 1 0,2 6 1,-1-13 141,0 0 1,0 1 0,-1-1-1,1 0 1,0 0 0,1 1-1,-1-1 1,0 0 0,0 0-1,0 1 1,0-1 0,0 0-1,0 0 1,0 1-1,0-1 1,0 0 0,0 0-1,1 1 1,-1-1 0,0 0-1,0 0 1,0 0 0,0 1-1,1-1 1,-1 0-1,0 0 1,0 0 0,0 0-1,1 0 1,-1 1 0,0-1-1,0 0 1,1 0 0,-1 0-1,0 0 1,0 0 0,1 0-1,-1 0 1,0 0-1,0 0 1,1 0 0,-1 0-1,0 0 1,0 0 0,1 0-1,-1 0 1,0 0 0,1 0-1,-1 0 1,0 0 0,0 0-1,1-1 1,13-10-309,-12 10 255,14-16-385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19308,'1'1'116,"0"0"-1,0 0 0,0 0 1,0-1-1,0 1 1,0 0-1,0 0 1,0 0-1,0 1 0,-1-1 1,1 0-1,0 0 1,-1 0-1,1 0 1,-1 1-1,0-1 0,1 0 1,-1 1-1,0-1 1,0 0-1,1 1 1,-1-1-1,0 0 0,0 1 1,-1-1-1,1 3 1,-11 40 1101,7-32-411,-40 171 1645,39-151-2391,1 0 0,2 0 0,3 59 0,6-51-1950,-24-50-2677,-74-69-2560,6-7 8372,83 85-1045,1 0 0,0-1-1,-1 1 1,1-1-1,0 1 1,0-1-1,0 0 1,0 1 0,1-1-1,-1 0 1,0 0-1,1 1 1,-1-1-1,0-4 1,2 6-88,-1-1 0,0 0 1,0 0-1,1 0 0,-1 1 1,1-1-1,-1 0 0,1 0 0,-1 1 1,1-1-1,-1 0 0,1 1 0,-1-1 1,1 1-1,0-1 0,-1 1 1,1-1-1,0 1 0,0-1 0,-1 1 1,1 0-1,0-1 0,0 1 1,0 0-1,0 0 0,-1-1 0,1 1 1,0 0-1,0 0 0,0 0 0,0 0 1,0 0-1,1 1 0,26-2 1670,50 7-1,-55-3-1790,0-2 0,0 0 0,34-3 1,-54 2-2,0-1 0,0 0-1,-1 1 1,1-1 0,0 0 0,-1 0 0,1 0 0,3-3 0,13-15-225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4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326 296 17468,'3'-9'638,"-1"0"0,0 0 0,-1 0-1,1-1 1,-2 1 0,0 0 0,-1-18 0,0 24-547,1 1 1,-1 0-1,1-1 0,-1 1 0,0 0 1,0 0-1,0 0 0,0 0 0,0 0 0,0 0 1,-1 0-1,1 0 0,-1 1 0,1-1 1,-1 0-1,0 1 0,0-1 0,1 1 0,-1 0 1,0-1-1,0 1 0,0 0 0,-1 0 0,1 1 1,0-1-1,0 0 0,0 1 0,-1-1 1,1 1-1,0 0 0,-1-1 0,1 1 0,0 0 1,-1 1-1,1-1 0,0 0 0,-3 1 1,-4 1-48,1 0 1,-1 0 0,0 1 0,1 0 0,-1 1 0,1 0 0,0 0 0,0 1-1,1-1 1,-12 11 0,1 0-24,1 1-1,1 1 1,-14 18 0,20-24-12,1 1 1,1 1-1,0-1 0,0 1 1,1 1-1,1-1 1,0 1-1,1 1 1,1-1-1,0 0 1,1 1-1,-2 21 0,4-33-2,1 0-1,0 0 1,0-1-1,0 1 1,0 0 0,1 0-1,-1-1 1,1 1-1,-1 0 1,1-1-1,0 1 1,0-1-1,0 1 1,1-1-1,-1 1 1,1-1-1,-1 0 1,1 0-1,0 0 1,0 0-1,0 0 1,0 0-1,0 0 1,0 0-1,0-1 1,0 1 0,1-1-1,-1 0 1,1 0-1,-1 1 1,1-2-1,0 1 1,-1 0-1,1 0 1,0-1-1,3 1 1,2-1 20,-1-1 0,0 0 0,1 0 0,-1 0 0,0-1-1,0 0 1,0 0 0,0-1 0,0 0 0,0 0 0,-1-1 0,0 1 0,12-10 0,1-2 62,-1-1 0,-1 0 0,18-22 0,-10 8 36,-1-2-1,-1 0 1,-2-2-1,-1 0 1,-2-2 0,-1 0-1,-2-1 1,-2 0-1,11-48 1,-23 81-114,0 0 1,-1 0 0,1 0-1,-1 0 1,0 0 0,-1-7-1,1 11-10,0-1 0,0 1-1,0 0 1,0-1 0,-1 1 0,1 0-1,0-1 1,0 1 0,0 0 0,0-1-1,-1 1 1,1 0 0,0-1-1,0 1 1,-1 0 0,1 0 0,0-1-1,0 1 1,-1 0 0,1 0 0,0-1-1,-1 1 1,1 0 0,0 0 0,-1 0-1,0 0 0,0 0 0,0 0 0,0 0 0,0 0-1,1 1 1,-1-1 0,0 0 0,0 1 0,1-1 0,-1 0-1,0 1 1,0-1 0,1 1 0,-1-1 0,0 1-1,0 0 1,-6 7-5,1 0 0,-1 0 1,2 1-1,-1 0 0,1 0 0,1 0 0,-1 1 0,2-1 0,-1 1 0,-1 10 0,-1-1-5,-9 28 15,2 1 0,-10 68 0,20-93-157,1 1 1,0-1-1,2 0 1,1 1-1,1-1 1,1 0-1,8 29 1,3-12-1653,-13-37 1629,1 0-1,-1 0 1,1-1-1,0 1 1,-1-1-1,1 1 0,0-1 1,0 0-1,1 0 1,-1 0-1,3 2 0,4 0-749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4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170 107 14299,'43'-100'7952,"-39"94"-6046,-3 13-866,-4 14-299,-106 312 982,79-249-1531,-43 128 6,73-211-191,-1 0-1,1 0 0,-1 0 1,1 0-1,0 0 1,0 0-1,-1 1 0,1-1 1,0 0-1,0 0 1,0 0-1,0 0 0,1 0 1,-1 0-1,0 0 0,0 1 1,1-1-1,-1 1 1,1-2-2,-1 1 0,1-1 0,-1 0 0,1 1 0,-1-1 1,1 0-1,-1 0 0,1 1 0,0-1 0,-1 0 0,1 0 1,-1 0-1,1 0 0,-1 0 0,1 0 0,0 0 1,-1 0-1,1 0 0,-1 0 0,1 0 0,-1 0 0,1-1 1,-1 1-1,1 0 0,0-1 0,7-2 58,0-1 0,0 0 0,11-9 0,-9 7-3,111-62 498,-102 60-577,-1 0 1,1 1 0,0 1-1,38-7 1,-36 16-798,-10-1-646,-11-2 1414,0 0 1,1 0-1,-1 0 1,0 0-1,0-1 1,0 1-1,0 0 0,1 0 1,-1 0-1,0-1 1,0 1-1,0 0 1,0 0-1,0 0 0,0-1 1,0 1-1,0 0 1,1 0-1,-1 0 1,0-1-1,0 1 1,0 0-1,0 0 0,0-1 1,0 1-1,0 0 1,0 0-1,0 0 1,0-1-1,-1 1 1,1 0-1,0 0 0,0-1 1,0 1-1,0 0 1,0 0-1,0 0 1,-1-1-1,-3-13-819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4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46 16732,'5'-6'1246,"6"-6"139,-8 12-403,-5 9 630,-9 26-508,-1-1 0,-19 36 0,15-39-828,3 1-1,-18 59 0,31-90-253,-1 0 1,1 0-1,0 0 1,0 0-1,-1-1 1,1 1-1,0 0 0,0 0 1,0 0-1,0 0 1,0 0-1,0 0 1,0 0-1,1 0 0,-1 0 1,0 0-1,1 0 1,-1 0-1,1 1 1,-1-2-4,1 0 0,-1 0 0,1 0 0,-1 0 1,1 0-1,-1 1 0,1-1 0,-1 0 0,0 0 0,1 0 1,-1 0-1,1 0 0,-1-1 0,1 1 0,-1 0 1,1 0-1,-1 0 0,1 0 0,-1 0 0,1-1 0,-1 1 1,1 0-1,-1 0 0,0-1 0,1 1 0,4-4 77,0 1-1,-1-1 0,0 0 0,0 0 1,4-5-1,10-17 80,-1 0 0,-1-2 0,-2 0-1,0-1 1,-2 0 0,15-58 0,-16 28-105,-11 52-49,-4 7-17,-2 12-12,5-5 3,0 1 1,1-1-1,0 1 1,0-1 0,1 1-1,0-1 1,0 1-1,1-1 1,4 11-1,-5-14 6,1-1 0,-1 0 0,1 0 0,0-1-1,0 1 1,0 0 0,0 0 0,0-1 0,1 0-1,-1 1 1,1-1 0,0 0 0,0 0 0,-1 0-1,1-1 1,0 1 0,1-1 0,-1 1 0,0-1-1,0 0 1,1 0 0,-1-1 0,4 1 0,3 0 6,-1 0 1,1-1-1,-1 0 1,0-1-1,1 0 1,-1-1-1,1 0 1,-1 0 0,17-8-1,0-1 61,47-31 0,-33 19-37,-40 22-30,0 1-1,0 0 0,0 0 1,0-1-1,0 1 0,1 0 1,-1 0-1,0 0 0,0 0 1,0-1-1,1 1 0,-1 0 1,0 0-1,0 0 1,1 0-1,-1 0 0,0 0 1,0 0-1,1 0 0,-1-1 1,0 1-1,1 0 0,-1 0 1,0 0-1,0 0 0,1 0 1,-1 0-1,0 1 0,0-1 1,1 0-1,-1 0 0,0 0 1,0 0-1,1 0 1,-1 0-1,0 0 0,0 0 1,1 1-1,-1-1 0,0 0 1,0 0-1,0 0 0,1 0 1,-1 1-1,0-1 0,0 0 1,0 0-1,0 1 0,0-1 1,1 0-1,-1 0 1,0 1-1,0-1 0,0 0 1,0 0-1,0 1 0,0-1 1,0 0-1,0 0 0,0 1 1,0-1-1,0 0 0,0 1 1,0-1-1,-5 19 0,5-17 0,-30 82-42,16-48-244,1-1 0,3 2 0,-10 54 0,19-88 249,1-1-1,-1 1 1,1 0 0,0 0-1,0 0 1,0 0-1,1 0 1,-1 0-1,1 0 1,-1 0-1,1 0 1,2 4 0,8 2-250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 16820,'6'-14'1528,"-5"16"-1048,1 11-184,1 18 672,1 5-120,-2 15-263,-1 8-169,1 12-224,-2 7-8,0-4-32,0-1-72,0-15-160,0-4-168,-3-14-344,-3-11-201,-4-23 601,-2-13-120,-7-18-160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0:1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391 150 12083,'-1'-7'146,"0"-1"1,-1 2 0,0-1 0,0 0 0,-1 0 0,0 1 0,0-1 0,0 1 0,-1 0 0,0 0-1,0 0 1,-1 0 0,-9-8 0,11 11-61,0 1 1,0 0-1,0 0 0,-1 0 0,1 0 1,-1 0-1,1 1 0,-1-1 0,0 1 1,1 0-1,-1 0 0,0 1 0,0-1 1,0 1-1,0 0 0,0 0 0,1 0 1,-1 0-1,0 1 0,0 0 0,0-1 1,0 2-1,1-1 0,-1 0 0,1 1 1,-1-1-1,-3 3 0,-4 3 53,1-1 0,1 1 0,-1 1 0,1 0 0,1 0 0,0 1 0,0 0-1,0 0 1,1 1 0,1 0 0,-11 20 0,1 4 10,2 1 0,-15 55 0,11-22-114,2 0 0,4 1 0,3 0 0,3 1 0,3 0 0,3-1 1,3 1-1,3 0 0,23 105 0,-19-134-31,2 0 0,2-1 0,1-1-1,41 74 1,-46-96-3,2 0 1,0 0-1,0-1 0,2 0 0,0-1 0,0-1 0,1 0 0,1-1 0,1-1 0,0-1 0,0 0 0,25 11 0,-33-18-1,-1-1 1,1 0-1,1 0 0,-1-1 0,0 0 1,0 0-1,1-1 0,-1-1 0,1 0 1,-1 0-1,1 0 0,-1-1 1,1-1-1,-1 0 0,0 0 0,0-1 1,0 0-1,0 0 0,0-1 0,-1 0 1,0-1-1,1 0 0,-2 0 0,1-1 1,-1 1-1,1-2 0,-2 1 1,1-1-1,5-8 0,3-5 7,-1 0 0,-2-2 1,0 1-1,-1-2 0,-1 1 0,-1-1 0,8-34 1,1-16 55,8-85 0,-14 51 35,-4-1 0,-7-118 0,-5 156 121,-3 0 1,-3 1-1,-4 0 1,-27-85-1,36 137-66,-2-1 0,0 1 0,-1 1 0,0-1 0,-17-22 0,20 32-290,-1 0-1,-1 0 1,1 1-1,-1 0 1,0 0-1,0 1 1,-1 0-1,0 0 1,1 0-1,-2 1 1,1 0-1,-17-4 1,2 2-222,0 0-140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15163,'-4'25'533,"2"1"0,1 0 0,2 0 0,0 0 0,1-1-1,2 1 1,1-1 0,8 28 0,-5-26-232,0-1 1,2 0-1,22 43 0,-25-57-182,-1-1 1,1 0-1,1-1 0,0 0 0,1 0 0,0 0 1,0-1-1,1-1 0,0 1 0,14 7 0,-18-13-41,-1 0 0,1 0 0,0-1 0,0 0-1,0 0 1,0-1 0,0 0 0,0 0-1,0 0 1,1-1 0,-1 0 0,0 0 0,0 0-1,1-1 1,-1 0 0,0 0 0,0 0-1,0-1 1,0 0 0,0-1 0,0 1 0,-1-1-1,1 0 1,-1 0 0,10-8 0,2-3 114,-1 0 0,-1-1 0,0-1 0,-1 0 0,0-1 1,13-23-1,-7 7-479,0-2 1,-2 0-1,-2-1 1,-1-1-1,15-57 1,-23 62-137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14211,'0'69'5154,"4"177"-589,-4-241-4503,0 1-1,1-1 0,0 0 1,0 1-1,0-1 0,1 0 1,0 0-1,0 0 0,0 0 0,4 6 1,-5-9-32,1 0 1,-1-1-1,1 1 0,0 0 1,0 0-1,0-1 0,0 0 1,0 1-1,0-1 1,0 0-1,0 0 0,1 0 1,-1 0-1,0 0 0,1 0 1,-1-1-1,1 1 0,-1-1 1,0 0-1,1 0 1,-1 0-1,1 0 0,-1 0 1,4-1-1,8-1 74,-1-1-1,1-1 1,-1 0-1,0-1 1,0-1-1,-1 0 1,0 0-1,0-2 1,17-12-1,12-12 264,40-42 0,-80 73-366,99-107 411,-85 90-551,-1-1 0,-2-1 0,0 0 0,13-28 0,-24 45 13,6-18-588,-6 20 689,-1 0 1,0 1 0,0-1 0,0 0 0,0 1-1,0-1 1,0 0 0,0 1 0,0-1-1,0 0 1,0 1 0,0-1 0,0 0-1,0 1 1,-1-1 0,1 0 0,0 1-1,0-1 1,-1 0 0,1 1 0,0-1-1,-1 1 1,1-1 0,-1 1 0,1-1 0,-1 1-1,0-2 1,-7 1-415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15227,'7'26'2033,"9"-2"-1281,2-8-312,-1 1 1096,8-1-904,-1-1-344,3-2-792,1-3 560,3-7-328,1-6-104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14883,'-31'36'1256,"4"-5"113,-32 46 0,59-76-1301,-1-1 0,1 1 0,-1 0 0,1-1 0,-1 1 1,1 0-1,0-1 0,-1 1 0,1 0 0,0 0 0,-1-1 0,1 1 0,0 0 0,0 0 0,0 0 0,0-1 0,0 1 0,0 0 0,0 0 0,0 1 0,1-2-31,-1 0 1,0 1-1,1-1 1,-1 0-1,1 0 1,-1 0-1,1 1 1,-1-1-1,1 0 1,-1 0-1,1 0 1,0 0-1,-1 0 1,1 0-1,-1 0 1,1 0-1,-1 0 0,1 0 1,-1-1-1,1 1 1,-1 0-1,2-1 1,36-16 742,-33 14-667,192-101 1638,-197 104-1738,1-1 1,0 0 0,0 1-1,-1-1 1,1 1 0,0 0-1,0-1 1,0 1-1,-1 0 1,1-1 0,0 1-1,0 0 1,0 0 0,0 0-1,0 0 1,0 0 0,0 0-1,0 0 1,-1 0-1,1 0 1,0 0 0,0 0-1,0 1 1,0-1 0,0 0-1,-1 1 1,1-1 0,0 1-1,0-1 1,0 1-1,-1-1 1,1 1 0,0-1-1,-1 1 1,1 0 0,0-1-1,-1 1 1,1 0 0,-1-1-1,1 1 1,-1 0-1,0 0 1,1 0 0,-1 0-1,2 6 6,0 0 0,-1 0-1,0 0 1,-1 0-1,0 9 1,0-11-13,0 0 0,1 0 1,-1 1-1,1-1 0,1 5 1,-1-9-5,0-1 1,-1 1-1,1 0 1,0-1-1,-1 1 1,1-1-1,0 1 1,0-1 0,0 0-1,-1 1 1,1-1-1,0 0 1,0 1-1,0-1 1,0 0-1,0 0 1,0 0 0,0 0-1,-1 0 1,1 0-1,0 0 1,0 0-1,0 0 1,0-1-1,0 1 1,0 0 0,-1 0-1,1-1 1,1 0-1,26-10 56,-14 3-502,0 0 0,-1 0 0,0-2 1,-1 1-1,0-2 0,0 0 0,17-20 0,-12 9-270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17636,'-2'3'397,"0"-1"0,0 1 1,0-1-1,-1 1 0,1-1 0,-6 4 1,-8 8 547,10-6-655,0 0 0,0 0-1,1 0 1,0 0 0,-7 17 0,12-25-291,0 1 0,0-1 0,0 1 0,0-1 0,0 1-1,-1-1 1,1 1 0,0 0 0,1-1 0,-1 1 0,0-1 0,0 1 0,0-1 0,0 1 0,0-1 0,0 1-1,1-1 1,-1 1 0,0-1 0,0 0 0,1 1 0,-1-1 0,0 1 0,1-1 0,-1 0 0,1 1 0,-1-1 0,0 0-1,1 1 1,-1-1 0,1 0 0,-1 1 0,1-1 0,-1 0 0,1 0 0,-1 0 0,1 0 0,-1 1 0,1-1 0,-1 0-1,1 0 1,-1 0 0,1 0 0,-1 0 0,1 0 0,0 0 0,32-2-71,-27 1 56,114-4-125,-108 5 120,-1 1 0,1 0 0,0 1 0,-1 1 1,0-1-1,1 2 0,-1-1 0,12 7 0,-22-9 22,1-1 0,-1 0-1,0 1 1,-1-1 0,1 1 0,0 0 0,0-1 0,0 1-1,0 0 1,0-1 0,0 1 0,-1 0 0,1 0 0,0 0-1,-1-1 1,1 1 0,-1 0 0,1 0 0,-1 0 0,1 0-1,-1 0 1,0 0 0,1 0 0,-1 0 0,0 0 0,0 1-1,0-1 1,0 0 0,0 0 0,0 0 0,0 0 0,0 0-1,0 0 1,0 0 0,0 0 0,-1 0 0,1 0 0,-1 0-1,1 0 1,-1 0 0,1 0 0,-1 0 0,1 0 0,-1 0-1,0 0 1,1-1 0,-1 1 0,0 0 0,0 0 0,-1 0-1,-5 6 46,-1-1 0,1 0 0,-2 0-1,-10 5 1,16-9-28,-2 1-5,-51 27 297,51-27-343,-1-1 1,0 0 0,1 0 0,-1-1-1,0 0 1,0 0 0,0 0 0,-7 0-1,12-1-10,0 0-1,0 0 0,0 0 0,0 0 1,0-1-1,0 1 0,0 0 1,0 0-1,0-1 0,1 1 1,-1-1-1,0 1 0,0-1 0,0 1 1,0-1-1,1 1 0,-1-1 1,0 0-1,0 1 0,1-1 1,-1 0-1,1 0 0,-1 0 0,1 1 1,-1-1-1,1 0 0,-1 0 1,1 0-1,0 0 0,-1 0 1,1 0-1,0 0 0,0 0 1,0 0-1,-1-1 0,1-3-40,0 0-1,1-1 1,-1 1-1,1 0 0,2-6 1,-3 11 84,12-46-460,10-8-190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16708,'-13'58'2075,"-7"58"1,17-85-1743,1 0 0,1 0 0,7 52 0,-5-76-299,1 11 76,1 1 0,0-1 0,1 0 0,12 32 1,-16-50-101,1 1-1,-1-1 1,0 0 0,0 1 0,0-1 0,0 1 0,1-1 0,-1 1 0,0-1 0,0 0 0,1 1 0,-1-1 0,0 1 0,1-1 0,-1 0 0,0 1 0,1-1 0,-1 0 0,1 0 0,-1 1 0,0-1 0,1 0 0,0 1 0,3-10 263,-3-21 67,-8-5-220,0 0 0,-3 1 0,0 1 0,-2-1 0,-2 2 0,-22-41 0,37 74 62,29 16-1540,49 21-1,-69-35 1139,1-1 1,-1 0-1,1 0 1,18 0-1,6-5-547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73 225 16043,'-10'12'929,"0"1"-1,1 0 0,1 1 0,-9 16 0,14-23-705,0 0 1,1-1-1,-1 1 1,1 0-1,1 0 0,-1 0 1,1 0-1,0 1 1,1-1-1,0 0 1,0 9-1,1-15-199,-1 0 0,0 0 0,0 0 0,1 0 0,-1 0 0,0 0 0,1 0 0,-1 0 0,1 0 0,-1 0 0,1 0 0,0 0 0,-1 0 0,1-1 0,0 1 0,0 0-1,-1 0 1,1-1 0,0 1 0,0-1 0,0 1 0,2 0 0,-1 0-2,0 0 0,1-1 0,-1 1 0,0-1 0,1 0 1,-1 0-1,1 0 0,-1 0 0,5-1 0,3-1 5,1 0 0,0-1 0,13-6 0,-24 8-24,34-14 67,49-31 0,2-1 33,-83 46-102,0 0-1,1-1 1,-1 2 0,1-1 0,-1 0 0,1 0 0,-1 1 0,1-1 0,-1 1 0,4 0 0,-6 0-1,1 0 0,-1 0 0,0 0 0,1 0 0,-1 0 1,0 0-1,1 0 0,-1 1 0,0-1 0,1 0 0,-1 0 0,0 0 0,0 1 0,1-1 0,-1 0 0,0 0 1,0 1-1,1-1 0,-1 0 0,0 0 0,0 1 0,0-1 0,0 0 0,1 1 0,-1-1 0,0 1 0,-2 17 5,-14 20-11,12-30 2,0-1 1,1 1 0,0 0 0,1 1 0,-1-1 0,-1 15 0,4-22 3,0-1-1,0 1 1,0-1 0,0 0 0,1 1-1,-1-1 1,0 1 0,0-1 0,0 0-1,1 1 1,-1-1 0,0 0 0,0 1-1,1-1 1,-1 0 0,0 1-1,0-1 1,1 0 0,-1 0 0,0 1-1,1-1 1,-1 0 0,1 0 0,-1 0-1,0 0 1,1 1 0,-1-1 0,1 0-1,-1 0 1,0 0 0,1 0 0,-1 0-1,1 0 1,-1 0 0,0 0 0,1 0-1,-1 0 1,1 0 0,-1 0 0,1 0-1,-1-1 1,0 1 0,1 0-1,-1 0 1,0 0 0,1 0 0,-1-1-1,0 1 1,1-1 0,20-9-119,-21 10 115,99-70-1854,-42 29 80,-33 25 885,-2 0 0,1-2 0,-2 0-1,-1-2 1,26-30 0,-14 10 1074,-11 14 838,0-2 1,27-47-1,-54 88-733,1 0-1,0 1 1,2 0 0,-1-1 0,2 1-1,-3 28 1,4-21-203,2 0 0,0 1 0,1-1 0,4 22 0,-1-23-16,0-1-1,9 21 1,-10-31-34,0-1-1,0 0 1,1 1-1,0-1 1,0-1 0,11 13-1,-16-20-28,0 0-1,0 0 1,0 1-1,0-1 0,0 0 1,0 0-1,0 0 1,0 0-1,1 0 1,-1 1-1,0-1 0,0 0 1,0 0-1,0 0 1,0 0-1,0 0 1,0 0-1,0 1 0,1-1 1,-1 0-1,0 0 1,0 0-1,0 0 1,0 0-1,0 0 0,1 0 1,-1 0-1,0 0 1,0 0-1,0 0 1,0 0-1,0 0 0,1 0 1,-1 0-1,0 0 1,0 0-1,0 0 1,0 0-1,1 0 0,-1 0 1,0 0-1,0 0 1,0 0-1,0 0 0,0 0 1,0 0-1,1 0 1,-1-1-1,-2-8 74,-8-15-7,-14-11 96,-45-51 0,-6-9 1105,74 94-1225,0 0 1,0 0-1,0 0 0,0-1 1,1 1-1,-1 0 1,1-1-1,-1 1 0,1 0 1,-1-1-1,1 1 0,0-1 1,-1-2-1,1 4-21,0-1 0,1 1-1,-1-1 1,0 1 0,0-1-1,0 1 1,1-1 0,-1 1 0,0 0-1,0-1 1,1 1 0,-1-1-1,0 1 1,1 0 0,-1-1 0,1 1-1,-1 0 1,0 0 0,1-1-1,-1 1 1,1 0 0,-1 0 0,1 0-1,-1-1 1,1 1 0,0 0-1,5 0 41,-1-1 1,1 1-1,0 0 0,-1 1 0,10 1 0,-14-2-90,130 8-1631,-129-8 1650,27 1-334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2:5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16 379 15179,'0'0'1,"-15"15"1527,15-15-1501,0 1-1,-1-1 0,1 0 0,0 0 1,0 0-1,0 1 0,0-1 0,0 0 1,0 0-1,0 1 0,0-1 0,0 0 0,0 0 1,0 1-1,0-1 0,0 0 0,0 0 1,0 1-1,0-1 0,0 0 0,0 0 1,1 1-1,-1-1 0,0 0 0,0 0 1,0 0-1,0 1 0,0-1 0,1 0 1,-1 0-1,0 1 0,17 3 655,26-4 301,1-2 0,0-2 0,70-15 0,-31 4-363,362-58 1139,490-73-1165,-568 92-1282,307-35-4103,-659 87 4494,-1 1 1,0 0 0,20 3 0,-24 3-340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0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17444,'-10'-4'1576,"12"-2"-784,-1-3-256,18 0 1017,15-1-473,17-2-360,9-1-104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15955,'2'-3'1393,"14"-6"-969,4-1-200,9-3 520,5 1-128,10-1-352,2 3-176,4 3-472,0 2-240,-2 2 488,-3 0-104,2 6-120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16179,'1'1'131,"1"0"-1,-1-1 1,1 0-1,-1 1 0,1-1 1,-1 0-1,1 0 1,0 0-1,-1 0 0,1 0 1,-1 0-1,1 0 1,-1 0-1,1-1 1,-1 1-1,1-1 0,-1 1 1,1-1-1,-1 1 1,1-1-1,-1 0 0,0 0 1,2-1-1,6-2 351,278-98 2565,-240 89-3557,0 2 0,1 2 0,1 3-1,59-1 1,-103 6-124,-5 0 239,-7-5-313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79 13939,'-4'-9'525,"1"1"-248,0 1 1,0 0-1,-1 0 0,-5-8 1,7 13-236,1 0 0,-1 0 1,0 0-1,0 0 0,0 0 0,-1 1 1,1-1-1,0 1 0,-1-1 0,1 1 0,0 0 1,-1 0-1,0 0 0,1 0 0,-1 0 1,-2 0-1,-4 1 111,1-1 0,-1 1 0,1 1 0,-1 0 0,1 0 0,-1 0 0,1 1 0,0 0 0,-1 1 0,1 0 0,0 0 0,1 1 0,-15 9 0,0 1 9,0 2-1,0 0 1,-21 23-1,19-16 11,1 0 0,1 2 0,2 0 0,0 1 0,2 1 0,1 1 0,1 1 0,-23 57-1,35-75-94,0 0-1,1 0 1,1 0-1,0 1 0,-1 20 1,3-29-57,0 1-1,0 0 1,1 0 0,-1-1-1,1 1 1,0 0 0,0 0 0,0-1-1,1 1 1,-1-1 0,1 1-1,0-1 1,0 0 0,0 0 0,0 0-1,0 0 1,1 0 0,0 0 0,-1 0-1,1-1 1,4 3 0,-1-1-3,0-1 1,0-1-1,0 1 1,1-1 0,-1 0-1,1 0 1,0-1-1,-1 1 1,1-2-1,0 1 1,0-1 0,0 0-1,9-1 1,7-2 64,-1-1 1,40-12-1,-16-1 137,0-1 0,-1-2 0,0-2-1,-2-2 1,-1-1 0,-1-3 0,-1-1 0,-2-2 0,52-54 0,-81 75-111,-1 1 0,0-2 0,0 1 0,-1-1 0,-1 0 0,0 0 0,9-22 0,-14 30-89,0-1-1,0 1 0,-1 0 0,1-1 0,-1 1 0,0-1 0,1 1 0,-2 0 1,1-1-1,0 1 0,-1-1 0,1 1 0,-1 0 0,0-1 0,0 1 0,0 0 1,-1 0-1,1 0 0,-1 0 0,0 0 0,0 0 0,0 0 0,0 0 0,0 1 1,0-1-1,-1 1 0,1 0 0,-1 0 0,0 0 0,0 0 0,0 0 0,-6-3 1,-4-1-63,0 1 1,-1 0 0,0 1 0,0 0 0,-1 1 0,1 0 0,-18 0-1,-107 1-1380,123 3 1146,-90 2-660,81-4 307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14859,'5'0'2161,"6"3"-1209,16-3-336,17-8 2377,17 0-2153,7-1-192,5-1-144,-2-1-64,-2 3-240,-8 0-152,-11 2-440,-14 2-232,-18 4-480,-15 0-145,-14 3 217,-15 0 136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16412,'1'18'1800,"12"-5"-872,11-3-320,21-1 801,7-3-129,11-3-208,1-3-152,2-3-608,-2-1-528,-7-10 264,-4-2-48,-21-13-192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16572,'0'0'128,"-1"-1"0,1 0 0,0 0 0,-1 1 0,1-1 1,0 0-1,-1 0 0,1 0 0,0 0 0,0 1 1,0-1-1,0 0 0,0 0 0,0 0 0,0 0 1,0 1-1,0-1 0,0 0 0,0 0 0,0 0 1,1 0-1,-1 1 0,1-2 0,0 1-18,0 0 0,0 1 1,0-1-1,1 1 0,-1-1 0,0 1 0,1 0 0,-1 0 0,0-1 1,0 1-1,1 0 0,-1 0 0,0 0 0,1 0 0,-1 0 0,2 1 1,43 7 782,0 1 1,0 3 0,59 23-1,-71-23-729,-11-5-91,2 1-26,0 1 0,28 15 0,-47-21-48,0 0 0,-1 0 1,0 1-1,0 0 0,0 0 1,0 0-1,0 0 0,-1 1 1,0 0-1,0 0 0,0 0 1,-1 0-1,0 1 0,5 9 1,-7-10-2,1 0 1,-1 0-1,-1 0 0,1 0 1,-1 0-1,0 0 1,0 0-1,0 0 1,-1 0-1,0 1 0,0-1 1,0 0-1,0 0 1,-1-1-1,-4 9 1,-3 6-2,-1-1 1,-20 26-1,20-30 5,-33 45 28,-60 64 0,-60 44 18,132-136-55,3-6-343,-9 12-644,36-34 770,2-1-56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336 235 13899,'1'0'122,"0"-1"-1,0 0 1,0 0 0,0 1-1,0-1 1,-1 0 0,1 0-1,0 0 1,0 0 0,-1 0-1,1-1 1,-1 1 0,1 0-1,-1 0 1,1 0 0,-1 0-1,0 0 1,0-1 0,0 1-1,1 0 1,-1 0 0,0-1-1,0 1 1,-1 0 0,1 0-1,0 0 1,0-1 0,0 1 0,-1 0-1,1 0 1,-1 0 0,1 0-1,-1 0 1,1-1 0,-1 1-1,0 0 1,0 0 0,1 1-1,-1-1 1,0 0 0,0 0-1,0 0 1,0 0 0,0 1-1,0-1 1,0 0 0,0 1-1,0-1 1,0 1 0,-2-1-1,-3-1 56,0-1-1,1 2 0,-1-1 0,0 1 0,0 0 1,0 0-1,0 0 0,0 1 0,0 0 0,0 0 1,0 1-1,0 0 0,1 0 0,-1 0 0,0 0 1,0 1-1,1 0 0,-1 1 0,-6 3 0,-1 0-123,1 1 0,0 1 0,0 0-1,1 1 1,0 0 0,0 0 0,-9 12-1,7-5-25,1 0 0,0 1-1,2 1 1,0-1 0,-10 24-1,15-30-1,1 1-1,0 0 1,1 0-1,0 0 1,1 0 0,0 0-1,1 1 1,0-1-1,2 20 1,-1-30-10,0 0 0,0 0 0,0 0 0,0 0 0,1 0 1,-1 0-1,1 0 0,-1 0 0,1 0 0,0 0 0,0 0 0,0 0 0,0-1 0,0 1 0,0 0 1,0-1-1,1 1 0,-1-1 0,1 1 0,-1-1 0,1 0 0,-1 1 0,1-1 0,0 0 0,0 0 1,-1 0-1,1 0 0,0-1 0,0 1 0,0 0 0,0-1 0,0 1 0,0-1 0,0 0 1,0 0-1,0 0 0,3 0 0,2-1 38,0 0 0,0-1 0,0 0 0,0 0 0,0-1 0,0 0 0,-1 0 0,1 0 0,9-8 0,19-16 193,-1-1 1,-1-3-1,-1 0 0,-2-2 1,43-62-1,-54 69-105,-1-2 0,-1 0 0,-2-1 0,-1 0 1,-1-2-1,16-56 0,-28 82-108,0 1 0,0-1 0,-1 0 1,0 1-1,0-9 0,0 12-30,0 1 0,0-1 0,0 1 0,0-1 0,0 1 0,0-1 0,-1 1 0,1-1 1,0 1-1,0 0 0,0-1 0,-1 1 0,1-1 0,0 1 0,-1-1 0,1 1 0,0 0 0,-1-1 0,1 1 0,-1 0 0,1-1 0,0 1 0,-1 0 0,1-1 1,-1 1-1,1 0 0,-1 0 0,1 0 0,-1-1 0,1 1 0,-1 0 0,1 0 0,-1 0 0,1 0 0,-1 0 0,1 0 0,-1 0 0,1 0 0,-1 0 1,1 0-1,-1 0 0,1 1 0,-1-1 0,1 0 0,-1 0 0,1 0 0,-1 1 0,1-1 0,0 0 0,-1 0 0,1 1 0,-1 0 0,-4 1 4,1 1 0,0 1 0,0-1 0,0 0 0,1 1 0,-1 0 0,1 0 0,0 0 0,0 0 0,0 1 0,1-1 0,-5 10 0,-2 8-9,-9 33 1,14-43 3,-3 15-48,0-1 0,2 1 0,1 0 0,-1 42 0,5-53-268,1 1-1,0-1 0,1 0 0,1 1 1,1-1-1,0-1 0,1 1 1,12 27-1,-15-39-45,1 0-1,-1 0 1,0 0 0,1 0 0,0-1-1,0 0 1,4 5 0,-6-7 288,0-1 1,0 1-1,0 0 1,-1-1-1,1 1 1,0-1-1,0 1 1,0-1-1,0 0 0,0 1 1,0-1-1,0 0 1,1 0-1,-1 0 1,0 0-1,0 1 1,0-1-1,0-1 0,0 1 1,0 0-1,0 0 1,0 0-1,0-1 1,0 1-1,0 0 1,0-1-1,0 1 1,0-1-1,0 1 0,0-1 1,0 0-1,0 1 1,0-1-1,-1 0 1,1 1-1,1-2 1,16-23-1123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18140,'0'1'163,"1"0"1,0 1-1,-1-1 0,1 1 0,-1-1 1,1 1-1,-1-1 0,0 1 1,0-1-1,1 1 0,-1-1 1,0 1-1,0-1 0,-1 1 1,1-1-1,-1 3 0,-8 26 313,7-21-62,-41 111 2825,-24 80-1296,54-155-1761,3 0 1,-8 69-1,18-112-179,-1 5 20,0-1 0,1 1 1,0-1-1,1 1 1,1 8-1,-2-13-13,0-1-1,1 0 1,-1 0-1,1 1 1,-1-1-1,1 0 1,-1 0-1,1 0 1,0 0-1,0 0 1,0 0 0,0 0-1,-1 0 1,1 0-1,0 0 1,1 0-1,-1 0 1,0-1-1,0 1 1,0 0-1,0-1 1,1 1-1,-1-1 1,0 1 0,0-1-1,1 0 1,-1 1-1,0-1 1,1 0-1,-1 0 1,3 0-1,15-2-118,0-2 0,0 0 0,0 0 0,-1-2 0,35-15 0,-40 15-14,-1 0 0,1 0 0,-2-1 0,1-1 0,20-17 0,-10 3-238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14 18956,'1'0'131,"-1"-1"0,0 1 0,0-1-1,0 1 1,0 0 0,0-1 0,0 1 0,0-1-1,-1 1 1,1-1 0,0 1 0,0-1 0,0 1 0,0-1-1,-1 1 1,1-1 0,0 1 0,0 0 0,-1-1-1,1 1 1,0-1 0,-1 1 0,1 0 0,0-1 0,-1 1-1,1 0 1,-1 0 0,1-1 0,0 1 0,-1 0 0,1 0-1,-1-1 1,1 1 0,-1 0 0,1 0 0,-1 0-1,1 0 1,-1 0 0,1 0 0,-1 0 0,1 0 0,-1 0-1,1 0 1,-1 0 0,1 0 0,-1 0 0,1 0 0,-1 1-1,1-1 1,0 0 0,-1 0 0,1 0 0,-1 1-1,1-1 1,-1 0 0,1 1 0,-1-1 0,-27 21 867,8 1-932,1 1 0,1 0 0,1 2 1,1 0-1,1 0 0,1 2 0,-14 38 0,24-54-52,1 0-1,-1-1 1,2 1-1,-1 0 0,2 0 1,-1 1-1,1 15 1,1-24-9,1-1 1,-1 1 0,0-1-1,1 1 1,0-1 0,-1 1-1,1-1 1,0 1 0,0-1-1,1 0 1,-1 0 0,0 1-1,1-1 1,-1 0-1,4 3 1,-3-4-1,1 1 0,-1-1 0,1 1 0,-1-1 0,1 0 0,0 0 0,0 0 0,-1 0 0,1-1 0,0 1-1,0-1 1,0 1 0,0-1 0,-1 0 0,1 0 0,0-1 0,3 0 0,4 0 10,-1-1 0,0 0 1,0-1-1,-1 0 0,1-1 0,14-8 0,-20 11-8,0 0 0,0-1 0,0 0-1,-1 1 1,1-1 0,-1 0 0,1-1-1,-1 1 1,0 0 0,0-1 0,0 1-1,0-1 1,0 1 0,0-1 0,-1 0-1,1 0 1,-1 0 0,0 0-1,0 0 1,0 0 0,0 0 0,0-6-1,-1 8-4,0 0 1,-1 0-1,1 0 0,0 1 0,-1-1 0,1 0 0,0 0 0,-1 0 0,1 1 0,-1-1 0,1 0 0,-1 1 0,1-1 0,-1 0 0,0 1 0,1-1 0,-1 1 0,0-1 0,1 1 0,-1-1 0,0 1 0,0-1 0,1 1 0,-1 0 1,0 0-1,0-1 0,0 1 0,0 0 0,1 0 0,-1 0 0,0 0 0,0 0 0,0 0 0,0 0 0,0 0 0,1 0 0,-1 0 0,0 0 0,0 1 0,-1-1 0,-2 1 5,-1 0 0,0 0-1,1 1 1,-1-1 0,-7 5-1,-11 10 19,23-15-24,-1-1 0,0 1-1,1-1 1,-1 1 0,0-1-1,1 1 1,-1-1 0,1 1-1,-1-1 1,1 1 0,-1 0 0,1-1-1,-1 1 1,1 0 0,-1-1-1,1 1 1,0 0 0,0 0-1,-1-1 1,1 1 0,0 0-1,0 0 1,0-1 0,0 1-1,0 0 1,0 0 0,0 0-1,0-1 1,0 3 0,1-3 0,1 1 0,-1 0 0,0-1 0,0 1 0,1-1 0,-1 0 0,0 1 1,1-1-1,-1 0 0,0 0 0,1 0 0,-1 0 0,0 0 0,1 0 0,-1 0 0,0 0 0,1-1 1,-1 1-1,0 0 0,1-1 0,1 0 0,33-14 18,-31 13-16,94-50-11,-99 51 5,1 1 0,0-1 0,0 1 0,0-1 0,0 1 0,0 0 0,0-1 0,-1 1 0,1 0-1,0 0 1,0-1 0,0 1 0,0 0 0,0 0 0,0 0 0,0 0 0,0 0 0,0 1 0,0-1-1,0 0 1,0 0 0,0 1 0,0-1 0,1 1 0,-1 0-1,0 0 0,-1 0 0,1 0 0,0 0 0,-1 0 0,1 0 0,-1 0 0,0 0 0,1 0 0,-1 0 0,0 0-1,1 0 1,-1 1 0,0-1 0,0 0 0,0 0 0,0 2 0,-1 8-18,0-1 0,-1 1-1,-4 15 1,4-19 19,-11 38-13,7-29-93,2 0 0,0 1 0,-2 18 0,6-35 74,0 0 1,0 1 0,0-1 0,0 0 0,0 0-1,0 0 1,0 0 0,0 1 0,0-1 0,0 0-1,0 0 1,0 0 0,0 0 0,0 1 0,0-1-1,0 0 1,0 0 0,0 0 0,1 0 0,-1 0-1,0 1 1,0-1 0,0 0 0,0 0 0,0 0-1,0 0 1,1 0 0,-1 0 0,0 0-1,0 0 1,0 0 0,0 1 0,0-1 0,1 0-1,-1 0 1,0 0 0,0 0 0,0 0 0,0 0-1,1 0 1,-1 0 0,0 0 0,0 0 0,0 0-1,0 0 1,1 0 0,-1-1 0,0 1 0,0 0-1,0 0 1,0 0 0,1 0 0,-1 0 0,0 0-1,0 0 1,0 0 0,0 0 0,0-1 0,0 1-1,1 0 1,-1 0 0,0 0 0,0 0-1,0 0 1,0-1 0,10-7-225,5-10-232,2-11-165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21389,'-3'7'2064,"7"-1"-1264,9 0-288,14-2 993,5-3-329,12-1-464,5-3-240,4-4-528,-2-2-256,-7-1-1072,-8 0-785,-14 4 1713,-4 3-376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16500,'7'15'2104,"18"-8"-1000,4-4-424,12-7 1553,3-4-881,7 1-416,0 0-136,-6-2-904,-5 3-552,-11 0 584,-4 2-152,-5 0-152</inkml:trace>
  <inkml:trace contextRef="#ctx0" brushRef="#br0" timeOffset="1">683 12 20324,'1'8'2097,"9"-3"-1273,5-2-344,11-3 1288,3-1-655,8-4-777,-1 1-544,4-2 304,-2 0-120,-5 1-176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1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223 323 20300,'0'-1'95,"1"0"-1,0 1 0,0-1 1,-1 1-1,1-1 0,-1 0 0,1 0 1,-1 1-1,1-1 0,-1 0 1,1 0-1,-1 0 0,0 1 0,1-1 1,-1 0-1,0 0 0,0 0 1,0 0-1,1 0 0,-1 0 1,0 0-1,0 0 0,0 0 0,-1 1 1,1-1-1,0 0 0,0 0 1,0 0-1,-1 0 0,1 0 1,0 0-1,-1 1 0,1-1 0,-1 0 1,1 0-1,-1 1 0,1-1 1,-1 0-1,0 1 0,1-1 0,-1 0 1,0 1-1,1-1 0,-1 1 1,0-1-1,0 1 0,0-1 1,1 1-1,-3-1 0,-1-1 76,-1 1 1,1-1-1,-1 1 0,1 0 0,-1 0 1,0 1-1,0-1 0,1 1 0,-6 1 1,2 0-148,0 1 0,0 0 0,1 0 0,-1 1 0,1 0 0,-1 1 0,1-1 0,0 1 0,0 1 0,1-1 0,-1 1 0,1 0 0,0 1 0,1 0 0,-9 10 0,9-10-4,0 0 0,0 1 0,1 0 0,0-1 0,0 2 0,1-1 0,0 0 0,0 1 0,0 0 0,1-1 0,1 1 0,-1 0 0,1 0 0,0 0 0,1 14 0,0-20-7,1 0 1,-1-1-1,0 1 1,0 0 0,1-1-1,-1 1 1,1-1-1,-1 1 1,1-1-1,0 1 1,0-1-1,0 1 1,-1-1-1,1 0 1,1 0-1,-1 1 1,0-1 0,0 0-1,0 0 1,1 0-1,-1 0 1,0 0-1,1 0 1,-1-1-1,1 1 1,-1 0-1,1-1 1,-1 1-1,1-1 1,-1 1 0,1-1-1,0 0 1,-1 0-1,1 0 1,-1 0-1,1 0 1,0 0-1,-1 0 1,4-1-1,3 0 34,-1-1-1,1-1 0,0 1 1,-1-1-1,0 0 0,0-1 1,9-5-1,4-4 21,-1-2 0,0 0 0,-1-1 0,-1-1 0,-1 0-1,0-2 1,-1 0 0,22-37 0,-22 29-49,-1-1 0,-1 0 0,-1-1-1,-2 0 1,-1-1 0,8-44 0,-16 69-15,0 1-1,-1 1 0,1-1 0,-1 1 0,1-1 0,-1 1 0,0-1 0,0 1 0,-1-1 0,1 1 0,-1 0 0,-1-6 1,2 9-2,0-1 0,0 1 1,0 0-1,0 0 1,-1 0-1,1 0 1,0-1-1,0 1 1,0 0-1,0 0 1,0 0-1,-1 0 1,1 0-1,0-1 1,0 1-1,0 0 1,-1 0-1,1 0 1,0 0-1,0 0 1,0 0-1,-1 0 1,1 0-1,0 0 1,0 0-1,0 0 1,-1 0-1,1 0 1,0 0-1,0 0 1,0 0-1,-1 0 1,1 0-1,0 0 1,0 0-1,0 0 1,-1 0-1,1 0 0,0 0 1,0 1-1,0-1 1,-1 0-1,1 0 1,0 0-1,0 0 1,0 0-1,0 1 1,0-1-1,-1 0 1,1 0-1,0 0 1,0 0-1,0 1 1,-8 11 0,8-11 0,-10 18 14,1 1 0,1 0 1,1 0-1,0 1 1,2 0-1,1 0 0,0 1 1,1-1-1,1 28 1,2-15-153,2 1 0,1-1 0,2 0 0,1 0 1,12 35-1,-18-69 75,0 0 0,1 0 0,-1 0 0,0 0 0,1 0 0,-1 0 1,0 0-1,1 0 0,-1 0 0,0 0 0,1 0 0,-1 0 0,0 0 0,0 0 0,1 0 1,-1 0-1,0-1 0,1 1 0,-1 0 0,0 0 0,0 0 0,1-1 0,-1 1 0,0 0 1,0 0-1,0 0 0,1-1 0,-1 1 0,0 0 0,0 0 0,0-1 0,0 1 0,1 0 1,-1-1-1,0 1 0,0-1 0,21-40-1129,-4 13 376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9 16219,'0'0'55,"1"0"0,-1 0-1,0 0 1,0 0-1,0 0 1,0 0 0,0-1-1,0 1 1,0 0-1,1 0 1,-1 0 0,0 0-1,0 0 1,0 0-1,0 0 1,0-1-1,0 1 1,0 0 0,0 0-1,0 0 1,0 0-1,0 0 1,0-1 0,0 1-1,0 0 1,0 0-1,0 0 1,0 0 0,0 0-1,0-1 1,0 1-1,0 0 1,0 0 0,0 0-1,0 0 1,0 0-1,0-1 1,0 1-1,0 0 1,0 0 0,0 0-1,0 0 1,-1 0-1,1 0 1,0 0 0,0 0-1,0-1 1,0 1-1,0 0 1,0 0 0,0 0-1,-1 0 1,1 0-1,0 0 1,0 0 0,0 0-1,0 0 1,0 0-1,-1 0 1,1 0-1,1-1-18,-1 1 0,1 0 0,-1 0 0,1-1-1,0 1 1,-1 0 0,1 0 0,-1 0 0,1-1 0,0 1-1,-1 0 1,1 0 0,-1 0 0,1 0 0,0 0-1,-1 0 1,1 1 0,0-1 0,-1 0 0,1 0-1,-1 0 1,1 1 0,0-1 0,-1 0 0,1 0 0,0 1-1,0 1-8,0-1-1,0 1 0,0-1 0,0 1 0,0 0 0,0-1 0,0 1 0,0 0 1,-1 0-1,1 0 0,-1-1 0,0 1 0,1 0 0,-1 0 0,0 0 1,0 0-1,0 0 0,0 0 0,0 0 0,-1 0 0,1-1 0,-1 4 1,-2 6 20,0-1 1,-7 17 0,-3-2 90,0-1 0,-1 0 0,-2-1 0,0-1 0,-1 0 0,-1-1 1,-24 20-1,-18 13 518,-78 52 0,89-72-340,28-22-172,1 2 1,1 1 0,0 0 0,-30 32-1,47-45-136,1 0-1,-1 1 1,0-1 0,1 0-1,0 1 1,-1-1-1,1 1 1,0 0 0,0-1-1,1 1 1,-2 5-1,2-6-6,0-1 0,0 1 0,1-1-1,-1 1 1,0 0 0,1-1 0,-1 1-1,1-1 1,-1 1 0,1-1 0,-1 1-1,1-1 1,0 1 0,0-1-1,0 0 1,0 1 0,0-1 0,0 0-1,0 0 1,1 0 0,-1 0 0,2 1-1,6 4-1,1-1 0,-1 0 0,1-1-1,0 0 1,0-1 0,1 0 0,-1 0-1,1-1 1,-1 0 0,18 0-1,16-1-65,51-5 0,-86 3 42,42-3-146,0-3 0,83-21-1,-76 8 47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2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19324,'0'1'143,"1"0"0,0 0 0,-1 0 0,1 0 0,0 0 0,-1 0 0,1 0-1,-1 0 1,0 0 0,1 0 0,-1 0 0,0 0 0,1 0 0,-1 0 0,0 0 0,0 1 0,0-1 0,0 0 0,0 0-1,0 0 1,0 0 0,-1 0 0,1 2 0,-10 27 1099,8-25-717,-22 54 1600,-46 77 0,-13 32-744,78-158-1292,2 0 1,0 0-1,0 0 1,-2 14-1,5-22-74,-1-1 0,1 1 1,0 0-1,0 0 0,0 0 0,0 0 0,0 0 0,0-1 1,0 1-1,0 0 0,1 0 0,-1 0 0,1-1 1,0 1-1,-1 0 0,1-1 0,0 1 0,0 0 0,0-1 1,0 1-1,0-1 0,0 1 0,1-1 0,-1 0 1,0 0-1,1 1 0,-1-1 0,1 0 0,-1 0 0,1 0 1,0-1-1,3 3 0,2-2 18,0 0 0,0 0-1,0-1 1,0 0 0,1 0 0,-1 0 0,0-1-1,11-2 1,60-20 105,-58 17-131,-7 2-65,0 1-323,-1-1 1,1-1 0,-1 0-1,0 0 1,0-1 0,15-11-1,-26 17 344,0-1 0,-1 1 0,1 0 0,-1-1 0,1 1 0,-1-1 0,1 1 0,-1-1 0,1 1 0,-1-1 0,1 1 0,-1-1-1,0 0 1,1 1 0,-1-1 0,0 0 0,0 1 0,1-1 0,-1 1 0,0-1 0,0 0 0,0 0 0,0 1 0,0-1-1,0 0 1,0 1 0,0-1 0,0 0 0,0 1 0,-1-2 0,-4-7-723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2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60 19732,'0'0'67,"0"-1"0,1 1 0,-1 0 0,0 0 0,0 0 0,1-1 0,-1 1 0,0 0 0,0 0 0,1 0 0,-1 0 0,0 0 0,1 0 0,-1 0 0,0 0 0,1 0 0,-1-1 0,0 1 0,1 0-1,-1 0 1,0 1 0,0-1 0,1 0 0,-1 0 0,0 0 0,1 0 0,-1 0 0,0 0 0,1 0 0,-1 0 0,0 1 0,0-1 0,1 0 0,-1 0 0,0 0 0,0 0 0,1 1 0,-1-1 0,0 0 0,0 0 0,0 1 0,0-1 0,1 0 0,-1 1 0,0-1 0,0 0-1,0 0 1,0 1 0,0-1 0,0 0 0,0 1 0,0-1 0,0 0 0,0 1 0,0-1 0,0 0 0,0 0 0,0 1 0,0-1 0,0 0 0,0 1 0,0-1 0,0 0 0,0 1 0,-11 28 2020,4-13-1229,-12 47-437,3 2 1,2 0-1,4 0 0,-4 88 1,17-135-317,-3-18-98,0 0 0,0 0 0,0 1-1,0-1 1,1 0 0,-1 0-1,0 0 1,0 1 0,0-1 0,1 0-1,-1 0 1,0 0 0,0 1-1,0-1 1,1 0 0,-1 0 0,0 0-1,0 0 1,1 0 0,-1 0-1,0 0 1,0 0 0,1 0 0,-1 0-1,0 0 1,0 1 0,1-1-1,-1-1 1,0 1 0,0 0 0,1 0-1,1-1 17,0 0-1,-1 0 0,1 0 1,0 0-1,-1-1 0,1 1 1,-1 0-1,0-1 1,1 0-1,-1 1 0,0-1 1,0 0-1,1-1 0,13-27 112,-2 0 0,0-1 0,15-63 0,-22 69-107,31-122 2,-32 117-85,-1 0 0,1-57 0,-8 69-33,3 18 87,0 0 0,0 0 0,0 0 0,0 0 0,0 0 0,0-1 0,0 1 0,0 0 0,-1 0 0,1 0 0,0 0 0,0 0 0,0 0 0,0 0 0,0 0 0,0 0 0,0 0 0,-1 0 0,1 0 0,0-1 0,0 1 0,0 0 0,0 0 0,0 0 0,0 0 1,-1 0-1,1 0 0,0 0 0,0 0 0,0 0 0,0 0 0,0 0 0,-1 0 0,1 1 0,0-1 0,0 0 0,0 0 0,0 0 0,0 0 0,0 0 0,-1 0 0,1 0 0,0 0 0,0 0 0,0 0 0,0 0 0,0 1 0,0-1 0,0 0 0,0 0 0,-2 2-10,0 1 0,1-1-1,0 1 1,0-1 0,0 1 0,0 0 0,-1 5-1,0-2 13,1 1-1,0 0 1,1 0-1,-1 0 1,1-1-1,1 1 0,-1 0 1,1 0-1,1 0 1,-1-1-1,1 1 1,0 0-1,5 11 1,-5-15 7,0 0 0,0 0 0,0-1 1,0 1-1,0 0 0,1-1 1,-1 1-1,1-1 0,0 0 1,0 1-1,-1-1 0,1-1 1,1 1-1,-1 0 0,0-1 0,0 0 1,0 1-1,1-1 0,-1-1 1,1 1-1,-1 0 0,1-1 1,-1 0-1,1 0 0,-1 0 1,1 0-1,-1 0 0,7-2 0,-3 0 6,0 0 0,-1 0 0,1-1 0,-1 1 0,0-2 0,1 1 0,-2-1 0,1 0 0,0 0 0,8-8 0,3-5 35,25-32 0,-44 54-57,-1 0-1,1 0 1,1 0-1,-1 0 1,1 0 0,-2 10-1,-1 3-3,-40 170-46,38-155-582,2 0 0,1 0 0,4 59 0,-1-83 496,1 0 0,1 0 0,0-1 0,0 1-1,1-1 1,6 16 0,8 0-512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3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74 15843,'7'-11'1248,"-4"6"-940,0 1-1,0 0 1,-1-1-1,1 1 0,-1-1 1,-1 0-1,1 0 0,1-6 1,-3 11-245,0-1 1,0 1 0,0-1 0,0 1 0,0-1 0,0 1 0,0-1 0,0 1 0,0-1 0,0 1 0,0-1-1,0 1 1,-1-1 0,1 1 0,0-1 0,0 1 0,-1-1 0,1 1 0,0 0 0,-1-1 0,1 1-1,0-1 1,-1 1 0,1 0 0,0-1 0,-1 1 0,1 0 0,-1 0 0,1-1 0,-1 1 0,1 0 0,-2-1-1,0 1 81,0 0-1,0-1 1,0 1-1,0 0 1,0 0-1,0 0 1,-1 1-1,-2 0 0,-41 14 1009,16 0-923,0 0 0,1 3 0,0 0 0,-49 44 0,37-26-74,3 3 1,-45 57-1,59-65-44,2 1 0,2 1 0,0 1 0,-16 42 0,27-54-81,0 1 1,2 0 0,1 0 0,1 1 0,1 0 0,0 0 0,1 45 0,4-58-34,0-1 1,0 1-1,1-1 1,0 1-1,1-1 0,1 0 1,-1 0-1,10 17 1,-12-24 9,1 1 0,0-1 0,0 0 0,1 0 0,-1-1 0,1 1 0,-1 0 0,1-1 0,0 1 0,0-1 0,0 0 0,0 0 0,0 0 0,1 0 0,-1-1 0,1 1 1,-1-1-1,1 0 0,-1 0 0,1 0 0,-1-1 0,1 1 0,0-1 0,0 0 0,-1 0 0,1 0 0,0 0 0,4-2 0,3-1 45,-1 0 0,0 0 0,-1-1 0,1-1 0,-1 1-1,0-2 1,0 1 0,0-1 0,-1 0 0,11-11 0,-8 7 34,-1-1 0,0 0 0,0-1 0,-1 0 1,-1 0-1,12-24 0,-18 32-70,0 1 1,0-1-1,-1 0 0,0 0 1,0 0-1,0-1 1,0 1-1,0 0 1,-1 0-1,0 0 1,0-1-1,0 1 0,-1 0 1,1 0-1,-2-6 1,1 8-14,0-1 1,0 1-1,-1 0 1,1 0-1,-1-1 1,1 1-1,-1 0 1,0 0-1,0 0 1,0 1-1,0-1 0,0 0 1,0 1-1,0-1 1,-1 1-1,1 0 1,-1 0-1,1 0 1,-1 0-1,1 0 1,-1 0-1,1 1 1,-1-1-1,0 1 1,-2 0-1,-3-1-3,1 1 0,0 0 0,0 1 0,-1-1 0,1 1-1,0 1 1,0 0 0,-13 4 0,15-4-3,0 0 0,1 0 0,-1 1-1,1-1 1,-1 1 0,1 0 0,0 0 0,0 0 0,1 1-1,-1 0 1,1-1 0,-1 1 0,-2 6 0,5-9 1,0 0 1,1 0-1,-1 0 1,1 0 0,-1 0-1,1 0 1,-1 0-1,1 0 1,0 0-1,-1 1 1,1-1-1,0 0 1,0 0 0,0 0-1,0 0 1,0 0-1,0 1 1,0-1-1,1 0 1,0 2 0,-1-2-1,1 0 1,0 0 0,-1-1-1,1 1 1,0 0 0,0-1 0,0 1-1,-1 0 1,1-1 0,0 1-1,0-1 1,0 1 0,0-1 0,0 0-1,0 1 1,0-1 0,0 0 0,2 0-1,3 1-1,1-1-1,0 0 0,0 0 1,-1 0-1,14-4 1,25-8 2,0-2 0,-1-3 0,63-32 0,-53 23-25,67-23 0,-120 49 23,0-1 0,1 1 0,-1-1 0,0 1 0,1 0 0,-1 0 0,0-1 0,1 1 0,-1 0 0,1 0 1,-1 0-1,0 0 0,1 1 0,1-1 0,-3 1 2,1-1-1,-1 0 1,0 0 0,0 1-1,1-1 1,-1 0 0,0 1-1,0-1 1,0 0 0,1 1-1,-1-1 1,0 1 0,0-1-1,0 0 1,0 1 0,0-1-1,0 0 1,0 1 0,0-1-1,0 1 1,0-1 0,0 0-1,0 1 1,0-1 0,0 0-1,0 1 1,-1-1 0,1 1-1,0-1 1,0 0 0,-1 1-1,-3 6-13,0 0 0,0 0-1,-9 9 1,7-9 8,-41 53-80,-64 87 154,87-112-143,2 2 0,-24 51 0,45-87-56,0 1-1,1 0 1,-1 0-1,1 0 1,-1 0 0,1 0-1,-1-1 1,1 1-1,0 0 1,0 0-1,0 0 1,1 3 0,-1 6-790,0-9 364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3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4 17172,'0'-1'186,"0"1"0,1 0 1,-1 0-1,0-1 0,1 1 0,-1 0 1,1 0-1,-1-1 0,0 1 1,1 0-1,-1 0 0,1 0 1,-1 0-1,1 0 0,-1 0 0,1-1 1,-1 1-1,1 0 0,-1 0 1,1 1-1,-1-1 0,0 0 1,1 0-1,-1 0 0,1 0 0,-1 0 1,1 1-1,-2 16 2670,-10 19-2101,0-1 1,-26 52-1,-43 64-180,48-93-353,12-21-137,-52 94 158,-55 145-1,117-250-234,2-1 0,0 1 0,2 1 0,-4 30 0,10-56-9,0-1 0,0 1 0,0-1 1,0 1-1,1-1 0,-1 1 0,0-1 0,0 1 0,0-1 1,0 1-1,1-1 0,-1 1 0,0-1 0,0 1 0,1-1 1,-1 1-1,0-1 0,1 0 0,-1 1 0,0-1 0,1 0 1,-1 1-1,1-1 0,-1 0 0,1 1 0,-1-1 0,1 0 1,-1 0-1,1 0 0,-1 1 0,1-1 0,-1 0 0,1 0 1,0 0-1,23 1 2,-15-1 3,134 15 22,44 3 149,-176-17-453,-13 1-1380,0-2 1555,1-1 0,0 1 1,0 0-1,0 0 0,0-1 0,0 1 0,0 0 0,0-1 0,0 1 0,0-1 0,0 1 1,0-1-1,0 0 0,-2-1 0,-9-12-477,-2-7-210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33 13387,'7'-32'7189,"-28"53"-3450,-43 71-2738,-83 158 1,125-209-872,-25 47-37,3 3-1,4 1 0,5 2 0,-42 174 1,74-256-90,-2 12-1,-2 30 0,6-48-1,1-1 0,0 1-1,0-1 1,0 1 0,1-1 0,0 0 0,0 1 0,0-1 0,1 0-1,0 1 1,3 6 0,-2-9 8,-1 0 0,1 0 0,-1 0 0,1-1 0,0 1 0,0-1 0,0 0 0,0 0 0,1 0 0,-1 0 0,0 0 0,1-1 0,0 0 0,-1 0 0,1 0 0,0 0 0,-1 0 0,1-1 0,0 1 0,6-1 0,8 0 96,1-1 1,32-5-1,-50 5-99,45-7-485,72-23 0,-118 31 440,0-1 25,0 1 0,1 0-1,-1 0 1,0 0 0,0-1 0,0 1 0,0 0 0,1 0 0,-1 0 0,0 0 0,0 0 0,1 0 0,-1-1 0,0 1 0,0 0 0,0 0 0,1 0 0,-1 0 0,0 0 0,0 0 0,1 0 0,-1 0 0,0 0 0,0 0 0,1 0 0,-1 0 0,0 0 0,0 0 0,1 0 0,-1 0 0,0 1 0,0-1 0,0 0 0,1 0 0,-1 0 0,0 0 0,0 0 0,0 0 0,1 1 0,-1-1 0,0 0 0,0 0 0,-3 5-387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15027,'1'0'181,"1"0"0,-1 0 1,0 0-1,0 0 0,1 0 0,-1 0 0,0 0 0,0 1 0,1-1 1,-1 0-1,0 1 0,0-1 0,0 1 0,0-1 0,0 1 0,3 1 0,-4-1 44,1 1-1,0-1 0,0 1 0,-1 0 1,1-1-1,-1 1 0,0-1 0,1 1 1,-1 0-1,0 0 0,0-1 0,0 1 1,0 2-1,-1 16 460,-1-1 0,-1 0-1,0 0 1,-2 0 0,0-1 0,-13 32 0,-59 105 674,67-136-1151,-68 115 443,-25 50-239,101-180-402,-2 3-4,1 1 1,-1-1-1,2 1 1,-4 13-1,5-20-3,1 0 0,0 0 0,0 1 0,0-1 0,0 0 0,0 0 0,0 0 0,0 0 0,0 1 0,0-1 0,0 0-1,1 0 1,-1 0 0,0 0 0,1 0 0,-1 1 0,1-1 0,-1 0 0,1 0 0,0 0 0,-1 0 0,1 0 0,0-1 0,0 1-1,-1 0 1,1 0 0,0 0 0,0-1 0,0 1 0,0 0 0,0-1 0,0 1 0,0-1 0,1 1 0,-1-1 0,0 0-1,0 1 1,0-1 0,0 0 0,2 0 0,19 1 57,0-1-1,0-1 1,0-1-1,-1-1 1,29-8-1,-3 2 46,-40 8-125,11-3 101,1 2 1,30-2-1,-45 4-144,0 0 1,0 0-1,0 1 0,0-1 0,0 1 1,0 0-1,0 0 0,-1 0 1,1 0-1,0 1 0,-1 0 0,1 0 1,-1 0-1,1 0 0,-1 0 0,0 0 1,0 1-1,5 5 0,-4 1-128,-4-9 186,1 0-1,-1 0 1,0 1 0,0-1 0,0 0-1,0 0 1,0 0 0,0 0 0,0 0-1,0 0 1,0 0 0,0 1 0,1-1-1,-1 0 1,0 0 0,0 0 0,0 0 0,0 0-1,0 1 1,0-1 0,0 0 0,0 0-1,0 0 1,0 0 0,0 0 0,0 1-1,0-1 1,-1 0 0,1 0 0,0 0-1,0 0 1,0 0 0,0 0 0,0 1-1,0-1 1,0 0 0,0 0 0,0 0 0,0 0-1,0 0 1,-1 0 0,1 0 0,0 0-1,0 1 1,0-1 0,0 0 0,0 0-1,0 0 1,-1 0 0,1 0 0,0 0-1,0 0 1,-7-4-335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3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275 108 11939,'13'-10'1412,"0"-1"1,-1 0-1,0-1 1,19-23-1,-30 34-1332,-1 1-1,1-1 0,-1 1 0,1-1 1,-1 1-1,0-1 0,1 1 1,-1-1-1,1 1 0,-1-1 0,0 0 1,0 1-1,1-1 0,-1 1 0,0-1 1,0 0-1,0 1 0,0-1 1,1 0-1,-1 1 0,0-1 0,0 0 1,-1 1-1,1-1 0,0 0 0,0 1 1,0-1-1,0 0 0,0 1 1,-1-1-1,1 0 0,0 1 0,-1-1 1,1 1-1,0-1 0,-1 1 0,1-1 1,-1 1-1,1-1 0,-1 1 1,1-1-1,-1 1 0,1-1 0,-1 1 1,1 0-1,-1-1 0,0 1 0,1 0 1,-1 0-1,1-1 0,-1 1 0,0 0 1,1 0-1,-1 0 0,0 0 1,1 0-1,-1 0 0,0 0 0,1 0 1,-2 0-1,-5-1 243,-1 1-1,1 0 1,0 1 0,-9 1-1,5 0-241,0 1-1,0 1 0,1 0 0,-1 0 0,1 1 1,0 1-1,0-1 0,1 1 0,-1 1 1,1 0-1,1 0 0,-1 1 0,2 0 0,-1 1 1,-9 12-1,-1 5-46,2 0 1,0 1-1,2 0 1,-15 42-1,18-40 35,1 0-1,-8 38 0,16-58-49,1 0-1,0 0 0,0 0 0,0 0 0,1 0 1,1 0-1,0 0 0,0 0 0,0 0 0,1 0 0,1-1 1,3 12-1,-4-17-5,0 1 0,0-1-1,0 0 1,0 0 0,1 0 0,-1 0 0,1 0 0,-1-1 0,1 1 0,0-1 0,0 1-1,1-1 1,-1 0 0,0-1 0,4 3 0,-1-2 14,0 0 0,0-1-1,0 0 1,0 0 0,1 0 0,-1 0-1,0-1 1,10-1 0,0-1 90,0-1 0,-1 0 0,1-1 0,-1-1 0,0 0 0,18-10-1,-22 10 85,-1-1-1,17-12 0,-25 17-150,0-1 0,1 1 1,-1-1-1,-1 0 0,1 0 0,0 0 1,0 0-1,-1 0 0,1 0 1,-1-1-1,0 1 0,1 0 0,-1-1 1,0 1-1,0-1 0,-1 1 1,1-1-1,0-2 0,-1 4-28,0 0 0,0 0 0,0 0 0,0 0 0,-1 0 0,1 0 0,0 0 1,0 1-1,-1-1 0,1 0 0,-1 0 0,1 0 0,-1 0 0,1 1 0,-1-1 0,1 0 0,-1 0 0,1 1 0,-1-1 0,0 1 0,0-1 0,1 0 0,-1 1 0,-1-1 0,0 0 14,-1 0-1,1 0 1,-1 0-1,0 0 1,1 1-1,-1-1 1,0 1-1,-3 0 0,-4 0 39,0 1 0,1 0 0,-19 4 0,17-2-60,0 0 0,0 1 0,0 0 0,0 1 0,1 0 0,-19 13 0,19-8-27,15-7-7,19-10-12,-4-2 16,22-9 0,0 1-1,46-11 1,-86 27 12,0 0 1,1 1 0,-1-1 0,0 1-1,0 0 1,1 0 0,-1 0 0,0 0-1,1 0 1,-1 0 0,0 0-1,0 1 1,1-1 0,-1 1 0,0 0-1,0-1 1,0 1 0,0 0 0,0 1-1,4 1 1,-5-1-2,1 0 1,-1 0-1,0 0 0,0 0 0,0 0 1,0 0-1,0 1 0,0-1 1,0 0-1,-1 0 0,1 1 0,-1-1 1,0 0-1,0 1 0,0-1 1,0 0-1,0 1 0,0-1 0,-1 4 1,-2 7-55,-1 0 0,0-1 0,-1 0 0,-1 0 0,1-1 0,-2 1 0,1-1 0,-12 13-1,18-23-148,-1 0 0,0 0-1,0 1 1,0-1 0,0 0-1,0 0 1,0 0-1,0 0 1,-1 0 0,1 0-1,0-1 1,0 1 0,-1 0-1,1-1 1,-1 1-1,1-1 1,-1 1 0,1-1-1,-3 1 1,-2-5-641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4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62 14779,'3'-7'646,"-1"0"171,1 1-1,0-1 1,1 0 0,6-9 0,-9 15-714,-1 0-1,1 0 1,0 0 0,-1 1 0,1-1-1,0 0 1,-1 1 0,1-1 0,0 0-1,0 1 1,0-1 0,0 1 0,-1-1-1,1 1 1,0 0 0,0-1-1,0 1 1,0 0 0,0 0 0,0 0-1,0-1 1,0 1 0,0 0 0,0 0-1,0 0 1,0 1 0,0-1 0,0 0-1,0 0 1,0 0 0,0 1-1,0-1 1,0 0 0,0 1 0,0-1-1,-1 1 1,1-1 0,0 1 0,0 0-1,0-1 1,-1 1 0,2 1-1,3 4 77,0 0 0,0 0 0,-1 0 0,0 1 0,0-1 0,0 1 0,4 14 0,16 56 224,-20-60-296,9 33 53,-3 1-1,-2 0 1,-2 0-1,-3 1 1,-1 0-1,-3 0 1,-3 0-1,-1-1 1,-3 0-1,-2 0 0,-25 77 1,13-62-202,-3-1 1,-2-2-1,-68 115 0,51-123-1305,23-30 859,18-22-15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4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45 103 14987,'-6'-14'5078,"6"32"-1907,0-2-3157,-35 562 2028,32-554-1688,2-29 270,5-46 9,7-50-162,22-343 41,-22 465-628,-6-7 83,2 0 1,14 23 0,-19-34 29,1-1 0,-1 1 0,1-1 0,-1 0 0,1 1 1,0-1-1,0 0 0,0-1 0,0 1 0,0-1 1,0 1-1,0-1 0,1 0 0,-1 0 0,0 0 0,5 0 1,-2-1 0,0 0 1,0 0-1,0 0 1,0-1-1,0 0 1,0 0-1,0-1 1,9-3-1,6-5 6,-1 0 1,0-1-1,34-25 0,-51 34-3,27-20 28,-1 0 0,0-2 0,45-50 0,-64 57-15,-10 17-14,0 0 0,0 0 0,0 0 0,-1 0 1,1-1-1,0 1 0,0 0 0,0 0 0,-1 0 0,1 0 1,0 0-1,0 0 0,0 0 0,-1 0 0,1 0 0,0 0 1,0 0-1,-1 0 0,1 0 0,0 0 0,0 0 0,0 0 1,-1 0-1,1 0 0,0 0 0,0 0 0,0 1 0,-1-1 1,1 0-1,0 0 0,0 0 0,0 0 0,-1 0 0,1 0 0,0 1 1,0-1-1,0 0 0,0 0 0,-32 25 0,17-7-4,1 1 1,0 0 0,1 1 0,1 0 0,1 1 0,-8 23 0,5-6 11,1 1 0,-13 65 0,20-70 13,-2 37-1,7-59-77,1 0 0,1 0 0,0 0 1,0 0-1,1 0 0,5 17 0,-6-26-92,0 0 1,0 0-1,1 0 0,-1 0 0,1 0 1,0-1-1,-1 1 0,1-1 1,1 1-1,-1-1 0,0 0 1,0 1-1,1-1 0,-1 0 1,1-1-1,0 1 0,-1 0 1,1-1-1,6 2 0,8 6-947,-15-8 249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4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33 15027,'29'-33'3744,"-32"40"-532,-15 25-1822,-36 38-187,-56 84-338,86-112-646,2 1-1,-33 87 1,48-106-157,0-1 1,1 1 0,1 1-1,2-1 1,0 1-1,2 0 1,2 38 0,0-53-45,0 0 0,1-1 0,0 1 0,1-1 1,0 1-1,0-1 0,1 0 0,7 10 0,-8-14-26,0 0 1,1 0-1,-1-1 0,1 1 0,1-1 0,-1 0 1,0 0-1,1-1 0,0 1 0,0-1 0,0 0 1,0 0-1,0-1 0,10 4 0,-1-3-179,0-1-1,0 0 0,1 0 1,-1-2-1,0 0 0,0 0 0,1-1 1,-1-1-1,0-1 0,0 0 1,21-7-1,10-11-263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16043,'-3'294'3512,"8"-227"-3210,2 1 0,21 86-1,-24-138-213,0-1-1,1 0 1,0 0-1,15 27 1,-19-40-61,0 0 1,0 0 0,1 0-1,-1 0 1,0 0-1,1 0 1,0-1-1,-1 1 1,1-1 0,0 1-1,0-1 1,0 0-1,0 0 1,0 0 0,0 0-1,0 0 1,0 0-1,5 1 1,-4-2 4,-1 0 1,1 0-1,-1-1 1,1 1-1,-1-1 0,1 1 1,-1-1-1,1 0 1,-1 0-1,0 0 1,1 0-1,-1 0 0,0-1 1,0 1-1,0-1 1,0 1-1,0-1 1,3-3-1,15-17 200,-2-2 0,0 0-1,-2-1 1,17-33 0,-9 17 3,117-222 698,-87 159-1161,-53 101 286,13-21-967,-14 24 859,1-1 0,-1 0 1,0 1-1,1-1 0,-1 1 0,1-1 0,-1 1 0,0-1 1,1 0-1,0 1 0,-1-1 0,1 1 0,-1 0 1,1-1-1,-1 1 0,1 0 0,0-1 0,-1 1 1,1 0-1,0-1 0,-1 1 0,1 0 0,0 0 1,0 0-1,2 9-370,-6 7-157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5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35 15427,'27'-35'7306,"-27"35"-7236,0 0 0,1 0 0,-1 0 0,0 0 0,0 0 0,0 0 0,0 0 0,1 0 0,-1 0 0,0 0 0,0 0 0,0 0 0,1 0 0,-1 0 0,0 0 0,0 0 0,0 0 0,0 1 0,1-1 1,-1 0-1,0 0 0,0 0 0,0 0 0,0 0 0,0 0 0,1 0 0,-1 0 0,0 1 0,0-1 0,0 0 0,0 0 0,0 0 0,0 0 0,0 1 0,0-1 0,0 0 0,0 0 0,1 0 0,-1 0 0,0 1 0,0-1 0,0 0 0,0 0 0,0 0 0,0 0 0,0 1 0,0-1 0,0 0 0,0 0 1,-1 1-1,3 10 608,-3 1-511,-1 0-1,-1 1 1,0-1-1,0 0 1,-1-1-1,-8 18 1,1-2-50,-32 81 51,-57 175 27,99-279-183,0 0 0,0 0 0,0 0 0,1 0-1,-1 0 1,1 0 0,0 0 0,0 6 0,1-9-4,-1 0-1,0-1 0,0 1 1,1 0-1,-1-1 0,0 1 1,1 0-1,-1-1 0,1 1 1,-1-1-1,1 1 0,-1-1 1,1 1-1,-1-1 0,1 1 1,-1-1-1,1 1 0,0-1 1,-1 0-1,2 1 0,0 0 10,0-1-1,0 0 1,0 1-1,0-1 1,0 0-1,0 0 1,1 0-1,-1 0 1,0 0-1,2-1 1,82-17 472,-53 10-304,0 1 1,36-3 0,-59 10-160,0-1 1,0 2-1,-1-1 1,1 1-1,0 1 1,0 0-1,-1 0 1,1 1-1,-1 0 1,1 0-1,12 8 1,-4 6-32,-14-13-280,-10-11-381,2 2-17,-2-1-165,0-1 0,1 0-1,-9-16 1,8 6-103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5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18156,'-7'139'5507,"-2"-68"-4471,-3 0 0,-32 105 0,48-178-39,2-10-858,14-54 340,-4-1-1,17-136 0,-30 144-407,-5 67-98,-1 0 1,1 0-1,-2 14 0,3-12 7,-1 36-51,1-44 65,1 1-1,0-1 0,1 1 1,-1-1-1,0 1 0,1-1 1,-1 1-1,1-1 0,0 1 1,0-1-1,0 0 1,0 0-1,3 4 0,-4-5 6,1-1-1,0 1 0,-1-1 1,1 1-1,0-1 0,0 0 1,-1 1-1,1-1 1,0 0-1,0 0 0,0 1 1,-1-1-1,1 0 1,0 0-1,0 0 0,0 0 1,0 0-1,-1 0 0,1 0 1,0 0-1,0-1 1,0 1-1,-1 0 0,1 0 1,0-1-1,0 1 0,-1-1 1,2 0-1,20-15-15,-20 14 15,12-11 5,-2 0 0,18-25 0,-19 23 9,1 1-1,14-14 1,-25 27-13,-1 1 1,1-1 0,-1 1 0,1-1 0,-1 1 0,1 0 0,0-1 0,-1 1 0,1 0 0,0-1 0,-1 1 0,1 0 0,0 0-1,-1-1 1,1 1 0,0 0 0,0 0 0,5 6-7,-4 19-2,-27 165-59,0-13 114,25-176-70,-1 0 0,1 0 1,0 1-1,0-1 1,0 0-1,0 0 1,0 1-1,0-1 0,1 0 1,-1 0-1,0 0 1,1 1-1,-1-1 1,1 1-1,0-2-23,-1 0 1,0 0-1,1 0 0,-1 0 1,0 0-1,1 0 0,-1 0 1,0 0-1,1 0 0,-1 0 0,0 0 1,1 0-1,-1-1 0,0 1 1,1 0-1,-1 0 0,0 0 1,0-1-1,1 1 0,-1 0 1,0 0-1,0-1 0,1 1 0,-1 0 1,0-1-1,0 1 0,0 0 1,0-1-1,1 1 0,17-37-1653,-13 20 1052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3:5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16315,'0'9'544,"0"0"0,1-1 0,0 1 0,0 0 0,1-1 0,1 1-1,-1-1 1,1 0 0,7 14 0,0 3 496,26 64 922,-14-37-726,28 103 0,-46-137-1136,0 0-1,-2 0 0,0 1 1,-1-1-1,-1 0 0,-1 1 1,0-1-1,-1 0 0,-1 0 0,-6 18 1,0-11-253,0 0 0,-2-1 0,-1-1 0,-1 0 0,-1 0 0,-1-1 0,-34 37 0,-4-4-2016,-85 69-1,74-72 1206,8-15-314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17436,'252'-11'7757,"37"2"-11465,-306 8 3085,-12 1-195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16628,'0'19'1728,"16"-9"-880,9-4-296,17-5 728,8-1-111,10-6-233,0-1-168,2-3-264,-2 0-264,-9-1-856,-8 1 928,-8 0-368,-9-2-32,-6-1-80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17044,'18'-2'4677,"31"5"-3340,103 17-312,-125-15-900,0 2-1,0 0 0,38 17 0,-62-22-110,1-1 0,-1 1 0,0 0 0,1 0 1,-1 0-1,0 0 0,0 1 0,0-1 0,-1 1 0,1 0 1,-1 0-1,3 4 0,-4-5-8,0-1 1,0 1 0,-1 0-1,1 0 1,-1-1-1,0 1 1,0 0-1,1 0 1,-1 0 0,0-1-1,0 1 1,-1 0-1,1 0 1,0 0 0,-1-1-1,1 1 1,-1 0-1,1-1 1,-1 1-1,0 0 1,1-1 0,-1 1-1,0-1 1,0 1-1,-1-1 1,1 1 0,0-1-1,-2 2 1,-18 17 59,0-2 1,-2 0-1,-47 28 1,13-9 40,-55 46 194,91-66-473,0 2-1,-34 40 1,53-57-865,2-4 638,4-7 433,-1 3-222,7-18-233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355 259 17508,'0'0'84,"1"0"1,-1-1-1,0 1 0,1 0 1,-1-1-1,0 1 1,1-1-1,-1 1 1,0 0-1,0-1 0,1 1 1,-1-1-1,0 1 1,0-1-1,0 1 1,1-1-1,-1 1 0,0-1 1,0 1-1,0-1 1,0 1-1,0-1 1,0 1-1,0-1 0,0 1 1,0-1-1,0 1 1,0-1-1,-1 1 1,1-1-1,0 0 0,-1 1 24,0-1-1,0 0 0,1 0 1,-1 0-1,0 0 0,0 1 1,0-1-1,0 1 0,-1-1 1,1 0-1,0 1 0,-2-1 1,-38-6 1541,24 6-1399,-1 1 0,0 1 0,0 1-1,1 1 1,-1 0 0,-27 9 0,33-8-247,0 1 0,0 0 1,1 0-1,0 1 1,0 0-1,1 1 0,0 1 1,0-1-1,0 1 1,-10 12-1,17-16-1,0-1-1,1 1 1,0 0-1,-1 0 1,1 0 0,0 0-1,-1 4 1,3-7 0,-1 1 0,1-1-1,0 0 1,-1 0 0,1 1 0,0-1 0,0 0 0,0 1 0,0-1 0,0 0 0,0 0 0,0 1-1,1-1 1,-1 0 0,0 1 0,1-1 0,-1 0 0,1 0 0,-1 0 0,1 1 0,0-1 0,0 0 0,-1 0-1,1 0 1,0 0 0,0 0 0,0 0 0,2 1 0,0 0 13,1-1 0,-1 1-1,1-1 1,0 1 0,-1-1 0,1-1 0,0 1-1,0 0 1,0-1 0,0 0 0,0 0 0,-1 0-1,9-1 1,5-2 62,28-8 0,-19 3 1,-2-1 0,0-1 0,0-1 0,0-2 0,-2 0 0,28-21-1,-23 13 55,-1-1-1,-1-1 0,-1-1 1,29-39-1,-7-3 162,-42 59-242,-1 0 1,1 0-1,-1 0 0,0 0 1,-1 0-1,0-1 0,0 1 1,1-10-1,-3 17-48,0 0 0,0 0-1,0 0 1,0 0 0,0 0 0,0 0 0,0-1 0,0 1 0,0 0-1,0 0 1,0 0 0,1 0 0,-1 0 0,0-1 0,0 1 0,0 0 0,-1 0-1,1 0 1,0 0 0,0 0 0,0 0 0,0-1 0,0 1 0,0 0-1,0 0 1,0 0 0,0 0 0,0 0 0,0 0 0,0-1 0,0 1-1,0 0 1,0 0 0,-1 0 0,1 0 0,0 0 0,0 0 0,0 0-1,0 0 1,0 0 0,0 0 0,-1 0 0,1 0 0,0-1 0,0 1-1,0 0 1,0 0 0,0 0 0,0 0 0,-1 0 0,1 0 0,0 0 0,0 0-1,-8 7 69,-7 15-9,5 0-59,1 0 0,1 1 0,1 0 0,1 0 0,1 1 0,1-1 1,2 1-1,0 0 0,1 0 0,1 0 0,1 0 0,2 0 0,5 26 1,8 45-1593,-16-93 1324,2-7-81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72 18196,'2'-4'311,"1"0"0,-1 0 0,-1 0 0,1 0 0,0 0 0,-1 0 0,0 0 0,1-6 0,-2 9-243,0 0 1,1 0-1,-1 0 0,0 0 1,0 0-1,0 0 1,0 0-1,0 0 0,-1 0 1,1 0-1,0 0 0,0 0 1,-1 0-1,1 0 1,-1 0-1,1 0 0,0 0 1,-1 0-1,0 0 0,1 0 1,-1 1-1,0-1 0,1 0 1,-1 0-1,0 1 1,0-1-1,1 1 0,-1-1 1,0 0-1,0 1 0,0-1 1,0 1-1,0 0 0,0-1 1,0 1-1,0 0 1,0 0-1,0 0 0,0-1 1,0 1-1,-2 0 0,-2 1 55,0-1 0,0 1 0,0 0 0,1 0 0,-1 1 0,0-1 0,1 1 0,-1 0 0,1 1 0,-1-1 0,1 1 0,-8 5 0,-6 7 27,-23 24 0,38-36-120,-31 32 111,3 1 1,-40 57 0,55-68-52,0 1 1,2 1 0,1 0 0,1 1 0,-9 29-1,19-47-51,-1-1-1,1 0 1,1 1-1,0-1 1,0 1-1,1 0 1,0-1-1,3 19 1,-2-24-25,0 1 0,0-1 1,1 0-1,-1 0 1,1 0-1,0 0 1,0 0-1,1 0 1,-1-1-1,1 1 1,-1-1-1,1 0 0,0 1 1,0-1-1,1 0 1,-1-1-1,1 1 1,-1-1-1,1 1 1,0-1-1,5 2 1,-2-2 8,0 0 0,0 0 1,0-1-1,0 0 0,1 0 1,-1 0-1,0-1 1,0 0-1,1-1 0,-1 0 1,0 0-1,0 0 1,0-1-1,0 0 0,9-4 1,-12 5-3,-1-1 1,1 1 0,-1-1-1,1 0 1,-1 0-1,0-1 1,0 1 0,0 0-1,0-1 1,0 0 0,0 0-1,-1 0 1,0 0-1,1 0 1,-1 0 0,0-1-1,-1 1 1,1-1 0,0 1-1,-1-1 1,0 0-1,0 1 1,0-1 0,0 0-1,-1 0 1,0 0 0,1 0-1,-2 0 1,0-7-1,1 8-10,-1 0-1,0 0 0,0 0 0,0 0 0,0 0 0,-1 1 0,1-1 1,-1 1-1,0-1 0,1 1 0,-1-1 0,0 1 0,0 0 0,-1 0 1,1 0-1,0 0 0,-1 0 0,1 1 0,-1-1 0,0 1 0,1-1 1,-1 1-1,0 0 0,0 0 0,0 0 0,0 1 0,0-1 0,0 1 1,0-1-1,0 1 0,0 0 0,0 0 0,0 0 0,0 1 0,0-1 1,0 1-1,-6 2 0,9-3-12,-1 0 1,1 0-1,-1 0 1,0 0-1,1 0 1,-1 0-1,1 0 1,-1 0-1,1 1 1,-1-1-1,1 0 1,-1 0-1,1 1 1,-1-1-1,1 0 1,-1 1-1,1-1 1,-1 0-1,1 1 1,0-1-1,-1 1 1,1-1 0,0 1-1,-1-1 1,1 1-1,0-1 1,0 1-1,-1-1 1,1 1-1,0-1 1,0 1-1,0-1 1,0 1-1,0-1 1,0 1-1,-1 0 1,2-1-1,-1 1 1,0-1-1,0 1 1,0-1-1,0 1 1,0 0-1,1 0-2,0 1-1,0-1 0,1 0 0,-1 0 1,0 0-1,0 0 0,0-1 1,1 1-1,-1 0 0,0 0 1,1-1-1,-1 1 0,1-1 1,-1 1-1,1-1 0,1 1 0,23 1-36,-1-1 0,0-2-1,0 0 1,0-1 0,0-1-1,36-11 1,62-5-64,-123 18 104,0 1 1,1 0 0,-1 0 0,1 0-1,-1 0 1,1 0 0,-1 0-1,1 0 1,-1 0 0,1 0-1,-1 0 1,1 0 0,-1 0 0,1 0-1,-1 0 1,1 0 0,-1 0-1,1 1 1,-1-1 0,0 0 0,1 0-1,-1 1 1,1-1 0,-1 0-1,0 0 1,1 1 0,-1-1-1,1 1 1,-1-1 0,0 0 0,0 1-1,1-1 1,-1 1 0,0-1-1,0 0 1,1 1 0,-1-1 0,0 1-1,0-1 1,0 1 0,0-1-1,0 1 1,0-1 0,0 1-1,0-1 1,0 1 0,0-1 0,0 1-1,0-1 1,0 1 0,0-1-1,0 1 1,0-1 0,-1 1-1,1 0 1,-17 30 41,12-24-28,-13 23 55,0 1 0,2 1-1,2 0 1,1 1 0,-14 54 0,24-74-541,4-14-13,2-23 78,-4 2 120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18340,'0'1'95,"0"0"-1,0 0 1,1-1-1,-1 1 1,0 0-1,0 0 1,0-1 0,0 1-1,1 0 1,-1-1-1,0 1 1,1 0 0,-1 0-1,0-1 1,1 1-1,-1-1 1,1 1 0,-1 0-1,1-1 1,-1 1-1,1-1 1,0 1 0,-1-1-1,1 0 1,0 1-1,-1-1 1,1 0 0,0 1-1,-1-1 1,1 0-1,0 0 1,0 1-1,0-1 1,32 5 888,-25-4-392,95 7 1468,141-8 0,-103-2-5325,-162-3 1547,0 4 901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14611,'5'8'2353,"9"-3"-1193,16-5-344,8-1 1753,11-3-1089,8-1-136,2-2-296,0 0-255,-5 1-593,-1 0-424,-11 1-945,-7 4 1041,-13 1-224,-7 1-144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17140,'3'20'287,"2"-1"1,1 0 0,0 0 0,2 0-1,10 19 1,-16-33-404,1 0 0,0 0 0,0-1 0,1 0 0,-1 1 0,1-1 0,0 0 0,0-1 0,1 1 0,-1-1 0,1 0 0,0 0 0,-1 0 0,1 0 0,0-1 0,1 0 0,-1 0 0,0-1 0,1 1 0,-1-1 0,1 0 0,-1 0 0,8-1 0,-3-1-81,0 0-1,0-1 1,0 0 0,-1 0-1,1-1 1,0-1 0,-1 1 0,0-2-1,0 1 1,16-12 0,-10 6-299,-1-1 0,0 0 0,0-2 1,-1 1-1,14-19 0,-18 19 521,-1 0-1,0-1 1,8-16 0,-14 25 205,0 0-1,0-1 1,-1 1-1,1-1 1,-1 1 0,0-1-1,0 1 1,-1-1 0,1 1-1,-1-1 1,0 0 0,0 1-1,-1-1 1,-1-6-1,2 10-190,0 0-1,-1 0 0,1 1 0,0-1 0,-1 0 0,1 0 0,0 1 1,-1-1-1,1 0 0,-1 1 0,0-1 0,1 0 0,-1 1 1,1-1-1,-1 1 0,0-1 0,0 1 0,1-1 0,-1 1 0,0 0 1,0-1-1,1 1 0,-1 0 0,0 0 0,0-1 0,0 1 0,1 0 1,-1 0-1,0 0 0,0 0 0,0 0 0,0 0 0,0 0 1,1 0-1,-1 1 0,0-1 0,0 0 0,0 0 0,1 1 0,-1-1 1,0 0-1,0 1 0,1-1 0,-1 1 0,0-1 0,1 1 0,-2 0 1,-3 3 237,0 0 1,0 0 0,0 0-1,1 0 1,-6 7 0,3-1-50,0 0 1,0 1-1,1-1 1,1 1-1,0 0 1,0 0-1,1 1 0,-4 19 1,8-30-215,-1 0 1,1 0-1,0 0 1,0 0-1,0 0 0,0 0 1,0 0-1,0 0 1,0 0-1,0 0 1,0 0-1,0 0 0,1 0 1,-1 0-1,0 0 1,1 1-1,0-2-6,-1 1-1,0-1 1,1 0-1,-1 0 1,0 0 0,1 1-1,-1-1 1,1 0-1,-1 0 1,0 0 0,1 0-1,-1 0 1,1 0-1,-1 0 1,0 0 0,1 0-1,-1 0 1,1 0 0,-1 0-1,0 0 1,1 0-1,-1 0 1,1 0 0,-1 0-1,0-1 1,1 1-1,4-2 16,-1-1 0,0 0 0,0 1 0,0-1 0,5-6-1,35-34 61,-25 23-53,1 0 1,1 2 0,29-21-1,-48 38-26,0-1 0,1 1 0,-1-1 0,1 1 0,-1 0 0,1 0 0,0 0 0,-1 0 0,1 0 0,0 0 0,0 1 0,0 0 0,0-1 0,-1 1 0,1 0-1,0 0 1,0 1 0,4 0 0,-4 0 3,0 1-1,0-1 0,-1 1 1,1 0-1,0 0 0,-1 0 1,1 0-1,-1 1 0,1-1 1,-1 1-1,0-1 0,0 1 1,0 0-1,2 5 0,4 7-18,-5-9 32,0 0 0,1 0 0,0 0-1,0-1 1,0 1 0,10 8-1,-13-13-46,1 0-1,-1 0 1,1 0-1,-1 0 1,1-1-1,0 1 1,-1 0-1,1-1 0,0 0 1,0 1-1,-1-1 1,1 0-1,0 0 1,0 0-1,0 0 1,-1 0-1,1 0 0,0 0 1,0-1-1,-1 1 1,1-1-1,0 1 1,-1-1-1,1 0 1,0 0-1,-1 0 1,1 0-1,-1 0 0,0 0 1,1 0-1,-1 0 1,2-2-1,7-7-107,-1 1 0,16-22 0,-2-2-128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486 378 14499,'2'-2'314,"-1"0"-1,0 0 1,0 1 0,0-1-1,0 0 1,0 0 0,0 0-1,0-1 1,0 1 0,-1 0-1,1 0 1,-1 0 0,0 0-1,0-1 1,0 1 0,0 0-1,0 0 1,0 0 0,0-1-1,-1 1 1,1 0 0,-2-2-1,1 1-115,-1 1-1,1 0 1,-1 0-1,0 0 0,1 0 1,-1 1-1,0-1 1,0 1-1,0-1 0,0 1 1,-1-1-1,1 1 1,0 0-1,-1 0 0,1 0 1,-1 0-1,1 1 1,-5-2-1,-8 0-134,1 0 0,-1 1 0,0 0 0,0 1 0,0 1 0,1 1 0,-1 0 0,0 0 0,1 2 0,-1-1 0,-15 8 0,17-6-65,1 0-1,1 1 1,-1 0 0,1 1-1,0 0 1,0 1 0,1 0-1,0 1 1,0 0 0,1 0-1,1 1 1,-15 21 0,21-28 1,0 0 1,1 0-1,-1 0 1,1 1 0,-1-1-1,1 0 1,0 1 0,1-1-1,-1 1 1,1-1 0,-1 1-1,1-1 1,0 1-1,0 0 1,1-1 0,-1 1-1,1-1 1,1 7 0,-1-8-1,0 0 0,1 1 0,-1-1 0,1 0 0,0 0 0,-1 0 0,1 0 1,0 0-1,0 0 0,0-1 0,1 1 0,-1-1 0,0 1 0,0-1 0,1 0 1,-1 0-1,1 0 0,-1 0 0,1 0 0,-1-1 0,1 1 0,0-1 0,-1 0 1,1 1-1,0-1 0,4-1 0,8 0 7,-1-1 0,1 0 0,-1-1 1,1 0-1,-1-2 0,0 1 0,0-2 0,0 0 1,-1-1-1,16-10 0,1-3 85,0-1-1,-2-1 1,28-29 0,-43 39 13,-1-1 1,0 0 0,-1 0-1,-1-1 1,0-1-1,0 0 1,12-29 0,-20 38-71,0 0 1,0 0 0,0 0 0,-1 0 0,0 0-1,0 0 1,-1 0 0,0 0 0,0 0 0,0-1-1,-1 1 1,0 0 0,0 0 0,0 0 0,-1 0-1,0 0 1,0 1 0,0-1 0,-1 0 0,0 1-1,0 0 1,0-1 0,-1 1 0,0 1 0,-6-8-1,3 5-26,-1 0-1,0 0 1,0 1-1,-1 0 0,0 0 1,0 1-1,0 0 0,0 1 1,-1 0-1,0 0 1,-13-3-1,8 4 2,0 1 0,0 0 0,1 1-1,-1 1 1,0 0 0,0 1 0,-22 4 0,18-1-51,-1 1 0,1 0 0,0 2-1,0 0 1,1 1 0,0 1 0,0 1 0,1 0 0,1 1 0,-1 1 0,2 1-1,-16 16 1,26-24-153,1 0 0,0 1 0,0 0-1,1-1 1,-1 1 0,1 1 0,1-1 0,-1 0-1,-2 12 1,4-15 103,1-1-1,-1 1 1,1 0-1,-1 0 1,1 0-1,0-1 1,0 1-1,1 0 1,-1 0-1,0 0 1,1 0 0,0-1-1,-1 1 1,1 0-1,0 0 1,1-1-1,-1 1 1,0-1-1,1 1 1,-1-1-1,1 0 1,0 1-1,0-1 1,0 0-1,0 0 1,3 2-1,25 10-804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68 14875,'5'-4'766,"0"-1"0,-1 1-1,1-1 1,-1-1 0,5-7-1,-9 12-617,1 0 0,-1 0 0,1 0-1,-1 1 1,0-1 0,1 0 0,-1 0 0,0 0-1,0 0 1,0 0 0,0 0 0,0 0-1,0 1 1,0-1 0,0 0 0,0 0-1,0 0 1,0 0 0,-1-1 0,0 1-27,0 0 0,1 0 0,-1 0 0,0 1 0,0-1 0,0 0 0,0 1 0,0-1 0,0 0 0,0 1 0,0 0 0,0-1 0,0 1 0,0-1 0,0 1 0,0 0 1,0 0-1,-1 0 0,1 0 0,-1 0 0,-14-1-4,1 1 0,0 1 1,0 0-1,0 1 0,0 1 1,0 1-1,1 0 1,-25 9-1,14-2-77,0 1 1,1 1-1,-43 31 0,53-33-23,0 1 1,1 0-1,0 1 0,1 0 0,1 1 0,0 0 0,1 1 0,1 0 0,-10 19 1,15-25-15,0 0 0,1 0 1,0 0-1,0 1 1,1-1-1,0 1 0,1 0 1,0 0-1,0-1 1,1 1-1,1 0 0,-1 0 1,2-1-1,-1 1 1,1 0-1,1-1 0,-1 0 1,7 13-1,-8-19 11,1 0-1,0 0 0,0 0 0,0 0 1,0 0-1,1 0 0,-1 0 0,1-1 0,-1 1 1,1-1-1,0 0 0,0 0 0,0 0 1,1 0-1,-1 0 0,6 1 0,-3-1 20,1 0 0,-1-1-1,1 0 1,0 0-1,-1-1 1,1 1 0,0-2-1,10 0 1,1-2 57,0-2 0,0 1-1,0-2 1,-1 0 0,29-15 0,-42 19-71,42-27 137,-43 28-129,-1-1 0,-1 1 0,1-1 0,0 0 0,0 1-1,0-1 1,-1 0 0,1 0 0,-1 0 0,0 0 0,1-1 0,-1 1 0,0 0 0,0 0 0,-1-1 0,1 1 0,0-1 0,0-3 0,-19-34 669,16 37-696,0-1 1,0 1-1,0 0 1,0 0-1,0 0 1,-1 0 0,1 0-1,-1 1 1,0-1-1,0 1 1,0-1-1,0 1 1,0 0-1,0 0 1,-1 1-1,1-1 1,-7-1-1,-6-3 8,-1 1 0,-23-4 0,12 9-22,20 4-27,8-3 37,0-1 1,0 1-1,1 0 0,-1-1 0,0 1 1,0-1-1,1 1 0,-1-1 1,1 1-1,-1-1 0,0 1 0,1-1 1,-1 1-1,1-1 0,-1 1 1,1-1-1,-1 1 0,1-1 1,1 1-1,5 2-9,0 1 0,0-1 0,1-1 0,-1 1 0,1-1-1,0 0 1,0-1 0,-1 0 0,1 0 0,0-1 0,0 0 0,0 0 0,0-1 0,0 0 0,0-1 0,-1 1 0,1-1 0,14-6 0,-19 6 15,-2 1 0,0 1 0,0-1 0,0 1 1,0-1-1,0 1 0,0 0 0,0-1 0,0 1 0,0 0 0,0 0 0,0-1 1,0 1-1,0 0 0,1 0 0,0 0 0,-2 1-3,1 0 0,0 0 0,-1 0 0,1 0-1,-1 0 1,1 0 0,-1 0 0,0 0 0,1 0 0,-1 0 0,0 1 0,0-1-1,0 0 1,1 0 0,-1 0 0,-1 0 0,1 2 0,0 20-2,-2 0 0,0 0 0,-1 0 1,-12 41-1,6-31-258,-3 38 0,13-65-1598,5-14 1199,8-20 523,-10 22-175,12-26-320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15659,'2'-2'293,"-1"0"0,1 0 0,0 1 0,0-1 0,0 0-1,0 1 1,0 0 0,0-1 0,1 1 0,-1 0 0,0 0-1,1 0 1,-1 0 0,4 0 0,39-6 1436,-33 6-1213,107-6 1490,148 10 0,-67 2-1612,469-45-131,-667 40-276,183-12-857,-258 2-930,38 5 1290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356 390 9626,'14'-11'761,"-11"8"-605,-1 1-1,1-1 1,0 1 0,0 0 0,1 0-1,-1 0 1,0 0 0,1 0 0,-1 1-1,1-1 1,-1 1 0,1 0 0,0 0-1,0 1 1,3-1 0,-6 1 1,-1-1 0,0 1 0,0 0 0,0-1 0,0 1 0,0 0 0,1-1 0,-1 1 0,0 0 0,0-1 0,0 1 0,0 0 0,0-1 0,0 1 0,0-1 0,0 1 0,0 0 0,0-1 0,-1 1 0,1 0 0,0-1 0,0 1 0,0 0 0,0-1 0,0 1 0,-1 0 0,1-1 0,0 1 0,0 0 0,-1 0 0,1-1 0,0 1 0,0 0 0,-1-1 0,-11-15 6248,-11 1-4244,-11-2-1158,30 14-980,-1 1 0,0 0-1,-1-1 1,1 2 0,0-1-1,0 1 1,-1 0 0,1 0-1,-1 0 1,1 1 0,-1-1 0,0 1-1,-8 2 1,6-1-18,0 1 0,0 1 0,0-1 1,0 1-1,0 1 0,1-1 0,-1 1 0,-7 6 0,-5 5-6,1 2 0,0 0-1,1 1 1,-30 39 0,38-44-2,1 0 1,0 1-1,1 0 1,1 0-1,0 1 1,-5 18-1,10-26-2,0 0-1,1 0 0,-1 1 1,2-1-1,-1 0 0,1 0 1,1 8-1,-1-10 0,1-1 0,0 0 0,0 0 0,0 0 0,0 0 1,1 0-1,-1-1 0,1 1 0,0 0 0,1-1 0,-1 1 0,0-1 0,4 4 0,-3-4 2,0-1-1,0 0 1,0 1-1,1-1 0,-1 0 1,0-1-1,1 1 1,-1-1-1,1 1 0,0-1 1,-1 0-1,1-1 1,0 1-1,0 0 0,-1-1 1,1 0-1,0 0 1,0 0-1,0-1 1,-1 1-1,1-1 0,0 0 1,4-1-1,6-2 21,-1-1 0,0-1 0,0 0 0,24-15 0,-15 6 54,-1-2 0,0 0 1,-2-1-1,1-1 0,-2-1 0,-1-1 1,-1 0-1,25-43 0,-22 30 14,-1-1-1,-2-1 1,-2-1-1,-2 0 1,12-55-1,-22 83-70,0-1 1,-1 1-1,0 0 0,0 0 0,-1-1 1,-1 1-1,0 0 0,-2-12 0,2 18-8,0 0 0,0-1 0,0 1 0,-1 0 0,1-1 0,-1 1 0,0 0 0,0 0 0,0 1 0,-1-1 0,1 0 0,0 1 0,-1-1 0,0 1 0,0 0-1,1 0 1,-1 0 0,-1 0 0,1 0 0,0 1 0,0-1 0,-1 1 0,1 0 0,-4-1 0,-8-1 7,0 1 0,0 0-1,0 1 1,0 1 0,0 0 0,0 1 0,0 1-1,-24 5 1,16-1-918,0 1-1,1 1 1,0 0-1,-37 21 1,33-19-619,20-9 596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11 17900,'2'-2'215,"8"-6"3837,-13 22-1406,3-11-2660,-5 13 358,-1-1 1,0 1-1,-1-1 1,-10 17-1,-40 57-181,44-71-71,-145 200 168,155-215-247,1 0 0,1 0 0,-1 0-1,0 0 1,1 0 0,-1 1-1,1-1 1,0 0 0,-1 5-1,2-7-4,1 0 0,-1 0 0,0 0 0,0-1 0,0 1 0,1 0 0,-1 0 0,0 0 0,1 0 0,-1 0 0,1-1 0,-1 1 0,1 0 0,-1 0 0,1-1 0,0 1 0,-1 0 0,1-1 0,0 1 0,0 0 0,-1-1 0,1 1 0,0-1 0,0 0 0,0 1 0,0-1 0,0 0 0,0 1 0,-1-1 0,1 0 0,0 0 0,0 0 0,0 0 0,0 0 0,0 0 0,2 0 0,24 1 205,0-2-1,0 0 0,0-2 1,49-11-1,-7 1 133,-34 8-584,50-2 1,-82 7 116,0 0 0,0-1 0,0 0 0,-1 1 0,1-1 0,0 0 1,-1 0-1,1-1 0,-1 1 0,1 0 0,-1-1 0,0 0 0,1 1 0,-1-1 1,0 0-1,0 0 0,0 0 0,0 0 0,-1-1 0,1 1 0,0 0 0,1-5 0,11-19-594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184 109 9554,'0'0'27,"145"-87"13184,-145 87-13164,0 0 1,0 0-1,1 0 1,-1 0-1,0 0 1,0-1-1,0 1 1,1 0 0,-1 0-1,0 0 1,0 0-1,0-1 1,1 1-1,-1 0 1,0 0-1,0-1 1,0 1 0,0 0-1,0 0 1,0-1-1,0 1 1,0 0-1,1 0 1,-1-1 0,0 1-1,0 0 1,0 0-1,0-1 1,0 1-1,0 0 1,0 0-1,-1-1 1,1 1 0,0 0-1,0 0 1,0-1-1,0 1 1,0 0-1,0 0 1,0-1-1,-1 1 1,1 0 0,0 0-1,0 0 1,0-1-1,0 1 1,-1 0-1,1 0 1,0 0-1,0 0 1,0-1 0,-1 1-1,1 0 1,0 0-1,0 0 1,-1 0-1,1 0 1,0 0 0,0 0-1,-1 0 1,1 0-1,0 0 1,-1 0-1,-20-6 412,19 6-327,-10-2-63,1 1 0,-1 0 0,0 1 0,0 0 0,0 1 0,1 0 0,-1 1 0,0 0 0,1 1 0,-1 0 0,1 1 0,0 0 0,0 1 0,1 0 0,-19 13 0,20-12-56,2 0-1,-1 0 1,1 1-1,0 0 1,0 0-1,1 1 1,0 0-1,0 0 1,1 0-1,0 1 1,0 0-1,1 0 1,0 0 0,1 0-1,0 1 1,1-1-1,-1 1 1,2 0-1,-2 13 1,3-18-13,0-1 0,0 1 0,0 0 0,1-1 0,-1 1 0,1 0 0,0-1 1,1 1-1,-1-1 0,1 1 0,0-1 0,0 0 0,0 0 0,0 0 0,1 0 1,0 0-1,3 4 0,-1-4 1,0 0 0,0 0 1,0 0-1,0-1 0,1 0 0,-1 0 1,1 0-1,0-1 0,0 0 0,0 0 1,9 2-1,1-1 51,1-2-1,-1 1 1,1-2 0,0 0-1,-1-1 1,1-1 0,0-1 0,28-7-1,-44 9-45,5 0 73,1-2 1,-1 1-1,12-7 1,-18 9-72,1 0 0,-1 0 0,1 0 0,-1-1 0,1 1 0,-1 0 0,1-1 0,-1 1 1,1-1-1,-1 1 0,1 0 0,-1-1 0,0 1 0,1-1 0,-1 1 0,0-1 0,1 1 1,-1-1-1,0 0 0,0 1 0,1-1 0,-1 1 0,0-1 0,0 1 0,0-1 0,0 0 1,0 1-1,0-1 0,0 1 0,0-1 0,0 0 0,0 1 0,0-1 0,0 1 0,-1-1 0,1 0 1,0 1-1,0-1 0,0 1 0,-1-1 0,1 1 0,0-1 0,-1 1 0,1-1 0,-1 1 1,1-1-1,0 1 0,-1 0 0,1-1 0,-1 1 0,1 0 0,-1-1 0,1 1 0,-1 0 1,0 0-1,1-1 0,-2 1 0,-6-5 15,-1 1 0,-1 0 0,1 1 0,-1 0 0,1 1 1,-1-1-1,0 2 0,0 0 0,1 0 0,-1 0 0,0 1 0,0 1 0,0 0 0,-14 3 1,14 0-77,17-2-18,18-3-33,3-6 21,32-14 1,-40 13 74,1 1 0,0 1 0,37-6 1,-56 12 5,-1 0 1,0 0 0,0 0 0,0 0 0,0 0-1,0 0 1,0 0 0,0 0 0,0 0 0,0 0 0,0 1-1,0-1 1,0 0 0,0 1 0,0-1 0,0 1 0,0-1-1,0 1 1,-1 0 0,1-1 0,0 1 0,0 0 0,0-1-1,0 2 1,0 0-2,0 0 0,0 0 0,-1-1 0,1 1 0,-1 0 0,0 0 0,1 0-1,-1-1 1,0 1 0,0 0 0,0 0 0,0 3 0,-2 5-6,0 0 0,-1-1 0,0 0 0,-4 11 0,-65 135-1355,72-155 1287,0 1 1,-1 0-1,1 0 1,0-1 0,-1 1-1,1 0 1,-1-1-1,1 1 1,-1 0 0,1-1-1,-1 1 1,0-1-1,1 1 1,-1-1 0,0 1-1,1-1 1,-2 1-1,1-1 50,1 0 0,-1-1-1,1 1 1,-1 0-1,1 0 1,0-1 0,-1 1-1,1 0 1,-1-1-1,1 1 1,0 0-1,-1-1 1,1 1 0,0 0-1,0-1 1,-1 1-1,1-1 1,0 1 0,0-1-1,-1 1 1,1-1-1,0 1 1,0-1-1,0 1 1,0-1 0,0 1-1,0-1 1,0 1-1,0 0 1,0-1-1,0 0 1,-1-19-648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7938,'13'-9'976,"-3"0"-496,-1-1-200,-6 1 392,-1 2-136,-2 3-136,-5-1-16,-4 4-279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10 19564,'0'-1'102,"-1"0"0,1 1 0,0-1 0,-1 1 0,1-1 0,0 1 0,-1-1 0,1 1 0,-1-1 0,1 1 0,-1-1 0,1 1 0,-1 0-1,0-1 1,1 1 0,-1 0 0,1-1 0,-1 1 0,0 0 0,1 0 0,-1 0 0,0-1 0,1 1 0,-1 0 0,0 0 0,1 0 0,-2 0 0,1 1 42,0-1 0,-1 1 1,1 0-1,0-1 0,0 1 0,0 0 1,0-1-1,0 1 0,0 0 1,1 0-1,-1 0 0,0 0 0,-1 2 1,-1 2 116,0 0 0,0 0 0,1 0-1,0 0 1,-2 7 0,0 8 452,8-40-130,-3 17-535,-1 0 0,0 0 0,0 1-1,0-1 1,0 0 0,0 0 0,-1 0-1,0-3 1,1 6-42,-1-1-1,1 1 1,0-1 0,0 1 0,-1-1-1,1 1 1,0-1 0,-1 1 0,1-1-1,-1 1 1,1 0 0,0-1-1,-1 1 1,1 0 0,-1-1 0,1 1-1,-1 0 1,1 0 0,-1-1 0,1 1-1,-1 0 1,1 0 0,-1 0-1,0 0 1,1 0 0,-1 0 0,1 0-1,-1 0 1,1 0 0,-1 0 0,1 0-1,-1 0 1,0 0 0,1 0-1,-1 0 1,1 1 0,-1-1 0,1 0-1,-1 0 1,1 1 0,-1-1 0,1 0-1,-1 1 1,-3 2-12,0 0 0,1 1 1,0-1-1,-1 1 0,1-1 0,1 1 1,-1 0-1,0 0 0,1 1 0,0-1 0,0 0 1,0 1-1,1-1 0,-1 1 0,1 0 0,0-1 1,0 7-1,0-10-2,1-1 1,0 0-1,0 1 1,0-1-1,0 0 0,0 1 1,-1-1-1,1 1 1,0-1-1,0 0 0,0 1 1,0-1-1,0 0 1,0 1-1,0-1 0,0 1 1,1-1-1,-1 0 1,0 1-1,0-1 0,0 1 1,0-1-1,0 0 1,1 1-1,-1-1 0,0 0 1,0 1-1,1-1 1,-1 0-1,0 0 0,0 1 1,1-1-1,-1 0 1,0 0-1,1 1 0,0-1 1,12-8 207,13-20-3034,-24 26 2296,-3 6 73,0 2-218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299 282 17804,'1'-2'229,"0"0"1,0 0-1,0 0 1,-1 0-1,1 0 1,-1 0-1,1 0 1,-1 0-1,1 0 0,-1 0 1,0 0-1,0 0 1,0 0-1,0 0 1,0 0-1,-1 0 1,0-4-1,0 5-129,0 0 0,0 0 0,0 0 0,0 1 0,-1-1 0,1 0 0,0 0 0,0 1-1,0-1 1,-1 1 0,1-1 0,0 1 0,-1-1 0,1 1 0,-1 0 0,1 0 0,0-1 0,-1 1 0,1 0 0,-1 0 0,1 1-1,0-1 1,-1 0 0,1 0 0,0 1 0,-1-1 0,-1 2 0,-9 1-27,-1 1 0,2 0 0,-1 1 0,1 1-1,-1 0 1,2 0 0,-1 1 0,-19 16 0,11-6-73,1 1 1,0 1-1,-21 30 0,30-38 3,2 1 0,-1 0-1,-7 19 1,13-27-7,0 0 1,1 1 0,0-1-1,-1 1 1,1-1 0,1 1-1,-1 0 1,1-1 0,0 1-1,0 0 1,0-1-1,0 1 1,1-1 0,1 7-1,-1-9 4,0 0-1,0 0 1,0 0-1,0-1 1,0 1-1,0 0 0,0-1 1,1 1-1,-1-1 1,1 1-1,-1-1 1,1 0-1,-1 1 0,1-1 1,0 0-1,0 0 1,-1 0-1,1-1 1,0 1-1,0 0 0,0-1 1,0 1-1,0-1 1,0 1-1,0-1 1,0 0-1,0 0 0,0 0 1,0 0-1,2-1 1,5 0 26,-1 0 1,0-1-1,0 0 1,0 0-1,0-1 1,10-5-1,6-5 108,-1 0-1,-1-2 1,0-1-1,-1 0 1,-1-2-1,-1 0 1,0-1-1,18-25 0,-2-4 325,-1 0 1,42-85-1,-68 119-381,-1 0 1,0-1-1,-1 0 1,0 0-1,-1 0 1,-1-1-1,2-18 1,-7 20-14,-6 17-26,-11 24-10,-6 22-25,2 2 0,2 0 0,3 1-1,-22 107 1,36-138-8,0-1 0,0 30 1,3-45-28,0-1 0,0 1 0,1-1 0,-1 1 0,1-1 0,0 1 0,1-1 0,-1 0 0,1 0 0,-1 1 0,1-1 0,0 0 0,1 0 0,-1-1 0,1 1 0,0 0 0,4 4 0,13 0-1107,-14-9 214,-10-5 378,-6-2 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25 15483,'9'-17'2831,"-5"9"1702,-7 22-2027,-85 302-244,-26-11-2119,113-303-141,0-1 0,0 1 0,1 0 0,-1 0 0,1-1 0,-1 1-1,1 0 1,0 0 0,0-1 0,-1 3 0,2-4 1,-1 1 0,0-1 0,0 1 0,0-1 1,0 0-1,0 1 0,0-1 0,1 1 0,-1-1 0,0 0 0,0 1 0,0-1 0,1 0 0,-1 1 0,0-1 0,1 0 0,-1 0 0,0 1 0,1-1 0,-1 0 0,0 0 0,1 1 1,-1-1-1,0 0 0,1 0 0,-1 0 0,1 0 0,3 1 20,0-1 0,-1 0 1,1-1-1,0 1 0,0-1 0,0 1 1,5-3-1,-8 3-20,68-14-44,0 3 0,1 3 0,86 2 0,-142 6-460,-11 1 152,0-1 0,0 0 0,0 0 0,1 0 0,-1 0 0,0 0 0,0-1-1,0 0 1,0 1 0,6-4 0,-9 4 320,1 0 0,-1 0 0,0 0 0,0 0 0,0 0 0,0 0 1,1 0-1,-1 0 0,0 0 0,0-1 0,0 1 0,0 0 0,1 0 0,-1 0 0,0 0 0,0 0 0,0-1 0,0 1 0,0 0 0,0 0 1,0 0-1,0 0 0,1-1 0,-1 1 0,0 0 0,0 0 0,0 0 0,0-1 0,0 1 0,0 0 0,0 0 0,0 0 0,0-1 0,0 1 1,0 0-1,0 0 0,-1 0 0,1-1 0,0 1 0,0 0 0,0 0 0,0 0 0,0-1 0,0 1 0,0 0 0,0 0 0,-1 0 0,1 0 1,0 0-1,0-1 0,0 1 0,0 0 0,0 0 0,-1 0 0,1 0 0,0 0 0,0 0 0,0 0 0,-1 0 0,1 0 0,0 0 0,0-1 1,0 1-1,-1 0 0,1 0 0,0 0 0,-1 0 0,-10-5-1221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13315,'-30'56'2522,"23"-45"-2094,1-1-1,0 1 1,1 0-1,0 0 1,0 1-1,1-1 1,-3 17-1,7-27-413,0 0-1,0-1 1,0 1-1,0 0 1,-1 0-1,1-1 1,0 1-1,1 0 1,-1 0-1,0-1 1,0 1-1,0 0 1,0 0-1,1-1 1,-1 1-1,0 0 1,1-1-1,-1 1 1,0 0-1,1-1 1,-1 1-1,1 0 1,-1-1-1,1 1 1,-1-1-1,1 1 1,-1-1-1,1 1 1,0-1-1,-1 0 1,1 1-1,0-1 0,-1 0 1,1 1-1,0-1 1,0 0-1,-1 0 1,1 1-1,0-1 1,0 0-1,-1 0 1,1 0-1,1 0 1,4-1-39,0 1 1,0-1-1,0-1 1,10-2-1,-7 1-3,34-8-165,-9 1 4,0 1 0,1 2 0,56-5 0,-85 12 172,0 0 1,0 0-1,0 1 1,1 0-1,-1 0 1,0 1-1,0-1 1,6 4-1,-10-4 28,0 0-1,0 0 0,-1 0 0,1 0 0,0 0 1,-1 0-1,1 0 0,-1 1 0,1-1 0,-1 1 1,1-1-1,-1 1 0,0 0 0,0-1 0,0 1 1,0 0-1,0 0 0,0 0 0,-1 0 0,1 0 1,-1 0-1,1 0 0,-1 0 0,0 0 0,1 0 1,-1 0-1,-1 3 0,0 3 83,-1-1 0,1 1 0,-2-1 0,1 0 0,-1 0 1,0 0-1,-1 0 0,0 0 0,0-1 0,0 1 0,-1-1 0,-9 10 0,-5 3 342,-1 0 0,-28 20 0,46-38-411,-10 8 166,-1 0-1,0-1 1,-16 8-1,26-14-182,-1-1 1,1 0-1,-1 0 0,0 0 0,1 0 1,-1 0-1,0-1 0,-4 1 1,6-1-31,1-1 0,-1 1 1,0 0-1,1 0 0,-1-1 1,1 1-1,-1-1 1,1 1-1,0-1 0,-1 0 1,1 0-1,-1 1 0,1-1 1,0 0-1,0 0 0,0 0 1,-1 0-1,1-1 1,0 1-1,-1-1 0,1-1-30,0 1 0,-1-1 0,1 1 0,0-1 0,0 1 0,0-1 0,1 0 0,-1 0 0,1 1 0,-1-1 0,1 0 0,0 0 0,0-4 0,9-38-218,-9 45 268,21-70-397,10-20-147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1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73 17852,'23'-38'3121,"-22"36"-2987,-1 1 0,1-1-1,0 0 1,-1 0 0,1 0-1,-1 0 1,0 0 0,0 1-1,0-4 1,0 4-39,0 0 0,0 1 1,0-1-1,0 0 0,-1 1 1,1-1-1,0 1 0,0-1 1,-1 1-1,1-1 0,0 1 0,-1-1 1,1 1-1,-1-1 0,1 1 1,-1-1-1,1 1 0,0-1 0,-1 1 1,0 0-1,1-1 0,-1 1 1,1 0-1,-1 0 0,1-1 0,-1 1 1,0 0-1,0 0 0,-1 0-3,0-1 1,0 1-1,1 0 0,-1 0 0,0 1 0,0-1 0,0 0 0,1 0 0,-1 1 1,0-1-1,1 1 0,-1 0 0,0 0 0,-2 1 0,-24 18 203,20-14-174,-24 20-35,2 0 1,-42 47-1,61-60-83,0 1 0,0 0 1,2 0-1,0 1 0,1 1 0,0-1 1,1 1-1,-7 25 0,12-37-2,1 0 0,0 1 0,0-1 0,1 1 0,-1-1 0,1 1 0,0-1 0,0 1 0,0-1 0,1 1 0,-1-1 1,1 1-1,0-1 0,1 0 0,-1 0 0,1 1 0,0-1 0,0 0 0,0 0 0,0 0 0,1-1 0,-1 1 0,1-1 0,0 1 0,0-1 0,1 0 0,-1 0 0,0 0 0,1-1 0,6 5 0,-1-3 17,0 0-1,1 0 1,-1-1 0,1 0-1,0-1 1,0 0 0,0 0-1,0-1 1,0 0-1,14-2 1,-16 1 35,-1 0 0,1-1 0,-1 0 0,1-1 0,-1 0 0,1 0 0,-1-1 0,0 1 0,0-1 0,-1-1 0,1 0-1,0 0 1,-1 0 0,9-8 0,-14 11-30,1 0 0,-1 0-1,0 0 1,0 0-1,0 0 1,0-1-1,0 1 1,0 0 0,0-1-1,0 1 1,-1 0-1,1-1 1,0 1 0,-1-1-1,1 1 1,-1-1-1,0 0 1,1 1 0,-1-1-1,0 1 1,0-1-1,0 1 1,0-1-1,0 0 1,-1 1 0,1-1-1,0 1 1,-1-1-1,1 1 1,-1-1 0,1 1-1,-1-1 1,0 1-1,0-1 1,1 1 0,-1 0-1,0 0 1,0-1-1,0 1 1,-1 0-1,0-1 1,-3-2 17,1 1 0,-1 0 1,0 0-1,0 0 0,0 1 0,-1-1 0,1 1 1,0 0-1,-1 1 0,-6-2 0,6 2-22,2 0-15,0 0 0,0 0 1,1 1-1,-1-1 0,0 1 0,0 0 0,0 0 1,1 0-1,-1 1 0,0 0 0,0-1 1,0 1-1,-3 2 0,7-3-5,0 0 1,0 0-1,-1 0 1,1 0-1,0 0 1,0 0-1,0 0 1,0 0-1,0 0 0,0 0 1,-1 0-1,1 0 1,0 0-1,0 0 1,0 0-1,0 0 1,0 0-1,0 1 0,0-1 1,0 0-1,0 0 1,-1 0-1,1 0 1,0 0-1,0 0 1,0 0-1,0 1 0,0-1 1,0 0-1,0 0 1,0 0-1,0 0 1,0 0-1,0 0 1,0 1-1,0-1 0,0 0 1,0 0-1,0 0 1,0 0-1,0 0 1,0 0-1,0 1 1,0-1-1,0 0 0,0 0 1,0 0-1,0 0 1,1 0-1,-1 0 1,0 0-1,0 1 1,9 1-61,13-3-22,4-4-77,44-14 1,-21 5 48,-48 14 108,0-1 1,0 1 0,0-1-1,0 1 1,0 0 0,0 0-1,0-1 1,0 1 0,0 0 0,0 0-1,0 0 1,0 0 0,0 0-1,0 1 1,0-1 0,-1 0 0,1 0-1,0 0 1,0 1 0,0-1-1,0 1 1,0-1 0,0 1-1,0-1 1,-1 1 0,1-1 0,0 1-1,0 0 1,-1-1 0,1 1-1,0 0 1,-1 0 0,1-1 0,-1 1-1,1 0 1,-1 0 0,1 0-1,-1 0 1,1 0 0,-1 0 0,0 0-1,0 0 1,0 0 0,1 0-1,-1 1 1,0 6-3,0 0 0,-1 0 0,0 0 0,-3 14 0,1-9-7,-1 11-161,-17 83 34,4-40-3950,10-52 2214,7-21 712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2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 16075,'-31'26'4217,"31"-21"-1796,8-3-1352,12-1-108,56-6 380,85-18 0,-46 5-1027,-69 11-347,-22 3-372,0 1-1,35 0 1,-58 3 303,1 0 1,-1 0-1,1 0 0,-1 0 1,1 0-1,-1 0 1,1 1-1,-1-1 1,1 1-1,-1-1 1,3 2-1,-4-2 59,1 1 0,-1-1 0,0 0 0,0 0 0,0 1 0,1-1 0,-1 0 0,0 0 0,0 1 0,0-1 0,0 0 0,0 1 0,0-1 0,0 0 0,0 0 0,0 1 0,0-1 0,0 0 0,0 1 0,0-1-1,0 0 1,0 1 0,0-1 0,0 0 0,0 1 0,0-1 0,0 0 0,0 0 0,0 1 0,0-1 0,-1 0 0,1 0 0,0 1 0,0-1 0,-3 3-124,0 0 1,1-1-1,-1 1 1,0-1-1,0 0 1,0 1-1,-1-2 1,-3 3-1,-29 12-886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2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17756,'1'5'1848,"19"-4"-1024,11-4-280,13-3 697,8 3-177,13-4-288,3 0-208,4-1-904,-2-2-528,-7-6 728,-8-1-224,-7-4-104</inkml:trace>
  <inkml:trace contextRef="#ctx0" brushRef="#br0" timeOffset="1">742 2 16003,'7'-1'5370,"35"4"-3387,-27-1-1787,0 0 1,-1 1-1,1 1 0,-1 0 1,0 1-1,19 9 1,-28-12-187,-1 0 1,0 1-1,-1 0 0,1 0 1,0 0-1,-1 0 1,0 0-1,1 1 0,-1-1 1,0 1-1,-1 0 1,1 0-1,-1 0 0,0 0 1,0 0-1,0 0 1,0 1-1,-1-1 0,0 1 1,0-1-1,0 1 0,0 0 1,-1-1-1,0 8 1,-1 1 4,-1 1 0,0-1 0,-1 0 0,0 0 1,-1 0-1,-1 0 0,0-1 0,-11 20 0,-1-2 27,-2-1 0,-25 31 0,28-40-168,-1-1-1,0 0 0,-2-1 1,0 0-1,-1-2 0,-23 15 1,29-24-29,5-7-52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2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363 387 6217,'11'-11'515,"0"0"0,0 0 0,-1-1 0,12-21 0,-17 26 302,-1 0 1,0 0-1,0 0 0,-1-1 1,0 0-1,-1 1 0,0-1 0,0 0 1,0 0-1,0-11 0,-2 18-629,0 0-1,0-1 0,0 1 0,-1-1 1,1 1-1,0 0 0,-1 0 0,1-1 0,-1 1 1,1 0-1,-1 0 0,1-1 0,-1 1 0,0 0 1,0 0-1,1 0 0,-1 0 0,0 0 0,0 0 1,0 0-1,0 0 0,0 1 0,-2-2 0,0 0 56,-1 1 0,1 0 0,-1-1-1,1 1 1,-1 1 0,1-1 0,-1 0-1,-6 1 1,-3 0 141,-1 0 0,1 2 0,-24 4 0,17-1-286,1 2 0,-1 0 0,2 1-1,-1 1 1,1 1 0,0 0 0,1 1 0,0 1-1,1 1 1,-19 19 0,24-22-79,0 1 1,1 0-1,0 1 0,1 0 1,1 1-1,0 0 0,1 0 1,0 1-1,1 0 0,0 0 1,1 0-1,1 1 0,0 0 1,-2 22-1,6-33-13,-1 0 1,1 1-1,1-1 0,-1 0 1,0 0-1,1 0 1,0 0-1,0 0 0,0 0 1,1 0-1,-1-1 1,1 1-1,0 0 0,0-1 1,0 1-1,0-1 1,5 5-1,-4-6-2,-1 1 1,1-1-1,0 0 0,0 0 1,0-1-1,1 1 0,-1 0 1,0-1-1,0 0 1,1 0-1,-1 0 0,1 0 1,-1-1-1,1 1 0,-1-1 1,1 0-1,0 0 0,-1 0 1,1 0-1,4-2 1,4-1 10,0 0 1,-1-1 0,0 0-1,0-1 1,0 0 0,0-1 0,-1 0-1,0-1 1,17-14 0,0-3 67,-1-2 0,23-28 0,-22 19 71,-1 0 0,-1-1-1,-3-2 1,-1 0 0,-1-2-1,-3 0 1,-1 0 0,14-57-1,-24 55 80,-6 42-228,0-1 0,0 1 0,0-1 1,0 1-1,0-1 0,0 0 0,0 1 0,-1-1 0,1 1 1,0-1-1,0 1 0,0-1 0,-1 1 0,1-1 0,0 1 1,0-1-1,-1 1 0,1-1 0,0 1 0,-1-1 0,1 1 1,-1-1-1,0 1-1,0 0 0,0 0 0,0 0 0,1 1 1,-1-1-1,0 0 0,0 1 0,1-1 0,-1 0 0,0 1 0,0-1 1,1 1-1,-1-1 0,0 1 0,1-1 0,-1 1 0,1-1 0,-1 1 1,1 0-1,-1-1 0,0 2 0,-8 12 2,1 0 0,0 0 0,1 1-1,0 0 1,1 0 0,1 1 0,-3 17 0,2-14-8,-9 40-6,3 1 0,2 0 0,3 0 0,2 1 0,6 103 0,0-153-82,-2-8 1,1 1-1,0-1 1,0 1-1,1 0 1,-1-1-1,1 1 1,0-1-1,0 1 1,0-1-1,0 1 1,1-1-1,2 5 1,-4-8 44,0 0 0,1 0 0,-1 0 0,0 0-1,0 1 1,1-1 0,-1 0 0,0 0 0,0 0 0,1 0 0,-1 0 0,0 0 0,1 0 0,-1 0 0,0 0 0,0 0 0,1 0 0,-1 0 0,0-1 0,1 1 0,-1 0-1,0 0 1,0 0 0,1 0 0,-1 0 0,0 0 0,0-1 0,0 1 0,1 0 0,-1 0 0,0 0 0,0-1 0,0 1 0,1 0 0,-1 0 0,0-1 0,0 1 0,0 0-1,0 0 1,0-1 0,0 1 0,1 0 0,-1 0 0,0-1 0,0 1 0,0 0 0,0-1 0,0 1 0,6-20-717,-6 17 700,9-28-642,1-9-196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2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43 17780,'-4'7'692,"1"0"0,-1 0 0,1 0 0,0 0 0,-3 12 0,-4 11 672,-22 65 523,-31 150 1,53-204-1716,7-29-127,-5 26 259,-7 56-1,14-93-287,1 0 0,0-1-1,0 1 1,0 0 0,-1-1-1,1 1 1,0 0 0,0-1-1,0 1 1,0 0 0,0 0-1,0-1 1,0 1 0,0 0-1,1-1 1,-1 1 0,0 0-1,0-1 1,0 1 0,1 0-1,-1-1 1,0 1 0,1-1-1,0 2 1,9-22 400,2-20-290,-3-1-1,-1 0 0,-1 0 0,-3-1 1,-1 1-1,-2-1 0,-2 0 0,-2 0 0,-11-58 1,11 88-126,3 7-3,0 1 1,-1 0-1,0 0 0,0-1 0,0 1 0,-1 0 0,1 0 0,-1 0 0,0 1 0,0-1 0,0 0 1,0 1-1,-6-7 0,2 8-54,9 7-2,9 10-21,-7-12 71,-1-1 0,1 0 1,0 0-1,0 0 1,0-1-1,0 1 0,0-1 1,0 0-1,0-1 1,0 1-1,0-1 0,0 0 1,0 0-1,0-1 1,0 0-1,0 1 0,0-2 1,0 1-1,0-1 0,6-2 1,4-2 2,-1-1 1,0 0-1,0-1 0,0 0 1,14-13-1,-18 13 10,0 0 0,-1-1 0,0 0 0,-1 0 0,9-12 0,-17 20-3,0 1-1,0 0 1,1-1-1,-1 1 1,0 0-1,0-1 1,0 1-1,0 0 1,0-1-1,1 1 1,-1 0-1,0 0 1,0-1-1,1 1 1,-1 0-1,0 0 1,0-1-1,1 1 1,-1 0-1,0 0 1,1 0-1,-1 0 1,0 0-1,1-1 1,-1 1 0,0 0-1,1 0 1,-1 0-1,0 0 1,1 0-1,-1 0 1,0 0-1,1 0 1,-1 0-1,1 0 1,1 14 1,-7 34-17,3-37 12,-20 336-38,16-191-34,6-63-1898,2-86 87,1-11 1367,3-13 144,1-15-523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3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19788,'16'-8'2514,"-7"4"-2194,25-12 366,0 1-1,1 1 1,0 2-1,68-13 1,-55 17-572,0 2 0,0 3 1,64 2-1,-107 1-216,19 2-49,-23-2 77,0 0 0,0 0 1,0 0-1,0 1 0,-1-1 0,1 0 0,0 0 0,0 1 1,0-1-1,0 0 0,-1 1 0,1-1 0,0 1 0,0-1 1,-1 1-1,1-1 0,0 1 0,-1-1 0,2 2 0,-3-1 16,1-1 0,0 1 0,-1 0-1,1-1 1,-1 1 0,1-1 0,-1 1 0,1 0-1,-1-1 1,1 1 0,-1-1 0,0 1 0,1-1-1,-1 0 1,0 1 0,1-1 0,-1 0-1,0 1 1,1-1 0,-1 0 0,0 0 0,0 0-1,0 1 1,-1-1 0,0 0-74,-24 7-441,-14 0-159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3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15387,'-2'19'1769,"13"-4"-769,5-5-296,14-4 768,8-5-79,9-2-209,5-2-160,-2-3-328,1 0-256,-8-1-784,-6 1-624,-12 6 840,-10 3-160,-17 2-120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3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310 275 15131,'2'-4'733,"0"0"0,0-1 0,-1 1 0,0-1 1,1 1-1,-2-1 0,1 0 0,0-9 0,-1 13-597,0 0 0,0 0 0,-1 0 1,1 0-1,0 0 0,-1 0 0,1 0 1,-1 0-1,1 0 0,-1 0 0,1 0 0,-1 0 1,0 0-1,1 1 0,-1-1 0,0 0 1,-1-1-1,0 1-66,0 0 0,1 0 1,-1 0-1,0 1 0,-1-1 0,1 0 1,0 1-1,0-1 0,0 1 0,0 0 1,-4 0-1,-7 0 12,1 1 0,-1 0-1,0 1 1,1 0 0,-1 1 0,1 1 0,0 0-1,0 0 1,-20 11 0,18-7-60,1 0 0,-1 1 0,1 1 1,1 0-1,0 0 0,1 1 0,-15 18 0,23-26-14,0 1-1,1 0 1,0 0 0,-1 0 0,1 0-1,1 0 1,-1 0 0,0 0 0,1 0-1,0 1 1,0-1 0,1 1 0,-1-1-1,1 6 1,0-8-4,0-1 1,0 1-1,1 0 0,-1-1 0,0 1 1,1-1-1,0 1 0,-1 0 1,1-1-1,0 1 0,0-1 1,0 0-1,0 1 0,0-1 0,0 0 1,2 2-1,-1-1 0,0-1 0,1 0 0,-1 1 0,0-1 0,1 0 0,-1 0-1,1-1 1,-1 1 0,1 0 0,0-1 0,-1 0 0,1 1 0,3-1 0,7-1 11,-1 0 0,0-1 0,0 0 1,0-1-1,0 0 0,-1-1 0,1 0 0,-1-1 0,16-9 0,-1-1 88,-1-1-1,42-35 1,-45 32 69,-1-1 0,33-40 0,-49 54-108,0 0 0,0-1-1,-1 1 1,0-1 0,-1 0-1,1 0 1,-1 0 0,-1-1-1,1 1 1,-1-1-1,0 1 1,-1-1 0,0 0-1,0 0 1,-1-13 0,-1 17-41,0 0 0,0 0 1,0-1-1,-1 1 0,0 1 1,1-1-1,-1 0 0,-1 0 0,1 1 1,0-1-1,-1 1 0,0-1 1,0 1-1,0 0 0,0 0 1,0 1-1,-1-1 0,1 1 1,-1-1-1,0 1 0,1 0 0,-1 1 1,0-1-1,0 1 0,0-1 1,-6 0-1,-1 0-21,-1-1 1,0 2 0,1 0-1,-1 0 1,0 1-1,0 1 1,0 0-1,-16 3 1,10 0-102,1 1 1,0 1 0,-1 0-1,-23 13 1,35-16-88,0 1 1,0 0 0,0 0 0,0 0-1,1 0 1,-1 1 0,1 0-1,0 0 1,1 1 0,-1-1 0,1 1-1,0 0 1,1 0 0,-5 10-1,8-15 137,-1 1 0,1 0 0,-1 0 0,1-1 0,0 1 0,0 0 0,0 0 0,0 0-1,0-1 1,0 1 0,1 0 0,-1 0 0,0-1 0,1 1 0,0 0 0,-1-1 0,1 1-1,0 0 1,0-1 0,0 1 0,0-1 0,2 3 0,19 15-622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3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44 17540,'5'-7'979,"-3"4"-645,0-1 0,1 1 0,-1-1 0,1 1 0,0 0 1,0 0-1,0 0 0,0 1 0,0-1 0,6-2 0,-9 5-288,0 0 1,1 0-1,-1 0 0,0 0 0,1 0 1,-1 0-1,0 0 0,0 0 1,1 0-1,-1 0 0,0 0 0,1 0 1,-1 0-1,0 1 0,0-1 0,1 0 1,-1 0-1,0 0 0,0 0 0,1 1 1,-1-1-1,0 0 0,0 0 1,0 1-1,1-1 0,-1 0 0,0 0 1,0 1-1,0-1 0,0 0 0,0 1 1,0-1-1,0 0 0,0 0 1,1 1-1,-1-1 0,0 0 0,0 1 1,0-1-1,0 0 0,0 1 0,-1-1 1,1 0-1,0 1 0,-1 17 534,-11 31-341,-2-1 0,-21 48 1,-48 87 53,133-300 652,-29 69-762,-3-1 0,-2 0 1,16-88-1,-31 141-185,-1 0 1,0-1-1,1 1 1,-1 0 0,1-1-1,0 1 1,0-1-1,1 1 1,-1-1-1,1 1 1,-1-1 0,1 0-1,0 0 1,1 0-1,-1 0 1,0 0 0,1 0-1,-1-1 1,1 1-1,0-1 1,0 0 0,0 0-1,0 0 1,0 0-1,1 0 1,-1-1-1,1 1 1,-1-1 0,1 0-1,-1 0 1,1 0-1,0-1 1,-1 1 0,5-1-1,0 0 0,1-1 0,-1 0 0,1-1 1,-1 1-1,0-2 0,0 1 0,14-7 0,2-3 29,24-17-1,-20 12 23,-28 17-48,0 0 0,0 0-1,0-1 1,0 1 0,0 0 0,0 0 0,0 0 0,1 0-1,-1 0 1,0 0 0,0 0 0,0 0 0,0 0-1,0 0 1,0 0 0,0-1 0,0 1 0,1 0 0,-1 0-1,0 0 1,0 0 0,0 0 0,0 0 0,0 0 0,0 0-1,1 0 1,-1 0 0,0 0 0,0 0 0,0 0 0,0 0-1,0 0 1,0 0 0,0 0 0,1 1 0,-1-1 0,0 0-1,0 0 1,0 0 0,0 0 0,0 0 0,0 0 0,0 0-1,0 0 1,1 0 0,-1 0 0,0 0 0,0 1-1,0-1 1,0 0 0,0 0 0,0 0 0,0 0 0,0 0-1,0 0 1,0 0 0,0 1 0,0-1 0,0 0 0,0 0-1,-3 12 19,-10 18-18,11-27 1,-22 43-70,14-30-238,2 0-1,0 1 1,0 0 0,2 0-1,-6 22 1,12-28-482,3-8 297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3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15291,'0'2'223,"1"-1"-1,0 1 1,1 0 0,-1 0-1,0 0 1,0-1-1,1 1 1,-1-1-1,1 1 1,-1-1 0,1 0-1,0 0 1,0 1-1,-1-1 1,1 0-1,0 0 1,4 1 0,36 8 1540,-42-10-1754,36 5 877,0-1 0,1-3 1,59-4-1,108-23 226,-68 3-823,129-18-115,-197 33-163,128 4-1,-143 7-433,-53-3 403,0 1 0,0-1 0,1 0 0,-1 0 0,0 0 0,0 0 0,0 0-1,0 0 1,0 0 0,1 0 0,-1-1 0,0 1 0,0 0 0,0 0 0,0 0 0,0 0 0,0 0 0,1 0 0,-1 0-1,0 0 1,0 0 0,0 0 0,0 0 0,0 0 0,0-1 0,0 1 0,1 0 0,-1 0 0,0 0 0,0 0 0,0 0-1,0 0 1,0-1 0,0 1 0,0 0 0,0 0 0,0 0 0,0 0 0,0 0 0,0 0 0,0-1 0,0 1 0,0 0-1,0 0 1,0 0 0,0 0 0,0 0 0,0-1 0,0 1 0,0 0 0,0 0 0,0 0 0,0-1 0,-9-8-798,-12-7 116,-1 4 228,-4-2-119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91 15739,'2'17'391,"-1"0"-1,0 0 0,-2 0 1,0 0-1,-1 0 0,-5 21 1,-2 20 449,4-9-158,3 0 0,4 75 0,1-98-591,1-1-1,0 1 1,2-1 0,1 0-1,1-1 1,19 39 0,-14-37-69,-3-3 81,20 30 0,-167-257 318,135 196-679,8 8 46,16 11-173,-18-9 245,11 5-207,1-1 0,-1 0-1,2-1 1,-1-1 0,0-1 0,1 0-1,27 1 1,-34-4 274,0 1 0,-1-2 0,1 0 0,0 0 0,-1 0 0,1-1 0,-1-1 0,0 0 0,1 0-1,-1 0 1,-1-1 0,1-1 0,0 0 0,11-9 0,-20 14 89,1 0 0,-1 0 0,0 0 0,0 0-1,0-1 1,0 1 0,1 0 0,-1 0 0,0 0 0,0 0-1,0 0 1,1 0 0,-1 0 0,0 0 0,0 0 0,1 0 0,-1 0-1,0 0 1,0 0 0,0 0 0,1 0 0,-1 0 0,0 0-1,0 0 1,0 0 0,1 0 0,-1 0 0,0 0 0,0 0-1,1 0 1,-1 0 0,0 0 0,0 0 0,0 1 0,0-1 0,1 0-1,-1 0 1,0 0 0,0 0 0,0 0 0,0 1 0,0-1-1,1 0 1,-1 0 0,0 0 0,0 1 0,0-1 0,0 0 0,0 0-1,0 0 1,0 1 0,0-1 0,0 0 0,0 0 0,0 0-1,0 1 1,0-1 0,0 0 0,0 0 0,0 1 0,0-1 0,0 0-1,0 0 1,0 0 0,0 1 0,0-1 0,0 0 0,-1 1-1,-1 27 464,0-9-162,2-16-285,1-1 0,-1 1 1,0 0-1,0-1 0,1 1 1,0 0-1,-1-1 1,1 1-1,0 0 0,1-1 1,-1 0-1,0 1 0,1-1 1,-1 0-1,3 3 1,-3-3-20,1-1 0,0 0 0,0 0 1,-1 0-1,1 0 0,0 0 1,0 0-1,0 0 0,0-1 1,0 1-1,0-1 0,0 1 1,0-1-1,0 0 0,0 0 0,0 0 1,0 0-1,0 0 0,1 0 1,2-1-1,7-2-54,-1 0 1,1-1-1,-1 0 0,0-1 0,0-1 1,0 1-1,-1-2 0,20-14 0,3-7-687,33-35 0,-60 57 603,32-35-836,-26 27-138,0 1 1,1 0-1,1 0 1,15-10-1,-29 22 1055,1 1 1,-1 0-1,1-1 0,-1 1 0,0 0 0,1 0 0,-1 0 0,1-1 1,-1 1-1,1 0 0,-1 0 0,1 0 0,-1 0 0,1 0 1,-1 0-1,1 0 0,-1 0 0,1 0 0,-1 0 0,1 0 0,-1 0 1,1 0-1,-1 0 0,1 1 0,-1-1 0,1 0 0,-1 0 1,0 0-1,1 1 0,-1-1 0,1 0 0,-1 1 0,0-1 0,1 0 1,-1 1-1,0-1 0,1 0 0,-1 1 0,1 0 0,7 20-111,-6-14 165,-2-6 45,1 1 0,-1-1-1,1 1 1,-1-1 0,1 0-1,0 0 1,-1 1 0,1-1 0,0 0-1,0 0 1,0 0 0,0 0 0,0 0-1,0 0 1,0 0 0,0 0-1,0 0 1,0-1 0,3 2 0,-3-2 38,0 0 0,1 1 0,-1-1 0,0 0 0,0-1 0,1 1 0,-1 0 0,0 0 0,1 0 0,-1-1 0,0 1 0,0 0 0,0-1 0,0 0-1,1 1 1,-1-1 0,1-1 0,5-3 154,-1-1-1,1 1 0,-2-2 0,1 1 0,6-10 0,20-30 10,-2-2-1,37-81 1,31-108-404,-98 402 1658,2-130-1101,2 0 0,1-1 0,17 59 0,-18-78-305,1-1 0,0 0 1,1-1-1,1 1 0,0-1 0,1-1 0,0 1 0,1-1 0,1-1 0,0 0 0,15 14 0,-21-22-74,0 0-1,0 0 0,1-1 0,-1 0 0,1 0 0,0 0 0,-1 0 1,1-1-1,0 1 0,0-1 0,8 1 0,-12-2-23,1 0 0,-1 0 1,0 0-1,1-1 0,-1 1 0,0 0 0,0 0 0,0-1 0,1 1 1,-1-1-1,0 1 0,0-1 0,0 1 0,0-1 0,0 0 0,0 1 1,0-1-1,0 0 0,2-1 0,-3 0-2,1 1 0,0-1 0,0 0-1,-1 1 1,1-1 0,-1 0 0,0 0 0,1 1 0,-1-1-1,0 0 1,0 0 0,0 0 0,0 1 0,0-1 0,-1 0-1,1 0 1,0 0 0,-1-1 0,-3-8 23,0 1-1,-1-1 1,0 1-1,-1 1 1,0-1-1,0 1 1,-1 0 0,0 0-1,-1 0 1,0 1-1,0 1 1,-1-1 0,0 1-1,0 1 1,-16-10-1,22 15 11,1 0-1,-1 0 1,1 0-1,-1 1 1,1-1-1,-1 0 1,1 1-1,-1 0 1,1-1-1,-1 1 0,0 0 1,-4 1-1,7-1-22,-1 0 0,1 0 0,-1 1 1,1-1-1,0 0 0,-1 0 0,1 0 0,-1 1 0,1-1 0,0 0 0,-1 0 0,1 1 0,0-1 0,-1 0 0,1 1 0,0-1 0,-1 0 0,1 1 0,0-1 0,0 0 0,-1 1 0,1-1 0,0 1 0,0-1 0,0 0 0,0 1 0,0 0 0,0 0 10,0 0-1,0 1 0,0-1 1,1 0-1,-1 1 1,0-1-1,1 0 0,-1 0 1,1 0-1,0 0 0,-1 1 1,1-1-1,0 0 1,1 1-1,3 3 38,-1 0 0,1-1 0,0 1 0,1-1-1,-1 0 1,1-1 0,0 1 0,0-1 0,0 0 0,0-1 0,0 1 0,0-1 0,1 0 0,0-1-1,-1 0 1,1 0 0,-1 0 0,14-1 0,-4-1-21,0 0-1,0-1 1,0 0 0,0-2 0,-1 0-1,29-11 1,-24 6-28,-1 0 0,0-1 0,-1-1 0,0-1 0,-1-1 0,23-21 0,-31 25-16,0 0 0,0 0 0,-2-1 0,1 0 0,-1 0 0,0-1 0,-1 0 1,-1 0-1,1-1 0,-2 1 0,0-1 0,4-16 0,-8 24-3,1-1 0,-1 1 0,0 0 0,0-1 0,0 1 0,-1-1 0,1 1 0,-1-1-1,0 1 1,-1 0 0,-2-8 0,3 10 5,0 1-1,0-1 0,1 1 1,-1 0-1,0-1 0,0 1 0,0 0 1,-1-1-1,1 1 0,0 0 1,0 0-1,-1 0 0,1 0 1,0 0-1,-1 1 0,1-1 1,-1 0-1,1 1 0,-1-1 1,1 1-1,-1-1 0,0 1 1,1 0-1,-1-1 0,0 1 1,1 0-1,-1 0 0,0 0 1,1 1-1,-1-1 0,1 0 1,-1 1-1,0-1 0,-1 1 1,-3 2 16,1 0 0,-1 0-1,1 0 1,-1 1 0,1-1 0,0 1 0,1 0 0,-1 1 0,1-1 0,-1 1 0,2 0 0,-1 0 0,0 1 0,1-1 0,0 1 0,-2 5 0,-1 2 46,1-1 0,1 1 0,0 0-1,0 0 1,2 0 0,-3 23 0,5-28-47,-1-1 0,1 1 0,1 0 0,-1 0 0,1-1 0,1 1 0,-1 0 0,2-1 1,-1 0-1,1 1 0,0-1 0,7 13 0,-7-16 9,0 0 1,1 0-1,0 0 0,0-1 1,0 1-1,0-1 1,0 0-1,0 0 0,1-1 1,0 1-1,-1-1 0,1 0 1,0 0-1,0 0 1,0-1-1,0 0 0,1 0 1,-1 0-1,0-1 0,7 1 1,1-2-3,0 1 0,0-2 0,0 0 0,0 0 0,-1-1 0,1-1 0,-1 0 0,18-8 0,43-30-11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3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345 262 12275,'1'-3'384,"1"0"1,-1 0-1,1 0 1,-1 0-1,0 0 1,0 0-1,0-1 1,-1 1-1,1 0 1,-1 0 0,1-1-1,-1 1 1,0 0-1,-1-1 1,0-2-1,1 4-232,-1 1 0,0-1-1,0 1 1,0-1 0,0 1-1,0-1 1,0 1 0,0 0-1,0-1 1,0 1 0,-1 0-1,1 0 1,-1 0 0,1 0-1,-1 0 1,1 1 0,-1-1-1,1 0 1,-1 1 0,0-1-1,1 1 1,-1-1 0,0 1-1,1 0 1,-1 0 0,0-1-1,0 1 1,1 1 0,-1-1-1,-2 0 1,-7 2-28,1-1 0,-1 1 1,1 1-1,0-1 0,0 2 0,0 0 1,0 0-1,1 0 0,-1 1 0,1 1 1,1 0-1,-1 0 0,-9 9 0,3-1-100,0 0 0,1 1 0,1 0-1,1 1 1,0 1 0,-10 18 0,17-25-16,0 1 1,0 0 0,1 0 0,0 1-1,1-1 1,0 1 0,1 0 0,-1 16-1,3-25-1,0 1-1,0 0 0,0-1 0,1 1 0,0-1 0,-1 1 0,1-1 0,0 1 0,1-1 1,-1 0-1,1 1 0,-1-1 0,4 5 0,-3-6 5,0 0 0,0 0 0,1 0-1,-1 0 1,1-1 0,-1 1 0,1-1 0,-1 1 0,1-1 0,0 0-1,0 0 1,-1 0 0,1 0 0,0-1 0,0 1 0,0-1 0,0 0 0,5 0-1,0 0 33,-1-1 0,1 0-1,-1 0 1,1-1 0,-1 0-1,0-1 1,0 1 0,0-1-1,0-1 1,0 1 0,-1-1-1,12-9 1,5-6 222,39-41-1,-59 57-237,21-23 165,-2 0 0,-1-1 0,-1-1-1,-2-1 1,0-1 0,-2 0 0,-2-1-1,15-45 1,-26 68-142,-1 0-1,0-1 1,0 0-1,-1 1 1,1-18 0,-2 24-44,-1-1 0,1 0 0,0 1 0,-1-1 0,1 1 0,-1-1-1,0 1 1,0-1 0,0 1 0,0-1 0,0 1 0,-1 0 0,1 0 0,-1 0 0,1 0 0,-1 0 0,0 0 0,0 0 0,0 0 0,0 0 0,0 1 0,0-1 0,-4-1 0,-3-1-50,-1 1 0,0 0-1,0 0 1,0 1 0,-1 0-1,1 1 1,-1 0-1,-19 1 1,-4 2-243,-47 9 0,50-6-146,-42 15-1,59-16 4,1 1-1,1 1 0,-1 0 0,1 0 0,-19 14 1,29-18 327,0 0 1,-1 0 0,1 0 0,0 0 0,0 0 0,0 1-1,0-1 1,0 1 0,-1 3 0,0 5-522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45 14635,'6'-6'932,"-2"2"-418,1 1 1,-1-1-1,-1 0 1,1 0-1,0-1 1,4-10 3956,-15 21-3242,-8 14-632,-114 213 634,109-196-1171,-87 159 336,106-194-384,0-1 1,0 1-1,0 0 1,0 0-1,1-1 0,-1 1 1,1 0-1,-1 0 1,1 0-1,-1 0 1,1 0-1,0 0 1,0 0-1,0 0 1,1 4-1,-1-5 1,1 0 0,0 0-1,0 0 1,0 0 0,0-1 0,0 1-1,0 0 1,0 0 0,1-1 0,-1 1-1,0 0 1,0-1 0,1 0 0,-1 1-1,0-1 1,0 0 0,1 1 0,-1-1-1,0 0 1,1 0 0,-1 0 0,0 0-1,3-1 1,48 0 403,101-17-1,-55 5-108,-55 9-223,-22 2-180,0 0-1,1-1 1,29-9-1,-50 12-6,0-1 0,0 1 0,-1-1-1,1 1 1,0-1 0,0 0 0,-1 1 0,1-1-1,0 0 1,-1 0 0,1 0 0,-1 1 0,1-1-1,-1 0 1,0 0 0,1 0 0,-1 0 0,0 0-1,1 0 1,-1 0 0,0-1 0,3-26-573,-3 19 471,3-23-490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4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79 18204,'-5'11'4093,"1"0"-995,4-11-3060,0 0-1,0 1 1,0-1-1,0 0 1,0 0-1,0 0 0,1 0 1,-1 1-1,0-1 1,0 0-1,0 0 1,0 0-1,1 0 1,-1 0-1,0 0 0,0 0 1,0 1-1,1-1 1,-1 0-1,0 0 1,0 0-1,1 0 0,-1 0 1,0 0-1,0 0 1,0 0-1,1 0 1,-1 0-1,0 0 1,0 0-1,0 0 0,1-1 1,-1 1-1,0 0 1,0 0-1,0 0 1,1 0-1,-1 0 0,0 0 1,0 0-1,0-1 1,1 1-1,-1 0 1,0 0-1,0 0 1,0 0-1,0-1 0,0 1 1,8-4 55,-1-1 0,0 1 0,-1-1 0,1-1 0,-1 1 0,0-1 0,-1 0 0,1-1 0,-1 1 0,-1-1 0,1 0 0,5-12 0,-8 7 27,-10 10-7,-15 14 5,9 0-103,1 1 1,0 0-1,1 0 0,0 1 0,1 1 1,-17 30-1,27-45-12,1 1 1,-1 0-1,1-1 1,-1 1-1,1 0 0,0 0 1,-1-1-1,1 1 1,0 0-1,-1 0 1,1 0-1,0-1 1,0 1-1,0 0 0,0 0 1,0 0-1,0 0 1,0-1-1,0 1 1,0 2-1,1-3 3,0 0 1,-1 0-1,1 0 1,0 0-1,-1 0 1,1-1-1,0 1 1,-1 0-1,1 0 1,0 0-1,-1-1 1,1 1-1,-1 0 1,1-1-1,0 1 1,-1 0-1,1-1 0,0 0 1,29-25 211,-18 15-129,-8 8-59,-1 0 1,0 0 0,0 0-1,0-1 1,0 1-1,3-5 1,-37 46-354,16-19-1114,15-19 1415,0 0 0,0 0 1,0 0-1,0 0 0,0 0 0,-1 0 0,1 0 1,0 0-1,0 0 0,0 0 0,0 0 0,0 0 1,0 0-1,0 0 0,0 0 0,0 0 0,0 0 1,0 0-1,0 0 0,-1 0 0,1 0 0,0 0 1,0 0-1,0 0 0,0 0 0,0 0 0,0 0 0,0 0 1,0 0-1,0 0 0,0 0 0,0 0 0,0 0 1,0 0-1,0 0 0,-1 0 0,1 0 0,0 0 1,0 0-1,0 0 0,0 0 0,0 0 0,0 0 1,0-1-1,0 1 0,0 0 0,0 0 0,0 0 1,0 0-1,0 0 0,0 0 0,0 0 0,0 0 0,0 0 1,0 0-1,0 0 0,0 0 0,0 0 0,0-1 1,0 1-1,0 0 0,0 0 0,0 0 0,0 0 1,0 0-1,0 0 0,4-15-563,7-13-121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4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81 17580,'3'-1'581,"19"-1"1289,-22 2-1828,1 0 1,-1 0 0,1 0 0,-1 1 0,1-1 0,-1 0 0,1 0 0,-1 0 0,0 1-1,1-1 1,-1 0 0,1 1 0,-1-1 0,0 0 0,1 1 0,-1-1 0,0 1-1,0-1 1,1 0 0,-1 1 0,0-1 0,0 1 0,0-1 0,1 1 0,-1-1-1,0 1 1,0-1 0,0 1 0,0-1 0,0 1 0,0-1 0,0 0 0,0 1 0,0-1-1,0 1 1,0-1 0,0 1 0,-1-1 0,1 1 0,0 0 0,-10 48 459,-2-1 1,-3-1-1,-1 0 1,-2-1-1,-31 56 1,56-129 5,64-183-118,-19 51-317,-49 151-74,-3 6 2,0 1-1,1-1 0,-1 0 1,1 1-1,-1-1 0,1 1 0,0-1 1,0 1-1,0-1 0,-1 1 1,1-1-1,1 1 0,-1 0 1,0-1-1,0 1 0,0 0 1,1 0-1,1-1 0,-3 2 0,0 0 0,1 0 0,-1 0 0,1 0 0,-1 0 0,0 0 0,1 0 0,-1 0 0,1 1 0,-1-1 0,0 0 0,1 0 0,-1 0 0,0 1 0,1-1 0,-1 0 0,0 0 0,1 1-1,-1-1 1,0 0 0,0 1 0,1-1 0,-1 0 0,0 1 0,0-1 0,0 0 0,0 1 0,1-1 0,-1 1 0,0-1 0,0 0 0,0 1 0,0-1 0,0 1 0,5 20-5,-4-14 5,1 3-2,0-1-3,0 0-1,0 0 1,1 0 0,0-1-1,6 11 1,-8-17 3,0-1 1,0 1 0,0-1 0,0 0 0,0 1 0,0-1 0,0 0 0,0 0 0,1 0 0,-1 0 0,0 0 0,1 0 0,-1 0 0,1 0 0,-1-1 0,1 1 0,-1-1 0,1 1-1,0-1 1,-1 1 0,1-1 0,0 0 0,-1 0 0,1 0 0,0 0 0,-1 0 0,1 0 0,-1 0 0,1 0 0,0-1 0,-1 1 0,1-1 0,-1 1 0,1-1 0,2-1-1,5-3-5,0-1 0,0 1-1,-1-2 1,0 1-1,10-10 1,-10 8 0,1 0 1,0 1-1,15-10 1,-23 16 6,0 1-1,-1-1 1,1 1 0,-1 0 0,1-1 0,0 1 0,0 0-1,-1-1 1,1 1 0,0 0 0,0 0 0,-1 0-1,1-1 1,0 1 0,0 0 0,-1 0 0,1 0 0,0 0-1,0 0 1,0 1 0,-1-1 0,1 0 0,0 0-1,0 0 1,-1 1 0,1-1 0,0 0 0,-1 1 0,1-1-1,0 1 1,-1-1 0,1 1 0,0-1 0,-1 1-1,1-1 1,-1 1 0,1-1 0,-1 1 0,0 0 0,1-1-1,-1 1 1,1 0 0,-1 0 0,0-1 0,0 1-1,1 0 1,-1 0 0,0-1 0,0 1 0,0 0 0,0 0-1,0-1 1,0 1 0,0 0 0,0 1 0,0 8 1,0 0 1,0 0 0,-3 15-1,2-15 1,-12 77 141,-29 98 0,42-185-161,0 0 0,0 0 0,0 0 0,0 0 0,0 0 0,0 0 0,0 0 0,0 0 0,0 0 0,0 0 0,1 0 0,-1 0 0,0 0 0,0 0 0,0 0 0,0 0 0,0 0 0,0 0 0,0 0 0,0 1 0,0-1 0,4-8-879,5-10-660,-3 11 1033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5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31 9594,'-5'6'1647,"3"-5"-1114,0 1 1,0 0 0,0-1 0,0 1 0,1 0-1,-1 0 1,1 0 0,-1 0 0,1 0-1,0 1 1,0-1 0,0 0 0,0 0 0,0 1-1,0-1 1,0 4 0,20-51 3892,-19 44-4393,1-1 0,-1 1-1,1 0 1,-1-1 0,1 1-1,-1-1 1,0 1 0,0-1-1,0 0 1,0 1 0,0-1-1,0 1 1,0-1 0,0 1-1,-1-4 1,0 5-27,1 0 0,-1-1 0,1 1 1,0 0-1,-1 0 0,1-1 0,-1 1 0,1 0 0,-1 0 0,1 0 1,-1 0-1,1-1 0,-1 1 0,1 0 0,-1 0 0,1 0 0,-1 0 1,1 0-1,-1 0 0,1 0 0,-1 1 0,1-1 0,-1 0 0,1 0 1,-1 0-1,1 0 0,-1 1 0,1-1 0,-1 1 0,-5 2 4,0 0-1,1 1 0,-1 0 1,1 0-1,-8 8 0,6-5 7,0 0-8,0 0-1,0 0 1,1 1-1,0-1 1,0 1-1,1 1 0,0-1 1,0 1-1,-3 9 1,8-17-7,0-1 0,0 0 0,0 0 0,-1 0 0,1 0 0,0 0 0,0 1 0,0-1 0,0 0 0,0 0 0,0 0 0,0 0-1,0 0 1,0 1 0,0-1 0,0 0 0,0 0 0,0 0 0,0 0 0,0 0 0,1 1 0,-1-1 0,0 0 0,0 0 0,0 0 0,0 0 0,0 0 0,0 0 0,0 1 0,0-1 0,0 0 0,0 0 0,1 0 0,-1 0 0,0 0 0,0 0 0,0 0 0,0 0 0,0 0 0,1 0 0,-1 0 0,0 1 0,0-1 0,0 0 0,0 0 0,0 0 0,1 0 0,-1 0 0,0 0 0,0 0 0,0 0-1,0 0 1,0 0 0,1-1 0,12-4 51,11-11 44,-4-4 7,-15 16-217,0-1 1,-1 0-1,1 1 0,7-4 1,-14 15-1047,-6 4 993,-5 5-232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5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371 167 18804,'-9'-2'241,"0"-1"0,0 1-1,-1 0 1,1 1 0,-1 0 0,1 1 0,-1 0-1,1 0 1,-1 1 0,1 0 0,-1 0 0,1 2-1,0-1 1,0 1 0,0 0 0,0 1 0,0 0 0,0 0-1,1 1 1,0 0 0,-8 6 0,2 0-153,0 1-1,1 0 1,0 0 0,1 1 0,0 1 0,2 0 0,-1 0-1,1 1 1,1 1 0,-10 23 0,14-25-21,0 0 0,1 0 0,-5 24 0,9-35-50,-1 0 0,0 1 0,1-1 0,0 1 0,0-1 0,0 1 1,0-1-1,0 0 0,1 1 0,0-1 0,-1 0 0,1 1 0,1-1 0,-1 0 0,0 0 1,1 0-1,-1 0 0,1 0 0,0 0 0,0 0 0,3 3 0,-2-5-3,-1 1-1,0-1 0,1 0 1,-1 0-1,0 0 1,1 0-1,-1 0 1,1-1-1,-1 1 0,1-1 1,0 1-1,-1-1 1,1 0-1,0 0 0,-1 0 1,1-1-1,-1 1 1,1 0-1,-1-1 1,1 0-1,3-1 0,4-2 28,0-1 0,0 0 0,18-12 0,4-6 65,-1-1 0,-2-2-1,35-37 1,68-101 470,-110 134-358,-2-1-1,-1 0 1,28-65 0,-44 84-112,-5 8 8,0 5-103,1 0 0,0-1 0,0 1 0,0 0 0,-1 0 0,1 0 0,0 0 1,0 0-1,0 0 0,0 0 0,0 0 0,-1 2 0,-15 22 11,0 1 0,1 0 0,2 2 1,-13 32-1,9-12-10,-21 86 1,25-58 6,14-69-36,-1 0 0,1 0 0,0 1-1,1-1 1,-1 0 0,1 0 0,1 0 0,3 12 0,-4-17-81,1 0 1,-1 1-1,0-1 0,1 0 0,0 0 1,-1 0-1,1 0 0,0-1 0,0 1 1,3 2-1,-4-4 60,-1 1 1,1-1-1,0 1 0,-1-1 1,1 0-1,-1 0 1,1 1-1,0-1 0,-1 0 1,1 0-1,0 0 0,-1 0 1,1 1-1,0-1 1,0 0-1,-1 0 0,1-1 1,0 1-1,-1 0 1,1 0-1,0 0 0,-1 0 1,1-1-1,0 1 0,-1 0 1,1 0-1,-1-1 1,1 1-1,0 0 0,-1-1 1,1 1-1,-1-1 0,1 1 1,-1-1-1,1 1 1,-1-1-1,0 1 0,1-1 1,-1 0-1,0 1 1,1-1-1,-1 0 0,0 1 1,0-1-1,1 0 0,-1 0 1,5-23-505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5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39 16564,'13'-12'1274,"-9"8"-977,-1 1-1,0 0 1,0 0-1,1 1 0,0-1 1,0 1-1,7-4 1,-10 6-220,-1 0 1,1 0-1,-1 0 0,0 0 1,1 0-1,-1 1 1,1-1-1,-1 0 1,0 0-1,1 1 0,-1-1 1,0 0-1,1 0 1,-1 1-1,0-1 1,0 0-1,1 1 0,-1-1 1,0 1-1,0-1 1,0 0-1,0 1 1,1-1-1,-1 1 0,0-1 1,0 0-1,0 1 1,0-1-1,0 1 1,0-1-1,0 0 1,0 1-1,0-1 0,0 1 1,0-1-1,0 1 1,-1-1-1,0 19 805,-2-4-652,-2-1-1,0 0 0,-1 0 0,0 0 0,-1 0 0,-14 21 0,5-9-101,-68 113 138,37-64-149,2 2 1,-51 125-1,95-199-110,-3 6 26,1 1 0,0 0 0,-2 12 0,5-21-24,-1 0 0,1 0-1,0 1 1,0-1 0,0 0-1,0 0 1,-1 0 0,1 0-1,0 0 1,1 0 0,-1 1-1,0-1 1,0 0 0,0 0-1,1 0 1,-1 0 0,1 0 0,-1 0-1,1 0 1,-1 0 0,1 0-1,-1 0 1,1 0 0,0 0-1,0 0 1,-1-1 0,1 1-1,0 0 1,0 0 0,0-1-1,0 1 1,0 0 0,0-1-1,0 1 1,0-1 0,0 0-1,0 1 1,2-1 0,12 0 71,-1-1 0,1 0 1,-1-1-1,1-1 0,-1 0 1,26-10-1,-16 6 7,83-30 256,39-11-448,-131 47-474,-8 2-475,-10 2-635,-6-2 1078,-3-6-192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54:5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53 167 11138,'4'-11'1138,"0"-1"534,1 1 0,0 0 0,0 0 0,1 0 0,0 1 0,9-11 0,-15 45 115,-11 39-1506,-25 85 0,22-97-244,2-2-16,5-18 31,-15 40 0,33-107 193,-1 0 0,-2-1 0,4-44-1,-11 79-237,-1 1-5,6-35 72,-2 1 1,-1-1-1,-5-71 1,-1 94-78,2 20-9,3 20-9,-1-23 19,1 0 1,-1-1-1,1 1 0,-1 0 1,1-1-1,0 1 1,0-1-1,1 0 1,-1 0-1,1 0 1,-1 0-1,1 0 1,0 0-1,0-1 1,0 0-1,1 1 1,-1-1-1,5 2 1,-3-2 0,1-1 1,-1 1 0,1-1-1,-1 0 1,1 0 0,0-1-1,-1 1 1,1-2 0,0 1-1,-1 0 1,9-3 0,4-1 6,0-2 0,0 0 0,0-1 0,-1 0 0,0-2 0,26-16 0,-18 6 27,0-1 1,-1-2-1,34-38 0,-58 60-32,0 0 0,0 1-1,0-1 1,0 0-1,0 0 1,0 0 0,0 1-1,0-1 1,0 0-1,0 0 1,0 0 0,0 1-1,0-1 1,0 0-1,0 0 1,0 0 0,0 0-1,0 1 1,0-1 0,1 0-1,-1 0 1,0 0-1,0 0 1,0 1 0,0-1-1,0 0 1,1 0-1,-1 0 1,0 0 0,0 0-1,0 0 1,0 0-1,1 0 1,-1 1 0,0-1-1,0 0 1,0 0 0,0 0-1,1 0 1,-1 0-1,0 0 1,0 0 0,0 0-1,1 0 1,-1 0-1,0 0 1,0 0 0,0 0-1,1 0 1,-1-1-1,0 1 1,0 0 0,0 0-1,0 0 1,1 0 0,-1 0-1,0 0 1,0 0-1,0 0 1,0-1 0,0 1-1,1 0 1,-1 0-1,-2 22 18,2-20-17,-24 158 28,-11 119-134,36-264-474,-1-15 566,0 1 0,0-1-1,0 0 1,0 0 0,0 0 0,0 1 0,0-1 0,0 0 0,0 0 0,0 0 0,1 1 0,-1-1 0,0 0 0,0 0 0,0 0 0,0 0 0,0 1 0,0-1 0,1 0 0,-1 0 0,0 0 0,0 0 0,0 0 0,0 0 0,1 0 0,-1 1 0,0-1 0,0 0 0,0 0 0,1 0 0,-1 0 0,0 0 0,0 0 0,0 0 0,1 0 0,-1 0 0,0 0 0,0 0 0,0 0 0,1 0 0,-1 0 0,0 0 0,0 0 0,0-1 0,1 1 0,-1 0 0,0 0 0,0 0 0,0 0 0,0 0 0,1 0 0,-1 0 0,0-1 0,0 1 0,0 0 0,0 0 0,0 0 0,1-1 0,2-4-259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8:2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11058,'-5'4'153,"1"1"0,-1 0 0,1 0 1,1 1-1,-1-1 0,1 1 0,0 0 0,0 0 0,1 0 0,-3 10 0,1 1-89,2 0 1,-2 30 0,3-24 44,-9 94 184,-3 101 449,24-84 283,0-3-301,-10-86-505,10 147 662,-7-154-796,2-1 0,2 0 0,13 41 0,134 296-6,-142-345-70,30 55-23,4-1 1,61 81-1,-29-46-70,-36-47 47,-3 2 1,34 86 0,45 161 45,-59-152-7,122 221-12,-39-98 16,-64-93 11,28 62-30,-83-211 0,1-2 0,3-1 0,42 54 0,5-14-10,119 106 0,-10-11 0,-81-77 26,228 178-1,-67-73 6,144 103-14,-347-269 8,-2 3 0,-2 2 0,81 89 0,-97-91 11,220 238 1,21-19-65,225 87 49,-406-288-22,-25-18 1,85 36 1,86 25-5,-67-31 37,692 280 43,-764-318-66,3-4 0,188 31 0,-32-26 5,358 73 32,-45 45 2,-291-101-24,4-23 4,174 29 7,-340-35 22,176 31-20,3-23 30,108-43 54,-79-1-98,-260 10 0,1 4 0,104 21 1,-150-17 162,-30-9-160,0 1 0,0-1-1,0 1 1,-1-1 0,1 1 0,0-1 0,0 1 0,0-1 0,-1 1 0,1-1 0,0 1 0,0-1 0,-1 1-1,1-1 1,0 0 0,-1 1 0,1-1 0,-1 0 0,1 1 0,0-1 0,-1 0 0,1 1 0,-1-1 0,1 0 0,-1 0-1,1 0 1,-1 0 0,1 1 0,-1-1 0,-11 3 10,1 0 0,-1-1-1,-15 1 1,11-1-8,-50 6 24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2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40 13499,'0'-3'645,"1"0"-1,-1 1 1,1-1-1,-1 0 1,1 0 0,0 1-1,0-1 1,0 1-1,0-1 1,1 1 0,-1-1-1,1 1 1,2-4-1,-7 28 1613,-21 62-1999,3 2 0,5 1 0,3 0 0,-3 119 0,16-170-209,1 0 1,9 55 0,-7-71-76,1-1 0,1 0 0,1 0 0,1 0 0,1-1 0,12 22 1,-18-36-93,0 0 1,1 0 0,0-1 0,0 1-1,0-1 1,0 0 0,0 0 0,7 5-1,-9-7 53,0-1 0,1 1 0,-1 0-1,1 0 1,0-1 0,-1 1-1,1-1 1,0 0 0,-1 1 0,1-1-1,0 0 1,-1 0 0,1 0-1,0 0 1,-1 0 0,1 0 0,0-1-1,-1 1 1,1 0 0,0-1-1,-1 1 1,1-1 0,-1 0 0,1 0-1,-1 1 1,3-3 0,18-17-443,2-7-159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95 17156,'4'-8'463,"0"0"0,-1 0 0,0 0 0,2-12 0,-4 19-421,-1 0 0,0 0-1,1 0 1,-1 1 0,0-1 0,0 0 0,0 0-1,0 0 1,0 0 0,0 0 0,0 0-1,0 0 1,0 0 0,0 0 0,-1 0 0,1 0-1,0 0 1,-1 0 0,1 0 0,0 1-1,-1-1 1,1 0 0,-1 0 0,0 0-1,1 1 1,-1-1 0,0 0 0,1 1 0,-1-1-1,0 0 1,1 1 0,-1-1 0,0 1-1,0-1 1,0 1 0,0 0 0,0-1 0,0 1-1,1 0 1,-1-1 0,0 1 0,0 0-1,0 0 1,0 0 0,0 0 0,0 0-1,0 0 1,0 0 0,0 0 0,0 1 0,-1-1-1,-8 3 93,0-1 1,0 1-1,0 1 0,1-1 0,0 2 0,-1-1 0,2 1 0,-1 1 1,-14 11-1,1 2-82,1 1 0,-23 26 0,25-23-34,0 1 0,1 0 0,2 2 0,1 0-1,1 0 1,-17 44 0,29-65-14,1 0-1,-1 0 1,1 0-1,0 0 1,1 0-1,-1 0 0,1 8 1,0-11-3,0-1 1,0 0-1,1 1 1,-1-1-1,0 0 1,1 0-1,-1 0 1,1 1-1,-1-1 0,1 0 1,0 0-1,-1 0 1,1 0-1,0 0 1,0 0-1,0 0 1,-1 0-1,1 0 0,0 0 1,0-1-1,1 1 1,-1 0-1,0-1 1,0 1-1,0-1 1,0 1-1,0-1 0,1 1 1,-1-1-1,0 0 1,1 0-1,-1 1 1,0-1-1,0 0 1,1 0-1,-1 0 1,2-1-1,5 0 6,1 0-1,0 0 1,-1-1-1,1 0 1,-1-1-1,17-7 1,49-30 59,-62 33-45,62-39 105,-42 25-10,1 1 1,65-28-1,-94 46-101,1 1 0,-1 0 0,1 0 0,-1 0 0,1 0 0,0 0 0,-1 1-1,6 0 1,-8 0-6,0 1-1,0-1 0,0 1 1,0-1-1,0 1 0,0-1 1,0 1-1,-1 0 0,1 0 1,0 0-1,-1 0 0,1 0 1,0 0-1,-1 1 0,0-1 1,1 0-1,-1 1 0,0-1 1,1 1-1,-1 0 0,2 3 1,0 2 2,-1 2 1,1-1 0,-2 0 0,1 0-1,-1 1 1,1 10 0,2 15-2,8 55 68,-8-78 131,1-21-86,-2-22 60,-4 4 56,-11-55 1,6 52-116,-2-38 0,8 68-126,0 0-1,0 0 1,0 0 0,1 0-1,-1 0 1,0 0 0,0 0 0,1 0-1,-1 0 1,0 0 0,1 0-1,-1 0 1,1 0 0,0 0 0,-1 0-1,1 0 1,0 0 0,-1 1 0,1-1-1,0 0 1,0 0 0,0 1-1,-1-1 1,1 1 0,0-1 0,0 1-1,0-1 1,0 1 0,0-1-1,0 1 1,0 0 0,0 0 0,0-1-1,0 1 1,2 0 0,6 0-27,-1-1 0,1 1 0,15 3-1,-4-1-23,7-2-194,0-1 1,0-1 0,0-2-1,0 0 1,33-11-1,-48 11 84,1 0 0,-1-1 0,0 0-1,0-1 1,-1 0 0,0-1 0,0 0-1,0-1 1,-1 0 0,0-1 0,-1 0-1,17-21 1,7-24-442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365 230 15051,'4'-21'820,"-2"-1"-1,-1 1 1,-2-41-1,0 55-619,0 0-1,-1 0 1,1 0-1,-2 0 1,1 0 0,-6-11-1,6 15-37,0 0 0,0 0 0,0 0 0,-1 0 0,1 0 0,-1 0-1,0 0 1,0 1 0,0 0 0,0-1 0,0 1 0,0 0 0,-6-2 0,5 3-96,0 0 1,1 0 0,-1 0-1,0 1 1,0-1 0,0 1-1,0 0 1,1 1-1,-1-1 1,0 1 0,0-1-1,0 1 1,1 0 0,-1 0-1,0 1 1,1-1 0,-1 1-1,1 0 1,0 0 0,-1 0-1,-3 3 1,-7 7 11,0-1-1,0 2 1,-12 14 0,26-26-76,-22 23 21,2 1 1,1 1 0,-16 29 0,24-37-23,2 1 1,1 0 0,0 0 0,1 0-1,-8 38 1,14-54-3,1 0-1,-1 0 0,1-1 1,0 1-1,0 0 1,0 0-1,0 0 1,0-1-1,1 1 1,-1 0-1,1 0 0,0-1 1,0 1-1,0 0 1,0-1-1,0 1 1,0-1-1,1 1 1,-1-1-1,1 0 1,0 1-1,0-1 0,-1 0 1,2 0-1,-1 0 1,0-1-1,0 1 1,0 0-1,1-1 1,-1 0-1,1 1 0,-1-1 1,1 0-1,0 0 1,-1 0-1,5 0 1,104 20-35,-71-15 31,41 11-1,-70-14 7,1 1 0,-1 0 0,0 1 0,-1 0 0,1 1-1,-1 0 1,0 1 0,9 7 0,-15-11 13,-1 0 0,0 0 0,0 0-1,0 0 1,0 1 0,0-1 0,-1 1 0,0-1-1,1 1 1,-1 0 0,-1 0 0,1 0 0,0 0-1,-1 0 1,0 1 0,0-1 0,0 0 0,-1 1-1,0-1 1,1 0 0,-1 1 0,-1-1 0,1 0-1,-1 1 1,1-1 0,-1 0 0,-1 1 0,1-1-1,-1 0 1,1 0 0,-1 0 0,0 0 0,0-1-1,-5 7 1,-2 2 73,0-1 0,-1 0-1,0-1 1,0 0-1,-1 0 1,-1-1 0,0-1-1,0 0 1,-17 9 0,19-13-71,1 0 1,-1 0 0,0-1-1,0 0 1,0-1 0,0 0-1,0 0 1,-15-1 0,22-1-75,-1 0 0,1 0 0,0 0 0,0 0 0,0-1 0,-1 1 0,1-1 0,0 0 0,0 0 0,0 0 0,0-1 0,0 1 0,0-1 0,1 1 0,-1-1 0,0 0 0,1 0 0,0 0 0,-1 0 0,1-1 0,0 1 0,0-1 0,0 1 0,0-1 0,1 0 0,-1 0 0,1 0 0,-1 0 0,1 0 0,0 0 0,-1-3 0,1-2 10,0-1-1,0 1 1,1-1-1,0 0 1,1 1-1,0-1 1,0 1-1,4-15 1,2-2-266,18-40 1,14-16-340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4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35 18788,'10'-6'6691,"43"-11"-4201,-40 13-2305,1 2 1,0-1-1,0 2 1,1 0-1,-1 0 1,0 2-1,0 0 1,18 3-1,-51-4-171,-1 1 1,0 1-1,0 0 0,-27 8 0,26-6-18,-45 12 31,59-14-23,1 0 1,0 1-1,0 0 1,0-1-1,0 2 1,0-1-1,-7 7 1,13-10-5,0 0 0,0 0 0,-1 0 0,1 0 0,0 0 1,0 0-1,0 0 0,0 0 0,0 1 0,0-1 0,0 0 1,0 0-1,0 0 0,0 0 0,0 0 0,0 0 0,-1 0 0,1 0 1,0 1-1,0-1 0,0 0 0,0 0 0,0 0 0,0 0 1,0 0-1,0 0 0,0 0 0,0 1 0,0-1 0,0 0 0,0 0 1,0 0-1,0 0 0,0 0 0,1 0 0,-1 0 0,0 1 1,0-1-1,0 0 0,0 0 0,0 0 0,0 0 0,0 0 0,0 0 1,0 0-1,0 0 0,0 0 0,0 1 0,1-1 0,-1 0 1,0 0-1,0 0 0,0 0 0,0 0 0,0 0 0,0 0 0,0 0 1,1 0-1,-1 0 0,0 0 0,0 0 0,0 0 0,0 0 1,0 0-1,0 0 0,1 0 0,15 1-5,18-4-24,-16 0 19,76-8-8,-81 10 20,0 1 0,0 0 0,0 1 0,0 1 0,15 3 0,-19-2 51,-10-3-11,-23-4 16,-15-3-15,20 7-417,1 0 0,-19 3 0,50-14 154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4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137 797 12259,'-9'39'302,"2"0"0,1 1 0,2 0 0,3 67 1,8-18-57,-4 0 0,-3 1 0,-21 153 0,-7-89-57,-1 4 96,-12 234 0,40-110-143,4-231-124,3 1 1,1-1-1,21 73 1,-24-112-19,0 0 1,0 0 0,1-1 0,1 0 0,0 0-1,1 0 1,0 0 0,0-1 0,15 15 0,-14-18-3,0 0 1,1 0 0,-1-1 0,1-1 0,0 1 0,1-2 0,0 1 0,-1-1 0,1 0-1,0-1 1,1-1 0,10 3 0,31 2-3,83 1 1,58-11 4,-129 1 0,828-55 24,-341 14-22,0 26 1,411 56 2,131 0 26,135-125 118,165-75 3,-915 108-137,-6-32-5,-296 42-2,326-71 3,-171 68-8,-249 42-2,0 2 0,89 12-1,-55 3-2,183 14-12,-245-26 10,1-2 1,-1-2 0,81-15-1,36-20 14,145-25 17,-262 56-26,108-18-2,-142 20 3,-1-1 1,1 0-1,-1-2 0,0 0 1,-1-1-1,18-12 0,-2-3 15,-1-2-1,-1-1 0,-2-2 0,-1-1 0,27-34 1,-5-4 47,62-107 0,-73 102 12,51-131 0,9-84 425,-33 85 94,41-58-241,17-51-299,-121 299-53,0 1 0,-1-1 0,-1 1 0,0-1 0,0 0 0,-2 0-1,0-16 1,-1 23 13,1 0-1,-2 1 0,1-1 0,-1 1 0,1-1 1,-2 1-1,1 0 0,0-1 0,-1 1 0,0 0 0,0 1 1,-1-1-1,1 0 0,-1 1 0,0 0 0,0 0 1,-1 0-1,-5-4 0,-6-2 134,-1 0 0,-26-11 0,24 13 89,-34-22 0,48 26-214,-1 0 1,1 0-1,0-1 0,0 0 1,0 0-1,0 0 1,1-1-1,0 1 0,-6-12 1,8 12-25,0-1-1,-1 1 1,0 0 0,0 0 0,0 1 0,-1-1-1,1 1 1,-1-1 0,0 1 0,0 0 0,-1 1-1,1-1 1,-1 1 0,0 0 0,0 0 0,0 0-1,0 0 1,0 1 0,-1 0 0,1 0 0,-1 1 0,1 0-1,-1 0 1,1 0 0,-1 0 0,-10 1 0,-190-8 1,-521 3-77,43 75 13,-687 104 47,1109-150 10,-387 30-39,-3-29-1,-66-32-342,1 0-283,-1206 61 100,272 119 580,1536-154-40,-769 111 505,699-113-523,-2-8-1,-331-28 1,372 0-3,3-4-49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8:0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4050 222 12499,'-26'-24'1099,"-42"-35"906,60 53-1821,0 1-1,-1 0 1,1 0-1,-1 1 0,0 0 1,0 0-1,-12-2 0,-32-3 52,0 3-1,0 2 0,-72 4 1,-15-1-140,-282-35 372,27 1-44,164 27-341,-340 29 0,150 40-76,337-47-6,-121 22-34,-304 93 1,471-115 21,1 2 0,0 1 0,1 1 0,1 3 0,1 0 0,1 3 1,1 0-1,1 2 0,2 1 0,0 2 0,2 1 0,1 1 0,2 1 0,0 1 0,3 1 0,1 1 0,1 1 0,-18 49 0,28-58-4,0 1 0,2 0 0,1 1 0,1-1 0,1 1 0,2 0 0,1 1 0,1-1 0,1 0 0,7 31 0,-5-41 11,1 1 0,1 0 0,1-1 0,0 0 0,2-1 0,0 1 0,1-1 0,1-1 0,1 0 0,0 0 0,1-1 0,1-1 0,1 0 0,0 0 0,21 16 0,-4-9 5,2-2 0,0-1-1,1-1 1,37 13 0,149 43 0,-112-45 7,185 25-1,115-15 11,-373-36-16,105 5 113,-1-5 0,0-7 1,0-6-1,215-43 1,298-92 1064,-610 135-1087,448-122 765,-408 104-900,-2-3 0,0-4 0,138-84 0,-201 108 11,166-116-138,-161 109 182,-1 0 0,-1-2 0,-1 0 0,0-1 0,28-42-1,-38 45 14,0 1-1,-1-1 0,-1-1 0,-1 1 0,0-1 1,-1 0-1,-2-1 0,0 1 0,-1-1 0,0 1 1,-2-1-1,0 0 0,-2 1 0,0-1 0,-9-37 1,6 37-8,-1 0 1,-1 0-1,-1 1 1,0 0-1,-1 1 0,-1-1 1,-1 2-1,-1 0 1,0 0-1,-1 1 1,-1 0-1,0 2 1,-1-1-1,-33-23 1,28 27-12,1 1 0,-1 0-1,-1 2 1,1 0 0,-1 1 0,-1 2-1,1 0 1,-1 1 0,-31-2 0,-22 4-245,-106 8-1,156-4 100,-16 1-206,-119 4-318,112-9 373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8:3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64 13699,'-28'-9'1639,"21"6"-797,20 6-241,26 4-389,0-2-1,0-1 1,64-3 0,-55-1-143,504-40 129,-258 9-168,-266 31-22,-28 0-7,-1 0-1,1 0 1,0 0-1,0 0 1,-1 0-1,1 1 0,0-1 1,-1 0-1,1 0 1,0 1-1,0-1 1,0 0-1,-1 0 1,1 1-1,0-1 1,0 0-1,0 1 1,0-1-1,-1 0 1,1 0-1,0 1 1,0-1-1,0 0 1,0 1-1,0-1 1,0 0-1,0 1 0,0-1 1,0 0-1,0 1 1,0-1-1,0 0 1,0 1-1,0-1 1,0 0-1,0 1 1,1-1-1,-1 0 1,0 1-1,0-1 1,0 0-1,0 1 1,1-1-1,-1 0 1,0 0-1,0 1 0,1-1 1,-1 0-1,0 0 1,0 0-1,1 1 1,-1-1-1,0 0 1,1 0-1,-1 0 1,0 0-1,0 0 1,1 1-1,-1-1 1,0 0-1,1 0 1,-1 0-1,1 0 1,-1 0-1,0 0 0,1 0 1,0 0-1,-23 14 14,-25 7 1,-2-3 1,0-2 0,-92 18 0,94-24-9,-13 4-5,-555 106 38,609-119-41,-15 2-5,1-1 1,-38-1-1,57-1 5,0 0-1,0 0 1,-1 0-1,1 0 1,0 0-1,0 0 1,0-1-1,-1 1 1,1 0-1,0-1 1,0 1-1,0-1 1,0 1-1,-1-1 1,1 1-1,0-1 1,0 0-1,0 1 1,0-1-1,1 0 1,-1 0-1,0 0 1,-1-1-1,2 1 1,0 0 0,0 1-1,0-1 1,0 1 0,0-1-1,0 1 1,0-1 0,0 1-1,1-1 1,-1 1 0,0-1-1,0 1 1,0-1 0,1 1 0,-1-1-1,0 1 1,1-1 0,-1 1-1,0-1 1,1 0 0,18-12-21,10 0-1,0 1 0,61-17 1,72-7-23,-143 33 39,230-42-521,404-19 1,-628 63 299,29 3 0,-48-1 111,-6 2 59,-12 1 22,-68 13 279,-132 9 0,101-15-36,-18 5-3,-419 32 205,540-48-436,6 1 18,-1-1 0,1 0-1,-1 0 1,1 0-1,-1 0 1,1 0-1,-1 0 1,1-1 0,0 1-1,-1-1 1,-3-1-1,9-6-69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8:5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12171,'0'0'873,"-3"6"3539,-8 21-3340,6 33-588,3-1 1,11 112-1,-5-118-389,-3-42-83,1-1 1,1 0-1,0 0 0,7 18 0,-5-16 3,-1 1 0,4 18 0,27 121 126,-17-78-114,1 2-8,52 129 0,-26-111-12,6 15 2,0 32 29,35 87 44,-16-66-48,45 103 20,-94-228-47,1 0 1,2-1-1,2-1 0,47 51 0,-41-52-10,-2 2 1,-2 1-1,41 70 1,-13 11 25,13 25 26,-53-113-37,2-1 1,37 45-1,28 24-7,135 173 21,111 223-30,-260-403 2,4-2-1,103 96 1,-100-101 13,102 144-1,-170-218-10,41 54 4,74 73 0,67 45 18,-166-160-18,205 227 6,-154-160-12,89 81 0,-82-96 3,164 161-10,-216-201 10,61 69 2,147 129 0,-127-139 10,131 144-1,-171-164-11,3-4 0,3-3 0,127 84 0,24 15 63,5 5-26,-174-130-34,244 173-8,159 82-13,-337-221 24,443 224-37,-247-141 56,99 46 2,13-25-90,-10-45 76,-154-50 1,150 46-20,480 167-18,-807-260 30,26 11-17,183 47 0,-238-80 15,-1 2 0,-1 2 0,102 47 0,-127-48-4,1-1 0,1-2 1,53 13-1,-26-13-20,82 6-1,-111-14 31,0 1 0,0 2 0,35 14 0,-38-12-8,1 0 1,-1-3-1,59 8 1,0-11-6,-31-2 18,0 2 0,89 19 0,-141-22-44,-8-2 6,0 0 1,0 0-1,0 0 0,1 0 1,-1 1-1,0-1 0,0 0 1,0 1-1,0-1 0,0 1 1,0-1-1,0 1 0,0-1 1,0 1-1,0 0 0,0 0 1,0-1-1,1 3 0,-2-3 18,0 0 0,0 0-1,0 0 1,0 0 0,1 0-1,-1 1 1,0-1 0,0 0 0,0 0-1,0 0 1,0 0 0,0 0-1,1 0 1,-1 0 0,0 0-1,0 0 1,0 0 0,0 0-1,0 0 1,0 0 0,1 0-1,-1 0 1,0 0 0,0 0-1,0 0 1,0 0 0,0 0-1,1 0 1,-1 0 0,0 0-1,0 0 1,0 0 0,0 0-1,0 0 1,1 0 0,-1 0 0,0 0-1,0-1 1,0 1 0,0 0-1,0 0 1,0 0 0,0 0-1,0 0 1,1 0 0,3-6-118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8:5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12771,'-4'4'440,"-2"0"-206,1 1 0,0 0 0,0 0-1,-6 9 1,11-14-213,-1 1 0,1 0-1,-1-1 1,1 1 0,-1 0-1,1 0 1,-1-1 0,1 1-1,0 0 1,0 0 0,-1-1 0,1 1-1,0 0 1,0 0 0,0 0-1,0 0 1,0 0 0,0-1 0,0 1-1,0 0 1,0 0 0,0 0-1,0 0 1,1-1 0,-1 1-1,0 0 1,1 0 0,-1-1 0,1 1-1,-1 0 1,0 0 0,1-1-1,-1 1 1,1 0 0,0-1 0,-1 1-1,1-1 1,0 1 0,-1-1-1,1 1 1,0-1 0,-1 1-1,1-1 1,0 0 0,0 1 0,0-1-1,1 0 1,12 4 57,0-2 0,-1 0 1,1-1-1,0 0 0,0-1 0,21-2 1,-1 1 1,98 0 167,-1 6 0,205 34 1,-280-29-167,0-3 1,1-2 0,0-3-1,0-2 1,-1-3 0,1-2-1,73-16 1,-93 12 21,173-34 524,-169 37-556,0 2 0,0 2 0,49 3 0,71 21-21,-116-14-40,0-1-1,0-3 1,0-1 0,60-5-1,-91 0 1,0-1 0,-1-1 0,24-9 0,-24 7 12,0 2-1,1 0 1,21-4 0,-32 8-18,0 0-1,1 0 1,-1 0-1,1 1 1,-1-1-1,1 1 1,-1 0-1,0 0 1,0 0-1,1 0 1,-1 1-1,0-1 1,4 4 0,40 31-199,-17-11-369,-30-25 539,3 3-45,0-1 1,0 0 0,0 0-1,0 0 1,1 0 0,-1-1 0,0 1-1,1-1 1,-1 0 0,1 0 0,0 0-1,5 1 1,9-3-264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9:0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620 103 10722,'1'-3'145,"-1"1"0,0-1 0,0 1 0,-1-1 0,1 1-1,0-1 1,-1 1 0,1-1 0,-1 1 0,0-1 0,0 1 0,0-1 0,0 1-1,-1 0 1,1 0 0,0 0 0,-1 0 0,0 0 0,1 0 0,-1 0-1,0 0 1,0 1 0,0-1 0,0 0 0,0 1 0,-3-1 0,-2-1 25,0 1 0,0 0 0,0 0 1,-1 1-1,1 0 0,0 1 0,-14 0 0,-8 1 62,0 1-1,1 1 0,0 1 1,0 2-1,-39 13 1,48-13-192,0 1 0,1 1 0,0 1 0,1 1 0,0 0 1,0 2-1,1-1 0,-24 24 0,28-21-31,1 1-1,0 0 1,0 0 0,2 1-1,0 0 1,-13 33 0,12-23 0,2 0 1,1 1-1,1 0 1,-3 28-1,8-46 6,1 1 0,0 0-1,0-1 1,1 1 0,0-1 0,0 1-1,1-1 1,1 0 0,-1 1-1,2-1 1,-1 0 0,1-1 0,6 11-1,-2-8 18,0 0 0,1 0 0,0 0 0,0-1 0,1-1 0,1 0 0,0 0 0,19 11 0,8 3 41,2-2-1,0-2 1,58 19 0,131 25 69,-178-51-124,-1-3 0,92 5 1,-116-13-12,-1-2 0,1-1 1,-1 0-1,1-2 0,-1-2 1,0 0-1,36-14 0,-22 3 14,-2-1 0,61-39-1,-80 44-9,0 0-1,0-1 1,-1-1-1,-1-1 0,-1-1 1,22-29-1,-30 36-4,-2 1 1,1-1-1,-1-1 0,-1 1 1,0-1-1,0 0 0,-1 0 1,-1 0-1,1-1 0,-2 1 1,1-22-1,-3 18 3,0-1 0,-1 0 1,-1 1-1,0-1 0,-1 1 0,-1 0 1,-13-27-1,5 16 2,-1 1 1,-2 1-1,0 1 1,-1 0-1,-2 1 0,0 1 1,-1 1-1,-2 1 1,-26-20-1,23 22-90,0 2 0,-1 1-1,0 1 1,-2 0 0,1 3 0,-35-10-1,54 18 54,0 1-1,0-1 0,0 1 1,0 1-1,0 0 0,-10 0 1,-15 4-121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1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11827,'7'-6'2986,"-6"5"-2894,-1 0 0,1 0-1,0 1 1,-1-1 0,1 0 0,0 1-1,0-1 1,0 1 0,-1-1 0,1 1 0,0-1-1,0 1 1,0 0 0,0-1 0,0 1-1,0 0 1,1-1 0,18 0 704,36 3 0,-36 0-657,32-2 0,-1-6 87,-24 2-24,33 0 0,-52 4-180,0 0 0,0 1 1,0 0-1,0 0 0,0 1 1,0 0-1,0 0 0,11 6 0,-13-5-18,1 0-1,-1-1 1,1 0-1,-1 0 1,1-1-1,0 0 1,-1 0-1,11 0 1,4-2 23,29-4 1,-32 2-15,-1 1 1,35 1-1,-14 2-6,1-1-1,-1-3 1,53-9-1,-56 5 0,0 3 0,0 1 0,0 1 0,51 5 0,200 20 11,252-30 6,-307 2 6,150 4-3,-327 4-33,85 4 7,145-10 0,-27-10 18,44-4-19,127-4-16,214 6 27,-366 5-5,165 28 7,-320-9-7,97 6 6,342 17-46,-50-36 76,-14 0-58,-264 16-10,27-1 46,342-17-9,-331 2 4,206 7-31,217-6-14,-1-9 42,-252 8-7,-284 1-46,363-13-480,153-10 415,-164 23 75,-338 17 26,0 0-3,305-26 79,-241 2-45,-217 9-25,-8 0 2,-1 1 0,1-1 0,0 2 0,0-1 0,0 1 0,0 1 0,0-1-1,11 5 1,-19-6 0,-1 0 0,0 0 0,0 0 0,0 0-1,0 0 1,0 0 0,0 0 0,0 0-1,0 0 1,0 0 0,1 0 0,-1 1 0,0-1-1,0 0 1,0 0 0,0 0 0,0 0 0,0 0-1,0 0 1,0 0 0,0 0 0,0 0-1,0 0 1,0 1 0,0-1 0,0 0 0,0 0-1,0 0 1,0 0 0,0 0 0,0 0 0,0 0-1,0 0 1,0 1 0,0-1 0,0 0-1,0 0 1,0 0 0,0 0 0,0 0 0,0 0-1,0 0 1,0 0 0,0 0 0,0 1 0,0-1-1,0 0 1,0 0 0,0 0 0,0 0 0,0 0-1,-1 0 1,1 0 0,-8 5 124,-15 3 115,21-7-202,-4 0-119,5-1 42,1 1-1,-1-1 0,0 0 0,0 0 1,0 1-1,0-1 0,0 0 0,1 1 1,-1-1-1,0 1 0,0-1 0,1 1 1,-1-1-1,0 1 0,1 0 0,-1-1 1,0 1-1,1 0 0,-1-1 0,1 1 1,-1 1-1,-1 4-165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1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54 15859,'0'13'2105,"-4"341"2991,1-5-3424,-5-766-1464,8 175-143,0 239-75,0 5-10,-7 220-72,0 1 76,8-214-62,2-19 40,3-24 4,2-305 43,-9 243 40,4 209-453,0 168-111,-4-271 510,1-11-12,1-22-8,7-408-11,-10 398 43,2 33-7,0 0 0,0 0 0,0 0 0,0 0 0,0 0 0,-1 0 0,1 0 0,0 0 0,0 0 0,0 0 0,0 1 0,0-1 0,0 0 0,0 0 0,0 0 0,0 0 0,-1 0 0,1 0 0,0 0 0,0 0 1,0 0-1,0-1 0,0 1 0,0 0 0,0 0 0,0 0 0,0 0 0,-1 0 0,1 0 0,0 0 0,0 0 0,0 0 0,0 0 0,0 0 0,0 0 0,0 0 0,0 0 0,0 0 0,-3 14 0,-6 406-245,9-289-14,1-92 14,-1-36 111,1-4-9,-1-20-129,2 111-2027,-1-26 1911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2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13027,'-1'-15'772,"1"0"0,1 0 0,0 1 0,1-1 1,8-25-1,-10 39-716,0 0 1,0 1 0,0-1 0,0 1-1,1-1 1,-1 1 0,0-1 0,0 1-1,1-1 1,-1 1 0,0-1-1,1 1 1,-1-1 0,0 1 0,1-1-1,-1 1 1,1-1 0,-1 1-1,1 0 1,-1-1 0,1 1 0,-1 0-1,1-1 1,6 10 1001,1 21-72,0 60 192,-6 138 0,-3-120-987,-1-47-120,2-55-36,-1-7-1,1-32 15,0-37-11,1-38 32,-17-138 1,16 238-65,0 7-5,0-1 0,0 1 0,0 0 0,0-1 0,-1 1 0,1-1 0,0 1 1,0 0-1,-1-1 0,1 1 0,-1 0 0,1-1 0,-1 1 0,0 0 0,0 0 0,1-1 0,-1 1 0,-2-2 0,3 3 0,-1 0 0,1 1-1,-1-1 1,1 0-1,-1 0 1,1 0 0,0 0-1,-1 1 1,1-1-1,0 0 1,-1 0 0,1 1-1,0-1 1,-1 0-1,1 1 1,0-1-1,-1 0 1,1 1 0,0-1-1,0 0 1,-1 1-1,1-1 1,0 1 0,0-1-1,0 1 1,0-1-1,0 0 1,-1 1 0,1-1-1,0 1 1,0-1-1,0 1 1,0-1 0,0 1-1,0-1 1,1 1-1,-4 22 1,3-22-1,-5 69 4,4 0-1,9 85 1,-7-146-243,1 0 0,0 0 0,0 0-1,1 0 1,0-1 0,7 16 0,-8-9-3618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18788,'3'2'2005,"-5"5"-1668,0-2-132,-14 39 702,2 0-1,1 1 1,-9 72-1,19-94-853,1 1-1,1 0 1,1 0-1,1 0 1,1 0-1,2 0 0,0-1 1,14 44-1,-16-60-41,1 0-1,1 0 1,-1 0-1,1-1 0,0 1 1,1-1-1,7 8 1,-11-13-3,0 0 1,0 1 0,0-1-1,0 0 1,1 0 0,-1 0-1,0-1 1,1 1 0,-1 0-1,1 0 1,-1-1 0,1 1-1,0-1 1,-1 1 0,1-1-1,-1 0 1,1 0 0,0 1-1,-1-1 1,1 0 0,0 0-1,-1-1 1,1 1 0,-1 0-1,1-1 1,0 1 0,-1 0-1,1-1 1,-1 0 0,1 1-1,-1-1 1,1 0 0,-1 0 0,0 0-1,1 0 1,-1 0 0,0 0-1,0 0 1,0-1 0,2-1-1,5-7 70,0-1 0,-1 1 1,0-1-1,-1 0 0,6-15 0,23-67 360,-23 58-273,73-236-971,-82 253-216,-3 18 1001,0 0 1,1 0 0,-1 0-1,0-1 1,0 1 0,0 0-1,0 0 1,0 0-1,0-1 1,0 1 0,0 0-1,0 0 1,0 0 0,0-1-1,0 1 1,0 0-1,0 0 1,0-1 0,0 1-1,0 0 1,0 0 0,0 0-1,0-1 1,0 1-1,0 0 1,0 0 0,0 0-1,0-1 1,0 1 0,-1 0-1,1 0 1,0 0-1,0 0 1,0-1 0,0 1-1,-1 0 1,1 0 0,0 0-1,0 0 1,0 0-1,0-1 1,-1 1 0,1 0-1,0 0 1,0 0 0,0 0-1,-1 0 1,1 0-1,0 0 1,0 0 0,-1 0-1,1 0 1,0 0 0,0 0-1,0 0 1,-1 0-1,1 0 1,0 0 0,0 0-1,-1 0 1,1 0 0,0 0-1,0 1 1,-7 6-763</inkml:trace>
  <inkml:trace contextRef="#ctx0" brushRef="#br0" timeOffset="1">217 526 15987,'4'35'1441,"3"-13"-1089,7-3-424,2-10 544,3-6-104,3-5-304,1-5-120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5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11973 65 14339,'3'-8'837,"1"-1"-1,0 1 1,0 0 0,0 0-1,9-10 1,-10 13 27,-10 26-160,-50 81 74,50-85-201,-1-1 0,-18 27 0,17-30-550,0 1 1,1-1 0,0 2 0,1-1 0,1 1 0,-6 19-1,10-30-18,0 1-1,0-1 0,0 1 0,-1-1 0,0 0 0,0 0 0,0 0 0,-5 5 1,-14 19 11,5 7-11,-15 44 0,20-47-12,0-1 0,-22 36 0,10-26 7,1 0 0,2 1 0,-18 53 0,32-75-2,-2 0 1,0-1-1,-1 0 0,-18 26 0,-59 65 19,14-18-13,-173 272-15,35 22 3,178-317 9,-52 79 0,61-112-17,-1-1 0,-2-2 1,-55 53-1,44-48 17,2 2 0,1 2 0,2 1 1,2 1-1,-40 76 0,40-65-8,-2-1 1,-3-2 0,-2-2-1,-86 88 1,-217 225 52,-108 134-125,392-436 72,-720 736-34,-62-66-214,209-284-373,411-303 317,-702 434-264,200-204 526,517-272 25,-456 210-22,134-101 6,126-52-96,-508 183-252,302-132 308,308-87-71,12-5 3,-383 108-22,551-193 184,-257 59 744,364-90-590,0-1 0,0 0 0,-19-1 0,27 0-244,1 0 0,-1 0 0,1-1-1,-1 1 1,0-1 0,1 0 0,-1 0 0,1 0 0,0 0 0,-1 0 0,1 0 0,0-1 0,0 1 0,-1-1 0,1 1 0,0-1 0,1 0 0,-1 0 0,0 0 0,-2-4-1,3 1-241,2 0-120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2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27 206 12291,'-23'7'2918,"20"-6"-1253,15-4-443,12-5-145,35-16-1,6-3-482,3 5-249,117-20-1,75 5-367,-118 18 53,-75 9-38,-4 0-186,66-2 0,-104 14-11,-14 2 17,-11-4 180,0 1 0,0-1-1,0 0 1,0 1 0,0-1 0,0 0-1,0 0 1,0 1 0,0-1-1,0 0 1,0 1 0,0-1 0,0 0-1,0 1 1,0-1 0,0 0 0,0 0-1,0 1 1,-1-1 0,1 0-1,0 0 1,0 1 0,0-1 0,0 0-1,-1 0 1,1 1 0,0-1 0,0 0-1,0 0 1,-1 0 0,1 0-1,0 1 1,0-1 0,-1 0 0,1 0-1,-13 7-96,0 0-1,0-1 1,0 0-1,-1-1 1,1-1-1,-25 5 0,24-5 76,-317 50-81,186-35 87,-227 52-22,350-65 57,21-5-6,4-2 0,35-9 13,-21 5-11,93-20 22,1 4 0,208-10 0,-285 29-31,0 2 1,0 1-1,0 1 0,52 12 1,-81-12-17,-7 1 7,-18 0 2,-31 1 11,-157 0 93,-75 2 41,269-5-144,5-1-22,-1 0 0,0 1 0,1 1 0,-1-1 0,1 1 0,-13 5 0,20-4-96,7-1 71,11 0-25,28-3-296,71-12 0,-49 4 42,0 1-45,118-10-1037,-154 20 1030,-18 3 105,-12-5 269,0 1 1,0-1-1,0 0 0,1 1 1,-1-1-1,0 0 0,0 1 1,0-1-1,0 1 1,0-1-1,0 0 0,0 1 1,0-1-1,0 0 0,0 1 1,0-1-1,-1 0 1,1 1-1,0-1 0,0 0 1,0 1-1,0-1 1,0 0-1,-1 1 0,1-1 1,0 0-1,0 1 0,-1-1 1,1 0-1,0 0 1,0 1-1,-1-1 0,-7 6-27,1-1 1,-1 0-1,0 0 0,0-1 0,-1 0 0,1 0 0,-1-1 1,-14 4-1,3-1 14,-188 53-71,134-42 62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5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344 391 13707,'-3'2'1419,"-1"8"-1044,-5 18-134,-32 139 332,7 1-1,7 3 1,8 0 0,6 334-1,15-444-363,3 0 0,3-1-1,22 89 1,-28-142-162,0-1 0,0 1 0,7 11 0,-8-18-44,-1 1-1,0-1 1,0 1 0,0-1-1,1 1 1,-1-1 0,0 1-1,1-1 1,-1 1 0,0-1-1,1 1 1,-1-1 0,1 1-1,-1-1 1,1 0 0,-1 1-1,0-1 1,1 0 0,-1 1-1,1-1 1,0 0 0,-1 0-1,1 1 1,-1-1 0,1 0-1,-1 0 1,1 0 0,0 0-1,-1 0 1,1 0 0,-1 0-1,1 0 1,0 0 0,-1 0-1,1 0 1,-1 0 0,1-1-1,-1 1 1,1 0 0,-1 0-1,1 0 1,-1-1 0,1 1-1,-1 0 1,1-1 0,-1 1 0,1 0-1,-1-1 1,1 1 0,-1-1-1,0 1 1,1-1 0,-1 1-1,0-1 1,1 1 0,-1-1-1,0 1 1,0-1 0,1 1-1,-1-1 1,0 0 0,4-8-178,-1 0 1,0 0 0,0 0 0,-1 0 0,0 0 0,-1 0 0,1-13 0,-1 5-478,-1 1 1,-1-1 0,-3-22-1,3 37 539,1 1 0,0-1 0,0 1-1,-1-1 1,1 1 0,-1-1 0,1 1-1,-1 0 1,0-1 0,1 1 0,-1 0-1,0-1 1,0 1 0,0 0 0,0 0-1,0 0 1,0 0 0,0 0 0,0 0-1,-3-1 1,3 2 74,0 0 0,0 0-1,0 0 1,0 0-1,0 0 1,0 0 0,0 0-1,0 0 1,0 1 0,0-1-1,0 0 1,0 1 0,0-1-1,1 1 1,-1-1 0,0 1-1,0-1 1,0 1 0,0 0-1,1-1 1,-1 1-1,0 0 1,1 0 0,-1-1-1,0 1 1,1 0 0,-1 0-1,1 0 1,-1 0 0,0 1-1,1-1 93,0-1 0,0 0-1,0 0 1,0 0-1,-1 1 1,1-1 0,0 0-1,0 0 1,0 0 0,0 1-1,0-1 1,0 0 0,-1 0-1,1 1 1,0-1-1,0 0 1,0 0 0,0 1-1,0-1 1,0 0 0,0 0-1,0 1 1,0-1 0,0 0-1,0 0 1,0 1-1,1-1 1,-1 0 0,0 0-1,0 1 1,0-1 0,0 0-1,0 0 1,0 1 0,1-1-1,10 0 1280,28-15 265,-15 5-806,77-20 112,156-24 1,111 5 1204,-182 27-1726,19-1-376,0 8 0,2 9 0,230 23 0,-278 0-8,429 20-30,137-107-172,-147 6 95,-118 46 88,213-17 58,340-16-42,-77-3 21,-890 49 10,56-5 110,-98 12 183,-10 0-207,6-2-111,-1 1 1,0-1-1,1 0 1,-1 0-1,0 0 1,1 0-1,-1 0 0,0 0 1,1 0-1,-1 0 1,0 0-1,1 0 1,-1-1-1,0 1 0,1 0 1,-1 0-1,1-1 1,-1 1-1,0 0 1,1-1-1,-1 1 1,1-1-1,-1 1 0,1 0 1,-1-1-1,0 0 1,-2-7 4,1-1 0,0 1-1,0 0 1,1-1 0,0 1 0,1-1 0,0 1 0,1-11 0,-1 4 1,-2-54 5,-2-1-1,-3 1 1,-3 0 0,-30-102-1,2 25-6,7-1 0,-15-186 0,44 317-8,2 10 0,0 0 1,-1 0 0,0 0 0,0 0-1,0 0 1,-1 0 0,-4-11 0,5 16-2,0 0 1,0 1-1,0-1 1,1 0-1,-1 0 1,0 1-1,0-1 1,-1 0-1,1 1 1,0-1-1,0 1 1,0 0-1,0-1 1,0 1-1,-1 0 1,1 0-1,0 0 1,0-1-1,0 1 1,-3 1-1,-26 2-67,26-2 62,-46 8-56,0-2-1,-1-2 1,0-3-1,-51-4 0,-83-14-4,-233-12-2,210 25 51,-601-17-230,-139-20 24,-1 39 191,-143 59 6,3 34 106,640-52 45,-346 60-860,758-93 593,28-6-58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5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31 15091,'-2'-8'1475,"1"6"-1081,1 0 0,-1 1 0,1-1 0,0 0 1,0 1-1,-1-1 0,1 0 0,0 1 0,1-1 0,-1 0 0,1-2 0,-25 8 993,18-2-1264,-40 14 623,-48 24 0,82-34-677,0 1 1,0 0-1,1 0 1,0 1-1,0 1 1,1 0 0,0 0-1,-16 21 1,24-27-64,-1 0 0,2 0 1,-1 0-1,0 0 1,1 0-1,-1 0 1,1 0-1,0 1 0,0-1 1,0 1-1,1-1 1,-1 0-1,1 1 1,0-1-1,0 1 0,0-1 1,0 1-1,0-1 1,1 1-1,0-1 0,-1 0 1,1 1-1,1-1 1,-1 0-1,0 0 1,3 4-1,-1-2 1,1-1 1,-1 1-1,1-1 0,1 0 1,-1 0-1,0 0 0,1-1 1,0 1-1,-1-1 0,2 0 1,-1 0-1,0-1 0,0 0 1,1 0-1,6 2 0,0-1 15,0-1-1,0 0 0,0-1 0,1 0 0,-1-1 1,0 0-1,17-3 0,-22 2-3,1-1 1,-1 1-1,0-1 0,1-1 0,-1 1 1,0-1-1,0-1 0,-1 1 0,1-1 1,-1 0-1,1-1 0,-1 1 1,5-7-1,-10 11-4,0-1 0,-1 1 0,1-1 0,0 0 0,-1 1 1,1-1-1,-1 0 0,1 1 0,-1-1 0,1 0 0,-1 0 0,1 0 0,-1 0 1,0 1-1,0-1 0,1 0 0,-1 0 0,0 0 0,0 0 0,0 0 0,0 0 0,0 0 1,0 1-1,0-1 0,-1-2 0,1 2 2,-1 0 1,0 0-1,0 0 1,1 0-1,-1 1 0,0-1 1,0 0-1,0 0 1,0 1-1,0-1 0,0 1 1,-1-1-1,1 1 1,0-1-1,0 1 0,-2-1 1,-5-1 34,-1 1-1,1 0 1,-1 0 0,-9 1 0,-44 5 39,58-4-89,0 0 0,0 0 1,-1 0-1,1 0 0,0 1 1,0-1-1,0 1 0,1 0 1,-1 0-1,0 1 0,-6 4 0,10-7-1,-1 1 0,1-1 0,0 0 0,-1 0 0,1 1 0,0-1 0,0 0-1,-1 1 1,1-1 0,0 0 0,0 1 0,-1-1 0,1 1 0,0-1 0,0 0-1,0 1 1,0-1 0,0 1 0,0-1 0,0 0 0,-1 1 0,1-1 0,0 1-1,0-1 1,1 1 0,-1-1 0,0 0 0,0 1 0,0-1 0,0 1 0,0-1-1,1 1 1,12 5-2,22-5-10,-10-5-19,0 0 0,-1-2 1,30-10-1,-23 7-92,34-7-1,-63 15 113,0 1-1,0 0 1,0-1 0,0 1-1,0 0 1,0 0-1,0 1 1,0-1 0,0 0-1,0 1 1,0-1-1,0 1 1,3 0 0,-4 0 4,0 0 1,0-1 0,-1 1 0,1-1 0,0 1-1,-1 0 1,1-1 0,-1 1 0,1 0-1,0 0 1,-1 0 0,0-1 0,1 1 0,-1 0-1,0 0 1,1 0 0,-1 0 0,0 0-1,0 0 1,1 1 0,-2 5-8,1-1 1,-1 0-1,0 1 1,-1-1-1,1 0 1,-5 10-1,4-11 21,-32 77-273,38-92-906,3 0 841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2 532 16147,'-1'3'3504,"14"-8"-2063,23-16-44,205-120 2213,-112 68-2866,181-100-213,-294 164-622,38-22-99,-51 29 50,0 0 0,0-1 0,0 1-1,0-1 1,0 0 0,0 1 0,-1-2 0,0 1-1,1 0 1,-1 0 0,3-7 0,-5 9 67,0-1 0,1 1-1,-1 0 1,0 0 0,0-1 0,0 1 0,-1 0 0,1 0 0,0 0 0,0-1 0,-1 1 0,1 0-1,0 0 1,-1 0 0,1 0 0,-1 0 0,0 0 0,1 0 0,-1 0 0,0 0 0,0 0 0,1 0-1,-1 0 1,0 0 0,0 1 0,0-1 0,0 0 0,0 1 0,0-1 0,0 0 0,-2 0 0,-16-8-650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227 207 16796,'-1'-1'115,"0"-1"1,0 1-1,-1 0 1,1-1-1,0 1 1,0-1-1,0 0 0,0 1 1,1-1-1,-1 0 1,0 0-1,1 1 1,-1-1-1,1 0 1,0 0-1,0 0 1,-1 1-1,1-1 1,0 0-1,0 0 1,1 0-1,-1 0 1,0 0-1,1-2 1,2-8 340,0 0 1,7-17-1,-7 22 50,-1-1-148,1-2 22,1 0 0,0 0 1,0 0-1,1 0 0,0 1 1,0 0-1,14-17 1,-19 27-372,0-1 0,0 0 0,0 0 0,0 0 0,0 0 0,0 0 1,0 1-1,0-1 0,0 0 0,0 0 0,0 0 0,0 0 0,0 1 0,0-1 1,0 0-1,0 0 0,0 0 0,0 0 0,0 1 0,0-1 0,0 0 1,0 0-1,0 0 0,0 0 0,0 0 0,0 1 0,0-1 0,1 0 0,-1 0 1,0 0-1,0 0 0,0 0 0,0 0 0,0 0 0,0 1 0,1-1 0,-1 0 1,0 0-1,0 0 0,0 0 0,0 0 0,0 0 0,1 0 0,-1 0 1,0 0-1,0 0 0,0 0 0,0 0 0,1 0 0,-1 0 0,0 0 0,0 0 1,0 0-1,0 0 0,1 0 0,-1 0 0,0 0 0,0 0 0,0 0 0,0 0 1,0-1-1,1 1 0,-1 0 0,0 0 0,0 0 0,0 0 0,0 0 1,0 0-1,-2 16 208,-13 33 66,-1-1 0,-3-1 0,-39 69 0,42-84-190,-130 234 366,143-260-446,0 0-1,1 0 1,-1 0-1,1 0 1,0 0 0,-2 13-1,4-18-10,0 0 0,0-1 0,0 1 0,0 0 0,0-1-1,0 1 1,1 0 0,-1-1 0,0 1 0,0 0 0,0-1-1,1 1 1,-1 0 0,0-1 0,1 1 0,-1-1 0,1 1-1,-1 0 1,1-1 0,-1 1 0,1-1 0,-1 1 0,1-1-1,-1 0 1,2 1 0,0 0 1,0-1 0,0 1 0,0-1-1,1 0 1,-1 1 0,0-1 0,0 0 0,0-1 0,0 1 0,0 0 0,1-1-1,2 0 1,126-39 19,-90 26-302,1 1 0,0 2 0,68-8 1,-72 18-306,0 1 1,40 6-1,-62-4 444,31 1-429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19324,'10'-4'1841,"-5"10"-1233,1 3-280,-5 18 1088,-1 16-632,6 14-360,1 7-144,1 7-240,2-2-112,0-8-248,0-7-72,-3-16-144,-1-10-192,-4-46-1897,-7-30 2121,0-13-232,-9-22 48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8 145 14259,'-8'-19'1230,"8"29"-134,10 36 288,7 4 176,40 85 0,-46-112-1292,2-1 1,1 0-1,0-1 1,2-1-1,31 32 1,-44-49-190,0 1 1,1-1-1,0 0 0,0-1 1,0 1-1,0-1 1,0 1-1,1-1 1,-1 0-1,9 2 1,-11-4-40,0 0 1,1 1 0,-1-1-1,0-1 1,0 1-1,0 0 1,0 0-1,0-1 1,0 1-1,0-1 1,0 1 0,0-1-1,0 0 1,-1 0-1,1 0 1,0 0-1,0 0 1,-1 0-1,1-1 1,-1 1-1,1-1 1,-1 1 0,1-1-1,-1 1 1,0-1-1,0 0 1,2-3-1,3-7 117,0 0 0,-1 0 0,0-1 1,-1 0-1,-1 0 0,0 0 0,2-17 0,3-98 753,-8 127-903,-1-127 622,0 104-516,-1 0 0,-2 1 0,-8-30-1,12 51-115,-1 0 0,1 0 0,-1 0 0,1 0 0,-1 0 0,0 1 0,0-1 0,0 0 0,0 0 0,-1 1 0,1-1 0,0 0 0,-1 1 0,1 0-1,-1-1 1,-2-1 0,4 3-10,-1 0-1,1 0 0,0 0 0,-1 0 1,1-1-1,0 1 0,-1 0 0,1 0 0,0 1 1,-1-1-1,1 0 0,0 0 0,-1 0 1,1 0-1,0 0 0,-1 0 0,1 0 0,0 0 1,-1 1-1,1-1 0,0 0 0,0 0 1,-1 0-1,1 1 0,0-1 0,0 0 0,-1 0 1,1 1-1,0 0 0,-6 18-664,5-16 672,0 1-1,1-1 0,0 0 0,0 0 1,0 0-1,0 0 0,0 1 0,0-1 1,1 0-1,0 0 0,-1 0 0,1 0 1,0 0-1,1 0 0,-1 0 0,3 5 1,8 1-302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16412,'8'28'1224,"-2"-3"-399,12 28-1,-16-47-631,1 0-1,0-1 0,-1 1 0,2-1 0,-1 0 0,1 0 1,0 0-1,0-1 0,0 1 0,7 5 0,-8-8-125,-1-1 1,1 1-1,0-1 0,-1 0 0,1 0 0,0 0 1,0 0-1,0 0 0,0-1 0,0 1 0,0-1 1,0 0-1,0 0 0,0 0 0,0 0 0,0 0 0,0-1 1,0 1-1,0-1 0,-1 0 0,1 0 0,0 0 1,0 0-1,0 0 0,-1-1 0,1 1 0,-1-1 1,1 0-1,2-2 0,3-3 55,-1 0-1,1 0 1,-2-1-1,1 0 1,-1 0 0,0 0-1,6-13 1,-2 2 160,-1-1 1,-2 0-1,9-32 0,-13 42-163,-1-1 0,0 1 0,-1 0 0,0-1 0,0 1 0,-1 0 0,-1-1 0,0 1 0,-2-12 0,-5 10 106,8 12-220,0 0-1,-1 0 1,1 0 0,0 0 0,-1 0 0,1 0 0,0 0 0,-1 0 0,1 0-1,0 0 1,-1 0 0,1 0 0,0 0 0,0 0 0,-1 0 0,1 0 0,0 0-1,-1 0 1,1 0 0,0 1 0,-1-1 0,1 0 0,0 0 0,0 0 0,-1 0-1,1 1 1,0-1 0,0 0 0,0 0 0,-1 1 0,1-1 0,0 0 0,0 0-1,0 1 1,0-1 0,-1 0 0,1 0 0,0 1 0,-3 6 9,0 0 0,1 1 0,0-1 1,0 1-1,0-1 0,1 1 0,0-1 0,1 10 1,2 65-13,-1-76-4,0 20-10,7 29 0,-7-50-2,0 1 1,0 0-1,1-1 0,0 0 1,0 1-1,0-1 0,1 0 1,0 0-1,0 0 0,0 0 0,6 6 1,-8-10-18,0 0 1,0 0-1,1 0 1,-1 0 0,0 0-1,0 0 1,1 0-1,-1-1 1,0 1-1,1 0 1,-1-1-1,0 1 1,1-1-1,-1 0 1,1 1 0,-1-1-1,1 0 1,-1 0-1,1 0 1,-1 0-1,1 0 1,1-1-1,-1 0-71,0 0 0,0 0 0,0 0 0,0 0 0,0 0 0,0 0-1,0-1 1,-1 1 0,1-1 0,0 0 0,-1 1 0,1-1 0,0-2 0,4-5-183,-1 0 1,0 0 0,-1-1 0,0 0 0,3-11-1,8-35-335,-1-11-165</inkml:trace>
  <inkml:trace contextRef="#ctx0" brushRef="#br0" timeOffset="1">409 87 17772,'0'29'659,"2"0"0,0 0 1,2 0-1,1-1 0,2 1 1,0-1-1,22 49 0,-28-73-631,1-1 0,0 0-1,0 1 1,0-1 0,0 0-1,0 0 1,1 0 0,0 0-1,-1 0 1,1-1 0,0 1-1,4 1 1,-5-3-22,-1 0 1,0-1-1,1 0 0,0 1 1,-1-1-1,1 0 0,-1 1 0,1-1 1,-1 0-1,1 0 0,-1-1 1,1 1-1,0 0 0,-1 0 1,1-1-1,-1 1 0,1-1 0,-1 1 1,0-1-1,1 0 0,-1 1 1,1-1-1,-1 0 0,0 0 1,0 0-1,0 0 0,1 0 1,-1 0-1,0 0 0,0-1 0,1-1 1,6-8 45,0-1 1,0 0 0,-1-1-1,-1 1 1,0-1 0,0 0-1,4-20 1,18-100 563,-22 97-186,1-57 0,-8 82-115,-3 18-159,-2 15-46,1 13-100,2 1 1,1 0 0,1 0-1,3 0 1,1 0 0,1 0-1,16 61 1,-19-91-176,1 0 1,0 0-1,0-1 1,0 1-1,1-1 1,0 1-1,0-1 1,0 0-1,0 0 0,1 0 1,0 0-1,7 5 1,-1-5-224,-1-8-131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17644,'1'0'94,"0"1"1,0-1-1,0 1 0,0-1 1,0 0-1,0 1 1,0 0-1,-1-1 1,1 1-1,0 0 0,0-1 1,0 1-1,-1 0 1,1 0-1,-1-1 1,1 1-1,0 0 0,-1 0 1,0 0-1,1 0 1,-1 0-1,1 0 1,-1 0-1,0 0 0,0 0 1,0 0-1,1 0 1,-1 0-1,0 0 1,0 0-1,-1 2 0,2 3 264,48 504 4023,-42-388-3190,-3-128-702,1-11-461,1-117 92,-2 27-117,-2 78-7,14-131-45,-12 141 34,0-1 0,0 2 0,2-1 0,1 0 0,0 1 0,10-17-1,-14 30 10,-1 1 0,1 1 0,0-1 0,0 0 0,1 1 0,-1-1 0,1 1 0,0 0 0,0 0 0,0 1 0,0-1-1,0 1 1,1 0 0,-1 0 0,0 0 0,9-2 0,-10 4 3,0-1-1,0 1 1,0 0-1,0-1 1,0 1 0,-1 1-1,1-1 1,0 0-1,0 1 1,0 0 0,0-1-1,-1 1 1,1 0-1,0 0 1,-1 1 0,1-1-1,-1 1 1,1-1-1,-1 1 1,1 0 0,-1 0-1,0-1 1,0 2-1,0-1 1,0 0 0,-1 0-1,1 1 1,0-1-1,0 4 1,1-2 2,-1 0-1,-1 1 1,1-1-1,-1 1 1,1 0-1,-1 0 1,0-1-1,-1 1 1,1 0-1,-1 0 1,0 0-1,-1 0 1,0 6 0,-1-3 12,0 0 1,0 0 0,-1 0 0,0-1 0,0 1 0,-1-1 0,-7 11 0,4-8-4,0 0 0,-1 0 1,-1-1-1,0 0 0,0 0 0,0-1 1,-1 0-1,0-1 0,-1 0 0,-16 8 0,22-14-109,0 1-1,-1 0 0,1-1 0,0 0 0,-1 0 0,1 0 0,-1-1 0,-10 0 0,14 0 22,1 0 1,0-1-1,0 1 0,0 0 1,-1 0-1,1-1 1,0 1-1,0 0 0,0-1 1,0 1-1,0-1 0,0 0 1,0 1-1,0-1 0,0 0 1,0 1-1,0-1 1,0 0-1,0 0 0,0 0 1,1 0-1,-1 0 0,0 0 1,1 0-1,-1 0 1,1 0-1,-1 0 0,1-1 1,0 1-1,-1 0 0,1 0 1,0 0-1,0 0 1,0-1-1,0 1 0,0 0 1,0 0-1,0 0 0,0-1 1,0 1-1,0 0 1,1 0-1,-1 0 0,1 0 1,-1-1-1,1 1 0,0-1 1,2-5-356,0 1 1,1 0 0,-1 0-1,1 0 1,1 1 0,-1-1-1,1 1 1,6-5 0,45-37-2266,-54 46 2637,29-24-809,30-32 1,-6-3 3831,-55 60-2862,1 0-1,-1-1 1,0 1-1,0 0 1,1-1 0,-1 1-1,0 0 1,0-1-1,1 1 1,-1 0-1,0 0 1,1-1-1,-1 1 1,0 0 0,1 0-1,-1 0 1,0 0-1,1-1 1,-1 1-1,0 0 1,1 0-1,-1 0 1,1 0 0,-1 0-1,0 0 1,1 0-1,-1 0 1,0 0-1,1 0 1,0 0-1,5 11 1587,0 28-276,-5-29-906,1 6-163,0 0 0,2-1 1,0 1-1,10 24 0,-13-37-305,0 0 0,1 1 0,-1-1 0,1 0 0,0 0 0,0 0 0,0-1 0,0 1 0,0 0 0,1-1 0,-1 0 0,1 1 0,0-1 0,0 0 0,0 0 0,0 0 0,0-1 0,0 1 0,0-1 0,0 0 0,1 0 0,-1 0 0,0 0 0,1 0 0,-1-1 0,1 0 0,4 1 0,1-2 10,-1 0 0,1-1 0,-1 0 1,0 0-1,0-1 0,0 0 0,0-1 0,0 1 0,10-8 0,5-4 56,32-30-1,-35 28-125,39-26 0,-58 41 12,1 1 1,0 1-1,-1-1 0,1 0 0,0 0 0,0 1 0,-1-1 0,1 0 0,0 1 0,0 0 0,4-1 0,-6 1 6,1 1 0,0-1 0,0 0 1,-1 0-1,1 0 0,0 1 0,0-1 0,-1 0 0,1 1 0,0-1 0,-1 1 0,1-1 0,0 0 0,-1 1 0,1 0 0,-1-1 0,1 1 0,-1-1 0,1 1 0,0 1 1,1 3-28,0 0 0,-1 0 0,0 0 1,0 0-1,0 1 0,0-1 1,0 6-1,-1-7 24,0 0 0,0 1 0,1-1 0,-1 0 0,1 0 0,0 0 0,1 0 0,-1 0 0,3 4 0,-4-7 11,0-1 0,1 0 0,-1 0 0,0 1 0,1-1 1,-1 0-1,0 0 0,1 1 0,-1-1 0,0 0 0,1 0 0,-1 0 0,1 0 0,-1 0 1,0 0-1,1 1 0,-1-1 0,1 0 0,-1 0 0,0 0 0,1 0 0,-1 0 0,1-1 1,-1 1-1,0 0 0,1 0 0,-1 0 0,1 0 0,-1 0 0,0 0 0,1-1 0,-1 1 1,0 0-1,1 0 0,-1-1 0,0 1 0,1 0 0,-1 0 0,0-1 0,0 1 0,1-1 1,10-15-72,-10 16 61,20-40-1610,24-65 1,-22 50 786,-9 22 26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16107,'-11'6'396,"1"0"0,-1 1 0,-14 11-1,22-15-369,0-1-1,0 1 1,0 0 0,1 0-1,-1 0 1,1 0 0,-1 0-1,1 1 1,0-1-1,1 1 1,-1 0 0,0-1-1,1 1 1,-1 6 0,1-10-26,1 1 0,0 0 1,0-1-1,0 1 0,0 0 1,0-1-1,0 1 1,0 0-1,0-1 0,0 1 1,0 0-1,0-1 1,0 1-1,1 0 0,-1-1 1,0 1-1,0 0 1,1-1-1,-1 1 0,1-1 1,-1 1-1,0-1 0,1 1 1,-1-1-1,1 1 1,0 0-1,0 0 2,0-1-1,1 0 1,-1 0 0,0 1-1,0-1 1,0 0 0,0 0-1,0 0 1,1 0 0,-1 0-1,0 0 1,0-1 0,0 1-1,2-1 1,2 0 26,1-1 1,-1-1-1,1 1 0,7-6 1,39-37 1219,-52 45-1223,1 0-1,-1-1 1,0 1-1,0 0 1,0 0-1,1-1 1,-1 1-1,0 0 1,0 0-1,1 0 0,-1-1 1,0 1-1,1 0 1,-1 0-1,0 0 1,1 0-1,-1 0 1,0 0-1,1 0 1,-1 0-1,0 0 1,1 0-1,-1 0 1,0 0-1,1 0 1,-1 0-1,0 0 1,1 0-1,-1 0 1,1 0-1,0 10 489,-8 18 42,6-25-464,-1 3 39,-7 31 304,9-35-394,0-1 0,-1 1-1,1-1 1,0 1 0,0-1 0,0 1 0,0 0-1,0-1 1,0 1 0,1-1 0,-1 1 0,0-1-1,1 1 1,-1-1 0,1 1 0,0-1 0,-1 1-1,2 1 1,-1-3-14,0 1 1,-1-1-1,1 0 0,0 1 0,0-1 1,0 0-1,0 0 0,0 1 0,-1-1 0,1 0 1,0 0-1,0 0 0,0 0 0,0 0 0,0 0 1,0 0-1,0-1 0,-1 1 0,1 0 1,0 0-1,0-1 0,0 1 0,0 0 0,-1-1 1,1 1-1,0-1 0,0 1 0,1-2 1,21-19 290,-19 18-248,20-22-110,-1 0-1,29-42 1,-52 67 30,1-1 1,-1 1-1,0 0 1,0 0-1,0-1 0,0 1 1,0 0-1,0 0 0,0 0 1,0-1-1,0 1 1,0 0-1,0 0 0,0-1 1,0 1-1,0 0 0,0 0 1,0-1-1,0 1 1,0 0-1,0 0 0,-1-1 1,1 1-1,0 0 0,0 0 1,0 0-1,0-1 1,0 1-1,-1 0 0,1 0 1,0 0-1,0 0 0,0-1 1,0 1-1,-1 0 1,1 0-1,0 0 0,0 0 1,-1 0-1,1 0 0,-15-4-953,15 4 922,0 0 1,-1 0-1,1-1 0,-1 1 1,1 0-1,-1 0 0,1 0 0,-1 0 1,1 0-1,0 0 0,-1 0 1,1 0-1,-1 1 0,1-1 0,-1 0 1,1 0-1,0 0 0,-1 0 1,1 1-1,-1-1 0,1 0 1,0 0-1,-1 1 0,1-1 0,0 0 1,-1 0-1,1 1 0,0-1 1,-1 0-1,1 1 0,0-1 0,0 1 1,-1-1-1,1 0 0,0 1 1,0-1-1,0 1 0,0-1 0,0 1 1,-1-1-1,1 0 0,0 1 1,0-1-1,0 1 0,0-1 0,0 1 1,0-1-1,1 1 0,-1-1 1,0 0-1,0 1 0,0-1 0,0 1 1,0-1-1,1 0 0,-1 1 1,0-1-1,0 1 0,1-1 0,-1 0 1,0 1-1,1-1 0,-1 0 1,0 1-1,1-1 0,10 18-746,-3-3 656,-8-15 138,0 0 0,0 0-1,0 0 1,1 0 0,-1 0 0,0 0 0,0 0-1,0 0 1,0 0 0,0-1 0,0 1 0,0 0-1,0 0 1,0 0 0,0 0 0,0 0-1,1 0 1,-1 0 0,0 0 0,0 0 0,0 0-1,0 0 1,0 0 0,0 0 0,0 0 0,0 0-1,1 0 1,-1 0 0,0 0 0,0 0 0,0 0-1,0 0 1,0 0 0,0 0 0,0 0 0,0 0-1,1 0 1,-1 0 0,0 0 0,0 0-1,0 0 1,0 0 0,0 0 0,0 0 0,0 1-1,0-1 1,0 0 0,0 0 0,1 0 0,-1 0-1,0 0 1,0 0 0,0 0 0,0 0 0,0 0-1,0 1 1,0-1 0,0 0 0,0 0-1,0 0 1,0 0 0,0 0 0,0 0 0,0 0-1,0 0 1,0 1 0,2-11 74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14467,'3'88'5147,"-3"-74"-4816,3 80 1335,-2-82-1496,1 1 0,0-1-1,1 0 1,0 0-1,8 18 1,-10-27-145,0-1 1,1 1-1,-1-1 1,0 0-1,1 0 0,0 1 1,-1-1-1,1 0 1,0 0-1,0 0 1,0-1-1,0 1 0,0 0 1,1-1-1,-1 1 1,1-1-1,-1 0 1,0 0-1,1 0 1,0 0-1,4 1 0,-3-2-10,0 0 0,0 0 0,0 0 1,-1-1-1,1 0 0,0 1 0,-1-1 0,1 0 0,0-1 0,-1 1 0,1-1 0,-1 1 0,0-1 0,0 0 0,6-5 0,2-2-15,-1-1-1,0 0 1,-1-1 0,0 0-1,-1 0 1,0-1-1,0 0 1,-2-1 0,1 0-1,-2 0 1,7-19 0,-4 7 32,-2 0 0,0-1 0,-2 0 0,-1 0 0,1-33 0,-6 99 394,1-26-265,0 0-1,1 0 1,1 1 0,4 25 0,-3-29-56,1-1 0,0 0 1,1 0-1,0-1 0,1 1 1,0-1-1,0 0 1,8 10-1,-11-17-85,0 0-1,0 1 1,0-1-1,0 0 1,1 0 0,-1 0-1,1-1 1,-1 1 0,1 0-1,0-1 1,0 0 0,-1 1-1,1-1 1,0-1 0,0 1-1,0 0 1,0-1-1,0 1 1,0-1 0,0 0-1,0 0 1,1 0 0,-1 0-1,0-1 1,0 1 0,0-1-1,0 0 1,0 0-1,0 0 1,-1 0 0,1 0-1,3-2 1,0-1-10,-1 0 1,0 0-1,0 0 1,0 0-1,0-1 1,-1 0-1,1 0 1,-1 0-1,-1 0 1,1-1-1,-1 0 1,0 1-1,0-1 1,0-1-1,1-6 1,1-3 2,0-1 0,-2 1 1,0-1-1,1-29 1,-3 39-12,-1-1-6,1 0 0,-1 0 1,0 0-1,-1 0 0,0 0 0,0 0 0,-1 0 1,-2-8-1,4 16 2,0-1 1,0 1 0,-1-1 0,1 1-1,0-1 1,0 1 0,-1-1-1,1 1 1,0-1 0,-1 1 0,1-1-1,0 1 1,-1 0 0,1-1-1,-1 1 1,1 0 0,-1-1 0,1 1-1,-1 0 1,1-1 0,-1 1-1,1 0 1,-1 0 0,1 0 0,-1 0-1,1-1 1,-1 1 0,0 0-1,0 1 1,0-1-1,0 0 0,0 1 0,0-1 0,1 1 0,-1-1 0,0 1 0,1 0 0,-1-1 1,0 1-1,1 0 0,-1-1 0,0 1 0,1 0 0,-1 1 0,-13 31-40,11-21 37,0 0 0,1 0 0,1 1 0,0-1 0,1 1-1,0-1 1,1 1 0,0-1 0,1 1 0,0-1-1,1 0 1,1 0 0,0 0 0,0 0 0,12 19 0,-9-17 4,-3-8-6,-1 0-1,0 0 0,0 0 0,0 0 0,-1 0 0,0 1 0,0 0 1,-1-1-1,1 1 0,-1 8 0,-1-15 6,0 1 1,0-1-1,0 1 1,0-1-1,0 1 1,0-1-1,0 0 1,0 1-1,0-1 0,0 1 1,0-1-1,-1 1 1,1-1-1,0 1 1,0-1-1,0 1 1,-1-1-1,1 0 0,0 1 1,-1-1-1,1 0 1,0 1-1,-1-1 1,1 0-1,-1 1 1,1-1-1,0 0 0,-1 0 1,1 1-1,-1-1 1,1 0-1,-1 0 1,-1 0-2,1 0 1,-1 0-1,1 0 1,0 0-1,-1-1 1,1 1-1,0-1 1,0 1-1,-1-1 0,1 1 1,-2-2-1,-31-25-24,33 25 25,1 2 2,-20-18-1,1 0 0,0-1-1,2-1 1,-16-24 0,32 43 2,1 1 1,-1 0 0,1-1 0,0 1-1,-1-1 1,1 1 0,-1-1 0,1 1-1,0-1 1,0 1 0,-1-1 0,1 1-1,0-1 1,0 1 0,0-1 0,0 1 0,-1-1-1,1 1 1,0-1 0,0 1 0,0-1-1,0 0 1,0 1 0,1-1 0,-1 1-1,0-1 1,0 1 0,0-1 0,0 1-1,0-1 1,1 0 0,-1 1 0,0 0-1,1-1 1,-1 1 0,0-1 0,1 1-1,-1-1 1,0 1 0,1-1 0,-1 1 0,1 0-1,-1-1 1,1 1 0,-1 0 0,1 0-1,-1-1 1,1 1 0,-1 0 0,1 0-1,-1 0 1,1 0 0,-1-1 0,2 1-1,4 0-47,0 0-1,0 0 0,0 0 0,8 2 1,-5-1-209,27 3-579,-22-2 681,1-1-1,22 0 1,-3-7-190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16988,'-1'7'469,"0"0"0,0 0 0,0 0 0,1 1 0,0-1 0,2 13 0,10 45 1395,-10-56-1456,1 3-96,0 0-1,0 0 0,1 0 0,0 0 0,8 13 0,-11-23-264,0 0 0,1 0 0,-1-1-1,0 1 1,1 0 0,-1 0 0,1-1 0,-1 1-1,1-1 1,0 1 0,0-1 0,0 0 0,0 1-1,0-1 1,0 0 0,0 0 0,0-1 0,0 1-1,0 0 1,1-1 0,-1 1 0,0-1-1,0 0 1,1 0 0,-1 1 0,0-2 0,0 1-1,1 0 1,-1 0 0,0-1 0,0 1 0,1-1-1,-1 0 1,0 0 0,0 0 0,3-1 0,5-4 80,1-1 0,-1-1 0,0 1 0,-1-1 0,0-1 0,13-15 0,-15 16-54,0 0 0,1 0 0,0 0 0,0 1 1,1 1-1,-1-1 0,2 1 0,13-7 0,-21 13-69,-1-1 1,1 1-1,-1-1 1,1 1-1,0 0 1,0 0 0,-1-1-1,1 1 1,0 0-1,-1 1 1,1-1-1,0 0 1,-1 0 0,1 1-1,0-1 1,-1 1-1,1-1 1,0 1-1,-1 0 1,1 0 0,-1 0-1,0 0 1,1 0-1,-1 0 1,0 0 0,1 0-1,-1 0 1,0 1-1,0-1 1,0 0-1,0 1 1,1 1 0,3 6 1,-1 0 1,0 0 0,0 1 0,3 13 0,-1-5 0,-4-12-6,-1-3 10,1 1 1,-1 0 0,1 0-1,0-1 1,4 7 0,-6-9-5,1-1 0,-1 1 0,1 0 1,0-1-1,-1 1 0,1-1 1,0 1-1,0-1 0,-1 1 1,1-1-1,0 1 0,0-1 1,0 0-1,0 0 0,-1 1 0,1-1 1,0 0-1,0 0 0,0 0 1,0 0-1,0 0 0,0 0 1,0 0-1,0 0 0,-1 0 1,1 0-1,0-1 0,0 1 0,0 0 1,0-1-1,0 1 0,0-1 1,8-4 68,0-1 0,-1-1-1,1 1 1,13-16 0,10-7 81,-24 22-143,0 1 0,1 0 0,-1 1 1,1 0-1,0 0 0,1 1 0,-1 0 0,11-2 0,-15 5-25,-1 0-1,1 0 1,0 1-1,-1 0 1,1 0-1,-1 0 1,1 0-1,0 1 1,-1 0-1,1 0 0,-1 0 1,0 0-1,1 1 1,-1-1-1,0 1 1,0 0-1,0 1 1,0-1-1,0 1 1,3 3-1,7 6-122,-11-9 143,1 1-1,-1-1 1,1 0 0,0-1 0,0 1-1,0-1 1,6 3 0,-9-4-48,1-1 1,0 0 0,-1 0-1,1 1 1,0-1-1,-1 0 1,1-1-1,0 1 1,-1 0-1,1 0 1,0-1-1,-1 1 1,1-1-1,-1 1 1,1-1 0,-1 0-1,1 0 1,-1 1-1,1-1 1,-1 0-1,0 0 1,1 0-1,-1-1 1,0 1-1,2-2 1,-2 1-297,1 0 1,0-1-1,0 1 0,-1 0 1,0-1-1,1 0 0,-1 1 1,0-1-1,0 0 0,0 1 1,-1-1-1,1 0 0,-1 0 1,1 0-1,-1-5 0,0-9-848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43 20100,'-15'-9'2249,"6"3"-1585,4 2-704,-1-2 1024,14 0-432,0 0-152,6 0-608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17660,'4'38'5611,"0"3"-4595,6 442 1892,-9-473-2874,-1-3 32,0 0 0,0 0 0,1 0 0,3 14 0,-4-21-62,0 0 1,0 0-1,1 0 0,-1 1 1,0-1-1,0 0 0,0 0 0,0 0 1,0 0-1,0 0 0,0 0 1,0 1-1,1-1 0,-1 0 0,0 0 1,0 0-1,0 0 0,0 0 1,0 0-1,0 0 0,1 0 0,-1 0 1,0 0-1,0 0 0,0 0 1,0 0-1,1 0 0,-1 0 0,0 0 1,0 0-1,0 0 0,0 0 1,0 0-1,1 0 0,-1 0 0,0 0 1,0 0-1,0 0 0,0 0 1,0 0-1,1 0 0,-1 0 0,0 0 1,0 0-1,0-1 0,0 1 1,0 0-1,0 0 0,1 0 0,-1 0 1,0 0-1,0 0 0,0 0 0,0-1 1,0 1-1,0 0 0,0 0 1,0 0-1,0 0 0,0-1 0,0 1 1,0 0-1,0 0 0,0 0 1,0-1-1,6-12 128,0-24 78,-2-1 0,-1 0 0,-5-68 0,2 89-163,-3-54 110,-22-134 1,23 197-162,0 0 0,0 1-1,-6-14 1,8 21 4,0 0-1,0 0 0,0 0 1,0 0-1,0-1 0,0 1 0,0 0 1,0 0-1,0 0 0,0 0 1,0-1-1,-1 1 0,1 0 0,0 0 1,0 0-1,0 0 0,0 0 1,0-1-1,0 1 0,0 0 0,-1 0 1,1 0-1,0 0 0,0 0 1,0 0-1,0 0 0,0 0 0,-1-1 1,1 1-1,0 0 0,0 0 1,0 0-1,0 0 0,-1 0 0,1 0 1,0 0-1,0 0 0,0 0 1,-1 0-1,1 0 0,0 0 0,0 0 1,0 0-1,0 0 0,-1 1 1,1-1-1,0 0 0,0 0 0,0 0 1,0 0-1,-1 0 0,-3 23-49,4-14 39,-1 1 1,2-1 0,-1 1 0,2-1 0,-1 0 0,1 1 0,0-1 0,1 0 0,0 0 0,6 12 0,-8-20 11,0 0-1,-1 0 1,1 0-1,0 0 1,0 0 0,0 0-1,0 0 1,0 0 0,0 0-1,0-1 1,0 1 0,0 0-1,0-1 1,0 1 0,0-1-1,0 1 1,1-1 0,-1 1-1,0-1 1,0 0 0,1 0-1,-1 0 1,0 0 0,1 0-1,-1 0 1,0 0 0,0 0-1,1 0 1,-1 0 0,0-1-1,0 1 1,1 0 0,-1-1-1,0 1 1,2-2 0,2-1 5,0 0 1,0-1-1,0 1 1,-1-1-1,1 0 1,5-7-1,7-11 19,-2-1 0,0 0 0,-1-1-1,12-29 1,6-11 7,-32 64-33,0 0 0,0-1 0,0 1 0,0 0 0,0 0 0,0 0 0,0-1 0,0 1 0,0 0 0,0 0 0,0 0 0,0 0 0,1-1 0,-1 1 0,0 0 0,0 0 0,0 0 0,0 0 0,0-1 0,0 1 0,1 0-1,-1 0 1,0 0 0,0 0 0,0 0 0,0 0 0,0 0 0,1 0 0,-1-1 0,0 1 0,0 0 0,0 0 0,1 0 0,-1 0 0,0 0 0,0 0 0,0 0 0,0 0 0,1 0 0,-1 0 0,0 0 0,0 0 0,1 0 0,1 11-25,-4 26-2,1-30 19,-3 57-53,-2 0-91,3 1 0,11 126 0,-7-181-51,0-1 0,2 1 0,-1 0 1,1 0-1,1-1 0,-1 0 0,8 14 0,-9-21 121,0 1 0,0 0 0,1 0 0,-1-1 0,1 1 0,-1-1 0,1 1 0,0-1 0,0 0 0,-1 0-1,2-1 1,-1 1 0,0-1 0,0 1 0,0-1 0,1 0 0,-1 0 0,1 0 0,-1-1 0,1 1 0,-1-1 0,1 0-1,-1 0 1,7-1 0,25-3-729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46 19564,'0'0'58,"0"0"1,0 0-1,0 0 0,0-1 0,0 1 0,0 0 1,0 0-1,0 0 0,0-1 0,0 1 0,0 0 0,0 0 1,0 0-1,0-1 0,-1 1 0,1 0 0,0 0 1,0 0-1,0 0 0,0-1 0,0 1 0,0 0 1,0 0-1,-1 0 0,1 0 0,0 0 0,0-1 1,0 1-1,0 0 0,-1 0 0,1 0 0,0 0 1,0 0-1,0 0 0,-1 0 0,1 0 0,0 0 0,0 0 1,0 0-1,-1 0 0,1 0 0,0 0 0,0 0 1,0 0-1,-1 0 0,1 0 0,0 0 0,0 0 1,0 0-1,0 0 0,-1 0 0,1 0 0,0 0 1,0 0-1,0 1 0,-1-1 0,1 0 0,0 0 0,0 0 1,0 0-1,0 0 0,0 1 0,0-1 0,-1 0 1,1 0-1,-12 11 891,12-11-924,-15 17 327,0 1 1,1 0-1,1 1 1,1 0 0,1 1-1,-17 41 1,26-57-346,1 0 0,0 0 1,0 0-1,0 1 0,1-1 0,-1 0 0,1 9 1,0-12-4,0-1 0,0 1 0,1 0 0,-1 0 0,0-1 0,0 1 0,0 0 0,1-1 0,-1 1 1,0-1-1,1 1 0,-1 0 0,0-1 0,1 1 0,-1-1 0,1 1 0,-1-1 0,1 1 1,-1-1-1,2 1 0,-1 0 2,0-1-1,1 0 1,-1 0 0,0 1 0,0-1 0,0 0-1,0 0 1,0-1 0,0 1 0,1 0 0,-1 0-1,0 0 1,0-1 0,0 1 0,0 0 0,0-1-1,2 0 1,4-4 23,0 1 0,0-1 0,0 0 0,0 0 1,-1-1-1,0 0 0,0 0 0,7-10 0,37-60 163,-36 53-141,-1-1 0,-1 0 1,17-50-1,-33 89-233,-20 83-1034,22-87 765,0 0 1,1 0-1,0 1 1,1-1-1,0 0 1,1 0-1,3 18 1,-4-28 420,0-1 0,0 1 0,0 0 0,0-1 0,0 1 0,1-1 0,-1 1 0,0 0 0,0-1 0,1 1 0,-1-1 0,0 1 0,0 0 0,1-1 0,-1 1 0,1-1 1,-1 1-1,1-1 0,-1 1 0,1-1 0,-1 0 0,1 1 0,-1-1 0,1 0 0,-1 1 0,1-1 0,0 0 0,-1 0 0,1 1 0,-1-1 0,1 0 0,0 0 0,-1 0 1,1 0-1,0 0 0,-1 0 0,1 0 0,0 0 0,-1 0 0,1 0 0,0 0 0,-1 0 0,1-1 0,-1 1 0,1 0 0,0 0 0,-1-1 0,1 1 0,-1 0 1,2-1-1,17-11-911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15203,'-11'9'857,"0"0"-1,1 1 1,0 0 0,1 1-1,-16 23 1,8-9 841,-21 48-1,29-45-707,9-28-965,0 0 0,0 1 0,0-1 0,0 0 0,0 1 0,0-1 0,0 0 0,0 1 0,0-1 0,1 0 0,-1 1 0,0-1 0,0 0 0,0 1 0,0-1 0,0 0 0,1 0 0,-1 1 0,0-1 0,0 0-1,1 0 1,-1 1 0,0-1 0,0 0 0,1 1 0,15-2 277,12-8-284,7-2-305,55-11 1,-80 20 176,0 1 0,1 0 0,-1 1 0,1 0 1,-1 0-1,1 1 0,-1 1 0,1-1 0,-1 2 1,11 3-1,-19-5 99,-1-1 1,1 1 0,-1-1 0,1 1-1,-1 0 1,1 0 0,-1 0-1,0 0 1,1 0 0,-1 0 0,0 0-1,0 0 1,1 1 0,-1-1-1,0 0 1,0 1 0,-1-1-1,1 1 1,0-1 0,0 1 0,-1-1-1,1 1 1,0 2 0,-1-3 33,0 1 0,0 0 1,-1 0-1,1 0 0,0-1 0,-1 1 1,1 0-1,-1 0 0,0-1 1,1 1-1,-1-1 0,0 1 1,0 0-1,0-1 0,0 0 0,0 1 1,-1-1-1,1 0 0,0 1 1,-1-1-1,-2 2 0,-9 6 184,0 1-1,-1-2 1,0 0-1,0-1 1,-1 0-1,0-1 0,-1-1 1,1 0-1,-1-1 1,-31 4-1,45-8-261,1 0 0,0 0 0,0 0-1,0 0 1,-1 0 0,1 0 0,0 0-1,0-1 1,0 1 0,0 0 0,-1-1-1,1 1 1,0-1 0,0 1 0,-2-2 0,3 1 14,0 1 0,-1-1 0,1 1 0,0-1 0,-1 1 0,1-1 0,0 1 1,0-1-1,-1 1 0,1-1 0,0 0 0,0 1 0,0-1 0,0 1 0,0-1 1,0 0-1,0 1 0,0-1 0,0 1 0,0-1 0,0 0 0,0 0 0,1-2-70,1-1-1,-1 1 0,1 0 0,0-1 1,0 1-1,0 0 0,0 0 0,5-5 0,20-20-657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126 256 15283,'12'-11'1929,"-12"11"-1895,0 0 0,0 0 0,0 0 0,0 0 0,-1 0 0,1 0 0,0 1 0,0-1 0,0 0 0,0 0 0,0 0 0,0 0-1,0 0 1,0 0 0,0 0 0,0 0 0,0 0 0,0 0 0,0 0 0,0 0 0,0 0 0,0 0 0,0 0 0,0 0 0,0 0 0,1 0 0,-1 1 0,0-1 0,0 0 0,0 0 0,0 0 68,0 0-69,0 0 1,0 0 0,0 0 0,0 0 0,0 0 0,0 0 0,0 0 0,0 0 0,0 0 0,-16 24 2266,6-11-1119,-9 16-121,0 0 0,-21 48 0,34-62-970,0 0 0,1 0 1,1 0-1,0 1 0,1 0 1,1-1-1,-1 29 1,3-41-77,0 0 0,0 0 0,0 0 0,1 0 0,-1 0 0,1 0 0,0-1 1,0 1-1,0 0 0,0 0 0,0-1 0,0 1 0,1 0 0,0-1 1,-1 1-1,1-1 0,4 4 0,-4-5-10,0 1 1,0-1 0,0 0-1,0 0 1,0 0-1,0 0 1,1-1-1,-1 1 1,0-1-1,1 1 1,-1-1-1,0 0 1,1 0-1,-1 0 1,0 0 0,1 0-1,-1 0 1,0-1-1,0 1 1,1-1-1,-1 0 1,4-1-1,1-2 10,1 0-1,-1 0 0,0-1 0,0 0 0,0 0 1,-1 0-1,1-1 0,-1 0 0,-1 0 0,1-1 1,5-8-1,7-13 112,22-44 0,-38 69-115,17-35 108,-2-1 0,17-55 0,-28 73-90,-1 0 1,0 0-1,-2 0 0,-1-1 1,-1 1-1,-1-35 0,-1 51-31,1-1-1,-1 0 1,0 0 0,-1 1-1,1-1 1,-1 1 0,0-1-1,-1 1 1,1 0-1,-1-1 1,-5-6 0,6 10-6,0 0 1,0 0 0,-1-1-1,1 1 1,-1 1 0,1-1-1,-1 0 1,0 1 0,0-1-1,0 1 1,0 0 0,0 0-1,0 0 1,0 0 0,0 1-1,0-1 1,0 1 0,-1 0-1,1-1 1,0 2 0,0-1-1,-4 1 1,-1 0 8,1 1 1,0-1-1,0 2 0,0-1 1,0 1-1,0 0 0,1 0 0,-1 1 1,1 0-1,0 0 0,0 1 1,0-1-1,-7 9 0,9-8 16,0-1-1,0 1 1,0 0-1,1 0 0,-1 0 1,1 1-1,1-1 1,-1 1-1,1 0 1,0 0-1,0 0 1,0 0-1,1 0 1,0 0-1,1 0 0,-1 9 1,1-12-12,1 0 0,-1 1 0,1-1 0,0 0 0,0 0 0,0 0 0,0-1 0,1 1 0,-1 0 0,1 0 0,0-1 0,0 1 0,0-1 0,0 1 0,0-1 0,0 0 0,0 0 0,1 0 0,-1 0 0,1 0 0,0 0 0,-1-1 0,1 1 0,0-1 0,0 0 0,0 0 0,4 1 0,9 2-46,1 0-1,0-1 1,31 1 0,-33-3 18,0 0-2,-1 1 0,1 0 0,-1 1 0,0 1 0,0 0 0,14 6 0,-22-7 32,-1 0-1,1 0 0,-1 0 0,0 1 1,0 0-1,0 0 0,0 0 0,0 1 1,-1 0-1,0-1 0,0 2 0,-1-1 1,1 0-1,-1 1 0,0-1 0,3 8 0,-2 1 6,0-1-1,-1 1 0,-1 0 0,0 0 0,-1 0 0,0 0 0,-1 0 0,0 0 0,-1 0 0,-4 15 0,18-77-2664,-4 10 2074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5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23 167 21229,'-2'24'1948,"-7"41"1,4-38-750,-1 38 1,6-58-1038,0 1 1,0-1-1,1 1 0,0-1 0,1 0 1,-1 1-1,1-1 0,1 0 0,5 12 1,-8-18-151,1 1 0,0-1 0,0 0 0,-1 1-1,1-1 1,0 0 0,0 0 0,0 0 0,1 0 0,-1 0 0,0 0 0,0 0 0,1 0 0,-1 0 0,0 0 0,1-1 0,-1 1 0,0-1 0,1 1 0,-1-1 0,1 1 0,2-1 0,-1 0-14,0 0 0,0 0-1,0-1 1,0 1 0,0-1-1,-1 0 1,1 0 0,0 0 0,0 0-1,-1-1 1,4-1 0,4-4-71,0-1-1,-1 0 1,1 0 0,13-17 0,-2-1-85,-13 15 51,1-1 1,1 2-1,0 0 1,16-14-1,-25 23 93,0 0-1,0 1 0,1-1 0,-1 0 1,0 1-1,1-1 0,-1 0 0,0 1 1,1 0-1,-1-1 0,3 1 0,-4 0 13,1 0 0,0 0 0,-1 0-1,1 0 1,-1 0 0,1 0 0,-1 1-1,1-1 1,-1 0 0,1 0 0,-1 1-1,1-1 1,-1 0 0,1 0 0,-1 1-1,1-1 1,-1 1 0,1-1 0,-1 0-1,1 2 1,1 1 21,-1 0 0,0 1 0,1-1 0,-1 1 0,0 0 0,-1-1 0,2 6 0,5 18 195,-7-26-206,1-1-1,-1 1 1,1-1 0,-1 1 0,0-1 0,1 1 0,-1-1-1,1 0 1,-1 1 0,1-1 0,-1 0 0,1 1-1,0-1 1,-1 0 0,1 0 0,-1 0 0,1 0 0,0 1-1,-1-1 1,1 0 0,-1 0 0,1 0 0,0 0 0,-1 0-1,1 0 1,0 0 0,-1-1 0,1 1 0,-1 0 0,2 0-1,16-10 100,-16 9-96,48-30-35,-29 16-128,1 1 0,1 2 0,0 0 0,0 1 0,40-12 0,-59 22 115,0 0-1,0 0 1,0 1 0,0-1 0,0 1 0,0 0 0,0 0 0,0 0 0,0 1 0,0-1-1,0 1 1,0 0 0,0 0 0,5 3 0,-7-3 19,0 1 1,1-1-1,-1 1 1,0 0-1,0 0 1,0 0-1,0 0 1,-1 0-1,1 0 0,-1 0 1,1 1-1,-1-1 1,0 1-1,1-1 1,-1 1-1,-1-1 1,1 1-1,0 0 0,-1-1 1,1 1-1,-1 5 1,1-5-43,-1 1-1,0 0 1,0-1 0,0 1 0,0-1 0,0 1-1,-1 0 1,0-1 0,0 1 0,0-1 0,0 1-1,0-1 1,-3 5 0,3-8 33,1 1-1,0-1 1,0 0 0,-1 1 0,1-1 0,0 0-1,0 0 1,-1 1 0,1-1 0,0 0-1,-1 0 1,1 0 0,0 0 0,-1 1-1,1-1 1,0 0 0,-1 0 0,1 0-1,-1 0 1,1 0 0,0 0 0,-1 0-1,1 0 1,0 0 0,-1 0 0,1 0 0,-1 0-1,1 0 1,0 0 0,-1-1 0,1 1-1,0 0 1,-1 0 0,1 0 0,0 0-1,-1-1 1,1 1 0,0 0 0,-1 0-1,1-1 1,0 1 0,0 0 0,-1-1 0,1 1-1,-14-18-165,12 14 60,-14-19-293</inkml:trace>
  <inkml:trace contextRef="#ctx0" brushRef="#br0" timeOffset="1">517 2 20276,'8'-2'2041,"-5"4"-1601,-2-2 712,1 3 344,-4 4-935,-1 0-41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0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94 12691,'-2'1'233,"1"0"0,0 0 0,-1 0 0,1 0 0,0 0 0,-1 0 1,1 1-1,0-1 0,0 0 0,0 0 0,0 1 0,0-1 0,0 1 0,0-1 0,1 1 1,-1 0-1,0-1 0,1 1 0,0-1 0,-1 1 0,1 0 0,0 0 0,0-1 1,0 1-1,0 0 0,0-1 0,0 1 0,0 0 0,0-1 0,1 1 0,0 3 0,0-4-105,-1 0 1,0 0-1,1 0 0,-1 0 0,1 0 0,0 0 0,-1 0 0,1 0 0,0-1 0,0 1 0,-1 0 0,1 0 0,0 0 0,0-1 0,0 1 0,0-1 0,0 1 0,0 0 0,0-1 0,0 0 0,0 1 0,0-1 0,0 0 0,0 1 0,0-1 0,0 0 1,1 0-1,-1 0 0,0 0 0,0 0 0,0 0 0,0 0 0,0 0 0,0-1 0,1 1 0,-1 0 0,0-1 0,0 1 0,0-1 0,0 1 0,0-1 0,0 1 0,0-1 0,-1 0 0,1 1 0,1-2 0,3-2-44,-1 0 0,0-1-1,-1 1 1,1-1 0,-1 1-1,0-1 1,0 0 0,0 0-1,-1-1 1,0 1 0,0 0 0,2-11-1,-3 14-71,0-1-1,0 1 1,-1-1-1,1 0 1,-1 1 0,0-1-1,0 1 1,0-1-1,0 0 1,0 1-1,-1-1 1,1 1 0,-1-1-1,0 0 1,1 1-1,-1-1 1,0 1-1,-1 0 1,1-1 0,0 1-1,-1 0 1,1 0-1,-1 0 1,0 0-1,1 0 1,-1 0 0,0 0-1,0 1 1,-4-3-1,4 3-7,0 0 1,0 0-1,-1 0 0,1 1 0,0-1 0,0 1 1,0-1-1,-1 1 0,1 0 0,0 0 0,0 0 0,-1 0 1,1 0-1,0 1 0,0-1 0,-1 1 0,-2 0 1,1 1-1,0 0 0,0 0 0,1 0 0,-1 1 0,0-1 0,1 1 0,0 0 0,-5 5 0,1 0-3,0 1 0,1-1 0,0 1 0,1 0 0,0 1 0,-7 18 0,9-19-6,0 1-1,0-1 1,1 1 0,0 0-1,1 0 1,0 0 0,1 0-1,0 0 1,0 0 0,1 0-1,1 0 1,-1 0 0,4 10-1,-4-18 5,-1 0-1,1-1 0,0 1 1,-1-1-1,1 1 1,0-1-1,0 1 0,0-1 1,0 0-1,0 0 0,0 1 1,0-1-1,1 0 1,-1 0-1,0 0 0,1 0 1,-1 0-1,1 0 0,-1-1 1,1 1-1,2 1 1,-1-2 0,-1 0 0,1 0 0,0 0 0,-1 0 0,1 0 0,-1-1 0,1 1 0,-1-1 0,1 1 0,-1-1 0,0 0 0,1 0 0,1-2 0,8-4 2,0 0-1,-1-2 1,0 1-1,11-12 1,-21 19-1,94-100 65,0-1 120,-90 98-167,-1 0-1,1 0 0,0 1 0,9-6 0,-14 9-14,1 0 0,0-1-1,-1 1 1,1 0 0,-1-1-1,1 1 1,0 0 0,-1 0-1,1 0 1,0-1 0,-1 1-1,1 0 1,0 0 0,-1 0-1,1 0 1,0 0-1,-1 0 1,1 0 0,-1 1-1,1-1 1,0 0 0,-1 0-1,1 0 1,0 1 0,-1-1-1,1 0 1,-1 1 0,1-1-1,-1 0 1,1 1 0,-1-1-1,1 1 1,-1-1 0,1 1-1,-1-1 1,1 1 0,-1-1-1,0 1 1,1-1 0,-1 1-1,0 0 1,1-1-1,-1 1 1,0-1 0,0 1-1,0 0 1,0-1 0,0 1-1,0 0 1,0-1 0,0 1-1,0 0 1,1 29 52,1 10-33,-2-38-18,1 1 0,-1-1-1,1 0 1,0 1 0,-1-1 0,1 0 0,0 1 0,0-1-1,0 0 1,1 0 0,-1 0 0,3 3 0,-3-5-2,0 1 0,0 0 0,1 0 1,-1-1-1,0 1 0,1-1 1,-1 1-1,0-1 0,1 1 0,-1-1 1,1 0-1,-1 0 0,1 0 0,-1 0 1,1 0-1,-1 0 0,1 0 1,-1 0-1,0 0 0,1-1 0,-1 1 1,1-1-1,-1 1 0,0-1 0,2 0 1,37-22 31,-33 19-27,12-9 14,27-15 17,-43 26-37,1 0 0,0 0 0,0 0 1,0 1-1,0 0 0,1 0 0,-1 0 0,0 0 0,6 1 0,-8 0 2,-1 0-1,0 0 0,1 1 0,-1-1 0,0 0 0,0 1 1,0-1-1,1 1 0,-1 0 0,0-1 0,0 1 1,0 0-1,0 0 0,0 0 0,0 0 0,0 0 0,0 0 1,-1 0-1,1 0 0,0 0 0,0 0 0,-1 0 0,1 0 1,-1 0-1,1 1 0,-1-1 0,0 0 0,1 0 1,-1 1-1,0 1 0,2 6 23,-2 0 0,1 0 0,-2 12 0,1-13-10,-2 22 86,-2 1 0,-15 55 0,22-124-3246,5 12 2617,4-1-175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0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19 16852,'0'-1'105,"1"1"1,-1-1-1,1 1 1,-1-1-1,0 0 1,1 1-1,-1-1 1,0 0-1,0 1 1,1-1-1,-1 0 1,0 0-1,0 1 1,0-1-1,0 0 1,0 0-1,0 1 1,0-1-1,0 0 1,0 1-1,0-1 1,0 0-1,-1-1 1,0 2-26,1 0 0,-1 0 1,1 0-1,-1 0 0,0 0 1,1 0-1,-1 0 0,0 0 1,1 0-1,-1 0 1,0 0-1,1 0 0,-1 0 1,1 0-1,-1 0 0,0 1 1,1-1-1,-1 0 0,1 0 1,-2 1-1,-33 22 2110,15-7-1486,0 1-1,2 1 1,0 0-1,-23 33 1,40-49-651,-1 0 0,1 0 0,0 0 1,0 0-1,0 0 0,0 0 0,0 1 0,-1 2 0,2-4-45,0-1 0,0 0 0,0 1 0,1-1-1,-1 1 1,0-1 0,0 1 0,0-1 0,0 1 0,0-1 0,1 0-1,-1 1 1,0-1 0,0 0 0,1 1 0,-1-1 0,0 1 0,0-1-1,1 0 1,-1 0 0,0 1 0,1-1 0,-1 0 0,1 1-1,-1-1 1,0 0 0,1 0 0,-1 0 0,1 0 0,-1 1 0,0-1-1,1 0 1,-1 0 0,1 0 0,-1 0 0,1 0 0,-1 0 0,1 0-1,-1 0 1,0 0 0,1 0 0,-1 0 0,1-1 0,-1 1 0,1 0-1,-1 0 1,0 0 0,1-1 0,46-8 102,-32 5-99,-1 1 1,1 0 0,19 0 0,-29 3-13,0 1 0,-1-1 0,1 0-1,-1 1 1,1 0 0,-1 0 0,1 1 0,-1-1 0,1 1 0,-1 0 0,0 0-1,0 1 1,0-1 0,7 6 0,-9-6 1,0 0 1,0-1-1,0 1 0,0 0 1,-1 0-1,1 0 1,-1 1-1,1-1 0,-1 0 1,0 0-1,0 1 1,0-1-1,0 1 0,0-1 1,0 1-1,-1-1 1,1 1-1,-1-1 0,0 1 1,0 4-1,0-4 21,-1 1 0,0-1 1,0 1-1,0-1 0,-1 1 0,1-1 0,-1 1 1,0-1-1,0 0 0,0 0 0,0 0 0,0 0 1,-4 2-1,0 2 49,-1-1 1,0-1-1,0 1 1,0-1-1,0-1 1,-1 1-1,0-1 1,0-1-1,0 1 1,-1-1-1,-12 3 1,17-6-167,1 1 0,0-1 0,0 1 1,0-1-1,-1 0 0,1 0 0,0 0 0,0-1 0,0 1 1,0-1-1,-1 0 0,1 0 0,0 0 0,0 0 1,0 0-1,1 0 0,-1-1 0,0 0 0,0 0 0,1 1 1,-1-1-1,1-1 0,0 1 0,-1 0 0,1-1 1,0 1-1,0-1 0,1 1 0,-1-1 0,0 0 0,1 0 1,0 0-1,0 0 0,0 0 0,0 0 0,0 0 1,0 0-1,1 0 0,-1-1 0,1 1 0,0 0 0,0 0 1,1 0-1,-1-1 0,0 1 0,1 0 0,0 0 1,0 0-1,0 0 0,0 0 0,0 0 0,4-5 0,8-16-969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15683,'-1'0'47,"1"0"-1,0 0 1,0-1-1,0 1 1,0 0-1,0 0 1,0 0-1,0-1 1,0 1 0,0 0-1,-1 0 1,1 0-1,0 0 1,0-1-1,0 1 1,0 0-1,-1 0 1,1 0-1,0 0 1,0 0-1,0 0 1,-1 0-1,1 0 1,0-1-1,0 1 1,0 0-1,-1 0 1,1 0-1,0 0 1,0 0-1,-1 0 1,1 0-1,0 0 1,0 0-1,0 0 1,-1 0 0,1 1-1,0-1 1,0 0-1,0 0 1,-1 0-1,1 0 1,-3 11 988,4 17 413,12 51-748,3-2-1,4 0 1,3-1-1,54 119 1,-69-177-708,-5-10-82,1 1 1,0-1 0,0 0 0,11 15-1,-15-23 66,0-1 1,0 1-1,0 0 0,0 0 0,0 0 0,0 0 1,0 0-1,0-1 0,0 1 0,0 0 0,0 0 1,1 0-1,-1 0 0,0-1 0,0 1 0,0 0 1,0 0-1,0 0 0,0 0 0,0 0 0,0 0 1,1 0-1,-1-1 0,0 1 0,0 0 0,0 0 1,0 0-1,0 0 0,0 0 0,1 0 0,-1 0 1,0 0-1,0 0 0,0 0 0,0 0 0,1 0 0,-1 0 1,0 0-1,0 0 0,0 0 0,0 0 0,1 0 1,-1 0-1,0 0 0,0 0 0,0 0 0,0 0 1,0 0-1,1 0 0,-1 0 0,0 0 0,0 0 1,0 1-1,0-1 0,0 0 0,1 0 0,-4-21-511,3 19 548,-7-34-393,-1-9-119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0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73 17692,'10'0'1231,"0"-1"1,-1 0 0,1 0-1,-1-1 1,17-6-1,-25 8-1172,-1 0-1,0 0 0,1 0 1,-1-1-1,1 1 0,-1 0 0,0 0 1,1 0-1,-1-1 0,0 1 1,1 0-1,-1-1 0,0 1 1,1 0-1,-1 0 0,0-1 0,1 1 1,-1-1-1,0 1 0,0 0 1,0-1-1,1 1 0,-1-1 0,0 1 1,0 0-1,0-1 0,0 1 1,0-1-1,0 1 0,0-1 1,-8-11 646,-19-2-273,19 12-377,1 1 0,-1 0 1,1 1-1,-1 0 0,1 0 0,-1 0 1,1 1-1,0 0 0,-1 1 0,1 0 0,0 0 1,0 0-1,-8 4 0,9-3-40,0-1 0,1 1 1,-1 1-1,1-1 0,0 1 0,0-1 0,0 2 0,1-1 1,-1 0-1,1 1 0,0 0 0,1 0 0,-1 0 0,1 0 1,0 1-1,-3 6 0,5-10-14,0 0-1,0 0 1,1 0 0,-1 0-1,1 0 1,-1 0 0,1 0 0,0 0-1,0 0 1,0 0 0,0 0-1,0 0 1,0 0 0,1 0 0,-1 0-1,1 0 1,-1 0 0,1 0-1,0-1 1,-1 1 0,1 0 0,0 0-1,0 0 1,1-1 0,-1 1-1,0-1 1,0 1 0,1-1 0,-1 1-1,1-1 1,0 0 0,-1 0-1,1 1 1,0-1 0,-1 0 0,1-1-1,0 1 1,3 1 0,1 0-82,1 0-1,-1-1 1,1 0 0,0 0 0,0 0-1,-1-1 1,1 0 0,0 0 0,0-1 0,9-1-1,-3-2-268,0 1 0,-1-2-1,1 0 1,-1 0 0,0-1-1,0-1 1,-1 0 0,0 0-1,0-1 1,0 0 0,-1-1-1,-1-1 1,1 1-1,-2-1 1,1-1 0,6-12-1,13-25-856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0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20556,'-1'0'149,"-1"1"0,0 0-1,1 0 1,-1 0 0,1 0-1,0 0 1,-1 0 0,1 0-1,0 0 1,-1 0 0,1 1 0,0-1-1,0 0 1,0 1 0,0-1-1,0 1 1,0 2 0,-12 31 394,12-30-326,-9 34 630,2-1-1,2 1 1,1 1 0,2-1-1,4 69 1,0-101-782,-1-1 1,1 1-1,1-1 1,-1 1-1,1-1 1,0 1-1,3 6 1,-4-12-52,0 0 1,-1 1-1,1-1 1,0 0 0,0 1-1,0-1 1,0 0-1,0 0 1,0 0-1,1 0 1,-1 0 0,0 0-1,1 0 1,-1 0-1,0-1 1,1 1-1,-1 0 1,1-1-1,-1 1 1,1-1 0,-1 0-1,1 1 1,-1-1-1,1 0 1,-1 0-1,1 0 1,0 0-1,-1 0 1,1 0 0,-1-1-1,1 1 1,-1 0-1,1-1 1,2-1-1,5-1 30,-1-2 0,1 1-1,-1-1 1,0 0-1,0-1 1,0 0-1,10-11 1,46-54 198,-47 50-172,9-10 1,-6 10-39,-2-1 0,-1-1 0,0 0-1,14-28 1,-31 50-57,0 1 0,0 0-1,0 0 1,0 0 0,0 0-1,0 0 1,0-1 0,0 1-1,0 0 1,0 0 0,1 0-1,-1 0 1,0 0 0,0-1-1,0 1 1,0 0 0,0 0-1,0 0 1,0 0 0,0-1-1,0 1 1,0 0 0,-1 0-1,1 0 1,0 0 0,0 0-1,0-1 1,0 1 0,0 0-1,0 0 1,0 0 0,0 0-1,0 0 1,0 0 0,-1-1-1,1 1 1,0 0 0,0 0-1,0 0 1,0 0 0,-9 0-868,-7 5-870,-22 11 306,15-4 496</inkml:trace>
  <inkml:trace contextRef="#ctx0" brushRef="#br0" timeOffset="1">186 350 17004,'3'29'2072,"0"-6"-1072,3-2-416,2-5 945,3-3-137,5-9-624,3-4-480,8-7-856,5-8-408,5-12-424,-1-6 976,5-9-321,-3-9-319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1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41 15163,'4'-18'1226,"0"-4"893,-12 41 423,-15 57 56,-16 84 0,31-114-2124,1 1 0,3 0 0,2 57 0,10-38-87,-7-60-357,0 0 0,1 0 0,0 0 0,0 0 1,0 0-1,1 0 0,6 9 0,-8-14-36,-1-1 1,0 1-1,0-1 0,1 1 0,-1-1 1,1 1-1,-1-1 0,0 0 0,1 1 1,-1-1-1,1 0 0,-1 1 0,1-1 1,-1 0-1,1 1 0,-1-1 0,1 0 1,-1 0-1,1 0 0,-1 1 0,2-1 1,3-8-251,-4-18-274,-2 16 410,0 0 1,-2 1-1,1-1 1,-1 1-1,0 0 0,-1 0 1,0 0-1,0 1 1,-1-1-1,0 1 1,-1 0-1,0 0 0,0 1 1,0 0-1,-1 0 1,0 0-1,-13-8 0,15 13 658,17 7-245,0-3-439,0-1-1,0 0 1,0-1-1,0-1 1,0 1-1,0-2 0,-1 0 1,1 0-1,0-1 1,19-8-1,8-6-2507,61-36 1,-70 37 1123,26-18-498,-52 30 4644,-11 4-1566,-12 7 9,8-1-166,0 0 1,0 1-1,1 1 0,0 0 0,-12 11 0,18-14-733,-1-1 0,1 1 0,0 0 1,0 0-1,1 1 0,-1-1 0,1 1 1,1-1-1,-1 1 0,1 0 1,0 0-1,-2 10 0,3-15-145,1 0 0,0 0-1,0 0 1,0 0 0,0 0 0,1 0 0,-1-1-1,0 1 1,0 0 0,0 0 0,1 0-1,-1 0 1,0 0 0,1 0 0,-1-1 0,1 1-1,-1 0 1,1 0 0,-1-1 0,1 1 0,0 0-1,-1-1 1,1 1 0,0 0 0,0-1-1,-1 1 1,1-1 0,0 1 0,0-1 0,0 0-1,-1 1 1,1-1 0,0 0 0,0 0 0,0 1-1,1-1 1,5 1 25,0 0 0,-1-1 0,1 0 0,7-1 0,-7 1-24,143-12 226,-99 5-245,1 3 0,-1 2 0,76 7 1,-122-4 4,19 3-27,-23-4 30,0 0-1,0 1 1,0-1-1,0 0 1,0 1 0,0-1-1,0 1 1,-1-1-1,1 1 1,0-1-1,0 1 1,0-1-1,-1 1 1,1 0 0,0-1-1,-1 1 1,1 0-1,-1 0 1,1-1-1,0 2 1,-1-1 4,0-1 1,0 0-1,0 0 1,0 0-1,0 1 1,0-1-1,0 0 0,0 0 1,0 0-1,0 1 1,0-1-1,0 0 1,0 0-1,0 0 1,0 1-1,0-1 1,0 0-1,-1 0 0,1 0 1,0 1-1,0-1 1,0 0-1,0 0 1,0 0-1,0 0 1,-1 0-1,1 1 0,0-1 1,0 0-1,0 0 1,0 0-1,-1 0 1,1 0-1,0 0 1,0 0-1,0 0 0,-1 0 1,1 0-1,0 0 1,0 1-1,0-1 1,-1 0-1,1 0 1,0-1-1,0 1 0,-1 0 1,1 0-1,0 0 1,0 0-1,0 0 1,0 0-1,-1 0 1,1 0-1,0 0 1,0 0-1,0 0 0,-1-1 1,-12-7 474,5-6-312,0 0 1,1-1-1,1 0 0,1 0 1,0-1-1,-4-23 0,0 3-95,5 23-72,1 3 6,0 0 0,1 0 0,-2-11 0,4 20-18,-1-1 1,1 1-1,0 0 0,0-1 0,0 1 1,0-1-1,0 1 0,0 0 0,0-1 0,1 1 1,-1 0-1,1-1 0,-1 1 0,0 0 0,1-1 1,0 1-1,-1 0 0,1 0 0,0 0 0,0 0 1,0-1-1,0 1 0,-1 0 0,1 0 0,1 1 1,-1-1-1,0 0 0,0 0 0,2-1 0,94-21-1672,-28-6 1209,-28 10 216,36-12-206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1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1313 53 15011,'26'-22'2627,"-25"20"-2338,1 1 0,-1-1 1,0 1-1,0-1 1,0 1-1,0-1 0,0 0 1,0 0-1,0 1 0,-1-1 1,1 0-1,-1 0 0,1 0 1,-1-4-1,0 6-213,-1 0 1,0 0-1,0 0 0,0 0 1,0 0-1,0 0 0,0 0 1,0 0-1,0 0 0,0 0 0,1 0 1,-1 0-1,0 1 0,0-1 1,0 0-1,0 1 0,0-1 1,1 1-1,-1-1 0,0 1 1,-1 0-1,-5 2 228,-294 36 1140,217-30-1407,-1-4 0,-142-11 0,226 6-37,-59-1 16,-1 3 1,1 2-1,0 3 0,-65 16 0,77-14 53,-72 2 0,65-7 4,32 0 28,23-4-143,-1 0-1,1 0 0,-1 0 1,0 0-1,1 0 0,-1 0 1,1 1-1,-1-1 0,0 0 1,1 0-1,-1 1 0,1-1 1,-1 0-1,1 1 0,-1-1 1,1 0-1,-1 1 0,1-1 1,-1 1-1,1-1 0,-1 1 1,1-1-1,0 1 0,-1-1 1,1 1-1,0-1 0,0 1 1,-1-1-1,1 1 0,0 0 1,1 0-144,0-1-1,0 0 1,0 0 0,0 1 0,1-1 0,-1 0 0,0 0 0,0 0 0,0 0 0,0-1 0,0 1 0,1 0 0,-1 0 0,0-1-1,0 1 1,0 0 0,0-1 0,1 0 0,34-18-1445,-10 8 727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1:1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377 129 13723,'4'-16'1364,"0"0"1,-1 0-1,0 0 1,-2 0 0,1-18-1,-2 34-1317,0-1 0,0 1 0,0-1 0,0 0 0,0 1 0,0-1 0,0 1 0,0-1 0,-1 0 0,1 1 0,0-1 0,0 1 0,-1-1 0,1 1 0,0-1 0,0 1 0,-1-1 0,1 1 0,-1-1 0,1 1 0,0 0 0,-1-1 0,1 1 0,-1-1 0,1 1 0,-1 0 0,1-1 0,-1 1 0,0 0 0,0 0-13,-1 0 0,1 0-1,0 0 1,0 0 0,-1 0 0,1 0 0,0 1-1,0-1 1,0 0 0,-1 1 0,1-1 0,0 1-1,-1 0 1,-35 27-91,33-25 121,-153 122 46,50-41-15,101-79-86,0-1-5,1 0 0,0 0 1,0 0-1,0 0 0,1 1 1,0 0-1,-1 0 0,2 0 1,-1 1-1,-5 10 0,9-15-4,0 0 0,0 0 0,0 0-1,0 0 1,0 0 0,0 0 0,0 0 0,1 1-1,-1-1 1,0 0 0,1 0 0,-1-1 0,0 1-1,1 0 1,-1 0 0,1 0 0,0 0 0,-1 0 0,1 0-1,0-1 1,-1 1 0,1 0 0,0-1 0,0 1-1,0 0 1,0-1 0,0 1 0,0-1 0,1 1-1,34 12 18,-30-11-11,30 8 36,-8-2 4,0 0 0,0 2 0,-1 1 0,44 24 1,-48-19 32,18 11-939,-38-25 872,0-1 0,0 1 1,0-1-1,0 0 0,0 0 0,0 0 1,0 0-1,1-1 0,-1 1 1,0-1-1,5 0 0,-3-1-136,-3-2-24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2214 14651,'242'-150'2796,"-15"-19"-2434,-159 116-274,213-174 5,-41 33 234,268-228 1234,-149 120-156,-277 234-1120,396-294 713,-431 332-969,198-135 58,-244 164-86,6-4 10,0 0 0,0-1 0,-1 0 0,1 0 1,-1 0-1,5-8 0,-11 14-17,0-1 1,1 1 0,-1 0-1,0-1 1,0 1-1,1 0 1,-1-1 0,0 1-1,0-1 1,0 1-1,0 0 1,1-1 0,-1 1-1,0-1 1,0 1-1,0 0 1,0-1 0,0 1-1,0-1 1,0 1-1,0 0 1,0-1 0,0 1-1,0-1 1,0 1-1,-1 0 1,1-1-1,0 1 1,0-1 0,0 1-1,0 0 1,-1-1-1,1 1 1,0 0 0,0-1-1,-1 1 1,1 0-1,0-1 1,-1 1 0,1 0-1,0 0 1,-1-1-1,1 1 1,0 0 0,-1 0-1,1 0 1,-1 0-1,1-1 1,0 1 0,-1 0-1,1 0 1,-1 0-1,1 0 1,0 0 0,-1 0-1,1 0 1,-1 0-1,0 0 1,-32 2-649,28-1 557,-1-1 42,-8 2-37,0 0-1,0-2 1,-25-1 0,-2-10-187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12883,'8'-3'100,"0"1"1,0 0-1,0 0 1,0 1-1,0 0 1,0 1-1,1-1 1,-1 2-1,0-1 1,15 4-1,4 2 79,48 18 0,-73-23-157,246 109 204,-9 21-202,-25-14-27,444 192-88,17-32 314,-615-253-174,881 411 570,-419-142-474,8 5-24,11-24 285,88 20 623,-367-182 663,-239-104-1465,-8-9 70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12 16956,'10'-12'1568,"-14"18"-461,-15 19-234,-201 361 1389,211-367-2181,8-17-201,3-4-71,15-28-751,67-132-904,-50 92 1206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12243,'2'6'202,"-1"1"1,1 0 0,-1 0 0,-1 0 0,1 0 0,-1 0-1,-1 0 1,1 0 0,-1-1 0,0 1 0,-1 0-1,-2 8 1,-1 7 225,1 1 75,-41 232 2972,37-195-2886,3-1 0,5 83 0,0-129-513,2 0-1,0 0 0,0 0 0,8 20 1,-15-68 332,-2 8-349,2-1 1,1 1 0,1-1-1,1 0 1,4-45 0,-1 63-64,1 1 0,0-1 0,0 1 0,1-1 1,0 1-1,1 0 0,0 0 0,7-12 0,-7 15 0,1 0 0,-1 1 0,1-1 0,0 1 1,0 0-1,1 1 0,0-1 0,-1 1 0,2 0 0,-1 1 0,0-1 0,12-4 0,-10 6 0,-1-1 0,0 1 0,1 0 1,0 1-1,-1 0 0,1 0 0,0 0 1,-1 1-1,1 1 0,0-1 0,-1 1 0,1 0 1,0 1-1,-1 0 0,1 0 0,-1 1 1,0-1-1,0 2 0,0-1 0,0 1 1,-1 0-1,1 0 0,-1 1 0,0 0 0,9 9 1,-9-7 44,0 0 0,0 1 1,0 0-1,-1 0 1,0 1-1,0-1 0,-1 1 1,0 0-1,-1 0 0,0 0 1,0 1-1,-1-1 1,0 1-1,-1-1 0,0 1 1,-1 0-1,0 0 0,0-1 1,-4 20-1,4-29-22,0 1 0,0-1 0,0 1 0,0-1 0,0 1 0,0 0 0,0-1 0,0 1 0,0-1 0,0 1-1,-1-1 1,1 1 0,0-1 0,0 1 0,-1-1 0,1 1 0,0-1 0,-1 0 0,1 1 0,0-1 0,-1 1 0,1-1 0,-1 0 0,0 1 0,-5-10 432,-2-25-15,-6-149 277,13 180-714,1 1 0,0 0 0,1 0 0,-1 0 1,0-1-1,1 1 0,-1 0 0,3-4 0,-3 6 0,0-1 1,0 1-1,0-1 0,1 1 0,-1 0 1,0-1-1,1 1 0,-1 0 1,0 0-1,0-1 0,1 1 1,-1 0-1,1 0 0,-1-1 1,0 1-1,1 0 0,-1 0 0,1 0 1,-1 0-1,0 0 0,1-1 1,-1 1-1,1 0 0,-1 0 1,0 0-1,1 0 0,0 0 0,2 2-4,1-1 0,-1 0 0,0 1 0,0 0 0,0 0 0,0 0 0,0 0 0,3 3 0,7 5-6,-7-6 7,0 0-1,0 0 1,1-1-1,-1 0 1,1 0-1,0-1 1,0 0-1,0 0 1,0 0-1,0-1 1,0 0-1,0 0 1,1-1-1,11-1 1,-9 0 2,0-1 1,0-1-1,0 1 1,-1-2-1,1 1 1,-1-1-1,0-1 1,0 0-1,13-9 1,-5 1 5,-1 0-1,-1-1 1,0-1 0,-1 0-1,-1-1 1,0-1 0,-1 0-1,-1 0 1,16-34 0,-22 38 2,0 1 1,-1-1-1,5-24 1,-8 34-7,0-1 0,-1 1 0,1 0 0,-1 0 0,0 0 0,0-1 0,0 1 0,0 0 1,-1 0-1,0-1 0,1 1 0,-1 0 0,0 0 0,0 0 0,-1 0 0,1 0 0,-1 0 0,1 0 0,-1 1 0,0-1 1,-3-3-1,3 5-2,1 0 1,-1 0 0,1 0-1,-1 0 1,0 1 0,1-1-1,-1 1 1,0-1 0,0 1-1,0-1 1,1 1 0,-1 0-1,0 0 1,0 0 0,0 0-1,1 0 1,-1 1 0,0-1 0,0 0-1,0 1 1,1-1 0,-1 1-1,0 0 1,1 0 0,-1-1-1,0 1 1,1 0 0,-1 0-1,1 1 1,0-1 0,-3 2-1,-2 3-3,0 0 0,0 0 0,0 0 0,1 1-1,-8 13 1,5-5-1,1 1-1,0 0 1,1 0-1,1 0 0,0 1 1,2 0-1,0 0 1,-2 25-1,5-28 9,-1 0-1,2 0 0,0 0 1,0 0-1,1 0 0,1-1 1,0 1-1,1-1 1,1 1-1,11 22 0,-10-26 1,1-1 1,0 0-1,0 0 0,1 0 0,0-1 0,0-1 0,1 1 0,0-2 0,0 1 0,20 10 1,-24-15 0,0 0 0,1 1 0,0-2 0,-1 1 0,1-1 0,0 1 0,0-2 0,0 1 1,0-1-1,6 0 0,-8 0 4,0-1 0,0 1-1,-1-1 1,1 0 0,0-1 0,0 1 0,-1-1 0,1 0 0,0 1 0,-1-2 0,0 1 0,0 0-1,1-1 1,-1 1 0,0-1 0,2-3 0,0-1 12,-1 1 0,0-1 1,0 0-1,0 0 0,-1-1 0,0 1 0,-1-1 0,1 1 1,-2-1-1,1 0 0,-1 0 0,0 0 0,0-13 1,-1 15-7,0-1 0,-1 0 0,1 0 1,-1 1-1,0-1 0,-1 1 1,0-1-1,0 1 0,0-1 1,-1 1-1,0 0 0,0 0 1,0 0-1,-1 0 0,0 1 0,-6-7 1,9 11-14,0 0 1,0 0-1,0 0 1,0 0-1,0 0 1,0 0-1,-1 0 1,1 1-1,0-1 0,0 1 1,-1-1-1,1 1 1,0-1-1,-1 1 1,1 0-1,0-1 1,-1 1-1,1 0 1,-1 0-1,1 0 1,0 0-1,-1 0 1,1 1-1,-1-1 1,1 0-1,0 1 0,-1-1 1,1 1-1,0-1 1,0 1-1,-1-1 1,1 1-1,0 0 1,0 0-1,-2 1 1,1 0-4,1 0 1,-1 0-1,1-1 1,0 1-1,0 0 1,0 1-1,0-1 0,0 0 1,0 0-1,0 0 1,1 0-1,-1 1 1,1-1-1,-1 0 1,1 1-1,0-1 1,0 0-1,0 1 1,0-1-1,1 0 1,0 4-1,0-2-1,0 0 1,1-1-1,0 1 0,-1-1 0,1 1 1,0-1-1,1 0 0,-1 0 1,1 0-1,-1 0 0,1 0 0,0-1 1,0 1-1,0-1 0,0 0 0,0 0 1,1 0-1,-1 0 0,1 0 0,-1-1 1,1 1-1,0-1 0,0 0 1,-1 0-1,1-1 0,0 1 0,5-1 1,2 1-3,0-1 1,-1 0 0,1-1 0,0 0 0,-1-1 0,1 0 0,-1 0 0,20-8-1,-18 5 6,-1-1-1,0 0 0,0-1 0,-1 0 1,12-10-1,-16 12 6,-1 0 1,0 0 0,0-1-1,0 0 1,0 0-1,-1 0 1,0 0-1,-1-1 1,7-13-1,-8 6 2,-5 11-3,1 4-4,1 0-1,0 0 1,0 0 0,-1 0-1,1 0 1,0 0 0,0 0-1,0 0 1,0 1 0,1-1-1,-1 0 1,-1 3 0,-4 8-10,1 0 0,0 1 0,1-1-1,1 1 1,0 0 0,1 0 0,0 0 0,1 0 0,0 1 0,2 21 0,-1-33 9,0 0 0,1 0 1,-1 0-1,0 0 0,1 0 0,0 0 1,-1 0-1,1 0 0,0 0 0,0-1 1,0 1-1,0 0 0,0 0 0,0-1 0,0 1 1,3 2-1,-2-4 0,-1 1 0,0 0 0,1-1 0,-1 1 1,0-1-1,1 1 0,-1-1 0,1 0 0,-1 1 0,0-1 0,1 0 1,-1 0-1,1 0 0,-1 0 0,1 0 0,-1 0 0,3-1 0,3-2 0,-1 1 0,1-1-1,-1 0 1,0-1-1,0 1 1,0-1-1,10-9 1,1-4 14,0-1 0,27-37 0,-28 34-19,0 0 0,22-19 0,-38 40 5,0 0 0,0 0-1,0-1 1,0 1 0,0 0-1,1 0 1,-1 0-1,0-1 1,0 1 0,0 0-1,0 0 1,1 0 0,-1 0-1,0 0 1,0-1 0,0 1-1,1 0 1,-1 0-1,0 0 1,0 0 0,0 0-1,1 0 1,-1 0 0,0 0-1,0 0 1,1 0-1,-1 0 1,0 0 0,0 0-1,1 0 1,-1 0 0,0 0-1,0 0 1,0 0 0,1 0-1,-1 0 1,0 0-1,0 0 1,1 1 0,-1-1-1,0 0 1,0 0 0,0 0-1,0 0 1,1 0-1,-1 1 1,0-1 0,0 0-1,0 0 1,0 0 0,0 1-1,1-1 1,-1 0 0,0 0-1,0 0 1,0 1-1,0-1 1,0 0 0,0 0-1,0 1 1,0-1 0,0 0-1,0 0 1,0 1 0,0 19-57,0-19 55,-3 39-43,1-25 48,0 0 0,1 1-1,1-1 1,1 0 0,0 1 0,5 21 0,-6-35 2,1 0 0,-1-1 0,0 1 0,1 0 1,-1-1-1,1 1 0,0-1 0,-1 1 1,1-1-1,0 1 0,0-1 0,0 0 0,0 1 1,0-1-1,1 0 0,-1 0 0,0 0 0,0 0 1,1 0-1,-1 0 0,1 0 0,-1 0 0,1 0 1,-1-1-1,1 1 0,-1-1 0,1 1 0,0-1 1,-1 0-1,1 1 0,0-1 0,-1 0 0,1 0 1,0 0-1,-1 0 0,1 0 0,0-1 1,-1 1-1,1-1 0,-1 1 0,1-1 0,0 1 1,-1-1-1,1 0 0,-1 0 0,1 1 0,-1-1 1,0 0-1,1 0 0,-1-1 0,2-1 0,4-4-142,1 0-1,-2 0 0,1-1 0,-1 0 0,0 0 0,0 0 1,-1-1-1,-1 0 0,8-18 0,-6 9-160,-1-1 0,0-1 0,-1 1 0,1-22 0,-1-7-270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18964,'-1'23'1219,"-1"-1"-1,-8 33 1,5-29-348,-2 32-1,5-32-700,2 0-1,1 0 1,1 0-1,1 0 1,1-1-1,1 1 1,1-1-1,2 0 1,0-1-1,19 39 1,-27-63-289,-38-70-1407,21 49 1232,-1 1-1,0 1 1,-2 1-1,-31-24 1,51 42 308,-1 0 1,1-1-1,0 1 1,-1 0-1,1 0 1,0 0 0,0-1-1,-1 1 1,1 0-1,0 0 1,0-1-1,0 1 1,-1 0-1,1-1 1,0 1-1,0 0 1,0-1-1,0 1 1,0 0-1,0-1 1,-1 1-1,1 0 1,0-1-1,0 1 1,0 0-1,0-1 1,0 1-1,0 0 1,0-1-1,0 1 1,1 0-1,-1-1 1,0 1-1,11-8 343,25-1 66,-29 7-345,24-4 118,-16 3-405,0 0-1,0-1 0,0 0 1,-1-1-1,21-10 0,-34 14 169,0 0 0,1 1-1,-1-1 1,0 0 0,0 0-1,0 0 1,-1 0 0,1 0-1,0 0 1,0 0 0,0 0-1,-1 0 1,1 0 0,1-2-1,-9-3-371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15043,'2'3'208,"0"1"1,0-1-1,0 1 0,0-1 0,1 0 1,0 0-1,-1 0 0,1 0 0,0-1 0,0 1 1,1-1-1,-1 0 0,1 0 0,-1 0 1,1 0-1,-1-1 0,1 1 0,0-1 1,0 0-1,7 1 0,-6-2-58,0 0 0,0 0 0,0-1-1,0 0 1,-1 1 0,1-2 0,0 1 0,0-1 0,-1 1-1,1-1 1,-1-1 0,1 1 0,-1-1 0,0 1 0,0-1 0,6-6-1,-2 1-65,-1 0 0,-1 0 0,1 0 0,-2-1 0,1 0 0,-1 0 0,0 0 1,-1-1-1,0 1 0,0-1 0,-1 0 0,-1 0 0,1-1 0,0-15 0,-3 25-78,0 0 0,0 0-1,1 0 1,-1 0 0,-1 0 0,1-1 0,0 1 0,0 0 0,0 0 0,-1 0 0,1 0 0,0 0 0,-1 0 0,0-2 0,1 3-3,-1-1-1,1 1 1,0 0 0,-1 0 0,1 0 0,0 0 0,-1-1-1,1 1 1,0 0 0,-1 0 0,1 0 0,0 0-1,-1 0 1,1 0 0,0 0 0,-1 0 0,1 0 0,0 0-1,-1 0 1,1 0 0,0 0 0,-1 1 0,1-1 0,0 0-1,0 0 1,-1 0 0,1 0 0,0 0 0,-1 1-1,1-1 1,0 0 0,-3 2 6,1 0 0,0 0-1,-1 1 1,1-1 0,0 0-1,1 1 1,-1 0 0,0-1 0,-2 6-1,-1 6 11,0 1 0,0 0 0,2 1 0,0-1-1,0 1 1,2-1 0,0 1 0,2 29 0,-1-41-13,1 0 0,-1 0 0,1-1 0,0 1 1,0 0-1,0 0 0,1-1 0,-1 1 0,1-1 0,0 1 1,0-1-1,0 0 0,0 1 0,1-1 0,-1 0 0,1-1 1,0 1-1,4 3 0,-3-4-2,0 1-1,0-1 1,0 0-1,0-1 1,1 1 0,-1-1-1,0 0 1,1 0-1,-1 0 1,1 0-1,-1-1 1,1 0 0,0 0-1,-1 0 1,8-2-1,4-1-7,-1-1 0,1-1-1,-1-1 1,0 0 0,-1-1-1,0 0 1,0-1 0,15-12-1,4-5-101,59-57 1,-71 62-6,-21 20 110,1 0 0,-1 0 0,0-1 0,1 1 0,-1 0 0,0 0 1,1-1-1,-1 1 0,1 0 0,-1 0 0,0 0 0,1 0 0,-1 0 0,1-1 0,-1 1 0,1 0 0,-1 0 0,1 0 0,-1 0 1,0 0-1,1 0 0,-1 1 0,1-1 0,-1 0 0,1 0 0,-1 0 0,0 0 0,1 0 0,-1 1 0,1-1 0,-1 0 0,0 0 1,1 1-1,-1-1 0,0 0 0,1 0 0,-1 1 0,0-1 0,1 0 0,-1 1 0,0-1 0,0 1 0,0-1 0,1 0 0,-1 1 1,0-1-1,0 1 0,0-1 0,0 1 0,0-1 0,0 0 0,0 1 0,0 0 0,2 26 82,-2-25-71,0 24 96,-1-8 36,1-1 0,1 0 1,1 0-1,6 32 1,-7-47-120,-1-1 0,0 1 0,1 0 0,0-1 0,-1 1 1,1 0-1,0-1 0,0 1 0,0-1 0,0 0 0,0 1 0,0-1 0,1 0 1,-1 0-1,0 1 0,1-1 0,-1 0 0,3 1 0,-3-2-2,1 1 0,0-1 0,0 0-1,0 1 1,0-1 0,0 0 0,0 0 0,0 0 0,0 0-1,0-1 1,-1 1 0,1-1 0,0 1 0,0-1-1,0 1 1,0-1 0,-1 0 0,3-1 0,11-7 31,0 0 0,0-1 0,-1 0 1,13-14-1,53-56-287,-40 39-83,-27 28 205,-6 5-23,1-1-1,1 1 0,-1 0 1,1 1-1,1 0 0,-1 1 1,21-10-1,-29 15 115,0 1 0,0 0 0,1 0 1,-1-1-1,0 1 0,0 0 0,1 0 0,-1 0 0,0 0 1,0 1-1,1-1 0,-1 0 0,0 0 0,0 1 0,0-1 0,1 1 1,-1-1-1,0 1 0,0 0 0,0-1 0,0 1 0,0 0 0,0 0 1,0-1-1,0 1 0,0 0 0,0 0 0,-1 0 0,1 0 0,0 0 1,-1 0-1,1 1 0,-1-1 0,1 0 0,-1 0 0,1 2 0,2 5-41,-1 1 0,1-1 0,1 17 0,-4-23 57,2 36-38,-2-29-110,1 1 1,-1-1-1,1 1 1,1 0-1,0-1 1,5 13-1,-7-22 151,0 0 0,0 1 0,0-1 0,0 0 0,0 0 0,0 0 0,0 0 0,0 0-1,0 0 1,0 1 0,0-1 0,0 0 0,0 0 0,0 0 0,1 0 0,-1 0 0,0 0 0,0 0 0,0 0 0,0 0-1,0 1 1,0-1 0,0 0 0,1 0 0,-1 0 0,0 0 0,0 0 0,0 0 0,0 0 0,0 0 0,1 0-1,-1 0 1,0 0 0,0 0 0,0 0 0,0 0 0,0 0 0,0 0 0,1 0 0,-1 0 0,0 0 0,0 0-1,0-1 1,0 1 0,0 0 0,0 0 0,1 0 0,-1 0 0,0 0 0,0 0 0,0 0 0,0 0 0,0 0 0,0 0-1,0-1 1,0 1 0,4-12-235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18420,'-11'-1'1752,"17"1"-1576,16-2 264,4-1-600,6 0 248,6 3-104,12 3-168</inkml:trace>
  <inkml:trace contextRef="#ctx0" brushRef="#br0" timeOffset="1">545 126 16788,'0'0'77,"1"0"1,-1 0 0,0 1 0,1-1 0,-1 0 0,0 0 0,0 0 0,1 0 0,-1 1-1,0-1 1,1 0 0,-1 0 0,0 1 0,0-1 0,0 0 0,1 1 0,-1-1 0,0 0-1,0 1 1,0-1 0,0 0 0,1 1 0,-1-1 0,0 0 0,0 1 0,0-1 0,0 0-1,0 1 1,0-1 0,0 0 0,0 1 0,0-1 0,0 0 0,0 1 0,0-1 0,0 1-1,-1-1 1,1 1 0,-13 13 2147,-21 5-529,27-16-1627,-12 4-1027,17-3 330,11 0 212,10-1 269,-3 0 120,0 0-1,-1 1 1,1 1-1,18 8 1,-33-13 48,0 0-1,0 1 1,0-1 0,0 1 0,0 0 0,0-1 0,0 1 0,0 0 0,0 0 0,0-1 0,0 1 0,0 0 0,-1 0 0,1 0 0,0 0 0,0 0 0,-1 0-1,1 0 1,-1 0 0,1 0 0,-1 0 0,0 1 0,1-1 0,-1 0 0,0 2 0,0-1 21,0 0 1,-1-1-1,0 1 0,1 0 1,-1 0-1,0-1 0,0 1 0,0 0 1,0-1-1,0 1 0,0-1 1,0 1-1,0-1 0,-3 2 1,-3 3 67,1-1 1,-1 0 0,-1 0 0,1-1 0,-1 0 0,-8 4 0,12-7-136,1 0 1,0 0 0,0 0-1,0 0 1,-1 0-1,1-1 1,0 0 0,-1 0-1,1 0 1,0 0 0,-1 0-1,1-1 1,0 1-1,0-1 1,-1 0 0,1 0-1,-5-2 1,-4-8-112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15539,'15'-15'2280,"-13"11"-1794,2 0-1,-1 0 0,0 1 0,1 0 1,-1 0-1,1 0 0,0 0 0,0 0 0,0 1 1,9-4-1,-13 6-426,1 0 0,0 0 1,-1 0-1,1 0 0,-1 0 1,1 0-1,0 0 0,-1 0 0,1 1 1,-1-1-1,1 0 0,-1 0 0,1 1 1,-1-1-1,1 0 0,-1 1 0,1-1 1,-1 1-1,1-1 0,-1 1 0,0-1 1,1 0-1,-1 1 0,0 0 0,1-1 1,-1 1-1,0-1 0,0 1 0,1-1 1,-1 1-1,0-1 0,0 1 1,0 0-1,0-1 0,0 2 0,3 27 445,-3-18-370,2 9-10,-2-9-94,1 0-1,0 0 0,1-1 1,0 1-1,6 19 0,-7-29-27,-1 0 0,1 0 0,-1 0 0,1-1 0,-1 1 0,1 0-1,-1 0 1,1 0 0,0 0 0,0 0 0,0-1 0,-1 1 0,1 0-1,0-1 1,0 1 0,0-1 0,0 1 0,0-1 0,0 1 0,0-1 0,0 1-1,0-1 1,0 0 0,0 0 0,1 0 0,1 0 1,0 0-1,-1 0 1,1-1 0,-1 1-1,1-1 1,0 0 0,-1 0 0,0 0-1,1 0 1,2-2 0,6-4 6,0 0-1,0-2 1,11-10 0,-22 18-8,35-33 23,-21 19-12,2 0 0,33-25 0,-47 39-12,-1 0-1,0 0 1,1 0-1,-1 0 1,1 1-1,-1-1 1,1 0-1,-1 1 1,1-1 0,-1 1-1,1 0 1,0 0-1,-1-1 1,1 1-1,0 0 1,-1 0-1,4 1 1,-4-1 0,0 1-1,0-1 1,-1 1-1,1-1 1,0 1 0,0 0-1,0-1 1,0 1 0,-1 0-1,1 0 1,0 0 0,-1 0-1,1-1 1,0 1-1,-1 0 1,1 0 0,-1 0-1,0 0 1,1 2 0,1 6 1,0 0 0,-1-1 1,-1 1-1,1 0 1,-2 10-1,1-6 10,-2 36-167,13-62-1676,-4-2 1501,4-2-112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17260,'-24'21'1905,"9"-9"-780,1 0 0,-14 18-1,24-26-998,1 0 1,0 0-1,0 1 0,0 0 1,1 0-1,-1-1 0,1 1 1,0 1-1,0-1 0,1 0 1,0 0-1,-1 6 0,2-9-119,-1 0 0,1-1-1,0 1 1,0 0 0,0 0 0,0-1-1,0 1 1,1 0 0,-1 0 0,0-1-1,1 1 1,-1 0 0,1-1 0,0 1-1,0 0 1,-1-1 0,1 1 0,0-1 0,0 1-1,0-1 1,1 0 0,-1 1 0,0-1-1,0 0 1,1 0 0,-1 0 0,1 0-1,-1 0 1,1 0 0,-1 0 0,1 0-1,0-1 1,-1 1 0,1-1 0,0 1-1,0-1 1,1 1 0,3-1 8,-1 0 1,0 0-1,1 0 0,-1 0 1,0-1-1,0 0 1,0 0-1,1 0 0,-1-1 1,0 0-1,7-4 1,1-1 34,-2 0 0,1-1 1,-1-1-1,0 0 1,17-19-1,-22 22-21,0-1 0,0 0 0,-1-1 1,0 1-1,-1-1 0,0 0 0,0 0 0,0 0 0,-1-1 0,2-9 0,-5 18-27,0 0-1,1 0 1,-1 0 0,0-1-1,0 1 1,0 0-1,0 0 1,0 0-1,0 0 1,0 0-1,0 0 1,0-1-1,0 1 1,0 0-1,0 0 1,0 0-1,0 0 1,0 0 0,0-1-1,0 1 1,0 0-1,0 0 1,0 0-1,0 0 1,0 0-1,0 0 1,0-1-1,0 1 1,0 0-1,0 0 1,0 0-1,0 0 1,-1 0 0,1 0-1,0-1 1,0 1-1,0 0 1,0 0-1,0 0 1,0 0-1,0 0 1,0 0-1,-1 0 1,1 0-1,0 0 1,0 0-1,0 0 1,0 0 0,0 0-1,-1 0 1,1 0-1,0 0 1,0 0-1,-9 6 29,-9 14 0,13-10-21,0 0 0,1 1-1,-7 19 1,10-26-10,0 1-1,0 0 1,0 0-1,0 0 1,1 0-1,0 0 1,0 0-1,0 0 1,1 0-1,0 0 1,1 5-1,-1-8-37,0-1-1,-1 0 1,1 0-1,0 1 0,0-1 1,0 0-1,0 0 0,0 0 1,1 0-1,-1 0 1,0 0-1,0 0 0,1-1 1,-1 1-1,0 0 0,1-1 1,-1 1-1,1-1 1,-1 1-1,1-1 0,-1 0 1,1 1-1,-1-1 0,1 0 1,-1 0-1,1 0 1,-1 0-1,1-1 0,-1 1 1,3-1-1,5 0-192,1-1 0,-1-1 0,13-4 0,17-9-121,4-4-114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0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78 186 20332,'-17'19'1406,"-21"30"-156,35-45-1083,0 1-1,0-1 1,1 1 0,-1 0-1,1 0 1,0 0 0,1 0-1,-3 9 1,4-13-142,0 0 0,0-1 1,0 1-1,0 0 0,0 0 0,0 0 0,0 0 1,0 0-1,1 0 0,-1 0 0,0 0 0,0-1 1,1 1-1,-1 0 0,0 0 0,1 0 1,-1-1-1,1 1 0,-1 0 0,1 0 0,0-1 1,-1 1-1,1 0 0,1 0 0,0 0-13,-1 0 0,1 0-1,0 0 1,0-1 0,0 1-1,0-1 1,0 1 0,0-1-1,0 0 1,4 0-1,3 0-34,0-1-1,1 0 0,15-5 0,-13 2 35,1-1 1,-1 0 0,0-1-1,-1-1 1,1 0-1,-1 0 1,-1-1 0,0-1-1,0 0 1,0 0-1,-1-1 1,0 0 0,-1 0-1,0-1 1,-1 0 0,0 0-1,-1-1 1,0 0-1,-1 0 1,0-1 0,-1 1-1,-1-1 1,4-19-1,-7 28 1,1 0-1,-1 0 0,0 0 0,-1 0 0,1 0 1,-1 0-1,1 0 0,-1 0 0,0 1 1,-1-1-1,1 0 0,-1 1 0,-3-7 0,4 9-5,0-1 1,-1 0-1,1 1 0,-1-1 0,1 1 0,-1 0 0,0 0 0,1-1 0,-1 1 0,0 0 0,0 0 0,0 1 1,0-1-1,0 0 0,0 1 0,0-1 0,0 1 0,0-1 0,-1 1 0,1 0 0,0 0 0,0 0 0,0 0 1,0 1-1,0-1 0,-4 1 0,-3 2 9,-1 0 0,1 1 1,0-1-1,0 2 0,0-1 1,1 1-1,-1 1 0,-11 9 0,9-5-3,0 0 0,1 0-1,0 1 1,0 0-1,-8 15 1,16-22-10,-1 0 1,1-1 0,0 1 0,1 0 0,-1 0 0,1 0 0,0 0 0,-1 6 0,2-9-6,0 0 1,0 0-1,0 0 1,0 0-1,0 0 1,0 0-1,0 0 1,0 0-1,1 0 1,-1 0-1,0 0 1,1 0-1,-1 0 1,1 0-1,-1-1 0,1 1 1,-1 0-1,1 0 1,-1 0-1,1-1 1,0 1-1,0 0 1,-1-1-1,1 1 1,0 0-1,0-1 1,0 1-1,0-1 1,0 1-1,0-1 1,0 0-1,0 1 1,0-1-1,0 0 0,0 0 1,0 0-1,0 0 1,0 0-1,1 0 1,27 2-330,40-4 0,-52 0 208,0 1 1,-1 1-1,1 0 1,0 1 0,-1 1-1,1 0 1,-1 2-1,25 7 1,-37-9 94,0 0 0,0 1 0,-1-1 0,1 1 0,-1-1 0,0 1 0,0 0 0,0 0 0,0 0 0,0 1 0,-1-1 0,1 1 0,-1 0 0,0-1-1,0 1 1,0 0 0,-1 0 0,2 5 0,-2-7 1,-1 0 0,0 0-1,1 1 1,-1-1-1,0 0 1,0 0 0,0 0-1,0 0 1,0 0-1,-1 0 1,1 0 0,-1 0-1,1 0 1,-1 0-1,0 0 1,1 0 0,-1 0-1,0 0 1,-1-1-1,1 1 1,0 0 0,0-1-1,-1 1 1,1-1-1,-1 1 1,1-1 0,-1 0-1,1 1 1,-1-1-1,0 0 1,0 0 0,0 0-1,0 0 1,0-1-1,0 1 1,0 0 0,0-1-1,-3 1 1,-18 1-216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17772,'0'10'2154,"-3"243"1835,-16 332-1694,17-424-1745,2-161-543,0 0 0,0 0 0,0-1 0,0 1-1,0 0 1,0 0 0,-1 0 0,1 0-1,0 0 1,0 0 0,0 0 0,0 0 0,0 0-1,0 0 1,-1 0 0,1 0 0,0 0 0,0-1-1,0 1 1,0 0 0,0 0 0,0 0 0,-1 0-1,1 0 1,0 0 0,0 1 0,0-1 0,0 0-1,0 0 1,-1 0 0,1 0 0,0 0-1,0 0 1,0 0 0,0 0 0,0 0 0,0 0-1,-1 0 1,1 0 0,0 0 0,0 1 0,0-1-1,0 0 1,0 0 0,0 0 0,0 0 0,0 0-1,0 0 1,0 0 0,0 1 0,-1-1 0,1 0-1,0 0 1,0 0 0,0 0 0,0 0-1,0 1 1,0-1 0,0 0 0,-7-13 159,4-9-86,1 1 1,0-1 0,2 1-1,4-43 1,20-86-125,-18 119 8,1-1 1,1 1 0,2 0-1,1 1 1,22-42 0,-31 68 28,0 1 0,1-1 0,0 1 1,0-1-1,0 1 0,0 0 1,0 0-1,1 0 0,-1 1 1,1-1-1,0 1 0,-1 0 0,1 0 1,0 0-1,1 0 0,-1 1 1,0 0-1,0 0 0,1 0 0,6-1 1,-8 2-1,0 0 0,0 1 0,0-1 1,-1 1-1,1-1 0,0 1 0,0 0 1,0 0-1,-1 0 0,1 0 0,0 1 1,-1-1-1,1 1 0,-1-1 0,0 1 0,1 0 1,-1 0-1,0 0 0,0 0 0,0 1 1,-1-1-1,1 0 0,0 1 0,-1-1 0,1 1 1,-1-1-1,0 1 0,0 0 0,0 0 1,1 5-1,0 12 53,0 0 1,0 0-1,-2 0 1,-1 0-1,0 0 1,-7 28-1,8-47-39,16-89 368,-7-60-445,-9 148 47,0-1 0,0 1 0,0-1 0,0 1 0,0-1 0,0 1 0,0-1 0,1 1 0,-1-1 0,0 1 0,0-1 0,1 1 0,-1-1 0,0 1 0,1-1-1,-1 1 1,0-1 0,1 1 0,-1 0 0,0-1 0,1 1 0,-1 0 0,1-1 0,-1 1 0,1 0 0,-1 0 0,1-1 0,-1 1 0,1 0 0,-1 0 0,1 0 0,-1 0 0,1 0 0,-1 0 0,1 0 0,0 0-1,-1 0 1,1 0 0,-1 0 0,1 0 0,28 8-1029,-13-2 407,1-2-196,1-1-1,0-1 0,1-1 1,-1 0-1,0-1 0,0-1 0,29-6 1,-16 1 29,0-2 0,0-2 0,42-18 1,-64 23 2994,-14 5-478,-16 8 180,10 0-1254,-1 1 0,2 0-1,-1 1 1,-17 22 0,24-28-582,1 1 1,0-1-1,0 1 0,0-1 0,1 1 1,0 0-1,0 0 0,0 0 0,0 0 1,1 0-1,0 1 0,0-1 0,0 0 1,1 1-1,0-1 0,0 7 0,1-10-32,-1-1 0,0 1 0,0 0 0,1-1 0,-1 1 0,1 0 0,0-1-1,-1 1 1,1 0 0,0-1 0,0 1 0,0-1 0,0 0 0,0 1 0,1-1 0,-1 0-1,0 1 1,1-1 0,-1 0 0,0 0 0,1 0 0,1 0 0,0 1-3,0-2 1,0 1 0,0 0-1,0-1 1,1 1 0,-1-1-1,0 0 1,0 0 0,0 0-1,0 0 1,5-2 0,4-1 0,0 0 1,-1-1-1,1-1 1,-1 1-1,15-10 1,-11 5-10,-1-1 0,0 0 1,0-1-1,-1 0 0,-1-1 0,0 0 1,-1-1-1,0 0 0,9-16 0,-27 44-41,2 0 0,-1 0-1,2 0 1,0 1-1,0-1 1,-1 23-1,5-36 21,0-1-1,0 0 0,0 1 1,0-1-1,0 0 1,1 1-1,-1-1 0,0 0 1,0 1-1,1-1 0,-1 0 1,1 0-1,-1 1 0,2 1 1,-1-3-9,-1 0 0,0 1 0,1-1 0,-1 0 0,1 1 0,-1-1 0,1 0 0,-1 0 1,1 1-1,-1-1 0,1 0 0,-1 0 0,1 0 0,-1 0 0,1 0 0,-1 0 0,1 0 1,-1 0-1,1 0 0,-1 0 0,1 0 0,-1 0 0,1 0 0,0 0 0,2-2-158,1 1 0,-1-1-1,0 0 1,0 0 0,0 0 0,0 0-1,0 0 1,4-5 0,7-10-802,0 0 1,13-23-1,-23 34 774,15-25-830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15555,'0'2'195,"-12"25"2052,8-23-1567,1-15 82,3 11-726,0 0 1,0-1-1,0 1 0,0 0 1,0-1-1,0 1 0,0 0 1,0-1-1,0 1 1,0 0-1,0 0 0,0-1 1,0 1-1,0 0 0,0-1 1,0 1-1,0 0 1,0 0-1,1-1 0,-1 1 1,0 0-1,0-1 0,0 1 1,1 0-1,-1 0 0,0 0 1,0-1-1,0 1 1,1 0-1,-1 0 0,0 0 1,0-1-1,1 1 0,-1 0 1,0 0-1,1 0 1,-1 0-1,0 0 0,1 0 1,-1 0-1,0 0 0,0 0 1,1 0-1,-1 0 1,0 0-1,1 0 0,-1 0 1,0 0-1,1 0 0,-1 0 1,0 0-1,0 0 1,1 0-1,-1 0 0,0 1 1,1-1-1,-1 0 0,0 0 1,0 0-1,1 1 1,-1-1-1,13 9-83,-11-9 28,0 1 0,0-1 0,0 0 1,-1 1-1,1-1 0,0 0 0,0-1 0,0 1 0,0 0 0,-1 0 0,4-2 0,13 0-239,-15 3 236,1-1-1,-1 1 1,0 0 0,1 0-1,-1 0 1,0 1 0,0-1 0,0 1-1,0 0 1,0-1 0,0 1-1,0 1 1,-1-1 0,1 0-1,-1 1 1,0-1 0,1 1 0,-1 0-1,0 0 1,-1 0 0,3 4-1,4 9 271,-1 0 0,11 33 0,-13-32-70,6 16 185,-2 0-1,5 42 1,-11-59-226,-2 1 1,0 0-1,-1 0 0,-1-1 0,0 1 0,-6 25 0,5-36-71,0 1 1,0-1-1,0-1 0,-1 1 0,0 0 0,0-1 1,0 1-1,-1-1 0,1 0 0,-1 0 1,-1 0-1,1-1 0,-1 1 0,0-1 0,-8 5 1,10-7-45,0 0 0,0-1 0,0 1 0,0-1 0,-1 0 1,1 0-1,-1 0 0,1-1 0,-1 1 0,1-1 0,-1 1 0,1-1 1,-1 0-1,1-1 0,-1 1 0,1-1 0,-1 1 0,1-1 0,-1 0 0,1 0 1,0-1-1,-1 1 0,1-1 0,0 1 0,0-1 0,0 0 0,0 0 1,-4-5-1,0 1-48,1-1-1,0 1 1,0-1 0,1-1 0,0 1 0,0-1 0,1 0 0,0 0-1,0 0 1,1 0 0,0-1 0,0 1 0,1-1 0,0 0-1,1 0 1,-1-10 0,2 10-15,0-1 0,0 0 1,1 0-1,0 1 0,1-1 0,0 1 0,0-1 0,1 1 0,0 0 0,1 0 1,0 0-1,0 0 0,1 1 0,10-14 0,-5 10 11,1 1 1,0 0-1,1 1 0,0 0 0,23-15 1,72-31-28,-75 41 141,-1-1 0,42-30 1,-79 55 18,-1 0 0,2 0 0,-1 1 1,1 0-1,1 0 0,-1 0 1,2 0-1,0 0 0,0 1 0,-2 17 1,5-27-99,-1 1 1,1 0 0,1 0-1,-1 0 1,0 0 0,0 0-1,1 0 1,-1 0 0,1 0-1,-1 0 1,1 0 0,0-1-1,0 1 1,0 0 0,0 0-1,0-1 1,0 1 0,0-1-1,1 1 1,-1-1 0,0 1-1,1-1 1,-1 0 0,1 0-1,0 0 1,1 1 0,1-1 0,-1 0 1,1 0-1,-1 0 1,1-1-1,-1 1 1,1-1-1,-1 0 1,1 0-1,-1-1 1,1 1-1,-1-1 1,1 1-1,6-3 1,6-4 7,1 0 1,-1-1-1,17-11 1,-22 12-17,0 0 0,0 1 1,0 1-1,1 0 0,0 0 1,0 1-1,0 1 0,15-3 0,-24 6-2,-1 0-1,1 0 0,0 1 0,-1-1 0,1 1 0,-1-1 0,0 1 1,1 0-1,-1 0 0,1 0 0,-1 0 0,0 1 0,0-1 0,0 1 0,0-1 1,0 1-1,3 3 0,-3-3 7,0-1 1,-1 1-1,1 0 1,0-1-1,0 1 1,0-1-1,0 0 1,0 0-1,1 1 1,-1-1-1,0-1 0,0 1 1,1 0-1,-1-1 1,1 1-1,-1-1 1,1 1-1,-1-1 1,0 0-1,1 0 1,2-1-1,28-10 52,-26 8-49,-1 1 1,0 0-1,1 0 1,0 0-1,11 0 0,-16 1-11,0 2 0,-1-1 0,1 0 0,0 0 0,-1 0 0,1 1 0,0-1 0,-1 1 0,1 0 0,-1-1 0,1 1 0,-1 0 1,1 0-1,-1 0 0,0 0 0,1 0 0,-1 0 0,0 0 0,0 0 0,0 1 0,0-1 0,0 0 0,0 1 0,0-1 0,0 1 0,0-1 0,1 4 0,-2-4 28,7 19-817,-7-19 775,0-1-1,0 0 1,0 1 0,0-1-1,0 1 1,0-1 0,0 1 0,0-1-1,0 1 1,0-1 0,0 1-1,0-1 1,0 0 0,0 1-1,0-1 1,0 1 0,0-1 0,-1 1-1,1-1 1,0 1 0,0-1-1,-1 0 1,1 1 0,0-1 0,0 0-1,-1 1 1,1-1 0,0 0-1,-1 1 1,1-1 0,-1 0-1,1 0 1,0 1 0,-1-1 0,1 0-1,-1 0 1,1 0 0,-1 1-1,-9-1-252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14747,'0'4'383,"0"-1"-1,0 1 1,0 0 0,1-1 0,0 1-1,0-1 1,0 1 0,0-1-1,0 0 1,1 1 0,-1-1-1,1 0 1,0 0 0,0 0-1,0 0 1,0 0 0,1-1-1,3 5 1,-2-4-259,0-1 0,0 1 1,1-1-1,-1 1 0,1-1 0,-1-1 0,1 1 1,0-1-1,-1 1 0,1-1 0,0-1 0,0 1 1,0-1-1,5 0 0,46-3 594,-38 2-457,39 0 1,-51 2-240,1 0 0,0 0 0,0 1 0,-1 0 0,1 0 0,-1 0 1,0 1-1,1 0 0,6 4 0,-10-4-11,1-1 1,0 0-1,-1 0 1,1 0-1,0 0 0,0-1 1,0 1-1,1-1 1,-1 0-1,0-1 1,0 1-1,1-1 1,-1 1-1,0-1 1,0-1-1,1 1 1,-1-1-1,0 1 0,0-1 1,1 0-1,-1-1 1,0 1-1,0-1 1,0 1-1,-1-1 1,6-4-1,12-5 6,29-14-28,-46 23 5,1 0 0,-1 1-1,0 0 1,0 0 0,1 0 0,-1 1 0,1-1 0,-1 1-1,9 0 1,-11 1 3,-1-1-1,1 0 1,0 1 0,-1-1-1,1 1 1,-1 0-1,1-1 1,-1 1 0,1 0-1,-1 0 1,0 0-1,1 0 1,-1 0 0,0 0-1,0 0 1,0 0 0,0 1-1,0-1 1,1 2-1,10 29-23,-3-5-435,-11-54-1841,-5 8 1848,-3-3-149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20076,'0'6'1817,"0"-2"-1297,-2-4-312,2-2-440,0-5 728,0-7-360,0 2-216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176 205 18052,'2'-1'94,"-1"0"1,0 1 0,-1-1-1,1 0 1,0 0-1,0 0 1,0 0 0,0 0-1,-1-1 1,1 1-1,0 0 1,-1 0-1,1 0 1,-1-1 0,0 1-1,1 0 1,-1-1-1,0 1 1,0 0 0,0 0-1,0-1 1,0 1-1,0 0 1,0-1-1,0 1 1,0 0 0,-1-1-1,1 1 1,0 0-1,-1 0 1,1-1 0,-1 1-1,0 0 1,1 0-1,-1 0 1,0 0 0,0 0-1,0 0 1,0 0-1,1 0 1,-1 0-1,-1 0 1,1 0 0,0 1-1,0-1 1,0 0-1,0 1 1,0-1 0,-1 1-1,1-1 1,0 1-1,0 0 1,-1-1-1,1 1 1,0 0 0,-1 0-1,1 0 1,0 0-1,-1 0 1,1 0 0,0 0-1,-1 1 1,1-1-1,-2 1 1,-5 1-53,-1 1 0,1 0 0,0 1 0,0 0 1,0 0-1,1 0 0,-1 1 0,1 1 0,0-1 0,0 1 1,1 0-1,0 0 0,0 1 0,0 0 0,1 0 0,0 0 0,1 1 1,-1 0-1,1-1 0,1 2 0,0-1 0,-4 14 0,6-21-43,1 1 0,0-1 0,-1 0 0,1 1 0,0-1 0,0 0 0,0 1 0,0-1 0,0 0 0,0 1 0,0-1 0,0 0 0,1 0 0,-1 1 0,0-1 0,1 0 0,-1 0 0,1 1 0,0-1 0,-1 0 0,1 0 0,0 0 0,0 0 0,-1 0 0,2 1 0,0-1 0,0 0 0,0-1 0,-1 1-1,1 0 1,0-1 0,0 0 0,-1 0 0,1 1 0,0-1 0,0 0 0,0 0 0,0 0 0,-1-1 0,1 1-1,3-1 1,6-2-1,-1-1 1,0 0-1,0 0 0,18-12 0,-2-1 2,-2-2-1,0-1 0,40-43 1,53-78 24,-82 96-29,-36 59-58,-6 13 53,-37 152-3,40-156 47,1 1 1,1 0 0,1 1-1,2-1 1,4 38 0,-4-56-20,0-1-1,1 1 1,0-1 0,-1 1 0,2-1 0,-1 0 0,1 0 0,-1 0-1,1 0 1,6 7 0,-7-10-5,0 0-1,0-1 0,0 1 0,0 0 1,0-1-1,0 1 0,0-1 1,1 0-1,-1 0 0,1 0 1,-1 0-1,0 0 0,1 0 0,0-1 1,-1 1-1,1-1 0,-1 1 1,1-1-1,0 0 0,-1 0 1,1-1-1,0 1 0,-1 0 1,5-2-1,1-1 2,0 0 0,-1-1-1,1 0 1,-1 0 0,0-1 0,0 0 0,0 0 0,0-1-1,-1 0 1,0 0 0,-1 0 0,1-1 0,7-12 0,0-1-10,0-1 0,-2-1 0,14-36 0,-25 57-2,3-5-17,0 0 1,-1-1-1,0 0 1,0 1-1,-1-1 1,0 0-1,0 0 1,0-13-1,-2 20 16,1 0 0,0-1-1,0 1 1,0-1 0,-1 1 0,1 0 0,0-1-1,0 1 1,-1 0 0,1 0 0,0-1-1,0 1 1,-1 0 0,1 0 0,0-1 0,-1 1-1,1 0 1,-1 0 0,1 0 0,0 0-1,-1-1 1,1 1 0,0 0 0,-1 0-1,1 0 1,-1 0 0,1 0 0,0 0 0,-1 0-1,1 0 1,-1 0 0,1 0 0,0 0-1,-1 0 1,1 1 0,-1-1 0,1 0 0,0 0-1,-1 0 1,1 0 0,0 1 0,-1-1-1,1 0 1,0 0 0,-1 1 0,1-1-1,0 0 1,0 1 0,-1 0 0,-16 13-28,0 6 58,1 2-1,1 0 1,1 0 0,-13 31-1,25-50-13,1 0 0,0 0 0,0 1 0,0-1 0,0 0 0,1 1 0,-1 5 0,1-8-10,0 0 1,0 0 0,0-1-1,0 1 1,1 0-1,-1 0 1,0 0-1,0-1 1,1 1-1,-1 0 1,1 0-1,-1-1 1,0 1-1,1 0 1,-1-1-1,1 1 1,0-1-1,-1 1 1,1 0-1,-1-1 1,1 1-1,0-1 1,0 0-1,-1 1 1,1-1-1,0 0 1,-1 1-1,1-1 1,0 0 0,0 0-1,0 1 1,-1-1-1,1 0 1,0 0-1,0 0 1,1 0-1,17-1-36,0 0 0,-1-1 0,0-1 0,20-6 0,-24 5 2,1 0-1,-1 2 0,1-1 1,-1 2-1,1 0 0,0 1 0,0 0 1,19 3-1,22 13 35,-38-11 37,37 7 0,-48-11-35,1 0 1,-1-1 0,1 0 0,-1-1 0,1 0-1,-1 0 1,0 0 0,12-5 0,39-19-13,-46 18-26,1 1 0,-1 1 0,1 0 0,0 1 0,14-3 0,-26 7 25,0 0 0,1 0 0,-1 0 0,0 0-1,0 0 1,0 0 0,1 0 0,-1 0-1,0 0 1,0 1 0,1-1 0,-1 0-1,0 1 1,0-1 0,0 1 0,0 0-1,0-1 1,0 1 0,0 0 0,2 1 0,-2 0 1,1 0-1,-1 0 1,1 0 0,-1 0 0,0 0 0,0 0 0,0 1 0,-1-1 0,1 0 0,0 4 0,1 7-14,-1-1 0,0 1 0,-2 18 0,0-15-43,3-9 621,3-7-311,7-13-96,3-9 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 18308,'-2'-4'2873,"-2"8"-1311,-4 11-36,-8 27 5,2-10-712,-18 67 0,31-98-805,1 1-1,-1-1 1,1 0 0,0 0-1,-1 0 1,1 0 0,0 1 0,0-1-1,0 0 1,0 0 0,0 0-1,0 1 1,0-1 0,0 0 0,1 0-1,-1 0 1,0 1 0,1-1-1,-1 0 1,1 0 0,-1 0 0,1 0-1,-1 0 1,1 0 0,0 0-1,0 0 1,-1 0 0,1 0 0,0 0-1,2 1 1,0-2-5,0 1 0,0 0 0,0-1 0,0 0 0,0 1 0,1-1 0,-1-1 0,0 1 0,0 0 0,0-1 0,4 0 0,64-19-121,10-2-118,-73 21 186,0-1 1,1 1-1,-1 1 0,0 0 0,0 0 1,0 1-1,14 2 0,-19-3 31,0 1 0,0 0 0,0 0 0,0 0 0,0 0 0,0 1 0,0-1 0,0 1 0,-1 0 0,1 0 0,0 0 0,-1 0 0,0 0 0,1 0 0,-1 1 0,0-1 0,0 1 0,-1-1 0,1 1 0,0 0 0,-1 0-1,0 0 1,1 0 0,-1 0 0,0 0 0,-1 0 0,1 0 0,0 0 0,-1 0 0,0 1 0,0-1 0,0 0 0,0 0 0,0 0 0,-2 4 0,1 1 46,-1 0-1,0 0 1,0 0 0,-1-1-1,0 1 1,0-1 0,-1 0-1,0 0 1,-1 0 0,1 0-1,-1-1 1,0 0 0,-7 6-1,2-4 18,0 0-1,-1-1 0,1 0 1,-1-1-1,-1 0 0,1-1 1,-1 0-1,0-1 0,0 0 1,-1-1-1,1 0 0,-1-1 1,1 0-1,-1-1 0,0-1 1,0 0-1,-19-3 0,30 3-111,-1-1 0,1 1 0,0-1 0,-1 0 1,1 0-1,0 0 0,-1 0 0,1 0 0,0 0 0,0 0 0,0-1 0,0 1 0,0-1 0,1 0 0,-3-1 0,3 1-27,1 1 0,-1 0-1,1 0 1,-1 0 0,1-1 0,0 1 0,-1 0 0,1 0-1,0-1 1,0 1 0,0 0 0,0 0 0,0-1 0,0 1-1,0 0 1,0-1 0,1 1 0,-1 0 0,1 0 0,-1 0-1,0-1 1,1 1 0,0 0 0,-1 0 0,1 0 0,0 0 0,0 0-1,-1 0 1,1 0 0,1-1 0,5-5-165,0 1 1,0 1 0,0-1-1,0 1 1,13-7 0,21-8-678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115 590 15843,'-4'-34'6176,"1"1"-5077,0 21-869,0 0 0,-1 1 0,-8-21-1,10 27-186,0 1-1,0 0 0,-1 0 0,1 0 0,-1 1 0,0-1 0,0 1 0,0-1 0,0 1 0,0 0 0,-1 0 0,1 0 0,-6-2 1,9 5-45,-1-1 1,0 1 0,0-1 0,0 1 0,0 0 0,0 0-1,0-1 1,0 1 0,0 0 0,0 0 0,0 0-1,0 0 1,0 0 0,0 0 0,0 0 0,0 0 0,0 1-1,0-1 1,0 0 0,0 1 0,0-1 0,0 1 0,0-1-1,-1 1 1,1 1-4,-1-1 0,1 0 0,0 1 0,0-1 0,0 1 0,0-1 0,0 1 0,0 0 0,1-1 0,-1 1 0,1 0 0,-1-1 0,0 3 0,1 0-6,-1-1 1,0 1-1,1 0 0,0 0 0,0-1 0,0 1 1,1 0-1,-1-1 0,1 1 0,0 0 0,0-1 1,0 1-1,2 5 0,0-6-18,0 0 0,1 1 0,-1-2 0,1 1 0,-1 0 0,1-1 0,0 1 0,0-1 0,0 0 0,0 0 0,0-1 0,1 1 0,-1-1 0,0 0 0,1 0 0,-1-1 0,1 1 0,-1-1 0,1 0 0,7-1 0,7 0-104,0-1-1,0 0 1,27-9-1,-37 9 103,-4 0-2,1 0-1,0 1 1,0 0 0,-1 0-1,9 0 1,-13 1 40,0 0 1,-1 0-1,1 0 0,0 1 1,0-1-1,-1 0 1,1 0-1,0 1 1,0-1-1,-1 0 0,1 1 1,0-1-1,0 0 1,-1 1-1,1-1 1,-1 1-1,1 0 1,0-1-1,-1 1 0,1-1 1,-1 1-1,1 0 1,-1-1-1,0 1 1,1 0-1,-1-1 0,0 1 1,1 0-1,-1 0 1,0 0-1,0-1 1,0 1-1,1 0 0,-1 0 1,0 0-1,0-1 1,0 1-1,0 0 1,-1 0-1,1 0 0,0-1 1,0 1-1,0 0 1,-1 0-1,1 0 1,0-1 10,0 0 0,0 0 0,0 0-1,0 0 1,0 0 0,0 0 0,0 0 0,0 0 0,0 0 0,0 0 0,1 0 0,-1 0 0,0 0 0,0 1 0,0-1 0,0 0 0,0 0 0,0 0 0,0 0 0,0 0 0,0 0-1,0 0 1,0 0 0,0 0 0,0 0 0,0 0 0,0 0 0,1 0 0,-1 0 0,0 0 0,0 1 0,0-1 0,0 0 0,0 0 0,0 0 0,0 0 0,0 0 0,0 0 0,0 0-1,0 0 1,0 0 0,0 0 0,0 0 0,0 1 0,0-1 0,0 0 0,0 0 0,0 0 0,0 0 0,0 0 0,-1 0 0,9-10 414,7-19 24,-2-5-569,-1-1 0,-2 0 0,11-72 0,-7-112-3073,-14 163 2383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44 110 18644,'4'0'394,"1"-1"0,-1 1-1,1-1 1,0 0 0,-1 0 0,0 0 0,1-1-1,-1 1 1,0-1 0,1 0 0,-1 0 0,0-1-1,3-2 1,-4 3-337,0-1-1,-1 1 1,1 0-1,-1-1 0,0 0 1,0 1-1,0-1 1,0 0-1,0 0 1,-1 0-1,1 0 0,-1-1 1,0 1-1,0 0 1,0-1-1,-1 1 1,1 0-1,0-4 0,-1 5-52,0 1-1,0 0 0,0 0 0,0 0 0,0 0 1,0 0-1,0 0 0,0 0 0,0 0 0,-1-1 1,1 1-1,0 0 0,-1 0 0,1 0 0,-1 0 1,1 0-1,-1 0 0,1 0 0,-1 0 0,0 1 1,1-1-1,-1 0 0,0 0 0,-1-1 0,0 2-1,1-1 0,0 1 1,-1 0-1,1-1 0,-1 1 0,1 0 0,-1 0 0,1 0 0,-1 0 0,1 0 0,0 1 0,-1-1 0,1 0 0,-1 1 0,1-1 1,-2 1-1,-3 2-1,1-1 1,-1 1 0,1 0 0,-1 1-1,1-1 1,0 1 0,-7 7 0,6-3-3,0 0 0,0 1 0,1-1 0,0 1 0,1 1 0,0-1 0,0 0 0,-3 17 0,5-20 4,1-1 0,0 1 0,0 0 0,0 0-1,1 0 1,0 0 0,0 0 0,1 0 0,-1-1 0,1 1 0,0 0-1,1 0 1,0-1 0,0 1 0,0 0 0,3 5 0,-2-8 1,-1 0 0,1-1 0,-1 1 0,1-1 0,0 1 0,0-1 1,0 0-1,0 0 0,0 0 0,0-1 0,1 1 0,-1-1 0,1 1 0,-1-1 0,1 0 0,0-1 1,-1 1-1,1-1 0,0 1 0,-1-1 0,1 0 0,0 0 0,7-2 0,1 0 11,1 0 1,0-1-1,-1-1 0,0 0 0,20-10 0,7-8 17,-1-1-1,-1-2 1,37-33-1,-25 19-17,-48 38-17,0 1 1,0-1-1,0 0 0,0 0 0,1 1 1,-1-1-1,0 1 0,0-1 0,0 1 1,1-1-1,-1 1 0,2-1 0,-3 1 2,0 0 0,1 0 0,-1 1-1,0-1 1,0 0 0,1 0 0,-1 0 0,0 0-1,0 0 1,1 0 0,-1 1 0,0-1 0,0 0-1,1 0 1,-1 0 0,0 0 0,0 1 0,0-1-1,1 0 1,-1 0 0,0 1 0,0-1 0,0 0-1,0 0 1,0 1 0,0-1 0,1 0 0,-1 1-1,0-1 1,0 0 0,0 0 0,0 1 0,-4 31-33,2-22 52,1-3-9,-2 4 43,2 0 1,0 0-1,0 0 1,1 18-1,0-27-40,0-1 1,0 1-1,0-1 0,1 1 0,-1-1 0,0 1 0,1-1 0,-1 1 0,1-1 0,-1 1 0,1-1 0,0 0 0,0 1 0,-1-1 0,1 0 0,0 0 0,0 1 0,0-1 0,0 0 0,1 0 0,-1 0 0,0 0 0,0 0 0,1-1 0,-1 1 0,0 0 0,1-1 0,-1 1 0,1-1 0,-1 1 0,1-1 0,-1 1 0,1-1 0,-1 0 0,1 0 0,-1 0 0,1 0 0,-1 0 1,1 0-1,-1 0 0,1-1 0,2 0 0,-1 0-37,0 0 0,1 0 1,-1-1-1,0 1 1,1-1-1,-1 0 0,0 0 1,0 0-1,0 0 0,-1-1 1,1 1-1,-1-1 1,1 0-1,2-3 0,2-4-37,0-1 0,9-20 0,-6 8-83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19412,'-5'3'1945,"5"6"-1457,6-2-232,3 2 1176,8-2-1440,5-1-528,9 2-1913,1-3 2089,6 6-336,3-3-264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213 214 17380,'-2'-1'229,"0"0"0,0-1 0,0 1-1,0 0 1,0 1 0,0-1 0,0 0 0,0 1 0,0-1 0,0 1 0,0-1 0,0 1 0,0 0 0,-1 0 0,1 0 0,0 0 0,0 0 0,-2 1 0,-40 10 1605,33-6-1509,0 0 1,-1 0-1,2 1 0,-1 1 1,-17 13-1,24-17-276,1 0-1,-1 0 0,1 0 1,0 0-1,0 1 0,0 0 1,0-1-1,0 1 0,1 0 1,0 0-1,0 0 0,0 1 1,0-1-1,1 1 1,-1-1-1,1 1 0,1-1 1,-2 8-1,2-11-41,0 0 1,1 0-1,-1 0 0,0 0 1,1 0-1,-1 0 1,0 0-1,1 0 0,-1 0 1,1 0-1,0 0 1,-1 0-1,1 0 0,0 0 1,-1 0-1,1 0 0,0 0 1,0-1-1,0 1 1,0 0-1,0-1 0,0 1 1,0-1-1,0 1 0,0-1 1,0 1-1,0-1 1,0 0-1,0 0 0,0 1 1,1-1-1,-1 0 0,0 0 1,0 0-1,0 0 1,0 0-1,0 0 0,1-1 1,1 1-1,5-2-4,0 1-1,0-1 1,1 0-1,10-5 1,0-2-3,1-1 1,-1-1-1,-1 0 1,0-1-1,-1-2 1,0 1-1,28-31 0,-17 12-3,-1-1-1,-1-2 1,21-36-1,-40 58-40,0 1-1,9-22 1,-41 73-140,10-9 264,1 1 0,1 0 0,1 0-1,2 2 1,2-1 0,1 1 0,1 0 0,-2 39 0,8-67-49,0 1 0,1-1 0,0 1 1,-1-1-1,2 1 0,-1-1 0,0 1 1,1-1-1,0 0 0,5 9 0,-6-13-57,0 1 1,0-1-1,0 1 0,1-1 0,-1 0 1,0 0-1,1 0 0,-1 0 0,0 1 0,1-2 1,0 1-1,-1 0 0,1 0 0,-1 0 1,1-1-1,0 1 0,-1-1 0,1 0 0,0 1 1,0-1-1,0 0 0,-1 0 0,1 0 1,0 0-1,0 0 0,-1 0 0,1-1 0,0 1 1,0-1-1,-1 1 0,1-1 0,0 1 1,-1-1-1,1 0 0,-1 0 0,1 0 0,2-2 1,4-4-225,0 0 1,0 0-1,-1 0 1,0-1 0,0-1-1,-1 1 1,10-18-1,-14 24 213,20-33-551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18532,'2'1'204,"-1"-1"-1,1 1 1,0-1-1,0 0 1,0 0-1,0 0 1,0 0-1,0 0 1,0 0-1,0-1 1,-1 1 0,1-1-1,0 1 1,0-1-1,0 1 1,-1-1-1,4-2 1,33-20 1327,-27 16-941,-8 5-493,0 1-1,1-1 0,-1-1 0,0 1 1,0 0-1,0-1 0,-1 0 1,1 1-1,0-1 0,-1 0 1,0 0-1,0-1 0,0 1 0,0 0 1,0-1-1,-1 1 0,1-1 1,0-3-1,-2 6-82,0 1 0,0-1 0,0 1 0,0-1 0,0 1 0,0-1 0,0 1 0,0-1 0,0 1 0,0 0 0,0-1 0,0 1 0,0-1 0,0 1-1,-1-1 1,1 1 0,0-1 0,0 1 0,-1 0 0,1-1 0,0 1 0,-1 0 0,1-1 0,0 1 0,-1 0 0,1-1 0,0 1 0,-1 0 0,1 0 0,-1-1 0,1 1 0,0 0 0,-1 0 0,1 0 0,-1-1 0,1 1 0,-1 0 0,1 0 0,-1 0 0,1 0 0,-1 0 0,1 0 0,0 0 0,-1 0 0,1 0 0,-1 0 0,1 0-1,-1 1 1,1-1 0,-1 0 0,1 0 0,-1 1 0,-2-1 33,0 1-1,-1 1 1,1-1-1,0 0 1,0 1-1,-4 3 0,-1 2-28,0 0 0,0 1 0,1 0 0,0 0 1,1 0-1,0 1 0,0 0 0,1 0 0,0 1 0,1-1 0,0 1 0,0 0 0,1 1 0,1-1 0,-3 17 0,5-25-17,-1-1 1,1 0-1,0 1 1,0-1-1,0 0 1,0 1-1,0-1 1,0 1-1,1-1 1,-1 0-1,0 1 1,1-1-1,-1 0 1,1 0 0,-1 1-1,1-1 1,-1 0-1,1 0 1,0 0-1,0 0 1,0 0-1,0 0 1,1 2-1,0-2-2,0 0-1,0-1 1,0 1-1,0 0 1,-1-1-1,1 0 1,0 1-1,0-1 1,0 0 0,0 0-1,0 0 1,0 0-1,0 0 1,3-2-1,9-1-40,-1-1-1,0-1 0,23-11 1,-27 11-3,30-13-91,-18 6 36,2 1 0,0 2 0,0 0-1,0 1 1,38-7 0,-59 15 97,1 0 1,0-1-1,0 1 1,0 0-1,0 0 0,0 1 1,0-1-1,0 1 1,0-1-1,0 1 0,-1 0 1,1 0-1,0 0 1,-1 0-1,6 3 0,-5-1 34,-1 0 0,1 0 0,0 0 0,-1 0-1,1 0 1,-1 1 0,0-1 0,0 1 0,0-1 0,2 8-1,-4-9-11,1 0 0,0 0 0,-1 0 0,1 0 1,0-1-1,0 1 0,0 0 0,1 0 0,-1-1 0,0 1 0,1-1 0,-1 1 0,1-1 0,-1 0 0,1 1 0,-1-1 0,1 0 0,0 0 0,0 0 0,0 0 0,0 0 0,-1-1 0,1 1 0,0-1 0,0 1 0,0-1 0,0 1 0,0-1 0,4 0 0,3-2 13,0 0-1,-1 0 1,1 0-1,-1-1 1,16-8-1,-18 8-36,1 0 0,-1 0 0,1 0 0,0 1 0,-1 0 0,1 1 1,14-2-1,-20 3 2,0 0 0,0 0 0,0 1 0,0-1 1,0 1-1,0-1 0,-1 1 0,1-1 1,0 1-1,0-1 0,0 1 0,-1 0 0,1-1 1,0 1-1,-1 0 0,1 0 0,-1 0 1,1-1-1,-1 1 0,1 0 0,-1 0 0,1 1 1,-1-1 12,0-1 1,1 1 0,-1 0 0,0-1-1,0 1 1,1 0 0,-1-1 0,0 1-1,1-1 1,-1 1 0,0-1 0,1 1-1,-1-1 1,1 1 0,-1-1-1,1 1 1,-1-1 0,1 0 0,-1 1-1,1-1 1,-1 0 0,1 1 0,0-1-1,-1 0 1,1 0 0,-1 0 0,1 0-1,0 1 1,-1-1 0,1 0 0,0 0-1,-1 0 1,1 0 0,0 0 0,-1 0-1,2-1 1,6-4 73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18148,'0'0'103,"0"0"-1,0 1 1,0-1 0,0 0-1,0 1 1,0-1 0,0 1-1,0-1 1,0 0 0,0 1-1,0-1 1,0 1 0,-1-1-1,1 0 1,0 1 0,0-1-1,0 0 1,-1 0 0,1 1-1,0-1 1,0 0 0,-1 1 0,1-1-1,0 0 1,-1 0 0,1 1-1,0-1 1,-1 0 0,1 0-1,0 0 1,-1 0 0,1 0-1,0 1 1,-1-1 0,1 0-1,-1 0 1,1 0 0,0 0-1,-1 0 1,-28 9 1192,17-5-484,-14 5-517,0 1 0,0 1 0,1 1 0,1 2 1,0 0-1,0 2 0,-40 35 0,61-49-298,0 1 0,1 0 0,0 0 0,-1 0 0,1 0 0,0 0 0,0 0 0,1 0 1,-1 1-1,1-1 0,-1 0 0,1 1 0,-1 6 0,2-8-6,0-1 0,0 1 0,0 0 0,1 0 0,-1 0 0,0-1 0,1 1-1,0 0 1,-1 0 0,1-1 0,0 1 0,0 0 0,0-1 0,0 1 0,0-1 0,0 1 0,0-1 0,1 0 0,-1 1 0,0-1 0,1 0 0,-1 0-1,1 0 1,-1 0 0,1 0 0,0 0 0,-1-1 0,1 1 0,0-1 0,2 2 0,23 6-273,53 9 1,-61-14 187,1 0-1,-1 2 1,-1 0 0,1 1-1,-1 1 1,28 14 0,-44-20 103,0 0 0,0 1 1,0-1-1,0 0 0,0 1 1,-1-1-1,1 1 0,-1 0 1,1-1-1,-1 1 0,1 0 1,-1 0-1,0 0 0,0 0 1,0 0-1,0 0 0,0 0 1,-1 0-1,1 0 0,-1 1 1,1-1-1,-1 0 0,0 0 0,0 3 1,0-1 33,-1 0 1,0-1 0,0 1-1,0-1 1,-1 0 0,1 1-1,-1-1 1,1 0 0,-1 0 0,0 0-1,-1 0 1,1 0 0,0 0-1,-5 3 1,-2 2 14,-1-1 1,0 0-1,0 0 1,0-1-1,-1-1 1,0 0-1,0 0 1,0-1-1,-1 0 1,1-1 0,-1-1-1,0 1 1,0-2-1,0 0 1,0 0-1,0-1 1,0-1-1,0 0 1,0 0-1,0-2 1,0 1-1,1-1 1,-13-5-1,21 6-134,0 1 0,0-1 0,0 0 0,1 0 0,-1 0 0,0 0 0,1 0-1,-1-1 1,1 1 0,0-1 0,0 1 0,0-1 0,0 0 0,-1-4 0,2 6 48,0-1 0,1 1 0,-1-1 1,1 0-1,0 1 0,0-1 0,-1 0 1,1 1-1,0-1 0,0 1 0,1-1 1,-1 0-1,0 1 0,0-1 0,1 1 1,-1-1-1,1 0 0,-1 1 0,1-1 1,0 1-1,0 0 0,0-1 1,-1 1-1,1 0 0,1-1 0,-1 1 1,0 0-1,0 0 0,0 0 0,0 0 1,2-1-1,28-16-577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82 20916,'4'-1'475,"1"-1"0,0 1-1,-1-1 1,1 0 0,-1-1-1,0 1 1,0-1-1,6-4 1,-9 6-437,0 0 0,1 0 1,-1 0-1,0 0 0,0 0 0,0 0 0,0 0 0,0 0 0,0-1 1,0 1-1,0 0 0,-1-1 0,1 1 0,0-1 0,-1 1 0,1-1 0,-1 1 1,1-1-1,-1 1 0,0-1 0,0 1 0,0-1 0,0 1 0,0-1 1,0 1-1,0-1 0,0 0 0,-1 1 0,0-4 0,0 4-37,0 0-1,-1 0 1,1-1-1,0 1 0,0 0 1,-1 0-1,1 0 1,-1 1-1,1-1 1,-1 0-1,1 0 0,-1 1 1,1-1-1,-1 1 1,0-1-1,1 1 1,-1 0-1,0 0 0,0 0 1,1-1-1,-1 2 1,0-1-1,1 0 1,-1 0-1,-2 1 0,-3 0 11,1 0-1,-1 1 1,0 0-1,1 0 0,-7 3 1,5-1-1,0 1 0,1 0 0,-1 0 0,1 1 0,0-1 0,1 1 0,0 1 0,-11 13 0,13-15-1,0 1 0,1 0-1,0-1 1,0 2 0,0-1 0,0 0-1,1 0 1,0 1 0,1 0 0,-1-1-1,1 1 1,0 8 0,1-12-6,0-1 1,0 0 0,0 1-1,0-1 1,1 0-1,-1 1 1,1-1 0,-1 0-1,1 0 1,0 0-1,0 1 1,0-1 0,0 0-1,0 0 1,1 0-1,-1-1 1,1 1 0,-1 0-1,3 2 1,-1-2-8,0 0 1,0-1-1,0 1 1,0-1-1,0 0 1,1 1-1,-1-2 1,0 1-1,0 0 1,1-1-1,-1 1 1,4-1-1,5 0-144,0-1-1,0 0 0,0-1 0,0 0 0,-1-1 1,18-7-1,5-5-494,-2-1 0,52-34 0,-33 16 86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20684,'-15'30'1012,"2"0"-1,1 1 0,-14 60 0,15-39-58,-6 87 0,15-128-837,1 1-1,1 0 1,0 0-1,1-1 1,0 1-1,1 0 1,6 22-1,-8-32-107,0-1 0,1 0 0,-1 0 0,1 0 0,0 0 0,-1 0 0,1 0 0,0 0 1,0 0-1,-1 0 0,1 0 0,0 0 0,0 0 0,0 0 0,0-1 0,0 1 0,0 0 0,1-1 0,-1 1 0,0-1 0,0 1 0,0-1 0,1 0 0,-1 1 0,0-1 0,0 0 0,1 0 0,-1 0 0,0 0 0,0 0 0,1 0 0,-1 0 0,0 0 0,0-1 0,1 1 0,-1 0 0,2-1 0,3-2 5,0 0 0,0-1 0,0 1-1,0-1 1,9-8 0,262-229-555,-276 240 490,21-19-492,-22 19 530,1 1-1,-1 0 1,1-1-1,-1 1 0,1 0 1,-1-1-1,1 1 0,-1-1 1,0 1-1,1-1 1,-1 1-1,0-1 0,1 1 1,-1-1-1,0 1 1,0-1-1,0 1 0,1-1 1,-1 0-1,0 1 1,0-1-1,0 1 0,0-1 1,0 0-1,0 1 0,0-1 1,0 1-1,0-1 1,0 0-1,0 1 0,-1-1 1,1 1-1,0-1 1,0 1-1,-1-1 0,1 1 1,0-1-1,0 1 1,-2-2-1,-8 0-350</inkml:trace>
  <inkml:trace contextRef="#ctx0" brushRef="#br0" timeOffset="1">225 396 17356,'-2'27'2008,"8"1"-1192,6-3-344,4-6 977,1-3-721,5-7-160,-4-8-40,-1-5-432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17580,'0'2'1609,"-2"47"855,-10 53 0,-1 7-1640,11-85-666,-4 111 665,6-112-677,1 1 1,1-1 0,8 36-1,-16-81-561,-1 1 0,0-1-1,-2 1 1,-15-27 0,8 21 57,-37-49 1,46 64 526,7 12-163,0 0 0,0 0 0,0-1-1,0 1 1,0 0 0,0 0 0,0 0 0,0 0 0,0 0 0,0-1 0,0 1 0,0 0 0,0 0 0,0 0-1,0 0 1,0 0 0,0-1 0,0 1 0,0 0 0,1 0 0,-1 0 0,0 0 0,0 0 0,0 0-1,0 0 1,0 0 0,0 0 0,1-1 0,-1 1 0,0 0 0,0 0 0,0 0 0,0 0 0,0 0 0,1 0-1,-1 0 1,0 0 0,0 0 0,0 0 0,24 5 441,-10-2-348,4-1-219,0-1-1,0-1 1,0-1-1,-1 0 1,1-1-1,0-1 1,0-1 0,-1 0-1,20-9 1,-6 2-155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1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42 16756,'-35'31'6062,"21"-21"-4786,-20 22 1,31-29-1206,0 0 0,0 1 0,1-1 0,-1 1 0,1 0 0,0 0 1,0 0-1,1 0 0,-1 0 0,1 0 0,-2 7 0,3-10-70,0-1 0,0 1 0,0-1 0,0 0 0,0 1 0,0-1 0,0 0 0,0 1 0,0-1 0,0 1 0,0-1 0,0 0 0,0 1 0,0-1 0,1 0 0,-1 1 0,0-1 0,0 0 0,0 1 0,1-1 0,-1 0 0,0 1 0,0-1 0,1 0 0,-1 0 0,0 1 0,1-1 0,-1 0 0,0 0 0,1 0 0,-1 1 0,17 0 28,20-8 3,-33 6-31,74-23 17,-42 12 8,72-13 0,-108 25-25,0-1 0,1 1 0,-1 0-1,1 0 1,-1 0 0,1 0 0,-1 0-1,1 0 1,-1 0 0,1 0-1,-1 0 1,1 0 0,-1 0 0,1 0-1,-1 0 1,0 0 0,1 0 0,-1 0-1,1 0 1,-1 1 0,1-1 0,-1 0-1,0 0 1,1 1 0,-1-1 0,1 0-1,-1 1 1,0-1 0,1 0 0,-1 1-1,0-1 1,1 0 0,-1 1 0,0-1-1,0 1 1,1 0 0,-1 0 1,0 0 0,-1 1 0,1-1 0,0 1 0,-1-1 0,1 1 0,0-1 0,-1 0 0,0 1 0,1-1 0,-1 0 0,-1 2 0,-32 42 47,30-40-41,1-1 0,-13 17 83,16-20-85,-1-1 0,1 0 0,0 1 0,0-1 0,-1 1 1,1-1-1,0 1 0,0 0 0,0-1 0,-1 1 0,1-1 0,0 1 0,0-1 0,0 1 0,0-1 0,0 1 0,0-1 0,0 1 0,0 0 0,0-1 0,1 1 0,-1-1 1,0 1-1,0-1 0,0 1 0,1-1 0,-1 1 0,0-1 0,0 1 0,1-1 0,-1 1 0,0-1 0,1 0 0,-1 1 0,1-1 0,-1 1 0,1-1 0,10 7 31,-10-6-36,0 0 0,0 0 0,0 0 0,0 0 0,1-1 0,-1 1 1,0 0-1,0-1 0,0 1 0,1-1 0,-1 0 0,0 1 0,0-1 0,1 0 1,-1 0-1,0 1 0,1-1 0,-1 0 0,0 0 0,1-1 0,-1 1 0,0 0 1,1 0-1,-1-1 0,0 1 0,0 0 0,1-1 0,-1 1 0,0-1 1,0 0-1,0 1 0,0-1 0,2-1 0,0 0 10,16-8 46,-18 10-56,-1 0 0,1 0 0,-1 0 0,1 0-1,-1 0 1,1 0 0,-1 0 0,1 0 0,-1 0 0,1 0 0,-1 1 0,1-1-1,-1 0 1,1 0 0,-1 1 0,0-1 0,1 0 0,-1 1 0,1-1 0,-1 0-1,0 1 1,1-1 0,-1 1 0,0-1 0,1 0 0,-1 1 0,0-1 0,0 1 0,1-1-1,-1 1 1,0-1 0,0 1 0,0-1 0,0 1 0,0-1 0,0 1 0,0 0-1,1 3 13,-1 1 0,0 0 0,0-1 0,0 1 0,0-1 0,-1 1-1,0-1 1,0 1 0,0-1 0,0 0 0,-1 0 0,0 1 0,0-1-1,0 0 1,-3 4 0,2-3 51,0 0-1,1 1 1,0-1-1,-1 0 1,2 1-1,-1 0 1,1 0-1,-2 10 1,16-65 431,-12 26-438,1 0 1,1 0-1,1 1 1,0-1 0,16-40-1,-18 58-54,0 0 20,0-1-1,0 0 1,0 1-1,0-1 0,-1 0 1,1-8-1,-4 19 40,1-5-59,1 0 0,0 0 1,0 1-1,0-1 0,0 0 1,0 1-1,-1-1 0,1 0 0,0 1 1,0-1-1,0 0 0,0 1 1,0-1-1,0 0 0,0 1 1,0-1-1,0 0 0,0 1 0,0-1 1,0 0-1,1 1 0,-1-1 1,0 0-1,0 1 0,0-1 0,0 0 1,0 0-1,1 1 0,-1-1 1,0 0-1,0 0 0,1 1 1,-1-1-1,0 0 0,0 0 0,1 1 1,-1-1-1,0 0 0,0 0 1,1 0-1,0 0 0,3 4-6,1-1-1,-1 1 1,1-2-1,0 1 1,0 0-1,0-1 0,1 0 1,-1 0-1,0-1 1,1 1-1,-1-1 1,1 0-1,0-1 1,-1 1-1,1-1 1,10-1-1,5-1-11,-1-1 0,0 0 0,25-9 0,-27 7 16,0-1 1,22-12-1,-32 15-6,-2-1 0,1 0 0,0-1 0,-1 1 1,0-1-1,0-1 0,0 1 0,6-8 0,-12 12 3,1 0-1,0 1 1,0-1 0,-1 0-1,1 0 1,0 0 0,-1 0-1,1 0 1,-1 0 0,1 0-1,-1 0 1,1 0-1,-1 0 1,0 0 0,0 0-1,1 0 1,-1 0 0,0 0-1,0 0 1,0 0 0,0-1-1,0 1 1,-1 0-1,1 0 1,0 0 0,0 0-1,-1 0 1,1 0 0,0 0-1,-1 0 1,1 0 0,-2-1-1,1 1-1,0 0 0,-1 1 0,1-1 0,-1 0 0,1 0 0,-1 1 0,1-1 0,-1 1 0,1 0 0,-1-1 0,1 1 0,-1 0 0,0 0 0,1 0 0,-1 0 0,1 0 0,-1 0 0,0 1 0,1-1 0,-1 1 0,-1 0-1,-4 1 0,0 1-1,0 0 0,1 0 0,-1 1 0,1 0 0,0 0 0,0 0 0,0 1 0,1 0 0,0 0 1,-7 8-1,5-5 4,1 1 1,-1 0-1,2 1 1,-1 0-1,1 0 1,-7 18-1,12-25 2,-1-1-1,0 1 1,1-1 0,-1 1-1,1 0 1,0-1 0,-1 1-1,1-1 1,1 1-1,-1 0 1,0-1 0,1 1-1,0 3 1,0-5 0,-1 0 0,1 1 0,0-1 0,0 0-1,-1 0 1,1 0 0,0 0 0,0 0 0,0 0 0,0 0 0,0 0 0,0-1 0,1 1 0,-1 0-1,0-1 1,0 1 0,0 0 0,1-1 0,-1 0 0,0 1 0,1-1 0,-1 0 0,0 1 0,1-1-1,-1 0 1,0 0 0,3-1 0,12 0-13,1-2 0,-1 0 1,0-1-1,0 0 0,0-2 0,19-8 0,27-8-42,-47 17 23,1 0 1,0 2-1,0 0 1,32-1-1,-43 4 25,0 0 0,-1 0-1,1 1 1,-1 0 0,1-1 0,-1 2 0,1-1-1,-1 0 1,0 1 0,0 0 0,1 0 0,-1 0-1,-1 1 1,1-1 0,0 1 0,0 0 0,-1 0-1,0 0 1,0 1 0,0-1 0,5 8 0,-6-8 6,0 0 1,-1-1 0,1 1 0,0-1-1,0 1 1,0-1 0,1 0-1,-1 0 1,0 0 0,1 0 0,0 0-1,-1 0 1,1-1 0,0 1-1,0-1 1,0 0 0,0 0 0,4 1-1,-1-2 1,-1 1-1,1-2 0,0 1 1,-1-1-1,1 1 0,-1-1 1,1-1-1,-1 1 0,9-4 1,31-14-160,-35 13 59,0 1 0,1 1 1,0 0-1,0 0 0,0 1 1,0 1-1,17-2 0,-26 4 76,0 0 0,0 0 0,0 0-1,0 1 1,-1-1 0,1 1 0,0-1 0,0 1 0,0-1-1,-1 1 1,1 0 0,0 0 0,-1 0 0,1 0 0,-1 0-1,1 1 1,-1-1 0,2 2 0,0 0 10,-1 1 0,0-1 0,0 0 0,0 1 0,-1-1 0,1 1 0,-1 0 0,2 5 0,-1 7 90,0 0 0,0-1-1,-2 24 1,0-31-13,6-38 522,-1 7-541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2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76 13331,'7'-3'807,"0"-1"0,0 1 1,-1-2-1,1 1 0,-1-1 1,0 0-1,0 0 0,0-1 1,-1 1-1,9-14 0,-14 19-753,1 0-1,-1-1 1,0 1-1,0 0 1,0-1-1,0 1 1,0-1-1,0 1 0,0 0 1,0-1-1,0 1 1,0 0-1,0-1 1,0 1-1,0-1 1,-1 1-1,1 0 0,0-1 1,0 1-1,0 0 1,0-1-1,-1 1 1,1 0-1,0-1 1,0 1-1,-1 0 0,1 0 1,0-1-1,0 1 1,-1 0-1,1 0 1,0-1-1,-1 1 1,1 0-1,0 0 0,-1 0 1,1 0-1,0 0 1,-1-1-1,1 1 1,0 0-1,-1 0 1,1 0-1,-1 0 0,1 0 1,0 0-1,-1 0 1,1 0-1,0 0 1,-1 1-1,1-1 1,-1 0-1,0 0 0,-21 3 701,9 0-631,1 1 1,-1 0-1,1 1 0,0 0 0,0 1 1,1 1-1,-1 0 0,-15 12 1,19-12-121,0 0 0,0 0 1,1 1-1,0 0 0,0 0 1,1 0-1,0 1 0,1 0 1,-1 0-1,2 1 0,-5 10 0,8-17-1,0 0 1,1 0-1,-1 0 0,0 1 0,1-1 0,0 0 0,0 1 0,0-1 0,0 0 0,0 1 0,1-1 0,0 5 0,0-7 0,0 1-1,-1-1 1,1 0 0,0 1-1,0-1 1,0 0-1,0 1 1,0-1 0,0 0-1,0 0 1,0 0-1,0 0 1,0 0 0,1 0-1,-1 0 1,0-1-1,1 1 1,-1 0 0,1-1-1,-1 1 1,1-1 0,-1 0-1,1 1 1,-1-1-1,1 0 1,-1 0 0,1 0-1,2 0 1,3-1 8,0 1 0,0-2 0,0 1 1,0-1-1,0-1 0,-1 1 0,1-1 0,0 0 0,-1 0 1,0-1-1,0 0 0,10-8 0,5-6 64,35-38 0,-44 43-19,0-1 1,-1 0-1,0-1 1,-1 0-1,-1 0 0,8-19 1,-18 31 59,-5 8-68,-5 9-10,0 8-77,1-1 1,1 1 0,1 1 0,1-1-1,1 1 1,-4 31 0,9-48-63,0-1-1,1 0 1,0 0-1,1 1 1,-1-1 0,2 6-1,-2-10 48,0 0 0,0 0-1,0-1 1,1 1 0,-1 0-1,0-1 1,0 1 0,0 0-1,1-1 1,-1 1 0,1 0-1,-1-1 1,0 1 0,1-1-1,-1 1 1,1-1 0,-1 1-1,1-1 1,-1 1 0,1-1-1,0 1 1,-1-1 0,1 0-1,0 1 1,-1-1 0,1 0-1,0 1 1,-1-1 0,1 0-1,0 0 1,-1 0 0,1 0-1,0 0 1,0 0 0,-1 0-1,1 0 1,0 0 0,-1 0-1,1 0 1,0 0 0,0 0-1,-1-1 1,1 1 0,0 0-1,-1 0 1,1-1 0,0 1-1,-1-1 1,1 1 0,-1 0-1,1-1 1,-1 1 0,2-2-1,4-3-189,-1-1 1,1 0-1,-1 0 0,0-1 1,8-13-1,10-18-635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15427,'-1'22'629,"2"0"0,0 1 0,2-1 0,0 0-1,12 38 1,-5-14-226,45 317 542,-55-357-945,1 0 0,0 0 0,0 0-1,0-1 1,4 10 0,-5-14 0,0-1 0,1 1-1,-1 0 1,1-1 0,-1 1 0,1 0 0,-1-1-1,1 1 1,-1 0 0,1-1 0,0 1 0,-1-1-1,1 1 1,0-1 0,0 1 0,-1-1 0,1 0-1,0 1 1,0-1 0,0 0 0,-1 0 0,1 0-1,0 1 1,0-1 0,0 0 0,0 0-1,0 0 1,-1 0 0,1 0 0,0-1 0,0 1-1,0 0 1,0 0 0,-1 0 0,1-1 0,0 1-1,0 0 1,-1-1 0,1 1 0,0-1 0,0 1-1,-1-1 1,1 1 0,0-2 0,13-8-9,0 0 0,16-18 0,-18 17 33,1-1-1,19-12 1,-32 24-19,1-1-1,0 0 1,0 0 0,0 1 0,0-1 0,0 1 0,0-1-1,0 1 1,0 0 0,0-1 0,0 1 0,0 0 0,0-1-1,0 1 1,0 0 0,1 0 0,-1 0 0,0 0 0,0 0-1,0 0 1,0 1 0,0-1 0,0 0 0,0 0-1,0 1 1,0-1 0,0 1 0,0-1 0,0 1 0,0-1-1,0 1 1,0 0 0,0-1 0,0 1 0,-1 0 0,1 0-1,1 0 1,1 5 61,0-1 0,-1 1-1,1-1 1,-1 1 0,3 11-1,6 13 143,-10-28-177,0 0-1,0 0 1,0 0-1,1 0 1,-1 0-1,1-1 1,-1 1-1,1 0 1,0-1-1,-1 1 1,1-1-1,0 0 1,0 0-1,0 0 1,0 0-1,0 0 1,0 0-1,5 1 1,-4-2 9,1 1 1,0-1 0,0 0 0,0 0 0,0-1-1,0 1 1,-1-1 0,1 0 0,0 0 0,5-1-1,0-2 28,1-1 0,-1 0-1,1 0 1,-1-1 0,-1 0 0,1 0-1,9-11 1,-12 13-65,-1-1-1,0-1 1,0 1 0,-1-1 0,0 0 0,0 0-1,0 0 1,-1-1 0,1 1 0,2-12 0,-5 18-53,-1 0 1,0-1 0,1 1 0,-1 0 0,1 0 0,-1 0-1,0 0 1,1-1 0,-1 1 0,1 0 0,-1 0 0,1 0 0,-1 0-1,0 0 1,1 0 0,-1 0 0,1 0 0,-1 0 0,1 0-1,-1 0 1,0 0 0,1 1 0,-1-1 0,1 0 0,0 0 0,6 1-2608,-15-11 1085,-33-22 70,7 11 698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2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16804,'-2'18'1339,"0"1"1,-1-1 0,-1-1-1,-10 31 1,-1 3 430,8-25-1092,4-18-548,0 0 0,1-1-1,0 1 1,1 0 0,0 0 0,0 0 0,0 15-1,2-22-129,-1-1 0,0 1 0,0 0-1,1-1 1,-1 1 0,0-1 0,1 1-1,-1-1 1,0 1 0,1-1 0,-1 1-1,1-1 1,-1 1 0,1-1 0,-1 1-1,1-1 1,-1 0 0,1 1 0,0-1-1,-1 0 1,1 0 0,-1 0 0,1 1-1,0-1 1,-1 0 0,1 0 0,0 0-1,-1 0 1,1 0 0,0 0 0,-1 0-1,1 0 1,0 0 0,-1 0 0,1 0-1,-1-1 1,1 1 0,0 0 0,31-12-72,-24 9 64,-4 1 1,0 1 1,0-1-1,0 1 0,0 1 0,0-1 1,0 0-1,0 1 0,0 0 1,0 0-1,1 0 0,-1 1 0,0-1 1,0 1-1,0 0 0,6 2 1,-7-1 3,0-1 1,0 1 0,-1 0 0,1 0 0,0 0 0,-1 1 0,0-1 0,1 0 0,-1 1-1,0 0 1,-1-1 0,1 1 0,0 0 0,-1 0 0,1 0 0,-1 0 0,0 0-1,0 0 1,0 0 0,0 4 0,0-2 11,0 0-1,-1 0 1,1 1 0,-1-1-1,0 0 1,-1 0-1,1 0 1,-1 1 0,0-1-1,0 0 1,-1 0-1,0 0 1,0-1 0,0 1-1,0 0 1,-1 0-1,1-1 1,-1 0 0,-5 6-1,6-7 11,-1-1-1,0 1 1,0 0 0,0-1-1,0 0 1,0 0-1,-1 0 1,1 0-1,-1 0 1,1-1 0,-1 1-1,0-1 1,1 0-1,-1 0 1,0 0-1,0-1 1,0 1-1,0-1 1,0 0 0,0 0-1,0-1 1,1 1-1,-1-1 1,0 0-1,0 0 1,-5-2 0,3 1-188,0-1 1,0 0 0,1-1 0,-1 1 0,1-1 0,0 0 0,-7-8 0,10 11 64,0 0 1,1-1-1,-1 1 0,1-1 0,0 0 1,-1 1-1,1-1 0,0 0 0,0 0 1,0 0-1,1 1 0,-1-1 1,0 0-1,1 0 0,-1-1 0,1 1 1,-1 0-1,1 0 0,0 0 0,0 0 1,0 0-1,0 0 0,0 0 1,1 0-1,-1 0 0,1 0 0,0-3 1,10-7-768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2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28 19172,'4'-6'770,"8"-14"1189,-10 19-671,-5 12 350,-20 50-497,-50 155 366,72-214-1472,0 1 0,1 0-1,-1 0 1,1 0 0,-1-1-1,1 1 1,0 0 0,0 0 0,0 0-1,1 0 1,-1 0 0,1 0-1,1 4 1,-1-6-27,0 0 1,-1 0-1,1 0 0,0 0 1,0 0-1,0 0 0,1-1 0,-1 1 1,0 0-1,0-1 0,0 1 0,1-1 1,-1 1-1,0-1 0,0 1 1,1-1-1,-1 0 0,0 0 0,1 1 1,-1-1-1,0 0 0,1 0 1,-1-1-1,0 1 0,1 0 0,-1 0 1,0-1-1,1 1 0,-1 0 0,0-1 1,2 0-1,7-3-2,0 0 1,1-1-1,-1 0 0,-1 0 0,11-8 1,21-12 20,-41 25-26,1-1-1,-1 1 0,1 0 0,0-1 0,-1 1 0,1-1 1,-1 1-1,1 0 0,0 0 0,-1-1 0,1 1 1,-1 0-1,1 0 0,0 0 0,-1 0 0,1 0 0,0 0 1,-1 0-1,1 0 0,0 0 0,-1 0 0,1 0 1,0 0-1,-1 0 0,1 1 0,0-1 0,-1 0 0,1 0 1,-1 1-1,1-1 0,0 0 0,-1 1 0,1-1 0,-1 1 1,1-1-1,-1 1 0,1-1 0,-1 1 0,0-1 1,1 1-1,-1-1 0,0 1 0,1-1 0,-1 1 0,1 1 1,0 3 1,-1 0 0,1 0 0,-1 0 1,0 0-1,0 7 0,-1 8-6,2-17 0,-1 1 0,1-1 0,-1 1 0,1-1 0,0 1 0,0-1 0,1 0 0,-1 1 0,1-1 0,-1 0 0,4 4 0,-4-6 2,0 0-1,0 0 1,0 0 0,1 0-1,-1 0 1,1 0-1,-1 0 1,1 0 0,-1-1-1,1 1 1,-1 0 0,1-1-1,-1 1 1,1-1-1,0 0 1,-1 0 0,1 0-1,0 1 1,-1-1-1,1-1 1,0 1 0,-1 0-1,1 0 1,-1-1-1,1 1 1,2-1 0,8-4-12,-1 0 0,0 0 0,0-1 0,0-1 0,16-12 0,27-15-232,-53 34 210,-1-1 0,1 1 0,0-1-1,0 1 1,-1 0 0,1-1 0,0 1-1,0 0 1,0 0 0,0 0 0,-1 0-1,1-1 1,0 1 0,0 0 0,0 1 0,0-1-1,0 0 1,-1 0 0,1 0 0,0 0-1,0 1 1,0-1 0,-1 0 0,1 1-1,0-1 1,0 1 0,-1-1 0,1 1-1,0-1 1,-1 1 0,1-1 0,0 1-1,-1-1 1,1 1 0,-1 0 0,1 1 0,0-1-51,0 0 1,-1-1 0,1 1 0,-1 0-1,1 0 1,0-1 0,0 1 0,-1 0 0,1-1-1,0 1 1,0-1 0,0 1 0,0-1 0,0 1-1,0-1 1,-1 0 0,1 1 0,0-1-1,0 0 1,0 0 0,0 0 0,0 0 0,0 0-1,0 0 1,0 0 0,0 0 0,0 0 0,0 0-1,0 0 1,0-1 0,1 1 0,6-4-315,0 0 1,0 0 0,-1-1 0,1 0-1,-1 0 1,-1-1 0,1 0-1,8-9 1,-8 7 15,2 0 1,-1 1-1,1 0 0,12-8 0,-20 15 384,-1 0 0,0 0 0,1-1-1,-1 1 1,0 0 0,1 0 0,-1 0 0,0 0-1,1 0 1,-1 0 0,0 0 0,1 0-1,-1 0 1,0 0 0,1 0 0,-1 0 0,0 0-1,1 0 1,-1 0 0,0 0 0,1 0 0,-1 0-1,0 0 1,1 0 0,-1 0 0,0 1-1,0-1 1,1 0 0,-1 0 0,0 0 0,1 1-1,-1-1 1,0 0 0,0 0 0,0 1 0,1-1-1,-1 0 1,0 0 0,0 1 0,0-1 0,1 0-1,-1 1 1,0-1 0,0 0 0,0 1-1,0-1 1,0 0 0,0 1 0,0-1 0,0 0-1,0 1 1,0-1 0,0 0 0,0 1 0,-1 28 886,0-12 245,35 60-433,-29-58-562,0 0 0,-1 0-1,-1 0 1,1 30 0,-4-36 49,0 0 0,-1-1 0,-1 1 1,1 0-1,-2-1 0,0 1 0,-9 22 0,12-34-133,0 0-1,-1 1 1,0-1 0,1 0-1,-1 0 1,0 0 0,0 1-1,0-1 1,0 0-1,0 0 1,0 0 0,0 0-1,0 0 1,0-1 0,-2 3-1,-4-7 475,2-10-263,5 3-242,0 0-1,0 0 1,1 0 0,0 0 0,1 0 0,0 1 0,1-1 0,0 0 0,1 1 0,0 0 0,9-17 0,-6 15-70,1-1-1,1 1 1,-1 1 0,2 0 0,-1 0 0,2 0 0,-1 1 0,17-11 0,10-4 54,-20 14 57,0 0 0,0-1-1,-1-1 1,-1 0 0,0-1-1,23-29 1,-36 39 217,-5 4-162,-5 6-1,2 1-38,1 0 0,0 0 0,0 1 0,0-1-1,1 1 1,-5 16 0,7-18-41,0-1 0,0 1 0,1 0 0,0 0 1,0-1-1,0 1 0,1 0 0,0 0 0,0 0 0,0 0 0,2 7 0,-2-12-32,1 0-1,-1-1 0,0 1 0,0 0 0,1 0 1,-1-1-1,0 1 0,1 0 0,-1-1 1,1 1-1,-1 0 0,1-1 0,-1 1 0,1-1 1,-1 1-1,1-1 0,0 1 0,-1-1 1,1 1-1,0-1 0,-1 0 0,1 1 1,0-1-1,-1 0 0,1 0 0,0 1 0,0-1 1,0 0-1,-1 0 0,1 0 0,0 0 1,0 0-1,-1 0 0,1 0 0,0 0 0,0 0 1,-1-1-1,1 1 0,0 0 0,0 0 1,-1-1-1,1 1 0,0 0 0,-1-1 0,1 1 1,0-1-1,-1 1 0,1-1 0,0 0 1,3-1-142,-1-1 1,1 0-1,-1 0 1,0 0-1,0 0 0,0 0 1,4-6-1,-2 0-477,-1-1-1,0 0 0,0 0 1,-1 0-1,0-1 0,-1 1 1,0-1-1,-1 1 0,0-1 1,0 0-1,-1 1 0,-1-1 0,0 0 1,0 1-1,-1-1 0,0 1 1,-7-18-1,9 27 687,0 0 0,-1 1-1,1-1 1,-1 0 0,1 0 0,0 1 0,-1-1-1,1 0 1,-1 0 0,0 1 0,1-1-1,-1 1 1,0-1 0,1 1 0,-1-1 0,0 1-1,1-1 1,-1 1 0,0-1 0,0 1 0,0 0-1,1-1 1,-2 1 0,1 0 78,0 0 1,1 1 0,-1-1-1,1 0 1,-1 1-1,1-1 1,-1 0-1,1 1 1,-1-1-1,1 1 1,-1-1-1,1 1 1,0-1 0,-1 1-1,1-1 1,-1 1-1,1-1 1,0 1-1,0-1 1,-1 1-1,1 0 1,0-1-1,0 1 1,0-1 0,0 1-1,0 0 1,0-1-1,0 1 1,0 0-1,0 1 1,3 23 2335,-2-22-2542,0 0 0,1 0 0,0 0 0,0 0 0,0 0 0,0-1 0,0 1 0,0-1 0,1 1 0,-1-1 0,1 0 0,0 0 0,0 0 0,0 0 0,3 1 0,15 8-401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2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16876,'-4'12'691,"1"0"1,0 0-1,1 1 1,0-1-1,1 1 1,0 12-1,3-5-265,0 1 0,9 37 0,-1-14-48,7 66-1,-15-98-241,-2 1 0,0-1-1,0 1 1,-1-1 0,0 1-1,-1-1 1,-1 1-1,0-1 1,-1 0 0,-6 14-1,9-24-93,0 0-1,0 0 0,0 0 1,0 0-1,-1 0 0,1 0 1,-1-1-1,1 1 0,-1-1 1,1 1-1,-1-1 0,0 1 1,-3 1-1,4-3-6,0 1 1,0-1-1,-1 0 1,1 1-1,0-1 1,0 0-1,-1 0 0,1 0 1,0 0-1,-1 0 1,1 0-1,0 0 0,0 0 1,-1-1-1,1 1 1,0 0-1,-3-2 0,2 1 23,-1-1 1,0 0-1,1 0 0,-1 0 0,1 0 0,-1-1 0,1 1 0,0-1 0,0 1 0,0-1 0,0 0 0,1 0 0,-1 0 0,1 0 0,0 0 0,-2-6 1,1 2-4,0 0 1,1 0 0,0 0 0,0-1 0,1 1-1,0 0 1,0-1 0,0 1 0,1 0 0,0-1-1,1 1 1,3-12 0,-1 10-2,0 0-1,1 1 1,0-1 0,0 1 0,1 0-1,0 0 1,0 1 0,11-10 0,9-5-169,2 1 0,0 2 0,1 1 1,40-19-1,-49 27-146,-13 7 108,-1 0 0,0 0 0,0-1 0,0 0-1,0 0 1,-1 0 0,0-1 0,0 1 0,0-1 0,0-1 0,-1 1-1,5-7 1,-1-4-390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2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20372,'4'9'344,"-1"-1"0,2 0-1,-1 0 1,1 0 0,0 0-1,1-1 1,-1 0 0,2 0-1,-1 0 1,1-1 0,0 0-1,10 7 1,-11-9-334,1-1 1,0 1-1,0-1 0,0 0 0,0-1 1,1 1-1,-1-2 0,0 1 0,1-1 1,0 0-1,-1 0 0,1-1 0,0 0 1,-1-1-1,10-1 0,-1-2-210,0 0 1,-1-1-1,0-1 1,0 0-1,0-1 1,-1-1-1,15-10 1,-28 18 200,-1 0 1,0-1-1,0 1 0,0 0 1,0 0-1,0 0 1,1 0-1,-1 0 1,0 0-1,0 0 0,0-1 1,1 1-1,-1 0 1,0 0-1,0 0 1,0 0-1,1 0 1,-1 0-1,0 0 0,0 0 1,0 0-1,0 0 1,1 0-1,-1 0 1,0 0-1,0 0 0,0 0 1,1 0-1,-1 1 1,0-1-1,0 0 1,0 0-1,0 0 0,1 0 1,-1 0-1,0 0 1,0 0-1,0 1 1,0-1-1,0 0 1,1 0-1,-1 0 0,0 0 1,0 0-1,0 1 1,1 12 96,-6 16 68,5-29-163,-2 9 124,-6 28-782,8-36 623,0 1 0,-1-1 0,1 0 0,0 0 0,0 1 0,0-1 0,0 0 0,0 0-1,1 1 1,-1-1 0,0 0 0,0 1 0,1-1 0,-1 0 0,1 0 0,-1 0 0,1 0 0,0 1 0,-1-1 0,1 0 0,0 0 0,1 1-1,6-1-221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3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17668,'4'-9'361,"-1"0"1,1 0 0,1 1-1,0-1 1,0 1-1,0 0 1,1 1 0,1-1-1,-1 1 1,1 0-1,0 1 1,1 0-1,-1 0 1,1 0 0,0 1-1,1 0 1,-1 1-1,1 0 1,0 0 0,0 1-1,15-4 1,-22 6-346,0 1 0,-1 0 0,1 0 0,-1-1 0,1 1 0,0 0 0,-1 0 0,1 0 0,0 1 0,-1-1 0,1 0 0,-1 1 0,1-1 0,0 1 0,-1-1 0,1 1 0,-1 0 0,3 1 0,-3-1-11,0 0 0,-1 1 0,1-1 1,0 0-1,-1 0 0,1 0 0,-1 1 0,1-1 0,-1 0 1,0 1-1,1-1 0,-1 0 0,0 1 0,0-1 0,0 0 1,0 1-1,0-1 0,0 0 0,0 1 0,0-1 0,-1 0 1,1 1-1,-2 1 0,-18 53 86,12-36-2,1 1 0,-7 30-1,13-45-58,0-1 0,1 1-1,-1 0 1,1 0-1,0 0 1,1 0 0,-1-1-1,1 1 1,0 0 0,1 0-1,-1-1 1,1 1-1,5 8 1,-5-10-7,0-1-1,0 0 1,0 0 0,1-1-1,-1 1 1,1 0 0,0-1 0,0 1-1,0-1 1,0 0 0,0 0-1,0 0 1,0-1 0,1 1-1,-1-1 1,1 0 0,-1 0-1,1 0 1,0 0 0,-1 0-1,1-1 1,0 0 0,-1 0-1,1 0 1,0 0 0,0 0 0,-1-1-1,7-1 1,1 0 43,0-1-1,0-1 1,-1 0 0,1 0 0,-1-1-1,0 0 1,0-1 0,11-8 0,-9 4 67,1 0 0,-2-1 0,1-1 0,-2 1 1,12-17-1,-18 23-65,-1 0 1,1-1-1,-1 1 1,0-1-1,-1 0 1,1 1-1,-1-1 0,0 0 1,-1 0-1,1-1 1,-1 1-1,-1 0 1,1 0-1,-1-1 1,0 1-1,-1-7 1,0 10-38,0 0 0,0 0 1,0 1-1,-1-1 0,1 0 0,-1 0 1,1 1-1,-1-1 0,0 1 1,0 0-1,0-1 0,-1 1 0,1 0 1,0 0-1,-1 0 0,0 0 1,1 1-1,-1-1 0,0 1 0,0 0 1,0 0-1,-5-2 0,4 2-62,0 0-1,0 0 1,0 0-1,0 0 0,0 1 1,-1 0-1,1 0 1,0 0-1,0 0 1,0 1-1,-1 0 0,1-1 1,0 2-1,0-1 1,0 0-1,-5 3 0,9-4-22,-1 1 0,0-1 0,0 1 0,1-1 0,-1 0 0,0 1 0,0-1 0,1 1 0,-1 0 0,1-1 0,-1 1 0,1 0 0,-1-1 0,1 1 0,-1 0 0,1-1 0,-1 1 0,1 0-1,0 0 1,-1 0 0,1 0 0,0 0-42,0-1-1,0 1 1,1-1-1,-1 1 0,0-1 1,0 1-1,1-1 1,-1 1-1,0-1 0,1 1 1,-1-1-1,1 0 0,-1 1 1,0-1-1,1 1 1,-1-1-1,1 0 0,-1 0 1,1 1-1,-1-1 1,1 0-1,0 1 0,3 0-500,1 0-1,-1 1 0,0-2 1,0 1-1,1 0 0,6-1 1,37-7-1663,-19 0 1012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3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15659,'-2'12'7742,"-10"19"-5201,-9 30-1319,19-51-1107,-1 1 0,2-1 0,-1 1-1,1 15 1,1-25-107,0 1-1,0-1 0,0 1 1,0-1-1,0 1 0,0-1 1,0 1-1,1-1 0,-1 1 1,1-1-1,-1 1 1,1-1-1,0 0 0,-1 1 1,1-1-1,0 0 0,0 1 1,0-1-1,0 0 0,0 0 1,0 0-1,0 0 0,0 0 1,0 0-1,1 0 1,-1 0-1,0-1 0,1 1 1,-1 0-1,0-1 0,1 1 1,-1-1-1,1 1 0,-1-1 1,1 0-1,-1 0 0,1 0 1,-1 0-1,1 0 1,-1 0-1,3 0 0,5-2 2,-1 0 0,0 0-1,1 0 1,-1-1-1,0-1 1,-1 1 0,9-6-1,54-37 14,-32 20-11,-32 22-11,43-24-15,-46 26 9,-1 1-1,1 0 1,0 0 0,0 0 0,-1 0 0,1 1 0,0-1 0,0 1 0,0 0 0,0-1 0,0 1-1,0 1 1,-1-1 0,1 0 0,0 1 0,3 0 0,-5 0 1,1 0 0,-1 0 0,1-1 0,-1 1-1,0 0 1,0 1 0,1-1 0,-1 0 0,0 0 0,0 0 0,0 1 0,0-1 0,0 0 0,-1 1-1,1-1 1,0 1 0,-1-1 0,1 1 0,0 2 0,4 35-38,-1-4 89,-3-35-41,-1 1 1,0 0-1,1-1 0,-1 1 0,0 0 0,1-1 0,-1 1 0,1-1 1,-1 1-1,1 0 0,0-1 0,-1 1 0,1-1 0,-1 0 0,1 1 1,0-1-1,-1 1 0,1-1 0,0 0 0,-1 0 0,1 1 0,0-1 1,0 0-1,-1 0 0,1 0 0,0 0 0,0 0 0,-1 0 0,1 0 1,0 0-1,0 0 0,-1 0 0,1 0 0,0-1 0,0 1 1,-1 0-1,1 0 0,0-1 0,-1 1 0,1 0 0,0-1 0,0 0 1,35-24 139,-27 18-105,3-2-16,0 1 0,1 0 1,-1 1-1,2 0 0,13-5 0,-25 11-27,1 0 0,0 0 0,0 0 0,0 1 0,0-1 0,0 1-1,0-1 1,0 1 0,0 0 0,0 0 0,-1 1 0,1-1 0,0 0 0,0 1-1,0 0 1,0 0 0,0 0 0,0 0 0,-1 0 0,1 0 0,0 1 0,-1-1 0,1 1-1,-1 0 1,0 0 0,0 0 0,1 0 0,-1 0 0,0 0 0,-1 0 0,4 5-1,3 11-23,-7-14 21,0-1 0,0 1 1,1-1-1,0 0 1,-1 0-1,5 5 0,-6-7 6,1-1 0,0 1 0,-1-1 0,1 1 0,0-1 0,-1 0-1,1 1 1,0-1 0,-1 0 0,1 0 0,0 1 0,-1-1 0,1 0 0,0 0-1,0 0 1,-1 0 0,1 0 0,0 0 0,0 0 0,-1 0 0,1 0-1,0 0 1,0-1 0,-1 1 0,1 0 0,0 0 0,0-1 0,-1 1 0,1 0-1,-1-1 1,1 1 0,0-1 0,-1 1 0,1-1 0,-1 1 0,1-1 0,0 0-1,25-25 12,7-6-53,-31 30 32,1 0 1,0 0-1,-1 0 0,1 0 1,0 1-1,0 0 0,0-1 0,0 1 1,0 0-1,0 0 0,4 0 0,-6 1 5,1 0-1,-1 0 0,1 0 0,-1 0 0,1 0 1,-1 1-1,1-1 0,-1 0 0,0 1 1,1-1-1,-1 1 0,0-1 0,1 1 0,-1 0 1,0 0-1,0 0 0,1-1 0,-1 1 1,0 0-1,0 0 0,0 1 0,0-1 0,1 2 1,0 1-95,0-1 0,0 1 0,0 0 0,-1-1 0,0 1 0,2 8 0,-2-8-708,-3-6 465,-2-7 127,-2-5-121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3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18196,'-4'19'3339,"3"-9"-2735,-47 180 4834,23-101-4433,-21 147-1,46-235-998,-1 5 30,1 0 0,0 0 0,-1 1 0,2-1 0,0 7 0,-1-12-30,0 0 0,1 0 0,-1 0 0,0 0 0,1 0 0,-1 0 0,0 0 0,1-1-1,-1 1 1,1 0 0,-1 0 0,1 0 0,0-1 0,-1 1 0,1 0 0,0-1 0,-1 1 0,1 0 0,0-1 0,0 1 0,0-1 0,0 0 0,-1 1 0,1-1 0,0 1 0,0-1 0,0 0 0,0 0 0,0 0 0,0 1 0,0-1 0,0 0 0,0 0 0,0 0 0,0-1 0,0 1 0,0 0 0,0 0 0,-1 0 0,3-1 0,13-4 68,0-1 0,0 0 0,15-9 0,-15 7-547,0 1 0,31-10 0,-44 16 301,0 1 0,0-1 1,1 0-1,-1-1 0,0 1 0,0 0 0,0-1 0,0 0 1,-1 0-1,1 0 0,0 0 0,-1 0 0,3-3 0,8-10-546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3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114 103 19732,'-5'1'458,"-1"0"0,1 1 0,-1-1 0,1 1 0,0 0-1,0 1 1,-1-1 0,2 1 0,-1 0 0,0 0 0,-6 6 0,7-4-344,0 0 0,-1 0 1,1 0-1,1 0 0,-1 1 1,1 0-1,0-1 1,0 1-1,1 0 0,0 1 1,0-1-1,0 0 0,1 1 1,0-1-1,-1 9 0,2-13-89,0 0 0,-1 1 0,1-1-1,1 1 1,-1-1 0,0 1-1,0-1 1,1 1 0,-1-1-1,1 1 1,0-1 0,0 0-1,0 0 1,0 1 0,0-1 0,1 0-1,-1 0 1,0 0 0,4 3-1,-3-3-3,0-1 0,0 0-1,-1-1 1,1 1-1,0 0 1,0 0 0,0-1-1,0 1 1,0-1 0,0 0-1,0 0 1,0 1-1,0-1 1,0-1 0,0 1-1,0 0 1,0 0 0,0-1-1,0 1 1,0-1-1,0 1 1,0-1 0,0 0-1,3-2 1,7-4 54,-1 0-1,-1-1 1,1 0 0,-1-1-1,-1 0 1,0 0 0,0-1-1,-1 0 1,0-1 0,0 0 0,-1 0-1,-1 0 1,0-1 0,-1 0-1,0 0 1,5-22 0,-9 30-58,0-1 0,0 1 0,-1-1 0,0 1 0,0 0 0,0-1 0,-1 1 0,1-1 0,-1 1 0,0-1 0,0 1 0,-1 0 0,1 0 0,-5-7 0,5 9-25,0 0 1,-1 0 0,1 1 0,-1-1 0,1 1 0,-1-1 0,0 1-1,0 0 1,0-1 0,1 1 0,-1 0 0,0 0 0,-1 1-1,1-1 1,0 0 0,0 1 0,0-1 0,0 1 0,0-1 0,-1 1-1,1 0 1,0 0 0,0 0 0,-1 1 0,1-1 0,0 0 0,0 1-1,0-1 1,0 1 0,-4 1 0,2 0-131,-1 0 1,1 0-1,-1 0 1,1 1-1,0-1 1,0 1-1,0 0 1,-4 4-1,6-5-34,0 0 0,0 0 0,0 0 0,1 0 0,-1 1 0,1-1 0,-1 0 0,1 1 0,0-1 0,0 1 0,0-1 0,0 1 0,0 0 0,1-1 0,-1 1 0,0 2 0,4 2-511,6-8-148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2:3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18156,'-1'5'403,"1"-1"0,-1 1 0,0 0 1,-1-1-1,1 1 0,-5 8 0,0 3 114,-50 162 3710,47-142-3651,2 0 1,-5 74-1,12-102-495,0-1-1,0 1 1,0-1 0,1 0-1,0 0 1,1 1 0,2 8-1,-3-15-63,-1 0-1,1 0 1,-1 0-1,1 0 1,0 0-1,-1 0 1,1 0-1,0 0 1,0 0-1,0 0 1,0 0-1,0 0 1,0-1 0,0 1-1,0 0 1,0-1-1,0 1 1,0-1-1,2 1 1,-1 0-4,0-1 1,0 0-1,1 0 0,-1-1 1,0 1-1,0 0 1,0-1-1,0 1 1,0-1-1,0 0 1,0 1-1,0-1 1,-1 0-1,1 0 1,3-3-1,14-10 44,-1-2 0,0 0 1,-2-1-1,0 0 0,21-31 0,-15 20-74,34-34-1,-56 62 17,0 0-1,0 0 1,0 0-1,0-1 0,0 1 1,0 0-1,0 0 1,1 0-1,-1-1 1,0 1-1,0 0 1,0 0-1,0 0 1,1 0-1,-1-1 0,0 1 1,0 0-1,0 0 1,1 0-1,-1 0 1,0 0-1,0 0 1,0 0-1,1 0 1,-1 0-1,0 0 0,0 0 1,1 0-1,-1 0 1,0 0-1,0 0 1,1 0-1,-1 0 1,0 0-1,0 0 1,0 0-1,1 0 0,-1 0 1,0 0-1,0 0 1,1 0-1,-1 0 1,0 1-1,0 12-38,-11 25 0,10-33 32,-29 102-36,26-89 44,0 0 0,2-1 0,0 1 0,1 19 0,1-35 2,0 0-1,0 0 0,0-1 1,0 1-1,1 0 1,-1 0-1,0-1 1,1 1-1,-1 0 1,1-1-1,0 1 1,0-1-1,-1 1 0,1 0 1,0-1-1,0 0 1,0 1-1,2 1 1,-2-3-1,0 1 1,0-1-1,0 0 1,0 1-1,0-1 1,0 0-1,0 1 1,0-1-1,0 0 1,1 0-1,-1 0 1,0 0-1,0 0 1,0 0-1,0 0 1,0-1-1,0 1 1,0 0-1,0-1 1,2 0-1,5-3 5,0-1 0,0 1 0,0-2 0,-1 1 0,7-8 0,-12 12-6,45-42 5,-31 26-32,2 0 0,0 2 0,1 0 0,22-12 0,-40 26 22,0 0 0,0 1 0,0-1-1,0 1 1,0-1 0,0 1-1,1-1 1,-1 1 0,0 0-1,0-1 1,0 1 0,1 0-1,-1 0 1,0 0 0,0 0-1,1 0 1,-1 0 0,0 0-1,0 1 1,3 0 0,-3-1 1,-1 1 1,1 0-1,0 0 0,0-1 1,-1 1-1,1 0 1,0 0-1,-1 0 0,1 0 1,-1 0-1,1 0 1,-1 0-1,0 0 0,1 0 1,-1 0-1,0 0 1,0 0-1,0 0 0,0 1 1,0 8-3,0-1 0,-1 0 1,0 1-1,-3 11 0,3-15 16,0-1-4,-3 25 48,4-29-51,0-1 0,0 1 1,0 0-1,0-1 0,1 1 0,-1-1 0,0 1 0,0-1 0,0 1 1,0-1-1,1 1 0,-1-1 0,0 1 0,0-1 0,1 1 1,-1-1-1,0 1 0,1-1 0,-1 1 0,0-1 0,1 0 0,-1 1 1,1-1-1,-1 0 0,1 1 0,-1-1 0,1 0 0,-1 0 1,1 1-1,-1-1 0,1 0 0,-1 0 0,1 0 0,-1 0 0,1 0 1,0 0-1,-1 0 0,1 0 0,-1 0 0,1 0 0,-1 0 1,1 0-1,-1 0 0,1 0 0,0 0 0,11-5 27,0 1-1,0-2 1,0 1-1,-1-2 1,21-14-1,17-10 0,-43 28-36,0 0 0,1 0 0,-1 1 0,1 0 1,0 0-1,8-2 0,-14 4 3,0 0-1,1 0 1,-1 0 0,0 0 0,1 0-1,-1 0 1,0 0 0,1 0-1,-1 0 1,0 1 0,1-1 0,-1 1-1,0-1 1,0 1 0,1-1-1,-1 1 1,0 0 0,0-1 0,0 1-1,0 0 1,0 0 0,0 0-1,0 0 1,0 0 0,0 0 0,0 0-1,-1 0 1,1 0 0,0 0-1,-1 1 1,1-1 0,-1 0 0,1 0-1,-1 1 1,1-1 0,-1 0-1,0 1 1,0 1 0,1 3-112,-1 0 0,0 1 0,0-1 1,-1 0-1,1 0 0,-1 1 0,-1-1 0,1 0 1,-1 0-1,0 0 0,-6 11 0,7-17 100,1 1 1,-1-1-1,0 1 0,1 0 1,-1-1-1,0 1 0,1-1 0,-1 0 1,0 1-1,0-1 0,0 0 1,1 1-1,-1-1 0,0 0 0,0 0 1,0 0-1,0 0 0,0 0 1,1 0-1,-1 0 0,0 0 0,0 0 1,0 0-1,0 0 0,0 0 1,1-1-1,-1 1 0,0 0 1,0-1-1,0 1 0,0-1 0,-13-10-298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0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 11658,'-14'-1'1890,"-4"1"1852,18 1-3695,-1-1 0,1 1 0,-1-1 0,1 1 0,0-1 0,-1 1 0,1-1 0,0 1 0,0-1 0,-1 1 0,1-1 0,0 1 0,0 0 0,0-1 0,0 1 0,0-1 0,0 1 0,0 0 0,0-1 0,0 1 0,0-1 0,0 1 0,0 0 0,0-1 0,0 1 0,0-1 0,1 1 0,-1 0 0,0-1 0,1 2 0,0-1-7,0 1 0,0 0 0,0 0 0,0 0 0,0-1 0,1 1 0,-1-1 0,1 1 0,-1-1 0,1 1 0,-1-1 0,1 0 0,0 0 0,0 0 0,0 0 0,-1 0 0,1 0 0,0 0 0,0-1 0,0 1 0,0-1 0,0 1 0,4-1 0,4 2 102,1-2-1,-1 1 1,15-2 0,4-3 124,1-1 1,-1-2 0,33-11 0,34-7 386,-80 23-607,0 1-1,0 1 1,1 0 0,-1 2 0,0-1-1,0 2 1,16 5 0,25 2 1,-21-5 156,1-3 0,0 0 0,-1-2-1,48-7 1,67-3 627,-93 8-712,65-10 0,-91 6-105,1 1 1,0 1 0,0 2-1,0 2 1,1 1 0,55 8 0,-46-2 6,0-3 0,0-1 0,0-2 1,55-6-1,106 10 2,-150-1-16,-1-2 1,0-3-1,57-7 1,-107 7-7,33-5 9,1 1-1,0 1 0,0 2 0,45 4 0,389 22-8,-382-27 25,-44 0-32,44 4 0,-46 2-104,-12 1-157,0-2 0,-1-1 1,1-2-1,39-5 0,-70 6 219,0 0 0,0 0 0,0 0 1,1 0-1,-1 0 0,0-1 0,0 1 0,0 0 0,0 0 0,0 0 0,1 0 0,-1 0 0,0 0 0,0 0 0,0 0 0,0-1 0,0 1 0,0 0 0,1 0 0,-1 0 0,0 0 0,0-1 0,0 1 0,0 0 1,0 0-1,0 0 0,0 0 0,0-1 0,0 1 0,0 0 0,0 0 0,0 0 0,0 0 0,0-1 0,0 1 0,0 0 0,0 0 0,0 0 0,0 0 0,0-1 0,0 1 0,0 0 0,0 0 0,0 0 0,-1-1 1,-4-7-657,4 6 446,-3-5-488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13291,'-23'0'1432,"18"6"-816,7 1-272,12 2 929,8 1-665,12-2 568,7-4-800,10-4-112,6-2-8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0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79 13843,'-3'3'412,"1"1"0,-1 0-1,1-1 1,1 1 0,-1 0 0,0 0-1,1 1 1,-2 7 0,3-11-326,0 0 0,-1 0 0,1 0 0,0 0-1,0 0 1,0 0 0,0 0 0,1 0 0,-1 0 0,0 0 0,0 0 0,0 0 0,1 0-1,-1 0 1,1 0 0,-1 0 0,1 0 0,-1 0 0,1-1 0,-1 1 0,1 0 0,0 0 0,-1 0-1,1-1 1,0 1 0,0 0 0,-1-1 0,1 1 0,0-1 0,0 1 0,0-1 0,0 1-1,0-1 1,0 0 0,0 1 0,0-1 0,0 0 0,0 0 0,0 0 0,0 0 0,2 0 0,7 0 430,0 0 0,21-4 0,-25 2-446,0 1 0,0 0 0,1 0 0,-1 1 0,0 0 0,0 0 1,1 0-1,-1 1 0,0 0 0,0 0 0,7 3 0,25 8-87,-37-12 19,0 0-1,0 1 1,0-1-1,0 0 0,0 0 1,0 1-1,1-1 0,-1 0 1,0 0-1,0-1 0,0 1 1,0 0-1,0 0 1,0 0-1,0-1 0,0 1 1,0 0-1,0-1 0,0 1 1,0-1-1,0 1 0,0-1 1,0 0-1,0 1 1,0-1-1,0 0 0,-1 0 1,1 0-1,0 0 0,0 1 1,0-3-1,-1-1-75,-6 7 9,-5 11-9,0 13 584,7-15-267,-1 0-1,-13 22 0,22-41-120,0 0 1,-1 0-1,1 0 0,-2-1 0,1 1 0,-1-1 0,2-13 1,2-58 96,-9 54-211,-3 19-21,-2 15-12,3 1 16,1 0-1,1 0 0,0 1 1,0-1-1,1 1 0,0 0 1,1 0-1,0 0 0,0 0 1,2 11-1,0-6 9,1-1 1,1 1-1,0-1 0,1 0 1,0 0-1,10 21 0,-13-32 5,1-1 0,0 0 0,-1 1 0,1-1-1,0 0 1,1 0 0,-1 0 0,1 0-1,-1 0 1,4 2 0,-6-5-1,0-1-1,1 1 1,-1 0 0,0 0-1,0-1 1,1 1 0,-1 0-1,0-1 1,0 1 0,0 0 0,0-1-1,0 1 1,1 0 0,-1-1-1,0 1 1,0 0 0,0-1 0,0 1-1,0 0 1,0-1 0,0 1-1,0-1 1,0 1 0,0 0-1,0-1 1,-1 1 0,1 0 0,0-1-1,0 1 1,0 0 0,0-1-1,-1 1 1,-2-19 57,-73-316 322,74 333-420,1 6 23,-1 8-2,4 16-39,0-1 1,2 0-1,12 43 0,-12-54-1,2-1 0,0 0 0,0 0 0,1-1 0,1 0 0,0 0 0,17 20 0,-25-34 60,0 1-1,1-1 1,-1 1-1,0-1 1,0 0-1,1 1 1,-1-1-1,0 0 1,1 1-1,-1-1 0,1 0 1,-1 0-1,0 1 1,1-1-1,-1 0 1,1 0-1,-1 1 1,1-1-1,-1 0 1,1 0-1,-1 0 0,1 0 1,0 0-1,2-8 103,-6-17 60,-9-36 39,-20-85-567,23 125 102,3 16 65,1 14-23,3 6 190,0 1 0,1-1 0,1 0 1,0 1-1,2-1 0,-1 0 0,2 1 1,0-1-1,1-1 0,0 1 0,1 0 0,1-1 1,12 22-1,5-4 22,-23-32 8,1 0 0,-1 0 0,0 0 0,0 0 0,0 0 0,0 0-1,0 0 1,1 0 0,-1 0 0,0 0 0,0 0 0,0 0 0,0 0 0,0 0-1,1 0 1,-1 0 0,0 0 0,0 0 0,0 0 0,0 0 0,0-1 0,0 1-1,1 0 1,-1 0 0,0 0 0,0 0 0,0 0 0,0 0 0,0 0 0,0-1-1,0 1 1,0 0 0,0 0 0,0 0 0,0 0 0,0 0 0,1-1 0,-1 1 0,0 0-1,0 0 1,0 0 0,0 0 0,0 0 0,0-1 0,0 1 0,-1 0 0,1 0-1,0 0 1,0 0 0,0 0 0,0-1 0,0 1 0,0 0 0,0 0 0,0 0-1,0 0 1,0-1 0,-1-10 14,0 8-11,-48-126-989,47 125 906,0 1 1,0-1-1,0 1 0,0 0 0,-1 0 0,1 0 0,-1 0 0,-3-3 0,5 5 56,1 1 0,-1-1 0,0 1 0,0 0 1,1-1-1,-1 1 0,0-1 0,0 1 0,0 0 0,0 0 0,1 0 0,-1-1 1,0 1-1,0 0 0,0 0 0,0 0 0,0 0 0,0 1 0,1-1 1,-1 0-1,0 0 0,0 0 0,0 1 0,0-1 0,0 0 0,1 1 0,-1-1 1,0 1-1,0-1 0,1 1 0,-1-1 0,0 1 0,1-1 0,-1 1 0,1 0 1,-1-1-1,0 1 0,1 0 0,0 0 0,-1-1 0,0 2 0,-4 7-60,1 0-1,0 0 0,0 0 1,1 0-1,0 1 0,0-1 1,1 1-1,1 0 0,-2 15 1,2 9-177,3 47 0,4-31 144,8-7-31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3:5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15139,'-8'10'1273,"10"-1"-841,4-2-136,10-6 416,11 2-88,11-1-176,5-2-40,8 3-328,1 0-296,4-3 1472,-1 0-1192,-5-3 64,-3-3 16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3:5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12443,'35'17'1648,"6"-9"-1024,4-7-304,5-1 1465,13-9-1633,3-1-264,4-6 160,4-1-168,3-8-136</inkml:trace>
  <inkml:trace contextRef="#ctx0" brushRef="#br0" timeOffset="1">1174 0 12099,'28'19'1232,"-3"2"-816,-1-2-168,7-2 624,6-2-240,14-6-480,7-5-176,9-8 40,6-8-64,9-9-48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3:5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9226,'39'11'1240,"-8"0"-648,1-2-232,3-2 1289,4 1-1089,8-7-168,9 1-168,8-4-536,6-1 328,7-6-88,3 1-72</inkml:trace>
  <inkml:trace contextRef="#ctx0" brushRef="#br0" timeOffset="1">1361 104 11386,'38'7'1177,"-1"-7"-785,1-4-160,5-6 792,6-4-728,2 0-320,3-2-136,7 3-208,-1 0-56,1 4-120,-1 1-376,-4 4 640,-2 1-97,-2 0 81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3:5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11330,'26'-8'1065,"-4"-1"-593,-3-1-120,0 1 728,1 0-312,-1 3-96,-1 2-23,-2 2-41,0 2-56,0 0-128,3 0-48,0 2-248,1-2-192,-1 0-368,0-2 400,-1 2-112,1-3-72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3:5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15907,'1'17'1417,"1"1"-817,-1-1-224,1 6 832,2 5-480,3 10-288,1 4-144,0 4-344,1 0-232,0 6-504,-2-1-160,-3 6 640,-1 2-200,-3 4-208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3:5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12803,'4'53'1144,"-2"-3"-720,-1 4-168,4 0 464,0 1-168,0 1-248,-1-2-200,3-8-1792,1-3 1616,2-8-272,-3-6-144</inkml:trace>
  <inkml:trace contextRef="#ctx0" brushRef="#br0" timeOffset="1">100 816 10602,'-3'57'1145,"-4"2"-689,0-4-208,5-7 864,-1-2-728,5-11-936,-2-6 704,3-10-208,1-2-112</inkml:trace>
  <inkml:trace contextRef="#ctx0" brushRef="#br0" timeOffset="2">91 1811 12499,'-4'29'1168,"1"-7"-792,-1-3-184,-1-6 440,5-2-112,-3-6-120,2-8-600,1-3-96,-3-3 216,3 3-56,-10 6-48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2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 12499,'0'-1'246,"0"-20"1108,0 20-1304,0 1 0,0-1-1,0 0 1,0 1 0,0-1 0,0 1 0,0-1-1,0 0 1,0 1 0,0-1 0,-1 1 0,1-1 0,0 1-1,0-1 1,0 1 0,-1-1 0,1 1 0,0-1 0,-1 1-1,1-1 1,0 1 0,-1-1 0,1 1 0,-1 0 0,1-1-1,-1 1 1,0-1 0,1 2 51,-1 0 0,1 0 1,-1 0-1,1 0 0,-1-1 0,1 1 1,0 0-1,-1 0 0,1 0 0,0 0 1,0 0-1,0 0 0,0 0 0,-1 0 1,1 0-1,1 0 0,-1 0 0,0 1 1,0 2 140,7 176 1587,0-67-1564,-6 125 182,-2-124-193,8-265 82,0 34-201,-6-41 40,-2 149-164,-1 12-6,-1 13-5,-10 337 30,13-352-30,0 0-1,0 0 1,-1 0-1,1 0 1,0 0-1,1 0 1,-1 0 0,0 0-1,0 0 1,0 0-1,1 0 1,-1 0-1,0 0 1,1 0-1,-1 0 1,1 0-1,0 1 1,-1-2 0,1 0-1,-1 0 1,1 0-1,-1 0 1,1-1 0,-1 1-1,1 0 1,-1 0-1,1-1 1,-1 1 0,0 0-1,1-1 1,-1 1 0,1 0-1,-1-1 1,0 1-1,1 0 1,-1-1 0,0 1-1,0-1 1,1 1-1,-1-1 1,0 1 0,0-1-1,20-41-5,7-38 44,-3 0 1,16-97-1,-37 160 5,0 0 0,-1-1 0,-1-24 0,-1 41-38,0 0 0,0 0-1,0 0 1,0 0 0,0 0 0,0 0 0,-1 0 0,1 0-1,0 0 1,-1 0 0,1 0 0,-1 0 0,1 0 0,-1 0-1,0-1 1,0 2-2,1 0-1,0 0 1,-1-1-1,1 1 0,0 0 1,-1 0-1,1 0 0,0 0 1,-1 0-1,1 0 1,0 0-1,-1 0 0,1 0 1,0 0-1,-1 0 1,1 0-1,0 1 0,-1-1 1,1 0-1,0 0 1,-1 0-1,1 0 0,0 0 1,-1 1-1,1-1 1,0 0-1,0 0 0,-1 1 1,-16 22 77,6-1-46,1 1 0,2 0 1,0 0-1,2 1 1,-5 26-1,5-11-325,3 1 1,0 55-1,4-86 205,-1-3 31,0 0 0,0 1 0,-1-1 0,-1 11 0,-5 0-159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2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63 15163,'-7'-9'670,"1"1"-66,1 0 1,0 0-1,-8-17 1,13 25-583,0 0 1,0 0 0,-1 0-1,1 0 1,0 0 0,0 0-1,0 0 1,0 0 0,0 0-1,0-1 1,0 1 0,0 0 0,0 0-1,0 0 1,0 0 0,0 0-1,0 0 1,0 0 0,0-1-1,0 1 1,0 0 0,0 0-1,0 0 1,0 0 0,0 0-1,0 0 1,0-1 0,0 1 0,0 0-1,0 0 1,0 0 0,0 0-1,0 0 1,0 0 0,0 0-1,0-1 1,0 1 0,0 0-1,0 0 1,0 0 0,1 0-1,-1 0 1,0 0 0,0 0 0,0 0-1,0 0 1,0 0 0,0-1-1,0 1 1,0 0 0,1 0-1,-1 0 1,0 0 0,0 0-1,0 0 1,0 0 0,0 0 0,0 0-1,1 0 1,-1 0 0,9 5 818,24 21 401,43 46-1,-36-33-874,414 411 1935,-435-430-2214,30 30 164,-44-45-274,0-1-1,0 0 1,1 0-1,-1 0 1,1-1-1,0 0 1,12 4-1,-18-7 1,0 1 1,1-1-1,-1 0 0,0 0 1,1 0-1,-1 0 0,0 0 1,1 1-1,-1-1 0,0 0 0,1 0 1,-1 0-1,1 0 0,-1 0 1,0 0-1,1 0 0,-1 0 0,0 0 1,1-1-1,-1 1 0,1 0 1,-1 0-1,0 0 0,1 0 0,-1 0 1,0-1-1,1 1 0,-1 0 1,0 0-1,1-1 0,-4-10-768,-14-11 118,-7 4 265,-3-2-90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2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15627,'3'6'282,"1"0"0,0 0 0,0-1-1,1 0 1,0 1 0,0-2-1,0 1 1,0 0 0,1-1 0,-1 0-1,12 5 1,-9-5 23,1-1-1,0 0 1,0 0-1,0-1 1,0-1-1,0 1 1,0-1-1,14-1 1,-9 0 52,1 0 0,-1-1 0,0-1 0,0-1 0,0 0 0,23-8 1,-34 10-277,1 0 1,-1-1 0,1 1-1,-1-1 1,0 0-1,0 0 1,1-1 0,-2 1-1,1-1 1,0 1 0,0-1-1,-1 0 1,1 0 0,-1 0-1,0 0 1,0 0-1,0-1 1,-1 1 0,1 0-1,-1-1 1,0 0 0,0 1-1,0-1 1,0 0 0,0 1-1,-1-1 1,0 0-1,0 0 1,-1-7 0,-3-12 102,-2 1 1,0-1 0,-2 1 0,0 1 0,-18-33-1,10 19-612,8 20-61,0 0 1,-16-22-1,15 22 54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0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29 111 15899,'-6'12'812,"0"0"0,-6 18 0,11-28-746,0 0 1,1 0-1,-1 0 1,1 0-1,-1 0 1,1 0-1,-1 1 0,1-1 1,0 0-1,0 0 1,0 0-1,0 0 1,1 0-1,-1 1 1,1-1-1,-1 0 1,1 0-1,0 0 1,-1 0-1,1 0 0,0 0 1,0-1-1,0 1 1,2 2-1,-1-3-46,-1 0-1,1 0 1,-1-1 0,1 1-1,-1-1 1,1 1-1,0-1 1,-1 1 0,1-1-1,0 0 1,0 0-1,-1 1 1,1-1-1,0-1 1,0 1 0,-1 0-1,1 0 1,0-1-1,-1 1 1,1-1-1,0 1 1,-1-1 0,1 0-1,-1 1 1,1-1-1,-1 0 1,1 0 0,1-2-1,5-3-26,0 0 0,-1-1-1,11-11 1,25-40-125,-35 52 18,-4 12 63,-1 19 29,-3-19 10,11 75 22,2-1-1,45 142 0,-53-203-26,19 75-111,-22-86 110,-1 1-1,-1 0 1,1 0 0,-1 0-1,-1 0 1,1 0-1,-1-1 1,-4 14 0,5-20 19,-1-1-1,1 1 1,-1-1 0,0 1 0,1-1 0,-1 1 0,0-1 0,0 0 0,0 1 0,0-1 0,0 0 0,0 0 0,-2 2-1,2-3 8,1 1 0,-1-1-1,0 0 1,0 1-1,1-1 1,-1 0-1,0 0 1,0 1-1,1-1 1,-1 0-1,0 0 1,0 0 0,1 0-1,-1 0 1,0 0-1,0 0 1,0-1-1,1 1 1,-1 0-1,-1-1 1,0 0 13,0 0 0,0 0-1,0-1 1,0 1 0,0-1 0,0 0 0,0 0 0,0 0 0,1 1 0,-1-2 0,1 1-1,-1 0 1,1 0 0,0 0 0,-2-5 0,0-3 24,1-1 0,0 1 0,0 0 0,1-1 0,0 0 0,1 1 0,0-1 0,0 1 0,1-1 0,1 1 0,0-1 0,0 1 0,1 0 0,7-17 0,5-7 8,1 0 0,37-56 0,5 4-7,-24 38-17,46-91 1,-76 132-25,-1 0 0,-1 0 0,1 0 1,-1-1-1,0 1 0,-1-1 0,1-14 0,-2 20-4,0 0 0,0 0 0,0 0 0,0 0 0,-1 0-1,1 0 1,-1 0 0,1 0 0,-1 0 0,0 1 0,0-1-1,1 0 1,-1 0 0,-1 1 0,1-1 0,0 0 0,0 1-1,-1 0 1,1-1 0,0 1 0,-1-1 0,0 1 0,1 0-1,-1 0 1,0 0 0,1 0 0,-1 0 0,0 1 0,0-1-1,0 0 1,0 1 0,0-1 0,0 1 0,-2 0 0,-2-1 4,1 1 0,-1 0 0,0 0 0,1 1 0,-1-1 0,0 1 0,1 1 0,-1-1 0,1 1 1,0 0-1,-1 0 0,1 0 0,0 1 0,0 0 0,0 0 0,1 0 0,-1 1 0,1-1 0,0 1 1,0 0-1,0 0 0,-6 8 0,7-7-25,-1 1 1,1-1-1,0 1 0,0-1 0,0 1 1,1 0-1,-1 0 0,2 0 1,-1 0-1,1 0 0,0 1 1,0-1-1,0 0 0,1 1 1,0-1-1,0 0 0,1 1 1,0-1-1,0 0 0,2 7 1,-2-10 28,0 0 0,1 0 0,-1 0 1,1-1-1,0 1 0,-1 0 0,1-1 1,1 1-1,-1-1 0,0 1 0,0-1 1,1 0-1,-1 0 0,1 0 0,4 2 1,-2-2-15,0 0 0,0 0 1,0 0-1,0-1 0,0 0 1,0 0-1,1 0 0,-1 0 1,7-1-1,39-5-88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2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2 195 16692,'0'-1'109,"-1"-1"1,1 1 0,0-1 0,0 1 0,-1-1-1,1 1 1,0-1 0,0 1 0,1-1 0,-1 1 0,0 0-1,1-3 1,-1 4-87,0 0-1,1-1 0,-1 1 1,0 0-1,0 0 0,1-1 0,-1 1 1,0 0-1,0 0 0,1 0 1,-1 0-1,0-1 0,0 1 1,1 0-1,-1 0 0,0 0 1,1 0-1,-1 0 0,0 0 1,1 0-1,-1 0 0,0 0 1,1 0-1,-1 0 0,0 0 1,0 0-1,1 0 0,-1 0 1,0 0-1,1 0 0,-1 0 0,0 0 1,1 1-1,-1-1 0,3 2 80,1 0-1,-1 0 1,0 0-1,0 1 1,0-1-1,-1 1 1,1 0-1,4 6 1,29 46 368,-2 2 0,33 74 0,26 45-211,-90-171-275,0 1 0,1-1 0,0-1 0,1 1 0,4 4 0,-9-9 10,0 0-1,0 1 1,0-1-1,0 0 1,0 0-1,0 0 1,1 0-1,-1 0 1,0 1-1,0-1 1,0 0-1,0 0 1,1 0-1,-1 0 1,0 0 0,0 0-1,0 0 1,1 1-1,-1-1 1,0 0-1,0 0 1,0 0-1,1 0 1,-1 0-1,0 0 1,0 0-1,0 0 1,1 0-1,-1 0 1,0 0-1,0 0 1,0 0-1,1-1 1,-1 1-1,0 0 1,0 0-1,0 0 1,0 0 0,1 0-1,-1 0 1,0 0-1,0 0 1,0-1-1,0 1 1,1 0-1,-1 0 1,-5-23-517,-13-25-762,-48-86 0,-38-39-580,95 160 1721,-10-17-58,2 1 146,-34-40 0,41 59 261,10 10-198,0 0 0,0 0 0,0 0 0,0 0 0,-1 0 0,1 0 0,0 0 0,0 0 1,0 0-1,0 1 0,0-1 0,0 0 0,0 0 0,-1 0 0,1 0 0,0 0 0,0 0 0,0 0 0,0 0 0,0 0 0,0 0 0,0 0 0,0 0 0,0 0 0,-1 0 0,1 1 0,0-1 0,0 0 0,0 0 0,0 0 0,0 0 0,0 0 0,0 0 0,0 0 1,0 1-1,0-1 0,0 0 0,0 0 0,0 0 0,0 0 0,0 0 0,0 0 0,0 0 0,0 1 0,0-1 0,0 0 0,0 0 0,0 0 0,7 26 605,7 6-140,1 0 0,1-2 1,27 39-1,-30-51-269,0-1-1,1-1 1,1 0 0,0-1 0,1-1 0,30 21 0,-38-30-85,-1-1 0,1 0 0,0 0 0,1-1 0,-1 0 0,1 0 1,-1-1-1,18 2 0,-23-3-52,1-1 1,-1 0-1,0 0 1,1 0 0,-1 0-1,1-1 1,-1 0-1,1 1 1,-1-1-1,0 0 1,0-1 0,1 1-1,-1 0 1,0-1-1,0 0 1,0 0-1,-1 0 1,1 0 0,0 0-1,-1-1 1,1 1-1,-1-1 1,0 1-1,0-1 1,3-5 0,-2 1 64,0 0 0,-1 0 1,0 0-1,0 0 0,0 0 1,-1-1-1,0 1 0,-1 0 1,0-1-1,0 1 0,-1-1 1,1 1-1,-1 0 0,-1 0 1,0-1-1,0 1 0,0 0 1,-5-8-1,-3-9 224,-2 0-1,-1 1 1,-27-37 0,23 37-361,0 0 1,-2 1-1,0 0 1,-2 2-1,-44-35 0,81 67-715,-8-3 380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14947,'11'10'774,"-1"1"0,0 0-1,12 18 1,18 20 1474,-40-48-2197,1-1 0,-1 1 0,1 0 0,-1-1-1,1 1 1,-1-1 0,1 1 0,0-1 0,-1 1 0,1-1 0,0 0 0,-1 1 0,1-1 0,0 0 0,0 1 0,-1-1 0,1 0 0,0 0 0,0 0 0,0 0 0,1 0 0,-2 0-2,1 0 1,-1-1-1,1 1 1,-1 0-1,0-1 1,1 1 0,-1-1-1,0 1 1,1-1-1,-1 1 1,0-1-1,1 1 1,-1-1-1,0 1 1,0-1-1,0 1 1,1-1-1,-1 1 1,0-1-1,0 0 1,0 0-1,-2-39 1365,-4 12-609,-1 0 0,-1 0 0,-21-47 0,20 60-670,4 10-66,3 10 15,4 3-88,-1 1 0,1-1 0,0 1 0,1-1 0,0 0 0,6 11 0,28 47-61,-34-61 64,0-1 1,0 0-1,0 0 1,1 0-1,0 0 1,-1 0-1,1-1 1,5 4 0,-8-6-6,1 0 0,-1-1 0,0 1 0,0-1 0,0 1 0,1-1 0,-1 1 0,0-1 0,1 0 0,-1 1 0,0-1 0,1 0 0,-1 0 0,1 0 0,-1 0 0,0 0 0,1-1 0,-1 1 0,0 0 0,1-1 0,-1 1 0,0-1 0,0 1 0,1-1 0,-1 1 0,0-1 0,0 0 0,0 0 0,0 1 0,0-1 0,0 0 0,0 0 0,0 0 0,0 0 0,0 0 0,1-3 0,1-1-216,1-1 1,-1 0-1,0 0 0,-1 0 1,0 0-1,0-1 0,0 1 0,-1 0 1,0-1-1,0 0 0,0 1 0,-1-8 1,0-4-338,-2 0 0,0 1 0,-5-25 0,-4 1-414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17172,'119'203'4234,"-34"-54"-3314,-82-144-875,-1-1 0,1 0 1,0-1-1,0 1 0,1 0 0,-1-1 0,5 4 0,-8-7-32,1 1 0,0-1 0,-1 0 0,1 1-1,-1-1 1,1 0 0,0 1 0,-1-1 0,1 0-1,0 0 1,-1 0 0,1 0 0,0 0 0,-1 0-1,1 0 1,0 0 0,-1 0 0,1 0 0,0 0-1,-1 0 1,1 0 0,0-1 0,0 0 2,0 1-1,0-1 1,0 0 0,0 0 0,0 0-1,0 0 1,0 0 0,-1 0 0,1 0 0,0 0-1,-1 0 1,1-1 0,-1 1 0,0 0-1,1 0 1,-1-2 0,4-12 78,-2 1 1,0 0-1,-1-1 0,0 1 1,-3-26-1,-13-74 298,14 110-378,0-3 11,-7-45 182,-2 1 0,-29-86 0,27 112-102,12 25-103,0 0 1,0 0 0,0 0-1,0-1 1,0 1-1,0 0 1,-1 0 0,1 0-1,0-1 1,0 1 0,0 0-1,0 0 1,0 0-1,0 0 1,-1-1 0,1 1-1,0 0 1,0 0 0,0 0-1,0 0 1,-1 0-1,1 0 1,0-1 0,0 1-1,0 0 1,-1 0 0,1 0-1,0 0 1,0 0-1,0 0 1,-1 0 0,1 0-1,0 0 1,0 0 0,0 0-1,-1 0 1,1 0-1,0 0 1,0 0 0,-1 0-1,1 0 1,0 0 0,0 0-1,0 1 1,0-1-1,-1 0 1,1 0 0,0 0-1,0 0 1,0 0 0,-1 0-1,1 1 1,-2 10 36,4 11-25,2-1 0,0-1 0,1 1-1,1-1 1,11 24 0,-12-31-10,-2-4 5,27 66-160,-27-70-5,0 1 0,0 0 0,1-1 0,-1 0 0,1 0 0,0 0 0,1 0 0,-1 0 0,10 6 0,-13-10 141,-1-1 0,1 1 1,0-1-1,0 0 0,-1 1 0,1-1 0,0 0 0,0 1 1,-1-1-1,1 0 0,0 0 0,0 0 0,0 0 1,-1 0-1,1 0 0,0 0 0,0 0 0,0 0 0,0 0 1,-1 0-1,1-1 0,0 1 0,0 0 0,-1 0 1,1-1-1,0 1 0,0-1 0,-1 1 0,1-1 0,0 1 1,-1-1-1,1 1 0,-1-1 0,1 1 0,-1-1 1,1 0-1,-1 1 0,1-1 0,-1 0 0,1 0 0,-1 1 1,1-2-1,8-23-420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14891,'2'11'355,"1"-1"-1,1 1 1,0-1 0,1 0-1,-1 0 1,2-1 0,-1 1-1,2-1 1,-1 0 0,1-1-1,13 13 1,33 34 301,-3 3-1,-3 1 1,45 75 0,-85-125-363,-7-10 56,-8-18 183,3 7-524,-56-123 548,16 39-373,-39-127-1,83 222-186,0 0 0,1 0 1,-1-1-1,1 1 0,-1-1 0,1 1 0,0-1 0,0 1 0,-1-1 1,1 1-1,0 0 0,0-1 0,1 1 0,-1-1 0,0 1 0,0-1 1,1 1-1,-1-1 0,2-2 0,-1 4 1,-1 0 0,1 0 1,0-1-1,0 1 0,-1 0 0,1 0 0,0 0 0,0 0 1,0 0-1,0 0 0,-1 0 0,1 0 0,0 0 0,0 0 1,0 0-1,-1 1 0,1-1 0,0 0 0,0 1 0,-1-1 1,1 0-1,0 1 0,-1-1 0,2 1 0,7 6-17,1-1 0,-2 1 0,12 11 0,-14-11 20,0-1 0,0 1 0,-1 0 0,0 0 0,0 0 0,0 1 0,-1-1 0,5 17 0,-8-21 5,0 0 1,0 0-1,0 1 0,-1-1 0,1 0 0,-1 1 0,0-1 1,0 1-1,0-1 0,-1 0 0,1 1 0,-1-1 0,0 0 1,0 1-1,0-1 0,0 0 0,-1 0 0,1 0 1,-1 0-1,0 0 0,0 0 0,0-1 0,0 1 0,0 0 1,-4 2-1,3-2-55,-1 0 1,0 0-1,0 0 1,0 0-1,0-1 1,-1 0-1,1 0 1,-1 0-1,1-1 1,-1 1-1,0-1 0,1 0 1,-8 0-1,9-1-27,1 1-1,-1-2 0,1 1 1,0 0-1,-1 0 0,1-1 0,0 1 1,-1-1-1,1 0 0,0 0 0,-1 0 1,1 0-1,0 0 0,0 0 1,0 0-1,0-1 0,0 1 0,0-1 1,1 1-1,-1-1 0,0 0 1,1 0-1,-1 0 0,1 0 0,0 0 1,0 0-1,0 0 0,-2-3 0,-3-21-418,4-3-180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17164,'2'1'190,"0"0"1,0 0-1,0 0 1,-1 0-1,1 0 1,0 0 0,-1 0-1,1 1 1,-1-1-1,1 1 1,-1-1-1,2 4 1,7 5 596,-6-6-643,1-1 0,-1 1 0,1-1-1,0 0 1,0 0 0,0-1 0,1 0-1,-1 0 1,7 2 0,-10-4-118,1 1-1,-1-1 1,1 0 0,-1 0 0,1 0 0,-1 0 0,0 0-1,1 0 1,-1-1 0,1 1 0,-1-1 0,0 0 0,1 0-1,-1 0 1,0 0 0,0 0 0,0 0 0,0 0 0,0-1-1,0 1 1,0-1 0,0 1 0,0-1 0,1-2-1,3-4 97,0-1 0,0 0 0,-1 0 0,0 0 0,-1 0 0,7-21 0,10-63 620,-11 42-392,-6 44-309,1 14-42,1 17-54,-5-22 46,1 11-75,-1-7-19,0 0 1,0 0-1,1 0 0,-1 0 1,1-1-1,0 1 0,1-1 1,0 1-1,3 5 0,-5-11 92,-1 1-1,0-1 0,0 0 1,0 0-1,0 0 0,1 0 1,-1 0-1,0 0 0,0 0 1,0 0-1,1 1 1,-1-1-1,0 0 0,0 0 1,0 0-1,1 0 0,-1 0 1,0 0-1,0 0 0,0 0 1,1 0-1,-1 0 0,0-1 1,0 1-1,0 0 1,1 0-1,-1 0 0,0 0 1,0 0-1,0 0 0,1 0 1,-1 0-1,0 0 0,0-1 1,0 1-1,0 0 0,0 0 1,1 0-1,-1 0 0,0-1 1,0 1-1,0 0 1,0 0-1,0-1 0,5-11-479,1-23-174,-2 1-1,-1-1 0,-1 0 1,-3 0-1,-4-41 0,-2 10 61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15971,'1'17'533,"0"-1"0,1 1 0,1-1 0,1 0-1,0 0 1,1 0 0,1 0 0,9 20 0,-1-10-578,2 0 1,0-1-1,34 41 0,-46-61 27,0-1-1,1 1 0,-1-1 0,1 0 1,0 0-1,0 0 0,1-1 0,7 5 1,-12-8 17,1 1 1,0-1-1,-1 1 1,1-1-1,-1 0 1,1 1-1,0-1 1,-1 0-1,1 0 1,-1 0 0,1 0-1,0-1 1,-1 1-1,1 0 1,-1-1-1,1 1 1,0-1-1,-1 1 1,1-1-1,-1 0 1,0 1 0,1-1-1,-1 0 1,0 0-1,1 0 1,-1 0-1,0 0 1,0-1-1,0 1 1,0 0-1,0 0 1,0-1-1,0 1 1,0-1 0,-1 1-1,1-1 1,0 1-1,0-2 1,2-6 42,0 0 0,-1-1 0,0 1 0,0 0 0,-1-1 0,0 1 0,0-15 0,-8-68 354,3 50-202,-2 1 0,-2 1 1,-2-1-1,-2 2 0,-19-46 0,25 76-109,4 12-2,5 14 4,4 3-68,1 0 0,1 0 0,0-1-1,2-1 1,0 1 0,1-2 0,20 24 0,-22-31 10,0 1-1,0-1 1,1-1 0,0 0 0,0 0 0,1-1 0,0 0-1,1-2 1,0 1 0,0-1 0,0-1 0,15 4 0,3-4 112,-30-5-136,0 0 1,0 0 0,0 0 0,0 0-1,1 0 1,-1 0 0,0 0 0,0 0 0,0 0-1,0-1 1,0 1 0,1 0 0,-1-1-1,0 1 1,0-1 0,0 1 0,0-1 0,0 1-1,0-1 1,0 0 0,1-1 0,-2 2-9,0 0 0,0-1 0,0 1 0,0-1 0,0 1 0,0 0 0,0-1 0,0 1 0,0-1 0,0 1 0,0-1 0,0 1 0,0 0 0,0-1 0,0 1 0,-1 0 0,1-1 0,0 1 0,0-1 0,-1 1 0,1 0 0,0-1 0,0 1 0,-1 0 0,1 0 0,0-1 0,-1 1 0,1 0 0,0 0 0,-1-1 0,1 1 0,0 0 0,-1 0 0,1 0 0,0 0 1,-2-1-1,-16-5-156,17 6 148,-31-7-210,0 3 0,-37-2 0,43 5 253,0-2 1,0 0-1,0-2 1,-35-10-1,61 15-19,-1 0 0,0 0 0,0 0 0,0-1-1,1 1 1,-1 0 0,0 0 0,1-1 0,-1 1 0,0 0-1,0-1 1,1 1 0,-1-1 0,1 1 0,-1-1-1,0 1 1,1-1 0,-1 1 0,1-1 0,-1 1-1,1-1 1,-1 0 0,1 1 0,0-1 0,-1 0-1,1 1 1,0-1 0,0 0 0,-1 0 0,1 1-1,0-1 1,0 0 0,0 0 0,0 1 0,0-1-1,0 0 1,0 0 0,0 1 0,0-1 0,0 0-1,1 0 1,-1 1 0,0-1 0,0 0 0,1 0-1,-1 1 1,0-1 0,1 0 0,-1 1 0,1-1-1,-1 1 1,1-1 0,-1 0 0,1 1 0,0-1-1,6-6 79,0 2 0,0-1 0,15-9 0,-15 11-118,28-17-777,-23 15 530,-1-1-1,0 0 1,0 0-1,-1-1 1,0 0 0,-1-1-1,15-16 1,-7-6-336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17292,'-1'4'318,"1"0"0,0 0-1,0 0 1,0 0 0,1 0 0,0 0 0,-1 0 0,1 0 0,0 0 0,1 0 0,2 5 0,0 1 232,1 0 1,12 18-1,-16-26-513,0-1-1,-1 0 0,1 0 0,0 0 1,0 0-1,0 0 0,0 0 1,0 0-1,0 0 0,0 0 1,0-1-1,0 1 0,1 0 0,-1-1 1,0 1-1,0-1 0,1 1 1,1 0-1,-1-1-6,-1 0-1,0-1 1,0 1 0,0 0 0,0 0-1,0-1 1,0 1 0,-1-1-1,1 1 1,0-1 0,0 1 0,0-1-1,0 1 1,0-1 0,-1 0-1,1 0 1,0 1 0,0-1-1,0-1 1,3-5 127,1 0 0,-1-1 1,-1 1-1,6-16 0,-8 19-122,28-91 932,-19 56-432,17-40-1,-26 77-517,-1 0 0,1 1 0,0-1-1,0 0 1,0 1 0,0-1 0,0 1 0,0-1-1,0 1 1,1-1 0,-1 1 0,1 0 0,-1 0 0,1-1-1,1 0 1,-2 2-9,0 0 1,0-1-1,0 1 0,0 0 0,0 0 0,0 0 1,0 0-1,1 0 0,-1 0 0,0 0 0,0 0 1,0 0-1,0 0 0,0 1 0,0-1 0,0 0 1,0 1-1,0-1 0,1 1 0,5 4 7,-1-1 0,-1 1 0,1 0 0,-1 0 0,0 1 0,5 6 0,4 4-22,-7-9 7,-3-2-1,0 0 0,1-1 0,-1 0 0,10 7 1,-13-10 0,0-1 0,0 1 1,1-1-1,-1 1 1,0-1-1,0 1 1,0-1-1,0 0 1,0 0-1,1 1 1,-1-1-1,0 0 1,0 0-1,0 0 1,0 0-1,1 0 0,-1-1 1,0 1-1,0 0 1,0 0-1,0-1 1,0 1-1,1-1 1,-1 1-1,0-1 1,0 1-1,0-1 1,0 0-1,0 0 1,-1 1-1,2-2 1,6-8 8,-1-1 0,-1 0 0,1 0 0,-2 0 0,0-1 1,0 1-1,4-21 0,1 2 3,-3 9-4,16-37 19,-22 55-28,1-1 1,0 1-1,0-1 1,0 1 0,1 0-1,-1 0 1,1 0-1,-1 0 1,1 0-1,0 1 1,0-1 0,5-2-1,-7 5-1,1-1 1,-1 0-1,0 1 0,1-1 0,-1 1 0,0 0 1,1-1-1,-1 1 0,1 0 0,-1 0 1,0 0-1,1 0 0,-1 0 0,1 0 0,-1 0 1,1 1-1,-1-1 0,0 0 0,1 1 0,-1-1 1,0 1-1,1 0 0,-1-1 0,0 1 0,2 1 1,2 2-9,-1 0 0,0 1 1,0 0-1,7 9 0,-9-10 4,0-1 1,1 1-1,0-1 0,-1 0 0,1 0 1,0 0-1,0 0 0,7 4 1,-10-7 2,0 0 1,1 1 0,-1-1 0,0 0 0,0 0 0,1 0 0,-1 0 0,0 0 0,0 0 0,1 0 0,-1 0 0,0 0 0,0 0 0,1 0 0,-1 0-1,0 0 1,0 0 0,1 0 0,-1 0 0,0 0 0,0 0 0,1-1 0,-1 1 0,0 0 0,0 0 0,0 0 0,1 0 0,-1 0 0,0-1-1,0 1 1,0 0 0,1 0 0,-1 0 0,0-1 0,0 1 0,0 0 0,0-1 0,3-13-158,-4-16-391,-1 20 250,0-1 0,0 0 0,-1 1 0,-1 0 0,0-1 0,0 1 0,-1 1 0,0-1 0,-10-14 0,-4 3-399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20324,'-10'-4'1697,"4"-1"-1265,3 2 184,3 12-600,0-7-40,0-4-256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44 16243,'-1'-2'214,"0"-1"-1,1 0 1,-1 1 0,0-1-1,0 1 1,-1-1-1,1 1 1,0 0-1,-1 0 1,1-1-1,-1 1 1,0 0-1,0 0 1,0 0-1,0 1 1,-3-3-1,4 3-99,-1 1 0,0-1 0,0 0 0,0 1 0,0 0 0,0-1 0,0 1 0,0 0 1,0 0-1,0 0 0,0 0 0,1 1 0,-1-1 0,0 0 0,0 1 0,0-1 0,0 1 0,0 0 0,0 0 0,1 0 0,-1 0 0,0 0 0,-1 1 0,-3 3 12,1-1 1,-1 1-1,1 0 0,1 0 0,-1 1 0,1 0 0,0-1 1,0 1-1,0 1 0,1-1 0,0 0 0,0 1 0,1 0 1,0-1-1,-2 14 0,0-3-123,2 1 0,0-1 0,1 0 0,1 1 0,3 23 0,0-20 4,1 0 0,1-1 0,1 1 1,1-1-1,0 0 0,2-1 0,0 0 1,14 20-1,-21-35-7,1 0 1,-1 0-1,1-1 1,0 0-1,0 1 1,1-1-1,-1 0 1,1 0-1,0-1 0,6 5 1,-8-7-1,0 1 0,0 0 0,0-1 0,0 1 0,0-1 0,0 1 0,-1-1 0,1 0 0,0 0 0,0 0 0,0 0 0,0 0 0,0 0 0,0-1 0,0 1 0,0-1 0,0 1 0,0-1 0,0 0 0,0 0 0,0 0 0,-1 0 0,1 0 0,0 0 0,-1 0 0,3-2 0,2-4 33,0 0 0,0-1 0,-1 1 0,0-1 0,0 0 0,-1 0 0,0-1 0,0 1 0,-1-1 0,0 0 0,-1 0 0,0 0 0,0 0 0,-1-1 0,1-16 0,-2 24-10,-1 0 0,1 1 0,0-1 1,-1 0-1,1 1 0,-1-1 0,1 1 0,-1-1 0,0 1 0,1-1 0,-1 1 0,0-1 0,0 1 0,0 0 0,0-1 0,-1 1 0,1 0 0,0 0 0,0 0 0,-1 0 0,-2-2 0,4 3-36,-1-1 0,1 1 0,-1-1-1,1 0 1,0 1 0,0-1 0,-1 0 0,1 1-1,0-1 1,0 0 0,0 0 0,-1 1 0,1-1 0,0 0-1,0 0 1,0 1 0,0-1 0,1 0 0,-1 0-1,0 1 1,0-1 0,0 0 0,0 1 0,1-1-1,-1 0 1,1 0 0,12-24-299,-8 16 160,-1 1 32,-3 4 54,1 0 0,0-1 0,0 1 0,1 0 0,-1 1 0,1-1 0,4-5 0,-7 9 61,1 0-1,-1 0 1,0-1 0,1 1-1,-1 0 1,0 0 0,0 0-1,1 0 1,-1 0 0,0 0-1,1 0 1,-1 0 0,0 0-1,1 0 1,-1 0 0,0 0-1,0 0 1,1 0 0,-1 0-1,0 0 1,1 0 0,-1 1-1,0-1 1,0 0 0,1 0 0,-1 0-1,0 0 1,0 1 0,1-1-1,-1 0 1,0 0 0,0 0-1,0 1 1,1-1 0,-1 0-1,0 0 1,0 1 0,0-1-1,1 1 1,5 12-66,-5-10 60,53 148 383,-55-186-4167,2 21 3532,-1-15-429,0-4-251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11755,'-1'2'269,"2"0"1,-1 0-1,0 0 1,0 1-1,1-1 1,-1 0 0,1 0-1,-1 0 1,1 0-1,0-1 1,0 1 0,0 0-1,0 0 1,0 0-1,0-1 1,0 1 0,1 0-1,-1-1 1,1 1-1,-1-1 1,1 0 0,-1 1-1,1-1 1,0 0-1,0 0 1,0 0 0,-1 0-1,5 1 1,-4-2-44,1 1 0,-1-1 0,1 1-1,0-1 1,-1 0 0,1 0 0,0 0 0,-1-1 0,1 1 0,-1 0 0,1-1 0,-1 0 0,1 0 0,-1 1 0,1-1 0,-1-1 0,0 1 0,1 0 0,-1-1-1,0 1 1,0-1 0,3-2 0,-1-1-155,1 0 0,-1 0 1,0-1-1,-1 1 0,1-1 0,-1 0 0,0 0 0,-1 0 0,0 0 0,0-1 0,3-10 0,-5 12-32,1 0 0,0 0 0,-1 0 0,0 0 0,0 0-1,-1 0 1,1 0 0,-1 0 0,0 0 0,0 0 0,-1 0 0,0 1-1,1-1 1,-1 1 0,-1-1 0,-2-4 0,5 8-26,-1 0-1,1 0 1,-1 0 0,0 0 0,1 0-1,-1 0 1,0 0 0,0 0 0,1 0-1,-1 1 1,0-1 0,0 0 0,0 0-1,0 1 1,0-1 0,0 1 0,0-1-1,0 1 1,-1-1 0,1 1 0,0 0-1,0-1 1,0 1 0,0 0 0,-1 0-1,1 0 1,0 0 0,0 0 0,0 0-1,-1 0 1,1 0 0,0 1 0,0-1-1,0 0 1,0 1 0,0-1 0,-1 1-1,1-1 1,0 1 0,0-1 0,0 1-1,0 0 1,1 0 0,-1-1 0,-1 2-1,-1 2 11,-1 0 0,1 0-1,1 0 1,-1 0-1,1 1 1,-1-1-1,1 1 1,0-1 0,-1 7-1,-1 4-21,2-1 0,-1 1 1,2 0-1,0 0 0,2 24 0,0-29-18,0 0 0,1 0 1,0 0-1,0-1 0,1 1 0,1-1 0,0 1 0,0-1 1,8 12-1,-11-19-43,0 0 1,1 1-1,-1-1 1,1 0-1,-1 0 0,1 0 1,0-1-1,0 1 1,0 0-1,0-1 1,0 1-1,0-1 0,0 1 1,1-1-1,-1 0 1,0 0-1,1 0 1,-1-1-1,1 1 1,-1 0-1,1-1 0,-1 0 1,1 1-1,-1-1 1,1 0-1,0 0 1,-1-1-1,1 1 1,-1 0-1,1-1 0,-1 0 1,1 1-1,-1-1 1,0 0-1,1 0 1,3-3-1,0 0-164,1-1 0,0 0 0,-1 0 0,0-1-1,-1 1 1,1-2 0,-1 1 0,0 0 0,0-1 0,5-11 0,6-16-548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91 129 20068,'1'26'1496,"4"33"0,6-3-1408,24 79 0,-17-85-950,-18-50 817,0 0-1,0 0 1,0 0-1,0 0 0,0 0 1,0 0-1,0 0 1,0 0-1,0 0 1,-1 0-1,1 0 1,0 0-1,0 0 1,0 0-1,0 0 1,0 1-638,0-1 637,0 0 1,0 0-1,0 0 1,0 0-1,0 0 1,0 0-1,0 0 1,0 0-1,0 1 1,0-1-1,0 0 1,0 0-1,0 0 1,0 0-1,0 0 0,0 0 1,-8-9-981,-11-15-175,-62-121-1926,29 45 5930,61 114-2407,-1 0-1,2-1 0,0 0 1,0-1-1,1 0 1,0-1-1,1 0 0,24 16 1,-15-12-303,1-1 1,1-1-1,0-1 1,47 16 0,-62-25 6,1-1 0,-1 0 1,1 0-1,0-1 0,-1 0 1,1 0-1,0-1 0,0 0 1,13-2-1,-20 1-51,1 1-1,0-1 1,0 0-1,-1 0 1,1 0 0,-1 0-1,1-1 1,-1 1-1,0-1 1,1 1-1,-1-1 1,0 0 0,0 0-1,0 0 1,0 0-1,0 0 1,-1-1 0,1 1-1,-1 0 1,1-1-1,-1 1 1,0-1-1,0 1 1,0-1 0,0 0-1,-1 1 1,1-1-1,-1 0 1,1 0 0,-1 0-1,0 1 1,0-1-1,-1-5 1,0-7 177,-2-1 0,1 0 0,-2 0 0,0 1 0,-1 0 0,-10-23 0,-1 5 206,-36-55 1,46 79-400,2 2-53,0 1 0,0-1 0,0 1 0,-1 0 0,0 1 0,0-1 0,-1 1 0,-10-8 0,15 13 9,1 0-1,0 0 1,0 0-1,0-1 1,0 1-1,0 0 1,0 0-1,0 0 1,0 0-1,0 0 1,0 0-1,-1 0 1,1 0-1,0 0 1,0 0-1,0 0 1,0 0-1,0 0 1,0 0-1,0 0 1,-1 0-1,1 0 1,0 0-1,0 0 1,0 0-1,0 0 1,0 0-1,0 0 1,0 0-1,0 0 1,-1 0-1,1 0 1,0 0-1,0 0 1,0 0-1,0 1 1,0-1-1,0 0 1,0 0-1,0 0 1,0 0-1,0 0 1,0 0-1,0 0 1,-1 0-1,1 0 1,0 0-1,0 1 1,0-1-1,0 0 1,0 0-1,0 0 1,0 0-1,0 0 1,0 0-1,0 0 1,0 1-1,0-1 1,0 0-1,0 0 1,0 0-1,0 0 1,0 0-1,0 0 1,3 8-705,3-1 185,-1-1-1,1 1 1,0-1-1,1-1 1,0 1-1,0-1 1,0 0-1,0-1 1,1 0-1,9 4 1,18 7-760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17 103 16508,'-1'0'50,"1"0"0,-1 0 0,1 0 0,-1 0 0,1 0 0,-1 0 0,1 0 0,-1 0 0,1 0 0,-1 0 1,0 0-1,1 0 0,-1 0 0,1 0 0,-1 1 0,1-1 0,-1 0 0,1 0 0,-1 1 0,1-1 1,-1 0-1,1 1 0,0-1 0,-1 0 0,1 1 0,-1-1 0,1 1 0,0-1 0,-1 1 0,1-1 1,0 0-1,0 1 0,-1-1 0,1 1 0,0 0 0,0-1 0,0 1 0,0-1 0,0 1 0,-1-1 0,1 1 1,0-1-1,0 1 0,0-1 0,1 1 0,-1 0 0,0-1 0,0 1 0,0 0 0,7 34 790,-6-33-672,6 21-14,1-1 0,2 0 0,0-1-1,1 0 1,1 0 0,0-1 0,2-1-1,1 0 1,23 24 0,-36-41-123,0 0-1,0 0 1,0-1 0,0 1-1,0-1 1,1 0 0,-1 1-1,0-1 1,1 0 0,-1 0-1,1 0 1,-1-1 0,1 1-1,-1-1 1,1 1-1,3-1 1,-4 0 10,0 0 0,0-1 0,0 0 0,-1 1 0,1-1 0,0 0 0,0 0 0,-1 0 0,1 0 0,0 0 0,-1 0 0,1 0 0,-1 0 0,1-1 0,-1 1 0,0-1 0,1 1 0,-1-1 0,0 1 0,0-1 0,1-3 0,15-37 670,-1-1-49,-15 40-610,1 0-1,-1 0 0,1 0 0,0 1 0,0-1 0,0 1 1,0 0-1,0-1 0,0 1 0,5-3 0,-6 4-47,0 1-1,0 0 1,0-1-1,0 1 0,0 0 1,0 0-1,0 0 1,0-1-1,0 1 0,0 0 1,0 1-1,0-1 1,0 0-1,0 0 0,0 0 1,0 0-1,0 1 1,0-1-1,0 1 0,0-1 1,0 0-1,-1 1 0,1 0 1,0-1-1,0 1 1,0-1-1,-1 1 0,1 0 1,0 0-1,-1-1 1,1 1-1,0 0 0,0 1 1,20 33-34,-18-29 31,3 5-4,-1 0 21,1-1 0,-1 1 0,3 11 0,-56-187 1656,47 160-1658,0 1-56,0 0 0,0 1 0,1-1 1,-1 0-1,1 0 0,0-6 0,0 10 27,0 0 0,0-1 1,0 1-1,1 0 0,-1-1 0,0 1 1,0 0-1,0-1 0,0 1 0,1 0 1,-1-1-1,0 1 0,0 0 0,0-1 1,1 1-1,-1 0 0,0 0 0,1-1 1,-1 1-1,0 0 0,1 0 0,-1 0 1,0-1-1,1 1 0,-1 0 0,1 0 1,0 0-25,1 0-1,-1 0 1,0 0 0,1 0 0,-1 0 0,0 1-1,1-1 1,-1 0 0,0 1 0,0-1 0,3 2-1,-2-1-14,3 2-72,0-1 1,1 0 0,-1 0 0,0 0 0,0 0 0,8 0 0,-12-2 120,1 0 0,-1 0 0,0 0 0,1 0 0,-1 0 0,0-1 0,1 1 0,-1 0 0,0-1 0,0 1 0,1-1 0,-1 1 0,0-1 0,0 0 0,0 1 0,0-1 0,0 0-1,0 0 1,0 0 0,0 0 0,0 0 0,0 0 0,0 0 0,-1 0 0,1 0 0,0 0 0,-1-1 0,1 1 0,-1 0 0,1 0 0,-1-1 0,0 1 0,1-2 0,0-9 224,1-1-1,-2 1 1,0-1 0,0 1 0,-5-25-1,6 40-236,19 53-273,-18-51 270,0-1 0,0 1 0,1 0 0,0 0 1,0-1-1,0 0 0,0 1 0,7 5 0,-10-10 23,1 1-1,0-1 0,-1 0 0,1 0 0,0 1 1,-1-1-1,1 0 0,0 0 0,-1 0 0,1 0 1,0 0-1,-1 0 0,1 0 0,0 0 0,-1 0 1,1 0-1,0 0 0,-1-1 0,1 1 0,0 0 1,-1 0-1,1-1 0,0 1 0,-1 0 0,1-1 1,-1 1-1,1 0 0,-1-1 0,1 1 0,-1-1 1,1 1-1,-1-1 0,1 1 0,-1-1 0,0 0 1,1 1-1,-1-1 0,0 1 0,1-1 0,-1-1 1,14-28 85,-13 27-79,36-116-803,-31 112-1082,-3 14 737,-2 15-124,-1-14 474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19084,'0'0'79,"0"0"0,0 0 0,0 1 1,-1-1-1,1 0 0,0 1 0,0-1 0,0 0 0,0 1 0,0-1 1,0 0-1,0 1 0,0-1 0,0 0 0,0 1 0,0-1 0,0 0 1,0 1-1,0-1 0,0 0 0,0 1 0,0-1 0,0 0 0,1 1 1,-1-1-1,0 0 0,0 0 0,0 1 0,0-1 0,1 0 0,-1 1 1,0-1-1,1 0 0,8 17 562,-8-15-180,15 23-52,1-1 1,1-1-1,0 0 1,34 30-1,-52-53-428,0 1 0,1-1 0,-1 1 0,0-1 0,1 1 0,-1-1-1,0 0 1,1 1 0,-1-1 0,1 0 0,-1 1 0,0-1 0,1 0 0,-1 0 0,1 0 0,-1 1 0,1-1 0,-1 0-1,1 0 1,-1 0 0,1 0 0,0 0 0,-1 0 0,1 0 0,-1 0 0,1 0 0,-1 0 0,1 0 0,0 0 0,-1-1-17,1 0 0,-1 1 0,1-1 1,-1 0-1,0 0 0,0 0 0,1 1 1,-1-1-1,0 0 0,0 0 0,0 0 0,0 1 1,0-1-1,0 0 0,0 0 0,0-1 1,-9-35-300,1 14 55,-2-1-100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19236,'0'-1'1760,"1"2"-1239,2 7-249,1 0 904,4 1-536,-3 0-1032,4 1-528,0-1 728,-3-3-168,5-3-160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78 314 17916,'-8'8'472,"0"0"0,0 1 0,1-1 0,0 2 0,0-1 0,-10 20 0,15-24-414,-1 0 0,1 1 1,0-1-1,1 0 0,-1 1 0,1-1 1,0 1-1,0-1 0,1 1 0,0-1 1,0 1-1,0-1 0,0 1 0,1 0 1,0-1-1,2 6 0,-3-10-54,0 1 0,1-1 0,-1 0-1,1 0 1,-1 0 0,1 1 0,0-1 0,-1 0-1,1 0 1,0 0 0,0 0 0,-1 0 0,1 0-1,0-1 1,0 1 0,0 0 0,0 0 0,0-1 0,3 2-1,-3-2 9,0 0 0,0 0 0,0 0-1,0 0 1,0 0 0,0 0 0,0 0 0,0 0-1,0 0 1,0-1 0,0 1 0,0 0-1,0-1 1,-1 1 0,1-1 0,0 1-1,0-1 1,0 0 0,1 0 0,2-3 46,0 0 1,-1 0-1,1 0 1,-1-1 0,0 1-1,0-1 1,5-9-1,1-10 119,-1-1 1,-1 0-1,-1-1 0,-1 1 0,-1-1 1,-1 0-1,-2 0 0,0 0 0,-6-47 1,4 67-149,0 0 1,0 0-1,0 0 1,-1 0-1,0 1 1,0-1-1,-3-6 1,4 12-29,1 0 0,0 0 1,0-1-1,0 1 1,0 0-1,0 0 0,0 0 1,0 0-1,0 0 1,0-1-1,0 1 0,-1 0 1,1 0-1,0 0 1,0 0-1,0 0 0,0 0 1,0 0-1,-1-1 0,1 1 1,0 0-1,0 0 1,0 0-1,0 0 0,-1 0 1,1 0-1,0 0 1,0 0-1,0 0 0,0 0 1,-1 0-1,1 0 1,0 0-1,0 0 0,0 0 1,0 0-1,-1 0 1,1 0-1,0 0 0,0 0 1,0 1-1,0-1 0,-1 0 1,1 0-1,0 0 1,0 0-1,0 0 0,0 0 1,0 0-1,0 0 1,-1 1-1,1-1 0,0 0 1,0 0-1,0 0 1,0 1-1,-3 10 37,2 3-22,1 0-1,0-1 1,1 1-1,1 0 1,1-1-1,6 24 1,1-7 32,25 53-1,-32-75-24,1-1-1,0 0 1,1 0-1,-1 0 1,12 12-1,-15-18-15,1 0 0,-1 0 0,0 1 0,1-1 0,-1 0 0,1 0 0,0 0-1,-1 0 1,1-1 0,0 1 0,0 0 0,-1-1 0,1 1 0,0-1 0,0 0 0,0 1 0,0-1-1,-1 0 1,1 0 0,0 0 0,0-1 0,0 1 0,0 0 0,-1-1 0,1 1 0,0-1 0,0 1 0,0-1-1,-1 0 1,1 0 0,2-1 0,2-3 9,1 0 1,-1 0-1,-1-1 0,1 0 1,-1 0-1,0 0 0,0-1 1,-1 1-1,0-1 0,0 0 0,0 0 1,4-13-1,1-8 89,-2 0-1,6-33 1,-5 2 195,1-69 1,-10 114-196,-2 12-1,2 4-94,0-1-1,0 1 0,0 0 0,1-1 0,-1 1 1,0 0-1,1 0 0,0 0 0,-1-1 1,1 4-1,-3 17 23,2 0 1,1 28 0,1-39-40,0 1-1,1 0 1,0-1 0,0 1 0,2-1 0,3 11 0,-6-20-5,-1-1 0,1 1 0,0 0 0,0-1 0,-1 1 0,1-1 0,0 0 0,0 1 0,0-1 0,1 0 0,-1 1 0,0-1 0,0 0 0,1 0 0,-1 0 0,0 0 0,1 0 0,-1 0 0,1-1 0,0 1 0,1 0 0,-1-1-52,0 0 1,-1 0-1,1 0 0,0 0 0,-1-1 1,1 1-1,-1-1 0,1 1 0,0-1 0,-1 0 1,1 1-1,-1-1 0,0 0 0,1 0 1,-1 0-1,1 0 0,1-2 0,5-6-321,1-1 0,-1 0 0,-1-1 0,9-15-1,-11 18 434,14-24-643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 19452,'-1'-1'123,"0"1"1,0-1-1,0 1 0,-1-1 0,1 1 1,0 0-1,0-1 0,0 1 0,0 0 1,-1 0-1,1 0 0,0 0 0,0 0 0,0 0 1,-1 0-1,1 0 0,0 1 0,0-1 1,0 0-1,0 1 0,0-1 0,0 1 1,-1-1-1,1 1 0,0-1 0,0 1 1,1 0-1,-2 0 0,-28 26 1818,22-17-1787,-1 0 0,2 0 1,-1 1-1,1 1 0,1-1 1,0 1-1,1 0 0,0 0 1,1 1-1,0 0 0,1-1 1,0 1-1,1 0 0,0 24 1,1-36-163,1 0 1,0-1 0,0 1-1,0 0 1,0-1-1,0 1 1,0-1 0,0 1-1,1 0 1,-1-1 0,0 1-1,0-1 1,0 1-1,1 0 1,-1-1 0,0 1-1,1-1 1,-1 1-1,0-1 1,1 1 0,-1-1-1,1 1 1,-1-1 0,1 1-1,-1-1 1,1 1-1,0-1 1,0 0-1,0 0 1,-1 0 0,1 0-1,0-1 1,0 1-1,-1 0 1,1 0-1,0-1 1,0 1 0,-1 0-1,1-1 1,0 1-1,-1 0 1,1-1-1,0 1 1,0-2 0,28-30-135,-26 28 123,8-9-30,5-7-35,29-29-1,-41 45 66,1 1 1,-1-1 0,1 0-1,-1 1 1,1 0-1,0 0 1,0 1 0,1-1-1,-1 1 1,0 0-1,1 1 1,0-1 0,5 0-1,-9 2 12,0 0 0,0 0-1,0 0 1,0 0-1,0 0 1,0 0 0,0 1-1,0-1 1,0 1 0,0-1-1,-1 1 1,1 0-1,0 0 1,0 0 0,-1 0-1,1 0 1,0 0 0,-1 0-1,1 1 1,-1-1-1,0 0 1,2 3 0,-1-1 14,0 1 0,0-1 0,0 1 1,-1-1-1,0 1 0,1 0 1,-1 0-1,-1-1 0,1 1 0,0 8 1,-1-4 47,0 0 0,0 0 0,-1 1-1,0-1 1,-1 0 0,0 0 0,0 0 0,0 0 0,-1-1 0,-6 14 0,7-19-120,0 1 0,1-1 0,-1 0 0,0 1 0,0-1-1,0 0 1,-1 0 0,1 0 0,0 0 0,-1-1 0,0 1 0,1-1 0,-1 1 0,0-1-1,1 0 1,-1 0 0,0 0 0,0 0 0,0-1 0,0 1 0,0-1 0,0 0 0,0 1-1,0-2 1,0 1 0,0 0 0,0 0 0,0-1 0,0 0 0,0 0 0,0 1 0,1-2-1,-1 1 1,0 0 0,0 0 0,1-1 0,-1 0 0,1 1 0,0-1 0,-1 0 0,1 0-1,0-1 1,0 1 0,0 0 0,0-1 0,1 1 0,-1-1 0,1 1 0,-1-1 0,0-3-1,-6-16-691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59 444 17068,'2'-2'309,"0"-1"1,1 0 0,-1 1 0,0-1-1,0 0 1,0 0 0,-1-1 0,1 1-1,-1 0 1,1 0 0,-1-1 0,0 1-1,-1 0 1,1-1 0,0 1 0,-1-1-1,0 0 1,0 1 0,0-1 0,0 1-1,-1-1 1,1 1 0,-3-7 0,2 7-203,0 0 0,0-1 0,-1 1 1,1 0-1,-1 0 0,0 0 0,0 0 1,0 0-1,0 0 0,-1 1 0,1-1 1,-1 1-1,0-1 0,1 1 0,-5-2 1,6 3-108,0 1 1,0-1 0,1 1-1,-1-1 1,0 1 0,0-1-1,0 1 1,0 0 0,0-1-1,1 1 1,-1 0 0,0 0-1,0 0 1,0 0 0,0 0 0,0 0-1,0 0 1,0 0 0,0 0-1,0 0 1,0 1 0,1-1-1,-1 0 1,0 0 0,0 1-1,0-1 1,0 1 0,0 0-1,-1 0-1,1 1 0,0-1-1,-1 1 1,1 0-1,0 0 1,0-1-1,0 1 1,1 0 0,-1 0-1,0 0 1,1 0-1,-1 2 1,-1 6-11,1-1 1,0 0-1,0 1 0,2 13 0,0-16 14,0 1 0,1 0 0,0 0 0,0-1 0,1 1-1,-1-1 1,2 0 0,-1 0 0,1 0 0,0 0 0,6 7 0,-8-12-47,0 1 0,0-1 0,0 0-1,1 0 1,-1 1 0,1-1 0,-1-1 0,1 1 0,0 0 0,0-1 0,-1 1 0,1-1 0,0 0 0,1 0 0,-1 0 0,0-1 0,0 1 0,0-1 0,0 1 0,1-1 0,-1 0 0,0 0 0,0-1 0,0 1 0,0-1 0,1 1 0,-1-1 0,0 0 0,5-2 0,-3 0-167,0 1 0,0-1 0,0 0 0,-1 0 0,1-1 0,-1 1 0,0-1 0,0 0 0,0 0 0,-1 0 0,6-9 0,-4 4-155,-1 1 1,0 0-1,0-1 0,-1 0 1,0 0-1,2-14 0,-2 5-162,-1 0 1,-1 0-1,-1 0 0,0 0 0,-1 0 0,-7-34 0,2 29-218,-1 0 0,-1 0-1,-21-41 1,22 51 1199,-1-1 1,-1 1-1,-19-23 0,11 21 848,7 11-436,10 4-833,-1 0 1,1 1-1,0-1 0,0 0 0,-1 0 1,1 0-1,0 0 0,0 1 1,0-1-1,-1 0 0,1 0 0,0 1 1,0-1-1,0 0 0,0 0 0,-1 1 1,1-1-1,0 0 0,0 0 1,0 1-1,0-1 0,0 0 0,0 0 1,0 1-1,0-1 0,0 0 1,0 1-1,0-1 0,0 0 0,0 1 1,0-1-1,0 0 0,0 1 1,3 15 724,1 0 1,0 0 0,1 0 0,1-1 0,15 30 0,-17-37-620,12 25 155,0 0 1,2-1-1,2-1 0,28 36 1,-48-67-289,22 20 273,-21-20-259,-1 1 0,1-1 0,0 0 0,-1 1 0,1-1 0,0 1 0,0-1 0,-1 0 0,1 0 0,0 0 0,0 1 0,0-1 0,0 0 0,-1 0 0,1 0 0,0 0 0,0 0 0,0 0-1,-1 0 1,1-1 0,0 1 0,0 0 0,0 0 0,-1-1 0,1 1 0,0 0 0,0-1 0,-1 1 0,1-1 0,0 1 0,-1-1 0,1 1 0,0-1 0,-1 1 0,1-2 0,2-3 52,0 0 1,0 0-1,0 0 1,-1 0-1,0-1 1,0 1-1,-1-1 1,1 1-1,0-8 1,3-59 407,-4 51-316,5-158 664,-8 156-1091,-3 32-788,-5 36-1197,3 25 835,7-33 481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0:3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8 249 12259,'-1'0'64,"1"0"-1,-1 0 1,1 1 0,-1-1 0,1 0 0,0 0 0,-1 0 0,1 1 0,0-1 0,-1 0 0,1 1 0,0-1 0,-1 0 0,1 1-1,0-1 1,0 0 0,-1 1 0,1-1 0,0 1 0,0-1 0,0 1 0,-1-1 0,1 0 0,0 1 0,0-1 0,0 1 0,0 0-1,1 18 794,9 18 843,-1-12-1340,1 0-1,2 0 1,0-1 0,1 0-1,2-1 1,31 39 0,-46-61-356,1-1 0,-1 0 0,0 1 0,0-1-1,1 1 1,-1-1 0,0 1 0,1-1 0,-1 0 0,0 1 0,1-1 0,-1 0 0,1 1 0,-1-1 0,1 0 0,-1 0 0,1 0 0,-1 1 0,0-1 0,1 0 0,-1 0 0,1 0 0,-1 0 0,1 0-1,-1 0 1,1 0 0,-1 0 0,1 0 0,0 0 0,-1 0 0,1 0 0,-1 0 0,1 0 0,0-1 7,-1 0-1,1 0 1,0 0-1,-1 0 1,0-1-1,1 1 1,-1 0 0,0 0-1,1 0 1,-1 0-1,0 0 1,0 0-1,0-3 1,-5-44 409,5 45-359,-14-72 1215,16 78-1259,1 0 1,0 0 0,0-1-1,0 1 1,0 0-1,0-1 1,0 0-1,1 0 1,-1 0-1,1 0 1,-1 0 0,1-1-1,0 0 1,0 0-1,0 0 1,0 0-1,6 0 1,-9-1-32,1 0 0,0-1 0,0 1 0,-1-1 0,1 0 0,0 0 0,0 1 0,-1-1 0,1 0 0,-1 0 0,1-1 0,-1 1 0,0 0 0,1 0 1,-1-1-1,0 1 0,1-2 0,1-1 5,-1 0 0,0 0 0,0 0 0,0-1 0,-1 1 0,3-8 0,-2 1 66,-1 1 0,0-1 0,0 0 0,-1 1 0,-1-13 0,1 26 6,6 38-120,-6-39 74,1 0 0,-1 0 0,1 0 0,-1 0 0,1 0 0,0 0 0,-1 0 0,1 0-1,0-1 1,0 1 0,1 0 0,-1-1 0,0 1 0,0-1 0,1 1 0,-1-1 0,1 0 0,-1 1 0,1-1-1,3 2 1,-3-3 23,0 0-1,-1 0 0,1 0 0,0 0 0,0 0 0,-1-1 1,1 1-1,0-1 0,0 1 0,-1-1 0,1 1 0,0-1 1,-1 0-1,2-1 0,27-17 323,-16 10-175,18-4 713,-31 13-860,-1 0 0,0-1 0,0 1 0,0 0-1,0-1 1,1 1 0,-1 0 0,0 0 0,0-1 0,0 1 0,0 0 0,0-1 0,0 1 0,0 0 0,0-1 0,0 1 0,0 0 0,0-1 0,0 1 0,0 0 0,0-1 0,0 1-1,0 0 1,0-1 0,0 1 0,0 0 0,-1-1 0,1 1 0,0 0 0,0 0 0,0-1 0,0 1 0,-1 0 0,1 0 0,0-1 0,0 1 0,-1 0 0,-11-14 671,9 11-413,-9-11 424,3 6-416,2 0 1,-1-1-1,1-1 1,0 1-1,1-1 1,-8-16-1,14 26-302,-1-1-1,1 1 1,0-1 0,0 0-1,0 1 1,0-1-1,0 0 1,0 1-1,0-1 1,0 0 0,0 1-1,0-1 1,0 1-1,0-1 1,0 0-1,0 1 1,1-1 0,-1 0-1,0 1 1,0-1-1,1 1 1,-1-1-1,0 1 1,1-1 0,-1 1-1,1-1 1,-1 1-1,0-1 1,1 1 0,0-1-1,20-8-333,-9 5 8,2-2-15,0-2 1,-1 0-1,0 0 0,-1-1 1,0-1-1,0 0 1,-1-1-1,0 0 0,15-21 1,20-24-442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0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15195,'2'-9'4540,"-2"13"-2023,-3 25-1226,-2 7-841,3-9-292,-5 84 16,7-93-159,1 0 1,0 1-1,2-2 0,3 19 0,-5-34 0,-1-1 0,0 1 0,1-1 0,-1 1 0,1-1 0,0 1 0,-1-1 0,1 0 0,0 1 0,0-1 0,0 0 0,0 1 0,0-1 0,0 0 0,2 2 0,-2-3 7,1 1 0,-1-1-1,0 0 1,0 0 0,0 0-1,0 0 1,0 0 0,0 0-1,0 0 1,0 0-1,0 0 1,0-1 0,0 1-1,0 0 1,0-1 0,0 1-1,0 0 1,0-1 0,0 1-1,0-1 1,0 0-1,0 1 1,0-1 0,0 0-1,1-1 1,16-17 278,0 0-1,-1-1 1,-1-1 0,15-26 0,-15 22-44,77-122 982,-86 141-1111,-5 10-82,-2 7-33,0-1 0,-1 0 0,0 0 0,-3 12 0,-2 17-42,4-12-6,-3 91-139,5-105 143,1 0 0,1 0-1,0 0 1,0 0 0,1-1 0,8 21 0,-10-31 24,0 1-1,0-1 0,0 0 1,0 0-1,0 0 1,1 0-1,-1 0 0,1 0 1,-1 0-1,1-1 1,0 1-1,-1 0 0,1-1 1,0 0-1,0 1 1,4 1-1,-4-3 4,0 1 0,-1-1 0,1 0 1,0 1-1,0-1 0,0 0 0,-1 0 0,1 0 0,0-1 0,0 1 0,0 0 1,-1-1-1,1 1 0,0-1 0,-1 0 0,1 1 0,2-2 0,3-3 4,0 0-1,0-1 0,0 0 0,-1 0 1,0 0-1,0-1 0,7-9 0,12-22-207,-2-2-1,-1 0 0,-3-1 1,21-60-1,-39 101 176,-1-1 0,0 0 0,1 0 0,-1 1 0,1-1 0,-1 0 0,1 1 0,-1-1 1,1 1-1,-1-1 0,1 0 0,0 1 0,-1-1 0,1 1 0,1-1 0,0-1-72,9-3-291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0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 15475,'1'-3'2211,"0"8"-1406,1 13 140,-5 12-319,-2-1 1,-1 0-1,-1 0 0,-11 29 1,-50 110 754,22-67-345,68-134-481,12-42-406,32-107 1,-73 232-257,-2-1 55,2-22 41,2 0-1,1 0 0,1 0 0,2 45 0,1-70 14,0 0 0,0 0-1,1 0 1,-1 0 0,1-1-1,-1 1 1,1 0-1,0 0 1,0-1 0,0 1-1,0-1 1,0 1-1,0-1 1,0 1 0,0-1-1,1 1 1,-1-1 0,1 0-1,-1 0 1,1 0-1,-1 0 1,1 0 0,0 0-1,-1 0 1,1 0-1,0-1 1,0 1 0,-1-1-1,1 1 1,0-1 0,0 0-1,0 1 1,0-1-1,0 0 1,0 0 0,2-1-1,2 1 19,1-1 1,-1 0-1,0 0 0,1-1 0,-1 1 0,0-1 0,0-1 1,0 1-1,8-6 0,-14 8-14,1 0 0,-1 0 0,0-1 0,0 1 0,1 0 0,-1-1 0,0 1 0,0-1 0,0 1 0,0 0 0,0-1 0,1 1 0,-1 0 0,0-1 0,0 1 0,0-1 0,0 1 0,0-1 0,0 1 0,0 0 0,0-1 0,0 1 0,0-1 0,-1 1 1,1 0-1,0-1 0,0 1 0,0 0 0,0-1 0,-1 1 0,1 0 0,0-1 0,0 1 0,-1 0 0,1-1 0,0 1 0,0 0 0,-1-1 0,1 1 0,0 0 0,-1 0 0,1 0 0,0-1 0,-1 1 0,1 0 0,-1 0 0,0 0 0,-22-15 89,18 12-66,-255-143 169,251 142-199,2 0-5,0 1-1,-1 0 0,1 0 0,-1 0 0,0 1 0,-13-2 1,21 4 5,0 0 0,1 0 0,-1 0 0,0 0 0,0 0 0,0 0 0,0 0 0,0 1 0,0-1 0,0 0 0,1 0 0,-1 0 0,0 0 0,0 0 0,0 0 0,0 1 0,0-1 0,0 0 0,0 0 0,0 0 0,0 0 0,0 1 0,0-1 0,0 0 0,0 0 0,0 0 0,0 0 0,0 0 0,0 1 0,0-1 0,0 0 0,0 0 0,0 0 0,0 0 0,0 1 0,0-1 0,0 0 0,-1 0 0,1 0 0,0 0 0,0 0 0,0 0 0,0 1 0,0-1 0,0 0 0,0 0 0,-1 0 0,1 0 0,0 0 0,0 0 0,0 0 0,0 0 0,0 0 0,-1 0 1,1 0-1,0 0 0,0 0 0,13 10-28,24 6 40,1-2 0,1-1-1,0-2 1,54 8 0,-16-4-157,-38-4-4,-29-7 124,0-1 0,0-1 0,0 0 0,1 0 0,16 0 0,-2-6-74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0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7 520 9202,'0'1'58,"0"-1"0,-1 0 0,1 0-1,0 0 1,-1 0 0,1 0 0,0 0 0,-1 1 0,1-1 0,0 0-1,-1 0 1,1 1 0,0-1 0,0 0 0,-1 0 0,1 1 0,0-1-1,0 0 1,-1 1 0,1-1 0,0 0 0,0 1 0,0-1 0,0 0 0,0 1-1,-1-1 1,1 1 0,0-1 0,0 0 0,0 1 0,0-1 0,0 0-1,0 1 1,0 0 0,12 7 1063,-11-7-973,1 0 0,0-1 0,0 1 0,0-1-1,0 1 1,-1-1 0,1 0 0,0 0 0,0 0 0,0 0 0,0 0 0,0 0 0,0-1 0,0 1 0,-1-1 0,1 1 0,3-2 0,9-10 726,-1 0 0,-1-1 0,0 0 0,-1-1 0,11-16-1,24-29 194,-34 46-1009,1-1 1,0 2 0,1 0 0,0 1 0,1 0-1,0 1 1,1 0 0,0 2 0,0 0-1,1 0 1,24-6 0,64-12-32,56-17 111,-132 34-97,144-40 301,-144 43-269,0 1 0,1 2 1,-1 0-1,34 3 0,19 5 37,0 0 246,126-8-1,-1-27 295,-7 1-306,112 10-217,-131 10-98,192 4 29,74-5 4,-417 7-63,61-6-11,165 5 1,-230 7-416,0 2 1,25 7 0,21 5-593,-40-14 571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20204,'-1'10'461,"0"0"-1,0 0 0,-5 18 1,-1 3-285,-61 272 1226,26-128-1008,19-86-237,12-50-28,1 1 0,2 0 0,-4 59 0,12-97-120,0 0 0,0 0 0,0 0 0,0 0 0,0 0 0,1 0 1,-1 0-1,1 0 0,-1 0 0,1 0 0,0 0 0,-1-1 0,1 1 0,2 2 1,-2-3-6,0 0 0,0-1 1,0 1-1,0 0 0,0-1 1,0 0-1,0 1 1,0-1-1,0 0 0,0 1 1,1-1-1,-1 0 0,0 0 1,0 0-1,0 0 0,0 0 1,0 0-1,1 0 1,-1 0-1,0-1 0,0 1 1,0 0-1,0-1 0,0 1 1,0-1-1,0 1 1,0-1-1,0 1 0,2-2 1,16-12-29,0 0 0,-1 0 0,0-2 1,26-29-1,-8 8-27,-10 10 13,-12 11-16,2 2-1,28-23 1,-42 36 48,-1 0 0,0 0 0,0 0 0,1 0 1,-1 1-1,0-1 0,1 1 0,-1-1 0,1 1 0,-1-1 0,1 1 0,1 0 1,-2 0 2,-1 0 1,1 0 0,-1 0 0,1 0 0,-1 0 0,1 0 0,-1 1 0,0-1 0,1 0 0,-1 0 0,1 1 0,-1-1 0,0 0 0,1 0 0,-1 1 0,0-1 0,1 0 0,-1 1 0,0-1 0,1 1 0,-1-1 0,0 0 0,0 1 0,0-1 0,1 1 0,-1 0 0,1 2-4,-1 1-1,1-1 1,-1 1 0,0 0-1,0-1 1,0 1 0,-1 0-1,-1 6 1,-1 7 22,-1-1 0,-7 23 0,13-44-8,0 1 0,1 0 0,0 0 0,0 0 1,0 1-1,0-1 0,1 1 0,-1-1 0,1 1 0,0 0 0,0 1 0,5-4 1,-2 2 13,0 1 0,0-1 0,0 1 0,0 1 0,0-1 0,1 1 0,11-1 1,11 1 170,60 6 0,4-1-21,-69-3-373,-1-2 0,1-1 0,-1-1 0,0-1-1,0-1 1,41-16 0,-61 20 165,-2 2 13,0-1 1,0 0-1,0 1 0,0-1 1,0 0-1,0 0 0,0 0 1,0-1-1,0 1 0,-1 0 1,1-1-1,0 1 0,-1-1 1,1 0-1,-1 1 0,1-1 1,-1 0-1,0 0 0,0 0 1,0 0-1,1-4 0,-6-15-374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159 113 17828,'2'-1'92,"0"0"0,0-1 0,0 1 1,0 0-1,0 0 0,0-1 0,-1 1 1,1-1-1,0 0 0,-1 1 0,0-1 0,1 0 1,-1 0-1,0 0 0,0 0 0,0 0 1,0 0-1,0 0 0,0 0 0,-1 0 1,1-1-1,-1 1 0,0 0 0,1 0 0,-1-1 1,0 1-1,0 0 0,-1 0 0,1-1 1,0 1-1,-1 0 0,1 0 0,-1 0 0,0-1 1,0 1-1,1 0 0,-1 0 0,-1 0 1,1 0-1,0 1 0,-2-4 0,1 3-52,0 0 0,0-1 0,0 1-1,-1 0 1,1 0 0,0 0 0,-1 0-1,1 1 1,-1-1 0,1 1 0,-1-1 0,0 1-1,0 0 1,0 0 0,0 0 0,0 0 0,0 1-1,0-1 1,0 1 0,0 0 0,0 0-1,0 0 1,0 0 0,0 0 0,0 1 0,0 0-1,0-1 1,0 1 0,1 0 0,-1 0-1,-5 3 1,2 1 7,-1 0 0,1 0 0,0 1 0,0 0 0,1 0 0,0 1 0,0-1 0,0 1 0,1 0 0,0 0 0,0 1 0,1-1 0,0 1 0,0 0 0,1 0 0,-3 15 0,3-11-17,0 0 0,1 0 1,0 0-1,1 0 0,0 0 1,1 0-1,0 0 0,1 0 1,0 0-1,8 22 0,-8-29-54,0 0-1,1-1 1,-1 1-1,1 0 1,0-1-1,0 1 0,1-1 1,-1 0-1,1 0 1,0 0-1,0-1 0,0 1 1,1-1-1,-1 0 1,1 0-1,0-1 0,-1 1 1,1-1-1,0 0 1,1 0-1,-1-1 0,0 0 1,0 0-1,1 0 1,-1 0-1,1-1 0,-1 0 1,0 0-1,1 0 1,5-2-1,2 0-138,-1-1 1,1 0-1,-1-1 0,0 0 0,-1-1 1,1 0-1,-1-1 0,0 0 0,0-1 1,-1 0-1,1-1 0,8-9 1,-7 5-85,19-27 1,9-18-398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0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15763,'1'1'127,"0"1"0,0-1 0,0 0 0,1 1 0,-1-1 0,0 0 0,1 1 0,-1-1-1,1 0 1,-1 0 0,1 0 0,-1 0 0,1-1 0,0 1 0,-1 0 0,1-1 0,0 1 0,3 0-1,39 5 622,-34-5-395,413 11 1987,-116-11-1134,-176 4-1175,241-23 1,-342 15-20,253-25 212,-203 24-140,125 9 1,-182-3-84,70 5 46,0 5 0,104 26-1,-186-35-38,-1 1 0,1 0 0,-1 0 0,0 1 0,13 8-1,-19-10 16,0 0 0,1 1 0,-1-1-1,0 1 1,-1 0 0,1 0 0,-1 1-1,0-1 1,0 1 0,0-1 0,0 1-1,2 8 1,-3-7 53,1-1 1,-1 1-1,1 0 0,0-1 1,0 0-1,0 0 0,1 0 1,0 0-1,7 7 0,-4-6 6,1-1 0,-1 0-1,1-1 1,0 0 0,0 0-1,9 3 1,-8-3-41,0-1-1,-1 2 1,1-1-1,-1 1 1,0 1 0,0-1-1,-1 1 1,10 11 0,-15-15-158,0 0 1,0 0 0,0 1-1,0-1 1,-1 1 0,1 0 0,-1-1-1,0 1 1,0 0 0,0 0-1,0 0 1,0-1 0,0 1 0,-1 0-1,0 0 1,1 0 0,-1 0-1,0 0 1,-1 0 0,1 0 0,0 0-1,-1 0 1,0 0 0,0 0-1,1 0 1,-2 0 0,1 0 0,0-1-1,-1 1 1,-2 3 0,4-5 76,0 0-4,-1 0-1,1 0 1,-1 0-1,1 0 1,-1 0-1,1-1 1,-1 1-1,0 0 1,1 0-1,-1 0 1,0-1-1,1 1 1,-1 0-1,0-1 1,0 1-1,0 0 1,0-1-1,0 1 1,0-1-1,0 0 1,0 1-1,0-1 1,0 0-1,0 1 1,0-1-1,0 0 0,0 0 1,0 0-1,0 0 1,0 0-1,0 0 1,-1-1-1,-13-8-855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0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88 9850,'1'-7'781,"-1"0"-1,1 1 0,0-1 1,0 1-1,4-10 1,-4 13-298,0 0 0,0 1 1,0-1-1,0 0 1,1 1-1,-1 0 1,1-1-1,0 1 0,0 0 1,-1-1-1,1 1 1,1 0-1,-1 1 1,0-1-1,3-2 0,-5 4-433,0 0 0,0 0 0,1 0-1,-1 0 1,0 0 0,0 0-1,0 0 1,0 0 0,1 1-1,-1-1 1,0 0 0,0 0 0,0 0-1,0 0 1,0 0 0,1 0-1,-1 0 1,0 0 0,0 0-1,0 0 1,0 0 0,0 1 0,0-1-1,0 0 1,1 0 0,-1 0-1,0 0 1,0 0 0,0 0-1,0 1 1,0-1 0,0 0 0,0 0-1,0 0 1,0 0 0,0 1-1,0-1 1,0 0 0,0 0-1,0 0 1,0 0 0,0 1 0,0-1-1,0 0 1,0 0 0,0 0-1,0 0 1,0 0 0,0 1 0,0-1-1,-1 9 580,-14 41-96,-2-2 1,-2 0-1,-30 54 0,21-46-171,27-55-338,1 1-1,-1-1 1,0 0 0,0 1-1,1-1 1,-1 1-1,1-1 1,-1 1 0,1-1-1,0 1 1,0-1 0,-1 1-1,1 0 1,0-1 0,0 1-1,1-1 1,-1 4-1,1-5-2,0 1-1,0 0 0,1 0 0,-1 0 0,0-1 0,0 1 0,1-1 0,-1 1 0,0-1 0,1 1 0,-1-1 0,0 0 0,1 1 0,-1-1 0,0 0 0,1 0 1,-1 0-1,1 0 0,-1 0 0,3-1 0,157-16 531,-104 8-429,74 0 0,-130 8-162,-1 1 0,1 0 0,-1-1 0,0 1 0,1-1-1,-1 1 1,1 0 0,-1-1 0,0 1 0,1-1 0,-1 1 0,0-1 0,1 1 0,-1-1 0,0 0 0,0 1 0,0-1 0,1 1 0,-1-1 0,0 1 0,0-1 0,0 0 0,0 1 0,0-1 0,0 1 0,0-1 0,0 0 0,0 1 0,-1-1 0,1 1 0,0-1 0,0 1 0,0-1 0,-1 0 0,0-5-212,-1-51-459,2 24 249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0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16788,'-15'6'2528,"0"0"1,-14 9-1,12-6-1489,-28 23-1,35-25-989,0 2 0,1-1 0,0 1 0,0 1 0,1 0 0,0 0-1,1 0 1,0 1 0,-9 20 0,14-28-34,1 0 0,0 1-1,0-1 1,0 0 0,1 1 0,-1-1-1,1 1 1,-1-1 0,1 0 0,0 1-1,1-1 1,-1 1 0,0-1 0,1 1 0,0-1-1,0 0 1,0 1 0,0-1 0,1 0-1,1 4 1,0-4-8,-1 0 0,1 0-1,-1 0 1,1 0 0,0-1 0,0 1 0,0-1-1,0 0 1,1 0 0,-1 0 0,1 0 0,-1-1-1,1 1 1,0-1 0,-1 0 0,1 0-1,7 1 1,-3-1 26,0 0 1,0-1-1,0 0 0,0 0 1,0-1-1,0 0 0,0 0 0,-1 0 1,1-1-1,0-1 0,-1 1 0,1-1 1,-1 0-1,0-1 0,0 0 0,0 0 1,6-5-1,-12 8-11,0 0-1,0 1 1,0-1 0,-1 0 0,1 0-1,0 1 1,-1-1 0,1 0-1,-1 0 1,1 0 0,-1 0 0,1 0-1,-1 0 1,1 0 0,-1 0-1,0 0 1,1 0 0,-1 0 0,0 0-1,0-1 1,0 1 1,0 1 0,-1-1-1,1 0 1,0 0 0,-1 0 0,1 1 0,-1-1 0,1 0-1,-1 0 1,1 1 0,-1-1 0,1 1 0,-1-1 0,0 0 0,1 1-1,-1-1 1,0 1 0,1-1 0,-2 1 0,-1-2 37,-1 0 1,0 1 0,0 0 0,1 0 0,-1 0-1,0 0 1,0 0 0,0 1 0,-5 0-1,-32 5 150,38-4-208,1-1-1,0 1 1,0-1-1,-1 1 1,1 0 0,0 0-1,0 0 1,0 0-1,0 0 1,0 1-1,0-1 1,0 0-1,1 1 1,-1 0-1,-2 2 1,4-4-3,0 0 0,0 0 0,0 0 0,0 1 0,0-1 0,-1 0 0,1 0 0,0 0 0,0 0 0,0 0-1,0 0 1,0 1 0,0-1 0,0 0 0,0 0 0,0 0 0,0 0 0,0 0 0,0 0 0,0 1 0,0-1 0,0 0 0,0 0 0,0 0 0,0 0 0,0 0 0,0 0 0,0 1 0,0-1 0,1 0-1,-1 0 1,0 0 0,0 0 0,0 0 0,0 0 0,0 0 0,0 1 0,0-1 0,0 0 0,0 0 0,1 0 0,-1 0 0,0 0 0,0 0 0,0 0 0,0 0 0,0 0 0,0 0 0,1 0-1,-1 0 1,0 0 0,11 0-23,13-7-8,6-5-10,-12 4 37,1 0-1,0 1 0,23-4 0,-41 10 5,1 1 0,-1 0 1,0 0-1,1-1 0,-1 1 0,1 0 0,-1 0 1,0 0-1,1 0 0,-1 1 0,1-1 0,-1 0 1,1 1-1,-1-1 0,0 1 0,1-1 0,-1 1 0,0-1 1,0 1-1,1 0 0,-1 0 0,0 0 0,0 0 1,0 0-1,0 0 0,0 0 0,0 0 0,0 0 1,0 0-1,-1 0 0,1 1 0,0-1 0,-1 0 1,1 1-1,-1-1 0,1 0 0,-1 1 0,0-1 1,1 0-1,-1 1 0,0-1 0,0 1 0,0-1 1,0 1-1,-1 2 0,0 8-8,0 0 1,-1 0-1,0 0 1,-6 15 0,6-19 0,-1 12-154,2-12-717,0-17 128,1 2 407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0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36 12515,'11'-13'1834,"-9"10"-1156,0 0 0,0 1 0,0-1 1,0 1-1,1-1 0,0 1 1,2-2-1,-27 44 2712,-11 9-2491,-2-2 1,-60 62-1,71-88-402,24-21-488,-1 0 0,1 1 0,0-1 0,-1 0 0,1 1 1,0-1-1,0 0 0,-1 0 0,1 1 0,0-1 0,-1 0 0,1 0 0,-1 0 0,1 0 0,0 1 1,-1-1-1,1 0 0,-1 0 0,1 0 0,0 0 0,-1 0 0,1 0 0,-1 0 0,1 0 0,0 0 1,-1 0-1,1 0 0,-1 0 0,1 0 0,0-1 0,-1 1 0,1 0 0,0 0 0,-1 0 1,1-1-1,0 1 0,-1 0 0,1 0 0,0-1 0,-1 1 0,1 0 0,0 0 0,0-1 0,-1 1 1,1 0-1,0-1 0,0 1 0,-1 0 0,1-1 0,0 1 0,0-1 0,0 1 0,0 0 0,0-1 1,0 1-1,0-1 0,0 1 0,0 0 0,0-1 0,0 1 0,0-1 0,0 1 0,0 0 1,0-1-1,0 1 0,0-1 0,3-14 13,1 1 1,0-1 0,1 1-1,0 0 1,1 0-1,14-21 1,-18 29-23,20-30-53,-20 33 43,-1 1 1,1-1-1,0 1 0,0 0 1,0 0-1,1 0 0,-1 0 1,0 0-1,1 0 0,-1 0 1,5-1-1,-6 3 5,1 0-1,-1 0 1,0 0-1,0 0 1,0 1-1,0-1 1,0 0-1,0 1 1,0-1-1,0 1 1,-1-1-1,1 1 1,0-1-1,0 1 1,0-1-1,0 1 1,-1 0-1,1 0 1,0-1-1,-1 1 1,1 0-1,0 0 1,-1 0-1,1 1 1,16 27-50,-14-25 39,2 6 3,-1-2 13,1 0 0,0 0 0,6 8 0,-10-15 12,1 1 0,-1 0 0,1-1 0,-1 1 0,1-1 0,0 0 0,0 1 0,-1-1 0,1 0 0,0 0 0,0 0 0,0 0 0,0-1 0,1 1 0,-1 0 0,0-1 0,0 0 0,3 1 0,-4-1-7,0 0 0,-1-1 0,1 1 0,0 0 0,-1-1 0,1 1 0,0-1-1,-1 1 1,1 0 0,0-1 0,-1 1 0,1-1 0,-1 0 0,1 1 0,-1-1 0,1 1 0,-1-1 0,0 0 0,1 1 0,-1-1 0,0 0 0,1 1 0,-1-1 0,0 0 0,0 0 0,0 1 0,0-1 0,0 0 0,1 0 0,-1 0 0,-1 1 0,1-1 0,0 0 0,0 0 0,0 1 0,0-1 0,0 0 0,-1 0-1,-7-31 55,5 27-50,0-1 0,0 1 0,-1 0-1,0-1 1,0 2 0,0-1 0,-1 0 0,-9-7 0,12 11-11,1-1 0,-1 1 0,0 0 0,0 0 0,1 0 0,-1 0-1,0 0 1,0 0 0,0 0 0,0 0 0,0 1 0,-1-1 0,1 1 0,0 0 0,0 0 0,0 0-1,0 0 1,0 0 0,-1 0 0,1 0 0,0 1 0,0-1 0,0 1 0,0-1 0,0 1 0,0 0-1,0 0 1,0 0 0,-2 2 0,2-2-3,0 0 0,1 1-1,0 0 1,-1-1 0,1 1 0,0 0-1,0-1 1,0 1 0,0 0 0,0 0-1,0 0 1,1 0 0,-1 0 0,0 0-1,1 0 1,0 0 0,0 0-1,-1 1 1,1-1 0,0 0 0,1 0-1,-1 0 1,0 0 0,1 0 0,-1 0-1,1 0 1,1 4 0,0-1-5,0 1 1,1-1-1,0 0 1,0 0-1,0 0 1,1-1-1,-1 1 1,1-1-1,5 5 0,-1-3 5,1 0 0,-1 0-1,1-1 1,0 0 0,1-1-1,-1 0 1,1 0 0,0-1-1,0 0 1,17 2 0,-22-7-2,-8-5-10,-7-6-31,-20-14-76,-57-40 1,35 30 108,52 37 14,0 0 0,0-1 0,0 1 0,-1 0 0,1 0-1,0 0 1,0 0 0,0 0 0,-1 0 0,1 0 0,0 0-1,0-1 1,0 1 0,-1 0 0,1 0 0,0 0 0,0 0 0,0-1-1,0 1 1,0 0 0,0 0 0,-1 0 0,1 0 0,0-1-1,0 1 1,0 0 0,0 0 0,0-1 0,0 1 0,0 0 0,0 0-1,0 0 1,0-1 0,0 1 0,0 0 0,0 0 0,0-1-1,0 1 1,11-1-33,30 10-11,-25-6 27,55 8-261,32 7-656,-77-12 728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1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0 860 10498,'0'0'115,"1"0"-1,-1 0 1,1 0-1,-1 0 1,0 0-1,1 0 1,-1 0-1,0 0 1,1 0-1,-1 0 1,1-1 0,-1 1-1,0 0 1,1 0-1,-1 0 1,0 0-1,1-1 1,-1 1-1,0 0 1,0 0-1,1 0 1,-1-1-1,0 1 1,1 0-1,-1-1 1,0 1-1,0 0 1,0 0-1,1-1 1,-1 1-1,0-1 1,0 1-1,0 0 1,0-1 0,0 1-1,0 0 1,0-1-1,1 0 1,9-23 1708,-4 11-803,6-11-556,11-28 0,-13 27-350,13-23 1,-18 39-36,0 2 1,0-1-1,1 0 1,0 1-1,0 0 1,13-10-1,-3 5 7,1 0-1,0 2 0,0 0 0,1 1 0,22-8 0,98-26 315,-35 12 222,-76 21-418,1 1 0,1 2 1,-1 0-1,1 2 0,53-2 0,331 4 1301,415 6-168,-772-2-1240,1-3-1,-1-2 0,0-3 1,64-16-1,90-13 231,-27 7-300,-147 21-1,0-2 1,67-28-1,-43 8 27,62-42-1,-82 47-51,-7 6-1,-16 10 2,32-23 0,-45 28 0,0 0-1,1 0 1,-1 0-1,-1 0 0,1-1 1,0 1-1,-1-1 0,0 0 1,0 0-1,-1 0 1,3-7-1,-5 12-13,0 0 1,0 0-1,1 0 0,-1-1 0,0 1 1,0 0-1,0 0 0,0 0 1,0 0-1,0 0 0,1-1 1,-1 1-1,0 0 0,0 0 0,0 0 1,0-1-1,0 1 0,0 0 1,0 0-1,0 0 0,0-1 1,0 1-1,0 0 0,0 0 1,0 0-1,0-1 0,0 1 0,0 0 1,0 0-1,0 0 0,0-1 1,0 1-1,0 0 0,0 0 1,-1 0-1,1 0 0,0-1 0,0 1 1,0 0-1,0 0 0,0 0 1,-1 0-1,1 0 0,0-1 1,0 1-1,0 0 0,0 0 0,-1 0 1,1 0-1,0 0 0,0 0 1,0 0-1,0 0 0,-1 0 1,1 0-1,0 0 0,0 0 1,0 0-1,-1 0 0,1 0 0,-16 7-620,15-6 589,0 0-1,0-1 0,0 1 1,0 0-1,0-1 0,-1 1 1,1-1-1,0 1 0,0-1 1,-1 0-1,1 1 0,0-1 1,-1 0-1,-1 0 0,-1-5-337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1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12243,'-1'3'103,"0"-1"1,0 1 0,0 0-1,0-1 1,1 1 0,-1-1-1,1 1 1,-1 0 0,1 0-1,0-1 1,0 1 0,0 0 0,1-1-1,-1 1 1,1 0 0,-1-1-1,1 1 1,0 0 0,0-1-1,0 1 1,0-1 0,2 4-1,3 4 209,1 1 0,0-1-1,12 14 1,-1-4 27,1-1 1,1-1-1,0 0 0,1-1 1,1-2-1,32 18 0,-22-17-117,1-1-1,1-1 0,0-2 0,39 8 1,9-4 11,0-4 0,1-4 0,114-3 0,285 19 281,-451-20-496,206 23 159,-163-22 86,92-6 0,141-33 732,-180 16-594,155-2 0,-172 20-285,291 7 630,-397-6-731,27 1 174,57 11 1,-81-11-155,0-1 0,-1 1 0,1 1 0,0-1 0,-1 1 0,1 0 0,-1 1 0,0-1 0,0 1 0,0 0 0,-1 1 0,1-1 0,-1 1 0,6 7 0,-9-7-4,1 0-1,-1 0 1,0 0-1,0 0 0,0 1 1,-1-1-1,0 0 0,0 1 1,0-1-1,-1 1 1,0-1-1,0 1 0,-1 8 1,-1 2-180,-1 0 0,0 0 1,-8 19-1,-4-53-995,-1-1 801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1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45 14619,'1'-3'361,"-1"1"1,1-1-1,0 0 0,0 0 1,0 0-1,0 1 0,0-1 1,1 1-1,-1-1 0,1 1 1,0-1-1,0 1 0,0 0 1,0 0-1,0 0 0,2-2 1,-3 4-298,-1 0 1,0 0 0,1 0-1,-1 0 1,0 0 0,1 0-1,-1 0 1,0 0 0,1 0-1,-1 0 1,0 0 0,1 0-1,-1 0 1,0 0 0,1 0-1,-1 0 1,0 0-1,0 1 1,1-1 0,-1 0-1,0 0 1,1 0 0,-1 0-1,0 1 1,0-1 0,0 0-1,1 0 1,-1 1 0,0-1-1,0 0 1,0 0 0,1 1-1,-1-1 1,0 0 0,0 1-1,0-1 1,0 0-1,0 1 1,0-1 0,0 0-1,0 1 1,0-1 0,3 17 838,-3-4-632,0 0 0,-1 0 0,0-1 0,-7 25 1,-18 51 23,17-63-189,-9 28 13,8-29-69,2 1 0,0-1-1,2 2 1,-3 25 0,9-50-43,0 0 0,0 0 0,0-1 0,0 1-1,0 0 1,0-1 0,0 1 0,0 0 0,0 0 0,0-1 0,0 1 0,1 0 0,-1-1 0,0 1 0,0 0 0,1-1 0,-1 1 0,1-1 0,-1 1 0,1 0 0,-1-1 0,0 1 0,1-1 0,0 1 0,-1-1 0,1 0 0,-1 1 0,1-1 0,0 1 0,-1-1 0,1 0-1,0 0 1,-1 1 0,1-1 0,0 0 0,-1 0 0,1 0 0,0 0 0,-1 0 0,1 0 0,0 0 0,0 0 0,-1 0 0,1 0 0,0 0 0,-1 0 0,1 0 0,0-1 0,0 1 0,7-3 64,0 1 0,0-1 1,11-5-1,-11 4 2,14-5 78,-1 1-1,1 1 0,26-5 0,-35 10-110,-1 1 0,1 0 0,0 0 0,-1 1 0,1 1 0,0 0 0,17 4 0,-29-5-80,0 1 0,0-1-1,0 0 1,-1 1 0,1-1 0,0 0 0,0 0 0,0 0 0,0 0 0,0 0 0,0 0 0,0 0 0,0 0 0,0 0 0,0 0-1,0 0 1,0-1 0,0 1 0,0 0 0,0-1 0,0 1 0,0-1 0,0 1 0,0-1 0,-1 1 0,1-1 0,0 0-1,0 0 1,-1 1 0,2-2 0,-1-1-152,0 1-1,-1-1 1,1 0-1,-1 1 0,0-1 1,1 0-1,-1 1 1,0-1-1,0 0 1,-1-3-1,-2-9-363,-3 0-159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1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18652,'1'0'103,"-1"0"1,0 1-1,1-1 0,-1 0 0,1 1 1,-1-1-1,0 0 0,1 1 0,-1-1 1,0 0-1,1 1 0,-1-1 1,0 1-1,0-1 0,0 1 0,1-1 1,-1 1-1,0-1 0,0 1 1,0-1-1,0 1 0,0-1 0,0 1 1,0-1-1,0 1 0,0-1 0,0 1 1,0-1-1,0 1 0,0-1 1,0 1-1,-2 25 475,2-22-308,-7 68 788,-24 105 0,40-225-374,-3-1 1,1-82-1,-8 93-586,1 38-96,0 0-1,0 0 1,0 0 0,-1 0-1,1 0 1,0 0 0,0 0-1,0 0 1,0 0 0,0 0-1,0 0 1,0 0 0,0 0-1,0 0 1,0 0 0,0 0-1,0 0 1,0 0 0,-1-1-1,1 1 1,0 0-1,0 0 1,0 0 0,0 0-1,0 0 1,0 0 0,0 0-1,0 0 1,0 0 0,0 0-1,0 0 1,0 0 0,0 0-1,0 0 1,-2 22 30,0 0-22,4 35 1,-2-50-13,1-1 0,0 0 0,1 0 0,-1 0 0,1 0 0,0 0 0,0 0 0,1 0-1,0 0 1,5 7 0,-7-12 3,0 1 0,1-1 0,-1 0 0,0 0 0,1 0-1,-1 0 1,0 0 0,1 0 0,0 0 0,-1 0 0,1 0-1,-1-1 1,1 1 0,0-1 0,-1 1 0,1-1 0,0 0-1,0 0 1,-1 1 0,1-1 0,0 0 0,-1-1 0,1 1-1,0 0 1,0 0 0,-1-1 0,1 1 0,0-1 0,-1 0-1,1 1 1,-1-1 0,3-1 0,3-2 6,0 0 0,-1-1 0,1 0 0,-1 0 0,10-10 0,11-15 76,36-55 1,-29 38-4,-34 47-79,1-1 0,-1 0 0,0 1 1,1-1-1,-1 1 0,1-1 1,-1 1-1,1-1 0,-1 1 1,1-1-1,-1 1 0,1 0 1,-1-1-1,1 1 0,-1 0 1,1-1-1,0 1 0,-1 0 1,1 0-1,0-1 0,0 2 0,-1-1-1,1 0 1,-1 0-1,0 1 1,0-1-1,1 0 1,-1 1 0,0-1-1,1 0 1,-1 0-1,0 1 1,0-1-1,0 1 1,1-1-1,-1 0 1,0 1-1,0-1 1,0 1-1,0-1 1,0 0-1,0 1 1,0-1 0,0 1-1,0 36 9,0-29-4,-10 129-6,0 45 12,11-175-551,3-9 173,2-12-128,15-54-89,-8 25 202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1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11 15979,'13'-10'1890,"-13"10"-1833,0 0 0,1-1 0,-1 1 0,0 0 0,0 0 0,0 0 0,1 0-1,-1 0 1,0 0 0,0 0 0,0 0 0,1 0 0,-1 0 0,0 0 0,0 0 0,0 0-1,1 0 1,-1 0 0,0 0 0,0 0 0,0 0 0,1 1 0,-1-1 0,0 0 0,0 0-1,0 0 1,0 0 0,1 0 0,-1 0 0,0 0 0,0 1 0,0-1 0,0 0 0,0 0 0,1 1-1,-1 1 236,1 1 0,-1 0 0,0-1 0,1 1 0,-1 0 0,0-1 0,-1 1 0,0 4 0,-2 18 123,-1 1 1,-1-1-1,-1 0 1,-1 0-1,-2-1 1,-15 32-1,12-41-153,12-15-254,0 0 1,0 0-1,0 0 0,-1 0 1,1 0-1,0 0 1,0 0-1,0 0 0,-1 0 1,1 0-1,0 0 0,0 0 1,0 0-1,-1 0 1,1 0-1,0 0 0,0 0 1,0 0-1,-1 0 0,1-1 1,0 1-1,0 0 1,0 0-1,0 0 0,-1 0 1,1 0-1,0 0 0,0-1 1,0 1-1,0 0 1,0 0-1,0 0 0,-1-1 1,1 1-1,0 0 0,0 0 1,0 0-1,0-1 1,0 1-1,0 0 0,-1-4 39,1 0 0,-1 0 0,1 1-1,-1-1 1,1 0 0,1-7 0,2-10-14,0-1 1,1 1-1,1 0 1,1 0-1,12-27 1,-18 47-35,0 1 0,0 0 0,0 0 0,0-1-1,1 1 1,-1 0 0,0-1 0,0 1 0,0 0 0,0 0 0,0-1 0,1 1 0,-1 0 0,0 0-1,0-1 1,1 1 0,-1 0 0,0 0 0,0 0 0,1 0 0,-1-1 0,0 1 0,0 0-1,1 0 1,-1 0 0,0 0 0,1 0 0,-1 0 0,0 0 0,1 0 0,-1 0 0,0 0-1,0 0 1,1 0 0,-1 0 0,0 0 0,1 0 0,0 0 0,9 13-26,6 29-2,-14-34 21,1 0 11,21 51 14,-22-54-13,0 0 1,1 0 0,0-1-1,0 1 1,1-1 0,-1 1-1,1-1 1,8 7 0,-12-11-4,0 0 0,0-1 0,0 1 1,0 0-1,0 0 0,0 0 0,0 0 0,0 0 1,0-1-1,0 1 0,0 0 0,0 0 0,0 0 1,0 0-1,0 0 0,0-1 0,0 1 0,0 0 1,0 0-1,0 0 0,0 0 0,0 0 0,0 0 1,0 0-1,0-1 0,1 1 0,-1 0 1,0 0-1,0 0 0,0 0 0,0 0 0,0 0 1,0 0-1,1 0 0,-1 0 0,0 0 0,0 0 1,0 0-1,0 0 0,0 0 0,0 0 0,1 0 1,-1 0-1,0 0 0,0 0 0,0 0 0,0 0 1,0 0-1,1 0 0,-1 0 0,0 0 1,0 0-1,0 0 0,0 0 0,0 0 0,1 0 1,-7-12 47,-3-2-17,-1 0 0,-1 1 0,0 1 0,-17-16 0,24 24-34,0 0 0,-1 1 0,0-1 0,0 1 0,0 0 1,0 0-1,0 0 0,-1 1 0,1 0 0,-1 0 0,1 0 0,-1 1 0,0 0 0,0 0 1,-11 0-1,14 1-2,0 1 0,0 0 0,0 0 0,0 0 0,1 0 0,-1 1 0,0-1 0,0 1 0,1 0 0,-1 0 0,1-1 0,-4 5 0,5-5 1,0 0 0,-1 0 0,1 1 1,0-1-1,0 0 0,0 0 1,0 1-1,1-1 0,-1 1 0,0-1 1,0 1-1,1-1 0,-1 1 1,1-1-1,0 1 0,-1-1 0,1 1 1,0 0-1,0-1 0,0 1 1,0 0-1,0-1 0,0 1 0,0-1 1,1 3-1,0-3 0,0 0-1,0 0 1,0 0-1,0 0 1,0 0-1,0 0 1,0 0 0,0-1-1,0 1 1,0 0-1,0-1 1,0 1-1,0-1 1,1 0 0,-1 1-1,2 0 1,25 4-7,-21-4 10,25 4 5,-15-1 5,0-1 0,0 0 0,0-2 1,27 0-1,-43-2-7,1 1 0,-1 0 0,1 0 0,-1-1 1,0 1-1,1-1 0,-1 1 0,0-1 0,0 0 0,1 0 0,-1 1 0,0-1 0,0 0 0,0 0 0,0 0 1,0 0-1,0 0 0,0 0 0,0-1 0,0 1 0,-1 0 0,1 0 0,0 0 0,-1-1 0,1 1 0,-1 0 1,0-1-1,1 1 0,-1-1 0,0 1 0,0-1 0,0 1 0,0-2 0,0 2-33,0 0-1,0-1 1,0 1 0,0 0-1,0 0 1,0-1 0,-1 1-1,1 0 1,-1 0-1,1-1 1,-1 1 0,1 0-1,-1 0 1,1 0 0,-1 0-1,0 0 1,0 0-1,0 0 1,0 0 0,0 0-1,1 0 1,-2 1 0,1-1-1,0 0 1,0 1 0,0-1-1,0 0 1,0 1-1,0 0 1,-1-1 0,1 1-1,0 0 1,0-1 0,-1 1-1,-1 0 1,3 0 9,-1 0 1,0 0 0,0 0-1,0 1 1,0-1 0,0 0-1,1 1 1,-1-1-1,0 0 1,0 1 0,1-1-1,-1 1 1,0-1-1,0 1 1,1-1 0,-1 1-1,1 0 1,-1-1-1,0 1 1,0 0 0,1 2-246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3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1651 1 13595,'-17'40'252,"2"1"0,2 1-1,-13 75 1,10-46-127,5-23-51,-83 330 570,-26-7-222,-17-5 356,-110 468-1,133-278 1058,35-194-1306,-22-5-319,-35 138-128,-56 532-84,166-870 5,-109 429 2,64-306-5,67-261-7,0-5-25,0 0 0,1 0 0,1 1 0,1-1-1,0 19 1,4 7-314,2 113-1351,-8-146 862,-3-12 80,-11-21-65,14 19 858,-26-44-417,-3-18-92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14635,'-37'118'3561,"34"-106"-3209,1 1 1,0 0-1,1 0 0,0 0 1,1 0-1,1 0 1,2 16-1,-2-25-311,0 1 0,0-1 0,0 0 1,1-1-1,-1 1 0,1 0 0,0 0 0,0-1 0,1 1 0,-1-1 0,1 0 0,0 1 0,-1-1 1,2 0-1,-1-1 0,0 1 0,0-1 0,1 1 0,-1-1 0,1 0 0,0 0 0,0-1 0,0 1 0,0-1 1,0 1-1,0-1 0,0-1 0,0 1 0,0-1 0,6 1 0,-3-1 23,0 0-1,0 0 1,0-1 0,0 0-1,0 0 1,0-1-1,0 0 1,0 0 0,-1 0-1,1-1 1,-1 0 0,1 0-1,-1-1 1,0 0-1,0 0 1,-1 0 0,8-8-1,-9 7 50,0 0 0,0-1 0,0 0 0,-1 0 0,0 0 0,0 0 0,-1 0 0,1-1 0,-1 1 0,-1-1 0,1 0-1,-1 1 1,0-1 0,-1 0 0,0 0 0,0 0 0,0 1 0,-1-1 0,0 0 0,0 0 0,0 1 0,-1-1 0,0 1 0,-1-1 0,0 1-1,-6-12 1,6 13-146,0-1 0,-1 0-1,0 0 1,0 1 0,0 0 0,-1 0-1,1 0 1,-1 1 0,-1-1-1,1 1 1,0 0 0,-1 1-1,0-1 1,0 1 0,0 0-1,0 1 1,-1-1 0,1 1 0,0 1-1,-1-1 1,0 1 0,1 0-1,-1 1 1,0-1 0,0 1-1,1 1 1,-10 0 0,-8 12-1192,18-5 880,6-7 322,0-1 0,0 0 1,0 0-1,0 1 0,1-1 1,-1 0-1,0 1 0,0-1 1,1 0-1,-1 0 1,0 1-1,0-1 0,1 0 1,-1 0-1,0 0 0,1 1 1,-1-1-1,0 0 0,0 0 1,1 0-1,-1 0 0,0 0 1,1 0-1,-1 0 0,1 0 1,-1 0-1,0 0 0,1 0 1,-1 0-1,1 0 0,17 0-594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3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110 470 15699,'-25'17'1073,"13"-10"-724,1 1 0,0 0 0,0 0 0,1 1 0,-16 18-1,26-27-333,0 0-1,0 0 0,-1 0 0,1 0 0,0 0 1,0 0-1,0 1 0,0-1 0,-1 0 1,1 0-1,0 0 0,0 0 0,0 0 0,0 1 1,0-1-1,0 0 0,-1 0 0,1 0 0,0 0 1,0 1-1,0-1 0,0 0 0,0 0 1,0 0-1,0 1 0,0-1 0,0 0 0,0 0 1,0 0-1,0 0 0,0 1 0,0-1 0,0 0 1,0 0-1,0 0 0,0 1 0,0-1 1,0 0-1,0 0 0,0 0 0,0 1 0,1-1 1,-1 0-1,0 0 0,0 0 0,0 0 0,0 1 1,0-1-1,0 0 0,1 0 0,-1 0 1,0 0-1,0 0 0,0 0 0,0 0 0,1 1 1,-1-1-1,0 0 0,0 0 0,0 0 0,1 0 1,-1 0-1,0 0 0,0 0 0,0 0 1,1 0-1,-1 0 0,17-4 517,-3-2-341,0-1-1,0 0 1,-1-1 0,0 0 0,-1-1-1,13-11 1,67-68 312,-77 74-402,145-166 801,-127 138-511,-2-2 0,36-69 0,-60 101-210,-5 12 10,-6 19 123,1-4-237,-25 159 302,26-141-407,1 0 0,1 1 0,6 42 0,-2-60-258,0 0 0,1 0 0,0-1-1,2 0 1,0 0 0,14 24-1,-2-5-378,-12-19 139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3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277 168 16964,'19'-12'1800,"-19"12"-1785,0 0 1,0 0 0,0 1 0,0-1 0,-1 0 0,1 0 0,0 1 0,0-1 0,0 0 0,0 0 0,0 0 0,0 1 0,0-1 0,0 0 0,0 0 0,0 1 0,1-1 0,-1 0 0,0 0 0,0 1 0,0-1 0,0 0 0,0 0 0,0 0 0,0 1 0,1-1 0,-1 0 0,0 0 0,0 0 0,0 1 0,0-1 0,1 0 0,-1 0 0,0 0 0,0 0 0,0 0 0,1 0 0,-1 1 0,0-1 0,0 0 0,1 0 0,-1 0 0,0 0 0,0 0 0,1 0 0,-1 0 0,0 0 0,0 0 0,0 0 0,1 0 0,-1 0 0,0 0 0,0 0 0,1 0 0,-1 0 0,0-1 0,0 1 0,1 0 0,-1 0 0,0 0 0,-12 27 1009,-25 41 0,9-17-675,-99 207 324,38-73-379,81-174-528,8-11 223,0 0 1,0 0 0,0 0 0,0 0 0,0 0-1,0 1 1,0-1 0,0 0 0,0 0-1,0 0 1,0 0 0,0 0 0,-1 0 0,1 0-1,0 0 1,0 0 0,0 0 0,0 0-1,0 0 1,0 0 0,0 0 0,0 0 0,0 0-1,0 0 1,0 0 0,0 0 0,-1 0 0,1 0-1,0 0 1,0 0 0,0 0 0,0 0-1,0 0 1,0-1 0,0 1 0,0 0 0,0 0-1,0 0 1,0 0 0,0 0 0,0 0-1,0 0 1,0 0 0,-1 0 0,1 0 0,0 0-1,0 0 1,0 0 0,0 0 0,0-1-1,0 1 1,0 0 0,0 0 0,0 0 0,0 0-1,0 0 1,0 0 0,0 0 0,0 0-1,0 0 1,0 0 0,2-26-1115,16-54-966,2 1 1,40-96-1,-49 146 1840,2-8 494,34-66-1,-34 85 179,-12 17-380,-1 1 0,0 0 0,1-1 0,-1 1 0,1 0 0,-1-1 0,1 1 0,-1 0 0,1 0 0,-1-1 0,1 1 0,-1 0 0,1 0 1,-1 0-1,1 0 0,0 0 0,-1 0 0,1 0 0,-1 0 0,2 0 0,-1 1 33,1 0-1,-1 0 1,0 0 0,1 0-1,-1 0 1,0 1 0,0-1-1,0 0 1,0 1 0,0-1-1,0 1 1,0-1 0,-1 1-1,1-1 1,0 1 0,-1 0-1,1-1 1,-1 4-1,21 73 1229,15 116 0,-15-72-458,3 15 363,-24-137-1200,0 0 0,0 0 0,0 0 0,0 1 0,1-1 0,-1 0 1,0 0-1,0 0 0,0 0 0,0 1 0,0-1 0,0 0 0,0 0 0,0 0 0,0 0 1,0 1-1,0-1 0,0 0 0,0 0 0,0 0 0,0 0 0,0 1 0,0-1 0,0 0 0,0 0 1,0 0-1,0 0 0,0 1 0,0-1 0,0 0 0,0 0 0,0 0 0,0 0 0,0 0 1,-1 1-1,1-1 0,0 0 0,0 0 0,0 0 0,0 0 0,0 0 0,0 0 0,-1 0 0,1 1 1,0-1-1,0 0 0,0 0 0,0 0 0,-1 0 0,1 0 0,0 0 0,0 0 0,0 0 0,0 0 1,-1 0-1,1 0 0,0 0 0,0 0 0,0 0 0,0 0 0,-1 0 0,1 0 0,0 0 1,0 0-1,0 0 0,0 0 0,-1-1 0,1 1 0,-8-7 176,5 1-138,-1 0 0,1-1 0,0 1 1,1-1-1,0 1 0,0-1 1,0 0-1,1 0 0,0 0 0,0 0 1,0 0-1,1 0 0,0 0 0,1 0 1,2-12-1,-2 10-38,1 1-1,0-1 1,1 1-1,0-1 1,1 1-1,-1 0 1,1 0-1,1 0 1,0 1-1,0-1 1,12-12-1,-12 15-4,0 1 0,0 0-1,0 0 1,1 0-1,-1 1 1,1 0-1,0 0 1,0 0-1,0 1 1,0-1-1,1 2 1,-1-1-1,1 1 1,-1 0-1,10 0 1,-12 1 1,0 0 0,1 0 1,-1 1-1,1 0 0,-1 0 0,0 0 1,0 0-1,1 1 0,-1-1 0,0 1 1,0 0-1,-1 1 0,1-1 0,0 1 1,-1-1-1,1 1 0,-1 0 1,0 1-1,0-1 0,0 0 0,-1 1 1,1-1-1,2 7 0,0 4 138,0-1 0,3 25 0,-7-34 146,-2-14 2,-2-6-123,-5-44 457,-5-29 488,15 95-1150,0 0-1,1 0 0,0 0 1,0 0-1,0-1 0,5 7 1,-7-11 25,0 0 1,0 1 0,0-1-1,0-1 1,0 1 0,0 0 0,1 0-1,-1 0 1,0-1 0,0 1-1,1 0 1,-1-1 0,0 1-1,1-1 1,-1 0 0,0 1 0,1-1-1,-1 0 1,1 0 0,-1 0-1,0 0 1,1 0 0,-1 0 0,1 0-1,-1 0 1,0-1 0,1 1-1,-1 0 1,0-1 0,1 1-1,-1-1 1,0 0 0,0 1 0,1-1-1,0-1 1,11-8-22,0 0-1,-1 0 1,-1-1 0,0-1-1,0 0 1,-1-1 0,0 0-1,-1 0 1,-1-1 0,0 0 0,9-25-1,-7 12-26,0 0 0,-3-1 0,0 0 0,-2 0 0,4-48 0,-9 70 63,1-6 14,0 0 1,-2 0-1,-1-14 1,2 24-15,0 0 1,0 0-1,-1 0 0,1 0 1,-1 0-1,1 0 1,-1 0-1,0 0 1,0 0-1,0 1 1,0-1-1,0 0 0,0 0 1,0 1-1,-1-1 1,1 1-1,-1-1 1,1 1-1,-1 0 1,1 0-1,-1-1 1,0 1-1,1 0 0,-1 0 1,0 1-1,-3-2 1,4 2-2,-1 0-1,1 0 1,-1 0 0,1 0 0,-1 0 0,1 1-1,-1-1 1,1 1 0,0-1 0,-1 1-1,1-1 1,0 1 0,-1 0 0,1-1 0,0 1-1,0 0 1,-1 0 0,1 0 0,0 0-1,0 0 1,0 0 0,0 1 0,0-1 0,1 0-1,-2 3 1,-19 37-4,21-39 3,-8 20 0,1 0-1,2 0 1,0 0-1,2 1 0,0 0 1,1-1-1,1 1 1,2 0-1,0 0 1,1 0-1,11 42 1,-11-57 2,1 0 1,1 0 0,0 0-1,0 0 1,0-1 0,1 0 0,0 0-1,0 0 1,1 0 0,0-1 0,0 0-1,1 0 1,-1-1 0,12 8 0,-12-10 9,0 1 0,0-1 0,0 0 0,1-1 0,-1 0 0,1 0 0,-1 0 0,1-1 0,0 0 0,-1 0 1,1-1-1,0 1 0,0-2 0,-1 1 0,1-1 0,0 0 0,0 0 0,-1-1 0,9-2 0,-10 2 16,-1-1 0,1 1 0,0-1 0,-1 0 0,0 0 0,1 0 0,-1-1 0,-1 0 0,1 0-1,0 0 1,-1 0 0,0 0 0,0 0 0,0-1 0,-1 0 0,1 1 0,-1-1 0,0 0 0,2-7 0,-2 5 21,-1-1 1,1 1-1,-1-1 1,-1 1-1,1-1 0,-1 0 1,-1 1-1,1-1 1,-1 1-1,0-1 1,-1 1-1,0-1 1,-3-7-1,-2 5 30,1 12-47,6-1-35,-1 0 0,1 0 0,-1 0 0,1 0 0,0 0 0,0 0-1,-1 1 1,1-1 0,0 0 0,0 0 0,0 0 0,0 0 0,1 0-1,-1 0 1,0 0 0,0 1 0,1 1 0,1 0-12,0 1-1,0 0 1,0-1 0,0 1-1,1-1 1,-1 0 0,1 0 0,0 0-1,0 0 1,0 0 0,0-1 0,1 1-1,-1-1 1,1 0 0,-1 0-1,1 0 1,0 0 0,0-1 0,6 2-1,-4-1 3,-1-1-1,0 0 0,1-1 1,-1 1-1,0-1 0,1 0 1,-1-1-1,1 1 0,-1-1 0,0 0 1,1 0-1,-1-1 0,0 1 1,8-5-1,-8 4 15,0-2 0,-1 1 1,1 0-1,0-1 0,-1 0 0,0 0 1,0 0-1,0 0 0,0-1 0,-1 0 0,1 1 1,-1-1-1,-1-1 0,1 1 0,-1 0 0,0-1 1,0 1-1,0-1 0,-1 1 0,2-10 0,-3 15 1,0-1-1,0 1 0,0 0 0,0 0 0,0-1 0,0 1 1,0 0-1,0 0 0,0 0 0,0-1 0,0 1 1,0 0-1,0 0 0,0-1 0,0 1 0,0 0 0,0 0 1,0 0-1,0-1 0,0 1 0,0 0 0,0 0 1,-1 0-1,1-1 0,0 1 0,0 0 0,0 0 0,0 0 1,0 0-1,-1-1 0,1 1 0,0 0 0,0 0 0,0 0 1,-1 0-1,1 0 0,-6 6 16,-5 13 1,8-9-17,0-1 0,1 1 0,0-1 0,1 1 0,0 0-1,0 0 1,1-1 0,0 1 0,1 0 0,0 0 0,3 13 0,-3-22-2,-1 0 1,0 0 0,0-1-1,1 1 1,-1 0 0,1 0-1,-1 0 1,1 0 0,-1 0-1,1-1 1,0 1 0,-1 0 0,1 0-1,0-1 1,0 1 0,-1-1-1,1 1 1,0 0 0,0-1-1,0 0 1,0 1 0,0-1-1,0 1 1,0-1 0,1 0-1,1 0 1,-1 0-1,0 0 0,0 0 0,0-1 1,0 1-1,0-1 0,0 1 1,1-1-1,-1 0 0,-1 0 0,4-1 1,4-4-2,0 0 0,-1-1 0,15-14-1,74-91 33,-95 110-30,0 0-1,0 0 1,0 0 0,1 0 0,-1 0-1,1 0 1,-1 1 0,5-3 0,-6 4-1,-1 0 0,1 0 1,0 0-1,-1 0 0,1-1 1,0 1-1,0 0 0,-1 1 0,1-1 1,0 0-1,-1 0 0,1 0 0,0 0 1,-1 0-1,1 1 0,0-1 1,-1 0-1,1 1 0,0-1 0,-1 0 1,1 1-1,-1-1 0,1 1 1,-1-1-1,1 1 0,-1-1 0,1 1 1,-1-1-1,0 1 0,1 0 1,-1-1-1,0 1 0,1-1 0,-1 1 1,0 0-1,0-1 0,1 1 1,-1 0-1,0 0 0,11 52-26,-10-43 27,1 1-1,0-1 1,1 0-1,6 16 1,-9-25 0,1 0 1,-1 0 0,0-1-1,1 1 1,-1 0 0,1 0-1,-1-1 1,1 1-1,-1 0 1,1-1 0,-1 1-1,1-1 1,0 1 0,-1 0-1,1-1 1,0 0-1,0 1 1,-1-1 0,1 1-1,0-1 1,0 0 0,0 1-1,-1-1 1,1 0-1,0 0 1,0 0 0,0 0-1,1 0 1,0 0 0,0-1-1,-1 1 1,1-1-1,0 0 1,0 0 0,0 1-1,-1-1 1,1 0 0,0-1-1,-1 1 1,4-3-1,2-3-25,0-1 0,0-1-1,10-14 1,1-8-512,-1-1 1,-1 0 0,-2-2-1,-1 0 1,-2 0-1,-1-1 1,-2 0-1,4-38 1,-15 89 290,-2 19 992,-1 69 0,9-79-559,0-1 1,1 0 0,1 0-1,2-1 1,10 26-1,-2-12-50,2-2-1,29 46 1,-57-96-22,0 0 0,-1 1 0,0 0 0,-1 1 0,-28-23 0,-83-47-8,108 73-47,20 8-39,0 1 0,0 0 0,0 0 0,0 1 0,0-1 0,5 1 0,32-2 32,-2 0-348,71-11-1,-109 13 118,1 0 0,-1-1 1,1 1-1,-1 0 0,1-1 0,-1 0 0,0 1 0,1-1 0,-1 0 0,0 0 0,1 1 0,-1-1 0,2-2 0,-3-5-1594,-12-2 1062,-14-1-358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3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62 173 20588,'-3'0'2185,"6"-1"-1905,4 1 392,2-5-584,-3-2 144,-2-2-168,-2-4-200</inkml:trace>
  <inkml:trace contextRef="#ctx0" brushRef="#br0" timeOffset="1">1 32 16988,'1'7'4481,"-1"-14"-4521,0-2 472,0-1-304,-1-2-192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3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18068,'-30'32'6394,"-31"44"-5764,59-73-623,-4 4 15,0 1 0,0 0-1,1 1 1,0-1 0,0 1-1,-3 10 1,8-19-23,0 0 1,0 1 0,0-1-1,0 1 1,0-1 0,0 1 0,0-1-1,0 1 1,0-1 0,0 0-1,0 1 1,0-1 0,0 1-1,0-1 1,1 1 0,-1-1-1,0 0 1,0 1 0,0-1 0,1 1-1,-1-1 1,0 0 0,0 1-1,1-1 1,-1 0 0,0 0-1,1 1 1,-1-1 0,1 0-1,-1 0 1,0 1 0,1-1-1,-1 0 1,1 0 0,-1 0 0,0 0-1,1 1 1,-1-1 0,1 0-1,-1 0 1,1 0 0,26 1-49,-14-1 32,-3 1 9,-1 1-1,1 1 1,-1-1-1,0 2 1,0-1-1,0 1 1,0 0-1,0 1 1,-1 0-1,15 12 1,-20-15 10,1 1 1,-1 0 0,0 0-1,0 0 1,0 0-1,-1 0 1,1 1 0,-1-1-1,0 1 1,0-1-1,0 1 1,0 0 0,0 0-1,-1 0 1,0 0 0,0 0-1,0 0 1,0 0-1,-1 0 1,0 0 0,0 1-1,0-1 1,0 0 0,0 0-1,-1 0 1,0 1-1,-2 6 1,1-8-10,1 0 0,-1 0 0,0 0-1,0 0 1,0 0 0,-1 0 0,1-1 0,-1 1 0,1-1 0,-1 1-1,0-1 1,0 0 0,0 0 0,0-1 0,-1 1 0,1-1-1,0 1 1,-1-1 0,1 0 0,0 0 0,-1-1 0,1 1 0,-1-1-1,0 1 1,1-1 0,-8-1 0,8 1-104,-1 0 0,0-1 1,1 1-1,-1-1 0,1 0 0,-1 0 0,1 0 1,-1 0-1,1-1 0,0 1 0,0-1 0,0 0 1,0 0-1,0 0 0,0 0 0,0 0 0,1-1 1,-1 0-1,1 1 0,-1-1 0,1 0 0,0 0 1,0 0-1,1 0 0,-1 0 0,-2-7 0,3-8-619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3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17244,'1'-1'73,"0"1"0,-1-1 0,1 1 1,0-1-1,-1 1 0,1 0 1,0-1-1,0 1 0,0 0 0,-1 0 1,1 0-1,0 0 0,0-1 0,0 1 1,-1 0-1,1 0 0,0 1 1,0-1-1,0 0 0,-1 0 0,1 0 1,0 0-1,0 1 0,0-1 0,-1 0 1,1 1-1,0-1 0,-1 1 0,1-1 1,0 1-1,-1-1 0,1 1 1,0-1-1,-1 1 0,1 0 0,-1-1 1,1 1-1,-1 0 0,1 0 0,2 5 280,0 0-1,-1 0 0,0 0 1,3 9-1,1 6 135,0-5-262,-3-9-122,0 1-1,0-1 0,0 1 0,1-1 0,0 0 0,7 9 0,-10-15-79,0 0 0,1 1 0,-1-1-1,0 0 1,0-1 0,1 1-1,-1 0 1,1 0 0,-1 0 0,1-1-1,-1 1 1,1-1 0,-1 1-1,1-1 1,2 1 0,-2-1 8,1-1-1,-1 1 1,1 0 0,-1-1 0,0 1-1,1-1 1,-1 0 0,0 0-1,0 0 1,0 0 0,1 0 0,-1 0-1,2-3 1,10-7 119,-1-1 0,0 0 0,-2-1 0,14-18-1,-15 18-33,1 0-1,1 0 0,0 1 1,18-14-1,-28 24-104,-1 1-1,1 0 1,-1 0 0,1 0 0,0 0-1,0 1 1,-1-1 0,1 0 0,0 1-1,0-1 1,0 1 0,0 0 0,0-1-1,3 1 1,-4 1-5,0-1 0,1 0 0,-1 1 0,0-1 0,0 1-1,0-1 1,0 1 0,1-1 0,-1 1 0,0 0 0,0 0 0,0-1 0,0 1-1,0 0 1,-1 0 0,1 0 0,1 1 0,2 5 13,-1 0 1,1 1-1,-1-1 1,-1 1-1,4 14 0,5 12 43,-11-33-57,0-1 0,0 1 0,0-1 0,0 1 0,1-1 0,-1 1 0,0-1 0,1 1-1,-1-1 1,0 1 0,1-1 0,-1 0 0,0 1 0,1-1 0,-1 0 0,1 1 0,-1-1 0,1 0 0,-1 1 0,1-1 0,-1 0-1,1 0 1,-1 0 0,1 0 0,-1 1 0,1-1 0,-1 0 0,1 0 0,0 0 0,-1 0 0,1 0 0,-1 0 0,1 0-1,-1 0 1,1-1 0,-1 1 0,1 0 0,-1 0 0,1 0 0,-1 0 0,1-1 0,-1 1 0,1 0 0,-1-1 0,1 1 0,-1 0-1,1-1 1,-1 1 0,0 0 0,1-2 0,21-27 168,-16 21-110,-1 1-16,0 1-1,0-1 1,1 2-1,0-1 1,0 0 0,11-6-1,-15 10-40,0 1 1,0 0-1,1 0 0,-1 0 0,0 0 1,0 0-1,0 1 0,1-1 0,-1 1 1,0-1-1,1 1 0,-1 0 0,0 0 1,1 0-1,-1 0 0,0 0 1,1 1-1,-1-1 0,0 1 0,1-1 1,-1 1-1,0 0 0,0 0 0,0 0 1,0 0-1,1 0 0,1 2 0,5 6-6,0-1 0,-1 1 0,0 1 0,-1-1 0,12 21-1,-5-9-88,-4-9-483,-5-11 127,-6-8 160,-3-6 38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209 206 13459,'-1'-6'726,"0"0"0,0 0 0,0 0 0,-1 0 0,0 0 0,0 0 0,-5-11 0,6 16-559,0-1 1,0 1 0,0-1-1,0 1 1,-1-1-1,1 1 1,0 0-1,-1 0 1,1-1-1,0 1 1,-1 0-1,0 0 1,1 1-1,-1-1 1,0 0-1,1 0 1,-1 1 0,0-1-1,0 1 1,1-1-1,-1 1 1,0 0-1,0 0 1,0 0-1,1 0 1,-1 0-1,0 0 1,0 0-1,0 1 1,0-1-1,-1 1 1,-3 2-14,0-1 1,0 1-1,1 0 0,-1 1 1,1-1-1,0 1 0,0 0 1,0 0-1,1 1 0,-1-1 1,1 1-1,-4 7 0,-3 3-47,1 1-1,-15 31 1,24-45-104,-16 39 22,16-38-24,0-1-1,0 1 1,0 0-1,1-1 1,-1 1 0,1 0-1,0 0 1,0-1-1,0 1 1,0 0 0,0-1-1,1 6 1,-1-8-1,0 0 0,1 1 0,-1-1 1,0 0-1,0 0 0,0 0 0,0 0 0,1 0 0,-1 0 1,0 0-1,0 1 0,0-1 0,0 0 0,1 0 1,-1 0-1,0 0 0,0 0 0,0 0 0,1 0 0,-1 0 1,0 0-1,0 0 0,0 0 0,1 0 0,-1 0 1,0 0-1,0 0 0,0 0 0,1-1 0,-1 1 1,0 0-1,0 0 0,0 0 0,1 0 0,-1 0 0,0 0 1,0 0-1,0-1 0,0 1 0,0 0 0,1 0 1,-1 0-1,8-8 13,-8 8-13,35-42 45,-28 32-28,0 1 0,1 0 0,0 0-1,1 0 1,0 1 0,0 0 0,1 1-1,20-13 1,-27 19-13,-1 0 0,0 0-1,1 1 1,-1-1 0,1 0 0,0 1-1,-1 0 1,1-1 0,-1 1 0,1 0-1,0 0 1,-1 1 0,1-1 0,0 0-1,-1 1 1,1 0 0,-1-1-1,1 1 1,-1 0 0,0 1 0,1-1-1,-1 0 1,0 0 0,0 1 0,0 0-1,0-1 1,0 1 0,0 0 0,0 0-1,0 0 1,-1 0 0,3 4 0,3 5 5,-1 0 0,0 1 1,-1 0-1,0 0 1,4 15-1,-9-27-2,0 0 0,-1 0-1,1 1 1,0-1 0,0 0-1,0 0 1,0 1-1,0-1 1,0 0 0,0 0-1,0 1 1,1-1 0,-1 0-1,0 0 1,0 0 0,0 1-1,0-1 1,0 0 0,0 0-1,0 1 1,0-1 0,1 0-1,-1 0 1,0 0 0,0 1-1,0-1 1,1 0 0,-1 0-1,0 0 1,0 0 0,0 0-1,1 1 1,-1-1 0,0 0-1,0 0 1,0 0 0,1 0-1,-1 0 1,0 0 0,0 0-1,1 0 1,2-12 215,-1-21 74,-2 33-295,-1-174 602,1 173-720,0 0-1,0 0 1,1 0 0,-1 0-1,0 0 1,1 0 0,-1 0 0,1 0-1,0 0 1,-1 0 0,1 1-1,-1-1 1,1 0 0,0 0 0,0 1-1,0-1 1,-1 0 0,3 0-1,21-13-1493,-10 6 1683,29-31-1033,-18 14 258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 14835,'0'-20'2158,"-2"15"-860,0 14 59,-3 33 635,1 58 0,7-31-1356,12 77 0,-14-139-595,0 1 10,0 0 0,0 0 0,1 0 1,0-1-1,0 1 0,1-1 0,0 1 0,6 10 0,-9-17-44,1-1 0,-1 1 0,0-1 0,1 1 0,-1-1 0,0 0 0,1 1 0,-1-1 0,1 1 0,-1-1 0,1 0 0,-1 1 0,1-1 0,-1 0 0,1 0 0,-1 1 0,1-1 0,0 0 0,-1 0-1,1 0 1,-1 0 0,1 0 0,0 0 0,-1 0 0,1 0 0,-1 0 0,1 0 0,0 0 0,-1 0 0,1 0 0,-1 0 0,1-1 0,-1 1 0,1 0 0,-1 0 0,1-1 0,0 1 0,-1 0 0,1-1-1,15-18 187,3-18 38,-2 0-1,16-48 1,-12 30-81,20-69-808,-43 120-1587,-5 6 1640,-5 6 149,0 3-317</inkml:trace>
  <inkml:trace contextRef="#ctx0" brushRef="#br0" timeOffset="1">158 319 14659,'16'36'1969,"3"-4"-1025,-3-4-392,4-5 1104,-2-2-800,-2-10-199,2-3-9,-4-23-448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19452,'0'0'75,"0"0"0,1 0-1,-1 0 1,1 0 0,-1 0-1,0 0 1,1 0 0,-1 0 0,0 0-1,1 0 1,-1 0 0,1 0-1,-1 0 1,0 1 0,1-1 0,-1 0-1,0 0 1,1 0 0,-1 1-1,0-1 1,0 0 0,1 0 0,-1 1-1,0-1 1,0 0 0,1 0-1,-1 1 1,0-1 0,0 0 0,0 1-1,1-1 1,-1 0 0,0 1-1,5 16-16,-4-13 251,51 219 2487,17 55-2287,-69-278-507,0 1 0,0-1 1,0 0-1,0 0 0,0 0 0,0 0 0,0 0 0,-1 0 0,1 0 0,0 0 0,0 0 1,0 0-1,0 0 0,0 0 0,0 0 0,-1 1 0,1-1 0,0 0 0,0 0 1,0 0-1,0 0 0,0 0 0,-1 0 0,1-1 0,0 1 0,0 0 0,0 0 0,0 0 1,0 0-1,-1 0 0,1 0 0,0 0 0,0 0 0,0 0 0,0 0 0,0 0 1,0 0-1,0 0 0,-1-1 0,1 1 0,0 0 0,0 0 0,0 0 0,0 0 1,0 0-1,0 0 0,0-1 0,0 1 0,0 0 0,0 0 0,0 0 0,0 0 0,0 0 1,0-1-1,0 1 0,-74-96-22,71 92 14,-91-105-258,93 105 258,9 4 21,18 5 40,-12-2-32,6-1-216,1-1 0,0 0 0,0-1 0,0-2 0,-1 0-1,1-1 1,-1-1 0,1-1 0,32-12 0,-19 2-195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112 337 15363,'9'-17'1569,"10"-28"1,-17 38-1132,0 1 1,0 0-1,-1-1 1,0 1-1,0-1 1,-1 0 0,1 1-1,-2-8 1,1 13-362,0 0 1,0 0-1,0 0 1,0 0 0,0 1-1,0-1 1,-1 0-1,1 0 1,0 0-1,0 0 1,-1 1-1,1-1 1,-1 0 0,1 0-1,-1 1 1,1-1-1,-1 0 1,1 0-1,-1 1 1,0-1 0,1 1-1,-1-1 1,0 1-1,1-1 1,-1 1-1,0-1 1,0 1-1,0 0 1,1-1 0,-1 1-1,0 0 1,0-1-1,0 1 1,0 0-1,0 0 1,1 0-1,-1 0 1,0 0 0,0 0-1,0 0 1,0 0-1,0 1 1,0-1-1,-1 1 1,-2 0 38,1 0 0,-1 1 0,0 0 1,1 0-1,-1 0 0,1 0 0,0 0 0,-5 5 0,-1 3-86,1 0 0,0 0 0,0 1 0,1 0 0,0 0 0,1 1 0,0 0 0,1 0 0,0 1 0,1-1 0,1 1 0,0 0 1,-2 15-1,5-27-34,0-1 1,0 1 0,0-1 0,0 1 0,0-1-1,-1 1 1,1-1 0,0 1 0,0-1 0,0 1-1,0-1 1,1 1 0,-1-1 0,0 1 0,0-1 0,0 1-1,0-1 1,0 0 0,1 1 0,-1-1 0,0 1-1,0-1 1,1 1 0,-1-1 0,0 0 0,1 1-1,-1-1 1,0 0 0,1 1 0,-1-1 0,0 0 0,1 1-1,-1-1 1,1 0 0,-1 0 0,1 1 0,0-1-1,19-4-110,1-1 15,-17 6 84,-1 0 1,1 0 0,0 0-1,-1 1 1,1-1 0,-1 1-1,1 0 1,-1 0 0,0 0-1,1 0 1,-1 0 0,0 1-1,-1 0 1,1-1 0,0 1-1,-1 0 1,0 0 0,3 4-1,4 8-40,0 0 1,10 26-1,-17-37 42,10 26-1,-1 1 0,-1 0 0,-1 0 0,-2 1 0,-1 0 0,-2 0-1,-1 0 1,-2 1 0,-3 52 0,0-76 52,1 1-1,-1 0 1,-1-1-1,-4 13 1,6-20-27,0-1 1,0 1-1,0 0 0,0-1 0,0 1 1,0-1-1,0 1 0,0-1 1,-1 1-1,1-1 0,-1 0 1,-2 2-1,3-2-6,1-1 0,-1 0 0,0 1 0,0-1 0,0 0 0,0 0 0,0 0 0,0 0 0,0 0 0,0 0 0,0 0 0,0 0 0,0 0 0,0 0 0,0-1 0,1 1 0,-1 0 0,0-1 0,0 1 0,0-1 0,0 1 0,0-1 0,1 1 0,-1-1 0,0 1 0,1-1 0,-2-1 0,-2-2-8,0-1 0,0 0 1,0 0-1,1-1 0,-1 1 0,1-1 1,1 0-1,-1 0 0,1 0 1,0 0-1,0 0 0,-1-11 0,0-1-39,1 0-1,1-1 1,1-21-1,2 15 5,1 1 1,1 0-1,2 0 0,0 0 0,2 1 0,0 0 0,15-28 0,95-151-49,-48 90 89,-53 83 7,35-65 26,-47 83-29,0 0 1,-1 0-1,0-1 1,-1 1 0,0-1-1,1-14 1,-4 25-7,1-1 0,-1 1 0,0 0 0,0 0 1,0 0-1,0-1 0,0 1 0,-1 0 0,1 0 0,0-1 1,-1 1-1,1 0 0,0 0 0,-1 0 0,1 0 1,-1 0-1,0 0 0,1 0 0,-1 0 0,-1-2 0,1 3 0,0-1 0,0 1 0,0-1 1,0 1-1,0 0 0,0-1 0,0 1 0,0 0 0,0 0 0,0 0 0,0-1 0,-1 1 0,1 0 0,0 1 0,0-1 0,0 0 0,0 0 0,-1 1 0,-3 0-1,0 1-1,0 0 1,0 0 0,1 0 0,-1 0 0,1 1-1,0 0 1,-5 4 0,-4 5-5,1 1-1,0 1 1,1 0 0,0 0 0,2 1 0,0 0-1,-11 24 1,14-26 6,1-1 1,0 1-1,1 1 0,1-1 1,0 1-1,1-1 0,0 1 0,1 0 1,0 0-1,3 16 0,-2-27-1,0 0 0,1 0 0,-1 0 0,1-1 0,0 1 0,0 0 0,0-1 0,0 1 0,1 0 0,-1-1 0,1 0 0,-1 1 0,1-1 0,0 0 0,0 0-1,0 0 1,0 0 0,0 0 0,0 0 0,1-1 0,-1 1 0,1-1 0,-1 1 0,1-1 0,-1 0 0,1 0 0,0 0 0,0 0 0,-1-1 0,1 1 0,0-1 0,0 0 0,0 0 0,0 0-1,0 0 1,-1 0 0,4-1 0,4 0-1,0-1-1,0 0 0,0-1 1,-1 0-1,1 0 0,-1-1 1,11-6-1,58-41 44,-49 30 9,-28 21-49,-1-1 0,0 1 0,0 0 0,1-1 0,-1 1 0,1 0 0,-1 0 0,0-1 0,1 1 0,-1 0 0,1 0 0,-1 0 0,0-1 1,1 1-1,-1 0 0,1 0 0,-1 0 0,1 0 0,-1 0 0,1 0 0,-1 0 0,1 0 0,-1 0 0,0 0 0,1 0 0,-1 0 0,1 0 0,-1 1 1,1-1-1,-1 0 0,0 0 0,1 0 0,-1 1 0,1-1 0,-1 0 0,0 0 0,1 1 0,-1-1 0,0 0 0,1 1 0,-1-1 0,0 0 0,1 1 0,-1-1 1,0 1-1,0-1 0,0 0 0,1 2 0,3 27 33,-1-9-7,-3-18-25,1 1 0,0 0 0,0-1 0,0 1 0,0 0 0,1-1 0,-1 1 0,1-1 1,0 0-1,-1 1 0,1-1 0,0 0 0,0 0 0,4 3 0,-4-4 1,-1-1 0,1 1 0,0-1 0,0 1 0,-1-1 0,1 1 0,0-1 0,0 0 0,-1 0 0,1 0 0,0 0 0,0 0 0,0 0 0,-1-1 0,1 1 0,0 0 0,-1-1 0,1 0 1,0 1-1,-1-1 0,1 0 0,0 0 0,-1 0 0,2-1 0,6-4 16,0-1 1,-1 1 0,0-2 0,-1 1 0,0-1-1,0 0 1,6-10 0,37-66 229,-32 52-111,-18 32-134,0 0 0,0 0-1,0-1 1,0 1 0,0 0-1,0 0 1,0 0 0,0 0 0,0-1-1,0 1 1,1 0 0,-1 0-1,0 0 1,0 0 0,0 0 0,0-1-1,0 1 1,0 0 0,0 0-1,0 0 1,1 0 0,-1 0 0,0 0-1,0-1 1,0 1 0,0 0-1,0 0 1,1 0 0,-1 0 0,0 0-1,0 0 1,0 0 0,0 0-1,1 0 1,-1 0 0,0 0 0,0 0-1,0 0 1,1 0 0,-1 0-1,0 0 1,0 0 0,1 0 0,0 10 65,-3 28-55,1-24 15,0 1-23,1 36 33,0-49-39,1 0 0,-1 1 0,0-1 0,1 0 0,-1 0 0,1 0 0,-1 1 0,1-1 0,0 0 0,0 0 0,0 0-1,0 0 1,1-1 0,-1 1 0,0 0 0,1 0 0,3 2 0,-4-3-42,0-1-1,0 0 1,0 1-1,0-1 0,0 0 1,0 0-1,1 0 1,-1 0-1,0 0 1,0 0-1,0 0 1,0 0-1,1 0 0,-1 0 1,0-1-1,0 1 1,0 0-1,0-1 1,0 1-1,0-1 1,0 1-1,0-1 0,0 0 1,0 1-1,0-1 1,0 0-1,0 0 1,0 0-1,-1 0 1,1 0-1,0 1 0,-1-1 1,1 0-1,-1-1 1,2 0-1,2-5-327,0 0-1,0 0 1,4-14-1,1-8-120,-1-2-158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18844,'-3'-1'1992,"-1"-1"-1423,0 2 1055,4 2-1560,3 1-544,2 1 384,3 0-224,2 4-112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17140,'-1'0'89,"1"1"1,-1-1-1,0 0 1,1 1 0,-1-1-1,1 1 1,-1-1-1,1 0 1,-1 1 0,1-1-1,-1 1 1,1-1-1,-1 1 1,1 0 0,0-1-1,-1 1 1,1-1-1,0 1 1,0 0 0,-1-1-1,1 1 1,0 0-1,0-1 1,0 2-1,-2 19-5,2-15 159,3 45 354,1 1 1,3-1 0,1 0-1,24 75 1,-25-102-480,18 59 190,-23-77-243,0 0-1,1 0 1,0-1-1,0 0 1,0 1 0,0-1-1,1 0 1,0-1-1,0 1 1,9 7-1,-12-11-39,1 0 0,-1-1-1,0 1 1,1 0-1,-1-1 1,1 1 0,-1-1-1,0 0 1,1 1-1,-1-1 1,1 0 0,-1 0-1,1 0 1,-1 0-1,1 0 1,-1 0 0,1 0-1,-1 0 1,1-1-1,-1 1 1,1-1-1,-1 1 1,1-1 0,-1 1-1,0-1 1,1 0-1,-1 0 1,0 0 0,2-1-1,4-4 67,-1 0-1,0 0 0,-1-1 1,7-8-1,-12 14-81,32-45 439,-3-1-1,29-63 0,35-109-294,-91 214-278,-1 1 1,1 0-1,-1 0 0,0-1 0,0 1 0,-1 0 0,1-5 0,-1 8 88,0 1 1,0-1-1,0 1 0,0-1 0,-1 1 0,1-1 0,0 0 0,0 1 0,0 0 0,0-1 1,-1 1-1,1-1 0,0 1 0,-1-1 0,1 1 0,0-1 0,-1 1 0,1 0 0,0-1 0,-1 1 1,1 0-1,-1-1 0,1 1 0,-1-1 0,0 1 7,0 0 0,-1 0 0,1 0 1,0 0-1,0 0 0,-1 0 0,1 0 0,0 0 0,0 0 0,0 1 0,-1-1 1,1 0-1,0 1 0,0-1 0,-1 2 0,-22 9-514</inkml:trace>
  <inkml:trace contextRef="#ctx0" brushRef="#br0" timeOffset="1">352 388 16371,'35'28'1281,"-4"-7"-1305,-4-7-192,-2-14 624,-1-4 8,-3-18-392</inkml:trace>
  <inkml:trace contextRef="#ctx0" brushRef="#br0" timeOffset="2">545 2 15259,'0'16'1441,"6"16"-913,-1 6-200,4 7 856,3 3-496,4-1-232,0-3-208,0-5-552,1-1-264,0-16 504,0-7-128,-1-15-192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104 352 16844,'0'0'43,"0"0"1,0 0 0,0 0 0,0 0-1,0 0 1,0 1 0,0-1 0,0 0 0,-1 0-1,1 0 1,0 0 0,0 0 0,0 0-1,0 0 1,0 0 0,0 0 0,0 0-1,-1 0 1,1 0 0,0 0 0,0 0 0,0 0-1,0 0 1,0 0 0,0 0 0,0 0-1,-1 0 1,1-1 0,0 1 0,0 0 0,0 0-1,0 0 1,0 0 0,0 0 0,0 0-1,0 0 1,0 0 0,-1 0 0,1 0-1,0 0 1,0-1 0,0 1 0,0 0 0,0 0-1,0 0 1,0 0 0,0 0 0,0 0-1,0 0 1,0-1 0,0 1 0,0 0 0,0 0-1,0 0 1,0 0 0,0 0 0,0 0-1,0 0 1,0-1 0,0 1 0,0 0-1,0 0 1,-12 3 541,5 1-280,1 0 0,1 0 1,-1 0-1,0 1 1,1 0-1,0 0 0,0 0 1,1 1-1,-1-1 1,1 1-1,1 1 0,-5 6 1,5-7-222,1-1 0,-1 0 0,1 1 1,0 0-1,0-1 0,1 1 0,0 0 0,0 0 1,0 0-1,1 0 0,0 0 0,0 0 0,0 0 1,3 11-1,-3-15-71,1-1 0,-1 1 0,1-1 0,-1 0-1,1 1 1,0-1 0,0 0 0,0 1 0,0-1 0,0 0 0,0 0 0,0 0 0,0 0 0,0 0 0,0 0 0,0 0 0,1 0 0,-1 0 0,0 0-1,1-1 1,-1 1 0,1-1 0,-1 1 0,1-1 0,-1 0 0,1 1 0,-1-1 0,1 0 0,-1 0 0,1 0 0,-1 0 0,1 0 0,2-1 0,2 0 17,-1 0 0,0 0 0,0-1 1,0 0-1,0 0 0,0-1 0,0 1 1,7-6-1,1-3 29,1 0-1,-1-1 1,-1-1 0,0 0-1,-1-1 1,-1 0 0,0 0-1,11-22 1,-5 3 92,-1 0 0,21-71 0,-13 6-5,-21 89-139,-1-1-1,0 0 0,-1 0 0,0 0 0,0 1 0,-1-1 1,-1 0-1,-2-10 0,4 19-8,0 0 1,0 0-1,-1 0 0,1-1 1,0 1-1,-1 1 0,1-1 1,0 0-1,-1 0 0,1 0 1,-1 0-1,0 0 0,1 0 1,-1 0-1,0 1 0,1-1 1,-1 0-1,0 0 0,0 1 1,0-1-1,0 1 0,0-1 1,1 1-1,-1-1 0,0 1 1,0 0-1,0-1 1,0 1-1,0 0 0,0 0 1,-1-1-1,1 1 0,0 0 1,0 0-1,0 0 0,0 0 1,0 1-1,0-1 0,0 0 1,0 0-1,0 1 0,0-1 1,-1 1-1,-2 1-6,0 1 0,-1-1 0,1 1 0,0 0 0,1 0 1,-1 1-1,1-1 0,-5 6 0,-3 5-21,0 1 0,-18 32 1,26-40 17,-1 0 1,1 0 0,0 1-1,1-1 1,0 1 0,0 0-1,1 0 1,0 0 0,-1 10-1,3-16 5,-1 0-1,0 0 0,1 0 0,-1 0 0,1 0 0,-1 0 1,1 0-1,0 0 0,0 0 0,0-1 0,0 1 0,0 0 1,1-1-1,-1 1 0,0-1 0,1 1 0,-1-1 0,1 1 1,-1-1-1,5 2 0,2 2-26,0-1 0,1 0 1,12 4-1,3 1-26,-16-5 41,0 0 1,0 1-1,-1 0 0,1 0 1,-1 1-1,0 0 0,-1 0 0,0 1 1,0-1-1,0 1 0,-1 1 1,0-1-1,7 14 0,-7-10-94,-1-1 0,0 1 0,-1 0 0,0 0 1,-1 1-1,0-1 0,-1 1 0,0-1 0,-1 0 0,-1 14 0,1-21-99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69 20740,'1'-2'93,"-1"0"0,1 1 0,0-1 0,0 0 0,-1 0 0,1 0 0,-1 0 0,0 0 0,0 1-1,0-1 1,0 0 0,0 0 0,0 0 0,0 0 0,0 0 0,-1 0 0,1 0 0,-1 1 0,1-1-1,-1 0 1,0 0 0,0 1 0,1-1 0,-1 0 0,-1 1 0,1-1 0,0 1 0,0-1 0,0 1-1,-1 0 1,1-1 0,-1 1 0,1 0 0,-1 0 0,0 0 0,1 0 0,-1 0 0,0 0 0,1 1-1,-1-1 1,0 1 0,0-1 0,0 1 0,0 0 0,0-1 0,-2 1 0,0 1-47,0 0 1,0 0-1,-1 0 1,1 1-1,1-1 1,-1 1-1,0 0 1,0 0-1,1 0 1,-1 1-1,1-1 1,-1 1-1,1 0 1,0 0-1,0 0 1,0 0-1,1 1 1,-1-1-1,-3 8 1,1-2-36,-1 1 0,1 1 0,1-1 0,-1 1 0,2 0 0,-3 14 0,4-18-14,1 0 0,0 0 0,0 0 0,1 0 0,0 0 0,0 0 0,1 0 0,2 9 0,-3-14 1,1-1 0,-1 1 0,1-1 1,-1 0-1,1 1 0,0-1 0,0 0 0,0 1 0,0-1 0,0 0 0,0 0 1,0 0-1,0 0 0,0 0 0,0 0 0,0 0 0,3 1 0,-2-2 0,1 1 0,-1 0 0,0-1 0,1 0 0,-1 1 0,0-1 0,1 0 0,-1 0 0,0 0 0,1-1 0,-1 1 0,0-1 0,1 1 0,3-2 0,27-12-13,-26 10 8,1 0 0,0 1 0,0 0 0,0 1 0,13-3 0,-19 5 4,1 0 1,-1 0 0,1 0 0,-1 0-1,0 0 1,1 1 0,-1-1 0,0 1-1,1-1 1,-1 1 0,0 0 0,0 0-1,0 0 1,1 0 0,-1 1 0,0-1-1,-1 0 1,1 1 0,0 0 0,0-1 0,-1 1-1,1 0 1,-1 0 0,3 3 0,3 7-5,0 1 0,-1 0 0,0 0 0,-1 0 0,-1 1 0,0-1 0,3 21 0,-2 1 57,2 65 0,-7-57 181,-8 59 1,5-82-98,-1 0 0,0-1 0,-2 1 1,0-1-1,-10 21 0,13-35-81,-1 1 0,1 0 0,-1-1 0,0 0 1,0 0-1,-1 0 0,0 0 0,0-1 0,0 0 0,0 0 0,0 0 1,-1-1-1,-6 4 0,10-6-49,0 0 0,-1 0 1,1 0-1,0-1 0,-1 1 0,1 0 1,-1-1-1,1 0 0,-1 0 0,1 0 1,-1 0-1,1 0 0,0 0 0,-1 0 1,1-1-1,-1 1 0,1-1 0,0 0 1,-1 0-1,1 0 0,0 0 1,0 0-1,-1 0 0,1-1 0,0 1 1,0 0-1,1-1 0,-1 0 0,0 0 1,0 1-1,1-1 0,-1 0 0,1 0 1,0 0-1,-1-1 0,0-2 0,0 1-14,1 1-1,0-1 0,-1 0 0,1 0 1,1 0-1,-1 0 0,1 0 0,-1 0 1,1 0-1,0 0 0,1 0 1,-1-1-1,1 1 0,-1 0 0,1 0 1,0 1-1,1-1 0,1-4 0,4-9-37,2 1-1,18-28 0,-13 21 14,8-13-6,109-194-78,-113 193 128,-2 0-1,-2 0 1,-1-1 0,11-60 0,-23 92-5,0 0 1,0 0-1,0 0 1,-1 1-1,0-1 1,0 0-1,-1 0 0,-1-11 1,1 17-4,1-1-1,0 1 1,0-1 0,0 1-1,0 0 1,-1-1 0,1 1-1,0 0 1,0-1-1,-1 1 1,1 0 0,0-1-1,-1 1 1,1 0 0,0-1-1,-1 1 1,1 0 0,-1 0-1,1 0 1,0-1 0,-1 1-1,1 0 1,-1 0 0,1 0-1,0 0 1,-1 0 0,1 0-1,-1 0 1,1 0 0,-1 0-1,1 0 1,-1 0 0,1 0-1,0 0 1,-1 0 0,1 0-1,-1 0 1,1 0 0,0 1-1,-1-1 1,1 0-1,-1 0 1,1 1 0,0-1-1,-1 0 1,1 0 0,0 1-1,-1-1 1,1 0 0,0 1-1,0-1 1,-1 0 0,1 1-1,0 0 1,-15 19 14,8-8-11,1 1 1,1 0 0,0 0 0,0 1 0,2-1 0,-3 16 0,4-20-7,1 0 1,0-1 0,0 1 0,1 0 0,1 0 0,-1 0 0,2-1 0,-1 1 0,1 0 0,5 14 0,-7-21 2,1-1-1,0 1 0,0 0 1,0-1-1,0 1 0,0-1 1,0 1-1,0-1 0,0 0 1,0 1-1,1-1 0,-1 0 1,0 0-1,1 0 0,-1 0 1,1 0-1,0 0 0,-1 0 1,1 0-1,0-1 0,-1 1 1,1-1-1,2 1 0,-1-1 1,1 0 0,-1 0 0,0-1 0,1 1 0,-1-1 0,0 0-1,1 1 1,-1-2 0,0 1 0,0 0 0,5-3 0,5-5 7,0 0 0,0 0 1,-1-1-1,13-14 0,58-72 50,-27 29 6,-52 66-37,-4 8-10,-5 12 4,4-17-19,-19 80 73,18-71-62,0-1 0,1 1 0,1 0 1,0-1-1,0 1 0,2 10 0,-1-19-8,-1 0-1,0 0 0,1 0 0,-1 0 0,1 0 0,0 0 1,-1-1-1,1 1 0,0 0 0,0 0 0,0-1 1,1 1-1,-1-1 0,0 1 0,0-1 0,1 1 0,-1-1 1,1 0-1,-1 0 0,1 0 0,0 0 0,2 1 1,-2-1 1,0 0 0,1-1 0,-1 1 0,1-1 0,-1 0 0,1 0 0,-1 0 0,1 0 0,-1 0 0,1-1 0,-1 1 0,1-1 0,-1 1 0,1-1 1,-1 0-1,0 0 0,3-2 0,5-3 12,0 0 0,0-1 1,0-1-1,-1 1 0,-1-2 1,1 1-1,12-18 0,-3 1 47,27-48 0,-49 99-58,1 1 1,0 33-1,3-53-1,0 0-1,1-1 1,0 1-1,0-1 1,0 1-1,4 7 1,-5-12-4,1 0 0,-1-1 1,1 1-1,0-1 0,-1 1 0,1-1 1,0 0-1,0 1 0,0-1 0,1 0 1,-1 0-1,0 1 0,0-1 0,1 0 1,-1 0-1,0 0 0,1 0 0,-1-1 1,1 1-1,-1 0 0,1-1 0,-1 1 1,1-1-1,0 1 0,-1-1 0,1 0 0,0 0 1,-1 0-1,1 0 0,2 0 0,3-1 7,1-1 0,-1 0 0,0-1 0,0 1 0,0-2 0,0 1 0,0-1 0,-1 0 0,0 0 0,0 0 0,6-6 0,0-1-1,-1 0 0,0 0 0,-1-1 0,12-18 1,-19 27-7,-1-1 1,0 0 0,0 0 0,0 0 0,-1 0 0,0 0 0,1-1 0,0-6-1,-2 9 0,0 1 0,0 0 0,0 0 0,0 0 0,0 0 0,0-1 0,0 1 0,0 0-1,-1 0 1,1 0 0,0 0 0,-1 0 0,1 0 0,-1-1 0,1 1 0,-1 0 0,1 0 0,-1 1-1,0-1 1,0 0 0,1 0 0,-1 0 0,0 0 0,0 0 0,0 1 0,0-1 0,0 0-1,0 1 1,0-1 0,0 1 0,0-1 0,0 1 0,0 0 0,0-1 0,-1 1 0,-1 0 0,-22-3 20,36-21-38,-11 25 17,0 0-1,0 0 1,0 0-1,0 0 1,1 0-1,-1 0 0,0 0 1,1 0-1,-1 0 1,0-1-1,1 1 1,-1 0-1,1 0 1,-1 0-1,1 0 1,-1-1-1,2 2 1,18 22 14,-5-7-7,-4 7-9,-10-24 3,-1 0 0,1 0-1,0 0 1,0 0 0,0-1 0,0 1 0,0 0 0,0 0 0,0-1 0,-1 1-1,1 0 1,0-1 0,0 1 0,-1-1 0,1 1 0,0-1 0,0 0 0,-1 1-1,1-1 1,-1 0 0,1 1 0,0-2 0,1 0 3,23-19-1,-2-1 0,0-1 0,-2 0 0,-1-2 0,25-38 0,-45 63-4,0 0 0,0-1 1,0 1-1,0 0 0,0 0 1,0 0-1,0 0 0,0 0 1,0 0-1,0 0 0,0-1 0,0 1 1,0 0-1,1 0 0,-1 0 1,0 0-1,0 0 0,0 0 0,0 0 1,0 0-1,0 0 0,0-1 1,0 1-1,0 0 0,0 0 1,0 0-1,0 0 0,1 0 0,-1 0 1,0 0-1,0 0 0,0 0 1,0 0-1,0 0 0,0 0 0,0 0 1,0 0-1,1 0 0,-1 0 1,0 0-1,0 0 0,0 0 0,0 0 1,0 0-1,0 0 0,0 0 1,1 0-1,-1 0 0,0 0 1,0 0-1,0 0 0,0 0 0,0 0 1,0 0-1,0 0 0,0 0 1,0 1-1,0-1 0,1 0 0,-1 0 1,0 0-1,0 0 0,0 0 1,0 0-1,0 0 0,0 0 1,0 0-1,0 1 0,0-1 0,1 13 17,-5 22-6,4-35-11,-3 17-3,-7 86-14,9-92 16,1 0 1,1 0 0,0 0 0,0 1-1,1-1 1,1-1 0,3 13-1,-5-21-3,0 0-1,0 0 1,-1 0 0,1-1-1,1 1 1,-1 0 0,0-1-1,0 1 1,1 0 0,-1-1-1,1 0 1,-1 1-1,1-1 1,-1 0 0,1 0-1,0 0 1,2 1 0,-3-1-31,0-1 1,0 0 0,1 0 0,-1 0 0,0 0-1,0 0 1,1 0 0,-1 0 0,0 0 0,0 0 0,1-1-1,-1 1 1,0 0 0,0-1 0,0 1 0,1-1-1,-1 1 1,0-1 0,0 0 0,0 1 0,0-1-1,0 0 1,0 0 0,0 0 0,0 0 0,-1 0 0,1 0-1,0 0 1,0-1 0,3-5-282,0-1 1,-1 1-1,0-1 0,0 0 1,-1 0-1,0 0 0,-1 0 1,1 0-1,-2 0 0,1 0 1,-1 0-1,-1-15 0,-2-19-613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19132,'-3'-10'1985,"3"9"-929,0 6 368,3 3-416,1 1-1328,1-1-656,1 7 800,-5-2-216,3 5-160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107 373 19756,'1'-1'180,"-1"0"0,1-1 0,0 1 0,-1-1 0,1 1 0,-1-1 0,0 1 0,1-1 0,-1 1 1,0-1-1,0 0 0,0 1 0,0-1 0,0 1 0,-1-1 0,1 0 0,0 1 0,-1-1 0,1 1 0,-1-1 0,1 1 0,-1 0 0,0-1 0,0 1 0,-1-2 0,1 2-116,0 0-1,1 1 1,-1-1 0,0 1 0,0-1-1,0 1 1,0-1 0,0 1 0,-1 0-1,1-1 1,0 1 0,0 0 0,0 0-1,0 0 1,0 0 0,0 0 0,0 0-1,0 0 1,-1 0 0,1 0 0,0 1-1,0-1 1,0 0 0,0 1-1,0-1 1,0 1 0,0-1 0,0 1-1,0 0 1,0-1 0,1 1 0,-1 0-1,0-1 1,0 1 0,0 0 0,1 0-1,-2 1 1,-5 6-32,1 0 0,-1 0 1,1 1-1,1 0 0,0 0 0,0 0 1,1 1-1,0 0 0,-4 14 0,6-17-31,0 1-1,1 0 1,-1 0-1,2 0 0,-1 0 1,1 0-1,0 0 1,1 0-1,-1 0 1,2 0-1,-1 0 1,5 14-1,-5-20 2,0 1-1,1-1 1,-1 0 0,0 1-1,0-1 1,1 0 0,0 0-1,-1 0 1,1 0 0,0 0-1,0-1 1,0 1 0,0 0-1,0-1 1,0 1 0,1-1-1,-1 0 1,0 0-1,1 0 1,-1 0 0,1 0-1,-1-1 1,1 1 0,-1-1-1,1 1 1,-1-1 0,1 0-1,0 0 1,-1 0 0,1 0-1,-1-1 1,1 1 0,-1-1-1,1 1 1,-1-1 0,5-2-1,4-1 4,0-1-1,-1-1 1,1 1 0,-1-2-1,0 0 1,16-14 0,-7 4 1,-1-1 0,-1-1 1,-1-1-1,-1-1 1,0 0-1,20-41 1,-28 48-4,-1 0 1,-1-1-1,0 0 1,-1 0-1,3-20 1,-6 25-2,0 1 0,-1-1 0,0 0-1,-1 0 1,0 1 0,0-1 0,-1 0 0,0 1 0,-4-11 0,5 17-3,0 1 0,0-1 1,-1 0-1,1 1 0,0-1 1,-1 1-1,0 0 0,1-1 0,-1 1 1,0 0-1,0 0 0,-1 0 0,1 0 1,0 1-1,0-1 0,-1 1 1,1-1-1,-1 1 0,0 0 0,1 0 1,-4-1-1,3 1-2,0 1 1,-1 0-1,1 0 0,-1 0 1,1 0-1,0 0 0,-1 0 1,1 1-1,0 0 0,0 0 1,-1 0-1,1 0 0,0 0 1,0 1-1,0-1 0,0 1 1,-5 3-1,-2 4 1,0 1 1,1-1-1,0 2 1,1-1-1,0 1 1,0 1-1,1-1 0,1 1 1,0 0-1,0 1 1,2-1-1,-1 1 1,2 0-1,-1 0 1,2 1-1,0-1 1,0 1-1,1 16 0,1-28 5,1 1-1,-1-1 1,1 0-1,-1 1 0,1-1 1,0 0-1,0 1 1,0-1-1,0 0 0,0 0 1,0 0-1,1 0 1,-1 0-1,1 0 0,-1 0 1,1 0-1,0-1 1,0 1-1,0-1 0,0 1 1,0-1-1,0 0 1,0 1-1,0-1 0,0 0 1,1-1-1,-1 1 1,0 0-1,1-1 0,-1 1 1,0-1-1,4 0 1,9 2-6,0-2 0,0 0 0,0-1 1,18-3-1,-16 1-10,7 0-11,-1 0-25,0 1-1,36 1 1,-54 1 31,0 0-1,0 1 1,-1-1-1,1 1 1,0 0-1,0 1 1,-1-1-1,1 1 1,-1 0-1,0 0 1,1 0-1,-1 1 1,0 0-1,0-1 1,0 1-1,-1 1 1,8 6-1,-9-5-70,1 0-1,-1 1 0,0-1 0,0 1 0,0-1 0,-1 1 1,0 0-1,0 0 0,-1-1 0,1 8 0,-3 4-4168,12-38 1967,14-38-1,-11 24 1308,34-89-198,50-117 4877,-93 232-3326,-3 7-225,0-1-1,0 1 1,0 0-1,0-1 1,0 1-1,1 0 1,-1 0-1,1 0 1,0 0-1,-1 0 0,1 0 1,0 0-1,2-1 1,-4 3-113,1 0 0,-1 0 0,0 0 0,0 0 0,1 0 0,-1 0 1,0 0-1,0 0 0,1 0 0,-1 0 0,0 0 0,0 0 0,1 0 0,-1 0 0,0 1 0,0-1 1,1 0-1,-1 0 0,0 0 0,0 0 0,0 0 0,1 1 0,-1-1 0,0 0 0,0 0 1,0 0-1,0 0 0,1 1 0,-1-1 0,0 0 0,0 0 0,0 1 0,0-1 0,0 0 0,0 0 1,0 1-1,0-1 0,0 0 0,0 0 0,0 1 0,0-1 0,0 0 0,0 0 0,0 1 1,0-1-1,0 1 0,1 16 330,-1-15-178,-9 148 2026,1 21-946,17-49-535,-7-107-851,1-1 1,1 1-1,0-1 0,0 0 1,2 0-1,7 15 1,-21-42-1229,0 1 1,-13-14 0,-47-44-302,38 44 1447,17 14 739,-1 0-1,-19-24 1,33 36-452,-1-1-1,1 1 0,-1-1 0,1 1 1,0-1-1,-1 1 0,1-1 0,0 0 1,-1 1-1,1-1 0,0 0 0,0 1 1,0-1-1,0 0 0,-1 1 0,1-1 1,0 0-1,0 1 0,0-1 0,0 0 1,1 1-1,-1-1 0,0 0 0,0 1 1,0-1-1,1-1 0,0 1 25,0 0-1,0 0 1,-1 0-1,2 1 0,-1-1 1,0 0-1,0 0 1,0 1-1,0-1 1,0 0-1,0 1 1,1-1-1,1 1 0,8-3 414,0 1-1,22-2 1,-18 3-158,174-23-220,-162 20-322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180 293 11154,'0'-3'458,"0"0"-1,-1 0 1,1 0-1,0 0 1,-1 0-1,0 0 1,0 0-1,0 0 1,0 0-1,0 1 1,0-1-1,-1 0 1,1 1-1,-1-1 1,0 1-1,0-1 1,-4-3-1,5 5-319,-1-1 0,0 1 0,0 0 0,0 1 1,0-1-1,1 0 0,-1 0 0,0 1 0,0-1 0,0 1 0,0 0 0,-1-1 0,1 1 0,0 0 0,0 0 0,0 1 0,0-1 0,0 0 0,0 1 0,0-1 0,0 1 0,0-1 0,0 1 0,0 0 0,1 0 0,-1 0 0,-3 2 0,-1 2-48,-1 0 0,0 1 0,1 0 0,0 0 0,0 0 0,1 1 0,0 0 0,0 0 0,1 0 0,-1 1 0,2 0 0,-5 9 0,3-2-74,0-1 1,1 1 0,0-1 0,1 1 0,1 0-1,-1 17 1,3-29-15,0 0 0,0 1 0,0-1 0,1 1 0,0-1 0,1 5 0,-2-7-2,0 0 0,1-1 0,-1 1 0,0-1 0,0 1 0,1-1 0,-1 1 0,0-1 0,1 1 0,-1-1 0,1 1 0,-1-1 0,1 1 1,-1-1-1,1 0 0,-1 1 0,1-1 0,-1 0 0,1 1 0,-1-1 0,1 0 0,-1 0 0,1 1 0,0-1 0,-1 0 0,1 0 0,-1 0 0,1 0 0,0 0 0,-1 0 0,1 0 0,-1 0 0,1 0 1,0 0-1,-1 0 0,1 0 0,-1-1 0,1 1 0,0 0 0,-1 0 0,1-1 0,-1 1 0,1 0 0,-1-1 0,1 1 0,-1 0 0,1-1 0,8-7 3,0-1-1,-1 0 1,-1 0 0,1 0-1,-1-1 1,-1 0-1,0 0 1,6-14-1,-3 8 18,13-28 173,-1-1 0,-3 0 0,-1-2 0,18-86 0,-33 125-116,0 0-1,-1 0 0,-1-1 0,1 1 1,-2-10-1,1 18-73,0 0 1,0 0 0,0 0-1,0 0 1,0 0-1,0 0 1,0-1 0,0 1-1,0 0 1,0 0-1,0 0 1,-1 0 0,1 0-1,0 0 1,0 0-1,0 0 1,0 0 0,0 0-1,0 0 1,-1 0-1,1 0 1,0 0 0,0 0-1,0 0 1,0 0-1,0 0 1,0 0-1,-1 0 1,1 0 0,0 0-1,0 0 1,0 0-1,0 0 1,0 0 0,0 0-1,0 0 1,-1 0-1,1 0 1,0 0 0,0 0-1,0 0 1,0 0-1,0 1 1,0-1 0,0 0-1,0 0 1,0 0-1,0 0 1,-1 0-1,1 0 1,0 0 0,0 0-1,0 1 1,0-1-1,0 0 1,0 0 0,0 0-1,0 0 1,0 0-1,0 0 1,0 1 0,0-1-1,0 0 1,0 0-1,0 0 1,-5 11 51,-3 16-37,1 0 0,2 0 1,-2 28-1,-1 84-53,8-127 37,-1-2-6,2 32-12,-1-41 13,0 1 0,0 0 0,0-1 0,1 1 0,-1 0 0,1-1 1,-1 1-1,1 0 0,0-1 0,-1 1 0,1-1 0,0 1 0,0-1 1,0 0-1,0 1 0,0-1 0,0 0 0,3 2 0,-3-2 1,0-1 0,0 0 1,0 1-1,0-1 0,0 0 0,0 0 0,0 0 0,0 0 0,0 0 0,0 0 0,0 0 0,0 0 0,0 0 1,0 0-1,0-1 0,0 1 0,0 0 0,0-1 0,0 1 0,0-1 0,0 1 0,0-1 0,0 1 0,0-1 1,1-1-1,22-22-26,-21 20 24,13-17-14,16-25-1,-21 27 17,1 2 0,26-30 0,-27 40-13,-11 15-4,-11 15 21,10-22-74,0 0 0,0 0-1,0 0 1,1 0-1,-1-1 1,0 1 0,0 0-1,0 0 1,0-1 0,0 1-1,0-1 1,0 1 0,-1-1-1,1 0 1,0 1 0,0-1-1,0 0 1,0 0 0,-1 0-1,1 0 1,0 0 0,0 0-1,-2 0 1,2 0-319,1 0 43,3 0-112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4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49 17212,'-2'-2'236,"0"0"1,0-1-1,-1 1 1,1 0-1,-1 0 1,1 1-1,-1-1 1,0 0-1,0 1 1,1 0-1,-1 0 1,0 0-1,0 0 1,0 0-1,-1 0 1,1 1-1,0-1 1,0 1-1,0 0 1,0 0-1,0 0 1,-1 1-1,1-1 1,0 1-1,-5 1 1,-2 0-60,0 1 1,-1 0 0,1 1-1,0 1 1,0-1-1,-12 9 1,10-4-89,0 0 0,1 0 0,1 2 0,-1-1 1,1 1-1,1 0 0,-9 15 0,12-17-59,1 0 0,-1 0 1,2 1-1,-1 0 0,2 0 0,-1 0 1,1 0-1,1 1 0,0-1 0,-1 16 0,2-24-27,1-1 0,0 1 0,0 0 0,0-1-1,0 1 1,0-1 0,0 1 0,0-1-1,1 1 1,-1 0 0,1-1 0,-1 1-1,1-1 1,-1 1 0,1-1 0,0 0-1,0 1 1,0-1 0,0 0 0,0 1-1,0-1 1,0 0 0,0 0 0,0 0-1,1 0 1,-1 0 0,0 0 0,1 0-1,-1-1 1,3 2 0,-1-1-1,0-1 0,-1 0 1,1 0-1,0 0 0,0-1 1,-1 1-1,1-1 0,0 1 1,0-1-1,-1 0 0,1 0 0,-1 0 1,1 0-1,-1-1 0,1 1 1,-1-1-1,4-3 0,10-8 27,0-2 0,-1 0 0,-1 0 0,0-2 0,18-27 0,49-99 367,-67 117-299,-4 7-10,-10 19-85,0 0 0,0 1 0,0-1 0,0 0-1,0 0 1,0 0 0,0 0 0,0 0 0,0 1 0,0-1 0,0 0 0,1 0 0,-1 0 0,0 0 0,0 0 0,0 0 0,0 1 0,0-1 0,0 0 0,0 0 0,0 0 0,0 0 0,0 0 0,1 0 0,-1 0 0,0 0 0,0 0 0,0 0 0,0 1 0,0-1 0,0 0 0,1 0 0,-1 0-1,0 0 1,0 0 0,0 0 0,0 0 0,0 0 0,1 0 0,-1 0 0,0 0 0,0 0 0,0 0 0,0 0 0,0 0 0,1 0 0,-1-1 0,0 1 0,0 0 0,0 0 0,0 0 0,0 0 0,0 0 0,1 0 0,-1 24-3,-1 1 1,-6 33 0,3-39 9,2 0 1,0 0-1,1 1 1,1-1-1,5 32 1,-5-49-12,0 0 0,1 1 0,0-1 0,-1 0 0,1 0 0,0 1 0,0-1 0,0 0 0,1 0 0,-1 0 0,0 0 0,1 0 0,3 3 0,-4-5-41,0 1 0,0 0 0,0-1 1,0 1-1,0-1 0,0 0 0,1 1 0,-1-1 0,0 0 0,0 0 0,0 0 1,1 1-1,-1-1 0,0-1 0,0 1 0,0 0 0,1 0 0,-1 0 0,0-1 1,0 1-1,0 0 0,0-1 0,1 1 0,-1-1 0,0 1 0,0-1 1,0 0-1,1 0 0,39-35-543,-20 17 250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 12611,'0'-7'1993,"0"-8"582,-4 6 1933,2 37-1470,1 56-2084,-1-26-683,3-1-1,8 59 1,-9-114-256,0-1 0,0 1 0,0-1 0,1 1-1,-1-1 1,0 0 0,1 1 0,-1-1 0,1 0 0,0 1 0,-1-1 0,1 0-1,0 0 1,2 3 0,-3-4-6,1 0 0,-1 0 0,0 0 0,1 0 0,-1 1-1,1-1 1,-1 0 0,1 0 0,-1 0 0,1 0 0,-1 0 0,1 0 0,-1 0-1,1 0 1,-1 0 0,1 0 0,-1 0 0,1 0 0,-1-1 0,1 1 0,-1 0-1,0 0 1,1 0 0,-1-1 0,1 1 0,-1 0 0,0-1 0,1 1 0,3-4 44,0 0 0,-1 0 0,0 0 0,0 0 0,0 0 0,4-8 0,48-99 531,22-37 4,-76 145-582,0 1 0,1 0-1,-1-1 1,1 1 0,-1 0 0,1 0-1,0 0 1,0 0 0,0 1-1,3-3 1,-4 4-6,-1 0 1,0-1-1,1 1 1,-1 0-1,0 0 1,1 0-1,-1 0 1,0 0-1,1 0 0,-1 0 1,0 0-1,1 0 1,-1 0-1,0 0 1,1 0-1,-1 0 1,1 0-1,-1 1 0,0-1 1,1 0-1,-1 0 1,0 0-1,0 0 1,1 1-1,-1-1 1,0 0-1,1 1 0,6 15 0,-3 12-27,1 52 0,-4-49 4,5 33 0,-6-62 23,0 0 0,1 0 0,-1-1 0,0 1 0,1 0-1,-1-1 1,1 1 0,-1-1 0,1 1 0,0-1 0,0 1 0,0-1 0,0 1 0,0-1-1,0 0 1,0 1 0,3 1 0,-4-3 2,1 0 0,0 1 0,0-1 0,0 0 0,1 0 1,-1 1-1,0-1 0,0 0 0,0 0 0,0 0 0,0 0 0,0 0 0,0-1 0,0 1 0,0 0 0,0 0 0,0-1 0,0 1 0,0-1 0,0 1 1,1-1-1,5-4 17,1-1 1,-1 1 0,0-1 0,0-1 0,6-7-1,-8 9-9,81-93 200,24-24 67,-107 119-266,0 0 1,1 0 0,-1 1-1,1 0 1,6-4-1,-10 6-20,0 0-1,1 0 1,-1 0-1,0-1 0,1 1 1,-1 0-1,0 0 1,0 0-1,1 0 1,-1 0-1,0 0 1,1 0-1,-1 0 1,0 0-1,1 0 1,-1 0-1,0 0 1,1 0-1,-1 0 0,0 0 1,1 0-1,-1 0 1,0 1-1,0-1 1,1 0-1,-1 0 1,0 0-1,1 0 1,-1 1-1,0 0-52,1 0-1,-1 0 1,0 0-1,0 0 1,0 0 0,0 0-1,0-1 1,0 1-1,-1 0 1,1 0 0,0 0-1,0 0 1,-1 0-1,1 0 1,0 0 0,-2 1-1,1-1-11,0 0 0,0 1-1,0-1 1,0 0 0,0 0-1,-1 0 1,1 0-1,-1 0 1,1 0 0,-1 0-1,1 0 1,-1 0 0,1-1-1,-1 1 1,1 0 0,-1-1-1,0 0 1,0 1 0,1-1-1,-1 0 1,0 0 0,1 0-1,-4 0 1,-19 0-512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84 13147,'3'-4'807,"0"0"0,0 0 0,-1 0 0,0 0 0,0-1 0,0 1 0,0-1 0,-1 1 1,0-1-1,2-6 0,-3 9-574,0 1 1,0 0-1,0 0 1,0-1 0,0 1-1,0 0 1,0-1-1,0 1 1,0 0 0,-1 0-1,1-1 1,0 1-1,-1 0 1,1 0 0,-1 0-1,0-1 1,0 0-1,0 1-163,0 1-1,0-1 0,0 0 0,0 1 0,0 0 1,0-1-1,0 1 0,0 0 0,0-1 0,0 1 1,0 0-1,0 0 0,-1 0 0,1 0 0,0 0 1,0 0-1,0 0 0,0 0 0,0 0 0,0 1 1,0-1-1,0 0 0,0 1 0,-2 0 0,-2 2-7,-1 0-1,1 0 0,0 0 0,0 0 0,0 1 1,0 0-1,1 0 0,0 0 0,-1 1 1,-5 8-1,0 2-11,0 0-1,-10 21 1,13-22-45,0 0 0,1 0 0,1 1 1,0 0-1,1-1 0,0 2 0,2-1 0,0 0 0,0 1 0,2-1 0,1 22 0,-1-35-5,0 0 0,0 0 0,0-1 0,0 1-1,1 0 1,-1-1 0,1 1 0,-1-1 0,1 1-1,0-1 1,-1 1 0,1-1 0,0 1 0,0-1-1,0 1 1,0-1 0,0 0 0,1 0-1,-1 0 1,0 1 0,1-1 0,-1 0 0,0-1-1,1 1 1,-1 0 0,1 0 0,-1-1 0,1 1-1,0 0 1,-1-1 0,1 0 0,0 1-1,-1-1 1,1 0 0,0 0 0,-1 0 0,1 0-1,0 0 1,-1 0 0,1-1 0,0 1 0,-1-1-1,1 1 1,0-1 0,-1 1 0,1-1-1,-1 0 1,1 0 0,1-1 0,4-3 3,0-1 0,0 1 0,-1-1 0,0-1 1,-1 1-1,1-1 0,-1 0 0,5-9 0,0-3 32,18-40 1,-30 70-65,0 0 1,-1 0-1,-7 20 1,21-86-55,-10 53 82,0-1-1,0 1 1,0 0-1,0 0 0,0 0 1,0 0-1,0 0 1,1 1-1,-1-1 0,1 0 1,2-1-1,-4 2 1,1 1 0,-1 0 0,0 0 0,1 0 0,-1 0-1,1-1 1,-1 1 0,0 0 0,1 0 0,-1 0 0,1 0 0,-1 0 0,0 0 0,1 0 0,-1 0-1,1 0 1,-1 0 0,1 0 0,-1 0 0,0 1 0,1-1 0,-1 0 0,0 0 0,1 0 0,10 15-34,-6-1 20,-1 0 0,-1 0 0,0 0-1,0 0 1,-2 1 0,0-1 0,0 1-1,-3 17 1,2-3 60,4-40-1556,-1 6 1186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13115,'-1'1'206,"0"-1"0,0 1 1,0 0-1,0 0 0,0 0 1,0 0-1,0 0 0,0 0 0,0 0 1,0 0-1,1 0 0,-1 0 1,1 0-1,-1 1 0,1-1 1,-1 0-1,1 0 0,-1 1 0,1-1 1,0 0-1,0 1 0,0-1 1,0 0-1,0 3 0,1-3 35,-1 1-1,1-1 0,0 1 0,0-1 1,0 0-1,0 1 0,0-1 1,0 0-1,1 0 0,-1 0 0,0 0 1,0 0-1,1 0 0,-1 0 0,1 0 1,2 0-1,7 4 411,0-1 0,0-1 0,1 0 0,12 2 0,24 1-106,97-2 0,-114-4-2254,-33-7-2678,-10 2 3033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16243,'22'21'1865,"7"-10"-889,4-2-336,3-3 929,4 0-233,-1-3-288,-5-2-328,-5-4-16,0-4-384,-9-11-168,-2-4-40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14531,'3'12'784,"0"-13"-776,-3-5-16,-4-7 256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14715,'4'-7'3031,"1"14"-1137,0 16-51,7 106 1317,8 53-1991,-19-177-1102,1 1 0,-1 0-1,1-1 1,5 11-1,-7-15-49,0-1 0,1 1 0,-1 0 0,0-1 0,1 1 0,-1 0 0,1-1 0,-1 1 0,1-1-1,0 1 1,-1-1 0,1 1 0,0-1 0,-1 1 0,1-1 0,0 1 0,-1-1 0,1 0-1,0 0 1,0 1 0,-1-1 0,1 0 0,0 0 0,0 0 0,0 0 0,-1 0 0,1 0 0,0 0-1,0 0 1,0 0 0,-1 0 0,1 0 0,0 0 0,0-1 0,0 1 0,-1 0 0,1-1-1,0 1 1,-1 0 0,1-1 0,0 1 0,-1-1 0,1 1 0,0-2 0,8-6 130,-1-1 1,0 0-1,-1 0 0,0-1 1,-1 0-1,0 0 1,7-16-1,2-3 130,10-17 104,-9 16-152,1 0 0,25-32 0,-42 61-226,1 1 0,-1-1 0,0 0 1,1 1-1,-1-1 0,1 1 0,-1-1 0,1 1 0,-1-1 0,1 1 0,0-1 0,-1 1 0,1 0 0,-1-1 0,1 1 0,0 0 1,-1-1-1,1 1 0,0 0 0,-1 0 0,1 0 0,0 0 0,-1 0 0,2 0 0,-2 0-2,1 0 0,0 1-1,-1-1 1,0 1 0,1-1-1,-1 1 1,1-1 0,-1 1 0,1-1-1,-1 1 1,0 0 0,0-1 0,1 1-1,-1 0 1,0-1 0,0 1 0,0 0-1,1-1 1,-1 2 0,0 43-49,0-38 40,-3 51-93,0-38 44,2 0 0,1 1 0,3 28 0,-4-49 55,1 1 1,0-1-1,0 0 0,0 1 0,0-1 1,0 1-1,0-1 0,0 0 1,0 1-1,0-1 0,0 1 1,0-1-1,1 0 0,-1 1 1,0-1-1,0 0 0,0 1 1,0-1-1,1 0 0,-1 1 1,0-1-1,0 0 0,1 1 1,-1-1-1,0 0 0,1 1 0,-1-1 1,0 0-1,0 0 0,1 0 1,-1 1-1,1-1 0,-1 0 1,0 0-1,1 0 0,-1 0 1,0 1-1,1-1 0,-1 0 1,1 0-1,-1 0 0,0 0 1,1 0-1,-1 0 0,1 0 1,-1 0-1,0-1 0,1 1 0,-1 0 1,1 0-1,-1 0 0,0 0 1,1 0-1,-1-1 0,0 1 1,1 0-1,-1 0 0,1-1 1,15-17-35,56-97 198,-44 68-591,43-56 0,-71 103 389,0 0 1,0 0-1,0 0 0,-1 0 1,1 0-1,0 0 0,0 0 1,0 0-1,0 0 0,0 0 1,0-1-1,-1 1 0,1 0 1,0 0-1,0 0 0,0 0 1,0 0-1,0 0 0,0 0 1,0 0-1,-1 0 0,1 0 1,0 0-1,0 0 0,0-1 1,0 1-1,0 0 0,0 0 1,0 0-1,0 0 0,0 0 1,0 0-1,0 0 0,0-1 1,0 1-1,0 0 0,0 0 1,0 0-1,0 0 0,0 0 1,0 0-1,0-1 0,0 1 1,0 0-1,0 0 0,0 0 1,0 0-1,0 0 0,0 0 1,0 0-1,0-1 0,0 1 1,0 0-1,0 0 0,0 0 1,0 0-1,0 0 0,1 0 1,-1 0-1,-14 3-1259,13-2 1344,-12 3-912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17436,'1'23'6024,"2"64"-4536,-4 91-796,2-152-545,-1-25-141,0-1 1,0 0-1,0 0 1,0 1-1,0-1 0,0 0 1,0 0-1,0 1 1,1-1-1,-1 0 1,0 1-1,0-1 0,0 0 1,0 0-1,0 0 1,1 1-1,-1-1 0,0 0 1,0 0-1,0 0 1,1 1-1,-1-1 1,0 0-1,0 0 0,1 0 1,-1 0-1,0 1 1,0-1-1,1 0 1,-1 0-1,0 0 0,0 0 1,1 0-1,-1 0 1,0 0-1,1 0 1,-1 0-1,0 0 0,0 0 1,1 0-1,10-10 252,-1-10-25,0-1 0,-1 0-1,-1-1 1,9-41-1,-8 31-6,32-144 723,-39 171-891,0 5-27,0 13-30,0 32-113,-1-30 75,-1-15 37,0 1-1,-1-1 0,1 0 1,0 0-1,0 0 0,0 1 0,0-1 1,0 0-1,0 0 0,0 0 0,0 1 1,0-1-1,0 0 0,0 0 1,0 0-1,0 1 0,0-1 0,1 0 1,-1 0-1,0 0 0,0 1 0,0-1 1,0 0-1,0 0 0,0 0 1,0 0-1,1 1 0,-1-1 0,0 0 1,0 0-1,0 0 0,0 0 0,1 0 1,-1 0-1,0 1 0,0-1 0,0 0 1,0 0-1,1 0 0,-1 0 1,7-8-17,7-19 10,-12 23 7,3-6 1,-2 1 1,1 1 1,0 0 0,0-1 0,1 2-1,0-1 1,0 1 0,1-1 0,0 1-1,0 1 1,8-7 0,-13 12-4,0 1 1,0-1 0,0 0-1,0 1 1,0-1 0,0 1 0,1-1-1,-1 1 1,0 0 0,0-1-1,1 1 1,-1 0 0,0 0-1,1 0 1,-1 0 0,0 0-1,0 0 1,1 0 0,-1 0-1,0 1 1,1-1 0,-1 1-1,0-1 1,0 0 0,0 1-1,0 0 1,1-1 0,-1 1 0,0 0-1,0 0 1,0-1 0,0 1-1,0 0 1,-1 0 0,1 0-1,0 0 1,0 0 0,-1 0-1,1 1 1,0-1 0,-1 0-1,1 1 1,4 8-6,-1 0 0,0 0 0,5 21 0,-9-29 5,10 47-52,-2 0 0,2 79 0,-2-21-497,-5-88-91,-3-19 615,0 0-1,1 0 1,-1 0-1,0 0 1,0 0-1,0 0 1,0 0-1,0 0 1,0 0-1,1 0 1,-1 0-1,0 0 0,0 0 1,0 0-1,0 0 1,0 0-1,0 0 1,1 0-1,-1 0 1,0 0-1,0 0 1,0 0-1,0 0 1,0 0-1,0 0 1,0 0-1,1-1 0,-1 1 1,0 0-1,0 0 1,0 0-1,0 0 1,0 0-1,0 0 1,0 0-1,0-1 1,0 1-1,0 0 1,0 0-1,0 0 0,0 0 1,0 0-1,0 0 1,0-1-1,0 1 1,0 0-1,0 0 1,0 0-1,0 0 1,0 0-1,0 0 1,0-1-1,0 1 1,0 0-1,0 0 0,6-37-1214,-3-8 626,1-6-118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19300,'4'-3'5032,"10"5"-3712,-10-2-794,19 3 23,1-2 1,-1-1 0,42-4 0,-48 1-779,0 0 0,0-1 0,-1 0 1,0-1-1,31-15 0,-47 20 164,0 0 0,0 0 0,1 0-1,-1 0 1,0 0 0,0 0-1,1 0 1,-1 0 0,0 0-1,0 0 1,1 0 0,-1 0 0,0 0-1,0 0 1,0 0 0,1-1-1,-1 1 1,0 0 0,0 0-1,0 0 1,1 0 0,-1-1 0,0 1-1,0 0 1,0 0 0,0 0-1,0-1 1,1 1 0,-1 0 0,0 0-1,0 0 1,0-1 0,0 1-1,0 0 1,0 0 0,0-1-1,0 1 1,0 0 0,0 0 0,0-1-1,-12 3-1674,4 1 926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18956,'14'6'1912,"6"-3"-1151,0-2-313,7-1 864,3 0-224,0-1-392,-3-2-336,-3-2-1104,-7 1-2032,-2-5 2424,-5 0-353,-4-1-279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19300,'2'-6'872,"9"-16"1312,-4 19-1167,0 12 59,-4 3-821,0-1-1,-1 1 0,0 0 1,-1 0-1,0 15 0,1 0-114,-1-15-104,-1-1-2,1 1-1,1 0 1,0 0-1,0 0 1,6 14-1,-7-25-27,-1 0-1,0-1 0,0 1 1,1 0-1,-1 0 0,1-1 1,-1 1-1,1 0 0,-1-1 1,1 1-1,-1 0 0,1-1 1,0 1-1,-1-1 0,1 1 1,0-1-1,-1 1 0,1-1 1,0 1-1,0-1 0,-1 0 1,1 0-1,0 1 0,0-1 1,0 0-1,-1 0 0,1 0 1,0 0-1,0 0 0,0 0 1,0 0-1,-1 0 0,1 0 1,0 0-1,0 0 0,0-1 0,0 1 1,-1 0-1,1 0 0,0-1 1,0 1-1,-1-1 0,1 1 1,0-1-1,-1 1 0,1-1 1,0 1-1,-1-1 0,1 0 1,0 0-1,5-4 41,-1-1 0,1 1 0,-1-1 0,5-8 0,55-98 666,-33 53-284,-32 58-418,0 1 0,0-1 0,1 0 0,-1 1 0,0-1 0,1 1 0,-1-1 0,0 0 0,1 1 0,-1-1 0,1 1 0,-1-1 0,1 1 0,-1 0 0,1-1 0,-1 1-1,1-1 1,0 1 0,-1 0 0,1 0 0,-1-1 0,2 1 0,-1 0-5,-1 1-1,0-1 0,1 0 1,-1 1-1,1-1 0,-1 0 1,0 1-1,1-1 1,-1 1-1,0-1 0,0 1 1,1-1-1,-1 1 0,0-1 1,0 1-1,1-1 0,-1 1 1,0-1-1,0 1 1,0-1-1,0 1 0,3 41 5,-3-35-4,1 22-19,-1-14 10,0 0 0,1-1 0,1 1-1,5 17 1,-7-31 6,0 0 0,0-1-1,0 1 1,0 0 0,1 0 0,-1-1 0,0 1-1,0 0 1,1-1 0,-1 1 0,1 0 0,-1-1-1,1 1 1,-1-1 0,1 1 0,-1 0 0,1-1-1,-1 1 1,1-1 0,-1 0 0,1 1 0,0-1-1,-1 1 1,1-1 0,0 0 0,0 0 0,-1 1-1,1-1 1,0 0 0,0 0 0,-1 0 0,1 0-1,0 0 1,0 0 0,-1 0 0,1 0 0,0 0-1,0 0 1,-1 0 0,1 0 0,0-1 0,-1 1-1,1 0 1,0 0 0,0-1 0,-1 1 0,1-1-1,-1 1 1,1-1 0,0 1 0,-1-1 0,2 0-1,5-5 23,-1 0-1,0-1 0,10-11 0,-11 12-7,130-157 391,-186 182-4637,38-18 3444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23 16251,'3'-4'468,"0"1"0,0 0 0,1 1 0,-1-1-1,8-3 1,-11 5-407,1 1-1,-1 0 1,1 0 0,-1 0-1,0 0 1,1-1 0,-1 1-1,1 0 1,-1 0 0,0 0-1,1 0 1,-1 0 0,1 0-1,-1 0 1,1 0 0,-1 0-1,0 0 1,1 1 0,-1-1-1,1 0 1,-1 0 0,0 0-1,1 0 1,-1 1 0,1-1-1,-1 0 1,1 1 34,-1 0-1,1 0 0,-1 0 1,1 0-1,-1 0 0,0 0 1,1 0-1,-1 0 1,0 0-1,0 0 0,0 0 1,0 0-1,0 0 1,0 0-1,0 0 0,0 2 1,-2 11 346,-1 0 0,0 0-1,0 0 1,-10 22 0,-27 53 208,29-66-500,1-2-64,7-13-75,1-1 0,-2 0 0,1 1-1,-1-2 1,0 1 0,-1 0 0,0-1-1,-10 11 1,15-17-23,0 0-1,0 0 1,0 1-1,-1-1 1,1 0-1,0 0 0,0 0 1,-1 0-1,1 0 1,0 0-1,0 0 1,-1 0-1,1 0 1,0 0-1,0 0 1,-1 0-1,1 0 1,0 0-1,0 0 1,-1 0-1,1 0 1,0 0-1,0 0 1,0 0-1,-1 0 1,1 0-1,0 0 1,0 0-1,-1-1 1,1 1-1,0 0 1,0 0-1,0 0 1,-1 0-1,1-1 0,0 1 1,0 0-1,0 0 1,0 0-1,0-1 1,-1 1-1,1 0 1,0 0-1,0 0 1,0-1-1,0 1 1,0 0-1,0 0 1,0-1-1,0 1 1,0 0-1,0 0 1,0-1-1,0 1 1,0 0-1,0-1 1,-1-18-801,1 16 662,0-4-139,-1-48-2363,3 0 1,10-57 0,-12 111 2663,0 0 0,0 0 0,0 0 1,0 0-1,1 1 0,-1-1 0,0 0 1,0 0-1,1 1 0,-1-1 0,0 0 1,1 0-1,-1 1 0,1-1 0,-1 0 1,1 1-1,-1-1 0,1 1 0,-1-1 1,1 0-1,1 0 0,-2 1 29,1 0-1,0 0 1,-1 0-1,1 0 0,-1 0 1,1 1-1,-1-1 1,1 0-1,0 0 1,-1 0-1,1 1 1,-1-1-1,1 0 0,-1 1 1,1-1-1,-1 0 1,1 1-1,-1-1 1,1 1-1,-1-1 1,1 2-1,22 34 1839,-21-32-1727,5 9 412,57 97 2298,-57-99-2643,1 0-1,1-1 1,0 0-1,0-1 1,0 0-1,1 0 1,16 10-1,-25-18-196,0-1 0,0 1 0,0 0 0,0-1 0,0 1 0,0-1 0,0 1 0,0-1 0,0 0 0,0 0 0,0 1 0,0-1 0,0 0 0,0 0 0,0 0 0,1 0 0,-1 0 0,0 0 0,0 0 0,2-1 0,-2 0-8,0 1-1,-1-1 1,1 0 0,0 1 0,0-1-1,-1 0 1,1 1 0,-1-1-1,1 0 1,0 0 0,-1 0-1,1 0 1,-1 1 0,0-1-1,1 0 1,-1 0 0,0 0 0,1-2-1,-1-1-8,1 0 0,-1 0 0,0 0 1,0 0-1,0 0 0,-1 0 0,1 0 0,-1 0 0,0 0 0,-2-4 0,0 3-55,0-1-1,0 1 0,-1 0 1,0 0-1,0 1 0,0-1 1,-1 1-1,1 0 0,-1 0 0,0 0 1,0 1-1,0-1 0,-1 1 1,1 0-1,-1 1 0,0 0 1,-6-2-1,-13-4-370,-1 2 1,-40-5-1,65 10 411,-1 1 157,27 7 618,-12-4-474,17 5-406,63 9 1,-76-17-40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41 19004,'4'-7'1080,"6"-15"1248,-10 21-2273,0 1 1,0-1 0,0 1 0,0-1-1,-1 1 1,1-1 0,0 1 0,0-1-1,-1 1 1,1-1 0,0 1 0,-1-1-1,1 1 1,0-1 0,-1 1 0,1 0-1,-1-1 1,1 1 0,0 0 0,-1-1-1,1 1 1,-1 0 0,1 0 0,-1-1-1,1 1 1,-1 0 0,0 0 0,1 0-1,-1 0 1,1 0 0,-1-1 0,1 1-1,-1 0 1,1 0 0,-1 1 0,0-1-1,1 0 1,-1 0 0,1 0 0,-2 0-1,-6 1 90,1 0 0,-1 1-1,0-1 1,0 1-1,0 1 1,1 0 0,-1 0-1,1 0 1,-12 8-1,8-4-131,0 1 0,0 0-1,1 0 1,0 1-1,-10 11 1,18-18-14,1 0 0,-1-1 1,1 1-1,-1 0 0,1 0 1,0-1-1,0 1 0,0 0 0,0 1 1,0-1-1,0 0 0,0 0 0,1 0 1,-1 0-1,1 1 0,0-1 1,-1 0-1,1 0 0,0 1 0,0-1 1,0 0-1,2 5 0,-1-5-2,0 0 0,1 1 1,0-1-1,-1 0 0,1 0 0,0 0 0,0 0 0,0-1 1,1 1-1,-1 0 0,0-1 0,1 0 0,-1 1 0,1-1 1,-1 0-1,1 0 0,-1-1 0,5 2 0,-4-1 1,23 6-22,-1 2-1,46 21 1,-65-27 20,0 0 1,-1 0-1,0 1 0,0 0 1,0 0-1,0 0 1,0 0-1,-1 1 0,1-1 1,-1 1-1,-1 0 1,1 1-1,-1-1 0,0 1 1,0-1-1,0 1 0,-1 0 1,3 7-1,-5-9 12,1-1 0,-1 0 0,0 0 0,0 1 0,0-1 0,0 0 0,0 1 0,-1-1 0,1 0 0,-1 0 0,0 0 0,0 0 0,0 0 0,-1 0 0,1 0 0,-1 0 0,1 0 0,-1 0 0,0-1 0,0 1 0,0-1 0,-1 1 0,1-1 0,0 0 0,-1 0 0,0 0 0,1 0 0,-1 0 0,0-1 0,0 1 0,0-1 0,0 0 0,-4 2 0,-1-1 38,-1 1 0,1-1 0,0-1 1,-1 1-1,1-2 0,-1 1 1,1-1-1,-1 0 0,0-1 0,1 0 1,-15-3-1,12 0-18,0 1 0,-1-2 0,-11-6 0,21 11-112,0-1-1,1 0 1,-1 0 0,0 0-1,1 0 1,-1 0 0,1 0 0,-1-1-1,1 1 1,-1 0 0,1-1-1,0 1 1,0-1 0,0 1 0,0-1-1,0 0 1,0 1 0,0-1-1,0 0 1,1 0 0,-1 0 0,1 1-1,-1-1 1,1 0 0,0 0-1,-1 0 1,1 0 0,1-3 0,0 3-45,0-1 0,1 1 0,-1 0 0,1-1 1,-1 1-1,1 0 0,0 0 0,0 0 1,0 1-1,0-1 0,0 0 0,1 1 0,-1 0 1,0-1-1,1 1 0,-1 0 0,1 0 1,4-1-1,0-1-186,23-10-650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68 117 15579,'10'2'763,"-6"-1"-230,-1-1 1,1 1-1,0 0 0,-1-1 1,1 0-1,-1 0 0,8-1 1,-9 1-411,-1-1 0,0 0 1,1 1-1,-1-1 0,0 0 1,0 0-1,0 0 0,1 0 0,-1 0 1,0 0-1,0 0 0,0 0 1,0 0-1,-1 0 0,1-1 0,0 1 1,0 0-1,-1-1 0,1 1 1,-1 0-1,1-1 0,-1 1 0,1-3 1,0-2 36,0 0 0,-1 1 0,1-1 1,-1 0-1,0 1 0,0-1 0,-1 0 0,1 1 1,-4-10-1,4 14-136,0 0 0,0-1-1,-1 1 1,1 0 0,-1 0 0,1-1 0,-1 1 0,0 0-1,1 0 1,-1 0 0,0 0 0,0 0 0,0 0 0,0 0 0,0 0-1,0 0 1,0 0 0,0 0 0,0 0 0,0 1 0,0-1-1,-1 1 1,1-1 0,0 1 0,0-1 0,-1 1 0,1-1 0,0 1-1,-1 0 1,1 0 0,0 0 0,-1 0 0,1 0 0,-1 0-1,1 0 1,0 0 0,-1 1 0,1-1 0,0 0 0,0 1 0,-1-1-1,1 1 1,0 0 0,-2 0 0,-4 4-7,0-1-1,1 1 1,-1 0-1,1 0 1,0 1-1,1 0 1,-1 0 0,1 0-1,1 1 1,-1 0-1,-4 10 1,6-13-17,2 0 0,-1 0 0,0 0 0,1 0 0,0 1 0,0-1 0,0 1-1,0-1 1,1 9 0,0-10 0,0-1 1,1 0-1,-1 1 0,1-1 0,-1 0 0,1 1 0,0-1 0,0 0 0,0 0 0,0 0 0,0 0 0,1 0 0,-1 0 0,1 0 1,-1 0-1,1-1 0,0 1 0,-1-1 0,4 3 0,0-1-11,-1-1-1,1 0 1,0 0-1,0-1 1,-1 1-1,1-1 1,0 0 0,0 0-1,0 0 1,0-1-1,0 0 1,1 0 0,-1 0-1,0-1 1,0 0-1,0 0 1,0 0-1,6-2 1,1-1-20,1-1-1,-2 0 1,1-1-1,0 0 1,-1-1-1,11-8 1,-12 8 21,-1 0 1,0-1 0,0 0 0,-1-1 0,0 1 0,0-2 0,-1 1 0,0-1 0,-1 0 0,6-13 0,-14 29 56,-24 78 173,24-76-212,0-1 0,1 1-1,0 0 1,0 0 0,1 0 0,0 0 0,0 0-1,1 0 1,3 12 0,-4-20-5,0 1-1,0-1 1,0 1 0,0 0 0,1-1-1,-1 1 1,0-1 0,1 1 0,-1-1-1,0 1 1,1-1 0,-1 1 0,0-1-1,1 1 1,-1-1 0,1 0 0,-1 1-1,1-1 1,-1 0 0,1 1 0,-1-1-1,1 0 1,-1 0 0,1 1 0,0-1-1,-1 0 1,2 0 0,-1 0 2,0 0 1,1 0-1,-1 0 1,0-1-1,1 1 0,-1-1 1,0 1-1,1-1 1,-1 1-1,0-1 0,2-1 1,30-27 78,-31 27-79,21-23 52,35-32 52,-51 50-105,0 1 0,0 1-1,1-1 1,0 1 0,0 1 0,10-5 0,-16 8-7,-1 0 1,1 1-1,-1-1 1,1 0-1,0 1 0,0-1 1,-1 1-1,1 0 1,0-1-1,-1 1 0,1 0 1,0 0-1,0 0 1,0 0-1,-1 1 0,1-1 1,0 0-1,-1 1 0,1-1 1,0 1-1,-1 0 1,1-1-1,0 1 0,-1 0 1,1 0-1,-1 0 1,0 0-1,1 0 0,-1 0 1,0 1-1,1-1 1,0 2-1,1 3-12,0 0-1,-1 0 1,1 0-1,-1 0 1,-1 0 0,3 13-1,0-2 7,-4-16 10,0-1-1,0 0 1,0 1-1,0-1 1,0 1-1,0-1 0,1 0 1,-1 1-1,0-1 1,0 1-1,0-1 1,1 0-1,-1 1 1,0-1-1,1 0 0,-1 0 1,0 1-1,1-1 1,-1 0-1,0 0 1,1 1-1,-1-1 1,0 0-1,1 0 0,-1 0 1,1 0-1,-1 1 1,0-1-1,1 0 1,-1 0-1,1 0 1,-1 0-1,0 0 0,1 0 1,-1 0-1,1 0 1,-1 0-1,1-1 1,-1 1-1,0 0 1,1 0-1,-1 0 0,1 0 1,-1 0-1,0-1 1,1 1-1,-1 0 1,0 0-1,1-1 1,-1 1-1,0 0 0,1-1 1,-1 1-1,0 0 1,1-1-1,23-24 32,-16 16-33,-3 5-36,0 0-1,0 0 1,0 0-1,0 0 1,1 1-1,-1 0 1,1 0-1,0 0 1,0 1-1,8-2 1,-12 3-31,0 1 0,1-1 0,-1 1 0,0 0 0,1 0 0,-1 0 0,0 0 1,1 1-1,-1-1 0,0 0 0,0 1 0,1 0 0,-1 0 0,0-1 0,0 1 0,0 0 0,0 1 0,0-1 0,0 0 0,0 1 1,0-1-1,-1 1 0,1-1 0,0 1 0,-1 0 0,0 0 0,1-1 0,-1 1 0,0 0 0,0 0 0,2 4 0,-3-5-79,2 1 25,-1 0 0,0 0 1,-1 0-1,1 0 0,0 0 0,0 0 0,-1 0 0,1 0 0,-1 0 0,0 0 0,0 0 0,1 0 0,-1 0 0,-1 4 0,0-8-375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18764,'2'19'1592,"-2"-6"-1304,0-2-592,0-6 1041,-6-3-193,-1-4-400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4:5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15387,'0'-5'894,"0"2"-586,-1 0 1,1 0-1,0 0 0,0 1 1,0-1-1,1 0 0,-1 0 1,1 0-1,-1 1 0,1-1 1,0 0-1,0 1 0,3-6 1,-4 9-196,1-1 0,-1 0 0,1 1 1,-1 0-1,1-1 0,-1 1 0,1-1 1,-1 1-1,1-1 0,-1 1 0,0 0 1,0-1-1,1 1 0,-1 0 0,0-1 1,0 1-1,1 0 0,-1 0 0,0-1 0,0 1 1,0 0-1,0-1 0,0 2 0,2 23 691,-6 224 1054,0-175-1609,4-74-246,0 0 1,0 0 0,0 0-1,0 0 1,1 0-1,-1 0 1,0 0 0,0 0-1,0 0 1,0 0 0,0 0-1,0 0 1,0 0 0,0 0-1,0 0 1,0 0-1,0 0 1,0 0 0,0 0-1,1 0 1,-1 0 0,0 0-1,0 0 1,0 0 0,0 0-1,0 0 1,0 0-1,0 0 1,0 0 0,0 0-1,0 0 1,0 0 0,0 0-1,0 0 1,0 0 0,0 0-1,1 0 1,-1 0 0,0 1-1,0-1 1,0 0-1,0 0 1,0 0 0,0 0-1,0 0 1,0 0 0,0 0-1,0 0 1,0 0 0,0 0-1,0 0 1,0 0-1,0 1 1,0-1 0,0 0-1,0 0 1,6-10 79,7-16 12,-5 5-28,19-42 89,-24 57-149,0 0 1,1 0-1,0 0 1,0 1-1,0 0 1,1 0-1,7-7 1,-12 11-8,1 1 0,-1-1-1,1 1 1,0 0 0,-1-1 0,1 1 0,-1 0 0,1-1 0,-1 1 0,1 0 0,0 0-1,-1-1 1,1 1 0,0 0 0,-1 0 0,1 0 0,0 0 0,-1 0 0,1 0 0,-1 0-1,1 0 1,0 0 0,-1 0 0,1 0 0,0 1 0,-1-1 0,1 0 0,1 1 0,-1 0-2,0 0 1,0 0-1,0 1 1,0-1 0,0 0-1,0 0 1,0 1-1,0-1 1,0 1 0,0-1-1,0 3 1,2 6-11,0 1 1,3 19-1,-5-24 11,2 28-15,-3-27 15,0 1 1,1-1 0,0 1 0,1-1 0,-1 1 0,1-1 0,3 8-1,-4-15 4,-1 1-1,0-1 0,1 1 1,-1-1-1,0 0 0,1 1 0,-1-1 1,1 0-1,-1 1 0,0-1 1,1 0-1,-1 1 0,1-1 1,-1 0-1,1 0 0,-1 1 0,1-1 1,-1 0-1,1 0 0,-1 0 1,1 0-1,-1 0 0,1 0 1,0 0-1,-1 0 0,1 0 0,-1 0 1,1 0-1,-1 0 0,1 0 1,-1-1-1,1 1 0,-1 0 1,1 0-1,-1 0 0,1-1 0,-1 1 1,1 0-1,-1-1 0,0 1 1,1-1-1,18-16 64,-17 14-59,86-106 220,-13 13-75,-71 91-152,-3 3-2,0 1 1,0-1-1,0 1 1,1 0-1,-1-1 1,0 1-1,1 0 1,-1 0-1,1 0 1,-1 0-1,1 0 1,-1 0-1,1 0 1,0 0-1,-1 1 1,1-1-1,3 0 1,-5 1-1,1 1 1,-1-1-1,1 0 0,-1 1 1,1-1-1,-1 0 0,0 1 1,1-1-1,-1 1 0,0-1 1,1 0-1,-1 1 0,0-1 1,1 1-1,-1-1 0,0 1 1,0-1-1,1 1 0,-1 0 1,0-1-1,0 1 1,0-1-1,0 1 0,0-1 1,0 1-1,0-1 0,0 1 1,0 0-1,0 25-25,-1-19 14,1 18-13,-1 35-26,1-56 56,1-1 0,-1 0 0,0 1 0,1-1 0,0 0 0,0 0 0,0 0 0,0 0-1,0 0 1,1 0 0,0 0 0,-1 0 0,5 5 0,-4-7 3,-1 0 0,1 0 0,-1 0 0,1-1 0,0 1 0,0 0 0,-1-1 0,1 1 0,0-1 0,0 0 0,0 1 0,0-1 0,-1 0 0,1 0 0,0 0 0,0-1 0,0 1 0,0 0 0,-1-1 0,1 1 0,0-1 0,0 1 0,-1-1-1,1 0 1,2-1 0,6-3 27,-1-1 0,0 1 1,9-9-1,11-11 81,35-40 0,-5 6-67,-48 51-86,-7 11-4,-6 21-32,1-22 72,0 0 0,1 1 0,0-1 1,-1 0-1,1 0 0,0 1 0,0-1 0,0 0 0,1 4 0,1-9 10,0 1 1,-1 0-1,1 0 0,-1-1 1,1 1-1,-1 0 1,0-1-1,1-4 0,1 1-3,24-53-14,-23 57-40,-3 8 26,0 10 3,-6 41-13,2-27 42,0 0 0,3 0 0,4 57-1,-3-85-25,-1-1 0,0 0-1,0 0 1,0 1 0,0-1 0,1 0-1,-1 0 1,1 0 0,-1 1 0,1-1-1,-1 0 1,1 0 0,0 0-1,-1 0 1,2 1 0,-1-2 9,0 0 0,-1-1 0,1 1 0,0 0 1,-1-1-1,1 1 0,-1 0 0,1-1 0,-1 1 0,1-1 1,-1 1-1,1-1 0,-1 1 0,1-1 0,-1 1 0,0-1 0,1 0 1,-1 1-1,0-1 0,1 0 0,-1 1 0,0-1 0,0 0 1,0 1-1,1-1 0,-1 0 0,0 0 0,8-25-77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18276,'7'19'1504,"0"10"-1120,2 4-200,11 14 689,-1 4-257,8 9-440,2 1-184,2-4-392,-7-6-185,-5-11-319,-6-7-1416,-21-18 1848,-5-8-336,-22-16-281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7 240 19092,'3'3'204,"-1"0"0,0 0 0,0 1 0,0-1 0,-1 1 0,1 0 0,-1-1 0,0 1 0,0 0 0,0 0-1,0 0 1,-1 0 0,1 0 0,-1 0 0,-1 6 0,2 6 457,3 46 117,-2 0 0,-4 0 0,-2 0 1,-18 91-1,19-140-620,1-13 37,4-23-56,9-36-142,42-207-83,-35 194 27,44-113 0,-57 172 51,24-50-10,-27 59 14,1 0 0,0-1 1,0 1-1,0 0 1,1 0-1,-1 1 0,1-1 1,0 1-1,0 0 0,7-5 1,-9 7 0,-1 0 0,1 0 0,-1 1 0,1-1 1,-1 0-1,1 1 0,0-1 0,-1 1 0,1 0 0,0-1 1,0 1-1,-1 0 0,1 0 0,0 0 0,0 0 0,-1 0 1,1 1-1,0-1 0,-1 0 0,1 1 0,0-1 0,-1 1 1,3 1-1,-2-1-1,0 1-1,-1 0 1,1-1 0,0 1 0,0 0 0,-1 0-1,1 0 1,-1 1 0,0-1 0,0 0-1,1 0 1,-2 1 0,3 4 0,-1 1-6,0 0 1,-1 0-1,0 1 1,0-1 0,-1 0-1,0 1 1,0-1-1,-3 13 1,3-20-2,-1 0 0,1-1 1,0 1-1,0 0 1,-1 0-1,1-1 0,0 1 1,0 0-1,0 0 0,0 0 1,0-1-1,0 1 0,0 0 1,0 0-1,0-1 0,0 1 1,0 0-1,1 0 1,-1-1-1,0 1 0,0 0 1,1 0-1,-1-1 0,1 2 1,14-4-591,-13 1 556,0 1 1,0-1-1,0 1 1,1-1-1,-1 1 1,0 0-1,0 0 1,0 0-1,0 0 1,3 1-1,-2 0 12,0 0 0,0 1-1,0 0 1,0 0-1,0 0 1,-1 0-1,1 0 1,-1 0 0,1 0-1,-1 1 1,0-1-1,0 1 1,0 0-1,0 0 1,-1 0 0,1 0-1,-1 0 1,2 4-1,2 7-15,-1-1 1,5 27-1,-6-22 92,-1-1-1,0 1 1,-2 0 0,0 0-1,-4 28 1,4-41 46,-2 1 0,1-1 0,-1 0-1,1 1 1,-2-1 0,1 0 0,0 0 0,-1 0 0,-6 7 0,7-9 2,0-1 1,-1 1-1,1-1 1,-1 0-1,0 0 1,0 0-1,0 0 1,0-1-1,0 1 0,0-1 1,0 0-1,0 0 1,-1 0-1,1 0 1,0 0-1,-1-1 1,-3 1-1,-1-1 26,1-1 0,-1 0 0,1 0 0,-1-1 0,1 0 0,0 0 0,0-1 0,0 0 0,0 0-1,-9-6 1,-17-7-960,33 16 813,0 0 1,0 0-1,0 0 0,0-1 0,-1 1 1,1 0-1,0 0 0,0 0 0,0 0 1,0 0-1,0 0 0,0-1 1,0 1-1,-1 0 0,1 0 0,0 0 1,0 0-1,0 0 0,0 0 0,0 0 1,-1 0-1,1 0 0,0 0 1,0 0-1,0 0 0,0 0 0,-1 0 1,1 0-1,0 0 0,0 0 0,0 0 1,0 0-1,-1 0 0,1 0 1,0 0-1,0 0 0,0 0 0,0 0 1,0 0-1,-1 0 0,1 0 0,0 1 1,0-1-1,0 0 0,0 0 1,0 0-1,0 0 0,0 0 0,-1 0 1,1 1-1,0-1 0,0 0 0,0 0 1,0 0-1,0 0 0,0 0 1,0 1-1,5 6-281,7 2-307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19172,'8'6'1889,"-3"6"-1201,-2 4-288,1 7 848,3 4-240,-2 3-424,1 2-264,-3-2-696,-1-3-344,1-6-2016,-1-7 2352,2-11-353,2-4-311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16972,'5'-6'377,"-1"1"0,1-1 1,0 1-1,0 0 1,0 0-1,1 1 0,0-1 1,12-6-1,-17 10-313,1 0-1,0 0 1,-1 1-1,1-1 1,0 0-1,0 1 1,-1-1-1,1 1 1,0-1-1,0 1 1,0 0-1,-1 0 1,1 0 0,0 0-1,0 0 1,0 0-1,0 1 1,0-1-1,-1 1 1,1-1-1,0 1 1,0-1-1,-1 1 1,1 0-1,-1 0 1,1 0-1,0 0 1,-1 0-1,0 0 1,1 1 0,-1-1-1,0 0 1,1 1-1,-1-1 1,0 1-1,0-1 1,0 1-1,0-1 1,-1 1-1,2 2 1,0 3 7,0-1 0,0 1 0,-1-1 0,0 1-1,0-1 1,0 1 0,-1 0 0,0-1 0,-1 11 0,-14 65 507,10-55-333,2-17-164,0 5 74,0-1 0,1 1 0,1 0-1,0 18 1,1-32-147,0 0-1,0 0 1,0-1 0,0 1-1,0 0 1,1 0 0,-1 0-1,0 0 1,0 0 0,1 0-1,-1 0 1,0-1-1,1 1 1,-1 0 0,1 0-1,-1 0 1,1-1 0,0 1-1,-1 0 1,1-1 0,-1 1-1,1 0 1,0-1 0,0 1-1,-1-1 1,1 1-1,0-1 1,0 0 0,0 1-1,0-1 1,0 0 0,-1 1-1,1-1 1,0 0 0,0 0-1,0 0 1,0 0 0,0 0-1,0 0 1,0 0-1,0 0 1,0 0 0,0 0-1,1-1 1,3-1 2,0 1 1,-1-1-1,1 0 0,0-1 1,0 1-1,7-7 0,4-4 0,-1-1-1,0 0 1,-1-1-1,0 0 1,11-19 0,53-90 127,-72 115-118,-6 9-18,0 0 0,0 0 0,-1 0 0,1 0 0,0 0 0,0 0 0,0 0 0,0 0 0,0 0 0,0 0 0,0 1 0,0-1 0,0 0 0,0 0 0,0 0 0,0 0 0,0 0 1,0 0-1,0 0 0,0 0 0,0 0 0,1 1 0,-1-1 0,0 0 0,0 0 0,0 0 0,0 0 0,0 0 0,0 0 0,0 0 0,0 0 0,0 0 0,0 0 0,0 0 0,0 0 1,0 0-1,0 1 0,1-1 0,-1 0 0,0 0 0,0 0 0,0 0 0,0 0 0,0 0 0,0 0 0,0 0 0,0 0 0,0 0 0,1 0 0,-1 0 0,0 0 0,0 0 0,0 0 1,0 0-1,0 0 0,0 0 0,0 0 0,0 0 0,0 0 0,0-1 0,1 1 0,-1 0 0,0 0 0,0 0 0,1 17 30,0 26-11,-1-37-11,0 7 2,0 16 11,4 36 1,-3-59-22,0 0 0,0 0 0,0-1 0,1 1 0,-1 0 0,1 0 0,1-1 0,-1 0 0,1 1 0,0-1 0,0 0 0,7 8 0,-9-12 6,1 0-1,0 0 1,-1 1-1,1-1 1,0 0-1,0 0 1,-1-1 0,1 1-1,0 0 1,0-1-1,0 1 1,0-1 0,0 1-1,0-1 1,0 0-1,0 0 1,0 0-1,0 0 1,0 0 0,0 0-1,0-1 1,0 1-1,0-1 1,0 1 0,0-1-1,0 0 1,-1 0-1,1 0 1,0 0 0,0 0-1,-1 0 1,1 0-1,-1 0 1,1-1-1,1-1 1,4-3 56,0-2-1,0 1 1,-1-1 0,0 0 0,8-13-1,-5 4 68,0 1-1,-2-1 0,0-1 1,6-21-1,-10 27-39,-1 1 0,0-1 1,0 0-1,-1 0 0,-1 0 0,0 0 0,-3-20 1,3 32-85,0-1 0,0 0 0,0 0 0,0 1 0,0-1 0,0 0 1,-1 1-1,1-1 0,0 0 0,0 1 0,-1-1 0,1 1 0,0-1 0,-1 0 1,1 1-1,-1-1 0,0 0 0,0 1-4,1 0 0,0 0 1,0 0-1,-1 0 0,1 0 1,0 0-1,-1 0 0,1 0 0,0 0 1,0 0-1,-1 0 0,1 0 1,0 0-1,-1 1 0,1-1 0,0 0 1,0 0-1,-1 0 0,1 0 1,0 1-1,0-1 0,0 0 0,-1 0 1,1 1-1,0-1 0,0 0 0,-1 1 1,0 1 0,-1 1 0,1 0 1,-1 0-1,1 0 0,0 0 1,-1 5-1,0 2-4,0-1-1,1 0 1,1 0-1,0 1 1,0-1-1,1 0 1,0 1-1,3 11 1,-4-19 1,1 0 0,-1 0 0,1 0 1,0 0-1,0 0 0,0 0 1,0 0-1,0 0 0,1 0 0,-1-1 1,0 1-1,1-1 0,-1 1 0,1-1 1,0 1-1,-1-1 0,1 0 0,0 1 1,0-1-1,0 0 0,0 0 0,0-1 1,0 1-1,0 0 0,0-1 0,0 1 1,0-1-1,0 0 0,1 1 1,-1-1-1,0 0 0,0 0 0,0-1 1,0 1-1,1 0 0,-1-1 0,0 1 1,0-1-1,0 0 0,3-1 0,19-8-25,-1-1 1,0 0-1,-1-2 0,0-1 0,30-25 0,-49 37 18,0 0-1,-1 0 1,0 0 0,1 0-1,-1-1 1,0 1-1,0-1 1,0 1 0,2-5-1,-4 5 6,1 0 0,-1 0 0,1 1-1,-1-1 1,0 0 0,0 0 0,0 1-1,0-1 1,0 0 0,0 0 0,0 1-1,-1-1 1,1 0 0,-1 0 0,1 1-1,-1-1 1,0 1 0,1-1 0,-2-1-1,0-1 5,-23-39 27,22 39-30,1 1 1,0 0 0,-1 0 0,0 0 0,1 0 0,-1 0 0,0 1 0,-1-1 0,1 1 0,-4-2 0,6 3-2,0 1 1,0 0 0,1 0-1,-1 0 1,0 0 0,0 0-1,0 0 1,1 0 0,-1 0-1,0 0 1,0 0 0,0 0-1,1 0 1,-1 1 0,0-1 0,0 0-1,1 0 1,-1 1 0,0-1-1,1 1 1,-1-1 0,0 0-1,1 1 1,-1-1 0,1 1-1,-1 0 1,1-1 0,-1 1-1,1-1 1,-1 1 0,1 0-1,-1 0 1,1-1 0,0 1-1,-1 0 1,1-1 0,0 3-1,-10 33-29,9-31 25,-4 22-11,1 0 0,0 52 0,4-65 13,1 1-1,1-1 1,0 1-1,0-1 1,2 0-1,0 0 1,6 15-1,-8-25 5,0 0 0,0 0 1,0 0-1,1-1 0,0 1 0,-1-1 1,1 1-1,0-1 0,0 0 0,1-1 1,-1 1-1,1 0 0,-1-1 0,1 0 1,0 0-1,0 0 0,0 0 0,0-1 1,0 1-1,0-1 0,1 0 0,-1 0 1,0-1-1,1 1 0,-1-1 0,0 0 1,1 0-1,-1 0 0,0-1 0,6-1 1,8-2 0,-1 0 0,0-2 1,0 0-1,-1 0 1,0-2-1,17-10 0,-20 11 4,1-2 1,-1 0-1,-1 0 0,0-1 0,0 0 0,-1-1 0,19-25 1,-25 29-1,0-1 0,0 0-1,-1-1 1,0 1 0,0-1 0,-1 1 0,0-1 0,-1 0 0,0 0 0,0-1 0,-1 1 0,0 0 0,-1-1 0,-1-14 0,1 22-5,0 0-1,0 0 1,-1 0 0,1 0-1,-1 0 1,0 0-1,1-1 1,-1 2-1,0-1 1,0 0-1,-1 0 1,1 0-1,0 0 1,0 1 0,-1-1-1,-2-2 1,4 4-2,-1-1 0,0 1 0,0 0 0,0-1 0,0 1 1,0 0-1,0-1 0,0 1 0,0 0 0,0 0 0,0 0 1,0 0-1,0 0 0,0 0 0,0 0 0,0 1 0,0-1 1,0 0-1,0 0 0,0 1 0,0-1 0,0 1 0,0-1 1,0 1-1,0-1 0,1 1 0,-1-1 0,0 1 0,0 0 1,0 0-1,1-1 0,-1 1 0,1 0 0,-1 0 0,0 0 1,1 0-1,-1 1 0,-5 6-6,1 1-1,0 0 1,0 1 0,1-1 0,0 1-1,1 0 1,0 0 0,1 0-1,0 0 1,0 0 0,0 17-1,2-15 8,0 1-1,1-1 0,0 1 0,1-1 0,0 0 0,1 1 0,1-1 0,-1 0 0,9 14 0,-12-23 3,1-1 0,1 0 0,-1 0 0,0 0 0,0 0 0,1 0 0,-1 0 0,1 0 0,0-1-1,-1 1 1,1-1 0,0 1 0,0-1 0,0 1 0,0-1 0,0 0 0,0 0 0,1 0 0,-1 0 0,0 0-1,0-1 1,1 1 0,-1-1 0,1 1 0,2-1 0,-1 0 0,-1-1 1,1 0-1,-1 0 1,0 0-1,0 0 1,1 0-1,-1 0 0,0-1 1,0 0-1,0 0 1,0 0-1,-1 0 1,1 0-1,0 0 0,-1 0 1,5-6-1,4-7 5,0 0 0,-1-1 1,0 0-1,9-23 0,25-74 4,-32 77-11,96-282 32,-106 312-30,6-23 4,-8 28-6,0 0 0,1 0-1,-1 0 1,0 0 0,0 0 0,0 0 0,0-1 0,0 1 0,0 0 0,0 0 0,0 0 0,0 0 0,-1 0 0,1 0-1,0 0 1,-1-1 0,1 1 0,-1 0 0,0-1 0,1 2 0,-1 0-1,0 0 1,0 0 0,0 0-1,1 0 1,-1 0 0,0 0-1,0 0 1,0 0-1,1 0 1,-1 0 0,0 0-1,0 0 1,1 1 0,-1-1-1,0 0 1,0 1 0,1-1-1,-1 0 1,0 1 0,1-1-1,-1 1 1,1-1 0,-1 1-1,0 0 1,1-1 0,-1 1-1,1-1 1,-1 2 0,-17 19-23,7-3 18,0 0 0,0 1 0,2 0 0,1 1 0,0 0 1,1 0-1,-4 24 0,5-13 30,1 1-1,2 0 1,1 0 0,2 35 0,1-51-3,1 0 1,0 0-1,1 0 0,10 30 0,-11-41-14,0 1 1,1-1-1,-1 0 0,1 0 0,1 0 0,-1 0 0,7 7 0,-8-10-6,1 0 0,-1 0 1,0-1-1,1 1 0,0 0 0,-1-1 0,1 1 0,0-1 0,-1 0 1,1 0-1,0 0 0,0-1 0,0 1 0,0 0 0,5-1 0,-4 0-62,0 0-1,-1-1 1,1 0 0,0 1-1,-1-1 1,1-1-1,0 1 1,-1 0-1,0-1 1,1 0 0,-1 0-1,0 0 1,0 0-1,0 0 1,0-1-1,0 1 1,-1-1-1,1 0 1,-1 1 0,1-1-1,-1-1 1,0 1-1,0 0 1,2-6-1,0-1-63,0 0 1,0 1-1,-1-2 0,0 1 0,-1 0 0,0 0 0,0-18 0,-4-23-314,-11 0-129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17276,'-10'10'1768,"4"2"-1456,6 1-1752,5-1 2872,8 0-1440,3-2-256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91 19092,'14'-19'2055,"-13"14"-1155,-10 12 309,-3 8-884,0-1 0,1 2 0,1-1 1,1 1-1,-10 21 0,14-26-268,-35 67 73,5 1 1,-30 96-1,96-223 57,0-5-148,68-110 14,-72 123-51,59-67 1,-82 102-6,0 1 0,1-1 1,-1 1-1,8-5 0,-11 9 3,-1 0 0,1 0 0,-1-1-1,1 1 1,-1 0 0,1 0-1,-1 0 1,1-1 0,-1 1-1,1 0 1,0 0 0,-1 0 0,1 0-1,-1 0 1,1 0 0,-1 0-1,1 0 1,-1 0 0,1 0-1,-1 1 1,2-1 0,-2 0 0,1 1 0,-1 0 0,1-1 0,-1 1 0,1 0-1,-1-1 1,1 1 0,-1 0 0,0-1 0,1 1 0,-1 0 0,0 0 0,0-1 0,1 1 0,-1 0 0,0 0 0,0 0 0,0-1 0,0 2 0,0 22 1,-1 0 1,-1 0-1,-1-1 1,-8 29-1,1 2 45,-3 23 208,3 0 0,1 100-1,9-169-220,0-5-14,0 0 0,0 1 0,0-1 1,1 0-1,-1 0 0,1 0 0,1 5 0,-1-8-19,-1 0 1,0 0 0,0 0 0,0 0-1,0 0 1,0 0 0,0 0-1,0 0 1,0 0 0,0 0 0,0 0-1,0 0 1,0 0 0,0 0-1,0 0 1,0-1 0,0 1-1,0 0 1,0 0 0,0 0 0,0 0-1,0 0 1,1 0 0,-1 0-1,0 0 1,0 0 0,0 0-1,0 0 1,0 0 0,0 0 0,0 0-1,0 0 1,0 0 0,0 0-1,0 0 1,0 0 0,1 0 0,-1 0-1,0 0 1,0 0 0,0 0-1,0 0 1,0 0 0,0 0-1,0 0 1,0 1 0,0-1 0,0 0-1,0 0 1,0 0 0,0 0-1,0 0 1,0 0 0,0 0 0,0 0-1,1 0 1,-1 0 0,0 0-1,0 0 1,0 0 0,0 0-1,2-11 7,-2-14-16,-12-25 27,8 38-15,1-1 0,0 1 0,1 0 0,0-1 0,1-18 0,2 26-12,0 0-1,0 0 1,0 0-1,1 0 0,0 0 1,0 0-1,1 1 1,-1-1-1,1 1 1,0 0-1,0 0 1,0 0-1,0 0 1,1 0-1,4-3 1,-6 5 3,0 1 0,-1-1 0,1 1 0,0 0 0,0-1 0,0 1 0,-1 0 0,1 0 0,0 1 0,1-1 0,-1 0 0,0 1 0,0-1 0,0 1 0,0-1 0,0 1 0,1 0 0,-1 0 0,0 0 0,0 0 0,0 1 0,1-1 0,-1 0 0,0 1 0,0 0 0,0-1 0,0 1 0,0 0 0,0 0 1,0 0-1,0 0 0,0 1 0,-1-1 0,1 0 0,0 1 0,2 2 0,1 3-10,0 0 0,0 1 1,0 0-1,-1 0 0,4 10 0,2 4-25,-7-23 33,0-6 8,3-9 7,-6 15-6,9-27 9,4-11 86,-3 0 0,10-58 0,-9 129 39,-10-30-137,0 0 0,0 1 0,0-1 1,0 0-1,1 0 0,-1 0 0,1 0 1,-1 0-1,1-1 0,0 1 0,0 0 0,0-1 1,0 1-1,0-1 0,0 0 0,4 2 0,-3-2 2,-1-1 0,1 0 0,0 0 0,0-1 0,-1 1 0,1 0 0,0-1-1,-1 0 1,1 1 0,-1-1 0,1 0 0,-1 0 0,1-1 0,-1 1 0,1 0-1,-1-1 1,0 1 0,2-3 0,6-5 5,0 0 0,11-14 0,-19 22-4,16-20 16,-1-1 1,0 0-1,-2-1 1,0 0 0,20-49-1,-33 68-13,-1 1 0,0-1 0,0 0 0,-1 1 0,1-1 0,-1 0-1,0-7 1,0 11-3,0-1-1,0 1 1,0-1-1,0 1 1,-1 0 0,1-1-1,0 1 1,0-1-1,0 1 1,0-1-1,-1 1 1,1-1-1,0 1 1,0 0-1,-1-1 1,1 1-1,0 0 1,-1-1-1,1 1 1,0 0 0,-1-1-1,1 1 1,-1 0-1,1 0 1,-1-1-1,0 1 1,0 0-1,0 0 0,0 0 1,0 1-1,0-1 0,-1 0 1,1 0-1,0 1 1,0-1-1,1 1 0,-1-1 1,0 1-1,0-1 1,0 1-1,0-1 0,0 1 1,0 1-1,-8 5-3,2 1 0,-1 0-1,1 0 1,0 0 0,1 1-1,0 1 1,0-1 0,1 1 0,-5 13-1,-2 8-2,-15 58 0,19-53 11,-5 40 1,11-61 4,1-1 0,1 1 0,0 0 0,1-1-1,5 27 1,-5-38-5,0 0-1,0 1 0,0-1 1,0 0-1,1 0 0,-1 0 1,1 0-1,0 0 0,-1-1 1,1 1-1,4 4 0,-4-6 0,0 0-1,0 1 0,-1-1 0,1 0 0,0 0 0,0 0 0,0-1 0,0 1 0,0 0 0,0-1 0,0 1 0,0-1 0,1 0 0,-1 1 0,0-1 1,0 0-1,0-1 0,0 1 0,3-1 0,5-1 3,-1-1 0,0 0 0,1 0 0,-2-1 1,1-1-1,0 1 0,-1-2 0,0 1 0,0-1 0,0 0 0,10-11 1,0-2 6,0 0 0,-2-2 0,16-24 1,-27 37-4,0-1 0,0 0 1,6-17-1,-10 23-6,0 0 0,0 0 0,0 0 0,0 0 0,-1-1 0,0 1 0,0 0 0,1 0 0,-2 0 0,1-1 0,0 1 0,-1 0 0,1 0 0,-1 0 0,-1-4 0,1 6-3,1 0 0,0 1 0,-1-1 1,1 0-1,-1 1 0,1-1 0,-1 1 0,1-1 0,-1 1 1,1-1-1,-1 1 0,1-1 0,-1 1 0,0-1 1,1 1-1,-1 0 0,0-1 0,1 1 0,-1 0 0,0-1 1,0 1-1,1 0 0,-1 0 0,0 0 0,0 0 1,1 0-1,-1 0 0,0 0 0,0 0 0,0 0 0,1 0 1,-1 0-1,0 0 0,1 1 0,-1-1 0,0 0 1,0 1-1,1-1 0,-1 0 0,0 1 0,1-1 0,-2 1 1,-1 2 1,0-1 1,0 1-1,0-1 1,0 1 0,0 0-1,-4 6 1,4-5-5,1 0 1,0 1-1,0-1 1,0 1 0,0 0-1,1 0 1,-1 0-1,1-1 1,0 1-1,1 0 1,-1 0-1,1 0 1,0 1-1,1-1 1,-1 0 0,2 6-1,-2-9 1,1 0 1,0 0-1,-1 0 0,1 0 1,0 0-1,0 0 0,1 0 1,-1 0-1,0 0 0,0 0 0,1 0 1,-1-1-1,1 1 0,0-1 1,-1 1-1,1-1 0,0 0 1,0 1-1,0-1 0,0 0 1,0 0-1,0 0 0,0-1 1,0 1-1,1 0 0,-1-1 0,0 0 1,0 1-1,0-1 0,1 0 1,-1 0-1,0 0 0,0 0 1,1-1-1,-1 1 0,0-1 1,4 0-1,6-3 5,1 0-1,-1-1 1,1 0 0,-2-1-1,1 0 1,0-1-1,-1 0 1,14-13 0,5-6 5,40-46-1,-69 71-9,21-27-16,-21 27 13,0 0 1,0 0-1,0 0 0,-1 0 1,1 0-1,0 0 0,-1 0 0,1 0 1,-1 0-1,1 0 0,-1-1 1,0 1-1,0 0 0,1 0 0,-1 0 1,0-1-1,0 1 0,0 0 1,0 0-1,0-1 0,0 1 0,-1 0 1,1 0-1,-1-2 0,1 3 2,-1-1-1,1 1 1,0 0-1,-1 0 1,1 0 0,-1 0-1,1 0 1,-1-1-1,1 1 1,0 0-1,-1 0 1,1 0-1,-1 0 1,1 0-1,-1 1 1,1-1 0,0 0-1,-1 0 1,1 0-1,-1 0 1,1 0-1,-1 1 1,1-1-1,0 0 1,-1 0 0,1 0-1,-1 1 1,-12 9-24,2 1 32,1 1-1,1-1 1,0 1 0,0 1 0,1 0-1,1 0 1,0 0 0,1 1 0,0 0 0,1 0-1,1 1 1,-5 24 0,9-37-1,0-1-1,-1 0 1,1 1-1,0-1 1,0 0 0,0 1-1,0-1 1,0 1 0,0-1-1,1 0 1,-1 1 0,0-1-1,1 0 1,-1 0-1,1 1 1,0-1 0,-1 0-1,1 0 1,1 2 0,-1-2-2,0-1 1,-1 0-1,1 0 1,0 1 0,0-1-1,-1 0 1,1 0-1,0 0 1,0 0 0,0 0-1,0 0 1,-1 0-1,1 0 1,0 0 0,0 0-1,0-1 1,-1 1-1,1 0 1,0-1 0,0 1-1,-1 0 1,1-1-1,0 0 1,6-3 19,0-1 1,-1 0-1,0-1 1,10-10-1,41-56-26,-23 26-128,-19 33 37,-14 12 88,-1 1-1,0 0 1,1 0-1,-1 0 1,1 0-1,-1-1 1,0 1-1,1 0 1,-1 0-1,1 0 1,-1 0-1,1 0 1,-1 0-1,0 0 1,1 0-1,-1 0 1,1 0-1,-1 0 1,0 1-1,1-1 1,-1 0-1,1 0 1,-1 0-1,1 1 1,0 0-8,0 1 0,1 0 0,-1-1 0,0 1 0,0 0 0,-1 0 0,1 0 0,0 0 0,0 0 0,-1 0 0,0 0 0,1 0 0,-1 0 0,0 3 0,5 46-106,-5-34 107,2 0 1,-1-1-1,2 1 0,1-1 1,0 1-1,12 29 1,-16-44 14,1 0 0,0-1 0,-1 1 0,1 0 0,0-1 0,0 1 0,0-1 0,0 0 0,0 1 0,0-1 0,1 0 0,-1 0 1,0 1-1,1-1 0,-1 0 0,1 0 0,-1-1 0,1 1 0,-1 0 0,1 0 0,0-1 0,-1 1 0,1-1 0,0 1 0,0-1 0,-1 0 0,1 0 0,0 0 0,0 0 0,-1 0 1,1 0-1,0 0 0,0 0 0,-1-1 0,1 1 0,0-1 0,-1 1 0,1-1 0,-1 0 0,1 0 0,0 0 0,-1 0 0,0 0 0,1 0 0,1-2 0,8-6 21,-2 0-1,1 0 0,-1-1 0,13-19 1,-21 27-21,26-36-23,-1-1 1,-2-2-1,-3 0 0,0-1 0,-3-1 1,-2-1-1,16-65 0,-31 105 1,-1 1-1,0-1 0,0 0 0,0 1 1,0-1-1,0 0 0,0 1 0,-2-5 0,2 7 15,0 1-1,0-1 1,-1 1-1,1-1 0,0 1 1,0-1-1,0 1 1,-1 0-1,1-1 0,0 1 1,0-1-1,-1 1 1,1 0-1,0-1 1,-1 1-1,1 0 0,-1-1 1,1 1-1,0 0 1,-1-1-1,1 1 0,-1 0 1,1 0-1,-1-1 1,0 2-2,0-1 0,0 0 0,0 0 0,0 1 0,0-1 1,1 0-1,-1 1 0,0-1 0,0 1 0,0-1 0,1 1 0,-1-1 1,0 1-1,1 0 0,-1-1 0,0 1 0,1 0 0,-2 1 0,-3 5-2,1 1 0,-1-1 1,1 1-1,1 0 0,-1 0 0,1 1 0,1-1 0,-3 13 0,1 1 32,1 0 0,0 29 1,3-32-8,1-1 0,1 0 1,1 0-1,1 0 1,0 0-1,1 0 0,1-1 1,1 0-1,0 0 1,1-1-1,1 0 0,1 0 1,22 28-1,-13-26-117,-19-18 92,1 1 0,-1-1 0,1 1 0,0 0 0,-1-1 0,1 1 0,0-1 1,-1 0-1,1 1 0,0-1 0,0 0 0,-1 1 0,1-1 0,0 0 0,0 0 0,0 1 0,-1-1 0,1 0 0,0 0 1,0 0-1,0 0 0,0 0 0,-1 0 0,3-1 0,-3 0 0,0 1-1,0-1 1,1 0 0,-1 0-1,0 0 1,0 0 0,0 0-1,0 1 1,0-1 0,0 0-1,0 0 1,0 0 0,0 0-1,0 0 1,-1 1 0,1-1-1,0 0 1,-1 0 0,1 0-1,0 1 1,-1-1 0,1 0-1,-2-1 1,-11-20-118,-18-15-339,0 0 0,-70-59-1,22 21-63,79 75 539,-1 0 1,1 0-1,0 0 0,0 0 1,0 0-1,0 0 1,0 0-1,0-1 1,0 1-1,0 0 1,0 0-1,0 0 1,-1 0-1,1 0 1,0 0-1,0 0 1,0 0-1,0 0 1,0 0-1,0-1 1,0 1-1,0 0 1,0 0-1,0 0 1,0 0-1,0 0 1,0 0-1,0 0 1,0 0-1,0-1 1,0 1-1,0 0 1,0 0-1,0 0 1,0 0-1,0 0 1,0 0-1,0 0 1,0-1-1,0 1 0,0 0 1,0 0-1,0 0 1,0 0-1,1 0 1,-1 0-1,0 0 1,0 0-1,0 0 1,0 0-1,0-1 1,9 1 281,16 3 17,-21-3-200,4 1-82,127 10 1109,-123-11-1566,-1 0-1,1-1 1,0 0-1,-1-1 1,1 0 0,-1-1-1,0 0 1,0-1-1,14-7 1,-24 11 378,0 0 0,0-1 0,0 1-1,0 0 1,0-1 0,0 0 0,0 1 0,0-1-1,-1 1 1,1-1 0,0 0 0,0 1 0,-1-1-1,1 0 1,0 0 0,-1 0 0,1 0 0,-1 0-1,1 1 1,-1-1 0,0 0 0,1 0 0,-1 0-1,0 0 1,0 0 0,1 0 0,-1 0 0,0 0-1,0-1 1,0 1 0,0 0 0,0 0 0,-1 0-1,1 0 1,0-1 0,-17-17-1162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19572,'-4'14'968,"3"-3"-952,1 2-16,0 0 296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76 16676,'5'-23'2417,"-5"22"-2366,1 1 1,-1 0-1,0 0 0,0 0 1,0 0-1,0 0 1,1-1-1,-1 1 0,0 0 1,0 0-1,0 0 0,0 0 1,1 0-1,-1 0 1,0 0-1,0 0 0,0 0 1,1 0-1,-1 0 0,0 0 1,0 0-1,1 0 1,-1 0-1,0 0 0,0 0 1,0 0-1,1 0 0,-1 0 1,0 0-1,0 0 1,0 0-1,1 0 0,-1 0 1,0 1-1,0-1 1,0 0-1,0 0 0,0 0 1,1 0-1,-1 0 0,0 1 1,0-1-1,0 0 1,0 0-1,0 0 0,1 1 1,2 4 405,0 1 0,0-1 0,0 1 0,3 12 0,15 57 417,22 146-1,-31-152-833,-9-36-195,3 9-2361,-23-86 631,-2 1 1,-1 2-1,-27-41 0,12 30 942,-73-85 0,70 95 1437,-14-15 3568,52 57-3986,0 0-1,0-1 1,0 1 0,0 0-1,0-1 1,0 1 0,0 0-1,1-1 1,-1 1 0,0 0-1,0 0 1,0-1 0,0 1-1,1 0 1,-1-1 0,0 1-1,0 0 1,0 0 0,1-1 0,-1 1-1,0 0 1,0 0 0,1 0-1,-1 0 1,0-1 0,1 1-1,-1 0 1,0 0 0,0 0-1,1 0 1,-1 0 0,0 0-1,1 0 1,-1 0 0,0 0-1,1 0 1,-1 0 0,0 0 0,1 0-1,15-4 961,102-7 1947,59-3-2936,-173 14-158,29 2-1212,-32-2 1252,1 0 0,-1 0 0,0 0-1,0 0 1,0 1 0,1-1 0,-1 1-1,0-1 1,0 1 0,0-1 0,0 1-1,0-1 1,0 1 0,0 0 0,0 0-1,0 0 1,0-1 0,0 1 0,-1 0-1,1 0 1,0 0 0,1 2 0,-1 8-689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15467,'14'1'1721,"10"-2"-721,1-4-304,7 1 840,3 1-255,4-2-225,-1 3-168,-3 2-752,-3 0-624,-10 5 488,-1 1-192,-10 0-144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146 289 10738,'8'-33'2620,"-2"0"0,-1 0 0,1-55 0,-6 82-2253,0 1 0,0-1 1,-1 0-1,0 0 0,0 1 1,0-1-1,0 0 0,-1 1 0,0-1 1,-4-7-1,4 11-289,1-1 0,-1 1 0,1 0 0,-1 0 0,0 0-1,0 0 1,0 0 0,0 1 0,-1-1 0,1 0 0,0 1 0,-1 0 0,1-1 0,-1 1 0,1 0 0,-1 0 0,1 1-1,-1-1 1,0 1 0,1-1 0,-1 1 0,0 0 0,0 0 0,-3 0 0,3 1-73,0-1 0,0 1 0,0 0 0,1 0 0,-1 0 0,0 0 0,1 1 0,-1-1 0,1 1 0,0-1 0,-1 1 0,1 0 0,0 0 0,0 0 0,0 0 0,0 0 0,0 1 0,1-1 0,-1 1 0,1-1 0,-1 1 0,1-1 0,0 1 0,0 0 0,-1 3 0,-3 9-2,1 1-1,0 0 1,-2 17-1,6-30 2,-6 48 15,2-1 0,3 1 0,1-1 0,3 1 0,2-1 0,15 65 1,5-16 100,4-1 1,47 105 0,-70-185 33,-11-26-26,-15-31-110,17 34-87,-43-88-1616,-53-152 1,99 245 1703,0-1 0,0 1 0,0 0 0,0 0 0,0-1 0,1 1 0,-1 0 0,0 0-1,0 0 1,0-1 0,0 1 0,0 0 0,1 0 0,-1 0 0,0-1 0,0 1 0,1 0 0,-1 0 0,0 0 0,0 0 0,0 0 0,1 0 0,-1-1 0,0 1 0,1 0 0,-1 0-1,0 0 1,0 0 0,1 0 0,-1 0 0,0 0 0,0 0 0,1 0 0,-1 0 0,0 0 0,0 0 0,1 0 0,-1 1 0,0-1 0,0 0 0,1 0 0,-1 0 0,0 0 0,1 1-1,22 3 473,-10-1-191,13-1-206,0-2 0,0-1 1,0-1-1,-1-1 0,42-11 0,-66 14-181,1 0 1,-1 0 1,0 0 0,1-1-1,-1 1 1,1 0 0,-1-1-1,0 1 1,0-1-1,1 0 1,-1 1 0,0-1-1,0 0 1,0 0 0,1 0-1,-1 1 1,0-1 0,0 0-1,-1-1 1,1 1-1,0 0 1,0 0 0,0 0-1,0-3 1,-1-3-610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35 15195,'-2'-28'2427,"-2"21"-1208,-2 22 703,-3 27-626,2 1 0,-3 65 0,9 92 47,2-104-342,-1-86-913,-1-8-66,1 1 0,0 0-1,0 0 1,0-1 0,0 1 0,0 0 0,0-1 0,1 1 0,-1 0 0,1-1 0,0 1 0,0 0-1,0-1 1,2 4 0,-2-6-20,-1 0-1,0 0 1,1 0-1,-1 0 1,1 0-1,-1 0 1,1 0-1,-1 0 0,0 0 1,1 0-1,-1-1 1,1 1-1,-1 0 1,0 0-1,1-1 1,-1 1-1,1 0 1,-1 0-1,0-1 1,0 1-1,1 0 1,-1-1-1,0 1 1,1-1-1,-1 1 1,0 0-1,0-1 0,0 1 1,1-1-1,8-15-12,-8 15 9,10-20-65,-6 10-446,1 0 0,14-19-1,-18 27 170,0 1-1,1-1 1,-1 1-1,1-1 1,0 1-1,0 0 1,0 0-1,0 0 0,0 0 1,0 1-1,0-1 1,1 1-1,-1 0 1,6-1-1,4-1-659,4-1-143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41 349 14907,'-7'-11'295,"2"0"-1,0 0 1,0 0-1,1 0 1,0-1 0,1 0-1,0 0 1,1 0-1,0-12 1,2 17-108,0 0 1,0 0 0,1 0-1,0 0 1,0 1-1,1-1 1,0 0 0,0 1-1,1-1 1,0 1 0,0 0-1,0-1 1,1 2-1,0-1 1,0 0 0,0 1-1,8-7 1,-2 2 28,2 1-1,0 0 1,0 1 0,0 0 0,1 1 0,0 1 0,0 0-1,1 0 1,16-3 0,-6 2-37,0 2 0,1 1 0,-1 1 1,42-1-1,-57 5-168,1-1 1,-1 1-1,0 0 0,1 1 1,-1 0-1,0 1 0,0 0 1,0 0-1,0 1 0,10 6 1,-16-8-16,-1 0 0,1 0 0,0 0 0,-1 0 0,0 0 0,1 1 0,-1-1 0,0 1 0,0-1 1,-1 1-1,1 0 0,0 0 0,-1 0 0,0 0 0,1 0 0,-1 0 0,-1 0 0,1 0 0,0 0 1,-1 0-1,1 1 0,-1-1 0,0 0 0,0 1 0,0-1 0,-1 0 0,1 0 0,-1 0 0,0 1 0,0-1 1,0 0-1,0 0 0,-3 5 0,-5 9 8,0-1-1,-1 0 1,0-1 0,-2 0 0,0 0 0,-16 15 0,-90 74 91,113-99-94,-26 19-92,-22 21-1607,53-45 1689,0 0 0,0 0 0,0 0 0,0 0 0,0 0 0,0 0-1,1 0 1,-1-1 0,0 1 0,0 0 0,0 0 0,0 0 0,0 0 0,0 0 0,0 0 0,0 0 0,0 0-1,0 0 1,0 0 0,0 0 0,1 0 0,-1 0 0,0 0 0,0 0 0,0 0 0,0 0 0,0 0-1,0 0 1,0 0 0,0 0 0,0 0 0,0 1 0,0-1 0,1 0 0,-1 0 0,0 0 0,0 0 0,0 0-1,0 0 1,0 0 0,0 0 0,0 0 0,0 0 0,0 0 0,0 0 0,0 0 0,0 0 0,0 0-1,0 1 1,0-1 0,0 0 0,0 0 0,0 0 0,0 0 0,0 0 0,0 0 0,0 0 0,0 0 0,0 0-1,0 0 1,0 1 0,10-4-194,14-8-339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18 15331,'0'0'1641,"0"-1"-1161,-3-1-336,2 1 856,-4-1-720,1 1-192,-2 0-360,2-2-88,-4 1 0,1 1-8,3-1 104,-5 1 88,2 1-8,-1 1-120,1 2 272,-2 0-24,-1 1-32</inkml:trace>
  <inkml:trace contextRef="#ctx0" brushRef="#br0" timeOffset="1">0 39 11562,'4'-2'969,"1"-1"-729,-5-1-112,4-2 536,2 2-328,1-1-264,-1 1-80,-1 4 240,-1-1-224,2 1 8,7 2 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16 116 13019,'-1'0'131,"0"0"0,1 0 1,-1 0-1,0 0 0,1 0 0,-1 0 1,0 1-1,1-1 0,-1 0 0,1 0 1,-1 1-1,0-1 0,1 0 1,-1 1-1,1-1 0,-1 1 0,1-1 1,-1 1-1,1-1 0,-1 1 0,1-1 1,0 1-1,-1-1 0,1 1 0,0 0 1,-1-1-1,1 1 0,0-1 1,0 1-1,0 0 0,-1-1 0,1 1 1,0 0-1,0-1 0,0 1 0,0 0 1,0-1-1,0 1 0,0 0 1,0-1-1,1 1 0,-1 0 0,0-1 1,0 1-1,1 0 0,-1-1 0,0 1 1,0-1-1,1 2 0,1 0 66,-1 0 1,0-1-1,1 1 0,-1 0 0,1-1 1,0 1-1,-1-1 0,1 1 0,0-1 1,0 0-1,0 1 0,0-1 0,4 1 0,-1-1-92,-1-1 0,1 0 0,0 0 0,0 0 0,-1-1 0,1 1 0,0-1 0,-1 0 0,1-1-1,-1 1 1,1-1 0,-1 0 0,0 0 0,1 0 0,-1 0 0,0-1 0,0 0 0,-1 0 0,1 0 0,-1 0-1,1-1 1,4-6 0,-5 6-56,0 1 0,-1 0 0,0-1 0,0 0 0,0 0 0,0 1 0,0-1 0,-1 0 0,0 0 0,0-1 0,1-6 0,-1 9-30,-1-1 0,0 1 0,-1-1-1,1 1 1,0-1 0,-1 0 0,1 1-1,-1-1 1,0 1 0,0 0 0,0-1 0,0 1-1,0 0 1,-1 0 0,1-1 0,-1 1 0,1 0-1,-1 0 1,0 1 0,-2-3 0,3 2-13,-1 1 0,1 0 0,-1-1 0,0 1-1,0 0 1,0 0 0,0-1 0,0 2 0,0-1 0,0 0 0,0 0 0,0 1 0,0-1 0,0 1 0,0-1 0,0 1-1,-1 0 1,1 0 0,0 0 0,0 0 0,0 0 0,-1 1 0,1-1 0,0 1 0,0-1 0,0 1 0,0 0 0,0 0 0,0 0-1,0 0 1,0 0 0,0 0 0,1 1 0,-1-1 0,0 0 0,1 1 0,-3 2 0,-1 2 11,0 0 1,0 1-1,1-1 0,-1 1 1,2 0-1,-1 0 0,1 1 1,-5 14-1,6-13 22,0 0 1,0 0-1,1 1 0,0-1 0,1 0 0,0 0 0,0 0 0,3 12 0,-3-19-43,1 1 0,-1-1 0,1 1-1,-1-1 1,1 1 0,0-1-1,0 1 1,0-1 0,1 0 0,-1 0-1,0 0 1,1 1 0,0-2 0,-1 1-1,1 0 1,0 0 0,0 0-1,0-1 1,0 1 0,0-1 0,0 1-1,1-1 1,-1 0 0,0 0-1,1 0 1,-1 0 0,1-1 0,-1 1-1,1-1 1,-1 1 0,1-1 0,-1 0-1,4 0 1,5-1-356,-1 0-1,1-1 1,-1-1 0,0 1 0,1-2-1,18-8 1,59-36-1422,-60 32 1497,20-12-657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 14715,'0'-1'117,"0"1"1,1-1-1,-1 1 0,0-1 1,1 0-1,-1 1 0,1-1 1,-1 1-1,1-1 0,-1 1 1,1 0-1,-1-1 0,1 1 1,-1-1-1,1 1 0,0 0 1,-1-1-1,1 1 0,0 0 1,-1 0-1,1 0 0,0 0 1,-1-1-1,1 1 0,1 0 1,-2 1 4,1-1 1,-1 1 0,1 0-1,-1-1 1,0 1-1,1 0 1,-1-1 0,0 1-1,0 0 1,1 0 0,-1-1-1,0 1 1,0 0 0,0 0-1,0-1 1,0 1-1,0 0 1,0 1 0,-5 40 1828,5-40-1925,-23 98 1328,19-87-1320,0-1 0,-1 1 1,0-1-1,-1 0 1,-12 18-1,17-28-69,0-1 0,0 0 0,1 0 0,-1 0 1,0 0-1,0 0 0,0 0 0,-1 0 0,1 0 0,0 0 0,0 0 0,0-1 0,-1 1 0,1 0 1,-2 0-1,2-1-22,0 0 0,1 0 1,-1 0-1,1 0 1,-1 0-1,0-1 0,1 1 1,-1 0-1,1 0 0,-1 0 1,0-1-1,1 1 1,-1 0-1,1-1 0,-1 1 1,1 0-1,-1-1 1,1 1-1,-1-1 0,1 1 1,-1 0-1,1-1 0,-1 0 1,-2-5-335,1 1 0,-1 0 0,1-1 0,0 1 0,-1-10 1,3 15 387,-8-39-2079,-3-46-1,4 25 1709,7 60 410,-1 0 0,1 0 0,0 0 0,0 0 1,0-1-1,0 1 0,0 0 0,0 0 0,0 0 1,0 0-1,0-1 0,0 1 0,0 0 0,0 0 1,0 0-1,0-1 0,0 1 0,0 0 1,0 0-1,0 0 0,0-1 0,0 1 0,0 0 1,0 0-1,0 0 0,0 0 0,0-1 0,0 1 1,0 0-1,0 0 0,1 0 0,-1 0 0,0 0 1,0-1-1,0 1 0,0 0 0,0 0 1,0 0-1,1 0 0,-1 0 0,0 0 0,0 0 1,0 0-1,0-1 0,1 1 0,-1 0 0,9 7 1081,13 20 246,-19-23-1009,9 12 352,1 0-1,1-2 0,0 0 1,1 0-1,27 18 1,-33-27-689,0 1 0,0-2 0,1 1 0,0-2-1,11 4 1,-13-5-491,1 0 0,0-1-1,0 0 1,1 0-1,-1-1 1,14-1 0,-4-2-316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16988,'7'10'1504,"1"2"-1224,0 3-144,3 2 688,2 4-568,0-1-48,-1-1-448,-2-3-168,-6-7 344,-4-8-56,-3-5-56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17852,'-2'1'195,"1"0"1,0 0-1,0 1 1,0-1-1,0 0 1,0 1-1,0-1 1,0 1-1,0-1 1,1 1-1,-1 0 1,1-1-1,-1 1 1,0 3-1,-2 28 873,2-17 37,-3 29 302,4 84 0,0-127-1381,0-1 0,0 1 0,0 0 0,0-1 0,0 1 0,1 0 0,-1-1 0,1 1 0,-1-1 0,1 1 0,-1-1 0,1 1 0,0-1 0,0 1 0,0-1 0,0 0 0,0 0 0,0 1 0,0-1 0,0 0 0,0 0 0,3 2 0,-1-3 3,-1 1-1,1 0 0,0-1 1,-1 0-1,1 0 1,0 0-1,-1 0 1,1 0-1,0 0 0,-1-1 1,1 1-1,-1-1 1,4-1-1,-2 1-10,7-3 20,1 1-1,-1 1 1,1 0 0,-1 0-1,20 1 1,-28 1-38,-1 0 0,1 1 0,0-1 0,-1 1-1,1-1 1,-1 1 0,1 0 0,-1 0 0,0 0 0,1 0 0,-1 1 0,0-1 0,0 1 0,0-1 0,0 1 0,0 0 0,0-1-1,0 1 1,-1 0 0,1 0 0,0 1 0,-1-1 0,0 0 0,0 0 0,0 1 0,0-1 0,0 1 0,0-1 0,0 1 0,-1-1-1,1 6 1,0-5 13,-1 0 0,1 0-1,-1 0 1,0 1 0,0-1 0,0 0-1,0 0 1,-1 1 0,1-1-1,-1 0 1,0 0 0,0 0-1,0 0 1,-1 0 0,1 0-1,0 0 1,-1 0 0,0-1-1,0 1 1,0 0 0,0-1-1,0 0 1,0 1 0,-1-1 0,1 0-1,-1 0 1,0 0 0,1-1-1,-1 1 1,-5 2 0,2-2-5,1-1 0,0 1 0,0-1 0,-1 0 0,1 0 0,-1 0 0,1-1 0,-1 0 0,1 0 0,-1 0 0,1-1 0,-1 0 0,1 0 0,-1 0 0,1-1 0,0 0 0,-8-3 0,-15-13-1009,27 17 892,0 0 0,0 0 0,0 0 0,0 0 0,0 0 1,0 0-1,0 0 0,0-1 0,0 1 0,1 0 1,-1 0-1,0-1 0,1 1 0,-1 0 0,1-1 0,0 1 1,-1 0-1,1-1 0,0 1 0,0-1 0,0-1 0,4-4-535,9 3-153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16347,'46'7'2105,"-31"-4"-1359,-1-1-1,17 0 0,-29-2-604,1 0-1,0 0 1,0 0-1,0 0 0,0-1 1,-1 1-1,1-1 1,0 0-1,-1 0 1,1 0-1,0 0 0,-1 0 1,1-1-1,-1 1 1,0-1-1,3-2 1,-2 1-27,-1 0 0,-1-1 0,1 1 0,0-1 0,-1 0 0,0 0 0,0 1 0,0-1 0,0 0 1,-1 0-1,1 0 0,-1 0 0,0 0 0,0 0 0,-1 0 0,1 0 0,-2-6 0,1 7-65,1 1-1,-1 0 1,0-1-1,0 1 1,0-1-1,0 1 0,0 0 1,0 0-1,-1 0 1,1 0-1,-1 0 1,0 0-1,-1-2 0,2 3-33,-1 1-1,1-1 1,0 0-1,-1 0 1,1 1-1,0-1 0,-1 1 1,1-1-1,-1 1 1,1 0-1,0 0 1,-1 0-1,1-1 0,-1 1 1,1 0-1,-1 1 1,1-1-1,-1 0 0,1 0 1,-1 1-1,1-1 1,0 1-1,-3 0 1,0 1-6,0 1 0,0-1 1,0 1-1,1 0 1,-1 0-1,1 0 1,0 0-1,0 1 0,0-1 1,0 1-1,1 0 1,-1 0-1,1 0 0,0 0 1,0 0-1,0 0 1,-1 6-1,0 0-5,0 0-1,1 0 0,0 0 1,1 0-1,0 1 1,1 17-1,0-25-1,0 0 1,0 1-1,1-1 0,-1 0 1,1 0-1,0 0 1,0 0-1,0 0 0,0 0 1,0 0-1,1 0 0,0 0 1,-1 0-1,1-1 1,0 1-1,0-1 0,0 1 1,1-1-1,2 2 0,-2-2 6,0 0-1,1-1 0,-1 1 1,1-1-1,-1 0 0,1 0 1,0-1-1,-1 1 0,1-1 1,0 0-1,0 0 0,-1 0 1,1 0-1,0 0 0,-1-1 1,8-2-1,3-1 9,-1 0 1,1-2-1,-1 0 1,0 0-1,0-1 1,-1-1-1,0 0 1,0-1-1,-1 0 1,15-16-1,-2 0 10,-1-1 0,-2-1-1,24-40 1,-30 43-18,-1-1-1,19-49 1,-28 61-6,-1-1 0,-1 1 0,0-1-1,0 0 1,-1 0 0,-1 1 0,-1-27-1,0 37 0,-1 1 0,1-1 0,-1 0 0,1 1-1,-1-1 1,0 1 0,0-1 0,0 1 0,-3-5-1,4 7 0,-1-1 0,1 0-1,-1 1 1,1-1-1,-1 1 1,1-1-1,-1 1 1,0 0-1,1-1 1,-1 1-1,0 0 1,0-1 0,1 1-1,-1 0 1,0 0-1,0 0 1,1-1-1,-1 1 1,0 0-1,0 0 1,1 0-1,-1 0 1,0 0 0,0 1-1,1-1 1,-1 0-1,0 0 1,0 0-1,1 1 1,-1-1-1,0 0 1,1 1-1,-1-1 1,0 1-1,1-1 1,-1 1 0,1-1-1,-1 1 1,0-1-1,0 1 1,-6 6-7,0 0 1,1 0-1,0 1 1,0 0-1,0 0 1,1 0 0,-8 17-1,1 2-11,-12 39 0,15-35 37,2 0 0,-7 50 0,13-68-1,0 1 0,0 0 0,2 0 0,-1-1 0,2 1 0,0-1-1,1 1 1,6 20 0,-8-30-61,1-1-1,0 1 0,0 0 1,0-1-1,0 1 1,1-1-1,-1 1 0,1-1 1,0 0-1,0 0 0,0 0 1,0-1-1,1 1 0,-1-1 1,1 0-1,-1 1 0,1-2 1,0 1-1,0 0 0,0-1 1,0 0-1,0 0 0,0 0 1,0 0-1,0-1 1,0 1-1,0-1 0,1 0 1,-1 0-1,0-1 0,0 1 1,0-1-1,0 0 0,0 0 1,0-1-1,0 1 0,0-1 1,0 1-1,0-1 0,5-5 1,-7 6-154,0-1 0,0 1 1,0-1-1,0 0 0,0 0 1,-1 0-1,1 0 1,-1 0-1,1 0 0,-1 0 1,0-1-1,0 1 0,0 0 1,0-1-1,0 1 0,0-1 1,-1 1-1,0-1 0,1 1 1,-1-1-1,0-2 0,-4-10-987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1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19236,'0'6'2049,"1"-4"-1449,-1-7-392,-1 1 1080,1 1-3777,-3-1 1745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1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96 297 18980,'-5'13'1720,"5"8"-1191,2 0-225,-1 6 1240,2 2-840,0-3-440,2 1-48,-1-7-352,0-4-192,-1-9-352,-1-5-216,1-5-337,-1-7 201,-2-8 480,0-2-328,0-10 64</inkml:trace>
  <inkml:trace contextRef="#ctx0" brushRef="#br0" timeOffset="1">23 8 18308,'-6'6'1600,"0"0"-1128,-1 0-224,4-4 817,3 1-385,1-3-512,5-1-272,1-3-624,1-1 928,3-1-320,4-1-72,1 0-104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1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31 19748,'-6'-4'354,"0"0"-1,-1 1 0,1 0 1,0 0-1,-1 0 1,0 1-1,1 0 0,-1 0 1,0 0-1,0 1 1,0 0-1,0 0 0,-10 1 1,14 0-328,0 1 1,-1-1 0,1 0 0,-1 1 0,1 0-1,0 0 1,0 0 0,-1 0 0,1 0-1,0 1 1,0-1 0,0 1 0,0 0-1,1 0 1,-1 0 0,0 0 0,1 0 0,0 1-1,-1-1 1,1 1 0,0 0 0,0 0-1,0-1 1,1 1 0,-1 0 0,1 1-1,-1-1 1,1 0 0,-1 4 0,1-4-40,0 1 1,1-1 0,-1 1-1,0 0 1,1-1 0,0 1-1,0 0 1,0-1 0,0 1-1,1 0 1,-1-1 0,1 1-1,0 0 1,0-1-1,1 1 1,-1-1 0,1 0-1,-1 1 1,1-1 0,0 0-1,0 0 1,0 0 0,1 0-1,-1 0 1,1-1 0,0 1-1,-1-1 1,1 1 0,0-1-1,1 0 1,-1 0-1,0-1 1,0 1 0,1-1-1,-1 1 1,1-1 0,3 0-1,24 7-121,32 2-1,38 8-69,-91-15 204,-1 0 0,0 0 1,0 1-1,-1 0 0,1 0 1,-1 1-1,0 0 0,9 7 1,-16-11 17,0 0 0,1 0 0,-1 0 0,0 0 0,0 0 1,0 0-1,0 1 0,0-1 0,-1 0 0,1 0 0,0 1 0,0-1 1,-1 1-1,1-1 0,-1 1 0,1 2 0,-1-3 13,0 0 0,0-1 0,0 1-1,-1 0 1,1 0 0,0 0 0,0 0 0,-1-1-1,1 1 1,-1 0 0,1 0 0,-1 0 0,1-1-1,-1 1 1,1 0 0,-1-1 0,0 1 0,1-1 0,-1 1-1,0-1 1,0 2 0,-3 0 76,0 0 0,0-1 0,0 1 0,-1-1 1,1 1-1,0-1 0,-1 0 0,1-1 0,-8 1 0,-25-1 213,0-1-1,-54-10 0,70 7-921,1-1-1,0 0 1,-23-11-1,42 16 566,0 0 0,0 0 0,0-1 0,0 1 0,0 0 0,0-1 0,0 1 1,0-1-1,1 1 0,-1-1 0,0 1 0,0-1 0,1 1 0,-1-1 0,0 0 0,1 0 0,-1 1 0,0-1 0,1 0 0,-1 0 0,1 0 0,0 1 0,-1-1 0,1 0 1,0 0-1,-1 0 0,1 0 0,0 0 0,0-2 0,7-10-662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1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 18540,'0'0'37,"0"0"0,0 0-1,1 0 1,-1 0 0,0-1 0,0 1-1,0 0 1,0 0 0,1 0 0,-1 0 0,0 0-1,0 0 1,0 0 0,1 0 0,-1 0 0,0-1-1,0 1 1,0 0 0,1 0 0,-1 0-1,0 0 1,0 0 0,1 0 0,-1 0 0,0 0-1,0 1 1,0-1 0,1 0 0,-1 0-1,0 0 1,0 0 0,0 0 0,1 0 0,-1 0-1,0 0 1,0 0 0,0 1 0,0-1 0,1 0-1,-1 0 1,0 0 0,0 0 0,0 1-1,0-1 1,0 0 0,0 0 0,0 0 0,1 0-1,-1 1 1,0-1 0,0 0 0,0 0 0,0 1-1,0-1 1,0 0 0,0 0 0,0 0-1,0 1 1,0-1 0,0 0 0,0 0 0,0 1-1,0 21 389,-1-16-205,-1 53 1125,-5 154 614,8-149-1717,11 85 1,-11-139-213,1 1 1,0 0-1,0-1 1,1 0-1,0 1 1,1-1 0,0-1-1,1 1 1,8 12-1,-5-15-57,-4-8-299,-4-1 265,0 1-1,0 0 0,0-1 0,0 1 0,0 0 1,0 0-1,0-1 0,-1 1 0,1 0 0,0-1 1,-1 1-1,0-2 0,-19-37-1216,-44-70 0,42 76 1804,1-1-1,-27-64 1,48 97-417,-1 0 0,0 0-1,0 0 1,1 0 0,-1 0 0,1-1-1,0 1 1,0 0 0,0 0 0,0 0 0,0 0-1,0-1 1,1-1 0,-1 3-38,1-1 1,0 1 0,-1 0-1,1 0 1,0 0 0,0 0-1,0 0 1,0 0 0,0 0-1,0 0 1,0 0 0,0 0-1,0 1 1,0-1 0,0 0-1,1 1 1,-1-1 0,0 1-1,0-1 1,1 1 0,1-1-1,26-5 226,56-6-1,-59 10-571,0-2 0,-1 0 1,29-9-1,-17-1-29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 16452,'-1'13'693,"0"-1"0,1 0 1,0 1-1,0-1 1,2 1-1,-1-1 1,7 21-1,3 3 39,18 41 1,-27-71-657,17 34 289,-18-38-324,0-1 0,0 1 0,0-1 0,-1 0 1,1 1-1,0-1 0,1 0 0,-1 0 0,0 1 0,0-1 0,0 0 0,1-1 0,-1 1 0,1 0 0,-1 0 0,1 0 0,-1-1 0,1 1 0,-1-1 0,1 1 0,-1-1 0,3 1 0,-3-2-13,-1 1-1,1 0 1,-1 0-1,1 0 1,0-1-1,-1 1 1,1 0-1,-1-1 0,1 1 1,-1-1-1,1 1 1,-1-1-1,1 1 1,-1-1-1,1 1 1,-1-1-1,0 1 1,1-1-1,-1 1 0,0-1 1,1 0-1,-1 1 1,0-1-1,0 0 1,0 1-1,0-1 1,1 0-1,-1 1 1,0-1-1,0-1 1,-1-25 452,1 24-398,-2-19 83,-1 1 1,-1 0-1,0 0 0,-2 0 1,0 1-1,-2-1 1,0 2-1,-15-27 0,9 30-184,14 16 10,-1 0 1,1 0-1,0 0 1,0 0-1,0 0 1,0 0 0,-1 0-1,1 0 1,0 0-1,0 0 1,0 0 0,-1 1-1,1-1 1,0 0-1,0 0 1,0 0-1,0 0 1,-1 0 0,1 0-1,0 0 1,0 0-1,0 0 1,0 1 0,0-1-1,0 0 1,-1 0-1,1 0 1,0 0-1,0 0 1,0 1 0,0-1-1,0 0 1,0 0-1,0 0 1,0 0-1,0 1 1,0-1 0,0 0-1,0 0 1,0 0-1,0 1 1,0-1 0,0 0-1,0 0 1,0 0-1,0 0 1,0 1-1,0-1 1,0 2-118,0 0 0,1 1 0,-1-1 1,1 0-1,-1 0 0,1 0 0,0 1 0,0-1 0,0 0 0,0 0 0,0-1 0,0 1 1,1 0-1,2 3 0,-2-3-66,0-1 0,1 1 1,-1 0-1,0-1 0,1 0 0,-1 1 1,1-1-1,0 0 0,-1-1 0,1 1 1,0 0-1,-1-1 0,1 1 1,0-1-1,5 0 0,-1 0-44,1-1 1,-1 0-1,0-1 0,0 1 0,9-4 0,22-11-756</inkml:trace>
  <inkml:trace contextRef="#ctx0" brushRef="#br0" timeOffset="0.5">387 0 14571,'-9'13'589,"0"-1"-1,0 1 0,2 1 1,-1-1-1,2 1 0,0 1 1,0-1-1,-3 18 1,8-27-490,0 0 1,0 0 0,0 0 0,1 0 0,0 0-1,0 0 1,0 0 0,0 0 0,1 0 0,0 0-1,0 0 1,1 0 0,-1 0 0,1 0 0,0-1-1,0 1 1,1-1 0,-1 1 0,1-1 0,0 0-1,0 0 1,0 0 0,1-1 0,-1 1 0,1-1-1,0 1 1,0-1 0,7 3 0,-6-3-33,1 0 1,0 0-1,1-1 0,-1 0 1,0 0-1,1-1 1,-1 1-1,1-2 0,-1 1 1,1-1-1,0 0 1,-1 0-1,1 0 0,-1-1 1,11-3-1,-13 4-18,-1-1 0,1 0 0,-1-1 0,0 1 0,1 0 0,-1-1 0,0 0 0,0 0 0,0 0 0,0 0 0,0 0 0,-1-1 0,1 1 0,-1-1 0,0 1 0,1-1 0,-1 0 0,0 0 0,-1 0 0,1 0 0,0-1 0,-1 1 0,0 0 0,0-1 0,0 1 0,0-1 0,0 1 0,-1-1 0,1-6 0,-2 2-64,0-1-1,0 0 1,-1 0-1,0 1 0,-1-1 1,0 1-1,0 0 0,-1 0 1,0 0-1,0 0 1,-1 1-1,0-1 0,-7-7 1,7 9-410,0 0-1,-1 0 1,0 1 0,0 0 0,0 0 0,-1 0 0,0 1-1,0 0 1,-8-4 0,15 7-372,12 1-25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5:1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20012,'-3'8'1969,"6"13"-1457,-3 5-208,0 6 1192,2 5-1032,-2 1-72,6 2-256,-3 3-248,1-5-720,0-2-168,4-11 776,3-7-192,2-13-176</inkml:trace>
  <inkml:trace contextRef="#ctx0" brushRef="#br0" timeOffset="1">133 736 18588,'-8'15'1952,"0"-2"-1367,5-6-601,0-4 1272,3-6-936,5-1-184,2-5-280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 18756,'8'-22'1496,"-6"18"-1064,-1 4-184,-1 20 953,-4 21-713,-2 12-224,-1 8-16,-3 14-56,1 5-16,0 0-64,0-1-16,5-10 0,1-4-72,3-14-528,1-8-448,8-29 816,3-18-128,7-34-120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651 269 16612,'5'20'2008,"-10"20"-1064,-8-1-416,-6 11 2209,1 5-1897,4 9-280,2 2-40,5 0-256,4-6-88,3-5-168,1-4-128,4-11-352,-2-8-208,-2-22-632,-7-36-1193,-1-8 1633,-5-14-248</inkml:trace>
  <inkml:trace contextRef="#ctx0" brushRef="#br0" timeOffset="1">6 99 18916,'-6'-10'1808,"10"-1"-1111,10 0-225,16 3 864,13-3-120,13 1-368,10 0-159,10 0-233,3 2-24,3 4-232,-1 1-176,-9 2-616,-8 1-665,-11 0 1049,-17 0-200,-15-2-160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18676,'3'-25'2208,"-2"-1"-1487,5 17 1087,-6 27-960,0 5-144,0 15-312,0 4-176,-1 9-232,-2 8-136,0 5-552,-3-1-328,4-8 848,1-5-168,1-11-144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12 17412,'1'0'102,"-1"-1"0,1 1 0,-1 0 1,1-1-1,-1 1 0,0-1 0,1 1 1,-1-1-1,0 1 0,1-1 0,-1 1 1,0-1-1,0 1 0,1-1 0,-1 1 0,0-1 1,0 0-1,0 1 0,0-1 0,0 1 1,0-2-1,-1 2-35,1 0 0,-1 0 0,0 0 1,1 1-1,-1-1 0,0 0 0,1 0 0,-1 0 0,0 1 0,1-1 1,-1 0-1,1 0 0,-1 1 0,0-1 0,1 1 0,-1-1 1,1 1-1,-1-1 0,1 1 0,-1 0 0,-16 17 254,1 0 0,1 1 0,0 1 0,2 0 0,-16 31 0,27-48-310,-41 77 55,-56 143 1,79-164-46,1 1-1,4 0 1,-11 86 0,26-143-37,-3 18-51,1 0 0,2 35 0,1-50-26,-1 0 1,1 0-1,1 0 0,-1 0 0,6 11 0,-6-14 3,0-1 0,0 1 0,1-1 0,-1 0 1,1 0-1,0 0 0,-1 0 0,1 0 0,0 0 0,0 0 0,1-1 0,-1 1 1,0-1-1,3 2 0,-2-2-35,-1 0 0,1 0 0,-1-1 0,1 1 0,-1-1 0,1 1 0,-1-1 0,1 0 0,0 0 0,-1 0 0,1 0 0,-1-1 0,1 1 0,-1-1 0,1 0 0,-1 1 0,1-1 0,3-2 0,4-3-70,-1 1-1,0-1 1,10-9-1,-14 11 23,37-31-851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19460,'1'2'143,"0"-1"0,-1 0 0,1 0 0,0 1 1,-1-1-1,1 0 0,-1 1 0,0-1 0,1 1 0,-1-1 0,0 0 0,0 1 0,0-1 0,0 1 0,0-1 0,-1 3 0,-5 27 205,4-22 88,-20 73 356,-44 110 0,10-34-296,55-155-469,0 0 0,0 0 0,0 1 0,0-1 0,1 0-1,0 0 1,-1 0 0,1 1 0,0-1 0,1 0 0,0 7 0,0-9-16,-1 0-1,1 0 1,0 0 0,-1 0 0,1 0 0,0 0-1,0 0 1,0 0 0,0-1 0,0 1-1,0 0 1,0-1 0,0 1 0,0 0 0,0-1-1,0 1 1,1-1 0,-1 0 0,0 1 0,0-1-1,0 0 1,1 0 0,-1 0 0,0 0-1,0 0 1,1 0 0,-1 0 0,0 0 0,0 0-1,0-1 1,1 1 0,0-1 0,27-5 115,35-13-1,13-3-1246,-59 15 662,-15 3 158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22 21261,'0'-1'83,"1"1"1,-1-1 0,1 0 0,-1 1 0,0-1 0,0 1-1,1-1 1,-1 1 0,0-1 0,0 0 0,0 1-1,1-1 1,-1 0 0,0 1 0,0-1 0,0 0 0,0 1-1,0-1 1,0 0 0,-1 1 0,1-1 0,0 1 0,0-1-1,0 0 1,0 1 0,-1-1 0,1 0 0,-1 0 0,0 1-4,0-1 0,1 1 1,-1 0-1,0-1 0,0 1 1,0 0-1,0 0 1,0-1-1,0 1 0,0 0 1,0 0-1,0 0 0,0 0 1,0 0-1,0 1 0,-1-1 1,-5 2 128,0-1 1,0 1-1,0 1 1,-6 3 0,-3 3-154,0 1 1,1 0-1,1 1 1,0 1-1,0 0 1,1 1 0,1 1-1,-18 23 1,22-25-54,0 0 0,1 0 0,0 1 0,0 0 0,2 0 0,0 1 0,0-1 0,1 1 0,1 0 0,0 0 0,-1 20 0,4-32-3,0 0 0,0 0 1,0 1-1,0-1 0,0 0 0,1 1 0,-1-1 1,1 0-1,-1 0 0,1 1 0,0-1 0,0 0 0,0 0 1,0 0-1,0 0 0,2 2 0,-2-3 3,1 0-1,-1 0 1,0 0-1,0 0 1,1-1-1,-1 1 0,0 0 1,1-1-1,-1 1 1,1-1-1,-1 0 1,0 1-1,1-1 1,-1 0-1,1 0 1,-1 0-1,1 0 1,-1 0-1,3 0 1,1-2 12,1 1 0,-1-1 0,0 0 0,1 0 0,-1 0 0,0-1 0,0 0 0,0 0 0,-1 0 0,1-1 0,5-5 0,-1 0 54,0 0-1,-1-1 1,10-16-1,-16 23-42,0 0 1,0 0-1,0 0 0,-1-1 0,1 1 1,-1 0-1,0-1 0,0 1 0,0-1 1,0 0-1,-1 1 0,1-1 1,-1 0-1,0 1 0,0-1 0,-1-5 1,1 9-20,-1-1-1,1 0 1,0 0 0,0 1 0,-1-1 0,1 0 0,0 1 0,-1-1 0,1 0 0,-1 1 0,1-1 0,-1 1 0,1-1 0,-1 1 0,1-1 0,-1 1 0,0-1 0,1 1 0,-1 0 0,0-1 0,1 1 0,-1 0 0,0-1 0,1 1 0,-2 0 0,0 0 4,1 0 0,-1 0 1,0 0-1,0 0 1,1 0-1,-1 0 1,0 1-1,1-1 1,-1 1-1,-2 1 1,-2 0 8,1 1 0,0 0 1,0 0-1,0 0 1,-7 8-1,-6 16-5,14-11-41,4-16 24,0 1-1,0-1 1,0 1 0,0-1-1,0 1 1,0-1 0,0 1 0,1-1-1,-1 0 1,0 1 0,0-1-1,0 1 1,1-1 0,-1 0 0,0 1-1,0-1 1,1 0 0,-1 1-1,0-1 1,1 0 0,-1 0 0,1 1-1,-1-1 1,0 0 0,1 0-1,-1 1 1,1-1 0,0 0 0,2 1-7,0-1 0,1 0 0,-1 0-1,0 0 1,1 0 0,-1-1 0,0 1 0,0-1 0,0 0 0,1 0 0,-1 0 0,3-2 0,43-21-76,-34 16 54,13-8-30,-23 12 36,1 0 0,0 0 1,1 1-1,-1 0 1,1 0-1,-1 0 1,1 1-1,0 0 0,0 0 1,12-1-1,-18 3 20,0 0 0,0 0 0,0 0 0,-1 1 0,1-1 0,0 0 0,0 0 0,-1 1 0,1-1 0,0 1 0,0-1-1,-1 0 1,1 1 0,-1 0 0,1-1 0,0 1 0,-1-1 0,1 1 0,-1 0 0,1-1 0,-1 1 0,0 0 0,1-1 0,-1 1 0,0 0 0,1 0 0,-1-1-1,0 1 1,0 0 0,1 0 0,-1 0 0,0 0 0,0 0 0,-3 29-107,3-28 101,-7 29-210,0-1 0,-2 1 0,-20 44 0,18-57 658,10-21-359,5-11-131,7-13 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16580,'5'8'462,"-1"1"1,-1-1 0,1 1 0,-1 0 0,-1-1 0,0 1 0,2 13 0,0 65 1340,-3-43-887,2 26-241,-4-1-1,-2 1 1,-20 105-1,15-138-839,-1 1 0,-2-1 0,-2 0 0,-2-2 0,-1 1 0,-1-2 0,-43 63 0,41-71-236,-2 0 1,0-1-1,-2-1 0,-38 31 1,19-27-276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19364,'-9'18'2009,"12"-5"-1145,10-1-344,19-7 1512,12 0-1047,11-2-345,7-2-64,2-1-448,-1 0-240,-8 0-760,-7 0-441,-19 2 1033,-10 5-232,-26 3-208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0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20612,'27'5'1857,"19"-5"-1281,5-2-256,3-1 592,3-1-192,-3-2-1160,-3 0 664,-19 5-296,-15 1-128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97 249 13787,'-8'7'307,"0"-1"0,1 2 0,1-1 0,-1 1 0,1 0 0,0 1 0,1-1 0,0 1 0,0 0 0,1 1 0,0-1 0,-4 16 0,3-8-31,1 1 0,1-1 0,1 1 0,0 0 0,1 0 0,2 22 0,-1-34-219,1 0 0,0 0 1,0 0-1,1 0 1,0 0-1,0 0 1,0 0-1,1 0 1,0-1-1,4 8 0,-6-12-47,0 1 1,1-1-1,-1 0 0,0 0 0,0 0 0,1 1 0,-1-1 0,1-1 1,-1 1-1,1 0 0,-1 0 0,1 0 0,-1-1 0,1 1 0,0-1 0,-1 1 1,3-1-1,-2 0-4,1 0 0,-1 0-1,0-1 1,1 1 0,-1-1 0,0 1 0,1-1 0,-1 0 0,0 0 0,0 0 0,0 0 0,0-1 0,0 1 0,0 0 0,0-1-1,1-1 1,5-5 45,-1-1 0,1 1 0,-2-1 0,0 0 0,0-1 0,0 0 0,-1 0-1,-1 0 1,0 0 0,0-1 0,2-11 0,1-9 227,-1 1 1,4-55-1,-8 37 131,-4-58 0,1 91-309,-1-1 0,-1 0-1,0 0 1,-1 1 0,0 0 0,-1 0 0,-10-20-1,14 33-89,0 0 0,0 0 0,-1 1 0,1-1 0,0 1 0,0-1 0,-1 1 0,1-1 0,-4-1 0,5 2-6,-1 1 0,1 0 0,-1 0 0,0-1 0,1 1 0,-1 0 0,1 0 0,-1 0 0,0 0 0,1-1-1,-1 1 1,1 0 0,-1 0 0,0 0 0,1 0 0,-1 1 0,0-1 0,1 0 0,-1 0 0,1 0 0,-2 1-1,1 0 5,-1 0-1,1 0 0,0 1 0,-1-1 0,1 0 0,0 1 0,0-1 0,0 1 0,0-1 0,0 1 1,0 0-1,1-1 0,-1 1 0,1 0 0,-1 0 0,1-1 0,-1 1 0,1 0 0,0 3 0,-1 14 36,0 1 0,2-1-1,0 1 1,2-1 0,0 1-1,1-1 1,11 33 0,-4-21-8,2 1 0,2-2 0,31 51 0,-24-48-113,30 34 0,-42-56-163,0 0 1,1 0 0,0-1-1,1 0 1,0-1-1,16 9 1,-21-16-60,-9-9-116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1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19404,'0'0'71,"1"0"0,-1 0 0,1 0 0,-1 0 0,1 0-1,-1 1 1,1-1 0,-1 0 0,1 0 0,-1 0 0,1 1 0,-1-1 0,0 0 0,1 1 0,-1-1-1,1 0 1,-1 1 0,0-1 0,1 1 0,-1-1 0,0 0 0,1 1 0,-1-1 0,0 1-1,0-1 1,0 1 0,1-1 0,-1 1 0,0-1 0,0 1 0,0-1 0,0 1 0,0 1-1,0 21-70,-1-17 237,-22 258 1820,-12 240-1749,29-362 720,33-480-217,-17 252-772,-2 12-34,14-107 3,-15 142-7,1-1 0,20-52 0,-27 87-2,1 1 0,0-1 0,0 1 0,0 0 1,0 0-1,1 0 0,0 0 0,0 0 0,0 1 1,0-1-1,6-4 0,-7 7 0,0 0 0,0 0-1,0 0 1,0 0 0,0 0 0,0 0-1,0 1 1,0-1 0,1 1 0,-1 0 0,0-1-1,0 1 1,0 0 0,1 0 0,-1 1-1,0-1 1,0 0 0,0 1 0,1-1 0,-1 1-1,0 0 1,0 0 0,0-1 0,0 1-1,3 2 1,6 5-40,0 1 0,-1-1 0,0 1-1,0 1 1,-1 0 0,0 1 0,0-1-1,-1 2 1,-1-1 0,0 1 0,10 24 0,-15-32 28,-1-1 1,0 1 0,0-1 0,-1 1 0,1 0 0,-1-1 0,1 1 0,-1 0 0,0-1 0,0 1 0,-1 0 0,1-1 0,-1 1 0,0-1 0,-2 7 0,1-5 13,-1-1 0,1 1 0,-1-1 0,0 0 0,0 0 0,-1 0 0,1 0 0,-1 0-1,0-1 1,-4 4 0,-7 2 45,1 0-1,-2-1 1,1 0-1,-1-1 1,-28 8-1,26-10-144,0 0-1,-1-2 0,1 0 1,-1 0-1,-37-2 1,54-1-37,1 0-1,0 0 1,-1 0 0,1-1 0,0 1-1,-1 0 1,1-1 0,0 1 0,-1-1 0,1 0-1,0 1 1,0-1 0,0 0 0,-2-1-1,2 2 108,1 0-1,0-1 0,0 1 1,0 0-1,0 0 0,0 0 0,0 0 1,0 0-1,0 0 0,0-1 1,0 1-1,0 0 0,0 0 1,0 0-1,0 0 0,0 0 0,0-1 1,0 1-1,0 0 0,0 0 1,0 0-1,0 0 0,0 0 1,0-1-1,0 1 0,0 0 0,0 0 1,0 0-1,0 0 0,0 0 1,0-1-1,0 1 0,0 0 0,0 0 1,1 0-1,-1 0 0,0 0 1,0 0-1,0 0 0,0-1 1,14-2-688,8 3-208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1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42 16948,'1'-1'108,"0"1"0,0-1 0,-1 0 1,1 1-1,0-1 0,0 0 0,-1 0 1,1 0-1,0 1 0,-1-1 1,1 0-1,-1 0 0,1 0 0,-1 0 1,0 0-1,1 0 0,-1 0 0,0 0 1,0 0-1,1 0 0,-1 0 0,0 0 1,0 0-1,0 0 0,0 0 0,-1 0 1,1 0-1,0 0 0,-1-2 0,0 2 40,0 0-1,0 0 0,0 0 0,0 0 1,-1 0-1,1 0 0,0 0 0,-1 1 0,1-1 1,-1 0-1,1 1 0,-1-1 0,1 1 1,-1 0-1,1-1 0,-1 1 0,0 0 0,1 0 1,-1 0-1,1 0 0,-4 1 0,-7 0 16,0 0 0,0 2 0,0-1 0,1 2 0,-1-1-1,1 2 1,0-1 0,0 2 0,0-1 0,1 2 0,-12 8-1,4-2-89,2 0-1,-1 2 0,2 0 0,0 1 0,-18 26 1,24-29-14,0 0 1,1 1-1,1 0 1,1 0 0,0 1-1,-8 29 1,13-38-40,0-1 0,0 1 0,1 0 0,-1 0-1,1 0 1,1 0 0,-1 0 0,1 0 0,2 8 0,-2-10-12,1-1 1,-1 1-1,1 0 0,0-1 0,0 0 1,0 1-1,0-1 0,1 0 0,-1 0 0,1 0 1,0 0-1,0-1 0,0 1 0,0-1 0,5 3 1,-1-1-5,0-2 1,1 1 0,-1-1-1,0 0 1,1 0 0,-1-1-1,1 0 1,-1 0 0,1-1-1,0 0 1,-1 0 0,1-1-1,0 0 1,-1 0 0,1-1-1,-1 0 1,8-3 0,-1 0 26,0 0-1,-1-1 1,0-1 0,0 0 0,0-1 0,-1 0 0,22-20-1,-31 25 0,0-1 1,0 1-1,0-1 0,-1 0 0,1 0 0,-1 0 0,0 0 0,0 0 0,-1 0 0,1-1 0,0-6 0,-1 10-19,-1 0 1,0 0-1,0 0 1,0 0-1,0 0 1,0 0-1,0 0 1,0 0-1,0 1 1,-1-1-1,1 0 0,0 0 1,-1 0-1,1 0 1,0 0-1,-1 0 1,1 1-1,-1-1 1,1 0-1,-1 0 0,1 1 1,-2-2-1,0 1 1,1 0 0,-1 1-1,0-1 1,1 1-1,-1 0 1,1-1 0,-1 1-1,0 0 1,1 0-1,-1 0 1,0 0-1,1 0 1,-1 0 0,0 1-1,1-1 1,-1 0-1,1 1 1,-3 0 0,-5 3 0,-1 0-1,1 0 1,-1 1 0,1 1 0,1-1 0,-1 1 0,1 1 0,0-1 0,1 2 0,-1-1 0,1 1 0,1 0-1,-1 0 1,-5 11 0,11-17-16,0 0 0,0 0 0,1 0 1,-1 0-1,0 0 0,1 0 0,-1 0 0,1 0 0,0 1 0,-1 2 0,2-4 2,-1 0 0,0-1 0,0 1 0,0-1 0,1 1 0,-1 0 0,0-1 0,1 1 0,-1-1 0,1 1 0,-1-1 0,0 1 0,1-1 0,-1 1 0,1-1 0,-1 1 0,1-1 0,0 0 0,-1 1 0,1-1 0,-1 0 0,1 1 0,0-1 0,-1 0 0,1 0 0,0 0 0,-1 0 0,1 1 0,0-1 0,-1 0 0,1 0 0,0 0 0,-1 0 0,1-1 0,0 1 0,-1 0 0,1 0 0,0 0 0,-1 0 0,2-1 0,8-2-13,-1 0-1,1 0 1,-1-1 0,0 0-1,0 0 1,14-11-1,50-38-47,-69 50 61,98-81-34,-102 83 35,1 0 1,1 1 0,-1-1-1,0 0 1,0 0 0,0 1-1,0-1 1,0 1 0,1-1-1,-1 1 1,0-1 0,1 1-1,-1 0 1,0 0 0,3-1-1,-4 2 1,1-1 1,0 1-1,-1 0 0,1-1 0,-1 1 1,1 0-1,-1 0 0,1-1 1,-1 1-1,1 0 0,-1 0 0,0 0 1,1-1-1,-1 1 0,0 0 0,0 0 1,1 0-1,-1 0 0,0 0 0,0 0 1,0-1-1,0 1 0,0 0 0,-1 0 1,1 1-1,-3 39 13,-1 0 1,-19 75-1,7-44-237,2-12-1243,14-54 1032,3-12 186,5-17-209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1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24093,'7'10'2241,"-3"-4"-1481,2-6 472,3-6-904,0 1-232,-1 0-744,-5-1-784,-11 0 1168,-6 7-256,-6 8-185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2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424 118 14675,'1'-3'141,"0"-1"0,0 0 0,-1 0 0,0 1 0,0-1 0,0 0 0,0 0-1,0 0 1,-1 1 0,1-1 0,-1 0 0,0 0 0,0 1 0,-1-1 0,1 1 0,-1-1 0,0 1 0,0 0-1,0-1 1,0 1 0,0 0 0,-1 0 0,1 1 0,-5-5 0,3 4-73,1 1 0,0-1 0,-1 1-1,0-1 1,0 1 0,1 0 0,-1 0 0,0 1 0,-1-1 0,1 1-1,0 0 1,0 0 0,0 1 0,-1-1 0,1 1 0,0 0 0,-1 0-1,1 0 1,0 1 0,-1-1 0,-5 2 0,1 2 3,0 0 1,1 0-1,-1 1 1,1 0-1,0 0 1,0 1-1,1 0 1,-1 0-1,-6 9 1,-8 9 102,-25 36 0,26-29-102,2-1 0,1 2 0,-24 57 0,33-65-56,1 0 1,1 0-1,1 1 0,1 0 1,1 0-1,0 30 1,3-49-17,1 1 1,1-1 0,0 1 0,-1-1 0,2 1 0,-1-1-1,1 0 1,0 0 0,0 0 0,1 0 0,6 11 0,-6-13-1,-1-1-1,1 1 1,0-1 0,1 0 0,-1 0 0,1 0 0,-1 0 0,1-1 0,0 1-1,0-1 1,0 0 0,0 0 0,0 0 0,1-1 0,-1 0 0,0 0 0,9 2 0,-1-2 90,0-1 1,0 0 0,0-1 0,0 0-1,0 0 1,0-1 0,0-1 0,-1 0-1,1-1 1,-1 0 0,0-1 0,0 0-1,0 0 1,-1-1 0,0-1 0,0 0-1,11-10 1,-19 15-43,0 1-1,-1-1 1,1 0 0,-1 1-1,1-1 1,-1 0-1,0 0 1,0 0 0,0 0-1,0 0 1,0 0-1,0 0 1,0 0 0,-1 0-1,1-1 1,-1 1-1,0 0 1,1-4 0,-2 5-10,1-1 0,-1 0 0,1 0 0,-1 1 0,1-1 0,-1 0 1,0 1-1,0-1 0,0 0 0,0 1 0,0-1 0,-1 1 0,1 0 0,0-1 1,0 1-1,-1 0 0,-2-2 0,-1 0 11,-1 0-1,1 0 1,-1 1-1,0 0 1,1 0-1,-1 0 1,0 1-1,0-1 1,0 1-1,0 1 1,-1-1-1,-5 2 1,5-1-34,0 2 1,0-1-1,0 1 1,0 0-1,-11 5 1,16-6-16,0 0-1,0 0 1,0 0 0,0 0 0,0 1 0,1-1 0,-1 1-1,0-1 1,-2 5 0,3-6-1,1 1-1,-1 0 1,1 0-1,-1 0 1,1 0 0,0 0-1,0 0 1,-1 0-1,1 0 1,0 0 0,0 0-1,0 0 1,0 0-1,0 0 1,0 0 0,0 0-1,0 0 1,1 0-1,-1 0 1,0 0 0,1 0-1,0 2 1,0-1 0,0-1-1,1 1 1,-1-1 0,1 1 0,0-1 0,-1 1-1,1-1 1,0 0 0,0 0 0,0 0 0,0 0-1,0 0 1,0 0 0,0-1 0,0 1 0,0-1-1,0 1 1,0-1 0,0 0 0,0 0 0,0 0 0,1 0-1,-1 0 1,4-1 0,7 0 0,0-1 0,21-6-1,0-3 6,42-19-1,-7 2 4,-69 28-8,1 0 1,-1-1-1,0 1 0,1 0 1,-1 0-1,0 0 1,1 0-1,-1 0 1,0-1-1,1 1 0,-1 0 1,1 0-1,-1 0 1,1 0-1,-1 0 1,0 0-1,1 0 0,-1 0 1,1 0-1,-1 1 1,0-1-1,1 0 1,-1 0-1,0 0 0,1 0 1,-1 0-1,1 1 1,-1-1-1,0 0 1,1 0-1,-1 1 0,0-1 1,0 0-1,1 1 1,-2 15-18,-20 28-6,17-35 19,-7 13 4,2-4-260,0 0 0,-8 30 0,17-48 253,0 0 1,-1 1-1,1-1 0,0 0 1,0 1-1,0-1 1,0 0-1,-1 1 0,1-1 1,0 0-1,0 1 0,0-1 1,0 1-1,0-1 1,0 0-1,0 1 0,0-1 1,0 1-1,0-1 1,1 0-1,-1 1 0,0-1 1,0 0-1,0 1 1,0-1-1,1 0 0,-1 1 1,0-1-1,0 0 0,0 1 1,1-1-1,-1 0 1,0 0-1,1 1 0,-1-1 1,0 0-1,0 0 1,1 1-1,-1-1 0,1 0 1,8-3-180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2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18532,'0'16'1680,"-7"8"-1288,-8 13-192,0 10 665,1 8-513,-1 5-80,5-2-64,3 1-64,4-8-88,3-5-32,0-9-136,0-8-160,1-10-488,1-4-161,-2-9 713,-5-5-176,1-5-144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15867,'1'-4'151,"-1"1"0,1 0-1,0 0 1,0 0 0,0-1-1,0 1 1,1 0 0,-1 0 0,1 1-1,0-1 1,-1 0 0,1 1-1,1-1 1,-1 1 0,0-1-1,5-2 1,-2 1 42,0 1 0,0 0 0,0 0 0,1 1 0,0-1 0,-1 1 0,1 1 0,9-3 0,3 2 134,1 0-1,-1 1 1,1 0-1,-1 2 0,21 3 1,-20-2-276,-1 1 0,1 1 1,-1 1-1,1 1 0,-1 0 0,-1 1 1,1 1-1,-1 1 0,-1 0 1,19 14-1,-32-21-37,0 1 1,0 0-1,0-1 1,-1 1-1,1 0 1,-1 0-1,0 0 1,0 0-1,0 1 0,3 6 1,-4-9-2,-1 1 0,0 0 1,1 0-1,-1-1 0,0 1 0,0 0 0,0-1 1,0 1-1,0 0 0,-1 0 0,1-1 1,0 1-1,-1 0 0,1-1 0,-1 1 0,0 0 1,1-1-1,-1 1 0,0-1 0,0 1 1,0-1-1,0 1 0,0-1 0,-1 0 0,-1 2 1,-5 4 66,-1 0 0,-1 0 0,1-1 0,-1 0 0,0-1 0,-21 8 0,-67 17 333,94-29-401,-9 3-3,6-1-47,0-1 0,0 0 0,0-1 0,0 0 0,0 0 0,0 0 1,-1-1-1,1 0 0,0 0 0,-8-2 0,15 2 14,-1 0 0,1-1 0,-1 1-1,0 0 1,1 0 0,-1-1 0,1 1 0,-1 0 0,1-1-1,-1 1 1,1-1 0,-1 1 0,1-1 0,-1 1-1,1-1 1,0 1 0,-1-1 0,1 1 0,0-1 0,-1 0-1,1 1 1,0-1 0,0 1 0,0-1 0,-1 0 0,1 1-1,0-1 1,0 0 0,0 1 0,0-1 0,0 1-1,0-1 1,0 0 0,1 1 0,-1-1 0,0 0 0,0 1-1,0-1 1,1 1 0,-1-1 0,1 0 0,0-3-15,1 0 1,0 0-1,0 1 0,0-1 1,1 1-1,2-4 0,24-20-319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2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18348,'1'6'2427,"-5"14"-1597,-1-1 0,-8 20 0,-1 7-313,-125 381 458,137-421-970,-5 20 42,7-25-44,0 0 0,0-1 0,0 1-1,0-1 1,0 1 0,0 0 0,0-1-1,1 1 1,-1-1 0,0 1-1,0-1 1,1 1 0,-1-1 0,0 1-1,1-1 1,-1 1 0,1-1 0,-1 1-1,0-1 1,1 1 0,-1-1 0,1 0-1,-1 1 1,1-1 0,-1 0-1,1 0 1,0 1 0,-1-1 0,1 0-1,-1 0 1,1 0 0,0 0 0,-1 0-1,1 0 1,-1 0 0,1 0-1,0 0 1,-1 0 0,2 0 0,17-1-47,0-2 0,0 0 0,34-10 0,25-5-1457,-60 15 1188,-7-2-107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2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63 15611,'11'-19'2321,"0"2"-1281,-11 5-408,-5 0 1177,-9 9-473,-7 3-168,-12 8-496,-4 3-200,-7 10-328,-5 2-72,1 8-56,1 2 8,6 7 32,5 1 8,15 1-8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2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61 17212,'3'-56'4843,"-3"56"-4803,0-1-1,-1 1 0,1 0 0,0 0 1,0-1-1,0 1 0,0 0 0,-1 0 0,1-1 1,0 1-1,0 0 0,0 0 0,-1 0 1,1-1-1,0 1 0,0 0 0,-1 0 0,1 0 1,0 0-1,-1 0 0,1 0 0,0-1 1,0 1-1,-1 0 0,1 0 0,0 0 0,-1 0 1,1 0-1,0 0 0,0 0 0,-1 0 1,1 0-1,0 0 0,-1 1 0,1-1 0,0 0 1,0 0-1,-1 0 0,1 0 0,-1 0 1,-11 5 268,-31 13 251,11-5-249,-55 31 0,59-27-270,1 2 1,1 1 0,1 1-1,-38 40 1,54-51-32,0 0 0,1 1 0,0 0 0,0 1 0,2-1 1,-1 2-1,2-1 0,-1 0 0,2 1 0,0 0 0,0 0 0,1 0 0,1 1 1,-1 14-1,2-24-11,1 0 0,1 0 1,-1 0-1,0 1 0,1-1 0,0 0 1,0 0-1,0-1 0,1 1 0,-1 0 1,1 0-1,0-1 0,0 1 0,0-1 1,0 1-1,1-1 0,0 0 1,2 3-1,0-2-2,-1-1 1,1 0 0,0 0 0,0 0-1,0-1 1,0 1 0,0-1-1,0 0 1,1-1 0,-1 1-1,1-1 1,9 0 0,-3 0-1,0-1 0,-1 0 0,1-1-1,-1 0 1,0-1 0,1-1 0,16-5 0,-20 5 22,0 0 0,0 0 0,0-1 0,-1 0 0,1-1-1,-1 1 1,0-1 0,-1-1 0,1 1 0,10-13 0,-16 17-3,0-1 0,1 1 0,-1-1 0,0 1 0,0-1 1,0 0-1,0 1 0,0-1 0,0 0 0,-1 0 0,1 1 0,-1-1 0,1 0 1,-1 0-1,1 0 0,-1 0 0,0 0 0,0 0 0,0 0 0,0 1 1,-1-1-1,1 0 0,0 0 0,-1 0 0,1 0 0,-1 0 0,0 0 0,1 1 1,-2-3-1,-1 1 7,1 1 0,-1-1 1,1 1-1,-1 0 1,0 0-1,0 0 0,0 0 1,0 0-1,0 1 1,-1 0-1,1-1 0,0 1 1,-1 0-1,1 1 1,-6-2-1,-5 0-6,-2 0 1,1 1-1,0 1 0,0 0 1,0 1-1,0 1 0,0 0 1,0 1-1,0 0 0,1 2 1,-26 10-1,39-15-16,0 1 0,0-1-1,0 1 1,0-1 0,0 1 0,0-1 0,0 1-1,0 0 1,1-1 0,-1 1 0,0 0 0,1 0-1,-1 0 1,0 0 0,1-1 0,-1 1 0,0 2-1,1-3 1,0 1 0,0-1-1,0 1 1,1-1-1,-1 0 1,0 1 0,0-1-1,0 1 1,1-1-1,-1 0 1,0 1-1,0-1 1,1 0 0,-1 1-1,0-1 1,1 0-1,-1 1 1,0-1-1,1 0 1,-1 0 0,1 1-1,-1-1 1,0 0-1,1 0 1,-1 0-1,1 0 1,0 0 0,4 2-4,1-1 0,-1 0 0,1 0 0,0 0 0,7-1 0,19-3-3,0 0 0,-1-3 0,1 0 0,-1-2 0,-1-2 0,1 0 0,38-20 0,-64 27 4,0 1-1,-1-1 0,1 0 0,-1 0 0,6-4 1,-10 7-1,0 0 1,0 0 0,0 0-1,1 0 1,-1 0 0,0 0-1,0 0 1,0 0 0,0 0-1,1 0 1,-1 0 0,0 0-1,0 0 1,0 0 0,0 1 0,1-1-1,-1 0 1,0 0 0,0 0-1,0 0 1,0 0 0,0 0-1,1 1 1,-1-1 0,0 0-1,0 0 1,0 0 0,0 1-1,0-1 1,0 0 0,0 0-1,0 0 1,0 0 0,0 1-1,0-1 1,0 0 0,0 0-1,0 0 1,0 1 0,0-1 0,0 0-1,0 0 1,0 0 0,0 1-1,0-1 1,0 0 0,1 11-33,-3 18 19,-1 0 0,-1 0 1,-11 39-1,7-36-194,1 0 0,-2 41-1,11-64-582,2-13 421,9-18 61,0-10-77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3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74 17348,'-12'15'2160,"12"-15"-2113,0 0 0,0 0 0,0 0 1,0 1-1,0-1 0,0 0 0,0 0 0,0 1 1,0-1-1,0 0 0,0 0 0,0 0 1,0 1-1,0-1 0,0 0 0,0 0 0,0 1 1,0-1-1,0 0 0,0 0 0,0 0 1,0 1-1,0-1 0,0 0 0,1 0 0,-1 0 1,0 0-1,0 1 0,0-1 0,0 0 1,0 0-1,1 0 0,-1 0 0,0 0 0,0 1 1,1-1-1,2 1 243,1-1 1,0 0-1,-1 1 1,1-1 0,0 0-1,6-1 1,-10 1-278,170-18 2211,-89 8-2041,0 3 0,85 4 0,-170 3-189,-205-8-99,137 8 158,-89 11 1,137-2-18,21-4-15,16-1-2,8-3-25,0-1 1,-1 0-1,1-2 0,-1-1 0,24-5 1,102-35 5,-65 18 9,-176 54-50,-150 38 140,239-66-160,1 0-64,1 0 0,0 0 0,-1 0 0,1-1 0,-1 0 0,1 0 0,-1 0 0,1 0 0,-6-2 0,9 2 72,1 0-1,0 0 0,0 0 1,-1 0-1,1-1 0,0 1 1,-1 0-1,1 0 0,0 0 1,0-1-1,0 1 1,-1 0-1,1 0 0,0-1 1,0 1-1,0 0 0,-1 0 1,1-1-1,0 1 0,0 0 1,0-1-1,0 1 0,0 0 1,0-1-1,0 1 0,0 0 1,0-1-1,0 1 0,0 0 1,0-1-1,0 1 0,0 0 1,0-1-1,0 1 1,0 0-1,0-1 0,0 1 1,0 0-1,1 0 0,-1-1 1,0 1-1,0 0 0,0 0 1,1-1-1,-1 1 0,0 0 1,0 0-1,1-1 0,13-14-549,3 0-246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111 210 19564,'-2'-13'607,"-8"-37"726,10 47-1263,-1-1 1,0 1-1,-1 0 0,1-1 0,0 1 1,-1 0-1,0 0 0,0 0 0,0 0 1,-4-4-1,5 6-28,0 1 1,0-1-1,1 1 0,-1 0 1,0-1-1,0 1 1,1 0-1,-1-1 1,0 1-1,0 0 0,0 0 1,0 0-1,1 0 1,-1 0-1,0 0 1,0 0-1,0 0 0,0 0 1,1 0-1,-1 0 1,0 1-1,0-1 0,0 0 1,1 1-1,-1-1 1,0 0-1,0 1 1,1-1-1,-1 1 0,0-1 1,1 1-1,-1-1 1,1 1-1,-1 0 1,0-1-1,1 1 0,-1 0 1,1-1-1,0 1 1,-1 0-1,1 1 1,-18 32 414,18-32-444,-7 19 61,0 0-1,2 1 0,1 0 0,1 0 1,-2 40-1,6-8 40,8 66 1,-2-64 4,16 59 0,-15-86-66,1 0-1,1-1 0,24 46 0,-34-73-49,2 3 2,0-1 1,-1 1-1,1-1 0,0 1 0,1-1 1,-1 0-1,1 0 0,-1 0 0,1-1 1,0 1-1,0 0 0,0-1 1,4 3-1,-7-5-4,1 0-1,-1 0 1,0 0 0,1 0 0,-1 0 0,0 0 0,1 1-1,-1-1 1,1 0 0,-1 0 0,0 0 0,1 0-1,-1 0 1,0 0 0,1 0 0,-1-1 0,0 1 0,1 0-1,-1 0 1,0 0 0,1 0 0,-1 0 0,0 0-1,1-1 1,-1 1 0,0 0 0,1 0 0,-1-1 0,0 1-1,0 0 1,1 0 0,-1-1 0,0 1 0,0-1-1,4-15-15,-7-22-65,-8-7-244,-2 2 0,-30-67 0,0 1-265,42 105 552,-1-1-1,1 1 0,0 0 0,0-1 0,0-7 1,1 12 36,0-1 1,0 0 0,0 0-1,0 1 1,0-1 0,0 0 0,1 1-1,-1-1 1,0 0 0,0 1-1,1-1 1,-1 0 0,1 1-1,-1-1 1,0 1 0,1-1-1,-1 0 1,1 1 0,-1-1-1,1 1 1,0 0 0,-1-1-1,1 1 1,0-1 0,-1 1 0,1 0-1,0-1 1,-1 1 0,1 0-1,0 0 1,-1 0 0,1 0-1,0-1 1,0 1 0,-1 0-1,1 0 1,1 1 0,46-4 223,-16 2-88,1-2 1,-1 0-1,60-16 1,-71 12-80,-1-1 0,-1 0 0,0-2 0,0 0 0,0-1 0,-2-1 0,1-1 0,27-26 0,-37 31-27,-1 0 0,0 0 0,-1-1 0,0 0 0,0 0 0,-1-1 0,0 1-1,5-15 1,-8 17-8,0-1 0,0 1 0,-1-1 1,0 0-1,-1 1 0,1-1 0,-1 0 0,-1 0 0,0 1 0,0-1 0,0 0 0,-5-12 0,4 13-9,0 1 0,-1 0 0,0 0 0,0 0 0,0 0 1,-1 0-1,0 1 0,0-1 0,-1 1 0,1 0 0,-1 0 0,0 1 0,-1 0 1,1-1-1,-1 2 0,-6-5 0,7 6-8,0 0 0,0 0 1,0 0-1,0 1 0,-1 0 0,1 0 1,0 0-1,-1 1 0,1-1 0,0 1 1,-1 1-1,1-1 0,-1 1 0,1 0 1,0 0-1,0 0 0,0 1 0,0 0 1,0 0-1,-10 5 0,5 0-2,0 0 0,0 1 0,1 0-1,-1 1 1,2 0 0,-1 0 0,2 1 0,-1 0 0,1 0-1,-10 21 1,10-17 4,0 0-1,1 1 1,1 0-1,0 0 1,1 0-1,1 0 1,0 1-1,0 18 1,3-32-9,0 0 1,0 0 0,0-1 0,0 1 0,0 0 0,0 0 0,0 0 0,1 0 0,-1 0 0,1-1 0,-1 1 0,1 0 0,0 0 0,0-1 0,0 1 0,0 0 0,0-1 0,0 1 0,0-1 0,0 0 0,1 1 0,-1-1 0,0 0 0,1 0 0,0 1 0,-1-1 0,1-1 0,-1 1 0,1 0 0,0 0 0,0 0 0,-1-1 0,1 1 0,0-1-1,0 0 1,0 1 0,0-1 0,-1 0 0,1 0 0,3 0 0,6-1-119,-1 0 0,1-1 0,0 0-1,-1-1 1,16-5 0,38-17-524,28-9-222,-79 30 727,0 1 0,0 0-1,0 1 1,1 1 0,14 0-1,-25 0 161,1 1 0,-1 1 0,1-1 0,-1 0 0,0 1 0,1 0-1,-1-1 1,0 1 0,1 1 0,-1-1 0,0 0 0,0 1 0,0 0 0,0-1 0,0 1-1,0 1 1,-1-1 0,1 0 0,-1 1 0,1-1 0,-1 1 0,0-1 0,0 1 0,0 0-1,0 0 1,1 4 0,2 6 246,-2 0-1,0 0 1,0 0-1,-1 0 1,0 23-1,-1-23-20,0 0 0,0 0 0,2 0 0,6 24 0,-8-35-308,0 0 0,0 0 0,0-1 0,0 1 0,0-1-1,0 1 1,1-1 0,-1 1 0,1-1 0,-1 0 0,1 1 0,-1-1 0,1 0 0,-1 0 0,1 0 0,0 0 0,0-1 0,0 1 0,-1 0-1,1-1 1,0 1 0,0-1 0,4 1 0,0-1-142,0 0 0,1 0 0,-1-1 0,1 0 0,11-3 0,8-4-414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5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20676,'14'-35'2757,"-8"67"-685,2 123-1672,-7-98-319,2-1-1,19 95 1,-21-147-58,-1 0-1,1 0 1,1-1 0,-1 1-1,1-1 1,-1 1 0,1-1 0,0 0-1,0 1 1,0-1 0,1 0-1,-1 0 1,4 2 0,-4-4-1,0 1-1,-1-1 1,1 0 0,0-1 0,0 1-1,0 0 1,1 0 0,-1-1 0,0 1-1,0-1 1,0 0 0,0 0 0,0 0-1,1 0 1,-1 0 0,0 0 0,0 0 0,0-1-1,0 1 1,0-1 0,0 0 0,0 1-1,4-3 1,4-2 52,-1-1 1,0 1-1,0-2 0,0 1 0,-1-1 0,0-1 1,0 1-1,0-1 0,-1-1 0,6-9 1,9-16 179,24-47 1,-45 80-247,9-19 44,0 1 0,-1-2 0,-2 1 1,0-1-1,7-32 0,-30 142-60,15-79 1,-2 22-22,2 37 0,1-62 22,1 0 1,-1 0-1,1 1 1,1-1-1,0 0 1,-1 0-1,2 0 0,-1-1 1,1 1-1,0 0 1,6 7-1,-8-12 5,1 0-1,0 0 1,-1-1 0,1 1-1,0-1 1,0 1 0,0-1-1,0 0 1,0 1-1,1-1 1,-1 0 0,0-1-1,0 1 1,1 0 0,-1-1-1,1 1 1,-1-1 0,0 1-1,1-1 1,-1 0-1,1 0 1,-1-1 0,1 1-1,-1 0 1,0-1 0,1 1-1,-1-1 1,0 0 0,1 0-1,-1 0 1,2-1-1,5-3 12,0 0-1,-1 0 1,1-1 0,-1 0-1,-1 0 1,10-10-1,1-4 72,-1 0-1,-1-2 0,24-39 1,30-78 241,-49 95-260,-20 41-214,1 0-1,-1 0 1,0 0-1,1 0 0,0 0 1,-1 0-1,1 1 1,0-1-1,1 1 1,-1-1-1,0 1 1,1 0-1,-1 0 1,1 0-1,0 0 0,-1 0 1,1 1-1,0-1 1,0 1-1,0 0 1,4-2-1,-7 2-414,-9-5-207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5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98 17332,'-17'8'1656,"2"-1"-1072,3-3-216,15-4 608,18-1-183,18-6-169,9-4-104,17-2-280,6-1-96,5-4-56,-3-1-48,-10 5-240,-8 0-208,-23 10-456,-17 3 2032,-33 2-1232,-14 6-24,-14 6-40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5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14131,'10'3'1784,"22"-3"-911,5-3-329,17-4 1256,6-1-768,11 0-360,4-1-279,-1 1-898,-1 0-359,-12 6 688,-2 1-208,-4 1-144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5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15051,'3'1'1505,"-3"6"-1001,-3 4-176,-1 6 608,1 5-168,-1 6-224,1 2-152,1 3-288,2-1-80,3 0-296,2-3-280,-1-4 472,-1-5-96,-5-2-48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5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13587,'0'16'1320,"0"-3"-896,2-6-184,5-3 889,3-1-913,4-4-48,2-5-32,-5-6-144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5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 12203,'-1'0'198,"1"0"0,-1 0 1,1 0-1,-1 0 1,1 1-1,-1-1 1,1 0-1,-1 0 1,1 0-1,0 0 0,-1 0 1,1 0-1,-1 0 1,1 0-1,-1-1 1,1 1-1,-1 0 1,1 0-1,-1 0 0,1 0 1,-1-1-1,1 1 1,0 0-1,-1 0 1,1-1-1,-1 1 0,1-1 1,-1 1-110,0-1 0,1 1-1,-1-1 1,0 1 0,1-1 0,-1 1 0,0 0-1,0-1 1,0 1 0,1 0 0,-1 0 0,0-1-1,0 1 1,0 0 0,0 0 0,1 0 0,-1 0-1,0 0 1,0 0 0,0 0 0,0 0 0,0 1-1,1-1 1,-1 0 0,0 0 0,0 1 0,1-1-1,-1 1 1,-1 0 0,-20 24 255,21-24-333,0 0 0,0 0 0,0 0 0,0 0 0,0 1 0,0-1 0,0 0 0,1 1 0,-1-1 1,1 1-1,-1-1 0,1 1 0,-1-1 0,1 1 0,0-1 0,0 1 0,0 2 0,2-6 63,0 0 1,1 0-1,-1 0 0,0 0 1,0 0-1,0-1 0,3-4 1,-4 5-36,0 1 0,-1-1 0,1 0 1,0 1-1,0-1 0,-1 0 0,1 0 1,-1 1-1,0-1 0,1 0 1,-1 0-1,0 0 0,0 0 0,0-3 1,0 5-31,-1-1 1,1 1 0,0 0-1,0-1 1,0 1-1,0 0 1,-1-1 0,1 1-1,0 0 1,0-1 0,-1 1-1,1 0 1,0 0 0,-1-1-1,1 1 1,0 0 0,-1 0-1,1 0 1,0-1 0,-1 1-1,1 0 1,0 0 0,-1 0-1,1 0 1,0 0 0,-1 0-1,-18 5 83,13-1-56,0-1 1,1 1-1,-1 1 0,-9 8 1,13-11-33,0 1 0,0-1 0,0 0 0,0 1 0,0-1 0,1 1 0,-1 0 0,1 0 0,0-1 1,-1 1-1,1 0 0,0 0 0,0 3 0,1-5-3,0 0 0,1 0 0,-1 0 0,0-1 0,0 1 0,1 0 0,-1 0 0,1-1 0,-1 1 0,1 0 1,-1 0-1,1-1 0,-1 1 0,1-1 0,0 1 0,-1-1 0,1 1 0,0-1 0,-1 1 0,1-1 0,0 1 0,0-1 0,-1 0 0,1 1 0,0-1 0,0 0 1,0 0-1,-1 0 0,1 1 0,0-1 0,0 0 0,0 0 0,0 0 0,0 0 0,-1-1 0,3 1 0,32-5 51,-16-5-292,-30 19-2788,2 1 1673,9-13 470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6:5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519 135 13307,'-1'-11'499,"-1"0"-1,0-1 1,0 1 0,-1 0 0,-8-21-1,9 29-385,0 0 1,0 0-1,0 0 0,0 0 0,0 0 0,-1 0 0,1 1 0,-1-1 0,0 1 0,1 0 0,-1 0 0,0 0 0,-1 0 0,1 0 0,0 1 0,0-1 0,-1 1 0,1 0 0,-1 0 0,1 0 0,-1 1 0,1-1 0,-6 1 0,-3 0 32,0 0-1,1 2 0,-1-1 1,0 1-1,1 1 1,0 0-1,0 1 1,-1 0-1,2 1 1,-1 0-1,1 0 0,-17 13 1,2 0-73,0 1-1,2 1 1,-36 40 0,43-43-68,2 1 0,0 1 0,1 0 0,1 1 0,1 0 0,0 1 0,2 0 0,0 0 0,-5 26 0,12-38-3,0 1-1,0-1 1,2 1-1,-1-1 0,1 1 1,0 0-1,1-1 1,0 1-1,1-1 1,4 15-1,-3-16 2,0 0 0,1-1-1,0 0 1,0 0 0,1 0 0,0 0 0,0-1-1,0 1 1,1-1 0,0-1 0,0 1 0,0-1-1,15 9 1,-6-6 32,1 0 0,0-1 0,0 0-1,0-1 1,1-1 0,0-1 0,0 0-1,34 2 1,-26-5 86,1-1 1,-1 0-1,0-2 0,0-1 0,40-10 1,-53 9-42,1 0 1,-1 0-1,0-1 0,-1-1 1,1 0-1,-1 0 1,0-1-1,11-10 0,-15 11-23,0 0 0,-1 0 0,0-1 0,0 0 0,-1-1 0,0 1 0,0-1 0,-1 0 0,0 0 0,0 0 0,-1-1-1,4-13 1,-4 6-15,0-1 0,-1 0 0,-1 1 0,-1-1 0,0 0-1,-1 0 1,-1 0 0,0 0 0,-10-30 0,8 32-258,-1 1 1,-1-1-1,0 1 1,-1 0-1,-1 1 0,0-1 1,0 2-1,-2-1 1,1 1-1,-23-21 1,26 28 1,0 0 1,0 1 0,0 0-1,-1 0 1,0 0 0,1 1 0,-1 0-1,0 1 1,0-1 0,-1 1-1,1 1 1,0-1 0,-1 1 0,1 1-1,0-1 1,-1 1 0,1 0-1,-11 2 1,-30 12-947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0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 15603,'-19'7'1697,"17"-2"-785,11-3-304,17-2 1464,14-5-951,17-1-281,4-2-88,12 1-184,3 1-104,-2 2-264,-2 2-144,-12 2-352,-9 0-192,-16 3-480,-7 0-248,-21-1 864,-10-1-225,-16 2-215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0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13947,'-11'30'1608,"14"-4"-775,12-4-273,23-6 1256,13-4-760,18-12-248,6-3-215,13-7-753,3-2-425,-5-11 561,-9-5-160,-19-4-208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0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16 17452,'36'-12'1400,"4"9"-1000,-9 2-176,5 4 600,-1 3-352,-6 4-192,-2 5-47,-11 2-105,-8 5-16,-11 6-16,-10 7 8,-19 10 16,-7 5 16,-14 7-216,-1 0-392,-4-3 464,2-2-32,7-18-112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41:1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21549,'0'10'1904,"-5"-1"-1352,0-2-312,-1-4 760,1-2-1120,0-6 280,-3-4-112,1-4-296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0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 15187,'0'0'61,"0"0"0,0-1 0,0 1 0,0-1 0,0 1 0,1-1 0,-1 1 0,0 0 0,0-1 0,0 1 0,1-1 0,-1 1 0,0 0 0,0-1 0,1 1 0,-1 0 0,0 0 0,1-1 0,-1 1 0,1 0 0,-1 0 0,0-1 0,1 1 0,-1 0 1,1 0-1,-1 0 0,0 0 0,1-1 0,1 14 1005,-8 23 467,-32 237 1332,23 3-1868,5-66 246,8-196-899,-1-25 232,2-37-330,2 0 0,2 0 0,13-64 0,-1 36-123,35-99 0,-42 151-118,1 0 0,1 1-1,1 1 1,1 0 0,15-22 0,-22 37-17,1 0 0,-1 0 0,1 0 0,1 1 0,-1 0 0,1 1 0,0-1-1,1 1 1,-1 0 0,1 1 0,0 0 0,0 0 0,0 1 0,0 0 0,1 0 0,-1 1 0,17-2 0,-9 3-96,0 0-1,30 3 1,-41-1 71,0-1 1,1 1-1,-1 0 0,0 1 1,-1-1-1,1 1 0,0 0 1,0 0-1,-1 1 0,1-1 1,-1 1-1,7 5 1,-10-7 30,-1-1 1,1 1 0,-1-1 0,1 1-1,-1-1 1,1 1 0,-1 0 0,0-1 0,1 1-1,-1 0 1,0-1 0,1 1 0,-1 0 0,0-1-1,0 1 1,0 0 0,0-1 0,0 1-1,1 0 1,-1 0 0,0-1 0,-1 1 0,1 0-1,0 0 1,0-1 0,0 1 0,0 0 0,0-1-1,-1 1 1,1 0 0,0-1 0,-1 1-1,1 0 1,-1-1 0,1 1 0,0-1 0,-1 1-1,1 0 1,-1-1 0,0 1 0,1-1 0,-1 0-1,1 1 1,-1-1 0,0 1 0,-5 2 3,1 0-1,-1 0 1,1 0 0,-8 2 0,10-4 0,-116 35 92,49-16-1988,70-20 1884,0 0 1,0 0-1,0 0 0,1 0 1,-1 0-1,0 1 0,0-1 0,0 0 1,0 0-1,0 0 0,0 0 1,0 0-1,1 0 0,-1 0 1,0 0-1,0 0 0,0 0 0,0 1 1,0-1-1,0 0 0,0 0 1,0 0-1,0 0 0,0 0 0,0 0 1,0 1-1,0-1 0,1 0 1,-1 0-1,0 0 0,0 0 1,0 0-1,0 1 0,0-1 0,0 0 1,0 0-1,-1 0 0,1 0 1,0 0-1,0 1 0,0-1 0,0 0 1,0 0-1,0 0 0,0 0 1,0 0-1,0 0 0,0 0 1,0 1-1,0-1 0,-1 0 0,1 0 1,0 0-1,0 0 0,0 0 1,0 0-1,0 0 0,17 2-499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38 16908,'2'-1'376,"1"-1"0,-1 0 1,0 0-1,1 0 0,-1 0 0,0-1 1,0 1-1,3-5 0,-5 7-319,0 0-1,0-1 1,0 1-1,0 0 1,0 0-1,0-1 1,0 1-1,1 0 1,-1-1-1,0 1 1,0-1-1,0 1 0,0 0 1,0-1-1,-1 1 1,1 0-1,0-1 1,0 1-1,0 0 1,0 0-1,0-1 1,0 1-1,0 0 1,-1-1-1,1 1 1,0 0-1,0-1 0,0 1 1,-1 0-1,1-1 1,-1 1 65,-1-1 1,1 0-1,0 1 0,-1-1 1,1 1-1,-1 0 0,1-1 1,-1 1-1,1 0 0,0 0 1,-4 0-1,-3 0-29,0 0 0,0 1 0,0 1 0,0-1 0,0 1 0,0 1 0,0 0 0,0 0 0,1 0 0,0 1 0,-1 0 0,1 0 0,1 1 0,-7 5 0,-2 2-60,2 0 1,0 1 0,0 0-1,2 1 1,-14 19-1,17-19 3,0-1 0,1 1 0,0 0-1,1 1 1,-6 20 0,10-27-18,1-1-1,-1 1 1,1 0 0,0-1-1,1 1 1,0 0 0,0-1-1,0 1 1,1 0-1,0-1 1,1 1 0,4 13-1,-5-18-13,1 0-1,-1 0 0,1 0 0,0 0 1,0 0-1,0 0 0,0 0 0,1-1 0,-1 1 1,1-1-1,-1 0 0,1 0 0,0 0 1,0 0-1,0 0 0,0 0 0,0-1 1,0 1-1,0-1 0,1 0 0,-1 0 0,0 0 1,1-1-1,-1 1 0,1-1 0,-1 0 1,1 0-1,-1 0 0,1 0 0,-1 0 0,0-1 1,7-1-1,-2 0 23,-1-1 1,0 1-1,0-1 0,-1 0 1,1-1-1,0 1 0,-1-1 1,0-1-1,0 1 0,0-1 1,-1 0-1,0 0 0,0-1 1,7-9-1,-11 14-10,0 0 0,0 0 0,0-1 1,0 1-1,0 0 0,-1-1 0,1 1 0,0-1 0,-1 1 1,1-1-1,-1 0 0,0 1 0,1-1 0,-1 1 0,0-1 1,0 0-1,0 1 0,0-1 0,0 1 0,-1-1 0,1 0 1,0 1-1,-1-1 0,1 1 0,-1-1 0,0 1 0,1-1 1,-3-1-1,2 2 0,0 0 0,-1 0 0,1 0 0,-1 0 0,1 0 0,-1 0 1,0 1-1,1-1 0,-1 1 0,0-1 0,1 1 0,-1-1 0,0 1 1,0 0-1,1 0 0,-1 0 0,0 0 0,0 0 0,1 1 0,-1-1 0,0 0 1,0 1-1,1-1 0,-1 1 0,-2 1 0,1-1-12,0 0 0,0 0 0,0 0 0,0 1-1,0-1 1,0 1 0,0 0 0,1 0 0,-1 0 0,1 0 0,-1 1-1,1-1 1,0 1 0,0-1 0,0 1 0,0 0 0,0 0 0,-1 3-1,3-5-4,0-1 0,0 0-1,0 1 1,0-1-1,0 0 1,0 1-1,0-1 1,0 0-1,0 1 1,0-1-1,0 0 1,0 1-1,0-1 1,0 0-1,0 0 1,0 1 0,0-1-1,0 0 1,1 1-1,-1-1 1,0 0-1,0 1 1,0-1-1,1 0 1,-1 0-1,0 0 1,0 1-1,1-1 1,-1 0 0,0 0-1,1 0 1,-1 1-1,0-1 1,0 0-1,1 0 1,-1 0-1,0 0 1,1 0-1,-1 0 1,0 0-1,1 0 1,-1 0 0,0 0-1,1 0 1,-1 0-1,0 0 1,1 0-1,-1 0 1,0 0-1,1 0 1,-1 0-1,0 0 1,1-1-1,18-5-41,-3-3 2,0 0 0,-1-2 0,19-14 0,-19 12-9,1 1 0,28-15-1,-43 26 47,0 1 0,-1-1-1,1 1 1,0 0 0,0-1 0,-1 1-1,1 0 1,0 0 0,0-1 0,0 1 0,0 0-1,-1 0 1,1 0 0,0 0 0,0 0-1,0 0 1,0 0 0,0 0 0,-1 0-1,1 1 1,0-1 0,0 0 0,0 1 0,-1-1-1,3 1 1,-2 0 0,-1 0 0,1 0 0,0 1 0,0-1 1,0 0-1,-1 0 0,1 1 0,-1-1 0,1 0 0,-1 1 0,1-1 0,-1 0 0,0 1 0,0 1 0,1 9-7,-1 0 1,-1-1-1,-2 15 0,2-14 0,-3 16-9,2-16-193,1 0 0,-1 23 0,4-32-536,2-9 505,3-14 47,2-11-153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21020,'-3'-3'2145,"4"3"-1585,2 0 1128,0 1-1544,0-1-480,0-1 320,4 1-192,4 0-128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79 17980,'2'-9'923,"0"2"-586,0 0-1,-1 0 1,0 1 0,0-9-1,-1 14-281,0 0 0,0 0 0,0 0 0,0 0 0,0 0 0,0 0 0,-1 0 0,1 0 0,0 0 0,-1 0 0,1 0 0,0 0-1,-1 0 1,1 0 0,-1 0 0,0 0 0,1 0 0,-1 0 0,0 0 0,1 1 0,-1-1 0,0 0 0,0 1 0,0-1 0,0 0 0,0 1 0,0-1 0,0 1-1,1-1 1,-1 1 0,-1 0 0,1-1 0,-1 1 0,-2 0 64,0 0 0,1 0 0,-1 0-1,0 1 1,1-1 0,-1 1 0,0 0 0,1 0 0,-1 0-1,1 1 1,-6 2 0,-36 24 376,40-25-454,-42 30 204,-68 64-1,89-72-165,2 0 0,1 2-1,-37 55 1,55-73-55,0 0 0,0-1 0,1 2 0,0-1 0,0 0 0,-3 15 0,7-21-18,-1 0-1,1 0 0,0 0 0,0 1 0,0-1 0,0 0 1,0 0-1,1 0 0,-1 0 0,1 0 0,0 0 0,0-1 0,0 1 1,0 0-1,1 0 0,-1 0 0,1-1 0,-1 1 0,1-1 1,0 0-1,0 1 0,0-1 0,0 0 0,5 4 0,1-1 0,1 0-1,-1-1 0,1 0 0,0 0 1,0-1-1,0 0 0,0 0 0,1-1 0,-1 0 1,1-1-1,-1 0 0,17-1 0,-3 0 52,0-2-1,0-1 1,0-1-1,25-7 1,3-7 226,-48 16-238,0 1 0,0-1 0,0 1 0,0-1 0,0 0 1,-1 0-1,1-1 0,-1 1 0,0 0 0,1-1 0,-1 1 0,0-1 1,2-5-1,-3 8-29,-1-1 1,0 0 0,1 1-1,-1-1 1,0 1 0,0-1-1,0 0 1,0 1-1,0-1 1,0 1 0,0-1-1,0 0 1,0 1 0,0-1-1,0 0 1,0 1 0,0-1-1,0 1 1,-1-1 0,1 0-1,0 1 1,0-1-1,-1 1 1,1-1 0,0 1-1,-1-1 1,0 0 3,-1 0 1,1 0-1,0 0 1,0 0-1,-1 0 0,1 1 1,0-1-1,-1 1 0,1-1 1,-3 0-1,-2 0 11,0 0 1,0 0-1,0 1 0,-11 1 1,-27 5 8,41-5-49,1-1-1,-1 1 1,0 0-1,1 0 1,-1 0-1,1 0 1,-1 0-1,1 0 0,0 1 1,-1-1-1,1 1 1,0-1-1,-4 5 1,6-6 6,0 1 0,0-1 0,1 0 1,-1 1-1,0-1 0,0 0 0,0 1 1,0-1-1,0 0 0,0 0 0,1 1 1,-1-1-1,0 0 0,0 0 0,0 1 1,1-1-1,-1 0 0,0 0 0,0 0 1,1 1-1,-1-1 0,0 0 0,1 0 1,-1 0-1,0 0 0,0 0 0,1 0 1,-1 1-1,0-1 0,1 0 1,-1 0-1,0 0 0,1 0 0,-1 0 1,0 0-1,1 0 0,-1 0 0,0 0 1,0-1-1,1 1 0,-1 0 0,0 0 1,1 0-1,17-1-81,-5-1 7,0-2 0,19-7-1,-23 7 44,1 1 0,-1 0-1,1 0 1,-1 1 0,18-2-1,-27 4 33,1 1 0,0-1 0,-1 0 0,1 0 0,-1 0 0,1 0 0,-1 0 0,1 1-1,-1-1 1,1 0 0,-1 0 0,1 1 0,-1-1 0,1 0 0,-1 1 0,0-1 0,1 0-1,-1 1 1,0-1 0,1 1 0,-1-1 0,0 1 0,1-1 0,-1 1 0,0-1 0,0 1-1,1-1 1,-1 1 0,0-1 0,0 1 0,0-1 0,0 1 0,0-1 0,0 1 0,0 0-1,0-1 1,0 1 0,0-1 0,0 1 0,0 0 0,-6 26-43,4-22 31,-28 116-1958,29-110-304,1-11 2241,0 0-1,1 1 1,-1-1 0,0 0 0,0 0 0,0 0-1,1 0 1,-1 0 0,0 0 0,0 0-1,1 0 1,-1 0 0,0 1 0,0-1 0,1 0-1,-1 0 1,0 0 0,0 0 0,0 0-1,1-1 1,-1 1 0,0 0 0,0 0 0,1 0-1,-1 0 1,0 0 0,0 0 0,1 0-1,-1 0 1,0 0 0,0-1 0,0 1 0,0 0-1,1 0 1,-1 0 0,0 0 0,0-1-1,0 1 1,0 0 0,1 0 0,-1 0 0,0-1-1,11-9-1023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18444,'0'5'352,"-1"1"-1,0 0 1,-1-1 0,0 1-1,1-1 1,-2 0 0,1 1-1,-1-1 1,-3 6 0,-12 26 1421,3 14-1736,3 1-1,1 0 1,3 1 0,-2 104-1,10-155-194,1-1-1,-1 1 1,0 0 0,-1 0-1,1-1 1,0 1 0,0 0-1,-1 0 1,1-1 0,-1 1-1,0 0 1,1-1 0,-1 1-1,0-1 1,0 1 0,-2 2-1,2-4 51,1 0-1,0 1 1,-1-1 0,1 0-1,-1 0 1,1 0-1,-1 0 1,1 0-1,0 0 1,-1 1-1,1-1 1,-1 0 0,1 0-1,-1-1 1,1 1-1,-1 0 1,1 0-1,-1 0 1,1 0 0,-1 0-1,1 0 1,-1-1-1,-14-12-1001,-4-10 130,-2-10-202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6 208 15043,'-2'-13'504,"0"1"0,1-1-1,1 1 1,1-17 0,-1 24-365,1 1 1,0 0 0,0 0 0,0 0 0,0 0 0,1 0 0,-1 1-1,1-1 1,0 0 0,1 1 0,-1-1 0,0 1 0,1 0 0,0-1-1,0 1 1,0 1 0,4-4 0,5-2 210,0 1-1,1 0 1,0 1 0,1 1 0,-1 0-1,1 0 1,0 1 0,0 1-1,18-1 1,7 0-50,-1 1 1,49 5-1,-74-2-273,0 1 1,0 1-1,0 0 0,0 1 0,-1 0 0,23 9 1,-32-11-28,0 1 1,-1-1 0,1 1-1,0 0 1,0-1-1,-1 1 1,1 0 0,-1 1-1,0-1 1,0 0-1,0 1 1,0-1 0,0 1-1,0-1 1,0 1 0,-1 0-1,1 0 1,-1 0-1,0 0 1,0 0 0,0 0-1,-1 0 1,1 0-1,0 1 1,-1-1 0,0 0-1,0 0 1,0 0 0,0 1-1,-1-1 1,1 0-1,-2 5 1,-1 2 4,-1-1 0,0 0 0,0 0-1,-1 0 1,0 0 0,0-1 0,-1 0 0,0 0 0,-1 0 0,0-1-1,-13 12 1,3-5-224,-1-1 0,0 0 0,-1-1 0,-23 10-1,35-18 57,0-1-1,0 0 1,0 0-1,0-1 1,0 0-1,0 0 1,-10 0-1,16-1 144,0-1 0,0 0 0,1 0 0,-1 0 0,0 0 0,0-1 1,0 1-1,0 0 0,0 0 0,0-1 0,0 1 0,0 0 0,0-1 0,0 1 0,0-1 0,1 1 0,-1-1 0,0 1 0,-1-2 0,1 1-34,1-1-1,-1 0 0,0 0 1,1 0-1,-1 1 0,1-1 1,-1 0-1,1 0 0,0-3 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16596,'-2'18'976,"-2"-1"0,0 0 0,-1 0 0,0-1 0,-11 22 0,-8 26 637,-77 316 469,99-373-2083,1-2 23,0 0 0,-1 0 0,2 0 1,-1 0-1,1 1 0,0 6 0,0-11-13,0 0 0,1 0 0,-1 0 0,0 0 0,1 0 0,-1 0 0,1 0 1,-1 0-1,1 0 0,-1-1 0,1 1 0,0 0 0,-1 0 0,1-1 0,0 1 0,0 0 0,0-1 0,-1 1 0,1-1 1,0 1-1,0-1 0,0 1 0,0-1 0,0 0 0,0 1 0,0-1 0,0 0 0,0 0 0,0 0 0,0 0 0,0 0 0,0 0 1,0 0-1,0 0 0,0 0 0,0 0 0,0-1 0,2 0 0,24-4-64,45-15 1,17-3-1089,-69 20 809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 20524,'-2'0'113,"-1"-1"-1,1 1 1,0 0 0,0 0-1,-1 0 1,1 0-1,0 0 1,0 1-1,0-1 1,-1 1-1,1 0 1,0-1 0,0 1-1,0 0 1,0 0-1,0 0 1,0 0-1,0 1 1,-2 1-1,-36 33 332,32-27-162,-14 13-102,2 0 0,-28 39 0,43-53-133,0 0 0,0 0 1,0 1-1,1-1 0,0 1 1,1 0-1,0 0 0,1 0 1,0 1-1,0-1 0,1 1 1,-1 14-1,2-22-28,0 1 1,1-1-1,-1 0 1,0 1-1,1-1 1,0 0-1,-1 1 1,1-1-1,0 0 1,0 0-1,1 0 1,-1 0-1,0 0 1,1 0-1,-1 0 1,1 0-1,-1 0 1,1 0-1,0-1 1,0 1-1,0-1 1,0 0-1,0 1 1,0-1-1,0 0 1,0 0-1,1 0 1,-1-1-1,0 1 1,1 0-1,-1-1 1,0 1-1,1-1 1,-1 0-1,1 0 1,4 0-1,0-1 16,1 0 0,0 0 0,-1 0 0,1-1 0,-1 0 1,1 0-1,-1-1 0,0 0 0,0 0 0,11-7 0,-11 4-2,0 0 0,0 0 0,0 0-1,-1 0 1,9-13 0,-14 17-26,0 1-1,0-1 0,0 1 0,0-1 0,-1 0 1,1 0-1,0 1 0,-1-1 0,1 0 1,-1 0-1,0 0 0,1 0 0,-1 0 1,0-3-1,-1 4-2,1 0-1,-1 0 1,1 0 0,-1 0 0,1-1 0,-1 1 0,0 0-1,0 0 1,1 0 0,-1 0 0,0 1 0,0-1 0,0 0-1,0 0 1,0 0 0,0 1 0,0-1 0,0 1 0,-1-1-1,1 1 1,0-1 0,0 1 0,0-1 0,-3 1 0,-3-1 2,-1 0 0,1 0-1,-1 1 1,0 0 0,1 1 0,-1 0 0,1 0 0,-1 1 0,1-1 0,0 2 0,0-1 0,0 1 0,0 0 0,-12 7 0,19-10-6,-1 0 0,1 0 0,0 0 0,0 0 0,0 0 0,0 0 0,0 1 0,0-1 0,0 0 0,-1 0 0,1 0 0,0 0 0,0 0 0,0 0 0,0 0-1,0 0 1,0 0 0,0 0 0,0 0 0,-1 1 0,1-1 0,0 0 0,0 0 0,0 0 0,0 0 0,0 0 0,0 0 0,0 0 0,0 1 0,0-1 0,0 0 0,0 0 0,0 0 0,0 0 0,0 0 0,0 0 0,0 1 0,0-1 0,0 0 0,0 0 0,0 0 0,0 0 0,0 0 0,0 0 0,0 1 0,0-1 0,0 0 0,0 0 0,0 0 0,9 2 0,12-3-4,55-15-98,13-2-128,-88 18 225,0 0 0,0 0 1,0-1-1,0 1 0,0 0 1,-1 0-1,1 0 1,0 0-1,0 0 0,0 0 1,0 0-1,0 0 0,0 1 1,0-1-1,0 0 1,0 0-1,-1 1 0,1-1 1,0 1-1,0-1 1,0 1-1,-1-1 0,1 1 1,0-1-1,-1 1 0,1 0 1,0-1-1,-1 1 1,1 0-1,-1 0 0,1-1 1,-1 1-1,1 0 0,-1 0 1,0 0-1,1-1 1,-1 1-1,0 0 0,0 0 1,1 0-1,-1 1 1,0 4 1,-1-1 0,1 1 0,-1-1 1,-1 1-1,-2 9 0,1-7 15,-2 12 13,-19 76 44,22-84-126,0 0 0,0 1 0,2-1 1,-1 1-1,4 20 0,2-16 2,5-13-53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155 138 13651,'30'-63'3168,"-19"39"-553,17-27 0,-48 101 1141,8-18-3471,-30 70 157,-43 111-91,67-160-314,2 1-1,-9 56 0,23-98-29,0 0 0,1-1 0,1 1 0,0 20 0,1-29-7,-1-1-1,0 1 1,1 0 0,0-1-1,-1 1 1,1 0-1,0-1 1,0 1-1,1-1 1,-1 0 0,0 1-1,1-1 1,-1 0-1,1 0 1,0 0 0,0 0-1,0 0 1,0 0-1,0-1 1,0 1-1,0 0 1,1-1 0,-1 0-1,1 0 1,3 2-1,3-1-146,-1 0-1,1-1 0,-1 0 0,1-1 0,0 1 0,-1-2 1,1 1-1,-1-1 0,1-1 0,15-3 0,9-6-950,42-18 1,-55 21 992,16-8-628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19516,'-24'11'783,"0"1"-1,1 0 1,1 2-1,-35 28 1,45-32-610,1 0 1,1 0 0,0 1 0,0 0 0,1 1 0,1 0-1,0 1 1,0-1 0,-9 24 0,15-31-160,1 0 0,-1 0 1,1 0-1,0-1 1,1 1-1,-1 0 0,1 0 1,0 1-1,0-1 1,0 0-1,2 7 0,-1-10-2,-1 1 0,1-1 0,0 1 0,0-1 0,1 1-1,-1-1 1,0 0 0,1 0 0,0 0 0,-1 0 0,1 0 0,0 0 0,0 0-1,0 0 1,0-1 0,0 1 0,0-1 0,1 0 0,-1 1 0,0-1 0,1 0-1,-1 0 1,3 0 0,3 1 58,-1-1-1,1 0 1,-1-1 0,1 1-1,-1-2 1,1 1 0,-1-1-1,1 0 1,-1 0 0,0-1-1,1 0 1,-1-1 0,0 1-1,0-1 1,-1-1 0,11-6-1,-5 3 115,0-1-1,-1-1 0,0 0 1,0 0-1,-1-1 1,0 0-1,16-24 0,-22 27-74,1-1-1,-2 0 0,1 0 1,-1 0-1,0 0 0,0-1 0,-1 0 1,2-16-1,-4 20-86,1 1 0,-1 0 1,0 0-1,0-1 0,-1 1 0,1 0 1,-1 0-1,0-1 0,0 1 0,0 0 0,-1 0 1,1 0-1,-1 0 0,0 0 0,0 1 0,0-1 1,-1 1-1,0-1 0,-5-5 0,6 7-87,0 1 0,0-1-1,-1 1 1,1-1 0,-1 1-1,1 0 1,-1 0 0,1 0-1,-1 0 1,1 0 0,-1 1-1,0-1 1,1 1 0,-1 0-1,0 0 1,0 0 0,1 0-1,-1 0 1,0 0 0,1 1-1,-1 0 1,0-1-1,-4 3 1,3-1-209,0 0-1,0 0 1,0 0 0,0 1-1,0-1 1,1 1 0,-1 0-1,1 1 1,0-1 0,0 0-1,0 1 1,0 0 0,-2 4-1,1 1-613,11-12-152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18652,'40'-3'1632,"-1"-5"-1544,10-4-664,5 1 400,3 2 208,1 2-120,-2 6-328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7:5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4542 92 11418,'-960'-60'1125,"254"29"-1204,527 36-477,-345 56 1,-9 73-463,395-87 964,-234 114 1,271-106 259,2 4 1,2 5 0,-157 135 0,185-135-85,3 3 1,2 3-1,4 2 0,3 3 1,-51 88-1,83-120-100,3 1-1,1 1 1,3 0-1,1 2 1,3 0-1,-11 56 1,20-75-34,2 1 1,0 0-1,2 0 1,1 0-1,1-1 0,1 1 1,2 0-1,1 0 1,1-1-1,2 0 1,19 47-1,-15-51-14,1-1 0,2 0 0,0-1 1,1 0-1,1-2 0,2 0 0,0 0 0,0-2 0,35 24 0,6-1-43,1-3 1,90 41-1,-48-32 75,2-6 0,2-4 1,1-4-1,2-6 0,184 23 0,-115-34 73,1-8 0,326-28 0,74-51 29,-2-22-42,-330 52-55,563-128 11,-622 115-22,-3-8-1,218-105 1,-317 125-13,-1-4-1,86-62 1,-142 87 11,-2-1 0,0-2 1,-2-1-1,-1-1 0,0-1 0,-3-1 0,0-1 1,33-58-1,-47 70 20,0-1 0,-1 1 1,-1-1-1,-1 0 0,0-1 0,-1 1 1,-2-1-1,1 1 0,-2-1 1,-1 0-1,0 0 0,-1 0 0,-1 0 1,-1 1-1,-1-1 0,0 1 0,-1 0 1,-1 0-1,-11-22 0,3 15 48,-2 1-1,0 0 1,-2 1-1,-1 0 1,0 2-1,-2 0 1,-1 1-1,0 2 1,-34-23-1,-3 4 113,-1 2-1,-115-47 0,-210-50 121,-10 32-276,154 47-23,-28-4-19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18228,'-4'3'256,"1"1"-1,-1-1 1,1 1 0,-1 0-1,1 1 1,0-1 0,0 1 0,1-1-1,-1 1 1,-1 7 0,-2-1 132,-16 39 362,3 1 1,1 1 0,3 0 0,3 1 0,-12 105 0,20-121-471,1 1 0,5 54 0,-2-90-266,0 0 0,0 0 0,0 0 0,0 0 0,1 0 0,-1-1 0,1 1 0,-1 0 0,1 0 0,0 0 1,0-1-1,-1 1 0,1 0 0,1-1 0,-1 1 0,0 0 0,0-1 0,1 0 0,-1 1 0,3 1 0,-3-3-8,1 1 0,-1-1 1,0 0-1,1 0 0,-1 0 0,1 0 0,-1 0 0,0-1 0,1 1 0,-1 0 0,0-1 0,1 1 0,-1-1 0,0 1 1,0-1-1,0 1 0,1-1 0,-1 0 0,0 0 0,0 1 0,0-1 0,0 0 0,0 0 0,0 0 0,0 0 1,-1 0-1,1-1 0,1 0 0,15-22 65,-2 0 0,24-49 0,7-11 17,-45 83-87,-1 0 0,0 0 0,1 0 0,0 0 0,-1 1 0,1-1-1,-1 0 1,1 0 0,0 1 0,0-1 0,-1 0 0,1 1 0,0-1 0,0 1-1,0-1 1,0 1 0,0-1 0,1 0 0,-1 1-1,-1 1 0,0-1 1,1 0-1,-1 0 0,1 0 0,-1 1 1,1-1-1,-1 0 0,0 0 0,1 1 1,-1-1-1,1 0 0,-1 1 0,0-1 1,1 1-1,-1-1 0,0 0 0,0 1 1,1-1-1,-1 1 0,0-1 0,0 1 0,0-1 1,0 0-1,1 2 0,4 37-17,-4 7 6,-1-23 3,0 0 0,5 24 0,-5-46 7,0 0 1,0 0 0,0 1-1,0-1 1,1 0-1,-1 0 1,0 1-1,1-1 1,-1 0 0,0 0-1,1 0 1,0 0-1,-1 0 1,1 0-1,0 0 1,-1 0 0,1 0-1,0 0 1,0 0-1,0 0 1,0 0-1,0-1 1,0 1 0,0 0-1,0-1 1,0 1-1,0-1 1,0 1-1,1-1 1,-1 0 0,0 1-1,0-1 1,0 0-1,1 0 1,-1 0-1,0 0 1,0 0 0,1 0-1,-1 0 1,0 0-1,0 0 1,1-1-1,-1 1 1,2-1 0,5-3 0,1 0 0,-1 0 1,0-1-1,0 0 1,7-6-1,-3 2 0,24-16-7,-7 4-18,1 2 0,47-23 0,-73 40 16,0 1-1,0-1 1,1 1 0,-1 0-1,0 0 1,1 0 0,-1 0-1,0 1 1,1 0 0,-1 0-1,6 1 1,-8-1 3,0 1-1,0-1 1,0 1-1,0 0 1,0 0 0,0 0-1,0 0 1,0 0 0,0 0-1,0 0 1,-1 1-1,1-1 1,0 1 0,-1-1-1,1 1 1,-1 0-1,0 0 1,0-1 0,1 1-1,-1 0 1,0 0 0,-1 0-1,2 4 1,8 43-94,-9-40 97,0-1-1,1 1 1,0-1-1,5 14 0,-6-21 11,-1 0 0,1 0-1,0 0 1,-1 0 0,1 0-1,0 0 1,0 0 0,0 0-1,0 0 1,0 0 0,0 0-1,0-1 1,0 1 0,0 0-1,0-1 1,0 1 0,0-1-1,0 1 1,1-1 0,-1 1-1,0-1 1,0 0 0,1 0-1,-1 0 1,0 0 0,0 0-1,1 0 1,-1 0-1,0 0 1,0 0 0,1 0-1,-1-1 1,0 1 0,0-1-1,0 1 1,1-1 0,0 0-1,8-3 48,-1-1 0,0-1 0,15-10 0,-10 6 8,-11 8-57,0 0 0,0 0 0,0 1 0,0-1-1,1 1 1,-1 0 0,0 0 0,7-2 0,-9 3-13,0 1 0,0-1 0,0 0-1,0 0 1,0 0 0,0 1 0,-1-1 0,1 0 0,0 1 0,0-1 0,0 1 0,-1-1 0,1 1 0,0-1-1,0 1 1,-1-1 0,1 1 0,0 0 0,-1-1 0,1 1 0,-1 0 0,1 0 0,-1 0 0,1-1-1,-1 1 1,0 0 0,1 0 0,-1 0 0,0 0 0,0 0 0,0-1 0,1 1 0,-1 0 0,0 0 0,0 0-1,0 0 1,0 0 0,-1 1 0,1 9-302,0 1 0,-1-1 0,-2 12-1,-1 2 41,4-14 11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20476,'-3'8'1873,"12"-8"-1057,8 0-280,17-2 912,10-4-247,12 1-401,7 1-160,7 1-152,-1 3-168,-8 4-544,-5 7-360,-20 5-880,-8 0 279,-28-5 769,-12 1-288,-23-6-288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1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19420,'20'1'2033,"18"-1"-1161,9-4-360,10-2 832,3 2-160,-2 1-671,1 3-658,-16 7 250,-5 6-121,-19 3-233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13787,'0'0'101,"0"1"0,0-1 0,0 1 0,0 0 0,0-1 0,0 1 0,0 0 1,1-1-1,-1 1 0,0-1 0,0 1 0,1 0 0,-1-1 0,0 1 0,1-1 0,-1 1 0,0-1 0,1 1 0,-1-1 1,1 1-1,-1-1 0,1 0 0,-1 1 0,1-1 0,-1 0 0,1 1 0,0-1 0,-1 0 0,1 0 0,-1 1 0,1-1 0,0 0 1,-1 0-1,1 0 0,0 0 0,0 0 0,31 6 805,-25-5-482,426 35 4222,1-29-4079,-339-7-452,776-41-283,-608 1 241,-250 38-36,-15 3-260,-21-2-1023,-16-18 634,11 3 235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74 17068,'0'0'29,"0"0"0,0 0 0,0 0 0,0 0 0,0-1 0,0 1 0,0 0 0,0 0 1,0 0-1,0 0 0,0 0 0,1 0 0,-1-1 0,0 1 0,0 0 0,0 0 0,0 0 0,0 0 1,0 0-1,0 0 0,0 0 0,1 0 0,-1 0 0,0 0 0,0 0 0,0 0 0,0-1 1,0 1-1,0 0 0,1 0 0,-1 0 0,0 0 0,0 0 0,0 0 0,0 0 0,0 0 0,1 0 1,-1 0-1,0 0 0,0 1 0,0-1 0,0 0 0,0 0 0,0 0 0,1 0 0,-1 0 0,0 0 1,0 0-1,0 0 0,0 0 0,0 0 0,0 0 0,0 1 0,0-1 0,1 0 0,-1 0 0,0 0 1,0 0-1,0 0 0,0 0 0,0 0 0,0 1 0,0-1 0,0 0 0,0 0 0,0 0 0,1 17 554,-3 5 21,0-1 1,-10 31-1,2-2-272,-1 5-74,2 0 0,-1 100 0,10-148-219,0-1-1,1 0 0,-1 1 0,2-1 0,-1 0 0,4 11 0,-4-16-21,0 1 1,-1-1 0,1 0-1,0 1 1,0-1 0,0 0-1,0 1 1,0-1-1,0 0 1,0 0 0,0 0-1,1 0 1,-1 0 0,0 0-1,1-1 1,-1 1 0,0 0-1,1-1 1,-1 1-1,1-1 1,-1 1 0,1-1-1,0 0 1,-1 1 0,1-1-1,-1 0 1,1 0-1,-1 0 1,1 0 0,0-1-1,-1 1 1,3-1 0,4-1 45,0-1 1,-1 0-1,1 0 1,-1 0-1,0-1 1,0-1-1,0 1 1,-1-1-1,8-6 1,53-56 435,-56 54-401,57-64 590,-5-4 0,96-158 0,-143 213-526,-16 27-160,0-1 1,0 0 0,0 1 0,1-1-1,-1 0 1,0 0 0,0 1-1,0-1 1,0 0 0,0 0-1,0 1 1,0-1 0,0 0 0,1 0-1,-1 1 1,0-1 0,0 0-1,0 0 1,0 0 0,1 1-1,-1-1 1,0 0 0,0 0 0,0 0-1,1 0 1,-1 0 0,0 1-1,0-1 1,1 0 0,-1 0 0,0 0-1,1 0 1,-1 0 0,0 0-1,0 0 1,1 0 0,-1 0-1,0 0 1,0 0 0,1 0 0,-1 0-1,0 0 1,1 0 0,-1 0-1,0 0 1,0 0 0,1-1-1,-1 1 1,0 0 0,0 0 0,0 0-1,1 0 1,-1 0 0,0-1-1,0 1 1,0 0 0,1 0 0,-1 0-1,0-1 1,0 1 0,0 0-1,1-1 1,-1 25 13,0-24-16,-11 118 5,-1 38-115,12-153 104,3 27-53,-3-29 57,0-1 0,0 1 0,0-1 1,0 1-1,0-1 0,0 1 0,1-1 0,-1 1 0,0-1 0,0 0 0,1 1 0,-1-1 0,0 1 0,1-1 1,-1 1-1,0-1 0,1 0 0,-1 1 0,0-1 0,1 0 0,-1 1 0,1-1 0,-1 0 0,1 0 1,-1 0-1,1 1 0,-1-1 0,1 0 0,-1 0 0,1 0 0,-1 0 0,1 0 0,-1 0 0,1 0 0,-1 0 1,1 0-1,-1 0 0,1 0 0,-1 0 0,1 0 0,-1 0 0,1 0 0,-1-1 0,1 1 0,-1 0 1,1 0-1,-1-1 0,1 1 0,-1 0 0,0-1 0,1 1 0,8-8-7,-1 0-1,0 0 1,0-1 0,-1 0-1,0 0 1,0 0 0,8-18-1,-3 7 17,134-236-366,-143 246-950,-10 18 1051,-1 7-198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68 193 17212,'1'1'152,"0"0"1,0 1-1,0-1 0,0 0 1,1-1-1,-1 1 1,0 0-1,0 0 1,1 0-1,-1-1 0,1 1 1,-1-1-1,0 1 1,1-1-1,-1 1 1,1-1-1,0 0 1,-1 0-1,1 0 0,-1 0 1,3 0-1,0-1 112,-1 0 0,1 0 0,0 0 0,-1 0 0,1-1 0,-1 1 0,0-1 0,6-4 0,1-1 296,-1-1 0,1 0 0,-2-1 0,13-15 1,-17 20-416,0-1 0,-1 0 1,1 0-1,-1-1 0,0 1 1,0-1-1,-1 0 0,1 1 1,-1-1-1,-1 0 1,2-8-1,-3 13-132,0 1 1,0-1-1,0 0 1,1 1-1,-2-1 1,1 0-1,0 1 1,0-1-1,0 0 1,0 1-1,0-1 1,0 1-1,-1-1 1,1 0-1,0 1 1,-1-1-1,1 1 1,0-1-1,-1 1 1,1-1-1,0 1 1,-1-1-1,1 1 1,-1-1-1,1 1 1,-1-1-1,1 1 1,-1 0-1,-1-1 1,1 1 0,-1-1 0,1 1 0,-1 0 0,0 0 1,1 0-1,-1 0 0,1 0 0,-1 1 0,0-1 0,1 0 0,-1 1 0,-1 0 1,-4 2 10,0 0 1,0 0 0,0 1 0,-9 6-1,0 2-21,0 2-1,1-1 0,0 2 1,1 0-1,1 1 0,0 0 1,1 1-1,1 1 0,-12 24 1,22-40-12,0 0 1,0 0 0,0 0-1,1 0 1,-1 0 0,1 0-1,-1 1 1,1-1 0,-1 0-1,1 0 1,0 0 0,0 1-1,0-1 1,1 0 0,-1 0-1,0 0 1,1 1 0,-1-1-1,2 3 1,0-4 0,-1 1 0,0-1-1,1 0 1,-1 0 0,0 0 0,1 0 0,-1 0 0,1-1 0,0 1 0,-1 0-1,1-1 1,-1 1 0,1-1 0,0 1 0,0-1 0,-1 0 0,1 0 0,0 0-1,0 0 1,-1 0 0,1 0 0,0 0 0,-1-1 0,1 1 0,3-2 0,24-5-53,-1-2 0,34-15 0,30-9 23,-79 29 40,1 1 1,-1 0-1,0 1 1,0 0-1,16 1 1,-25 1-4,0 1 0,0-1 0,0 1 0,0 0 1,0 0-1,0 0 0,0 0 0,3 3 0,-6-4-1,0 1 0,0-1-1,1 1 1,-1 0-1,0-1 1,-1 1-1,1 0 1,0 0 0,0-1-1,0 1 1,0 0-1,-1 0 1,1 0-1,0 0 1,-1 0 0,1 1-1,-1-1 1,1 0-1,-1 0 1,1 0-1,-1 0 1,0 0-1,0 1 1,0-1 0,0 0-1,0 0 1,0 1-1,0-1 1,0 0-1,0 0 1,-1 2 0,1-3 0,0 0 1,0 1 0,0-1 0,0 0 0,0 0 0,0 0-1,0 1 1,0-1 0,0 0 0,-1 0 0,1 0 0,0 1 0,0-1-1,0 0 1,0 0 0,0 0 0,-1 0 0,1 0 0,0 1-1,0-1 1,0 0 0,-1 0 0,1 0 0,0 0 0,0 0 0,-1 0-1,1 0 1,0 0 0,0 0 0,0 0 0,-1 0 0,1 0-1,0 0 1,0 0 0,-1 0 0,1 0 0,0 0 0,0 0-1,-1 0 1,1 0 0,0 0 0,0 0 0,0 0 0,-1 0 0,1 0-1,0-1 1,0 1 0,0 0 0,0 0 0,-1 0 0,1 0-1,0-1 1,0 1 0,0 0 0,0 0 0,0 0 0,-1-1 0,1 1-1,0 0 1,0 0 0,0-1 0,-9-12 6,6 7-27,1-1 0,0 0 0,0 1-1,1-1 1,0 0 0,0 0 0,0-7 0,1 10-166,0 1 0,1 0-1,-1-1 1,1 1-1,-1-1 1,1 1-1,0-1 1,1 1-1,-1 0 1,0 0-1,1 0 1,0 0 0,0 0-1,0 0 1,4-5-1,17-12-528,38-28-1,-31 26 179,17-15 13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39 15995,'14'-34'1746,"-12"30"-640,-9 22-226,-13 36 86,3 2 0,-11 63 1,23-93-866,2 0 0,0-1 0,2 1 0,1 0 0,1 0 0,1 0 0,7 30 0,-8-49-88,1 1-1,0-1 0,1 0 0,0 0 0,0 0 0,0 0 0,1 0 1,6 9-1,-10-16-13,0 0 0,0 0 1,0 0-1,0 0 0,0 1 1,0-1-1,0 0 1,0 0-1,0 0 0,0 0 1,0 0-1,0 1 0,0-1 1,1 0-1,-1 0 0,0 0 1,0 0-1,0 0 0,0 0 1,0 1-1,0-1 1,0 0-1,1 0 0,-1 0 1,0 0-1,0 0 0,0 0 1,0 0-1,0 0 0,1 0 1,-1 0-1,0 0 0,0 0 1,0 1-1,0-1 1,1 0-1,-1 0 0,0 0 1,0-1-1,0 1 0,0 0 1,1 0-1,-1 0 0,0 0 1,0 0-1,0 0 1,0 0-1,1 0 0,-1 0 1,0 0-1,0 0 0,0-12-60,-7-17-30,-1 12 41,0 0-1,-1 0 1,-1 1-1,-17-22 1,-52-52 564,77 88-476,1 1 0,-1 0 0,1-1 0,0 1 0,0-1 0,0 0 0,0 1 0,0-1 0,0 0 0,0-2 0,1 4-21,-1-1 1,1 1 0,0-1 0,0 1 0,0-1-1,0 1 1,0 0 0,1-1 0,-1 1-1,0-1 1,0 1 0,0 0 0,0-1 0,0 1-1,0 0 1,1-1 0,-1 1 0,0-1-1,0 1 1,1 0 0,-1-1 0,0 1 0,0 0-1,1 0 1,-1-1 0,0 1 0,1 0-1,-1 0 1,1-1 0,3 0 67,0 0 0,0 0-1,0 0 1,1 0 0,-1 1 0,0 0 0,5 0-1,208 1-1532,-186-1 1092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261 107 16596,'4'-2'488,"0"0"0,-1 0 0,1 0 0,-1-1 0,0 0 0,5-4 0,-8 6-424,1 1-1,-1 0 1,0-1 0,1 1 0,-1-1 0,0 1-1,0-1 1,1 1 0,-1-1 0,0 0-1,0 1 1,0-1 0,0 1 0,0-1-1,0 1 1,0-1 0,0 0 0,0 1 0,0-1-1,0 1 1,0-1 0,0 0 0,-1 0 44,1 0 0,-1 0 1,0 0-1,0 0 0,1 1 1,-1-1-1,0 0 1,0 1-1,0-1 0,0 0 1,0 1-1,0-1 0,0 1 1,0-1-1,0 1 1,-2-1-1,-4 0 69,0-1 0,0 1 0,0 1 0,-1-1 0,1 1 0,0 1 0,0-1 0,0 1 1,0 0-1,0 1 0,0 0 0,-13 5 0,4-1-143,-1 2 1,2 0 0,-1 0-1,-16 13 1,22-13-33,-1 0 0,-14 17 0,22-22-8,0 0 0,0 0 0,1 1 1,-1-1-1,1 1 0,0-1 0,0 1 1,0 0-1,1 0 0,-1 0 0,1 0 1,-1 5-1,2-8 4,0-1 0,0 1 0,0-1 0,0 1 1,0-1-1,0 1 0,0-1 0,0 0 0,0 1 0,0-1 0,0 1 1,0-1-1,0 1 0,1-1 0,-1 0 0,0 1 0,0-1 0,0 1 1,1-1-1,-1 0 0,0 1 0,0-1 0,1 0 0,-1 1 1,0-1-1,1 0 0,-1 1 0,1-1 0,-1 0 0,1 1 0,15-1-45,18-13-10,3-10 22,-23 14 45,26-14-1,-39 23-7,0 0 1,0-1-1,0 1 0,0-1 0,0 1 0,0 0 0,1 0 0,-1-1 0,0 1 0,0 0 0,0 0 0,0 0 0,0 0 0,0 1 0,0-1 0,0 0 0,0 0 0,0 1 0,0-1 0,0 0 0,0 1 0,0-1 0,0 1 0,2 1 0,-1-1 1,-1 1-1,1 0 1,-1 0-1,1 0 1,-1 0 0,0 0-1,1 1 1,-1-1-1,0 0 1,1 5-1,1 7 4,0 0 0,-1 0-1,0 17 1,-1-22-2,3 51 6,-3-1 0,-11 108 1,6-133-9,-2-1 1,-2 1 0,-1-1-1,-2-1 1,-1 0 0,-21 41-1,8-34 12,24-37-13,-1 0 1,1 0-1,-1 0 0,0 0 1,1-1-1,-1 1 1,0 0-1,0-1 0,0 0 1,-1 0-1,1 1 1,0-1-1,0 0 0,-1-1 1,1 1-1,-3 0 0,4-1 0,0 0-1,0 0 1,0-1-1,0 1 1,0 0-1,0-1 0,0 1 1,0-1-1,0 1 1,0-1-1,0 1 1,0-1-1,1 0 0,-1 1 1,0-1-1,0 0 1,1 0-1,-1 0 0,0 1 1,1-1-1,-1 0 1,1 0-1,-1 0 1,1 0-1,0 0 0,-1 0 1,1 0-1,0 0 1,0 0-1,0 0 1,-1 0-1,1 0 0,0 0 1,1-2-1,-2-8-4,1 1 0,1-1 0,0 0 0,0 1 0,1 0 0,4-11-1,22-63-32,-22 70 31,15-38-14,2 2 0,2 1 1,2 1-1,3 1 0,1 2 0,2 1 0,3 1 0,53-49 0,-83 85 17,1 0 0,0 1-1,0 0 1,1 0-1,0 1 1,0 0-1,0 0 1,1 1-1,0 0 1,-1 0 0,19-4-1,-26 8 1,0 0 0,-1 0 0,1-1 0,0 1 0,0 0 0,0 0-1,-1 0 1,1 0 0,0 0 0,0 0 0,0 0 0,-1 0 0,1 0 0,0 1 0,0-1 0,0 0-1,-1 0 1,1 1 0,0-1 0,0 0 0,-1 1 0,1-1 0,0 1 0,-1-1 0,1 1 0,-1-1 0,1 1-1,0 0 1,-1-1 0,1 1 0,-1 0 0,0-1 0,1 1 0,-1 0 0,1-1 0,-1 1 0,0 0-1,0 0 1,1 0 0,-1-1 0,0 1 0,0 0 0,0 0 0,0 0 0,0-1 0,0 1 0,0 0 0,0 0-1,0 0 1,-1-1 0,1 1 0,-1 1 0,-1 6-18,0-1 1,-1 1-1,0-1 1,-5 8-1,6-10 11,-43 79-42,78-134 596,-24 34-387,-2-1 1,0 0-1,-1 0 0,-1 0 1,0-1-1,2-21 0,-7 42-169,0 0-1,1 1 0,-1-1 0,1 0 0,0 0 0,0 0 0,0 1 0,0-1 1,0 0-1,1 0 0,0-1 0,-1 1 0,1 0 0,0 0 0,0-1 0,1 1 0,-1-1 1,0 0-1,1 0 0,0 0 0,-1 0 0,1 0 0,0 0 0,0-1 0,0 1 1,0-1-1,0 0 0,0 0 0,0 0 0,4 0 0,5 2-13,1-1-1,-1 0 1,0-1 0,1-1-1,-1 0 1,22-3-1,-12 0 14,-1-1 0,0-2 0,0 0 0,36-17 0,-42 17 19,-1-2 0,0 0-1,-1-1 1,0 0-1,0-1 1,-1 0 0,14-15-1,-5-2 20,-20 25-25,-1 1 0,1 0 0,0-1 0,0 1 1,-1 0-1,1-1 0,-1 1 0,1-1 0,-1 0 0,0 1 0,1-1 0,-1 1 0,0-1 0,0 1 1,0-1-1,0 0 0,0 1 0,-1-3 0,0 3-1,1 1 0,-1-1 0,1 1 1,0 0-1,-1-1 0,1 1 0,-1 0 0,1-1 1,-1 1-1,0 0 0,1 0 0,-1 0 0,1-1 1,-1 1-1,1 0 0,-1 0 0,0 0 0,1 0 0,-1 0 1,1 0-1,-1 0 0,0 0 0,1 0 0,-1 0 1,1 0-1,-1 1 0,1-1 0,-1 0 0,0 0 1,1 1-1,-1-1 0,1 0 0,-1 1 0,1-1 0,-1 0 1,1 1-1,-1 0 0,-22 15-18,21-15 16,-22 19-19,-28 28 0,43-38 20,0-1-1,2 1 1,-1 0 0,1 1 0,-11 21-1,17-30 3,0-1-1,1 0 1,-1 1-1,0-1 1,1 1-1,0-1 1,-1 1-1,1-1 1,0 1-1,-1 0 1,1-1-1,0 1 1,0-1-1,0 1 1,1-1-1,-1 1 1,0-1-1,1 1 1,-1 0-1,0-1 1,2 3-1,-1-3 1,1 0 0,-1 0-1,0 0 1,0 0-1,1 0 1,-1 0 0,0 0-1,1-1 1,-1 1-1,1 0 1,-1-1 0,1 1-1,-1-1 1,1 0-1,-1 1 1,1-1 0,2 0-1,7 0-1,0-1 0,0 0-1,0-1 1,18-5 0,6-4 10,0-2-1,60-32 1,1-1 22,-93 45-30,-1 0 0,1 0-1,0 0 1,0 0-1,-1 0 1,1 1 0,0-1-1,0 1 1,0 0 0,3 0-1,-5 0 1,0 1-1,0-1 0,-1 0 0,1 1 0,0-1 0,0 0 1,0 1-1,0-1 0,-1 1 0,1 0 0,0-1 1,-1 1-1,1-1 0,0 1 0,-1 0 0,1 0 1,-1-1-1,1 1 0,-1 0 0,1 0 0,-1 0 1,0-1-1,1 1 0,-1 0 0,0 0 0,0 0 0,0 0 1,1 0-1,-1 0 0,0 0 0,0 0 0,-1 1 1,-4 74-30,5-76 31,0 1 0,0 0 0,0-1-1,0 1 1,0-1 0,1 1 0,-1-1 0,0 1-1,0-1 1,0 1 0,1-1 0,-1 0 0,0 1-1,0-1 1,1 1 0,-1-1 0,0 1 0,1-1-1,-1 0 1,1 1 0,-1-1 0,0 0 0,1 1-1,-1-1 1,1 0 0,-1 0 0,1 0 0,0 1-1,19-1 28,21-14 17,-39 14-43,91-42 45,-58 24-43,1 2-1,70-20 0,-101 34-15,1 1 0,-1 0 0,1 1 0,-1-1 0,8 1 1,-12 0 8,0 0 1,-1 0 0,1 0-1,0 0 1,0 1 0,0-1-1,-1 0 1,1 0-1,0 1 1,0-1 0,-1 0-1,1 1 1,0-1 0,0 1-1,-1-1 1,1 1 0,-1-1-1,1 1 1,0-1 0,-1 1-1,1 0 1,-1-1 0,1 1-1,-1 0 1,0 0 0,1-1-1,-1 1 1,0 0-1,1 0 1,-1-1 0,0 1-1,0 0 1,0 0 0,0 0-1,0 0 1,0-1 0,0 1-1,0 0 1,0 0 0,0 0-1,0-1 1,0 1 0,-1 1-1,-3 13-241,0-1-1,-2 0 0,1 0 1,-2 0-1,0-1 0,-15 22 1,28-38-415,6-3 239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25 19332,'4'-3'335,"1"0"-1,-1 0 1,0 1-1,1-1 1,-1 1 0,1 0-1,0 1 1,0-1-1,9-1 1,-13 3-272,0 0-1,1 0 1,-1 0 0,0 0 0,1 0 0,-1 0-1,0 0 1,1 0 0,-1 1 0,0-1 0,1 0-1,-1 1 1,0-1 0,0 1 0,1 0-1,-1-1 1,0 1 0,0 0 0,0 0 0,0 0-1,0-1 1,0 1 0,0 0 0,0 1 0,0-1-1,-1 0 1,1 0 0,0 0 0,-1 0 0,1 1-1,0-1 1,-1 0 0,0 0 0,1 1-1,-1-1 1,0 0 0,0 1 0,1-1 0,-1 3-1,0 3-24,0 0 0,0 0 0,-1 1-1,0-1 1,0 0 0,0 0 0,-1 0-1,0 0 1,-1 0 0,1-1-1,-1 1 1,-8 11 0,-3 3 60,-1-1 1,-25 27 0,25-31 74,1 1 1,-22 32-1,35-48-157,0 0 1,1 0-1,-1 0 0,1 0 0,-1 0 0,1 0 0,0 0 0,-1 0 1,1 0-1,0 0 0,0 0 0,-1 0 0,1 0 0,0 0 1,0 0-1,0 0 0,0 0 0,0 1 0,1-1 0,-1 0 0,0 0 1,0 0-1,2 1 0,-2-1 0,1 0 0,0 0 0,0 0 0,1 0 0,-1 0 0,0 0 0,0 0 0,0-1 0,1 1 0,-1 0 0,0-1 0,0 1 0,1-1 0,-1 0 0,3 1 0,7 0 51,-1 0 1,1-1-1,19-1 1,-22 0-36,49-3-378,0-2-1,108-28 1,-145 26-526,-20 8 856,0 0-1,1 0 1,-1 0-1,0 0 1,0 0-1,1 0 1,-1 0-1,0-1 1,0 1-1,1 0 1,-1 0-1,0 0 1,0 0-1,1 0 1,-1-1-1,0 1 1,0 0 0,1 0-1,-1 0 1,0-1-1,0 1 1,0 0-1,0 0 1,1-1-1,-1 1 1,0 0-1,0 0 1,0-1-1,0 1 1,0 0-1,0-1 1,0 1-1,0 0 1,0 0-1,0-1 1,0 1-1,0 0 1,0-1-1,0 1 1,0 0-1,0 0 1,0-1 0,0 1-1,0 0 1,0-1-1,-1 1 1,1 0-1,0 0 1,0-1-1,0 1 1,0 0-1,-1 0 1,1 0-1,0-1 1,0 1-1,0 0 1,-1 0-1,1 0 1,0 0-1,0-1 1,-1 1-1,1 0 1,0 0-1,0 0 1,-1 0-1,1 0 1,-1 0 0,-19-6-630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16171,'0'0'1857,"11"5"-929,10-1-336,11-2 961,6 0-305,8-2-336,6 2-296,-3-4-1120,-2 2 648,-5-1-224,-8-3-112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8:1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 10346,'-6'-1'180,"1"0"0,0 0 0,0 1 0,0 0 0,0 0 0,0 0 0,-1 0 0,1 1 0,0 0 0,0 0 0,0 0 0,0 0 0,0 1 0,0 0 0,1 0 0,-1 0 0,0 1 0,1 0 0,0 0 0,-7 5 0,-2 3 12,1 0 0,-1 2 1,2-1-1,0 1 0,-10 15 0,5-2-113,1 1-1,1 0 1,1 1 0,2 1-1,0 0 1,2 0-1,2 1 1,-8 55-1,7 4-45,4 156-1,8-161-19,4 0 0,17 82 0,-13-112 8,2 0-1,3-1 1,2-1-1,26 52 1,-35-83-12,1-1 0,1 0-1,1-1 1,1 0 0,1-1 0,19 19 0,-29-32-8,1 0 0,-1 0 0,1 0 0,1-1 0,-1 0 0,0-1 0,1 1 0,0-1 0,0 0 0,0-1 0,0 0 0,0 0 0,0 0 0,1-1 0,-1 0 0,1 0 0,-1-1 0,1 0 0,-1-1 0,1 1 0,-1-1 0,12-4 0,-5 0 5,0 0 0,0-1 0,-1-1 0,0-1-1,-1 0 1,0 0 0,0-1 0,-1 0 0,0-1 0,0-1 0,-1 0 0,10-14-1,-3 2 9,-1-1-1,-2 0 1,0-1-1,-2 0 1,14-40 0,-6 0 30,-4-1 0,-2 0 1,-3-1-1,2-74 0,-15-270 189,0 368-210,-9-129 89,8 142-90,-2 0-1,-1 1 0,-15-43 0,19 66-21,0 0-1,-1 0 1,0 1-1,0-1 1,0 1 0,-1 0-1,1 0 1,-1 0-1,0 0 1,-1 1-1,1-1 1,-7-3-1,8 6-3,-1 0 0,1 0 0,-1 0 0,1 1 0,-1 0 0,0 0 0,1 0 0,-1 0-1,0 0 1,0 1 0,0-1 0,0 1 0,1 0 0,-1 0 0,0 1 0,0-1 0,0 1 0,0 0-1,1 0 1,-5 1 0,-7 5-47,1-1-1,0 2 0,0 0 0,1 0 1,0 2-1,0-1 0,1 2 0,-18 18 1,3 1 187,2 1 1,-27 42-1,39-55-110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61 11883,'3'-15'756,"13"-21"2275,-11 49-360,-5 13-1567,-1-1 1,-1 1-1,-6 27 0,0-3-385,-74 555 1798,81-584-2350,1-21-162,1 0 0,-1 0-1,0 0 1,0 0 0,0 0-1,0 0 1,0 0-1,1 0 1,-1 0 0,0 0-1,0 0 1,0 0 0,0 0-1,0 0 1,1 0 0,-1 0-1,0 0 1,0 0-1,0 0 1,0 0 0,0 0-1,1 0 1,-1 0 0,0 0-1,0 0 1,0-1 0,0 1-1,0 0 1,0 0-1,0 0 1,1 0 0,-1 0-1,0 0 1,0-1 0,0 1-1,0 0 1,0 0 0,0 0-1,0 0 1,0 0 0,0-1-1,0 1 1,0 0-1,0 0 1,0 0 0,0 0-1,0-1 1,0 1 0,0 0-1,0 0 1,0 0 0,0 0-1,14-41 243,41-144 179,86-258 11,-138 433-437,6-13 0,20-41 0,-27 60-12,1 0 0,-1 0 0,1 0 0,-1 0 0,1 0 0,0 1 0,1-1 0,-1 1 0,1 0 0,-1 0 0,1 0 0,0 1 0,0-1 0,0 1 0,0 0 0,7-3 0,-8 5-9,0-1 0,-1 1 1,1 0-1,0 0 0,0 0 1,-1 0-1,1 0 0,0 0 1,-1 1-1,1-1 0,0 1 1,-1 0-1,1 0 1,-1 0-1,1 0 0,-1 0 1,1 0-1,-1 1 0,0-1 1,0 1-1,1 0 0,-1-1 1,0 1-1,-1 0 0,1 0 1,0 1-1,-1-1 0,1 0 1,-1 0-1,1 1 1,-1-1-1,0 1 0,0-1 1,0 1-1,-1-1 0,1 1 1,0 0-1,-1 0 0,0-1 1,0 1-1,0 0 0,0-1 1,0 1-1,0 0 1,-1 0-1,1-1 0,-1 1 1,0-1-1,-1 5 0,-2 0 5,0-1-1,0 0 1,0-1-1,-1 1 1,0-1-1,0 0 0,-8 6 1,-44 30-85,38-29 92,-15 11-634,-61 30 0,78-48-234,12-7 418,7-7 63,11-6-195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16452,'2'3'219,"-1"1"0,1-1 0,-1 1 0,0 0 1,0-1-1,0 1 0,-1 0 0,1 0 1,-1-1-1,0 1 0,0 0 0,0 0 0,-1 4 1,-2 6 236,0 1 1,-6 14 0,3-10 395,-9 32 524,-31 123 1177,46-172-2533,0 0 0,-1 0 0,1-1 0,0 1 0,0 0 1,0 0-1,0 0 0,1 0 0,-1-1 0,0 1 0,1 0 0,-1 0 0,2 2 0,-2-4-15,1 1 0,-1-1 0,0 0 0,0 0 0,0 0 1,0 1-1,1-1 0,-1 0 0,0 0 0,0 0 0,0 0 0,1 0 0,-1 1 0,0-1 0,0 0 0,0 0 1,1 0-1,-1 0 0,0 0 0,0 0 0,1 0 0,-1 0 0,0 0 0,0 0 0,1 0 0,-1 0 0,0 0 0,0 0 1,1 0-1,-1 0 0,0 0 0,1 0 0,9-12 162,-5 2-88,-1-1-1,0 0 0,-1 0 0,0 0 1,0-1-1,1-21 0,-2-72 282,-1 80-323,-3-1 0,0 1 0,-9-41 1,16 87-544,-3-13 313,0 0-1,0-1 1,7 13 0,-7-17 11,0 1 0,1-1 0,0 1 0,0-1 0,0 0 0,0 0 0,0 0 0,1 0 1,-1 0-1,1-1 0,-1 0 0,1 1 0,0-1 0,0-1 0,6 3 0,-4-3-8,1 1-1,-1-1 0,1 0 0,-1-1 0,1 0 0,-1 0 1,1 0-1,-1-1 0,12-2 0,19-8-692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14211,'-20'13'1247,"0"1"-1,1 1 1,0 1-1,2 1 1,-19 21-1,31-33-985,-7 8 231,0 1-1,-15 23 1,24-32-413,0-1 0,0 1 0,1 0 0,-1 0 0,1 1 0,1-1 0,-1 0 0,1 1 0,0-1 0,0 1 0,0-1 0,1 9 0,0-12-57,0-1 0,0 1 0,0-1 0,0 1 0,1-1 1,-1 1-1,1-1 0,-1 0 0,1 1 0,0-1 0,-1 0 0,1 1 0,0-1 0,0 0 0,0 0 0,0 1 0,0-1 0,0 0 0,0 0 0,0 0 0,0-1 0,1 1 0,1 1 0,0-1 15,0 0-1,0 0 0,0 0 1,0-1-1,0 0 0,0 1 1,0-1-1,0 0 0,0 0 1,0-1-1,3 0 0,3-1 62,0 0 1,0-1-1,-1 0 0,0 0 0,1-1 1,-1 0-1,10-7 0,-14 7-102,1 0 0,0 0-1,-1-1 1,0 1 0,0-1-1,0 0 1,-1-1 0,0 1-1,0 0 1,0-1 0,-1 0 0,1 0-1,-1 0 1,-1 0 0,1 0-1,-1 0 1,0 0 0,-1 0-1,1-1 1,-1 1 0,0 0-1,-1 0 1,1-1 0,-1 1-1,-1 0 1,1 0 0,-1 0 0,0 0-1,-4-7 1,6 12-85,-1 0 0,1 0 0,-1-1 0,0 1 0,1 0 1,-1 0-1,0 0 0,0 0 0,0 0 0,0 1 0,0-1 0,0 0 0,0 0 0,0 1 1,0-1-1,0 0 0,0 1 0,-1-1 0,1 1 0,0-1 0,0 1 0,-2 0 0,-3 1-552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2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124 496 10722,'11'-13'1219,"0"0"-1,0-1 1,10-19-1,-17 26-660,0 0 0,0-1 0,-1 1 0,-1-1 0,1 0 0,-1 0-1,0 0 1,-1 0 0,1-9 0,-2 16-444,0-1 1,0 1-1,0-1 0,0 0 0,0 1 0,0-1 1,-1 1-1,1-1 0,0 0 0,-1 1 0,0-1 1,1 1-1,-1-1 0,0 1 0,1 0 0,-1-1 1,0 1-1,0 0 0,0-1 0,0 1 0,0 0 1,-1 0-1,1 0 0,-2-1 0,1 1-39,0 0 0,0 1-1,0 0 1,1-1 0,-1 1 0,0 0-1,0 0 1,0 0 0,0 0 0,0 0 0,0 0-1,0 1 1,1-1 0,-1 0 0,0 1-1,0 0 1,0-1 0,1 1 0,-1 0-1,-3 2 1,-7 5-20,1 1 0,-1 1-1,1 0 1,1 0 0,0 1 0,0 1-1,1-1 1,1 1 0,0 1 0,0 0 0,1 0-1,1 0 1,0 1 0,1 0 0,-6 26-1,11-37-51,-1 1-1,1 0 0,0-1 0,0 1 1,0 0-1,0-1 0,2 8 0,-2-10 4,1 0-1,-1 0 1,0 0-1,1 0 1,-1 0-1,1 0 1,-1-1-1,1 1 1,0 0-1,-1 0 1,1 0 0,0 0-1,0-1 1,0 1-1,-1 0 1,1-1-1,0 1 1,0 0-1,0-1 1,0 0-1,0 1 1,0-1-1,0 1 1,0-1-1,0 0 1,0 0-1,0 0 1,1 1-1,-1-1 1,0 0-1,0 0 1,1-1-1,5 0 27,0 0 0,0-1-1,0 0 1,0-1-1,0 1 1,0-1 0,-1 0-1,0-1 1,1 0-1,-1 0 1,-1 0 0,8-7-1,10-11 142,31-36 0,-25 24-13,-1-2 0,-3-2 0,0 0 0,-3-1 1,-1-2-1,30-84 0,-47 115-135,-2 4-5,1 0 0,-1-1-1,-1 1 1,1-1-1,-1 1 1,0-1 0,-1 1-1,1-1 1,-2-9-1,1 15-17,0 1 1,0-1-1,0 0 0,0 1 0,0-1 0,0 1 0,-1-1 0,1 1 0,0-1 0,0 1 0,0-1 0,-1 1 0,1-1 0,0 1 0,-1-1 0,1 1 0,0-1 0,-1 1 0,1 0 0,-1-1 0,1 1 0,0 0 0,-1-1 0,1 1 0,-1 0 0,1-1 0,-1 1 0,1 0 0,-2 0 0,1 0 0,0 0-1,0 0 1,0 0-1,-1 1 1,1-1-1,0 0 1,0 1-1,0-1 1,0 1-1,0-1 1,0 1-1,0 0 1,1-1-1,-2 2 1,-4 3-2,1 0 0,1 1 0,-1-1 0,-5 9 1,-7 15-9,1 1 1,2 1 0,0 0 0,2 1 0,2 0 0,1 1-1,1 0 1,2 0 0,1 1 0,0 40 0,5-65 1,0 0 0,1-1 0,0 1 0,1-1 0,0 1 0,0-1 0,1 1 1,5 13-1,-6-20 3,-1 0 1,0 0-1,1 0 1,-1 0-1,1 0 1,0 0-1,0 0 1,-1 0-1,1 0 1,1-1-1,-1 1 1,0-1 0,0 0-1,0 1 1,1-1-1,-1 0 1,1 0-1,-1-1 1,0 1-1,1 0 1,0-1-1,-1 0 1,1 1-1,-1-1 1,1 0-1,-1 0 1,1-1-1,0 1 1,-1 0 0,1-1-1,-1 0 1,5-1-1,2-2 1,-1 1-1,0-2 1,0 1-1,0-1 1,-1 0-1,1-1 1,-1 1-1,-1-2 1,1 1-1,6-9 1,6-8 7,28-46 0,-21 17-39,-26 47-22,-4 10 32,-7 11 2,3 2-10,1-1-1,-8 28 1,13-40 28,1 1-1,0-1 0,0 1 1,0-1-1,1 1 1,0-1-1,0 1 1,0-1-1,0 1 0,1-1 1,0 1-1,3 10 1,-3-14 3,0-1 0,0 1 1,1 0-1,-1-1 0,0 1 1,0-1-1,1 1 1,-1-1-1,1 0 0,-1 1 1,1-1-1,0 0 0,0 0 1,-1 0-1,1 0 0,0 0 1,0-1-1,0 1 0,0-1 1,0 1-1,0-1 0,0 1 1,0-1-1,0 0 0,0 0 1,0 0-1,0 0 1,0-1-1,0 1 0,0 0 1,0-1-1,0 0 0,2 0 1,5-2-1,-1-1 0,0 1 1,0-1-1,0 0 0,0-1 1,7-6-1,-4 1 2,-1 0 0,1-1-1,-2 0 1,1 0 0,-2-1 0,1-1-1,-2 0 1,0 0 0,0 0 0,-1-1 0,5-16-1,-8 2-85,-3 28 84,0 0-1,0 0 1,1 0-1,-1 0 1,0 0-1,0 0 0,0 0 1,0-1-1,0 1 1,0 0-1,0 0 1,0 0-1,0 0 1,0 0-1,-1 0 0,1 0 1,0-1-1,0 1 1,0 0-1,0 0 1,0 0-1,0 0 1,0 0-1,0 0 1,0 0-1,0 0 0,0 0 1,0-1-1,0 1 1,0 0-1,-1 0 1,1 0-1,0 0 1,0 0-1,0 0 0,0 0 1,0 0-1,0 0 1,0 0-1,-1 0 1,1 0-1,0 0 1,0 0-1,0 0 1,0 0-1,0 0 0,0 0 1,0 0-1,-1 0 1,1 0-1,0 0 1,0 0-1,0 0 1,-9 13-73,3 3 31,0-1 0,1 1 0,-6 32 1,10-39 22,-1-1 0,1 1 1,1 0-1,0 0 0,0 0 0,1 0 1,0-1-1,0 1 0,4 12 1,-4-19-40,0 0 0,0 0 0,0 0 0,0 0 0,0 0 0,0-1 0,0 1 1,1 0-1,-1 0 0,0-1 0,1 1 0,0-1 0,-1 1 0,1-1 1,0 0-1,0 0 0,0 0 0,0 0 0,0 0 0,0 0 0,0 0 0,0 0 1,0-1-1,0 1 0,0-1 0,0 0 0,1 0 0,-1 0 0,0 0 0,0 0 1,0 0-1,1 0 0,-1-1 0,3 0 0,2-1-192,0 0 0,0-1-1,0 0 1,-1 0 0,1-1 0,-1 0-1,0 0 1,0 0 0,7-7 0,18-24-460,2-8-221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3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57 18356,'-3'2'223,"1"0"-1,-1 0 1,1 0 0,0 0 0,-1 0 0,1 1-1,0-1 1,0 1 0,0 0 0,1-1-1,-1 1 1,1 0 0,-2 3 0,0 1 181,-11 20 316,2 1-1,0 0 0,2 1 1,-7 37-1,4-5-81,-4 66-1,15-102-507,-5 60 136,7-74-222,0 0 1,1 0-1,0 0 1,0 0-1,5 14 1,-6-24-38,0 0 1,1 0 0,-1 0-1,0 0 1,1 0 0,-1-1-1,0 1 1,1 0 0,-1 0-1,1 0 1,-1 0 0,1-1-1,0 1 1,-1 0 0,1 0-1,0-1 1,-1 1 0,1 0-1,0-1 1,0 1 0,0-1-1,0 1 1,-1-1 0,1 0-1,0 1 1,0-1 0,0 0-1,0 0 1,0 1 0,0-1-1,0 0 1,0 0-1,0 0 1,0 0 0,0 0-1,0 0 1,0-1 0,0 1-1,0 0 1,0 0 0,0-1-1,0 1 1,-1-1 0,3 0-1,2-2 25,1-1 0,-1 1-1,0-1 1,0 0 0,7-8 0,13-16 56,-2-1 1,36-58 0,25-70-370,-71 123 98,-13 34 175,0-1 1,1 1-1,-1 0 0,0-1 0,0 1 0,0-1 0,0 1 1,0 0-1,0-1 0,0 1 0,1-1 0,-1 1 0,0-1 1,-1 1-1,1-1 0,0 1 0,0 0 0,0-1 0,0 1 0,0-1 1,0 1-1,0-1 0,-1 1 0,1 0 0,0-1 0,0 1 1,-1 0-1,1-1 0,-1 0 0,1 1-6,-1 0 0,0 0 0,1 1 0,-1-1 0,1 0 0,-1 0 0,0 0 0,1 0 0,-1 0 0,1 1 0,-1-1 0,1 0-1,-1 1 1,0-1 0,1 0 0,-1 1 0,1-1 0,0 0 0,-2 2 0,-10 11-370,1 1-1,0 1 0,0 0 1,2 1-1,-15 31 0,3-8-577,1-3-57,3-9-464,-13 32 0,27-52 987,0 1 0,0 0 0,1 0 0,0 0 0,0 0 0,1 0 0,0 0 0,0 0 1,1 11-1,0-18 459,0 1 0,0-1 1,0 1-1,1-1 0,-1 0 0,0 1 1,1-1-1,-1 1 0,1-1 1,-1 0-1,1 1 0,0-1 1,0 0-1,-1 0 0,1 0 1,0 1-1,0-1 0,0 0 1,0 0-1,0 0 0,1-1 1,-1 1-1,0 0 0,0 0 1,1-1-1,-1 1 0,0 0 1,1-1-1,-1 1 0,0-1 1,1 0-1,-1 1 0,1-1 1,-1 0-1,1 0 0,-1 0 1,1 0-1,-1 0 0,0 0 0,1-1 1,1 1-1,2-1 94,0-1 0,-1 1 0,1-1 0,0 1 0,-1-1 0,0-1-1,1 1 1,-1 0 0,0-1 0,0 0 0,4-4 0,0-1-118,-1-1 1,-1 1-1,1-2 0,-1 1 1,8-19-1,19-56-548,-20 48 550,-2 7-149,72-185-828,17 11 5376,-97 198-4100,-1 0 0,1 1-1,1-1 1,-1 1 0,0 0-1,7-6 1,-10 10-209,0 0 0,0 0 1,0 0-1,0 0 0,0 0 0,0 0 0,0 0 0,0 0 0,1 0 0,-1 0 1,0 0-1,0 0 0,0 0 0,0 0 0,0 0 0,0 0 0,0 0 0,1 0 1,-1 0-1,0 0 0,0 0 0,0 0 0,0 0 0,0 0 0,0 0 1,0 0-1,0 0 0,1 0 0,-1 0 0,0 0 0,0 0 0,0 0 0,0 1 1,0-1-1,0 0 0,0 0 0,0 0 0,0 0 0,0 0 0,1 0 0,-1 0 1,0 0-1,0 0 0,0 1 0,0-1 0,0 0 0,0 0 0,0 0 1,0 0-1,0 0 0,0 0 0,0 0 0,0 1 0,0-1 0,0 0 0,0 0 1,0 0-1,0 0 0,0 0 0,0 0 0,0 1 0,-2 8 877,-14 61 1168,-11 97 0,21-100-1678,3-1 1,3 1-1,12 97 0,4-86-447,-41-114-1455,-4-6 754,-15-24-20,-39-73 0,80 133 814,0 0-1,1 0 1,-1 0 0,1 0-1,1 0 1,-1-1 0,0-12-1,2 17-6,0 0-1,0-1 0,0 1 1,1 0-1,-1-1 0,1 1 1,-1 0-1,1 0 1,0-1-1,0 1 0,0 0 1,0 0-1,0 0 0,0 0 1,1 0-1,-1 0 0,0 1 1,1-1-1,0 0 1,-1 1-1,1-1 0,0 1 1,0-1-1,0 1 0,3-1 1,3-2 84,0 1 1,0 0 0,1 1 0,-1 0-1,0 0 1,12 0 0,56-2 259,-33 3-570,-6-1-343,0-2 0,40-10 0,-37 4 141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3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215 413 15371,'3'-1'280,"0"0"-1,0 0 1,0-1-1,0 1 0,0-1 1,0 1-1,0-1 1,-1 0-1,1 0 0,-1-1 1,1 1-1,1-3 1,-3 4-172,0 0 0,-1 0 1,1 0-1,0-1 1,-1 1-1,1 0 0,-1 0 1,0 0-1,1 0 0,-1-1 1,0 1-1,0 0 0,0 0 1,0-1-1,0 1 1,0 0-1,0 0 0,0 0 1,0-1-1,-1 1 0,1 0 1,0 0-1,-1 0 1,1-1-1,-1 1 0,0 0 1,1 0-1,-1 0 0,0 0 1,1 0-1,-1 0 0,0 0 1,0 1-1,0-1 1,-2-1-1,1 0 0,-1 0 1,0 1-1,0-1 1,0 1-1,1 0 0,-1 0 1,-1 0-1,1 0 1,0 0-1,0 1 1,0-1-1,0 1 0,0 0 1,-1 0-1,1 0 1,0 0-1,0 1 1,0-1-1,0 1 0,0 0 1,-1 0-1,-3 2 1,-3 1-65,0 0 0,1 1 0,-1 0 0,1 1 0,-12 8 0,10-5-40,1 0 1,0 0-1,1 1 0,0 0 1,0 1-1,1 0 1,1 0-1,0 1 0,-11 23 1,17-33-7,1-1 0,-1 1 0,0 0 0,1 0 0,0 0 0,-1 0 1,1-1-1,0 1 0,0 0 0,0 0 0,0 0 0,0 3 0,0-5 2,1 1 1,-1-1-1,0 0 0,0 1 0,1-1 0,-1 1 1,0-1-1,1 1 0,-1-1 0,0 0 0,1 1 1,-1-1-1,0 0 0,1 1 0,-1-1 0,1 0 1,-1 1-1,1-1 0,-1 0 0,1 0 0,-1 0 1,1 1-1,-1-1 0,1 0 0,-1 0 1,1 0-1,-1 0 0,2 0 0,1-1 6,1 1 0,0-1 0,0 0 1,-1 0-1,1-1 0,-1 1 0,1-1 0,-1 0 0,1 0 0,-1 0 0,3-3 0,23-17 68,-2-2-1,-1-1 0,35-42 0,62-94 367,-87 110-142,44-80 1,-67 97-111,-13 34-187,0 0 1,0 0-1,0 0 1,0 0-1,0 0 1,0 0-1,0 0 1,0 0-1,-1 0 1,1 0-1,0 0 1,0 0-1,0 0 1,0 0-1,0 0 1,0 0-1,0 0 1,0-1-1,0 1 1,0 0-1,-1 0 1,1 0-1,0 0 1,0 0-1,0 0 1,0 0-1,0 0 1,0 0-1,0 0 1,0 0-1,0 0 1,0 0-1,0 0 1,0-1-1,0 1 1,0 0-1,0 0 1,0 0-1,0 0 1,0 0-1,0 0 1,0 0-1,0 0 1,0 0-1,0-1 1,0 1-1,0 0 1,0 0 0,0 0-1,0 0 1,0 0-1,0 0 1,0 0-1,0 0 1,0 0-1,0 0 1,0 0-1,0-1 1,0 1-1,0 0 1,0 0-1,0 0 1,0 0-1,0 0 1,1 0-1,-1 0 1,0 0-1,-11 15 53,-16 40-40,1 1-1,4 1 0,1 1 1,-12 61-1,26-91-13,-6 53 0,13-69-1,-1-1 0,1 0 0,1 0 0,0 0 0,1 0 0,0 0 0,6 20 0,-7-28 0,1 0 0,-1 1 0,1-1 0,0 0 0,-1 0 0,2 0 0,-1 0 0,0 0 1,0-1-1,1 1 0,0-1 0,-1 1 0,1-1 0,0 0 0,0 0 0,4 2 0,-3-2-1,1-1 0,-1 1 1,0-1-1,1 0 0,0 0 0,-1-1 0,1 0 0,-1 1 0,1-1 0,0-1 1,-1 1-1,9-2 0,1-2 0,0-1 1,0 0-1,0 0 0,-1-1 0,0-1 1,0 0-1,0-1 0,-1-1 1,-1 0-1,1 0 0,-1-1 1,-1 0-1,11-14 0,-9 9 12,0-1 0,0-1-1,-2 0 1,0 0 0,-1-1-1,-1 0 1,0-1 0,-2 0 0,6-24-1,-11 38-5,0 0 1,-1 0-1,1-1 0,-1 1 0,0-1 1,0 1-1,-1 0 0,-1-7 0,2 11-3,0 0 0,-1 0 0,1 0-1,0 1 1,-1-1 0,1 0 0,-1 0-1,1 0 1,-1 0 0,1 1 0,-1-1-1,0 0 1,1 1 0,-1-1 0,0 0-1,0 1 1,1-1 0,-1 1 0,0-1-1,-1 0 1,0 1 0,1 0-1,-1 0 0,1 0 1,-1 0-1,1 0 1,-1 0-1,1 0 0,-1 0 1,1 1-1,0-1 1,-1 1-1,1-1 0,-1 1 1,1 0-1,0-1 1,-1 1-1,-1 1 1,-4 3-2,1 0 0,0 0 0,0 1 0,0 0 0,0 0 0,1 0 0,-5 8 1,-31 53-17,28-44 15,7-12-2,-15 27-6,20-36 8,0 1 1,0-1-1,1 0 1,-1 0-1,0 0 1,1 1-1,0-1 0,-1 0 1,1 1-1,0-1 1,0 0-1,0 1 1,0-1-1,2 5 1,-2-7 0,0 1 0,1-1 1,-1 1-1,1-1 0,-1 1 0,1-1 0,-1 1 1,1-1-1,-1 1 0,1-1 0,-1 1 1,1-1-1,-1 0 0,1 1 0,0-1 0,-1 0 1,1 0-1,-1 0 0,1 1 0,0-1 1,-1 0-1,1 0 0,0 0 0,1 0 0,18-2-10,81-19-17,-58 11 13,0 2 0,49-3 0,-65 10-4,1 1 0,41 5 0,-61-4 11,1 0 0,-1 1 0,1 0 0,-1 1 0,0 0 0,0 0 0,0 1 0,-1-1 0,1 2 0,-1-1 0,0 1 0,9 8 0,-16-13 10,0 0 0,0 1 1,1-1-1,-1 0 1,0 1-1,0-1 1,1 0-1,-1 1 1,0-1-1,1 0 1,-1 0-1,0 1 1,1-1-1,-1 0 1,1 0-1,-1 0 1,0 1-1,1-1 1,-1 0-1,1 0 1,-1 0-1,0 0 1,1 0-1,-1 0 1,1 0-1,-1 0 1,1 0-1,-1 0 1,0 0-1,1 0 1,-1 0-1,1 0 1,0-1-1,4-14 115,-6-32 111,0 40-192,-17-194 285,18 200-359,0 0 0,0 0 0,0 1 0,0-1 0,0 0 0,0 0 0,0 0 0,0 0 0,0 0 0,1 1 0,-1-1 0,0 0 0,1 0 0,-1 0 0,0 1 0,1-1 0,-1 0 0,1 1 0,0-1 0,-1 0 0,1 1 0,-1-1 0,1 1 0,0-1 0,-1 0 0,1 1 0,0 0 0,0-1 0,0 1 0,-1 0 0,1-1 0,1 1 0,3-1-167,0 0-1,0 1 0,0-1 0,0 1 0,5 1 0,15-1-67,5-6-287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3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81 17028,'31'-24'1772,"-16"12"-879,0 1 0,0 0 0,20-9-1,-34 20-828,-1 0-1,0-1 0,1 1 0,-1 0 0,1 0 0,-1-1 1,1 1-1,-1 0 0,0 0 0,1 0 0,-1 0 0,1 0 0,-1 0 1,1 0-1,-1 0 0,1 0 0,-1 0 0,1 0 0,-1 0 1,1 0-1,-1 0 0,1 1 0,-1 7 875,-14 20-93,-160 226 287,6-12-996,213-333-497,156-285-265,-195 364 619,-5 10 6,-1 0 1,1 0-1,0 0 0,0 0 1,0 0-1,1 0 0,-1 0 1,0 1-1,1-1 0,-1 0 1,1 1-1,0-1 0,-1 1 1,4-2-1,-5 3 1,0 0 0,0 0 0,0 0 0,0 0 0,0 0 0,0 0 0,0 0 1,1 0-1,-1 0 0,0 0 0,0 0 0,0 0 0,0 0 0,0 0 0,0 0 0,0 0 0,1 0 0,-1 0 0,0 0 1,0 0-1,0 0 0,0 0 0,0 0 0,0 0 0,0 0 0,0 0 0,0 0 0,1 0 0,-1 0 0,0 1 0,0-1 0,0 0 1,0 0-1,0 0 0,0 0 0,0 0 0,0 0 0,0 0 0,0 0 0,0 1 0,0-1 0,0 0 0,0 0 0,0 0 1,0 0-1,0 0 0,0 0 0,0 0 0,0 1 0,0-1 0,0 0 0,0 0 0,0 0 0,0 0 0,0 0 0,0 0 1,0 0-1,0 0 0,0 1 0,0-1 0,0 0 0,0 0 0,0 0 0,-1 0 0,-1 20 6,-2 0-1,-10 33 0,-2 13 51,7-20 57,2 0 0,-2 92 1,10-121-74,0 0 1,1-1-1,1 1 1,10 31 0,-10-39-18,1 0 1,0 1-1,1-2 1,0 1-1,0 0 1,1-1-1,0 0 1,0 0-1,10 8 1,4 0 36,-19-15-49,0 0 0,0 0 0,0-1 0,0 1-1,0-1 1,1 1 0,-1-1 0,0 1 0,0-1 0,0 1 0,0-1 0,1 0 0,-1 0 0,0 0 0,0 0 0,0 0 0,1 0 0,1 0 0,-3-1-2,0 1 1,0-1-1,1 1 1,-1-1-1,0 1 0,0-1 1,0 0-1,0 1 1,0-1-1,0 0 1,0 1-1,0-1 1,0 1-1,0-1 1,0 0-1,0 1 0,0-1 1,0 1-1,-1-1 1,1 0-1,0 1 1,0-1-1,-1 1 1,1-1-1,0 1 1,-1-1-1,1 1 0,-1-1 1,1 1-1,-1-1 1,-13-18 107,14 19-107,-11-13 73,-49-67 222,54 69-298,-1 1-1,1-1 1,1 0 0,0-1-1,-6-22 1,10 31-11,0 1 0,1-1 0,0 1 0,-1-1 1,1 0-1,0 1 0,0-1 0,1 0 0,-1 1 0,0-1 0,1 1 0,0-1 1,0 1-1,-1-1 0,1 1 0,1-1 0,-1 1 0,0 0 0,1-1 0,-1 1 1,1 0-1,-1 0 0,1 0 0,0 0 0,0 1 0,0-1 0,0 0 0,0 1 1,1-1-1,-1 1 0,0 0 0,1 0 0,-1 0 0,0 0 0,1 0 0,3 0 0,6-3-10,1 2 0,-1 0-1,1 0 1,-1 1 0,1 1-1,18 1 1,-17 0 1,1 1 0,-1 1 0,0 0 0,1 0 0,-1 2 0,-1-1 0,1 2 0,-1 0 0,25 16 0,-32-19 8,-1 1-1,0 0 0,0 0 1,-1 1-1,1 0 0,-1 0 0,0 0 1,0 0-1,-1 0 0,1 1 1,-1 0-1,0-1 0,-1 1 1,0 0-1,0 1 0,0-1 0,0 0 1,-1 0-1,0 1 0,-1-1 1,1 1-1,-1-1 0,0 1 1,-2 11-1,2-17 12,0-1 0,0 1 0,0 0 0,0 0 0,0-1 0,0 1 0,-1 0 0,1 0 0,0-1 0,0 1 0,0 0 0,-1-1 0,1 1 0,0 0 0,-1-1 0,1 1 0,-1-1 0,1 1 0,0 0 0,-1-1 0,0 1 0,1-1 0,-1 1 0,1-1 0,-1 0 0,1 1 0,-2 0 0,1-2 5,0 1 0,1-1 0,-1 1 0,0-1 0,1 1 1,-1-1-1,1 0 0,-1 1 0,1-1 0,-1 0 0,1 0 1,-1 1-1,1-1 0,0 0 0,0 0 0,-1 0 0,1 1 0,0-1 1,0 0-1,0 0 0,0 0 0,0 0 0,0 0 0,0-1 1,-4-41 159,2 0 0,4-48 0,-2 91-176,0-1-1,0 1 1,0-1 0,1 0-1,-1 1 1,0-1-1,1 1 1,-1-1 0,0 1-1,1-1 1,-1 1 0,1-1-1,-1 1 1,0-1-1,1 1 1,-1 0 0,1-1-1,-1 1 1,1 0 0,0-1-1,-1 1 1,1 0 0,-1 0-1,1-1 1,0 1-1,-1 0 1,1 0 0,-1 0-1,1 0 1,0 0 0,26 0-395,-12 0 11,-9-1 268,-1-1 0,0 0 1,0 0-1,0 0 0,0 0 0,-1-1 0,1 0 0,-1 0 0,1 0 0,6-7 1,10-13-261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3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19308,'0'0'75,"0"0"-1,1 0 1,-1 0 0,1 0-1,-1 0 1,0 1-1,1-1 1,-1 0 0,0 0-1,1 0 1,-1 0 0,0 1-1,1-1 1,-1 0-1,0 0 1,1 1 0,-1-1-1,0 0 1,0 1-1,1-1 1,-1 0 0,0 0-1,0 1 1,0-1-1,1 1 1,-1-1 0,0 0-1,0 1 1,0-1 0,0 0-1,0 1 1,0-1-1,0 1 1,0 16 219,0-11 1,-14 135 2679,8-101-2598,2 1-1,2 79 1,2-116-360,0 0 1,1 0-1,-1 0 0,1-1 1,0 1-1,0 0 0,1 0 1,-1-1-1,1 1 0,-1-1 1,1 1-1,0-1 0,4 4 1,-4-5-16,0 0 1,0-1 0,0 0-1,0 1 1,0-1 0,0 0-1,0 0 1,1 0 0,-1 0-1,0-1 1,1 1 0,-1-1-1,1 1 1,-1-1 0,0 0-1,1 0 1,-1 0 0,1 0-1,-1 0 1,1-1 0,3 0-1,8-3-29,1 0-1,19-9 0,-18 6-29,31-8-1,-42 14 45,-1 0-1,1 1 0,0-1 0,0 1 1,0 0-1,0 0 0,0 0 0,0 1 1,0 0-1,-1 0 0,6 2 0,-8-3 11,0 1 0,0 0-1,0 1 1,0-1 0,0 0 0,0 0-1,0 1 1,0-1 0,-1 1-1,1 0 1,0 0 0,-1-1-1,0 1 1,1 0 0,-1 0 0,0 0-1,0 0 1,0 1 0,0-1-1,0 0 1,-1 0 0,1 0-1,-1 1 1,1-1 0,-1 0 0,0 1-1,0-1 1,0 0 0,-1 5-1,1-1 22,-1 0 0,0-1 0,-1 1-1,1-1 1,-1 1 0,0-1 0,-1 0-1,1 1 1,-1-1 0,0 0 0,-4 5-1,-2-1 77,0 0-1,0-1 0,-1 0 1,0-1-1,0 0 0,-1 0 1,0-1-1,0 0 1,0-1-1,-18 5 0,20-7-93,0 0-1,0-1 0,-1 0 0,1 0 1,-1-1-1,1-1 0,-1 1 1,0-1-1,1-1 0,-1 0 1,1 0-1,-1-1 0,-17-6 1,24 7-125,1 0 0,-1-1 0,1 1 1,-1-1-1,1 0 0,0 1 0,-1-1 1,1 0-1,0 0 0,0-1 0,1 1 1,-1 0-1,0-1 0,1 1 0,-2-3 1,2 3 80,1 1 0,-1-1 0,1 1 0,0-1 0,-1 1 0,1-1 1,0 1-1,0 0 0,0-1 0,0 1 0,0-1 0,1 1 0,-1-1 0,0 1 0,1-1 1,-1 1-1,0-1 0,1 1 0,0 0 0,-1-1 0,1 1 0,0 0 0,0 0 0,0-1 0,0 1 1,0 0-1,0 0 0,0 0 0,0 0 0,2-1 0,19-10-719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3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106 492 18228,'1'2'274,"0"-1"-1,0 1 1,0 0 0,0 0 0,-1 0 0,1 0-1,-1 0 1,1 0 0,-1 0 0,0 0-1,0 0 1,0 4 0,0-4-5,0 0 1,0 1-1,1-1 1,-1 0-1,0 0 0,1 1 1,0-1-1,1 3 1,-2-4-224,1-1 0,-1 1 1,1-1-1,-1 1 1,1-1-1,0 0 1,-1 1-1,1-1 1,-1 0-1,1 1 0,0-1 1,-1 0-1,1 0 1,0 0-1,-1 0 1,1 0-1,0 0 1,-1 0-1,1 0 1,0 0-1,0 0 0,-1 0 1,1 0-1,0 0 1,-1 0-1,1-1 1,0 1-1,-1 0 1,1 0-1,-1-1 0,1 1 1,0 0-1,0-2 1,4-1 57,0 0 0,0-1 0,0 1 1,-1-1-1,0 0 0,1-1 0,-2 1 0,1-1 1,0 1-1,-1-1 0,5-9 0,-6 10-54,1 0 0,-2-1-1,1 1 1,0 0 0,-1-1-1,0 1 1,0 0 0,0-1 0,0 0-1,-1 1 1,1-1 0,-1 1-1,-1-1 1,1 0 0,-2-6 0,2 10-51,-1 0 1,1 0 0,-1 0 0,1 0 0,-1 0-1,0 0 1,1 0 0,-1 0 0,0 0-1,0 0 1,0 0 0,1 1 0,-1-1-1,0 0 1,0 1 0,0-1 0,0 1 0,0-1-1,0 1 1,-1-1 0,1 1 0,0 0-1,0-1 1,0 1 0,0 0 0,0 0 0,0 0-1,-1 0 1,1 0 0,0 0 0,0 0-1,0 0 1,0 1 0,0-1 0,-1 0 0,0 1-1,-3 1-19,0 0 0,0 0 0,0 0 0,0 1 1,1-1-1,-1 1 0,-4 4 0,-4 5-23,0 0 1,1 2-1,1-1 1,0 1-1,1 1 1,0 0 0,1 1-1,1-1 1,0 2-1,-9 31 1,15-43 42,1 1-1,0 0 1,0 0 0,0 0-1,1 8 1,0-13 1,0 1 1,0 0-1,0-1 1,0 1-1,1 0 0,-1-1 1,1 1-1,-1-1 0,1 1 1,0-1-1,-1 1 0,1-1 1,0 1-1,0-1 0,0 1 1,0-1-1,0 0 0,0 0 1,1 0-1,-1 0 0,0 0 1,1 0-1,2 2 0,0-2 5,0 1-1,0-1 0,1 0 0,-1 0 1,1-1-1,-1 0 0,0 1 0,1-1 1,-1-1-1,1 1 0,-1-1 0,6-1 1,53-17 44,-31 6-30,-1-2 0,0-2-1,-2 0 1,0-2 0,0-1 0,-2-2 0,-1 0-1,0-2 1,-2 0 0,35-46 0,-44 51-83,-22 34-13,0 0 60,-3 4 0,1 0 0,1 1 0,1 0 1,1 1-1,0 0 0,2 0 0,-3 25 0,7-45 17,0 1 0,-1 0 0,1 0 0,0 0 0,1 0 0,-1 0 0,0 0 0,0-1 0,1 1 0,-1 0-1,1 0 1,0 0 0,-1-1 0,1 1 0,0 0 0,0-1 0,0 1 0,0-1 0,0 1 0,0-1 0,1 1 0,-1-1 0,1 0 0,-1 0 0,0 1-1,1-1 1,0 0 0,-1 0 0,1-1 0,0 1 0,-1 0 0,1-1 0,0 1 0,0-1 0,0 1 0,0-1 0,-1 0 0,1 0 0,0 1 0,0-2 0,0 1-1,0 0 1,0 0 0,0 0 0,-1-1 0,4 0 0,5-2-40,-1 0 0,1-1 0,-1 0 0,0 0 0,0-1 0,-1 0 0,1-1 0,-1 0 0,-1 0 0,1-1 0,-1 0 0,0 0 0,0 0 1,10-16-1,4-10-234,0-1 0,21-50 1,-35 70 233,49-107-587,63-124-126,-107 221 867,-23 44 16,0 0 1,2 1 0,0 0 0,2 0 0,0 1 0,-7 42-1,9-29 68,1 0 0,2 0 0,4 65-1,2-56 86,19 74 1,-18-97-207,1 0 1,1-1-1,2 0 0,-1 0 1,19 27-1,-21-39-6,-7-18-55,-11-20-60,-10-8-200,-1 1 0,-39-48 1,-66-62-600,45 53 347,82 93 496,0 0 0,0 0 1,0 0-1,0-1 0,0 1 0,0-1 0,0 1 1,0-1-1,1 1 0,-1-1 0,0-2 0,1 4 6,0-1-1,0 0 0,1 1 1,-1-1-1,0 1 1,1-1-1,-1 1 0,1-1 1,-1 1-1,1-1 1,-1 1-1,0-1 1,1 1-1,0-1 0,-1 1 1,1 0-1,-1-1 1,1 1-1,-1 0 0,1-1 1,0 1-1,-1 0 1,1 0-1,0 0 0,-1 0 1,1 0-1,0 0 1,-1 0-1,1 0 1,0 0-1,-1 0 0,1 0 1,0 0-1,51-2 407,87 9 0,-62-1-349,-28-3-105,-22 0-506,1-2 0,-1 0 0,51-7 0,-77 6 522,0 0-1,0 0 1,0 0-1,0 0 1,0-1-1,0 1 1,0 0-1,0-1 1,0 1-1,0-1 1,0 1-1,0-1 1,0 1-1,-1-1 1,1 0-1,1 0 1,-2 0-6,-1 1 0,1-1 0,0 0 0,0 1 0,-1-1 0,1 0 1,0 1-1,-1-1 0,1 1 0,-1-1 0,1 1 0,-1-1 0,1 1 0,-1-1 1,1 1-1,-1-1 0,1 1 0,-2-1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3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24893,'5'-1'276,"0"1"0,0 0 0,0 0 0,1 1 0,-1-1 0,0 1 0,0 0 0,0 1 0,0-1 0,-1 1 0,1 0 0,7 4 0,-5-3-227,2 1 0,-1-2 0,14 4 0,-19-5-69,-1-1 0,0 0-1,1 0 1,-1 0 0,0 0-1,1 0 1,-1 0 0,1-1-1,-1 1 1,0-1 0,0 0-1,1 0 1,-1 0 0,0 0-1,0 0 1,0 0 0,3-3-1,-3 2-12,0-1-1,0 0 1,0 1-1,0-1 0,-1 0 1,0 0-1,1-1 0,-1 1 1,1-4-1,-2-10-68,0 17 102,0-1 0,0 1 1,0 0-1,0-1 0,-1 1 0,1 0 0,0-1 0,0 1 1,-1 0-1,1-1 0,0 1 0,0 0 0,-1 0 0,1 0 1,0-1-1,0 1 0,-1 0 0,1 0 0,0 0 0,-1 0 1,1-1-1,-1 1 0,1 0 0,0 0 0,-1 0 0,1 0 1,0 0-1,-1 0 0,1 0 0,0 0 0,-1 0 0,1 0 1,-1 0-1,1 0 0,0 0 0,-1 1 0,0-1 2,-1 1 0,1 0 0,0 0 0,0-1 0,-1 1 0,1 0 0,0 0 0,0 0 0,0 1 0,0-1 0,0 0 0,1 0 0,-1 0 0,0 1 0,0-1 0,0 3 0,1-4-27,-1 1-1,1-1 1,0 0-1,-1 1 1,1-1-1,0 1 1,0-1-1,0 1 1,0 0-1,0-1 1,-1 1-1,1-1 1,0 1-1,0-1 1,0 1-1,0-1 1,0 1-1,1-1 1,-1 1-1,0-1 1,0 1-1,0 0 1,0-1-1,1 1 1,-1-1-1,0 0 1,0 1-1,1-1 1,-1 1-1,0-1 1,1 1-1,-1-1 1,0 0-1,1 1 1,-1-1-1,1 0 1,-1 1-1,1-1 1,-1 0-1,1 1 1,-1-1 0,1 0-1,-1 0 1,1 0-1,-1 0 1,2 1-1,11-1-166,3-3-61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8:1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74 12707,'-2'-7'372,"-1"0"1,0 1-1,-1-1 1,1 1-1,-1-1 0,0 1 1,-7-8-1,9 13-330,1 0-1,0 0 0,0 0 1,0 0-1,-1 0 0,1 0 0,-1 0 1,1 0-1,0 0 0,-1 1 1,0-1-1,1 1 0,-1-1 1,1 1-1,-1-1 0,0 1 0,1 0 1,-1 0-1,0 0 0,1 0 1,-1 0-1,0 0 0,1 0 1,-1 1-1,1-1 0,-1 0 0,0 1 1,1 0-1,-1-1 0,1 1 1,-1 0-1,1 0 0,0 0 1,-1 0-1,1 0 0,0 0 0,0 0 1,-3 2-1,-7 9 15,1 0 0,0 1 1,1 0-1,0 1 0,1-1 0,1 2 0,0-1 0,-8 26 1,5-7-53,1 0 0,1 1 1,-2 35-1,6-15 2,3 1 0,2-1 0,2 0-1,3 0 1,13 58 0,82 260 48,-50-232-5,-46-127-41,2-1 1,0 1 0,0-1-1,1 0 1,0-1 0,1 1-1,1-2 1,12 12 0,-18-19-4,-1 1 0,1-1 1,0-1-1,1 1 0,-1-1 0,0 1 1,1-1-1,-1 0 0,1-1 0,0 1 1,-1-1-1,1 0 0,0 0 0,0-1 1,0 1-1,0-1 0,0 0 0,0 0 1,0-1-1,-1 0 0,1 1 0,0-2 1,0 1-1,0 0 0,-1-1 0,1 0 1,-1 0-1,0 0 0,1-1 0,-1 0 1,0 0-1,6-5 0,3-4 31,0-1-1,-1 0 1,0-1 0,-1 0 0,-1-1-1,0 0 1,12-27 0,0-6 70,-3-1 1,-1-1-1,17-83 1,-19 44 37,6-115 0,-19 167-127,-3 0-1,-1 0 1,-1 0-1,-11-50 0,9 66-18,-2 1 0,0 0-1,-2 0 1,0 0-1,-1 1 1,-1 1-1,0-1 1,-2 2-1,-15-20 1,7 14-69,-1 2 0,0 0 1,-2 1-1,-1 1 0,0 2 1,-1 0-1,-32-16 0,53 31-13,0 0-1,0 1 0,0-1 1,0 1-1,0 0 0,0 0 1,0 0-1,0 0 0,0 1 1,0 0-1,-8 0 0,10 0 31,0 1-1,1-1 1,-1 1-1,0 0 0,1-1 1,-1 1-1,1 0 1,-1 0-1,1 0 1,-1 0-1,1 1 1,0-1-1,-1 0 1,1 1-1,0-1 1,0 0-1,0 1 0,0-1 1,0 1-1,0 0 1,0-1-1,1 1 1,-1 0-1,1-1 1,-1 1-1,1 0 1,0 0-1,-1 2 0,-1 15-323,2 2-80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1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328 109 13603,'13'-9'1094,"34"-24"1515,-43 30-2190,-1 0 0,0 0 1,0 0-1,0 0 1,0-1-1,0 1 1,-1-1-1,1 0 0,-1 0 1,2-5-1,-4 9-342,0-1 1,0 0-1,0 1 0,1-1 0,-1 0 0,0 0 0,0 1 0,0-1 0,-1 0 0,1 1 0,0-1 1,0 0-1,0 0 0,0 1 0,-1-1 0,1 0 0,0 1 0,-1-1 0,1 0 0,0 1 0,-1-1 1,1 1-1,-1-1 0,1 1 0,-1-1 0,1 1 0,-1-1 0,1 1 0,-1-1 0,0 1 0,1 0 0,-1-1 1,0 1-1,1 0 0,-1-1 0,0 1 0,1 0 0,-1 0 0,0 0 0,1 0 0,-1 0 0,-1 0 1,-36-2 582,33 2-540,-14 1-89,0 2 0,0 0 0,0 0 1,0 2-1,1 1 0,0 0 0,0 1 0,-33 18 0,38-18-21,1 1 0,-1 0-1,2 1 1,-1 1 0,1-1 0,0 2-1,1-1 1,1 2 0,-1-1-1,2 1 1,0 1 0,-8 14 0,13-19-8,0 0-1,0 0 1,1 1 0,0-1 0,1 0 0,0 1 0,0-1 0,0 1 0,1-1 0,1 1-1,-1 0 1,2-1 0,-1 0 0,1 1 0,0-1 0,1 0 0,0 0 0,4 8 0,-4-9 0,1 0 1,0 0-1,0-1 1,1 0-1,-1 0 1,2 0-1,-1-1 0,0 1 1,1-1-1,0 0 1,0-1-1,1 0 1,-1 0-1,1 0 1,0-1-1,0 0 1,0 0-1,1 0 1,-1-1-1,10 1 1,-8-1 20,0-1 0,0-1 0,0 1 0,-1-1 1,1-1-1,0 0 0,0 0 0,0-1 0,-1 0 0,1 0 1,8-4-1,-12 4 6,-1-1 0,1 0 0,0 0 0,-1 0 1,1 0-1,-1-1 0,0 0 0,0 0 0,0 0 0,-1 0 1,1 0-1,-1-1 0,0 0 0,-1 1 0,1-1 0,-1 0 1,0 0-1,3-9 0,-2 3 7,-1-1 0,0 0 0,-1 1-1,0-1 1,0 0 0,-2 0 0,1 0 0,-2 1 0,1-1 0,-2 0 0,1 1 0,-2-1 0,-6-15 0,7 25-78,1 8 18,3 9-6,2-4 11,0 1 1,1-2 0,8 17 0,-8-20 24,0 1 1,0 0-1,-1-1 1,-1 1-1,0 1 0,0-1 1,0 0-1,0 13 1,-9 131-859,15-181-2126,-3 3 2207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20 130 18316,'-1'4'299,"-1"-1"-1,0 1 1,1 0 0,0 0 0,0-1-1,0 1 1,0 0 0,1 0 0,-1 0-1,1 0 1,1 6 0,-1-9-238,0 0 0,0 0 0,0 0 1,1 0-1,-1 0 0,1 0 0,-1 0 0,0-1 0,1 1 1,0 0-1,-1 0 0,1 0 0,-1 0 0,1-1 1,0 1-1,0 0 0,-1-1 0,1 1 0,1 0 0,0 0-3,0 0 0,0-1 0,0 0 0,0 1 0,0-1-1,-1 0 1,1 0 0,0 0 0,0 0 0,0 0 0,0 0-1,0 0 1,0-1 0,2 0 0,3-1 2,-1-1 0,0 0 0,1 0 0,-1 0-1,0-1 1,-1 1 0,1-2 0,-1 1 0,1 0 0,-1-1 0,7-9 0,-4 4 51,-1 0 0,1 0 0,-2-1 0,0 0 0,8-17 0,-13 24-68,1 0 0,-1 0 0,0 0 0,0 0-1,-1 0 1,1 0 0,-1 0 0,0 0 0,0-1-1,-1-4 1,1 8-31,0 1-1,-1-1 1,1 0-1,0 0 1,0 0-1,-1 0 1,1 1 0,-1-1-1,1 0 1,-1 0-1,1 1 1,-1-1-1,1 0 1,-1 1-1,1-1 1,-1 1-1,0-1 1,1 1 0,-1-1-1,-1 0 1,0 1-3,1-1 1,0 1-1,-1 0 1,1 0 0,-1 0-1,1 0 1,-1 0-1,1 0 1,-1 0-1,1 1 1,0-1 0,-1 1-1,1-1 1,-1 1-1,1-1 1,-2 2 0,-5 2 1,2 1 1,-1 0 0,0 0 0,1 0 0,0 1 0,0 0 0,1 0 0,-1 1-1,1-1 1,-4 9 0,-6 10 28,-17 40-1,25-49-16,1 0 0,-5 22 0,9-34-18,1 0 0,1 0 1,-1 0-1,1 0 0,-1 0 0,1 0 1,0 1-1,1-1 0,-1 0 1,1 0-1,0 0 0,0 0 0,0 0 1,3 8-1,-3-11-7,0 0-1,0 1 1,0-1-1,0 0 1,0 0-1,0 0 1,0 1-1,1-1 1,-1 0-1,0-1 1,1 1-1,-1 0 1,1 0-1,-1-1 1,1 1-1,-1 0 1,1-1 0,2 1-1,-1-1-54,1 1 1,-1-1-1,1 0 1,0-1-1,-1 1 1,1-1-1,-1 1 0,5-2 1,5-3-521,0 0 1,1-1 0,14-10 0,-23 14 232,16-11-781,-1-1 1,-1 0-1,32-32 0,-18 15-314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13491,'9'-18'3662,"-5"12"-1136,-5 16-7,-7 31-1237,0-6-994,1 1 0,2-1 0,1 1 0,1 50 0,4-83-264,-1 0 1,0 1-1,1-1 1,0 1-1,0-1 1,0 0-1,0 0 0,0 0 1,1 0-1,-1 0 1,1 0-1,4 6 1,-5-8-8,1 0 1,-1 0-1,1 1 1,-1-1 0,1 0-1,-1 0 1,1-1-1,0 1 1,0 0 0,-1 0-1,1-1 1,0 1-1,0-1 1,0 0 0,0 1-1,0-1 1,-1 0-1,1 0 1,0 0 0,0 0-1,0-1 1,0 1-1,0 0 1,3-2-1,2-1 18,1 0-1,-1 0 0,0-1 0,0 0 0,0 0 1,-1-1-1,1 0 0,-1 0 0,0-1 0,6-6 1,6-10 89,25-35 1,-40 51-106,41-64 189,-40 63-185,0-1 1,-1 0-1,0 0 1,0 0-1,-1 0 1,0 0-1,2-13 1,-4 22-24,0-1 1,-1 0-1,1 0 0,0 0 1,0 0-1,0 0 0,0 0 1,0 0-1,0 1 1,0-1-1,-1 0 0,1 0 1,0 0-1,0 0 1,0 0-1,0 0 0,-1 0 1,1 0-1,0 0 1,0 0-1,0 0 0,0 0 1,0 0-1,-1 0 1,1 0-1,0 0 0,0 0 1,0 0-1,0 0 1,-1 0-1,1 0 0,0 0 1,0 0-1,0 0 1,0-1-1,0 1 0,0 0 1,-1 0-1,1 0 0,0 0 1,0 0-1,0 0 1,0 0-1,0-1 0,0 1 1,0 0-1,0 0 1,-1 0-1,1 0 0,0 0 1,0-1-1,0 1 1,0 0-1,0 0 0,0 0 1,-8 12-2,1 3-18,2 0-1,0 0 1,0 0 0,2 1-1,-4 29 1,6-36 13,1 1 1,0-1-1,0 1 0,1-1 1,0 1-1,1-1 0,0 0 1,0 1-1,1-1 0,0 0 1,5 9-1,-7-16 8,0 0 0,0 0 0,0 0 0,1 0 0,-1 0 0,0 0 0,1-1 0,-1 1 0,1 0 0,-1-1 0,1 1 0,0-1 0,0 0 1,0 1-1,0-1 0,-1 0 0,2 0 0,-1 0 0,0-1 0,0 1 0,0 0 0,0-1 0,0 1 0,1-1 0,-1 0 0,0 0 0,0 0 0,1 0 0,-1 0 0,0 0 0,0-1 0,1 1 0,-1-1 0,0 1 0,0-1 0,0 0 0,0 0 0,0 0 0,0 0 0,2-2 0,5-2 35,-2-1 0,1 0 0,-1-1 0,1 0 0,-2 0 0,1 0 0,-1-1 0,6-9 0,-2 1 59,-1-1 1,0 0-1,-2 0 0,7-19 0,-11 26-46,0 0-1,-1 0 0,0 0 1,-1 0-1,0 0 0,0 0 1,-1 0-1,-1 0 1,-1-13-1,2 22-45,0 0-1,0 0 1,0 0 0,-1 0 0,1 0 0,0 0-1,0 0 1,-1 0 0,1 0 0,-1 0-1,1 0 1,-1 0 0,1 0 0,-1 0-1,0 0 1,1 0 0,-1 0 0,0 1-1,0-1 1,0 0 0,1 1 0,-1-1-1,0 1 1,0-1 0,0 1 0,0-1-1,-2 0 1,2 1-4,0 0-1,0 1 1,0-1-1,0 0 1,0 1 0,1-1-1,-1 1 1,0-1-1,0 1 1,0-1-1,1 1 1,-1 0-1,0-1 1,0 1-1,1 0 1,-1-1-1,1 1 1,-1 0 0,1 0-1,-1 0 1,1 0-1,-1 0 1,1-1-1,0 1 1,-1 0-1,1 0 1,0 0-1,0 2 1,-2 1-7,1 1 1,1 0-1,-1-1 0,1 1 0,0-1 1,0 1-1,0-1 0,1 1 1,-1-1-1,1 1 0,0-1 0,0 1 1,1-1-1,-1 0 0,1 1 1,0-1-1,0 0 0,1 0 1,-1 0-1,5 5 0,-4-7 2,-1 0 1,1 1-1,0-1 0,-1 0 0,1-1 0,0 1 1,0 0-1,0-1 0,0 0 0,0 1 0,0-1 1,1 0-1,-1-1 0,0 1 0,1-1 0,-1 1 1,0-1-1,1 0 0,-1 0 0,0-1 0,1 1 1,-1-1-1,0 1 0,1-1 0,-1 0 0,0 0 1,0-1-1,4-1 0,9-6-23,-2-1 1,1 0-1,-1-1 1,-1 0 0,22-23-1,-27 26-14,-8 8 40,0 0-1,-1 0 1,1 0 0,0 0-1,0 0 1,0 0-1,0 0 1,0 1 0,0-1-1,0 0 1,0 0 0,0 0-1,0 0 1,0 0-1,0 0 1,0 0 0,0 1-1,0-1 1,0 0-1,0 0 1,0 0 0,0 0-1,0 0 1,0 0-1,1 0 1,-1 1 0,0-1-1,0 0 1,0 0-1,0 0 1,0 0 0,0 0-1,0 0 1,0 0-1,0 0 1,0 0 0,0 0-1,1 0 1,-1 1 0,0-1-1,0 0 1,0 0-1,0 0 1,0 0 0,0 0-1,0 0 1,1 0-1,-1 0 1,0 0 0,0 0-1,0 0 1,0 0-1,0 0 1,0 0 0,0 0-1,1 0 1,-1 0-1,0 0 1,0 0 0,0-1-1,0 1 1,0 0-1,0 0 1,1 0 0,-3 10-25,0-2 5,0 1 7,0 0 0,0 0 0,1 0 0,0 0-1,0 14 1,1-21 16,1 0-1,-1 0 0,0 0 1,1-1-1,-1 1 0,1 0 1,-1 0-1,1-1 0,0 1 1,0 0-1,0-1 1,0 1-1,0-1 0,0 1 1,0-1-1,0 1 0,1-1 1,-1 0-1,0 0 0,1 1 1,-1-1-1,1 0 0,0 0 1,-1-1-1,1 1 0,0 0 1,-1 0-1,1-1 0,0 1 1,0-1-1,0 0 0,-1 0 1,1 1-1,2-1 0,12-1-8,-1 1 0,0-2 0,1 0-1,-1-1 1,0-1 0,0 0-1,20-9 1,-18 7-28,0 0 1,0 1-1,1 1 1,0 0-1,19 0 0,-34 4 26,0 0 0,-1 0 0,1 0 0,0 0 0,0 1 0,0-1 0,0 1 0,-1 0 0,1 0 0,0 0 0,-1 0 0,1 0 0,-1 1 0,1-1 0,-1 1 0,1-1 0,-1 1 0,0 0 0,0 0 0,0 0 0,3 4 0,0 2-2,-1 0 0,0 0 0,-1 0 0,1 1 0,2 12 0,-3-10 23,-2-10-14,-1 0 1,0 0-1,0 0 0,0 0 0,0-1 1,1 1-1,-1 0 0,0 0 1,1 0-1,-1 0 0,1-1 0,-1 1 1,1 0-1,-1 0 0,1-1 0,0 1 1,-1 0-1,1-1 0,0 1 1,-1-1-1,1 1 0,0-1 0,0 1 1,1 0-1,-1-2-62,0 1 0,-1 0 0,1-1 1,0 1-1,0 0 0,0-1 0,-1 1 0,1-1 1,0 0-1,-1 1 0,1-1 0,0 1 0,-1-1 0,1 0 1,-1 0-1,1 1 0,-1-1 0,0 0 0,1-1 0,3-6-377,0-1-1,-1 0 0,3-11 1,0-4-101,-2 0-169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18764,'0'2'1976,"7"9"-1271,1-2-305,0 0 880,3 4-608,-3-1-1144,0-4 760,5 4-416,0 0-200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18964,'-3'10'610,"0"-1"0,1 1 0,0 0 0,1 0 0,0 0 0,1 1 0,0-1 0,1 11-1,-1-18-514,1-1 0,-1 0 0,1 1-1,0-1 1,-1 0 0,1 1-1,0-1 1,0 0 0,1 0-1,-1 0 1,0 0 0,1 0-1,-1 0 1,1 0 0,0 0-1,2 1 1,-2-1-80,0-1-1,1 0 1,-1 0-1,1-1 0,-1 1 1,0 0-1,1-1 1,0 0-1,-1 1 1,1-1-1,-1 0 1,1 0-1,-1 0 1,1-1-1,-1 1 0,1-1 1,-1 1-1,1-1 1,2-1-1,5-2 35,1-1-1,-1 0 0,0-1 1,0 0-1,11-10 0,-7 6 33,28-16 1,-38 24-71,0 0 0,1 0 0,0 1 0,-1-1 0,1 1 0,0 0 0,0 0 0,0 1 0,0-1 0,9 2 0,-13-1-7,0 0 0,1 0 0,-1 0 0,0 1 0,0-1 0,0 0 0,1 1 0,-1-1 0,0 1 0,0 0 0,0-1 0,0 1 0,0 0 0,0-1 0,0 1 0,0 0 0,0 0 0,0 0-1,0 0 1,-1 0 0,1 0 0,1 2 0,-1-1 5,0 1 0,0 0-1,-1 0 1,1 0-1,0 0 1,-1 0 0,0 0-1,1 0 1,-2 4-1,0 6 24,-1 0 0,0 0 0,-6 16 1,8-28-33,-27 90-996,30-108 812,10-11-54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43 18724,'1'-1'177,"0"0"1,0 0-1,0 0 1,0 0-1,0 0 1,0 0-1,0 0 1,0-1-1,0 1 1,0 0-1,-1-1 1,1 1-1,-1 0 1,1-1-1,-1 1 1,1-1-1,-1 1 1,0-1-1,0 1 0,0-1 1,0 1-1,0-4 1,0 5-110,0-1 0,0 1 0,-1-1 0,1 1 0,0-1 0,-1 1 0,1-1 0,0 1 0,-1-1-1,1 1 1,-1-1 0,1 1 0,-1 0 0,1-1 0,-1 1 0,1 0 0,-1-1 0,1 1 0,-1 0 0,1 0 0,-2-1 0,0 1 37,0 0 0,1-1 0,-1 1 1,0 0-1,0 0 0,1 1 0,-1-1 0,0 0 0,0 0 0,-3 2 0,-3 1 3,0 0-1,1 1 1,-1 0-1,1 1 1,0 0-1,0 0 1,0 0-1,0 1 1,1 0-1,-9 10 1,6-5-82,1 1-1,0-1 1,0 1-1,2 1 1,-10 20 0,14-27-15,0 0-1,0 0 1,1 1 0,-1-1 0,0 11-1,2-16-5,0 0 0,0-1-1,0 1 1,0 0-1,0 0 1,0 0-1,0 0 1,0 0-1,1 0 1,-1 0-1,0 0 1,0 0-1,1-1 1,-1 1 0,0 0-1,1 0 1,-1 0-1,1-1 1,0 1-1,-1 0 1,1 0-1,-1-1 1,1 1-1,0 0 1,-1-1 0,1 1-1,0-1 1,0 1-1,0-1 1,-1 0-1,1 1 1,0-1-1,0 0 1,0 1-1,0-1 1,0 0-1,0 0 1,0 0 0,0 0-1,-1 0 1,1 0-1,0 0 1,0 0-1,0 0 1,0 0-1,0 0 1,1-1-1,5-1 21,-1-1 0,1 1-1,-1-1 1,0 0-1,1-1 1,-2 0-1,1 0 1,0 0-1,-1 0 1,1-1-1,5-8 1,6-6 114,27-39 0,-38 50-125,0 0 0,-1 0 0,-1-1 0,1 1 0,-1-1 1,0 0-1,2-11 0,-6 20-29,0 0 0,-1 0 0,1 1 0,0-1 1,0 0-1,0 0 0,-1 0 0,1 0 0,0 0 0,0 0 0,-1 1 1,1-1-1,0 0 0,0 0 0,-1 0 0,1 0 0,0 0 0,0 0 1,-1 0-1,1 0 0,0 0 0,0 0 0,0 0 0,-1 0 0,1 0 1,0-1-1,0 1 0,-1 0 0,1 0 0,0 0 0,0 0 0,0 0 1,-1 0-1,1 0 0,0-1 0,0 1 0,0 0 0,-1 0 0,1 0 0,0-1 1,0 1-1,0 0 0,0 0 0,0 0 0,0-1 0,-1 1 0,1 0 1,0 0-1,0-1 0,0 1 0,0 0 0,0 0 0,0-1 0,0 1 1,0 0-1,0 0 0,0 0 0,0-1 0,-14 17-1698,13-14 1499,0 0-1,0 0 1,1 0 0,-1 0 0,0 0-1,1 0 1,-1 0 0,1 0-1,0 0 1,0 0 0,0 0 0,0 0-1,0 0 1,0 0 0,1 0-1,-1 0 1,1 0 0,0 4 0,7 1-963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17172,'1'2'136,"0"-1"0,0 0 1,0 1-1,0-1 0,-1 1 0,1-1 1,0 1-1,-1-1 0,1 1 1,-1-1-1,0 1 0,1 0 1,-1-1-1,0 1 0,0-1 0,0 1 1,0 0-1,0-1 0,-1 1 1,1 0-1,0-1 0,-1 1 1,0 1-1,0 1 115,-46 214 4903,23-118-4236,-16 138 1,39-189-878,1-49-39,0 1 0,0-1-1,0 0 1,0 0 0,0 0 0,0 0 0,0 1 0,0-1-1,0 0 1,0 0 0,0 0 0,0 0 0,0 0 0,0 1-1,0-1 1,0 0 0,0 0 0,0 0 0,0 0 0,0 0 0,0 1-1,0-1 1,0 0 0,0 0 0,1 0 0,-1 0 0,0 0-1,0 0 1,0 0 0,0 1 0,0-1 0,0 0 0,1 0-1,-1 0 1,0 0 0,0 0 0,0 0 0,0 0 0,0 0-1,1 0 1,-1 0 0,0 0 0,0 0 0,0 0 0,0 0-1,0 0 1,1 0 0,-1 0 0,0 0 0,0 0 0,9-8 50,4-12 17,20-49 102,37-113 0,-14 31-71,-39 109-82,-2 2-37,30-54 0,-43 91 8,0 0-1,1-1 0,-1 1 1,1 0-1,0 1 0,-1-1 0,1 0 1,0 1-1,1 0 0,-1 0 1,0 0-1,1 0 0,-1 0 1,1 0-1,-1 1 0,1 0 0,6-2 1,-8 3-17,1 0-1,0-1 1,-1 1 0,1 0 0,-1 0 0,1 1 0,0-1-1,-1 1 1,1-1 0,-1 1 0,1 0 0,-1 0 0,1 0 0,-1 0-1,0 0 1,1 0 0,-1 1 0,0-1 0,0 1 0,0 0-1,0-1 1,0 1 0,-1 0 0,1 0 0,0 0 0,1 3 0,-3-4 9,1 0 0,0 1 0,-1-1 0,1 0 0,-1 1 0,1-1 0,-1 1 0,1-1 0,-1 1 0,0-1 0,0 0 0,0 1 0,0-1 1,0 1-1,0-1 0,0 1 0,-1-1 0,1 1 0,0-1 0,-1 1 0,1-1 0,-2 2 0,0 0-9,0 1-1,0-1 1,-1 1 0,1-1-1,-1 0 1,0 0 0,-6 5-1,-3 2-9,-1-1 1,-1-1-1,-15 8 0,6-5-30,11-3-117,-1-2 1,0 0 0,0 0-1,0-1 1,-1-1 0,1 0-1,-18 2 1,31-6 153,0 0 1,0 0-1,-1 0 0,1 0 0,0 0 0,0 0 1,0 0-1,0 0 0,0 0 0,-1 0 1,1 0-1,0 0 0,0 0 0,0 0 1,0 0-1,0 0 0,-1 0 0,1 0 1,0 0-1,0 0 0,0 0 0,0 0 1,0 0-1,-1 0 0,1 0 0,0-1 1,0 1-1,0 0 0,0 0 0,0 0 1,0 0-1,0 0 0,0 0 0,-1 0 1,1-1-1,0 1 0,0 0 0,0 0 1,0 0-1,0 0 0,0 0 0,0-1 0,0 1 1,0 0-1,0 0 0,0 0 0,0 0 1,0 0-1,0-1 0,0 1 0,0 0 1,0 0-1,0 0 0,0 0 0,0 0 1,0-1-1,5-6-691,37-25-733,-11 8 513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18148,'-1'4'275,"0"1"-1,0-1 1,0 0 0,0 0 0,-1 0 0,1 0-1,-1 0 1,0 0 0,0 0 0,-1-1 0,-3 6-1,-8 13 644,-8 21-438,2 1 0,1 0 0,3 2 0,2 0 0,2 1 0,-9 64 0,20-109-452,1-1 1,0 1-1,0 0 0,0-1 1,0 1-1,0-1 0,0 1 1,0 0-1,0-1 1,0 1-1,1-1 0,-1 1 1,1 0-1,-1-1 1,1 1-1,0-1 0,0 1 1,0 0-1,0-2-14,-1 1 0,0-1 1,1 0-1,-1 0 0,0 0 0,1 0 0,-1 0 0,0 0 1,1 0-1,-1 0 0,0 0 0,1 0 0,-1 0 1,0 0-1,1 0 0,-1 0 0,0 0 0,1 0 0,-1 0 1,0 0-1,0-1 0,1 1 0,-1 0 0,0 0 0,1 0 1,-1-1-1,0 1 0,1 0 0,11-17 301,1-10-138,0 0 0,-2-1 0,-1 0 0,-2 0-1,-1-1 1,7-57 0,-14 74-192,-2 13-38,-2 21-27,3-10 51,1 0 0,0 1 0,0-1-1,2 0 1,-1 0 0,2 0 0,-1 0 0,7 14 0,-8-23 22,0 0 1,0 0-1,1 0 1,0 0-1,-1-1 1,1 1-1,0 0 0,0-1 1,1 0-1,-1 1 1,0-1-1,1 0 1,0 0-1,5 3 1,-5-4 4,0 0 0,-1 0 0,1-1 0,0 1 0,0-1 1,0 0-1,0 0 0,0 0 0,0 0 0,0 0 0,0-1 0,0 1 1,0-1-1,0 0 0,0 0 0,-1 0 0,1 0 0,0 0 0,3-3 1,5-4 14,1 1 1,-2-2 0,1 1-1,-1-2 1,-1 1 0,0-1-1,0-1 1,-1 0 0,0 0-1,-1 0 1,7-14 0,-16 28-21,1 0 1,0 1-1,0-1 1,0 0 0,0 1-1,0-1 1,1 0-1,0 1 1,0-1-1,0 0 1,0 1 0,0-1-1,1 1 1,1 5-1,-2-7 9,1-1 0,-1 1-1,1 0 1,0 0-1,0-1 1,0 1-1,0-1 1,0 1 0,0-1-1,0 1 1,1-1-1,-1 1 1,0-1-1,1 0 1,-1 0 0,1 0-1,0 0 1,-1 0-1,1 0 1,0 0-1,0-1 1,-1 1 0,1-1-1,0 1 1,0-1-1,0 1 1,0-1-1,2 0 1,7 0-6,0-1 1,0 0-1,0-1 1,0 0-1,0 0 0,16-7 1,62-31-177,-11 4-84,-75 35 237,0 0 1,0 0-1,1 0 1,-1 0-1,0 0 1,1 1-1,5-1 1,-9 1 20,1 0 1,0 1 0,0-1 0,0 0-1,-1 0 1,1 1 0,0-1 0,-1 0-1,1 1 1,0-1 0,-1 1-1,1-1 1,0 1 0,-1-1 0,1 1-1,-1-1 1,1 1 0,-1 0 0,1-1-1,-1 1 1,1 0 0,-1-1 0,0 1-1,1 0 1,-1 0 0,0-1 0,0 1-1,1 0 1,-1 0 0,0-1-1,0 1 1,0 0 0,0 0 0,0 0-1,0 0 1,0 19-5,-1-14 25,1 0 0,0 1-1,1-1 1,0 0 0,0 1-1,2 6 1,-3-12-7,1 1-1,0-1 1,0 1-1,0-1 1,-1 0-1,1 1 1,0-1-1,1 0 1,-1 0 0,0 1-1,0-1 1,0 0-1,1 0 1,-1 0-1,1-1 1,-1 1-1,0 0 1,1 0 0,0-1-1,-1 1 1,1-1-1,-1 1 1,1-1-1,0 0 1,-1 0-1,1 0 1,-1 1 0,4-2-1,14 0-66,0-1 0,0-1 1,29-8-1,-31 6-85,-1 1 0,1 1 0,-1 0 0,1 1 0,23 1 0,-15 8 126,-23-6-142,0 0 1,1-1-1,-1 1 1,0 0-1,1-1 1,-1 1-1,1-1 0,-1 0 1,5 0-1,-6 0 110,-1 0 0,1-1 0,-1 1 0,0 0 0,1 0 0,-1-1 0,1 1-1,-1 0 1,0 0 0,1-1 0,-1 1 0,1 0 0,-1-1 0,0 1-1,0-1 1,1 1 0,-1 0 0,0-1 0,0 1 0,1-1 0,-1 0 0,1-19-1047,-6-1 527,-4-1-219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16396,'3'-4'2192,"0"4"-1248,2 3-392,3 1 1889,1 0-1849,-1 1-240,0 4-160,0-1-280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15899,'-1'1'221,"0"1"0,-1-1-1,1 1 1,0-1-1,0 1 1,0-1-1,0 1 1,0-1 0,0 1-1,0 0 1,0 0-1,1 0 1,-1-1 0,0 5-1,-2 2 406,-1 4 279,-7 14 163,1 0-1,1 0 0,2 1 1,0 1-1,-4 44 0,11-71-1044,0 0-1,0 0 1,0 0-1,0 0 1,0 0-1,0 0 1,0 0-1,0 0 1,0 0-1,1 0 0,-1 0 1,0 0-1,1 0 1,-1 0-1,1 0 1,-1 0-1,1 0 1,-1 0-1,1 0 1,0-1-1,-1 1 1,1 0-1,1 0 1,-1 0-10,0-1 0,0 0 0,0 0 0,0 0 0,0 0 0,0 0 1,-1 0-1,1 0 0,0 0 0,0-1 0,0 1 0,0 0 0,0 0 0,0-1 0,0 1 0,0-1 1,-1 1-1,1-1 0,0 1 0,0-1 0,0 1 0,-1-1 0,1 0 0,0 1 0,-1-1 1,2-1-1,8-11 55,0 0 0,-1 0 1,-1-1-1,0-1 0,-1 1 1,0-1-1,7-26 1,8-13-158,-21 59 44,1 1 0,0-1 0,0 1 0,0-1-1,0 0 1,1 0 0,0 0 0,0 0-1,0 0 1,8 7 0,-5-8-6,-1-1-1,1-1 1,0 1-1,0-1 1,0 0 0,0 0-1,0-1 1,0 0-1,1 0 1,-1-1 0,0 1-1,1-1 1,-1-1-1,11-1 1,10-2-284,-1-2-1,29-9 1,-41 11 196,14-7-141,-23 9 228,1-1-1,0 1 0,0 0 0,0 0 1,0 1-1,0 0 0,0 0 0,0 0 0,11 1 1,-15 0 64,0 1-1,0-1 1,0 1 0,-1 0 0,1 0-1,0 0 1,-1 0 0,1 0 0,2 2-1,13 8 76,-9-8-86,0-1 0,0 0 0,0-1 0,0 0 0,0 0 0,0 0 0,0-1 0,15-2 0,5-2-356,33-10-1,12-1-612,-72 14 942,1 1-1,-1 0 0,1 0 1,-1-1-1,1 1 1,-1 0-1,1 0 1,-1 0-1,1 1 1,-1-1-1,1 0 0,-1 0 1,0 1-1,1-1 1,-1 1-1,0-1 1,1 1-1,-1 0 1,0-1-1,1 1 1,-1 0-1,0 0 0,0 0 1,0 0-1,1 1 1,0 2 27,-1-1 0,1 1 1,-1-1-1,0 1 0,0-1 0,0 1 1,-1 0-1,0 0 0,1 3 1,14 121 497,-11-108-450,1 0 0,1-1 1,1 1-1,12 24 0,30 37 13,-34-59-35,-1 1 0,13 28 0,-26-49-18,0 0 0,0 0-1,0 0 1,0 0 0,0 0 0,-1 0 0,1 1 0,-1-1 0,1 0 0,-1 0-1,0 0 1,0 1 0,0-1 0,0 0 0,-1 0 0,1 0 0,-1 1 0,1-1-1,-1 0 1,0 0 0,1 0 0,-1 0 0,0 0 0,0 0 0,-1 0 0,1 0-1,-3 2 1,1-1 56,0-1-1,-1 1 0,0-1 1,0 0-1,1-1 0,-1 1 1,0 0-1,0-1 1,0 0-1,-1 0 0,1 0 1,0-1-1,-8 1 0,6-1 36,0 0 0,0 0 0,0-1 0,0 1-1,0-1 1,0-1 0,0 1 0,0-1 0,0 0-1,1 0 1,-1-1 0,1 0 0,-1 0 0,-8-6-1,8 3-28,0 1-1,1-1 0,-1 0 0,1 0 0,0 0 0,1-1 0,-1 0 1,2 0-1,-1 0 0,-4-11 0,5 8-61,0 1 0,0-1 1,1 0-1,0 0 0,1 0 1,0 0-1,0 0 0,1 0 0,1 0 1,-1 0-1,2 0 0,-1 0 0,2 0 1,-1 1-1,1-1 0,0 0 0,1 1 1,7-12-1,-8 16-40,0 1 0,1-1 0,0 1 0,0 0 0,0 0 0,0 0 0,1 0 0,-1 1 0,1 0 0,0 0 0,0 0 0,7-2 0,5-1-416,0 1 0,29-5 0,-34 8 265,1 0 1,-1-1-1,0-1 0,0 0 0,0 0 0,21-12 0,-12-1-386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8:3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12307,'97'-30'860,"-63"19"-807,50-11 0,19 6 89,105-1-1,104 11-16,-30 1-82,170-16 21,674-11 168,-518 47-139,135 2-11,-179-19 260,70 0 454,-594 3-727,153 6 235,-165-5-265,1 2 1,-1 2-1,0 0 1,43 16-1,-67-20-49,0 0-1,-1 0 0,1 0 0,-1 0 0,0 1 0,1-1 0,-1 1 0,3 4 0,-6-7 4,1 0 0,-1 1 0,0-1 0,1 1 0,-1-1 0,0 0 0,0 1 0,1-1 0,-1 1 0,0-1 0,0 1 0,0-1 0,0 1 0,1-1 0,-1 1 0,0-1 0,0 1 0,0-1 0,0 1 0,0-1 0,0 1 0,0-1 0,0 1 0,-1-1 0,1 1 0,0-1 0,0 1 0,-1 0-2,0 0 0,0-1 1,0 1-1,0 0 0,0-1 1,0 1-1,0-1 0,-1 1 1,1-1-1,0 0 0,0 1 1,0-1-1,0 0 0,-1 0 1,1 0-1,0 0 0,-2 0 1,-25-2-72,-5-5-34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2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22301,'-6'-1'2064,"4"4"-1432,2 3-312,2 1 801,-2 0-1697,6 2 712,-1 1-192,3 0-329</inkml:trace>
  <inkml:trace contextRef="#ctx0" brushRef="#br0" timeOffset="1">17 361 20084,'-11'17'2241,"7"-6"-1713,3-11-1208,2-3 2392,3-7-1200,-1-3-248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5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 16548,'-13'0'2240,"0"0"-1336,7 1-288,12 2 1721,13-1-1113,6-1-120,11-1-263,6 0-137,11 0-240,1-1-40,-4-2-208,-5 0-208,-6 0-648,-4 0-424,-17 3 863,-17 0-159,-8 3-168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5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19268,'20'6'1993,"21"-8"-1185,4-5-344,11-2 936,2-1-384,-1 1-512,-3 2-528,-14 2 88,-13 3-72,-16 0-192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1:5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17620,'4'-14'1848,"-1"8"-558,-2 11 1338,-4 202 950,-10 106-3380,5-125 109,7-172-329,0 10 413,1-25-129,3-14-28,21-172 647,33-197-428,-55 372-466,0-2 5,0 1 0,1 0 0,1 0 0,8-20 0,-11 29-10,0 0 0,1 0-1,-1 0 1,0 0-1,1 0 1,-1 0 0,1 0-1,0 0 1,0 1-1,0-1 1,-1 1 0,1 0-1,1-1 1,-1 1-1,0 0 1,0 0 0,0 0-1,1 0 1,-1 1-1,0-1 1,1 1 0,-1-1-1,0 1 1,1 0 0,-1 0-1,1 0 1,-1 0-1,0 0 1,4 1 0,6 3-171,1 1 0,-2 0 0,1 0-1,0 1 1,-1 0 0,0 1 0,0 1 0,-1 0 0,0 0 0,16 18 0,-25-25 174,0-1-1,-1 1 1,1 0-1,0 0 0,0 0 1,0 1-1,-1-1 1,1 0-1,-1 0 1,1 0-1,-1 0 0,1 1 1,-1-1-1,0 0 1,1 0-1,-1 1 0,0-1 1,0 0-1,0 1 1,0-1-1,0 0 0,0 0 1,-1 3-1,0-2 15,0-1 1,0 1-1,0 0 0,0-1 0,0 1 0,0 0 1,-1-1-1,1 0 0,-1 1 0,1-1 0,-1 0 1,0 0-1,-2 2 0,-7 2 71,1 0 1,-1-1-1,-23 7 0,34-11-70,-24 6 77,0-1 0,0-1-1,0-1 1,-1-1 0,-28-2 0,51 0-173,0 0 1,0 0 0,0-1 0,0 1 0,0-1 0,0 1 0,0-1 0,0 0-1,0 0 1,-2-1 0,3 1 67,1 1-1,-1 0 1,1-1 0,0 1-1,0-1 1,-1 1-1,1 0 1,0-1-1,0 1 1,-1-1-1,1 1 1,0-1 0,0 1-1,0-1 1,0 1-1,0-1 1,0 1-1,-1-1 1,1 1 0,1-1-1,-1 1 1,0-1-1,0 1 1,0-1-1,0 1 1,0-1 0,0 1-1,0-1 1,1 1-1,-1-1 1,0 1-1,0-1 1,1 1-1,-1-1 1,0 1 0,1 0-1,-1-1 1,1 1-1,-1 0 1,0-1-1,1 1 1,-1 0 0,1-1-1,0 1 1,9-9-454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0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19628,'41'5'5781,"-33"-5"-5638,0 0 0,0 0 0,0-1 0,0 0 0,0 0-1,-1-1 1,1 0 0,13-5 0,-21 7-136,1 0-1,-1 0 1,0 0 0,0 0 0,1 0-1,-1 0 1,0-1 0,1 1 0,-1 0-1,0 0 1,0 0 0,1-1 0,-1 1-1,0 0 1,0 0 0,1 0-1,-1-1 1,0 1 0,0 0 0,0-1-1,0 1 1,0 0 0,1 0 0,-1-1-1,0 1 1,0 0 0,0-1-1,0 1 1,0 0 0,0-1 0,0 1-1,0-1 1,-9-5 162,-17 0 54,-23 8 15,47-2-236,0 1 0,-1-1 0,1 0 0,0 1 0,0 0 0,0-1 0,-1 1-1,1 0 1,0 0 0,0 0 0,0 1 0,0-1 0,1 0 0,-1 1 0,0-1 0,0 1-1,1 0 1,-3 3 0,4-5-1,0 0 0,0 0 0,-1 0 0,1 0 0,0 0 0,0 0 0,0 0 0,0 0 0,0 0 0,0 1 0,0-1 0,0 0 0,0 0 0,0 0 0,0 0 0,0 0 0,0 0 0,0 0 1,0 0-1,0 0 0,0 0 0,0 1 0,0-1 0,0 0 0,1 0 0,-1 0 0,0 0 0,0 0 0,0 0 0,0 0 0,0 0 0,0 0 0,0 0 0,0 0 0,0 0 0,0 0 0,0 0 0,0 0 0,0 1 0,0-1 0,1 0 0,-1 0 0,0 0 0,0 0 0,0 0 0,0 0 0,0 0 0,0 0 0,0 0 0,0 0 0,0 0 0,0 0 0,0 0 0,1 0 0,-1 0 0,0 0 0,0 0 0,0 0 0,0 0 0,0-1 0,0 1 0,0 0 0,0 0 0,0 0 0,11-3 49,10-7 53,2-9 85,-16 13-166,-20 22-545,10-13 406,1 0 0,-1 0 0,1 1 0,0-1 0,0 1 1,0-1-1,0 1 0,1 0 0,-2 6 0,1 2-229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0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54 18412,'1'0'130,"0"-1"0,0 0 0,-1 0 1,1 0-1,0 1 0,-1-1 0,1 0 0,-1 0 1,1 0-1,-1 0 0,1 0 0,-1 0 0,1 0 0,-1 0 1,0 0-1,0 0 0,0 0 0,1 0 0,-1 0 0,0 0 1,0-1-1,-1 1 0,1 0 0,0 0 0,0 0 1,0 0-1,-1 0 0,1 0 0,0 0 0,-1 0 0,1 0 1,-1 0-1,0 0 0,1 0 0,-1 1 0,1-1 0,-1 0 1,0 0-1,0 1 0,0-1 0,1 0 0,-1 1 0,0-1 1,0 0-1,0 1 0,0-1 0,0 1 0,-1-1 1,-4-1 53,1 0 0,-1 0 0,1 1 0,-1 0 1,0 0-1,0 0 0,-10 1 0,6 1-107,0 0-1,0 1 0,1 0 0,-1 1 1,1 0-1,-1 1 0,1 0 0,0 0 1,1 1-1,-1 0 0,1 0 0,0 1 1,0 0-1,-7 8 0,0 1-33,0 0-1,1 1 0,1 1 0,1 0 1,-17 30-1,22-34-39,1 0 0,1 0 0,0 0 0,0 1 0,1 0 0,1 0 0,0 0 0,1 0 0,0 28 0,3-31-2,0-1 0,0 0 0,1 1 0,0-1 0,1 0 0,0 0 0,1 0 0,0 0 0,0-1 0,1 0 0,1 0 0,-1 0 0,1 0 0,10 9 0,-9-10 3,1 0 0,1-1 0,-1 0 0,1 0 0,1-1 0,-1 0 0,1-1 1,12 5-1,-17-8 19,-1-1 0,1 1 1,-1-1-1,1 0 1,-1-1-1,1 1 1,-1-1-1,1 0 0,-1 0 1,6-1-1,-7 1 16,0-1-1,-1 0 0,1 0 1,0 0-1,-1 0 0,1 0 1,-1-1-1,1 1 0,-1-1 1,0 1-1,0-1 0,1 0 1,-1 0-1,0 0 0,-1 0 1,1-1-1,2-3 0,-2 3 28,0-1 0,0 0-1,-1 0 1,0 0-1,0 0 1,0-1-1,0 1 1,0 0 0,-1 0-1,0-1 1,0 1-1,0 0 1,-1 0-1,1 0 1,-1-1-1,0 1 1,0 0 0,0 0-1,-1 0 1,1 0-1,-5-6 1,5 7-49,-1 0 0,0 0 0,0 0 0,0 0 0,0 0 0,0 0 0,0 1 0,-1-1 0,0 1 0,1 0 1,-1-1-1,0 1 0,0 1 0,0-1 0,0 0 0,-1 1 0,1-1 0,0 1 0,-1 0 0,1 0 0,-1 0 0,1 1 0,-1-1 0,1 1 0,-1 0 1,-3 0-1,5 1-23,0-1 1,0 1-1,0 0 1,0 0-1,0 0 0,0 0 1,0 0-1,0 0 1,1 0-1,-1 1 1,0-1-1,1 1 1,0-1-1,-2 3 1,2-4 1,1 1 0,-1 0 1,1-1-1,-1 1 0,1-1 1,-1 1-1,1 0 0,0-1 0,0 1 1,-1 0-1,1 0 0,0-1 1,0 1-1,0 0 0,-1 0 0,1-1 1,0 1-1,0 0 0,0 0 0,1-1 1,-1 1-1,0 0 0,0 0 1,0-1-1,0 1 0,1 0 0,-1-1 1,0 1-1,1 0 0,-1-1 1,0 1-1,1 0 0,-1-1 0,1 1 1,-1-1-1,1 1 0,-1-1 0,1 1 1,0-1-1,-1 1 0,1-1 1,0 1-1,4 1-3,1 0-1,-1 0 1,0-1 0,0 1-1,1-1 1,-1-1 0,1 1 0,-1-1-1,1 0 1,-1 0 0,0 0-1,7-2 1,13-2-30,30-9 0,-49 11 36,114-35 55,-108 37-33,-12 8-8,-17 18-5,8-14-8,-2 6-68,-3 4-120,1 0-1,1 1 1,-14 38 0,25-56-253,1-5 401,0 1-1,0-1 1,0 1 0,0-1 0,0 0-1,0 1 1,0-1 0,0 0 0,0 1 0,-1-1-1,1 1 1,0-1 0,0 0 0,0 1-1,0-1 1,-1 0 0,1 1 0,0-1-1,0 0 1,-1 0 0,1 1 0,0-1-1,0 0 1,-1 0 0,1 1 0,0-1 0,-1 0-1,1 0 1,0 0 0,-1 0 0,1 1-1,0-1 1,-1 0 0,1 0 0,0 0-1,-2 0 1,-4-3-457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0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20 15723,'0'-1'255,"0"0"0,0 0 0,0 1 0,0-1 0,0 0 0,-1 1 0,1-1 0,0 0 0,0 1 0,-1-1 0,1 0 1,0 1-1,-1-1 0,1 0 0,0 1 0,-1-1 0,1 1 0,-1-1 0,1 1 0,-1-1 0,1 1 0,-1-1 0,0 1 0,0-1 0,-21-3 2133,16 5-2189,-1-1 0,1 1 0,0 1 1,-12 3-1,6 1-83,1-1 0,-1 2 0,1 0 0,1 0 0,-1 1 0,1 1 1,1-1-1,-16 19 0,11-10-48,2 0 1,0 0-1,1 1 0,-15 32 1,23-43-60,0 0 0,0 0 1,1 0-1,0 1 0,1-1 0,-1 1 1,2 0-1,-1 8 0,1-14-9,0 1 0,0-1-1,0 1 1,1-1-1,-1 1 1,1-1 0,0 1-1,0-1 1,0 0 0,0 0-1,0 1 1,0-1 0,1 0-1,-1 0 1,1 0 0,-1 0-1,1 0 1,0 0 0,-1-1-1,1 1 1,0-1 0,0 1-1,1-1 1,-1 1 0,0-1-1,0 0 1,1 0-1,2 1 1,8 1 28,-1-1-1,1 0 0,-1-1 1,1 0-1,0-1 1,-1 0-1,1-1 0,-1 0 1,1-1-1,-1-1 1,1 0-1,-1 0 1,0-1-1,0-1 0,19-10 1,-30 15-13,0-1 0,-1 1 0,1-1 0,0 1 0,0-1-1,-1 1 1,1-1 0,0 1 0,-1-1 0,1 1 0,0-1 0,-1 0 0,1 1 0,-1-1 0,1 0 0,-1 0 0,1 1 0,-1-1 0,0 0 0,0 0 0,1 0 0,-1 0-1,0 1 1,0-1 0,0 0 0,0-1 0,0 1 7,-1 0 0,1 0 0,-1 0 1,0 0-1,1 0 0,-1 0 0,0 1 0,0-1 0,0 0 0,0 1 0,1-1 0,-1 0 0,0 1 0,0-1 0,0 1 0,0 0 0,-2-1 0,-6-2 82,1 1-1,-1 0 0,-18-1 0,22 3-86,-9-1 16,12-1-22,8-1-6,22-9 14,-21 9-13,0-1 0,1 1-1,0 0 1,-1 1 0,1 0-1,0 0 1,0 0 0,17 0-1,-24 2-6,0 1 0,0-1 0,0 1 0,0-1 0,0 1 0,0-1 0,0 1 0,0 0 0,0-1-1,-1 1 1,1 0 0,0 0 0,0 0 0,-1-1 0,1 1 0,0 0 0,-1 0 0,1 0-1,-1 0 1,1 0 0,-1 0 0,0 0 0,1 0 0,-1 1 0,0-1 0,0 0 0,1 2 0,0 37-13,-1-28 8,-7 99-868,11-106 576,-3-4 231,6 3-161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5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12923,'-4'4'143,"0"1"0,0-1 1,0 1-1,0 0 0,1 0 0,0 1 1,0-1-1,0 1 0,1-1 1,0 1-1,0 0 0,0 0 0,1 0 1,0 0-1,0 0 0,0 0 1,1 0-1,0 9 0,1-10-60,-1-1 0,1 1 1,0 0-1,0 0 0,0 0 0,1-1 0,0 1 0,0-1 1,0 1-1,0-1 0,1 0 0,-1 1 0,1-1 0,0-1 1,1 1-1,-1 0 0,1-1 0,-1 0 0,1 0 0,0 0 1,0 0-1,0 0 0,6 2 0,1-1-4,0 0 1,1-1-1,0 0 1,0-1-1,0 0 0,0-1 1,0 0-1,0-1 1,0 0-1,18-3 0,14-4 24,63-19-1,-71 16-73,-25 7-23,206-47 98,-181 44-83,1 2 1,-1 2-1,1 1 0,41 4 0,61 16 31,-88-10-40,0-2-1,98 0 1,-97-12 28,0-3 1,93-26-1,43-8 531,-166 39-446,1 1 0,0 1 1,0 1-1,0 1 1,-1 1-1,34 7 0,-54-8-92,8 1-118,0 0 0,1 0-1,13 0 1,-22-2 60,0 0 1,0 0-1,0 0 0,0 0 0,0 0 1,0-1-1,0 1 0,0-1 1,0 1-1,-1-1 0,1 1 0,0-1 1,0 0-1,0 0 0,-1 0 1,1 0-1,-1 0 0,1-1 1,-1 1-1,1 0 0,-1-1 0,1 1 1,-1-1-1,0 1 0,1-3 1,4-18-186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5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36 18724,'-2'14'1076,"0"0"1,-7 25-1,-1 9-373,-8 57-307,-3 111 1,20-212-399,1 3-9,0 0-1,0-1 0,0 1 1,2 9-1,-2-16 7,0 0 1,0 0-1,0 0 1,0 0-1,0-1 1,0 1-1,0 0 1,0 0-1,0 0 0,0 0 1,0 0-1,0 0 1,1 0-1,-1 0 1,0 0-1,0-1 1,0 1-1,0 0 0,0 0 1,0 0-1,0 0 1,0 0-1,0 0 1,0 0-1,0 0 1,1 0-1,-1 0 0,0 0 1,0 0-1,0 0 1,0 0-1,0 0 1,0 0-1,0 0 1,0 0-1,1 0 0,-1 0 1,0 0-1,0 0 1,0 0-1,0 0 1,0 0-1,0 0 1,0 0-1,0 0 0,1 0 1,-1 0-1,0 0 1,0 0-1,0 0 1,0 0-1,0 0 1,0 1-1,0-1 0,0 0 1,0 0-1,0 0 1,0 0-1,0 0 1,0 0-1,0 0 1,1 0-1,-1 0 0,0 0 1,0 1-1,0-1 1,4-10-288,1-12-264,-1-1 1,-1 1 0,-1-1 0,-1 0 0,-3-41-1,-4 9-1485,-16-67-1,13 86 1224,-3-22 1014,11 57-145,1 1-1,0-1 0,0 0 1,0 0-1,0 0 0,0 0 1,0 1-1,0-1 0,1 0 1,-1 0-1,0 0 0,0 1 1,1-1-1,-1 0 0,0 0 1,1 1-1,-1-1 0,1 0 1,-1 1-1,0-1 1,1 0-1,0 1 0,-1-1 1,1 1-1,-1-1 0,1 1 1,0-1-1,-1 1 0,1 0 1,0-1-1,0 1 0,-1 0 1,1-1-1,0 1 0,0 0 1,0 0-1,-1 0 0,1-1 1,0 1-1,1 0 1,5 0 408,-1 1 0,1-1 0,-1 1 1,9 2-1,-5-1 68,16 3-82,-1-2 0,1-1 0,0-1 0,0-1 0,0-1 0,0-2 0,-1 0 0,1-2 0,48-15 0,-72 20-517,0-1 0,0 0 0,0 0 0,-1 1 0,1-1 0,0 0 0,-1 0 0,1-1 0,-1 1 0,0 0 0,1 0 1,-1-1-1,2-2 0,-3 4 46,0 0 0,0 0 1,0 0-1,1-1 1,-1 1-1,0 0 0,0 0 1,0 0-1,0-1 1,0 1-1,0 0 0,0 0 1,0 0-1,-1-1 1,1 1-1,0 0 1,0 0-1,0 0 0,0 0 1,0-1-1,0 1 1,0 0-1,0 0 0,0 0 1,0 0-1,-1-1 1,1 1-1,0 0 0,0 0 1,0 0-1,0 0 1,0 0-1,-1 0 0,1 0 1,0-1-1,0 1 1,0 0-1,-1 0 0,1 0 1,-18 0-476,-12 5 50,-5 5-159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5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52 16612,'0'7'2104,"6"-4"-1240,7-4-240,5-4 1081,7-2-561,4-2-168,2-1-280,-1 1-224,-2-1-528,-2 4-320,-7 2-664,-6 4-264,-10 3 944,-7 4-248,-12 5-273</inkml:trace>
  <inkml:trace contextRef="#ctx0" brushRef="#br0" timeOffset="1">5 332 16315,'-5'23'1689,"8"-9"-985,6-9-280,7-7 688,3-6-111,4-5-553,1 1-344,1-4-824,-1 2-209,-6-1 673,-4 3-208,-5 1-192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8:3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937 138 11106,'-43'8'589,"7"-3"-384,0 3 0,0 1-1,0 2 1,-34 15 0,14 3 30,1 2 0,1 3 0,1 2 1,3 2-1,1 3 0,1 2 0,-74 87 0,96-98-172,1 1 0,2 1-1,2 1 1,1 1-1,-25 61 1,38-79-20,1 1 0,1 0 0,0 0 0,2 0 0,0 1 0,1-1 0,1 1 0,1-1 0,0 1 0,2-1 0,0 1 0,2-1 0,9 35 0,-4-31-4,1 0-1,0-1 1,2 0-1,0-1 1,2-1-1,0 0 1,1-1-1,1 0 1,1-1-1,33 26 1,-32-29-29,0-2 1,1-1 0,1 0 0,0-1-1,0-1 1,1-1 0,0-1-1,1-1 1,0-1 0,0 0-1,38 3 1,-27-8-5,-1-1 0,1-1 0,-1-2 0,1-2 0,-1 0 0,0-2-1,-1-2 1,0-1 0,0-1 0,-1-2 0,-1-1 0,0-1 0,-1-1 0,0-2 0,45-38-1,-49 35 17,0-1 0,-1-1 0,-2-1-1,0-1 1,-2-1 0,-1-1-1,0-1 1,-3 0 0,0-1-1,-2 0 1,-1-1 0,-1-1-1,-1 0 1,-2 0 0,7-64 0,-13 48 0,-2 0 0,-2 0 1,-2 0-1,-2 0 0,-2 0 1,-2 1-1,-3 1 0,-1 0 1,-2 0-1,-2 2 1,-2 0-1,-37-59 0,48 89-134,-1 0 0,0 0 0,-1 1 0,0 0 0,-1 0 0,0 2 0,-1-1 0,0 2 0,-20-12 0,13 11-20,0 0-1,-1 2 1,0 0 0,-1 2 0,1 0 0,-36-4 0,-63 0-266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5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15907,'9'-2'406,"0"0"-32,0 0 1,0 0 0,0 1-1,0 1 1,16 0-1,-23 0-306,0 0 0,0 1 0,1-1 0,-1 1 0,0 0 0,0 0 0,0 0 0,0 0 0,0 0 0,0 0 0,-1 0 0,1 1 0,0-1 0,0 1 0,-1-1 0,1 1 0,-1 0 0,0-1 0,1 1 0,-1 0 0,0 0 0,0 0 0,0 0 0,0 0 0,0 0 0,-1 0 0,1 1 0,0 2 0,1 9 349,0 1-1,0-1 0,-2 1 1,0-1-1,-3 22 0,3-34 326,1-4-232,3-11 22,2-20 7,10-87 466,-15 119-1043,1 0 0,0-1 0,0 1 0,0 0 0,0 1 1,0-1-1,0 0 0,0 1 0,0-1 0,0 1 0,0-1 1,0 1-1,0 0 0,4 0 0,14-4-221,-8-1 178,0-1 0,0 0 1,-1-1-1,1 0 0,-2-1 1,1 0-1,-1-1 0,0 0 1,-1-1-1,0 0 0,7-11 1,0-1 42,-1 0 1,-1-1 0,-1-1-1,14-37 1,-24 53 39,0-1-1,-1 1 1,1-1 0,-2 1 0,2-12 0,-3 19-1,0 1 0,0 0 1,0 0-1,0-1 1,0 1-1,0 0 1,0-1-1,0 1 0,0 0 1,0 0-1,0-1 1,0 1-1,0 0 0,0-1 1,0 1-1,0 0 1,0 0-1,0-1 1,-1 1-1,1 0 0,0 0 1,0-1-1,0 1 1,0 0-1,-1 0 1,1 0-1,0-1 0,0 1 1,0 0-1,-1 0 1,1 0-1,0 0 1,0-1-1,-1 1 0,1 0 1,-1 0-1,-8 6 33,-8 14 2,1 8 31,1 1-1,1 0 1,1 1-1,2 1 1,1 0-1,2 0 1,-6 41-1,12-64-26,1 0-1,1 0 1,-1 0-1,2 0 0,-1 0 1,1 0-1,0 0 0,0 0 1,5 13-1,-5-18-68,1 0-1,-1 0 0,0-1 0,1 1 1,0 0-1,0-1 0,0 1 1,0-1-1,0 0 0,0 0 1,1 0-1,-1 0 0,1 0 1,0 0-1,-1 0 0,1-1 0,0 0 1,0 1-1,0-1 0,0 0 1,0 0-1,0-1 0,0 1 1,0-1-1,0 1 0,1-1 1,4 0-1,-4-1-132,0 1 0,1-1 0,-1 1 0,0-1 0,1-1 1,-1 1-1,0-1 0,0 1 0,0-1 0,0 0 0,0-1 0,-1 1 0,1-1 0,-1 1 0,1-1 1,-1 0-1,0 0 0,0-1 0,3-4 0,11-14-624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5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15715,'-15'36'1288,"5"-16"-726,2 1 0,-8 33 0,14-49-452,1 0 1,0 0-1,1 0 1,-1 0 0,1 0-1,0 1 1,0-1-1,1 0 1,0 0-1,0 0 1,0 0-1,0 0 1,1 0 0,0 0-1,4 9 1,-4-12-58,-1 1 0,1-1 0,-1 0 0,1 0 0,0 0 0,0 0 0,0 0 0,0 0-1,0-1 1,1 1 0,-1-1 0,0 0 0,1 1 0,-1-1 0,1 0 0,-1 0 0,1-1 0,-1 1 0,1 0 0,0-1 0,0 0 0,-1 1 0,1-1 0,0 0 0,-1-1 0,1 1 0,0 0 0,-1-1 0,1 1 0,0-1 0,-1 0 0,1 0 0,3-2 0,-1 1 44,0-1-1,0 0 1,0 0 0,0 0 0,0-1-1,-1 0 1,0 0 0,0 0 0,0 0 0,0 0-1,-1-1 1,1 0 0,-1 1 0,4-11-1,-5 9-32,0 1 0,-1 0-1,0 0 1,0-1-1,0 1 1,-1-1-1,0 1 1,0 0 0,0-1-1,-1 1 1,1-1-1,-2 1 1,1 0 0,-3-8-1,3 11-54,0-1-1,0 1 1,0 0 0,0 0-1,-1-1 1,1 1-1,-1 0 1,1 0 0,-1 0-1,0 1 1,0-1 0,0 0-1,0 1 1,0-1-1,0 1 1,0 0 0,-1-1-1,1 1 1,0 0 0,-1 0-1,1 1 1,-1-1-1,1 0 1,-1 1 0,1 0-1,-1-1 1,1 1 0,-1 0-1,1 1 1,-1-1-1,-4 1 1,5-1-56,0 1-1,0-1 1,0 1 0,0-1-1,0 1 1,0 0 0,0 0-1,1 0 1,-1 0 0,0 0-1,1 0 1,-1 0 0,1 1-1,-1-1 1,1 0 0,0 1-1,-1-1 1,1 1 0,0 0-1,0-1 1,0 1 0,0 0-1,0 2 1,0-4-1,1 1 0,0 0 0,0-1 0,0 1 1,0 0-1,0-1 0,0 1 0,0 0 0,0-1 0,0 1 0,1 0 0,-1-1 0,0 1 1,0-1-1,0 1 0,1 0 0,-1-1 0,0 1 0,1-1 0,-1 1 0,1-1 0,-1 1 1,0-1-1,1 1 0,0 0 0,1 0 6,0 0 0,-1 0 0,1-1 0,0 1 0,0 0 0,0-1 0,0 0 0,-1 1 0,1-1 0,0 0 0,0 0 0,0 0 0,3 0 0,28-4-500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5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16347,'-28'39'3565,"-46"82"0,74-121-3557,-1 0 1,1 0-1,0 0 1,0 1-1,0-1 1,-1 0-1,1 0 1,0 1-1,0-1 1,0 0-1,0 0 0,0 1 1,-1-1-1,1 0 1,0 0-1,0 1 1,0-1-1,0 0 1,0 1-1,0-1 0,0 0 1,0 0-1,0 1 1,0-1-1,0 0 1,0 1-1,0-1 1,0 0-1,1 0 0,-1 1 1,0-1-1,0 0 1,0 1-1,0-1 1,0 0-1,1 0 1,-1 0-1,0 1 1,0-1-1,0 0 0,1 0 1,-1 0-1,0 1 1,0-1-1,1 0 1,-1 0-1,0 0 1,0 0-1,1 0 0,-1 1 1,0-1-1,1 0 1,-1 0-1,0 0 1,0 0-1,1 0 1,-1 0-1,0 0 1,1 0-1,-1 0 0,0 0 1,0 0-1,1 0 1,-1-1-1,0 1 1,1 0-1,-1 0 1,0 0-1,26-9-170,-19 7 146,-2 0-14,0 1 0,0 0 0,0 0 0,0 1 0,0 0 0,0 0 0,1 0 0,-1 0 0,0 1 0,0-1 0,0 2 0,0-1 0,0 0 0,0 1-1,7 3 1,-10-3 34,1-1-1,0 1 0,-1 0 0,1 0 0,-1 0 1,0 0-1,0 1 0,0-1 0,0 0 0,0 1 1,0 0-1,0-1 0,-1 1 0,1 0 0,-1 0 1,0 0-1,0 0 0,0 0 0,-1 0 0,1 0 1,0 0-1,-1 0 0,0 1 0,0-1 0,0 0 1,-1 5-1,0-3 102,0 0 1,0-1 0,-1 1 0,1-1 0,-1 1-1,0-1 1,-1 1 0,1-1 0,-1 0 0,0 0-1,0 0 1,0-1 0,0 1 0,-5 3-1,6-5-127,1-1-1,-1 1 0,1-1 0,-1 0 0,0 0 0,1 0 0,-1 0 0,0 0 0,0 0 1,0 0-1,0-1 0,0 1 0,0-1 0,0 1 0,0-1 0,0 0 0,0 0 0,0 0 1,0 0-1,0 0 0,0 0 0,0-1 0,0 1 0,0 0 0,0-1 0,0 0 0,0 0 1,0 1-1,0-1 0,1 0 0,-1 0 0,0-1 0,0 1 0,1 0 0,-3-3 1,3 3-37,-1-1 1,1 0-1,-1 0 1,1-1 0,0 1-1,0 0 1,0 0 0,0 0-1,1-1 1,-1 1-1,0 0 1,0-5 0,1-12-517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0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182 358 15651,'11'-1'724,"0"-1"0,-1 0 0,1 0-1,0-1 1,-1 0 0,17-8 0,-22 8-548,1 1 0,-1-1 0,0-1 0,0 1 0,-1-1 1,1 1-1,-1-1 0,0-1 0,0 1 0,0 0 0,0-1 0,-1 0 0,6-9 1,-9 13-166,1 0 1,-1 0-1,1 0 1,-1 0-1,0 0 1,1 0-1,-1 1 1,0-1-1,0 0 1,0 0-1,0 0 1,1 0 0,-1 0-1,-1 0 1,1 0-1,0 0 1,0 0-1,0 0 1,-1-1-1,1 1-5,0 1 1,-1 0-1,1-1 0,-1 1 0,1-1 1,-1 1-1,1 0 0,-1 0 0,1-1 0,-1 1 1,1 0-1,-1 0 0,1 0 0,-1-1 1,1 1-1,-1 0 0,0 0 0,1 0 0,-1 0 1,1 0-1,-1 0 0,1 0 0,-2 0 1,-2 1 14,-1 0-1,1 0 1,0 1 0,0-1 0,-1 1 0,-6 3 0,2 1 11,0 0 0,1 1 0,-1 0 0,1 0-1,0 1 1,1 0 0,-13 17 0,15-18-6,1 0 0,0 0 0,0 0 0,1 1 0,-1 0 0,2-1 0,-1 1 0,1 0 0,0 0 0,1 0 0,-1 9 0,2-14-12,0 0-1,0 0 0,0 0 1,1 0-1,-1 0 1,1 0-1,0 0 0,0 0 1,0 0-1,0-1 1,0 1-1,1 0 0,-1-1 1,1 1-1,0-1 1,-1 1-1,1-1 0,4 4 1,-2-3 13,0 0-1,1 0 1,-1-1 0,1 1 0,-1-1-1,1 0 1,0 0 0,0-1 0,0 1-1,6 0 1,1 0-64,1-1-1,-1 0 1,0-1-1,1 0 1,-1-1 0,0-1-1,0 0 1,20-6-1,-26 6-88,0 0-1,0-1 1,-1 1-1,1-1 1,-1-1 0,7-4-1,-10 7 107,-1-1 1,1 1-1,0-1 0,-1 0 0,1 1 1,-1-1-1,1 0 0,-1 0 0,0 0 0,0 0 1,0 0-1,0-1 0,0 1 0,-1 0 1,1 0-1,-1-1 0,1 1 0,-1 0 0,0-1 1,0-1-1,-6-31-308</inkml:trace>
  <inkml:trace contextRef="#ctx0" brushRef="#br0" timeOffset="1">1 28 21133,'0'7'1704,"9"-4"-1376,8-6-1064,6-4 1248,2-6-424,4-2-104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0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15427,'0'0'45,"0"1"0,0-1 0,0 0 0,0 1 0,0-1 0,0 0 0,0 1 0,0-1-1,0 0 1,0 1 0,0-1 0,1 0 0,-1 1 0,0-1 0,0 0 0,0 1 0,1-1 0,-1 0 0,0 1-1,0-1 1,1 0 0,-1 0 0,0 0 0,1 1 0,-1-1 0,0 0 0,1 0 0,-1 0 0,0 0 0,1 1-1,-1-1 1,0 0 0,1 0 0,-1 0 0,1 0 0,-1 0 0,0 0 0,1 0 0,-1 0 0,1 0 0,21-1-148,-17 1 314,461-52 1446,-352 36-1544,64-13-122,93-11-373,-209 35 122,0 1 1,83 7-1,-106 2 56,-1 1 0,-1 2 0,54 17 0,102 51-298,10 3 231,-168-69 247,0 0 0,1-2 1,73 6-1,-65-13 14,0-3 1,0-1-1,72-14 1,126-44-76,-25 5 389,-168 46 42,0 2 1,75-2-1,-22 6 188,-1-5 0,181-39 0,-273 46-638,-3 0-67,1 0 1,-1 0-1,1 1 0,0 0 1,-1 0-1,1 1 1,0 0-1,-1 0 0,1 0 1,0 1-1,-1 0 0,1 1 1,10 2-1,-17-4 144,1 1-1,-1-1 0,1 0 1,-1 0-1,1 0 0,-1 0 1,1 0-1,0 0 1,-1 0-1,1 0 0,-1 0 1,1 0-1,-1 0 0,1-1 1,-1 1-1,1 0 0,0 0 1,-1-1-1,1 1 1,-1 0-1,0 0 0,1-1 1,-1 1-1,1-1 0,8-8-180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0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18964,'-10'53'4021,"6"-39"-3727,-18 70 437,-19 146 0,40-226-727,1-1 1,0 1-1,0 0 0,0-1 0,0 1 0,1-1 0,-1 1 0,1 0 1,0-1-1,0 1 0,0-1 0,1 0 0,2 6 0,-3-8 5,0 0 1,1 1-1,-1-1 0,0 0 1,1 0-1,-1 0 0,1 0 0,0 0 1,-1 0-1,1 0 0,0 0 0,-1-1 1,1 1-1,0-1 0,0 1 0,0-1 1,-1 0-1,1 0 0,0 0 1,0 0-1,0 0 0,0 0 0,0 0 1,-1 0-1,1-1 0,0 1 0,3-2 1,5-1 44,1-1 1,-1-1 0,0 0-1,0 0 1,0-1 0,12-9 0,52-47 277,-68 57-300,20-16-82,-2-2 1,0-1-1,-2-1 1,34-47 0,-55 71-2,0-1 0,0 1 0,0-1 0,0 0 0,0 1-1,0-1 1,-1 0 0,1 1 0,0-1 0,-1 0 0,0 0 0,1 0 0,-1 1 0,0-1 0,0 0 0,0 0 0,0 0 0,0 0 0,0 1 0,-1-1 0,1 0 0,-1 0 0,1 0 0,-2-2 0,-7-8-347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0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17052,'0'22'1696,"10"-4"-1128,2-4-256,7-2 552,6-3-320,8-5-840,7-2-344,3-5 472,6-3-232,0-6-168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0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145 106 16275,'-18'7'799,"-1"0"95,-35 20-1,49-24-766,1-1 1,0 1 0,0 0-1,0 0 1,0 1 0,1-1 0,0 1-1,-1 0 1,1 0 0,0 0-1,1 0 1,-1 1 0,-2 6-1,4-11-99,1 1 0,0 0 0,-1 0 0,1 0 0,0 0 0,0 0 0,0 0 0,0 0 0,0 0 1,0 0-1,0 0 0,0 0 0,0 0 0,0 0 0,1 0 0,-1 0 0,0 0 0,1 0 0,-1 0 0,1 0 0,-1 0 0,1 0 0,-1-1 0,1 1 0,-1 0 0,1 0 0,0-1 0,0 1 0,-1 0 0,1-1 0,0 1 0,0 0 0,0-1 0,-1 1 0,1-1 0,0 0 0,0 1 0,0-1 0,0 0 0,0 0 0,0 1 0,0-1 0,0 0 0,0 0 0,2 0 0,3 1 77,0-1 0,1 0 0,-1 0 0,0-1 0,0 1 0,8-3 0,-4 0 86,0 0 0,-1 0 1,18-10-1,-23 11-112,0 0-1,-1-1 1,1 1-1,-1-1 1,1 0 0,-1 0-1,0 0 1,0 0-1,-1 0 1,1-1-1,4-6 1,-7 9-77,0 1-1,1-1 1,-1 0 0,0 0 0,1 1 0,-1-1-1,0 0 1,0 0 0,0 0 0,0 0 0,0 1-1,0-1 1,0 0 0,0 0 0,0 0 0,0 1-1,-1-1 1,1 0 0,0 0 0,0 0 0,-1 1-1,1-1 1,-1 0 0,1 0 0,0 1-1,-1-1 1,1 0 0,-1 1 0,0-1 0,1 1-1,-1-1 1,0 1 0,1-1 0,-1 1 0,0-1-1,1 1 1,-1 0 0,0-1 0,0 1 0,1 0-1,-1-1 1,0 1 0,0 0 0,0 0 0,1 0-1,-1 0 1,0 0 0,-2 0 0,0 0-388,0-1 0,0 1 0,0 0 0,0 0 0,0 1 0,0-1 0,0 1 0,0-1 0,1 1 1,-1 0-1,0 0 0,-5 3 0,20-4-1564,5-3 796</inkml:trace>
  <inkml:trace contextRef="#ctx0" brushRef="#br0" timeOffset="1">473 1 16131,'-43'34'2247,"25"-20"-1583,0 0 1,1 1-1,-16 18 0,32-31-608,-1-1-1,1 0 0,0 1 1,0-1-1,0 1 0,0-1 1,0 1-1,1-1 0,-1 1 1,0 0-1,1 0 0,-1-1 1,1 1-1,-1 0 1,1 2-1,0-4-42,0 1 0,1 0 0,-1-1 1,0 1-1,0 0 0,1-1 0,-1 1 0,0 0 0,1-1 1,-1 1-1,1-1 0,-1 1 0,1-1 0,-1 1 0,1-1 1,-1 1-1,1-1 0,0 1 0,-1-1 0,1 0 0,0 1 1,-1-1-1,1 0 0,1 1 0,6 1-56,0-1 0,-1 0 0,1-1-1,0 1 1,11-2 0,-5 1-89,19-1-83,-18 0 119,0 0-1,0 1 1,0 1 0,0 1 0,0 0-1,0 1 1,22 6 0,-36-8 102,0-1 0,0 1 0,1-1 0,-1 1 1,0-1-1,0 1 0,0-1 0,0 1 0,0 0 0,0 0 1,0 0-1,0 0 0,0 0 0,0-1 0,0 2 0,-1-1 1,1 0-1,0 0 0,-1 0 0,1 0 0,-1 0 0,1 0 0,-1 1 1,1-1-1,-1 0 0,0 0 0,0 3 0,0-2 24,-1 0-1,1 0 0,-1 0 1,0 0-1,0 0 1,0-1-1,0 1 0,0 0 1,0 0-1,0-1 1,0 1-1,-1 0 0,1-1 1,-1 0-1,1 1 1,-4 1-1,-7 7 185,-1-1-1,-1 0 1,0-1 0,0-1-1,0 0 1,-1 0 0,0-2 0,0 0-1,0-1 1,-1 0 0,-21 2-1,35-6-256,-1 0-1,1 0 1,0 0-1,0 0 0,0 0 1,0 0-1,0-1 1,0 1-1,0-1 1,0 1-1,0-1 0,0 0 1,0 0-1,1 0 1,-1 0-1,0 0 0,0 0 1,-2-3-1,3 3-19,0-1 0,0 0 0,0 1 0,0-1 0,1 0 0,-1 0 0,0 1 0,1-1 0,0 0 0,-1 0 0,1 0 0,0 0-1,0 0 1,0 1 0,0-1 0,0 0 0,0 0 0,1 0 0,-1 0 0,2-3 0,9-24-420,10-7-172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0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18540,'-9'41'1102,"-23"128"1779,30-147-2705,1 0-1,0 1 0,2-1 1,0 0-1,9 38 1,-4-42 115,-2-17 24,-1-11-84,-2-2-141,0 0 0,0-1-1,-2 1 1,1 0 0,-1-1 0,-1 1-1,0 0 1,-1 0 0,-6-17 0,9 29-92,0 0 0,0-1-1,0 1 1,0 0 0,0 0 0,0-1 0,0 1 0,0 0 0,-1-1 0,1 1 0,0 0-1,0 0 1,0 0 0,0-1 0,0 1 0,0 0 0,-1 0 0,1-1 0,0 1 0,0 0-1,0 0 1,-1 0 0,1 0 0,0-1 0,0 1 0,-1 0 0,1 0 0,0 0 0,0 0-1,-1 0 1,1 0 0,0 0 0,0 0 0,-1 0 0,1 0 0,0 0 0,0 0 0,-1 0-1,1 0 1,0 0 0,0 0 0,-1 0 0,1 0 0,0 0-2,-1 1 0,1-1 0,0 1 0,0 0 0,0-1 0,0 1 0,0-1 0,0 1 0,0-1 0,0 1 0,0-1 0,0 1 0,0 0 0,0-1 0,0 1 0,0-1 0,0 1 1,0-1-1,1 1 0,-1-1 0,1 2 0,1 2-11,1 0-1,0 0 1,1 0 0,-1 0 0,0-1 0,1 1 0,0-1 0,0 0 0,0 0 0,0 0 0,1-1-1,-1 1 1,1-1 0,-1 0 0,1 0 0,0-1 0,0 1 0,8 0 0,1 1-10,0-2 0,0 0 0,1 0 0,-1-1 0,22-3 1,-21 0 11,0 0 1,0 0 0,-1-2 0,21-8-1,-27 10 21,-1-1 0,0 0 0,-1 0 0,1 0 0,-1-1 0,1 0-1,-1 0 1,-1 0 0,1-1 0,5-7 0,-10 11-1,0 1 0,0 0 0,0-1-1,0 1 1,0-1 0,-1 0 0,1 1 0,0-1 0,-1 0-1,1 1 1,-1-1 0,0 0 0,1 1 0,-1-1 0,0 0 0,0 0-1,0 1 1,-1-3 0,1 3 0,0-1 0,-1 1-1,0 0 1,1 0 0,-1 0-1,0 0 1,1 0 0,-1 0-1,0 0 1,0 1 0,0-1-1,0 0 1,0 0 0,0 1 0,0-1-1,0 0 1,0 1 0,0-1-1,-2 0 1,-2 0 8,0 0 1,1 0-1,-1 0 0,0 1 1,1 0-1,-1 0 0,0 0 1,1 0-1,-1 1 0,0-1 1,-8 4-1,5-1-4,0 0 1,0 1-1,0 0 1,0 0-1,-7 6 0,12-8-10,0 1 0,1-1 0,-1 0 0,1 1 0,-1-1 0,1 1 0,0 0 0,0 0-1,0-1 1,0 2 0,0-1 0,1 0 0,-1 0 0,1 0 0,-1 6 0,1-8-3,1 0 0,0 0 0,0 0 0,0 0 1,0 0-1,0 0 0,0 0 0,1 0 0,-1 0 1,0 0-1,0 0 0,1 0 0,-1 0 0,0 0 0,1 0 1,-1 0-1,1 0 0,0 0 0,-1-1 0,1 1 1,0 0-1,0 1 0,1-1-3,0 0 1,0 0-1,0 1 1,0-1-1,0-1 1,0 1-1,1 0 1,-1 0 0,4 0-1,6 0-13,-1 0 0,1-1 0,13-1 0,-18 0 11,203-22-83,-205 23 102,-1-1 1,1 2-1,0-1 0,-1 0 1,7 2-1,-9-1-3,-1-1 0,0 1-1,1-1 1,-1 1-1,0-1 1,0 1 0,0 0-1,1-1 1,-1 1 0,0 0-1,0 0 1,0 0 0,0 0-1,0 0 1,-1 0 0,1 0-1,0 0 1,0 1-1,-1-1 1,1 0 0,-1 0-1,2 2 1,-1 0-4,0 0 0,0 0 0,0-1 0,1 1 0,-1-1 0,1 1 0,0-1 0,-1 0 0,1 0-1,0 0 1,1 0 0,-1 0 0,0 0 0,0 0 0,1-1 0,-1 1 0,1-1 0,0 0 0,-1 0 0,1 0 0,0 0 0,0 0 0,-1 0 0,1-1 0,0 1 0,0-1-1,4 0 1,9 0-264,0 0 0,0-1 0,29-6 0,-31 4-87,13-3-310,-18 4 197,-1 0 0,1 1 1,0-1-1,0 1 0,15 1 0,-23 0 403,-1 0 0,1 1 0,-1-1 0,1 0 0,-1 0 0,1 0 0,-1 1 0,1-1 0,-1 0-1,0 1 1,1-1 0,-1 0 0,0 1 0,1-1 0,-1 1 0,0-1 0,1 0 0,-1 1 0,0-1 0,0 1 0,0-1 0,1 1 0,-1-1 0,0 1 0,0-1-1,0 1 1,0-1 0,0 1 0,0-1 0,0 1 0,-1 21-968,1-6 667,2-9 185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18292,'39'-34'1967,"-22"18"-1314,0 1 1,2 0 0,0 2 0,22-13 0,-39 25-624,0 0-1,0 0 1,0 0 0,0 1 0,0-1 0,0 0 0,1 1-1,-1 0 1,0-1 0,0 1 0,1 0 0,-1 0 0,0 0 0,4 1-1,-5 0-25,0-1-1,0 1 1,0-1-1,0 1 1,0 0-1,0-1 1,0 1-1,0 0 1,-1 0-1,1-1 0,0 1 1,0 0-1,-1 0 1,1 0-1,0 0 1,-1 0-1,1 0 1,-1 0-1,0 1 1,1-1-1,-1 0 1,0 0-1,1 0 1,-1 0-1,0 0 0,0 1 1,0-1-1,0 2 1,-1 13 13,-1 0 1,-1 0-1,0-1 0,-1 1 1,0-1-1,-2 1 1,0-1-1,-11 21 0,5-11 153,-10 36 0,48-102 1385,-15 20-1387,-1 0 1,-1-1-1,-1 0 1,-1-1-1,-1 0 1,-1 0-1,-1 0 1,1-44-1,-8 45-52,3 22-112,0-1 1,0 1-1,0-1 0,0 1 1,0-1-1,0 1 0,0-1 1,0 1-1,0-1 0,0 1 1,-1 0-1,1-1 0,0 1 1,0-1-1,-1 1 0,1-1 1,0 1-1,0 0 1,-1-1-1,1 1 0,0 0 1,-1-1-1,1 1 0,-1 0 1,1 0-1,0-1 0,-1 1 1,1 0-1,-1 0 0,1 0 1,-1-1-1,1 1 0,-1 0 1,1 0-1,-1 0 0,0 0-2,1 1 1,-1-1-1,1 1 0,-1-1 0,1 0 0,-1 1 0,1-1 1,0 1-1,-1 0 0,1-1 0,0 1 0,-1-1 0,1 1 1,0-1-1,0 1 0,0 0 0,-1-1 0,1 1 0,0 0 1,0-1-1,0 1 0,0 0 0,0-1 0,0 1 1,0-1-1,0 1 0,0 0 0,1-1 0,-1 1 0,0 0 1,0-1-1,1 1 0,-1-1 0,0 1 0,0-1 0,1 1 1,0 0-1,16 21-3,-12-19 0,0 0 1,1 0 0,-1 0-1,1-1 1,0 0 0,0 0-1,0 0 1,0-1 0,0 0-1,0 0 1,0-1 0,11 0 0,2-1 10,1 0 0,31-8 0,44-19-447,-88 28-2621,-14 5 2219,-17 7 263,6-7-332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3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2 296 13611,'0'0'35,"0"0"0,0 0 0,0 1 0,-1-1 0,1 0 0,0 0 0,0 0 0,0 0 0,0 1 0,0-1 0,0 0 0,0 0 0,-1 1-1,1-1 1,0 0 0,0 0 0,0 0 0,0 1 0,0-1 0,0 0 0,0 0 0,0 1 0,0-1 0,0 0 0,0 0 0,0 1 0,0-1 0,1 0 0,-1 0 0,0 0 0,0 1 0,0-1 0,0 0 0,0 0 0,0 0 0,0 1 0,1-1 0,-1 0 0,0 0 0,0 0 0,0 0 0,1 1 0,-1-1 0,0 0-1,0 0 1,0 0 0,1 0 0,-1 0 0,0 0 0,0 0 0,0 0 0,1 0 0,-1 1 0,0-1 0,0 0 0,1 0 0,-1 0 0,25-1 623,32-10-550,35-11-54,374-71 85,49 59 46,-232 20-148,403-42 44,412-18-26,269 88-49,57 62-20,20-10 30,-512-74 12,-1-39 0,304-21 4,-110 64 26,-210 2-4,-500 5 256,72-2 483,-452-1-610,-14-2 178,-1 2 0,1 0 1,0 1-1,0 1 0,32 8 1,-117-32-494,36 16 74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2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16211,'-4'44'5204,"-11"63"-4202,14-100-820,-30 178 300,-7 44-159,37-227-295,1 1 0,0-1 0,0 0 0,0 0 0,0 1 0,0-1 0,0 0 0,1 0 0,-1 1 0,1-1 0,0 3 0,-1-5-12,1 0 0,-1 1 1,0-1-1,0 0 0,0 1 0,1-1 0,-1 0 1,0 0-1,1 1 0,-1-1 0,0 0 0,1 0 0,-1 0 1,0 1-1,1-1 0,-1 0 0,0 0 0,1 0 0,-1 0 1,0 0-1,1 0 0,-1 0 0,0 0 0,1 0 1,0 0-1,14-8 371,12-16 179,-2-1 0,-1-1 0,37-53-1,-36 45-232,120-167 663,-99 136-1410,-41 56-1352,-11 12-1053,-5 2 2455,-5 1-592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2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16428,'0'21'1840,"0"-2"-1064,3-2-288,5-1 832,0 2-191,6-4-361,-1-1-216,1-1-632,2-2-328,0-4-640,-1-3 872,-6-1-152,-1-2-161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2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23269,'-7'1'576,"3"-1"-537,0 1 0,-1-1 0,1 1 0,0 0-1,0 0 1,-8 4 0,-19 12 110,0 2 1,-49 39-1,67-48-151,2 0-1,-1 1 1,2 1 0,-1 0 0,2 0-1,-1 1 1,2 0 0,0 1 0,-6 14 0,12-23 4,0-1 0,1 1 0,-1-1 0,1 1-1,1 0 1,-1 0 0,0-1 0,1 1 0,0 0 0,0 0 0,1 0 0,0-1 0,-1 1 0,4 8 0,-3-11 9,0 1 0,0-1 1,0 0-1,1 1 0,-1-1 0,1 0 0,0 0 0,0 0 0,-1 0 0,1 0 0,0-1 0,1 1 0,-1 0 0,0-1 1,0 0-1,1 1 0,-1-1 0,1 0 0,-1 0 0,1 0 0,-1-1 0,1 1 0,0-1 0,-1 1 0,1-1 0,0 0 1,3 0-1,0-1 41,-1 1 0,1-1 1,-1 0-1,0-1 1,1 1-1,-1-1 0,0 0 1,0-1-1,0 1 1,0-1-1,-1 0 0,1 0 1,5-5-1,-7 5 4,1 1 0,-1-1 0,0 0 0,0-1 0,-1 1 0,1-1 0,-1 1 0,1-1 0,-1 0 0,0 1 0,-1-1 0,1 0 0,-1 0 0,1-1 0,-1 1 0,0 0 0,0-7 0,-1 10-45,0 0-1,0 1 0,0-1 1,0 0-1,0 0 0,0 0 1,0 0-1,-1 0 0,1 0 1,0 0-1,-1 0 0,1 0 1,0 0-1,-1 1 0,1-1 0,-1 0 1,0 0-1,1 0 0,-1 1 1,1-1-1,-1 0 0,0 1 1,0-1-1,1 1 0,-1-1 1,-2 0-1,1 0-2,0 1 1,0-1-1,0 1 0,0 0 1,0-1-1,0 1 0,0 0 1,0 1-1,0-1 0,0 0 1,0 0-1,-2 2 0,0-1-12,-1 0 0,1 0 0,1 1 0,-1 0 0,0-1 0,0 1 0,1 1 0,-1-1 0,1 1 0,0-1 0,-1 1 0,-2 4 0,5-7 3,1 0 0,0 0 0,0 0 0,0 1 0,0-1 0,0 0-1,0 0 1,0 0 0,0 0 0,0 1 0,-1-1 0,1 0 0,0 0 0,0 0 0,0 0 0,0 1-1,0-1 1,0 0 0,0 0 0,0 0 0,0 0 0,0 1 0,0-1 0,0 0 0,0 0 0,0 0-1,1 0 1,-1 1 0,0-1 0,0 0 0,0 0 0,0 0 0,0 0 0,0 0 0,0 1 0,0-1-1,1 0 1,-1 0 0,0 0 0,8 1-15,11-4 3,5-6-22,40-21 1,0 0 11,-63 30 20,-1 0 0,1 0 1,0-1-1,-1 1 0,1 0 1,-1 0-1,1-1 0,0 1 1,-1 0-1,1 0 0,0 0 1,-1 0-1,1 0 0,0 0 1,-1 0-1,1 0 0,-1 0 1,1 1-1,0-1 0,-1 0 1,1 0-1,0 0 0,-1 1 1,1-1-1,-1 0 0,1 1 1,-1-1-1,2 1 0,-2 0 0,1 1-1,-1-1 0,1 0 1,-1 0-1,1 0 1,-1 1-1,0-1 1,1 0-1,-1 1 0,0-1 1,0 0-1,0 1 1,0 1-1,-1 8-17,-1 0-1,-5 20 1,4-22 2,-5 23-36,3-13-274,0 0 1,2 0-1,0 1 0,-1 21 0,8-31-11,4-8 33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2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91 17588,'1'-1'224,"0"-1"-1,0 1 1,0-1 0,0 1 0,0 0-1,0 0 1,0-1 0,1 1 0,-1 0 0,0 0-1,1 0 1,-1 0 0,1 0 0,-1 1-1,1-1 1,-1 0 0,1 1 0,-1-1 0,1 1-1,0 0 1,-1-1 0,3 1 0,48-5 188,-35 4-111,144-14-50,208-24-166,-353 35-125,-22 3-50,-27 1-40,-485 0-468,486-2 596,-9 0-25,-67 4-1,87 5-12,21-7 39,-1 1-1,1-1 1,0 0-1,-1 0 1,1 1 0,0-1-1,0 0 1,-1 0-1,1 1 1,0-1-1,0 0 1,0 1-1,-1-1 1,1 0-1,0 1 1,0-1-1,0 0 1,0 1-1,0-1 1,0 1-1,0-1 1,-1 0-1,1 1 1,0-1-1,0 0 1,1 1-1,-1-1 1,0 1 0,0-1-1,0 0 1,0 1-1,0-1 1,0 0-1,0 1 1,0-1-1,1 0 1,-1 1-1,0-1 1,0 0-1,1 1 1,-1-1-1,0 0 1,0 0-1,1 1 1,-1-1-1,0 0 1,1 0-1,-1 0 1,0 1-1,1-1 1,-1 0 0,0 0-1,1 0 1,-1 0-1,0 0 1,1 0-1,-1 1 1,1-1-1,7 4-11,1-1-1,0 1 1,0-2-1,0 1 1,16 2-1,56 3-30,-53-6 32,72 3 4,-1-5 1,161-21-1,-218 19-232,-364 47-2035,261-39 1884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1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16996,'-9'34'3239,"-11"38"-2919,3 0 1,4 2-1,2-1 0,4 1 0,4 132 1,5-184-404,1 5-137,-3-23-545,-3-12-773,-14-52 584,2 12 289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1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2 399 14923,'-1'3'259,"1"1"-1,-1-1 1,1 1-1,0-1 1,1 1-1,-1-1 1,0 1-1,1-1 1,0 1-1,0-1 1,0 0-1,0 1 0,0-1 1,1 0-1,2 4 1,-3-6-135,1 1 0,0 0-1,0-1 1,0 1 0,1-1 0,-1 1-1,0-1 1,1 0 0,-1 0 0,0 0 0,1 0-1,-1-1 1,1 1 0,-1-1 0,1 1 0,0-1-1,-1 0 1,1 0 0,-1 0 0,1 0-1,-1-1 1,4 0 0,5-1 59,0-1-1,0 0 1,0 0 0,-1-1 0,1-1-1,-1 0 1,0 0 0,0-1 0,-1-1-1,18-14 1,7-9 219,40-48 0,-60 63-283,26-31 97,-2-1 1,-2-2 0,50-90-1,-82 135-185,-4 13-16,-6 26-10,4-23-3,-2 12 2,2-1 0,1 0 1,1 30-1,1-40-101,1 0-1,0-1 1,0 1 0,1-1-1,1 0 1,0 0-1,10 20 1,48 70-1351,-50-75 1049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4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49 18908,'-1'0'49,"1"0"1,0 0-1,0 0 1,0 0-1,0 0 1,-1 0-1,1 0 1,0 0-1,0 0 0,0 0 1,-1 0-1,1 0 1,0 0-1,0 0 1,0 0-1,0 0 0,-1-1 1,1 1-1,0 0 1,0 0-1,0 0 1,0 0-1,0 0 1,0 0-1,-1-1 0,1 1 1,0 0-1,0 0 1,0 0-1,0 0 1,0-1-1,0 1 0,0 0 1,0 0-1,0 0 1,0 0-1,0-1 1,0 1-1,0 0 1,0 0-1,0 0 0,0-1 1,0 1-1,0 0 1,0 0-1,0 0 1,0 0-1,0-1 1,0 1-1,0 0 0,0 0 1,0 0-1,1 0 1,-1-1-1,0 1 1,0 0-1,0 0 0,16-5 1350,29 0-591,-43 4-728,69-3 131,-25 2-172,0-2 0,77-17 1,-173 25 57,-25 11-57,11-1 22,-111 8 0,156-23-54,27-4-16,31-5-19,-7 5-152,0 1-1,1 1 0,48 2 0,-81 1 150,1 0-1,-1 0 0,1 0 0,-1 0 0,0 0 1,1 0-1,-1 0 0,1 0 0,-1 0 1,0 0-1,1 0 0,-1 0 0,1 0 0,-1 0 1,0 1-1,1-1 0,-1 0 0,0 0 0,1 0 1,-1 1-1,1-1 0,-1 0 0,0 0 0,0 1 1,1-1-1,-1 0 0,0 1 0,1 0 1,-10 5-598,-21 4 136,7-6 27,2-4-8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4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16420,'7'-27'2198,"-4"18"-1161,-5 17 1457,-4 24-2159,1 0 0,2-1 0,1 2 0,3 44 0,-1-71-321,0-1 0,1 0 0,0 1 0,0-1 0,0 0 0,0 1 0,1-1 0,3 7 0,-4-11 4,0 1-1,0-1 1,0 0-1,0 0 1,0 1-1,0-1 0,0 0 1,1 0-1,-1 0 1,0 0-1,1-1 0,-1 1 1,0 0-1,1 0 1,-1-1-1,1 1 1,0-1-1,-1 1 0,1-1 1,-1 0-1,1 0 1,0 0-1,-1 0 0,1 0 1,-1 0-1,1 0 1,0 0-1,-1 0 1,1-1-1,-1 1 0,1-1 1,1 0-1,6-2 65,-1-1-1,0 0 1,0 0 0,0-1-1,0 0 1,-1 0 0,1-1-1,-2 0 1,9-8-1,53-67 508,-54 64-497,15-20 32,-31 56-131,-4 13-10,3-21 6,-2 9 1,1 0 0,1 0 0,-1 25 0,4-44 10,0 1 0,0-1 1,0 1-1,0-1 0,0 0 0,1 1 1,-1-1-1,0 1 0,1-1 0,-1 0 1,1 1-1,-1-1 0,1 0 0,0 1 1,0-1-1,-1 0 0,1 0 0,0 0 1,0 0-1,0 0 0,0 0 0,0 0 0,0 0 1,2 1-1,0-1 2,-1 0 0,1 0 0,0-1 0,-1 1 0,1-1 0,-1 1 0,1-1 0,0 0 0,-1 0 1,1 0-1,0-1 0,3 0 0,7-2 13,0 0 1,0-1-1,-1-1 1,14-7 0,0-1 79,-1-1 1,-1-2-1,0 0 1,-1-2-1,33-33 1,-52 47-79,0 0-1,0 0 1,0 0-1,-1-1 1,0 0-1,0 0 1,0 0-1,0 0 1,3-9-1,-4 5-1641,8-21 821,3 7 278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4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 17940,'0'0'55,"0"0"1,0 0-1,1 0 0,-1-1 1,0 1-1,0 0 1,1 0-1,-1 0 0,0-1 1,0 1-1,1 0 1,-1 0-1,0 0 0,0 0 1,1 0-1,-1 0 1,0 0-1,1 0 0,-1 0 1,0 0-1,1 0 1,-1 0-1,0 0 0,0 0 1,1 0-1,-1 0 0,0 0 1,1 0-1,-1 0 1,0 0-1,0 0 0,1 0 1,-1 1-1,0-1 1,0 0-1,1 0 0,-1 0 1,0 0-1,0 1 1,1-1-1,-1 0 0,0 1 1,2 16 1163,-11 25-333,9-40-828,-132 532 1322,131-531-1383,0 0 42,0 0 0,1 0 0,-1 1 0,0-1 0,1 1 0,0-1 0,0 4 0,0-6-25,1 0-1,-1-1 0,0 1 1,1 0-1,-1-1 0,0 1 1,1 0-1,-1-1 0,1 1 1,-1-1-1,1 1 0,-1-1 1,1 1-1,0-1 0,-1 1 1,1-1-1,-1 1 0,1-1 1,0 0-1,-1 1 1,1-1-1,0 0 0,0 0 1,-1 0-1,1 1 0,0-1 1,0 0-1,-1 0 0,1 0 1,0 0-1,0 0 0,-1 0 1,1-1-1,0 1 0,0 0 1,0 0-1,39-7 312,0-1 0,62-22 0,-45 12-315,-38 13-477,0-2-1,0 0 0,30-16 0,-38 15 102,-3-4-117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2:4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36 16820,'3'-1'217,"-1"-1"1,1 0 0,-1 0 0,1 1 0,-1-2 0,0 1-1,0 0 1,3-3 0,-5 4-185,0 1 0,0 0 0,0-1 0,1 1 0,-1 0 0,0-1-1,0 1 1,0 0 0,0-1 0,0 1 0,0 0 0,0-1 0,0 1 0,0 0 0,0-1 0,0 1 0,0 0 0,0-1-1,0 1 1,0-1 0,0 1 0,0 0 0,0-1 0,0 1 0,-1 0 0,1 0 0,0-1 0,0 1 0,-1-1 24,0 0 1,0 1 0,0-1 0,0 1 0,0-1 0,0 1 0,0-1 0,0 1 0,-1 0 0,1 0-1,0-1 1,0 1 0,0 0 0,-1 0 0,-7 0 193,0 1 0,0-1 0,0 1-1,0 1 1,1 0 0,-17 5 0,-50 25 194,74-31-433,-36 16 140,1 2 0,-61 43 0,84-52-97,-1 1 0,2 0 0,0 1 0,0 0 0,1 1 0,0 0-1,1 1 1,1 0 0,-12 23 0,19-31-41,-1 0 0,1 1 0,0-1 0,0 0 0,1 1 0,0-1 0,0 1 0,1 0 0,0-1 0,0 1 0,0-1 0,1 1 0,0 0 0,0-1 0,0 0 0,1 1-1,4 8 1,-4-9-1,1-1 0,0 0-1,0-1 1,1 1-1,0 0 1,-1-1-1,2 0 1,-1 0 0,0 0-1,1 0 1,-1-1-1,1 0 1,0 0-1,0 0 1,1 0 0,-1-1-1,0 0 1,1 0-1,11 2 1,-8-2 44,1-1 0,-1-1 1,1 1-1,0-1 0,-1-1 1,1 0-1,0 0 0,-1-1 1,18-5-1,-22 5-11,1 0 1,-1 0-1,0 0 1,0-1-1,0 0 0,0 0 1,-1 0-1,1 0 1,-1-1-1,0 0 0,0 0 1,0 0-1,0 0 1,-1-1-1,1 1 1,-1-1-1,-1 0 0,4-6 1,-5 9-28,0 0 1,-1 0-1,1 0 1,0-1-1,-1 1 1,0 0-1,1 0 1,-1-1-1,0 1 1,0 0-1,0-1 1,0 1-1,-1 0 1,1 0-1,-1-1 1,1 1-1,-1 0 1,0 0-1,0 0 1,0 0-1,-1-3 1,-1 2-4,1 0 0,-1 1 0,0-1 0,1 1 1,-1 0-1,0 0 0,0 0 0,-1 0 0,1 0 0,0 1 1,-1-1-1,-4 0 0,-3-1-5,0 0 1,0 1-1,-1 0 1,1 1-1,0 1 1,-1 0-1,-19 2 1,-4 7-24,33-8 7,1 0-1,-1 0 1,0 0-1,0 0 1,0 0-1,1 0 1,-1 0-1,0 0 1,1 1 0,-1-1-1,1 1 1,0-1-1,-1 1 1,-1 3-1,3-5 3,0 1-1,0-1 0,-1 0 1,1 1-1,0-1 0,0 1 1,0-1-1,0 1 0,0-1 1,0 1-1,0-1 0,0 1 1,0-1-1,0 1 0,0-1 1,0 1-1,0-1 0,0 0 1,0 1-1,0-1 0,1 1 1,-1-1-1,0 1 0,0-1 1,1 0-1,-1 1 0,0-1 1,0 1-1,1-1 0,-1 0 1,0 1-1,1-1 0,-1 0 1,1 1-1,21 6-87,24-6-66,-7-6 44,0-1 0,-1-2 0,48-17 0,-69 20 78,-11 6 16,-10 6 15,-18 15 19,11-11-5,2 1-55,-1 0 0,2 1 1,0 0-1,1 0 0,0 0 1,0 1-1,2 0 0,0 1 1,0-1-1,2 1 0,-4 28 1,6-36-132,0-1 1,0 1 0,-1 0-1,0 0 1,0-1 0,-1 1 0,1-1-1,-5 7 1,-3 1-253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4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77 14963,'4'-10'1085,"-1"6"-600,-1-1-1,-1 0 1,1 1 0,-1-1-1,1 0 1,-1 0 0,-1 0-1,1 0 1,-1 0 0,0-7-1,0 11-444,0 1 0,0 0-1,0 0 1,0-1 0,0 1 0,0 0-1,-1 0 1,1-1 0,0 1 0,0 0-1,0 0 1,0-1 0,0 1-1,-1 0 1,1 0 0,0-1 0,0 1-1,-1 0 1,1 0 0,0 0 0,0 0-1,0-1 1,-1 1 0,1 0 0,0 0-1,-1 0 1,1 0 0,0 0-1,0 0 1,-1 0 0,1 0 0,0 0-1,-1 0 1,1 0 0,0 0 0,0 0-1,-1 0 1,1 0 0,0 0 0,-1 0-1,1 0 1,0 0 0,0 0-1,-1 0 1,1 1 0,0-1 0,0 0-1,-1 0 1,1 0 0,0 0 0,0 1-1,0-1 1,-1 0 0,1 0 0,0 1-1,0-1 1,-1 0 0,-15 16 392,15-14-348,-20 24-30,2 1 1,1 1-1,1 1 1,-24 55-1,24-48-25,-4 11-18,1 1 0,3 0 0,2 2 0,-15 85 0,28-121-114,1 0 0,1 21 0,0-30-70,0 0 0,1 0 0,-1 0 0,1 0 0,1-1 0,-1 1 0,0 0 0,1-1 0,0 1-1,3 4 1,-4-8 138,0 0-1,0 0 0,0 0 0,-1 0 1,1 0-1,0 0 0,0-1 0,0 1 0,0 0 1,1-1-1,-1 1 0,0-1 0,0 1 0,0-1 1,0 1-1,1-1 0,-1 0 0,0 0 1,0 0-1,0 0 0,1 1 0,-1-2 0,2 1 1,19-5-526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0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19164,'14'0'1536,"-1"9"-1143,0 2-153,-4 13 400,1 6-160,0 5-104,2 5-48,-2-1-208,-3 1-96,-4-4-160,-1-1-160,-4-10-352,-2-8-248,-8-12-433,-3-7 961,-8-14-224,-5-6-200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0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15923,'0'1'127,"-1"0"0,1-1-1,0 1 1,0 0-1,0 0 1,0-1-1,0 1 1,0 0-1,1 0 1,-1-1-1,0 1 1,0 0 0,0 0-1,1-1 1,-1 1-1,0 0 1,1-1-1,-1 1 1,1 0-1,-1-1 1,1 1 0,-1-1-1,1 1 1,-1-1-1,1 1 1,1 0-1,0 0 105,0 1 0,1-1 0,-1 0-1,1 0 1,0 0 0,-1-1 0,6 2 0,5-1 347,0 0 0,17-2 0,-30 1-554,10-1 158,0 0 1,0-1 0,0 0-1,-1 0 1,1-1-1,-1 0 1,0-1-1,0 0 1,10-6 0,-6 1-9,0 0 1,0 0 0,-1-2 0,0 1-1,11-15 1,4-9 68,-1-1 0,-2-2 0,22-44 0,-12 14-99,18-30-51,-52 97-93,0-1 0,0 1 0,1 0-1,-1-1 1,0 1 0,0-1 0,0 1-1,0 0 1,1-1 0,-1 1 0,0 0-1,0-1 1,0 1 0,1 0 0,-1-1-1,0 1 1,1 0 0,-1-1 0,0 1-1,1 0 1,-1 0 0,0 0-1,1-1 1,-1 1 0,1 0 0,-1 0-1,0 0 1,1 0 0,-1 0 0,1 0-1,-1 0 1,0-1 0,1 1 0,-1 0-1,1 1 1,-1-1 0,1 0 0,-1 0-1,0 0 1,1 0 0,-1 0 0,1 0-1,-1 0 1,0 1 0,1-1 0,-1 0-1,0 0 1,1 1 0,-1-1-1,0 0 1,1 0 0,-1 1 0,0-1-1,1 0 1,-1 1 0,0-1 0,0 0-1,0 1 1,1-1 0,-1 0 0,0 1-1,0-1 1,0 1 0,0-1 0,0 0-1,0 1 1,0-1 0,0 1 0,8 35-12,-7-31 11,13 75-496,3 0 1,36 98-1,-41-147 253,2-3-103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2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15571,'4'8'1161,"2"-4"-1321,17-8 72,-2 1 1336,5-12-1296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2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83 13843,'2'-20'2176,"2"-1"0,7-21 0,-17 95 1430,-17 45-2986,-5-1 1,-41 96-1,55-156-440,14-35-173,-3 4 48,1 0 0,0 0-1,0 0 1,1 1 0,-1-1 0,1 9 0,1-14-41,0 0 0,0-1-1,0 1 1,0 0 0,0 0 0,1 0 0,-1 0-1,0 0 1,1 0 0,-1-1 0,0 1 0,1 0-1,-1 0 1,1 0 0,-1-1 0,1 1 0,0 0-1,-1-1 1,1 1 0,0 0 0,1 0 6,0 0 0,-1-1 0,1 1 0,0-1 0,-1 1-1,1-1 1,0 0 0,0 0 0,0 1 0,-1-1 0,1 0 0,0-1 0,0 1 0,2 0 0,10-3 145,0-1-1,0 0 1,-1-1 0,19-9 0,-19 8-359,0 0-1,1 1 1,0 1 0,18-4 0,-32 8 151,1 0-99,0 0 1,0-1-1,1 1 1,-1 0-1,0 0 1,0 0-1,0 0 1,1 0-1,-1 0 1,0 1-1,0-1 1,0 0-1,3 2 1,-1 1-513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2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 19220,'0'0'38,"0"0"0,0 0 0,1 0 0,-1 0 0,0 0 0,0 0 0,0 0 0,0 0 1,0-1-1,0 1 0,0 0 0,0 0 0,0 0 0,0 0 0,0 0 0,0 0 0,0 0 0,0 0 0,0 0 0,0-1 0,0 1 0,0 0 0,0 0 0,0 0 0,0 0 0,0 0 0,0 0 0,0 0 0,0 0 1,0 0-1,0-1 0,0 1 0,-1 0 0,1 0 0,0 0 0,0 0 0,0 0 0,0 0 0,0 0 0,0 0 0,0 0 0,0 0 0,0 0 0,0 0 0,0 0 0,-1 0 0,1 0 0,0-1 0,0 1 0,0 0 1,0 0-1,0 0 0,0 0 0,0 0 0,0 0 0,-1 0 0,-7 4 750,-8 7 172,3 1-741,1 1 1,0 0-1,2 0 0,-1 1 1,1 1-1,1 0 1,1 0-1,0 1 0,1 0 1,1 0-1,0 1 1,1 0-1,-3 19 0,8-34-203,0 0-1,-1 0 1,1 0 0,0 0-1,0 0 1,0 0-1,0 0 1,1 0 0,-1 0-1,0 0 1,1 0-1,-1 0 1,1 0-1,0 0 1,0 0 0,0 0-1,0 0 1,0-1-1,0 1 1,0 0 0,1-1-1,-1 1 1,2 1-1,-1-2-5,1 0 1,-1 1-1,1-1 0,0 0 0,-1 0 0,1 0 0,0-1 0,0 1 0,-1-1 0,1 1 0,0-1 0,0 0 0,0 0 0,5-1 0,-2 0 25,1 0 0,-1 0 0,0-1 0,0 0 0,0 0 0,0 0-1,0-1 1,0 0 0,-1 0 0,1-1 0,-1 1 0,0-1 0,0 0 0,7-7-1,-12 10-21,0 1-1,1 0 0,-1-1 1,0 1-1,0 0 0,1-1 0,-1 1 1,0-1-1,0 1 0,0 0 0,1-1 1,-1 1-1,0-1 0,0 1 0,0-1 1,0 1-1,0 0 0,0-1 0,0 1 1,0-1-1,0 1 0,0-1 0,0 1 1,0-1-1,0 1 0,-1 0 0,1-1 1,0 1-1,0-1 0,0 1 0,-1-1 1,1 1-1,0 0 0,0-1 0,-1 0 1,-19-6 281,-23 3 35,38 4-314,0 0 1,-1 1 0,1-1-1,0 1 1,0 0 0,0 0 0,-1 1-1,1-1 1,0 1 0,1 0-1,-1 1 1,0-1 0,0 1-1,1 0 1,0 0 0,-7 6-1,11-9-14,-1 0-1,1 1 0,-1-1 1,1 0-1,0 1 0,-1-1 1,1 0-1,0 1 0,-1-1 1,1 1-1,0-1 0,0 1 0,-1-1 1,1 1-1,0-1 0,0 0 1,0 1-1,0-1 0,-1 1 1,1 0-1,0-1 0,0 1 1,0-1-1,0 1 0,0-1 0,0 1 1,1-1-1,-1 1 0,0-1 1,0 1-1,0-1 0,0 1 1,0-1-1,1 1 0,-1-1 1,0 0-1,1 1 0,-1-1 0,0 1 1,0-1-1,1 0 0,-1 1 1,1-1-1,-1 0 0,0 1 1,1-1-1,-1 0 0,1 1 1,-1-1-1,1 0 0,-1 0 0,1 0 1,-1 0-1,1 1 0,-1-1 1,1 0-1,-1 0 0,1 0 1,-1 0-1,1 0 0,-1 0 1,1 0-1,-1 0 0,2-1 0,33-2-8,-20-1 5,-1-2-1,-1 1 0,22-14 0,19-7-55,-54 26 56,1 0 0,-1-1 0,1 1 0,-1 0 0,0 0 0,1 0 0,-1 0 0,0-1 1,1 1-1,-1 0 0,1 0 0,-1 0 0,1 0 0,-1 0 0,0 0 0,1 0 0,-1 0 0,1 0 0,-1 0 0,0 0 1,1 1-1,-1-1 0,1 0 0,-1 0 0,0 0 0,1 0 0,-1 1 0,1-1 0,-1 0 0,0 0 0,1 1 0,-1-1 1,0 0-1,0 1 0,1-1 0,-1 0 0,0 1 0,1-1 0,-1 2-3,0 0 0,1-1 0,-1 1 0,0 0 0,0-1 1,0 1-1,0 0 0,0-1 0,-1 1 0,0 2 0,-14 43-37,14-45 42,-3 10-3,4-9-39,-1-1 0,0 0-1,0 1 1,1-1 0,-1 0-1,-1 1 1,1-1 0,-2 3 0,-8-38-2307,8 24 1812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3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 16588,'0'-1'82,"1"1"0,-1 0 0,1-1 0,-1 1-1,1 0 1,0-1 0,-1 1 0,1 0 0,-1 0 0,1 0 0,-1-1 0,1 1 0,0 0 0,-1 0 0,1 0 0,0 0 0,-1 0 0,1 0 0,-1 0 0,1 0 0,0 0 0,-1 1 0,1-1 0,-1 0 0,1 0 0,-1 0 0,1 1 0,0-1 0,-1 0 0,1 1 0,-1-1 0,1 0 0,-1 1 0,0-1 0,1 1 0,-1-1 0,1 1 0,-1-1 0,1 1 0,0 2 270,-1 1 0,1-1-1,-1 0 1,1 0 0,-1 0 0,0 6-1,0 7 422,14 121 964,5 137-153,-20-242-1527,-1 0-1,-1 1 1,-2-2-1,-1 1 1,-2-1-1,-17 47 1,15-52-419,-1-2 0,-23 38 1,30-56 250,0 1 0,-1-1 0,0 0 0,0 0 0,-1 0 0,1-1 0,-1 0 0,0 0 0,-1-1 0,1 1 0,-1-1 0,0-1 0,-11 6 0,-13-1-416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17940,'7'12'968,"2"-6"-1400,-12-1 440,-8 0 400,-2-11-536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 13867,'0'-1'570,"-1"0"-399,1 0-1,0 1 1,-1-1-1,1 1 0,0-1 1,-1 0-1,1 1 1,0-1-1,0 0 0,0 1 1,0-1-1,0 0 1,0 1-1,0-1 0,0 0 1,0 1-1,0-1 1,0 0-1,0 1 0,0-1 1,0 0-1,1 1 1,-1-1-1,1-1 0,-1 4 122,1 0-1,-1-1 0,1 1 1,-1 0-1,1 0 0,-1-1 1,0 1-1,0 0 0,0 0 1,0 0-1,0-1 0,-1 5 1,-9 58 952,-24 194 634,28-190-2296,4 120 0,3-188 391,-1 0 0,0 0 0,0 0 0,0 0 0,0 0 0,0 0 0,0 0 0,0 0 0,0 0 1,0 0-1,0 0 0,0 0 0,0 0 0,0 0 0,0 0 0,0 0 0,0 0 0,0 0 0,0 0 0,0 0 1,1 0-1,-1 0 0,0 0 0,0 0 0,0 0 0,0 0 0,0 0 0,0 0 0,0 0 0,0 0 1,0 0-1,0 0 0,0 0 0,0 0 0,0 0 0,0 0 0,0 0 0,0 0 0,1 0 0,-1 0 0,0 0 1,0 0-1,0 0 0,0 0 0,0 0 0,0 0 0,0 0 0,0 0 0,0 0 0,0 1 0,0-1 0,3-8-491,6-66-505,0 22 310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15891,'0'0'61,"0"0"-1,1-1 0,-1 1 0,0 0 0,1 0 1,-1 0-1,0-1 0,1 1 0,-1 0 0,1 0 1,-1 0-1,0 0 0,1 0 0,-1 0 0,1 0 1,-1 0-1,0-1 0,1 1 0,-1 1 0,1-1 1,-1 0-1,0 0 0,1 0 0,-1 0 0,1 0 1,-1 0-1,0 0 0,1 0 0,-1 1 0,0-1 1,1 0-1,-1 0 0,0 1 0,1-1 1,-1 0-1,0 1 0,7 17 1442,-7 30 28,0-41-1342,-3 79 876,1 124 680,4-171-1544,1 0 1,2 0 0,13 47-1,-44-178-3034,12 40 2276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8 119 18348,'-7'-7'1640,"11"-3"-1000,11-2-207,18-3 847,10 1-168,11-2-304,8 4-104,9 2-200,0 1-23,-2 6-113,-4 3-136,-6 6-344,-5-2-376,-12-1-817,-7-3 1113,-25-10-176,-8-3-152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4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15243,'-8'36'1161,"-1"0"0,-2 0-1,-30 65 1,10-26-461,6-14-337,-36 113 675,60-173-1024,1-1-1,0 1 1,0 0-1,-1-1 1,1 1 0,0 0-1,0 0 1,0-1-1,0 1 1,0 0-1,0-1 1,0 1-1,0 0 1,0-1-1,0 1 1,0 0-1,0-1 1,1 1-1,-1 0 1,0-1 0,0 1-1,1 0 1,-1-1-1,1 1 1,-1-1-1,0 1 1,1 0-1,-1-1 1,1 1-1,-1-1 1,1 1-1,-1-1 1,1 0-1,0 1 1,0-1 0,2 1 18,-1 0 1,1-1-1,-1 0 1,1 0 0,-1 0-1,1 0 1,0 0 0,-1 0-1,4-1 1,12-4-205,0 0 0,0-2 0,-1 0 0,0 0 0,28-19 0,-40 23 79,0 0 1,0-1-1,0 0 1,-1 0-1,6-5 1,3-9-294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19084,'-72'130'5237,"17"-20"-4939,-49 140 0,47-58-51,53-172-212,0 0 0,1 1 1,2-1-1,0 1 1,1-1-1,1 1 0,6 33 1,-6-47-49,1-1 1,0 1-1,0-1 1,1 0-1,-1 0 1,2 0-1,-1-1 0,0 1 1,1-1-1,0 0 1,1 1-1,-1-2 1,8 8-1,-8-9-46,0-1 0,0 1-1,0-1 1,0 0 0,0 0 0,1 0-1,-1-1 1,1 1 0,-1-1 0,1 0-1,-1 0 1,1-1 0,0 1-1,0-1 1,-1 0 0,1-1 0,0 1-1,-1-1 1,1 1 0,5-3-1,-3 1 11,-1-1-1,0 1 0,0-1 0,8-6 0,25-19-274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18716,'1'2'202,"0"-1"1,-1 0-1,1 1 0,0-1 1,0 0-1,0 1 0,-1-1 1,1 1-1,-1-1 0,1 1 0,-1-1 1,0 1-1,0-1 0,1 1 1,-1 0-1,0-1 0,0 1 1,-1 2-1,-3 31 1368,-5 8-684,-1-1 0,-22 56 0,-43 79-234,-11 27-541,83-194-111,0-4 4,1 0 1,0 1-1,0 0 1,1-1-1,-1 1 1,1 7-1,1-13-2,0 0-1,0 0 0,0 0 1,0 0-1,0-1 0,1 1 1,-1 0-1,0 0 1,0 0-1,1 0 0,-1 0 1,1 0-1,-1-1 0,1 1 1,-1 0-1,1 0 1,0 0-1,-1-1 0,2 2 1,0-1-1,-1-1 1,1 1 0,0 0 0,-1-1-1,1 1 1,0-1 0,-1 0 0,1 0 0,0 1-1,-1-1 1,1 0 0,0 0 0,0-1-1,-1 1 1,3 0 0,22-7-189,0-1 0,0 0 1,-1-2-1,0-1 0,37-23 1,-60 33 157,0 0 0,0 0 0,0 0 1,0 0-1,-1 0 0,1-1 0,-1 1 0,1 0 1,-1-1-1,1 1 0,-1-1 0,0 0 0,0 0 1,1 1-1,-1-1 0,0-2 0,-3-8-290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17268,'12'0'6827,"-34"6"-4558,11 1-2117,0 1 0,0 0 0,1 0 0,-1 1-1,2 0 1,0 1 0,0 0 0,1 1 0,-13 19 0,10-11-147,1 0 1,1 1 0,1 1-1,0-1 1,-5 24 0,10-32-5,1 1 1,0 0 0,1-1 0,0 1-1,1 0 1,0 0 0,1 0 0,2 13 0,-2-22-2,0 0 1,0 0-1,0 0 1,0-1-1,1 1 1,-1 0-1,1 0 1,0-1 0,0 1-1,1-1 1,-1 0-1,1 1 1,-1-1-1,1 0 1,0-1-1,0 1 1,1 0 0,-1-1-1,0 0 1,1 0-1,0 0 1,-1 0-1,1 0 1,0-1-1,0 0 1,0 1 0,0-1-1,8 0 1,-7-1 4,0 0 0,1 0 1,-1-1-1,1 0 0,-1 0 0,0-1 1,0 1-1,1-1 0,-1 0 1,-1-1-1,1 1 0,0-1 0,0 0 1,-1 0-1,0 0 0,1-1 1,-1 1-1,4-6 0,-5 6 17,-1 1-1,1-1 0,-1 0 1,0 0-1,0 0 0,0 0 1,0-1-1,0 1 0,-1 0 1,1-1-1,-1 1 1,0-1-1,0 1 0,-1-1 1,1 0-1,-1 1 0,1-1 1,-1 0-1,0 1 1,0-1-1,-1 0 0,1 1 1,-1-1-1,0 0 0,0 1 1,0-1-1,-3-4 0,3 6-1,0 0 0,-1 0 0,1 0 0,-1 0 0,0 0 0,0 0 0,1 0 0,-1 1-1,0-1 1,-1 1 0,1 0 0,0-1 0,0 1 0,0 0 0,-1 0 0,1 0 0,-1 1-1,1-1 1,-1 1 0,1-1 0,-1 1 0,1 0 0,-1 0 0,1 0 0,-1 0 0,1 0 0,-1 0-1,-3 2 1,2-1-11,0 0-1,0 0 1,0 0 0,1 1-1,-1 0 1,0 0-1,1 0 1,0 0 0,-1 0-1,1 0 1,0 1-1,0 0 1,0 0 0,0 0-1,1 0 1,-5 7-1,7-11-8,0 1-1,1 0 1,-1 0 0,0 0-1,1 0 1,-1 0-1,0 0 1,1 0-1,-1-1 1,0 1-1,1 0 1,-1 0 0,0 0-1,1 0 1,-1 0-1,0 1 1,1-1-1,-1 0 1,0 0 0,0 0-1,1 0 1,-1 0-1,0 0 1,1 0-1,-1 1 1,0-1 0,0 0-1,1 0 1,-1 0-1,0 1 1,0-1-1,1 0 1,-1 0-1,0 1 1,0-1 0,0 0-1,1 0 1,-1 1-1,0-1 1,0 0-1,0 1 1,0-1 0,0 0-1,0 1 1,0-1-1,0 0 1,0 1-1,0-1 1,0 0-1,0 1 1,0-1 0,0 0-1,0 0 1,0 1-1,0-1 1,0 0-1,0 1 1,0-1 0,0 0-1,-1 1 1,1-1-1,0 0 1,0 0-1,0 1 1,-1-1 0,1 0-1,0 0 1,-1 1-1,26-10-22,103-77-404,-128 86 421,1 0-1,-1-1 0,0 1 1,1 0-1,-1 0 0,1-1 1,-1 1-1,0 0 1,1 0-1,-1 0 0,1 0 1,-1-1-1,1 1 0,-1 0 1,1 0-1,-1 0 1,0 0-1,1 0 0,-1 0 1,1 0-1,-1 0 1,1 1-1,-1-1 0,1 0 1,-1 0-1,0 0 0,1 0 1,-1 1-1,1-1 1,-1 0-1,0 0 0,1 1 1,0 0-3,0 0 1,-1 1 0,0-1-1,1 0 1,-1 0-1,1 0 1,-1 0 0,0 1-1,0-1 1,0 0-1,0 0 1,0 2 0,-7 44-64,6-39 47,-7 36-115,1-12-440,3 0 0,-2 38 0,4-72-195,2-8 265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5:5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17740,'14'46'1752,"-1"5"-992,0 3-256,4 5 689,1 1-113,-6 5-96,-2 2-176,-12 7-336,-9 4-96,-14 8-151,-9 3-153,-7 7-361,-7 0-311,3-1 504,3-6-80,7-16-112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18708,'0'0'31,"1"0"0,-1-1 0,0 1 0,0 0 0,0 0 0,0 0 0,0 0 0,0 0 0,0 0 0,0 0 0,0 0 0,0 0 0,1 0 0,-1 0 0,0 0 0,0 0 0,0 0 0,0 0 0,0 0 0,0 0 1,0 0-1,1 0 0,-1 0 0,0 0 0,0 0 0,0 0 0,0 0 0,0 0 0,0 0 0,0 0 0,0 0 0,1 0 0,-1 0 0,0 0 0,0 0 0,0 0 0,0 0 0,0 0 0,0 0 0,0 0 0,0 1 0,0-1 0,0 0 0,0 0 0,1 0 0,-1 0 0,0 0 0,0 0 0,0 0 0,0 0 0,0 1 0,0-1 0,0 0 0,0 0 0,1 11 724,-4 22-286,2-23 4,-5 47-41,3 0 0,2 0-1,3 0 1,18 109-1,-18-157-330,0-1-1,1 1 1,0-1 0,6 12-1,-9-19-70,1 1 0,-1-1 0,1 0 0,-1 0 0,1 0 0,0 1 0,0-1 0,-1 0 0,1 0 0,0 0 0,0 0 0,0-1 0,0 1 0,0 0 0,0 0 0,0 0 0,1-1 0,-1 1 0,0-1 0,0 1 0,0-1 0,1 1 0,-1-1 0,0 0 0,1 1 0,-1-1 0,0 0 0,1 0 0,-1 0 0,0 0 0,1 0 0,-1 0 0,0-1 0,1 1 0,-1 0 0,0-1 0,0 1 0,3-2 0,-1 0 66,1-1 0,0 0 1,0 0-1,-1-1 1,0 1-1,0-1 0,0 1 1,0-1-1,0 0 1,2-6-1,20-47 613,-23 54-671,10-29 167,-1 0 0,-2-1 1,-1 0-1,-1-1 0,-2 1 1,-2-1-1,0-60 1,-4 90-205,1 1-2,0 0 0,0 0-1,0 0 1,-1 0 0,1 0 0,-1 0 0,0 0-1,0 0 1,0 0 0,-3-4 0,1 6-57,3 7-6,5 11-109,-4-14 74,1-1 1,-1 1-1,1-1 1,0 0-1,0 0 1,0 1 0,0-1-1,0-1 1,0 1-1,1 0 1,-1-1-1,0 1 1,1-1-1,0 1 1,-1-1-1,1 0 1,0 0-1,-1 0 1,1-1-1,0 1 1,3 0-1,-1-1-124,0 0-1,1 0 1,-1-1-1,0 1 1,0-1-1,0 0 1,-1 0-1,1-1 0,0 1 1,0-1-1,6-3 1,7-7-552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20 17476,'0'0'71,"0"-1"-1,1 1 1,-1 0 0,0 0 0,1 0 0,-1-1-1,0 1 1,0 0 0,1 0 0,-1-1 0,0 1-1,0 0 1,0-1 0,1 1 0,-1 0 0,0-1 0,0 1-1,0 0 1,0-1 0,0 1 0,0 0 0,1-1-1,-1 1 1,0 0 0,0-1 0,0 1 0,0 0-1,0-1 1,0 1 0,-1 0 0,1-1 0,0 1-1,0 0 1,0-1 0,0 1 0,0 0 0,0-1 0,-1 1-1,1 0 1,0-1 0,0 1 0,0 0 0,-1 0-1,1-1 1,0 1 0,0 0 0,-1 0 0,1-1-1,0 1 1,-1 0 0,1 0 0,0 0 0,-1 0-1,1-1 1,0 1 0,-1 0 0,0-1 74,-1 1-1,1-1 1,-1 1 0,1-1-1,-1 1 1,1 0 0,-1 0 0,1-1-1,-1 1 1,1 0 0,-1 0-1,1 0 1,-1 1 0,-1-1-1,-3 3-20,0 0-1,0 0 1,1 0-1,-1 1 1,1 0-1,0 0 0,0 0 1,1 1-1,-1 0 1,-3 5-1,-2 2-85,1 0-1,1 1 1,-9 17 0,15-26-31,0 0 1,0 0 0,1 0-1,-1 1 1,1-1 0,0 0-1,0 1 1,0-1 0,1 1-1,-1-1 1,1 1 0,0-1-1,2 10 1,-1-12-2,0 0 0,0 0 0,0 0-1,0 0 1,0 0 0,1 0 0,-1 0 0,1 0 0,-1 0-1,1 0 1,0-1 0,0 1 0,-1-1 0,1 1 0,0-1-1,1 0 1,-1 0 0,0 0 0,0 0 0,0 0 0,1 0-1,-1-1 1,0 1 0,1-1 0,-1 0 0,0 1 0,5-1-1,9 0 23,0-1-1,-1 0 1,1-1-1,0-1 1,21-6-1,-21 4-4,1 1-1,0 1 1,0 1-1,22-1 1,-38 3-23,0 0-1,1 0 1,-1 0 0,1 1 0,-1-1 0,0 0 0,1 1-1,-1-1 1,1 0 0,-1 1 0,0 0 0,0-1-1,1 1 1,-1 0 0,0 0 0,0 0 0,0-1-1,0 1 1,0 0 0,0 1 0,0-1 0,0 0-1,0 0 1,-1 0 0,1 0 0,0 1 0,-1-1-1,1 0 1,0 3 0,0 2 23,0-1 0,0 1 0,-1 0 0,0 0-1,0 10 1,-1-2 133,13-34 498,0-13-225,12-63 0,5-12-229,-29 108-202,0 0 0,1 0 0,-1-1-1,0 1 1,0 0 0,1 0 0,-1-1 0,0 1 0,0 0 0,1 0 0,-1 0-1,0 0 1,1-1 0,-1 1 0,0 0 0,1 0 0,-1 0 0,0 0 0,1 0-1,-1 0 1,0 0 0,1 0 0,-1 0 0,0 0 0,1 0 0,-1 0 0,0 0-1,1 0 1,-1 0 0,0 0 0,1 1 0,-1-1 0,0 0 0,1 0 0,-1 0 0,0 1-1,1-1 1,-1 0 0,0 0 0,0 0 0,1 1 0,-1-1 0,0 0 0,0 1-1,0-1 1,1 0 0,-1 1 0,20 19-69,-9-9 21,-5-6 39,0-1 0,0 0 0,1-1 0,0 1 0,0-1-1,0-1 1,0 1 0,0-1 0,0 0 0,1-1 0,-1 1 0,1-2 0,-1 1-1,1-1 1,-1 0 0,1-1 0,-1 1 0,1-1 0,-1-1 0,0 0 0,1 0-1,-1 0 1,0-1 0,0 0 0,-1 0 0,1-1 0,-1 0 0,1 0 0,-1 0-1,0-1 1,7-7 0,-18 23-41,0 0-1,-5 21 1,5-14 24,0-6-160,1 1-1,0 0 1,2 0 0,-1 0 0,1 0-1,0 20 1,3-33 173,-1 0 0,0 0 0,0 0 0,0 0 0,0 1 0,1-1 0,-1 0 0,0 0 0,0 0 0,0 0 0,1 0 0,-1 0 0,0 0 0,0 0 0,0 0 0,0 0 0,1 0 0,-1 0 0,0 0 0,0 0 0,0 0 0,1 0 0,-1 0 0,0 0-1,0-1 1,0 1 0,0 0 0,1 0 0,-1 0 0,0 0 0,0 0 0,0 0 0,0 0 0,0-1 0,1 1 0,-1 0 0,0 0 0,0 0 0,0 0 0,0-1 0,0 1 0,0 0 0,0 0 0,0 0 0,0 0 0,0-1 0,0 1 0,0 0 0,0 0 0,0 0 0,0-1 0,0 1 0,0 0 0,0 0 0,0-1 0,11-41-541,-7 11 94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19764,'-4'-5'1681,"-4"5"-1201,2 0-368,6 3-24,2-1 512,2 5-456,2 3-160,7 2-232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161 151 18436,'-7'0'475,"0"1"0,0 0 0,0 0 0,0 0 0,0 1 1,0 0-1,1 0 0,-1 0 0,1 1 0,-1 0 0,-8 6 0,9-5-441,1 0 1,0 1-1,-1-1 0,2 1 0,-1 0 1,1 0-1,-1 1 0,2-1 0,-1 1 1,0 0-1,1 0 0,0 0 0,1 0 1,-1 1-1,1-1 0,0 1 0,1 0 1,-2 11-1,3-16-35,0 0 0,0 0 0,0 0-1,0 0 1,0 0 0,0 0 0,0-1 0,0 1 0,1 0 0,-1 0 0,1 0-1,0-1 1,-1 1 0,1 0 0,0 0 0,0-1 0,0 1 0,0-1 0,0 1 0,0-1-1,1 1 1,-1-1 0,0 0 0,1 0 0,-1 1 0,4 0 0,-3-1 2,0 0 1,1-1-1,-1 1 0,0-1 1,1 1-1,-1-1 1,1 0-1,-1 0 1,0 0-1,1-1 0,-1 1 1,0 0-1,1-1 1,-1 1-1,0-1 1,1 0-1,-1 0 1,0 0-1,0 0 0,0 0 1,3-3-1,5-3 32,0-1 0,-1 0 0,0-1 0,0 0 0,14-20 0,-9 9 85,22-43 0,-46 86-41,-12 37 0,18-48-169,1-1 0,0 1-1,1 0 1,0 0 0,1 0-1,1 0 1,0 13 0,0-24 52,0 0 1,0 0 0,0 0-1,1 0 1,-1 0 0,0 0 0,0 0-1,1 0 1,-1 0 0,1 0 0,-1-1-1,1 1 1,-1 0 0,1 0-1,-1 0 1,1-1 0,0 1 0,0 0-1,0 0-23,-1-1 1,1 0-1,0 0 0,-1 1 0,1-1 1,-1 0-1,1 0 0,0 0 0,-1 0 0,1 0 1,0 0-1,-1 0 0,1 0 0,0 0 1,-1 0-1,1-1 0,-1 1 0,1 0 0,0 0 1,0-1-1,3-1-198,-1-1 1,1 1-1,-1-1 1,1 0-1,-1 0 1,0 0-1,3-4 1,17-27-1499,0 0 1,-3-2 0,23-51-1,1-1 510,-35 71 1272,-1 3 649,-1 0 0,8-23 0,-15 37-635,0 0-1,0 0 1,0 0 0,0 0 0,0 0 0,0 0-1,0 0 1,0 1 0,0-1 0,0 0-1,0 0 1,0 0 0,0 0 0,-1 0 0,1 0-1,0 0 1,0 0 0,0 0 0,0 0 0,0 0-1,0 0 1,0 0 0,0 0 0,0 0 0,0 0-1,0 0 1,-1 0 0,1 0 0,0 0 0,0 0-1,0 0 1,0 0 0,0 0 0,0 0 0,0 0-1,0 0 1,0 0 0,0-1 0,0 1 0,0 0-1,0 0 1,0 0 0,-1 0 0,1 0 0,0 0-1,0 0 1,0 0 0,0 0 0,0 0 0,0 0-1,0 0 1,0 0 0,0-1 0,0 1 0,0 0-1,0 0 1,0 0 0,0 0 0,0 0 0,0 0-1,0 0 1,0 0 0,-6 5 1208,-4 6-173,1 0 0,0 0 0,1 1-1,1 1 1,-8 14 0,12-21-942,1-1 1,0 1-1,0 0 1,0-1-1,0 1 1,1 0 0,0 0-1,0 0 1,1 0-1,0 0 1,0 0-1,0 0 1,1 0-1,2 12 1,-2-15-139,0 0 0,0 0 0,1-1 0,-1 1 0,1 0 0,0-1 0,0 1 0,0-1 0,0 0 0,0 1 0,0-1 0,1 0 0,-1 0 0,1-1 0,-1 1 0,1 0 0,0-1 0,0 0 0,-1 1 1,6 0-1,3 1-145,1-1 0,-1 0 1,1-1-1,13 0 0,-10-1 11,-14 0 142,0 0 0,-1 0-1,1 0 1,0 0 0,0 0 0,-1 0-1,1 0 1,0 0 0,0 0-1,0 0 1,-1 1 0,1-1 0,0 0-1,-1 0 1,1 1 0,0-1-1,0 0 1,-1 1 0,1-1 0,-1 1-1,1-1 1,0 1 0,-1-1-1,1 1 1,-1 0 0,1-1 0,-1 1-1,1-1 1,-1 1 0,0 0-1,1 1 1,-1-1 22,0 1 1,-1-1-1,1 1 0,0-1 0,-1 1 1,1-1-1,-1 1 0,0-1 0,1 1 0,-1-1 1,0 0-1,0 1 0,0-1 0,-1 2 1,-6 6 210,-1 0 0,-16 13 1,18-16-156,0-1 1,-1-1-1,1 0 1,-1 0-1,0 0 1,0-1-1,0 0 1,0 0-1,-12 1 0,18-3-137,0-1 0,0 0-1,0 1 1,0-1-1,0 0 1,-1 0-1,1 0 1,0-1 0,0 1-1,0 0 1,0-1-1,0 0 1,0 1-1,0-1 1,0 0-1,0 0 1,0 0 0,0 0-1,1 0 1,-1 0-1,0-1 1,1 1-1,-1-1 1,1 1 0,-1-1-1,1 1 1,0-1-1,0 0 1,0 0-1,-1 1 1,2-1-1,-1 0 1,0 0 0,0 0-1,1 0 1,-1 0-1,1 0 1,-1-1-1,1 1 1,0 0-1,0 0 1,0-3 0,0-1-59,0-1 1,1 1-1,0-1 1,0 0-1,0 1 1,1 0-1,0-1 1,2-5-1,12-23-614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17772,'0'7'2192,"-9"14"-1071,-6 2-409,1 6 1512,-5 3-776,3 3-455,5 2-137,-2 1-432,4-2-192,4-3-408,2-3-192,1-4-552,2-5-361,0-12 969,0-8-240,8-11-176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43 18044,'0'2'188,"1"0"0,0 1 0,1-1 0,-1 0 1,0 0-1,1 0 0,-1 0 0,1 0 0,-1-1 0,1 1 0,0 0 0,0-1 1,0 1-1,0-1 0,0 0 0,0 1 0,0-1 0,0 0 0,1 0 1,-1-1-1,0 1 0,3 0 0,4 2 244,1 0 1,-1-1-1,1-1 1,11 1-1,-19-1-416,-1-1 1,1 0-1,-1 0 0,1 0 0,-1 0 0,1 0 0,0-1 1,-1 1-1,1 0 0,-1-1 0,1 1 0,-1-1 0,0 1 1,1-1-1,-1 0 0,1 0 0,-1 0 0,0 1 0,0-1 1,1 0-1,-1-1 0,0 1 0,0 0 0,0 0 0,0 0 0,0-1 1,-1 1-1,1 0 0,0-1 0,-1 1 0,1-1 0,-1 1 1,1-1-1,-1 1 0,1-1 0,-1 1 0,0-1 0,0 1 1,0-1-1,0 1 0,0-1 0,0 1 0,0-1 0,-1 0 1,1 1-1,0-1 0,-1 1 0,0-1 0,0-1 0,1 1 0,-1 0 1,0 0-1,1 0 0,-1 0 0,0 1 0,0-1 0,0 0 0,0 0 0,-1 0 0,1 1 0,0-1 0,-1 1 0,1-1 0,-1 1 1,1-1-1,-1 1 0,0 0 0,1 0 0,-1 0 0,0 0 0,0 0 0,0 0 0,0 0 0,0 1 0,0-1 0,0 1 0,0 0 1,0-1-1,0 1 0,0 0 0,0 0 0,-1 0 0,1 0 0,0 1 0,0-1 0,-3 1 0,-9 11 359,13-11-351,1 0 1,-1-1-1,0 1 0,0 0 1,0 0-1,0 0 1,0-1-1,0 1 1,0 0-1,0-1 1,0 1-1,0-1 0,0 1 1,0-1-1,0 1 1,-1-1-1,1 0 1,-2 0-1,3 0 64,0 0-76,1 0 0,-1 0-1,0 0 1,0 0 0,1 0 0,-1 0-1,0 0 1,0-1 0,1 1 0,-1 0-1,0 0 1,0 0 0,1 0 0,-1-1 0,0 1-1,0 0 1,0 0 0,0-1 0,1 1-1,-1 0 1,0 0 0,0-1 0,0 1-1,0 0 1,0-1 0,0 1 0,0 0 0,0 0-1,1-1 1,-1 1 0,0 0 0,0-1-1,0 1 1,-1 0 0,1 0 0,0-1-1,0 1 1,0 0 0,0-1 0,0 1-1,0 0 1,0 0 0,0-1 0,-1 1 0,1 0-1,0 0 1,0-1 0,-1 1 0,1-1-6,-1 1 0,1 0 0,-1-1 0,1 1 0,-1 0 0,0-1 0,1 1 0,-1 0 0,0 0 0,1 0 0,-1-1 0,1 1 0,-1 0 0,0 0 0,1 0 0,-1 0 0,0 0 0,1 0 0,-1 0 0,0 0 0,1 1 0,-1-1 0,0 0 0,0 1 0,-5 2 2,1 0 1,0 1-1,0 0 1,0 0-1,0 0 1,1 1-1,-1-1 0,1 1 1,-5 9-1,-3 5 21,-13 26 1,20-35-19,0 1 0,1 0 1,0 0-1,1 0 0,-2 15 0,4-24-9,1 1-1,0 0 0,0-1 0,0 1 0,0 0 0,0-1 0,1 1 0,-1 0 0,1-1 0,-1 1 0,1-1 0,2 5 0,-2-6-1,0 0-1,0 1 0,0-1 1,0 0-1,0 0 0,1 0 0,-1 0 1,0 0-1,1 0 0,-1 0 1,1 0-1,-1-1 0,1 1 0,-1 0 1,1-1-1,-1 1 0,1-1 1,0 0-1,-1 0 0,1 1 0,0-1 1,1 0-1,3-1-16,1 1 0,-1-1-1,0 0 1,0 0 0,1-1 0,-1 0 0,0 0 0,-1 0-1,12-7 1,5-4-52,23-18 0,-23 15 35,-8 6 10,26-17-35,-37 26 59,0-1 0,-1 1-1,1 0 1,0-1-1,0 1 1,0 1-1,0-1 1,0 0 0,0 1-1,0 0 1,0-1-1,4 1 1,-6 1 2,1-1 0,-1 1 0,0-1 0,0 1 0,0-1-1,0 1 1,0 0 0,0 0 0,0-1 0,-1 1 0,1 0 0,0 0 0,0 0 0,-1 0 0,1 0 0,0 0 0,-1 0 0,1 0 0,-1 0 0,1 0 0,-1 0-1,0 0 1,1 0 0,-1 1 0,0-1 0,0 0 0,0 0 0,0 0 0,0 0 0,0 2 0,0-2 0,0 0 0,0 1 1,0-1-1,0 0 0,0 0 0,0 0 0,1 0 1,-1 1-1,0-1 0,1 0 0,-1 0 1,1 0-1,-1 0 0,1 0 0,0 0 0,-1 0 1,1 0-1,0 0 0,0 0 0,-1 0 1,1 0-1,0-1 0,0 1 0,0 0 0,0 0 1,2 0-1,5 0-2,-1-1-1,1 1 1,0-1 0,-1-1-1,14-2 1,29-1-39,-48 4 34,1 0 0,0 0 0,-1 1 1,1-1-1,-1 1 0,0-1 0,1 1 1,-1 0-1,1 0 0,-1 0 0,0 1 1,0-1-1,1 0 0,-1 1 0,2 1 1,-3-2-31,-1-1 1,1 1 0,0-1 0,-1 1 0,1 0 0,-1-1-1,1 1 1,-1-1 0,1 1 0,-1 0 0,1 0 0,-1-1 0,1 1-1,-1 0 1,0 0 0,0 0 0,1-1 0,-1 1 0,0 0 0,0 0-1,0 0 1,0-1 0,0 1 0,0 0 0,0 0 0,0 0 0,0 0-1,-1-1 1,1 2 0,-1-1 6,1-1 0,-1 1 0,0-1 0,0 1 1,1-1-1,-1 0 0,0 0 0,1 1 0,-1-1 0,0 0 0,0 0 0,0 0 0,1 0 0,-1 0 0,0 0 0,0 0 1,1 0-1,-1 0 0,0 0 0,0 0 0,1 0 0,-1-1 0,0 1 0,0 0 0,1 0 0,-1-1 0,0 1 1,1-1-1,-1 1 0,-1-1 0,-15-10-302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3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15667,'1'0'105,"0"0"0,0 1 0,0-1 0,0 1-1,0-1 1,-1 1 0,1-1 0,0 1-1,0 0 1,0-1 0,-1 1 0,1 0 0,0 0-1,-1 0 1,1-1 0,0 1 0,-1 0 0,1 0-1,-1 0 1,0 0 0,1 0 0,-1 1-1,7 28 711,-6-22-304,8 47 235,-2 0 0,-3 0 0,-2 1 0,-3-1 0,-8 59 0,3-71-740,-2 0 1,-2 0-1,-2-1 1,-1 0 0,-3-1-1,-39 74 1,45-97-269,0-2-1,-1 1 0,-1-2 1,-1 1-1,0-2 1,-1 0-1,-23 19 1,20-23-174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 17876,'0'0'25,"0"0"1,0 0-1,0 0 0,0 0 1,0 0-1,0 0 0,0 0 1,0 0-1,0 0 0,0-1 1,0 1-1,0 0 1,0 0-1,0 0 0,0 0 1,0 0-1,0 0 0,1 0 1,-1 0-1,0 0 1,0 0-1,0 0 0,0 0 1,0 0-1,0 0 0,0 0 1,0 0-1,0 0 0,0-1 1,0 1-1,0 0 1,0 0-1,0 0 0,1 0 1,-1 0-1,0 0 0,0 0 1,0 0-1,0 0 0,0 0 1,0 0-1,0 0 1,0 0-1,0 0 0,0 0 1,0 0-1,1 1 0,-1-1 1,0 0-1,0 0 1,0 0-1,0 0 0,0 0 1,0 0-1,0 0 0,0 0 1,0 0-1,0 0 0,0 0 1,0 0-1,0 0 1,0 0-1,0 0 0,0 0 1,0 0-1,0 1 0,3 8 556,-1 15-79,-21 121 2009,1-20-1916,16-105-499,0 1-48,0-1 0,1 1 1,1-1-1,3 23 0,-3-41-43,0-1 1,1 1-1,-1-1 0,0 1 1,1-1-1,-1 1 0,1-1 1,-1 1-1,1-1 0,0 0 0,0 1 1,0-1-1,0 0 0,0 1 1,0-1-1,0 0 0,2 2 1,-2-3-1,0 0 1,0 1 0,0-1 0,-1 0 0,1 0 0,0 0 0,0 1 0,0-1 0,0 0 0,0 0 0,0-1 0,0 1 0,0 0 0,0 0 0,0 0 0,0-1 0,0 1 0,0 0 0,0-1 0,-1 1 0,2-1-1,4-3 30,0 0 0,-1-1-1,1 0 1,-1 0-1,-1 0 1,7-8-1,215-309 1176,-216 307-1245,3-7-370,-13 22 400,0 0 0,1 0 1,-1-1-1,0 1 0,0 0 1,0 0-1,1 0 0,-1 0 1,0-1-1,0 1 0,0 0 1,0 0-1,0-1 0,1 1 1,-1 0-1,0 0 0,0-1 1,0 1-1,0 0 0,0 0 1,0-1-1,0 1 0,0 0 1,0 0-1,0-1 0,0 1 1,0 0-1,0 0 0,0-1 1,0 1-1,0 0 0,0 0 1,-1-1-1,1 1 0,0 0 1,0 0-1,0 0 0,0-1 1,0 1-1,-1 0 0,1 0 1,0 0-1,0-1 0,0 1 1,0 0-1,-1 0 0,1 0 1,0 0-1,0 0 0,-1-1 1,1 1-1,0 0 0,0 0 1,-1 0-1,1 0 0,0 0 1,0 0-1,-1 0 0,1 0 1,0 0-1,0 0 0,-1 0 1,1 0-1,0 0 0,-1 0 1,-11 2-230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15675,'2'4'159,"0"0"-1,0-1 0,0 1 1,1-1-1,-1 0 0,1 1 0,0-1 1,0 0-1,0 0 0,1-1 1,-1 1-1,1-1 0,5 4 1,-2-4-63,-1 0 0,0 0 0,1 0 0,-1-1 0,1 0 0,-1 0 0,1 0 0,8-1 0,9-1-267,0-1 0,0-1-1,0-1 1,43-14 0,-31 6-573,-1-2 0,46-25-1,-68 32 14,0 0 0,12-11 0,-23 17 722,1-1 0,-1 0-1,0 0 1,0 0-1,0 0 1,0 0-1,0 0 1,-1-1-1,1 1 1,-1 0-1,1-1 1,-1 0-1,0 1 1,0-1 0,0 0-1,0 1 1,0-6-1,0 8 73,-1-1 0,0 1-1,0-1 1,0 1 0,0-1-1,-1 1 1,1-1 0,0 1 0,0-1-1,0 1 1,0-1 0,0 1-1,-1-1 1,1 1 0,0 0 0,0-1-1,-1 1 1,1-1 0,0 1-1,-1 0 1,1-1 0,0 1-1,-1 0 1,1-1 0,-1 1 0,1 0-1,0-1 1,-2 1 0,-14 1 821,-16 15 39,22-9-450,0 1 0,1 0 0,0 1 0,1 0 0,-1 0 0,-10 17 0,15-20-349,0 0 1,1 1 0,-1-1 0,1 0 0,1 1 0,-1 0-1,1 0 1,0 0 0,1 0 0,0 0 0,0 0 0,0 13-1,1-18-95,0 0 0,0-1-1,0 1 1,1 0 0,-1-1-1,0 1 1,1 0 0,-1-1-1,1 1 1,0 0 0,-1-1 0,1 1-1,0-1 1,0 1 0,0-1-1,0 1 1,0-1 0,0 0-1,1 0 1,-1 0 0,0 1-1,1-1 1,-1 0 0,1-1-1,-1 1 1,1 0 0,-1 0-1,1-1 1,0 1 0,-1 0-1,1-1 1,0 0 0,-1 1 0,1-1-1,0 0 1,-1 0 0,1 0-1,0 0 1,0 0 0,-1-1-1,4 0 1,1 0 68,0-1 0,0 1 1,0-1-1,0-1 0,-1 1 0,1-1 0,-1 0 1,0 0-1,0-1 0,9-7 0,-7 3-36,0 0-1,-1-1 0,0 0 1,0 0-1,-1 0 1,-1 0-1,1-1 0,-1 0 1,-1 0-1,0 0 1,0 0-1,-1-1 0,-1 1 1,1-1-1,-2 1 1,0-18-1,0 27-103,0-1 0,0 1 0,0-1-1,-1 1 1,1 0 0,0-1 0,-1 1 0,1-1 0,-1 1-1,0 0 1,1 0 0,-1-1 0,0 1 0,0 0-1,1 0 1,-1 0 0,-2-2 0,2 3-48,1-1-1,-1 1 1,0 0 0,0-1 0,0 1-1,0 0 1,0 0 0,0-1 0,1 1-1,-1 0 1,0 0 0,0 0-1,0 0 1,0 0 0,0 0 0,0 0-1,0 1 1,0-1 0,1 0 0,-2 1-1,-1 0-89,1 0 0,0 0-1,0 1 1,-1-1 0,1 1 0,0-1-1,1 1 1,-1 0 0,0-1-1,0 1 1,1 0 0,-1 0-1,1 0 1,0 1 0,-1-1-1,1 0 1,-1 4 0,3 0-662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15 16820,'-1'-1'227,"0"-1"1,-1 1-1,1 0 1,-1 0-1,1 0 0,-1 0 1,0 0-1,1 0 1,-1 0-1,0 1 1,0-1-1,0 1 1,0-1-1,1 1 1,-5-1-1,-30 1 1492,36 0-1700,-16 1 456,0 1 0,0 1 0,0 0 1,-29 12-1,34-12-455,1 2 0,0 0 0,0 0 0,0 1 0,1 0 0,0 0 0,0 1 0,-8 8 0,16-14-25,0 0 0,0-1 0,1 1 0,-1-1 0,0 1 0,1 0 0,-1-1 0,0 1 0,1 0 0,-1 0 0,1 0 0,-1 0 0,1-1 0,-1 1 0,1 0 1,0 0-1,0 0 0,-1 0 0,1 0 0,0 0 0,0 0 0,0 0 0,0 0 0,0 0 0,0 0 0,0 0 0,0 0 0,0 0 0,1 0 0,-1 0 0,0 0 0,0 0 0,1-1 0,-1 1 0,1 0 0,-1 0 0,1 0 0,-1 0 0,1-1 0,0 1 0,-1 0 0,1 0 0,0-1 0,0 1 0,-1-1 0,1 1 0,0-1 0,0 1 0,0-1 0,0 1 0,0-1 0,1 1 0,8 3-36,0-1 0,0 0 0,0-1 1,12 2-1,-6-1 4,2 0-7,-5 0 19,-1-1 1,1 1-1,-1 1 1,0 0-1,0 1 0,13 8 1,-24-13 23,0 1 0,0-1 0,0 1 0,0 0 0,0-1 0,0 1 0,0 0 0,0 0 0,0-1 0,-1 1 0,1 0 0,0 0 0,-1 0 0,1 0 0,-1 0 0,1 0 0,-1 0 0,1 1 0,-1-1 0,0 0 0,1 0 0,-1 0 0,0 0 0,0 0 0,0 1 0,0-1 0,0 0 0,0 0 0,0 0 0,-1 0 0,1 1 0,0-1 0,0 0 0,-1 0 0,1 0 0,-1 0 0,1 0 0,-1 0 0,0 0 0,1 0 0,-1 0 0,0 0 0,0 0 0,-1 0 0,-4 5 5,0 0 0,0 0 0,-1-1-1,-12 7 1,17-10-2,-9 5-169,-1 0 0,1-1 1,-1 0-1,0-1 0,0 0 1,-1 0-1,0-2 0,-13 3 0,25-6 134,0 1-1,0-1 0,-1 0 0,1 0 0,0 0 0,0 0 0,0 0 0,-1 0 0,1 0 0,0-1 0,0 1 0,0 0 0,-1-1 0,1 1 0,0-1 0,0 1 0,0-1 0,0 1 0,0-1 0,0 0 0,0 1 1,0-1-1,0 0 0,0 0 0,0 0 0,1 0 0,-1 0 0,0 0 0,0 0 0,1 0 0,-1 0 0,1 0 0,-1 0 0,1-1 0,0 1 0,-1 0 0,1 0 0,0 0 0,0-1 0,0 1 0,0 0 0,0 0 1,0-1-1,0 1 0,0 0 0,0 0 0,1-2 0,5-27-576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 12411,'0'0'583,"0"1"-553,0-1 0,0 1 1,0-1-1,-1 1 1,1-1-1,0 1 1,0-1-1,0 0 1,-1 1-1,1-1 1,0 1-1,0-1 1,-1 0-1,1 1 0,-1-1 1,1 0-1,0 1 1,-1-1-1,1 0 1,0 0-1,-1 1 1,1-1-1,-1 0 1,1 0-1,-1 0 0,1 1 1,-1-1-1,1 0 1,-1 0-1,1 0 1,-1 0-1,1 0 1,-1 0-1,1 0 1,-1 0-1,1 0 1,0 0-1,-1 0 0,1-1 1,-1 1-1,1 0 1,-1 0-1,1 0 1,-1 0-1,1-1 1,0 1-1,-1 0 1,1-1-1,-1 1 1,1 0-1,0-1 0,-1 1 1,1 0-1,0-1 1,-1 1-1,1-1 1,0 1-1,0 0 1,0-1-1,-1 1 1,1-1-1,0 0 1,-3-9 1076,1 2 2872,-1 16-1250,-4 48-2342,2-1 1,3 1 0,2 0 0,3-1 0,9 57 0,-12-111-387,0-1 0,0 0 0,0 1 0,0-1 0,0 1 0,0-1 0,0 1 0,0-1 0,0 1 0,0-1 0,0 0 0,0 1 1,0-1-1,1 1 0,-1-1 0,0 0 0,0 1 0,0-1 0,1 1 0,-1-1 0,0 0 0,0 1 0,1-1 0,-1 0 0,0 0 0,1 1 0,-1-1 1,0 0-1,1 1 0,-1-1 0,1 0 0,0 0 0,6-13-33,2-30-127,-8 41 147,1-10-53,3-17-199,1-1 0,12-30 0,-18 59 255,0 0-1,1 1 1,-1-1-1,0 0 1,1 1-1,-1-1 1,0 1-1,1-1 1,-1 1-1,1-1 1,-1 1-1,1-1 0,0 1 1,-1-1-1,1 1 1,-1-1-1,1 1 1,0 0-1,-1-1 1,1 1-1,0 0 1,-1 0-1,1-1 0,0 1 1,-1 0-1,1 0 1,0 0-1,0 0 1,-1 0-1,1 0 1,0 0-1,-1 0 1,1 0-1,1 1 0,28 12-61,-8-3 44,-11-8 29,0 0 0,-1 0 0,1-2 0,0 1 0,0-1 0,0 0 0,0-1 0,0-1 0,0 0 0,0 0 0,0-1 0,-1 0 0,1-1 0,-1 0 0,12-7 0,-21 10 4,0 1-1,-1-1 1,1 0-1,0 1 0,0 0 1,0-1-1,0 1 0,-1 0 1,1-1-1,0 1 0,0 0 1,0 0-1,0 0 1,0-1-1,0 1 0,0 0 1,-1 0-1,1 1 0,0-1 1,0 0-1,0 0 1,0 0-1,0 1 0,0-1 1,0 0-1,-1 1 0,1-1 1,1 1-1,-1 1 23,0 0 1,0 0-1,0 0 0,0 0 0,0 0 1,0 0-1,-1 0 0,1 0 0,0 4 1,0 1 22,0-1 9,1 1 0,1 0 0,-1-1 0,1 1 0,0-1 0,0 0 0,1 0 0,0 0 0,0 0 0,0-1-1,1 0 1,-1 1 0,1-2 0,8 7 0,-10-9-62,1 1 0,0-1-1,0 1 1,0-1-1,0 0 1,1-1 0,-1 1-1,1-1 1,-1 0-1,1 0 1,-1 0-1,1-1 1,-1 1 0,1-1-1,0 0 1,-1 0-1,1-1 1,-1 0 0,1 0-1,-1 0 1,1 0-1,6-3 1,-9 3 27,0 0-1,1 0 1,-1 0-1,0 0 1,0-1-1,0 1 1,0-1-1,0 1 1,0-1-1,0 0 1,-1 0-1,1 0 1,0 0 0,-1 0-1,0 0 1,1 0-1,-1 0 1,0 0-1,0-1 1,0 1-1,-1-1 1,1 1-1,0 0 1,-1-1-1,0 1 1,0-1 0,1 1-1,-1-1 1,-1-4-1,-6-20 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2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84 20660,'30'-20'3186,"-29"20"-3146,-1 0 0,0 0-1,0 0 1,0 0-1,1 0 1,-1 0-1,0 0 1,0 0-1,0 0 1,1 0-1,-1 0 1,0 0-1,0 1 1,0-1 0,1 0-1,-1 0 1,0 0-1,0 0 1,0 0-1,0 0 1,1 0-1,-1 1 1,0-1-1,0 0 1,0 0 0,0 0-1,0 0 1,1 1-1,-1-1 1,0 0-1,0 0 1,0 0-1,0 1 1,0-1-1,0 0 1,0 0-1,0 0 1,0 1 0,0-1-1,0 0 1,0 0-1,0 0 1,0 1-1,0-1 1,0 0-1,0 0 1,0 0-1,0 1 1,0-1 0,0 0-1,-1 0 1,2 17 263,-1-15-194,1 120 252,19 152-1,-35-301-4827,-60-78 2306,40 59-85,-80-77-1,89 99 2896,-2 1-1,-37-23 0,65 46-567,-1 0 1,1 0-1,-1 0 0,1-1 1,-1 1-1,1 0 1,-1 0-1,1 0 0,0-1 1,-1 1-1,1 0 0,-1 0 1,1-1-1,0 1 1,-1 0-1,1-1 0,0 1 1,-1-1-1,1 1 1,0 0-1,0-1 0,-1 1 1,1-1-1,0 1 1,0-1-1,0 1 0,0-1 1,-1 1-1,1 0 0,0-1 1,0 1-1,0-1 1,0 1-1,0-1 0,0 1 1,0-1-1,1 1 1,-1-1-1,0 1 0,0-1 1,0 1-1,0-1 1,0 1-1,1-1 0,-1 1 1,0 0-1,1-1 0,-1 1 1,0 0-1,0-1 1,1 1-1,-1-1 0,1 1 1,-1 0-1,0 0 1,1-1-1,-1 1 0,1 0 1,-1 0-1,0 0 0,1-1 1,-1 1-1,1 0 1,-1 0-1,1 0 0,-1 0 1,1 0-1,0 0 1,45-11 1357,-35 9-1017,25-6 39,237-39-411,-271 47-143,14-1-856,-15 1 919,-1 0-1,0 0 1,1 0-1,-1 0 0,0 0 1,1 0-1,-1 0 1,0 0-1,1 0 0,-1 0 1,0 0-1,0 0 1,1 0-1,-1 0 1,0 0-1,1 0 0,-1 0 1,0 1-1,1-1 1,-1 0-1,0 0 0,0 0 1,1 1-1,-1-1 1,0 0-1,0 0 0,1 1 1,-1-1-1,0 0 1,0 0-1,0 1 1,0-1-1,1 1 0,-6 6-610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2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19820,'5'14'2145,"14"-11"-1241,5-6-368,12-4 960,5-2-271,7-3-377,-1 1-368,1-1-816,-5 2-504,-8 0-2377,-3 1 2753,-5-3-424,-3 2-353</inkml:trace>
  <inkml:trace contextRef="#ctx0" brushRef="#br0" timeOffset="1">529 0 17412,'-1'28'1616,"1"9"-1112,0 1-224,1 5 696,2 1-247,3 0-425,-2-6-232,3-10-256,4-5-144,-1-19-529,-1-5 1434,-3-20-746,-1-8-103,-2-16 152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2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18196,'-6'9'2176,"3"3"-1407,2 1-361,1 2 1192,3-1-848,4 1-488,5-3-1104,1-2 856,4-6-272,1 0-176</inkml:trace>
  <inkml:trace contextRef="#ctx0" brushRef="#br0" timeOffset="1">472 59 14267,'21'-2'1000,"-13"1"-387,0 1 0,-1-1-1,1 1 1,0 1 0,-1-1-1,12 3 1,-18-2-492,1-1 0,0 1 0,-1 0 0,1 0 0,0 0 0,-1 0 1,1 0-1,-1 0 0,1 0 0,-1 1 0,0-1 0,1 0 0,-1 1 0,0-1 1,0 1-1,0 0 0,0-1 0,0 1 0,0 0 0,-1-1 0,1 1 0,-1 0 1,1 0-1,-1 0 0,1 0 0,-1-1 0,0 1 0,0 0 0,0 0 0,0 0 1,-1 2-1,0 10 26,-1-1-1,0 0 1,-1 1 0,0-1 0,-2-1 0,-9 24 0,-44 71 534,50-93-530,-2 4 13,5-8-31,0 0 1,-1 0-1,0 0 1,-1-1-1,0 0 0,-1 0 1,-15 14-1,22-23-160,1 0 1,-1 1-1,1-1 1,-1 0-1,0 1 1,1-1-1,-1 0 1,1 0-1,-1 0 0,0 1 1,0-1-1,1 0 1,-1 0-1,0 0 1,1 0-1,-1 0 1,0 0-1,1 0 1,-1-1-1,0 1 0,1 0 1,-1 0-1,0 0 1,1-1-1,-1 1 1,1 0-1,-1-1 1,0 1-1,1 0 0,-1-1 1,1 1-1,-1-1 1,1 1-1,-1-1 1,1 1-1,-1-1 1,1 1-1,0-1 0,-1 0 1,1 1-1,0-1 1,0 1-1,-1-1 1,1-1-1,-10-33-1190,10 29 1327,-8-32-562,1-6-152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3:2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18836,'5'32'1952,"4"4"-1255,7 4-281,8-1 856,2 2-248,6-3-760,2-3-560,3-6 320,1-4-160,0-12-112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21229,'6'2'1896,"-3"-3"-1320,3-5-264,7 3 792,3 2-255,8-4-441,-1 1-264,5 3-624,-2-4-473,-1-5 777,-3-2-144,-14-7-112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16860,'1'0'103,"0"1"0,1-1 0,-1 1 0,0 0 0,0 0 0,0-1 0,1 1 0,-1 0 0,0 0 0,0 0 0,0 0 0,0 0 0,-1 0 0,1 1 0,0-1 0,0 0 0,-1 0 0,1 0 0,-1 1 0,1-1 0,-1 0 0,1 1 0,-1-1 0,0 3 0,8 44 1047,-7-34-689,5 126 940,0-6-580,-6-133-786,0 0 1,0 1 0,1-1 0,-1 1-1,0-1 1,1 0 0,-1 1 0,1-1 0,-1 0-1,1 0 1,0 1 0,0-1 0,-1 0-1,3 2 1,-3-3-10,1 0 0,0 1 0,-1-1 0,1 0 1,0 0-1,0 0 0,-1 0 0,1 0 0,0 0 0,0 0 0,-1 0 0,1 0 0,0 0 0,0 0 0,-1 0 0,1-1 0,0 1 1,-1 0-1,1 0 0,0-1 0,-1 1 0,1-1 0,0 1 0,-1 0 0,1-1 0,-1 1 0,1-1 0,-1 0 0,1 1 0,-1-1 1,2-1-1,18-20 549,-1-2-1,32-50 1,-31 43-266,66-110 632,-50 80-1287,-36 61 308,0 0-1,0 0 1,0 0-1,0 1 1,-1-1-1,1 0 1,0 0-1,0 0 1,0 0-1,0 0 0,0 0 1,0 0-1,0 0 1,0 0-1,0 0 1,0 0-1,-1 0 1,1 0-1,0 0 1,0 0-1,0 0 1,0 0-1,0 0 1,0 0-1,0 0 1,0 0-1,-1 0 1,1 0-1,0 0 1,0 0-1,0 0 1,0 0-1,0 0 1,0 0-1,0-1 1,0 1-1,0 0 1,0 0-1,0 0 1,-1 0-1,1 0 0,0 0 1,0 0-1,0 0 1,0 0-1,0 0 1,0 0-1,0-1 1,0 1-1,0 0 1,0 0-1,0 0 1,0 0-1,0 0 1,0 0-1,0 0 1,0 0-1,0 0 1,0-1-1,0 1 1,0 0-1,0 0 1,0 0-1,-8 3-76,-4 8-424,-2 2-204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24:1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9274,'-2'58'432,"-3"-5"-304,4-15-128</inkml:trace>
  <inkml:trace contextRef="#ctx0" brushRef="#br0" timeOffset="1">17 566 10330,'0'36'736,"1"-6"-504,0-1-24,4-5 369,-2-1-17,-1-4 200,1 0 80,-1 1 80,-1 0 80,1 1-63,-2-2-57,1-2-168,-1-1-96,0-3-416,0-5-296,0-3 184,-1-11-224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 13115,'-2'33'1664,"8"-2"-864,3-6-360,4-8 1185,4-5-825,4-10-712,-1-7 2048,1-9-1888,1-4 17,-2-8-49</inkml:trace>
  <inkml:trace contextRef="#ctx0" brushRef="#br0" timeOffset="1">210 0 16163,'-6'8'505,"1"1"0,-1-1-1,1 1 1,0 1-1,1-1 1,0 0-1,1 1 1,0 0-1,1 0 1,-1 0 0,1 11-1,1-20-457,1 0 0,0 0 0,-1 1 0,1-1 0,0 0 1,0 0-1,0 0 0,0 0 0,0 0 0,0 0 0,0 0 0,1 0 0,-1 1 0,0-1 0,0 0 0,1 0 0,-1 0 1,1 0-1,-1 0 0,1 0 0,0 0 0,-1-1 0,1 1 0,0 1 0,1-2 7,-1 1-1,0-1 0,0 0 1,0 0-1,0 0 1,0 0-1,0 0 1,0 0-1,0 0 1,0 0-1,0 0 0,0-1 1,0 1-1,0 0 1,0-1-1,0 1 1,0-1-1,0 1 1,1-2-1,5-2 168,0 0 0,-1-1 0,0 0 1,0 0-1,8-10 0,-13 13-215,0 1 0,1-1 0,-1 1 1,0-1-1,0 0 0,0 0 0,0 0 0,0 0 1,0 0-1,-1 0 0,1 0 0,0 0 0,-1 0 1,0 0-1,1 0 0,-1 0 0,0-3 0,-1 3-261,0 0 0,0 0 1,0 0-1,0 0 0,0 0 0,0 0 0,0 1 0,-1-1 0,1 0 0,-1 1 0,1-1 0,-1 1 0,1 0 1,-1-1-1,0 1 0,0 0 0,-2-1 0,2 1 120,1 0 0,0 0 0,-1 0 0,1 0 0,0 0 0,0 0 0,-1 0 0,1 0 0,0-1 0,0 1 0,0 0 0,1-1 0,-2-1 0,-1-7-1053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15995,'1'1'127,"-1"-1"0,1 1 0,-1 0-1,0-1 1,1 1 0,-1-1 0,0 1-1,0 0 1,0-1 0,1 1 0,-1-1-1,0 1 1,0 0 0,0-1 0,0 1 0,0 0-1,0-1 1,0 1 0,0 0 0,-1-1-1,1 1 1,0 0 0,0-1 0,0 1-1,-1-1 1,1 2 0,-11 25 1579,5-12-989,5-11-690,0-1 1,0 0 0,1 1 0,0-1 0,0 0-1,0 1 1,0-1 0,0 0 0,0 1 0,1-1-1,0 0 1,0 0 0,0 1 0,0-1 0,0 0-1,3 4 1,2 4-26,1-1 0,0-1 0,12 13 0,-13-16-7,0 1 1,0 0 0,0 0 0,-1 1 0,-1-1 0,7 14-1,-11-20 5,1 0-1,-1 0 0,0 0 0,0 0 0,0 0 0,0 0 0,0 1 0,0-1 1,0 0-1,0 0 0,-1 0 0,1 0 0,0 0 0,-1 0 0,1 0 0,-1 0 1,1 0-1,-1 0 0,1 0 0,-1 0 0,0 0 0,1-1 0,-1 1 0,0 0 1,0 0-1,0-1 0,1 1 0,-1 0 0,0-1 0,0 1 0,0-1 0,0 1 1,0-1-1,0 0 0,0 1 0,0-1 0,0 0 0,-2 1 0,-4 1-3,-1 0-1,0-1 1,-14 1-1,18-1-49,0-1 0,1 0 0,-1 0 1,1 0-1,-1 0 0,1-1 0,-1 1 0,1-1 0,0 0 0,-1 0 0,1 0 0,0 0 0,-1-1 0,1 1 0,0-1 0,0 0 0,0 0 0,0 0 0,1-1 0,-1 1 0,1 0 0,-1-1 0,1 0 0,0 1 0,0-1 0,0 0 0,0 0 0,0 0 0,1-1 0,-1 1 0,1 0 0,0-1 0,0 1 0,0 0 0,1-1 0,-1 1 0,1-5 0,0-31-275,5-4-126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4:1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17132,'-2'22'1275,"-9"38"0,-1 5-181,9-31-646,0-1 0,2 1-1,2-1 1,7 55-1,-7-84-442,0 1 1,1-1-1,-1 1 0,1-1 0,4 8 0,-6-11-5,0-1 0,1 1 0,-1-1 0,0 1 0,1-1 0,-1 1 0,1-1 0,-1 1 0,1-1 0,-1 0 0,1 1 0,-1-1 0,1 0 0,-1 1 0,1-1 0,-1 0 0,1 0 0,0 1-1,-1-1 1,2 0 0,-2 0 0,1 0 0,0 0 0,0-1 0,0 1 0,-1 0 0,1-1 0,0 1 0,0-1-1,-1 1 1,1-1 0,0 1 0,-1-1 0,1 1 0,-1-1 0,1 1 0,-1-1 0,1 0 0,-1 1-1,1-1 1,0-1 0,6-12-15,-1 0-1,0 0 1,-1-1-1,6-21 1,1-7-29,-8 30 41,2-1-110,-5 15 108,0-1 1,0 1 0,-1 0-1,1-1 1,0 1 0,-1 0 0,1 0-1,-1 0 1,1-1 0,-1 1-1,0 0 1,1 0 0,-1 0 0,0 0-1,1 0 1,-1 0 0,0 1 0,2 2 13,-1 1 1,1-1 0,1 0 0,-1 0 0,0 0 0,1 0 0,0-1 0,0 1 0,0-1 0,0 1 0,1-1 0,-1 0 0,1 0 0,0 0 0,0-1 0,0 0 0,0 1-1,0-1 1,0-1 0,1 1 0,-1-1 0,0 1 0,1-1 0,0 0 0,-1-1 0,1 1 0,-1-1 0,1 0 0,0 0 0,4-1 0,12-2 73,0-1 1,0 0-1,-1-2 1,0 0-1,25-11 1,-45 16-72,1 1-1,0-1 1,0 1-1,-1 0 1,1-1-1,0 1 1,0 0-1,0-1 1,-1 1-1,1 0 1,0 0-1,0 0 1,0 0-1,0 0 1,0 0-1,-1 0 1,1 0-1,0 0 1,0 0 0,0 0-1,0 1 1,0-1-1,-1 0 1,1 1-1,0-1 1,0 0-1,-1 1 1,1-1-1,0 1 1,0-1-1,-1 1 1,1-1-1,0 1 1,0 0-1,0 2 91,0 0 0,0 0 0,-1 0 0,1 0-1,-1 0 1,1 0 0,-1 0 0,0 4 0,1 12 340,-1-18-409,0 0 1,0-1 0,0 1 0,1 0-1,-1 0 1,0 0 0,0 0 0,1 0-1,-1-1 1,0 1 0,1 0 0,-1 0-1,1-1 1,-1 1 0,1 0 0,-1 0-1,1-1 1,0 1 0,-1-1-1,1 1 1,0-1 0,0 1 0,-1-1-1,1 1 1,0-1 0,0 1 0,-1-1-1,1 0 1,0 1 0,0-1 0,0 0-1,0 0 1,0 0 0,0 0 0,-1 0-1,1 0 1,2 0 0,-1 0-145,0-1-1,0 1 1,-1-1 0,1 0 0,0 1 0,0-1 0,-1 0 0,1 0 0,0 0 0,-1 0 0,1-1-1,-1 1 1,1 0 0,-1-1 0,0 1 0,2-3 0,-3 4 79,0 0-1,1-1 1,-1 1 0,0 0-1,0-1 1,0 1 0,0-1 0,0 1-1,0 0 1,0-1 0,0 1-1,0-1 1,0 1 0,0-1-1,0 1 1,0 0 0,0-1 0,0 1-1,0-1 1,0 1 0,0 0-1,0-1 1,-1 0 0,1 1-41,-5-5-502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0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17300,'-6'25'3295,"-12"56"-2500,17-78-773,-4 29 153,-1 32 0,5-56-106,1-1-1,0 1 1,1-1-1,-1 0 1,1 1 0,1-1-1,0 0 1,0 0 0,0 0-1,6 12 1,-7-18-43,-1 0-1,1 0 1,-1 0 0,1 0-1,0 0 1,-1 0 0,1-1 0,0 1-1,0 0 1,0-1 0,0 1-1,-1 0 1,1-1 0,0 1 0,0-1-1,0 0 1,0 1 0,0-1-1,0 0 1,0 1 0,1-1-1,-1 0 1,2 0 0,-1 0 15,0-1 1,0 1-1,0-1 1,1 1-1,-1-1 1,0 0-1,0 0 1,0 0-1,0 0 1,0 0 0,1-2-1,6-4 134,-1-1-1,0 1 1,11-16 0,87-130 1143,-71 98-1053,-20 37-171,-15 18-92,0-1 0,0 1 0,0 0 0,0 0 0,0 0 0,0 0 0,0 0 0,0 0 0,0 0 0,1-1 0,-1 1 0,0 0 0,0 0 0,0 0 0,0 0 0,0 0 0,0 0 0,1 0-1,-1 0 1,0 0 0,0 0 0,0 0 0,0 0 0,0 0 0,1 0 0,-1 0 0,0 0 0,0 0 0,0 0 0,0 0 0,0 0 0,1 0 0,-1 0 0,0 0 0,0 0 0,0 0 0,0 0 0,0 0 0,1 0 0,-1 1 0,0-1 0,0 0 0,0 0 0,0 0 0,0 0 0,0 0 0,0 0 0,0 0 0,0 1 0,1-1 0,-1 0 0,0 0 0,0 5 16,0 0 1,0 0 0,0 0 0,0 0 0,-2 6 0,1-2-8,-5 28 1,2 0 0,2 0 0,5 74-1,-3-107-11,1 0-1,0-1 1,0 1-1,0 0 1,0-1-1,1 1 1,-1-1-1,1 1 0,0-1 1,2 4-1,-2-6 1,-1 1 0,0-1 0,1 0 0,-1 0 0,0 1 0,1-1 0,0 0 0,-1-1 0,1 1 0,-1 0 0,1 0 0,0-1 0,0 1 0,-1-1 0,1 1 0,0-1 0,0 0 0,0 0 0,-1 0 0,1 0 0,0 0 0,0 0 0,3-1 0,1 0 3,1-1-1,-1-1 1,1 1 0,-1-1 0,0 0 0,0 0 0,0-1 0,10-8 0,41-40 63,-55 50-64,100-109 216,-89 94-184,0 1 0,-2-2-1,0 0 1,-1 0 0,9-21-1,-16 28-771,-5 13-143,1-2 833,1 1 0,0 0 0,0-1 0,-1 1 0,1 0 0,0 0 0,0-1 0,0 1 0,0 0 0,0 0 0,0-1 0,0 1 0,0 0 0,0 0 0,0 0 0,0-1 0,0 1 0,0 0 0,1-1 0,-1 1 0,1 1 0,8 4-480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0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18588,'10'-3'1680,"9"3"-1104,1-1-215,13-2 623,6-1-280,9-1-136,6 1-128,3 0-424,1-2-248,-6 0-352,-3 1-168,-12 4-192,-11 0 624,-26 3-241,-9 6-159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07:0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15331,'-7'9'2041,"22"-5"-897,4-4-408,13-4 1425,4-2-833,5 0-328,6 2-264,-5 1-1280,-2 0 744,-16 2-264,-5-2-152,-17 3-128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2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834 3 11570,'-3'-1'84,"1"1"0,-1-1 0,1 1 0,-1-1 1,1 1-1,-1 0 0,1 0 0,-1 0 0,1 1 0,-1-1 0,0 0 0,1 1 0,0 0 0,-1 0 0,1 0 0,-1 0 0,1 0 0,0 0 0,0 0 0,-1 1 0,-2 2 0,-5 5 123,0-1 0,1 1 1,-9 12-1,11-13 0,-27 35 622,1 3 0,-47 90 0,34-55-613,-116 243 338,32 16-159,91-214-290,-29 161 0,-1 137 142,51-307-134,-20 199 303,32-215-174,8 117-1,73 451 51,-59-594-253,3 1 0,4-2-1,3-1 1,3-1 0,3-1-1,3-2 1,4-2 0,2-1-1,58 70 1,-81-115-26,1-1 0,1-1-1,0-1 1,2-1 0,43 27 0,-19-19 19,1-2 0,57 19 0,113 46 39,179 59 78,-250-108-55,203 60 72,-303-84-163,250 68 249,-260-76-123,1-1-1,0-2 0,1-2 0,-1-1 0,0-3 1,47-6-1,11-12 188,-46 9-92,58-6-1,-93 16-248,-1 0-1,1 1 1,0 0 0,0 1 0,0 1 0,-1 0-1,1 1 1,24 9 0,-34-11-132,0 1 0,0-1 0,-1 1 0,1 0 0,-1 0 0,1 1 0,-1-1 0,0 1 0,0-1 0,0 1 0,0 0 0,-1 0 0,1 0 0,-1 1 0,1-1 0,-1 1 0,0-1 0,-1 1 0,1 0 0,-1-1 0,1 1 0,-1 0 0,0 0 0,-1 0 0,1 4 0,-1-1-666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2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13779,'1'-4'273,"-1"0"0,1 0 0,0 0 0,0 0 0,1 0 0,-1 0-1,1 0 1,0 0 0,0 1 0,0-1 0,0 1 0,1-1 0,-1 1 0,1 0 0,0 0 0,0 0 0,6-4 0,2-2 155,1 0-1,0 1 1,23-11 0,-23 14-260,0 0 0,0 0 0,1 1-1,-1 0 1,1 1 0,14-1 0,-21 3-143,-1 1 1,1 0-1,0 0 1,-1 0-1,1 1 1,-1-1-1,1 1 1,-1 1-1,1-1 1,-1 1-1,0 0 1,1 0-1,-1 0 1,-1 1-1,1 0 1,9 7-1,-12-8 0,0 0 0,-1 0 0,1 0 0,-1 1 0,1-1 0,-1 1 0,0-1 0,1 1 0,-1-1 0,-1 1 0,1 0 0,0 0 0,-1-1 0,1 1 0,-1 0 0,0 0 0,0 0 0,0-1 0,0 1 0,0 0 0,-1 0 0,-1 5 0,-2 7 171,-1 0 1,0-1-1,-8 15 0,6-12-1,-16 34 574,-31 52 0,41-81-830,-2 0-1,0-1 0,-1-1 1,-30 29-1,35-39-883,8-3-332,14-15 676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2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17060,'1'0'111,"-1"0"0,1 1 0,-1-1 1,1 1-1,-1-1 0,1 0 0,-1 1 0,0-1 1,1 1-1,-1-1 0,0 1 0,1 0 1,-1-1-1,0 1 0,1-1 0,-1 1 1,0-1-1,0 1 0,0 0 0,0-1 0,0 1 1,1 0-1,-1-1 0,0 1 0,0-1 1,-1 2-1,1 24 406,0-20 10,-1 73 1022,-1-28-823,3-1 0,12 95 1,-13-143-684,1 1 0,-1-1 0,1 0 1,-1 0-1,1 0 0,0 1 0,0-1 0,0 0 1,1 0-1,-1 0 0,0-1 0,1 1 1,2 3-1,-2-4-12,-1 0 1,0-1-1,1 1 1,-1 0-1,0-1 1,1 1-1,-1-1 0,1 0 1,-1 0-1,0 1 1,1-1-1,-1 0 1,1 0-1,-1 0 1,1 0-1,-1-1 1,1 1-1,-1 0 0,1-1 1,-1 1-1,0-1 1,1 1-1,-1-1 1,0 1-1,2-2 1,7-4 109,-1 0 0,0-1 1,0 0-1,0 0 0,-1-1 1,0 0-1,10-15 1,48-72 676,-58 82-706,28-44 483,47-100-1,-74 138-470,-9 19-122,0 0 0,0 1 0,0-1 0,0 0 0,0 0 0,0 0-1,0 0 1,0 0 0,0 0 0,0 0 0,0 0 0,0 0 0,0 0 0,0 0 0,0 0-1,1 0 1,-1 1 0,0-1 0,0 0 0,0 0 0,0 0 0,0 0 0,0 0 0,0 0 0,0 0-1,0 0 1,0 0 0,0 0 0,0 0 0,1 0 0,-1 0 0,0 0 0,0 0 0,0 0 0,0 0-1,0 0 1,0 0 0,0 0 0,0 0 0,0 0 0,0 0 0,0 0 0,1 0 0,-1 0-1,0 0 1,0 0 0,0 0 0,0 0 0,0 0 0,0 0 0,0 0 0,0 0 0,0-1 0,0 1-1,0 0 1,0 0 0,0 0 0,0 0 0,0 0 0,0 0 0,1 0 0,-1 0 0,0 0 0,-3 31 130,2-24-136,-1 13 23,-17 190 60,19-208-79,2 34-14,-2-35 14,0 0 0,0 0 0,0 0 1,0-1-1,0 1 0,0 0 1,1 0-1,-1 0 0,0 0 0,0-1 1,1 1-1,-1 0 0,1 0 1,-1 0-1,1-1 0,-1 1 0,1 0 1,-1-1-1,1 1 0,-1 0 0,1-1 1,0 1-1,-1-1 0,1 1 1,0-1-1,0 1 0,-1-1 0,1 0 1,0 1-1,0-1 0,0 0 1,0 0-1,-1 1 0,1-1 0,2 0 1,0-1 2,0 0 1,-1 0-1,1-1 1,0 1-1,0-1 1,-1 0-1,1 1 1,-1-1-1,0 0 1,1 0-1,-1-1 1,2-2-1,26-35 51,-24 31-36,38-52 384,-3-2 0,51-105 0,-92 166-544,1 1 0,-1 0 1,0-1-1,1 1 0,-1 0 1,0-1-1,0 1 0,0 0 1,0-1-1,0 1 0,0 0 1,0-1-1,-1 1 0,0-3 1,-1-8-2745,2 11 1915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7:16:2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91 12435,'-1'0'166,"0"0"1,0 0 0,0 0 0,0-1 0,0 1-1,0 0 1,0 0 0,0 0 0,0 1 0,0-1-1,0 0 1,-1 0 0,1 0 0,0 1-1,0-1 1,0 1 0,0-1 0,1 1 0,-1-1-1,0 1 1,0-1 0,0 1 0,0 0 0,0 0-1,1-1 1,-1 1 0,0 0 0,1 0-1,-1 0 1,1 0 0,-2 1 0,0 4 1095,-1 0 0,1 0 0,1 0 0,-3 10 0,1 0-1748,-19 63 2201,-23 98-66,45-168-1453,3-8 67,8-14 95,7-17-132,-2-1 0,-1 0 0,13-38 0,23-105 194,-48 163-396,-1 6-3,0-1 1,-1 0-1,0 0 1,0 0-1,-1 0 1,1-10 0,-1 16-20,0 0 0,-1 1 0,1-1 0,0 0 0,0 0 0,0 0 0,0 0 0,0 0 0,0 0 0,0 0 0,0 0 0,0 0 0,0 0 0,0 0 0,0 0 0,0 0 0,-1 0 0,1 1 0,0-1 0,0 0 0,0 0 0,0 0 0,0 0 0,0 0 0,0 0 0,0 0 0,-1 0 0,1 0 0,0 0 0,0 0 0,0 0 0,0 0 0,0 0 0,0 0 0,0 0 0,0-1 0,0 1 0,-1 0 0,1 0 0,0 0 0,0 0 0,0 0 0,0 0 0,0 0 0,0 0 0,0 0 0,0 0 0,0 0 0,0 0 0,-8 18 46,-4 28 0,10-35-43,-7 59 21,9-63-25,0 1 1,0-1-1,0 0 0,1 0 0,0 0 0,1 0 1,2 10-1,-3-15 0,-1-1 0,1 0 0,-1 1 0,1-1 0,0 0 0,0 1 0,0-1 1,-1 0-1,1 0 0,0 0 0,0 1 0,1-1 0,-1 0 0,0 0 0,0-1 0,0 1 0,1 0 0,-1 0 0,0-1 0,1 1 1,-1-1-1,1 1 0,-1-1 0,1 1 0,-1-1 0,0 0 0,1 0 0,-1 0 0,1 0 0,0 0 0,-1 0 0,1 0 0,-1 0 1,3-1-1,1-1 6,0 0 1,0 0-1,0 0 1,0 0-1,0-1 1,0 0-1,-1 0 1,7-6-1,18-19 82,-2-2 0,-1 0-1,32-49 1,-24 31 12,-33 48-99,-1-1 0,0 1-1,0-1 1,1 1-1,-1-1 1,0 0 0,0 1-1,1-1 1,-1 1-1,1-1 1,-1 1-1,0 0 1,1-1 0,-1 1-1,1-1 1,-1 1-1,1 0 1,-1-1 0,1 1-1,-1 0 1,1 0-1,0-1 1,-1 1 0,1 0-1,-1 0 1,1 0-1,0 0 1,0 0-1,0 1 1,-1 1-1,0-1 0,1 1 0,-1 0 0,0-1 0,0 1 0,0 0 0,0-1 0,0 1 0,0-1 0,-1 4 0,-27 142-12,-3 30 27,31-173-44,-1 0-1,1 0 0,0 1 1,1-1-1,0 7 0,-1-10 10,0-1 1,1 0-1,-1 1 1,0-1-1,0 1 1,0-1-1,0 0 0,0 1 1,1-1-1,-1 0 1,0 0-1,0 1 0,1-1 1,-1 0-1,0 1 1,0-1-1,1 0 0,-1 0 1,0 0-1,1 1 1,-1-1-1,0 0 0,1 0 1,-1 0-1,0 0 1,1 1-1,0-2-35,0 1 0,0 0 0,0 0-1,0-1 1,0 1 0,-1 0 0,1-1 0,0 1 0,0-1 0,0 1-1,-1-1 1,1 1 0,0-1 0,-1 0 0,1 1 0,0-2-1,4-3-171,-1-1-1,0 1 0,0-1 1,0-1-1,-1 1 0,0 0 0,4-13 1,-3 9 4,11-28-464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27.10.2022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3162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41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12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20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5959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902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113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645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18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513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19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685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20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90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59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71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94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14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57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574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67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28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27.10.2022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27.10.2022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27.10.2022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27.10.2022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27.10.2022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27.10.2022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27.10.2022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27.10.2022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27.10.2022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27.10.2022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27.10.2022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27.10.2022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21" Type="http://schemas.openxmlformats.org/officeDocument/2006/relationships/customXml" Target="../ink/ink9.xml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3.png"/><Relationship Id="rId16" Type="http://schemas.openxmlformats.org/officeDocument/2006/relationships/image" Target="../media/image7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28.png"/><Relationship Id="rId66" Type="http://schemas.openxmlformats.org/officeDocument/2006/relationships/image" Target="../media/image32.png"/><Relationship Id="rId74" Type="http://schemas.openxmlformats.org/officeDocument/2006/relationships/image" Target="../media/image36.png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64" Type="http://schemas.openxmlformats.org/officeDocument/2006/relationships/image" Target="../media/image31.png"/><Relationship Id="rId69" Type="http://schemas.openxmlformats.org/officeDocument/2006/relationships/customXml" Target="../ink/ink33.xml"/><Relationship Id="rId77" Type="http://schemas.openxmlformats.org/officeDocument/2006/relationships/customXml" Target="../ink/ink37.xml"/><Relationship Id="rId8" Type="http://schemas.openxmlformats.org/officeDocument/2006/relationships/image" Target="../media/image3.png"/><Relationship Id="rId51" Type="http://schemas.openxmlformats.org/officeDocument/2006/relationships/customXml" Target="../ink/ink24.xml"/><Relationship Id="rId72" Type="http://schemas.openxmlformats.org/officeDocument/2006/relationships/image" Target="../media/image35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54" Type="http://schemas.openxmlformats.org/officeDocument/2006/relationships/image" Target="../media/image26.png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38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9" Type="http://schemas.openxmlformats.org/officeDocument/2006/relationships/customXml" Target="../ink/ink18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6.xml"/><Relationship Id="rId76" Type="http://schemas.openxmlformats.org/officeDocument/2006/relationships/image" Target="../media/image37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52.xml"/><Relationship Id="rId21" Type="http://schemas.openxmlformats.org/officeDocument/2006/relationships/customXml" Target="../ink/ink1904.xml"/><Relationship Id="rId42" Type="http://schemas.openxmlformats.org/officeDocument/2006/relationships/image" Target="../media/image1313.png"/><Relationship Id="rId47" Type="http://schemas.openxmlformats.org/officeDocument/2006/relationships/customXml" Target="../ink/ink1917.xml"/><Relationship Id="rId63" Type="http://schemas.openxmlformats.org/officeDocument/2006/relationships/customXml" Target="../ink/ink1925.xml"/><Relationship Id="rId68" Type="http://schemas.openxmlformats.org/officeDocument/2006/relationships/image" Target="../media/image1326.png"/><Relationship Id="rId84" Type="http://schemas.openxmlformats.org/officeDocument/2006/relationships/image" Target="../media/image892.png"/><Relationship Id="rId89" Type="http://schemas.openxmlformats.org/officeDocument/2006/relationships/customXml" Target="../ink/ink1938.xml"/><Relationship Id="rId112" Type="http://schemas.openxmlformats.org/officeDocument/2006/relationships/image" Target="../media/image1347.png"/><Relationship Id="rId16" Type="http://schemas.openxmlformats.org/officeDocument/2006/relationships/image" Target="../media/image1300.png"/><Relationship Id="rId107" Type="http://schemas.openxmlformats.org/officeDocument/2006/relationships/customXml" Target="../ink/ink1947.xml"/><Relationship Id="rId11" Type="http://schemas.openxmlformats.org/officeDocument/2006/relationships/customXml" Target="../ink/ink1899.xml"/><Relationship Id="rId32" Type="http://schemas.openxmlformats.org/officeDocument/2006/relationships/image" Target="../media/image1308.png"/><Relationship Id="rId37" Type="http://schemas.openxmlformats.org/officeDocument/2006/relationships/customXml" Target="../ink/ink1912.xml"/><Relationship Id="rId53" Type="http://schemas.openxmlformats.org/officeDocument/2006/relationships/customXml" Target="../ink/ink1920.xml"/><Relationship Id="rId58" Type="http://schemas.openxmlformats.org/officeDocument/2006/relationships/image" Target="../media/image1321.png"/><Relationship Id="rId74" Type="http://schemas.openxmlformats.org/officeDocument/2006/relationships/image" Target="../media/image1329.png"/><Relationship Id="rId79" Type="http://schemas.openxmlformats.org/officeDocument/2006/relationships/customXml" Target="../ink/ink1933.xml"/><Relationship Id="rId102" Type="http://schemas.openxmlformats.org/officeDocument/2006/relationships/image" Target="../media/image1342.png"/><Relationship Id="rId123" Type="http://schemas.openxmlformats.org/officeDocument/2006/relationships/customXml" Target="../ink/ink1955.xml"/><Relationship Id="rId128" Type="http://schemas.openxmlformats.org/officeDocument/2006/relationships/image" Target="../media/image1355.png"/><Relationship Id="rId5" Type="http://schemas.openxmlformats.org/officeDocument/2006/relationships/customXml" Target="../ink/ink1896.xml"/><Relationship Id="rId90" Type="http://schemas.openxmlformats.org/officeDocument/2006/relationships/image" Target="../media/image1336.png"/><Relationship Id="rId95" Type="http://schemas.openxmlformats.org/officeDocument/2006/relationships/customXml" Target="../ink/ink1941.xml"/><Relationship Id="rId22" Type="http://schemas.openxmlformats.org/officeDocument/2006/relationships/image" Target="../media/image1303.png"/><Relationship Id="rId27" Type="http://schemas.openxmlformats.org/officeDocument/2006/relationships/customXml" Target="../ink/ink1907.xml"/><Relationship Id="rId43" Type="http://schemas.openxmlformats.org/officeDocument/2006/relationships/customXml" Target="../ink/ink1915.xml"/><Relationship Id="rId48" Type="http://schemas.openxmlformats.org/officeDocument/2006/relationships/image" Target="../media/image1316.png"/><Relationship Id="rId64" Type="http://schemas.openxmlformats.org/officeDocument/2006/relationships/image" Target="../media/image1324.png"/><Relationship Id="rId69" Type="http://schemas.openxmlformats.org/officeDocument/2006/relationships/customXml" Target="../ink/ink1928.xml"/><Relationship Id="rId113" Type="http://schemas.openxmlformats.org/officeDocument/2006/relationships/customXml" Target="../ink/ink1950.xml"/><Relationship Id="rId118" Type="http://schemas.openxmlformats.org/officeDocument/2006/relationships/image" Target="../media/image1350.png"/><Relationship Id="rId80" Type="http://schemas.openxmlformats.org/officeDocument/2006/relationships/image" Target="../media/image1332.png"/><Relationship Id="rId85" Type="http://schemas.openxmlformats.org/officeDocument/2006/relationships/customXml" Target="../ink/ink1936.xml"/><Relationship Id="rId12" Type="http://schemas.openxmlformats.org/officeDocument/2006/relationships/image" Target="../media/image1298.png"/><Relationship Id="rId17" Type="http://schemas.openxmlformats.org/officeDocument/2006/relationships/customXml" Target="../ink/ink1902.xml"/><Relationship Id="rId33" Type="http://schemas.openxmlformats.org/officeDocument/2006/relationships/customXml" Target="../ink/ink1910.xml"/><Relationship Id="rId38" Type="http://schemas.openxmlformats.org/officeDocument/2006/relationships/image" Target="../media/image1311.png"/><Relationship Id="rId59" Type="http://schemas.openxmlformats.org/officeDocument/2006/relationships/customXml" Target="../ink/ink1923.xml"/><Relationship Id="rId103" Type="http://schemas.openxmlformats.org/officeDocument/2006/relationships/customXml" Target="../ink/ink1945.xml"/><Relationship Id="rId108" Type="http://schemas.openxmlformats.org/officeDocument/2006/relationships/image" Target="../media/image1345.png"/><Relationship Id="rId124" Type="http://schemas.openxmlformats.org/officeDocument/2006/relationships/image" Target="../media/image1353.png"/><Relationship Id="rId129" Type="http://schemas.openxmlformats.org/officeDocument/2006/relationships/customXml" Target="../ink/ink1958.xml"/><Relationship Id="rId54" Type="http://schemas.openxmlformats.org/officeDocument/2006/relationships/image" Target="../media/image1319.png"/><Relationship Id="rId70" Type="http://schemas.openxmlformats.org/officeDocument/2006/relationships/image" Target="../media/image1327.png"/><Relationship Id="rId75" Type="http://schemas.openxmlformats.org/officeDocument/2006/relationships/customXml" Target="../ink/ink1931.xml"/><Relationship Id="rId91" Type="http://schemas.openxmlformats.org/officeDocument/2006/relationships/customXml" Target="../ink/ink1939.xml"/><Relationship Id="rId96" Type="http://schemas.openxmlformats.org/officeDocument/2006/relationships/image" Target="../media/image13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5.png"/><Relationship Id="rId23" Type="http://schemas.openxmlformats.org/officeDocument/2006/relationships/customXml" Target="../ink/ink1905.xml"/><Relationship Id="rId28" Type="http://schemas.openxmlformats.org/officeDocument/2006/relationships/image" Target="../media/image1306.png"/><Relationship Id="rId49" Type="http://schemas.openxmlformats.org/officeDocument/2006/relationships/customXml" Target="../ink/ink1918.xml"/><Relationship Id="rId114" Type="http://schemas.openxmlformats.org/officeDocument/2006/relationships/image" Target="../media/image1348.png"/><Relationship Id="rId119" Type="http://schemas.openxmlformats.org/officeDocument/2006/relationships/customXml" Target="../ink/ink1953.xml"/><Relationship Id="rId44" Type="http://schemas.openxmlformats.org/officeDocument/2006/relationships/image" Target="../media/image1314.png"/><Relationship Id="rId60" Type="http://schemas.openxmlformats.org/officeDocument/2006/relationships/image" Target="../media/image1322.png"/><Relationship Id="rId65" Type="http://schemas.openxmlformats.org/officeDocument/2006/relationships/customXml" Target="../ink/ink1926.xml"/><Relationship Id="rId81" Type="http://schemas.openxmlformats.org/officeDocument/2006/relationships/customXml" Target="../ink/ink1934.xml"/><Relationship Id="rId86" Type="http://schemas.openxmlformats.org/officeDocument/2006/relationships/image" Target="../media/image1334.png"/><Relationship Id="rId130" Type="http://schemas.openxmlformats.org/officeDocument/2006/relationships/image" Target="../media/image1356.png"/><Relationship Id="rId13" Type="http://schemas.openxmlformats.org/officeDocument/2006/relationships/customXml" Target="../ink/ink1900.xml"/><Relationship Id="rId18" Type="http://schemas.openxmlformats.org/officeDocument/2006/relationships/image" Target="../media/image1301.png"/><Relationship Id="rId39" Type="http://schemas.openxmlformats.org/officeDocument/2006/relationships/customXml" Target="../ink/ink1913.xml"/><Relationship Id="rId109" Type="http://schemas.openxmlformats.org/officeDocument/2006/relationships/customXml" Target="../ink/ink1948.xml"/><Relationship Id="rId34" Type="http://schemas.openxmlformats.org/officeDocument/2006/relationships/image" Target="../media/image1309.png"/><Relationship Id="rId50" Type="http://schemas.openxmlformats.org/officeDocument/2006/relationships/image" Target="../media/image1317.png"/><Relationship Id="rId55" Type="http://schemas.openxmlformats.org/officeDocument/2006/relationships/customXml" Target="../ink/ink1921.xml"/><Relationship Id="rId76" Type="http://schemas.openxmlformats.org/officeDocument/2006/relationships/image" Target="../media/image1330.png"/><Relationship Id="rId97" Type="http://schemas.openxmlformats.org/officeDocument/2006/relationships/customXml" Target="../ink/ink1942.xml"/><Relationship Id="rId104" Type="http://schemas.openxmlformats.org/officeDocument/2006/relationships/image" Target="../media/image1343.png"/><Relationship Id="rId120" Type="http://schemas.openxmlformats.org/officeDocument/2006/relationships/image" Target="../media/image1351.png"/><Relationship Id="rId125" Type="http://schemas.openxmlformats.org/officeDocument/2006/relationships/customXml" Target="../ink/ink1956.xml"/><Relationship Id="rId7" Type="http://schemas.openxmlformats.org/officeDocument/2006/relationships/customXml" Target="../ink/ink1897.xml"/><Relationship Id="rId71" Type="http://schemas.openxmlformats.org/officeDocument/2006/relationships/customXml" Target="../ink/ink1929.xml"/><Relationship Id="rId92" Type="http://schemas.openxmlformats.org/officeDocument/2006/relationships/image" Target="../media/image1337.png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908.xml"/><Relationship Id="rId24" Type="http://schemas.openxmlformats.org/officeDocument/2006/relationships/image" Target="../media/image1304.png"/><Relationship Id="rId40" Type="http://schemas.openxmlformats.org/officeDocument/2006/relationships/image" Target="../media/image1312.png"/><Relationship Id="rId45" Type="http://schemas.openxmlformats.org/officeDocument/2006/relationships/customXml" Target="../ink/ink1916.xml"/><Relationship Id="rId66" Type="http://schemas.openxmlformats.org/officeDocument/2006/relationships/image" Target="../media/image1325.png"/><Relationship Id="rId87" Type="http://schemas.openxmlformats.org/officeDocument/2006/relationships/customXml" Target="../ink/ink1937.xml"/><Relationship Id="rId110" Type="http://schemas.openxmlformats.org/officeDocument/2006/relationships/image" Target="../media/image1346.png"/><Relationship Id="rId115" Type="http://schemas.openxmlformats.org/officeDocument/2006/relationships/customXml" Target="../ink/ink1951.xml"/><Relationship Id="rId131" Type="http://schemas.openxmlformats.org/officeDocument/2006/relationships/customXml" Target="../ink/ink1959.xml"/><Relationship Id="rId61" Type="http://schemas.openxmlformats.org/officeDocument/2006/relationships/customXml" Target="../ink/ink1924.xml"/><Relationship Id="rId82" Type="http://schemas.openxmlformats.org/officeDocument/2006/relationships/image" Target="../media/image1333.png"/><Relationship Id="rId19" Type="http://schemas.openxmlformats.org/officeDocument/2006/relationships/customXml" Target="../ink/ink1903.xml"/><Relationship Id="rId14" Type="http://schemas.openxmlformats.org/officeDocument/2006/relationships/image" Target="../media/image1299.png"/><Relationship Id="rId30" Type="http://schemas.openxmlformats.org/officeDocument/2006/relationships/image" Target="../media/image1307.png"/><Relationship Id="rId35" Type="http://schemas.openxmlformats.org/officeDocument/2006/relationships/customXml" Target="../ink/ink1911.xml"/><Relationship Id="rId56" Type="http://schemas.openxmlformats.org/officeDocument/2006/relationships/image" Target="../media/image1320.png"/><Relationship Id="rId77" Type="http://schemas.openxmlformats.org/officeDocument/2006/relationships/customXml" Target="../ink/ink1932.xml"/><Relationship Id="rId100" Type="http://schemas.openxmlformats.org/officeDocument/2006/relationships/image" Target="../media/image1341.png"/><Relationship Id="rId105" Type="http://schemas.openxmlformats.org/officeDocument/2006/relationships/customXml" Target="../ink/ink1946.xml"/><Relationship Id="rId126" Type="http://schemas.openxmlformats.org/officeDocument/2006/relationships/image" Target="../media/image1354.png"/><Relationship Id="rId8" Type="http://schemas.openxmlformats.org/officeDocument/2006/relationships/image" Target="../media/image1296.png"/><Relationship Id="rId51" Type="http://schemas.openxmlformats.org/officeDocument/2006/relationships/customXml" Target="../ink/ink1919.xml"/><Relationship Id="rId72" Type="http://schemas.openxmlformats.org/officeDocument/2006/relationships/image" Target="../media/image1328.png"/><Relationship Id="rId93" Type="http://schemas.openxmlformats.org/officeDocument/2006/relationships/customXml" Target="../ink/ink1940.xml"/><Relationship Id="rId98" Type="http://schemas.openxmlformats.org/officeDocument/2006/relationships/image" Target="../media/image1340.png"/><Relationship Id="rId121" Type="http://schemas.openxmlformats.org/officeDocument/2006/relationships/customXml" Target="../ink/ink1954.xml"/><Relationship Id="rId3" Type="http://schemas.openxmlformats.org/officeDocument/2006/relationships/customXml" Target="../ink/ink1895.xml"/><Relationship Id="rId25" Type="http://schemas.openxmlformats.org/officeDocument/2006/relationships/customXml" Target="../ink/ink1906.xml"/><Relationship Id="rId46" Type="http://schemas.openxmlformats.org/officeDocument/2006/relationships/image" Target="../media/image1315.png"/><Relationship Id="rId67" Type="http://schemas.openxmlformats.org/officeDocument/2006/relationships/customXml" Target="../ink/ink1927.xml"/><Relationship Id="rId116" Type="http://schemas.openxmlformats.org/officeDocument/2006/relationships/image" Target="../media/image1349.png"/><Relationship Id="rId20" Type="http://schemas.openxmlformats.org/officeDocument/2006/relationships/image" Target="../media/image1302.png"/><Relationship Id="rId41" Type="http://schemas.openxmlformats.org/officeDocument/2006/relationships/customXml" Target="../ink/ink1914.xml"/><Relationship Id="rId62" Type="http://schemas.openxmlformats.org/officeDocument/2006/relationships/image" Target="../media/image1323.png"/><Relationship Id="rId83" Type="http://schemas.openxmlformats.org/officeDocument/2006/relationships/customXml" Target="../ink/ink1935.xml"/><Relationship Id="rId88" Type="http://schemas.openxmlformats.org/officeDocument/2006/relationships/image" Target="../media/image1335.png"/><Relationship Id="rId111" Type="http://schemas.openxmlformats.org/officeDocument/2006/relationships/customXml" Target="../ink/ink1949.xml"/><Relationship Id="rId132" Type="http://schemas.openxmlformats.org/officeDocument/2006/relationships/image" Target="../media/image1357.png"/><Relationship Id="rId15" Type="http://schemas.openxmlformats.org/officeDocument/2006/relationships/customXml" Target="../ink/ink1901.xml"/><Relationship Id="rId36" Type="http://schemas.openxmlformats.org/officeDocument/2006/relationships/image" Target="../media/image1310.png"/><Relationship Id="rId57" Type="http://schemas.openxmlformats.org/officeDocument/2006/relationships/customXml" Target="../ink/ink1922.xml"/><Relationship Id="rId106" Type="http://schemas.openxmlformats.org/officeDocument/2006/relationships/image" Target="../media/image1344.png"/><Relationship Id="rId127" Type="http://schemas.openxmlformats.org/officeDocument/2006/relationships/customXml" Target="../ink/ink1957.xml"/><Relationship Id="rId10" Type="http://schemas.openxmlformats.org/officeDocument/2006/relationships/image" Target="../media/image1297.png"/><Relationship Id="rId31" Type="http://schemas.openxmlformats.org/officeDocument/2006/relationships/customXml" Target="../ink/ink1909.xml"/><Relationship Id="rId52" Type="http://schemas.openxmlformats.org/officeDocument/2006/relationships/image" Target="../media/image1318.png"/><Relationship Id="rId73" Type="http://schemas.openxmlformats.org/officeDocument/2006/relationships/customXml" Target="../ink/ink1930.xml"/><Relationship Id="rId78" Type="http://schemas.openxmlformats.org/officeDocument/2006/relationships/image" Target="../media/image1331.png"/><Relationship Id="rId94" Type="http://schemas.openxmlformats.org/officeDocument/2006/relationships/image" Target="../media/image1338.png"/><Relationship Id="rId99" Type="http://schemas.openxmlformats.org/officeDocument/2006/relationships/customXml" Target="../ink/ink1943.xml"/><Relationship Id="rId101" Type="http://schemas.openxmlformats.org/officeDocument/2006/relationships/customXml" Target="../ink/ink1944.xml"/><Relationship Id="rId122" Type="http://schemas.openxmlformats.org/officeDocument/2006/relationships/image" Target="../media/image1352.png"/><Relationship Id="rId4" Type="http://schemas.openxmlformats.org/officeDocument/2006/relationships/image" Target="../media/image1294.png"/><Relationship Id="rId9" Type="http://schemas.openxmlformats.org/officeDocument/2006/relationships/customXml" Target="../ink/ink1898.xml"/><Relationship Id="rId26" Type="http://schemas.openxmlformats.org/officeDocument/2006/relationships/image" Target="../media/image1305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69.png"/><Relationship Id="rId21" Type="http://schemas.openxmlformats.org/officeDocument/2006/relationships/customXml" Target="../ink/ink1969.xml"/><Relationship Id="rId42" Type="http://schemas.openxmlformats.org/officeDocument/2006/relationships/image" Target="../media/image1377.png"/><Relationship Id="rId47" Type="http://schemas.openxmlformats.org/officeDocument/2006/relationships/customXml" Target="../ink/ink1982.xml"/><Relationship Id="rId63" Type="http://schemas.openxmlformats.org/officeDocument/2006/relationships/customXml" Target="../ink/ink1990.xml"/><Relationship Id="rId68" Type="http://schemas.openxmlformats.org/officeDocument/2006/relationships/image" Target="../media/image1390.png"/><Relationship Id="rId84" Type="http://schemas.openxmlformats.org/officeDocument/2006/relationships/image" Target="../media/image1398.png"/><Relationship Id="rId89" Type="http://schemas.openxmlformats.org/officeDocument/2006/relationships/customXml" Target="../ink/ink2003.xml"/><Relationship Id="rId16" Type="http://schemas.openxmlformats.org/officeDocument/2006/relationships/image" Target="../media/image1364.png"/><Relationship Id="rId11" Type="http://schemas.openxmlformats.org/officeDocument/2006/relationships/customXml" Target="../ink/ink1964.xml"/><Relationship Id="rId32" Type="http://schemas.openxmlformats.org/officeDocument/2006/relationships/image" Target="../media/image1372.png"/><Relationship Id="rId37" Type="http://schemas.openxmlformats.org/officeDocument/2006/relationships/customXml" Target="../ink/ink1977.xml"/><Relationship Id="rId53" Type="http://schemas.openxmlformats.org/officeDocument/2006/relationships/customXml" Target="../ink/ink1985.xml"/><Relationship Id="rId58" Type="http://schemas.openxmlformats.org/officeDocument/2006/relationships/image" Target="../media/image1385.png"/><Relationship Id="rId74" Type="http://schemas.openxmlformats.org/officeDocument/2006/relationships/image" Target="../media/image1393.png"/><Relationship Id="rId79" Type="http://schemas.openxmlformats.org/officeDocument/2006/relationships/customXml" Target="../ink/ink1998.xml"/><Relationship Id="rId102" Type="http://schemas.openxmlformats.org/officeDocument/2006/relationships/image" Target="../media/image1407.png"/><Relationship Id="rId5" Type="http://schemas.openxmlformats.org/officeDocument/2006/relationships/customXml" Target="../ink/ink1961.xml"/><Relationship Id="rId90" Type="http://schemas.openxmlformats.org/officeDocument/2006/relationships/image" Target="../media/image1401.png"/><Relationship Id="rId95" Type="http://schemas.openxmlformats.org/officeDocument/2006/relationships/customXml" Target="../ink/ink2006.xml"/><Relationship Id="rId22" Type="http://schemas.openxmlformats.org/officeDocument/2006/relationships/image" Target="../media/image1367.png"/><Relationship Id="rId27" Type="http://schemas.openxmlformats.org/officeDocument/2006/relationships/customXml" Target="../ink/ink1972.xml"/><Relationship Id="rId43" Type="http://schemas.openxmlformats.org/officeDocument/2006/relationships/customXml" Target="../ink/ink1980.xml"/><Relationship Id="rId48" Type="http://schemas.openxmlformats.org/officeDocument/2006/relationships/image" Target="../media/image1380.png"/><Relationship Id="rId64" Type="http://schemas.openxmlformats.org/officeDocument/2006/relationships/image" Target="../media/image1388.png"/><Relationship Id="rId69" Type="http://schemas.openxmlformats.org/officeDocument/2006/relationships/customXml" Target="../ink/ink1993.xml"/><Relationship Id="rId80" Type="http://schemas.openxmlformats.org/officeDocument/2006/relationships/image" Target="../media/image1396.png"/><Relationship Id="rId85" Type="http://schemas.openxmlformats.org/officeDocument/2006/relationships/customXml" Target="../ink/ink2001.xml"/><Relationship Id="rId12" Type="http://schemas.openxmlformats.org/officeDocument/2006/relationships/image" Target="../media/image1362.png"/><Relationship Id="rId17" Type="http://schemas.openxmlformats.org/officeDocument/2006/relationships/customXml" Target="../ink/ink1967.xml"/><Relationship Id="rId25" Type="http://schemas.openxmlformats.org/officeDocument/2006/relationships/customXml" Target="../ink/ink1971.xml"/><Relationship Id="rId33" Type="http://schemas.openxmlformats.org/officeDocument/2006/relationships/customXml" Target="../ink/ink1975.xml"/><Relationship Id="rId38" Type="http://schemas.openxmlformats.org/officeDocument/2006/relationships/image" Target="../media/image1375.png"/><Relationship Id="rId46" Type="http://schemas.openxmlformats.org/officeDocument/2006/relationships/image" Target="../media/image1379.png"/><Relationship Id="rId59" Type="http://schemas.openxmlformats.org/officeDocument/2006/relationships/customXml" Target="../ink/ink1988.xml"/><Relationship Id="rId67" Type="http://schemas.openxmlformats.org/officeDocument/2006/relationships/customXml" Target="../ink/ink1992.xml"/><Relationship Id="rId20" Type="http://schemas.openxmlformats.org/officeDocument/2006/relationships/image" Target="../media/image1366.png"/><Relationship Id="rId41" Type="http://schemas.openxmlformats.org/officeDocument/2006/relationships/customXml" Target="../ink/ink1979.xml"/><Relationship Id="rId54" Type="http://schemas.openxmlformats.org/officeDocument/2006/relationships/image" Target="../media/image1383.png"/><Relationship Id="rId62" Type="http://schemas.openxmlformats.org/officeDocument/2006/relationships/image" Target="../media/image1387.png"/><Relationship Id="rId70" Type="http://schemas.openxmlformats.org/officeDocument/2006/relationships/image" Target="../media/image1391.png"/><Relationship Id="rId75" Type="http://schemas.openxmlformats.org/officeDocument/2006/relationships/customXml" Target="../ink/ink1996.xml"/><Relationship Id="rId83" Type="http://schemas.openxmlformats.org/officeDocument/2006/relationships/customXml" Target="../ink/ink2000.xml"/><Relationship Id="rId88" Type="http://schemas.openxmlformats.org/officeDocument/2006/relationships/image" Target="../media/image1400.png"/><Relationship Id="rId91" Type="http://schemas.openxmlformats.org/officeDocument/2006/relationships/customXml" Target="../ink/ink2004.xml"/><Relationship Id="rId96" Type="http://schemas.openxmlformats.org/officeDocument/2006/relationships/image" Target="../media/image14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9.png"/><Relationship Id="rId15" Type="http://schemas.openxmlformats.org/officeDocument/2006/relationships/customXml" Target="../ink/ink1966.xml"/><Relationship Id="rId23" Type="http://schemas.openxmlformats.org/officeDocument/2006/relationships/customXml" Target="../ink/ink1970.xml"/><Relationship Id="rId28" Type="http://schemas.openxmlformats.org/officeDocument/2006/relationships/image" Target="../media/image1370.png"/><Relationship Id="rId36" Type="http://schemas.openxmlformats.org/officeDocument/2006/relationships/image" Target="../media/image1374.png"/><Relationship Id="rId49" Type="http://schemas.openxmlformats.org/officeDocument/2006/relationships/customXml" Target="../ink/ink1983.xml"/><Relationship Id="rId57" Type="http://schemas.openxmlformats.org/officeDocument/2006/relationships/customXml" Target="../ink/ink1987.xml"/><Relationship Id="rId10" Type="http://schemas.openxmlformats.org/officeDocument/2006/relationships/image" Target="../media/image1361.png"/><Relationship Id="rId31" Type="http://schemas.openxmlformats.org/officeDocument/2006/relationships/customXml" Target="../ink/ink1974.xml"/><Relationship Id="rId44" Type="http://schemas.openxmlformats.org/officeDocument/2006/relationships/image" Target="../media/image1378.png"/><Relationship Id="rId52" Type="http://schemas.openxmlformats.org/officeDocument/2006/relationships/image" Target="../media/image1382.png"/><Relationship Id="rId60" Type="http://schemas.openxmlformats.org/officeDocument/2006/relationships/image" Target="../media/image1386.png"/><Relationship Id="rId65" Type="http://schemas.openxmlformats.org/officeDocument/2006/relationships/customXml" Target="../ink/ink1991.xml"/><Relationship Id="rId73" Type="http://schemas.openxmlformats.org/officeDocument/2006/relationships/customXml" Target="../ink/ink1995.xml"/><Relationship Id="rId78" Type="http://schemas.openxmlformats.org/officeDocument/2006/relationships/image" Target="../media/image1395.png"/><Relationship Id="rId81" Type="http://schemas.openxmlformats.org/officeDocument/2006/relationships/customXml" Target="../ink/ink1999.xml"/><Relationship Id="rId86" Type="http://schemas.openxmlformats.org/officeDocument/2006/relationships/image" Target="../media/image1399.png"/><Relationship Id="rId94" Type="http://schemas.openxmlformats.org/officeDocument/2006/relationships/image" Target="../media/image1403.png"/><Relationship Id="rId99" Type="http://schemas.openxmlformats.org/officeDocument/2006/relationships/customXml" Target="../ink/ink2008.xml"/><Relationship Id="rId101" Type="http://schemas.openxmlformats.org/officeDocument/2006/relationships/customXml" Target="../ink/ink2009.xml"/><Relationship Id="rId4" Type="http://schemas.openxmlformats.org/officeDocument/2006/relationships/image" Target="../media/image1358.png"/><Relationship Id="rId9" Type="http://schemas.openxmlformats.org/officeDocument/2006/relationships/customXml" Target="../ink/ink1963.xml"/><Relationship Id="rId13" Type="http://schemas.openxmlformats.org/officeDocument/2006/relationships/customXml" Target="../ink/ink1965.xml"/><Relationship Id="rId18" Type="http://schemas.openxmlformats.org/officeDocument/2006/relationships/image" Target="../media/image1365.png"/><Relationship Id="rId39" Type="http://schemas.openxmlformats.org/officeDocument/2006/relationships/customXml" Target="../ink/ink1978.xml"/><Relationship Id="rId34" Type="http://schemas.openxmlformats.org/officeDocument/2006/relationships/image" Target="../media/image1373.png"/><Relationship Id="rId50" Type="http://schemas.openxmlformats.org/officeDocument/2006/relationships/image" Target="../media/image1381.png"/><Relationship Id="rId55" Type="http://schemas.openxmlformats.org/officeDocument/2006/relationships/customXml" Target="../ink/ink1986.xml"/><Relationship Id="rId76" Type="http://schemas.openxmlformats.org/officeDocument/2006/relationships/image" Target="../media/image1394.png"/><Relationship Id="rId97" Type="http://schemas.openxmlformats.org/officeDocument/2006/relationships/customXml" Target="../ink/ink2007.xml"/><Relationship Id="rId7" Type="http://schemas.openxmlformats.org/officeDocument/2006/relationships/customXml" Target="../ink/ink1962.xml"/><Relationship Id="rId71" Type="http://schemas.openxmlformats.org/officeDocument/2006/relationships/customXml" Target="../ink/ink1994.xml"/><Relationship Id="rId92" Type="http://schemas.openxmlformats.org/officeDocument/2006/relationships/image" Target="../media/image1402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973.xml"/><Relationship Id="rId24" Type="http://schemas.openxmlformats.org/officeDocument/2006/relationships/image" Target="../media/image1368.png"/><Relationship Id="rId40" Type="http://schemas.openxmlformats.org/officeDocument/2006/relationships/image" Target="../media/image1376.png"/><Relationship Id="rId45" Type="http://schemas.openxmlformats.org/officeDocument/2006/relationships/customXml" Target="../ink/ink1981.xml"/><Relationship Id="rId66" Type="http://schemas.openxmlformats.org/officeDocument/2006/relationships/image" Target="../media/image1389.png"/><Relationship Id="rId87" Type="http://schemas.openxmlformats.org/officeDocument/2006/relationships/customXml" Target="../ink/ink2002.xml"/><Relationship Id="rId61" Type="http://schemas.openxmlformats.org/officeDocument/2006/relationships/customXml" Target="../ink/ink1989.xml"/><Relationship Id="rId82" Type="http://schemas.openxmlformats.org/officeDocument/2006/relationships/image" Target="../media/image1397.png"/><Relationship Id="rId19" Type="http://schemas.openxmlformats.org/officeDocument/2006/relationships/customXml" Target="../ink/ink1968.xml"/><Relationship Id="rId14" Type="http://schemas.openxmlformats.org/officeDocument/2006/relationships/image" Target="../media/image1363.png"/><Relationship Id="rId30" Type="http://schemas.openxmlformats.org/officeDocument/2006/relationships/image" Target="../media/image1371.png"/><Relationship Id="rId35" Type="http://schemas.openxmlformats.org/officeDocument/2006/relationships/customXml" Target="../ink/ink1976.xml"/><Relationship Id="rId56" Type="http://schemas.openxmlformats.org/officeDocument/2006/relationships/image" Target="../media/image1384.png"/><Relationship Id="rId77" Type="http://schemas.openxmlformats.org/officeDocument/2006/relationships/customXml" Target="../ink/ink1997.xml"/><Relationship Id="rId100" Type="http://schemas.openxmlformats.org/officeDocument/2006/relationships/image" Target="../media/image1406.png"/><Relationship Id="rId8" Type="http://schemas.openxmlformats.org/officeDocument/2006/relationships/image" Target="../media/image1360.png"/><Relationship Id="rId51" Type="http://schemas.openxmlformats.org/officeDocument/2006/relationships/customXml" Target="../ink/ink1984.xml"/><Relationship Id="rId72" Type="http://schemas.openxmlformats.org/officeDocument/2006/relationships/image" Target="../media/image1392.png"/><Relationship Id="rId93" Type="http://schemas.openxmlformats.org/officeDocument/2006/relationships/customXml" Target="../ink/ink2005.xml"/><Relationship Id="rId98" Type="http://schemas.openxmlformats.org/officeDocument/2006/relationships/image" Target="../media/image1405.png"/><Relationship Id="rId3" Type="http://schemas.openxmlformats.org/officeDocument/2006/relationships/customXml" Target="../ink/ink19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67.xml"/><Relationship Id="rId299" Type="http://schemas.openxmlformats.org/officeDocument/2006/relationships/image" Target="../media/image1555.png"/><Relationship Id="rId21" Type="http://schemas.openxmlformats.org/officeDocument/2006/relationships/customXml" Target="../ink/ink2019.xml"/><Relationship Id="rId63" Type="http://schemas.openxmlformats.org/officeDocument/2006/relationships/customXml" Target="../ink/ink2040.xml"/><Relationship Id="rId159" Type="http://schemas.openxmlformats.org/officeDocument/2006/relationships/image" Target="../media/image1485.png"/><Relationship Id="rId324" Type="http://schemas.openxmlformats.org/officeDocument/2006/relationships/customXml" Target="../ink/ink2171.xml"/><Relationship Id="rId366" Type="http://schemas.openxmlformats.org/officeDocument/2006/relationships/customXml" Target="../ink/ink2192.xml"/><Relationship Id="rId170" Type="http://schemas.openxmlformats.org/officeDocument/2006/relationships/customXml" Target="../ink/ink2094.xml"/><Relationship Id="rId226" Type="http://schemas.openxmlformats.org/officeDocument/2006/relationships/customXml" Target="../ink/ink2122.xml"/><Relationship Id="rId433" Type="http://schemas.openxmlformats.org/officeDocument/2006/relationships/image" Target="../media/image2177.png"/><Relationship Id="rId268" Type="http://schemas.openxmlformats.org/officeDocument/2006/relationships/customXml" Target="../ink/ink2143.xml"/><Relationship Id="rId475" Type="http://schemas.openxmlformats.org/officeDocument/2006/relationships/image" Target="../media/image2198.png"/><Relationship Id="rId32" Type="http://schemas.openxmlformats.org/officeDocument/2006/relationships/image" Target="../media/image1422.png"/><Relationship Id="rId74" Type="http://schemas.openxmlformats.org/officeDocument/2006/relationships/image" Target="../media/image1443.png"/><Relationship Id="rId128" Type="http://schemas.openxmlformats.org/officeDocument/2006/relationships/image" Target="../media/image1470.png"/><Relationship Id="rId335" Type="http://schemas.openxmlformats.org/officeDocument/2006/relationships/image" Target="../media/image2127.png"/><Relationship Id="rId377" Type="http://schemas.openxmlformats.org/officeDocument/2006/relationships/image" Target="../media/image2148.png"/><Relationship Id="rId500" Type="http://schemas.openxmlformats.org/officeDocument/2006/relationships/customXml" Target="../ink/ink2259.xml"/><Relationship Id="rId5" Type="http://schemas.openxmlformats.org/officeDocument/2006/relationships/customXml" Target="../ink/ink2011.xml"/><Relationship Id="rId181" Type="http://schemas.openxmlformats.org/officeDocument/2006/relationships/image" Target="../media/image1496.png"/><Relationship Id="rId237" Type="http://schemas.openxmlformats.org/officeDocument/2006/relationships/image" Target="../media/image1524.png"/><Relationship Id="rId402" Type="http://schemas.openxmlformats.org/officeDocument/2006/relationships/customXml" Target="../ink/ink2210.xml"/><Relationship Id="rId279" Type="http://schemas.openxmlformats.org/officeDocument/2006/relationships/image" Target="../media/image1545.png"/><Relationship Id="rId444" Type="http://schemas.openxmlformats.org/officeDocument/2006/relationships/customXml" Target="../ink/ink2231.xml"/><Relationship Id="rId486" Type="http://schemas.openxmlformats.org/officeDocument/2006/relationships/customXml" Target="../ink/ink2252.xml"/><Relationship Id="rId43" Type="http://schemas.openxmlformats.org/officeDocument/2006/relationships/customXml" Target="../ink/ink2030.xml"/><Relationship Id="rId139" Type="http://schemas.openxmlformats.org/officeDocument/2006/relationships/image" Target="../media/image1475.png"/><Relationship Id="rId290" Type="http://schemas.openxmlformats.org/officeDocument/2006/relationships/customXml" Target="../ink/ink2154.xml"/><Relationship Id="rId304" Type="http://schemas.openxmlformats.org/officeDocument/2006/relationships/customXml" Target="../ink/ink2161.xml"/><Relationship Id="rId346" Type="http://schemas.openxmlformats.org/officeDocument/2006/relationships/customXml" Target="../ink/ink2182.xml"/><Relationship Id="rId388" Type="http://schemas.openxmlformats.org/officeDocument/2006/relationships/customXml" Target="../ink/ink2203.xml"/><Relationship Id="rId85" Type="http://schemas.openxmlformats.org/officeDocument/2006/relationships/customXml" Target="../ink/ink2051.xml"/><Relationship Id="rId150" Type="http://schemas.openxmlformats.org/officeDocument/2006/relationships/customXml" Target="../ink/ink2084.xml"/><Relationship Id="rId192" Type="http://schemas.openxmlformats.org/officeDocument/2006/relationships/customXml" Target="../ink/ink2105.xml"/><Relationship Id="rId206" Type="http://schemas.openxmlformats.org/officeDocument/2006/relationships/customXml" Target="../ink/ink2112.xml"/><Relationship Id="rId413" Type="http://schemas.openxmlformats.org/officeDocument/2006/relationships/image" Target="../media/image2167.png"/><Relationship Id="rId248" Type="http://schemas.openxmlformats.org/officeDocument/2006/relationships/customXml" Target="../ink/ink2133.xml"/><Relationship Id="rId455" Type="http://schemas.openxmlformats.org/officeDocument/2006/relationships/image" Target="../media/image2188.png"/><Relationship Id="rId497" Type="http://schemas.openxmlformats.org/officeDocument/2006/relationships/image" Target="../media/image2209.png"/><Relationship Id="rId12" Type="http://schemas.openxmlformats.org/officeDocument/2006/relationships/image" Target="../media/image1412.png"/><Relationship Id="rId108" Type="http://schemas.openxmlformats.org/officeDocument/2006/relationships/image" Target="../media/image1460.png"/><Relationship Id="rId315" Type="http://schemas.openxmlformats.org/officeDocument/2006/relationships/image" Target="../media/image2117.png"/><Relationship Id="rId357" Type="http://schemas.openxmlformats.org/officeDocument/2006/relationships/image" Target="../media/image2138.png"/><Relationship Id="rId54" Type="http://schemas.openxmlformats.org/officeDocument/2006/relationships/image" Target="../media/image1433.png"/><Relationship Id="rId96" Type="http://schemas.openxmlformats.org/officeDocument/2006/relationships/image" Target="../media/image1454.png"/><Relationship Id="rId161" Type="http://schemas.openxmlformats.org/officeDocument/2006/relationships/image" Target="../media/image1486.png"/><Relationship Id="rId217" Type="http://schemas.openxmlformats.org/officeDocument/2006/relationships/image" Target="../media/image1514.png"/><Relationship Id="rId399" Type="http://schemas.openxmlformats.org/officeDocument/2006/relationships/image" Target="../media/image2160.png"/><Relationship Id="rId259" Type="http://schemas.openxmlformats.org/officeDocument/2006/relationships/image" Target="../media/image1535.png"/><Relationship Id="rId424" Type="http://schemas.openxmlformats.org/officeDocument/2006/relationships/customXml" Target="../ink/ink2221.xml"/><Relationship Id="rId466" Type="http://schemas.openxmlformats.org/officeDocument/2006/relationships/customXml" Target="../ink/ink2242.xml"/><Relationship Id="rId23" Type="http://schemas.openxmlformats.org/officeDocument/2006/relationships/customXml" Target="../ink/ink2020.xml"/><Relationship Id="rId119" Type="http://schemas.openxmlformats.org/officeDocument/2006/relationships/customXml" Target="../ink/ink2068.xml"/><Relationship Id="rId270" Type="http://schemas.openxmlformats.org/officeDocument/2006/relationships/customXml" Target="../ink/ink2144.xml"/><Relationship Id="rId326" Type="http://schemas.openxmlformats.org/officeDocument/2006/relationships/customXml" Target="../ink/ink2172.xml"/><Relationship Id="rId65" Type="http://schemas.openxmlformats.org/officeDocument/2006/relationships/customXml" Target="../ink/ink2041.xml"/><Relationship Id="rId130" Type="http://schemas.openxmlformats.org/officeDocument/2006/relationships/image" Target="../media/image1471.png"/><Relationship Id="rId368" Type="http://schemas.openxmlformats.org/officeDocument/2006/relationships/customXml" Target="../ink/ink2193.xml"/><Relationship Id="rId172" Type="http://schemas.openxmlformats.org/officeDocument/2006/relationships/customXml" Target="../ink/ink2095.xml"/><Relationship Id="rId228" Type="http://schemas.openxmlformats.org/officeDocument/2006/relationships/customXml" Target="../ink/ink2123.xml"/><Relationship Id="rId435" Type="http://schemas.openxmlformats.org/officeDocument/2006/relationships/image" Target="../media/image2178.png"/><Relationship Id="rId477" Type="http://schemas.openxmlformats.org/officeDocument/2006/relationships/image" Target="../media/image2199.png"/><Relationship Id="rId281" Type="http://schemas.openxmlformats.org/officeDocument/2006/relationships/image" Target="../media/image1546.png"/><Relationship Id="rId337" Type="http://schemas.openxmlformats.org/officeDocument/2006/relationships/image" Target="../media/image2128.png"/><Relationship Id="rId502" Type="http://schemas.openxmlformats.org/officeDocument/2006/relationships/customXml" Target="../ink/ink2260.xml"/><Relationship Id="rId34" Type="http://schemas.openxmlformats.org/officeDocument/2006/relationships/image" Target="../media/image1423.png"/><Relationship Id="rId76" Type="http://schemas.openxmlformats.org/officeDocument/2006/relationships/image" Target="../media/image1444.png"/><Relationship Id="rId141" Type="http://schemas.openxmlformats.org/officeDocument/2006/relationships/image" Target="../media/image1476.png"/><Relationship Id="rId379" Type="http://schemas.openxmlformats.org/officeDocument/2006/relationships/image" Target="../media/image2149.png"/><Relationship Id="rId7" Type="http://schemas.openxmlformats.org/officeDocument/2006/relationships/customXml" Target="../ink/ink2012.xml"/><Relationship Id="rId183" Type="http://schemas.openxmlformats.org/officeDocument/2006/relationships/image" Target="../media/image1497.png"/><Relationship Id="rId239" Type="http://schemas.openxmlformats.org/officeDocument/2006/relationships/image" Target="../media/image1525.png"/><Relationship Id="rId390" Type="http://schemas.openxmlformats.org/officeDocument/2006/relationships/customXml" Target="../ink/ink2204.xml"/><Relationship Id="rId404" Type="http://schemas.openxmlformats.org/officeDocument/2006/relationships/customXml" Target="../ink/ink2211.xml"/><Relationship Id="rId446" Type="http://schemas.openxmlformats.org/officeDocument/2006/relationships/customXml" Target="../ink/ink2232.xml"/><Relationship Id="rId250" Type="http://schemas.openxmlformats.org/officeDocument/2006/relationships/customXml" Target="../ink/ink2134.xml"/><Relationship Id="rId292" Type="http://schemas.openxmlformats.org/officeDocument/2006/relationships/customXml" Target="../ink/ink2155.xml"/><Relationship Id="rId306" Type="http://schemas.openxmlformats.org/officeDocument/2006/relationships/customXml" Target="../ink/ink2162.xml"/><Relationship Id="rId488" Type="http://schemas.openxmlformats.org/officeDocument/2006/relationships/customXml" Target="../ink/ink2253.xml"/><Relationship Id="rId45" Type="http://schemas.openxmlformats.org/officeDocument/2006/relationships/customXml" Target="../ink/ink2031.xml"/><Relationship Id="rId87" Type="http://schemas.openxmlformats.org/officeDocument/2006/relationships/customXml" Target="../ink/ink2052.xml"/><Relationship Id="rId110" Type="http://schemas.openxmlformats.org/officeDocument/2006/relationships/image" Target="../media/image1461.png"/><Relationship Id="rId348" Type="http://schemas.openxmlformats.org/officeDocument/2006/relationships/customXml" Target="../ink/ink2183.xml"/><Relationship Id="rId152" Type="http://schemas.openxmlformats.org/officeDocument/2006/relationships/customXml" Target="../ink/ink2085.xml"/><Relationship Id="rId194" Type="http://schemas.openxmlformats.org/officeDocument/2006/relationships/customXml" Target="../ink/ink2106.xml"/><Relationship Id="rId208" Type="http://schemas.openxmlformats.org/officeDocument/2006/relationships/customXml" Target="../ink/ink2113.xml"/><Relationship Id="rId415" Type="http://schemas.openxmlformats.org/officeDocument/2006/relationships/image" Target="../media/image2168.png"/><Relationship Id="rId457" Type="http://schemas.openxmlformats.org/officeDocument/2006/relationships/image" Target="../media/image2189.png"/><Relationship Id="rId261" Type="http://schemas.openxmlformats.org/officeDocument/2006/relationships/image" Target="../media/image1536.png"/><Relationship Id="rId499" Type="http://schemas.openxmlformats.org/officeDocument/2006/relationships/image" Target="../media/image2210.png"/><Relationship Id="rId14" Type="http://schemas.openxmlformats.org/officeDocument/2006/relationships/image" Target="../media/image1413.png"/><Relationship Id="rId56" Type="http://schemas.openxmlformats.org/officeDocument/2006/relationships/image" Target="../media/image1434.png"/><Relationship Id="rId317" Type="http://schemas.openxmlformats.org/officeDocument/2006/relationships/image" Target="../media/image2118.png"/><Relationship Id="rId359" Type="http://schemas.openxmlformats.org/officeDocument/2006/relationships/image" Target="../media/image2139.png"/><Relationship Id="rId98" Type="http://schemas.openxmlformats.org/officeDocument/2006/relationships/image" Target="../media/image1455.png"/><Relationship Id="rId121" Type="http://schemas.openxmlformats.org/officeDocument/2006/relationships/customXml" Target="../ink/ink2069.xml"/><Relationship Id="rId163" Type="http://schemas.openxmlformats.org/officeDocument/2006/relationships/image" Target="../media/image1487.png"/><Relationship Id="rId219" Type="http://schemas.openxmlformats.org/officeDocument/2006/relationships/image" Target="../media/image1515.png"/><Relationship Id="rId370" Type="http://schemas.openxmlformats.org/officeDocument/2006/relationships/customXml" Target="../ink/ink2194.xml"/><Relationship Id="rId426" Type="http://schemas.openxmlformats.org/officeDocument/2006/relationships/customXml" Target="../ink/ink2222.xml"/><Relationship Id="rId230" Type="http://schemas.openxmlformats.org/officeDocument/2006/relationships/customXml" Target="../ink/ink2124.xml"/><Relationship Id="rId468" Type="http://schemas.openxmlformats.org/officeDocument/2006/relationships/customXml" Target="../ink/ink2243.xml"/><Relationship Id="rId25" Type="http://schemas.openxmlformats.org/officeDocument/2006/relationships/customXml" Target="../ink/ink2021.xml"/><Relationship Id="rId67" Type="http://schemas.openxmlformats.org/officeDocument/2006/relationships/customXml" Target="../ink/ink2042.xml"/><Relationship Id="rId272" Type="http://schemas.openxmlformats.org/officeDocument/2006/relationships/customXml" Target="../ink/ink2145.xml"/><Relationship Id="rId328" Type="http://schemas.openxmlformats.org/officeDocument/2006/relationships/customXml" Target="../ink/ink2173.xml"/><Relationship Id="rId132" Type="http://schemas.openxmlformats.org/officeDocument/2006/relationships/image" Target="../media/image1472.png"/><Relationship Id="rId174" Type="http://schemas.openxmlformats.org/officeDocument/2006/relationships/customXml" Target="../ink/ink2096.xml"/><Relationship Id="rId381" Type="http://schemas.openxmlformats.org/officeDocument/2006/relationships/image" Target="../media/image2150.png"/><Relationship Id="rId241" Type="http://schemas.openxmlformats.org/officeDocument/2006/relationships/image" Target="../media/image1526.png"/><Relationship Id="rId437" Type="http://schemas.openxmlformats.org/officeDocument/2006/relationships/image" Target="../media/image2179.png"/><Relationship Id="rId479" Type="http://schemas.openxmlformats.org/officeDocument/2006/relationships/image" Target="../media/image2200.png"/><Relationship Id="rId36" Type="http://schemas.openxmlformats.org/officeDocument/2006/relationships/image" Target="../media/image1424.png"/><Relationship Id="rId283" Type="http://schemas.openxmlformats.org/officeDocument/2006/relationships/image" Target="../media/image1547.png"/><Relationship Id="rId339" Type="http://schemas.openxmlformats.org/officeDocument/2006/relationships/image" Target="../media/image2129.png"/><Relationship Id="rId490" Type="http://schemas.openxmlformats.org/officeDocument/2006/relationships/customXml" Target="../ink/ink2254.xml"/><Relationship Id="rId78" Type="http://schemas.openxmlformats.org/officeDocument/2006/relationships/image" Target="../media/image1445.png"/><Relationship Id="rId101" Type="http://schemas.openxmlformats.org/officeDocument/2006/relationships/customXml" Target="../ink/ink2059.xml"/><Relationship Id="rId143" Type="http://schemas.openxmlformats.org/officeDocument/2006/relationships/image" Target="../media/image1477.png"/><Relationship Id="rId185" Type="http://schemas.openxmlformats.org/officeDocument/2006/relationships/image" Target="../media/image1498.png"/><Relationship Id="rId350" Type="http://schemas.openxmlformats.org/officeDocument/2006/relationships/customXml" Target="../ink/ink2184.xml"/><Relationship Id="rId406" Type="http://schemas.openxmlformats.org/officeDocument/2006/relationships/customXml" Target="../ink/ink2212.xml"/><Relationship Id="rId9" Type="http://schemas.openxmlformats.org/officeDocument/2006/relationships/customXml" Target="../ink/ink2013.xml"/><Relationship Id="rId210" Type="http://schemas.openxmlformats.org/officeDocument/2006/relationships/customXml" Target="../ink/ink2114.xml"/><Relationship Id="rId392" Type="http://schemas.openxmlformats.org/officeDocument/2006/relationships/customXml" Target="../ink/ink2205.xml"/><Relationship Id="rId448" Type="http://schemas.openxmlformats.org/officeDocument/2006/relationships/customXml" Target="../ink/ink2233.xml"/><Relationship Id="rId252" Type="http://schemas.openxmlformats.org/officeDocument/2006/relationships/customXml" Target="../ink/ink2135.xml"/><Relationship Id="rId294" Type="http://schemas.openxmlformats.org/officeDocument/2006/relationships/customXml" Target="../ink/ink2156.xml"/><Relationship Id="rId308" Type="http://schemas.openxmlformats.org/officeDocument/2006/relationships/customXml" Target="../ink/ink2163.xml"/><Relationship Id="rId47" Type="http://schemas.openxmlformats.org/officeDocument/2006/relationships/customXml" Target="../ink/ink2032.xml"/><Relationship Id="rId89" Type="http://schemas.openxmlformats.org/officeDocument/2006/relationships/customXml" Target="../ink/ink2053.xml"/><Relationship Id="rId112" Type="http://schemas.openxmlformats.org/officeDocument/2006/relationships/image" Target="../media/image1462.png"/><Relationship Id="rId154" Type="http://schemas.openxmlformats.org/officeDocument/2006/relationships/customXml" Target="../ink/ink2086.xml"/><Relationship Id="rId361" Type="http://schemas.openxmlformats.org/officeDocument/2006/relationships/image" Target="../media/image2140.png"/><Relationship Id="rId196" Type="http://schemas.openxmlformats.org/officeDocument/2006/relationships/customXml" Target="../ink/ink2107.xml"/><Relationship Id="rId417" Type="http://schemas.openxmlformats.org/officeDocument/2006/relationships/image" Target="../media/image2169.png"/><Relationship Id="rId459" Type="http://schemas.openxmlformats.org/officeDocument/2006/relationships/image" Target="../media/image2190.png"/><Relationship Id="rId16" Type="http://schemas.openxmlformats.org/officeDocument/2006/relationships/image" Target="../media/image1414.png"/><Relationship Id="rId221" Type="http://schemas.openxmlformats.org/officeDocument/2006/relationships/image" Target="../media/image1516.png"/><Relationship Id="rId263" Type="http://schemas.openxmlformats.org/officeDocument/2006/relationships/image" Target="../media/image1537.png"/><Relationship Id="rId319" Type="http://schemas.openxmlformats.org/officeDocument/2006/relationships/image" Target="../media/image2119.png"/><Relationship Id="rId470" Type="http://schemas.openxmlformats.org/officeDocument/2006/relationships/customXml" Target="../ink/ink2244.xml"/><Relationship Id="rId58" Type="http://schemas.openxmlformats.org/officeDocument/2006/relationships/image" Target="../media/image1435.png"/><Relationship Id="rId123" Type="http://schemas.openxmlformats.org/officeDocument/2006/relationships/customXml" Target="../ink/ink2070.xml"/><Relationship Id="rId330" Type="http://schemas.openxmlformats.org/officeDocument/2006/relationships/customXml" Target="../ink/ink2174.xml"/><Relationship Id="rId165" Type="http://schemas.openxmlformats.org/officeDocument/2006/relationships/image" Target="../media/image1488.png"/><Relationship Id="rId372" Type="http://schemas.openxmlformats.org/officeDocument/2006/relationships/customXml" Target="../ink/ink2195.xml"/><Relationship Id="rId428" Type="http://schemas.openxmlformats.org/officeDocument/2006/relationships/customXml" Target="../ink/ink2223.xml"/><Relationship Id="rId232" Type="http://schemas.openxmlformats.org/officeDocument/2006/relationships/customXml" Target="../ink/ink2125.xml"/><Relationship Id="rId274" Type="http://schemas.openxmlformats.org/officeDocument/2006/relationships/customXml" Target="../ink/ink2146.xml"/><Relationship Id="rId481" Type="http://schemas.openxmlformats.org/officeDocument/2006/relationships/image" Target="../media/image2201.png"/><Relationship Id="rId27" Type="http://schemas.openxmlformats.org/officeDocument/2006/relationships/customXml" Target="../ink/ink2022.xml"/><Relationship Id="rId69" Type="http://schemas.openxmlformats.org/officeDocument/2006/relationships/customXml" Target="../ink/ink2043.xml"/><Relationship Id="rId134" Type="http://schemas.openxmlformats.org/officeDocument/2006/relationships/image" Target="../media/image1473.png"/><Relationship Id="rId80" Type="http://schemas.openxmlformats.org/officeDocument/2006/relationships/image" Target="../media/image1446.png"/><Relationship Id="rId176" Type="http://schemas.openxmlformats.org/officeDocument/2006/relationships/customXml" Target="../ink/ink2097.xml"/><Relationship Id="rId341" Type="http://schemas.openxmlformats.org/officeDocument/2006/relationships/image" Target="../media/image2130.png"/><Relationship Id="rId383" Type="http://schemas.openxmlformats.org/officeDocument/2006/relationships/image" Target="../media/image2151.png"/><Relationship Id="rId439" Type="http://schemas.openxmlformats.org/officeDocument/2006/relationships/image" Target="../media/image2180.png"/><Relationship Id="rId201" Type="http://schemas.openxmlformats.org/officeDocument/2006/relationships/image" Target="../media/image1506.png"/><Relationship Id="rId243" Type="http://schemas.openxmlformats.org/officeDocument/2006/relationships/image" Target="../media/image1527.png"/><Relationship Id="rId285" Type="http://schemas.openxmlformats.org/officeDocument/2006/relationships/image" Target="../media/image1548.png"/><Relationship Id="rId450" Type="http://schemas.openxmlformats.org/officeDocument/2006/relationships/customXml" Target="../ink/ink2234.xml"/><Relationship Id="rId38" Type="http://schemas.openxmlformats.org/officeDocument/2006/relationships/image" Target="../media/image1425.png"/><Relationship Id="rId103" Type="http://schemas.openxmlformats.org/officeDocument/2006/relationships/customXml" Target="../ink/ink2060.xml"/><Relationship Id="rId310" Type="http://schemas.openxmlformats.org/officeDocument/2006/relationships/customXml" Target="../ink/ink2164.xml"/><Relationship Id="rId492" Type="http://schemas.openxmlformats.org/officeDocument/2006/relationships/customXml" Target="../ink/ink2255.xml"/><Relationship Id="rId91" Type="http://schemas.openxmlformats.org/officeDocument/2006/relationships/customXml" Target="../ink/ink2054.xml"/><Relationship Id="rId145" Type="http://schemas.openxmlformats.org/officeDocument/2006/relationships/image" Target="../media/image1478.png"/><Relationship Id="rId187" Type="http://schemas.openxmlformats.org/officeDocument/2006/relationships/image" Target="../media/image1499.png"/><Relationship Id="rId352" Type="http://schemas.openxmlformats.org/officeDocument/2006/relationships/customXml" Target="../ink/ink2185.xml"/><Relationship Id="rId394" Type="http://schemas.openxmlformats.org/officeDocument/2006/relationships/customXml" Target="../ink/ink2206.xml"/><Relationship Id="rId408" Type="http://schemas.openxmlformats.org/officeDocument/2006/relationships/customXml" Target="../ink/ink2213.xml"/><Relationship Id="rId212" Type="http://schemas.openxmlformats.org/officeDocument/2006/relationships/customXml" Target="../ink/ink2115.xml"/><Relationship Id="rId254" Type="http://schemas.openxmlformats.org/officeDocument/2006/relationships/customXml" Target="../ink/ink2136.xml"/><Relationship Id="rId49" Type="http://schemas.openxmlformats.org/officeDocument/2006/relationships/customXml" Target="../ink/ink2033.xml"/><Relationship Id="rId114" Type="http://schemas.openxmlformats.org/officeDocument/2006/relationships/image" Target="../media/image1463.png"/><Relationship Id="rId296" Type="http://schemas.openxmlformats.org/officeDocument/2006/relationships/customXml" Target="../ink/ink2157.xml"/><Relationship Id="rId461" Type="http://schemas.openxmlformats.org/officeDocument/2006/relationships/image" Target="../media/image2191.png"/><Relationship Id="rId60" Type="http://schemas.openxmlformats.org/officeDocument/2006/relationships/image" Target="../media/image1436.png"/><Relationship Id="rId156" Type="http://schemas.openxmlformats.org/officeDocument/2006/relationships/customXml" Target="../ink/ink2087.xml"/><Relationship Id="rId198" Type="http://schemas.openxmlformats.org/officeDocument/2006/relationships/customXml" Target="../ink/ink2108.xml"/><Relationship Id="rId321" Type="http://schemas.openxmlformats.org/officeDocument/2006/relationships/image" Target="../media/image2120.png"/><Relationship Id="rId363" Type="http://schemas.openxmlformats.org/officeDocument/2006/relationships/image" Target="../media/image2141.png"/><Relationship Id="rId419" Type="http://schemas.openxmlformats.org/officeDocument/2006/relationships/image" Target="../media/image2170.png"/><Relationship Id="rId223" Type="http://schemas.openxmlformats.org/officeDocument/2006/relationships/image" Target="../media/image1517.png"/><Relationship Id="rId430" Type="http://schemas.openxmlformats.org/officeDocument/2006/relationships/customXml" Target="../ink/ink2224.xml"/><Relationship Id="rId18" Type="http://schemas.openxmlformats.org/officeDocument/2006/relationships/image" Target="../media/image1415.png"/><Relationship Id="rId265" Type="http://schemas.openxmlformats.org/officeDocument/2006/relationships/image" Target="../media/image1538.png"/><Relationship Id="rId472" Type="http://schemas.openxmlformats.org/officeDocument/2006/relationships/customXml" Target="../ink/ink2245.xml"/><Relationship Id="rId125" Type="http://schemas.openxmlformats.org/officeDocument/2006/relationships/customXml" Target="../ink/ink2071.xml"/><Relationship Id="rId167" Type="http://schemas.openxmlformats.org/officeDocument/2006/relationships/image" Target="../media/image1489.png"/><Relationship Id="rId332" Type="http://schemas.openxmlformats.org/officeDocument/2006/relationships/customXml" Target="../ink/ink2175.xml"/><Relationship Id="rId374" Type="http://schemas.openxmlformats.org/officeDocument/2006/relationships/customXml" Target="../ink/ink2196.xml"/><Relationship Id="rId71" Type="http://schemas.openxmlformats.org/officeDocument/2006/relationships/customXml" Target="../ink/ink2044.xml"/><Relationship Id="rId234" Type="http://schemas.openxmlformats.org/officeDocument/2006/relationships/customXml" Target="../ink/ink2126.xml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2023.xml"/><Relationship Id="rId276" Type="http://schemas.openxmlformats.org/officeDocument/2006/relationships/customXml" Target="../ink/ink2147.xml"/><Relationship Id="rId441" Type="http://schemas.openxmlformats.org/officeDocument/2006/relationships/image" Target="../media/image2181.png"/><Relationship Id="rId483" Type="http://schemas.openxmlformats.org/officeDocument/2006/relationships/image" Target="../media/image2202.png"/><Relationship Id="rId40" Type="http://schemas.openxmlformats.org/officeDocument/2006/relationships/image" Target="../media/image1426.png"/><Relationship Id="rId136" Type="http://schemas.openxmlformats.org/officeDocument/2006/relationships/image" Target="../media/image1474.png"/><Relationship Id="rId178" Type="http://schemas.openxmlformats.org/officeDocument/2006/relationships/customXml" Target="../ink/ink2098.xml"/><Relationship Id="rId301" Type="http://schemas.openxmlformats.org/officeDocument/2006/relationships/image" Target="../media/image1556.png"/><Relationship Id="rId343" Type="http://schemas.openxmlformats.org/officeDocument/2006/relationships/image" Target="../media/image2131.png"/><Relationship Id="rId82" Type="http://schemas.openxmlformats.org/officeDocument/2006/relationships/image" Target="../media/image1447.png"/><Relationship Id="rId203" Type="http://schemas.openxmlformats.org/officeDocument/2006/relationships/image" Target="../media/image1507.png"/><Relationship Id="rId385" Type="http://schemas.openxmlformats.org/officeDocument/2006/relationships/image" Target="../media/image2152.png"/><Relationship Id="rId245" Type="http://schemas.openxmlformats.org/officeDocument/2006/relationships/image" Target="../media/image1528.png"/><Relationship Id="rId287" Type="http://schemas.openxmlformats.org/officeDocument/2006/relationships/image" Target="../media/image1549.png"/><Relationship Id="rId410" Type="http://schemas.openxmlformats.org/officeDocument/2006/relationships/customXml" Target="../ink/ink2214.xml"/><Relationship Id="rId452" Type="http://schemas.openxmlformats.org/officeDocument/2006/relationships/customXml" Target="../ink/ink2235.xml"/><Relationship Id="rId494" Type="http://schemas.openxmlformats.org/officeDocument/2006/relationships/customXml" Target="../ink/ink2256.xml"/><Relationship Id="rId105" Type="http://schemas.openxmlformats.org/officeDocument/2006/relationships/customXml" Target="../ink/ink2061.xml"/><Relationship Id="rId147" Type="http://schemas.openxmlformats.org/officeDocument/2006/relationships/image" Target="../media/image1479.png"/><Relationship Id="rId312" Type="http://schemas.openxmlformats.org/officeDocument/2006/relationships/customXml" Target="../ink/ink2165.xml"/><Relationship Id="rId354" Type="http://schemas.openxmlformats.org/officeDocument/2006/relationships/customXml" Target="../ink/ink2186.xml"/><Relationship Id="rId51" Type="http://schemas.openxmlformats.org/officeDocument/2006/relationships/customXml" Target="../ink/ink2034.xml"/><Relationship Id="rId93" Type="http://schemas.openxmlformats.org/officeDocument/2006/relationships/customXml" Target="../ink/ink2055.xml"/><Relationship Id="rId189" Type="http://schemas.openxmlformats.org/officeDocument/2006/relationships/image" Target="../media/image1500.png"/><Relationship Id="rId396" Type="http://schemas.openxmlformats.org/officeDocument/2006/relationships/customXml" Target="../ink/ink2207.xml"/><Relationship Id="rId214" Type="http://schemas.openxmlformats.org/officeDocument/2006/relationships/customXml" Target="../ink/ink2116.xml"/><Relationship Id="rId256" Type="http://schemas.openxmlformats.org/officeDocument/2006/relationships/customXml" Target="../ink/ink2137.xml"/><Relationship Id="rId298" Type="http://schemas.openxmlformats.org/officeDocument/2006/relationships/customXml" Target="../ink/ink2158.xml"/><Relationship Id="rId421" Type="http://schemas.openxmlformats.org/officeDocument/2006/relationships/image" Target="../media/image2171.png"/><Relationship Id="rId463" Type="http://schemas.openxmlformats.org/officeDocument/2006/relationships/image" Target="../media/image2192.png"/><Relationship Id="rId116" Type="http://schemas.openxmlformats.org/officeDocument/2006/relationships/image" Target="../media/image1464.png"/><Relationship Id="rId158" Type="http://schemas.openxmlformats.org/officeDocument/2006/relationships/customXml" Target="../ink/ink2088.xml"/><Relationship Id="rId323" Type="http://schemas.openxmlformats.org/officeDocument/2006/relationships/image" Target="../media/image2121.png"/><Relationship Id="rId20" Type="http://schemas.openxmlformats.org/officeDocument/2006/relationships/image" Target="../media/image1416.png"/><Relationship Id="rId62" Type="http://schemas.openxmlformats.org/officeDocument/2006/relationships/image" Target="../media/image1437.png"/><Relationship Id="rId365" Type="http://schemas.openxmlformats.org/officeDocument/2006/relationships/image" Target="../media/image2142.png"/><Relationship Id="rId225" Type="http://schemas.openxmlformats.org/officeDocument/2006/relationships/image" Target="../media/image1518.png"/><Relationship Id="rId267" Type="http://schemas.openxmlformats.org/officeDocument/2006/relationships/image" Target="../media/image1539.png"/><Relationship Id="rId432" Type="http://schemas.openxmlformats.org/officeDocument/2006/relationships/customXml" Target="../ink/ink2225.xml"/><Relationship Id="rId474" Type="http://schemas.openxmlformats.org/officeDocument/2006/relationships/customXml" Target="../ink/ink2246.xml"/><Relationship Id="rId127" Type="http://schemas.openxmlformats.org/officeDocument/2006/relationships/customXml" Target="../ink/ink2072.xml"/><Relationship Id="rId10" Type="http://schemas.openxmlformats.org/officeDocument/2006/relationships/image" Target="../media/image1411.png"/><Relationship Id="rId31" Type="http://schemas.openxmlformats.org/officeDocument/2006/relationships/customXml" Target="../ink/ink2024.xml"/><Relationship Id="rId52" Type="http://schemas.openxmlformats.org/officeDocument/2006/relationships/image" Target="../media/image1432.png"/><Relationship Id="rId73" Type="http://schemas.openxmlformats.org/officeDocument/2006/relationships/customXml" Target="../ink/ink2045.xml"/><Relationship Id="rId94" Type="http://schemas.openxmlformats.org/officeDocument/2006/relationships/image" Target="../media/image1453.png"/><Relationship Id="rId148" Type="http://schemas.openxmlformats.org/officeDocument/2006/relationships/customXml" Target="../ink/ink2083.xml"/><Relationship Id="rId169" Type="http://schemas.openxmlformats.org/officeDocument/2006/relationships/image" Target="../media/image1490.png"/><Relationship Id="rId334" Type="http://schemas.openxmlformats.org/officeDocument/2006/relationships/customXml" Target="../ink/ink2176.xml"/><Relationship Id="rId355" Type="http://schemas.openxmlformats.org/officeDocument/2006/relationships/image" Target="../media/image2137.png"/><Relationship Id="rId376" Type="http://schemas.openxmlformats.org/officeDocument/2006/relationships/customXml" Target="../ink/ink2197.xml"/><Relationship Id="rId397" Type="http://schemas.openxmlformats.org/officeDocument/2006/relationships/image" Target="../media/image2159.png"/><Relationship Id="rId4" Type="http://schemas.openxmlformats.org/officeDocument/2006/relationships/image" Target="../media/image1408.png"/><Relationship Id="rId180" Type="http://schemas.openxmlformats.org/officeDocument/2006/relationships/customXml" Target="../ink/ink2099.xml"/><Relationship Id="rId215" Type="http://schemas.openxmlformats.org/officeDocument/2006/relationships/image" Target="../media/image1513.png"/><Relationship Id="rId236" Type="http://schemas.openxmlformats.org/officeDocument/2006/relationships/customXml" Target="../ink/ink2127.xml"/><Relationship Id="rId257" Type="http://schemas.openxmlformats.org/officeDocument/2006/relationships/image" Target="../media/image1534.png"/><Relationship Id="rId278" Type="http://schemas.openxmlformats.org/officeDocument/2006/relationships/customXml" Target="../ink/ink2148.xml"/><Relationship Id="rId401" Type="http://schemas.openxmlformats.org/officeDocument/2006/relationships/image" Target="../media/image2161.png"/><Relationship Id="rId422" Type="http://schemas.openxmlformats.org/officeDocument/2006/relationships/customXml" Target="../ink/ink2220.xml"/><Relationship Id="rId443" Type="http://schemas.openxmlformats.org/officeDocument/2006/relationships/image" Target="../media/image2182.png"/><Relationship Id="rId464" Type="http://schemas.openxmlformats.org/officeDocument/2006/relationships/customXml" Target="../ink/ink2241.xml"/><Relationship Id="rId303" Type="http://schemas.openxmlformats.org/officeDocument/2006/relationships/image" Target="../media/image1557.png"/><Relationship Id="rId485" Type="http://schemas.openxmlformats.org/officeDocument/2006/relationships/image" Target="../media/image2203.png"/><Relationship Id="rId42" Type="http://schemas.openxmlformats.org/officeDocument/2006/relationships/image" Target="../media/image1427.png"/><Relationship Id="rId84" Type="http://schemas.openxmlformats.org/officeDocument/2006/relationships/image" Target="../media/image1448.png"/><Relationship Id="rId138" Type="http://schemas.openxmlformats.org/officeDocument/2006/relationships/customXml" Target="../ink/ink2078.xml"/><Relationship Id="rId345" Type="http://schemas.openxmlformats.org/officeDocument/2006/relationships/image" Target="../media/image2132.png"/><Relationship Id="rId387" Type="http://schemas.openxmlformats.org/officeDocument/2006/relationships/image" Target="../media/image2154.png"/><Relationship Id="rId191" Type="http://schemas.openxmlformats.org/officeDocument/2006/relationships/image" Target="../media/image1501.png"/><Relationship Id="rId205" Type="http://schemas.openxmlformats.org/officeDocument/2006/relationships/image" Target="../media/image1508.png"/><Relationship Id="rId247" Type="http://schemas.openxmlformats.org/officeDocument/2006/relationships/image" Target="../media/image1529.png"/><Relationship Id="rId412" Type="http://schemas.openxmlformats.org/officeDocument/2006/relationships/customXml" Target="../ink/ink2215.xml"/><Relationship Id="rId107" Type="http://schemas.openxmlformats.org/officeDocument/2006/relationships/customXml" Target="../ink/ink2062.xml"/><Relationship Id="rId289" Type="http://schemas.openxmlformats.org/officeDocument/2006/relationships/image" Target="../media/image1550.png"/><Relationship Id="rId454" Type="http://schemas.openxmlformats.org/officeDocument/2006/relationships/customXml" Target="../ink/ink2236.xml"/><Relationship Id="rId496" Type="http://schemas.openxmlformats.org/officeDocument/2006/relationships/customXml" Target="../ink/ink2257.xml"/><Relationship Id="rId11" Type="http://schemas.openxmlformats.org/officeDocument/2006/relationships/customXml" Target="../ink/ink2014.xml"/><Relationship Id="rId53" Type="http://schemas.openxmlformats.org/officeDocument/2006/relationships/customXml" Target="../ink/ink2035.xml"/><Relationship Id="rId149" Type="http://schemas.openxmlformats.org/officeDocument/2006/relationships/image" Target="../media/image1480.png"/><Relationship Id="rId314" Type="http://schemas.openxmlformats.org/officeDocument/2006/relationships/customXml" Target="../ink/ink2166.xml"/><Relationship Id="rId356" Type="http://schemas.openxmlformats.org/officeDocument/2006/relationships/customXml" Target="../ink/ink2187.xml"/><Relationship Id="rId398" Type="http://schemas.openxmlformats.org/officeDocument/2006/relationships/customXml" Target="../ink/ink2208.xml"/><Relationship Id="rId95" Type="http://schemas.openxmlformats.org/officeDocument/2006/relationships/customXml" Target="../ink/ink2056.xml"/><Relationship Id="rId160" Type="http://schemas.openxmlformats.org/officeDocument/2006/relationships/customXml" Target="../ink/ink2089.xml"/><Relationship Id="rId216" Type="http://schemas.openxmlformats.org/officeDocument/2006/relationships/customXml" Target="../ink/ink2117.xml"/><Relationship Id="rId423" Type="http://schemas.openxmlformats.org/officeDocument/2006/relationships/image" Target="../media/image2172.png"/><Relationship Id="rId258" Type="http://schemas.openxmlformats.org/officeDocument/2006/relationships/customXml" Target="../ink/ink2138.xml"/><Relationship Id="rId465" Type="http://schemas.openxmlformats.org/officeDocument/2006/relationships/image" Target="../media/image2193.png"/><Relationship Id="rId22" Type="http://schemas.openxmlformats.org/officeDocument/2006/relationships/image" Target="../media/image1417.png"/><Relationship Id="rId64" Type="http://schemas.openxmlformats.org/officeDocument/2006/relationships/image" Target="../media/image1438.png"/><Relationship Id="rId118" Type="http://schemas.openxmlformats.org/officeDocument/2006/relationships/image" Target="../media/image1465.png"/><Relationship Id="rId325" Type="http://schemas.openxmlformats.org/officeDocument/2006/relationships/image" Target="../media/image2122.png"/><Relationship Id="rId367" Type="http://schemas.openxmlformats.org/officeDocument/2006/relationships/image" Target="../media/image2143.png"/><Relationship Id="rId171" Type="http://schemas.openxmlformats.org/officeDocument/2006/relationships/image" Target="../media/image1491.png"/><Relationship Id="rId227" Type="http://schemas.openxmlformats.org/officeDocument/2006/relationships/image" Target="../media/image1519.png"/><Relationship Id="rId269" Type="http://schemas.openxmlformats.org/officeDocument/2006/relationships/image" Target="../media/image1540.png"/><Relationship Id="rId434" Type="http://schemas.openxmlformats.org/officeDocument/2006/relationships/customXml" Target="../ink/ink2226.xml"/><Relationship Id="rId476" Type="http://schemas.openxmlformats.org/officeDocument/2006/relationships/customXml" Target="../ink/ink2247.xml"/><Relationship Id="rId33" Type="http://schemas.openxmlformats.org/officeDocument/2006/relationships/customXml" Target="../ink/ink2025.xml"/><Relationship Id="rId129" Type="http://schemas.openxmlformats.org/officeDocument/2006/relationships/customXml" Target="../ink/ink2073.xml"/><Relationship Id="rId280" Type="http://schemas.openxmlformats.org/officeDocument/2006/relationships/customXml" Target="../ink/ink2149.xml"/><Relationship Id="rId336" Type="http://schemas.openxmlformats.org/officeDocument/2006/relationships/customXml" Target="../ink/ink2177.xml"/><Relationship Id="rId501" Type="http://schemas.openxmlformats.org/officeDocument/2006/relationships/image" Target="../media/image2211.png"/><Relationship Id="rId75" Type="http://schemas.openxmlformats.org/officeDocument/2006/relationships/customXml" Target="../ink/ink2046.xml"/><Relationship Id="rId140" Type="http://schemas.openxmlformats.org/officeDocument/2006/relationships/customXml" Target="../ink/ink2079.xml"/><Relationship Id="rId182" Type="http://schemas.openxmlformats.org/officeDocument/2006/relationships/customXml" Target="../ink/ink2100.xml"/><Relationship Id="rId378" Type="http://schemas.openxmlformats.org/officeDocument/2006/relationships/customXml" Target="../ink/ink2198.xml"/><Relationship Id="rId403" Type="http://schemas.openxmlformats.org/officeDocument/2006/relationships/image" Target="../media/image2162.png"/><Relationship Id="rId6" Type="http://schemas.openxmlformats.org/officeDocument/2006/relationships/image" Target="../media/image1409.png"/><Relationship Id="rId238" Type="http://schemas.openxmlformats.org/officeDocument/2006/relationships/customXml" Target="../ink/ink2128.xml"/><Relationship Id="rId445" Type="http://schemas.openxmlformats.org/officeDocument/2006/relationships/image" Target="../media/image2183.png"/><Relationship Id="rId487" Type="http://schemas.openxmlformats.org/officeDocument/2006/relationships/image" Target="../media/image2204.png"/><Relationship Id="rId291" Type="http://schemas.openxmlformats.org/officeDocument/2006/relationships/image" Target="../media/image1551.png"/><Relationship Id="rId305" Type="http://schemas.openxmlformats.org/officeDocument/2006/relationships/image" Target="../media/image1558.png"/><Relationship Id="rId347" Type="http://schemas.openxmlformats.org/officeDocument/2006/relationships/image" Target="../media/image2133.png"/><Relationship Id="rId44" Type="http://schemas.openxmlformats.org/officeDocument/2006/relationships/image" Target="../media/image1428.png"/><Relationship Id="rId86" Type="http://schemas.openxmlformats.org/officeDocument/2006/relationships/image" Target="../media/image1449.png"/><Relationship Id="rId151" Type="http://schemas.openxmlformats.org/officeDocument/2006/relationships/image" Target="../media/image1481.png"/><Relationship Id="rId389" Type="http://schemas.openxmlformats.org/officeDocument/2006/relationships/image" Target="../media/image2155.png"/><Relationship Id="rId193" Type="http://schemas.openxmlformats.org/officeDocument/2006/relationships/image" Target="../media/image1502.png"/><Relationship Id="rId207" Type="http://schemas.openxmlformats.org/officeDocument/2006/relationships/image" Target="../media/image1509.png"/><Relationship Id="rId249" Type="http://schemas.openxmlformats.org/officeDocument/2006/relationships/image" Target="../media/image1530.png"/><Relationship Id="rId414" Type="http://schemas.openxmlformats.org/officeDocument/2006/relationships/customXml" Target="../ink/ink2216.xml"/><Relationship Id="rId456" Type="http://schemas.openxmlformats.org/officeDocument/2006/relationships/customXml" Target="../ink/ink2237.xml"/><Relationship Id="rId498" Type="http://schemas.openxmlformats.org/officeDocument/2006/relationships/customXml" Target="../ink/ink2258.xml"/><Relationship Id="rId13" Type="http://schemas.openxmlformats.org/officeDocument/2006/relationships/customXml" Target="../ink/ink2015.xml"/><Relationship Id="rId109" Type="http://schemas.openxmlformats.org/officeDocument/2006/relationships/customXml" Target="../ink/ink2063.xml"/><Relationship Id="rId260" Type="http://schemas.openxmlformats.org/officeDocument/2006/relationships/customXml" Target="../ink/ink2139.xml"/><Relationship Id="rId316" Type="http://schemas.openxmlformats.org/officeDocument/2006/relationships/customXml" Target="../ink/ink2167.xml"/><Relationship Id="rId55" Type="http://schemas.openxmlformats.org/officeDocument/2006/relationships/customXml" Target="../ink/ink2036.xml"/><Relationship Id="rId97" Type="http://schemas.openxmlformats.org/officeDocument/2006/relationships/customXml" Target="../ink/ink2057.xml"/><Relationship Id="rId120" Type="http://schemas.openxmlformats.org/officeDocument/2006/relationships/image" Target="../media/image1466.png"/><Relationship Id="rId358" Type="http://schemas.openxmlformats.org/officeDocument/2006/relationships/customXml" Target="../ink/ink2188.xml"/><Relationship Id="rId162" Type="http://schemas.openxmlformats.org/officeDocument/2006/relationships/customXml" Target="../ink/ink2090.xml"/><Relationship Id="rId218" Type="http://schemas.openxmlformats.org/officeDocument/2006/relationships/customXml" Target="../ink/ink2118.xml"/><Relationship Id="rId425" Type="http://schemas.openxmlformats.org/officeDocument/2006/relationships/image" Target="../media/image2173.png"/><Relationship Id="rId467" Type="http://schemas.openxmlformats.org/officeDocument/2006/relationships/image" Target="../media/image2194.png"/><Relationship Id="rId271" Type="http://schemas.openxmlformats.org/officeDocument/2006/relationships/image" Target="../media/image1541.png"/><Relationship Id="rId24" Type="http://schemas.openxmlformats.org/officeDocument/2006/relationships/image" Target="../media/image1418.png"/><Relationship Id="rId66" Type="http://schemas.openxmlformats.org/officeDocument/2006/relationships/image" Target="../media/image1439.png"/><Relationship Id="rId131" Type="http://schemas.openxmlformats.org/officeDocument/2006/relationships/customXml" Target="../ink/ink2074.xml"/><Relationship Id="rId327" Type="http://schemas.openxmlformats.org/officeDocument/2006/relationships/image" Target="../media/image2123.png"/><Relationship Id="rId369" Type="http://schemas.openxmlformats.org/officeDocument/2006/relationships/image" Target="../media/image2144.png"/><Relationship Id="rId173" Type="http://schemas.openxmlformats.org/officeDocument/2006/relationships/image" Target="../media/image1492.png"/><Relationship Id="rId229" Type="http://schemas.openxmlformats.org/officeDocument/2006/relationships/image" Target="../media/image1520.png"/><Relationship Id="rId380" Type="http://schemas.openxmlformats.org/officeDocument/2006/relationships/customXml" Target="../ink/ink2199.xml"/><Relationship Id="rId436" Type="http://schemas.openxmlformats.org/officeDocument/2006/relationships/customXml" Target="../ink/ink2227.xml"/><Relationship Id="rId240" Type="http://schemas.openxmlformats.org/officeDocument/2006/relationships/customXml" Target="../ink/ink2129.xml"/><Relationship Id="rId478" Type="http://schemas.openxmlformats.org/officeDocument/2006/relationships/customXml" Target="../ink/ink2248.xml"/><Relationship Id="rId35" Type="http://schemas.openxmlformats.org/officeDocument/2006/relationships/customXml" Target="../ink/ink2026.xml"/><Relationship Id="rId77" Type="http://schemas.openxmlformats.org/officeDocument/2006/relationships/customXml" Target="../ink/ink2047.xml"/><Relationship Id="rId100" Type="http://schemas.openxmlformats.org/officeDocument/2006/relationships/image" Target="../media/image1456.png"/><Relationship Id="rId282" Type="http://schemas.openxmlformats.org/officeDocument/2006/relationships/customXml" Target="../ink/ink2150.xml"/><Relationship Id="rId338" Type="http://schemas.openxmlformats.org/officeDocument/2006/relationships/customXml" Target="../ink/ink2178.xml"/><Relationship Id="rId503" Type="http://schemas.openxmlformats.org/officeDocument/2006/relationships/image" Target="../media/image2212.png"/><Relationship Id="rId8" Type="http://schemas.openxmlformats.org/officeDocument/2006/relationships/image" Target="../media/image1410.png"/><Relationship Id="rId142" Type="http://schemas.openxmlformats.org/officeDocument/2006/relationships/customXml" Target="../ink/ink2080.xml"/><Relationship Id="rId184" Type="http://schemas.openxmlformats.org/officeDocument/2006/relationships/customXml" Target="../ink/ink2101.xml"/><Relationship Id="rId391" Type="http://schemas.openxmlformats.org/officeDocument/2006/relationships/image" Target="../media/image2156.png"/><Relationship Id="rId405" Type="http://schemas.openxmlformats.org/officeDocument/2006/relationships/image" Target="../media/image2163.png"/><Relationship Id="rId447" Type="http://schemas.openxmlformats.org/officeDocument/2006/relationships/image" Target="../media/image2184.png"/><Relationship Id="rId251" Type="http://schemas.openxmlformats.org/officeDocument/2006/relationships/image" Target="../media/image1531.png"/><Relationship Id="rId489" Type="http://schemas.openxmlformats.org/officeDocument/2006/relationships/image" Target="../media/image2205.png"/><Relationship Id="rId46" Type="http://schemas.openxmlformats.org/officeDocument/2006/relationships/image" Target="../media/image1429.png"/><Relationship Id="rId293" Type="http://schemas.openxmlformats.org/officeDocument/2006/relationships/image" Target="../media/image1552.png"/><Relationship Id="rId307" Type="http://schemas.openxmlformats.org/officeDocument/2006/relationships/image" Target="../media/image1559.png"/><Relationship Id="rId349" Type="http://schemas.openxmlformats.org/officeDocument/2006/relationships/image" Target="../media/image2134.png"/><Relationship Id="rId88" Type="http://schemas.openxmlformats.org/officeDocument/2006/relationships/image" Target="../media/image1450.png"/><Relationship Id="rId111" Type="http://schemas.openxmlformats.org/officeDocument/2006/relationships/customXml" Target="../ink/ink2064.xml"/><Relationship Id="rId153" Type="http://schemas.openxmlformats.org/officeDocument/2006/relationships/image" Target="../media/image1482.png"/><Relationship Id="rId195" Type="http://schemas.openxmlformats.org/officeDocument/2006/relationships/image" Target="../media/image1503.png"/><Relationship Id="rId209" Type="http://schemas.openxmlformats.org/officeDocument/2006/relationships/image" Target="../media/image1510.png"/><Relationship Id="rId360" Type="http://schemas.openxmlformats.org/officeDocument/2006/relationships/customXml" Target="../ink/ink2189.xml"/><Relationship Id="rId416" Type="http://schemas.openxmlformats.org/officeDocument/2006/relationships/customXml" Target="../ink/ink2217.xml"/><Relationship Id="rId220" Type="http://schemas.openxmlformats.org/officeDocument/2006/relationships/customXml" Target="../ink/ink2119.xml"/><Relationship Id="rId458" Type="http://schemas.openxmlformats.org/officeDocument/2006/relationships/customXml" Target="../ink/ink2238.xml"/><Relationship Id="rId15" Type="http://schemas.openxmlformats.org/officeDocument/2006/relationships/customXml" Target="../ink/ink2016.xml"/><Relationship Id="rId57" Type="http://schemas.openxmlformats.org/officeDocument/2006/relationships/customXml" Target="../ink/ink2037.xml"/><Relationship Id="rId262" Type="http://schemas.openxmlformats.org/officeDocument/2006/relationships/customXml" Target="../ink/ink2140.xml"/><Relationship Id="rId318" Type="http://schemas.openxmlformats.org/officeDocument/2006/relationships/customXml" Target="../ink/ink2168.xml"/><Relationship Id="rId99" Type="http://schemas.openxmlformats.org/officeDocument/2006/relationships/customXml" Target="../ink/ink2058.xml"/><Relationship Id="rId122" Type="http://schemas.openxmlformats.org/officeDocument/2006/relationships/image" Target="../media/image1467.png"/><Relationship Id="rId164" Type="http://schemas.openxmlformats.org/officeDocument/2006/relationships/customXml" Target="../ink/ink2091.xml"/><Relationship Id="rId371" Type="http://schemas.openxmlformats.org/officeDocument/2006/relationships/image" Target="../media/image2145.png"/><Relationship Id="rId427" Type="http://schemas.openxmlformats.org/officeDocument/2006/relationships/image" Target="../media/image2174.png"/><Relationship Id="rId469" Type="http://schemas.openxmlformats.org/officeDocument/2006/relationships/image" Target="../media/image2195.png"/><Relationship Id="rId26" Type="http://schemas.openxmlformats.org/officeDocument/2006/relationships/image" Target="../media/image1419.png"/><Relationship Id="rId231" Type="http://schemas.openxmlformats.org/officeDocument/2006/relationships/image" Target="../media/image1521.png"/><Relationship Id="rId273" Type="http://schemas.openxmlformats.org/officeDocument/2006/relationships/image" Target="../media/image1542.png"/><Relationship Id="rId329" Type="http://schemas.openxmlformats.org/officeDocument/2006/relationships/image" Target="../media/image2124.png"/><Relationship Id="rId480" Type="http://schemas.openxmlformats.org/officeDocument/2006/relationships/customXml" Target="../ink/ink2249.xml"/><Relationship Id="rId68" Type="http://schemas.openxmlformats.org/officeDocument/2006/relationships/image" Target="../media/image1440.png"/><Relationship Id="rId133" Type="http://schemas.openxmlformats.org/officeDocument/2006/relationships/customXml" Target="../ink/ink2075.xml"/><Relationship Id="rId175" Type="http://schemas.openxmlformats.org/officeDocument/2006/relationships/image" Target="../media/image1493.png"/><Relationship Id="rId340" Type="http://schemas.openxmlformats.org/officeDocument/2006/relationships/customXml" Target="../ink/ink2179.xml"/><Relationship Id="rId200" Type="http://schemas.openxmlformats.org/officeDocument/2006/relationships/customXml" Target="../ink/ink2109.xml"/><Relationship Id="rId382" Type="http://schemas.openxmlformats.org/officeDocument/2006/relationships/customXml" Target="../ink/ink2200.xml"/><Relationship Id="rId438" Type="http://schemas.openxmlformats.org/officeDocument/2006/relationships/customXml" Target="../ink/ink2228.xml"/><Relationship Id="rId242" Type="http://schemas.openxmlformats.org/officeDocument/2006/relationships/customXml" Target="../ink/ink2130.xml"/><Relationship Id="rId284" Type="http://schemas.openxmlformats.org/officeDocument/2006/relationships/customXml" Target="../ink/ink2151.xml"/><Relationship Id="rId491" Type="http://schemas.openxmlformats.org/officeDocument/2006/relationships/image" Target="../media/image2206.png"/><Relationship Id="rId37" Type="http://schemas.openxmlformats.org/officeDocument/2006/relationships/customXml" Target="../ink/ink2027.xml"/><Relationship Id="rId79" Type="http://schemas.openxmlformats.org/officeDocument/2006/relationships/customXml" Target="../ink/ink2048.xml"/><Relationship Id="rId102" Type="http://schemas.openxmlformats.org/officeDocument/2006/relationships/image" Target="../media/image1457.png"/><Relationship Id="rId144" Type="http://schemas.openxmlformats.org/officeDocument/2006/relationships/customXml" Target="../ink/ink2081.xml"/><Relationship Id="rId90" Type="http://schemas.openxmlformats.org/officeDocument/2006/relationships/image" Target="../media/image1451.png"/><Relationship Id="rId186" Type="http://schemas.openxmlformats.org/officeDocument/2006/relationships/customXml" Target="../ink/ink2102.xml"/><Relationship Id="rId351" Type="http://schemas.openxmlformats.org/officeDocument/2006/relationships/image" Target="../media/image2135.png"/><Relationship Id="rId393" Type="http://schemas.openxmlformats.org/officeDocument/2006/relationships/image" Target="../media/image2157.png"/><Relationship Id="rId407" Type="http://schemas.openxmlformats.org/officeDocument/2006/relationships/image" Target="../media/image2164.png"/><Relationship Id="rId449" Type="http://schemas.openxmlformats.org/officeDocument/2006/relationships/image" Target="../media/image2185.png"/><Relationship Id="rId211" Type="http://schemas.openxmlformats.org/officeDocument/2006/relationships/image" Target="../media/image1511.png"/><Relationship Id="rId253" Type="http://schemas.openxmlformats.org/officeDocument/2006/relationships/image" Target="../media/image1532.png"/><Relationship Id="rId295" Type="http://schemas.openxmlformats.org/officeDocument/2006/relationships/image" Target="../media/image1553.png"/><Relationship Id="rId309" Type="http://schemas.openxmlformats.org/officeDocument/2006/relationships/image" Target="../media/image1560.png"/><Relationship Id="rId460" Type="http://schemas.openxmlformats.org/officeDocument/2006/relationships/customXml" Target="../ink/ink2239.xml"/><Relationship Id="rId48" Type="http://schemas.openxmlformats.org/officeDocument/2006/relationships/image" Target="../media/image1430.png"/><Relationship Id="rId113" Type="http://schemas.openxmlformats.org/officeDocument/2006/relationships/customXml" Target="../ink/ink2065.xml"/><Relationship Id="rId320" Type="http://schemas.openxmlformats.org/officeDocument/2006/relationships/customXml" Target="../ink/ink2169.xml"/><Relationship Id="rId155" Type="http://schemas.openxmlformats.org/officeDocument/2006/relationships/image" Target="../media/image1483.png"/><Relationship Id="rId197" Type="http://schemas.openxmlformats.org/officeDocument/2006/relationships/image" Target="../media/image1504.png"/><Relationship Id="rId362" Type="http://schemas.openxmlformats.org/officeDocument/2006/relationships/customXml" Target="../ink/ink2190.xml"/><Relationship Id="rId418" Type="http://schemas.openxmlformats.org/officeDocument/2006/relationships/customXml" Target="../ink/ink2218.xml"/><Relationship Id="rId222" Type="http://schemas.openxmlformats.org/officeDocument/2006/relationships/customXml" Target="../ink/ink2120.xml"/><Relationship Id="rId264" Type="http://schemas.openxmlformats.org/officeDocument/2006/relationships/customXml" Target="../ink/ink2141.xml"/><Relationship Id="rId471" Type="http://schemas.openxmlformats.org/officeDocument/2006/relationships/image" Target="../media/image2196.png"/><Relationship Id="rId17" Type="http://schemas.openxmlformats.org/officeDocument/2006/relationships/customXml" Target="../ink/ink2017.xml"/><Relationship Id="rId59" Type="http://schemas.openxmlformats.org/officeDocument/2006/relationships/customXml" Target="../ink/ink2038.xml"/><Relationship Id="rId124" Type="http://schemas.openxmlformats.org/officeDocument/2006/relationships/image" Target="../media/image1468.png"/><Relationship Id="rId70" Type="http://schemas.openxmlformats.org/officeDocument/2006/relationships/image" Target="../media/image1441.png"/><Relationship Id="rId166" Type="http://schemas.openxmlformats.org/officeDocument/2006/relationships/customXml" Target="../ink/ink2092.xml"/><Relationship Id="rId331" Type="http://schemas.openxmlformats.org/officeDocument/2006/relationships/image" Target="../media/image2125.png"/><Relationship Id="rId373" Type="http://schemas.openxmlformats.org/officeDocument/2006/relationships/image" Target="../media/image2146.png"/><Relationship Id="rId429" Type="http://schemas.openxmlformats.org/officeDocument/2006/relationships/image" Target="../media/image217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22.png"/><Relationship Id="rId440" Type="http://schemas.openxmlformats.org/officeDocument/2006/relationships/customXml" Target="../ink/ink2229.xml"/><Relationship Id="rId28" Type="http://schemas.openxmlformats.org/officeDocument/2006/relationships/image" Target="../media/image1420.png"/><Relationship Id="rId275" Type="http://schemas.openxmlformats.org/officeDocument/2006/relationships/image" Target="../media/image1543.png"/><Relationship Id="rId300" Type="http://schemas.openxmlformats.org/officeDocument/2006/relationships/customXml" Target="../ink/ink2159.xml"/><Relationship Id="rId482" Type="http://schemas.openxmlformats.org/officeDocument/2006/relationships/customXml" Target="../ink/ink2250.xml"/><Relationship Id="rId81" Type="http://schemas.openxmlformats.org/officeDocument/2006/relationships/customXml" Target="../ink/ink2049.xml"/><Relationship Id="rId135" Type="http://schemas.openxmlformats.org/officeDocument/2006/relationships/customXml" Target="../ink/ink2076.xml"/><Relationship Id="rId177" Type="http://schemas.openxmlformats.org/officeDocument/2006/relationships/image" Target="../media/image1494.png"/><Relationship Id="rId342" Type="http://schemas.openxmlformats.org/officeDocument/2006/relationships/customXml" Target="../ink/ink2180.xml"/><Relationship Id="rId384" Type="http://schemas.openxmlformats.org/officeDocument/2006/relationships/customXml" Target="../ink/ink2201.xml"/><Relationship Id="rId202" Type="http://schemas.openxmlformats.org/officeDocument/2006/relationships/customXml" Target="../ink/ink2110.xml"/><Relationship Id="rId244" Type="http://schemas.openxmlformats.org/officeDocument/2006/relationships/customXml" Target="../ink/ink2131.xml"/><Relationship Id="rId39" Type="http://schemas.openxmlformats.org/officeDocument/2006/relationships/customXml" Target="../ink/ink2028.xml"/><Relationship Id="rId286" Type="http://schemas.openxmlformats.org/officeDocument/2006/relationships/customXml" Target="../ink/ink2152.xml"/><Relationship Id="rId451" Type="http://schemas.openxmlformats.org/officeDocument/2006/relationships/image" Target="../media/image2186.png"/><Relationship Id="rId493" Type="http://schemas.openxmlformats.org/officeDocument/2006/relationships/image" Target="../media/image2207.png"/><Relationship Id="rId50" Type="http://schemas.openxmlformats.org/officeDocument/2006/relationships/image" Target="../media/image1431.png"/><Relationship Id="rId104" Type="http://schemas.openxmlformats.org/officeDocument/2006/relationships/image" Target="../media/image1458.png"/><Relationship Id="rId146" Type="http://schemas.openxmlformats.org/officeDocument/2006/relationships/customXml" Target="../ink/ink2082.xml"/><Relationship Id="rId188" Type="http://schemas.openxmlformats.org/officeDocument/2006/relationships/customXml" Target="../ink/ink2103.xml"/><Relationship Id="rId311" Type="http://schemas.openxmlformats.org/officeDocument/2006/relationships/image" Target="../media/image1561.png"/><Relationship Id="rId353" Type="http://schemas.openxmlformats.org/officeDocument/2006/relationships/image" Target="../media/image2136.png"/><Relationship Id="rId395" Type="http://schemas.openxmlformats.org/officeDocument/2006/relationships/image" Target="../media/image2158.png"/><Relationship Id="rId409" Type="http://schemas.openxmlformats.org/officeDocument/2006/relationships/image" Target="../media/image2165.png"/><Relationship Id="rId92" Type="http://schemas.openxmlformats.org/officeDocument/2006/relationships/image" Target="../media/image1452.png"/><Relationship Id="rId213" Type="http://schemas.openxmlformats.org/officeDocument/2006/relationships/image" Target="../media/image1512.png"/><Relationship Id="rId420" Type="http://schemas.openxmlformats.org/officeDocument/2006/relationships/customXml" Target="../ink/ink2219.xml"/><Relationship Id="rId255" Type="http://schemas.openxmlformats.org/officeDocument/2006/relationships/image" Target="../media/image1533.png"/><Relationship Id="rId297" Type="http://schemas.openxmlformats.org/officeDocument/2006/relationships/image" Target="../media/image1554.png"/><Relationship Id="rId462" Type="http://schemas.openxmlformats.org/officeDocument/2006/relationships/customXml" Target="../ink/ink2240.xml"/><Relationship Id="rId115" Type="http://schemas.openxmlformats.org/officeDocument/2006/relationships/customXml" Target="../ink/ink2066.xml"/><Relationship Id="rId157" Type="http://schemas.openxmlformats.org/officeDocument/2006/relationships/image" Target="../media/image1484.png"/><Relationship Id="rId322" Type="http://schemas.openxmlformats.org/officeDocument/2006/relationships/customXml" Target="../ink/ink2170.xml"/><Relationship Id="rId364" Type="http://schemas.openxmlformats.org/officeDocument/2006/relationships/customXml" Target="../ink/ink2191.xml"/><Relationship Id="rId61" Type="http://schemas.openxmlformats.org/officeDocument/2006/relationships/customXml" Target="../ink/ink2039.xml"/><Relationship Id="rId199" Type="http://schemas.openxmlformats.org/officeDocument/2006/relationships/image" Target="../media/image1505.png"/><Relationship Id="rId19" Type="http://schemas.openxmlformats.org/officeDocument/2006/relationships/customXml" Target="../ink/ink2018.xml"/><Relationship Id="rId224" Type="http://schemas.openxmlformats.org/officeDocument/2006/relationships/customXml" Target="../ink/ink2121.xml"/><Relationship Id="rId266" Type="http://schemas.openxmlformats.org/officeDocument/2006/relationships/customXml" Target="../ink/ink2142.xml"/><Relationship Id="rId431" Type="http://schemas.openxmlformats.org/officeDocument/2006/relationships/image" Target="../media/image2176.png"/><Relationship Id="rId473" Type="http://schemas.openxmlformats.org/officeDocument/2006/relationships/image" Target="../media/image2197.png"/><Relationship Id="rId30" Type="http://schemas.openxmlformats.org/officeDocument/2006/relationships/image" Target="../media/image1421.png"/><Relationship Id="rId126" Type="http://schemas.openxmlformats.org/officeDocument/2006/relationships/image" Target="../media/image1469.png"/><Relationship Id="rId168" Type="http://schemas.openxmlformats.org/officeDocument/2006/relationships/customXml" Target="../ink/ink2093.xml"/><Relationship Id="rId333" Type="http://schemas.openxmlformats.org/officeDocument/2006/relationships/image" Target="../media/image2126.png"/><Relationship Id="rId72" Type="http://schemas.openxmlformats.org/officeDocument/2006/relationships/image" Target="../media/image1442.png"/><Relationship Id="rId375" Type="http://schemas.openxmlformats.org/officeDocument/2006/relationships/image" Target="../media/image2147.png"/><Relationship Id="rId3" Type="http://schemas.openxmlformats.org/officeDocument/2006/relationships/customXml" Target="../ink/ink2010.xml"/><Relationship Id="rId235" Type="http://schemas.openxmlformats.org/officeDocument/2006/relationships/image" Target="../media/image1523.png"/><Relationship Id="rId277" Type="http://schemas.openxmlformats.org/officeDocument/2006/relationships/image" Target="../media/image1544.png"/><Relationship Id="rId400" Type="http://schemas.openxmlformats.org/officeDocument/2006/relationships/customXml" Target="../ink/ink2209.xml"/><Relationship Id="rId442" Type="http://schemas.openxmlformats.org/officeDocument/2006/relationships/customXml" Target="../ink/ink2230.xml"/><Relationship Id="rId484" Type="http://schemas.openxmlformats.org/officeDocument/2006/relationships/customXml" Target="../ink/ink2251.xml"/><Relationship Id="rId137" Type="http://schemas.openxmlformats.org/officeDocument/2006/relationships/customXml" Target="../ink/ink2077.xml"/><Relationship Id="rId302" Type="http://schemas.openxmlformats.org/officeDocument/2006/relationships/customXml" Target="../ink/ink2160.xml"/><Relationship Id="rId344" Type="http://schemas.openxmlformats.org/officeDocument/2006/relationships/customXml" Target="../ink/ink2181.xml"/><Relationship Id="rId41" Type="http://schemas.openxmlformats.org/officeDocument/2006/relationships/customXml" Target="../ink/ink2029.xml"/><Relationship Id="rId83" Type="http://schemas.openxmlformats.org/officeDocument/2006/relationships/customXml" Target="../ink/ink2050.xml"/><Relationship Id="rId179" Type="http://schemas.openxmlformats.org/officeDocument/2006/relationships/image" Target="../media/image1495.png"/><Relationship Id="rId386" Type="http://schemas.openxmlformats.org/officeDocument/2006/relationships/customXml" Target="../ink/ink2202.xml"/><Relationship Id="rId190" Type="http://schemas.openxmlformats.org/officeDocument/2006/relationships/customXml" Target="../ink/ink2104.xml"/><Relationship Id="rId204" Type="http://schemas.openxmlformats.org/officeDocument/2006/relationships/customXml" Target="../ink/ink2111.xml"/><Relationship Id="rId246" Type="http://schemas.openxmlformats.org/officeDocument/2006/relationships/customXml" Target="../ink/ink2132.xml"/><Relationship Id="rId288" Type="http://schemas.openxmlformats.org/officeDocument/2006/relationships/customXml" Target="../ink/ink2153.xml"/><Relationship Id="rId411" Type="http://schemas.openxmlformats.org/officeDocument/2006/relationships/image" Target="../media/image2166.png"/><Relationship Id="rId453" Type="http://schemas.openxmlformats.org/officeDocument/2006/relationships/image" Target="../media/image2187.png"/><Relationship Id="rId106" Type="http://schemas.openxmlformats.org/officeDocument/2006/relationships/image" Target="../media/image1459.png"/><Relationship Id="rId313" Type="http://schemas.openxmlformats.org/officeDocument/2006/relationships/image" Target="../media/image1562.png"/><Relationship Id="rId495" Type="http://schemas.openxmlformats.org/officeDocument/2006/relationships/image" Target="../media/image220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bsc.princeton.edu/sites/default/files/Non-Cooperative_Games_Nash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hyperlink" Target="http://www.u.arizona.edu/~mwalker/econ519/Nash_Eqm_ProcNAS_1950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.xml"/><Relationship Id="rId117" Type="http://schemas.openxmlformats.org/officeDocument/2006/relationships/image" Target="../media/image70.png"/><Relationship Id="rId21" Type="http://schemas.openxmlformats.org/officeDocument/2006/relationships/image" Target="../media/image1571.png"/><Relationship Id="rId42" Type="http://schemas.openxmlformats.org/officeDocument/2006/relationships/customXml" Target="../ink/ink57.xml"/><Relationship Id="rId47" Type="http://schemas.openxmlformats.org/officeDocument/2006/relationships/image" Target="../media/image3510.png"/><Relationship Id="rId63" Type="http://schemas.openxmlformats.org/officeDocument/2006/relationships/image" Target="../media/image43.png"/><Relationship Id="rId68" Type="http://schemas.openxmlformats.org/officeDocument/2006/relationships/customXml" Target="../ink/ink70.xml"/><Relationship Id="rId84" Type="http://schemas.openxmlformats.org/officeDocument/2006/relationships/customXml" Target="../ink/ink78.xml"/><Relationship Id="rId89" Type="http://schemas.openxmlformats.org/officeDocument/2006/relationships/image" Target="../media/image56.png"/><Relationship Id="rId112" Type="http://schemas.openxmlformats.org/officeDocument/2006/relationships/customXml" Target="../ink/ink92.xml"/><Relationship Id="rId16" Type="http://schemas.openxmlformats.org/officeDocument/2006/relationships/customXml" Target="../ink/ink44.xml"/><Relationship Id="rId107" Type="http://schemas.openxmlformats.org/officeDocument/2006/relationships/image" Target="../media/image65.png"/><Relationship Id="rId11" Type="http://schemas.openxmlformats.org/officeDocument/2006/relationships/image" Target="../media/image1566.png"/><Relationship Id="rId32" Type="http://schemas.openxmlformats.org/officeDocument/2006/relationships/customXml" Target="../ink/ink52.xml"/><Relationship Id="rId37" Type="http://schemas.openxmlformats.org/officeDocument/2006/relationships/image" Target="../media/image1579.png"/><Relationship Id="rId53" Type="http://schemas.openxmlformats.org/officeDocument/2006/relationships/image" Target="../media/image3810.png"/><Relationship Id="rId58" Type="http://schemas.openxmlformats.org/officeDocument/2006/relationships/customXml" Target="../ink/ink65.xml"/><Relationship Id="rId74" Type="http://schemas.openxmlformats.org/officeDocument/2006/relationships/customXml" Target="../ink/ink73.xml"/><Relationship Id="rId79" Type="http://schemas.openxmlformats.org/officeDocument/2006/relationships/image" Target="../media/image51.png"/><Relationship Id="rId102" Type="http://schemas.openxmlformats.org/officeDocument/2006/relationships/customXml" Target="../ink/ink87.xml"/><Relationship Id="rId5" Type="http://schemas.openxmlformats.org/officeDocument/2006/relationships/image" Target="../media/image1563.png"/><Relationship Id="rId90" Type="http://schemas.openxmlformats.org/officeDocument/2006/relationships/customXml" Target="../ink/ink81.xml"/><Relationship Id="rId95" Type="http://schemas.openxmlformats.org/officeDocument/2006/relationships/image" Target="../media/image59.png"/><Relationship Id="rId22" Type="http://schemas.openxmlformats.org/officeDocument/2006/relationships/customXml" Target="../ink/ink47.xml"/><Relationship Id="rId27" Type="http://schemas.openxmlformats.org/officeDocument/2006/relationships/image" Target="../media/image1574.png"/><Relationship Id="rId43" Type="http://schemas.openxmlformats.org/officeDocument/2006/relationships/image" Target="../media/image3310.png"/><Relationship Id="rId48" Type="http://schemas.openxmlformats.org/officeDocument/2006/relationships/customXml" Target="../ink/ink60.xml"/><Relationship Id="rId64" Type="http://schemas.openxmlformats.org/officeDocument/2006/relationships/customXml" Target="../ink/ink68.xml"/><Relationship Id="rId69" Type="http://schemas.openxmlformats.org/officeDocument/2006/relationships/image" Target="../media/image46.png"/><Relationship Id="rId113" Type="http://schemas.openxmlformats.org/officeDocument/2006/relationships/image" Target="../media/image68.png"/><Relationship Id="rId80" Type="http://schemas.openxmlformats.org/officeDocument/2006/relationships/customXml" Target="../ink/ink76.xml"/><Relationship Id="rId85" Type="http://schemas.openxmlformats.org/officeDocument/2006/relationships/image" Target="../media/image54.png"/><Relationship Id="rId12" Type="http://schemas.openxmlformats.org/officeDocument/2006/relationships/customXml" Target="../ink/ink42.xml"/><Relationship Id="rId17" Type="http://schemas.openxmlformats.org/officeDocument/2006/relationships/image" Target="../media/image1569.png"/><Relationship Id="rId33" Type="http://schemas.openxmlformats.org/officeDocument/2006/relationships/image" Target="../media/image1577.png"/><Relationship Id="rId38" Type="http://schemas.openxmlformats.org/officeDocument/2006/relationships/customXml" Target="../ink/ink55.xml"/><Relationship Id="rId59" Type="http://schemas.openxmlformats.org/officeDocument/2006/relationships/image" Target="../media/image41.png"/><Relationship Id="rId103" Type="http://schemas.openxmlformats.org/officeDocument/2006/relationships/image" Target="../media/image63.png"/><Relationship Id="rId108" Type="http://schemas.openxmlformats.org/officeDocument/2006/relationships/customXml" Target="../ink/ink90.xml"/><Relationship Id="rId54" Type="http://schemas.openxmlformats.org/officeDocument/2006/relationships/customXml" Target="../ink/ink63.xml"/><Relationship Id="rId70" Type="http://schemas.openxmlformats.org/officeDocument/2006/relationships/customXml" Target="../ink/ink71.xml"/><Relationship Id="rId75" Type="http://schemas.openxmlformats.org/officeDocument/2006/relationships/image" Target="../media/image49.png"/><Relationship Id="rId91" Type="http://schemas.openxmlformats.org/officeDocument/2006/relationships/image" Target="../media/image57.png"/><Relationship Id="rId96" Type="http://schemas.openxmlformats.org/officeDocument/2006/relationships/customXml" Target="../ink/ink8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.xml"/><Relationship Id="rId23" Type="http://schemas.openxmlformats.org/officeDocument/2006/relationships/image" Target="../media/image1572.png"/><Relationship Id="rId28" Type="http://schemas.openxmlformats.org/officeDocument/2006/relationships/customXml" Target="../ink/ink50.xml"/><Relationship Id="rId49" Type="http://schemas.openxmlformats.org/officeDocument/2006/relationships/image" Target="../media/image3610.png"/><Relationship Id="rId114" Type="http://schemas.openxmlformats.org/officeDocument/2006/relationships/customXml" Target="../ink/ink93.xml"/><Relationship Id="rId10" Type="http://schemas.openxmlformats.org/officeDocument/2006/relationships/customXml" Target="../ink/ink41.xml"/><Relationship Id="rId31" Type="http://schemas.openxmlformats.org/officeDocument/2006/relationships/image" Target="../media/image1576.png"/><Relationship Id="rId44" Type="http://schemas.openxmlformats.org/officeDocument/2006/relationships/customXml" Target="../ink/ink58.xml"/><Relationship Id="rId52" Type="http://schemas.openxmlformats.org/officeDocument/2006/relationships/customXml" Target="../ink/ink62.xml"/><Relationship Id="rId60" Type="http://schemas.openxmlformats.org/officeDocument/2006/relationships/customXml" Target="../ink/ink66.xml"/><Relationship Id="rId65" Type="http://schemas.openxmlformats.org/officeDocument/2006/relationships/image" Target="../media/image44.png"/><Relationship Id="rId73" Type="http://schemas.openxmlformats.org/officeDocument/2006/relationships/image" Target="../media/image48.png"/><Relationship Id="rId78" Type="http://schemas.openxmlformats.org/officeDocument/2006/relationships/customXml" Target="../ink/ink75.xml"/><Relationship Id="rId81" Type="http://schemas.openxmlformats.org/officeDocument/2006/relationships/image" Target="../media/image52.png"/><Relationship Id="rId86" Type="http://schemas.openxmlformats.org/officeDocument/2006/relationships/customXml" Target="../ink/ink79.xml"/><Relationship Id="rId94" Type="http://schemas.openxmlformats.org/officeDocument/2006/relationships/customXml" Target="../ink/ink83.xml"/><Relationship Id="rId99" Type="http://schemas.openxmlformats.org/officeDocument/2006/relationships/image" Target="../media/image61.png"/><Relationship Id="rId101" Type="http://schemas.openxmlformats.org/officeDocument/2006/relationships/image" Target="../media/image62.png"/><Relationship Id="rId4" Type="http://schemas.openxmlformats.org/officeDocument/2006/relationships/customXml" Target="../ink/ink38.xml"/><Relationship Id="rId9" Type="http://schemas.openxmlformats.org/officeDocument/2006/relationships/image" Target="../media/image1565.png"/><Relationship Id="rId13" Type="http://schemas.openxmlformats.org/officeDocument/2006/relationships/image" Target="../media/image1567.png"/><Relationship Id="rId18" Type="http://schemas.openxmlformats.org/officeDocument/2006/relationships/customXml" Target="../ink/ink45.xml"/><Relationship Id="rId39" Type="http://schemas.openxmlformats.org/officeDocument/2006/relationships/image" Target="../media/image3110.png"/><Relationship Id="rId109" Type="http://schemas.openxmlformats.org/officeDocument/2006/relationships/image" Target="../media/image66.png"/><Relationship Id="rId34" Type="http://schemas.openxmlformats.org/officeDocument/2006/relationships/customXml" Target="../ink/ink53.xml"/><Relationship Id="rId50" Type="http://schemas.openxmlformats.org/officeDocument/2006/relationships/customXml" Target="../ink/ink61.xml"/><Relationship Id="rId55" Type="http://schemas.openxmlformats.org/officeDocument/2006/relationships/image" Target="../media/image39.png"/><Relationship Id="rId76" Type="http://schemas.openxmlformats.org/officeDocument/2006/relationships/customXml" Target="../ink/ink74.xml"/><Relationship Id="rId97" Type="http://schemas.openxmlformats.org/officeDocument/2006/relationships/image" Target="../media/image60.png"/><Relationship Id="rId104" Type="http://schemas.openxmlformats.org/officeDocument/2006/relationships/customXml" Target="../ink/ink88.xml"/><Relationship Id="rId7" Type="http://schemas.openxmlformats.org/officeDocument/2006/relationships/image" Target="../media/image1564.png"/><Relationship Id="rId71" Type="http://schemas.openxmlformats.org/officeDocument/2006/relationships/image" Target="../media/image47.png"/><Relationship Id="rId92" Type="http://schemas.openxmlformats.org/officeDocument/2006/relationships/customXml" Target="../ink/ink82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575.png"/><Relationship Id="rId24" Type="http://schemas.openxmlformats.org/officeDocument/2006/relationships/customXml" Target="../ink/ink48.xml"/><Relationship Id="rId40" Type="http://schemas.openxmlformats.org/officeDocument/2006/relationships/customXml" Target="../ink/ink56.xml"/><Relationship Id="rId45" Type="http://schemas.openxmlformats.org/officeDocument/2006/relationships/image" Target="../media/image3410.png"/><Relationship Id="rId66" Type="http://schemas.openxmlformats.org/officeDocument/2006/relationships/customXml" Target="../ink/ink69.xml"/><Relationship Id="rId87" Type="http://schemas.openxmlformats.org/officeDocument/2006/relationships/image" Target="../media/image55.png"/><Relationship Id="rId110" Type="http://schemas.openxmlformats.org/officeDocument/2006/relationships/customXml" Target="../ink/ink91.xml"/><Relationship Id="rId115" Type="http://schemas.openxmlformats.org/officeDocument/2006/relationships/image" Target="../media/image69.png"/><Relationship Id="rId61" Type="http://schemas.openxmlformats.org/officeDocument/2006/relationships/image" Target="../media/image42.png"/><Relationship Id="rId82" Type="http://schemas.openxmlformats.org/officeDocument/2006/relationships/customXml" Target="../ink/ink77.xml"/><Relationship Id="rId19" Type="http://schemas.openxmlformats.org/officeDocument/2006/relationships/image" Target="../media/image1570.png"/><Relationship Id="rId14" Type="http://schemas.openxmlformats.org/officeDocument/2006/relationships/customXml" Target="../ink/ink43.xml"/><Relationship Id="rId30" Type="http://schemas.openxmlformats.org/officeDocument/2006/relationships/customXml" Target="../ink/ink51.xml"/><Relationship Id="rId35" Type="http://schemas.openxmlformats.org/officeDocument/2006/relationships/image" Target="../media/image1578.png"/><Relationship Id="rId56" Type="http://schemas.openxmlformats.org/officeDocument/2006/relationships/customXml" Target="../ink/ink64.xml"/><Relationship Id="rId77" Type="http://schemas.openxmlformats.org/officeDocument/2006/relationships/image" Target="../media/image50.png"/><Relationship Id="rId100" Type="http://schemas.openxmlformats.org/officeDocument/2006/relationships/customXml" Target="../ink/ink86.xml"/><Relationship Id="rId105" Type="http://schemas.openxmlformats.org/officeDocument/2006/relationships/image" Target="../media/image64.png"/><Relationship Id="rId8" Type="http://schemas.openxmlformats.org/officeDocument/2006/relationships/customXml" Target="../ink/ink40.xml"/><Relationship Id="rId51" Type="http://schemas.openxmlformats.org/officeDocument/2006/relationships/image" Target="../media/image3710.png"/><Relationship Id="rId72" Type="http://schemas.openxmlformats.org/officeDocument/2006/relationships/customXml" Target="../ink/ink72.xml"/><Relationship Id="rId93" Type="http://schemas.openxmlformats.org/officeDocument/2006/relationships/image" Target="../media/image58.png"/><Relationship Id="rId98" Type="http://schemas.openxmlformats.org/officeDocument/2006/relationships/customXml" Target="../ink/ink85.xml"/><Relationship Id="rId3" Type="http://schemas.openxmlformats.org/officeDocument/2006/relationships/image" Target="NULL"/><Relationship Id="rId25" Type="http://schemas.openxmlformats.org/officeDocument/2006/relationships/image" Target="../media/image1573.png"/><Relationship Id="rId46" Type="http://schemas.openxmlformats.org/officeDocument/2006/relationships/customXml" Target="../ink/ink59.xml"/><Relationship Id="rId67" Type="http://schemas.openxmlformats.org/officeDocument/2006/relationships/image" Target="../media/image45.png"/><Relationship Id="rId116" Type="http://schemas.openxmlformats.org/officeDocument/2006/relationships/customXml" Target="../ink/ink94.xml"/><Relationship Id="rId20" Type="http://schemas.openxmlformats.org/officeDocument/2006/relationships/customXml" Target="../ink/ink46.xml"/><Relationship Id="rId41" Type="http://schemas.openxmlformats.org/officeDocument/2006/relationships/image" Target="../media/image3210.png"/><Relationship Id="rId62" Type="http://schemas.openxmlformats.org/officeDocument/2006/relationships/customXml" Target="../ink/ink67.xml"/><Relationship Id="rId83" Type="http://schemas.openxmlformats.org/officeDocument/2006/relationships/image" Target="../media/image53.png"/><Relationship Id="rId88" Type="http://schemas.openxmlformats.org/officeDocument/2006/relationships/customXml" Target="../ink/ink80.xml"/><Relationship Id="rId111" Type="http://schemas.openxmlformats.org/officeDocument/2006/relationships/image" Target="../media/image67.png"/><Relationship Id="rId15" Type="http://schemas.openxmlformats.org/officeDocument/2006/relationships/image" Target="../media/image1568.png"/><Relationship Id="rId36" Type="http://schemas.openxmlformats.org/officeDocument/2006/relationships/customXml" Target="../ink/ink54.xml"/><Relationship Id="rId57" Type="http://schemas.openxmlformats.org/officeDocument/2006/relationships/image" Target="../media/image40.png"/><Relationship Id="rId106" Type="http://schemas.openxmlformats.org/officeDocument/2006/relationships/customXml" Target="../ink/ink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2&amp;v=wA4KS546rZo&amp;feature=emb_log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0qjK3TWZE8" TargetMode="Externa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33.png"/><Relationship Id="rId299" Type="http://schemas.openxmlformats.org/officeDocument/2006/relationships/image" Target="../media/image1724.png"/><Relationship Id="rId21" Type="http://schemas.openxmlformats.org/officeDocument/2006/relationships/image" Target="../media/image1585.png"/><Relationship Id="rId63" Type="http://schemas.openxmlformats.org/officeDocument/2006/relationships/image" Target="../media/image1606.png"/><Relationship Id="rId159" Type="http://schemas.openxmlformats.org/officeDocument/2006/relationships/image" Target="../media/image1654.png"/><Relationship Id="rId324" Type="http://schemas.openxmlformats.org/officeDocument/2006/relationships/customXml" Target="../ink/ink252.xml"/><Relationship Id="rId170" Type="http://schemas.openxmlformats.org/officeDocument/2006/relationships/customXml" Target="../ink/ink175.xml"/><Relationship Id="rId226" Type="http://schemas.openxmlformats.org/officeDocument/2006/relationships/customXml" Target="../ink/ink203.xml"/><Relationship Id="rId268" Type="http://schemas.openxmlformats.org/officeDocument/2006/relationships/customXml" Target="../ink/ink224.xml"/><Relationship Id="rId32" Type="http://schemas.openxmlformats.org/officeDocument/2006/relationships/customXml" Target="../ink/ink106.xml"/><Relationship Id="rId74" Type="http://schemas.openxmlformats.org/officeDocument/2006/relationships/customXml" Target="../ink/ink127.xml"/><Relationship Id="rId128" Type="http://schemas.openxmlformats.org/officeDocument/2006/relationships/customXml" Target="../ink/ink154.xml"/><Relationship Id="rId335" Type="http://schemas.openxmlformats.org/officeDocument/2006/relationships/image" Target="../media/image6610.png"/><Relationship Id="rId181" Type="http://schemas.openxmlformats.org/officeDocument/2006/relationships/image" Target="../media/image1665.png"/><Relationship Id="rId237" Type="http://schemas.openxmlformats.org/officeDocument/2006/relationships/image" Target="../media/image1693.png"/><Relationship Id="rId279" Type="http://schemas.openxmlformats.org/officeDocument/2006/relationships/image" Target="../media/image1714.png"/><Relationship Id="rId43" Type="http://schemas.openxmlformats.org/officeDocument/2006/relationships/image" Target="../media/image1596.png"/><Relationship Id="rId139" Type="http://schemas.openxmlformats.org/officeDocument/2006/relationships/image" Target="../media/image1644.png"/><Relationship Id="rId290" Type="http://schemas.openxmlformats.org/officeDocument/2006/relationships/customXml" Target="../ink/ink235.xml"/><Relationship Id="rId304" Type="http://schemas.openxmlformats.org/officeDocument/2006/relationships/customXml" Target="../ink/ink242.xml"/><Relationship Id="rId346" Type="http://schemas.openxmlformats.org/officeDocument/2006/relationships/customXml" Target="../ink/ink263.xml"/><Relationship Id="rId85" Type="http://schemas.openxmlformats.org/officeDocument/2006/relationships/image" Target="../media/image1617.png"/><Relationship Id="rId150" Type="http://schemas.openxmlformats.org/officeDocument/2006/relationships/customXml" Target="../ink/ink165.xml"/><Relationship Id="rId192" Type="http://schemas.openxmlformats.org/officeDocument/2006/relationships/customXml" Target="../ink/ink186.xml"/><Relationship Id="rId206" Type="http://schemas.openxmlformats.org/officeDocument/2006/relationships/customXml" Target="../ink/ink193.xml"/><Relationship Id="rId248" Type="http://schemas.openxmlformats.org/officeDocument/2006/relationships/customXml" Target="../ink/ink214.xml"/><Relationship Id="rId12" Type="http://schemas.openxmlformats.org/officeDocument/2006/relationships/customXml" Target="../ink/ink96.xml"/><Relationship Id="rId108" Type="http://schemas.openxmlformats.org/officeDocument/2006/relationships/customXml" Target="../ink/ink144.xml"/><Relationship Id="rId315" Type="http://schemas.openxmlformats.org/officeDocument/2006/relationships/image" Target="../media/image1732.png"/><Relationship Id="rId357" Type="http://schemas.openxmlformats.org/officeDocument/2006/relationships/image" Target="../media/image77.png"/><Relationship Id="rId54" Type="http://schemas.openxmlformats.org/officeDocument/2006/relationships/customXml" Target="../ink/ink117.xml"/><Relationship Id="rId96" Type="http://schemas.openxmlformats.org/officeDocument/2006/relationships/customXml" Target="../ink/ink138.xml"/><Relationship Id="rId161" Type="http://schemas.openxmlformats.org/officeDocument/2006/relationships/image" Target="../media/image1655.png"/><Relationship Id="rId217" Type="http://schemas.openxmlformats.org/officeDocument/2006/relationships/image" Target="../media/image1683.png"/><Relationship Id="rId259" Type="http://schemas.openxmlformats.org/officeDocument/2006/relationships/image" Target="../media/image1704.png"/><Relationship Id="rId23" Type="http://schemas.openxmlformats.org/officeDocument/2006/relationships/image" Target="../media/image1586.png"/><Relationship Id="rId119" Type="http://schemas.openxmlformats.org/officeDocument/2006/relationships/image" Target="../media/image1634.png"/><Relationship Id="rId270" Type="http://schemas.openxmlformats.org/officeDocument/2006/relationships/customXml" Target="../ink/ink225.xml"/><Relationship Id="rId326" Type="http://schemas.openxmlformats.org/officeDocument/2006/relationships/customXml" Target="../ink/ink253.xml"/><Relationship Id="rId65" Type="http://schemas.openxmlformats.org/officeDocument/2006/relationships/image" Target="../media/image1607.png"/><Relationship Id="rId130" Type="http://schemas.openxmlformats.org/officeDocument/2006/relationships/customXml" Target="../ink/ink155.xml"/><Relationship Id="rId172" Type="http://schemas.openxmlformats.org/officeDocument/2006/relationships/customXml" Target="../ink/ink176.xml"/><Relationship Id="rId228" Type="http://schemas.openxmlformats.org/officeDocument/2006/relationships/customXml" Target="../ink/ink204.xml"/><Relationship Id="rId281" Type="http://schemas.openxmlformats.org/officeDocument/2006/relationships/image" Target="../media/image1715.png"/><Relationship Id="rId337" Type="http://schemas.openxmlformats.org/officeDocument/2006/relationships/image" Target="../media/image6710.png"/><Relationship Id="rId34" Type="http://schemas.openxmlformats.org/officeDocument/2006/relationships/customXml" Target="../ink/ink107.xml"/><Relationship Id="rId76" Type="http://schemas.openxmlformats.org/officeDocument/2006/relationships/customXml" Target="../ink/ink128.xml"/><Relationship Id="rId141" Type="http://schemas.openxmlformats.org/officeDocument/2006/relationships/image" Target="../media/image1645.png"/><Relationship Id="rId183" Type="http://schemas.openxmlformats.org/officeDocument/2006/relationships/image" Target="../media/image1666.png"/><Relationship Id="rId239" Type="http://schemas.openxmlformats.org/officeDocument/2006/relationships/image" Target="../media/image1694.png"/><Relationship Id="rId250" Type="http://schemas.openxmlformats.org/officeDocument/2006/relationships/customXml" Target="../ink/ink215.xml"/><Relationship Id="rId292" Type="http://schemas.openxmlformats.org/officeDocument/2006/relationships/customXml" Target="../ink/ink236.xml"/><Relationship Id="rId306" Type="http://schemas.openxmlformats.org/officeDocument/2006/relationships/customXml" Target="../ink/ink243.xml"/><Relationship Id="rId45" Type="http://schemas.openxmlformats.org/officeDocument/2006/relationships/image" Target="../media/image1597.png"/><Relationship Id="rId87" Type="http://schemas.openxmlformats.org/officeDocument/2006/relationships/image" Target="../media/image1618.png"/><Relationship Id="rId110" Type="http://schemas.openxmlformats.org/officeDocument/2006/relationships/customXml" Target="../ink/ink145.xml"/><Relationship Id="rId348" Type="http://schemas.openxmlformats.org/officeDocument/2006/relationships/customXml" Target="../ink/ink264.xml"/><Relationship Id="rId152" Type="http://schemas.openxmlformats.org/officeDocument/2006/relationships/customXml" Target="../ink/ink166.xml"/><Relationship Id="rId194" Type="http://schemas.openxmlformats.org/officeDocument/2006/relationships/customXml" Target="../ink/ink187.xml"/><Relationship Id="rId208" Type="http://schemas.openxmlformats.org/officeDocument/2006/relationships/customXml" Target="../ink/ink194.xml"/><Relationship Id="rId261" Type="http://schemas.openxmlformats.org/officeDocument/2006/relationships/image" Target="../media/image1705.png"/><Relationship Id="rId14" Type="http://schemas.openxmlformats.org/officeDocument/2006/relationships/customXml" Target="../ink/ink97.xml"/><Relationship Id="rId56" Type="http://schemas.openxmlformats.org/officeDocument/2006/relationships/customXml" Target="../ink/ink118.xml"/><Relationship Id="rId317" Type="http://schemas.openxmlformats.org/officeDocument/2006/relationships/image" Target="../media/image1733.png"/><Relationship Id="rId359" Type="http://schemas.openxmlformats.org/officeDocument/2006/relationships/image" Target="../media/image78.png"/><Relationship Id="rId98" Type="http://schemas.openxmlformats.org/officeDocument/2006/relationships/customXml" Target="../ink/ink139.xml"/><Relationship Id="rId121" Type="http://schemas.openxmlformats.org/officeDocument/2006/relationships/image" Target="../media/image1635.png"/><Relationship Id="rId163" Type="http://schemas.openxmlformats.org/officeDocument/2006/relationships/image" Target="../media/image1656.png"/><Relationship Id="rId219" Type="http://schemas.openxmlformats.org/officeDocument/2006/relationships/image" Target="../media/image1684.png"/><Relationship Id="rId230" Type="http://schemas.openxmlformats.org/officeDocument/2006/relationships/customXml" Target="../ink/ink205.xml"/><Relationship Id="rId25" Type="http://schemas.openxmlformats.org/officeDocument/2006/relationships/image" Target="../media/image1587.png"/><Relationship Id="rId67" Type="http://schemas.openxmlformats.org/officeDocument/2006/relationships/image" Target="../media/image1608.png"/><Relationship Id="rId272" Type="http://schemas.openxmlformats.org/officeDocument/2006/relationships/customXml" Target="../ink/ink226.xml"/><Relationship Id="rId328" Type="http://schemas.openxmlformats.org/officeDocument/2006/relationships/customXml" Target="../ink/ink254.xml"/><Relationship Id="rId88" Type="http://schemas.openxmlformats.org/officeDocument/2006/relationships/customXml" Target="../ink/ink134.xml"/><Relationship Id="rId111" Type="http://schemas.openxmlformats.org/officeDocument/2006/relationships/image" Target="../media/image1630.png"/><Relationship Id="rId132" Type="http://schemas.openxmlformats.org/officeDocument/2006/relationships/customXml" Target="../ink/ink156.xml"/><Relationship Id="rId153" Type="http://schemas.openxmlformats.org/officeDocument/2006/relationships/image" Target="../media/image1651.png"/><Relationship Id="rId174" Type="http://schemas.openxmlformats.org/officeDocument/2006/relationships/customXml" Target="../ink/ink177.xml"/><Relationship Id="rId195" Type="http://schemas.openxmlformats.org/officeDocument/2006/relationships/image" Target="../media/image1672.png"/><Relationship Id="rId209" Type="http://schemas.openxmlformats.org/officeDocument/2006/relationships/image" Target="../media/image1679.png"/><Relationship Id="rId360" Type="http://schemas.openxmlformats.org/officeDocument/2006/relationships/customXml" Target="../ink/ink270.xml"/><Relationship Id="rId220" Type="http://schemas.openxmlformats.org/officeDocument/2006/relationships/customXml" Target="../ink/ink200.xml"/><Relationship Id="rId241" Type="http://schemas.openxmlformats.org/officeDocument/2006/relationships/image" Target="../media/image1695.png"/><Relationship Id="rId15" Type="http://schemas.openxmlformats.org/officeDocument/2006/relationships/image" Target="../media/image1582.png"/><Relationship Id="rId36" Type="http://schemas.openxmlformats.org/officeDocument/2006/relationships/customXml" Target="../ink/ink108.xml"/><Relationship Id="rId57" Type="http://schemas.openxmlformats.org/officeDocument/2006/relationships/image" Target="../media/image1603.png"/><Relationship Id="rId262" Type="http://schemas.openxmlformats.org/officeDocument/2006/relationships/customXml" Target="../ink/ink221.xml"/><Relationship Id="rId283" Type="http://schemas.openxmlformats.org/officeDocument/2006/relationships/image" Target="../media/image1716.png"/><Relationship Id="rId318" Type="http://schemas.openxmlformats.org/officeDocument/2006/relationships/customXml" Target="../ink/ink249.xml"/><Relationship Id="rId339" Type="http://schemas.openxmlformats.org/officeDocument/2006/relationships/image" Target="../media/image6810.png"/><Relationship Id="rId78" Type="http://schemas.openxmlformats.org/officeDocument/2006/relationships/customXml" Target="../ink/ink129.xml"/><Relationship Id="rId99" Type="http://schemas.openxmlformats.org/officeDocument/2006/relationships/image" Target="../media/image1624.png"/><Relationship Id="rId101" Type="http://schemas.openxmlformats.org/officeDocument/2006/relationships/image" Target="../media/image1625.png"/><Relationship Id="rId122" Type="http://schemas.openxmlformats.org/officeDocument/2006/relationships/customXml" Target="../ink/ink151.xml"/><Relationship Id="rId143" Type="http://schemas.openxmlformats.org/officeDocument/2006/relationships/image" Target="../media/image1646.png"/><Relationship Id="rId164" Type="http://schemas.openxmlformats.org/officeDocument/2006/relationships/customXml" Target="../ink/ink172.xml"/><Relationship Id="rId185" Type="http://schemas.openxmlformats.org/officeDocument/2006/relationships/image" Target="../media/image1667.png"/><Relationship Id="rId350" Type="http://schemas.openxmlformats.org/officeDocument/2006/relationships/customXml" Target="../ink/ink265.xml"/><Relationship Id="rId9" Type="http://schemas.openxmlformats.org/officeDocument/2006/relationships/image" Target="NULL"/><Relationship Id="rId210" Type="http://schemas.openxmlformats.org/officeDocument/2006/relationships/customXml" Target="../ink/ink195.xml"/><Relationship Id="rId26" Type="http://schemas.openxmlformats.org/officeDocument/2006/relationships/customXml" Target="../ink/ink103.xml"/><Relationship Id="rId231" Type="http://schemas.openxmlformats.org/officeDocument/2006/relationships/image" Target="../media/image1690.png"/><Relationship Id="rId252" Type="http://schemas.openxmlformats.org/officeDocument/2006/relationships/customXml" Target="../ink/ink216.xml"/><Relationship Id="rId273" Type="http://schemas.openxmlformats.org/officeDocument/2006/relationships/image" Target="../media/image1711.png"/><Relationship Id="rId294" Type="http://schemas.openxmlformats.org/officeDocument/2006/relationships/customXml" Target="../ink/ink237.xml"/><Relationship Id="rId308" Type="http://schemas.openxmlformats.org/officeDocument/2006/relationships/customXml" Target="../ink/ink244.xml"/><Relationship Id="rId329" Type="http://schemas.openxmlformats.org/officeDocument/2006/relationships/image" Target="../media/image1739.png"/><Relationship Id="rId47" Type="http://schemas.openxmlformats.org/officeDocument/2006/relationships/image" Target="../media/image1598.png"/><Relationship Id="rId68" Type="http://schemas.openxmlformats.org/officeDocument/2006/relationships/customXml" Target="../ink/ink124.xml"/><Relationship Id="rId89" Type="http://schemas.openxmlformats.org/officeDocument/2006/relationships/image" Target="../media/image1619.png"/><Relationship Id="rId112" Type="http://schemas.openxmlformats.org/officeDocument/2006/relationships/customXml" Target="../ink/ink146.xml"/><Relationship Id="rId133" Type="http://schemas.openxmlformats.org/officeDocument/2006/relationships/image" Target="../media/image1641.png"/><Relationship Id="rId154" Type="http://schemas.openxmlformats.org/officeDocument/2006/relationships/customXml" Target="../ink/ink167.xml"/><Relationship Id="rId175" Type="http://schemas.openxmlformats.org/officeDocument/2006/relationships/image" Target="../media/image1662.png"/><Relationship Id="rId340" Type="http://schemas.openxmlformats.org/officeDocument/2006/relationships/customXml" Target="../ink/ink260.xml"/><Relationship Id="rId361" Type="http://schemas.openxmlformats.org/officeDocument/2006/relationships/image" Target="../media/image79.png"/><Relationship Id="rId196" Type="http://schemas.openxmlformats.org/officeDocument/2006/relationships/customXml" Target="../ink/ink188.xml"/><Relationship Id="rId200" Type="http://schemas.openxmlformats.org/officeDocument/2006/relationships/customXml" Target="../ink/ink190.xml"/><Relationship Id="rId16" Type="http://schemas.openxmlformats.org/officeDocument/2006/relationships/customXml" Target="../ink/ink98.xml"/><Relationship Id="rId221" Type="http://schemas.openxmlformats.org/officeDocument/2006/relationships/image" Target="../media/image1685.png"/><Relationship Id="rId242" Type="http://schemas.openxmlformats.org/officeDocument/2006/relationships/customXml" Target="../ink/ink211.xml"/><Relationship Id="rId263" Type="http://schemas.openxmlformats.org/officeDocument/2006/relationships/image" Target="../media/image1706.png"/><Relationship Id="rId284" Type="http://schemas.openxmlformats.org/officeDocument/2006/relationships/customXml" Target="../ink/ink232.xml"/><Relationship Id="rId319" Type="http://schemas.openxmlformats.org/officeDocument/2006/relationships/image" Target="../media/image1734.png"/><Relationship Id="rId37" Type="http://schemas.openxmlformats.org/officeDocument/2006/relationships/image" Target="../media/image1593.png"/><Relationship Id="rId58" Type="http://schemas.openxmlformats.org/officeDocument/2006/relationships/customXml" Target="../ink/ink119.xml"/><Relationship Id="rId79" Type="http://schemas.openxmlformats.org/officeDocument/2006/relationships/image" Target="../media/image1614.png"/><Relationship Id="rId102" Type="http://schemas.openxmlformats.org/officeDocument/2006/relationships/customXml" Target="../ink/ink141.xml"/><Relationship Id="rId123" Type="http://schemas.openxmlformats.org/officeDocument/2006/relationships/image" Target="../media/image1636.png"/><Relationship Id="rId144" Type="http://schemas.openxmlformats.org/officeDocument/2006/relationships/customXml" Target="../ink/ink162.xml"/><Relationship Id="rId330" Type="http://schemas.openxmlformats.org/officeDocument/2006/relationships/customXml" Target="../ink/ink255.xml"/><Relationship Id="rId90" Type="http://schemas.openxmlformats.org/officeDocument/2006/relationships/customXml" Target="../ink/ink135.xml"/><Relationship Id="rId165" Type="http://schemas.openxmlformats.org/officeDocument/2006/relationships/image" Target="../media/image1657.png"/><Relationship Id="rId186" Type="http://schemas.openxmlformats.org/officeDocument/2006/relationships/customXml" Target="../ink/ink183.xml"/><Relationship Id="rId351" Type="http://schemas.openxmlformats.org/officeDocument/2006/relationships/image" Target="../media/image74.png"/><Relationship Id="rId211" Type="http://schemas.openxmlformats.org/officeDocument/2006/relationships/image" Target="../media/image1680.png"/><Relationship Id="rId232" Type="http://schemas.openxmlformats.org/officeDocument/2006/relationships/customXml" Target="../ink/ink206.xml"/><Relationship Id="rId253" Type="http://schemas.openxmlformats.org/officeDocument/2006/relationships/image" Target="../media/image1701.png"/><Relationship Id="rId274" Type="http://schemas.openxmlformats.org/officeDocument/2006/relationships/customXml" Target="../ink/ink227.xml"/><Relationship Id="rId295" Type="http://schemas.openxmlformats.org/officeDocument/2006/relationships/image" Target="../media/image1722.png"/><Relationship Id="rId309" Type="http://schemas.openxmlformats.org/officeDocument/2006/relationships/image" Target="../media/image1729.png"/><Relationship Id="rId27" Type="http://schemas.openxmlformats.org/officeDocument/2006/relationships/image" Target="../media/image1588.png"/><Relationship Id="rId48" Type="http://schemas.openxmlformats.org/officeDocument/2006/relationships/customXml" Target="../ink/ink114.xml"/><Relationship Id="rId69" Type="http://schemas.openxmlformats.org/officeDocument/2006/relationships/image" Target="../media/image1609.png"/><Relationship Id="rId113" Type="http://schemas.openxmlformats.org/officeDocument/2006/relationships/image" Target="../media/image1631.png"/><Relationship Id="rId134" Type="http://schemas.openxmlformats.org/officeDocument/2006/relationships/customXml" Target="../ink/ink157.xml"/><Relationship Id="rId320" Type="http://schemas.openxmlformats.org/officeDocument/2006/relationships/customXml" Target="../ink/ink250.xml"/><Relationship Id="rId80" Type="http://schemas.openxmlformats.org/officeDocument/2006/relationships/customXml" Target="../ink/ink130.xml"/><Relationship Id="rId155" Type="http://schemas.openxmlformats.org/officeDocument/2006/relationships/image" Target="../media/image1652.png"/><Relationship Id="rId176" Type="http://schemas.openxmlformats.org/officeDocument/2006/relationships/customXml" Target="../ink/ink178.xml"/><Relationship Id="rId197" Type="http://schemas.openxmlformats.org/officeDocument/2006/relationships/image" Target="../media/image1673.png"/><Relationship Id="rId341" Type="http://schemas.openxmlformats.org/officeDocument/2006/relationships/image" Target="../media/image6910.png"/><Relationship Id="rId362" Type="http://schemas.openxmlformats.org/officeDocument/2006/relationships/customXml" Target="../ink/ink271.xml"/><Relationship Id="rId201" Type="http://schemas.openxmlformats.org/officeDocument/2006/relationships/image" Target="../media/image1675.png"/><Relationship Id="rId222" Type="http://schemas.openxmlformats.org/officeDocument/2006/relationships/customXml" Target="../ink/ink201.xml"/><Relationship Id="rId243" Type="http://schemas.openxmlformats.org/officeDocument/2006/relationships/image" Target="../media/image1696.png"/><Relationship Id="rId264" Type="http://schemas.openxmlformats.org/officeDocument/2006/relationships/customXml" Target="../ink/ink222.xml"/><Relationship Id="rId285" Type="http://schemas.openxmlformats.org/officeDocument/2006/relationships/image" Target="../media/image1717.png"/><Relationship Id="rId17" Type="http://schemas.openxmlformats.org/officeDocument/2006/relationships/image" Target="../media/image1583.png"/><Relationship Id="rId38" Type="http://schemas.openxmlformats.org/officeDocument/2006/relationships/customXml" Target="../ink/ink109.xml"/><Relationship Id="rId59" Type="http://schemas.openxmlformats.org/officeDocument/2006/relationships/image" Target="../media/image1604.png"/><Relationship Id="rId103" Type="http://schemas.openxmlformats.org/officeDocument/2006/relationships/image" Target="../media/image1626.png"/><Relationship Id="rId124" Type="http://schemas.openxmlformats.org/officeDocument/2006/relationships/customXml" Target="../ink/ink152.xml"/><Relationship Id="rId310" Type="http://schemas.openxmlformats.org/officeDocument/2006/relationships/customXml" Target="../ink/ink245.xml"/><Relationship Id="rId70" Type="http://schemas.openxmlformats.org/officeDocument/2006/relationships/customXml" Target="../ink/ink125.xml"/><Relationship Id="rId91" Type="http://schemas.openxmlformats.org/officeDocument/2006/relationships/image" Target="../media/image1620.png"/><Relationship Id="rId145" Type="http://schemas.openxmlformats.org/officeDocument/2006/relationships/image" Target="../media/image1647.png"/><Relationship Id="rId166" Type="http://schemas.openxmlformats.org/officeDocument/2006/relationships/customXml" Target="../ink/ink173.xml"/><Relationship Id="rId187" Type="http://schemas.openxmlformats.org/officeDocument/2006/relationships/image" Target="../media/image1668.png"/><Relationship Id="rId331" Type="http://schemas.openxmlformats.org/officeDocument/2006/relationships/image" Target="../media/image1740.png"/><Relationship Id="rId352" Type="http://schemas.openxmlformats.org/officeDocument/2006/relationships/customXml" Target="../ink/ink26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6.xml"/><Relationship Id="rId233" Type="http://schemas.openxmlformats.org/officeDocument/2006/relationships/image" Target="../media/image1691.png"/><Relationship Id="rId254" Type="http://schemas.openxmlformats.org/officeDocument/2006/relationships/customXml" Target="../ink/ink217.xml"/><Relationship Id="rId28" Type="http://schemas.openxmlformats.org/officeDocument/2006/relationships/customXml" Target="../ink/ink104.xml"/><Relationship Id="rId49" Type="http://schemas.openxmlformats.org/officeDocument/2006/relationships/image" Target="../media/image1599.png"/><Relationship Id="rId114" Type="http://schemas.openxmlformats.org/officeDocument/2006/relationships/customXml" Target="../ink/ink147.xml"/><Relationship Id="rId275" Type="http://schemas.openxmlformats.org/officeDocument/2006/relationships/image" Target="../media/image1712.png"/><Relationship Id="rId296" Type="http://schemas.openxmlformats.org/officeDocument/2006/relationships/customXml" Target="../ink/ink238.xml"/><Relationship Id="rId300" Type="http://schemas.openxmlformats.org/officeDocument/2006/relationships/customXml" Target="../ink/ink240.xml"/><Relationship Id="rId60" Type="http://schemas.openxmlformats.org/officeDocument/2006/relationships/customXml" Target="../ink/ink120.xml"/><Relationship Id="rId81" Type="http://schemas.openxmlformats.org/officeDocument/2006/relationships/image" Target="../media/image1615.png"/><Relationship Id="rId135" Type="http://schemas.openxmlformats.org/officeDocument/2006/relationships/image" Target="../media/image1642.png"/><Relationship Id="rId156" Type="http://schemas.openxmlformats.org/officeDocument/2006/relationships/customXml" Target="../ink/ink168.xml"/><Relationship Id="rId177" Type="http://schemas.openxmlformats.org/officeDocument/2006/relationships/image" Target="../media/image1663.png"/><Relationship Id="rId198" Type="http://schemas.openxmlformats.org/officeDocument/2006/relationships/customXml" Target="../ink/ink189.xml"/><Relationship Id="rId321" Type="http://schemas.openxmlformats.org/officeDocument/2006/relationships/image" Target="../media/image1735.png"/><Relationship Id="rId342" Type="http://schemas.openxmlformats.org/officeDocument/2006/relationships/customXml" Target="../ink/ink261.xml"/><Relationship Id="rId363" Type="http://schemas.openxmlformats.org/officeDocument/2006/relationships/image" Target="../media/image80.png"/><Relationship Id="rId202" Type="http://schemas.openxmlformats.org/officeDocument/2006/relationships/customXml" Target="../ink/ink191.xml"/><Relationship Id="rId223" Type="http://schemas.openxmlformats.org/officeDocument/2006/relationships/image" Target="../media/image1686.png"/><Relationship Id="rId244" Type="http://schemas.openxmlformats.org/officeDocument/2006/relationships/customXml" Target="../ink/ink212.xml"/><Relationship Id="rId18" Type="http://schemas.openxmlformats.org/officeDocument/2006/relationships/customXml" Target="../ink/ink99.xml"/><Relationship Id="rId39" Type="http://schemas.openxmlformats.org/officeDocument/2006/relationships/image" Target="../media/image1594.png"/><Relationship Id="rId265" Type="http://schemas.openxmlformats.org/officeDocument/2006/relationships/image" Target="../media/image1707.png"/><Relationship Id="rId286" Type="http://schemas.openxmlformats.org/officeDocument/2006/relationships/customXml" Target="../ink/ink233.xml"/><Relationship Id="rId50" Type="http://schemas.openxmlformats.org/officeDocument/2006/relationships/customXml" Target="../ink/ink115.xml"/><Relationship Id="rId104" Type="http://schemas.openxmlformats.org/officeDocument/2006/relationships/customXml" Target="../ink/ink142.xml"/><Relationship Id="rId125" Type="http://schemas.openxmlformats.org/officeDocument/2006/relationships/image" Target="../media/image1637.png"/><Relationship Id="rId146" Type="http://schemas.openxmlformats.org/officeDocument/2006/relationships/customXml" Target="../ink/ink163.xml"/><Relationship Id="rId167" Type="http://schemas.openxmlformats.org/officeDocument/2006/relationships/image" Target="../media/image1658.png"/><Relationship Id="rId188" Type="http://schemas.openxmlformats.org/officeDocument/2006/relationships/customXml" Target="../ink/ink184.xml"/><Relationship Id="rId311" Type="http://schemas.openxmlformats.org/officeDocument/2006/relationships/image" Target="../media/image1730.png"/><Relationship Id="rId332" Type="http://schemas.openxmlformats.org/officeDocument/2006/relationships/customXml" Target="../ink/ink256.xml"/><Relationship Id="rId353" Type="http://schemas.openxmlformats.org/officeDocument/2006/relationships/image" Target="../media/image75.png"/><Relationship Id="rId71" Type="http://schemas.openxmlformats.org/officeDocument/2006/relationships/image" Target="../media/image1610.png"/><Relationship Id="rId92" Type="http://schemas.openxmlformats.org/officeDocument/2006/relationships/customXml" Target="../ink/ink136.xml"/><Relationship Id="rId213" Type="http://schemas.openxmlformats.org/officeDocument/2006/relationships/image" Target="../media/image1681.png"/><Relationship Id="rId234" Type="http://schemas.openxmlformats.org/officeDocument/2006/relationships/customXml" Target="../ink/ink207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589.png"/><Relationship Id="rId255" Type="http://schemas.openxmlformats.org/officeDocument/2006/relationships/image" Target="../media/image1702.png"/><Relationship Id="rId276" Type="http://schemas.openxmlformats.org/officeDocument/2006/relationships/customXml" Target="../ink/ink228.xml"/><Relationship Id="rId297" Type="http://schemas.openxmlformats.org/officeDocument/2006/relationships/image" Target="../media/image1723.png"/><Relationship Id="rId40" Type="http://schemas.openxmlformats.org/officeDocument/2006/relationships/customXml" Target="../ink/ink110.xml"/><Relationship Id="rId115" Type="http://schemas.openxmlformats.org/officeDocument/2006/relationships/image" Target="../media/image1632.png"/><Relationship Id="rId136" Type="http://schemas.openxmlformats.org/officeDocument/2006/relationships/customXml" Target="../ink/ink158.xml"/><Relationship Id="rId157" Type="http://schemas.openxmlformats.org/officeDocument/2006/relationships/image" Target="../media/image1653.png"/><Relationship Id="rId178" Type="http://schemas.openxmlformats.org/officeDocument/2006/relationships/customXml" Target="../ink/ink179.xml"/><Relationship Id="rId301" Type="http://schemas.openxmlformats.org/officeDocument/2006/relationships/image" Target="../media/image1725.png"/><Relationship Id="rId322" Type="http://schemas.openxmlformats.org/officeDocument/2006/relationships/customXml" Target="../ink/ink251.xml"/><Relationship Id="rId343" Type="http://schemas.openxmlformats.org/officeDocument/2006/relationships/image" Target="../media/image7010.png"/><Relationship Id="rId364" Type="http://schemas.openxmlformats.org/officeDocument/2006/relationships/customXml" Target="../ink/ink272.xml"/><Relationship Id="rId61" Type="http://schemas.openxmlformats.org/officeDocument/2006/relationships/image" Target="../media/image1605.png"/><Relationship Id="rId82" Type="http://schemas.openxmlformats.org/officeDocument/2006/relationships/customXml" Target="../ink/ink131.xml"/><Relationship Id="rId199" Type="http://schemas.openxmlformats.org/officeDocument/2006/relationships/image" Target="../media/image1674.png"/><Relationship Id="rId203" Type="http://schemas.openxmlformats.org/officeDocument/2006/relationships/image" Target="../media/image1676.png"/><Relationship Id="rId19" Type="http://schemas.openxmlformats.org/officeDocument/2006/relationships/image" Target="../media/image1584.png"/><Relationship Id="rId224" Type="http://schemas.openxmlformats.org/officeDocument/2006/relationships/customXml" Target="../ink/ink202.xml"/><Relationship Id="rId245" Type="http://schemas.openxmlformats.org/officeDocument/2006/relationships/image" Target="../media/image1697.png"/><Relationship Id="rId266" Type="http://schemas.openxmlformats.org/officeDocument/2006/relationships/customXml" Target="../ink/ink223.xml"/><Relationship Id="rId287" Type="http://schemas.openxmlformats.org/officeDocument/2006/relationships/image" Target="../media/image1718.png"/><Relationship Id="rId30" Type="http://schemas.openxmlformats.org/officeDocument/2006/relationships/customXml" Target="../ink/ink105.xml"/><Relationship Id="rId105" Type="http://schemas.openxmlformats.org/officeDocument/2006/relationships/image" Target="../media/image1627.png"/><Relationship Id="rId126" Type="http://schemas.openxmlformats.org/officeDocument/2006/relationships/customXml" Target="../ink/ink153.xml"/><Relationship Id="rId147" Type="http://schemas.openxmlformats.org/officeDocument/2006/relationships/image" Target="../media/image1648.png"/><Relationship Id="rId168" Type="http://schemas.openxmlformats.org/officeDocument/2006/relationships/customXml" Target="../ink/ink174.xml"/><Relationship Id="rId312" Type="http://schemas.openxmlformats.org/officeDocument/2006/relationships/customXml" Target="../ink/ink246.xml"/><Relationship Id="rId333" Type="http://schemas.openxmlformats.org/officeDocument/2006/relationships/image" Target="../media/image1741.png"/><Relationship Id="rId354" Type="http://schemas.openxmlformats.org/officeDocument/2006/relationships/customXml" Target="../ink/ink267.xml"/><Relationship Id="rId51" Type="http://schemas.openxmlformats.org/officeDocument/2006/relationships/image" Target="../media/image1600.png"/><Relationship Id="rId72" Type="http://schemas.openxmlformats.org/officeDocument/2006/relationships/customXml" Target="../ink/ink126.xml"/><Relationship Id="rId93" Type="http://schemas.openxmlformats.org/officeDocument/2006/relationships/image" Target="../media/image1621.png"/><Relationship Id="rId189" Type="http://schemas.openxmlformats.org/officeDocument/2006/relationships/image" Target="../media/image1669.png"/><Relationship Id="rId3" Type="http://schemas.openxmlformats.org/officeDocument/2006/relationships/image" Target="NULL"/><Relationship Id="rId214" Type="http://schemas.openxmlformats.org/officeDocument/2006/relationships/customXml" Target="../ink/ink197.xml"/><Relationship Id="rId235" Type="http://schemas.openxmlformats.org/officeDocument/2006/relationships/image" Target="../media/image1692.png"/><Relationship Id="rId256" Type="http://schemas.openxmlformats.org/officeDocument/2006/relationships/customXml" Target="../ink/ink218.xml"/><Relationship Id="rId277" Type="http://schemas.openxmlformats.org/officeDocument/2006/relationships/image" Target="../media/image1713.png"/><Relationship Id="rId298" Type="http://schemas.openxmlformats.org/officeDocument/2006/relationships/customXml" Target="../ink/ink239.xml"/><Relationship Id="rId116" Type="http://schemas.openxmlformats.org/officeDocument/2006/relationships/customXml" Target="../ink/ink148.xml"/><Relationship Id="rId137" Type="http://schemas.openxmlformats.org/officeDocument/2006/relationships/image" Target="../media/image1643.png"/><Relationship Id="rId158" Type="http://schemas.openxmlformats.org/officeDocument/2006/relationships/customXml" Target="../ink/ink169.xml"/><Relationship Id="rId302" Type="http://schemas.openxmlformats.org/officeDocument/2006/relationships/customXml" Target="../ink/ink241.xml"/><Relationship Id="rId323" Type="http://schemas.openxmlformats.org/officeDocument/2006/relationships/image" Target="../media/image1736.png"/><Relationship Id="rId344" Type="http://schemas.openxmlformats.org/officeDocument/2006/relationships/customXml" Target="../ink/ink262.xml"/><Relationship Id="rId20" Type="http://schemas.openxmlformats.org/officeDocument/2006/relationships/customXml" Target="../ink/ink100.xml"/><Relationship Id="rId41" Type="http://schemas.openxmlformats.org/officeDocument/2006/relationships/image" Target="../media/image1595.png"/><Relationship Id="rId62" Type="http://schemas.openxmlformats.org/officeDocument/2006/relationships/customXml" Target="../ink/ink121.xml"/><Relationship Id="rId83" Type="http://schemas.openxmlformats.org/officeDocument/2006/relationships/image" Target="../media/image1616.png"/><Relationship Id="rId179" Type="http://schemas.openxmlformats.org/officeDocument/2006/relationships/image" Target="../media/image1664.png"/><Relationship Id="rId365" Type="http://schemas.openxmlformats.org/officeDocument/2006/relationships/image" Target="../media/image81.png"/><Relationship Id="rId190" Type="http://schemas.openxmlformats.org/officeDocument/2006/relationships/customXml" Target="../ink/ink185.xml"/><Relationship Id="rId204" Type="http://schemas.openxmlformats.org/officeDocument/2006/relationships/customXml" Target="../ink/ink192.xml"/><Relationship Id="rId225" Type="http://schemas.openxmlformats.org/officeDocument/2006/relationships/image" Target="../media/image1687.png"/><Relationship Id="rId246" Type="http://schemas.openxmlformats.org/officeDocument/2006/relationships/customXml" Target="../ink/ink213.xml"/><Relationship Id="rId267" Type="http://schemas.openxmlformats.org/officeDocument/2006/relationships/image" Target="../media/image1708.png"/><Relationship Id="rId288" Type="http://schemas.openxmlformats.org/officeDocument/2006/relationships/customXml" Target="../ink/ink234.xml"/><Relationship Id="rId106" Type="http://schemas.openxmlformats.org/officeDocument/2006/relationships/customXml" Target="../ink/ink143.xml"/><Relationship Id="rId127" Type="http://schemas.openxmlformats.org/officeDocument/2006/relationships/image" Target="../media/image1638.png"/><Relationship Id="rId313" Type="http://schemas.openxmlformats.org/officeDocument/2006/relationships/image" Target="../media/image1731.png"/><Relationship Id="rId10" Type="http://schemas.openxmlformats.org/officeDocument/2006/relationships/customXml" Target="../ink/ink95.xml"/><Relationship Id="rId31" Type="http://schemas.openxmlformats.org/officeDocument/2006/relationships/image" Target="../media/image1590.png"/><Relationship Id="rId52" Type="http://schemas.openxmlformats.org/officeDocument/2006/relationships/customXml" Target="../ink/ink116.xml"/><Relationship Id="rId73" Type="http://schemas.openxmlformats.org/officeDocument/2006/relationships/image" Target="../media/image1611.png"/><Relationship Id="rId94" Type="http://schemas.openxmlformats.org/officeDocument/2006/relationships/customXml" Target="../ink/ink137.xml"/><Relationship Id="rId148" Type="http://schemas.openxmlformats.org/officeDocument/2006/relationships/customXml" Target="../ink/ink164.xml"/><Relationship Id="rId169" Type="http://schemas.openxmlformats.org/officeDocument/2006/relationships/image" Target="../media/image1659.png"/><Relationship Id="rId334" Type="http://schemas.openxmlformats.org/officeDocument/2006/relationships/customXml" Target="../ink/ink257.xml"/><Relationship Id="rId355" Type="http://schemas.openxmlformats.org/officeDocument/2006/relationships/image" Target="../media/image76.png"/><Relationship Id="rId4" Type="http://schemas.openxmlformats.org/officeDocument/2006/relationships/image" Target="NULL"/><Relationship Id="rId180" Type="http://schemas.openxmlformats.org/officeDocument/2006/relationships/customXml" Target="../ink/ink180.xml"/><Relationship Id="rId215" Type="http://schemas.openxmlformats.org/officeDocument/2006/relationships/image" Target="../media/image1682.png"/><Relationship Id="rId236" Type="http://schemas.openxmlformats.org/officeDocument/2006/relationships/customXml" Target="../ink/ink208.xml"/><Relationship Id="rId257" Type="http://schemas.openxmlformats.org/officeDocument/2006/relationships/image" Target="../media/image1703.png"/><Relationship Id="rId278" Type="http://schemas.openxmlformats.org/officeDocument/2006/relationships/customXml" Target="../ink/ink229.xml"/><Relationship Id="rId303" Type="http://schemas.openxmlformats.org/officeDocument/2006/relationships/image" Target="../media/image1726.png"/><Relationship Id="rId42" Type="http://schemas.openxmlformats.org/officeDocument/2006/relationships/customXml" Target="../ink/ink111.xml"/><Relationship Id="rId84" Type="http://schemas.openxmlformats.org/officeDocument/2006/relationships/customXml" Target="../ink/ink132.xml"/><Relationship Id="rId138" Type="http://schemas.openxmlformats.org/officeDocument/2006/relationships/customXml" Target="../ink/ink159.xml"/><Relationship Id="rId345" Type="http://schemas.openxmlformats.org/officeDocument/2006/relationships/image" Target="../media/image71.png"/><Relationship Id="rId191" Type="http://schemas.openxmlformats.org/officeDocument/2006/relationships/image" Target="../media/image1670.png"/><Relationship Id="rId205" Type="http://schemas.openxmlformats.org/officeDocument/2006/relationships/image" Target="../media/image1677.png"/><Relationship Id="rId247" Type="http://schemas.openxmlformats.org/officeDocument/2006/relationships/image" Target="../media/image1698.png"/><Relationship Id="rId107" Type="http://schemas.openxmlformats.org/officeDocument/2006/relationships/image" Target="../media/image1628.png"/><Relationship Id="rId289" Type="http://schemas.openxmlformats.org/officeDocument/2006/relationships/image" Target="../media/image1719.png"/><Relationship Id="rId11" Type="http://schemas.openxmlformats.org/officeDocument/2006/relationships/image" Target="../media/image1580.png"/><Relationship Id="rId53" Type="http://schemas.openxmlformats.org/officeDocument/2006/relationships/image" Target="../media/image1601.png"/><Relationship Id="rId149" Type="http://schemas.openxmlformats.org/officeDocument/2006/relationships/image" Target="../media/image1649.png"/><Relationship Id="rId314" Type="http://schemas.openxmlformats.org/officeDocument/2006/relationships/customXml" Target="../ink/ink247.xml"/><Relationship Id="rId356" Type="http://schemas.openxmlformats.org/officeDocument/2006/relationships/customXml" Target="../ink/ink268.xml"/><Relationship Id="rId95" Type="http://schemas.openxmlformats.org/officeDocument/2006/relationships/image" Target="../media/image1622.png"/><Relationship Id="rId160" Type="http://schemas.openxmlformats.org/officeDocument/2006/relationships/customXml" Target="../ink/ink170.xml"/><Relationship Id="rId216" Type="http://schemas.openxmlformats.org/officeDocument/2006/relationships/customXml" Target="../ink/ink198.xml"/><Relationship Id="rId258" Type="http://schemas.openxmlformats.org/officeDocument/2006/relationships/customXml" Target="../ink/ink219.xml"/><Relationship Id="rId22" Type="http://schemas.openxmlformats.org/officeDocument/2006/relationships/customXml" Target="../ink/ink101.xml"/><Relationship Id="rId64" Type="http://schemas.openxmlformats.org/officeDocument/2006/relationships/customXml" Target="../ink/ink122.xml"/><Relationship Id="rId118" Type="http://schemas.openxmlformats.org/officeDocument/2006/relationships/customXml" Target="../ink/ink149.xml"/><Relationship Id="rId325" Type="http://schemas.openxmlformats.org/officeDocument/2006/relationships/image" Target="../media/image1737.png"/><Relationship Id="rId171" Type="http://schemas.openxmlformats.org/officeDocument/2006/relationships/image" Target="../media/image1660.png"/><Relationship Id="rId227" Type="http://schemas.openxmlformats.org/officeDocument/2006/relationships/image" Target="../media/image1688.png"/><Relationship Id="rId269" Type="http://schemas.openxmlformats.org/officeDocument/2006/relationships/image" Target="../media/image1709.png"/><Relationship Id="rId33" Type="http://schemas.openxmlformats.org/officeDocument/2006/relationships/image" Target="../media/image1591.png"/><Relationship Id="rId129" Type="http://schemas.openxmlformats.org/officeDocument/2006/relationships/image" Target="../media/image1639.png"/><Relationship Id="rId280" Type="http://schemas.openxmlformats.org/officeDocument/2006/relationships/customXml" Target="../ink/ink230.xml"/><Relationship Id="rId336" Type="http://schemas.openxmlformats.org/officeDocument/2006/relationships/customXml" Target="../ink/ink258.xml"/><Relationship Id="rId75" Type="http://schemas.openxmlformats.org/officeDocument/2006/relationships/image" Target="../media/image1612.png"/><Relationship Id="rId140" Type="http://schemas.openxmlformats.org/officeDocument/2006/relationships/customXml" Target="../ink/ink160.xml"/><Relationship Id="rId182" Type="http://schemas.openxmlformats.org/officeDocument/2006/relationships/customXml" Target="../ink/ink181.xml"/><Relationship Id="rId238" Type="http://schemas.openxmlformats.org/officeDocument/2006/relationships/customXml" Target="../ink/ink209.xml"/><Relationship Id="rId291" Type="http://schemas.openxmlformats.org/officeDocument/2006/relationships/image" Target="../media/image1720.png"/><Relationship Id="rId305" Type="http://schemas.openxmlformats.org/officeDocument/2006/relationships/image" Target="../media/image1727.png"/><Relationship Id="rId347" Type="http://schemas.openxmlformats.org/officeDocument/2006/relationships/image" Target="../media/image72.png"/><Relationship Id="rId44" Type="http://schemas.openxmlformats.org/officeDocument/2006/relationships/customXml" Target="../ink/ink112.xml"/><Relationship Id="rId86" Type="http://schemas.openxmlformats.org/officeDocument/2006/relationships/customXml" Target="../ink/ink133.xml"/><Relationship Id="rId151" Type="http://schemas.openxmlformats.org/officeDocument/2006/relationships/image" Target="../media/image1650.png"/><Relationship Id="rId193" Type="http://schemas.openxmlformats.org/officeDocument/2006/relationships/image" Target="../media/image1671.png"/><Relationship Id="rId207" Type="http://schemas.openxmlformats.org/officeDocument/2006/relationships/image" Target="../media/image1678.png"/><Relationship Id="rId249" Type="http://schemas.openxmlformats.org/officeDocument/2006/relationships/image" Target="../media/image1699.png"/><Relationship Id="rId13" Type="http://schemas.openxmlformats.org/officeDocument/2006/relationships/image" Target="../media/image1581.png"/><Relationship Id="rId109" Type="http://schemas.openxmlformats.org/officeDocument/2006/relationships/image" Target="../media/image1629.png"/><Relationship Id="rId260" Type="http://schemas.openxmlformats.org/officeDocument/2006/relationships/customXml" Target="../ink/ink220.xml"/><Relationship Id="rId316" Type="http://schemas.openxmlformats.org/officeDocument/2006/relationships/customXml" Target="../ink/ink248.xml"/><Relationship Id="rId55" Type="http://schemas.openxmlformats.org/officeDocument/2006/relationships/image" Target="../media/image1602.png"/><Relationship Id="rId97" Type="http://schemas.openxmlformats.org/officeDocument/2006/relationships/image" Target="../media/image1623.png"/><Relationship Id="rId120" Type="http://schemas.openxmlformats.org/officeDocument/2006/relationships/customXml" Target="../ink/ink150.xml"/><Relationship Id="rId358" Type="http://schemas.openxmlformats.org/officeDocument/2006/relationships/customXml" Target="../ink/ink269.xml"/><Relationship Id="rId162" Type="http://schemas.openxmlformats.org/officeDocument/2006/relationships/customXml" Target="../ink/ink171.xml"/><Relationship Id="rId218" Type="http://schemas.openxmlformats.org/officeDocument/2006/relationships/customXml" Target="../ink/ink199.xml"/><Relationship Id="rId271" Type="http://schemas.openxmlformats.org/officeDocument/2006/relationships/image" Target="../media/image1710.png"/><Relationship Id="rId24" Type="http://schemas.openxmlformats.org/officeDocument/2006/relationships/customXml" Target="../ink/ink102.xml"/><Relationship Id="rId66" Type="http://schemas.openxmlformats.org/officeDocument/2006/relationships/customXml" Target="../ink/ink123.xml"/><Relationship Id="rId131" Type="http://schemas.openxmlformats.org/officeDocument/2006/relationships/image" Target="../media/image1640.png"/><Relationship Id="rId327" Type="http://schemas.openxmlformats.org/officeDocument/2006/relationships/image" Target="../media/image1738.png"/><Relationship Id="rId173" Type="http://schemas.openxmlformats.org/officeDocument/2006/relationships/image" Target="../media/image1661.png"/><Relationship Id="rId229" Type="http://schemas.openxmlformats.org/officeDocument/2006/relationships/image" Target="../media/image1689.png"/><Relationship Id="rId240" Type="http://schemas.openxmlformats.org/officeDocument/2006/relationships/customXml" Target="../ink/ink210.xml"/><Relationship Id="rId35" Type="http://schemas.openxmlformats.org/officeDocument/2006/relationships/image" Target="../media/image1592.png"/><Relationship Id="rId77" Type="http://schemas.openxmlformats.org/officeDocument/2006/relationships/image" Target="../media/image1613.png"/><Relationship Id="rId100" Type="http://schemas.openxmlformats.org/officeDocument/2006/relationships/customXml" Target="../ink/ink140.xml"/><Relationship Id="rId282" Type="http://schemas.openxmlformats.org/officeDocument/2006/relationships/customXml" Target="../ink/ink231.xml"/><Relationship Id="rId338" Type="http://schemas.openxmlformats.org/officeDocument/2006/relationships/customXml" Target="../ink/ink259.xml"/><Relationship Id="rId142" Type="http://schemas.openxmlformats.org/officeDocument/2006/relationships/customXml" Target="../ink/ink161.xml"/><Relationship Id="rId184" Type="http://schemas.openxmlformats.org/officeDocument/2006/relationships/customXml" Target="../ink/ink182.xml"/><Relationship Id="rId251" Type="http://schemas.openxmlformats.org/officeDocument/2006/relationships/image" Target="../media/image1700.png"/><Relationship Id="rId46" Type="http://schemas.openxmlformats.org/officeDocument/2006/relationships/customXml" Target="../ink/ink113.xml"/><Relationship Id="rId293" Type="http://schemas.openxmlformats.org/officeDocument/2006/relationships/image" Target="../media/image1721.png"/><Relationship Id="rId307" Type="http://schemas.openxmlformats.org/officeDocument/2006/relationships/image" Target="../media/image1728.png"/><Relationship Id="rId349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98.png"/><Relationship Id="rId21" Type="http://schemas.openxmlformats.org/officeDocument/2006/relationships/image" Target="../media/image1750.png"/><Relationship Id="rId63" Type="http://schemas.openxmlformats.org/officeDocument/2006/relationships/image" Target="../media/image1771.png"/><Relationship Id="rId159" Type="http://schemas.openxmlformats.org/officeDocument/2006/relationships/image" Target="../media/image1819.png"/><Relationship Id="rId531" Type="http://schemas.openxmlformats.org/officeDocument/2006/relationships/image" Target="../media/image147.png"/><Relationship Id="rId170" Type="http://schemas.openxmlformats.org/officeDocument/2006/relationships/customXml" Target="../ink/ink356.xml"/><Relationship Id="rId433" Type="http://schemas.openxmlformats.org/officeDocument/2006/relationships/image" Target="../media/image98.png"/><Relationship Id="rId475" Type="http://schemas.openxmlformats.org/officeDocument/2006/relationships/image" Target="../media/image119.png"/><Relationship Id="rId32" Type="http://schemas.openxmlformats.org/officeDocument/2006/relationships/customXml" Target="../ink/ink287.xml"/><Relationship Id="rId74" Type="http://schemas.openxmlformats.org/officeDocument/2006/relationships/customXml" Target="../ink/ink308.xml"/><Relationship Id="rId128" Type="http://schemas.openxmlformats.org/officeDocument/2006/relationships/customXml" Target="../ink/ink335.xml"/><Relationship Id="rId500" Type="http://schemas.openxmlformats.org/officeDocument/2006/relationships/customXml" Target="../ink/ink441.xml"/><Relationship Id="rId542" Type="http://schemas.openxmlformats.org/officeDocument/2006/relationships/customXml" Target="../ink/ink462.xml"/><Relationship Id="rId5" Type="http://schemas.openxmlformats.org/officeDocument/2006/relationships/image" Target="../media/image1742.png"/><Relationship Id="rId181" Type="http://schemas.openxmlformats.org/officeDocument/2006/relationships/image" Target="../media/image1830.png"/><Relationship Id="rId402" Type="http://schemas.openxmlformats.org/officeDocument/2006/relationships/customXml" Target="../ink/ink392.xml"/><Relationship Id="rId444" Type="http://schemas.openxmlformats.org/officeDocument/2006/relationships/customXml" Target="../ink/ink413.xml"/><Relationship Id="rId486" Type="http://schemas.openxmlformats.org/officeDocument/2006/relationships/customXml" Target="../ink/ink434.xml"/><Relationship Id="rId43" Type="http://schemas.openxmlformats.org/officeDocument/2006/relationships/image" Target="../media/image1761.png"/><Relationship Id="rId139" Type="http://schemas.openxmlformats.org/officeDocument/2006/relationships/image" Target="../media/image1809.png"/><Relationship Id="rId388" Type="http://schemas.openxmlformats.org/officeDocument/2006/relationships/customXml" Target="../ink/ink385.xml"/><Relationship Id="rId511" Type="http://schemas.openxmlformats.org/officeDocument/2006/relationships/image" Target="../media/image137.png"/><Relationship Id="rId553" Type="http://schemas.openxmlformats.org/officeDocument/2006/relationships/image" Target="../media/image158.png"/><Relationship Id="rId85" Type="http://schemas.openxmlformats.org/officeDocument/2006/relationships/image" Target="../media/image1782.png"/><Relationship Id="rId150" Type="http://schemas.openxmlformats.org/officeDocument/2006/relationships/customXml" Target="../ink/ink346.xml"/><Relationship Id="rId192" Type="http://schemas.openxmlformats.org/officeDocument/2006/relationships/customXml" Target="../ink/ink367.xml"/><Relationship Id="rId206" Type="http://schemas.openxmlformats.org/officeDocument/2006/relationships/customXml" Target="../ink/ink374.xml"/><Relationship Id="rId413" Type="http://schemas.openxmlformats.org/officeDocument/2006/relationships/image" Target="../media/image88.png"/><Relationship Id="rId455" Type="http://schemas.openxmlformats.org/officeDocument/2006/relationships/image" Target="../media/image109.png"/><Relationship Id="rId497" Type="http://schemas.openxmlformats.org/officeDocument/2006/relationships/image" Target="../media/image130.png"/><Relationship Id="rId12" Type="http://schemas.openxmlformats.org/officeDocument/2006/relationships/customXml" Target="../ink/ink277.xml"/><Relationship Id="rId108" Type="http://schemas.openxmlformats.org/officeDocument/2006/relationships/customXml" Target="../ink/ink325.xml"/><Relationship Id="rId522" Type="http://schemas.openxmlformats.org/officeDocument/2006/relationships/customXml" Target="../ink/ink452.xml"/><Relationship Id="rId54" Type="http://schemas.openxmlformats.org/officeDocument/2006/relationships/customXml" Target="../ink/ink298.xml"/><Relationship Id="rId96" Type="http://schemas.openxmlformats.org/officeDocument/2006/relationships/customXml" Target="../ink/ink319.xml"/><Relationship Id="rId161" Type="http://schemas.openxmlformats.org/officeDocument/2006/relationships/image" Target="../media/image1820.png"/><Relationship Id="rId399" Type="http://schemas.openxmlformats.org/officeDocument/2006/relationships/image" Target="../media/image8110.png"/><Relationship Id="rId564" Type="http://schemas.openxmlformats.org/officeDocument/2006/relationships/customXml" Target="../ink/ink473.xml"/><Relationship Id="rId424" Type="http://schemas.openxmlformats.org/officeDocument/2006/relationships/customXml" Target="../ink/ink403.xml"/><Relationship Id="rId466" Type="http://schemas.openxmlformats.org/officeDocument/2006/relationships/customXml" Target="../ink/ink424.xml"/><Relationship Id="rId23" Type="http://schemas.openxmlformats.org/officeDocument/2006/relationships/image" Target="../media/image1751.png"/><Relationship Id="rId119" Type="http://schemas.openxmlformats.org/officeDocument/2006/relationships/image" Target="../media/image1799.png"/><Relationship Id="rId533" Type="http://schemas.openxmlformats.org/officeDocument/2006/relationships/image" Target="../media/image148.png"/><Relationship Id="rId65" Type="http://schemas.openxmlformats.org/officeDocument/2006/relationships/image" Target="../media/image1772.png"/><Relationship Id="rId130" Type="http://schemas.openxmlformats.org/officeDocument/2006/relationships/customXml" Target="../ink/ink336.xml"/><Relationship Id="rId172" Type="http://schemas.openxmlformats.org/officeDocument/2006/relationships/customXml" Target="../ink/ink357.xml"/><Relationship Id="rId435" Type="http://schemas.openxmlformats.org/officeDocument/2006/relationships/image" Target="../media/image99.png"/><Relationship Id="rId477" Type="http://schemas.openxmlformats.org/officeDocument/2006/relationships/image" Target="../media/image120.png"/><Relationship Id="rId502" Type="http://schemas.openxmlformats.org/officeDocument/2006/relationships/customXml" Target="../ink/ink442.xml"/><Relationship Id="rId34" Type="http://schemas.openxmlformats.org/officeDocument/2006/relationships/customXml" Target="../ink/ink288.xml"/><Relationship Id="rId76" Type="http://schemas.openxmlformats.org/officeDocument/2006/relationships/customXml" Target="../ink/ink309.xml"/><Relationship Id="rId141" Type="http://schemas.openxmlformats.org/officeDocument/2006/relationships/image" Target="../media/image1810.png"/><Relationship Id="rId544" Type="http://schemas.openxmlformats.org/officeDocument/2006/relationships/customXml" Target="../ink/ink463.xml"/><Relationship Id="rId7" Type="http://schemas.openxmlformats.org/officeDocument/2006/relationships/image" Target="../media/image1743.png"/><Relationship Id="rId183" Type="http://schemas.openxmlformats.org/officeDocument/2006/relationships/image" Target="../media/image1831.png"/><Relationship Id="rId390" Type="http://schemas.openxmlformats.org/officeDocument/2006/relationships/customXml" Target="../ink/ink386.xml"/><Relationship Id="rId404" Type="http://schemas.openxmlformats.org/officeDocument/2006/relationships/customXml" Target="../ink/ink393.xml"/><Relationship Id="rId446" Type="http://schemas.openxmlformats.org/officeDocument/2006/relationships/customXml" Target="../ink/ink414.xml"/><Relationship Id="rId250" Type="http://schemas.openxmlformats.org/officeDocument/2006/relationships/customXml" Target="../ink/ink380.xml"/><Relationship Id="rId488" Type="http://schemas.openxmlformats.org/officeDocument/2006/relationships/customXml" Target="../ink/ink435.xml"/><Relationship Id="rId45" Type="http://schemas.openxmlformats.org/officeDocument/2006/relationships/image" Target="../media/image1762.png"/><Relationship Id="rId87" Type="http://schemas.openxmlformats.org/officeDocument/2006/relationships/image" Target="../media/image1783.png"/><Relationship Id="rId110" Type="http://schemas.openxmlformats.org/officeDocument/2006/relationships/customXml" Target="../ink/ink326.xml"/><Relationship Id="rId513" Type="http://schemas.openxmlformats.org/officeDocument/2006/relationships/image" Target="../media/image138.png"/><Relationship Id="rId555" Type="http://schemas.openxmlformats.org/officeDocument/2006/relationships/image" Target="../media/image159.png"/><Relationship Id="rId152" Type="http://schemas.openxmlformats.org/officeDocument/2006/relationships/customXml" Target="../ink/ink347.xml"/><Relationship Id="rId194" Type="http://schemas.openxmlformats.org/officeDocument/2006/relationships/customXml" Target="../ink/ink368.xml"/><Relationship Id="rId208" Type="http://schemas.openxmlformats.org/officeDocument/2006/relationships/customXml" Target="../ink/ink375.xml"/><Relationship Id="rId415" Type="http://schemas.openxmlformats.org/officeDocument/2006/relationships/image" Target="../media/image89.png"/><Relationship Id="rId457" Type="http://schemas.openxmlformats.org/officeDocument/2006/relationships/image" Target="../media/image110.png"/><Relationship Id="rId499" Type="http://schemas.openxmlformats.org/officeDocument/2006/relationships/image" Target="../media/image131.png"/><Relationship Id="rId14" Type="http://schemas.openxmlformats.org/officeDocument/2006/relationships/customXml" Target="../ink/ink278.xml"/><Relationship Id="rId56" Type="http://schemas.openxmlformats.org/officeDocument/2006/relationships/customXml" Target="../ink/ink299.xml"/><Relationship Id="rId524" Type="http://schemas.openxmlformats.org/officeDocument/2006/relationships/customXml" Target="../ink/ink453.xml"/><Relationship Id="rId98" Type="http://schemas.openxmlformats.org/officeDocument/2006/relationships/customXml" Target="../ink/ink320.xml"/><Relationship Id="rId121" Type="http://schemas.openxmlformats.org/officeDocument/2006/relationships/image" Target="../media/image1800.png"/><Relationship Id="rId163" Type="http://schemas.openxmlformats.org/officeDocument/2006/relationships/image" Target="../media/image1821.png"/><Relationship Id="rId426" Type="http://schemas.openxmlformats.org/officeDocument/2006/relationships/customXml" Target="../ink/ink404.xml"/><Relationship Id="rId468" Type="http://schemas.openxmlformats.org/officeDocument/2006/relationships/customXml" Target="../ink/ink425.xml"/><Relationship Id="rId25" Type="http://schemas.openxmlformats.org/officeDocument/2006/relationships/image" Target="../media/image1752.png"/><Relationship Id="rId67" Type="http://schemas.openxmlformats.org/officeDocument/2006/relationships/image" Target="../media/image1773.png"/><Relationship Id="rId535" Type="http://schemas.openxmlformats.org/officeDocument/2006/relationships/image" Target="../media/image149.png"/><Relationship Id="rId132" Type="http://schemas.openxmlformats.org/officeDocument/2006/relationships/customXml" Target="../ink/ink337.xml"/><Relationship Id="rId174" Type="http://schemas.openxmlformats.org/officeDocument/2006/relationships/customXml" Target="../ink/ink358.xml"/><Relationship Id="rId437" Type="http://schemas.openxmlformats.org/officeDocument/2006/relationships/image" Target="../media/image100.png"/><Relationship Id="rId479" Type="http://schemas.openxmlformats.org/officeDocument/2006/relationships/image" Target="../media/image121.png"/><Relationship Id="rId36" Type="http://schemas.openxmlformats.org/officeDocument/2006/relationships/customXml" Target="../ink/ink289.xml"/><Relationship Id="rId490" Type="http://schemas.openxmlformats.org/officeDocument/2006/relationships/customXml" Target="../ink/ink436.xml"/><Relationship Id="rId504" Type="http://schemas.openxmlformats.org/officeDocument/2006/relationships/customXml" Target="../ink/ink443.xml"/><Relationship Id="rId546" Type="http://schemas.openxmlformats.org/officeDocument/2006/relationships/customXml" Target="../ink/ink464.xml"/><Relationship Id="rId78" Type="http://schemas.openxmlformats.org/officeDocument/2006/relationships/customXml" Target="../ink/ink310.xml"/><Relationship Id="rId101" Type="http://schemas.openxmlformats.org/officeDocument/2006/relationships/image" Target="../media/image1790.png"/><Relationship Id="rId143" Type="http://schemas.openxmlformats.org/officeDocument/2006/relationships/image" Target="../media/image1811.png"/><Relationship Id="rId185" Type="http://schemas.openxmlformats.org/officeDocument/2006/relationships/image" Target="../media/image1832.png"/><Relationship Id="rId406" Type="http://schemas.openxmlformats.org/officeDocument/2006/relationships/customXml" Target="../ink/ink394.xml"/><Relationship Id="rId9" Type="http://schemas.openxmlformats.org/officeDocument/2006/relationships/image" Target="../media/image1744.png"/><Relationship Id="rId210" Type="http://schemas.openxmlformats.org/officeDocument/2006/relationships/customXml" Target="../ink/ink376.xml"/><Relationship Id="rId392" Type="http://schemas.openxmlformats.org/officeDocument/2006/relationships/customXml" Target="../ink/ink387.xml"/><Relationship Id="rId448" Type="http://schemas.openxmlformats.org/officeDocument/2006/relationships/customXml" Target="../ink/ink415.xml"/><Relationship Id="rId252" Type="http://schemas.openxmlformats.org/officeDocument/2006/relationships/customXml" Target="../ink/ink381.xml"/><Relationship Id="rId515" Type="http://schemas.openxmlformats.org/officeDocument/2006/relationships/image" Target="../media/image139.png"/><Relationship Id="rId47" Type="http://schemas.openxmlformats.org/officeDocument/2006/relationships/image" Target="../media/image1763.png"/><Relationship Id="rId89" Type="http://schemas.openxmlformats.org/officeDocument/2006/relationships/image" Target="../media/image1784.png"/><Relationship Id="rId112" Type="http://schemas.openxmlformats.org/officeDocument/2006/relationships/customXml" Target="../ink/ink327.xml"/><Relationship Id="rId154" Type="http://schemas.openxmlformats.org/officeDocument/2006/relationships/customXml" Target="../ink/ink348.xml"/><Relationship Id="rId557" Type="http://schemas.openxmlformats.org/officeDocument/2006/relationships/image" Target="../media/image160.png"/><Relationship Id="rId196" Type="http://schemas.openxmlformats.org/officeDocument/2006/relationships/customXml" Target="../ink/ink369.xml"/><Relationship Id="rId417" Type="http://schemas.openxmlformats.org/officeDocument/2006/relationships/image" Target="../media/image90.png"/><Relationship Id="rId459" Type="http://schemas.openxmlformats.org/officeDocument/2006/relationships/image" Target="../media/image111.png"/><Relationship Id="rId16" Type="http://schemas.openxmlformats.org/officeDocument/2006/relationships/customXml" Target="../ink/ink279.xml"/><Relationship Id="rId470" Type="http://schemas.openxmlformats.org/officeDocument/2006/relationships/customXml" Target="../ink/ink426.xml"/><Relationship Id="rId526" Type="http://schemas.openxmlformats.org/officeDocument/2006/relationships/customXml" Target="../ink/ink454.xml"/><Relationship Id="rId58" Type="http://schemas.openxmlformats.org/officeDocument/2006/relationships/customXml" Target="../ink/ink300.xml"/><Relationship Id="rId123" Type="http://schemas.openxmlformats.org/officeDocument/2006/relationships/image" Target="../media/image1801.png"/><Relationship Id="rId165" Type="http://schemas.openxmlformats.org/officeDocument/2006/relationships/image" Target="../media/image1822.png"/><Relationship Id="rId428" Type="http://schemas.openxmlformats.org/officeDocument/2006/relationships/customXml" Target="../ink/ink405.xml"/><Relationship Id="rId211" Type="http://schemas.openxmlformats.org/officeDocument/2006/relationships/image" Target="../media/image1845.png"/><Relationship Id="rId253" Type="http://schemas.openxmlformats.org/officeDocument/2006/relationships/image" Target="../media/image1866.png"/><Relationship Id="rId460" Type="http://schemas.openxmlformats.org/officeDocument/2006/relationships/customXml" Target="../ink/ink421.xml"/><Relationship Id="rId481" Type="http://schemas.openxmlformats.org/officeDocument/2006/relationships/image" Target="../media/image122.png"/><Relationship Id="rId516" Type="http://schemas.openxmlformats.org/officeDocument/2006/relationships/customXml" Target="../ink/ink449.xml"/><Relationship Id="rId27" Type="http://schemas.openxmlformats.org/officeDocument/2006/relationships/image" Target="../media/image1753.png"/><Relationship Id="rId48" Type="http://schemas.openxmlformats.org/officeDocument/2006/relationships/customXml" Target="../ink/ink295.xml"/><Relationship Id="rId69" Type="http://schemas.openxmlformats.org/officeDocument/2006/relationships/image" Target="../media/image1774.png"/><Relationship Id="rId113" Type="http://schemas.openxmlformats.org/officeDocument/2006/relationships/image" Target="../media/image1796.png"/><Relationship Id="rId134" Type="http://schemas.openxmlformats.org/officeDocument/2006/relationships/customXml" Target="../ink/ink338.xml"/><Relationship Id="rId537" Type="http://schemas.openxmlformats.org/officeDocument/2006/relationships/image" Target="../media/image150.png"/><Relationship Id="rId558" Type="http://schemas.openxmlformats.org/officeDocument/2006/relationships/customXml" Target="../ink/ink470.xml"/><Relationship Id="rId80" Type="http://schemas.openxmlformats.org/officeDocument/2006/relationships/customXml" Target="../ink/ink311.xml"/><Relationship Id="rId155" Type="http://schemas.openxmlformats.org/officeDocument/2006/relationships/image" Target="../media/image1817.png"/><Relationship Id="rId176" Type="http://schemas.openxmlformats.org/officeDocument/2006/relationships/customXml" Target="../ink/ink359.xml"/><Relationship Id="rId197" Type="http://schemas.openxmlformats.org/officeDocument/2006/relationships/image" Target="../media/image1838.png"/><Relationship Id="rId418" Type="http://schemas.openxmlformats.org/officeDocument/2006/relationships/customXml" Target="../ink/ink400.xml"/><Relationship Id="rId439" Type="http://schemas.openxmlformats.org/officeDocument/2006/relationships/image" Target="../media/image101.png"/><Relationship Id="rId201" Type="http://schemas.openxmlformats.org/officeDocument/2006/relationships/image" Target="../media/image1840.png"/><Relationship Id="rId450" Type="http://schemas.openxmlformats.org/officeDocument/2006/relationships/customXml" Target="../ink/ink416.xml"/><Relationship Id="rId471" Type="http://schemas.openxmlformats.org/officeDocument/2006/relationships/image" Target="../media/image117.png"/><Relationship Id="rId506" Type="http://schemas.openxmlformats.org/officeDocument/2006/relationships/customXml" Target="../ink/ink444.xml"/><Relationship Id="rId17" Type="http://schemas.openxmlformats.org/officeDocument/2006/relationships/image" Target="../media/image1748.png"/><Relationship Id="rId38" Type="http://schemas.openxmlformats.org/officeDocument/2006/relationships/customXml" Target="../ink/ink290.xml"/><Relationship Id="rId59" Type="http://schemas.openxmlformats.org/officeDocument/2006/relationships/image" Target="../media/image1769.png"/><Relationship Id="rId103" Type="http://schemas.openxmlformats.org/officeDocument/2006/relationships/image" Target="../media/image1791.png"/><Relationship Id="rId124" Type="http://schemas.openxmlformats.org/officeDocument/2006/relationships/customXml" Target="../ink/ink333.xml"/><Relationship Id="rId492" Type="http://schemas.openxmlformats.org/officeDocument/2006/relationships/customXml" Target="../ink/ink437.xml"/><Relationship Id="rId527" Type="http://schemas.openxmlformats.org/officeDocument/2006/relationships/image" Target="../media/image145.png"/><Relationship Id="rId548" Type="http://schemas.openxmlformats.org/officeDocument/2006/relationships/customXml" Target="../ink/ink465.xml"/><Relationship Id="rId70" Type="http://schemas.openxmlformats.org/officeDocument/2006/relationships/customXml" Target="../ink/ink306.xml"/><Relationship Id="rId91" Type="http://schemas.openxmlformats.org/officeDocument/2006/relationships/image" Target="../media/image1785.png"/><Relationship Id="rId145" Type="http://schemas.openxmlformats.org/officeDocument/2006/relationships/image" Target="../media/image1812.png"/><Relationship Id="rId166" Type="http://schemas.openxmlformats.org/officeDocument/2006/relationships/customXml" Target="../ink/ink354.xml"/><Relationship Id="rId187" Type="http://schemas.openxmlformats.org/officeDocument/2006/relationships/image" Target="../media/image1833.png"/><Relationship Id="rId394" Type="http://schemas.openxmlformats.org/officeDocument/2006/relationships/customXml" Target="../ink/ink388.xml"/><Relationship Id="rId408" Type="http://schemas.openxmlformats.org/officeDocument/2006/relationships/customXml" Target="../ink/ink395.xml"/><Relationship Id="rId429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77.xml"/><Relationship Id="rId254" Type="http://schemas.openxmlformats.org/officeDocument/2006/relationships/customXml" Target="../ink/ink382.xml"/><Relationship Id="rId440" Type="http://schemas.openxmlformats.org/officeDocument/2006/relationships/customXml" Target="../ink/ink411.xml"/><Relationship Id="rId28" Type="http://schemas.openxmlformats.org/officeDocument/2006/relationships/customXml" Target="../ink/ink285.xml"/><Relationship Id="rId49" Type="http://schemas.openxmlformats.org/officeDocument/2006/relationships/image" Target="../media/image1764.png"/><Relationship Id="rId114" Type="http://schemas.openxmlformats.org/officeDocument/2006/relationships/customXml" Target="../ink/ink328.xml"/><Relationship Id="rId461" Type="http://schemas.openxmlformats.org/officeDocument/2006/relationships/image" Target="../media/image112.png"/><Relationship Id="rId482" Type="http://schemas.openxmlformats.org/officeDocument/2006/relationships/customXml" Target="../ink/ink432.xml"/><Relationship Id="rId517" Type="http://schemas.openxmlformats.org/officeDocument/2006/relationships/image" Target="../media/image140.png"/><Relationship Id="rId538" Type="http://schemas.openxmlformats.org/officeDocument/2006/relationships/customXml" Target="../ink/ink460.xml"/><Relationship Id="rId559" Type="http://schemas.openxmlformats.org/officeDocument/2006/relationships/image" Target="../media/image161.png"/><Relationship Id="rId60" Type="http://schemas.openxmlformats.org/officeDocument/2006/relationships/customXml" Target="../ink/ink301.xml"/><Relationship Id="rId81" Type="http://schemas.openxmlformats.org/officeDocument/2006/relationships/image" Target="../media/image1780.png"/><Relationship Id="rId135" Type="http://schemas.openxmlformats.org/officeDocument/2006/relationships/image" Target="../media/image1807.png"/><Relationship Id="rId156" Type="http://schemas.openxmlformats.org/officeDocument/2006/relationships/customXml" Target="../ink/ink349.xml"/><Relationship Id="rId177" Type="http://schemas.openxmlformats.org/officeDocument/2006/relationships/image" Target="../media/image1828.png"/><Relationship Id="rId198" Type="http://schemas.openxmlformats.org/officeDocument/2006/relationships/customXml" Target="../ink/ink370.xml"/><Relationship Id="rId419" Type="http://schemas.openxmlformats.org/officeDocument/2006/relationships/image" Target="../media/image91.png"/><Relationship Id="rId202" Type="http://schemas.openxmlformats.org/officeDocument/2006/relationships/customXml" Target="../ink/ink372.xml"/><Relationship Id="rId430" Type="http://schemas.openxmlformats.org/officeDocument/2006/relationships/customXml" Target="../ink/ink406.xml"/><Relationship Id="rId18" Type="http://schemas.openxmlformats.org/officeDocument/2006/relationships/customXml" Target="../ink/ink280.xml"/><Relationship Id="rId39" Type="http://schemas.openxmlformats.org/officeDocument/2006/relationships/image" Target="../media/image1759.png"/><Relationship Id="rId451" Type="http://schemas.openxmlformats.org/officeDocument/2006/relationships/image" Target="../media/image107.png"/><Relationship Id="rId472" Type="http://schemas.openxmlformats.org/officeDocument/2006/relationships/customXml" Target="../ink/ink427.xml"/><Relationship Id="rId493" Type="http://schemas.openxmlformats.org/officeDocument/2006/relationships/image" Target="../media/image128.png"/><Relationship Id="rId507" Type="http://schemas.openxmlformats.org/officeDocument/2006/relationships/image" Target="../media/image135.png"/><Relationship Id="rId528" Type="http://schemas.openxmlformats.org/officeDocument/2006/relationships/customXml" Target="../ink/ink455.xml"/><Relationship Id="rId549" Type="http://schemas.openxmlformats.org/officeDocument/2006/relationships/image" Target="../media/image156.png"/><Relationship Id="rId50" Type="http://schemas.openxmlformats.org/officeDocument/2006/relationships/customXml" Target="../ink/ink296.xml"/><Relationship Id="rId104" Type="http://schemas.openxmlformats.org/officeDocument/2006/relationships/customXml" Target="../ink/ink323.xml"/><Relationship Id="rId125" Type="http://schemas.openxmlformats.org/officeDocument/2006/relationships/image" Target="../media/image1802.png"/><Relationship Id="rId146" Type="http://schemas.openxmlformats.org/officeDocument/2006/relationships/customXml" Target="../ink/ink344.xml"/><Relationship Id="rId167" Type="http://schemas.openxmlformats.org/officeDocument/2006/relationships/image" Target="../media/image1823.png"/><Relationship Id="rId188" Type="http://schemas.openxmlformats.org/officeDocument/2006/relationships/customXml" Target="../ink/ink365.xml"/><Relationship Id="rId395" Type="http://schemas.openxmlformats.org/officeDocument/2006/relationships/image" Target="../media/image7910.png"/><Relationship Id="rId409" Type="http://schemas.openxmlformats.org/officeDocument/2006/relationships/image" Target="../media/image86.png"/><Relationship Id="rId560" Type="http://schemas.openxmlformats.org/officeDocument/2006/relationships/customXml" Target="../ink/ink471.xml"/><Relationship Id="rId71" Type="http://schemas.openxmlformats.org/officeDocument/2006/relationships/image" Target="../media/image1775.png"/><Relationship Id="rId92" Type="http://schemas.openxmlformats.org/officeDocument/2006/relationships/customXml" Target="../ink/ink317.xml"/><Relationship Id="rId213" Type="http://schemas.openxmlformats.org/officeDocument/2006/relationships/image" Target="../media/image1846.png"/><Relationship Id="rId420" Type="http://schemas.openxmlformats.org/officeDocument/2006/relationships/customXml" Target="../ink/ink401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754.png"/><Relationship Id="rId255" Type="http://schemas.openxmlformats.org/officeDocument/2006/relationships/image" Target="../media/image1867.png"/><Relationship Id="rId441" Type="http://schemas.openxmlformats.org/officeDocument/2006/relationships/image" Target="../media/image102.png"/><Relationship Id="rId462" Type="http://schemas.openxmlformats.org/officeDocument/2006/relationships/customXml" Target="../ink/ink422.xml"/><Relationship Id="rId483" Type="http://schemas.openxmlformats.org/officeDocument/2006/relationships/image" Target="../media/image123.png"/><Relationship Id="rId518" Type="http://schemas.openxmlformats.org/officeDocument/2006/relationships/customXml" Target="../ink/ink450.xml"/><Relationship Id="rId539" Type="http://schemas.openxmlformats.org/officeDocument/2006/relationships/image" Target="../media/image151.png"/><Relationship Id="rId40" Type="http://schemas.openxmlformats.org/officeDocument/2006/relationships/customXml" Target="../ink/ink291.xml"/><Relationship Id="rId115" Type="http://schemas.openxmlformats.org/officeDocument/2006/relationships/image" Target="../media/image1797.png"/><Relationship Id="rId136" Type="http://schemas.openxmlformats.org/officeDocument/2006/relationships/customXml" Target="../ink/ink339.xml"/><Relationship Id="rId157" Type="http://schemas.openxmlformats.org/officeDocument/2006/relationships/image" Target="../media/image1818.png"/><Relationship Id="rId178" Type="http://schemas.openxmlformats.org/officeDocument/2006/relationships/customXml" Target="../ink/ink360.xml"/><Relationship Id="rId550" Type="http://schemas.openxmlformats.org/officeDocument/2006/relationships/customXml" Target="../ink/ink466.xml"/><Relationship Id="rId61" Type="http://schemas.openxmlformats.org/officeDocument/2006/relationships/image" Target="../media/image1770.png"/><Relationship Id="rId82" Type="http://schemas.openxmlformats.org/officeDocument/2006/relationships/customXml" Target="../ink/ink312.xml"/><Relationship Id="rId199" Type="http://schemas.openxmlformats.org/officeDocument/2006/relationships/image" Target="../media/image1839.png"/><Relationship Id="rId203" Type="http://schemas.openxmlformats.org/officeDocument/2006/relationships/image" Target="../media/image1841.png"/><Relationship Id="rId385" Type="http://schemas.openxmlformats.org/officeDocument/2006/relationships/image" Target="../media/image2153.png"/><Relationship Id="rId19" Type="http://schemas.openxmlformats.org/officeDocument/2006/relationships/image" Target="../media/image1749.png"/><Relationship Id="rId410" Type="http://schemas.openxmlformats.org/officeDocument/2006/relationships/customXml" Target="../ink/ink396.xml"/><Relationship Id="rId431" Type="http://schemas.openxmlformats.org/officeDocument/2006/relationships/image" Target="../media/image97.png"/><Relationship Id="rId452" Type="http://schemas.openxmlformats.org/officeDocument/2006/relationships/customXml" Target="../ink/ink417.xml"/><Relationship Id="rId473" Type="http://schemas.openxmlformats.org/officeDocument/2006/relationships/image" Target="../media/image118.png"/><Relationship Id="rId494" Type="http://schemas.openxmlformats.org/officeDocument/2006/relationships/customXml" Target="../ink/ink438.xml"/><Relationship Id="rId508" Type="http://schemas.openxmlformats.org/officeDocument/2006/relationships/customXml" Target="../ink/ink445.xml"/><Relationship Id="rId529" Type="http://schemas.openxmlformats.org/officeDocument/2006/relationships/image" Target="../media/image146.png"/><Relationship Id="rId30" Type="http://schemas.openxmlformats.org/officeDocument/2006/relationships/customXml" Target="../ink/ink286.xml"/><Relationship Id="rId105" Type="http://schemas.openxmlformats.org/officeDocument/2006/relationships/image" Target="../media/image1792.png"/><Relationship Id="rId126" Type="http://schemas.openxmlformats.org/officeDocument/2006/relationships/customXml" Target="../ink/ink334.xml"/><Relationship Id="rId147" Type="http://schemas.openxmlformats.org/officeDocument/2006/relationships/image" Target="../media/image1813.png"/><Relationship Id="rId168" Type="http://schemas.openxmlformats.org/officeDocument/2006/relationships/customXml" Target="../ink/ink355.xml"/><Relationship Id="rId540" Type="http://schemas.openxmlformats.org/officeDocument/2006/relationships/customXml" Target="../ink/ink461.xml"/><Relationship Id="rId51" Type="http://schemas.openxmlformats.org/officeDocument/2006/relationships/image" Target="../media/image1765.png"/><Relationship Id="rId72" Type="http://schemas.openxmlformats.org/officeDocument/2006/relationships/customXml" Target="../ink/ink307.xml"/><Relationship Id="rId93" Type="http://schemas.openxmlformats.org/officeDocument/2006/relationships/image" Target="../media/image1786.png"/><Relationship Id="rId189" Type="http://schemas.openxmlformats.org/officeDocument/2006/relationships/image" Target="../media/image1834.png"/><Relationship Id="rId396" Type="http://schemas.openxmlformats.org/officeDocument/2006/relationships/customXml" Target="../ink/ink389.xml"/><Relationship Id="rId561" Type="http://schemas.openxmlformats.org/officeDocument/2006/relationships/image" Target="../media/image162.png"/><Relationship Id="rId3" Type="http://schemas.openxmlformats.org/officeDocument/2006/relationships/image" Target="NULL"/><Relationship Id="rId214" Type="http://schemas.openxmlformats.org/officeDocument/2006/relationships/customXml" Target="../ink/ink378.xml"/><Relationship Id="rId256" Type="http://schemas.openxmlformats.org/officeDocument/2006/relationships/customXml" Target="../ink/ink383.xml"/><Relationship Id="rId400" Type="http://schemas.openxmlformats.org/officeDocument/2006/relationships/customXml" Target="../ink/ink391.xml"/><Relationship Id="rId421" Type="http://schemas.openxmlformats.org/officeDocument/2006/relationships/image" Target="../media/image92.png"/><Relationship Id="rId442" Type="http://schemas.openxmlformats.org/officeDocument/2006/relationships/customXml" Target="../ink/ink412.xml"/><Relationship Id="rId463" Type="http://schemas.openxmlformats.org/officeDocument/2006/relationships/image" Target="../media/image113.png"/><Relationship Id="rId484" Type="http://schemas.openxmlformats.org/officeDocument/2006/relationships/customXml" Target="../ink/ink433.xml"/><Relationship Id="rId519" Type="http://schemas.openxmlformats.org/officeDocument/2006/relationships/image" Target="../media/image141.png"/><Relationship Id="rId116" Type="http://schemas.openxmlformats.org/officeDocument/2006/relationships/customXml" Target="../ink/ink329.xml"/><Relationship Id="rId137" Type="http://schemas.openxmlformats.org/officeDocument/2006/relationships/image" Target="../media/image1808.png"/><Relationship Id="rId158" Type="http://schemas.openxmlformats.org/officeDocument/2006/relationships/customXml" Target="../ink/ink350.xml"/><Relationship Id="rId530" Type="http://schemas.openxmlformats.org/officeDocument/2006/relationships/customXml" Target="../ink/ink456.xml"/><Relationship Id="rId20" Type="http://schemas.openxmlformats.org/officeDocument/2006/relationships/customXml" Target="../ink/ink281.xml"/><Relationship Id="rId41" Type="http://schemas.openxmlformats.org/officeDocument/2006/relationships/image" Target="../media/image1760.png"/><Relationship Id="rId62" Type="http://schemas.openxmlformats.org/officeDocument/2006/relationships/customXml" Target="../ink/ink302.xml"/><Relationship Id="rId83" Type="http://schemas.openxmlformats.org/officeDocument/2006/relationships/image" Target="../media/image1781.png"/><Relationship Id="rId179" Type="http://schemas.openxmlformats.org/officeDocument/2006/relationships/image" Target="../media/image1829.png"/><Relationship Id="rId386" Type="http://schemas.openxmlformats.org/officeDocument/2006/relationships/customXml" Target="../ink/ink384.xml"/><Relationship Id="rId551" Type="http://schemas.openxmlformats.org/officeDocument/2006/relationships/image" Target="../media/image157.png"/><Relationship Id="rId190" Type="http://schemas.openxmlformats.org/officeDocument/2006/relationships/customXml" Target="../ink/ink366.xml"/><Relationship Id="rId204" Type="http://schemas.openxmlformats.org/officeDocument/2006/relationships/customXml" Target="../ink/ink373.xml"/><Relationship Id="rId411" Type="http://schemas.openxmlformats.org/officeDocument/2006/relationships/image" Target="../media/image87.png"/><Relationship Id="rId432" Type="http://schemas.openxmlformats.org/officeDocument/2006/relationships/customXml" Target="../ink/ink407.xml"/><Relationship Id="rId453" Type="http://schemas.openxmlformats.org/officeDocument/2006/relationships/image" Target="../media/image108.png"/><Relationship Id="rId474" Type="http://schemas.openxmlformats.org/officeDocument/2006/relationships/customXml" Target="../ink/ink428.xml"/><Relationship Id="rId509" Type="http://schemas.openxmlformats.org/officeDocument/2006/relationships/image" Target="../media/image136.png"/><Relationship Id="rId106" Type="http://schemas.openxmlformats.org/officeDocument/2006/relationships/customXml" Target="../ink/ink324.xml"/><Relationship Id="rId127" Type="http://schemas.openxmlformats.org/officeDocument/2006/relationships/image" Target="../media/image1803.png"/><Relationship Id="rId495" Type="http://schemas.openxmlformats.org/officeDocument/2006/relationships/image" Target="../media/image129.png"/><Relationship Id="rId10" Type="http://schemas.openxmlformats.org/officeDocument/2006/relationships/customXml" Target="../ink/ink276.xml"/><Relationship Id="rId31" Type="http://schemas.openxmlformats.org/officeDocument/2006/relationships/image" Target="../media/image1755.png"/><Relationship Id="rId52" Type="http://schemas.openxmlformats.org/officeDocument/2006/relationships/customXml" Target="../ink/ink297.xml"/><Relationship Id="rId73" Type="http://schemas.openxmlformats.org/officeDocument/2006/relationships/image" Target="../media/image1776.png"/><Relationship Id="rId94" Type="http://schemas.openxmlformats.org/officeDocument/2006/relationships/customXml" Target="../ink/ink318.xml"/><Relationship Id="rId148" Type="http://schemas.openxmlformats.org/officeDocument/2006/relationships/customXml" Target="../ink/ink345.xml"/><Relationship Id="rId169" Type="http://schemas.openxmlformats.org/officeDocument/2006/relationships/image" Target="../media/image1824.png"/><Relationship Id="rId397" Type="http://schemas.openxmlformats.org/officeDocument/2006/relationships/image" Target="../media/image8010.png"/><Relationship Id="rId520" Type="http://schemas.openxmlformats.org/officeDocument/2006/relationships/customXml" Target="../ink/ink451.xml"/><Relationship Id="rId541" Type="http://schemas.openxmlformats.org/officeDocument/2006/relationships/image" Target="../media/image152.png"/><Relationship Id="rId562" Type="http://schemas.openxmlformats.org/officeDocument/2006/relationships/customXml" Target="../ink/ink472.xml"/><Relationship Id="rId4" Type="http://schemas.openxmlformats.org/officeDocument/2006/relationships/customXml" Target="../ink/ink273.xml"/><Relationship Id="rId180" Type="http://schemas.openxmlformats.org/officeDocument/2006/relationships/customXml" Target="../ink/ink361.xml"/><Relationship Id="rId215" Type="http://schemas.openxmlformats.org/officeDocument/2006/relationships/image" Target="../media/image1847.png"/><Relationship Id="rId401" Type="http://schemas.openxmlformats.org/officeDocument/2006/relationships/image" Target="../media/image82.png"/><Relationship Id="rId422" Type="http://schemas.openxmlformats.org/officeDocument/2006/relationships/customXml" Target="../ink/ink402.xml"/><Relationship Id="rId443" Type="http://schemas.openxmlformats.org/officeDocument/2006/relationships/image" Target="../media/image103.png"/><Relationship Id="rId464" Type="http://schemas.openxmlformats.org/officeDocument/2006/relationships/customXml" Target="../ink/ink423.xml"/><Relationship Id="rId485" Type="http://schemas.openxmlformats.org/officeDocument/2006/relationships/image" Target="../media/image124.png"/><Relationship Id="rId42" Type="http://schemas.openxmlformats.org/officeDocument/2006/relationships/customXml" Target="../ink/ink292.xml"/><Relationship Id="rId84" Type="http://schemas.openxmlformats.org/officeDocument/2006/relationships/customXml" Target="../ink/ink313.xml"/><Relationship Id="rId138" Type="http://schemas.openxmlformats.org/officeDocument/2006/relationships/customXml" Target="../ink/ink340.xml"/><Relationship Id="rId387" Type="http://schemas.openxmlformats.org/officeDocument/2006/relationships/image" Target="../media/image7510.png"/><Relationship Id="rId510" Type="http://schemas.openxmlformats.org/officeDocument/2006/relationships/customXml" Target="../ink/ink446.xml"/><Relationship Id="rId552" Type="http://schemas.openxmlformats.org/officeDocument/2006/relationships/customXml" Target="../ink/ink467.xml"/><Relationship Id="rId191" Type="http://schemas.openxmlformats.org/officeDocument/2006/relationships/image" Target="../media/image1835.png"/><Relationship Id="rId205" Type="http://schemas.openxmlformats.org/officeDocument/2006/relationships/image" Target="../media/image1842.png"/><Relationship Id="rId412" Type="http://schemas.openxmlformats.org/officeDocument/2006/relationships/customXml" Target="../ink/ink397.xml"/><Relationship Id="rId107" Type="http://schemas.openxmlformats.org/officeDocument/2006/relationships/image" Target="../media/image1793.png"/><Relationship Id="rId454" Type="http://schemas.openxmlformats.org/officeDocument/2006/relationships/customXml" Target="../ink/ink418.xml"/><Relationship Id="rId496" Type="http://schemas.openxmlformats.org/officeDocument/2006/relationships/customXml" Target="../ink/ink439.xml"/><Relationship Id="rId11" Type="http://schemas.openxmlformats.org/officeDocument/2006/relationships/image" Target="../media/image1745.png"/><Relationship Id="rId53" Type="http://schemas.openxmlformats.org/officeDocument/2006/relationships/image" Target="../media/image1766.png"/><Relationship Id="rId149" Type="http://schemas.openxmlformats.org/officeDocument/2006/relationships/image" Target="../media/image1814.png"/><Relationship Id="rId398" Type="http://schemas.openxmlformats.org/officeDocument/2006/relationships/customXml" Target="../ink/ink390.xml"/><Relationship Id="rId521" Type="http://schemas.openxmlformats.org/officeDocument/2006/relationships/image" Target="../media/image142.png"/><Relationship Id="rId563" Type="http://schemas.openxmlformats.org/officeDocument/2006/relationships/image" Target="../media/image163.png"/><Relationship Id="rId95" Type="http://schemas.openxmlformats.org/officeDocument/2006/relationships/image" Target="../media/image1787.png"/><Relationship Id="rId160" Type="http://schemas.openxmlformats.org/officeDocument/2006/relationships/customXml" Target="../ink/ink351.xml"/><Relationship Id="rId216" Type="http://schemas.openxmlformats.org/officeDocument/2006/relationships/customXml" Target="../ink/ink379.xml"/><Relationship Id="rId423" Type="http://schemas.openxmlformats.org/officeDocument/2006/relationships/image" Target="../media/image93.png"/><Relationship Id="rId465" Type="http://schemas.openxmlformats.org/officeDocument/2006/relationships/image" Target="../media/image114.png"/><Relationship Id="rId22" Type="http://schemas.openxmlformats.org/officeDocument/2006/relationships/customXml" Target="../ink/ink282.xml"/><Relationship Id="rId64" Type="http://schemas.openxmlformats.org/officeDocument/2006/relationships/customXml" Target="../ink/ink303.xml"/><Relationship Id="rId118" Type="http://schemas.openxmlformats.org/officeDocument/2006/relationships/customXml" Target="../ink/ink330.xml"/><Relationship Id="rId532" Type="http://schemas.openxmlformats.org/officeDocument/2006/relationships/customXml" Target="../ink/ink457.xml"/><Relationship Id="rId171" Type="http://schemas.openxmlformats.org/officeDocument/2006/relationships/image" Target="../media/image1825.png"/><Relationship Id="rId434" Type="http://schemas.openxmlformats.org/officeDocument/2006/relationships/customXml" Target="../ink/ink408.xml"/><Relationship Id="rId476" Type="http://schemas.openxmlformats.org/officeDocument/2006/relationships/customXml" Target="../ink/ink429.xml"/><Relationship Id="rId33" Type="http://schemas.openxmlformats.org/officeDocument/2006/relationships/image" Target="../media/image1756.png"/><Relationship Id="rId129" Type="http://schemas.openxmlformats.org/officeDocument/2006/relationships/image" Target="../media/image1804.png"/><Relationship Id="rId501" Type="http://schemas.openxmlformats.org/officeDocument/2006/relationships/image" Target="../media/image132.png"/><Relationship Id="rId543" Type="http://schemas.openxmlformats.org/officeDocument/2006/relationships/image" Target="../media/image153.png"/><Relationship Id="rId75" Type="http://schemas.openxmlformats.org/officeDocument/2006/relationships/image" Target="../media/image1777.png"/><Relationship Id="rId140" Type="http://schemas.openxmlformats.org/officeDocument/2006/relationships/customXml" Target="../ink/ink341.xml"/><Relationship Id="rId182" Type="http://schemas.openxmlformats.org/officeDocument/2006/relationships/customXml" Target="../ink/ink362.xml"/><Relationship Id="rId403" Type="http://schemas.openxmlformats.org/officeDocument/2006/relationships/image" Target="../media/image83.png"/><Relationship Id="rId6" Type="http://schemas.openxmlformats.org/officeDocument/2006/relationships/customXml" Target="../ink/ink274.xml"/><Relationship Id="rId445" Type="http://schemas.openxmlformats.org/officeDocument/2006/relationships/image" Target="../media/image104.png"/><Relationship Id="rId487" Type="http://schemas.openxmlformats.org/officeDocument/2006/relationships/image" Target="../media/image125.png"/><Relationship Id="rId512" Type="http://schemas.openxmlformats.org/officeDocument/2006/relationships/customXml" Target="../ink/ink447.xml"/><Relationship Id="rId44" Type="http://schemas.openxmlformats.org/officeDocument/2006/relationships/customXml" Target="../ink/ink293.xml"/><Relationship Id="rId86" Type="http://schemas.openxmlformats.org/officeDocument/2006/relationships/customXml" Target="../ink/ink314.xml"/><Relationship Id="rId151" Type="http://schemas.openxmlformats.org/officeDocument/2006/relationships/image" Target="../media/image1815.png"/><Relationship Id="rId389" Type="http://schemas.openxmlformats.org/officeDocument/2006/relationships/image" Target="../media/image7610.png"/><Relationship Id="rId554" Type="http://schemas.openxmlformats.org/officeDocument/2006/relationships/customXml" Target="../ink/ink468.xml"/><Relationship Id="rId193" Type="http://schemas.openxmlformats.org/officeDocument/2006/relationships/image" Target="../media/image1836.png"/><Relationship Id="rId207" Type="http://schemas.openxmlformats.org/officeDocument/2006/relationships/image" Target="../media/image1843.png"/><Relationship Id="rId249" Type="http://schemas.openxmlformats.org/officeDocument/2006/relationships/image" Target="../media/image1864.png"/><Relationship Id="rId414" Type="http://schemas.openxmlformats.org/officeDocument/2006/relationships/customXml" Target="../ink/ink398.xml"/><Relationship Id="rId456" Type="http://schemas.openxmlformats.org/officeDocument/2006/relationships/customXml" Target="../ink/ink419.xml"/><Relationship Id="rId498" Type="http://schemas.openxmlformats.org/officeDocument/2006/relationships/customXml" Target="../ink/ink440.xml"/><Relationship Id="rId13" Type="http://schemas.openxmlformats.org/officeDocument/2006/relationships/image" Target="../media/image1746.png"/><Relationship Id="rId109" Type="http://schemas.openxmlformats.org/officeDocument/2006/relationships/image" Target="../media/image1794.png"/><Relationship Id="rId523" Type="http://schemas.openxmlformats.org/officeDocument/2006/relationships/image" Target="../media/image143.png"/><Relationship Id="rId55" Type="http://schemas.openxmlformats.org/officeDocument/2006/relationships/image" Target="../media/image1767.png"/><Relationship Id="rId97" Type="http://schemas.openxmlformats.org/officeDocument/2006/relationships/image" Target="../media/image1788.png"/><Relationship Id="rId120" Type="http://schemas.openxmlformats.org/officeDocument/2006/relationships/customXml" Target="../ink/ink331.xml"/><Relationship Id="rId565" Type="http://schemas.openxmlformats.org/officeDocument/2006/relationships/image" Target="../media/image164.png"/><Relationship Id="rId162" Type="http://schemas.openxmlformats.org/officeDocument/2006/relationships/customXml" Target="../ink/ink352.xml"/><Relationship Id="rId425" Type="http://schemas.openxmlformats.org/officeDocument/2006/relationships/image" Target="../media/image94.png"/><Relationship Id="rId467" Type="http://schemas.openxmlformats.org/officeDocument/2006/relationships/image" Target="../media/image115.png"/><Relationship Id="rId24" Type="http://schemas.openxmlformats.org/officeDocument/2006/relationships/customXml" Target="../ink/ink283.xml"/><Relationship Id="rId66" Type="http://schemas.openxmlformats.org/officeDocument/2006/relationships/customXml" Target="../ink/ink304.xml"/><Relationship Id="rId131" Type="http://schemas.openxmlformats.org/officeDocument/2006/relationships/image" Target="../media/image1805.png"/><Relationship Id="rId534" Type="http://schemas.openxmlformats.org/officeDocument/2006/relationships/customXml" Target="../ink/ink458.xml"/><Relationship Id="rId173" Type="http://schemas.openxmlformats.org/officeDocument/2006/relationships/image" Target="../media/image1826.png"/><Relationship Id="rId436" Type="http://schemas.openxmlformats.org/officeDocument/2006/relationships/customXml" Target="../ink/ink409.xml"/><Relationship Id="rId478" Type="http://schemas.openxmlformats.org/officeDocument/2006/relationships/customXml" Target="../ink/ink430.xml"/><Relationship Id="rId35" Type="http://schemas.openxmlformats.org/officeDocument/2006/relationships/image" Target="../media/image1757.png"/><Relationship Id="rId77" Type="http://schemas.openxmlformats.org/officeDocument/2006/relationships/image" Target="../media/image1778.png"/><Relationship Id="rId100" Type="http://schemas.openxmlformats.org/officeDocument/2006/relationships/customXml" Target="../ink/ink321.xml"/><Relationship Id="rId503" Type="http://schemas.openxmlformats.org/officeDocument/2006/relationships/image" Target="../media/image133.png"/><Relationship Id="rId545" Type="http://schemas.openxmlformats.org/officeDocument/2006/relationships/image" Target="../media/image154.png"/><Relationship Id="rId8" Type="http://schemas.openxmlformats.org/officeDocument/2006/relationships/customXml" Target="../ink/ink275.xml"/><Relationship Id="rId142" Type="http://schemas.openxmlformats.org/officeDocument/2006/relationships/customXml" Target="../ink/ink342.xml"/><Relationship Id="rId184" Type="http://schemas.openxmlformats.org/officeDocument/2006/relationships/customXml" Target="../ink/ink363.xml"/><Relationship Id="rId391" Type="http://schemas.openxmlformats.org/officeDocument/2006/relationships/image" Target="../media/image7710.png"/><Relationship Id="rId405" Type="http://schemas.openxmlformats.org/officeDocument/2006/relationships/image" Target="../media/image84.png"/><Relationship Id="rId447" Type="http://schemas.openxmlformats.org/officeDocument/2006/relationships/image" Target="../media/image105.png"/><Relationship Id="rId251" Type="http://schemas.openxmlformats.org/officeDocument/2006/relationships/image" Target="../media/image1865.png"/><Relationship Id="rId489" Type="http://schemas.openxmlformats.org/officeDocument/2006/relationships/image" Target="../media/image126.png"/><Relationship Id="rId46" Type="http://schemas.openxmlformats.org/officeDocument/2006/relationships/customXml" Target="../ink/ink294.xml"/><Relationship Id="rId514" Type="http://schemas.openxmlformats.org/officeDocument/2006/relationships/customXml" Target="../ink/ink448.xml"/><Relationship Id="rId556" Type="http://schemas.openxmlformats.org/officeDocument/2006/relationships/customXml" Target="../ink/ink469.xml"/><Relationship Id="rId88" Type="http://schemas.openxmlformats.org/officeDocument/2006/relationships/customXml" Target="../ink/ink315.xml"/><Relationship Id="rId111" Type="http://schemas.openxmlformats.org/officeDocument/2006/relationships/image" Target="../media/image1795.png"/><Relationship Id="rId153" Type="http://schemas.openxmlformats.org/officeDocument/2006/relationships/image" Target="../media/image1816.png"/><Relationship Id="rId195" Type="http://schemas.openxmlformats.org/officeDocument/2006/relationships/image" Target="../media/image1837.png"/><Relationship Id="rId209" Type="http://schemas.openxmlformats.org/officeDocument/2006/relationships/image" Target="../media/image1844.png"/><Relationship Id="rId416" Type="http://schemas.openxmlformats.org/officeDocument/2006/relationships/customXml" Target="../ink/ink399.xml"/><Relationship Id="rId458" Type="http://schemas.openxmlformats.org/officeDocument/2006/relationships/customXml" Target="../ink/ink420.xml"/><Relationship Id="rId15" Type="http://schemas.openxmlformats.org/officeDocument/2006/relationships/image" Target="../media/image1747.png"/><Relationship Id="rId57" Type="http://schemas.openxmlformats.org/officeDocument/2006/relationships/image" Target="../media/image1768.png"/><Relationship Id="rId525" Type="http://schemas.openxmlformats.org/officeDocument/2006/relationships/image" Target="../media/image144.png"/><Relationship Id="rId99" Type="http://schemas.openxmlformats.org/officeDocument/2006/relationships/image" Target="../media/image1789.png"/><Relationship Id="rId122" Type="http://schemas.openxmlformats.org/officeDocument/2006/relationships/customXml" Target="../ink/ink332.xml"/><Relationship Id="rId164" Type="http://schemas.openxmlformats.org/officeDocument/2006/relationships/customXml" Target="../ink/ink353.xml"/><Relationship Id="rId427" Type="http://schemas.openxmlformats.org/officeDocument/2006/relationships/image" Target="../media/image95.png"/><Relationship Id="rId469" Type="http://schemas.openxmlformats.org/officeDocument/2006/relationships/image" Target="../media/image116.png"/><Relationship Id="rId26" Type="http://schemas.openxmlformats.org/officeDocument/2006/relationships/customXml" Target="../ink/ink284.xml"/><Relationship Id="rId480" Type="http://schemas.openxmlformats.org/officeDocument/2006/relationships/customXml" Target="../ink/ink431.xml"/><Relationship Id="rId536" Type="http://schemas.openxmlformats.org/officeDocument/2006/relationships/customXml" Target="../ink/ink459.xml"/><Relationship Id="rId68" Type="http://schemas.openxmlformats.org/officeDocument/2006/relationships/customXml" Target="../ink/ink305.xml"/><Relationship Id="rId133" Type="http://schemas.openxmlformats.org/officeDocument/2006/relationships/image" Target="../media/image1806.png"/><Relationship Id="rId175" Type="http://schemas.openxmlformats.org/officeDocument/2006/relationships/image" Target="../media/image1827.png"/><Relationship Id="rId200" Type="http://schemas.openxmlformats.org/officeDocument/2006/relationships/customXml" Target="../ink/ink371.xml"/><Relationship Id="rId438" Type="http://schemas.openxmlformats.org/officeDocument/2006/relationships/customXml" Target="../ink/ink410.xml"/><Relationship Id="rId491" Type="http://schemas.openxmlformats.org/officeDocument/2006/relationships/image" Target="../media/image127.png"/><Relationship Id="rId505" Type="http://schemas.openxmlformats.org/officeDocument/2006/relationships/image" Target="../media/image134.png"/><Relationship Id="rId37" Type="http://schemas.openxmlformats.org/officeDocument/2006/relationships/image" Target="../media/image1758.png"/><Relationship Id="rId79" Type="http://schemas.openxmlformats.org/officeDocument/2006/relationships/image" Target="../media/image1779.png"/><Relationship Id="rId102" Type="http://schemas.openxmlformats.org/officeDocument/2006/relationships/customXml" Target="../ink/ink322.xml"/><Relationship Id="rId144" Type="http://schemas.openxmlformats.org/officeDocument/2006/relationships/customXml" Target="../ink/ink343.xml"/><Relationship Id="rId547" Type="http://schemas.openxmlformats.org/officeDocument/2006/relationships/image" Target="../media/image155.png"/><Relationship Id="rId90" Type="http://schemas.openxmlformats.org/officeDocument/2006/relationships/customXml" Target="../ink/ink316.xml"/><Relationship Id="rId186" Type="http://schemas.openxmlformats.org/officeDocument/2006/relationships/customXml" Target="../ink/ink364.xml"/><Relationship Id="rId393" Type="http://schemas.openxmlformats.org/officeDocument/2006/relationships/image" Target="../media/image7810.png"/><Relationship Id="rId407" Type="http://schemas.openxmlformats.org/officeDocument/2006/relationships/image" Target="../media/image85.png"/><Relationship Id="rId449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0.png"/><Relationship Id="rId299" Type="http://schemas.openxmlformats.org/officeDocument/2006/relationships/image" Target="../media/image311.png"/><Relationship Id="rId21" Type="http://schemas.openxmlformats.org/officeDocument/2006/relationships/image" Target="../media/image172.png"/><Relationship Id="rId63" Type="http://schemas.openxmlformats.org/officeDocument/2006/relationships/image" Target="../media/image193.png"/><Relationship Id="rId159" Type="http://schemas.openxmlformats.org/officeDocument/2006/relationships/image" Target="../media/image241.png"/><Relationship Id="rId324" Type="http://schemas.openxmlformats.org/officeDocument/2006/relationships/customXml" Target="../ink/ink634.xml"/><Relationship Id="rId366" Type="http://schemas.openxmlformats.org/officeDocument/2006/relationships/customXml" Target="../ink/ink655.xml"/><Relationship Id="rId170" Type="http://schemas.openxmlformats.org/officeDocument/2006/relationships/customXml" Target="../ink/ink557.xml"/><Relationship Id="rId226" Type="http://schemas.openxmlformats.org/officeDocument/2006/relationships/customXml" Target="../ink/ink585.xml"/><Relationship Id="rId433" Type="http://schemas.openxmlformats.org/officeDocument/2006/relationships/image" Target="../media/image378.png"/><Relationship Id="rId268" Type="http://schemas.openxmlformats.org/officeDocument/2006/relationships/customXml" Target="../ink/ink606.xml"/><Relationship Id="rId32" Type="http://schemas.openxmlformats.org/officeDocument/2006/relationships/customXml" Target="../ink/ink488.xml"/><Relationship Id="rId74" Type="http://schemas.openxmlformats.org/officeDocument/2006/relationships/customXml" Target="../ink/ink509.xml"/><Relationship Id="rId128" Type="http://schemas.openxmlformats.org/officeDocument/2006/relationships/customXml" Target="../ink/ink536.xml"/><Relationship Id="rId335" Type="http://schemas.openxmlformats.org/officeDocument/2006/relationships/image" Target="../media/image329.png"/><Relationship Id="rId377" Type="http://schemas.openxmlformats.org/officeDocument/2006/relationships/image" Target="../media/image350.png"/><Relationship Id="rId5" Type="http://schemas.openxmlformats.org/officeDocument/2006/relationships/image" Target="../media/image16410.png"/><Relationship Id="rId181" Type="http://schemas.openxmlformats.org/officeDocument/2006/relationships/image" Target="../media/image252.png"/><Relationship Id="rId237" Type="http://schemas.openxmlformats.org/officeDocument/2006/relationships/image" Target="../media/image280.png"/><Relationship Id="rId402" Type="http://schemas.openxmlformats.org/officeDocument/2006/relationships/customXml" Target="../ink/ink673.xml"/><Relationship Id="rId279" Type="http://schemas.openxmlformats.org/officeDocument/2006/relationships/image" Target="../media/image301.png"/><Relationship Id="rId444" Type="http://schemas.openxmlformats.org/officeDocument/2006/relationships/customXml" Target="../ink/ink694.xml"/><Relationship Id="rId43" Type="http://schemas.openxmlformats.org/officeDocument/2006/relationships/image" Target="../media/image183.png"/><Relationship Id="rId139" Type="http://schemas.openxmlformats.org/officeDocument/2006/relationships/image" Target="../media/image231.png"/><Relationship Id="rId290" Type="http://schemas.openxmlformats.org/officeDocument/2006/relationships/customXml" Target="../ink/ink617.xml"/><Relationship Id="rId304" Type="http://schemas.openxmlformats.org/officeDocument/2006/relationships/customXml" Target="../ink/ink624.xml"/><Relationship Id="rId346" Type="http://schemas.openxmlformats.org/officeDocument/2006/relationships/customXml" Target="../ink/ink645.xml"/><Relationship Id="rId388" Type="http://schemas.openxmlformats.org/officeDocument/2006/relationships/customXml" Target="../ink/ink666.xml"/><Relationship Id="rId85" Type="http://schemas.openxmlformats.org/officeDocument/2006/relationships/image" Target="../media/image204.png"/><Relationship Id="rId150" Type="http://schemas.openxmlformats.org/officeDocument/2006/relationships/customXml" Target="../ink/ink547.xml"/><Relationship Id="rId192" Type="http://schemas.openxmlformats.org/officeDocument/2006/relationships/customXml" Target="../ink/ink568.xml"/><Relationship Id="rId206" Type="http://schemas.openxmlformats.org/officeDocument/2006/relationships/customXml" Target="../ink/ink575.xml"/><Relationship Id="rId413" Type="http://schemas.openxmlformats.org/officeDocument/2006/relationships/image" Target="../media/image368.png"/><Relationship Id="rId248" Type="http://schemas.openxmlformats.org/officeDocument/2006/relationships/customXml" Target="../ink/ink596.xml"/><Relationship Id="rId12" Type="http://schemas.openxmlformats.org/officeDocument/2006/relationships/customXml" Target="../ink/ink478.xml"/><Relationship Id="rId108" Type="http://schemas.openxmlformats.org/officeDocument/2006/relationships/customXml" Target="../ink/ink526.xml"/><Relationship Id="rId315" Type="http://schemas.openxmlformats.org/officeDocument/2006/relationships/image" Target="../media/image319.png"/><Relationship Id="rId357" Type="http://schemas.openxmlformats.org/officeDocument/2006/relationships/image" Target="../media/image340.png"/><Relationship Id="rId54" Type="http://schemas.openxmlformats.org/officeDocument/2006/relationships/customXml" Target="../ink/ink499.xml"/><Relationship Id="rId96" Type="http://schemas.openxmlformats.org/officeDocument/2006/relationships/customXml" Target="../ink/ink520.xml"/><Relationship Id="rId161" Type="http://schemas.openxmlformats.org/officeDocument/2006/relationships/image" Target="../media/image242.png"/><Relationship Id="rId217" Type="http://schemas.openxmlformats.org/officeDocument/2006/relationships/image" Target="../media/image270.png"/><Relationship Id="rId399" Type="http://schemas.openxmlformats.org/officeDocument/2006/relationships/image" Target="../media/image361.png"/><Relationship Id="rId259" Type="http://schemas.openxmlformats.org/officeDocument/2006/relationships/image" Target="../media/image291.png"/><Relationship Id="rId424" Type="http://schemas.openxmlformats.org/officeDocument/2006/relationships/customXml" Target="../ink/ink684.xml"/><Relationship Id="rId23" Type="http://schemas.openxmlformats.org/officeDocument/2006/relationships/image" Target="../media/image173.png"/><Relationship Id="rId119" Type="http://schemas.openxmlformats.org/officeDocument/2006/relationships/image" Target="../media/image221.png"/><Relationship Id="rId270" Type="http://schemas.openxmlformats.org/officeDocument/2006/relationships/customXml" Target="../ink/ink607.xml"/><Relationship Id="rId326" Type="http://schemas.openxmlformats.org/officeDocument/2006/relationships/customXml" Target="../ink/ink635.xml"/><Relationship Id="rId65" Type="http://schemas.openxmlformats.org/officeDocument/2006/relationships/image" Target="../media/image194.png"/><Relationship Id="rId130" Type="http://schemas.openxmlformats.org/officeDocument/2006/relationships/customXml" Target="../ink/ink537.xml"/><Relationship Id="rId368" Type="http://schemas.openxmlformats.org/officeDocument/2006/relationships/customXml" Target="../ink/ink656.xml"/><Relationship Id="rId172" Type="http://schemas.openxmlformats.org/officeDocument/2006/relationships/customXml" Target="../ink/ink558.xml"/><Relationship Id="rId228" Type="http://schemas.openxmlformats.org/officeDocument/2006/relationships/customXml" Target="../ink/ink586.xml"/><Relationship Id="rId435" Type="http://schemas.openxmlformats.org/officeDocument/2006/relationships/image" Target="../media/image379.png"/><Relationship Id="rId281" Type="http://schemas.openxmlformats.org/officeDocument/2006/relationships/image" Target="../media/image302.png"/><Relationship Id="rId337" Type="http://schemas.openxmlformats.org/officeDocument/2006/relationships/image" Target="../media/image330.png"/><Relationship Id="rId34" Type="http://schemas.openxmlformats.org/officeDocument/2006/relationships/customXml" Target="../ink/ink489.xml"/><Relationship Id="rId76" Type="http://schemas.openxmlformats.org/officeDocument/2006/relationships/customXml" Target="../ink/ink510.xml"/><Relationship Id="rId141" Type="http://schemas.openxmlformats.org/officeDocument/2006/relationships/image" Target="../media/image232.png"/><Relationship Id="rId379" Type="http://schemas.openxmlformats.org/officeDocument/2006/relationships/image" Target="../media/image351.png"/><Relationship Id="rId7" Type="http://schemas.openxmlformats.org/officeDocument/2006/relationships/image" Target="../media/image165.png"/><Relationship Id="rId183" Type="http://schemas.openxmlformats.org/officeDocument/2006/relationships/image" Target="../media/image253.png"/><Relationship Id="rId239" Type="http://schemas.openxmlformats.org/officeDocument/2006/relationships/image" Target="../media/image281.png"/><Relationship Id="rId390" Type="http://schemas.openxmlformats.org/officeDocument/2006/relationships/customXml" Target="../ink/ink667.xml"/><Relationship Id="rId404" Type="http://schemas.openxmlformats.org/officeDocument/2006/relationships/customXml" Target="../ink/ink674.xml"/><Relationship Id="rId446" Type="http://schemas.openxmlformats.org/officeDocument/2006/relationships/customXml" Target="../ink/ink695.xml"/><Relationship Id="rId250" Type="http://schemas.openxmlformats.org/officeDocument/2006/relationships/customXml" Target="../ink/ink597.xml"/><Relationship Id="rId292" Type="http://schemas.openxmlformats.org/officeDocument/2006/relationships/customXml" Target="../ink/ink618.xml"/><Relationship Id="rId306" Type="http://schemas.openxmlformats.org/officeDocument/2006/relationships/customXml" Target="../ink/ink625.xml"/><Relationship Id="rId45" Type="http://schemas.openxmlformats.org/officeDocument/2006/relationships/image" Target="../media/image184.png"/><Relationship Id="rId87" Type="http://schemas.openxmlformats.org/officeDocument/2006/relationships/image" Target="../media/image205.png"/><Relationship Id="rId110" Type="http://schemas.openxmlformats.org/officeDocument/2006/relationships/customXml" Target="../ink/ink527.xml"/><Relationship Id="rId348" Type="http://schemas.openxmlformats.org/officeDocument/2006/relationships/customXml" Target="../ink/ink646.xml"/><Relationship Id="rId152" Type="http://schemas.openxmlformats.org/officeDocument/2006/relationships/customXml" Target="../ink/ink548.xml"/><Relationship Id="rId194" Type="http://schemas.openxmlformats.org/officeDocument/2006/relationships/customXml" Target="../ink/ink569.xml"/><Relationship Id="rId208" Type="http://schemas.openxmlformats.org/officeDocument/2006/relationships/customXml" Target="../ink/ink576.xml"/><Relationship Id="rId415" Type="http://schemas.openxmlformats.org/officeDocument/2006/relationships/image" Target="../media/image369.png"/><Relationship Id="rId261" Type="http://schemas.openxmlformats.org/officeDocument/2006/relationships/image" Target="../media/image292.png"/><Relationship Id="rId14" Type="http://schemas.openxmlformats.org/officeDocument/2006/relationships/customXml" Target="../ink/ink479.xml"/><Relationship Id="rId56" Type="http://schemas.openxmlformats.org/officeDocument/2006/relationships/customXml" Target="../ink/ink500.xml"/><Relationship Id="rId317" Type="http://schemas.openxmlformats.org/officeDocument/2006/relationships/image" Target="../media/image320.png"/><Relationship Id="rId359" Type="http://schemas.openxmlformats.org/officeDocument/2006/relationships/image" Target="../media/image341.png"/><Relationship Id="rId98" Type="http://schemas.openxmlformats.org/officeDocument/2006/relationships/customXml" Target="../ink/ink521.xml"/><Relationship Id="rId121" Type="http://schemas.openxmlformats.org/officeDocument/2006/relationships/image" Target="../media/image222.png"/><Relationship Id="rId163" Type="http://schemas.openxmlformats.org/officeDocument/2006/relationships/image" Target="../media/image243.png"/><Relationship Id="rId219" Type="http://schemas.openxmlformats.org/officeDocument/2006/relationships/image" Target="../media/image271.png"/><Relationship Id="rId370" Type="http://schemas.openxmlformats.org/officeDocument/2006/relationships/customXml" Target="../ink/ink657.xml"/><Relationship Id="rId426" Type="http://schemas.openxmlformats.org/officeDocument/2006/relationships/customXml" Target="../ink/ink685.xml"/><Relationship Id="rId230" Type="http://schemas.openxmlformats.org/officeDocument/2006/relationships/customXml" Target="../ink/ink587.xml"/><Relationship Id="rId25" Type="http://schemas.openxmlformats.org/officeDocument/2006/relationships/image" Target="../media/image174.png"/><Relationship Id="rId67" Type="http://schemas.openxmlformats.org/officeDocument/2006/relationships/image" Target="../media/image195.png"/><Relationship Id="rId272" Type="http://schemas.openxmlformats.org/officeDocument/2006/relationships/customXml" Target="../ink/ink608.xml"/><Relationship Id="rId328" Type="http://schemas.openxmlformats.org/officeDocument/2006/relationships/customXml" Target="../ink/ink636.xml"/><Relationship Id="rId132" Type="http://schemas.openxmlformats.org/officeDocument/2006/relationships/customXml" Target="../ink/ink538.xml"/><Relationship Id="rId174" Type="http://schemas.openxmlformats.org/officeDocument/2006/relationships/customXml" Target="../ink/ink559.xml"/><Relationship Id="rId381" Type="http://schemas.openxmlformats.org/officeDocument/2006/relationships/image" Target="../media/image352.png"/><Relationship Id="rId241" Type="http://schemas.openxmlformats.org/officeDocument/2006/relationships/image" Target="../media/image282.png"/><Relationship Id="rId437" Type="http://schemas.openxmlformats.org/officeDocument/2006/relationships/image" Target="../media/image380.png"/><Relationship Id="rId36" Type="http://schemas.openxmlformats.org/officeDocument/2006/relationships/customXml" Target="../ink/ink490.xml"/><Relationship Id="rId283" Type="http://schemas.openxmlformats.org/officeDocument/2006/relationships/image" Target="../media/image303.png"/><Relationship Id="rId339" Type="http://schemas.openxmlformats.org/officeDocument/2006/relationships/image" Target="../media/image331.png"/><Relationship Id="rId78" Type="http://schemas.openxmlformats.org/officeDocument/2006/relationships/customXml" Target="../ink/ink511.xml"/><Relationship Id="rId101" Type="http://schemas.openxmlformats.org/officeDocument/2006/relationships/image" Target="../media/image212.png"/><Relationship Id="rId143" Type="http://schemas.openxmlformats.org/officeDocument/2006/relationships/image" Target="../media/image233.png"/><Relationship Id="rId185" Type="http://schemas.openxmlformats.org/officeDocument/2006/relationships/image" Target="../media/image254.png"/><Relationship Id="rId350" Type="http://schemas.openxmlformats.org/officeDocument/2006/relationships/customXml" Target="../ink/ink647.xml"/><Relationship Id="rId406" Type="http://schemas.openxmlformats.org/officeDocument/2006/relationships/customXml" Target="../ink/ink675.xml"/><Relationship Id="rId9" Type="http://schemas.openxmlformats.org/officeDocument/2006/relationships/image" Target="../media/image166.png"/><Relationship Id="rId210" Type="http://schemas.openxmlformats.org/officeDocument/2006/relationships/customXml" Target="../ink/ink577.xml"/><Relationship Id="rId392" Type="http://schemas.openxmlformats.org/officeDocument/2006/relationships/customXml" Target="../ink/ink668.xml"/><Relationship Id="rId448" Type="http://schemas.openxmlformats.org/officeDocument/2006/relationships/customXml" Target="../ink/ink696.xml"/><Relationship Id="rId252" Type="http://schemas.openxmlformats.org/officeDocument/2006/relationships/customXml" Target="../ink/ink598.xml"/><Relationship Id="rId294" Type="http://schemas.openxmlformats.org/officeDocument/2006/relationships/customXml" Target="../ink/ink619.xml"/><Relationship Id="rId308" Type="http://schemas.openxmlformats.org/officeDocument/2006/relationships/customXml" Target="../ink/ink626.xml"/><Relationship Id="rId47" Type="http://schemas.openxmlformats.org/officeDocument/2006/relationships/image" Target="../media/image185.png"/><Relationship Id="rId89" Type="http://schemas.openxmlformats.org/officeDocument/2006/relationships/image" Target="../media/image206.png"/><Relationship Id="rId112" Type="http://schemas.openxmlformats.org/officeDocument/2006/relationships/customXml" Target="../ink/ink528.xml"/><Relationship Id="rId154" Type="http://schemas.openxmlformats.org/officeDocument/2006/relationships/customXml" Target="../ink/ink549.xml"/><Relationship Id="rId361" Type="http://schemas.openxmlformats.org/officeDocument/2006/relationships/image" Target="../media/image342.png"/><Relationship Id="rId196" Type="http://schemas.openxmlformats.org/officeDocument/2006/relationships/customXml" Target="../ink/ink570.xml"/><Relationship Id="rId417" Type="http://schemas.openxmlformats.org/officeDocument/2006/relationships/image" Target="../media/image370.png"/><Relationship Id="rId16" Type="http://schemas.openxmlformats.org/officeDocument/2006/relationships/customXml" Target="../ink/ink480.xml"/><Relationship Id="rId221" Type="http://schemas.openxmlformats.org/officeDocument/2006/relationships/image" Target="../media/image272.png"/><Relationship Id="rId263" Type="http://schemas.openxmlformats.org/officeDocument/2006/relationships/image" Target="../media/image293.png"/><Relationship Id="rId319" Type="http://schemas.openxmlformats.org/officeDocument/2006/relationships/image" Target="../media/image321.png"/><Relationship Id="rId58" Type="http://schemas.openxmlformats.org/officeDocument/2006/relationships/customXml" Target="../ink/ink501.xml"/><Relationship Id="rId123" Type="http://schemas.openxmlformats.org/officeDocument/2006/relationships/image" Target="../media/image223.png"/><Relationship Id="rId330" Type="http://schemas.openxmlformats.org/officeDocument/2006/relationships/customXml" Target="../ink/ink637.xml"/><Relationship Id="rId165" Type="http://schemas.openxmlformats.org/officeDocument/2006/relationships/image" Target="../media/image244.png"/><Relationship Id="rId372" Type="http://schemas.openxmlformats.org/officeDocument/2006/relationships/customXml" Target="../ink/ink658.xml"/><Relationship Id="rId428" Type="http://schemas.openxmlformats.org/officeDocument/2006/relationships/customXml" Target="../ink/ink686.xml"/><Relationship Id="rId232" Type="http://schemas.openxmlformats.org/officeDocument/2006/relationships/customXml" Target="../ink/ink588.xml"/><Relationship Id="rId274" Type="http://schemas.openxmlformats.org/officeDocument/2006/relationships/customXml" Target="../ink/ink609.xml"/><Relationship Id="rId27" Type="http://schemas.openxmlformats.org/officeDocument/2006/relationships/image" Target="../media/image175.png"/><Relationship Id="rId69" Type="http://schemas.openxmlformats.org/officeDocument/2006/relationships/image" Target="../media/image196.png"/><Relationship Id="rId134" Type="http://schemas.openxmlformats.org/officeDocument/2006/relationships/customXml" Target="../ink/ink539.xml"/><Relationship Id="rId80" Type="http://schemas.openxmlformats.org/officeDocument/2006/relationships/customXml" Target="../ink/ink512.xml"/><Relationship Id="rId176" Type="http://schemas.openxmlformats.org/officeDocument/2006/relationships/customXml" Target="../ink/ink560.xml"/><Relationship Id="rId341" Type="http://schemas.openxmlformats.org/officeDocument/2006/relationships/image" Target="../media/image332.png"/><Relationship Id="rId383" Type="http://schemas.openxmlformats.org/officeDocument/2006/relationships/image" Target="../media/image353.png"/><Relationship Id="rId439" Type="http://schemas.openxmlformats.org/officeDocument/2006/relationships/image" Target="../media/image381.png"/><Relationship Id="rId201" Type="http://schemas.openxmlformats.org/officeDocument/2006/relationships/image" Target="../media/image262.png"/><Relationship Id="rId243" Type="http://schemas.openxmlformats.org/officeDocument/2006/relationships/image" Target="../media/image283.png"/><Relationship Id="rId285" Type="http://schemas.openxmlformats.org/officeDocument/2006/relationships/image" Target="../media/image304.png"/><Relationship Id="rId450" Type="http://schemas.openxmlformats.org/officeDocument/2006/relationships/customXml" Target="../ink/ink697.xml"/><Relationship Id="rId38" Type="http://schemas.openxmlformats.org/officeDocument/2006/relationships/customXml" Target="../ink/ink491.xml"/><Relationship Id="rId103" Type="http://schemas.openxmlformats.org/officeDocument/2006/relationships/image" Target="../media/image213.png"/><Relationship Id="rId310" Type="http://schemas.openxmlformats.org/officeDocument/2006/relationships/customXml" Target="../ink/ink627.xml"/><Relationship Id="rId91" Type="http://schemas.openxmlformats.org/officeDocument/2006/relationships/image" Target="../media/image207.png"/><Relationship Id="rId145" Type="http://schemas.openxmlformats.org/officeDocument/2006/relationships/image" Target="../media/image234.png"/><Relationship Id="rId187" Type="http://schemas.openxmlformats.org/officeDocument/2006/relationships/image" Target="../media/image255.png"/><Relationship Id="rId352" Type="http://schemas.openxmlformats.org/officeDocument/2006/relationships/customXml" Target="../ink/ink648.xml"/><Relationship Id="rId394" Type="http://schemas.openxmlformats.org/officeDocument/2006/relationships/customXml" Target="../ink/ink669.xml"/><Relationship Id="rId408" Type="http://schemas.openxmlformats.org/officeDocument/2006/relationships/customXml" Target="../ink/ink676.xml"/><Relationship Id="rId212" Type="http://schemas.openxmlformats.org/officeDocument/2006/relationships/customXml" Target="../ink/ink578.xml"/><Relationship Id="rId254" Type="http://schemas.openxmlformats.org/officeDocument/2006/relationships/customXml" Target="../ink/ink599.xml"/><Relationship Id="rId49" Type="http://schemas.openxmlformats.org/officeDocument/2006/relationships/image" Target="../media/image186.png"/><Relationship Id="rId114" Type="http://schemas.openxmlformats.org/officeDocument/2006/relationships/customXml" Target="../ink/ink529.xml"/><Relationship Id="rId296" Type="http://schemas.openxmlformats.org/officeDocument/2006/relationships/customXml" Target="../ink/ink620.xml"/><Relationship Id="rId60" Type="http://schemas.openxmlformats.org/officeDocument/2006/relationships/customXml" Target="../ink/ink502.xml"/><Relationship Id="rId156" Type="http://schemas.openxmlformats.org/officeDocument/2006/relationships/customXml" Target="../ink/ink550.xml"/><Relationship Id="rId198" Type="http://schemas.openxmlformats.org/officeDocument/2006/relationships/customXml" Target="../ink/ink571.xml"/><Relationship Id="rId321" Type="http://schemas.openxmlformats.org/officeDocument/2006/relationships/image" Target="../media/image322.png"/><Relationship Id="rId363" Type="http://schemas.openxmlformats.org/officeDocument/2006/relationships/image" Target="../media/image343.png"/><Relationship Id="rId419" Type="http://schemas.openxmlformats.org/officeDocument/2006/relationships/image" Target="../media/image371.png"/><Relationship Id="rId223" Type="http://schemas.openxmlformats.org/officeDocument/2006/relationships/image" Target="../media/image273.png"/><Relationship Id="rId430" Type="http://schemas.openxmlformats.org/officeDocument/2006/relationships/customXml" Target="../ink/ink687.xml"/><Relationship Id="rId18" Type="http://schemas.openxmlformats.org/officeDocument/2006/relationships/customXml" Target="../ink/ink481.xml"/><Relationship Id="rId265" Type="http://schemas.openxmlformats.org/officeDocument/2006/relationships/image" Target="../media/image294.png"/><Relationship Id="rId125" Type="http://schemas.openxmlformats.org/officeDocument/2006/relationships/image" Target="../media/image224.png"/><Relationship Id="rId167" Type="http://schemas.openxmlformats.org/officeDocument/2006/relationships/image" Target="../media/image245.png"/><Relationship Id="rId332" Type="http://schemas.openxmlformats.org/officeDocument/2006/relationships/customXml" Target="../ink/ink638.xml"/><Relationship Id="rId374" Type="http://schemas.openxmlformats.org/officeDocument/2006/relationships/customXml" Target="../ink/ink659.xml"/><Relationship Id="rId71" Type="http://schemas.openxmlformats.org/officeDocument/2006/relationships/image" Target="../media/image197.png"/><Relationship Id="rId92" Type="http://schemas.openxmlformats.org/officeDocument/2006/relationships/customXml" Target="../ink/ink518.xml"/><Relationship Id="rId213" Type="http://schemas.openxmlformats.org/officeDocument/2006/relationships/image" Target="../media/image268.png"/><Relationship Id="rId234" Type="http://schemas.openxmlformats.org/officeDocument/2006/relationships/customXml" Target="../ink/ink589.xml"/><Relationship Id="rId420" Type="http://schemas.openxmlformats.org/officeDocument/2006/relationships/customXml" Target="../ink/ink682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76.png"/><Relationship Id="rId255" Type="http://schemas.openxmlformats.org/officeDocument/2006/relationships/image" Target="../media/image289.png"/><Relationship Id="rId276" Type="http://schemas.openxmlformats.org/officeDocument/2006/relationships/customXml" Target="../ink/ink610.xml"/><Relationship Id="rId297" Type="http://schemas.openxmlformats.org/officeDocument/2006/relationships/image" Target="../media/image310.png"/><Relationship Id="rId441" Type="http://schemas.openxmlformats.org/officeDocument/2006/relationships/image" Target="../media/image382.png"/><Relationship Id="rId40" Type="http://schemas.openxmlformats.org/officeDocument/2006/relationships/customXml" Target="../ink/ink492.xml"/><Relationship Id="rId115" Type="http://schemas.openxmlformats.org/officeDocument/2006/relationships/image" Target="../media/image219.png"/><Relationship Id="rId136" Type="http://schemas.openxmlformats.org/officeDocument/2006/relationships/customXml" Target="../ink/ink540.xml"/><Relationship Id="rId157" Type="http://schemas.openxmlformats.org/officeDocument/2006/relationships/image" Target="../media/image240.png"/><Relationship Id="rId178" Type="http://schemas.openxmlformats.org/officeDocument/2006/relationships/customXml" Target="../ink/ink561.xml"/><Relationship Id="rId301" Type="http://schemas.openxmlformats.org/officeDocument/2006/relationships/image" Target="../media/image312.png"/><Relationship Id="rId322" Type="http://schemas.openxmlformats.org/officeDocument/2006/relationships/customXml" Target="../ink/ink633.xml"/><Relationship Id="rId343" Type="http://schemas.openxmlformats.org/officeDocument/2006/relationships/image" Target="../media/image333.png"/><Relationship Id="rId364" Type="http://schemas.openxmlformats.org/officeDocument/2006/relationships/customXml" Target="../ink/ink654.xml"/><Relationship Id="rId61" Type="http://schemas.openxmlformats.org/officeDocument/2006/relationships/image" Target="../media/image192.png"/><Relationship Id="rId82" Type="http://schemas.openxmlformats.org/officeDocument/2006/relationships/customXml" Target="../ink/ink513.xml"/><Relationship Id="rId199" Type="http://schemas.openxmlformats.org/officeDocument/2006/relationships/image" Target="../media/image261.png"/><Relationship Id="rId203" Type="http://schemas.openxmlformats.org/officeDocument/2006/relationships/image" Target="../media/image263.png"/><Relationship Id="rId385" Type="http://schemas.openxmlformats.org/officeDocument/2006/relationships/image" Target="../media/image354.png"/><Relationship Id="rId19" Type="http://schemas.openxmlformats.org/officeDocument/2006/relationships/image" Target="../media/image171.png"/><Relationship Id="rId224" Type="http://schemas.openxmlformats.org/officeDocument/2006/relationships/customXml" Target="../ink/ink584.xml"/><Relationship Id="rId245" Type="http://schemas.openxmlformats.org/officeDocument/2006/relationships/image" Target="../media/image284.png"/><Relationship Id="rId266" Type="http://schemas.openxmlformats.org/officeDocument/2006/relationships/customXml" Target="../ink/ink605.xml"/><Relationship Id="rId287" Type="http://schemas.openxmlformats.org/officeDocument/2006/relationships/image" Target="../media/image305.png"/><Relationship Id="rId410" Type="http://schemas.openxmlformats.org/officeDocument/2006/relationships/customXml" Target="../ink/ink677.xml"/><Relationship Id="rId431" Type="http://schemas.openxmlformats.org/officeDocument/2006/relationships/image" Target="../media/image377.png"/><Relationship Id="rId452" Type="http://schemas.openxmlformats.org/officeDocument/2006/relationships/customXml" Target="../ink/ink698.xml"/><Relationship Id="rId30" Type="http://schemas.openxmlformats.org/officeDocument/2006/relationships/customXml" Target="../ink/ink487.xml"/><Relationship Id="rId105" Type="http://schemas.openxmlformats.org/officeDocument/2006/relationships/image" Target="../media/image214.png"/><Relationship Id="rId126" Type="http://schemas.openxmlformats.org/officeDocument/2006/relationships/customXml" Target="../ink/ink535.xml"/><Relationship Id="rId147" Type="http://schemas.openxmlformats.org/officeDocument/2006/relationships/image" Target="../media/image235.png"/><Relationship Id="rId168" Type="http://schemas.openxmlformats.org/officeDocument/2006/relationships/customXml" Target="../ink/ink556.xml"/><Relationship Id="rId312" Type="http://schemas.openxmlformats.org/officeDocument/2006/relationships/customXml" Target="../ink/ink628.xml"/><Relationship Id="rId333" Type="http://schemas.openxmlformats.org/officeDocument/2006/relationships/image" Target="../media/image328.png"/><Relationship Id="rId354" Type="http://schemas.openxmlformats.org/officeDocument/2006/relationships/customXml" Target="../ink/ink649.xml"/><Relationship Id="rId51" Type="http://schemas.openxmlformats.org/officeDocument/2006/relationships/image" Target="../media/image187.png"/><Relationship Id="rId72" Type="http://schemas.openxmlformats.org/officeDocument/2006/relationships/customXml" Target="../ink/ink508.xml"/><Relationship Id="rId93" Type="http://schemas.openxmlformats.org/officeDocument/2006/relationships/image" Target="../media/image208.png"/><Relationship Id="rId189" Type="http://schemas.openxmlformats.org/officeDocument/2006/relationships/image" Target="../media/image256.png"/><Relationship Id="rId375" Type="http://schemas.openxmlformats.org/officeDocument/2006/relationships/image" Target="../media/image349.png"/><Relationship Id="rId396" Type="http://schemas.openxmlformats.org/officeDocument/2006/relationships/customXml" Target="../ink/ink670.xml"/><Relationship Id="rId3" Type="http://schemas.openxmlformats.org/officeDocument/2006/relationships/image" Target="NULL"/><Relationship Id="rId214" Type="http://schemas.openxmlformats.org/officeDocument/2006/relationships/customXml" Target="../ink/ink579.xml"/><Relationship Id="rId235" Type="http://schemas.openxmlformats.org/officeDocument/2006/relationships/image" Target="../media/image279.png"/><Relationship Id="rId256" Type="http://schemas.openxmlformats.org/officeDocument/2006/relationships/customXml" Target="../ink/ink600.xml"/><Relationship Id="rId277" Type="http://schemas.openxmlformats.org/officeDocument/2006/relationships/image" Target="../media/image300.png"/><Relationship Id="rId298" Type="http://schemas.openxmlformats.org/officeDocument/2006/relationships/customXml" Target="../ink/ink621.xml"/><Relationship Id="rId400" Type="http://schemas.openxmlformats.org/officeDocument/2006/relationships/customXml" Target="../ink/ink672.xml"/><Relationship Id="rId421" Type="http://schemas.openxmlformats.org/officeDocument/2006/relationships/image" Target="../media/image372.png"/><Relationship Id="rId442" Type="http://schemas.openxmlformats.org/officeDocument/2006/relationships/customXml" Target="../ink/ink693.xml"/><Relationship Id="rId116" Type="http://schemas.openxmlformats.org/officeDocument/2006/relationships/customXml" Target="../ink/ink530.xml"/><Relationship Id="rId137" Type="http://schemas.openxmlformats.org/officeDocument/2006/relationships/image" Target="../media/image230.png"/><Relationship Id="rId158" Type="http://schemas.openxmlformats.org/officeDocument/2006/relationships/customXml" Target="../ink/ink551.xml"/><Relationship Id="rId302" Type="http://schemas.openxmlformats.org/officeDocument/2006/relationships/customXml" Target="../ink/ink623.xml"/><Relationship Id="rId323" Type="http://schemas.openxmlformats.org/officeDocument/2006/relationships/image" Target="../media/image323.png"/><Relationship Id="rId344" Type="http://schemas.openxmlformats.org/officeDocument/2006/relationships/customXml" Target="../ink/ink644.xml"/><Relationship Id="rId20" Type="http://schemas.openxmlformats.org/officeDocument/2006/relationships/customXml" Target="../ink/ink482.xml"/><Relationship Id="rId41" Type="http://schemas.openxmlformats.org/officeDocument/2006/relationships/image" Target="../media/image182.png"/><Relationship Id="rId62" Type="http://schemas.openxmlformats.org/officeDocument/2006/relationships/customXml" Target="../ink/ink503.xml"/><Relationship Id="rId83" Type="http://schemas.openxmlformats.org/officeDocument/2006/relationships/image" Target="../media/image203.png"/><Relationship Id="rId179" Type="http://schemas.openxmlformats.org/officeDocument/2006/relationships/image" Target="../media/image251.png"/><Relationship Id="rId365" Type="http://schemas.openxmlformats.org/officeDocument/2006/relationships/image" Target="../media/image344.png"/><Relationship Id="rId386" Type="http://schemas.openxmlformats.org/officeDocument/2006/relationships/customXml" Target="../ink/ink665.xml"/><Relationship Id="rId190" Type="http://schemas.openxmlformats.org/officeDocument/2006/relationships/customXml" Target="../ink/ink567.xml"/><Relationship Id="rId204" Type="http://schemas.openxmlformats.org/officeDocument/2006/relationships/customXml" Target="../ink/ink574.xml"/><Relationship Id="rId225" Type="http://schemas.openxmlformats.org/officeDocument/2006/relationships/image" Target="../media/image274.png"/><Relationship Id="rId246" Type="http://schemas.openxmlformats.org/officeDocument/2006/relationships/customXml" Target="../ink/ink595.xml"/><Relationship Id="rId267" Type="http://schemas.openxmlformats.org/officeDocument/2006/relationships/image" Target="../media/image295.png"/><Relationship Id="rId288" Type="http://schemas.openxmlformats.org/officeDocument/2006/relationships/customXml" Target="../ink/ink616.xml"/><Relationship Id="rId411" Type="http://schemas.openxmlformats.org/officeDocument/2006/relationships/image" Target="../media/image367.png"/><Relationship Id="rId432" Type="http://schemas.openxmlformats.org/officeDocument/2006/relationships/customXml" Target="../ink/ink688.xml"/><Relationship Id="rId453" Type="http://schemas.openxmlformats.org/officeDocument/2006/relationships/image" Target="../media/image388.png"/><Relationship Id="rId106" Type="http://schemas.openxmlformats.org/officeDocument/2006/relationships/customXml" Target="../ink/ink525.xml"/><Relationship Id="rId127" Type="http://schemas.openxmlformats.org/officeDocument/2006/relationships/image" Target="../media/image225.png"/><Relationship Id="rId313" Type="http://schemas.openxmlformats.org/officeDocument/2006/relationships/image" Target="../media/image318.png"/><Relationship Id="rId10" Type="http://schemas.openxmlformats.org/officeDocument/2006/relationships/customXml" Target="../ink/ink477.xml"/><Relationship Id="rId31" Type="http://schemas.openxmlformats.org/officeDocument/2006/relationships/image" Target="../media/image177.png"/><Relationship Id="rId52" Type="http://schemas.openxmlformats.org/officeDocument/2006/relationships/customXml" Target="../ink/ink498.xml"/><Relationship Id="rId73" Type="http://schemas.openxmlformats.org/officeDocument/2006/relationships/image" Target="../media/image198.png"/><Relationship Id="rId94" Type="http://schemas.openxmlformats.org/officeDocument/2006/relationships/customXml" Target="../ink/ink519.xml"/><Relationship Id="rId148" Type="http://schemas.openxmlformats.org/officeDocument/2006/relationships/customXml" Target="../ink/ink546.xml"/><Relationship Id="rId169" Type="http://schemas.openxmlformats.org/officeDocument/2006/relationships/image" Target="../media/image246.png"/><Relationship Id="rId334" Type="http://schemas.openxmlformats.org/officeDocument/2006/relationships/customXml" Target="../ink/ink639.xml"/><Relationship Id="rId355" Type="http://schemas.openxmlformats.org/officeDocument/2006/relationships/image" Target="../media/image339.png"/><Relationship Id="rId376" Type="http://schemas.openxmlformats.org/officeDocument/2006/relationships/customXml" Target="../ink/ink660.xml"/><Relationship Id="rId397" Type="http://schemas.openxmlformats.org/officeDocument/2006/relationships/image" Target="../media/image360.png"/><Relationship Id="rId4" Type="http://schemas.openxmlformats.org/officeDocument/2006/relationships/customXml" Target="../ink/ink474.xml"/><Relationship Id="rId180" Type="http://schemas.openxmlformats.org/officeDocument/2006/relationships/customXml" Target="../ink/ink562.xml"/><Relationship Id="rId215" Type="http://schemas.openxmlformats.org/officeDocument/2006/relationships/image" Target="../media/image269.png"/><Relationship Id="rId236" Type="http://schemas.openxmlformats.org/officeDocument/2006/relationships/customXml" Target="../ink/ink590.xml"/><Relationship Id="rId257" Type="http://schemas.openxmlformats.org/officeDocument/2006/relationships/image" Target="../media/image290.png"/><Relationship Id="rId278" Type="http://schemas.openxmlformats.org/officeDocument/2006/relationships/customXml" Target="../ink/ink611.xml"/><Relationship Id="rId401" Type="http://schemas.openxmlformats.org/officeDocument/2006/relationships/image" Target="../media/image362.png"/><Relationship Id="rId422" Type="http://schemas.openxmlformats.org/officeDocument/2006/relationships/customXml" Target="../ink/ink683.xml"/><Relationship Id="rId443" Type="http://schemas.openxmlformats.org/officeDocument/2006/relationships/image" Target="../media/image383.png"/><Relationship Id="rId303" Type="http://schemas.openxmlformats.org/officeDocument/2006/relationships/image" Target="../media/image313.png"/><Relationship Id="rId42" Type="http://schemas.openxmlformats.org/officeDocument/2006/relationships/customXml" Target="../ink/ink493.xml"/><Relationship Id="rId84" Type="http://schemas.openxmlformats.org/officeDocument/2006/relationships/customXml" Target="../ink/ink514.xml"/><Relationship Id="rId138" Type="http://schemas.openxmlformats.org/officeDocument/2006/relationships/customXml" Target="../ink/ink541.xml"/><Relationship Id="rId345" Type="http://schemas.openxmlformats.org/officeDocument/2006/relationships/image" Target="../media/image334.png"/><Relationship Id="rId387" Type="http://schemas.openxmlformats.org/officeDocument/2006/relationships/image" Target="../media/image355.png"/><Relationship Id="rId191" Type="http://schemas.openxmlformats.org/officeDocument/2006/relationships/image" Target="../media/image257.png"/><Relationship Id="rId205" Type="http://schemas.openxmlformats.org/officeDocument/2006/relationships/image" Target="../media/image264.png"/><Relationship Id="rId247" Type="http://schemas.openxmlformats.org/officeDocument/2006/relationships/image" Target="../media/image285.png"/><Relationship Id="rId412" Type="http://schemas.openxmlformats.org/officeDocument/2006/relationships/customXml" Target="../ink/ink678.xml"/><Relationship Id="rId107" Type="http://schemas.openxmlformats.org/officeDocument/2006/relationships/image" Target="../media/image215.png"/><Relationship Id="rId289" Type="http://schemas.openxmlformats.org/officeDocument/2006/relationships/image" Target="../media/image306.png"/><Relationship Id="rId11" Type="http://schemas.openxmlformats.org/officeDocument/2006/relationships/image" Target="../media/image167.png"/><Relationship Id="rId53" Type="http://schemas.openxmlformats.org/officeDocument/2006/relationships/image" Target="../media/image188.png"/><Relationship Id="rId149" Type="http://schemas.openxmlformats.org/officeDocument/2006/relationships/image" Target="../media/image236.png"/><Relationship Id="rId314" Type="http://schemas.openxmlformats.org/officeDocument/2006/relationships/customXml" Target="../ink/ink629.xml"/><Relationship Id="rId356" Type="http://schemas.openxmlformats.org/officeDocument/2006/relationships/customXml" Target="../ink/ink650.xml"/><Relationship Id="rId398" Type="http://schemas.openxmlformats.org/officeDocument/2006/relationships/customXml" Target="../ink/ink671.xml"/><Relationship Id="rId95" Type="http://schemas.openxmlformats.org/officeDocument/2006/relationships/image" Target="../media/image209.png"/><Relationship Id="rId160" Type="http://schemas.openxmlformats.org/officeDocument/2006/relationships/customXml" Target="../ink/ink552.xml"/><Relationship Id="rId216" Type="http://schemas.openxmlformats.org/officeDocument/2006/relationships/customXml" Target="../ink/ink580.xml"/><Relationship Id="rId423" Type="http://schemas.openxmlformats.org/officeDocument/2006/relationships/image" Target="../media/image373.png"/><Relationship Id="rId258" Type="http://schemas.openxmlformats.org/officeDocument/2006/relationships/customXml" Target="../ink/ink601.xml"/><Relationship Id="rId22" Type="http://schemas.openxmlformats.org/officeDocument/2006/relationships/customXml" Target="../ink/ink483.xml"/><Relationship Id="rId64" Type="http://schemas.openxmlformats.org/officeDocument/2006/relationships/customXml" Target="../ink/ink504.xml"/><Relationship Id="rId118" Type="http://schemas.openxmlformats.org/officeDocument/2006/relationships/customXml" Target="../ink/ink531.xml"/><Relationship Id="rId325" Type="http://schemas.openxmlformats.org/officeDocument/2006/relationships/image" Target="../media/image324.png"/><Relationship Id="rId367" Type="http://schemas.openxmlformats.org/officeDocument/2006/relationships/image" Target="../media/image345.png"/><Relationship Id="rId171" Type="http://schemas.openxmlformats.org/officeDocument/2006/relationships/image" Target="../media/image247.png"/><Relationship Id="rId227" Type="http://schemas.openxmlformats.org/officeDocument/2006/relationships/image" Target="../media/image275.png"/><Relationship Id="rId269" Type="http://schemas.openxmlformats.org/officeDocument/2006/relationships/image" Target="../media/image296.png"/><Relationship Id="rId434" Type="http://schemas.openxmlformats.org/officeDocument/2006/relationships/customXml" Target="../ink/ink689.xml"/><Relationship Id="rId33" Type="http://schemas.openxmlformats.org/officeDocument/2006/relationships/image" Target="../media/image178.png"/><Relationship Id="rId129" Type="http://schemas.openxmlformats.org/officeDocument/2006/relationships/image" Target="../media/image226.png"/><Relationship Id="rId280" Type="http://schemas.openxmlformats.org/officeDocument/2006/relationships/customXml" Target="../ink/ink612.xml"/><Relationship Id="rId336" Type="http://schemas.openxmlformats.org/officeDocument/2006/relationships/customXml" Target="../ink/ink640.xml"/><Relationship Id="rId75" Type="http://schemas.openxmlformats.org/officeDocument/2006/relationships/image" Target="../media/image199.png"/><Relationship Id="rId140" Type="http://schemas.openxmlformats.org/officeDocument/2006/relationships/customXml" Target="../ink/ink542.xml"/><Relationship Id="rId182" Type="http://schemas.openxmlformats.org/officeDocument/2006/relationships/customXml" Target="../ink/ink563.xml"/><Relationship Id="rId378" Type="http://schemas.openxmlformats.org/officeDocument/2006/relationships/customXml" Target="../ink/ink661.xml"/><Relationship Id="rId403" Type="http://schemas.openxmlformats.org/officeDocument/2006/relationships/image" Target="../media/image363.png"/><Relationship Id="rId6" Type="http://schemas.openxmlformats.org/officeDocument/2006/relationships/customXml" Target="../ink/ink475.xml"/><Relationship Id="rId238" Type="http://schemas.openxmlformats.org/officeDocument/2006/relationships/customXml" Target="../ink/ink591.xml"/><Relationship Id="rId445" Type="http://schemas.openxmlformats.org/officeDocument/2006/relationships/image" Target="../media/image384.png"/><Relationship Id="rId291" Type="http://schemas.openxmlformats.org/officeDocument/2006/relationships/image" Target="../media/image307.png"/><Relationship Id="rId305" Type="http://schemas.openxmlformats.org/officeDocument/2006/relationships/image" Target="../media/image314.png"/><Relationship Id="rId347" Type="http://schemas.openxmlformats.org/officeDocument/2006/relationships/image" Target="../media/image335.png"/><Relationship Id="rId44" Type="http://schemas.openxmlformats.org/officeDocument/2006/relationships/customXml" Target="../ink/ink494.xml"/><Relationship Id="rId86" Type="http://schemas.openxmlformats.org/officeDocument/2006/relationships/customXml" Target="../ink/ink515.xml"/><Relationship Id="rId151" Type="http://schemas.openxmlformats.org/officeDocument/2006/relationships/image" Target="../media/image237.png"/><Relationship Id="rId389" Type="http://schemas.openxmlformats.org/officeDocument/2006/relationships/image" Target="../media/image356.png"/><Relationship Id="rId193" Type="http://schemas.openxmlformats.org/officeDocument/2006/relationships/image" Target="../media/image258.png"/><Relationship Id="rId207" Type="http://schemas.openxmlformats.org/officeDocument/2006/relationships/image" Target="../media/image265.png"/><Relationship Id="rId249" Type="http://schemas.openxmlformats.org/officeDocument/2006/relationships/image" Target="../media/image286.png"/><Relationship Id="rId414" Type="http://schemas.openxmlformats.org/officeDocument/2006/relationships/customXml" Target="../ink/ink679.xml"/><Relationship Id="rId13" Type="http://schemas.openxmlformats.org/officeDocument/2006/relationships/image" Target="../media/image168.png"/><Relationship Id="rId109" Type="http://schemas.openxmlformats.org/officeDocument/2006/relationships/image" Target="../media/image216.png"/><Relationship Id="rId260" Type="http://schemas.openxmlformats.org/officeDocument/2006/relationships/customXml" Target="../ink/ink602.xml"/><Relationship Id="rId316" Type="http://schemas.openxmlformats.org/officeDocument/2006/relationships/customXml" Target="../ink/ink630.xml"/><Relationship Id="rId55" Type="http://schemas.openxmlformats.org/officeDocument/2006/relationships/image" Target="../media/image189.png"/><Relationship Id="rId97" Type="http://schemas.openxmlformats.org/officeDocument/2006/relationships/image" Target="../media/image210.png"/><Relationship Id="rId120" Type="http://schemas.openxmlformats.org/officeDocument/2006/relationships/customXml" Target="../ink/ink532.xml"/><Relationship Id="rId358" Type="http://schemas.openxmlformats.org/officeDocument/2006/relationships/customXml" Target="../ink/ink651.xml"/><Relationship Id="rId162" Type="http://schemas.openxmlformats.org/officeDocument/2006/relationships/customXml" Target="../ink/ink553.xml"/><Relationship Id="rId218" Type="http://schemas.openxmlformats.org/officeDocument/2006/relationships/customXml" Target="../ink/ink581.xml"/><Relationship Id="rId425" Type="http://schemas.openxmlformats.org/officeDocument/2006/relationships/image" Target="../media/image374.png"/><Relationship Id="rId271" Type="http://schemas.openxmlformats.org/officeDocument/2006/relationships/image" Target="../media/image297.png"/><Relationship Id="rId24" Type="http://schemas.openxmlformats.org/officeDocument/2006/relationships/customXml" Target="../ink/ink484.xml"/><Relationship Id="rId66" Type="http://schemas.openxmlformats.org/officeDocument/2006/relationships/customXml" Target="../ink/ink505.xml"/><Relationship Id="rId131" Type="http://schemas.openxmlformats.org/officeDocument/2006/relationships/image" Target="../media/image227.png"/><Relationship Id="rId327" Type="http://schemas.openxmlformats.org/officeDocument/2006/relationships/image" Target="../media/image325.png"/><Relationship Id="rId369" Type="http://schemas.openxmlformats.org/officeDocument/2006/relationships/image" Target="../media/image346.png"/><Relationship Id="rId173" Type="http://schemas.openxmlformats.org/officeDocument/2006/relationships/image" Target="../media/image248.png"/><Relationship Id="rId229" Type="http://schemas.openxmlformats.org/officeDocument/2006/relationships/image" Target="../media/image276.png"/><Relationship Id="rId380" Type="http://schemas.openxmlformats.org/officeDocument/2006/relationships/customXml" Target="../ink/ink662.xml"/><Relationship Id="rId436" Type="http://schemas.openxmlformats.org/officeDocument/2006/relationships/customXml" Target="../ink/ink690.xml"/><Relationship Id="rId240" Type="http://schemas.openxmlformats.org/officeDocument/2006/relationships/customXml" Target="../ink/ink592.xml"/><Relationship Id="rId35" Type="http://schemas.openxmlformats.org/officeDocument/2006/relationships/image" Target="../media/image179.png"/><Relationship Id="rId77" Type="http://schemas.openxmlformats.org/officeDocument/2006/relationships/image" Target="../media/image200.png"/><Relationship Id="rId100" Type="http://schemas.openxmlformats.org/officeDocument/2006/relationships/customXml" Target="../ink/ink522.xml"/><Relationship Id="rId282" Type="http://schemas.openxmlformats.org/officeDocument/2006/relationships/customXml" Target="../ink/ink613.xml"/><Relationship Id="rId338" Type="http://schemas.openxmlformats.org/officeDocument/2006/relationships/customXml" Target="../ink/ink641.xml"/><Relationship Id="rId8" Type="http://schemas.openxmlformats.org/officeDocument/2006/relationships/customXml" Target="../ink/ink476.xml"/><Relationship Id="rId142" Type="http://schemas.openxmlformats.org/officeDocument/2006/relationships/customXml" Target="../ink/ink543.xml"/><Relationship Id="rId184" Type="http://schemas.openxmlformats.org/officeDocument/2006/relationships/customXml" Target="../ink/ink564.xml"/><Relationship Id="rId391" Type="http://schemas.openxmlformats.org/officeDocument/2006/relationships/image" Target="../media/image357.png"/><Relationship Id="rId405" Type="http://schemas.openxmlformats.org/officeDocument/2006/relationships/image" Target="../media/image364.png"/><Relationship Id="rId447" Type="http://schemas.openxmlformats.org/officeDocument/2006/relationships/image" Target="../media/image385.png"/><Relationship Id="rId251" Type="http://schemas.openxmlformats.org/officeDocument/2006/relationships/image" Target="../media/image287.png"/><Relationship Id="rId46" Type="http://schemas.openxmlformats.org/officeDocument/2006/relationships/customXml" Target="../ink/ink495.xml"/><Relationship Id="rId293" Type="http://schemas.openxmlformats.org/officeDocument/2006/relationships/image" Target="../media/image308.png"/><Relationship Id="rId307" Type="http://schemas.openxmlformats.org/officeDocument/2006/relationships/image" Target="../media/image315.png"/><Relationship Id="rId349" Type="http://schemas.openxmlformats.org/officeDocument/2006/relationships/image" Target="../media/image336.png"/><Relationship Id="rId88" Type="http://schemas.openxmlformats.org/officeDocument/2006/relationships/customXml" Target="../ink/ink516.xml"/><Relationship Id="rId111" Type="http://schemas.openxmlformats.org/officeDocument/2006/relationships/image" Target="../media/image217.png"/><Relationship Id="rId153" Type="http://schemas.openxmlformats.org/officeDocument/2006/relationships/image" Target="../media/image238.png"/><Relationship Id="rId195" Type="http://schemas.openxmlformats.org/officeDocument/2006/relationships/image" Target="../media/image259.png"/><Relationship Id="rId209" Type="http://schemas.openxmlformats.org/officeDocument/2006/relationships/image" Target="../media/image266.png"/><Relationship Id="rId360" Type="http://schemas.openxmlformats.org/officeDocument/2006/relationships/customXml" Target="../ink/ink652.xml"/><Relationship Id="rId416" Type="http://schemas.openxmlformats.org/officeDocument/2006/relationships/customXml" Target="../ink/ink680.xml"/><Relationship Id="rId220" Type="http://schemas.openxmlformats.org/officeDocument/2006/relationships/customXml" Target="../ink/ink582.xml"/><Relationship Id="rId15" Type="http://schemas.openxmlformats.org/officeDocument/2006/relationships/image" Target="../media/image169.png"/><Relationship Id="rId57" Type="http://schemas.openxmlformats.org/officeDocument/2006/relationships/image" Target="../media/image190.png"/><Relationship Id="rId262" Type="http://schemas.openxmlformats.org/officeDocument/2006/relationships/customXml" Target="../ink/ink603.xml"/><Relationship Id="rId318" Type="http://schemas.openxmlformats.org/officeDocument/2006/relationships/customXml" Target="../ink/ink631.xml"/><Relationship Id="rId99" Type="http://schemas.openxmlformats.org/officeDocument/2006/relationships/image" Target="../media/image211.png"/><Relationship Id="rId122" Type="http://schemas.openxmlformats.org/officeDocument/2006/relationships/customXml" Target="../ink/ink533.xml"/><Relationship Id="rId164" Type="http://schemas.openxmlformats.org/officeDocument/2006/relationships/customXml" Target="../ink/ink554.xml"/><Relationship Id="rId371" Type="http://schemas.openxmlformats.org/officeDocument/2006/relationships/image" Target="../media/image347.png"/><Relationship Id="rId427" Type="http://schemas.openxmlformats.org/officeDocument/2006/relationships/image" Target="../media/image375.png"/><Relationship Id="rId26" Type="http://schemas.openxmlformats.org/officeDocument/2006/relationships/customXml" Target="../ink/ink485.xml"/><Relationship Id="rId231" Type="http://schemas.openxmlformats.org/officeDocument/2006/relationships/image" Target="../media/image277.png"/><Relationship Id="rId273" Type="http://schemas.openxmlformats.org/officeDocument/2006/relationships/image" Target="../media/image298.png"/><Relationship Id="rId329" Type="http://schemas.openxmlformats.org/officeDocument/2006/relationships/image" Target="../media/image326.png"/><Relationship Id="rId68" Type="http://schemas.openxmlformats.org/officeDocument/2006/relationships/customXml" Target="../ink/ink506.xml"/><Relationship Id="rId133" Type="http://schemas.openxmlformats.org/officeDocument/2006/relationships/image" Target="../media/image228.png"/><Relationship Id="rId175" Type="http://schemas.openxmlformats.org/officeDocument/2006/relationships/image" Target="../media/image249.png"/><Relationship Id="rId340" Type="http://schemas.openxmlformats.org/officeDocument/2006/relationships/customXml" Target="../ink/ink642.xml"/><Relationship Id="rId200" Type="http://schemas.openxmlformats.org/officeDocument/2006/relationships/customXml" Target="../ink/ink572.xml"/><Relationship Id="rId382" Type="http://schemas.openxmlformats.org/officeDocument/2006/relationships/customXml" Target="../ink/ink663.xml"/><Relationship Id="rId438" Type="http://schemas.openxmlformats.org/officeDocument/2006/relationships/customXml" Target="../ink/ink691.xml"/><Relationship Id="rId242" Type="http://schemas.openxmlformats.org/officeDocument/2006/relationships/customXml" Target="../ink/ink593.xml"/><Relationship Id="rId284" Type="http://schemas.openxmlformats.org/officeDocument/2006/relationships/customXml" Target="../ink/ink614.xml"/><Relationship Id="rId37" Type="http://schemas.openxmlformats.org/officeDocument/2006/relationships/image" Target="../media/image180.png"/><Relationship Id="rId79" Type="http://schemas.openxmlformats.org/officeDocument/2006/relationships/image" Target="../media/image201.png"/><Relationship Id="rId102" Type="http://schemas.openxmlformats.org/officeDocument/2006/relationships/customXml" Target="../ink/ink523.xml"/><Relationship Id="rId144" Type="http://schemas.openxmlformats.org/officeDocument/2006/relationships/customXml" Target="../ink/ink544.xml"/><Relationship Id="rId90" Type="http://schemas.openxmlformats.org/officeDocument/2006/relationships/customXml" Target="../ink/ink517.xml"/><Relationship Id="rId186" Type="http://schemas.openxmlformats.org/officeDocument/2006/relationships/customXml" Target="../ink/ink565.xml"/><Relationship Id="rId351" Type="http://schemas.openxmlformats.org/officeDocument/2006/relationships/image" Target="../media/image337.png"/><Relationship Id="rId393" Type="http://schemas.openxmlformats.org/officeDocument/2006/relationships/image" Target="../media/image358.png"/><Relationship Id="rId407" Type="http://schemas.openxmlformats.org/officeDocument/2006/relationships/image" Target="../media/image365.png"/><Relationship Id="rId449" Type="http://schemas.openxmlformats.org/officeDocument/2006/relationships/image" Target="../media/image386.png"/><Relationship Id="rId211" Type="http://schemas.openxmlformats.org/officeDocument/2006/relationships/image" Target="../media/image267.png"/><Relationship Id="rId253" Type="http://schemas.openxmlformats.org/officeDocument/2006/relationships/image" Target="../media/image288.png"/><Relationship Id="rId295" Type="http://schemas.openxmlformats.org/officeDocument/2006/relationships/image" Target="../media/image309.png"/><Relationship Id="rId309" Type="http://schemas.openxmlformats.org/officeDocument/2006/relationships/image" Target="../media/image316.png"/><Relationship Id="rId48" Type="http://schemas.openxmlformats.org/officeDocument/2006/relationships/customXml" Target="../ink/ink496.xml"/><Relationship Id="rId113" Type="http://schemas.openxmlformats.org/officeDocument/2006/relationships/image" Target="../media/image218.png"/><Relationship Id="rId320" Type="http://schemas.openxmlformats.org/officeDocument/2006/relationships/customXml" Target="../ink/ink632.xml"/><Relationship Id="rId155" Type="http://schemas.openxmlformats.org/officeDocument/2006/relationships/image" Target="../media/image239.png"/><Relationship Id="rId197" Type="http://schemas.openxmlformats.org/officeDocument/2006/relationships/image" Target="../media/image260.png"/><Relationship Id="rId362" Type="http://schemas.openxmlformats.org/officeDocument/2006/relationships/customXml" Target="../ink/ink653.xml"/><Relationship Id="rId418" Type="http://schemas.openxmlformats.org/officeDocument/2006/relationships/customXml" Target="../ink/ink681.xml"/><Relationship Id="rId222" Type="http://schemas.openxmlformats.org/officeDocument/2006/relationships/customXml" Target="../ink/ink583.xml"/><Relationship Id="rId264" Type="http://schemas.openxmlformats.org/officeDocument/2006/relationships/customXml" Target="../ink/ink604.xml"/><Relationship Id="rId17" Type="http://schemas.openxmlformats.org/officeDocument/2006/relationships/image" Target="../media/image170.png"/><Relationship Id="rId59" Type="http://schemas.openxmlformats.org/officeDocument/2006/relationships/image" Target="../media/image191.png"/><Relationship Id="rId124" Type="http://schemas.openxmlformats.org/officeDocument/2006/relationships/customXml" Target="../ink/ink534.xml"/><Relationship Id="rId70" Type="http://schemas.openxmlformats.org/officeDocument/2006/relationships/customXml" Target="../ink/ink507.xml"/><Relationship Id="rId166" Type="http://schemas.openxmlformats.org/officeDocument/2006/relationships/customXml" Target="../ink/ink555.xml"/><Relationship Id="rId331" Type="http://schemas.openxmlformats.org/officeDocument/2006/relationships/image" Target="../media/image327.png"/><Relationship Id="rId373" Type="http://schemas.openxmlformats.org/officeDocument/2006/relationships/image" Target="../media/image348.png"/><Relationship Id="rId429" Type="http://schemas.openxmlformats.org/officeDocument/2006/relationships/image" Target="../media/image37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78.png"/><Relationship Id="rId440" Type="http://schemas.openxmlformats.org/officeDocument/2006/relationships/customXml" Target="../ink/ink692.xml"/><Relationship Id="rId28" Type="http://schemas.openxmlformats.org/officeDocument/2006/relationships/customXml" Target="../ink/ink486.xml"/><Relationship Id="rId275" Type="http://schemas.openxmlformats.org/officeDocument/2006/relationships/image" Target="../media/image299.png"/><Relationship Id="rId300" Type="http://schemas.openxmlformats.org/officeDocument/2006/relationships/customXml" Target="../ink/ink622.xml"/><Relationship Id="rId81" Type="http://schemas.openxmlformats.org/officeDocument/2006/relationships/image" Target="../media/image202.png"/><Relationship Id="rId135" Type="http://schemas.openxmlformats.org/officeDocument/2006/relationships/image" Target="../media/image229.png"/><Relationship Id="rId177" Type="http://schemas.openxmlformats.org/officeDocument/2006/relationships/image" Target="../media/image250.png"/><Relationship Id="rId342" Type="http://schemas.openxmlformats.org/officeDocument/2006/relationships/customXml" Target="../ink/ink643.xml"/><Relationship Id="rId384" Type="http://schemas.openxmlformats.org/officeDocument/2006/relationships/customXml" Target="../ink/ink664.xml"/><Relationship Id="rId202" Type="http://schemas.openxmlformats.org/officeDocument/2006/relationships/customXml" Target="../ink/ink573.xml"/><Relationship Id="rId244" Type="http://schemas.openxmlformats.org/officeDocument/2006/relationships/customXml" Target="../ink/ink594.xml"/><Relationship Id="rId39" Type="http://schemas.openxmlformats.org/officeDocument/2006/relationships/image" Target="../media/image181.png"/><Relationship Id="rId286" Type="http://schemas.openxmlformats.org/officeDocument/2006/relationships/customXml" Target="../ink/ink615.xml"/><Relationship Id="rId451" Type="http://schemas.openxmlformats.org/officeDocument/2006/relationships/image" Target="../media/image387.png"/><Relationship Id="rId50" Type="http://schemas.openxmlformats.org/officeDocument/2006/relationships/customXml" Target="../ink/ink497.xml"/><Relationship Id="rId104" Type="http://schemas.openxmlformats.org/officeDocument/2006/relationships/customXml" Target="../ink/ink524.xml"/><Relationship Id="rId146" Type="http://schemas.openxmlformats.org/officeDocument/2006/relationships/customXml" Target="../ink/ink545.xml"/><Relationship Id="rId188" Type="http://schemas.openxmlformats.org/officeDocument/2006/relationships/customXml" Target="../ink/ink566.xml"/><Relationship Id="rId311" Type="http://schemas.openxmlformats.org/officeDocument/2006/relationships/image" Target="../media/image317.png"/><Relationship Id="rId353" Type="http://schemas.openxmlformats.org/officeDocument/2006/relationships/image" Target="../media/image338.png"/><Relationship Id="rId395" Type="http://schemas.openxmlformats.org/officeDocument/2006/relationships/image" Target="../media/image359.png"/><Relationship Id="rId409" Type="http://schemas.openxmlformats.org/officeDocument/2006/relationships/image" Target="../media/image36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5.xml"/><Relationship Id="rId671" Type="http://schemas.openxmlformats.org/officeDocument/2006/relationships/customXml" Target="../ink/ink1032.xml"/><Relationship Id="rId21" Type="http://schemas.openxmlformats.org/officeDocument/2006/relationships/customXml" Target="../ink/ink707.xml"/><Relationship Id="rId324" Type="http://schemas.openxmlformats.org/officeDocument/2006/relationships/image" Target="../media/image549.png"/><Relationship Id="rId531" Type="http://schemas.openxmlformats.org/officeDocument/2006/relationships/customXml" Target="../ink/ink962.xml"/><Relationship Id="rId629" Type="http://schemas.openxmlformats.org/officeDocument/2006/relationships/customXml" Target="../ink/ink1011.xml"/><Relationship Id="rId170" Type="http://schemas.openxmlformats.org/officeDocument/2006/relationships/image" Target="../media/image472.png"/><Relationship Id="rId268" Type="http://schemas.openxmlformats.org/officeDocument/2006/relationships/image" Target="../media/image521.png"/><Relationship Id="rId475" Type="http://schemas.openxmlformats.org/officeDocument/2006/relationships/customXml" Target="../ink/ink934.xml"/><Relationship Id="rId682" Type="http://schemas.openxmlformats.org/officeDocument/2006/relationships/image" Target="../media/image728.png"/><Relationship Id="rId32" Type="http://schemas.openxmlformats.org/officeDocument/2006/relationships/image" Target="../media/image402.png"/><Relationship Id="rId128" Type="http://schemas.openxmlformats.org/officeDocument/2006/relationships/image" Target="../media/image451.png"/><Relationship Id="rId335" Type="http://schemas.openxmlformats.org/officeDocument/2006/relationships/customXml" Target="../ink/ink864.xml"/><Relationship Id="rId542" Type="http://schemas.openxmlformats.org/officeDocument/2006/relationships/image" Target="../media/image658.png"/><Relationship Id="rId181" Type="http://schemas.openxmlformats.org/officeDocument/2006/relationships/customXml" Target="../ink/ink787.xml"/><Relationship Id="rId402" Type="http://schemas.openxmlformats.org/officeDocument/2006/relationships/image" Target="../media/image588.png"/><Relationship Id="rId279" Type="http://schemas.openxmlformats.org/officeDocument/2006/relationships/customXml" Target="../ink/ink836.xml"/><Relationship Id="rId486" Type="http://schemas.openxmlformats.org/officeDocument/2006/relationships/image" Target="../media/image630.png"/><Relationship Id="rId693" Type="http://schemas.openxmlformats.org/officeDocument/2006/relationships/customXml" Target="../ink/ink1043.xml"/><Relationship Id="rId707" Type="http://schemas.openxmlformats.org/officeDocument/2006/relationships/customXml" Target="../ink/ink1050.xml"/><Relationship Id="rId43" Type="http://schemas.openxmlformats.org/officeDocument/2006/relationships/customXml" Target="../ink/ink718.xml"/><Relationship Id="rId139" Type="http://schemas.openxmlformats.org/officeDocument/2006/relationships/customXml" Target="../ink/ink766.xml"/><Relationship Id="rId346" Type="http://schemas.openxmlformats.org/officeDocument/2006/relationships/image" Target="../media/image560.png"/><Relationship Id="rId553" Type="http://schemas.openxmlformats.org/officeDocument/2006/relationships/customXml" Target="../ink/ink973.xml"/><Relationship Id="rId192" Type="http://schemas.openxmlformats.org/officeDocument/2006/relationships/image" Target="../media/image483.png"/><Relationship Id="rId206" Type="http://schemas.openxmlformats.org/officeDocument/2006/relationships/image" Target="../media/image490.png"/><Relationship Id="rId413" Type="http://schemas.openxmlformats.org/officeDocument/2006/relationships/customXml" Target="../ink/ink903.xml"/><Relationship Id="rId497" Type="http://schemas.openxmlformats.org/officeDocument/2006/relationships/customXml" Target="../ink/ink945.xml"/><Relationship Id="rId620" Type="http://schemas.openxmlformats.org/officeDocument/2006/relationships/image" Target="../media/image697.png"/><Relationship Id="rId718" Type="http://schemas.openxmlformats.org/officeDocument/2006/relationships/image" Target="../media/image745.png"/><Relationship Id="rId357" Type="http://schemas.openxmlformats.org/officeDocument/2006/relationships/customXml" Target="../ink/ink875.xml"/><Relationship Id="rId54" Type="http://schemas.openxmlformats.org/officeDocument/2006/relationships/image" Target="../media/image413.png"/><Relationship Id="rId217" Type="http://schemas.openxmlformats.org/officeDocument/2006/relationships/customXml" Target="../ink/ink805.xml"/><Relationship Id="rId564" Type="http://schemas.openxmlformats.org/officeDocument/2006/relationships/image" Target="../media/image669.png"/><Relationship Id="rId424" Type="http://schemas.openxmlformats.org/officeDocument/2006/relationships/image" Target="../media/image599.png"/><Relationship Id="rId631" Type="http://schemas.openxmlformats.org/officeDocument/2006/relationships/customXml" Target="../ink/ink1012.xml"/><Relationship Id="rId729" Type="http://schemas.openxmlformats.org/officeDocument/2006/relationships/customXml" Target="../ink/ink1061.xml"/><Relationship Id="rId270" Type="http://schemas.openxmlformats.org/officeDocument/2006/relationships/image" Target="../media/image522.png"/><Relationship Id="rId65" Type="http://schemas.openxmlformats.org/officeDocument/2006/relationships/customXml" Target="../ink/ink729.xml"/><Relationship Id="rId130" Type="http://schemas.openxmlformats.org/officeDocument/2006/relationships/image" Target="../media/image452.png"/><Relationship Id="rId368" Type="http://schemas.openxmlformats.org/officeDocument/2006/relationships/image" Target="../media/image571.png"/><Relationship Id="rId575" Type="http://schemas.openxmlformats.org/officeDocument/2006/relationships/customXml" Target="../ink/ink984.xml"/><Relationship Id="rId228" Type="http://schemas.openxmlformats.org/officeDocument/2006/relationships/image" Target="../media/image501.png"/><Relationship Id="rId435" Type="http://schemas.openxmlformats.org/officeDocument/2006/relationships/customXml" Target="../ink/ink914.xml"/><Relationship Id="rId642" Type="http://schemas.openxmlformats.org/officeDocument/2006/relationships/image" Target="../media/image708.png"/><Relationship Id="rId281" Type="http://schemas.openxmlformats.org/officeDocument/2006/relationships/customXml" Target="../ink/ink837.xml"/><Relationship Id="rId502" Type="http://schemas.openxmlformats.org/officeDocument/2006/relationships/image" Target="../media/image638.png"/><Relationship Id="rId76" Type="http://schemas.openxmlformats.org/officeDocument/2006/relationships/image" Target="../media/image424.png"/><Relationship Id="rId141" Type="http://schemas.openxmlformats.org/officeDocument/2006/relationships/customXml" Target="../ink/ink767.xml"/><Relationship Id="rId379" Type="http://schemas.openxmlformats.org/officeDocument/2006/relationships/customXml" Target="../ink/ink886.xml"/><Relationship Id="rId586" Type="http://schemas.openxmlformats.org/officeDocument/2006/relationships/image" Target="../media/image680.png"/><Relationship Id="rId7" Type="http://schemas.openxmlformats.org/officeDocument/2006/relationships/customXml" Target="../ink/ink700.xml"/><Relationship Id="rId239" Type="http://schemas.openxmlformats.org/officeDocument/2006/relationships/customXml" Target="../ink/ink816.xml"/><Relationship Id="rId446" Type="http://schemas.openxmlformats.org/officeDocument/2006/relationships/image" Target="../media/image610.png"/><Relationship Id="rId653" Type="http://schemas.openxmlformats.org/officeDocument/2006/relationships/customXml" Target="../ink/ink1023.xml"/><Relationship Id="rId292" Type="http://schemas.openxmlformats.org/officeDocument/2006/relationships/image" Target="../media/image533.png"/><Relationship Id="rId306" Type="http://schemas.openxmlformats.org/officeDocument/2006/relationships/image" Target="../media/image540.png"/><Relationship Id="rId87" Type="http://schemas.openxmlformats.org/officeDocument/2006/relationships/customXml" Target="../ink/ink740.xml"/><Relationship Id="rId513" Type="http://schemas.openxmlformats.org/officeDocument/2006/relationships/customXml" Target="../ink/ink953.xml"/><Relationship Id="rId597" Type="http://schemas.openxmlformats.org/officeDocument/2006/relationships/customXml" Target="../ink/ink995.xml"/><Relationship Id="rId720" Type="http://schemas.openxmlformats.org/officeDocument/2006/relationships/image" Target="../media/image746.png"/><Relationship Id="rId152" Type="http://schemas.openxmlformats.org/officeDocument/2006/relationships/image" Target="../media/image463.png"/><Relationship Id="rId457" Type="http://schemas.openxmlformats.org/officeDocument/2006/relationships/customXml" Target="../ink/ink925.xml"/><Relationship Id="rId664" Type="http://schemas.openxmlformats.org/officeDocument/2006/relationships/image" Target="../media/image719.png"/><Relationship Id="rId14" Type="http://schemas.openxmlformats.org/officeDocument/2006/relationships/image" Target="../media/image393.png"/><Relationship Id="rId317" Type="http://schemas.openxmlformats.org/officeDocument/2006/relationships/customXml" Target="../ink/ink855.xml"/><Relationship Id="rId524" Type="http://schemas.openxmlformats.org/officeDocument/2006/relationships/image" Target="../media/image649.png"/><Relationship Id="rId731" Type="http://schemas.openxmlformats.org/officeDocument/2006/relationships/customXml" Target="../ink/ink1062.xml"/><Relationship Id="rId98" Type="http://schemas.openxmlformats.org/officeDocument/2006/relationships/image" Target="../media/image436.png"/><Relationship Id="rId163" Type="http://schemas.openxmlformats.org/officeDocument/2006/relationships/customXml" Target="../ink/ink778.xml"/><Relationship Id="rId370" Type="http://schemas.openxmlformats.org/officeDocument/2006/relationships/image" Target="../media/image572.png"/><Relationship Id="rId230" Type="http://schemas.openxmlformats.org/officeDocument/2006/relationships/image" Target="../media/image502.png"/><Relationship Id="rId468" Type="http://schemas.openxmlformats.org/officeDocument/2006/relationships/image" Target="../media/image621.png"/><Relationship Id="rId675" Type="http://schemas.openxmlformats.org/officeDocument/2006/relationships/customXml" Target="../ink/ink1034.xml"/><Relationship Id="rId25" Type="http://schemas.openxmlformats.org/officeDocument/2006/relationships/customXml" Target="../ink/ink709.xml"/><Relationship Id="rId328" Type="http://schemas.openxmlformats.org/officeDocument/2006/relationships/image" Target="../media/image551.png"/><Relationship Id="rId535" Type="http://schemas.openxmlformats.org/officeDocument/2006/relationships/customXml" Target="../ink/ink964.xml"/><Relationship Id="rId742" Type="http://schemas.openxmlformats.org/officeDocument/2006/relationships/image" Target="../media/image757.png"/><Relationship Id="rId174" Type="http://schemas.openxmlformats.org/officeDocument/2006/relationships/image" Target="../media/image474.png"/><Relationship Id="rId381" Type="http://schemas.openxmlformats.org/officeDocument/2006/relationships/customXml" Target="../ink/ink887.xml"/><Relationship Id="rId602" Type="http://schemas.openxmlformats.org/officeDocument/2006/relationships/image" Target="../media/image688.png"/><Relationship Id="rId241" Type="http://schemas.openxmlformats.org/officeDocument/2006/relationships/customXml" Target="../ink/ink817.xml"/><Relationship Id="rId479" Type="http://schemas.openxmlformats.org/officeDocument/2006/relationships/customXml" Target="../ink/ink936.xml"/><Relationship Id="rId686" Type="http://schemas.openxmlformats.org/officeDocument/2006/relationships/image" Target="../media/image730.png"/><Relationship Id="rId36" Type="http://schemas.openxmlformats.org/officeDocument/2006/relationships/image" Target="../media/image404.png"/><Relationship Id="rId339" Type="http://schemas.openxmlformats.org/officeDocument/2006/relationships/customXml" Target="../ink/ink866.xml"/><Relationship Id="rId546" Type="http://schemas.openxmlformats.org/officeDocument/2006/relationships/image" Target="../media/image660.png"/><Relationship Id="rId101" Type="http://schemas.openxmlformats.org/officeDocument/2006/relationships/customXml" Target="../ink/ink747.xml"/><Relationship Id="rId185" Type="http://schemas.openxmlformats.org/officeDocument/2006/relationships/customXml" Target="../ink/ink789.xml"/><Relationship Id="rId406" Type="http://schemas.openxmlformats.org/officeDocument/2006/relationships/image" Target="../media/image590.png"/><Relationship Id="rId392" Type="http://schemas.openxmlformats.org/officeDocument/2006/relationships/image" Target="../media/image583.png"/><Relationship Id="rId613" Type="http://schemas.openxmlformats.org/officeDocument/2006/relationships/customXml" Target="../ink/ink1003.xml"/><Relationship Id="rId697" Type="http://schemas.openxmlformats.org/officeDocument/2006/relationships/customXml" Target="../ink/ink1045.xml"/><Relationship Id="rId252" Type="http://schemas.openxmlformats.org/officeDocument/2006/relationships/image" Target="../media/image513.png"/><Relationship Id="rId47" Type="http://schemas.openxmlformats.org/officeDocument/2006/relationships/customXml" Target="../ink/ink720.xml"/><Relationship Id="rId112" Type="http://schemas.openxmlformats.org/officeDocument/2006/relationships/image" Target="../media/image443.png"/><Relationship Id="rId557" Type="http://schemas.openxmlformats.org/officeDocument/2006/relationships/customXml" Target="../ink/ink975.xml"/><Relationship Id="rId196" Type="http://schemas.openxmlformats.org/officeDocument/2006/relationships/image" Target="../media/image485.png"/><Relationship Id="rId417" Type="http://schemas.openxmlformats.org/officeDocument/2006/relationships/customXml" Target="../ink/ink905.xml"/><Relationship Id="rId624" Type="http://schemas.openxmlformats.org/officeDocument/2006/relationships/image" Target="../media/image699.png"/><Relationship Id="rId263" Type="http://schemas.openxmlformats.org/officeDocument/2006/relationships/customXml" Target="../ink/ink828.xml"/><Relationship Id="rId470" Type="http://schemas.openxmlformats.org/officeDocument/2006/relationships/image" Target="../media/image622.png"/><Relationship Id="rId58" Type="http://schemas.openxmlformats.org/officeDocument/2006/relationships/image" Target="../media/image415.png"/><Relationship Id="rId123" Type="http://schemas.openxmlformats.org/officeDocument/2006/relationships/customXml" Target="../ink/ink758.xml"/><Relationship Id="rId330" Type="http://schemas.openxmlformats.org/officeDocument/2006/relationships/image" Target="../media/image552.png"/><Relationship Id="rId568" Type="http://schemas.openxmlformats.org/officeDocument/2006/relationships/image" Target="../media/image671.png"/><Relationship Id="rId428" Type="http://schemas.openxmlformats.org/officeDocument/2006/relationships/image" Target="../media/image601.png"/><Relationship Id="rId635" Type="http://schemas.openxmlformats.org/officeDocument/2006/relationships/customXml" Target="../ink/ink1014.xml"/><Relationship Id="rId274" Type="http://schemas.openxmlformats.org/officeDocument/2006/relationships/image" Target="../media/image524.png"/><Relationship Id="rId481" Type="http://schemas.openxmlformats.org/officeDocument/2006/relationships/customXml" Target="../ink/ink937.xml"/><Relationship Id="rId702" Type="http://schemas.openxmlformats.org/officeDocument/2006/relationships/image" Target="../media/image737.png"/><Relationship Id="rId69" Type="http://schemas.openxmlformats.org/officeDocument/2006/relationships/customXml" Target="../ink/ink731.xml"/><Relationship Id="rId134" Type="http://schemas.openxmlformats.org/officeDocument/2006/relationships/image" Target="../media/image454.png"/><Relationship Id="rId579" Type="http://schemas.openxmlformats.org/officeDocument/2006/relationships/customXml" Target="../ink/ink986.xml"/><Relationship Id="rId341" Type="http://schemas.openxmlformats.org/officeDocument/2006/relationships/customXml" Target="../ink/ink867.xml"/><Relationship Id="rId439" Type="http://schemas.openxmlformats.org/officeDocument/2006/relationships/customXml" Target="../ink/ink916.xml"/><Relationship Id="rId646" Type="http://schemas.openxmlformats.org/officeDocument/2006/relationships/image" Target="../media/image710.png"/><Relationship Id="rId201" Type="http://schemas.openxmlformats.org/officeDocument/2006/relationships/customXml" Target="../ink/ink797.xml"/><Relationship Id="rId285" Type="http://schemas.openxmlformats.org/officeDocument/2006/relationships/customXml" Target="../ink/ink839.xml"/><Relationship Id="rId506" Type="http://schemas.openxmlformats.org/officeDocument/2006/relationships/image" Target="../media/image640.png"/><Relationship Id="rId492" Type="http://schemas.openxmlformats.org/officeDocument/2006/relationships/image" Target="../media/image633.png"/><Relationship Id="rId713" Type="http://schemas.openxmlformats.org/officeDocument/2006/relationships/customXml" Target="../ink/ink1053.xml"/><Relationship Id="rId145" Type="http://schemas.openxmlformats.org/officeDocument/2006/relationships/customXml" Target="../ink/ink769.xml"/><Relationship Id="rId352" Type="http://schemas.openxmlformats.org/officeDocument/2006/relationships/image" Target="../media/image563.png"/><Relationship Id="rId212" Type="http://schemas.openxmlformats.org/officeDocument/2006/relationships/image" Target="../media/image493.png"/><Relationship Id="rId657" Type="http://schemas.openxmlformats.org/officeDocument/2006/relationships/customXml" Target="../ink/ink1025.xml"/><Relationship Id="rId296" Type="http://schemas.openxmlformats.org/officeDocument/2006/relationships/image" Target="../media/image535.png"/><Relationship Id="rId517" Type="http://schemas.openxmlformats.org/officeDocument/2006/relationships/customXml" Target="../ink/ink955.xml"/><Relationship Id="rId724" Type="http://schemas.openxmlformats.org/officeDocument/2006/relationships/image" Target="../media/image748.png"/><Relationship Id="rId60" Type="http://schemas.openxmlformats.org/officeDocument/2006/relationships/image" Target="../media/image416.png"/><Relationship Id="rId156" Type="http://schemas.openxmlformats.org/officeDocument/2006/relationships/image" Target="../media/image465.png"/><Relationship Id="rId363" Type="http://schemas.openxmlformats.org/officeDocument/2006/relationships/customXml" Target="../ink/ink878.xml"/><Relationship Id="rId570" Type="http://schemas.openxmlformats.org/officeDocument/2006/relationships/image" Target="../media/image672.png"/><Relationship Id="rId223" Type="http://schemas.openxmlformats.org/officeDocument/2006/relationships/customXml" Target="../ink/ink808.xml"/><Relationship Id="rId430" Type="http://schemas.openxmlformats.org/officeDocument/2006/relationships/image" Target="../media/image602.png"/><Relationship Id="rId668" Type="http://schemas.openxmlformats.org/officeDocument/2006/relationships/image" Target="../media/image721.png"/><Relationship Id="rId18" Type="http://schemas.openxmlformats.org/officeDocument/2006/relationships/image" Target="../media/image395.png"/><Relationship Id="rId528" Type="http://schemas.openxmlformats.org/officeDocument/2006/relationships/image" Target="../media/image651.png"/><Relationship Id="rId735" Type="http://schemas.openxmlformats.org/officeDocument/2006/relationships/customXml" Target="../ink/ink1064.xml"/><Relationship Id="rId167" Type="http://schemas.openxmlformats.org/officeDocument/2006/relationships/customXml" Target="../ink/ink780.xml"/><Relationship Id="rId374" Type="http://schemas.openxmlformats.org/officeDocument/2006/relationships/image" Target="../media/image574.png"/><Relationship Id="rId581" Type="http://schemas.openxmlformats.org/officeDocument/2006/relationships/customXml" Target="../ink/ink987.xml"/><Relationship Id="rId71" Type="http://schemas.openxmlformats.org/officeDocument/2006/relationships/customXml" Target="../ink/ink732.xml"/><Relationship Id="rId234" Type="http://schemas.openxmlformats.org/officeDocument/2006/relationships/image" Target="../media/image504.png"/><Relationship Id="rId679" Type="http://schemas.openxmlformats.org/officeDocument/2006/relationships/customXml" Target="../ink/ink1036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711.xml"/><Relationship Id="rId441" Type="http://schemas.openxmlformats.org/officeDocument/2006/relationships/customXml" Target="../ink/ink917.xml"/><Relationship Id="rId539" Type="http://schemas.openxmlformats.org/officeDocument/2006/relationships/customXml" Target="../ink/ink966.xml"/><Relationship Id="rId746" Type="http://schemas.openxmlformats.org/officeDocument/2006/relationships/image" Target="../media/image759.png"/><Relationship Id="rId178" Type="http://schemas.openxmlformats.org/officeDocument/2006/relationships/image" Target="../media/image476.png"/><Relationship Id="rId301" Type="http://schemas.openxmlformats.org/officeDocument/2006/relationships/customXml" Target="../ink/ink847.xml"/><Relationship Id="rId82" Type="http://schemas.openxmlformats.org/officeDocument/2006/relationships/image" Target="../media/image427.png"/><Relationship Id="rId385" Type="http://schemas.openxmlformats.org/officeDocument/2006/relationships/customXml" Target="../ink/ink889.xml"/><Relationship Id="rId592" Type="http://schemas.openxmlformats.org/officeDocument/2006/relationships/image" Target="../media/image683.png"/><Relationship Id="rId606" Type="http://schemas.openxmlformats.org/officeDocument/2006/relationships/image" Target="../media/image690.png"/><Relationship Id="rId245" Type="http://schemas.openxmlformats.org/officeDocument/2006/relationships/customXml" Target="../ink/ink819.xml"/><Relationship Id="rId452" Type="http://schemas.openxmlformats.org/officeDocument/2006/relationships/image" Target="../media/image613.png"/><Relationship Id="rId105" Type="http://schemas.openxmlformats.org/officeDocument/2006/relationships/customXml" Target="../ink/ink749.xml"/><Relationship Id="rId312" Type="http://schemas.openxmlformats.org/officeDocument/2006/relationships/image" Target="../media/image543.png"/><Relationship Id="rId93" Type="http://schemas.openxmlformats.org/officeDocument/2006/relationships/customXml" Target="../ink/ink743.xml"/><Relationship Id="rId189" Type="http://schemas.openxmlformats.org/officeDocument/2006/relationships/customXml" Target="../ink/ink791.xml"/><Relationship Id="rId396" Type="http://schemas.openxmlformats.org/officeDocument/2006/relationships/image" Target="../media/image585.png"/><Relationship Id="rId617" Type="http://schemas.openxmlformats.org/officeDocument/2006/relationships/customXml" Target="../ink/ink1005.xml"/><Relationship Id="rId256" Type="http://schemas.openxmlformats.org/officeDocument/2006/relationships/image" Target="../media/image515.png"/><Relationship Id="rId463" Type="http://schemas.openxmlformats.org/officeDocument/2006/relationships/customXml" Target="../ink/ink928.xml"/><Relationship Id="rId670" Type="http://schemas.openxmlformats.org/officeDocument/2006/relationships/image" Target="../media/image722.png"/><Relationship Id="rId116" Type="http://schemas.openxmlformats.org/officeDocument/2006/relationships/image" Target="../media/image445.png"/><Relationship Id="rId323" Type="http://schemas.openxmlformats.org/officeDocument/2006/relationships/customXml" Target="../ink/ink858.xml"/><Relationship Id="rId530" Type="http://schemas.openxmlformats.org/officeDocument/2006/relationships/image" Target="../media/image652.png"/><Relationship Id="rId20" Type="http://schemas.openxmlformats.org/officeDocument/2006/relationships/image" Target="../media/image396.png"/><Relationship Id="rId628" Type="http://schemas.openxmlformats.org/officeDocument/2006/relationships/image" Target="../media/image701.png"/><Relationship Id="rId225" Type="http://schemas.openxmlformats.org/officeDocument/2006/relationships/customXml" Target="../ink/ink809.xml"/><Relationship Id="rId267" Type="http://schemas.openxmlformats.org/officeDocument/2006/relationships/customXml" Target="../ink/ink830.xml"/><Relationship Id="rId432" Type="http://schemas.openxmlformats.org/officeDocument/2006/relationships/image" Target="../media/image603.png"/><Relationship Id="rId474" Type="http://schemas.openxmlformats.org/officeDocument/2006/relationships/image" Target="../media/image624.png"/><Relationship Id="rId127" Type="http://schemas.openxmlformats.org/officeDocument/2006/relationships/customXml" Target="../ink/ink760.xml"/><Relationship Id="rId681" Type="http://schemas.openxmlformats.org/officeDocument/2006/relationships/customXml" Target="../ink/ink1037.xml"/><Relationship Id="rId737" Type="http://schemas.openxmlformats.org/officeDocument/2006/relationships/customXml" Target="../ink/ink1065.xml"/><Relationship Id="rId31" Type="http://schemas.openxmlformats.org/officeDocument/2006/relationships/customXml" Target="../ink/ink712.xml"/><Relationship Id="rId73" Type="http://schemas.openxmlformats.org/officeDocument/2006/relationships/customXml" Target="../ink/ink733.xml"/><Relationship Id="rId169" Type="http://schemas.openxmlformats.org/officeDocument/2006/relationships/customXml" Target="../ink/ink781.xml"/><Relationship Id="rId334" Type="http://schemas.openxmlformats.org/officeDocument/2006/relationships/image" Target="../media/image554.png"/><Relationship Id="rId376" Type="http://schemas.openxmlformats.org/officeDocument/2006/relationships/image" Target="../media/image575.png"/><Relationship Id="rId541" Type="http://schemas.openxmlformats.org/officeDocument/2006/relationships/customXml" Target="../ink/ink967.xml"/><Relationship Id="rId583" Type="http://schemas.openxmlformats.org/officeDocument/2006/relationships/customXml" Target="../ink/ink988.xml"/><Relationship Id="rId639" Type="http://schemas.openxmlformats.org/officeDocument/2006/relationships/customXml" Target="../ink/ink1016.xml"/><Relationship Id="rId4" Type="http://schemas.openxmlformats.org/officeDocument/2006/relationships/image" Target="NULL"/><Relationship Id="rId180" Type="http://schemas.openxmlformats.org/officeDocument/2006/relationships/image" Target="../media/image477.png"/><Relationship Id="rId236" Type="http://schemas.openxmlformats.org/officeDocument/2006/relationships/image" Target="../media/image505.png"/><Relationship Id="rId278" Type="http://schemas.openxmlformats.org/officeDocument/2006/relationships/image" Target="../media/image526.png"/><Relationship Id="rId401" Type="http://schemas.openxmlformats.org/officeDocument/2006/relationships/customXml" Target="../ink/ink897.xml"/><Relationship Id="rId443" Type="http://schemas.openxmlformats.org/officeDocument/2006/relationships/customXml" Target="../ink/ink918.xml"/><Relationship Id="rId650" Type="http://schemas.openxmlformats.org/officeDocument/2006/relationships/image" Target="../media/image712.png"/><Relationship Id="rId303" Type="http://schemas.openxmlformats.org/officeDocument/2006/relationships/customXml" Target="../ink/ink848.xml"/><Relationship Id="rId485" Type="http://schemas.openxmlformats.org/officeDocument/2006/relationships/customXml" Target="../ink/ink939.xml"/><Relationship Id="rId692" Type="http://schemas.openxmlformats.org/officeDocument/2006/relationships/image" Target="../media/image733.png"/><Relationship Id="rId706" Type="http://schemas.openxmlformats.org/officeDocument/2006/relationships/image" Target="../media/image739.png"/><Relationship Id="rId748" Type="http://schemas.openxmlformats.org/officeDocument/2006/relationships/image" Target="../media/image760.png"/><Relationship Id="rId42" Type="http://schemas.openxmlformats.org/officeDocument/2006/relationships/image" Target="../media/image407.png"/><Relationship Id="rId84" Type="http://schemas.openxmlformats.org/officeDocument/2006/relationships/image" Target="../media/image428.png"/><Relationship Id="rId138" Type="http://schemas.openxmlformats.org/officeDocument/2006/relationships/image" Target="../media/image456.png"/><Relationship Id="rId345" Type="http://schemas.openxmlformats.org/officeDocument/2006/relationships/customXml" Target="../ink/ink869.xml"/><Relationship Id="rId387" Type="http://schemas.openxmlformats.org/officeDocument/2006/relationships/customXml" Target="../ink/ink890.xml"/><Relationship Id="rId510" Type="http://schemas.openxmlformats.org/officeDocument/2006/relationships/image" Target="../media/image642.png"/><Relationship Id="rId552" Type="http://schemas.openxmlformats.org/officeDocument/2006/relationships/image" Target="../media/image663.png"/><Relationship Id="rId594" Type="http://schemas.openxmlformats.org/officeDocument/2006/relationships/image" Target="../media/image684.png"/><Relationship Id="rId608" Type="http://schemas.openxmlformats.org/officeDocument/2006/relationships/image" Target="../media/image691.png"/><Relationship Id="rId191" Type="http://schemas.openxmlformats.org/officeDocument/2006/relationships/customXml" Target="../ink/ink792.xml"/><Relationship Id="rId205" Type="http://schemas.openxmlformats.org/officeDocument/2006/relationships/customXml" Target="../ink/ink799.xml"/><Relationship Id="rId247" Type="http://schemas.openxmlformats.org/officeDocument/2006/relationships/customXml" Target="../ink/ink820.xml"/><Relationship Id="rId412" Type="http://schemas.openxmlformats.org/officeDocument/2006/relationships/image" Target="../media/image593.png"/><Relationship Id="rId107" Type="http://schemas.openxmlformats.org/officeDocument/2006/relationships/customXml" Target="../ink/ink750.xml"/><Relationship Id="rId289" Type="http://schemas.openxmlformats.org/officeDocument/2006/relationships/customXml" Target="../ink/ink841.xml"/><Relationship Id="rId454" Type="http://schemas.openxmlformats.org/officeDocument/2006/relationships/image" Target="../media/image614.png"/><Relationship Id="rId496" Type="http://schemas.openxmlformats.org/officeDocument/2006/relationships/image" Target="../media/image635.png"/><Relationship Id="rId661" Type="http://schemas.openxmlformats.org/officeDocument/2006/relationships/customXml" Target="../ink/ink1027.xml"/><Relationship Id="rId717" Type="http://schemas.openxmlformats.org/officeDocument/2006/relationships/customXml" Target="../ink/ink1055.xml"/><Relationship Id="rId11" Type="http://schemas.openxmlformats.org/officeDocument/2006/relationships/customXml" Target="../ink/ink702.xml"/><Relationship Id="rId53" Type="http://schemas.openxmlformats.org/officeDocument/2006/relationships/customXml" Target="../ink/ink723.xml"/><Relationship Id="rId149" Type="http://schemas.openxmlformats.org/officeDocument/2006/relationships/customXml" Target="../ink/ink771.xml"/><Relationship Id="rId314" Type="http://schemas.openxmlformats.org/officeDocument/2006/relationships/image" Target="../media/image544.png"/><Relationship Id="rId356" Type="http://schemas.openxmlformats.org/officeDocument/2006/relationships/image" Target="../media/image565.png"/><Relationship Id="rId398" Type="http://schemas.openxmlformats.org/officeDocument/2006/relationships/image" Target="../media/image586.png"/><Relationship Id="rId521" Type="http://schemas.openxmlformats.org/officeDocument/2006/relationships/customXml" Target="../ink/ink957.xml"/><Relationship Id="rId563" Type="http://schemas.openxmlformats.org/officeDocument/2006/relationships/customXml" Target="../ink/ink978.xml"/><Relationship Id="rId619" Type="http://schemas.openxmlformats.org/officeDocument/2006/relationships/customXml" Target="../ink/ink1006.xml"/><Relationship Id="rId95" Type="http://schemas.openxmlformats.org/officeDocument/2006/relationships/customXml" Target="../ink/ink744.xml"/><Relationship Id="rId160" Type="http://schemas.openxmlformats.org/officeDocument/2006/relationships/image" Target="../media/image467.png"/><Relationship Id="rId216" Type="http://schemas.openxmlformats.org/officeDocument/2006/relationships/image" Target="../media/image495.png"/><Relationship Id="rId423" Type="http://schemas.openxmlformats.org/officeDocument/2006/relationships/customXml" Target="../ink/ink908.xml"/><Relationship Id="rId258" Type="http://schemas.openxmlformats.org/officeDocument/2006/relationships/image" Target="../media/image516.png"/><Relationship Id="rId465" Type="http://schemas.openxmlformats.org/officeDocument/2006/relationships/customXml" Target="../ink/ink929.xml"/><Relationship Id="rId630" Type="http://schemas.openxmlformats.org/officeDocument/2006/relationships/image" Target="../media/image702.png"/><Relationship Id="rId672" Type="http://schemas.openxmlformats.org/officeDocument/2006/relationships/image" Target="../media/image723.png"/><Relationship Id="rId728" Type="http://schemas.openxmlformats.org/officeDocument/2006/relationships/image" Target="../media/image750.png"/><Relationship Id="rId22" Type="http://schemas.openxmlformats.org/officeDocument/2006/relationships/image" Target="../media/image397.png"/><Relationship Id="rId64" Type="http://schemas.openxmlformats.org/officeDocument/2006/relationships/image" Target="../media/image418.png"/><Relationship Id="rId118" Type="http://schemas.openxmlformats.org/officeDocument/2006/relationships/image" Target="../media/image446.png"/><Relationship Id="rId325" Type="http://schemas.openxmlformats.org/officeDocument/2006/relationships/customXml" Target="../ink/ink859.xml"/><Relationship Id="rId367" Type="http://schemas.openxmlformats.org/officeDocument/2006/relationships/customXml" Target="../ink/ink880.xml"/><Relationship Id="rId532" Type="http://schemas.openxmlformats.org/officeDocument/2006/relationships/image" Target="../media/image653.png"/><Relationship Id="rId574" Type="http://schemas.openxmlformats.org/officeDocument/2006/relationships/image" Target="../media/image674.png"/><Relationship Id="rId171" Type="http://schemas.openxmlformats.org/officeDocument/2006/relationships/customXml" Target="../ink/ink782.xml"/><Relationship Id="rId227" Type="http://schemas.openxmlformats.org/officeDocument/2006/relationships/customXml" Target="../ink/ink810.xml"/><Relationship Id="rId269" Type="http://schemas.openxmlformats.org/officeDocument/2006/relationships/customXml" Target="../ink/ink831.xml"/><Relationship Id="rId434" Type="http://schemas.openxmlformats.org/officeDocument/2006/relationships/image" Target="../media/image604.png"/><Relationship Id="rId476" Type="http://schemas.openxmlformats.org/officeDocument/2006/relationships/image" Target="../media/image625.png"/><Relationship Id="rId641" Type="http://schemas.openxmlformats.org/officeDocument/2006/relationships/customXml" Target="../ink/ink1017.xml"/><Relationship Id="rId683" Type="http://schemas.openxmlformats.org/officeDocument/2006/relationships/customXml" Target="../ink/ink1038.xml"/><Relationship Id="rId739" Type="http://schemas.openxmlformats.org/officeDocument/2006/relationships/customXml" Target="../ink/ink1066.xml"/><Relationship Id="rId33" Type="http://schemas.openxmlformats.org/officeDocument/2006/relationships/customXml" Target="../ink/ink713.xml"/><Relationship Id="rId129" Type="http://schemas.openxmlformats.org/officeDocument/2006/relationships/customXml" Target="../ink/ink761.xml"/><Relationship Id="rId280" Type="http://schemas.openxmlformats.org/officeDocument/2006/relationships/image" Target="../media/image527.png"/><Relationship Id="rId336" Type="http://schemas.openxmlformats.org/officeDocument/2006/relationships/image" Target="../media/image555.png"/><Relationship Id="rId501" Type="http://schemas.openxmlformats.org/officeDocument/2006/relationships/customXml" Target="../ink/ink947.xml"/><Relationship Id="rId543" Type="http://schemas.openxmlformats.org/officeDocument/2006/relationships/customXml" Target="../ink/ink968.xml"/><Relationship Id="rId75" Type="http://schemas.openxmlformats.org/officeDocument/2006/relationships/customXml" Target="../ink/ink734.xml"/><Relationship Id="rId140" Type="http://schemas.openxmlformats.org/officeDocument/2006/relationships/image" Target="../media/image457.png"/><Relationship Id="rId182" Type="http://schemas.openxmlformats.org/officeDocument/2006/relationships/image" Target="../media/image478.png"/><Relationship Id="rId378" Type="http://schemas.openxmlformats.org/officeDocument/2006/relationships/image" Target="../media/image576.png"/><Relationship Id="rId403" Type="http://schemas.openxmlformats.org/officeDocument/2006/relationships/customXml" Target="../ink/ink898.xml"/><Relationship Id="rId585" Type="http://schemas.openxmlformats.org/officeDocument/2006/relationships/customXml" Target="../ink/ink989.xml"/><Relationship Id="rId750" Type="http://schemas.openxmlformats.org/officeDocument/2006/relationships/image" Target="../media/image761.png"/><Relationship Id="rId6" Type="http://schemas.openxmlformats.org/officeDocument/2006/relationships/image" Target="../media/image389.png"/><Relationship Id="rId238" Type="http://schemas.openxmlformats.org/officeDocument/2006/relationships/image" Target="../media/image506.png"/><Relationship Id="rId445" Type="http://schemas.openxmlformats.org/officeDocument/2006/relationships/customXml" Target="../ink/ink919.xml"/><Relationship Id="rId487" Type="http://schemas.openxmlformats.org/officeDocument/2006/relationships/customXml" Target="../ink/ink940.xml"/><Relationship Id="rId610" Type="http://schemas.openxmlformats.org/officeDocument/2006/relationships/image" Target="../media/image692.png"/><Relationship Id="rId652" Type="http://schemas.openxmlformats.org/officeDocument/2006/relationships/image" Target="../media/image713.png"/><Relationship Id="rId694" Type="http://schemas.openxmlformats.org/officeDocument/2006/relationships/image" Target="../media/image734.png"/><Relationship Id="rId708" Type="http://schemas.openxmlformats.org/officeDocument/2006/relationships/image" Target="../media/image740.png"/><Relationship Id="rId291" Type="http://schemas.openxmlformats.org/officeDocument/2006/relationships/customXml" Target="../ink/ink842.xml"/><Relationship Id="rId305" Type="http://schemas.openxmlformats.org/officeDocument/2006/relationships/customXml" Target="../ink/ink849.xml"/><Relationship Id="rId347" Type="http://schemas.openxmlformats.org/officeDocument/2006/relationships/customXml" Target="../ink/ink870.xml"/><Relationship Id="rId512" Type="http://schemas.openxmlformats.org/officeDocument/2006/relationships/image" Target="../media/image643.png"/><Relationship Id="rId44" Type="http://schemas.openxmlformats.org/officeDocument/2006/relationships/image" Target="../media/image408.png"/><Relationship Id="rId86" Type="http://schemas.openxmlformats.org/officeDocument/2006/relationships/image" Target="../media/image429.png"/><Relationship Id="rId151" Type="http://schemas.openxmlformats.org/officeDocument/2006/relationships/customXml" Target="../ink/ink772.xml"/><Relationship Id="rId389" Type="http://schemas.openxmlformats.org/officeDocument/2006/relationships/customXml" Target="../ink/ink891.xml"/><Relationship Id="rId554" Type="http://schemas.openxmlformats.org/officeDocument/2006/relationships/image" Target="../media/image664.png"/><Relationship Id="rId596" Type="http://schemas.openxmlformats.org/officeDocument/2006/relationships/image" Target="../media/image685.png"/><Relationship Id="rId193" Type="http://schemas.openxmlformats.org/officeDocument/2006/relationships/customXml" Target="../ink/ink793.xml"/><Relationship Id="rId207" Type="http://schemas.openxmlformats.org/officeDocument/2006/relationships/customXml" Target="../ink/ink800.xml"/><Relationship Id="rId249" Type="http://schemas.openxmlformats.org/officeDocument/2006/relationships/customXml" Target="../ink/ink821.xml"/><Relationship Id="rId414" Type="http://schemas.openxmlformats.org/officeDocument/2006/relationships/image" Target="../media/image594.png"/><Relationship Id="rId456" Type="http://schemas.openxmlformats.org/officeDocument/2006/relationships/image" Target="../media/image615.png"/><Relationship Id="rId498" Type="http://schemas.openxmlformats.org/officeDocument/2006/relationships/image" Target="../media/image636.png"/><Relationship Id="rId621" Type="http://schemas.openxmlformats.org/officeDocument/2006/relationships/customXml" Target="../ink/ink1007.xml"/><Relationship Id="rId663" Type="http://schemas.openxmlformats.org/officeDocument/2006/relationships/customXml" Target="../ink/ink1028.xml"/><Relationship Id="rId13" Type="http://schemas.openxmlformats.org/officeDocument/2006/relationships/customXml" Target="../ink/ink703.xml"/><Relationship Id="rId109" Type="http://schemas.openxmlformats.org/officeDocument/2006/relationships/customXml" Target="../ink/ink751.xml"/><Relationship Id="rId260" Type="http://schemas.openxmlformats.org/officeDocument/2006/relationships/image" Target="../media/image517.png"/><Relationship Id="rId316" Type="http://schemas.openxmlformats.org/officeDocument/2006/relationships/image" Target="../media/image545.png"/><Relationship Id="rId523" Type="http://schemas.openxmlformats.org/officeDocument/2006/relationships/customXml" Target="../ink/ink958.xml"/><Relationship Id="rId719" Type="http://schemas.openxmlformats.org/officeDocument/2006/relationships/customXml" Target="../ink/ink1056.xml"/><Relationship Id="rId55" Type="http://schemas.openxmlformats.org/officeDocument/2006/relationships/customXml" Target="../ink/ink724.xml"/><Relationship Id="rId97" Type="http://schemas.openxmlformats.org/officeDocument/2006/relationships/customXml" Target="../ink/ink745.xml"/><Relationship Id="rId120" Type="http://schemas.openxmlformats.org/officeDocument/2006/relationships/image" Target="../media/image447.png"/><Relationship Id="rId358" Type="http://schemas.openxmlformats.org/officeDocument/2006/relationships/image" Target="../media/image566.png"/><Relationship Id="rId565" Type="http://schemas.openxmlformats.org/officeDocument/2006/relationships/customXml" Target="../ink/ink979.xml"/><Relationship Id="rId730" Type="http://schemas.openxmlformats.org/officeDocument/2006/relationships/image" Target="../media/image751.png"/><Relationship Id="rId162" Type="http://schemas.openxmlformats.org/officeDocument/2006/relationships/image" Target="../media/image468.png"/><Relationship Id="rId218" Type="http://schemas.openxmlformats.org/officeDocument/2006/relationships/image" Target="../media/image496.png"/><Relationship Id="rId425" Type="http://schemas.openxmlformats.org/officeDocument/2006/relationships/customXml" Target="../ink/ink909.xml"/><Relationship Id="rId467" Type="http://schemas.openxmlformats.org/officeDocument/2006/relationships/customXml" Target="../ink/ink930.xml"/><Relationship Id="rId632" Type="http://schemas.openxmlformats.org/officeDocument/2006/relationships/image" Target="../media/image703.png"/><Relationship Id="rId271" Type="http://schemas.openxmlformats.org/officeDocument/2006/relationships/customXml" Target="../ink/ink832.xml"/><Relationship Id="rId674" Type="http://schemas.openxmlformats.org/officeDocument/2006/relationships/image" Target="../media/image724.png"/><Relationship Id="rId24" Type="http://schemas.openxmlformats.org/officeDocument/2006/relationships/image" Target="../media/image398.png"/><Relationship Id="rId66" Type="http://schemas.openxmlformats.org/officeDocument/2006/relationships/image" Target="../media/image419.png"/><Relationship Id="rId131" Type="http://schemas.openxmlformats.org/officeDocument/2006/relationships/customXml" Target="../ink/ink762.xml"/><Relationship Id="rId327" Type="http://schemas.openxmlformats.org/officeDocument/2006/relationships/customXml" Target="../ink/ink860.xml"/><Relationship Id="rId369" Type="http://schemas.openxmlformats.org/officeDocument/2006/relationships/customXml" Target="../ink/ink881.xml"/><Relationship Id="rId534" Type="http://schemas.openxmlformats.org/officeDocument/2006/relationships/image" Target="../media/image654.png"/><Relationship Id="rId576" Type="http://schemas.openxmlformats.org/officeDocument/2006/relationships/image" Target="../media/image675.png"/><Relationship Id="rId741" Type="http://schemas.openxmlformats.org/officeDocument/2006/relationships/customXml" Target="../ink/ink1067.xml"/><Relationship Id="rId173" Type="http://schemas.openxmlformats.org/officeDocument/2006/relationships/customXml" Target="../ink/ink783.xml"/><Relationship Id="rId229" Type="http://schemas.openxmlformats.org/officeDocument/2006/relationships/customXml" Target="../ink/ink811.xml"/><Relationship Id="rId380" Type="http://schemas.openxmlformats.org/officeDocument/2006/relationships/image" Target="../media/image577.png"/><Relationship Id="rId436" Type="http://schemas.openxmlformats.org/officeDocument/2006/relationships/image" Target="../media/image605.png"/><Relationship Id="rId601" Type="http://schemas.openxmlformats.org/officeDocument/2006/relationships/customXml" Target="../ink/ink997.xml"/><Relationship Id="rId643" Type="http://schemas.openxmlformats.org/officeDocument/2006/relationships/customXml" Target="../ink/ink1018.xml"/><Relationship Id="rId240" Type="http://schemas.openxmlformats.org/officeDocument/2006/relationships/image" Target="../media/image507.png"/><Relationship Id="rId478" Type="http://schemas.openxmlformats.org/officeDocument/2006/relationships/image" Target="../media/image626.png"/><Relationship Id="rId685" Type="http://schemas.openxmlformats.org/officeDocument/2006/relationships/customXml" Target="../ink/ink1039.xml"/><Relationship Id="rId35" Type="http://schemas.openxmlformats.org/officeDocument/2006/relationships/customXml" Target="../ink/ink714.xml"/><Relationship Id="rId77" Type="http://schemas.openxmlformats.org/officeDocument/2006/relationships/customXml" Target="../ink/ink735.xml"/><Relationship Id="rId100" Type="http://schemas.openxmlformats.org/officeDocument/2006/relationships/image" Target="../media/image437.png"/><Relationship Id="rId282" Type="http://schemas.openxmlformats.org/officeDocument/2006/relationships/image" Target="../media/image528.png"/><Relationship Id="rId338" Type="http://schemas.openxmlformats.org/officeDocument/2006/relationships/image" Target="../media/image556.png"/><Relationship Id="rId503" Type="http://schemas.openxmlformats.org/officeDocument/2006/relationships/customXml" Target="../ink/ink948.xml"/><Relationship Id="rId545" Type="http://schemas.openxmlformats.org/officeDocument/2006/relationships/customXml" Target="../ink/ink969.xml"/><Relationship Id="rId587" Type="http://schemas.openxmlformats.org/officeDocument/2006/relationships/customXml" Target="../ink/ink990.xml"/><Relationship Id="rId710" Type="http://schemas.openxmlformats.org/officeDocument/2006/relationships/image" Target="../media/image741.png"/><Relationship Id="rId8" Type="http://schemas.openxmlformats.org/officeDocument/2006/relationships/image" Target="../media/image390.png"/><Relationship Id="rId142" Type="http://schemas.openxmlformats.org/officeDocument/2006/relationships/image" Target="../media/image458.png"/><Relationship Id="rId184" Type="http://schemas.openxmlformats.org/officeDocument/2006/relationships/image" Target="../media/image479.png"/><Relationship Id="rId391" Type="http://schemas.openxmlformats.org/officeDocument/2006/relationships/customXml" Target="../ink/ink892.xml"/><Relationship Id="rId405" Type="http://schemas.openxmlformats.org/officeDocument/2006/relationships/customXml" Target="../ink/ink899.xml"/><Relationship Id="rId447" Type="http://schemas.openxmlformats.org/officeDocument/2006/relationships/customXml" Target="../ink/ink920.xml"/><Relationship Id="rId612" Type="http://schemas.openxmlformats.org/officeDocument/2006/relationships/image" Target="../media/image693.png"/><Relationship Id="rId251" Type="http://schemas.openxmlformats.org/officeDocument/2006/relationships/customXml" Target="../ink/ink822.xml"/><Relationship Id="rId489" Type="http://schemas.openxmlformats.org/officeDocument/2006/relationships/customXml" Target="../ink/ink941.xml"/><Relationship Id="rId654" Type="http://schemas.openxmlformats.org/officeDocument/2006/relationships/image" Target="../media/image714.png"/><Relationship Id="rId696" Type="http://schemas.openxmlformats.org/officeDocument/2006/relationships/image" Target="../media/image735.png"/><Relationship Id="rId46" Type="http://schemas.openxmlformats.org/officeDocument/2006/relationships/image" Target="../media/image409.png"/><Relationship Id="rId293" Type="http://schemas.openxmlformats.org/officeDocument/2006/relationships/customXml" Target="../ink/ink843.xml"/><Relationship Id="rId307" Type="http://schemas.openxmlformats.org/officeDocument/2006/relationships/customXml" Target="../ink/ink850.xml"/><Relationship Id="rId349" Type="http://schemas.openxmlformats.org/officeDocument/2006/relationships/customXml" Target="../ink/ink871.xml"/><Relationship Id="rId514" Type="http://schemas.openxmlformats.org/officeDocument/2006/relationships/image" Target="../media/image644.png"/><Relationship Id="rId556" Type="http://schemas.openxmlformats.org/officeDocument/2006/relationships/image" Target="../media/image665.png"/><Relationship Id="rId721" Type="http://schemas.openxmlformats.org/officeDocument/2006/relationships/customXml" Target="../ink/ink1057.xml"/><Relationship Id="rId88" Type="http://schemas.openxmlformats.org/officeDocument/2006/relationships/image" Target="../media/image430.png"/><Relationship Id="rId111" Type="http://schemas.openxmlformats.org/officeDocument/2006/relationships/customXml" Target="../ink/ink752.xml"/><Relationship Id="rId153" Type="http://schemas.openxmlformats.org/officeDocument/2006/relationships/customXml" Target="../ink/ink773.xml"/><Relationship Id="rId195" Type="http://schemas.openxmlformats.org/officeDocument/2006/relationships/customXml" Target="../ink/ink794.xml"/><Relationship Id="rId209" Type="http://schemas.openxmlformats.org/officeDocument/2006/relationships/customXml" Target="../ink/ink801.xml"/><Relationship Id="rId360" Type="http://schemas.openxmlformats.org/officeDocument/2006/relationships/image" Target="../media/image567.png"/><Relationship Id="rId416" Type="http://schemas.openxmlformats.org/officeDocument/2006/relationships/image" Target="../media/image595.png"/><Relationship Id="rId598" Type="http://schemas.openxmlformats.org/officeDocument/2006/relationships/image" Target="../media/image686.png"/><Relationship Id="rId220" Type="http://schemas.openxmlformats.org/officeDocument/2006/relationships/image" Target="../media/image497.png"/><Relationship Id="rId458" Type="http://schemas.openxmlformats.org/officeDocument/2006/relationships/image" Target="../media/image616.png"/><Relationship Id="rId623" Type="http://schemas.openxmlformats.org/officeDocument/2006/relationships/customXml" Target="../ink/ink1008.xml"/><Relationship Id="rId665" Type="http://schemas.openxmlformats.org/officeDocument/2006/relationships/customXml" Target="../ink/ink1029.xml"/><Relationship Id="rId15" Type="http://schemas.openxmlformats.org/officeDocument/2006/relationships/customXml" Target="../ink/ink704.xml"/><Relationship Id="rId57" Type="http://schemas.openxmlformats.org/officeDocument/2006/relationships/customXml" Target="../ink/ink725.xml"/><Relationship Id="rId262" Type="http://schemas.openxmlformats.org/officeDocument/2006/relationships/image" Target="../media/image518.png"/><Relationship Id="rId318" Type="http://schemas.openxmlformats.org/officeDocument/2006/relationships/image" Target="../media/image546.png"/><Relationship Id="rId525" Type="http://schemas.openxmlformats.org/officeDocument/2006/relationships/customXml" Target="../ink/ink959.xml"/><Relationship Id="rId567" Type="http://schemas.openxmlformats.org/officeDocument/2006/relationships/customXml" Target="../ink/ink980.xml"/><Relationship Id="rId732" Type="http://schemas.openxmlformats.org/officeDocument/2006/relationships/image" Target="../media/image752.png"/><Relationship Id="rId99" Type="http://schemas.openxmlformats.org/officeDocument/2006/relationships/customXml" Target="../ink/ink746.xml"/><Relationship Id="rId122" Type="http://schemas.openxmlformats.org/officeDocument/2006/relationships/image" Target="../media/image448.png"/><Relationship Id="rId164" Type="http://schemas.openxmlformats.org/officeDocument/2006/relationships/image" Target="../media/image469.png"/><Relationship Id="rId371" Type="http://schemas.openxmlformats.org/officeDocument/2006/relationships/customXml" Target="../ink/ink882.xml"/><Relationship Id="rId427" Type="http://schemas.openxmlformats.org/officeDocument/2006/relationships/customXml" Target="../ink/ink910.xml"/><Relationship Id="rId469" Type="http://schemas.openxmlformats.org/officeDocument/2006/relationships/customXml" Target="../ink/ink931.xml"/><Relationship Id="rId634" Type="http://schemas.openxmlformats.org/officeDocument/2006/relationships/image" Target="../media/image704.png"/><Relationship Id="rId676" Type="http://schemas.openxmlformats.org/officeDocument/2006/relationships/image" Target="../media/image725.png"/><Relationship Id="rId26" Type="http://schemas.openxmlformats.org/officeDocument/2006/relationships/image" Target="../media/image399.png"/><Relationship Id="rId231" Type="http://schemas.openxmlformats.org/officeDocument/2006/relationships/customXml" Target="../ink/ink812.xml"/><Relationship Id="rId273" Type="http://schemas.openxmlformats.org/officeDocument/2006/relationships/customXml" Target="../ink/ink833.xml"/><Relationship Id="rId329" Type="http://schemas.openxmlformats.org/officeDocument/2006/relationships/customXml" Target="../ink/ink861.xml"/><Relationship Id="rId480" Type="http://schemas.openxmlformats.org/officeDocument/2006/relationships/image" Target="../media/image627.png"/><Relationship Id="rId536" Type="http://schemas.openxmlformats.org/officeDocument/2006/relationships/image" Target="../media/image655.png"/><Relationship Id="rId701" Type="http://schemas.openxmlformats.org/officeDocument/2006/relationships/customXml" Target="../ink/ink1047.xml"/><Relationship Id="rId68" Type="http://schemas.openxmlformats.org/officeDocument/2006/relationships/image" Target="../media/image420.png"/><Relationship Id="rId133" Type="http://schemas.openxmlformats.org/officeDocument/2006/relationships/customXml" Target="../ink/ink763.xml"/><Relationship Id="rId175" Type="http://schemas.openxmlformats.org/officeDocument/2006/relationships/customXml" Target="../ink/ink784.xml"/><Relationship Id="rId340" Type="http://schemas.openxmlformats.org/officeDocument/2006/relationships/image" Target="../media/image557.png"/><Relationship Id="rId578" Type="http://schemas.openxmlformats.org/officeDocument/2006/relationships/image" Target="../media/image676.png"/><Relationship Id="rId743" Type="http://schemas.openxmlformats.org/officeDocument/2006/relationships/customXml" Target="../ink/ink1068.xml"/><Relationship Id="rId200" Type="http://schemas.openxmlformats.org/officeDocument/2006/relationships/image" Target="../media/image487.png"/><Relationship Id="rId382" Type="http://schemas.openxmlformats.org/officeDocument/2006/relationships/image" Target="../media/image578.png"/><Relationship Id="rId438" Type="http://schemas.openxmlformats.org/officeDocument/2006/relationships/image" Target="../media/image606.png"/><Relationship Id="rId603" Type="http://schemas.openxmlformats.org/officeDocument/2006/relationships/customXml" Target="../ink/ink998.xml"/><Relationship Id="rId645" Type="http://schemas.openxmlformats.org/officeDocument/2006/relationships/customXml" Target="../ink/ink1019.xml"/><Relationship Id="rId687" Type="http://schemas.openxmlformats.org/officeDocument/2006/relationships/customXml" Target="../ink/ink1040.xml"/><Relationship Id="rId242" Type="http://schemas.openxmlformats.org/officeDocument/2006/relationships/image" Target="../media/image508.png"/><Relationship Id="rId284" Type="http://schemas.openxmlformats.org/officeDocument/2006/relationships/image" Target="../media/image529.png"/><Relationship Id="rId491" Type="http://schemas.openxmlformats.org/officeDocument/2006/relationships/customXml" Target="../ink/ink942.xml"/><Relationship Id="rId505" Type="http://schemas.openxmlformats.org/officeDocument/2006/relationships/customXml" Target="../ink/ink949.xml"/><Relationship Id="rId712" Type="http://schemas.openxmlformats.org/officeDocument/2006/relationships/image" Target="../media/image742.png"/><Relationship Id="rId37" Type="http://schemas.openxmlformats.org/officeDocument/2006/relationships/customXml" Target="../ink/ink715.xml"/><Relationship Id="rId79" Type="http://schemas.openxmlformats.org/officeDocument/2006/relationships/customXml" Target="../ink/ink736.xml"/><Relationship Id="rId102" Type="http://schemas.openxmlformats.org/officeDocument/2006/relationships/image" Target="../media/image438.png"/><Relationship Id="rId144" Type="http://schemas.openxmlformats.org/officeDocument/2006/relationships/image" Target="../media/image459.png"/><Relationship Id="rId547" Type="http://schemas.openxmlformats.org/officeDocument/2006/relationships/customXml" Target="../ink/ink970.xml"/><Relationship Id="rId589" Type="http://schemas.openxmlformats.org/officeDocument/2006/relationships/customXml" Target="../ink/ink991.xml"/><Relationship Id="rId90" Type="http://schemas.openxmlformats.org/officeDocument/2006/relationships/image" Target="../media/image431.png"/><Relationship Id="rId186" Type="http://schemas.openxmlformats.org/officeDocument/2006/relationships/image" Target="../media/image480.png"/><Relationship Id="rId351" Type="http://schemas.openxmlformats.org/officeDocument/2006/relationships/customXml" Target="../ink/ink872.xml"/><Relationship Id="rId393" Type="http://schemas.openxmlformats.org/officeDocument/2006/relationships/customXml" Target="../ink/ink893.xml"/><Relationship Id="rId407" Type="http://schemas.openxmlformats.org/officeDocument/2006/relationships/customXml" Target="../ink/ink900.xml"/><Relationship Id="rId449" Type="http://schemas.openxmlformats.org/officeDocument/2006/relationships/customXml" Target="../ink/ink921.xml"/><Relationship Id="rId614" Type="http://schemas.openxmlformats.org/officeDocument/2006/relationships/image" Target="../media/image694.png"/><Relationship Id="rId656" Type="http://schemas.openxmlformats.org/officeDocument/2006/relationships/image" Target="../media/image715.png"/><Relationship Id="rId211" Type="http://schemas.openxmlformats.org/officeDocument/2006/relationships/customXml" Target="../ink/ink802.xml"/><Relationship Id="rId253" Type="http://schemas.openxmlformats.org/officeDocument/2006/relationships/customXml" Target="../ink/ink823.xml"/><Relationship Id="rId295" Type="http://schemas.openxmlformats.org/officeDocument/2006/relationships/customXml" Target="../ink/ink844.xml"/><Relationship Id="rId309" Type="http://schemas.openxmlformats.org/officeDocument/2006/relationships/customXml" Target="../ink/ink851.xml"/><Relationship Id="rId460" Type="http://schemas.openxmlformats.org/officeDocument/2006/relationships/image" Target="../media/image617.png"/><Relationship Id="rId516" Type="http://schemas.openxmlformats.org/officeDocument/2006/relationships/image" Target="../media/image645.png"/><Relationship Id="rId698" Type="http://schemas.openxmlformats.org/officeDocument/2006/relationships/image" Target="../media/image736.png"/><Relationship Id="rId48" Type="http://schemas.openxmlformats.org/officeDocument/2006/relationships/image" Target="../media/image410.png"/><Relationship Id="rId113" Type="http://schemas.openxmlformats.org/officeDocument/2006/relationships/customXml" Target="../ink/ink753.xml"/><Relationship Id="rId320" Type="http://schemas.openxmlformats.org/officeDocument/2006/relationships/image" Target="../media/image547.png"/><Relationship Id="rId558" Type="http://schemas.openxmlformats.org/officeDocument/2006/relationships/image" Target="../media/image666.png"/><Relationship Id="rId723" Type="http://schemas.openxmlformats.org/officeDocument/2006/relationships/customXml" Target="../ink/ink1058.xml"/><Relationship Id="rId155" Type="http://schemas.openxmlformats.org/officeDocument/2006/relationships/customXml" Target="../ink/ink774.xml"/><Relationship Id="rId197" Type="http://schemas.openxmlformats.org/officeDocument/2006/relationships/customXml" Target="../ink/ink795.xml"/><Relationship Id="rId362" Type="http://schemas.openxmlformats.org/officeDocument/2006/relationships/image" Target="../media/image568.png"/><Relationship Id="rId418" Type="http://schemas.openxmlformats.org/officeDocument/2006/relationships/image" Target="../media/image596.png"/><Relationship Id="rId625" Type="http://schemas.openxmlformats.org/officeDocument/2006/relationships/customXml" Target="../ink/ink1009.xml"/><Relationship Id="rId222" Type="http://schemas.openxmlformats.org/officeDocument/2006/relationships/image" Target="../media/image498.png"/><Relationship Id="rId264" Type="http://schemas.openxmlformats.org/officeDocument/2006/relationships/image" Target="../media/image519.png"/><Relationship Id="rId471" Type="http://schemas.openxmlformats.org/officeDocument/2006/relationships/customXml" Target="../ink/ink932.xml"/><Relationship Id="rId667" Type="http://schemas.openxmlformats.org/officeDocument/2006/relationships/customXml" Target="../ink/ink1030.xml"/><Relationship Id="rId17" Type="http://schemas.openxmlformats.org/officeDocument/2006/relationships/customXml" Target="../ink/ink705.xml"/><Relationship Id="rId59" Type="http://schemas.openxmlformats.org/officeDocument/2006/relationships/customXml" Target="../ink/ink726.xml"/><Relationship Id="rId124" Type="http://schemas.openxmlformats.org/officeDocument/2006/relationships/image" Target="../media/image449.png"/><Relationship Id="rId527" Type="http://schemas.openxmlformats.org/officeDocument/2006/relationships/customXml" Target="../ink/ink960.xml"/><Relationship Id="rId569" Type="http://schemas.openxmlformats.org/officeDocument/2006/relationships/customXml" Target="../ink/ink981.xml"/><Relationship Id="rId734" Type="http://schemas.openxmlformats.org/officeDocument/2006/relationships/image" Target="../media/image753.png"/><Relationship Id="rId70" Type="http://schemas.openxmlformats.org/officeDocument/2006/relationships/image" Target="../media/image421.png"/><Relationship Id="rId166" Type="http://schemas.openxmlformats.org/officeDocument/2006/relationships/image" Target="../media/image470.png"/><Relationship Id="rId331" Type="http://schemas.openxmlformats.org/officeDocument/2006/relationships/customXml" Target="../ink/ink862.xml"/><Relationship Id="rId373" Type="http://schemas.openxmlformats.org/officeDocument/2006/relationships/customXml" Target="../ink/ink883.xml"/><Relationship Id="rId429" Type="http://schemas.openxmlformats.org/officeDocument/2006/relationships/customXml" Target="../ink/ink911.xml"/><Relationship Id="rId580" Type="http://schemas.openxmlformats.org/officeDocument/2006/relationships/image" Target="../media/image677.png"/><Relationship Id="rId636" Type="http://schemas.openxmlformats.org/officeDocument/2006/relationships/image" Target="../media/image705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13.xml"/><Relationship Id="rId440" Type="http://schemas.openxmlformats.org/officeDocument/2006/relationships/image" Target="../media/image607.png"/><Relationship Id="rId678" Type="http://schemas.openxmlformats.org/officeDocument/2006/relationships/image" Target="../media/image726.png"/><Relationship Id="rId28" Type="http://schemas.openxmlformats.org/officeDocument/2006/relationships/image" Target="../media/image400.png"/><Relationship Id="rId275" Type="http://schemas.openxmlformats.org/officeDocument/2006/relationships/customXml" Target="../ink/ink834.xml"/><Relationship Id="rId300" Type="http://schemas.openxmlformats.org/officeDocument/2006/relationships/image" Target="../media/image537.png"/><Relationship Id="rId482" Type="http://schemas.openxmlformats.org/officeDocument/2006/relationships/image" Target="../media/image628.png"/><Relationship Id="rId538" Type="http://schemas.openxmlformats.org/officeDocument/2006/relationships/image" Target="../media/image656.png"/><Relationship Id="rId703" Type="http://schemas.openxmlformats.org/officeDocument/2006/relationships/customXml" Target="../ink/ink1048.xml"/><Relationship Id="rId745" Type="http://schemas.openxmlformats.org/officeDocument/2006/relationships/customXml" Target="../ink/ink1069.xml"/><Relationship Id="rId81" Type="http://schemas.openxmlformats.org/officeDocument/2006/relationships/customXml" Target="../ink/ink737.xml"/><Relationship Id="rId135" Type="http://schemas.openxmlformats.org/officeDocument/2006/relationships/customXml" Target="../ink/ink764.xml"/><Relationship Id="rId177" Type="http://schemas.openxmlformats.org/officeDocument/2006/relationships/customXml" Target="../ink/ink785.xml"/><Relationship Id="rId342" Type="http://schemas.openxmlformats.org/officeDocument/2006/relationships/image" Target="../media/image558.png"/><Relationship Id="rId384" Type="http://schemas.openxmlformats.org/officeDocument/2006/relationships/image" Target="../media/image579.png"/><Relationship Id="rId591" Type="http://schemas.openxmlformats.org/officeDocument/2006/relationships/customXml" Target="../ink/ink992.xml"/><Relationship Id="rId605" Type="http://schemas.openxmlformats.org/officeDocument/2006/relationships/customXml" Target="../ink/ink999.xml"/><Relationship Id="rId202" Type="http://schemas.openxmlformats.org/officeDocument/2006/relationships/image" Target="../media/image488.png"/><Relationship Id="rId244" Type="http://schemas.openxmlformats.org/officeDocument/2006/relationships/image" Target="../media/image509.png"/><Relationship Id="rId647" Type="http://schemas.openxmlformats.org/officeDocument/2006/relationships/customXml" Target="../ink/ink1020.xml"/><Relationship Id="rId689" Type="http://schemas.openxmlformats.org/officeDocument/2006/relationships/customXml" Target="../ink/ink1041.xml"/><Relationship Id="rId39" Type="http://schemas.openxmlformats.org/officeDocument/2006/relationships/customXml" Target="../ink/ink716.xml"/><Relationship Id="rId286" Type="http://schemas.openxmlformats.org/officeDocument/2006/relationships/image" Target="../media/image530.png"/><Relationship Id="rId451" Type="http://schemas.openxmlformats.org/officeDocument/2006/relationships/customXml" Target="../ink/ink922.xml"/><Relationship Id="rId493" Type="http://schemas.openxmlformats.org/officeDocument/2006/relationships/customXml" Target="../ink/ink943.xml"/><Relationship Id="rId507" Type="http://schemas.openxmlformats.org/officeDocument/2006/relationships/customXml" Target="../ink/ink950.xml"/><Relationship Id="rId549" Type="http://schemas.openxmlformats.org/officeDocument/2006/relationships/customXml" Target="../ink/ink971.xml"/><Relationship Id="rId714" Type="http://schemas.openxmlformats.org/officeDocument/2006/relationships/image" Target="../media/image743.png"/><Relationship Id="rId50" Type="http://schemas.openxmlformats.org/officeDocument/2006/relationships/image" Target="../media/image411.png"/><Relationship Id="rId104" Type="http://schemas.openxmlformats.org/officeDocument/2006/relationships/image" Target="../media/image439.png"/><Relationship Id="rId146" Type="http://schemas.openxmlformats.org/officeDocument/2006/relationships/image" Target="../media/image460.png"/><Relationship Id="rId188" Type="http://schemas.openxmlformats.org/officeDocument/2006/relationships/image" Target="../media/image481.png"/><Relationship Id="rId311" Type="http://schemas.openxmlformats.org/officeDocument/2006/relationships/customXml" Target="../ink/ink852.xml"/><Relationship Id="rId353" Type="http://schemas.openxmlformats.org/officeDocument/2006/relationships/customXml" Target="../ink/ink873.xml"/><Relationship Id="rId395" Type="http://schemas.openxmlformats.org/officeDocument/2006/relationships/customXml" Target="../ink/ink894.xml"/><Relationship Id="rId409" Type="http://schemas.openxmlformats.org/officeDocument/2006/relationships/customXml" Target="../ink/ink901.xml"/><Relationship Id="rId560" Type="http://schemas.openxmlformats.org/officeDocument/2006/relationships/image" Target="../media/image667.png"/><Relationship Id="rId92" Type="http://schemas.openxmlformats.org/officeDocument/2006/relationships/image" Target="../media/image432.png"/><Relationship Id="rId213" Type="http://schemas.openxmlformats.org/officeDocument/2006/relationships/customXml" Target="../ink/ink803.xml"/><Relationship Id="rId420" Type="http://schemas.openxmlformats.org/officeDocument/2006/relationships/image" Target="../media/image597.png"/><Relationship Id="rId616" Type="http://schemas.openxmlformats.org/officeDocument/2006/relationships/image" Target="../media/image695.png"/><Relationship Id="rId658" Type="http://schemas.openxmlformats.org/officeDocument/2006/relationships/image" Target="../media/image716.png"/><Relationship Id="rId255" Type="http://schemas.openxmlformats.org/officeDocument/2006/relationships/customXml" Target="../ink/ink824.xml"/><Relationship Id="rId297" Type="http://schemas.openxmlformats.org/officeDocument/2006/relationships/customXml" Target="../ink/ink845.xml"/><Relationship Id="rId462" Type="http://schemas.openxmlformats.org/officeDocument/2006/relationships/image" Target="../media/image618.png"/><Relationship Id="rId518" Type="http://schemas.openxmlformats.org/officeDocument/2006/relationships/image" Target="../media/image646.png"/><Relationship Id="rId725" Type="http://schemas.openxmlformats.org/officeDocument/2006/relationships/customXml" Target="../ink/ink1059.xml"/><Relationship Id="rId115" Type="http://schemas.openxmlformats.org/officeDocument/2006/relationships/customXml" Target="../ink/ink754.xml"/><Relationship Id="rId157" Type="http://schemas.openxmlformats.org/officeDocument/2006/relationships/customXml" Target="../ink/ink775.xml"/><Relationship Id="rId322" Type="http://schemas.openxmlformats.org/officeDocument/2006/relationships/image" Target="../media/image548.png"/><Relationship Id="rId364" Type="http://schemas.openxmlformats.org/officeDocument/2006/relationships/image" Target="../media/image569.png"/><Relationship Id="rId61" Type="http://schemas.openxmlformats.org/officeDocument/2006/relationships/customXml" Target="../ink/ink727.xml"/><Relationship Id="rId199" Type="http://schemas.openxmlformats.org/officeDocument/2006/relationships/customXml" Target="../ink/ink796.xml"/><Relationship Id="rId571" Type="http://schemas.openxmlformats.org/officeDocument/2006/relationships/customXml" Target="../ink/ink982.xml"/><Relationship Id="rId627" Type="http://schemas.openxmlformats.org/officeDocument/2006/relationships/customXml" Target="../ink/ink1010.xml"/><Relationship Id="rId669" Type="http://schemas.openxmlformats.org/officeDocument/2006/relationships/customXml" Target="../ink/ink1031.xml"/><Relationship Id="rId19" Type="http://schemas.openxmlformats.org/officeDocument/2006/relationships/customXml" Target="../ink/ink706.xml"/><Relationship Id="rId224" Type="http://schemas.openxmlformats.org/officeDocument/2006/relationships/image" Target="../media/image499.png"/><Relationship Id="rId266" Type="http://schemas.openxmlformats.org/officeDocument/2006/relationships/image" Target="../media/image520.png"/><Relationship Id="rId431" Type="http://schemas.openxmlformats.org/officeDocument/2006/relationships/customXml" Target="../ink/ink912.xml"/><Relationship Id="rId473" Type="http://schemas.openxmlformats.org/officeDocument/2006/relationships/customXml" Target="../ink/ink933.xml"/><Relationship Id="rId529" Type="http://schemas.openxmlformats.org/officeDocument/2006/relationships/customXml" Target="../ink/ink961.xml"/><Relationship Id="rId680" Type="http://schemas.openxmlformats.org/officeDocument/2006/relationships/image" Target="../media/image727.png"/><Relationship Id="rId736" Type="http://schemas.openxmlformats.org/officeDocument/2006/relationships/image" Target="../media/image754.png"/><Relationship Id="rId30" Type="http://schemas.openxmlformats.org/officeDocument/2006/relationships/image" Target="../media/image401.png"/><Relationship Id="rId126" Type="http://schemas.openxmlformats.org/officeDocument/2006/relationships/image" Target="../media/image450.png"/><Relationship Id="rId168" Type="http://schemas.openxmlformats.org/officeDocument/2006/relationships/image" Target="../media/image471.png"/><Relationship Id="rId333" Type="http://schemas.openxmlformats.org/officeDocument/2006/relationships/customXml" Target="../ink/ink863.xml"/><Relationship Id="rId540" Type="http://schemas.openxmlformats.org/officeDocument/2006/relationships/image" Target="../media/image657.png"/><Relationship Id="rId72" Type="http://schemas.openxmlformats.org/officeDocument/2006/relationships/image" Target="../media/image422.png"/><Relationship Id="rId375" Type="http://schemas.openxmlformats.org/officeDocument/2006/relationships/customXml" Target="../ink/ink884.xml"/><Relationship Id="rId582" Type="http://schemas.openxmlformats.org/officeDocument/2006/relationships/image" Target="../media/image678.png"/><Relationship Id="rId638" Type="http://schemas.openxmlformats.org/officeDocument/2006/relationships/image" Target="../media/image706.png"/><Relationship Id="rId3" Type="http://schemas.openxmlformats.org/officeDocument/2006/relationships/image" Target="NULL"/><Relationship Id="rId235" Type="http://schemas.openxmlformats.org/officeDocument/2006/relationships/customXml" Target="../ink/ink814.xml"/><Relationship Id="rId277" Type="http://schemas.openxmlformats.org/officeDocument/2006/relationships/customXml" Target="../ink/ink835.xml"/><Relationship Id="rId400" Type="http://schemas.openxmlformats.org/officeDocument/2006/relationships/image" Target="../media/image587.png"/><Relationship Id="rId442" Type="http://schemas.openxmlformats.org/officeDocument/2006/relationships/image" Target="../media/image608.png"/><Relationship Id="rId484" Type="http://schemas.openxmlformats.org/officeDocument/2006/relationships/image" Target="../media/image629.png"/><Relationship Id="rId705" Type="http://schemas.openxmlformats.org/officeDocument/2006/relationships/customXml" Target="../ink/ink1049.xml"/><Relationship Id="rId137" Type="http://schemas.openxmlformats.org/officeDocument/2006/relationships/customXml" Target="../ink/ink765.xml"/><Relationship Id="rId302" Type="http://schemas.openxmlformats.org/officeDocument/2006/relationships/image" Target="../media/image538.png"/><Relationship Id="rId344" Type="http://schemas.openxmlformats.org/officeDocument/2006/relationships/image" Target="../media/image559.png"/><Relationship Id="rId691" Type="http://schemas.openxmlformats.org/officeDocument/2006/relationships/customXml" Target="../ink/ink1042.xml"/><Relationship Id="rId747" Type="http://schemas.openxmlformats.org/officeDocument/2006/relationships/customXml" Target="../ink/ink1070.xml"/><Relationship Id="rId41" Type="http://schemas.openxmlformats.org/officeDocument/2006/relationships/customXml" Target="../ink/ink717.xml"/><Relationship Id="rId83" Type="http://schemas.openxmlformats.org/officeDocument/2006/relationships/customXml" Target="../ink/ink738.xml"/><Relationship Id="rId179" Type="http://schemas.openxmlformats.org/officeDocument/2006/relationships/customXml" Target="../ink/ink786.xml"/><Relationship Id="rId386" Type="http://schemas.openxmlformats.org/officeDocument/2006/relationships/image" Target="../media/image580.png"/><Relationship Id="rId551" Type="http://schemas.openxmlformats.org/officeDocument/2006/relationships/customXml" Target="../ink/ink972.xml"/><Relationship Id="rId593" Type="http://schemas.openxmlformats.org/officeDocument/2006/relationships/customXml" Target="../ink/ink993.xml"/><Relationship Id="rId607" Type="http://schemas.openxmlformats.org/officeDocument/2006/relationships/customXml" Target="../ink/ink1000.xml"/><Relationship Id="rId649" Type="http://schemas.openxmlformats.org/officeDocument/2006/relationships/customXml" Target="../ink/ink1021.xml"/><Relationship Id="rId190" Type="http://schemas.openxmlformats.org/officeDocument/2006/relationships/image" Target="../media/image482.png"/><Relationship Id="rId204" Type="http://schemas.openxmlformats.org/officeDocument/2006/relationships/image" Target="../media/image489.png"/><Relationship Id="rId246" Type="http://schemas.openxmlformats.org/officeDocument/2006/relationships/image" Target="../media/image510.png"/><Relationship Id="rId288" Type="http://schemas.openxmlformats.org/officeDocument/2006/relationships/image" Target="../media/image531.png"/><Relationship Id="rId411" Type="http://schemas.openxmlformats.org/officeDocument/2006/relationships/customXml" Target="../ink/ink902.xml"/><Relationship Id="rId453" Type="http://schemas.openxmlformats.org/officeDocument/2006/relationships/customXml" Target="../ink/ink923.xml"/><Relationship Id="rId509" Type="http://schemas.openxmlformats.org/officeDocument/2006/relationships/customXml" Target="../ink/ink951.xml"/><Relationship Id="rId660" Type="http://schemas.openxmlformats.org/officeDocument/2006/relationships/image" Target="../media/image717.png"/><Relationship Id="rId106" Type="http://schemas.openxmlformats.org/officeDocument/2006/relationships/image" Target="../media/image440.png"/><Relationship Id="rId313" Type="http://schemas.openxmlformats.org/officeDocument/2006/relationships/customXml" Target="../ink/ink853.xml"/><Relationship Id="rId495" Type="http://schemas.openxmlformats.org/officeDocument/2006/relationships/customXml" Target="../ink/ink944.xml"/><Relationship Id="rId716" Type="http://schemas.openxmlformats.org/officeDocument/2006/relationships/image" Target="../media/image744.png"/><Relationship Id="rId10" Type="http://schemas.openxmlformats.org/officeDocument/2006/relationships/image" Target="../media/image391.png"/><Relationship Id="rId52" Type="http://schemas.openxmlformats.org/officeDocument/2006/relationships/image" Target="../media/image412.png"/><Relationship Id="rId94" Type="http://schemas.openxmlformats.org/officeDocument/2006/relationships/image" Target="../media/image434.png"/><Relationship Id="rId148" Type="http://schemas.openxmlformats.org/officeDocument/2006/relationships/image" Target="../media/image461.png"/><Relationship Id="rId355" Type="http://schemas.openxmlformats.org/officeDocument/2006/relationships/customXml" Target="../ink/ink874.xml"/><Relationship Id="rId397" Type="http://schemas.openxmlformats.org/officeDocument/2006/relationships/customXml" Target="../ink/ink895.xml"/><Relationship Id="rId520" Type="http://schemas.openxmlformats.org/officeDocument/2006/relationships/image" Target="../media/image647.png"/><Relationship Id="rId562" Type="http://schemas.openxmlformats.org/officeDocument/2006/relationships/image" Target="../media/image668.png"/><Relationship Id="rId618" Type="http://schemas.openxmlformats.org/officeDocument/2006/relationships/image" Target="../media/image696.png"/><Relationship Id="rId215" Type="http://schemas.openxmlformats.org/officeDocument/2006/relationships/customXml" Target="../ink/ink804.xml"/><Relationship Id="rId257" Type="http://schemas.openxmlformats.org/officeDocument/2006/relationships/customXml" Target="../ink/ink825.xml"/><Relationship Id="rId422" Type="http://schemas.openxmlformats.org/officeDocument/2006/relationships/image" Target="../media/image598.png"/><Relationship Id="rId464" Type="http://schemas.openxmlformats.org/officeDocument/2006/relationships/image" Target="../media/image619.png"/><Relationship Id="rId299" Type="http://schemas.openxmlformats.org/officeDocument/2006/relationships/customXml" Target="../ink/ink846.xml"/><Relationship Id="rId727" Type="http://schemas.openxmlformats.org/officeDocument/2006/relationships/customXml" Target="../ink/ink1060.xml"/><Relationship Id="rId63" Type="http://schemas.openxmlformats.org/officeDocument/2006/relationships/customXml" Target="../ink/ink728.xml"/><Relationship Id="rId159" Type="http://schemas.openxmlformats.org/officeDocument/2006/relationships/customXml" Target="../ink/ink776.xml"/><Relationship Id="rId366" Type="http://schemas.openxmlformats.org/officeDocument/2006/relationships/image" Target="../media/image570.png"/><Relationship Id="rId573" Type="http://schemas.openxmlformats.org/officeDocument/2006/relationships/customXml" Target="../ink/ink983.xml"/><Relationship Id="rId226" Type="http://schemas.openxmlformats.org/officeDocument/2006/relationships/image" Target="../media/image500.png"/><Relationship Id="rId433" Type="http://schemas.openxmlformats.org/officeDocument/2006/relationships/customXml" Target="../ink/ink913.xml"/><Relationship Id="rId640" Type="http://schemas.openxmlformats.org/officeDocument/2006/relationships/image" Target="../media/image707.png"/><Relationship Id="rId738" Type="http://schemas.openxmlformats.org/officeDocument/2006/relationships/image" Target="../media/image755.png"/><Relationship Id="rId74" Type="http://schemas.openxmlformats.org/officeDocument/2006/relationships/image" Target="../media/image423.png"/><Relationship Id="rId377" Type="http://schemas.openxmlformats.org/officeDocument/2006/relationships/customXml" Target="../ink/ink885.xml"/><Relationship Id="rId500" Type="http://schemas.openxmlformats.org/officeDocument/2006/relationships/image" Target="../media/image637.png"/><Relationship Id="rId584" Type="http://schemas.openxmlformats.org/officeDocument/2006/relationships/image" Target="../media/image679.png"/><Relationship Id="rId5" Type="http://schemas.openxmlformats.org/officeDocument/2006/relationships/customXml" Target="../ink/ink699.xml"/><Relationship Id="rId237" Type="http://schemas.openxmlformats.org/officeDocument/2006/relationships/customXml" Target="../ink/ink815.xml"/><Relationship Id="rId444" Type="http://schemas.openxmlformats.org/officeDocument/2006/relationships/image" Target="../media/image609.png"/><Relationship Id="rId651" Type="http://schemas.openxmlformats.org/officeDocument/2006/relationships/customXml" Target="../ink/ink1022.xml"/><Relationship Id="rId749" Type="http://schemas.openxmlformats.org/officeDocument/2006/relationships/customXml" Target="../ink/ink1071.xml"/><Relationship Id="rId290" Type="http://schemas.openxmlformats.org/officeDocument/2006/relationships/image" Target="../media/image532.png"/><Relationship Id="rId304" Type="http://schemas.openxmlformats.org/officeDocument/2006/relationships/image" Target="../media/image539.png"/><Relationship Id="rId388" Type="http://schemas.openxmlformats.org/officeDocument/2006/relationships/image" Target="../media/image581.png"/><Relationship Id="rId511" Type="http://schemas.openxmlformats.org/officeDocument/2006/relationships/customXml" Target="../ink/ink952.xml"/><Relationship Id="rId609" Type="http://schemas.openxmlformats.org/officeDocument/2006/relationships/customXml" Target="../ink/ink1001.xml"/><Relationship Id="rId85" Type="http://schemas.openxmlformats.org/officeDocument/2006/relationships/customXml" Target="../ink/ink739.xml"/><Relationship Id="rId150" Type="http://schemas.openxmlformats.org/officeDocument/2006/relationships/image" Target="../media/image462.png"/><Relationship Id="rId595" Type="http://schemas.openxmlformats.org/officeDocument/2006/relationships/customXml" Target="../ink/ink994.xml"/><Relationship Id="rId248" Type="http://schemas.openxmlformats.org/officeDocument/2006/relationships/image" Target="../media/image511.png"/><Relationship Id="rId455" Type="http://schemas.openxmlformats.org/officeDocument/2006/relationships/customXml" Target="../ink/ink924.xml"/><Relationship Id="rId662" Type="http://schemas.openxmlformats.org/officeDocument/2006/relationships/image" Target="../media/image718.png"/><Relationship Id="rId12" Type="http://schemas.openxmlformats.org/officeDocument/2006/relationships/image" Target="../media/image392.png"/><Relationship Id="rId108" Type="http://schemas.openxmlformats.org/officeDocument/2006/relationships/image" Target="../media/image441.png"/><Relationship Id="rId315" Type="http://schemas.openxmlformats.org/officeDocument/2006/relationships/customXml" Target="../ink/ink854.xml"/><Relationship Id="rId522" Type="http://schemas.openxmlformats.org/officeDocument/2006/relationships/image" Target="../media/image648.png"/><Relationship Id="rId96" Type="http://schemas.openxmlformats.org/officeDocument/2006/relationships/image" Target="../media/image435.png"/><Relationship Id="rId161" Type="http://schemas.openxmlformats.org/officeDocument/2006/relationships/customXml" Target="../ink/ink777.xml"/><Relationship Id="rId399" Type="http://schemas.openxmlformats.org/officeDocument/2006/relationships/customXml" Target="../ink/ink896.xml"/><Relationship Id="rId259" Type="http://schemas.openxmlformats.org/officeDocument/2006/relationships/customXml" Target="../ink/ink826.xml"/><Relationship Id="rId466" Type="http://schemas.openxmlformats.org/officeDocument/2006/relationships/image" Target="../media/image620.png"/><Relationship Id="rId673" Type="http://schemas.openxmlformats.org/officeDocument/2006/relationships/customXml" Target="../ink/ink1033.xml"/><Relationship Id="rId23" Type="http://schemas.openxmlformats.org/officeDocument/2006/relationships/customXml" Target="../ink/ink708.xml"/><Relationship Id="rId119" Type="http://schemas.openxmlformats.org/officeDocument/2006/relationships/customXml" Target="../ink/ink756.xml"/><Relationship Id="rId326" Type="http://schemas.openxmlformats.org/officeDocument/2006/relationships/image" Target="../media/image550.png"/><Relationship Id="rId533" Type="http://schemas.openxmlformats.org/officeDocument/2006/relationships/customXml" Target="../ink/ink963.xml"/><Relationship Id="rId740" Type="http://schemas.openxmlformats.org/officeDocument/2006/relationships/image" Target="../media/image756.png"/><Relationship Id="rId172" Type="http://schemas.openxmlformats.org/officeDocument/2006/relationships/image" Target="../media/image473.png"/><Relationship Id="rId477" Type="http://schemas.openxmlformats.org/officeDocument/2006/relationships/customXml" Target="../ink/ink935.xml"/><Relationship Id="rId600" Type="http://schemas.openxmlformats.org/officeDocument/2006/relationships/image" Target="../media/image687.png"/><Relationship Id="rId684" Type="http://schemas.openxmlformats.org/officeDocument/2006/relationships/image" Target="../media/image729.png"/><Relationship Id="rId337" Type="http://schemas.openxmlformats.org/officeDocument/2006/relationships/customXml" Target="../ink/ink865.xml"/><Relationship Id="rId34" Type="http://schemas.openxmlformats.org/officeDocument/2006/relationships/image" Target="../media/image403.png"/><Relationship Id="rId544" Type="http://schemas.openxmlformats.org/officeDocument/2006/relationships/image" Target="../media/image659.png"/><Relationship Id="rId183" Type="http://schemas.openxmlformats.org/officeDocument/2006/relationships/customXml" Target="../ink/ink788.xml"/><Relationship Id="rId390" Type="http://schemas.openxmlformats.org/officeDocument/2006/relationships/image" Target="../media/image582.png"/><Relationship Id="rId404" Type="http://schemas.openxmlformats.org/officeDocument/2006/relationships/image" Target="../media/image589.png"/><Relationship Id="rId611" Type="http://schemas.openxmlformats.org/officeDocument/2006/relationships/customXml" Target="../ink/ink1002.xml"/><Relationship Id="rId250" Type="http://schemas.openxmlformats.org/officeDocument/2006/relationships/image" Target="../media/image512.png"/><Relationship Id="rId488" Type="http://schemas.openxmlformats.org/officeDocument/2006/relationships/image" Target="../media/image631.png"/><Relationship Id="rId695" Type="http://schemas.openxmlformats.org/officeDocument/2006/relationships/customXml" Target="../ink/ink1044.xml"/><Relationship Id="rId709" Type="http://schemas.openxmlformats.org/officeDocument/2006/relationships/customXml" Target="../ink/ink1051.xml"/><Relationship Id="rId45" Type="http://schemas.openxmlformats.org/officeDocument/2006/relationships/customXml" Target="../ink/ink719.xml"/><Relationship Id="rId110" Type="http://schemas.openxmlformats.org/officeDocument/2006/relationships/image" Target="../media/image442.png"/><Relationship Id="rId348" Type="http://schemas.openxmlformats.org/officeDocument/2006/relationships/image" Target="../media/image561.png"/><Relationship Id="rId555" Type="http://schemas.openxmlformats.org/officeDocument/2006/relationships/customXml" Target="../ink/ink974.xml"/><Relationship Id="rId194" Type="http://schemas.openxmlformats.org/officeDocument/2006/relationships/image" Target="../media/image484.png"/><Relationship Id="rId208" Type="http://schemas.openxmlformats.org/officeDocument/2006/relationships/image" Target="../media/image491.png"/><Relationship Id="rId415" Type="http://schemas.openxmlformats.org/officeDocument/2006/relationships/customXml" Target="../ink/ink904.xml"/><Relationship Id="rId622" Type="http://schemas.openxmlformats.org/officeDocument/2006/relationships/image" Target="../media/image698.png"/><Relationship Id="rId261" Type="http://schemas.openxmlformats.org/officeDocument/2006/relationships/customXml" Target="../ink/ink827.xml"/><Relationship Id="rId499" Type="http://schemas.openxmlformats.org/officeDocument/2006/relationships/customXml" Target="../ink/ink946.xml"/><Relationship Id="rId56" Type="http://schemas.openxmlformats.org/officeDocument/2006/relationships/image" Target="../media/image414.png"/><Relationship Id="rId359" Type="http://schemas.openxmlformats.org/officeDocument/2006/relationships/customXml" Target="../ink/ink876.xml"/><Relationship Id="rId566" Type="http://schemas.openxmlformats.org/officeDocument/2006/relationships/image" Target="../media/image670.png"/><Relationship Id="rId121" Type="http://schemas.openxmlformats.org/officeDocument/2006/relationships/customXml" Target="../ink/ink757.xml"/><Relationship Id="rId219" Type="http://schemas.openxmlformats.org/officeDocument/2006/relationships/customXml" Target="../ink/ink806.xml"/><Relationship Id="rId426" Type="http://schemas.openxmlformats.org/officeDocument/2006/relationships/image" Target="../media/image600.png"/><Relationship Id="rId633" Type="http://schemas.openxmlformats.org/officeDocument/2006/relationships/customXml" Target="../ink/ink1013.xml"/><Relationship Id="rId67" Type="http://schemas.openxmlformats.org/officeDocument/2006/relationships/customXml" Target="../ink/ink730.xml"/><Relationship Id="rId272" Type="http://schemas.openxmlformats.org/officeDocument/2006/relationships/image" Target="../media/image523.png"/><Relationship Id="rId577" Type="http://schemas.openxmlformats.org/officeDocument/2006/relationships/customXml" Target="../ink/ink985.xml"/><Relationship Id="rId700" Type="http://schemas.openxmlformats.org/officeDocument/2006/relationships/image" Target="../media/image433.png"/><Relationship Id="rId132" Type="http://schemas.openxmlformats.org/officeDocument/2006/relationships/image" Target="../media/image453.png"/><Relationship Id="rId437" Type="http://schemas.openxmlformats.org/officeDocument/2006/relationships/customXml" Target="../ink/ink915.xml"/><Relationship Id="rId644" Type="http://schemas.openxmlformats.org/officeDocument/2006/relationships/image" Target="../media/image709.png"/><Relationship Id="rId283" Type="http://schemas.openxmlformats.org/officeDocument/2006/relationships/customXml" Target="../ink/ink838.xml"/><Relationship Id="rId490" Type="http://schemas.openxmlformats.org/officeDocument/2006/relationships/image" Target="../media/image632.png"/><Relationship Id="rId504" Type="http://schemas.openxmlformats.org/officeDocument/2006/relationships/image" Target="../media/image639.png"/><Relationship Id="rId711" Type="http://schemas.openxmlformats.org/officeDocument/2006/relationships/customXml" Target="../ink/ink1052.xml"/><Relationship Id="rId78" Type="http://schemas.openxmlformats.org/officeDocument/2006/relationships/image" Target="../media/image425.png"/><Relationship Id="rId143" Type="http://schemas.openxmlformats.org/officeDocument/2006/relationships/customXml" Target="../ink/ink768.xml"/><Relationship Id="rId350" Type="http://schemas.openxmlformats.org/officeDocument/2006/relationships/image" Target="../media/image562.png"/><Relationship Id="rId588" Type="http://schemas.openxmlformats.org/officeDocument/2006/relationships/image" Target="../media/image681.png"/><Relationship Id="rId9" Type="http://schemas.openxmlformats.org/officeDocument/2006/relationships/customXml" Target="../ink/ink701.xml"/><Relationship Id="rId210" Type="http://schemas.openxmlformats.org/officeDocument/2006/relationships/image" Target="../media/image492.png"/><Relationship Id="rId448" Type="http://schemas.openxmlformats.org/officeDocument/2006/relationships/image" Target="../media/image611.png"/><Relationship Id="rId655" Type="http://schemas.openxmlformats.org/officeDocument/2006/relationships/customXml" Target="../ink/ink1024.xml"/><Relationship Id="rId294" Type="http://schemas.openxmlformats.org/officeDocument/2006/relationships/image" Target="../media/image534.png"/><Relationship Id="rId308" Type="http://schemas.openxmlformats.org/officeDocument/2006/relationships/image" Target="../media/image541.png"/><Relationship Id="rId515" Type="http://schemas.openxmlformats.org/officeDocument/2006/relationships/customXml" Target="../ink/ink954.xml"/><Relationship Id="rId722" Type="http://schemas.openxmlformats.org/officeDocument/2006/relationships/image" Target="../media/image747.png"/><Relationship Id="rId89" Type="http://schemas.openxmlformats.org/officeDocument/2006/relationships/customXml" Target="../ink/ink741.xml"/><Relationship Id="rId154" Type="http://schemas.openxmlformats.org/officeDocument/2006/relationships/image" Target="../media/image464.png"/><Relationship Id="rId361" Type="http://schemas.openxmlformats.org/officeDocument/2006/relationships/customXml" Target="../ink/ink877.xml"/><Relationship Id="rId599" Type="http://schemas.openxmlformats.org/officeDocument/2006/relationships/customXml" Target="../ink/ink996.xml"/><Relationship Id="rId459" Type="http://schemas.openxmlformats.org/officeDocument/2006/relationships/customXml" Target="../ink/ink926.xml"/><Relationship Id="rId666" Type="http://schemas.openxmlformats.org/officeDocument/2006/relationships/image" Target="../media/image720.png"/><Relationship Id="rId16" Type="http://schemas.openxmlformats.org/officeDocument/2006/relationships/image" Target="../media/image394.png"/><Relationship Id="rId221" Type="http://schemas.openxmlformats.org/officeDocument/2006/relationships/customXml" Target="../ink/ink807.xml"/><Relationship Id="rId319" Type="http://schemas.openxmlformats.org/officeDocument/2006/relationships/customXml" Target="../ink/ink856.xml"/><Relationship Id="rId526" Type="http://schemas.openxmlformats.org/officeDocument/2006/relationships/image" Target="../media/image650.png"/><Relationship Id="rId733" Type="http://schemas.openxmlformats.org/officeDocument/2006/relationships/customXml" Target="../ink/ink1063.xml"/><Relationship Id="rId165" Type="http://schemas.openxmlformats.org/officeDocument/2006/relationships/customXml" Target="../ink/ink779.xml"/><Relationship Id="rId372" Type="http://schemas.openxmlformats.org/officeDocument/2006/relationships/image" Target="../media/image573.png"/><Relationship Id="rId677" Type="http://schemas.openxmlformats.org/officeDocument/2006/relationships/customXml" Target="../ink/ink1035.xml"/><Relationship Id="rId232" Type="http://schemas.openxmlformats.org/officeDocument/2006/relationships/image" Target="../media/image503.png"/><Relationship Id="rId27" Type="http://schemas.openxmlformats.org/officeDocument/2006/relationships/customXml" Target="../ink/ink710.xml"/><Relationship Id="rId537" Type="http://schemas.openxmlformats.org/officeDocument/2006/relationships/customXml" Target="../ink/ink965.xml"/><Relationship Id="rId744" Type="http://schemas.openxmlformats.org/officeDocument/2006/relationships/image" Target="../media/image758.png"/><Relationship Id="rId80" Type="http://schemas.openxmlformats.org/officeDocument/2006/relationships/image" Target="../media/image426.png"/><Relationship Id="rId176" Type="http://schemas.openxmlformats.org/officeDocument/2006/relationships/image" Target="../media/image475.png"/><Relationship Id="rId383" Type="http://schemas.openxmlformats.org/officeDocument/2006/relationships/customXml" Target="../ink/ink888.xml"/><Relationship Id="rId590" Type="http://schemas.openxmlformats.org/officeDocument/2006/relationships/image" Target="../media/image682.png"/><Relationship Id="rId604" Type="http://schemas.openxmlformats.org/officeDocument/2006/relationships/image" Target="../media/image689.png"/><Relationship Id="rId243" Type="http://schemas.openxmlformats.org/officeDocument/2006/relationships/customXml" Target="../ink/ink818.xml"/><Relationship Id="rId450" Type="http://schemas.openxmlformats.org/officeDocument/2006/relationships/image" Target="../media/image612.png"/><Relationship Id="rId688" Type="http://schemas.openxmlformats.org/officeDocument/2006/relationships/image" Target="../media/image731.png"/><Relationship Id="rId38" Type="http://schemas.openxmlformats.org/officeDocument/2006/relationships/image" Target="../media/image405.png"/><Relationship Id="rId103" Type="http://schemas.openxmlformats.org/officeDocument/2006/relationships/customXml" Target="../ink/ink748.xml"/><Relationship Id="rId310" Type="http://schemas.openxmlformats.org/officeDocument/2006/relationships/image" Target="../media/image542.png"/><Relationship Id="rId548" Type="http://schemas.openxmlformats.org/officeDocument/2006/relationships/image" Target="../media/image661.png"/><Relationship Id="rId91" Type="http://schemas.openxmlformats.org/officeDocument/2006/relationships/customXml" Target="../ink/ink742.xml"/><Relationship Id="rId187" Type="http://schemas.openxmlformats.org/officeDocument/2006/relationships/customXml" Target="../ink/ink790.xml"/><Relationship Id="rId394" Type="http://schemas.openxmlformats.org/officeDocument/2006/relationships/image" Target="../media/image584.png"/><Relationship Id="rId408" Type="http://schemas.openxmlformats.org/officeDocument/2006/relationships/image" Target="../media/image591.png"/><Relationship Id="rId615" Type="http://schemas.openxmlformats.org/officeDocument/2006/relationships/customXml" Target="../ink/ink1004.xml"/><Relationship Id="rId254" Type="http://schemas.openxmlformats.org/officeDocument/2006/relationships/image" Target="../media/image514.png"/><Relationship Id="rId699" Type="http://schemas.openxmlformats.org/officeDocument/2006/relationships/customXml" Target="../ink/ink1046.xml"/><Relationship Id="rId49" Type="http://schemas.openxmlformats.org/officeDocument/2006/relationships/customXml" Target="../ink/ink721.xml"/><Relationship Id="rId114" Type="http://schemas.openxmlformats.org/officeDocument/2006/relationships/image" Target="../media/image444.png"/><Relationship Id="rId461" Type="http://schemas.openxmlformats.org/officeDocument/2006/relationships/customXml" Target="../ink/ink927.xml"/><Relationship Id="rId559" Type="http://schemas.openxmlformats.org/officeDocument/2006/relationships/customXml" Target="../ink/ink976.xml"/><Relationship Id="rId198" Type="http://schemas.openxmlformats.org/officeDocument/2006/relationships/image" Target="../media/image486.png"/><Relationship Id="rId321" Type="http://schemas.openxmlformats.org/officeDocument/2006/relationships/customXml" Target="../ink/ink857.xml"/><Relationship Id="rId419" Type="http://schemas.openxmlformats.org/officeDocument/2006/relationships/customXml" Target="../ink/ink906.xml"/><Relationship Id="rId626" Type="http://schemas.openxmlformats.org/officeDocument/2006/relationships/image" Target="../media/image700.png"/><Relationship Id="rId265" Type="http://schemas.openxmlformats.org/officeDocument/2006/relationships/customXml" Target="../ink/ink829.xml"/><Relationship Id="rId472" Type="http://schemas.openxmlformats.org/officeDocument/2006/relationships/image" Target="../media/image623.png"/><Relationship Id="rId125" Type="http://schemas.openxmlformats.org/officeDocument/2006/relationships/customXml" Target="../ink/ink759.xml"/><Relationship Id="rId332" Type="http://schemas.openxmlformats.org/officeDocument/2006/relationships/image" Target="../media/image553.png"/><Relationship Id="rId637" Type="http://schemas.openxmlformats.org/officeDocument/2006/relationships/customXml" Target="../ink/ink1015.xml"/><Relationship Id="rId276" Type="http://schemas.openxmlformats.org/officeDocument/2006/relationships/image" Target="../media/image525.png"/><Relationship Id="rId483" Type="http://schemas.openxmlformats.org/officeDocument/2006/relationships/customXml" Target="../ink/ink938.xml"/><Relationship Id="rId690" Type="http://schemas.openxmlformats.org/officeDocument/2006/relationships/image" Target="../media/image732.png"/><Relationship Id="rId704" Type="http://schemas.openxmlformats.org/officeDocument/2006/relationships/image" Target="../media/image738.png"/><Relationship Id="rId40" Type="http://schemas.openxmlformats.org/officeDocument/2006/relationships/image" Target="../media/image406.png"/><Relationship Id="rId136" Type="http://schemas.openxmlformats.org/officeDocument/2006/relationships/image" Target="../media/image455.png"/><Relationship Id="rId343" Type="http://schemas.openxmlformats.org/officeDocument/2006/relationships/customXml" Target="../ink/ink868.xml"/><Relationship Id="rId550" Type="http://schemas.openxmlformats.org/officeDocument/2006/relationships/image" Target="../media/image662.png"/><Relationship Id="rId203" Type="http://schemas.openxmlformats.org/officeDocument/2006/relationships/customXml" Target="../ink/ink798.xml"/><Relationship Id="rId648" Type="http://schemas.openxmlformats.org/officeDocument/2006/relationships/image" Target="../media/image711.png"/><Relationship Id="rId287" Type="http://schemas.openxmlformats.org/officeDocument/2006/relationships/customXml" Target="../ink/ink840.xml"/><Relationship Id="rId410" Type="http://schemas.openxmlformats.org/officeDocument/2006/relationships/image" Target="../media/image592.png"/><Relationship Id="rId494" Type="http://schemas.openxmlformats.org/officeDocument/2006/relationships/image" Target="../media/image634.png"/><Relationship Id="rId508" Type="http://schemas.openxmlformats.org/officeDocument/2006/relationships/image" Target="../media/image641.png"/><Relationship Id="rId715" Type="http://schemas.openxmlformats.org/officeDocument/2006/relationships/customXml" Target="../ink/ink1054.xml"/><Relationship Id="rId147" Type="http://schemas.openxmlformats.org/officeDocument/2006/relationships/customXml" Target="../ink/ink770.xml"/><Relationship Id="rId354" Type="http://schemas.openxmlformats.org/officeDocument/2006/relationships/image" Target="../media/image564.png"/><Relationship Id="rId51" Type="http://schemas.openxmlformats.org/officeDocument/2006/relationships/customXml" Target="../ink/ink722.xml"/><Relationship Id="rId561" Type="http://schemas.openxmlformats.org/officeDocument/2006/relationships/customXml" Target="../ink/ink977.xml"/><Relationship Id="rId659" Type="http://schemas.openxmlformats.org/officeDocument/2006/relationships/customXml" Target="../ink/ink1026.xml"/><Relationship Id="rId214" Type="http://schemas.openxmlformats.org/officeDocument/2006/relationships/image" Target="../media/image494.png"/><Relationship Id="rId298" Type="http://schemas.openxmlformats.org/officeDocument/2006/relationships/image" Target="../media/image536.png"/><Relationship Id="rId421" Type="http://schemas.openxmlformats.org/officeDocument/2006/relationships/customXml" Target="../ink/ink907.xml"/><Relationship Id="rId519" Type="http://schemas.openxmlformats.org/officeDocument/2006/relationships/customXml" Target="../ink/ink956.xml"/><Relationship Id="rId158" Type="http://schemas.openxmlformats.org/officeDocument/2006/relationships/image" Target="../media/image466.png"/><Relationship Id="rId726" Type="http://schemas.openxmlformats.org/officeDocument/2006/relationships/image" Target="../media/image749.png"/><Relationship Id="rId62" Type="http://schemas.openxmlformats.org/officeDocument/2006/relationships/image" Target="../media/image417.png"/><Relationship Id="rId365" Type="http://schemas.openxmlformats.org/officeDocument/2006/relationships/customXml" Target="../ink/ink879.xml"/><Relationship Id="rId572" Type="http://schemas.openxmlformats.org/officeDocument/2006/relationships/image" Target="../media/image67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29.xml"/><Relationship Id="rId671" Type="http://schemas.openxmlformats.org/officeDocument/2006/relationships/image" Target="../media/image802.png"/><Relationship Id="rId21" Type="http://schemas.openxmlformats.org/officeDocument/2006/relationships/customXml" Target="../ink/ink1081.xml"/><Relationship Id="rId324" Type="http://schemas.openxmlformats.org/officeDocument/2006/relationships/image" Target="../media/image1957.png"/><Relationship Id="rId531" Type="http://schemas.openxmlformats.org/officeDocument/2006/relationships/customXml" Target="../ink/ink1336.xml"/><Relationship Id="rId629" Type="http://schemas.openxmlformats.org/officeDocument/2006/relationships/image" Target="../media/image2109.png"/><Relationship Id="rId170" Type="http://schemas.openxmlformats.org/officeDocument/2006/relationships/image" Target="../media/image1880.png"/><Relationship Id="rId268" Type="http://schemas.openxmlformats.org/officeDocument/2006/relationships/image" Target="../media/image1929.png"/><Relationship Id="rId475" Type="http://schemas.openxmlformats.org/officeDocument/2006/relationships/customXml" Target="../ink/ink1308.xml"/><Relationship Id="rId682" Type="http://schemas.openxmlformats.org/officeDocument/2006/relationships/customXml" Target="../ink/ink1412.xml"/><Relationship Id="rId32" Type="http://schemas.openxmlformats.org/officeDocument/2006/relationships/image" Target="../media/image7511.png"/><Relationship Id="rId128" Type="http://schemas.openxmlformats.org/officeDocument/2006/relationships/image" Target="../media/image1855.png"/><Relationship Id="rId335" Type="http://schemas.openxmlformats.org/officeDocument/2006/relationships/customXml" Target="../ink/ink1238.xml"/><Relationship Id="rId542" Type="http://schemas.openxmlformats.org/officeDocument/2006/relationships/image" Target="../media/image2066.png"/><Relationship Id="rId181" Type="http://schemas.openxmlformats.org/officeDocument/2006/relationships/customXml" Target="../ink/ink1161.xml"/><Relationship Id="rId402" Type="http://schemas.openxmlformats.org/officeDocument/2006/relationships/image" Target="../media/image1996.png"/><Relationship Id="rId279" Type="http://schemas.openxmlformats.org/officeDocument/2006/relationships/customXml" Target="../ink/ink1210.xml"/><Relationship Id="rId486" Type="http://schemas.openxmlformats.org/officeDocument/2006/relationships/image" Target="../media/image2038.png"/><Relationship Id="rId43" Type="http://schemas.openxmlformats.org/officeDocument/2006/relationships/customXml" Target="../ink/ink1092.xml"/><Relationship Id="rId139" Type="http://schemas.openxmlformats.org/officeDocument/2006/relationships/customXml" Target="../ink/ink1140.xml"/><Relationship Id="rId346" Type="http://schemas.openxmlformats.org/officeDocument/2006/relationships/image" Target="../media/image1968.png"/><Relationship Id="rId553" Type="http://schemas.openxmlformats.org/officeDocument/2006/relationships/customXml" Target="../ink/ink1347.xml"/><Relationship Id="rId192" Type="http://schemas.openxmlformats.org/officeDocument/2006/relationships/image" Target="../media/image1891.png"/><Relationship Id="rId206" Type="http://schemas.openxmlformats.org/officeDocument/2006/relationships/image" Target="../media/image1898.png"/><Relationship Id="rId413" Type="http://schemas.openxmlformats.org/officeDocument/2006/relationships/customXml" Target="../ink/ink1277.xml"/><Relationship Id="rId497" Type="http://schemas.openxmlformats.org/officeDocument/2006/relationships/customXml" Target="../ink/ink1319.xml"/><Relationship Id="rId620" Type="http://schemas.openxmlformats.org/officeDocument/2006/relationships/customXml" Target="../ink/ink1381.xml"/><Relationship Id="rId357" Type="http://schemas.openxmlformats.org/officeDocument/2006/relationships/customXml" Target="../ink/ink1249.xml"/><Relationship Id="rId54" Type="http://schemas.openxmlformats.org/officeDocument/2006/relationships/image" Target="../media/image762.png"/><Relationship Id="rId217" Type="http://schemas.openxmlformats.org/officeDocument/2006/relationships/customXml" Target="../ink/ink1179.xml"/><Relationship Id="rId564" Type="http://schemas.openxmlformats.org/officeDocument/2006/relationships/customXml" Target="../ink/ink1353.xml"/><Relationship Id="rId424" Type="http://schemas.openxmlformats.org/officeDocument/2006/relationships/image" Target="../media/image2007.png"/><Relationship Id="rId631" Type="http://schemas.openxmlformats.org/officeDocument/2006/relationships/image" Target="../media/image2110.png"/><Relationship Id="rId270" Type="http://schemas.openxmlformats.org/officeDocument/2006/relationships/image" Target="../media/image1930.png"/><Relationship Id="rId65" Type="http://schemas.openxmlformats.org/officeDocument/2006/relationships/customXml" Target="../ink/ink1103.xml"/><Relationship Id="rId130" Type="http://schemas.openxmlformats.org/officeDocument/2006/relationships/image" Target="../media/image1856.png"/><Relationship Id="rId368" Type="http://schemas.openxmlformats.org/officeDocument/2006/relationships/image" Target="../media/image1979.png"/><Relationship Id="rId575" Type="http://schemas.openxmlformats.org/officeDocument/2006/relationships/image" Target="../media/image2082.png"/><Relationship Id="rId228" Type="http://schemas.openxmlformats.org/officeDocument/2006/relationships/image" Target="../media/image1909.png"/><Relationship Id="rId435" Type="http://schemas.openxmlformats.org/officeDocument/2006/relationships/customXml" Target="../ink/ink1288.xml"/><Relationship Id="rId642" Type="http://schemas.openxmlformats.org/officeDocument/2006/relationships/customXml" Target="../ink/ink1392.xml"/><Relationship Id="rId281" Type="http://schemas.openxmlformats.org/officeDocument/2006/relationships/customXml" Target="../ink/ink1211.xml"/><Relationship Id="rId502" Type="http://schemas.openxmlformats.org/officeDocument/2006/relationships/image" Target="../media/image2046.png"/><Relationship Id="rId76" Type="http://schemas.openxmlformats.org/officeDocument/2006/relationships/image" Target="../media/image773.png"/><Relationship Id="rId141" Type="http://schemas.openxmlformats.org/officeDocument/2006/relationships/customXml" Target="../ink/ink1141.xml"/><Relationship Id="rId379" Type="http://schemas.openxmlformats.org/officeDocument/2006/relationships/customXml" Target="../ink/ink1260.xml"/><Relationship Id="rId586" Type="http://schemas.openxmlformats.org/officeDocument/2006/relationships/customXml" Target="../ink/ink1364.xml"/><Relationship Id="rId7" Type="http://schemas.openxmlformats.org/officeDocument/2006/relationships/customXml" Target="../ink/ink1074.xml"/><Relationship Id="rId239" Type="http://schemas.openxmlformats.org/officeDocument/2006/relationships/customXml" Target="../ink/ink1190.xml"/><Relationship Id="rId446" Type="http://schemas.openxmlformats.org/officeDocument/2006/relationships/image" Target="../media/image2018.png"/><Relationship Id="rId653" Type="http://schemas.openxmlformats.org/officeDocument/2006/relationships/image" Target="../media/image793.png"/><Relationship Id="rId292" Type="http://schemas.openxmlformats.org/officeDocument/2006/relationships/image" Target="../media/image1941.png"/><Relationship Id="rId306" Type="http://schemas.openxmlformats.org/officeDocument/2006/relationships/image" Target="../media/image1948.png"/><Relationship Id="rId87" Type="http://schemas.openxmlformats.org/officeDocument/2006/relationships/customXml" Target="../ink/ink1114.xml"/><Relationship Id="rId513" Type="http://schemas.openxmlformats.org/officeDocument/2006/relationships/customXml" Target="../ink/ink1327.xml"/><Relationship Id="rId597" Type="http://schemas.openxmlformats.org/officeDocument/2006/relationships/image" Target="../media/image2093.png"/><Relationship Id="rId152" Type="http://schemas.openxmlformats.org/officeDocument/2006/relationships/image" Target="../media/image1871.png"/><Relationship Id="rId457" Type="http://schemas.openxmlformats.org/officeDocument/2006/relationships/customXml" Target="../ink/ink1299.xml"/><Relationship Id="rId664" Type="http://schemas.openxmlformats.org/officeDocument/2006/relationships/customXml" Target="../ink/ink1403.xml"/><Relationship Id="rId14" Type="http://schemas.openxmlformats.org/officeDocument/2006/relationships/image" Target="../media/image7420.png"/><Relationship Id="rId317" Type="http://schemas.openxmlformats.org/officeDocument/2006/relationships/customXml" Target="../ink/ink1229.xml"/><Relationship Id="rId524" Type="http://schemas.openxmlformats.org/officeDocument/2006/relationships/image" Target="../media/image2057.png"/><Relationship Id="rId98" Type="http://schemas.openxmlformats.org/officeDocument/2006/relationships/image" Target="../media/image784.png"/><Relationship Id="rId163" Type="http://schemas.openxmlformats.org/officeDocument/2006/relationships/customXml" Target="../ink/ink1152.xml"/><Relationship Id="rId370" Type="http://schemas.openxmlformats.org/officeDocument/2006/relationships/image" Target="../media/image1980.png"/><Relationship Id="rId230" Type="http://schemas.openxmlformats.org/officeDocument/2006/relationships/image" Target="../media/image1910.png"/><Relationship Id="rId468" Type="http://schemas.openxmlformats.org/officeDocument/2006/relationships/image" Target="../media/image2029.png"/><Relationship Id="rId675" Type="http://schemas.openxmlformats.org/officeDocument/2006/relationships/image" Target="../media/image804.png"/><Relationship Id="rId25" Type="http://schemas.openxmlformats.org/officeDocument/2006/relationships/customXml" Target="../ink/ink1083.xml"/><Relationship Id="rId328" Type="http://schemas.openxmlformats.org/officeDocument/2006/relationships/image" Target="../media/image1959.png"/><Relationship Id="rId535" Type="http://schemas.openxmlformats.org/officeDocument/2006/relationships/customXml" Target="../ink/ink1338.xml"/><Relationship Id="rId174" Type="http://schemas.openxmlformats.org/officeDocument/2006/relationships/image" Target="../media/image1882.png"/><Relationship Id="rId381" Type="http://schemas.openxmlformats.org/officeDocument/2006/relationships/customXml" Target="../ink/ink1261.xml"/><Relationship Id="rId602" Type="http://schemas.openxmlformats.org/officeDocument/2006/relationships/customXml" Target="../ink/ink1372.xml"/><Relationship Id="rId241" Type="http://schemas.openxmlformats.org/officeDocument/2006/relationships/customXml" Target="../ink/ink1191.xml"/><Relationship Id="rId479" Type="http://schemas.openxmlformats.org/officeDocument/2006/relationships/customXml" Target="../ink/ink1310.xml"/><Relationship Id="rId686" Type="http://schemas.openxmlformats.org/officeDocument/2006/relationships/customXml" Target="../ink/ink1414.xml"/><Relationship Id="rId36" Type="http://schemas.openxmlformats.org/officeDocument/2006/relationships/image" Target="../media/image7530.png"/><Relationship Id="rId339" Type="http://schemas.openxmlformats.org/officeDocument/2006/relationships/customXml" Target="../ink/ink1240.xml"/><Relationship Id="rId546" Type="http://schemas.openxmlformats.org/officeDocument/2006/relationships/image" Target="../media/image2068.png"/><Relationship Id="rId101" Type="http://schemas.openxmlformats.org/officeDocument/2006/relationships/customXml" Target="../ink/ink1121.xml"/><Relationship Id="rId185" Type="http://schemas.openxmlformats.org/officeDocument/2006/relationships/customXml" Target="../ink/ink1163.xml"/><Relationship Id="rId406" Type="http://schemas.openxmlformats.org/officeDocument/2006/relationships/image" Target="../media/image1998.png"/><Relationship Id="rId392" Type="http://schemas.openxmlformats.org/officeDocument/2006/relationships/image" Target="../media/image1991.png"/><Relationship Id="rId613" Type="http://schemas.openxmlformats.org/officeDocument/2006/relationships/image" Target="../media/image2101.png"/><Relationship Id="rId252" Type="http://schemas.openxmlformats.org/officeDocument/2006/relationships/image" Target="../media/image1921.png"/><Relationship Id="rId47" Type="http://schemas.openxmlformats.org/officeDocument/2006/relationships/customXml" Target="../ink/ink1094.xml"/><Relationship Id="rId112" Type="http://schemas.openxmlformats.org/officeDocument/2006/relationships/image" Target="../media/image1090.png"/><Relationship Id="rId557" Type="http://schemas.openxmlformats.org/officeDocument/2006/relationships/customXml" Target="../ink/ink1349.xml"/><Relationship Id="rId196" Type="http://schemas.openxmlformats.org/officeDocument/2006/relationships/image" Target="../media/image1893.png"/><Relationship Id="rId417" Type="http://schemas.openxmlformats.org/officeDocument/2006/relationships/customXml" Target="../ink/ink1279.xml"/><Relationship Id="rId624" Type="http://schemas.openxmlformats.org/officeDocument/2006/relationships/customXml" Target="../ink/ink1383.xml"/><Relationship Id="rId263" Type="http://schemas.openxmlformats.org/officeDocument/2006/relationships/customXml" Target="../ink/ink1202.xml"/><Relationship Id="rId470" Type="http://schemas.openxmlformats.org/officeDocument/2006/relationships/image" Target="../media/image2030.png"/><Relationship Id="rId58" Type="http://schemas.openxmlformats.org/officeDocument/2006/relationships/image" Target="../media/image764.png"/><Relationship Id="rId123" Type="http://schemas.openxmlformats.org/officeDocument/2006/relationships/customXml" Target="../ink/ink1132.xml"/><Relationship Id="rId330" Type="http://schemas.openxmlformats.org/officeDocument/2006/relationships/image" Target="../media/image1960.png"/><Relationship Id="rId568" Type="http://schemas.openxmlformats.org/officeDocument/2006/relationships/customXml" Target="../ink/ink1355.xml"/><Relationship Id="rId428" Type="http://schemas.openxmlformats.org/officeDocument/2006/relationships/image" Target="../media/image2009.png"/><Relationship Id="rId635" Type="http://schemas.openxmlformats.org/officeDocument/2006/relationships/image" Target="../media/image2112.png"/><Relationship Id="rId274" Type="http://schemas.openxmlformats.org/officeDocument/2006/relationships/image" Target="../media/image1932.png"/><Relationship Id="rId481" Type="http://schemas.openxmlformats.org/officeDocument/2006/relationships/customXml" Target="../ink/ink1311.xml"/><Relationship Id="rId69" Type="http://schemas.openxmlformats.org/officeDocument/2006/relationships/customXml" Target="../ink/ink1105.xml"/><Relationship Id="rId134" Type="http://schemas.openxmlformats.org/officeDocument/2006/relationships/image" Target="../media/image1858.png"/><Relationship Id="rId579" Type="http://schemas.openxmlformats.org/officeDocument/2006/relationships/image" Target="../media/image2084.png"/><Relationship Id="rId341" Type="http://schemas.openxmlformats.org/officeDocument/2006/relationships/customXml" Target="../ink/ink1241.xml"/><Relationship Id="rId439" Type="http://schemas.openxmlformats.org/officeDocument/2006/relationships/customXml" Target="../ink/ink1290.xml"/><Relationship Id="rId646" Type="http://schemas.openxmlformats.org/officeDocument/2006/relationships/customXml" Target="../ink/ink1394.xml"/><Relationship Id="rId201" Type="http://schemas.openxmlformats.org/officeDocument/2006/relationships/customXml" Target="../ink/ink1171.xml"/><Relationship Id="rId285" Type="http://schemas.openxmlformats.org/officeDocument/2006/relationships/customXml" Target="../ink/ink1213.xml"/><Relationship Id="rId506" Type="http://schemas.openxmlformats.org/officeDocument/2006/relationships/image" Target="../media/image2048.png"/><Relationship Id="rId492" Type="http://schemas.openxmlformats.org/officeDocument/2006/relationships/image" Target="../media/image2041.png"/><Relationship Id="rId145" Type="http://schemas.openxmlformats.org/officeDocument/2006/relationships/customXml" Target="../ink/ink1143.xml"/><Relationship Id="rId352" Type="http://schemas.openxmlformats.org/officeDocument/2006/relationships/image" Target="../media/image1971.png"/><Relationship Id="rId212" Type="http://schemas.openxmlformats.org/officeDocument/2006/relationships/image" Target="../media/image1901.png"/><Relationship Id="rId254" Type="http://schemas.openxmlformats.org/officeDocument/2006/relationships/image" Target="../media/image1922.png"/><Relationship Id="rId657" Type="http://schemas.openxmlformats.org/officeDocument/2006/relationships/image" Target="../media/image795.png"/><Relationship Id="rId49" Type="http://schemas.openxmlformats.org/officeDocument/2006/relationships/customXml" Target="../ink/ink1095.xml"/><Relationship Id="rId114" Type="http://schemas.openxmlformats.org/officeDocument/2006/relationships/image" Target="../media/image1848.png"/><Relationship Id="rId296" Type="http://schemas.openxmlformats.org/officeDocument/2006/relationships/image" Target="../media/image1943.png"/><Relationship Id="rId461" Type="http://schemas.openxmlformats.org/officeDocument/2006/relationships/customXml" Target="../ink/ink1301.xml"/><Relationship Id="rId517" Type="http://schemas.openxmlformats.org/officeDocument/2006/relationships/customXml" Target="../ink/ink1329.xml"/><Relationship Id="rId559" Type="http://schemas.openxmlformats.org/officeDocument/2006/relationships/customXml" Target="../ink/ink1350.xml"/><Relationship Id="rId60" Type="http://schemas.openxmlformats.org/officeDocument/2006/relationships/image" Target="../media/image765.png"/><Relationship Id="rId156" Type="http://schemas.openxmlformats.org/officeDocument/2006/relationships/image" Target="../media/image1873.png"/><Relationship Id="rId198" Type="http://schemas.openxmlformats.org/officeDocument/2006/relationships/image" Target="../media/image1894.png"/><Relationship Id="rId321" Type="http://schemas.openxmlformats.org/officeDocument/2006/relationships/customXml" Target="../ink/ink1231.xml"/><Relationship Id="rId363" Type="http://schemas.openxmlformats.org/officeDocument/2006/relationships/customXml" Target="../ink/ink1252.xml"/><Relationship Id="rId419" Type="http://schemas.openxmlformats.org/officeDocument/2006/relationships/customXml" Target="../ink/ink1280.xml"/><Relationship Id="rId570" Type="http://schemas.openxmlformats.org/officeDocument/2006/relationships/customXml" Target="../ink/ink1356.xml"/><Relationship Id="rId626" Type="http://schemas.openxmlformats.org/officeDocument/2006/relationships/customXml" Target="../ink/ink1384.xml"/><Relationship Id="rId223" Type="http://schemas.openxmlformats.org/officeDocument/2006/relationships/customXml" Target="../ink/ink1182.xml"/><Relationship Id="rId430" Type="http://schemas.openxmlformats.org/officeDocument/2006/relationships/image" Target="../media/image2010.png"/><Relationship Id="rId668" Type="http://schemas.openxmlformats.org/officeDocument/2006/relationships/customXml" Target="../ink/ink1405.xml"/><Relationship Id="rId18" Type="http://schemas.openxmlformats.org/officeDocument/2006/relationships/image" Target="../media/image7440.png"/><Relationship Id="rId265" Type="http://schemas.openxmlformats.org/officeDocument/2006/relationships/customXml" Target="../ink/ink1203.xml"/><Relationship Id="rId472" Type="http://schemas.openxmlformats.org/officeDocument/2006/relationships/image" Target="../media/image2031.png"/><Relationship Id="rId528" Type="http://schemas.openxmlformats.org/officeDocument/2006/relationships/image" Target="../media/image2059.png"/><Relationship Id="rId125" Type="http://schemas.openxmlformats.org/officeDocument/2006/relationships/customXml" Target="../ink/ink1133.xml"/><Relationship Id="rId167" Type="http://schemas.openxmlformats.org/officeDocument/2006/relationships/customXml" Target="../ink/ink1154.xml"/><Relationship Id="rId332" Type="http://schemas.openxmlformats.org/officeDocument/2006/relationships/image" Target="../media/image1961.png"/><Relationship Id="rId374" Type="http://schemas.openxmlformats.org/officeDocument/2006/relationships/image" Target="../media/image1982.png"/><Relationship Id="rId581" Type="http://schemas.openxmlformats.org/officeDocument/2006/relationships/image" Target="../media/image2085.png"/><Relationship Id="rId71" Type="http://schemas.openxmlformats.org/officeDocument/2006/relationships/customXml" Target="../ink/ink1106.xml"/><Relationship Id="rId234" Type="http://schemas.openxmlformats.org/officeDocument/2006/relationships/image" Target="../media/image1912.png"/><Relationship Id="rId637" Type="http://schemas.openxmlformats.org/officeDocument/2006/relationships/image" Target="../media/image2113.png"/><Relationship Id="rId679" Type="http://schemas.openxmlformats.org/officeDocument/2006/relationships/image" Target="../media/image806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085.xml"/><Relationship Id="rId276" Type="http://schemas.openxmlformats.org/officeDocument/2006/relationships/image" Target="../media/image1933.png"/><Relationship Id="rId441" Type="http://schemas.openxmlformats.org/officeDocument/2006/relationships/customXml" Target="../ink/ink1291.xml"/><Relationship Id="rId483" Type="http://schemas.openxmlformats.org/officeDocument/2006/relationships/customXml" Target="../ink/ink1312.xml"/><Relationship Id="rId539" Type="http://schemas.openxmlformats.org/officeDocument/2006/relationships/customXml" Target="../ink/ink1340.xml"/><Relationship Id="rId40" Type="http://schemas.openxmlformats.org/officeDocument/2006/relationships/image" Target="../media/image7550.png"/><Relationship Id="rId136" Type="http://schemas.openxmlformats.org/officeDocument/2006/relationships/image" Target="../media/image1859.png"/><Relationship Id="rId178" Type="http://schemas.openxmlformats.org/officeDocument/2006/relationships/image" Target="../media/image1884.png"/><Relationship Id="rId301" Type="http://schemas.openxmlformats.org/officeDocument/2006/relationships/customXml" Target="../ink/ink1221.xml"/><Relationship Id="rId343" Type="http://schemas.openxmlformats.org/officeDocument/2006/relationships/customXml" Target="../ink/ink1242.xml"/><Relationship Id="rId550" Type="http://schemas.openxmlformats.org/officeDocument/2006/relationships/image" Target="../media/image2070.png"/><Relationship Id="rId82" Type="http://schemas.openxmlformats.org/officeDocument/2006/relationships/image" Target="../media/image776.png"/><Relationship Id="rId203" Type="http://schemas.openxmlformats.org/officeDocument/2006/relationships/customXml" Target="../ink/ink1172.xml"/><Relationship Id="rId385" Type="http://schemas.openxmlformats.org/officeDocument/2006/relationships/customXml" Target="../ink/ink1263.xml"/><Relationship Id="rId592" Type="http://schemas.openxmlformats.org/officeDocument/2006/relationships/customXml" Target="../ink/ink1367.xml"/><Relationship Id="rId606" Type="http://schemas.openxmlformats.org/officeDocument/2006/relationships/customXml" Target="../ink/ink1374.xml"/><Relationship Id="rId648" Type="http://schemas.openxmlformats.org/officeDocument/2006/relationships/customXml" Target="../ink/ink1395.xml"/><Relationship Id="rId245" Type="http://schemas.openxmlformats.org/officeDocument/2006/relationships/customXml" Target="../ink/ink1193.xml"/><Relationship Id="rId287" Type="http://schemas.openxmlformats.org/officeDocument/2006/relationships/customXml" Target="../ink/ink1214.xml"/><Relationship Id="rId410" Type="http://schemas.openxmlformats.org/officeDocument/2006/relationships/image" Target="../media/image2000.png"/><Relationship Id="rId452" Type="http://schemas.openxmlformats.org/officeDocument/2006/relationships/image" Target="../media/image2021.png"/><Relationship Id="rId494" Type="http://schemas.openxmlformats.org/officeDocument/2006/relationships/image" Target="../media/image2042.png"/><Relationship Id="rId508" Type="http://schemas.openxmlformats.org/officeDocument/2006/relationships/image" Target="../media/image2049.png"/><Relationship Id="rId105" Type="http://schemas.openxmlformats.org/officeDocument/2006/relationships/customXml" Target="../ink/ink1123.xml"/><Relationship Id="rId147" Type="http://schemas.openxmlformats.org/officeDocument/2006/relationships/customXml" Target="../ink/ink1144.xml"/><Relationship Id="rId312" Type="http://schemas.openxmlformats.org/officeDocument/2006/relationships/image" Target="../media/image1951.png"/><Relationship Id="rId354" Type="http://schemas.openxmlformats.org/officeDocument/2006/relationships/image" Target="../media/image1972.png"/><Relationship Id="rId51" Type="http://schemas.openxmlformats.org/officeDocument/2006/relationships/customXml" Target="../ink/ink1096.xml"/><Relationship Id="rId93" Type="http://schemas.openxmlformats.org/officeDocument/2006/relationships/customXml" Target="../ink/ink1117.xml"/><Relationship Id="rId189" Type="http://schemas.openxmlformats.org/officeDocument/2006/relationships/customXml" Target="../ink/ink1165.xml"/><Relationship Id="rId396" Type="http://schemas.openxmlformats.org/officeDocument/2006/relationships/image" Target="../media/image1993.png"/><Relationship Id="rId561" Type="http://schemas.openxmlformats.org/officeDocument/2006/relationships/customXml" Target="../ink/ink1351.xml"/><Relationship Id="rId617" Type="http://schemas.openxmlformats.org/officeDocument/2006/relationships/image" Target="../media/image2103.png"/><Relationship Id="rId659" Type="http://schemas.openxmlformats.org/officeDocument/2006/relationships/image" Target="../media/image796.png"/><Relationship Id="rId214" Type="http://schemas.openxmlformats.org/officeDocument/2006/relationships/image" Target="../media/image1902.png"/><Relationship Id="rId256" Type="http://schemas.openxmlformats.org/officeDocument/2006/relationships/image" Target="../media/image1923.png"/><Relationship Id="rId298" Type="http://schemas.openxmlformats.org/officeDocument/2006/relationships/image" Target="../media/image1944.png"/><Relationship Id="rId421" Type="http://schemas.openxmlformats.org/officeDocument/2006/relationships/customXml" Target="../ink/ink1281.xml"/><Relationship Id="rId463" Type="http://schemas.openxmlformats.org/officeDocument/2006/relationships/customXml" Target="../ink/ink1302.xml"/><Relationship Id="rId519" Type="http://schemas.openxmlformats.org/officeDocument/2006/relationships/customXml" Target="../ink/ink1330.xml"/><Relationship Id="rId670" Type="http://schemas.openxmlformats.org/officeDocument/2006/relationships/customXml" Target="../ink/ink1406.xml"/><Relationship Id="rId116" Type="http://schemas.openxmlformats.org/officeDocument/2006/relationships/image" Target="../media/image1849.png"/><Relationship Id="rId158" Type="http://schemas.openxmlformats.org/officeDocument/2006/relationships/image" Target="../media/image1874.png"/><Relationship Id="rId323" Type="http://schemas.openxmlformats.org/officeDocument/2006/relationships/customXml" Target="../ink/ink1232.xml"/><Relationship Id="rId530" Type="http://schemas.openxmlformats.org/officeDocument/2006/relationships/image" Target="../media/image2060.png"/><Relationship Id="rId20" Type="http://schemas.openxmlformats.org/officeDocument/2006/relationships/image" Target="../media/image7450.png"/><Relationship Id="rId62" Type="http://schemas.openxmlformats.org/officeDocument/2006/relationships/image" Target="../media/image766.png"/><Relationship Id="rId365" Type="http://schemas.openxmlformats.org/officeDocument/2006/relationships/customXml" Target="../ink/ink1253.xml"/><Relationship Id="rId572" Type="http://schemas.openxmlformats.org/officeDocument/2006/relationships/customXml" Target="../ink/ink1357.xml"/><Relationship Id="rId628" Type="http://schemas.openxmlformats.org/officeDocument/2006/relationships/customXml" Target="../ink/ink1385.xml"/><Relationship Id="rId225" Type="http://schemas.openxmlformats.org/officeDocument/2006/relationships/customXml" Target="../ink/ink1183.xml"/><Relationship Id="rId267" Type="http://schemas.openxmlformats.org/officeDocument/2006/relationships/customXml" Target="../ink/ink1204.xml"/><Relationship Id="rId432" Type="http://schemas.openxmlformats.org/officeDocument/2006/relationships/image" Target="../media/image2011.png"/><Relationship Id="rId474" Type="http://schemas.openxmlformats.org/officeDocument/2006/relationships/image" Target="../media/image2032.png"/><Relationship Id="rId127" Type="http://schemas.openxmlformats.org/officeDocument/2006/relationships/customXml" Target="../ink/ink1134.xml"/><Relationship Id="rId681" Type="http://schemas.openxmlformats.org/officeDocument/2006/relationships/image" Target="../media/image807.png"/><Relationship Id="rId31" Type="http://schemas.openxmlformats.org/officeDocument/2006/relationships/customXml" Target="../ink/ink1086.xml"/><Relationship Id="rId73" Type="http://schemas.openxmlformats.org/officeDocument/2006/relationships/customXml" Target="../ink/ink1107.xml"/><Relationship Id="rId169" Type="http://schemas.openxmlformats.org/officeDocument/2006/relationships/customXml" Target="../ink/ink1155.xml"/><Relationship Id="rId334" Type="http://schemas.openxmlformats.org/officeDocument/2006/relationships/image" Target="../media/image1962.png"/><Relationship Id="rId376" Type="http://schemas.openxmlformats.org/officeDocument/2006/relationships/image" Target="../media/image1983.png"/><Relationship Id="rId541" Type="http://schemas.openxmlformats.org/officeDocument/2006/relationships/customXml" Target="../ink/ink1341.xml"/><Relationship Id="rId583" Type="http://schemas.openxmlformats.org/officeDocument/2006/relationships/image" Target="../media/image2086.png"/><Relationship Id="rId639" Type="http://schemas.openxmlformats.org/officeDocument/2006/relationships/image" Target="../media/image2114.png"/><Relationship Id="rId4" Type="http://schemas.openxmlformats.org/officeDocument/2006/relationships/image" Target="../media/image7370.png"/><Relationship Id="rId180" Type="http://schemas.openxmlformats.org/officeDocument/2006/relationships/image" Target="../media/image1885.png"/><Relationship Id="rId236" Type="http://schemas.openxmlformats.org/officeDocument/2006/relationships/image" Target="../media/image1913.png"/><Relationship Id="rId278" Type="http://schemas.openxmlformats.org/officeDocument/2006/relationships/image" Target="../media/image1934.png"/><Relationship Id="rId401" Type="http://schemas.openxmlformats.org/officeDocument/2006/relationships/customXml" Target="../ink/ink1271.xml"/><Relationship Id="rId443" Type="http://schemas.openxmlformats.org/officeDocument/2006/relationships/customXml" Target="../ink/ink1292.xml"/><Relationship Id="rId650" Type="http://schemas.openxmlformats.org/officeDocument/2006/relationships/customXml" Target="../ink/ink1396.xml"/><Relationship Id="rId303" Type="http://schemas.openxmlformats.org/officeDocument/2006/relationships/customXml" Target="../ink/ink1222.xml"/><Relationship Id="rId485" Type="http://schemas.openxmlformats.org/officeDocument/2006/relationships/customXml" Target="../ink/ink1313.xml"/><Relationship Id="rId42" Type="http://schemas.openxmlformats.org/officeDocument/2006/relationships/image" Target="../media/image7560.png"/><Relationship Id="rId84" Type="http://schemas.openxmlformats.org/officeDocument/2006/relationships/image" Target="../media/image777.png"/><Relationship Id="rId138" Type="http://schemas.openxmlformats.org/officeDocument/2006/relationships/image" Target="../media/image1860.png"/><Relationship Id="rId345" Type="http://schemas.openxmlformats.org/officeDocument/2006/relationships/customXml" Target="../ink/ink1243.xml"/><Relationship Id="rId387" Type="http://schemas.openxmlformats.org/officeDocument/2006/relationships/customXml" Target="../ink/ink1264.xml"/><Relationship Id="rId510" Type="http://schemas.openxmlformats.org/officeDocument/2006/relationships/image" Target="../media/image2050.png"/><Relationship Id="rId552" Type="http://schemas.openxmlformats.org/officeDocument/2006/relationships/image" Target="../media/image2071.png"/><Relationship Id="rId594" Type="http://schemas.openxmlformats.org/officeDocument/2006/relationships/customXml" Target="../ink/ink1368.xml"/><Relationship Id="rId608" Type="http://schemas.openxmlformats.org/officeDocument/2006/relationships/customXml" Target="../ink/ink1375.xml"/><Relationship Id="rId191" Type="http://schemas.openxmlformats.org/officeDocument/2006/relationships/customXml" Target="../ink/ink1166.xml"/><Relationship Id="rId205" Type="http://schemas.openxmlformats.org/officeDocument/2006/relationships/customXml" Target="../ink/ink1173.xml"/><Relationship Id="rId247" Type="http://schemas.openxmlformats.org/officeDocument/2006/relationships/customXml" Target="../ink/ink1194.xml"/><Relationship Id="rId412" Type="http://schemas.openxmlformats.org/officeDocument/2006/relationships/image" Target="../media/image2001.png"/><Relationship Id="rId107" Type="http://schemas.openxmlformats.org/officeDocument/2006/relationships/customXml" Target="../ink/ink1124.xml"/><Relationship Id="rId289" Type="http://schemas.openxmlformats.org/officeDocument/2006/relationships/customXml" Target="../ink/ink1215.xml"/><Relationship Id="rId454" Type="http://schemas.openxmlformats.org/officeDocument/2006/relationships/image" Target="../media/image2022.png"/><Relationship Id="rId496" Type="http://schemas.openxmlformats.org/officeDocument/2006/relationships/image" Target="../media/image2043.png"/><Relationship Id="rId661" Type="http://schemas.openxmlformats.org/officeDocument/2006/relationships/image" Target="../media/image797.png"/><Relationship Id="rId11" Type="http://schemas.openxmlformats.org/officeDocument/2006/relationships/customXml" Target="../ink/ink1076.xml"/><Relationship Id="rId53" Type="http://schemas.openxmlformats.org/officeDocument/2006/relationships/customXml" Target="../ink/ink1097.xml"/><Relationship Id="rId149" Type="http://schemas.openxmlformats.org/officeDocument/2006/relationships/customXml" Target="../ink/ink1145.xml"/><Relationship Id="rId314" Type="http://schemas.openxmlformats.org/officeDocument/2006/relationships/image" Target="../media/image1952.png"/><Relationship Id="rId356" Type="http://schemas.openxmlformats.org/officeDocument/2006/relationships/image" Target="../media/image1973.png"/><Relationship Id="rId398" Type="http://schemas.openxmlformats.org/officeDocument/2006/relationships/image" Target="../media/image1994.png"/><Relationship Id="rId521" Type="http://schemas.openxmlformats.org/officeDocument/2006/relationships/customXml" Target="../ink/ink1331.xml"/><Relationship Id="rId563" Type="http://schemas.openxmlformats.org/officeDocument/2006/relationships/customXml" Target="../ink/ink1352.xml"/><Relationship Id="rId619" Type="http://schemas.openxmlformats.org/officeDocument/2006/relationships/image" Target="../media/image2104.png"/><Relationship Id="rId95" Type="http://schemas.openxmlformats.org/officeDocument/2006/relationships/customXml" Target="../ink/ink1118.xml"/><Relationship Id="rId160" Type="http://schemas.openxmlformats.org/officeDocument/2006/relationships/image" Target="../media/image1875.png"/><Relationship Id="rId216" Type="http://schemas.openxmlformats.org/officeDocument/2006/relationships/image" Target="../media/image1903.png"/><Relationship Id="rId423" Type="http://schemas.openxmlformats.org/officeDocument/2006/relationships/customXml" Target="../ink/ink1282.xml"/><Relationship Id="rId258" Type="http://schemas.openxmlformats.org/officeDocument/2006/relationships/image" Target="../media/image1924.png"/><Relationship Id="rId465" Type="http://schemas.openxmlformats.org/officeDocument/2006/relationships/customXml" Target="../ink/ink1303.xml"/><Relationship Id="rId630" Type="http://schemas.openxmlformats.org/officeDocument/2006/relationships/customXml" Target="../ink/ink1386.xml"/><Relationship Id="rId672" Type="http://schemas.openxmlformats.org/officeDocument/2006/relationships/customXml" Target="../ink/ink1407.xml"/><Relationship Id="rId22" Type="http://schemas.openxmlformats.org/officeDocument/2006/relationships/image" Target="../media/image7460.png"/><Relationship Id="rId64" Type="http://schemas.openxmlformats.org/officeDocument/2006/relationships/image" Target="../media/image767.png"/><Relationship Id="rId118" Type="http://schemas.openxmlformats.org/officeDocument/2006/relationships/image" Target="../media/image1850.png"/><Relationship Id="rId325" Type="http://schemas.openxmlformats.org/officeDocument/2006/relationships/customXml" Target="../ink/ink1233.xml"/><Relationship Id="rId367" Type="http://schemas.openxmlformats.org/officeDocument/2006/relationships/customXml" Target="../ink/ink1254.xml"/><Relationship Id="rId532" Type="http://schemas.openxmlformats.org/officeDocument/2006/relationships/image" Target="../media/image2061.png"/><Relationship Id="rId574" Type="http://schemas.openxmlformats.org/officeDocument/2006/relationships/customXml" Target="../ink/ink1358.xml"/><Relationship Id="rId171" Type="http://schemas.openxmlformats.org/officeDocument/2006/relationships/customXml" Target="../ink/ink1156.xml"/><Relationship Id="rId227" Type="http://schemas.openxmlformats.org/officeDocument/2006/relationships/customXml" Target="../ink/ink1184.xml"/><Relationship Id="rId269" Type="http://schemas.openxmlformats.org/officeDocument/2006/relationships/customXml" Target="../ink/ink1205.xml"/><Relationship Id="rId434" Type="http://schemas.openxmlformats.org/officeDocument/2006/relationships/image" Target="../media/image2012.png"/><Relationship Id="rId476" Type="http://schemas.openxmlformats.org/officeDocument/2006/relationships/image" Target="../media/image2033.png"/><Relationship Id="rId641" Type="http://schemas.openxmlformats.org/officeDocument/2006/relationships/image" Target="../media/image2115.png"/><Relationship Id="rId683" Type="http://schemas.openxmlformats.org/officeDocument/2006/relationships/image" Target="../media/image808.png"/><Relationship Id="rId33" Type="http://schemas.openxmlformats.org/officeDocument/2006/relationships/customXml" Target="../ink/ink1087.xml"/><Relationship Id="rId129" Type="http://schemas.openxmlformats.org/officeDocument/2006/relationships/customXml" Target="../ink/ink1135.xml"/><Relationship Id="rId280" Type="http://schemas.openxmlformats.org/officeDocument/2006/relationships/image" Target="../media/image1935.png"/><Relationship Id="rId336" Type="http://schemas.openxmlformats.org/officeDocument/2006/relationships/image" Target="../media/image1963.png"/><Relationship Id="rId501" Type="http://schemas.openxmlformats.org/officeDocument/2006/relationships/customXml" Target="../ink/ink1321.xml"/><Relationship Id="rId543" Type="http://schemas.openxmlformats.org/officeDocument/2006/relationships/customXml" Target="../ink/ink1342.xml"/><Relationship Id="rId75" Type="http://schemas.openxmlformats.org/officeDocument/2006/relationships/customXml" Target="../ink/ink1108.xml"/><Relationship Id="rId140" Type="http://schemas.openxmlformats.org/officeDocument/2006/relationships/image" Target="../media/image1861.png"/><Relationship Id="rId182" Type="http://schemas.openxmlformats.org/officeDocument/2006/relationships/image" Target="../media/image1886.png"/><Relationship Id="rId378" Type="http://schemas.openxmlformats.org/officeDocument/2006/relationships/image" Target="../media/image1984.png"/><Relationship Id="rId403" Type="http://schemas.openxmlformats.org/officeDocument/2006/relationships/customXml" Target="../ink/ink1272.xml"/><Relationship Id="rId585" Type="http://schemas.openxmlformats.org/officeDocument/2006/relationships/image" Target="../media/image2087.png"/><Relationship Id="rId6" Type="http://schemas.openxmlformats.org/officeDocument/2006/relationships/image" Target="../media/image7380.png"/><Relationship Id="rId238" Type="http://schemas.openxmlformats.org/officeDocument/2006/relationships/image" Target="../media/image1914.png"/><Relationship Id="rId445" Type="http://schemas.openxmlformats.org/officeDocument/2006/relationships/customXml" Target="../ink/ink1293.xml"/><Relationship Id="rId487" Type="http://schemas.openxmlformats.org/officeDocument/2006/relationships/customXml" Target="../ink/ink1314.xml"/><Relationship Id="rId610" Type="http://schemas.openxmlformats.org/officeDocument/2006/relationships/customXml" Target="../ink/ink1376.xml"/><Relationship Id="rId652" Type="http://schemas.openxmlformats.org/officeDocument/2006/relationships/customXml" Target="../ink/ink1397.xml"/><Relationship Id="rId291" Type="http://schemas.openxmlformats.org/officeDocument/2006/relationships/customXml" Target="../ink/ink1216.xml"/><Relationship Id="rId305" Type="http://schemas.openxmlformats.org/officeDocument/2006/relationships/customXml" Target="../ink/ink1223.xml"/><Relationship Id="rId347" Type="http://schemas.openxmlformats.org/officeDocument/2006/relationships/customXml" Target="../ink/ink1244.xml"/><Relationship Id="rId512" Type="http://schemas.openxmlformats.org/officeDocument/2006/relationships/image" Target="../media/image2051.png"/><Relationship Id="rId44" Type="http://schemas.openxmlformats.org/officeDocument/2006/relationships/image" Target="../media/image7570.png"/><Relationship Id="rId86" Type="http://schemas.openxmlformats.org/officeDocument/2006/relationships/image" Target="../media/image778.png"/><Relationship Id="rId151" Type="http://schemas.openxmlformats.org/officeDocument/2006/relationships/customXml" Target="../ink/ink1146.xml"/><Relationship Id="rId389" Type="http://schemas.openxmlformats.org/officeDocument/2006/relationships/customXml" Target="../ink/ink1265.xml"/><Relationship Id="rId554" Type="http://schemas.openxmlformats.org/officeDocument/2006/relationships/image" Target="../media/image2072.png"/><Relationship Id="rId596" Type="http://schemas.openxmlformats.org/officeDocument/2006/relationships/customXml" Target="../ink/ink1369.xml"/><Relationship Id="rId193" Type="http://schemas.openxmlformats.org/officeDocument/2006/relationships/customXml" Target="../ink/ink1167.xml"/><Relationship Id="rId207" Type="http://schemas.openxmlformats.org/officeDocument/2006/relationships/customXml" Target="../ink/ink1174.xml"/><Relationship Id="rId249" Type="http://schemas.openxmlformats.org/officeDocument/2006/relationships/customXml" Target="../ink/ink1195.xml"/><Relationship Id="rId414" Type="http://schemas.openxmlformats.org/officeDocument/2006/relationships/image" Target="../media/image2002.png"/><Relationship Id="rId456" Type="http://schemas.openxmlformats.org/officeDocument/2006/relationships/image" Target="../media/image2023.png"/><Relationship Id="rId498" Type="http://schemas.openxmlformats.org/officeDocument/2006/relationships/image" Target="../media/image2044.png"/><Relationship Id="rId621" Type="http://schemas.openxmlformats.org/officeDocument/2006/relationships/image" Target="../media/image2105.png"/><Relationship Id="rId663" Type="http://schemas.openxmlformats.org/officeDocument/2006/relationships/image" Target="../media/image798.png"/><Relationship Id="rId13" Type="http://schemas.openxmlformats.org/officeDocument/2006/relationships/customXml" Target="../ink/ink1077.xml"/><Relationship Id="rId109" Type="http://schemas.openxmlformats.org/officeDocument/2006/relationships/customXml" Target="../ink/ink1125.xml"/><Relationship Id="rId260" Type="http://schemas.openxmlformats.org/officeDocument/2006/relationships/image" Target="../media/image1925.png"/><Relationship Id="rId316" Type="http://schemas.openxmlformats.org/officeDocument/2006/relationships/image" Target="../media/image1953.png"/><Relationship Id="rId523" Type="http://schemas.openxmlformats.org/officeDocument/2006/relationships/customXml" Target="../ink/ink1332.xml"/><Relationship Id="rId55" Type="http://schemas.openxmlformats.org/officeDocument/2006/relationships/customXml" Target="../ink/ink1098.xml"/><Relationship Id="rId97" Type="http://schemas.openxmlformats.org/officeDocument/2006/relationships/customXml" Target="../ink/ink1119.xml"/><Relationship Id="rId120" Type="http://schemas.openxmlformats.org/officeDocument/2006/relationships/image" Target="../media/image1851.png"/><Relationship Id="rId358" Type="http://schemas.openxmlformats.org/officeDocument/2006/relationships/image" Target="../media/image1974.png"/><Relationship Id="rId565" Type="http://schemas.openxmlformats.org/officeDocument/2006/relationships/image" Target="../media/image2077.png"/><Relationship Id="rId162" Type="http://schemas.openxmlformats.org/officeDocument/2006/relationships/image" Target="../media/image1876.png"/><Relationship Id="rId218" Type="http://schemas.openxmlformats.org/officeDocument/2006/relationships/image" Target="../media/image1904.png"/><Relationship Id="rId425" Type="http://schemas.openxmlformats.org/officeDocument/2006/relationships/customXml" Target="../ink/ink1283.xml"/><Relationship Id="rId467" Type="http://schemas.openxmlformats.org/officeDocument/2006/relationships/customXml" Target="../ink/ink1304.xml"/><Relationship Id="rId632" Type="http://schemas.openxmlformats.org/officeDocument/2006/relationships/customXml" Target="../ink/ink1387.xml"/><Relationship Id="rId271" Type="http://schemas.openxmlformats.org/officeDocument/2006/relationships/customXml" Target="../ink/ink1206.xml"/><Relationship Id="rId674" Type="http://schemas.openxmlformats.org/officeDocument/2006/relationships/customXml" Target="../ink/ink1408.xml"/><Relationship Id="rId24" Type="http://schemas.openxmlformats.org/officeDocument/2006/relationships/image" Target="../media/image7470.png"/><Relationship Id="rId66" Type="http://schemas.openxmlformats.org/officeDocument/2006/relationships/image" Target="../media/image768.png"/><Relationship Id="rId131" Type="http://schemas.openxmlformats.org/officeDocument/2006/relationships/customXml" Target="../ink/ink1136.xml"/><Relationship Id="rId327" Type="http://schemas.openxmlformats.org/officeDocument/2006/relationships/customXml" Target="../ink/ink1234.xml"/><Relationship Id="rId369" Type="http://schemas.openxmlformats.org/officeDocument/2006/relationships/customXml" Target="../ink/ink1255.xml"/><Relationship Id="rId534" Type="http://schemas.openxmlformats.org/officeDocument/2006/relationships/image" Target="../media/image2062.png"/><Relationship Id="rId576" Type="http://schemas.openxmlformats.org/officeDocument/2006/relationships/customXml" Target="../ink/ink1359.xml"/><Relationship Id="rId173" Type="http://schemas.openxmlformats.org/officeDocument/2006/relationships/customXml" Target="../ink/ink1157.xml"/><Relationship Id="rId229" Type="http://schemas.openxmlformats.org/officeDocument/2006/relationships/customXml" Target="../ink/ink1185.xml"/><Relationship Id="rId380" Type="http://schemas.openxmlformats.org/officeDocument/2006/relationships/image" Target="../media/image1985.png"/><Relationship Id="rId436" Type="http://schemas.openxmlformats.org/officeDocument/2006/relationships/image" Target="../media/image2013.png"/><Relationship Id="rId601" Type="http://schemas.openxmlformats.org/officeDocument/2006/relationships/image" Target="../media/image2095.png"/><Relationship Id="rId643" Type="http://schemas.openxmlformats.org/officeDocument/2006/relationships/image" Target="../media/image2116.png"/><Relationship Id="rId240" Type="http://schemas.openxmlformats.org/officeDocument/2006/relationships/image" Target="../media/image1915.png"/><Relationship Id="rId478" Type="http://schemas.openxmlformats.org/officeDocument/2006/relationships/image" Target="../media/image2034.png"/><Relationship Id="rId685" Type="http://schemas.openxmlformats.org/officeDocument/2006/relationships/image" Target="../media/image809.png"/><Relationship Id="rId35" Type="http://schemas.openxmlformats.org/officeDocument/2006/relationships/customXml" Target="../ink/ink1088.xml"/><Relationship Id="rId77" Type="http://schemas.openxmlformats.org/officeDocument/2006/relationships/customXml" Target="../ink/ink1109.xml"/><Relationship Id="rId100" Type="http://schemas.openxmlformats.org/officeDocument/2006/relationships/image" Target="../media/image785.png"/><Relationship Id="rId282" Type="http://schemas.openxmlformats.org/officeDocument/2006/relationships/image" Target="../media/image1936.png"/><Relationship Id="rId338" Type="http://schemas.openxmlformats.org/officeDocument/2006/relationships/image" Target="../media/image1964.png"/><Relationship Id="rId503" Type="http://schemas.openxmlformats.org/officeDocument/2006/relationships/customXml" Target="../ink/ink1322.xml"/><Relationship Id="rId545" Type="http://schemas.openxmlformats.org/officeDocument/2006/relationships/customXml" Target="../ink/ink1343.xml"/><Relationship Id="rId587" Type="http://schemas.openxmlformats.org/officeDocument/2006/relationships/image" Target="../media/image2088.png"/><Relationship Id="rId8" Type="http://schemas.openxmlformats.org/officeDocument/2006/relationships/image" Target="../media/image7390.png"/><Relationship Id="rId142" Type="http://schemas.openxmlformats.org/officeDocument/2006/relationships/image" Target="../media/image1862.png"/><Relationship Id="rId184" Type="http://schemas.openxmlformats.org/officeDocument/2006/relationships/image" Target="../media/image1887.png"/><Relationship Id="rId391" Type="http://schemas.openxmlformats.org/officeDocument/2006/relationships/customXml" Target="../ink/ink1266.xml"/><Relationship Id="rId405" Type="http://schemas.openxmlformats.org/officeDocument/2006/relationships/customXml" Target="../ink/ink1273.xml"/><Relationship Id="rId447" Type="http://schemas.openxmlformats.org/officeDocument/2006/relationships/customXml" Target="../ink/ink1294.xml"/><Relationship Id="rId612" Type="http://schemas.openxmlformats.org/officeDocument/2006/relationships/customXml" Target="../ink/ink1377.xml"/><Relationship Id="rId251" Type="http://schemas.openxmlformats.org/officeDocument/2006/relationships/customXml" Target="../ink/ink1196.xml"/><Relationship Id="rId489" Type="http://schemas.openxmlformats.org/officeDocument/2006/relationships/customXml" Target="../ink/ink1315.xml"/><Relationship Id="rId654" Type="http://schemas.openxmlformats.org/officeDocument/2006/relationships/customXml" Target="../ink/ink1398.xml"/><Relationship Id="rId46" Type="http://schemas.openxmlformats.org/officeDocument/2006/relationships/image" Target="../media/image7580.png"/><Relationship Id="rId293" Type="http://schemas.openxmlformats.org/officeDocument/2006/relationships/customXml" Target="../ink/ink1217.xml"/><Relationship Id="rId307" Type="http://schemas.openxmlformats.org/officeDocument/2006/relationships/customXml" Target="../ink/ink1224.xml"/><Relationship Id="rId349" Type="http://schemas.openxmlformats.org/officeDocument/2006/relationships/customXml" Target="../ink/ink1245.xml"/><Relationship Id="rId514" Type="http://schemas.openxmlformats.org/officeDocument/2006/relationships/image" Target="../media/image2052.png"/><Relationship Id="rId556" Type="http://schemas.openxmlformats.org/officeDocument/2006/relationships/image" Target="../media/image2073.png"/><Relationship Id="rId88" Type="http://schemas.openxmlformats.org/officeDocument/2006/relationships/image" Target="../media/image779.png"/><Relationship Id="rId111" Type="http://schemas.openxmlformats.org/officeDocument/2006/relationships/customXml" Target="../ink/ink1126.xml"/><Relationship Id="rId153" Type="http://schemas.openxmlformats.org/officeDocument/2006/relationships/customXml" Target="../ink/ink1147.xml"/><Relationship Id="rId195" Type="http://schemas.openxmlformats.org/officeDocument/2006/relationships/customXml" Target="../ink/ink1168.xml"/><Relationship Id="rId209" Type="http://schemas.openxmlformats.org/officeDocument/2006/relationships/customXml" Target="../ink/ink1175.xml"/><Relationship Id="rId360" Type="http://schemas.openxmlformats.org/officeDocument/2006/relationships/image" Target="../media/image1975.png"/><Relationship Id="rId416" Type="http://schemas.openxmlformats.org/officeDocument/2006/relationships/image" Target="../media/image2003.png"/><Relationship Id="rId598" Type="http://schemas.openxmlformats.org/officeDocument/2006/relationships/customXml" Target="../ink/ink1370.xml"/><Relationship Id="rId220" Type="http://schemas.openxmlformats.org/officeDocument/2006/relationships/image" Target="../media/image1905.png"/><Relationship Id="rId458" Type="http://schemas.openxmlformats.org/officeDocument/2006/relationships/image" Target="../media/image2024.png"/><Relationship Id="rId623" Type="http://schemas.openxmlformats.org/officeDocument/2006/relationships/image" Target="../media/image2106.png"/><Relationship Id="rId665" Type="http://schemas.openxmlformats.org/officeDocument/2006/relationships/image" Target="../media/image799.png"/><Relationship Id="rId15" Type="http://schemas.openxmlformats.org/officeDocument/2006/relationships/customXml" Target="../ink/ink1078.xml"/><Relationship Id="rId57" Type="http://schemas.openxmlformats.org/officeDocument/2006/relationships/customXml" Target="../ink/ink1099.xml"/><Relationship Id="rId262" Type="http://schemas.openxmlformats.org/officeDocument/2006/relationships/image" Target="../media/image1926.png"/><Relationship Id="rId318" Type="http://schemas.openxmlformats.org/officeDocument/2006/relationships/image" Target="../media/image1954.png"/><Relationship Id="rId525" Type="http://schemas.openxmlformats.org/officeDocument/2006/relationships/customXml" Target="../ink/ink1333.xml"/><Relationship Id="rId567" Type="http://schemas.openxmlformats.org/officeDocument/2006/relationships/image" Target="../media/image2078.png"/><Relationship Id="rId99" Type="http://schemas.openxmlformats.org/officeDocument/2006/relationships/customXml" Target="../ink/ink1120.xml"/><Relationship Id="rId122" Type="http://schemas.openxmlformats.org/officeDocument/2006/relationships/image" Target="../media/image1852.png"/><Relationship Id="rId164" Type="http://schemas.openxmlformats.org/officeDocument/2006/relationships/image" Target="../media/image1877.png"/><Relationship Id="rId371" Type="http://schemas.openxmlformats.org/officeDocument/2006/relationships/customXml" Target="../ink/ink1256.xml"/><Relationship Id="rId427" Type="http://schemas.openxmlformats.org/officeDocument/2006/relationships/customXml" Target="../ink/ink1284.xml"/><Relationship Id="rId469" Type="http://schemas.openxmlformats.org/officeDocument/2006/relationships/customXml" Target="../ink/ink1305.xml"/><Relationship Id="rId634" Type="http://schemas.openxmlformats.org/officeDocument/2006/relationships/customXml" Target="../ink/ink1388.xml"/><Relationship Id="rId676" Type="http://schemas.openxmlformats.org/officeDocument/2006/relationships/customXml" Target="../ink/ink1409.xml"/><Relationship Id="rId26" Type="http://schemas.openxmlformats.org/officeDocument/2006/relationships/image" Target="../media/image7480.png"/><Relationship Id="rId231" Type="http://schemas.openxmlformats.org/officeDocument/2006/relationships/customXml" Target="../ink/ink1186.xml"/><Relationship Id="rId273" Type="http://schemas.openxmlformats.org/officeDocument/2006/relationships/customXml" Target="../ink/ink1207.xml"/><Relationship Id="rId329" Type="http://schemas.openxmlformats.org/officeDocument/2006/relationships/customXml" Target="../ink/ink1235.xml"/><Relationship Id="rId480" Type="http://schemas.openxmlformats.org/officeDocument/2006/relationships/image" Target="../media/image2035.png"/><Relationship Id="rId536" Type="http://schemas.openxmlformats.org/officeDocument/2006/relationships/image" Target="../media/image2063.png"/><Relationship Id="rId68" Type="http://schemas.openxmlformats.org/officeDocument/2006/relationships/image" Target="../media/image769.png"/><Relationship Id="rId133" Type="http://schemas.openxmlformats.org/officeDocument/2006/relationships/customXml" Target="../ink/ink1137.xml"/><Relationship Id="rId175" Type="http://schemas.openxmlformats.org/officeDocument/2006/relationships/customXml" Target="../ink/ink1158.xml"/><Relationship Id="rId340" Type="http://schemas.openxmlformats.org/officeDocument/2006/relationships/image" Target="../media/image1965.png"/><Relationship Id="rId578" Type="http://schemas.openxmlformats.org/officeDocument/2006/relationships/customXml" Target="../ink/ink1360.xml"/><Relationship Id="rId200" Type="http://schemas.openxmlformats.org/officeDocument/2006/relationships/image" Target="../media/image1895.png"/><Relationship Id="rId382" Type="http://schemas.openxmlformats.org/officeDocument/2006/relationships/image" Target="../media/image1986.png"/><Relationship Id="rId438" Type="http://schemas.openxmlformats.org/officeDocument/2006/relationships/image" Target="../media/image2014.png"/><Relationship Id="rId603" Type="http://schemas.openxmlformats.org/officeDocument/2006/relationships/image" Target="../media/image2096.png"/><Relationship Id="rId645" Type="http://schemas.openxmlformats.org/officeDocument/2006/relationships/image" Target="../media/image789.png"/><Relationship Id="rId687" Type="http://schemas.openxmlformats.org/officeDocument/2006/relationships/image" Target="../media/image810.png"/><Relationship Id="rId242" Type="http://schemas.openxmlformats.org/officeDocument/2006/relationships/image" Target="../media/image1916.png"/><Relationship Id="rId284" Type="http://schemas.openxmlformats.org/officeDocument/2006/relationships/image" Target="../media/image1937.png"/><Relationship Id="rId491" Type="http://schemas.openxmlformats.org/officeDocument/2006/relationships/customXml" Target="../ink/ink1316.xml"/><Relationship Id="rId505" Type="http://schemas.openxmlformats.org/officeDocument/2006/relationships/customXml" Target="../ink/ink1323.xml"/><Relationship Id="rId37" Type="http://schemas.openxmlformats.org/officeDocument/2006/relationships/customXml" Target="../ink/ink1089.xml"/><Relationship Id="rId79" Type="http://schemas.openxmlformats.org/officeDocument/2006/relationships/customXml" Target="../ink/ink1110.xml"/><Relationship Id="rId102" Type="http://schemas.openxmlformats.org/officeDocument/2006/relationships/image" Target="../media/image786.png"/><Relationship Id="rId144" Type="http://schemas.openxmlformats.org/officeDocument/2006/relationships/image" Target="../media/image1863.png"/><Relationship Id="rId547" Type="http://schemas.openxmlformats.org/officeDocument/2006/relationships/customXml" Target="../ink/ink1344.xml"/><Relationship Id="rId589" Type="http://schemas.openxmlformats.org/officeDocument/2006/relationships/image" Target="../media/image2089.png"/><Relationship Id="rId90" Type="http://schemas.openxmlformats.org/officeDocument/2006/relationships/image" Target="../media/image780.png"/><Relationship Id="rId186" Type="http://schemas.openxmlformats.org/officeDocument/2006/relationships/image" Target="../media/image1888.png"/><Relationship Id="rId351" Type="http://schemas.openxmlformats.org/officeDocument/2006/relationships/customXml" Target="../ink/ink1246.xml"/><Relationship Id="rId393" Type="http://schemas.openxmlformats.org/officeDocument/2006/relationships/customXml" Target="../ink/ink1267.xml"/><Relationship Id="rId407" Type="http://schemas.openxmlformats.org/officeDocument/2006/relationships/customXml" Target="../ink/ink1274.xml"/><Relationship Id="rId449" Type="http://schemas.openxmlformats.org/officeDocument/2006/relationships/customXml" Target="../ink/ink1295.xml"/><Relationship Id="rId614" Type="http://schemas.openxmlformats.org/officeDocument/2006/relationships/customXml" Target="../ink/ink1378.xml"/><Relationship Id="rId656" Type="http://schemas.openxmlformats.org/officeDocument/2006/relationships/customXml" Target="../ink/ink1399.xml"/><Relationship Id="rId211" Type="http://schemas.openxmlformats.org/officeDocument/2006/relationships/customXml" Target="../ink/ink1176.xml"/><Relationship Id="rId253" Type="http://schemas.openxmlformats.org/officeDocument/2006/relationships/customXml" Target="../ink/ink1197.xml"/><Relationship Id="rId295" Type="http://schemas.openxmlformats.org/officeDocument/2006/relationships/customXml" Target="../ink/ink1218.xml"/><Relationship Id="rId309" Type="http://schemas.openxmlformats.org/officeDocument/2006/relationships/customXml" Target="../ink/ink1225.xml"/><Relationship Id="rId460" Type="http://schemas.openxmlformats.org/officeDocument/2006/relationships/image" Target="../media/image2025.png"/><Relationship Id="rId516" Type="http://schemas.openxmlformats.org/officeDocument/2006/relationships/image" Target="../media/image2053.png"/><Relationship Id="rId48" Type="http://schemas.openxmlformats.org/officeDocument/2006/relationships/image" Target="../media/image7590.png"/><Relationship Id="rId113" Type="http://schemas.openxmlformats.org/officeDocument/2006/relationships/customXml" Target="../ink/ink1127.xml"/><Relationship Id="rId320" Type="http://schemas.openxmlformats.org/officeDocument/2006/relationships/image" Target="../media/image1955.png"/><Relationship Id="rId558" Type="http://schemas.openxmlformats.org/officeDocument/2006/relationships/image" Target="../media/image2074.png"/><Relationship Id="rId155" Type="http://schemas.openxmlformats.org/officeDocument/2006/relationships/customXml" Target="../ink/ink1148.xml"/><Relationship Id="rId197" Type="http://schemas.openxmlformats.org/officeDocument/2006/relationships/customXml" Target="../ink/ink1169.xml"/><Relationship Id="rId362" Type="http://schemas.openxmlformats.org/officeDocument/2006/relationships/image" Target="../media/image1976.png"/><Relationship Id="rId418" Type="http://schemas.openxmlformats.org/officeDocument/2006/relationships/image" Target="../media/image2004.png"/><Relationship Id="rId625" Type="http://schemas.openxmlformats.org/officeDocument/2006/relationships/image" Target="../media/image2107.png"/><Relationship Id="rId222" Type="http://schemas.openxmlformats.org/officeDocument/2006/relationships/image" Target="../media/image1906.png"/><Relationship Id="rId264" Type="http://schemas.openxmlformats.org/officeDocument/2006/relationships/image" Target="../media/image1927.png"/><Relationship Id="rId471" Type="http://schemas.openxmlformats.org/officeDocument/2006/relationships/customXml" Target="../ink/ink1306.xml"/><Relationship Id="rId667" Type="http://schemas.openxmlformats.org/officeDocument/2006/relationships/image" Target="../media/image800.png"/><Relationship Id="rId17" Type="http://schemas.openxmlformats.org/officeDocument/2006/relationships/customXml" Target="../ink/ink1079.xml"/><Relationship Id="rId59" Type="http://schemas.openxmlformats.org/officeDocument/2006/relationships/customXml" Target="../ink/ink1100.xml"/><Relationship Id="rId124" Type="http://schemas.openxmlformats.org/officeDocument/2006/relationships/image" Target="../media/image1853.png"/><Relationship Id="rId527" Type="http://schemas.openxmlformats.org/officeDocument/2006/relationships/customXml" Target="../ink/ink1334.xml"/><Relationship Id="rId569" Type="http://schemas.openxmlformats.org/officeDocument/2006/relationships/image" Target="../media/image2079.png"/><Relationship Id="rId70" Type="http://schemas.openxmlformats.org/officeDocument/2006/relationships/image" Target="../media/image770.png"/><Relationship Id="rId166" Type="http://schemas.openxmlformats.org/officeDocument/2006/relationships/image" Target="../media/image1878.png"/><Relationship Id="rId331" Type="http://schemas.openxmlformats.org/officeDocument/2006/relationships/customXml" Target="../ink/ink1236.xml"/><Relationship Id="rId373" Type="http://schemas.openxmlformats.org/officeDocument/2006/relationships/customXml" Target="../ink/ink1257.xml"/><Relationship Id="rId429" Type="http://schemas.openxmlformats.org/officeDocument/2006/relationships/customXml" Target="../ink/ink1285.xml"/><Relationship Id="rId580" Type="http://schemas.openxmlformats.org/officeDocument/2006/relationships/customXml" Target="../ink/ink1361.xml"/><Relationship Id="rId636" Type="http://schemas.openxmlformats.org/officeDocument/2006/relationships/customXml" Target="../ink/ink138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87.xml"/><Relationship Id="rId440" Type="http://schemas.openxmlformats.org/officeDocument/2006/relationships/image" Target="../media/image2015.png"/><Relationship Id="rId678" Type="http://schemas.openxmlformats.org/officeDocument/2006/relationships/customXml" Target="../ink/ink1410.xml"/><Relationship Id="rId28" Type="http://schemas.openxmlformats.org/officeDocument/2006/relationships/image" Target="../media/image7490.png"/><Relationship Id="rId275" Type="http://schemas.openxmlformats.org/officeDocument/2006/relationships/customXml" Target="../ink/ink1208.xml"/><Relationship Id="rId300" Type="http://schemas.openxmlformats.org/officeDocument/2006/relationships/image" Target="../media/image1945.png"/><Relationship Id="rId482" Type="http://schemas.openxmlformats.org/officeDocument/2006/relationships/image" Target="../media/image2036.png"/><Relationship Id="rId538" Type="http://schemas.openxmlformats.org/officeDocument/2006/relationships/image" Target="../media/image2064.png"/><Relationship Id="rId81" Type="http://schemas.openxmlformats.org/officeDocument/2006/relationships/customXml" Target="../ink/ink1111.xml"/><Relationship Id="rId135" Type="http://schemas.openxmlformats.org/officeDocument/2006/relationships/customXml" Target="../ink/ink1138.xml"/><Relationship Id="rId177" Type="http://schemas.openxmlformats.org/officeDocument/2006/relationships/customXml" Target="../ink/ink1159.xml"/><Relationship Id="rId342" Type="http://schemas.openxmlformats.org/officeDocument/2006/relationships/image" Target="../media/image1966.png"/><Relationship Id="rId384" Type="http://schemas.openxmlformats.org/officeDocument/2006/relationships/image" Target="../media/image1987.png"/><Relationship Id="rId591" Type="http://schemas.openxmlformats.org/officeDocument/2006/relationships/image" Target="../media/image2090.png"/><Relationship Id="rId605" Type="http://schemas.openxmlformats.org/officeDocument/2006/relationships/image" Target="../media/image2097.png"/><Relationship Id="rId202" Type="http://schemas.openxmlformats.org/officeDocument/2006/relationships/image" Target="../media/image1896.png"/><Relationship Id="rId244" Type="http://schemas.openxmlformats.org/officeDocument/2006/relationships/image" Target="../media/image1917.png"/><Relationship Id="rId647" Type="http://schemas.openxmlformats.org/officeDocument/2006/relationships/image" Target="../media/image790.png"/><Relationship Id="rId39" Type="http://schemas.openxmlformats.org/officeDocument/2006/relationships/customXml" Target="../ink/ink1090.xml"/><Relationship Id="rId286" Type="http://schemas.openxmlformats.org/officeDocument/2006/relationships/image" Target="../media/image1938.png"/><Relationship Id="rId451" Type="http://schemas.openxmlformats.org/officeDocument/2006/relationships/customXml" Target="../ink/ink1296.xml"/><Relationship Id="rId493" Type="http://schemas.openxmlformats.org/officeDocument/2006/relationships/customXml" Target="../ink/ink1317.xml"/><Relationship Id="rId507" Type="http://schemas.openxmlformats.org/officeDocument/2006/relationships/customXml" Target="../ink/ink1324.xml"/><Relationship Id="rId549" Type="http://schemas.openxmlformats.org/officeDocument/2006/relationships/customXml" Target="../ink/ink1345.xml"/><Relationship Id="rId50" Type="http://schemas.openxmlformats.org/officeDocument/2006/relationships/image" Target="../media/image7600.png"/><Relationship Id="rId104" Type="http://schemas.openxmlformats.org/officeDocument/2006/relationships/image" Target="../media/image787.png"/><Relationship Id="rId146" Type="http://schemas.openxmlformats.org/officeDocument/2006/relationships/image" Target="../media/image1868.png"/><Relationship Id="rId188" Type="http://schemas.openxmlformats.org/officeDocument/2006/relationships/image" Target="../media/image1889.png"/><Relationship Id="rId311" Type="http://schemas.openxmlformats.org/officeDocument/2006/relationships/customXml" Target="../ink/ink1226.xml"/><Relationship Id="rId353" Type="http://schemas.openxmlformats.org/officeDocument/2006/relationships/customXml" Target="../ink/ink1247.xml"/><Relationship Id="rId395" Type="http://schemas.openxmlformats.org/officeDocument/2006/relationships/customXml" Target="../ink/ink1268.xml"/><Relationship Id="rId409" Type="http://schemas.openxmlformats.org/officeDocument/2006/relationships/customXml" Target="../ink/ink1275.xml"/><Relationship Id="rId560" Type="http://schemas.openxmlformats.org/officeDocument/2006/relationships/image" Target="../media/image2075.png"/><Relationship Id="rId92" Type="http://schemas.openxmlformats.org/officeDocument/2006/relationships/image" Target="../media/image781.png"/><Relationship Id="rId213" Type="http://schemas.openxmlformats.org/officeDocument/2006/relationships/customXml" Target="../ink/ink1177.xml"/><Relationship Id="rId420" Type="http://schemas.openxmlformats.org/officeDocument/2006/relationships/image" Target="../media/image2005.png"/><Relationship Id="rId616" Type="http://schemas.openxmlformats.org/officeDocument/2006/relationships/customXml" Target="../ink/ink1379.xml"/><Relationship Id="rId658" Type="http://schemas.openxmlformats.org/officeDocument/2006/relationships/customXml" Target="../ink/ink1400.xml"/><Relationship Id="rId255" Type="http://schemas.openxmlformats.org/officeDocument/2006/relationships/customXml" Target="../ink/ink1198.xml"/><Relationship Id="rId297" Type="http://schemas.openxmlformats.org/officeDocument/2006/relationships/customXml" Target="../ink/ink1219.xml"/><Relationship Id="rId462" Type="http://schemas.openxmlformats.org/officeDocument/2006/relationships/image" Target="../media/image2026.png"/><Relationship Id="rId518" Type="http://schemas.openxmlformats.org/officeDocument/2006/relationships/image" Target="../media/image2054.png"/><Relationship Id="rId115" Type="http://schemas.openxmlformats.org/officeDocument/2006/relationships/customXml" Target="../ink/ink1128.xml"/><Relationship Id="rId157" Type="http://schemas.openxmlformats.org/officeDocument/2006/relationships/customXml" Target="../ink/ink1149.xml"/><Relationship Id="rId322" Type="http://schemas.openxmlformats.org/officeDocument/2006/relationships/image" Target="../media/image1956.png"/><Relationship Id="rId364" Type="http://schemas.openxmlformats.org/officeDocument/2006/relationships/image" Target="../media/image1977.png"/><Relationship Id="rId61" Type="http://schemas.openxmlformats.org/officeDocument/2006/relationships/customXml" Target="../ink/ink1101.xml"/><Relationship Id="rId199" Type="http://schemas.openxmlformats.org/officeDocument/2006/relationships/customXml" Target="../ink/ink1170.xml"/><Relationship Id="rId571" Type="http://schemas.openxmlformats.org/officeDocument/2006/relationships/image" Target="../media/image2080.png"/><Relationship Id="rId627" Type="http://schemas.openxmlformats.org/officeDocument/2006/relationships/image" Target="../media/image2108.png"/><Relationship Id="rId669" Type="http://schemas.openxmlformats.org/officeDocument/2006/relationships/image" Target="../media/image801.png"/><Relationship Id="rId19" Type="http://schemas.openxmlformats.org/officeDocument/2006/relationships/customXml" Target="../ink/ink1080.xml"/><Relationship Id="rId224" Type="http://schemas.openxmlformats.org/officeDocument/2006/relationships/image" Target="../media/image1907.png"/><Relationship Id="rId266" Type="http://schemas.openxmlformats.org/officeDocument/2006/relationships/image" Target="../media/image1928.png"/><Relationship Id="rId431" Type="http://schemas.openxmlformats.org/officeDocument/2006/relationships/customXml" Target="../ink/ink1286.xml"/><Relationship Id="rId473" Type="http://schemas.openxmlformats.org/officeDocument/2006/relationships/customXml" Target="../ink/ink1307.xml"/><Relationship Id="rId529" Type="http://schemas.openxmlformats.org/officeDocument/2006/relationships/customXml" Target="../ink/ink1335.xml"/><Relationship Id="rId680" Type="http://schemas.openxmlformats.org/officeDocument/2006/relationships/customXml" Target="../ink/ink1411.xml"/><Relationship Id="rId30" Type="http://schemas.openxmlformats.org/officeDocument/2006/relationships/image" Target="../media/image7500.png"/><Relationship Id="rId126" Type="http://schemas.openxmlformats.org/officeDocument/2006/relationships/image" Target="../media/image1854.png"/><Relationship Id="rId168" Type="http://schemas.openxmlformats.org/officeDocument/2006/relationships/image" Target="../media/image1879.png"/><Relationship Id="rId333" Type="http://schemas.openxmlformats.org/officeDocument/2006/relationships/customXml" Target="../ink/ink1237.xml"/><Relationship Id="rId540" Type="http://schemas.openxmlformats.org/officeDocument/2006/relationships/image" Target="../media/image2065.png"/><Relationship Id="rId72" Type="http://schemas.openxmlformats.org/officeDocument/2006/relationships/image" Target="../media/image771.png"/><Relationship Id="rId375" Type="http://schemas.openxmlformats.org/officeDocument/2006/relationships/customXml" Target="../ink/ink1258.xml"/><Relationship Id="rId582" Type="http://schemas.openxmlformats.org/officeDocument/2006/relationships/customXml" Target="../ink/ink1362.xml"/><Relationship Id="rId638" Type="http://schemas.openxmlformats.org/officeDocument/2006/relationships/customXml" Target="../ink/ink1390.xml"/><Relationship Id="rId3" Type="http://schemas.openxmlformats.org/officeDocument/2006/relationships/customXml" Target="../ink/ink1072.xml"/><Relationship Id="rId235" Type="http://schemas.openxmlformats.org/officeDocument/2006/relationships/customXml" Target="../ink/ink1188.xml"/><Relationship Id="rId277" Type="http://schemas.openxmlformats.org/officeDocument/2006/relationships/customXml" Target="../ink/ink1209.xml"/><Relationship Id="rId400" Type="http://schemas.openxmlformats.org/officeDocument/2006/relationships/image" Target="../media/image1995.png"/><Relationship Id="rId442" Type="http://schemas.openxmlformats.org/officeDocument/2006/relationships/image" Target="../media/image2016.png"/><Relationship Id="rId484" Type="http://schemas.openxmlformats.org/officeDocument/2006/relationships/image" Target="../media/image2037.png"/><Relationship Id="rId137" Type="http://schemas.openxmlformats.org/officeDocument/2006/relationships/customXml" Target="../ink/ink1139.xml"/><Relationship Id="rId302" Type="http://schemas.openxmlformats.org/officeDocument/2006/relationships/image" Target="../media/image1946.png"/><Relationship Id="rId344" Type="http://schemas.openxmlformats.org/officeDocument/2006/relationships/image" Target="../media/image1967.png"/><Relationship Id="rId41" Type="http://schemas.openxmlformats.org/officeDocument/2006/relationships/customXml" Target="../ink/ink1091.xml"/><Relationship Id="rId83" Type="http://schemas.openxmlformats.org/officeDocument/2006/relationships/customXml" Target="../ink/ink1112.xml"/><Relationship Id="rId179" Type="http://schemas.openxmlformats.org/officeDocument/2006/relationships/customXml" Target="../ink/ink1160.xml"/><Relationship Id="rId386" Type="http://schemas.openxmlformats.org/officeDocument/2006/relationships/image" Target="../media/image1988.png"/><Relationship Id="rId551" Type="http://schemas.openxmlformats.org/officeDocument/2006/relationships/customXml" Target="../ink/ink1346.xml"/><Relationship Id="rId593" Type="http://schemas.openxmlformats.org/officeDocument/2006/relationships/image" Target="../media/image2091.png"/><Relationship Id="rId607" Type="http://schemas.openxmlformats.org/officeDocument/2006/relationships/image" Target="../media/image2098.png"/><Relationship Id="rId649" Type="http://schemas.openxmlformats.org/officeDocument/2006/relationships/image" Target="../media/image791.png"/><Relationship Id="rId190" Type="http://schemas.openxmlformats.org/officeDocument/2006/relationships/image" Target="../media/image1890.png"/><Relationship Id="rId204" Type="http://schemas.openxmlformats.org/officeDocument/2006/relationships/image" Target="../media/image1897.png"/><Relationship Id="rId246" Type="http://schemas.openxmlformats.org/officeDocument/2006/relationships/image" Target="../media/image1918.png"/><Relationship Id="rId288" Type="http://schemas.openxmlformats.org/officeDocument/2006/relationships/image" Target="../media/image1939.png"/><Relationship Id="rId411" Type="http://schemas.openxmlformats.org/officeDocument/2006/relationships/customXml" Target="../ink/ink1276.xml"/><Relationship Id="rId453" Type="http://schemas.openxmlformats.org/officeDocument/2006/relationships/customXml" Target="../ink/ink1297.xml"/><Relationship Id="rId509" Type="http://schemas.openxmlformats.org/officeDocument/2006/relationships/customXml" Target="../ink/ink1325.xml"/><Relationship Id="rId660" Type="http://schemas.openxmlformats.org/officeDocument/2006/relationships/customXml" Target="../ink/ink1401.xml"/><Relationship Id="rId106" Type="http://schemas.openxmlformats.org/officeDocument/2006/relationships/image" Target="../media/image788.png"/><Relationship Id="rId313" Type="http://schemas.openxmlformats.org/officeDocument/2006/relationships/customXml" Target="../ink/ink1227.xml"/><Relationship Id="rId495" Type="http://schemas.openxmlformats.org/officeDocument/2006/relationships/customXml" Target="../ink/ink1318.xml"/><Relationship Id="rId10" Type="http://schemas.openxmlformats.org/officeDocument/2006/relationships/image" Target="../media/image7400.png"/><Relationship Id="rId52" Type="http://schemas.openxmlformats.org/officeDocument/2006/relationships/image" Target="../media/image7611.png"/><Relationship Id="rId94" Type="http://schemas.openxmlformats.org/officeDocument/2006/relationships/image" Target="../media/image782.png"/><Relationship Id="rId148" Type="http://schemas.openxmlformats.org/officeDocument/2006/relationships/image" Target="../media/image1869.png"/><Relationship Id="rId355" Type="http://schemas.openxmlformats.org/officeDocument/2006/relationships/customXml" Target="../ink/ink1248.xml"/><Relationship Id="rId397" Type="http://schemas.openxmlformats.org/officeDocument/2006/relationships/customXml" Target="../ink/ink1269.xml"/><Relationship Id="rId520" Type="http://schemas.openxmlformats.org/officeDocument/2006/relationships/image" Target="../media/image2055.png"/><Relationship Id="rId562" Type="http://schemas.openxmlformats.org/officeDocument/2006/relationships/image" Target="../media/image2076.png"/><Relationship Id="rId618" Type="http://schemas.openxmlformats.org/officeDocument/2006/relationships/customXml" Target="../ink/ink1380.xml"/><Relationship Id="rId215" Type="http://schemas.openxmlformats.org/officeDocument/2006/relationships/customXml" Target="../ink/ink1178.xml"/><Relationship Id="rId257" Type="http://schemas.openxmlformats.org/officeDocument/2006/relationships/customXml" Target="../ink/ink1199.xml"/><Relationship Id="rId422" Type="http://schemas.openxmlformats.org/officeDocument/2006/relationships/image" Target="../media/image2006.png"/><Relationship Id="rId464" Type="http://schemas.openxmlformats.org/officeDocument/2006/relationships/image" Target="../media/image2027.png"/><Relationship Id="rId299" Type="http://schemas.openxmlformats.org/officeDocument/2006/relationships/customXml" Target="../ink/ink1220.xml"/><Relationship Id="rId63" Type="http://schemas.openxmlformats.org/officeDocument/2006/relationships/customXml" Target="../ink/ink1102.xml"/><Relationship Id="rId159" Type="http://schemas.openxmlformats.org/officeDocument/2006/relationships/customXml" Target="../ink/ink1150.xml"/><Relationship Id="rId366" Type="http://schemas.openxmlformats.org/officeDocument/2006/relationships/image" Target="../media/image1978.png"/><Relationship Id="rId573" Type="http://schemas.openxmlformats.org/officeDocument/2006/relationships/image" Target="../media/image2081.png"/><Relationship Id="rId226" Type="http://schemas.openxmlformats.org/officeDocument/2006/relationships/image" Target="../media/image1908.png"/><Relationship Id="rId433" Type="http://schemas.openxmlformats.org/officeDocument/2006/relationships/customXml" Target="../ink/ink1287.xml"/><Relationship Id="rId640" Type="http://schemas.openxmlformats.org/officeDocument/2006/relationships/customXml" Target="../ink/ink1391.xml"/><Relationship Id="rId74" Type="http://schemas.openxmlformats.org/officeDocument/2006/relationships/image" Target="../media/image772.png"/><Relationship Id="rId377" Type="http://schemas.openxmlformats.org/officeDocument/2006/relationships/customXml" Target="../ink/ink1259.xml"/><Relationship Id="rId500" Type="http://schemas.openxmlformats.org/officeDocument/2006/relationships/image" Target="../media/image2045.png"/><Relationship Id="rId584" Type="http://schemas.openxmlformats.org/officeDocument/2006/relationships/customXml" Target="../ink/ink1363.xml"/><Relationship Id="rId5" Type="http://schemas.openxmlformats.org/officeDocument/2006/relationships/customXml" Target="../ink/ink1073.xml"/><Relationship Id="rId237" Type="http://schemas.openxmlformats.org/officeDocument/2006/relationships/customXml" Target="../ink/ink1189.xml"/><Relationship Id="rId444" Type="http://schemas.openxmlformats.org/officeDocument/2006/relationships/image" Target="../media/image2017.png"/><Relationship Id="rId651" Type="http://schemas.openxmlformats.org/officeDocument/2006/relationships/image" Target="../media/image792.png"/><Relationship Id="rId290" Type="http://schemas.openxmlformats.org/officeDocument/2006/relationships/image" Target="../media/image1940.png"/><Relationship Id="rId304" Type="http://schemas.openxmlformats.org/officeDocument/2006/relationships/image" Target="../media/image1947.png"/><Relationship Id="rId388" Type="http://schemas.openxmlformats.org/officeDocument/2006/relationships/image" Target="../media/image1989.png"/><Relationship Id="rId511" Type="http://schemas.openxmlformats.org/officeDocument/2006/relationships/customXml" Target="../ink/ink1326.xml"/><Relationship Id="rId609" Type="http://schemas.openxmlformats.org/officeDocument/2006/relationships/image" Target="../media/image2099.png"/><Relationship Id="rId85" Type="http://schemas.openxmlformats.org/officeDocument/2006/relationships/customXml" Target="../ink/ink1113.xml"/><Relationship Id="rId150" Type="http://schemas.openxmlformats.org/officeDocument/2006/relationships/image" Target="../media/image1870.png"/><Relationship Id="rId595" Type="http://schemas.openxmlformats.org/officeDocument/2006/relationships/image" Target="../media/image2092.png"/><Relationship Id="rId248" Type="http://schemas.openxmlformats.org/officeDocument/2006/relationships/image" Target="../media/image1919.png"/><Relationship Id="rId455" Type="http://schemas.openxmlformats.org/officeDocument/2006/relationships/customXml" Target="../ink/ink1298.xml"/><Relationship Id="rId662" Type="http://schemas.openxmlformats.org/officeDocument/2006/relationships/customXml" Target="../ink/ink1402.xml"/><Relationship Id="rId12" Type="http://schemas.openxmlformats.org/officeDocument/2006/relationships/image" Target="../media/image7410.png"/><Relationship Id="rId108" Type="http://schemas.openxmlformats.org/officeDocument/2006/relationships/image" Target="../media/image983.png"/><Relationship Id="rId315" Type="http://schemas.openxmlformats.org/officeDocument/2006/relationships/customXml" Target="../ink/ink1228.xml"/><Relationship Id="rId522" Type="http://schemas.openxmlformats.org/officeDocument/2006/relationships/image" Target="../media/image2056.png"/><Relationship Id="rId96" Type="http://schemas.openxmlformats.org/officeDocument/2006/relationships/image" Target="../media/image783.png"/><Relationship Id="rId161" Type="http://schemas.openxmlformats.org/officeDocument/2006/relationships/customXml" Target="../ink/ink1151.xml"/><Relationship Id="rId399" Type="http://schemas.openxmlformats.org/officeDocument/2006/relationships/customXml" Target="../ink/ink1270.xml"/><Relationship Id="rId259" Type="http://schemas.openxmlformats.org/officeDocument/2006/relationships/customXml" Target="../ink/ink1200.xml"/><Relationship Id="rId466" Type="http://schemas.openxmlformats.org/officeDocument/2006/relationships/image" Target="../media/image2028.png"/><Relationship Id="rId673" Type="http://schemas.openxmlformats.org/officeDocument/2006/relationships/image" Target="../media/image803.png"/><Relationship Id="rId23" Type="http://schemas.openxmlformats.org/officeDocument/2006/relationships/customXml" Target="../ink/ink1082.xml"/><Relationship Id="rId119" Type="http://schemas.openxmlformats.org/officeDocument/2006/relationships/customXml" Target="../ink/ink1130.xml"/><Relationship Id="rId326" Type="http://schemas.openxmlformats.org/officeDocument/2006/relationships/image" Target="../media/image1958.png"/><Relationship Id="rId533" Type="http://schemas.openxmlformats.org/officeDocument/2006/relationships/customXml" Target="../ink/ink1337.xml"/><Relationship Id="rId172" Type="http://schemas.openxmlformats.org/officeDocument/2006/relationships/image" Target="../media/image1881.png"/><Relationship Id="rId477" Type="http://schemas.openxmlformats.org/officeDocument/2006/relationships/customXml" Target="../ink/ink1309.xml"/><Relationship Id="rId600" Type="http://schemas.openxmlformats.org/officeDocument/2006/relationships/customXml" Target="../ink/ink1371.xml"/><Relationship Id="rId684" Type="http://schemas.openxmlformats.org/officeDocument/2006/relationships/customXml" Target="../ink/ink1413.xml"/><Relationship Id="rId337" Type="http://schemas.openxmlformats.org/officeDocument/2006/relationships/customXml" Target="../ink/ink1239.xml"/><Relationship Id="rId34" Type="http://schemas.openxmlformats.org/officeDocument/2006/relationships/image" Target="../media/image7520.png"/><Relationship Id="rId544" Type="http://schemas.openxmlformats.org/officeDocument/2006/relationships/image" Target="../media/image2067.png"/><Relationship Id="rId183" Type="http://schemas.openxmlformats.org/officeDocument/2006/relationships/customXml" Target="../ink/ink1162.xml"/><Relationship Id="rId390" Type="http://schemas.openxmlformats.org/officeDocument/2006/relationships/image" Target="../media/image1990.png"/><Relationship Id="rId404" Type="http://schemas.openxmlformats.org/officeDocument/2006/relationships/image" Target="../media/image1997.png"/><Relationship Id="rId611" Type="http://schemas.openxmlformats.org/officeDocument/2006/relationships/image" Target="../media/image2100.png"/><Relationship Id="rId250" Type="http://schemas.openxmlformats.org/officeDocument/2006/relationships/image" Target="../media/image1920.png"/><Relationship Id="rId488" Type="http://schemas.openxmlformats.org/officeDocument/2006/relationships/image" Target="../media/image2039.png"/><Relationship Id="rId45" Type="http://schemas.openxmlformats.org/officeDocument/2006/relationships/customXml" Target="../ink/ink1093.xml"/><Relationship Id="rId110" Type="http://schemas.openxmlformats.org/officeDocument/2006/relationships/image" Target="../media/image1003.png"/><Relationship Id="rId348" Type="http://schemas.openxmlformats.org/officeDocument/2006/relationships/image" Target="../media/image1969.png"/><Relationship Id="rId555" Type="http://schemas.openxmlformats.org/officeDocument/2006/relationships/customXml" Target="../ink/ink1348.xml"/><Relationship Id="rId194" Type="http://schemas.openxmlformats.org/officeDocument/2006/relationships/image" Target="../media/image1892.png"/><Relationship Id="rId208" Type="http://schemas.openxmlformats.org/officeDocument/2006/relationships/image" Target="../media/image1899.png"/><Relationship Id="rId415" Type="http://schemas.openxmlformats.org/officeDocument/2006/relationships/customXml" Target="../ink/ink1278.xml"/><Relationship Id="rId622" Type="http://schemas.openxmlformats.org/officeDocument/2006/relationships/customXml" Target="../ink/ink1382.xml"/><Relationship Id="rId261" Type="http://schemas.openxmlformats.org/officeDocument/2006/relationships/customXml" Target="../ink/ink1201.xml"/><Relationship Id="rId499" Type="http://schemas.openxmlformats.org/officeDocument/2006/relationships/customXml" Target="../ink/ink1320.xml"/><Relationship Id="rId56" Type="http://schemas.openxmlformats.org/officeDocument/2006/relationships/image" Target="../media/image763.png"/><Relationship Id="rId359" Type="http://schemas.openxmlformats.org/officeDocument/2006/relationships/customXml" Target="../ink/ink1250.xml"/><Relationship Id="rId566" Type="http://schemas.openxmlformats.org/officeDocument/2006/relationships/customXml" Target="../ink/ink1354.xml"/><Relationship Id="rId121" Type="http://schemas.openxmlformats.org/officeDocument/2006/relationships/customXml" Target="../ink/ink1131.xml"/><Relationship Id="rId219" Type="http://schemas.openxmlformats.org/officeDocument/2006/relationships/customXml" Target="../ink/ink1180.xml"/><Relationship Id="rId426" Type="http://schemas.openxmlformats.org/officeDocument/2006/relationships/image" Target="../media/image2008.png"/><Relationship Id="rId633" Type="http://schemas.openxmlformats.org/officeDocument/2006/relationships/image" Target="../media/image2111.png"/><Relationship Id="rId67" Type="http://schemas.openxmlformats.org/officeDocument/2006/relationships/customXml" Target="../ink/ink1104.xml"/><Relationship Id="rId272" Type="http://schemas.openxmlformats.org/officeDocument/2006/relationships/image" Target="../media/image1931.png"/><Relationship Id="rId577" Type="http://schemas.openxmlformats.org/officeDocument/2006/relationships/image" Target="../media/image2083.png"/><Relationship Id="rId132" Type="http://schemas.openxmlformats.org/officeDocument/2006/relationships/image" Target="../media/image1857.png"/><Relationship Id="rId437" Type="http://schemas.openxmlformats.org/officeDocument/2006/relationships/customXml" Target="../ink/ink1289.xml"/><Relationship Id="rId644" Type="http://schemas.openxmlformats.org/officeDocument/2006/relationships/customXml" Target="../ink/ink1393.xml"/><Relationship Id="rId283" Type="http://schemas.openxmlformats.org/officeDocument/2006/relationships/customXml" Target="../ink/ink1212.xml"/><Relationship Id="rId490" Type="http://schemas.openxmlformats.org/officeDocument/2006/relationships/image" Target="../media/image2040.png"/><Relationship Id="rId504" Type="http://schemas.openxmlformats.org/officeDocument/2006/relationships/image" Target="../media/image2047.png"/><Relationship Id="rId78" Type="http://schemas.openxmlformats.org/officeDocument/2006/relationships/image" Target="../media/image774.png"/><Relationship Id="rId143" Type="http://schemas.openxmlformats.org/officeDocument/2006/relationships/customXml" Target="../ink/ink1142.xml"/><Relationship Id="rId350" Type="http://schemas.openxmlformats.org/officeDocument/2006/relationships/image" Target="../media/image1970.png"/><Relationship Id="rId588" Type="http://schemas.openxmlformats.org/officeDocument/2006/relationships/customXml" Target="../ink/ink1365.xml"/><Relationship Id="rId9" Type="http://schemas.openxmlformats.org/officeDocument/2006/relationships/customXml" Target="../ink/ink1075.xml"/><Relationship Id="rId210" Type="http://schemas.openxmlformats.org/officeDocument/2006/relationships/image" Target="../media/image1900.png"/><Relationship Id="rId448" Type="http://schemas.openxmlformats.org/officeDocument/2006/relationships/image" Target="../media/image2019.png"/><Relationship Id="rId655" Type="http://schemas.openxmlformats.org/officeDocument/2006/relationships/image" Target="../media/image794.png"/><Relationship Id="rId294" Type="http://schemas.openxmlformats.org/officeDocument/2006/relationships/image" Target="../media/image1942.png"/><Relationship Id="rId308" Type="http://schemas.openxmlformats.org/officeDocument/2006/relationships/image" Target="../media/image1949.png"/><Relationship Id="rId515" Type="http://schemas.openxmlformats.org/officeDocument/2006/relationships/customXml" Target="../ink/ink1328.xml"/><Relationship Id="rId89" Type="http://schemas.openxmlformats.org/officeDocument/2006/relationships/customXml" Target="../ink/ink1115.xml"/><Relationship Id="rId154" Type="http://schemas.openxmlformats.org/officeDocument/2006/relationships/image" Target="../media/image1872.png"/><Relationship Id="rId361" Type="http://schemas.openxmlformats.org/officeDocument/2006/relationships/customXml" Target="../ink/ink1251.xml"/><Relationship Id="rId599" Type="http://schemas.openxmlformats.org/officeDocument/2006/relationships/image" Target="../media/image2094.png"/><Relationship Id="rId459" Type="http://schemas.openxmlformats.org/officeDocument/2006/relationships/customXml" Target="../ink/ink1300.xml"/><Relationship Id="rId666" Type="http://schemas.openxmlformats.org/officeDocument/2006/relationships/customXml" Target="../ink/ink1404.xml"/><Relationship Id="rId16" Type="http://schemas.openxmlformats.org/officeDocument/2006/relationships/image" Target="../media/image7430.png"/><Relationship Id="rId221" Type="http://schemas.openxmlformats.org/officeDocument/2006/relationships/customXml" Target="../ink/ink1181.xml"/><Relationship Id="rId319" Type="http://schemas.openxmlformats.org/officeDocument/2006/relationships/customXml" Target="../ink/ink1230.xml"/><Relationship Id="rId526" Type="http://schemas.openxmlformats.org/officeDocument/2006/relationships/image" Target="../media/image2058.png"/><Relationship Id="rId165" Type="http://schemas.openxmlformats.org/officeDocument/2006/relationships/customXml" Target="../ink/ink1153.xml"/><Relationship Id="rId372" Type="http://schemas.openxmlformats.org/officeDocument/2006/relationships/image" Target="../media/image1981.png"/><Relationship Id="rId677" Type="http://schemas.openxmlformats.org/officeDocument/2006/relationships/image" Target="../media/image805.png"/><Relationship Id="rId232" Type="http://schemas.openxmlformats.org/officeDocument/2006/relationships/image" Target="../media/image1911.png"/><Relationship Id="rId27" Type="http://schemas.openxmlformats.org/officeDocument/2006/relationships/customXml" Target="../ink/ink1084.xml"/><Relationship Id="rId537" Type="http://schemas.openxmlformats.org/officeDocument/2006/relationships/customXml" Target="../ink/ink1339.xml"/><Relationship Id="rId80" Type="http://schemas.openxmlformats.org/officeDocument/2006/relationships/image" Target="../media/image775.png"/><Relationship Id="rId176" Type="http://schemas.openxmlformats.org/officeDocument/2006/relationships/image" Target="../media/image1883.png"/><Relationship Id="rId383" Type="http://schemas.openxmlformats.org/officeDocument/2006/relationships/customXml" Target="../ink/ink1262.xml"/><Relationship Id="rId590" Type="http://schemas.openxmlformats.org/officeDocument/2006/relationships/customXml" Target="../ink/ink1366.xml"/><Relationship Id="rId604" Type="http://schemas.openxmlformats.org/officeDocument/2006/relationships/customXml" Target="../ink/ink1373.xml"/><Relationship Id="rId243" Type="http://schemas.openxmlformats.org/officeDocument/2006/relationships/customXml" Target="../ink/ink1192.xml"/><Relationship Id="rId450" Type="http://schemas.openxmlformats.org/officeDocument/2006/relationships/image" Target="../media/image2020.png"/><Relationship Id="rId38" Type="http://schemas.openxmlformats.org/officeDocument/2006/relationships/image" Target="../media/image7540.png"/><Relationship Id="rId103" Type="http://schemas.openxmlformats.org/officeDocument/2006/relationships/customXml" Target="../ink/ink1122.xml"/><Relationship Id="rId310" Type="http://schemas.openxmlformats.org/officeDocument/2006/relationships/image" Target="../media/image1950.png"/><Relationship Id="rId548" Type="http://schemas.openxmlformats.org/officeDocument/2006/relationships/image" Target="../media/image2069.png"/><Relationship Id="rId91" Type="http://schemas.openxmlformats.org/officeDocument/2006/relationships/customXml" Target="../ink/ink1116.xml"/><Relationship Id="rId187" Type="http://schemas.openxmlformats.org/officeDocument/2006/relationships/customXml" Target="../ink/ink1164.xml"/><Relationship Id="rId394" Type="http://schemas.openxmlformats.org/officeDocument/2006/relationships/image" Target="../media/image1992.png"/><Relationship Id="rId408" Type="http://schemas.openxmlformats.org/officeDocument/2006/relationships/image" Target="../media/image1999.png"/><Relationship Id="rId615" Type="http://schemas.openxmlformats.org/officeDocument/2006/relationships/image" Target="../media/image210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3.png"/><Relationship Id="rId3" Type="http://schemas.openxmlformats.org/officeDocument/2006/relationships/customXml" Target="../ink/ink1415.xml"/><Relationship Id="rId7" Type="http://schemas.openxmlformats.org/officeDocument/2006/relationships/customXml" Target="../ink/ink14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2.png"/><Relationship Id="rId5" Type="http://schemas.openxmlformats.org/officeDocument/2006/relationships/customXml" Target="../ink/ink1416.xml"/><Relationship Id="rId10" Type="http://schemas.openxmlformats.org/officeDocument/2006/relationships/image" Target="../media/image814.png"/><Relationship Id="rId4" Type="http://schemas.openxmlformats.org/officeDocument/2006/relationships/image" Target="../media/image811.png"/><Relationship Id="rId9" Type="http://schemas.openxmlformats.org/officeDocument/2006/relationships/customXml" Target="../ink/ink141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1.png"/><Relationship Id="rId671" Type="http://schemas.openxmlformats.org/officeDocument/2006/relationships/image" Target="../media/image1151.png"/><Relationship Id="rId769" Type="http://schemas.openxmlformats.org/officeDocument/2006/relationships/image" Target="../media/image1200.png"/><Relationship Id="rId21" Type="http://schemas.openxmlformats.org/officeDocument/2006/relationships/image" Target="../media/image823.png"/><Relationship Id="rId324" Type="http://schemas.openxmlformats.org/officeDocument/2006/relationships/customXml" Target="../ink/ink1579.xml"/><Relationship Id="rId531" Type="http://schemas.openxmlformats.org/officeDocument/2006/relationships/image" Target="../media/image1080.png"/><Relationship Id="rId629" Type="http://schemas.openxmlformats.org/officeDocument/2006/relationships/image" Target="../media/image1130.png"/><Relationship Id="rId170" Type="http://schemas.openxmlformats.org/officeDocument/2006/relationships/customXml" Target="../ink/ink1502.xml"/><Relationship Id="rId836" Type="http://schemas.openxmlformats.org/officeDocument/2006/relationships/customXml" Target="../ink/ink1835.xml"/><Relationship Id="rId268" Type="http://schemas.openxmlformats.org/officeDocument/2006/relationships/customXml" Target="../ink/ink1551.xml"/><Relationship Id="rId475" Type="http://schemas.openxmlformats.org/officeDocument/2006/relationships/image" Target="../media/image1052.png"/><Relationship Id="rId682" Type="http://schemas.openxmlformats.org/officeDocument/2006/relationships/customXml" Target="../ink/ink1758.xml"/><Relationship Id="rId903" Type="http://schemas.openxmlformats.org/officeDocument/2006/relationships/image" Target="../media/image1267.png"/><Relationship Id="rId32" Type="http://schemas.openxmlformats.org/officeDocument/2006/relationships/customXml" Target="../ink/ink1433.xml"/><Relationship Id="rId128" Type="http://schemas.openxmlformats.org/officeDocument/2006/relationships/customXml" Target="../ink/ink1481.xml"/><Relationship Id="rId335" Type="http://schemas.openxmlformats.org/officeDocument/2006/relationships/image" Target="../media/image980.png"/><Relationship Id="rId542" Type="http://schemas.openxmlformats.org/officeDocument/2006/relationships/customXml" Target="../ink/ink1688.xml"/><Relationship Id="rId181" Type="http://schemas.openxmlformats.org/officeDocument/2006/relationships/image" Target="../media/image903.png"/><Relationship Id="rId402" Type="http://schemas.openxmlformats.org/officeDocument/2006/relationships/customXml" Target="../ink/ink1618.xml"/><Relationship Id="rId847" Type="http://schemas.openxmlformats.org/officeDocument/2006/relationships/image" Target="../media/image1239.png"/><Relationship Id="rId279" Type="http://schemas.openxmlformats.org/officeDocument/2006/relationships/image" Target="../media/image952.png"/><Relationship Id="rId486" Type="http://schemas.openxmlformats.org/officeDocument/2006/relationships/customXml" Target="../ink/ink1660.xml"/><Relationship Id="rId693" Type="http://schemas.openxmlformats.org/officeDocument/2006/relationships/image" Target="../media/image1162.png"/><Relationship Id="rId707" Type="http://schemas.openxmlformats.org/officeDocument/2006/relationships/image" Target="../media/image1169.png"/><Relationship Id="rId914" Type="http://schemas.openxmlformats.org/officeDocument/2006/relationships/customXml" Target="../ink/ink1874.xml"/><Relationship Id="rId43" Type="http://schemas.openxmlformats.org/officeDocument/2006/relationships/image" Target="../media/image834.png"/><Relationship Id="rId139" Type="http://schemas.openxmlformats.org/officeDocument/2006/relationships/image" Target="../media/image882.png"/><Relationship Id="rId346" Type="http://schemas.openxmlformats.org/officeDocument/2006/relationships/customXml" Target="../ink/ink1590.xml"/><Relationship Id="rId553" Type="http://schemas.openxmlformats.org/officeDocument/2006/relationships/image" Target="../media/image1092.png"/><Relationship Id="rId760" Type="http://schemas.openxmlformats.org/officeDocument/2006/relationships/customXml" Target="../ink/ink1797.xml"/><Relationship Id="rId192" Type="http://schemas.openxmlformats.org/officeDocument/2006/relationships/customXml" Target="../ink/ink1513.xml"/><Relationship Id="rId206" Type="http://schemas.openxmlformats.org/officeDocument/2006/relationships/customXml" Target="../ink/ink1520.xml"/><Relationship Id="rId413" Type="http://schemas.openxmlformats.org/officeDocument/2006/relationships/image" Target="../media/image1021.png"/><Relationship Id="rId858" Type="http://schemas.openxmlformats.org/officeDocument/2006/relationships/customXml" Target="../ink/ink1846.xml"/><Relationship Id="rId497" Type="http://schemas.openxmlformats.org/officeDocument/2006/relationships/image" Target="../media/image1063.png"/><Relationship Id="rId620" Type="http://schemas.openxmlformats.org/officeDocument/2006/relationships/customXml" Target="../ink/ink1727.xml"/><Relationship Id="rId718" Type="http://schemas.openxmlformats.org/officeDocument/2006/relationships/customXml" Target="../ink/ink1776.xml"/><Relationship Id="rId925" Type="http://schemas.openxmlformats.org/officeDocument/2006/relationships/image" Target="../media/image1278.png"/><Relationship Id="rId357" Type="http://schemas.openxmlformats.org/officeDocument/2006/relationships/image" Target="../media/image992.png"/><Relationship Id="rId54" Type="http://schemas.openxmlformats.org/officeDocument/2006/relationships/customXml" Target="../ink/ink1444.xml"/><Relationship Id="rId217" Type="http://schemas.openxmlformats.org/officeDocument/2006/relationships/image" Target="../media/image921.png"/><Relationship Id="rId564" Type="http://schemas.openxmlformats.org/officeDocument/2006/relationships/customXml" Target="../ink/ink1699.xml"/><Relationship Id="rId771" Type="http://schemas.openxmlformats.org/officeDocument/2006/relationships/image" Target="../media/image1201.png"/><Relationship Id="rId869" Type="http://schemas.openxmlformats.org/officeDocument/2006/relationships/image" Target="../media/image1250.png"/><Relationship Id="rId424" Type="http://schemas.openxmlformats.org/officeDocument/2006/relationships/customXml" Target="../ink/ink1629.xml"/><Relationship Id="rId631" Type="http://schemas.openxmlformats.org/officeDocument/2006/relationships/image" Target="../media/image1131.png"/><Relationship Id="rId729" Type="http://schemas.openxmlformats.org/officeDocument/2006/relationships/image" Target="../media/image1180.png"/><Relationship Id="rId270" Type="http://schemas.openxmlformats.org/officeDocument/2006/relationships/customXml" Target="../ink/ink1552.xml"/><Relationship Id="rId936" Type="http://schemas.openxmlformats.org/officeDocument/2006/relationships/customXml" Target="../ink/ink1885.xml"/><Relationship Id="rId65" Type="http://schemas.openxmlformats.org/officeDocument/2006/relationships/image" Target="../media/image845.png"/><Relationship Id="rId130" Type="http://schemas.openxmlformats.org/officeDocument/2006/relationships/customXml" Target="../ink/ink1482.xml"/><Relationship Id="rId368" Type="http://schemas.openxmlformats.org/officeDocument/2006/relationships/customXml" Target="../ink/ink1601.xml"/><Relationship Id="rId575" Type="http://schemas.openxmlformats.org/officeDocument/2006/relationships/image" Target="../media/image1103.png"/><Relationship Id="rId782" Type="http://schemas.openxmlformats.org/officeDocument/2006/relationships/customXml" Target="../ink/ink1808.xml"/><Relationship Id="rId228" Type="http://schemas.openxmlformats.org/officeDocument/2006/relationships/customXml" Target="../ink/ink1531.xml"/><Relationship Id="rId435" Type="http://schemas.openxmlformats.org/officeDocument/2006/relationships/image" Target="../media/image1032.png"/><Relationship Id="rId642" Type="http://schemas.openxmlformats.org/officeDocument/2006/relationships/customXml" Target="../ink/ink1738.xml"/><Relationship Id="rId281" Type="http://schemas.openxmlformats.org/officeDocument/2006/relationships/image" Target="../media/image953.png"/><Relationship Id="rId502" Type="http://schemas.openxmlformats.org/officeDocument/2006/relationships/customXml" Target="../ink/ink1668.xml"/><Relationship Id="rId947" Type="http://schemas.openxmlformats.org/officeDocument/2006/relationships/image" Target="../media/image1289.png"/><Relationship Id="rId76" Type="http://schemas.openxmlformats.org/officeDocument/2006/relationships/customXml" Target="../ink/ink1455.xml"/><Relationship Id="rId141" Type="http://schemas.openxmlformats.org/officeDocument/2006/relationships/image" Target="../media/image883.png"/><Relationship Id="rId379" Type="http://schemas.openxmlformats.org/officeDocument/2006/relationships/image" Target="../media/image1004.png"/><Relationship Id="rId586" Type="http://schemas.openxmlformats.org/officeDocument/2006/relationships/customXml" Target="../ink/ink1710.xml"/><Relationship Id="rId793" Type="http://schemas.openxmlformats.org/officeDocument/2006/relationships/image" Target="../media/image1212.png"/><Relationship Id="rId807" Type="http://schemas.openxmlformats.org/officeDocument/2006/relationships/image" Target="../media/image1219.png"/><Relationship Id="rId7" Type="http://schemas.openxmlformats.org/officeDocument/2006/relationships/image" Target="../media/image816.png"/><Relationship Id="rId239" Type="http://schemas.openxmlformats.org/officeDocument/2006/relationships/image" Target="../media/image932.png"/><Relationship Id="rId446" Type="http://schemas.openxmlformats.org/officeDocument/2006/relationships/customXml" Target="../ink/ink1640.xml"/><Relationship Id="rId653" Type="http://schemas.openxmlformats.org/officeDocument/2006/relationships/image" Target="../media/image1142.png"/><Relationship Id="rId292" Type="http://schemas.openxmlformats.org/officeDocument/2006/relationships/customXml" Target="../ink/ink1563.xml"/><Relationship Id="rId306" Type="http://schemas.openxmlformats.org/officeDocument/2006/relationships/customXml" Target="../ink/ink1570.xml"/><Relationship Id="rId860" Type="http://schemas.openxmlformats.org/officeDocument/2006/relationships/customXml" Target="../ink/ink1847.xml"/><Relationship Id="rId87" Type="http://schemas.openxmlformats.org/officeDocument/2006/relationships/image" Target="../media/image856.png"/><Relationship Id="rId513" Type="http://schemas.openxmlformats.org/officeDocument/2006/relationships/image" Target="../media/image1071.png"/><Relationship Id="rId597" Type="http://schemas.openxmlformats.org/officeDocument/2006/relationships/image" Target="../media/image1114.png"/><Relationship Id="rId720" Type="http://schemas.openxmlformats.org/officeDocument/2006/relationships/customXml" Target="../ink/ink1777.xml"/><Relationship Id="rId818" Type="http://schemas.openxmlformats.org/officeDocument/2006/relationships/customXml" Target="../ink/ink1826.xml"/><Relationship Id="rId152" Type="http://schemas.openxmlformats.org/officeDocument/2006/relationships/customXml" Target="../ink/ink1493.xml"/><Relationship Id="rId457" Type="http://schemas.openxmlformats.org/officeDocument/2006/relationships/image" Target="../media/image1043.png"/><Relationship Id="rId664" Type="http://schemas.openxmlformats.org/officeDocument/2006/relationships/customXml" Target="../ink/ink1749.xml"/><Relationship Id="rId871" Type="http://schemas.openxmlformats.org/officeDocument/2006/relationships/image" Target="../media/image1251.png"/><Relationship Id="rId14" Type="http://schemas.openxmlformats.org/officeDocument/2006/relationships/customXml" Target="../ink/ink1424.xml"/><Relationship Id="rId317" Type="http://schemas.openxmlformats.org/officeDocument/2006/relationships/image" Target="../media/image971.png"/><Relationship Id="rId524" Type="http://schemas.openxmlformats.org/officeDocument/2006/relationships/customXml" Target="../ink/ink1679.xml"/><Relationship Id="rId731" Type="http://schemas.openxmlformats.org/officeDocument/2006/relationships/image" Target="../media/image1181.png"/><Relationship Id="rId98" Type="http://schemas.openxmlformats.org/officeDocument/2006/relationships/customXml" Target="../ink/ink1466.xml"/><Relationship Id="rId163" Type="http://schemas.openxmlformats.org/officeDocument/2006/relationships/image" Target="../media/image894.png"/><Relationship Id="rId370" Type="http://schemas.openxmlformats.org/officeDocument/2006/relationships/customXml" Target="../ink/ink1602.xml"/><Relationship Id="rId829" Type="http://schemas.openxmlformats.org/officeDocument/2006/relationships/image" Target="../media/image1230.png"/><Relationship Id="rId230" Type="http://schemas.openxmlformats.org/officeDocument/2006/relationships/customXml" Target="../ink/ink1532.xml"/><Relationship Id="rId468" Type="http://schemas.openxmlformats.org/officeDocument/2006/relationships/customXml" Target="../ink/ink1651.xml"/><Relationship Id="rId675" Type="http://schemas.openxmlformats.org/officeDocument/2006/relationships/image" Target="../media/image1153.png"/><Relationship Id="rId882" Type="http://schemas.openxmlformats.org/officeDocument/2006/relationships/customXml" Target="../ink/ink1858.xml"/><Relationship Id="rId25" Type="http://schemas.openxmlformats.org/officeDocument/2006/relationships/image" Target="../media/image825.png"/><Relationship Id="rId328" Type="http://schemas.openxmlformats.org/officeDocument/2006/relationships/customXml" Target="../ink/ink1581.xml"/><Relationship Id="rId535" Type="http://schemas.openxmlformats.org/officeDocument/2006/relationships/image" Target="../media/image1082.png"/><Relationship Id="rId742" Type="http://schemas.openxmlformats.org/officeDocument/2006/relationships/customXml" Target="../ink/ink1788.xml"/><Relationship Id="rId174" Type="http://schemas.openxmlformats.org/officeDocument/2006/relationships/customXml" Target="../ink/ink1504.xml"/><Relationship Id="rId381" Type="http://schemas.openxmlformats.org/officeDocument/2006/relationships/image" Target="../media/image1005.png"/><Relationship Id="rId602" Type="http://schemas.openxmlformats.org/officeDocument/2006/relationships/customXml" Target="../ink/ink1718.xml"/><Relationship Id="rId241" Type="http://schemas.openxmlformats.org/officeDocument/2006/relationships/image" Target="../media/image933.png"/><Relationship Id="rId479" Type="http://schemas.openxmlformats.org/officeDocument/2006/relationships/image" Target="../media/image1054.png"/><Relationship Id="rId686" Type="http://schemas.openxmlformats.org/officeDocument/2006/relationships/customXml" Target="../ink/ink1760.xml"/><Relationship Id="rId893" Type="http://schemas.openxmlformats.org/officeDocument/2006/relationships/image" Target="../media/image1262.png"/><Relationship Id="rId907" Type="http://schemas.openxmlformats.org/officeDocument/2006/relationships/image" Target="../media/image1269.png"/><Relationship Id="rId36" Type="http://schemas.openxmlformats.org/officeDocument/2006/relationships/customXml" Target="../ink/ink1435.xml"/><Relationship Id="rId339" Type="http://schemas.openxmlformats.org/officeDocument/2006/relationships/image" Target="../media/image982.png"/><Relationship Id="rId546" Type="http://schemas.openxmlformats.org/officeDocument/2006/relationships/customXml" Target="../ink/ink1690.xml"/><Relationship Id="rId753" Type="http://schemas.openxmlformats.org/officeDocument/2006/relationships/image" Target="../media/image1192.png"/><Relationship Id="rId101" Type="http://schemas.openxmlformats.org/officeDocument/2006/relationships/image" Target="../media/image863.png"/><Relationship Id="rId185" Type="http://schemas.openxmlformats.org/officeDocument/2006/relationships/image" Target="../media/image905.png"/><Relationship Id="rId406" Type="http://schemas.openxmlformats.org/officeDocument/2006/relationships/customXml" Target="../ink/ink1620.xml"/><Relationship Id="rId392" Type="http://schemas.openxmlformats.org/officeDocument/2006/relationships/customXml" Target="../ink/ink1613.xml"/><Relationship Id="rId613" Type="http://schemas.openxmlformats.org/officeDocument/2006/relationships/image" Target="../media/image1122.png"/><Relationship Id="rId697" Type="http://schemas.openxmlformats.org/officeDocument/2006/relationships/image" Target="../media/image1164.png"/><Relationship Id="rId820" Type="http://schemas.openxmlformats.org/officeDocument/2006/relationships/customXml" Target="../ink/ink1827.xml"/><Relationship Id="rId918" Type="http://schemas.openxmlformats.org/officeDocument/2006/relationships/customXml" Target="../ink/ink1876.xml"/><Relationship Id="rId252" Type="http://schemas.openxmlformats.org/officeDocument/2006/relationships/customXml" Target="../ink/ink1543.xml"/><Relationship Id="rId47" Type="http://schemas.openxmlformats.org/officeDocument/2006/relationships/image" Target="../media/image836.png"/><Relationship Id="rId112" Type="http://schemas.openxmlformats.org/officeDocument/2006/relationships/customXml" Target="../ink/ink1473.xml"/><Relationship Id="rId557" Type="http://schemas.openxmlformats.org/officeDocument/2006/relationships/image" Target="../media/image1094.png"/><Relationship Id="rId764" Type="http://schemas.openxmlformats.org/officeDocument/2006/relationships/customXml" Target="../ink/ink1799.xml"/><Relationship Id="rId196" Type="http://schemas.openxmlformats.org/officeDocument/2006/relationships/customXml" Target="../ink/ink1515.xml"/><Relationship Id="rId417" Type="http://schemas.openxmlformats.org/officeDocument/2006/relationships/image" Target="../media/image1023.png"/><Relationship Id="rId624" Type="http://schemas.openxmlformats.org/officeDocument/2006/relationships/customXml" Target="../ink/ink1729.xml"/><Relationship Id="rId831" Type="http://schemas.openxmlformats.org/officeDocument/2006/relationships/image" Target="../media/image1231.png"/><Relationship Id="rId263" Type="http://schemas.openxmlformats.org/officeDocument/2006/relationships/image" Target="../media/image944.png"/><Relationship Id="rId470" Type="http://schemas.openxmlformats.org/officeDocument/2006/relationships/customXml" Target="../ink/ink1652.xml"/><Relationship Id="rId929" Type="http://schemas.openxmlformats.org/officeDocument/2006/relationships/image" Target="../media/image1280.png"/><Relationship Id="rId58" Type="http://schemas.openxmlformats.org/officeDocument/2006/relationships/customXml" Target="../ink/ink1446.xml"/><Relationship Id="rId123" Type="http://schemas.openxmlformats.org/officeDocument/2006/relationships/image" Target="../media/image874.png"/><Relationship Id="rId330" Type="http://schemas.openxmlformats.org/officeDocument/2006/relationships/customXml" Target="../ink/ink1582.xml"/><Relationship Id="rId568" Type="http://schemas.openxmlformats.org/officeDocument/2006/relationships/customXml" Target="../ink/ink1701.xml"/><Relationship Id="rId775" Type="http://schemas.openxmlformats.org/officeDocument/2006/relationships/image" Target="../media/image1203.png"/><Relationship Id="rId428" Type="http://schemas.openxmlformats.org/officeDocument/2006/relationships/customXml" Target="../ink/ink1631.xml"/><Relationship Id="rId635" Type="http://schemas.openxmlformats.org/officeDocument/2006/relationships/image" Target="../media/image1133.png"/><Relationship Id="rId842" Type="http://schemas.openxmlformats.org/officeDocument/2006/relationships/customXml" Target="../ink/ink1838.xml"/><Relationship Id="rId274" Type="http://schemas.openxmlformats.org/officeDocument/2006/relationships/customXml" Target="../ink/ink1554.xml"/><Relationship Id="rId481" Type="http://schemas.openxmlformats.org/officeDocument/2006/relationships/image" Target="../media/image1055.png"/><Relationship Id="rId702" Type="http://schemas.openxmlformats.org/officeDocument/2006/relationships/customXml" Target="../ink/ink1768.xml"/><Relationship Id="rId69" Type="http://schemas.openxmlformats.org/officeDocument/2006/relationships/image" Target="../media/image847.png"/><Relationship Id="rId134" Type="http://schemas.openxmlformats.org/officeDocument/2006/relationships/customXml" Target="../ink/ink1484.xml"/><Relationship Id="rId579" Type="http://schemas.openxmlformats.org/officeDocument/2006/relationships/image" Target="../media/image1105.png"/><Relationship Id="rId786" Type="http://schemas.openxmlformats.org/officeDocument/2006/relationships/customXml" Target="../ink/ink1810.xml"/><Relationship Id="rId341" Type="http://schemas.openxmlformats.org/officeDocument/2006/relationships/image" Target="../media/image984.png"/><Relationship Id="rId439" Type="http://schemas.openxmlformats.org/officeDocument/2006/relationships/image" Target="../media/image1034.png"/><Relationship Id="rId646" Type="http://schemas.openxmlformats.org/officeDocument/2006/relationships/customXml" Target="../ink/ink1740.xml"/><Relationship Id="rId201" Type="http://schemas.openxmlformats.org/officeDocument/2006/relationships/image" Target="../media/image913.png"/><Relationship Id="rId285" Type="http://schemas.openxmlformats.org/officeDocument/2006/relationships/image" Target="../media/image955.png"/><Relationship Id="rId506" Type="http://schemas.openxmlformats.org/officeDocument/2006/relationships/customXml" Target="../ink/ink1670.xml"/><Relationship Id="rId853" Type="http://schemas.openxmlformats.org/officeDocument/2006/relationships/image" Target="../media/image1242.png"/><Relationship Id="rId492" Type="http://schemas.openxmlformats.org/officeDocument/2006/relationships/customXml" Target="../ink/ink1663.xml"/><Relationship Id="rId713" Type="http://schemas.openxmlformats.org/officeDocument/2006/relationships/image" Target="../media/image1172.png"/><Relationship Id="rId797" Type="http://schemas.openxmlformats.org/officeDocument/2006/relationships/image" Target="../media/image1214.png"/><Relationship Id="rId920" Type="http://schemas.openxmlformats.org/officeDocument/2006/relationships/customXml" Target="../ink/ink1877.xml"/><Relationship Id="rId145" Type="http://schemas.openxmlformats.org/officeDocument/2006/relationships/image" Target="../media/image885.png"/><Relationship Id="rId352" Type="http://schemas.openxmlformats.org/officeDocument/2006/relationships/customXml" Target="../ink/ink1593.xml"/><Relationship Id="rId212" Type="http://schemas.openxmlformats.org/officeDocument/2006/relationships/customXml" Target="../ink/ink1523.xml"/><Relationship Id="rId657" Type="http://schemas.openxmlformats.org/officeDocument/2006/relationships/image" Target="../media/image1144.png"/><Relationship Id="rId864" Type="http://schemas.openxmlformats.org/officeDocument/2006/relationships/customXml" Target="../ink/ink1849.xml"/><Relationship Id="rId296" Type="http://schemas.openxmlformats.org/officeDocument/2006/relationships/customXml" Target="../ink/ink1565.xml"/><Relationship Id="rId517" Type="http://schemas.openxmlformats.org/officeDocument/2006/relationships/image" Target="../media/image1073.png"/><Relationship Id="rId724" Type="http://schemas.openxmlformats.org/officeDocument/2006/relationships/customXml" Target="../ink/ink1779.xml"/><Relationship Id="rId931" Type="http://schemas.openxmlformats.org/officeDocument/2006/relationships/image" Target="../media/image1281.png"/><Relationship Id="rId60" Type="http://schemas.openxmlformats.org/officeDocument/2006/relationships/customXml" Target="../ink/ink1447.xml"/><Relationship Id="rId156" Type="http://schemas.openxmlformats.org/officeDocument/2006/relationships/customXml" Target="../ink/ink1495.xml"/><Relationship Id="rId363" Type="http://schemas.openxmlformats.org/officeDocument/2006/relationships/image" Target="../media/image995.png"/><Relationship Id="rId570" Type="http://schemas.openxmlformats.org/officeDocument/2006/relationships/customXml" Target="../ink/ink1702.xml"/><Relationship Id="rId223" Type="http://schemas.openxmlformats.org/officeDocument/2006/relationships/image" Target="../media/image924.png"/><Relationship Id="rId430" Type="http://schemas.openxmlformats.org/officeDocument/2006/relationships/customXml" Target="../ink/ink1632.xml"/><Relationship Id="rId668" Type="http://schemas.openxmlformats.org/officeDocument/2006/relationships/customXml" Target="../ink/ink1751.xml"/><Relationship Id="rId875" Type="http://schemas.openxmlformats.org/officeDocument/2006/relationships/image" Target="../media/image1253.png"/><Relationship Id="rId18" Type="http://schemas.openxmlformats.org/officeDocument/2006/relationships/customXml" Target="../ink/ink1426.xml"/><Relationship Id="rId528" Type="http://schemas.openxmlformats.org/officeDocument/2006/relationships/customXml" Target="../ink/ink1681.xml"/><Relationship Id="rId735" Type="http://schemas.openxmlformats.org/officeDocument/2006/relationships/image" Target="../media/image1183.png"/><Relationship Id="rId942" Type="http://schemas.openxmlformats.org/officeDocument/2006/relationships/customXml" Target="../ink/ink1888.xml"/><Relationship Id="rId167" Type="http://schemas.openxmlformats.org/officeDocument/2006/relationships/image" Target="../media/image896.png"/><Relationship Id="rId374" Type="http://schemas.openxmlformats.org/officeDocument/2006/relationships/customXml" Target="../ink/ink1604.xml"/><Relationship Id="rId581" Type="http://schemas.openxmlformats.org/officeDocument/2006/relationships/image" Target="../media/image1106.png"/><Relationship Id="rId71" Type="http://schemas.openxmlformats.org/officeDocument/2006/relationships/image" Target="../media/image848.png"/><Relationship Id="rId234" Type="http://schemas.openxmlformats.org/officeDocument/2006/relationships/customXml" Target="../ink/ink1534.xml"/><Relationship Id="rId679" Type="http://schemas.openxmlformats.org/officeDocument/2006/relationships/image" Target="../media/image1155.png"/><Relationship Id="rId802" Type="http://schemas.openxmlformats.org/officeDocument/2006/relationships/customXml" Target="../ink/ink1818.xml"/><Relationship Id="rId886" Type="http://schemas.openxmlformats.org/officeDocument/2006/relationships/customXml" Target="../ink/ink1860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827.png"/><Relationship Id="rId441" Type="http://schemas.openxmlformats.org/officeDocument/2006/relationships/image" Target="../media/image1035.png"/><Relationship Id="rId539" Type="http://schemas.openxmlformats.org/officeDocument/2006/relationships/image" Target="../media/image1084.png"/><Relationship Id="rId746" Type="http://schemas.openxmlformats.org/officeDocument/2006/relationships/customXml" Target="../ink/ink1790.xml"/><Relationship Id="rId178" Type="http://schemas.openxmlformats.org/officeDocument/2006/relationships/customXml" Target="../ink/ink1506.xml"/><Relationship Id="rId301" Type="http://schemas.openxmlformats.org/officeDocument/2006/relationships/image" Target="../media/image963.png"/><Relationship Id="rId953" Type="http://schemas.openxmlformats.org/officeDocument/2006/relationships/image" Target="../media/image1292.png"/><Relationship Id="rId82" Type="http://schemas.openxmlformats.org/officeDocument/2006/relationships/customXml" Target="../ink/ink1458.xml"/><Relationship Id="rId385" Type="http://schemas.openxmlformats.org/officeDocument/2006/relationships/image" Target="../media/image1007.png"/><Relationship Id="rId592" Type="http://schemas.openxmlformats.org/officeDocument/2006/relationships/customXml" Target="../ink/ink1713.xml"/><Relationship Id="rId606" Type="http://schemas.openxmlformats.org/officeDocument/2006/relationships/customXml" Target="../ink/ink1720.xml"/><Relationship Id="rId813" Type="http://schemas.openxmlformats.org/officeDocument/2006/relationships/image" Target="../media/image1222.png"/><Relationship Id="rId245" Type="http://schemas.openxmlformats.org/officeDocument/2006/relationships/image" Target="../media/image935.png"/><Relationship Id="rId452" Type="http://schemas.openxmlformats.org/officeDocument/2006/relationships/customXml" Target="../ink/ink1643.xml"/><Relationship Id="rId897" Type="http://schemas.openxmlformats.org/officeDocument/2006/relationships/image" Target="../media/image1264.png"/><Relationship Id="rId105" Type="http://schemas.openxmlformats.org/officeDocument/2006/relationships/image" Target="../media/image865.png"/><Relationship Id="rId312" Type="http://schemas.openxmlformats.org/officeDocument/2006/relationships/customXml" Target="../ink/ink1573.xml"/><Relationship Id="rId757" Type="http://schemas.openxmlformats.org/officeDocument/2006/relationships/image" Target="../media/image1194.png"/><Relationship Id="rId93" Type="http://schemas.openxmlformats.org/officeDocument/2006/relationships/image" Target="../media/image859.png"/><Relationship Id="rId189" Type="http://schemas.openxmlformats.org/officeDocument/2006/relationships/image" Target="../media/image907.png"/><Relationship Id="rId396" Type="http://schemas.openxmlformats.org/officeDocument/2006/relationships/customXml" Target="../ink/ink1615.xml"/><Relationship Id="rId617" Type="http://schemas.openxmlformats.org/officeDocument/2006/relationships/image" Target="../media/image1124.png"/><Relationship Id="rId824" Type="http://schemas.openxmlformats.org/officeDocument/2006/relationships/customXml" Target="../ink/ink1829.xml"/><Relationship Id="rId256" Type="http://schemas.openxmlformats.org/officeDocument/2006/relationships/customXml" Target="../ink/ink1545.xml"/><Relationship Id="rId463" Type="http://schemas.openxmlformats.org/officeDocument/2006/relationships/image" Target="../media/image1046.png"/><Relationship Id="rId670" Type="http://schemas.openxmlformats.org/officeDocument/2006/relationships/customXml" Target="../ink/ink1752.xml"/><Relationship Id="rId116" Type="http://schemas.openxmlformats.org/officeDocument/2006/relationships/customXml" Target="../ink/ink1475.xml"/><Relationship Id="rId323" Type="http://schemas.openxmlformats.org/officeDocument/2006/relationships/image" Target="../media/image974.png"/><Relationship Id="rId530" Type="http://schemas.openxmlformats.org/officeDocument/2006/relationships/customXml" Target="../ink/ink1682.xml"/><Relationship Id="rId768" Type="http://schemas.openxmlformats.org/officeDocument/2006/relationships/customXml" Target="../ink/ink1801.xml"/><Relationship Id="rId20" Type="http://schemas.openxmlformats.org/officeDocument/2006/relationships/customXml" Target="../ink/ink1427.xml"/><Relationship Id="rId628" Type="http://schemas.openxmlformats.org/officeDocument/2006/relationships/customXml" Target="../ink/ink1731.xml"/><Relationship Id="rId835" Type="http://schemas.openxmlformats.org/officeDocument/2006/relationships/image" Target="../media/image1233.png"/><Relationship Id="rId267" Type="http://schemas.openxmlformats.org/officeDocument/2006/relationships/image" Target="../media/image946.png"/><Relationship Id="rId474" Type="http://schemas.openxmlformats.org/officeDocument/2006/relationships/customXml" Target="../ink/ink1654.xml"/><Relationship Id="rId127" Type="http://schemas.openxmlformats.org/officeDocument/2006/relationships/image" Target="../media/image876.png"/><Relationship Id="rId681" Type="http://schemas.openxmlformats.org/officeDocument/2006/relationships/image" Target="../media/image1156.png"/><Relationship Id="rId779" Type="http://schemas.openxmlformats.org/officeDocument/2006/relationships/image" Target="../media/image1205.png"/><Relationship Id="rId902" Type="http://schemas.openxmlformats.org/officeDocument/2006/relationships/customXml" Target="../ink/ink1868.xml"/><Relationship Id="rId31" Type="http://schemas.openxmlformats.org/officeDocument/2006/relationships/image" Target="../media/image828.png"/><Relationship Id="rId334" Type="http://schemas.openxmlformats.org/officeDocument/2006/relationships/customXml" Target="../ink/ink1584.xml"/><Relationship Id="rId541" Type="http://schemas.openxmlformats.org/officeDocument/2006/relationships/image" Target="../media/image1085.png"/><Relationship Id="rId639" Type="http://schemas.openxmlformats.org/officeDocument/2006/relationships/image" Target="../media/image1135.png"/><Relationship Id="rId180" Type="http://schemas.openxmlformats.org/officeDocument/2006/relationships/customXml" Target="../ink/ink1507.xml"/><Relationship Id="rId278" Type="http://schemas.openxmlformats.org/officeDocument/2006/relationships/customXml" Target="../ink/ink1556.xml"/><Relationship Id="rId401" Type="http://schemas.openxmlformats.org/officeDocument/2006/relationships/image" Target="../media/image1015.png"/><Relationship Id="rId846" Type="http://schemas.openxmlformats.org/officeDocument/2006/relationships/customXml" Target="../ink/ink1840.xml"/><Relationship Id="rId485" Type="http://schemas.openxmlformats.org/officeDocument/2006/relationships/image" Target="../media/image1057.png"/><Relationship Id="rId692" Type="http://schemas.openxmlformats.org/officeDocument/2006/relationships/customXml" Target="../ink/ink1763.xml"/><Relationship Id="rId706" Type="http://schemas.openxmlformats.org/officeDocument/2006/relationships/customXml" Target="../ink/ink1770.xml"/><Relationship Id="rId913" Type="http://schemas.openxmlformats.org/officeDocument/2006/relationships/image" Target="../media/image1272.png"/><Relationship Id="rId42" Type="http://schemas.openxmlformats.org/officeDocument/2006/relationships/customXml" Target="../ink/ink1438.xml"/><Relationship Id="rId138" Type="http://schemas.openxmlformats.org/officeDocument/2006/relationships/customXml" Target="../ink/ink1486.xml"/><Relationship Id="rId345" Type="http://schemas.openxmlformats.org/officeDocument/2006/relationships/image" Target="../media/image986.png"/><Relationship Id="rId552" Type="http://schemas.openxmlformats.org/officeDocument/2006/relationships/customXml" Target="../ink/ink1693.xml"/><Relationship Id="rId191" Type="http://schemas.openxmlformats.org/officeDocument/2006/relationships/image" Target="../media/image908.png"/><Relationship Id="rId205" Type="http://schemas.openxmlformats.org/officeDocument/2006/relationships/image" Target="../media/image915.png"/><Relationship Id="rId412" Type="http://schemas.openxmlformats.org/officeDocument/2006/relationships/customXml" Target="../ink/ink1623.xml"/><Relationship Id="rId857" Type="http://schemas.openxmlformats.org/officeDocument/2006/relationships/image" Target="../media/image1244.png"/><Relationship Id="rId289" Type="http://schemas.openxmlformats.org/officeDocument/2006/relationships/image" Target="../media/image957.png"/><Relationship Id="rId496" Type="http://schemas.openxmlformats.org/officeDocument/2006/relationships/customXml" Target="../ink/ink1665.xml"/><Relationship Id="rId717" Type="http://schemas.openxmlformats.org/officeDocument/2006/relationships/image" Target="../media/image1174.png"/><Relationship Id="rId924" Type="http://schemas.openxmlformats.org/officeDocument/2006/relationships/customXml" Target="../ink/ink1879.xml"/><Relationship Id="rId53" Type="http://schemas.openxmlformats.org/officeDocument/2006/relationships/image" Target="../media/image839.png"/><Relationship Id="rId149" Type="http://schemas.openxmlformats.org/officeDocument/2006/relationships/image" Target="../media/image887.png"/><Relationship Id="rId356" Type="http://schemas.openxmlformats.org/officeDocument/2006/relationships/customXml" Target="../ink/ink1595.xml"/><Relationship Id="rId563" Type="http://schemas.openxmlformats.org/officeDocument/2006/relationships/image" Target="../media/image1097.png"/><Relationship Id="rId770" Type="http://schemas.openxmlformats.org/officeDocument/2006/relationships/customXml" Target="../ink/ink1802.xml"/><Relationship Id="rId216" Type="http://schemas.openxmlformats.org/officeDocument/2006/relationships/customXml" Target="../ink/ink1525.xml"/><Relationship Id="rId423" Type="http://schemas.openxmlformats.org/officeDocument/2006/relationships/image" Target="../media/image1026.png"/><Relationship Id="rId868" Type="http://schemas.openxmlformats.org/officeDocument/2006/relationships/customXml" Target="../ink/ink1851.xml"/><Relationship Id="rId630" Type="http://schemas.openxmlformats.org/officeDocument/2006/relationships/customXml" Target="../ink/ink1732.xml"/><Relationship Id="rId728" Type="http://schemas.openxmlformats.org/officeDocument/2006/relationships/customXml" Target="../ink/ink1781.xml"/><Relationship Id="rId935" Type="http://schemas.openxmlformats.org/officeDocument/2006/relationships/image" Target="../media/image1283.png"/><Relationship Id="rId64" Type="http://schemas.openxmlformats.org/officeDocument/2006/relationships/customXml" Target="../ink/ink1449.xml"/><Relationship Id="rId367" Type="http://schemas.openxmlformats.org/officeDocument/2006/relationships/image" Target="../media/image997.png"/><Relationship Id="rId574" Type="http://schemas.openxmlformats.org/officeDocument/2006/relationships/customXml" Target="../ink/ink1704.xml"/><Relationship Id="rId227" Type="http://schemas.openxmlformats.org/officeDocument/2006/relationships/image" Target="../media/image926.png"/><Relationship Id="rId781" Type="http://schemas.openxmlformats.org/officeDocument/2006/relationships/image" Target="../media/image1206.png"/><Relationship Id="rId879" Type="http://schemas.openxmlformats.org/officeDocument/2006/relationships/image" Target="../media/image1255.png"/><Relationship Id="rId434" Type="http://schemas.openxmlformats.org/officeDocument/2006/relationships/customXml" Target="../ink/ink1634.xml"/><Relationship Id="rId641" Type="http://schemas.openxmlformats.org/officeDocument/2006/relationships/image" Target="../media/image1136.png"/><Relationship Id="rId739" Type="http://schemas.openxmlformats.org/officeDocument/2006/relationships/image" Target="../media/image1185.png"/><Relationship Id="rId280" Type="http://schemas.openxmlformats.org/officeDocument/2006/relationships/customXml" Target="../ink/ink1557.xml"/><Relationship Id="rId501" Type="http://schemas.openxmlformats.org/officeDocument/2006/relationships/image" Target="../media/image1065.png"/><Relationship Id="rId946" Type="http://schemas.openxmlformats.org/officeDocument/2006/relationships/customXml" Target="../ink/ink1890.xml"/><Relationship Id="rId75" Type="http://schemas.openxmlformats.org/officeDocument/2006/relationships/image" Target="../media/image850.png"/><Relationship Id="rId140" Type="http://schemas.openxmlformats.org/officeDocument/2006/relationships/customXml" Target="../ink/ink1487.xml"/><Relationship Id="rId378" Type="http://schemas.openxmlformats.org/officeDocument/2006/relationships/customXml" Target="../ink/ink1606.xml"/><Relationship Id="rId585" Type="http://schemas.openxmlformats.org/officeDocument/2006/relationships/image" Target="../media/image1108.png"/><Relationship Id="rId792" Type="http://schemas.openxmlformats.org/officeDocument/2006/relationships/customXml" Target="../ink/ink1813.xml"/><Relationship Id="rId806" Type="http://schemas.openxmlformats.org/officeDocument/2006/relationships/customXml" Target="../ink/ink1820.xml"/><Relationship Id="rId6" Type="http://schemas.openxmlformats.org/officeDocument/2006/relationships/customXml" Target="../ink/ink1420.xml"/><Relationship Id="rId238" Type="http://schemas.openxmlformats.org/officeDocument/2006/relationships/customXml" Target="../ink/ink1536.xml"/><Relationship Id="rId445" Type="http://schemas.openxmlformats.org/officeDocument/2006/relationships/image" Target="../media/image1037.png"/><Relationship Id="rId652" Type="http://schemas.openxmlformats.org/officeDocument/2006/relationships/customXml" Target="../ink/ink1743.xml"/><Relationship Id="rId291" Type="http://schemas.openxmlformats.org/officeDocument/2006/relationships/image" Target="../media/image958.png"/><Relationship Id="rId305" Type="http://schemas.openxmlformats.org/officeDocument/2006/relationships/image" Target="../media/image965.png"/><Relationship Id="rId512" Type="http://schemas.openxmlformats.org/officeDocument/2006/relationships/customXml" Target="../ink/ink1673.xml"/><Relationship Id="rId86" Type="http://schemas.openxmlformats.org/officeDocument/2006/relationships/customXml" Target="../ink/ink1460.xml"/><Relationship Id="rId151" Type="http://schemas.openxmlformats.org/officeDocument/2006/relationships/image" Target="../media/image888.png"/><Relationship Id="rId389" Type="http://schemas.openxmlformats.org/officeDocument/2006/relationships/image" Target="../media/image1009.png"/><Relationship Id="rId596" Type="http://schemas.openxmlformats.org/officeDocument/2006/relationships/customXml" Target="../ink/ink1715.xml"/><Relationship Id="rId817" Type="http://schemas.openxmlformats.org/officeDocument/2006/relationships/image" Target="../media/image1224.png"/><Relationship Id="rId249" Type="http://schemas.openxmlformats.org/officeDocument/2006/relationships/image" Target="../media/image937.png"/><Relationship Id="rId456" Type="http://schemas.openxmlformats.org/officeDocument/2006/relationships/customXml" Target="../ink/ink1645.xml"/><Relationship Id="rId663" Type="http://schemas.openxmlformats.org/officeDocument/2006/relationships/image" Target="../media/image1147.png"/><Relationship Id="rId870" Type="http://schemas.openxmlformats.org/officeDocument/2006/relationships/customXml" Target="../ink/ink1852.xml"/><Relationship Id="rId13" Type="http://schemas.openxmlformats.org/officeDocument/2006/relationships/image" Target="../media/image819.png"/><Relationship Id="rId109" Type="http://schemas.openxmlformats.org/officeDocument/2006/relationships/image" Target="../media/image867.png"/><Relationship Id="rId316" Type="http://schemas.openxmlformats.org/officeDocument/2006/relationships/customXml" Target="../ink/ink1575.xml"/><Relationship Id="rId523" Type="http://schemas.openxmlformats.org/officeDocument/2006/relationships/image" Target="../media/image1076.png"/><Relationship Id="rId97" Type="http://schemas.openxmlformats.org/officeDocument/2006/relationships/image" Target="../media/image861.png"/><Relationship Id="rId730" Type="http://schemas.openxmlformats.org/officeDocument/2006/relationships/customXml" Target="../ink/ink1782.xml"/><Relationship Id="rId828" Type="http://schemas.openxmlformats.org/officeDocument/2006/relationships/customXml" Target="../ink/ink1831.xml"/><Relationship Id="rId162" Type="http://schemas.openxmlformats.org/officeDocument/2006/relationships/customXml" Target="../ink/ink1498.xml"/><Relationship Id="rId467" Type="http://schemas.openxmlformats.org/officeDocument/2006/relationships/image" Target="../media/image1048.png"/><Relationship Id="rId674" Type="http://schemas.openxmlformats.org/officeDocument/2006/relationships/customXml" Target="../ink/ink1754.xml"/><Relationship Id="rId881" Type="http://schemas.openxmlformats.org/officeDocument/2006/relationships/image" Target="../media/image1256.png"/><Relationship Id="rId24" Type="http://schemas.openxmlformats.org/officeDocument/2006/relationships/customXml" Target="../ink/ink1429.xml"/><Relationship Id="rId327" Type="http://schemas.openxmlformats.org/officeDocument/2006/relationships/image" Target="../media/image976.png"/><Relationship Id="rId534" Type="http://schemas.openxmlformats.org/officeDocument/2006/relationships/customXml" Target="../ink/ink1684.xml"/><Relationship Id="rId741" Type="http://schemas.openxmlformats.org/officeDocument/2006/relationships/image" Target="../media/image1186.png"/><Relationship Id="rId839" Type="http://schemas.openxmlformats.org/officeDocument/2006/relationships/image" Target="../media/image1235.png"/><Relationship Id="rId173" Type="http://schemas.openxmlformats.org/officeDocument/2006/relationships/image" Target="../media/image899.png"/><Relationship Id="rId380" Type="http://schemas.openxmlformats.org/officeDocument/2006/relationships/customXml" Target="../ink/ink1607.xml"/><Relationship Id="rId601" Type="http://schemas.openxmlformats.org/officeDocument/2006/relationships/image" Target="../media/image1116.png"/><Relationship Id="rId240" Type="http://schemas.openxmlformats.org/officeDocument/2006/relationships/customXml" Target="../ink/ink1537.xml"/><Relationship Id="rId478" Type="http://schemas.openxmlformats.org/officeDocument/2006/relationships/customXml" Target="../ink/ink1656.xml"/><Relationship Id="rId685" Type="http://schemas.openxmlformats.org/officeDocument/2006/relationships/image" Target="../media/image1158.png"/><Relationship Id="rId892" Type="http://schemas.openxmlformats.org/officeDocument/2006/relationships/customXml" Target="../ink/ink1863.xml"/><Relationship Id="rId906" Type="http://schemas.openxmlformats.org/officeDocument/2006/relationships/customXml" Target="../ink/ink1870.xml"/><Relationship Id="rId35" Type="http://schemas.openxmlformats.org/officeDocument/2006/relationships/image" Target="../media/image830.png"/><Relationship Id="rId100" Type="http://schemas.openxmlformats.org/officeDocument/2006/relationships/customXml" Target="../ink/ink1467.xml"/><Relationship Id="rId338" Type="http://schemas.openxmlformats.org/officeDocument/2006/relationships/customXml" Target="../ink/ink1586.xml"/><Relationship Id="rId545" Type="http://schemas.openxmlformats.org/officeDocument/2006/relationships/image" Target="../media/image1087.png"/><Relationship Id="rId752" Type="http://schemas.openxmlformats.org/officeDocument/2006/relationships/customXml" Target="../ink/ink1793.xml"/><Relationship Id="rId184" Type="http://schemas.openxmlformats.org/officeDocument/2006/relationships/customXml" Target="../ink/ink1509.xml"/><Relationship Id="rId391" Type="http://schemas.openxmlformats.org/officeDocument/2006/relationships/image" Target="../media/image1010.png"/><Relationship Id="rId405" Type="http://schemas.openxmlformats.org/officeDocument/2006/relationships/image" Target="../media/image1017.png"/><Relationship Id="rId612" Type="http://schemas.openxmlformats.org/officeDocument/2006/relationships/customXml" Target="../ink/ink1723.xml"/><Relationship Id="rId251" Type="http://schemas.openxmlformats.org/officeDocument/2006/relationships/image" Target="../media/image938.png"/><Relationship Id="rId489" Type="http://schemas.openxmlformats.org/officeDocument/2006/relationships/image" Target="../media/image1059.png"/><Relationship Id="rId696" Type="http://schemas.openxmlformats.org/officeDocument/2006/relationships/customXml" Target="../ink/ink1765.xml"/><Relationship Id="rId917" Type="http://schemas.openxmlformats.org/officeDocument/2006/relationships/image" Target="../media/image1274.png"/><Relationship Id="rId46" Type="http://schemas.openxmlformats.org/officeDocument/2006/relationships/customXml" Target="../ink/ink1440.xml"/><Relationship Id="rId349" Type="http://schemas.openxmlformats.org/officeDocument/2006/relationships/image" Target="../media/image988.png"/><Relationship Id="rId556" Type="http://schemas.openxmlformats.org/officeDocument/2006/relationships/customXml" Target="../ink/ink1695.xml"/><Relationship Id="rId763" Type="http://schemas.openxmlformats.org/officeDocument/2006/relationships/image" Target="../media/image1197.png"/><Relationship Id="rId111" Type="http://schemas.openxmlformats.org/officeDocument/2006/relationships/image" Target="../media/image868.png"/><Relationship Id="rId195" Type="http://schemas.openxmlformats.org/officeDocument/2006/relationships/image" Target="../media/image910.png"/><Relationship Id="rId209" Type="http://schemas.openxmlformats.org/officeDocument/2006/relationships/image" Target="../media/image917.png"/><Relationship Id="rId416" Type="http://schemas.openxmlformats.org/officeDocument/2006/relationships/customXml" Target="../ink/ink1625.xml"/><Relationship Id="rId623" Type="http://schemas.openxmlformats.org/officeDocument/2006/relationships/image" Target="../media/image1127.png"/><Relationship Id="rId830" Type="http://schemas.openxmlformats.org/officeDocument/2006/relationships/customXml" Target="../ink/ink1832.xml"/><Relationship Id="rId928" Type="http://schemas.openxmlformats.org/officeDocument/2006/relationships/customXml" Target="../ink/ink1881.xml"/><Relationship Id="rId57" Type="http://schemas.openxmlformats.org/officeDocument/2006/relationships/image" Target="../media/image841.png"/><Relationship Id="rId262" Type="http://schemas.openxmlformats.org/officeDocument/2006/relationships/customXml" Target="../ink/ink1548.xml"/><Relationship Id="rId567" Type="http://schemas.openxmlformats.org/officeDocument/2006/relationships/image" Target="../media/image1099.png"/><Relationship Id="rId122" Type="http://schemas.openxmlformats.org/officeDocument/2006/relationships/customXml" Target="../ink/ink1478.xml"/><Relationship Id="rId774" Type="http://schemas.openxmlformats.org/officeDocument/2006/relationships/customXml" Target="../ink/ink1804.xml"/><Relationship Id="rId427" Type="http://schemas.openxmlformats.org/officeDocument/2006/relationships/image" Target="../media/image1028.png"/><Relationship Id="rId634" Type="http://schemas.openxmlformats.org/officeDocument/2006/relationships/customXml" Target="../ink/ink1734.xml"/><Relationship Id="rId841" Type="http://schemas.openxmlformats.org/officeDocument/2006/relationships/image" Target="../media/image1236.png"/><Relationship Id="rId273" Type="http://schemas.openxmlformats.org/officeDocument/2006/relationships/image" Target="../media/image949.png"/><Relationship Id="rId480" Type="http://schemas.openxmlformats.org/officeDocument/2006/relationships/customXml" Target="../ink/ink1657.xml"/><Relationship Id="rId701" Type="http://schemas.openxmlformats.org/officeDocument/2006/relationships/image" Target="../media/image1166.png"/><Relationship Id="rId939" Type="http://schemas.openxmlformats.org/officeDocument/2006/relationships/image" Target="../media/image1285.png"/><Relationship Id="rId68" Type="http://schemas.openxmlformats.org/officeDocument/2006/relationships/customXml" Target="../ink/ink1451.xml"/><Relationship Id="rId133" Type="http://schemas.openxmlformats.org/officeDocument/2006/relationships/image" Target="../media/image879.png"/><Relationship Id="rId340" Type="http://schemas.openxmlformats.org/officeDocument/2006/relationships/customXml" Target="../ink/ink1587.xml"/><Relationship Id="rId578" Type="http://schemas.openxmlformats.org/officeDocument/2006/relationships/customXml" Target="../ink/ink1706.xml"/><Relationship Id="rId785" Type="http://schemas.openxmlformats.org/officeDocument/2006/relationships/image" Target="../media/image1208.png"/><Relationship Id="rId200" Type="http://schemas.openxmlformats.org/officeDocument/2006/relationships/customXml" Target="../ink/ink1517.xml"/><Relationship Id="rId438" Type="http://schemas.openxmlformats.org/officeDocument/2006/relationships/customXml" Target="../ink/ink1636.xml"/><Relationship Id="rId645" Type="http://schemas.openxmlformats.org/officeDocument/2006/relationships/image" Target="../media/image1138.png"/><Relationship Id="rId852" Type="http://schemas.openxmlformats.org/officeDocument/2006/relationships/customXml" Target="../ink/ink1843.xml"/><Relationship Id="rId284" Type="http://schemas.openxmlformats.org/officeDocument/2006/relationships/customXml" Target="../ink/ink1559.xml"/><Relationship Id="rId491" Type="http://schemas.openxmlformats.org/officeDocument/2006/relationships/image" Target="../media/image1060.png"/><Relationship Id="rId505" Type="http://schemas.openxmlformats.org/officeDocument/2006/relationships/image" Target="../media/image1067.png"/><Relationship Id="rId712" Type="http://schemas.openxmlformats.org/officeDocument/2006/relationships/customXml" Target="../ink/ink1773.xml"/><Relationship Id="rId79" Type="http://schemas.openxmlformats.org/officeDocument/2006/relationships/image" Target="../media/image852.png"/><Relationship Id="rId144" Type="http://schemas.openxmlformats.org/officeDocument/2006/relationships/customXml" Target="../ink/ink1489.xml"/><Relationship Id="rId589" Type="http://schemas.openxmlformats.org/officeDocument/2006/relationships/image" Target="../media/image1110.png"/><Relationship Id="rId796" Type="http://schemas.openxmlformats.org/officeDocument/2006/relationships/customXml" Target="../ink/ink1815.xml"/><Relationship Id="rId351" Type="http://schemas.openxmlformats.org/officeDocument/2006/relationships/image" Target="../media/image989.png"/><Relationship Id="rId449" Type="http://schemas.openxmlformats.org/officeDocument/2006/relationships/image" Target="../media/image1039.png"/><Relationship Id="rId656" Type="http://schemas.openxmlformats.org/officeDocument/2006/relationships/customXml" Target="../ink/ink1745.xml"/><Relationship Id="rId863" Type="http://schemas.openxmlformats.org/officeDocument/2006/relationships/image" Target="../media/image1247.png"/><Relationship Id="rId211" Type="http://schemas.openxmlformats.org/officeDocument/2006/relationships/image" Target="../media/image918.png"/><Relationship Id="rId295" Type="http://schemas.openxmlformats.org/officeDocument/2006/relationships/image" Target="../media/image960.png"/><Relationship Id="rId309" Type="http://schemas.openxmlformats.org/officeDocument/2006/relationships/image" Target="../media/image967.png"/><Relationship Id="rId516" Type="http://schemas.openxmlformats.org/officeDocument/2006/relationships/customXml" Target="../ink/ink1675.xml"/><Relationship Id="rId723" Type="http://schemas.openxmlformats.org/officeDocument/2006/relationships/image" Target="../media/image1177.png"/><Relationship Id="rId930" Type="http://schemas.openxmlformats.org/officeDocument/2006/relationships/customXml" Target="../ink/ink1882.xml"/><Relationship Id="rId155" Type="http://schemas.openxmlformats.org/officeDocument/2006/relationships/image" Target="../media/image890.png"/><Relationship Id="rId362" Type="http://schemas.openxmlformats.org/officeDocument/2006/relationships/customXml" Target="../ink/ink1598.xml"/><Relationship Id="rId222" Type="http://schemas.openxmlformats.org/officeDocument/2006/relationships/customXml" Target="../ink/ink1528.xml"/><Relationship Id="rId667" Type="http://schemas.openxmlformats.org/officeDocument/2006/relationships/image" Target="../media/image1149.png"/><Relationship Id="rId874" Type="http://schemas.openxmlformats.org/officeDocument/2006/relationships/customXml" Target="../ink/ink1854.xml"/><Relationship Id="rId17" Type="http://schemas.openxmlformats.org/officeDocument/2006/relationships/image" Target="../media/image821.png"/><Relationship Id="rId527" Type="http://schemas.openxmlformats.org/officeDocument/2006/relationships/image" Target="../media/image1078.png"/><Relationship Id="rId734" Type="http://schemas.openxmlformats.org/officeDocument/2006/relationships/customXml" Target="../ink/ink1784.xml"/><Relationship Id="rId941" Type="http://schemas.openxmlformats.org/officeDocument/2006/relationships/image" Target="../media/image1286.png"/><Relationship Id="rId70" Type="http://schemas.openxmlformats.org/officeDocument/2006/relationships/customXml" Target="../ink/ink1452.xml"/><Relationship Id="rId166" Type="http://schemas.openxmlformats.org/officeDocument/2006/relationships/customXml" Target="../ink/ink1500.xml"/><Relationship Id="rId373" Type="http://schemas.openxmlformats.org/officeDocument/2006/relationships/image" Target="../media/image1000.png"/><Relationship Id="rId580" Type="http://schemas.openxmlformats.org/officeDocument/2006/relationships/customXml" Target="../ink/ink1707.xml"/><Relationship Id="rId801" Type="http://schemas.openxmlformats.org/officeDocument/2006/relationships/image" Target="../media/image121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29.png"/><Relationship Id="rId440" Type="http://schemas.openxmlformats.org/officeDocument/2006/relationships/customXml" Target="../ink/ink1637.xml"/><Relationship Id="rId678" Type="http://schemas.openxmlformats.org/officeDocument/2006/relationships/customXml" Target="../ink/ink1756.xml"/><Relationship Id="rId885" Type="http://schemas.openxmlformats.org/officeDocument/2006/relationships/image" Target="../media/image1258.png"/><Relationship Id="rId28" Type="http://schemas.openxmlformats.org/officeDocument/2006/relationships/customXml" Target="../ink/ink1431.xml"/><Relationship Id="rId300" Type="http://schemas.openxmlformats.org/officeDocument/2006/relationships/customXml" Target="../ink/ink1567.xml"/><Relationship Id="rId538" Type="http://schemas.openxmlformats.org/officeDocument/2006/relationships/customXml" Target="../ink/ink1686.xml"/><Relationship Id="rId745" Type="http://schemas.openxmlformats.org/officeDocument/2006/relationships/image" Target="../media/image1188.png"/><Relationship Id="rId952" Type="http://schemas.openxmlformats.org/officeDocument/2006/relationships/customXml" Target="../ink/ink1893.xml"/><Relationship Id="rId81" Type="http://schemas.openxmlformats.org/officeDocument/2006/relationships/image" Target="../media/image853.png"/><Relationship Id="rId177" Type="http://schemas.openxmlformats.org/officeDocument/2006/relationships/image" Target="../media/image901.png"/><Relationship Id="rId384" Type="http://schemas.openxmlformats.org/officeDocument/2006/relationships/customXml" Target="../ink/ink1609.xml"/><Relationship Id="rId591" Type="http://schemas.openxmlformats.org/officeDocument/2006/relationships/image" Target="../media/image1111.png"/><Relationship Id="rId605" Type="http://schemas.openxmlformats.org/officeDocument/2006/relationships/image" Target="../media/image1118.png"/><Relationship Id="rId812" Type="http://schemas.openxmlformats.org/officeDocument/2006/relationships/customXml" Target="../ink/ink1823.xml"/><Relationship Id="rId202" Type="http://schemas.openxmlformats.org/officeDocument/2006/relationships/customXml" Target="../ink/ink1518.xml"/><Relationship Id="rId244" Type="http://schemas.openxmlformats.org/officeDocument/2006/relationships/customXml" Target="../ink/ink1539.xml"/><Relationship Id="rId647" Type="http://schemas.openxmlformats.org/officeDocument/2006/relationships/image" Target="../media/image1139.png"/><Relationship Id="rId689" Type="http://schemas.openxmlformats.org/officeDocument/2006/relationships/image" Target="../media/image1160.png"/><Relationship Id="rId854" Type="http://schemas.openxmlformats.org/officeDocument/2006/relationships/customXml" Target="../ink/ink1844.xml"/><Relationship Id="rId896" Type="http://schemas.openxmlformats.org/officeDocument/2006/relationships/customXml" Target="../ink/ink1865.xml"/><Relationship Id="rId39" Type="http://schemas.openxmlformats.org/officeDocument/2006/relationships/image" Target="../media/image832.png"/><Relationship Id="rId286" Type="http://schemas.openxmlformats.org/officeDocument/2006/relationships/customXml" Target="../ink/ink1560.xml"/><Relationship Id="rId451" Type="http://schemas.openxmlformats.org/officeDocument/2006/relationships/image" Target="../media/image1040.png"/><Relationship Id="rId493" Type="http://schemas.openxmlformats.org/officeDocument/2006/relationships/image" Target="../media/image1061.png"/><Relationship Id="rId507" Type="http://schemas.openxmlformats.org/officeDocument/2006/relationships/image" Target="../media/image1068.png"/><Relationship Id="rId549" Type="http://schemas.openxmlformats.org/officeDocument/2006/relationships/image" Target="../media/image1089.png"/><Relationship Id="rId714" Type="http://schemas.openxmlformats.org/officeDocument/2006/relationships/customXml" Target="../ink/ink1774.xml"/><Relationship Id="rId756" Type="http://schemas.openxmlformats.org/officeDocument/2006/relationships/customXml" Target="../ink/ink1795.xml"/><Relationship Id="rId921" Type="http://schemas.openxmlformats.org/officeDocument/2006/relationships/image" Target="../media/image1276.png"/><Relationship Id="rId50" Type="http://schemas.openxmlformats.org/officeDocument/2006/relationships/customXml" Target="../ink/ink1442.xml"/><Relationship Id="rId104" Type="http://schemas.openxmlformats.org/officeDocument/2006/relationships/customXml" Target="../ink/ink1469.xml"/><Relationship Id="rId146" Type="http://schemas.openxmlformats.org/officeDocument/2006/relationships/customXml" Target="../ink/ink1490.xml"/><Relationship Id="rId188" Type="http://schemas.openxmlformats.org/officeDocument/2006/relationships/customXml" Target="../ink/ink1511.xml"/><Relationship Id="rId311" Type="http://schemas.openxmlformats.org/officeDocument/2006/relationships/image" Target="../media/image968.png"/><Relationship Id="rId353" Type="http://schemas.openxmlformats.org/officeDocument/2006/relationships/image" Target="../media/image990.png"/><Relationship Id="rId395" Type="http://schemas.openxmlformats.org/officeDocument/2006/relationships/image" Target="../media/image1012.png"/><Relationship Id="rId409" Type="http://schemas.openxmlformats.org/officeDocument/2006/relationships/image" Target="../media/image1019.png"/><Relationship Id="rId560" Type="http://schemas.openxmlformats.org/officeDocument/2006/relationships/customXml" Target="../ink/ink1697.xml"/><Relationship Id="rId798" Type="http://schemas.openxmlformats.org/officeDocument/2006/relationships/customXml" Target="../ink/ink1816.xml"/><Relationship Id="rId92" Type="http://schemas.openxmlformats.org/officeDocument/2006/relationships/customXml" Target="../ink/ink1463.xml"/><Relationship Id="rId213" Type="http://schemas.openxmlformats.org/officeDocument/2006/relationships/image" Target="../media/image919.png"/><Relationship Id="rId420" Type="http://schemas.openxmlformats.org/officeDocument/2006/relationships/customXml" Target="../ink/ink1627.xml"/><Relationship Id="rId616" Type="http://schemas.openxmlformats.org/officeDocument/2006/relationships/customXml" Target="../ink/ink1725.xml"/><Relationship Id="rId658" Type="http://schemas.openxmlformats.org/officeDocument/2006/relationships/customXml" Target="../ink/ink1746.xml"/><Relationship Id="rId823" Type="http://schemas.openxmlformats.org/officeDocument/2006/relationships/image" Target="../media/image1227.png"/><Relationship Id="rId865" Type="http://schemas.openxmlformats.org/officeDocument/2006/relationships/image" Target="../media/image1248.png"/><Relationship Id="rId255" Type="http://schemas.openxmlformats.org/officeDocument/2006/relationships/image" Target="../media/image940.png"/><Relationship Id="rId297" Type="http://schemas.openxmlformats.org/officeDocument/2006/relationships/image" Target="../media/image961.png"/><Relationship Id="rId462" Type="http://schemas.openxmlformats.org/officeDocument/2006/relationships/customXml" Target="../ink/ink1648.xml"/><Relationship Id="rId518" Type="http://schemas.openxmlformats.org/officeDocument/2006/relationships/customXml" Target="../ink/ink1676.xml"/><Relationship Id="rId725" Type="http://schemas.openxmlformats.org/officeDocument/2006/relationships/image" Target="../media/image1178.png"/><Relationship Id="rId932" Type="http://schemas.openxmlformats.org/officeDocument/2006/relationships/customXml" Target="../ink/ink1883.xml"/><Relationship Id="rId115" Type="http://schemas.openxmlformats.org/officeDocument/2006/relationships/image" Target="../media/image870.png"/><Relationship Id="rId157" Type="http://schemas.openxmlformats.org/officeDocument/2006/relationships/image" Target="../media/image891.png"/><Relationship Id="rId322" Type="http://schemas.openxmlformats.org/officeDocument/2006/relationships/customXml" Target="../ink/ink1578.xml"/><Relationship Id="rId364" Type="http://schemas.openxmlformats.org/officeDocument/2006/relationships/customXml" Target="../ink/ink1599.xml"/><Relationship Id="rId767" Type="http://schemas.openxmlformats.org/officeDocument/2006/relationships/image" Target="../media/image1199.png"/><Relationship Id="rId61" Type="http://schemas.openxmlformats.org/officeDocument/2006/relationships/image" Target="../media/image843.png"/><Relationship Id="rId199" Type="http://schemas.openxmlformats.org/officeDocument/2006/relationships/image" Target="../media/image912.png"/><Relationship Id="rId571" Type="http://schemas.openxmlformats.org/officeDocument/2006/relationships/image" Target="../media/image1101.png"/><Relationship Id="rId627" Type="http://schemas.openxmlformats.org/officeDocument/2006/relationships/image" Target="../media/image1129.png"/><Relationship Id="rId669" Type="http://schemas.openxmlformats.org/officeDocument/2006/relationships/image" Target="../media/image1150.png"/><Relationship Id="rId834" Type="http://schemas.openxmlformats.org/officeDocument/2006/relationships/customXml" Target="../ink/ink1834.xml"/><Relationship Id="rId876" Type="http://schemas.openxmlformats.org/officeDocument/2006/relationships/customXml" Target="../ink/ink1855.xml"/><Relationship Id="rId19" Type="http://schemas.openxmlformats.org/officeDocument/2006/relationships/image" Target="../media/image822.png"/><Relationship Id="rId224" Type="http://schemas.openxmlformats.org/officeDocument/2006/relationships/customXml" Target="../ink/ink1529.xml"/><Relationship Id="rId266" Type="http://schemas.openxmlformats.org/officeDocument/2006/relationships/customXml" Target="../ink/ink1550.xml"/><Relationship Id="rId431" Type="http://schemas.openxmlformats.org/officeDocument/2006/relationships/image" Target="../media/image1030.png"/><Relationship Id="rId473" Type="http://schemas.openxmlformats.org/officeDocument/2006/relationships/image" Target="../media/image1051.png"/><Relationship Id="rId529" Type="http://schemas.openxmlformats.org/officeDocument/2006/relationships/image" Target="../media/image1079.png"/><Relationship Id="rId680" Type="http://schemas.openxmlformats.org/officeDocument/2006/relationships/customXml" Target="../ink/ink1757.xml"/><Relationship Id="rId736" Type="http://schemas.openxmlformats.org/officeDocument/2006/relationships/customXml" Target="../ink/ink1785.xml"/><Relationship Id="rId901" Type="http://schemas.openxmlformats.org/officeDocument/2006/relationships/image" Target="../media/image1266.png"/><Relationship Id="rId30" Type="http://schemas.openxmlformats.org/officeDocument/2006/relationships/customXml" Target="../ink/ink1432.xml"/><Relationship Id="rId126" Type="http://schemas.openxmlformats.org/officeDocument/2006/relationships/customXml" Target="../ink/ink1480.xml"/><Relationship Id="rId168" Type="http://schemas.openxmlformats.org/officeDocument/2006/relationships/customXml" Target="../ink/ink1501.xml"/><Relationship Id="rId333" Type="http://schemas.openxmlformats.org/officeDocument/2006/relationships/image" Target="../media/image979.png"/><Relationship Id="rId540" Type="http://schemas.openxmlformats.org/officeDocument/2006/relationships/customXml" Target="../ink/ink1687.xml"/><Relationship Id="rId778" Type="http://schemas.openxmlformats.org/officeDocument/2006/relationships/customXml" Target="../ink/ink1806.xml"/><Relationship Id="rId943" Type="http://schemas.openxmlformats.org/officeDocument/2006/relationships/image" Target="../media/image1287.png"/><Relationship Id="rId72" Type="http://schemas.openxmlformats.org/officeDocument/2006/relationships/customXml" Target="../ink/ink1453.xml"/><Relationship Id="rId375" Type="http://schemas.openxmlformats.org/officeDocument/2006/relationships/image" Target="../media/image1001.png"/><Relationship Id="rId582" Type="http://schemas.openxmlformats.org/officeDocument/2006/relationships/customXml" Target="../ink/ink1708.xml"/><Relationship Id="rId638" Type="http://schemas.openxmlformats.org/officeDocument/2006/relationships/customXml" Target="../ink/ink1736.xml"/><Relationship Id="rId803" Type="http://schemas.openxmlformats.org/officeDocument/2006/relationships/image" Target="../media/image1217.png"/><Relationship Id="rId845" Type="http://schemas.openxmlformats.org/officeDocument/2006/relationships/image" Target="../media/image1238.png"/><Relationship Id="rId3" Type="http://schemas.openxmlformats.org/officeDocument/2006/relationships/image" Target="NULL"/><Relationship Id="rId235" Type="http://schemas.openxmlformats.org/officeDocument/2006/relationships/image" Target="../media/image930.png"/><Relationship Id="rId277" Type="http://schemas.openxmlformats.org/officeDocument/2006/relationships/image" Target="../media/image951.png"/><Relationship Id="rId400" Type="http://schemas.openxmlformats.org/officeDocument/2006/relationships/customXml" Target="../ink/ink1617.xml"/><Relationship Id="rId442" Type="http://schemas.openxmlformats.org/officeDocument/2006/relationships/customXml" Target="../ink/ink1638.xml"/><Relationship Id="rId484" Type="http://schemas.openxmlformats.org/officeDocument/2006/relationships/customXml" Target="../ink/ink1659.xml"/><Relationship Id="rId705" Type="http://schemas.openxmlformats.org/officeDocument/2006/relationships/image" Target="../media/image1168.png"/><Relationship Id="rId887" Type="http://schemas.openxmlformats.org/officeDocument/2006/relationships/image" Target="../media/image1259.png"/><Relationship Id="rId137" Type="http://schemas.openxmlformats.org/officeDocument/2006/relationships/image" Target="../media/image881.png"/><Relationship Id="rId302" Type="http://schemas.openxmlformats.org/officeDocument/2006/relationships/customXml" Target="../ink/ink1568.xml"/><Relationship Id="rId344" Type="http://schemas.openxmlformats.org/officeDocument/2006/relationships/customXml" Target="../ink/ink1589.xml"/><Relationship Id="rId691" Type="http://schemas.openxmlformats.org/officeDocument/2006/relationships/image" Target="../media/image1161.png"/><Relationship Id="rId747" Type="http://schemas.openxmlformats.org/officeDocument/2006/relationships/image" Target="../media/image1189.png"/><Relationship Id="rId789" Type="http://schemas.openxmlformats.org/officeDocument/2006/relationships/image" Target="../media/image1210.png"/><Relationship Id="rId912" Type="http://schemas.openxmlformats.org/officeDocument/2006/relationships/customXml" Target="../ink/ink1873.xml"/><Relationship Id="rId954" Type="http://schemas.openxmlformats.org/officeDocument/2006/relationships/customXml" Target="../ink/ink1894.xml"/><Relationship Id="rId41" Type="http://schemas.openxmlformats.org/officeDocument/2006/relationships/image" Target="../media/image833.png"/><Relationship Id="rId83" Type="http://schemas.openxmlformats.org/officeDocument/2006/relationships/image" Target="../media/image854.png"/><Relationship Id="rId179" Type="http://schemas.openxmlformats.org/officeDocument/2006/relationships/image" Target="../media/image902.png"/><Relationship Id="rId386" Type="http://schemas.openxmlformats.org/officeDocument/2006/relationships/customXml" Target="../ink/ink1610.xml"/><Relationship Id="rId551" Type="http://schemas.openxmlformats.org/officeDocument/2006/relationships/image" Target="../media/image1091.png"/><Relationship Id="rId593" Type="http://schemas.openxmlformats.org/officeDocument/2006/relationships/image" Target="../media/image1112.png"/><Relationship Id="rId607" Type="http://schemas.openxmlformats.org/officeDocument/2006/relationships/image" Target="../media/image1119.png"/><Relationship Id="rId649" Type="http://schemas.openxmlformats.org/officeDocument/2006/relationships/image" Target="../media/image1140.png"/><Relationship Id="rId814" Type="http://schemas.openxmlformats.org/officeDocument/2006/relationships/customXml" Target="../ink/ink1824.xml"/><Relationship Id="rId856" Type="http://schemas.openxmlformats.org/officeDocument/2006/relationships/customXml" Target="../ink/ink1845.xml"/><Relationship Id="rId190" Type="http://schemas.openxmlformats.org/officeDocument/2006/relationships/customXml" Target="../ink/ink1512.xml"/><Relationship Id="rId204" Type="http://schemas.openxmlformats.org/officeDocument/2006/relationships/customXml" Target="../ink/ink1519.xml"/><Relationship Id="rId246" Type="http://schemas.openxmlformats.org/officeDocument/2006/relationships/customXml" Target="../ink/ink1540.xml"/><Relationship Id="rId288" Type="http://schemas.openxmlformats.org/officeDocument/2006/relationships/customXml" Target="../ink/ink1561.xml"/><Relationship Id="rId411" Type="http://schemas.openxmlformats.org/officeDocument/2006/relationships/image" Target="../media/image1020.png"/><Relationship Id="rId453" Type="http://schemas.openxmlformats.org/officeDocument/2006/relationships/image" Target="../media/image1041.png"/><Relationship Id="rId509" Type="http://schemas.openxmlformats.org/officeDocument/2006/relationships/image" Target="../media/image1069.png"/><Relationship Id="rId660" Type="http://schemas.openxmlformats.org/officeDocument/2006/relationships/customXml" Target="../ink/ink1747.xml"/><Relationship Id="rId898" Type="http://schemas.openxmlformats.org/officeDocument/2006/relationships/customXml" Target="../ink/ink1866.xml"/><Relationship Id="rId106" Type="http://schemas.openxmlformats.org/officeDocument/2006/relationships/customXml" Target="../ink/ink1470.xml"/><Relationship Id="rId313" Type="http://schemas.openxmlformats.org/officeDocument/2006/relationships/image" Target="../media/image969.png"/><Relationship Id="rId495" Type="http://schemas.openxmlformats.org/officeDocument/2006/relationships/image" Target="../media/image1062.png"/><Relationship Id="rId716" Type="http://schemas.openxmlformats.org/officeDocument/2006/relationships/customXml" Target="../ink/ink1775.xml"/><Relationship Id="rId758" Type="http://schemas.openxmlformats.org/officeDocument/2006/relationships/customXml" Target="../ink/ink1796.xml"/><Relationship Id="rId923" Type="http://schemas.openxmlformats.org/officeDocument/2006/relationships/image" Target="../media/image1277.png"/><Relationship Id="rId10" Type="http://schemas.openxmlformats.org/officeDocument/2006/relationships/customXml" Target="../ink/ink1422.xml"/><Relationship Id="rId52" Type="http://schemas.openxmlformats.org/officeDocument/2006/relationships/customXml" Target="../ink/ink1443.xml"/><Relationship Id="rId94" Type="http://schemas.openxmlformats.org/officeDocument/2006/relationships/customXml" Target="../ink/ink1464.xml"/><Relationship Id="rId148" Type="http://schemas.openxmlformats.org/officeDocument/2006/relationships/customXml" Target="../ink/ink1491.xml"/><Relationship Id="rId355" Type="http://schemas.openxmlformats.org/officeDocument/2006/relationships/image" Target="../media/image991.png"/><Relationship Id="rId397" Type="http://schemas.openxmlformats.org/officeDocument/2006/relationships/image" Target="../media/image1013.png"/><Relationship Id="rId520" Type="http://schemas.openxmlformats.org/officeDocument/2006/relationships/customXml" Target="../ink/ink1677.xml"/><Relationship Id="rId562" Type="http://schemas.openxmlformats.org/officeDocument/2006/relationships/customXml" Target="../ink/ink1698.xml"/><Relationship Id="rId618" Type="http://schemas.openxmlformats.org/officeDocument/2006/relationships/customXml" Target="../ink/ink1726.xml"/><Relationship Id="rId825" Type="http://schemas.openxmlformats.org/officeDocument/2006/relationships/image" Target="../media/image1228.png"/><Relationship Id="rId215" Type="http://schemas.openxmlformats.org/officeDocument/2006/relationships/image" Target="../media/image920.png"/><Relationship Id="rId257" Type="http://schemas.openxmlformats.org/officeDocument/2006/relationships/image" Target="../media/image941.png"/><Relationship Id="rId422" Type="http://schemas.openxmlformats.org/officeDocument/2006/relationships/customXml" Target="../ink/ink1628.xml"/><Relationship Id="rId464" Type="http://schemas.openxmlformats.org/officeDocument/2006/relationships/customXml" Target="../ink/ink1649.xml"/><Relationship Id="rId867" Type="http://schemas.openxmlformats.org/officeDocument/2006/relationships/image" Target="../media/image1249.png"/><Relationship Id="rId299" Type="http://schemas.openxmlformats.org/officeDocument/2006/relationships/image" Target="../media/image962.png"/><Relationship Id="rId727" Type="http://schemas.openxmlformats.org/officeDocument/2006/relationships/image" Target="../media/image1179.png"/><Relationship Id="rId934" Type="http://schemas.openxmlformats.org/officeDocument/2006/relationships/customXml" Target="../ink/ink1884.xml"/><Relationship Id="rId63" Type="http://schemas.openxmlformats.org/officeDocument/2006/relationships/image" Target="../media/image844.png"/><Relationship Id="rId159" Type="http://schemas.openxmlformats.org/officeDocument/2006/relationships/image" Target="../media/image892.png"/><Relationship Id="rId366" Type="http://schemas.openxmlformats.org/officeDocument/2006/relationships/customXml" Target="../ink/ink1600.xml"/><Relationship Id="rId573" Type="http://schemas.openxmlformats.org/officeDocument/2006/relationships/image" Target="../media/image1102.png"/><Relationship Id="rId780" Type="http://schemas.openxmlformats.org/officeDocument/2006/relationships/customXml" Target="../ink/ink1807.xml"/><Relationship Id="rId226" Type="http://schemas.openxmlformats.org/officeDocument/2006/relationships/customXml" Target="../ink/ink1530.xml"/><Relationship Id="rId433" Type="http://schemas.openxmlformats.org/officeDocument/2006/relationships/image" Target="../media/image1031.png"/><Relationship Id="rId878" Type="http://schemas.openxmlformats.org/officeDocument/2006/relationships/customXml" Target="../ink/ink1856.xml"/><Relationship Id="rId640" Type="http://schemas.openxmlformats.org/officeDocument/2006/relationships/customXml" Target="../ink/ink1737.xml"/><Relationship Id="rId738" Type="http://schemas.openxmlformats.org/officeDocument/2006/relationships/customXml" Target="../ink/ink1786.xml"/><Relationship Id="rId945" Type="http://schemas.openxmlformats.org/officeDocument/2006/relationships/image" Target="../media/image1288.png"/><Relationship Id="rId74" Type="http://schemas.openxmlformats.org/officeDocument/2006/relationships/customXml" Target="../ink/ink1454.xml"/><Relationship Id="rId377" Type="http://schemas.openxmlformats.org/officeDocument/2006/relationships/image" Target="../media/image1002.png"/><Relationship Id="rId500" Type="http://schemas.openxmlformats.org/officeDocument/2006/relationships/customXml" Target="../ink/ink1667.xml"/><Relationship Id="rId584" Type="http://schemas.openxmlformats.org/officeDocument/2006/relationships/customXml" Target="../ink/ink1709.xml"/><Relationship Id="rId805" Type="http://schemas.openxmlformats.org/officeDocument/2006/relationships/image" Target="../media/image1218.png"/><Relationship Id="rId5" Type="http://schemas.openxmlformats.org/officeDocument/2006/relationships/image" Target="../media/image815.png"/><Relationship Id="rId237" Type="http://schemas.openxmlformats.org/officeDocument/2006/relationships/image" Target="../media/image931.png"/><Relationship Id="rId791" Type="http://schemas.openxmlformats.org/officeDocument/2006/relationships/image" Target="../media/image1211.png"/><Relationship Id="rId889" Type="http://schemas.openxmlformats.org/officeDocument/2006/relationships/image" Target="../media/image1260.png"/><Relationship Id="rId444" Type="http://schemas.openxmlformats.org/officeDocument/2006/relationships/customXml" Target="../ink/ink1639.xml"/><Relationship Id="rId651" Type="http://schemas.openxmlformats.org/officeDocument/2006/relationships/image" Target="../media/image1141.png"/><Relationship Id="rId749" Type="http://schemas.openxmlformats.org/officeDocument/2006/relationships/image" Target="../media/image1190.png"/><Relationship Id="rId290" Type="http://schemas.openxmlformats.org/officeDocument/2006/relationships/customXml" Target="../ink/ink1562.xml"/><Relationship Id="rId304" Type="http://schemas.openxmlformats.org/officeDocument/2006/relationships/customXml" Target="../ink/ink1569.xml"/><Relationship Id="rId388" Type="http://schemas.openxmlformats.org/officeDocument/2006/relationships/customXml" Target="../ink/ink1611.xml"/><Relationship Id="rId511" Type="http://schemas.openxmlformats.org/officeDocument/2006/relationships/image" Target="../media/image1070.png"/><Relationship Id="rId609" Type="http://schemas.openxmlformats.org/officeDocument/2006/relationships/image" Target="../media/image1120.png"/><Relationship Id="rId85" Type="http://schemas.openxmlformats.org/officeDocument/2006/relationships/image" Target="../media/image855.png"/><Relationship Id="rId150" Type="http://schemas.openxmlformats.org/officeDocument/2006/relationships/customXml" Target="../ink/ink1492.xml"/><Relationship Id="rId595" Type="http://schemas.openxmlformats.org/officeDocument/2006/relationships/image" Target="../media/image1113.png"/><Relationship Id="rId816" Type="http://schemas.openxmlformats.org/officeDocument/2006/relationships/customXml" Target="../ink/ink1825.xml"/><Relationship Id="rId248" Type="http://schemas.openxmlformats.org/officeDocument/2006/relationships/customXml" Target="../ink/ink1541.xml"/><Relationship Id="rId455" Type="http://schemas.openxmlformats.org/officeDocument/2006/relationships/image" Target="../media/image1042.png"/><Relationship Id="rId662" Type="http://schemas.openxmlformats.org/officeDocument/2006/relationships/customXml" Target="../ink/ink1748.xml"/><Relationship Id="rId12" Type="http://schemas.openxmlformats.org/officeDocument/2006/relationships/customXml" Target="../ink/ink1423.xml"/><Relationship Id="rId108" Type="http://schemas.openxmlformats.org/officeDocument/2006/relationships/customXml" Target="../ink/ink1471.xml"/><Relationship Id="rId315" Type="http://schemas.openxmlformats.org/officeDocument/2006/relationships/image" Target="../media/image970.png"/><Relationship Id="rId522" Type="http://schemas.openxmlformats.org/officeDocument/2006/relationships/customXml" Target="../ink/ink1678.xml"/><Relationship Id="rId96" Type="http://schemas.openxmlformats.org/officeDocument/2006/relationships/customXml" Target="../ink/ink1465.xml"/><Relationship Id="rId161" Type="http://schemas.openxmlformats.org/officeDocument/2006/relationships/image" Target="../media/image893.png"/><Relationship Id="rId399" Type="http://schemas.openxmlformats.org/officeDocument/2006/relationships/image" Target="../media/image1014.png"/><Relationship Id="rId827" Type="http://schemas.openxmlformats.org/officeDocument/2006/relationships/image" Target="../media/image1229.png"/><Relationship Id="rId259" Type="http://schemas.openxmlformats.org/officeDocument/2006/relationships/image" Target="../media/image942.png"/><Relationship Id="rId466" Type="http://schemas.openxmlformats.org/officeDocument/2006/relationships/customXml" Target="../ink/ink1650.xml"/><Relationship Id="rId673" Type="http://schemas.openxmlformats.org/officeDocument/2006/relationships/image" Target="../media/image1152.png"/><Relationship Id="rId880" Type="http://schemas.openxmlformats.org/officeDocument/2006/relationships/customXml" Target="../ink/ink1857.xml"/><Relationship Id="rId23" Type="http://schemas.openxmlformats.org/officeDocument/2006/relationships/image" Target="../media/image824.png"/><Relationship Id="rId119" Type="http://schemas.openxmlformats.org/officeDocument/2006/relationships/image" Target="../media/image872.png"/><Relationship Id="rId326" Type="http://schemas.openxmlformats.org/officeDocument/2006/relationships/customXml" Target="../ink/ink1580.xml"/><Relationship Id="rId533" Type="http://schemas.openxmlformats.org/officeDocument/2006/relationships/image" Target="../media/image1081.png"/><Relationship Id="rId740" Type="http://schemas.openxmlformats.org/officeDocument/2006/relationships/customXml" Target="../ink/ink1787.xml"/><Relationship Id="rId838" Type="http://schemas.openxmlformats.org/officeDocument/2006/relationships/customXml" Target="../ink/ink1836.xml"/><Relationship Id="rId172" Type="http://schemas.openxmlformats.org/officeDocument/2006/relationships/customXml" Target="../ink/ink1503.xml"/><Relationship Id="rId477" Type="http://schemas.openxmlformats.org/officeDocument/2006/relationships/image" Target="../media/image1053.png"/><Relationship Id="rId600" Type="http://schemas.openxmlformats.org/officeDocument/2006/relationships/customXml" Target="../ink/ink1717.xml"/><Relationship Id="rId684" Type="http://schemas.openxmlformats.org/officeDocument/2006/relationships/customXml" Target="../ink/ink1759.xml"/><Relationship Id="rId337" Type="http://schemas.openxmlformats.org/officeDocument/2006/relationships/image" Target="../media/image981.png"/><Relationship Id="rId891" Type="http://schemas.openxmlformats.org/officeDocument/2006/relationships/image" Target="../media/image1261.png"/><Relationship Id="rId905" Type="http://schemas.openxmlformats.org/officeDocument/2006/relationships/image" Target="../media/image1268.png"/><Relationship Id="rId34" Type="http://schemas.openxmlformats.org/officeDocument/2006/relationships/customXml" Target="../ink/ink1434.xml"/><Relationship Id="rId544" Type="http://schemas.openxmlformats.org/officeDocument/2006/relationships/customXml" Target="../ink/ink1689.xml"/><Relationship Id="rId751" Type="http://schemas.openxmlformats.org/officeDocument/2006/relationships/image" Target="../media/image1191.png"/><Relationship Id="rId849" Type="http://schemas.openxmlformats.org/officeDocument/2006/relationships/image" Target="../media/image1240.png"/><Relationship Id="rId183" Type="http://schemas.openxmlformats.org/officeDocument/2006/relationships/image" Target="../media/image904.png"/><Relationship Id="rId390" Type="http://schemas.openxmlformats.org/officeDocument/2006/relationships/customXml" Target="../ink/ink1612.xml"/><Relationship Id="rId404" Type="http://schemas.openxmlformats.org/officeDocument/2006/relationships/customXml" Target="../ink/ink1619.xml"/><Relationship Id="rId611" Type="http://schemas.openxmlformats.org/officeDocument/2006/relationships/image" Target="../media/image1121.png"/><Relationship Id="rId250" Type="http://schemas.openxmlformats.org/officeDocument/2006/relationships/customXml" Target="../ink/ink1542.xml"/><Relationship Id="rId488" Type="http://schemas.openxmlformats.org/officeDocument/2006/relationships/customXml" Target="../ink/ink1661.xml"/><Relationship Id="rId695" Type="http://schemas.openxmlformats.org/officeDocument/2006/relationships/image" Target="../media/image1163.png"/><Relationship Id="rId709" Type="http://schemas.openxmlformats.org/officeDocument/2006/relationships/image" Target="../media/image1170.png"/><Relationship Id="rId916" Type="http://schemas.openxmlformats.org/officeDocument/2006/relationships/customXml" Target="../ink/ink1875.xml"/><Relationship Id="rId45" Type="http://schemas.openxmlformats.org/officeDocument/2006/relationships/image" Target="../media/image835.png"/><Relationship Id="rId110" Type="http://schemas.openxmlformats.org/officeDocument/2006/relationships/customXml" Target="../ink/ink1472.xml"/><Relationship Id="rId348" Type="http://schemas.openxmlformats.org/officeDocument/2006/relationships/customXml" Target="../ink/ink1591.xml"/><Relationship Id="rId555" Type="http://schemas.openxmlformats.org/officeDocument/2006/relationships/image" Target="../media/image1093.png"/><Relationship Id="rId762" Type="http://schemas.openxmlformats.org/officeDocument/2006/relationships/customXml" Target="../ink/ink1798.xml"/><Relationship Id="rId194" Type="http://schemas.openxmlformats.org/officeDocument/2006/relationships/customXml" Target="../ink/ink1514.xml"/><Relationship Id="rId208" Type="http://schemas.openxmlformats.org/officeDocument/2006/relationships/customXml" Target="../ink/ink1521.xml"/><Relationship Id="rId415" Type="http://schemas.openxmlformats.org/officeDocument/2006/relationships/image" Target="../media/image1022.png"/><Relationship Id="rId622" Type="http://schemas.openxmlformats.org/officeDocument/2006/relationships/customXml" Target="../ink/ink1728.xml"/><Relationship Id="rId261" Type="http://schemas.openxmlformats.org/officeDocument/2006/relationships/image" Target="../media/image943.png"/><Relationship Id="rId499" Type="http://schemas.openxmlformats.org/officeDocument/2006/relationships/image" Target="../media/image1064.png"/><Relationship Id="rId927" Type="http://schemas.openxmlformats.org/officeDocument/2006/relationships/image" Target="../media/image1279.png"/><Relationship Id="rId56" Type="http://schemas.openxmlformats.org/officeDocument/2006/relationships/customXml" Target="../ink/ink1445.xml"/><Relationship Id="rId359" Type="http://schemas.openxmlformats.org/officeDocument/2006/relationships/image" Target="../media/image993.png"/><Relationship Id="rId566" Type="http://schemas.openxmlformats.org/officeDocument/2006/relationships/customXml" Target="../ink/ink1700.xml"/><Relationship Id="rId773" Type="http://schemas.openxmlformats.org/officeDocument/2006/relationships/image" Target="../media/image1202.png"/><Relationship Id="rId121" Type="http://schemas.openxmlformats.org/officeDocument/2006/relationships/image" Target="../media/image873.png"/><Relationship Id="rId219" Type="http://schemas.openxmlformats.org/officeDocument/2006/relationships/image" Target="../media/image922.png"/><Relationship Id="rId426" Type="http://schemas.openxmlformats.org/officeDocument/2006/relationships/customXml" Target="../ink/ink1630.xml"/><Relationship Id="rId633" Type="http://schemas.openxmlformats.org/officeDocument/2006/relationships/image" Target="../media/image1132.png"/><Relationship Id="rId840" Type="http://schemas.openxmlformats.org/officeDocument/2006/relationships/customXml" Target="../ink/ink1837.xml"/><Relationship Id="rId938" Type="http://schemas.openxmlformats.org/officeDocument/2006/relationships/customXml" Target="../ink/ink1886.xml"/><Relationship Id="rId67" Type="http://schemas.openxmlformats.org/officeDocument/2006/relationships/image" Target="../media/image846.png"/><Relationship Id="rId272" Type="http://schemas.openxmlformats.org/officeDocument/2006/relationships/customXml" Target="../ink/ink1553.xml"/><Relationship Id="rId577" Type="http://schemas.openxmlformats.org/officeDocument/2006/relationships/image" Target="../media/image1104.png"/><Relationship Id="rId700" Type="http://schemas.openxmlformats.org/officeDocument/2006/relationships/customXml" Target="../ink/ink1767.xml"/><Relationship Id="rId132" Type="http://schemas.openxmlformats.org/officeDocument/2006/relationships/customXml" Target="../ink/ink1483.xml"/><Relationship Id="rId784" Type="http://schemas.openxmlformats.org/officeDocument/2006/relationships/customXml" Target="../ink/ink1809.xml"/><Relationship Id="rId437" Type="http://schemas.openxmlformats.org/officeDocument/2006/relationships/image" Target="../media/image1033.png"/><Relationship Id="rId644" Type="http://schemas.openxmlformats.org/officeDocument/2006/relationships/customXml" Target="../ink/ink1739.xml"/><Relationship Id="rId851" Type="http://schemas.openxmlformats.org/officeDocument/2006/relationships/image" Target="../media/image1241.png"/><Relationship Id="rId283" Type="http://schemas.openxmlformats.org/officeDocument/2006/relationships/image" Target="../media/image954.png"/><Relationship Id="rId490" Type="http://schemas.openxmlformats.org/officeDocument/2006/relationships/customXml" Target="../ink/ink1662.xml"/><Relationship Id="rId504" Type="http://schemas.openxmlformats.org/officeDocument/2006/relationships/customXml" Target="../ink/ink1669.xml"/><Relationship Id="rId711" Type="http://schemas.openxmlformats.org/officeDocument/2006/relationships/image" Target="../media/image1171.png"/><Relationship Id="rId949" Type="http://schemas.openxmlformats.org/officeDocument/2006/relationships/image" Target="../media/image1290.png"/><Relationship Id="rId78" Type="http://schemas.openxmlformats.org/officeDocument/2006/relationships/customXml" Target="../ink/ink1456.xml"/><Relationship Id="rId143" Type="http://schemas.openxmlformats.org/officeDocument/2006/relationships/image" Target="../media/image884.png"/><Relationship Id="rId350" Type="http://schemas.openxmlformats.org/officeDocument/2006/relationships/customXml" Target="../ink/ink1592.xml"/><Relationship Id="rId588" Type="http://schemas.openxmlformats.org/officeDocument/2006/relationships/customXml" Target="../ink/ink1711.xml"/><Relationship Id="rId795" Type="http://schemas.openxmlformats.org/officeDocument/2006/relationships/image" Target="../media/image1213.png"/><Relationship Id="rId809" Type="http://schemas.openxmlformats.org/officeDocument/2006/relationships/image" Target="../media/image1220.png"/><Relationship Id="rId9" Type="http://schemas.openxmlformats.org/officeDocument/2006/relationships/image" Target="../media/image817.png"/><Relationship Id="rId210" Type="http://schemas.openxmlformats.org/officeDocument/2006/relationships/customXml" Target="../ink/ink1522.xml"/><Relationship Id="rId448" Type="http://schemas.openxmlformats.org/officeDocument/2006/relationships/customXml" Target="../ink/ink1641.xml"/><Relationship Id="rId655" Type="http://schemas.openxmlformats.org/officeDocument/2006/relationships/image" Target="../media/image1143.png"/><Relationship Id="rId862" Type="http://schemas.openxmlformats.org/officeDocument/2006/relationships/customXml" Target="../ink/ink1848.xml"/><Relationship Id="rId294" Type="http://schemas.openxmlformats.org/officeDocument/2006/relationships/customXml" Target="../ink/ink1564.xml"/><Relationship Id="rId308" Type="http://schemas.openxmlformats.org/officeDocument/2006/relationships/customXml" Target="../ink/ink1571.xml"/><Relationship Id="rId515" Type="http://schemas.openxmlformats.org/officeDocument/2006/relationships/image" Target="../media/image1072.png"/><Relationship Id="rId722" Type="http://schemas.openxmlformats.org/officeDocument/2006/relationships/customXml" Target="../ink/ink1778.xml"/><Relationship Id="rId89" Type="http://schemas.openxmlformats.org/officeDocument/2006/relationships/image" Target="../media/image857.png"/><Relationship Id="rId154" Type="http://schemas.openxmlformats.org/officeDocument/2006/relationships/customXml" Target="../ink/ink1494.xml"/><Relationship Id="rId361" Type="http://schemas.openxmlformats.org/officeDocument/2006/relationships/image" Target="../media/image994.png"/><Relationship Id="rId599" Type="http://schemas.openxmlformats.org/officeDocument/2006/relationships/image" Target="../media/image1115.png"/><Relationship Id="rId459" Type="http://schemas.openxmlformats.org/officeDocument/2006/relationships/image" Target="../media/image1044.png"/><Relationship Id="rId666" Type="http://schemas.openxmlformats.org/officeDocument/2006/relationships/customXml" Target="../ink/ink1750.xml"/><Relationship Id="rId873" Type="http://schemas.openxmlformats.org/officeDocument/2006/relationships/image" Target="../media/image1252.png"/><Relationship Id="rId16" Type="http://schemas.openxmlformats.org/officeDocument/2006/relationships/customXml" Target="../ink/ink1425.xml"/><Relationship Id="rId221" Type="http://schemas.openxmlformats.org/officeDocument/2006/relationships/image" Target="../media/image923.png"/><Relationship Id="rId319" Type="http://schemas.openxmlformats.org/officeDocument/2006/relationships/image" Target="../media/image972.png"/><Relationship Id="rId526" Type="http://schemas.openxmlformats.org/officeDocument/2006/relationships/customXml" Target="../ink/ink1680.xml"/><Relationship Id="rId733" Type="http://schemas.openxmlformats.org/officeDocument/2006/relationships/image" Target="../media/image1182.png"/><Relationship Id="rId940" Type="http://schemas.openxmlformats.org/officeDocument/2006/relationships/customXml" Target="../ink/ink1887.xml"/><Relationship Id="rId165" Type="http://schemas.openxmlformats.org/officeDocument/2006/relationships/image" Target="../media/image895.png"/><Relationship Id="rId372" Type="http://schemas.openxmlformats.org/officeDocument/2006/relationships/customXml" Target="../ink/ink1603.xml"/><Relationship Id="rId677" Type="http://schemas.openxmlformats.org/officeDocument/2006/relationships/image" Target="../media/image1154.png"/><Relationship Id="rId800" Type="http://schemas.openxmlformats.org/officeDocument/2006/relationships/customXml" Target="../ink/ink1817.xml"/><Relationship Id="rId232" Type="http://schemas.openxmlformats.org/officeDocument/2006/relationships/customXml" Target="../ink/ink1533.xml"/><Relationship Id="rId884" Type="http://schemas.openxmlformats.org/officeDocument/2006/relationships/customXml" Target="../ink/ink1859.xml"/><Relationship Id="rId27" Type="http://schemas.openxmlformats.org/officeDocument/2006/relationships/image" Target="../media/image826.png"/><Relationship Id="rId537" Type="http://schemas.openxmlformats.org/officeDocument/2006/relationships/image" Target="../media/image1083.png"/><Relationship Id="rId744" Type="http://schemas.openxmlformats.org/officeDocument/2006/relationships/customXml" Target="../ink/ink1789.xml"/><Relationship Id="rId951" Type="http://schemas.openxmlformats.org/officeDocument/2006/relationships/image" Target="../media/image1291.png"/><Relationship Id="rId80" Type="http://schemas.openxmlformats.org/officeDocument/2006/relationships/customXml" Target="../ink/ink1457.xml"/><Relationship Id="rId176" Type="http://schemas.openxmlformats.org/officeDocument/2006/relationships/customXml" Target="../ink/ink1505.xml"/><Relationship Id="rId383" Type="http://schemas.openxmlformats.org/officeDocument/2006/relationships/image" Target="../media/image1006.png"/><Relationship Id="rId590" Type="http://schemas.openxmlformats.org/officeDocument/2006/relationships/customXml" Target="../ink/ink1712.xml"/><Relationship Id="rId604" Type="http://schemas.openxmlformats.org/officeDocument/2006/relationships/customXml" Target="../ink/ink1719.xml"/><Relationship Id="rId811" Type="http://schemas.openxmlformats.org/officeDocument/2006/relationships/image" Target="../media/image1221.png"/><Relationship Id="rId243" Type="http://schemas.openxmlformats.org/officeDocument/2006/relationships/image" Target="../media/image934.png"/><Relationship Id="rId450" Type="http://schemas.openxmlformats.org/officeDocument/2006/relationships/customXml" Target="../ink/ink1642.xml"/><Relationship Id="rId688" Type="http://schemas.openxmlformats.org/officeDocument/2006/relationships/customXml" Target="../ink/ink1761.xml"/><Relationship Id="rId895" Type="http://schemas.openxmlformats.org/officeDocument/2006/relationships/image" Target="../media/image1263.png"/><Relationship Id="rId909" Type="http://schemas.openxmlformats.org/officeDocument/2006/relationships/image" Target="../media/image1270.png"/><Relationship Id="rId38" Type="http://schemas.openxmlformats.org/officeDocument/2006/relationships/customXml" Target="../ink/ink1436.xml"/><Relationship Id="rId103" Type="http://schemas.openxmlformats.org/officeDocument/2006/relationships/image" Target="../media/image864.png"/><Relationship Id="rId310" Type="http://schemas.openxmlformats.org/officeDocument/2006/relationships/customXml" Target="../ink/ink1572.xml"/><Relationship Id="rId548" Type="http://schemas.openxmlformats.org/officeDocument/2006/relationships/customXml" Target="../ink/ink1691.xml"/><Relationship Id="rId755" Type="http://schemas.openxmlformats.org/officeDocument/2006/relationships/image" Target="../media/image1193.png"/><Relationship Id="rId91" Type="http://schemas.openxmlformats.org/officeDocument/2006/relationships/image" Target="../media/image858.png"/><Relationship Id="rId187" Type="http://schemas.openxmlformats.org/officeDocument/2006/relationships/image" Target="../media/image906.png"/><Relationship Id="rId394" Type="http://schemas.openxmlformats.org/officeDocument/2006/relationships/customXml" Target="../ink/ink1614.xml"/><Relationship Id="rId408" Type="http://schemas.openxmlformats.org/officeDocument/2006/relationships/customXml" Target="../ink/ink1621.xml"/><Relationship Id="rId615" Type="http://schemas.openxmlformats.org/officeDocument/2006/relationships/image" Target="../media/image1123.png"/><Relationship Id="rId822" Type="http://schemas.openxmlformats.org/officeDocument/2006/relationships/customXml" Target="../ink/ink1828.xml"/><Relationship Id="rId254" Type="http://schemas.openxmlformats.org/officeDocument/2006/relationships/customXml" Target="../ink/ink1544.xml"/><Relationship Id="rId699" Type="http://schemas.openxmlformats.org/officeDocument/2006/relationships/image" Target="../media/image1165.png"/><Relationship Id="rId49" Type="http://schemas.openxmlformats.org/officeDocument/2006/relationships/image" Target="../media/image837.png"/><Relationship Id="rId114" Type="http://schemas.openxmlformats.org/officeDocument/2006/relationships/customXml" Target="../ink/ink1474.xml"/><Relationship Id="rId461" Type="http://schemas.openxmlformats.org/officeDocument/2006/relationships/image" Target="../media/image1045.png"/><Relationship Id="rId559" Type="http://schemas.openxmlformats.org/officeDocument/2006/relationships/image" Target="../media/image1095.png"/><Relationship Id="rId766" Type="http://schemas.openxmlformats.org/officeDocument/2006/relationships/customXml" Target="../ink/ink1800.xml"/><Relationship Id="rId198" Type="http://schemas.openxmlformats.org/officeDocument/2006/relationships/customXml" Target="../ink/ink1516.xml"/><Relationship Id="rId321" Type="http://schemas.openxmlformats.org/officeDocument/2006/relationships/image" Target="../media/image973.png"/><Relationship Id="rId419" Type="http://schemas.openxmlformats.org/officeDocument/2006/relationships/image" Target="../media/image1024.png"/><Relationship Id="rId626" Type="http://schemas.openxmlformats.org/officeDocument/2006/relationships/customXml" Target="../ink/ink1730.xml"/><Relationship Id="rId833" Type="http://schemas.openxmlformats.org/officeDocument/2006/relationships/image" Target="../media/image1232.png"/><Relationship Id="rId265" Type="http://schemas.openxmlformats.org/officeDocument/2006/relationships/image" Target="../media/image945.png"/><Relationship Id="rId472" Type="http://schemas.openxmlformats.org/officeDocument/2006/relationships/customXml" Target="../ink/ink1653.xml"/><Relationship Id="rId900" Type="http://schemas.openxmlformats.org/officeDocument/2006/relationships/customXml" Target="../ink/ink1867.xml"/><Relationship Id="rId125" Type="http://schemas.openxmlformats.org/officeDocument/2006/relationships/image" Target="../media/image875.png"/><Relationship Id="rId332" Type="http://schemas.openxmlformats.org/officeDocument/2006/relationships/customXml" Target="../ink/ink1583.xml"/><Relationship Id="rId777" Type="http://schemas.openxmlformats.org/officeDocument/2006/relationships/image" Target="../media/image1204.png"/><Relationship Id="rId637" Type="http://schemas.openxmlformats.org/officeDocument/2006/relationships/image" Target="../media/image1134.png"/><Relationship Id="rId844" Type="http://schemas.openxmlformats.org/officeDocument/2006/relationships/customXml" Target="../ink/ink1839.xml"/><Relationship Id="rId276" Type="http://schemas.openxmlformats.org/officeDocument/2006/relationships/customXml" Target="../ink/ink1555.xml"/><Relationship Id="rId483" Type="http://schemas.openxmlformats.org/officeDocument/2006/relationships/image" Target="../media/image1056.png"/><Relationship Id="rId690" Type="http://schemas.openxmlformats.org/officeDocument/2006/relationships/customXml" Target="../ink/ink1762.xml"/><Relationship Id="rId704" Type="http://schemas.openxmlformats.org/officeDocument/2006/relationships/customXml" Target="../ink/ink1769.xml"/><Relationship Id="rId911" Type="http://schemas.openxmlformats.org/officeDocument/2006/relationships/image" Target="../media/image1271.png"/><Relationship Id="rId40" Type="http://schemas.openxmlformats.org/officeDocument/2006/relationships/customXml" Target="../ink/ink1437.xml"/><Relationship Id="rId136" Type="http://schemas.openxmlformats.org/officeDocument/2006/relationships/customXml" Target="../ink/ink1485.xml"/><Relationship Id="rId343" Type="http://schemas.openxmlformats.org/officeDocument/2006/relationships/image" Target="../media/image985.png"/><Relationship Id="rId550" Type="http://schemas.openxmlformats.org/officeDocument/2006/relationships/customXml" Target="../ink/ink1692.xml"/><Relationship Id="rId788" Type="http://schemas.openxmlformats.org/officeDocument/2006/relationships/customXml" Target="../ink/ink1811.xml"/><Relationship Id="rId203" Type="http://schemas.openxmlformats.org/officeDocument/2006/relationships/image" Target="../media/image914.png"/><Relationship Id="rId648" Type="http://schemas.openxmlformats.org/officeDocument/2006/relationships/customXml" Target="../ink/ink1741.xml"/><Relationship Id="rId855" Type="http://schemas.openxmlformats.org/officeDocument/2006/relationships/image" Target="../media/image1243.png"/><Relationship Id="rId287" Type="http://schemas.openxmlformats.org/officeDocument/2006/relationships/image" Target="../media/image956.png"/><Relationship Id="rId410" Type="http://schemas.openxmlformats.org/officeDocument/2006/relationships/customXml" Target="../ink/ink1622.xml"/><Relationship Id="rId494" Type="http://schemas.openxmlformats.org/officeDocument/2006/relationships/customXml" Target="../ink/ink1664.xml"/><Relationship Id="rId508" Type="http://schemas.openxmlformats.org/officeDocument/2006/relationships/customXml" Target="../ink/ink1671.xml"/><Relationship Id="rId715" Type="http://schemas.openxmlformats.org/officeDocument/2006/relationships/image" Target="../media/image1173.png"/><Relationship Id="rId922" Type="http://schemas.openxmlformats.org/officeDocument/2006/relationships/customXml" Target="../ink/ink1878.xml"/><Relationship Id="rId147" Type="http://schemas.openxmlformats.org/officeDocument/2006/relationships/image" Target="../media/image886.png"/><Relationship Id="rId354" Type="http://schemas.openxmlformats.org/officeDocument/2006/relationships/customXml" Target="../ink/ink1594.xml"/><Relationship Id="rId799" Type="http://schemas.openxmlformats.org/officeDocument/2006/relationships/image" Target="../media/image1215.png"/><Relationship Id="rId51" Type="http://schemas.openxmlformats.org/officeDocument/2006/relationships/image" Target="../media/image838.png"/><Relationship Id="rId561" Type="http://schemas.openxmlformats.org/officeDocument/2006/relationships/image" Target="../media/image1096.png"/><Relationship Id="rId659" Type="http://schemas.openxmlformats.org/officeDocument/2006/relationships/image" Target="../media/image1145.png"/><Relationship Id="rId866" Type="http://schemas.openxmlformats.org/officeDocument/2006/relationships/customXml" Target="../ink/ink1850.xml"/><Relationship Id="rId214" Type="http://schemas.openxmlformats.org/officeDocument/2006/relationships/customXml" Target="../ink/ink1524.xml"/><Relationship Id="rId298" Type="http://schemas.openxmlformats.org/officeDocument/2006/relationships/customXml" Target="../ink/ink1566.xml"/><Relationship Id="rId421" Type="http://schemas.openxmlformats.org/officeDocument/2006/relationships/image" Target="../media/image1025.png"/><Relationship Id="rId519" Type="http://schemas.openxmlformats.org/officeDocument/2006/relationships/image" Target="../media/image1074.png"/><Relationship Id="rId158" Type="http://schemas.openxmlformats.org/officeDocument/2006/relationships/customXml" Target="../ink/ink1496.xml"/><Relationship Id="rId726" Type="http://schemas.openxmlformats.org/officeDocument/2006/relationships/customXml" Target="../ink/ink1780.xml"/><Relationship Id="rId933" Type="http://schemas.openxmlformats.org/officeDocument/2006/relationships/image" Target="../media/image1282.png"/><Relationship Id="rId62" Type="http://schemas.openxmlformats.org/officeDocument/2006/relationships/customXml" Target="../ink/ink1448.xml"/><Relationship Id="rId365" Type="http://schemas.openxmlformats.org/officeDocument/2006/relationships/image" Target="../media/image996.png"/><Relationship Id="rId572" Type="http://schemas.openxmlformats.org/officeDocument/2006/relationships/customXml" Target="../ink/ink1703.xml"/><Relationship Id="rId225" Type="http://schemas.openxmlformats.org/officeDocument/2006/relationships/image" Target="../media/image925.png"/><Relationship Id="rId432" Type="http://schemas.openxmlformats.org/officeDocument/2006/relationships/customXml" Target="../ink/ink1633.xml"/><Relationship Id="rId877" Type="http://schemas.openxmlformats.org/officeDocument/2006/relationships/image" Target="../media/image1254.png"/><Relationship Id="rId737" Type="http://schemas.openxmlformats.org/officeDocument/2006/relationships/image" Target="../media/image1184.png"/><Relationship Id="rId944" Type="http://schemas.openxmlformats.org/officeDocument/2006/relationships/customXml" Target="../ink/ink1889.xml"/><Relationship Id="rId73" Type="http://schemas.openxmlformats.org/officeDocument/2006/relationships/image" Target="../media/image849.png"/><Relationship Id="rId169" Type="http://schemas.openxmlformats.org/officeDocument/2006/relationships/image" Target="../media/image897.png"/><Relationship Id="rId376" Type="http://schemas.openxmlformats.org/officeDocument/2006/relationships/customXml" Target="../ink/ink1605.xml"/><Relationship Id="rId583" Type="http://schemas.openxmlformats.org/officeDocument/2006/relationships/image" Target="../media/image1107.png"/><Relationship Id="rId790" Type="http://schemas.openxmlformats.org/officeDocument/2006/relationships/customXml" Target="../ink/ink1812.xml"/><Relationship Id="rId804" Type="http://schemas.openxmlformats.org/officeDocument/2006/relationships/customXml" Target="../ink/ink1819.xml"/><Relationship Id="rId4" Type="http://schemas.openxmlformats.org/officeDocument/2006/relationships/customXml" Target="../ink/ink1419.xml"/><Relationship Id="rId236" Type="http://schemas.openxmlformats.org/officeDocument/2006/relationships/customXml" Target="../ink/ink1535.xml"/><Relationship Id="rId443" Type="http://schemas.openxmlformats.org/officeDocument/2006/relationships/image" Target="../media/image1036.png"/><Relationship Id="rId650" Type="http://schemas.openxmlformats.org/officeDocument/2006/relationships/customXml" Target="../ink/ink1742.xml"/><Relationship Id="rId888" Type="http://schemas.openxmlformats.org/officeDocument/2006/relationships/customXml" Target="../ink/ink1861.xml"/><Relationship Id="rId303" Type="http://schemas.openxmlformats.org/officeDocument/2006/relationships/image" Target="../media/image964.png"/><Relationship Id="rId748" Type="http://schemas.openxmlformats.org/officeDocument/2006/relationships/customXml" Target="../ink/ink1791.xml"/><Relationship Id="rId955" Type="http://schemas.openxmlformats.org/officeDocument/2006/relationships/image" Target="../media/image1293.png"/><Relationship Id="rId84" Type="http://schemas.openxmlformats.org/officeDocument/2006/relationships/customXml" Target="../ink/ink1459.xml"/><Relationship Id="rId387" Type="http://schemas.openxmlformats.org/officeDocument/2006/relationships/image" Target="../media/image1008.png"/><Relationship Id="rId510" Type="http://schemas.openxmlformats.org/officeDocument/2006/relationships/customXml" Target="../ink/ink1672.xml"/><Relationship Id="rId594" Type="http://schemas.openxmlformats.org/officeDocument/2006/relationships/customXml" Target="../ink/ink1714.xml"/><Relationship Id="rId608" Type="http://schemas.openxmlformats.org/officeDocument/2006/relationships/customXml" Target="../ink/ink1721.xml"/><Relationship Id="rId815" Type="http://schemas.openxmlformats.org/officeDocument/2006/relationships/image" Target="../media/image1223.png"/><Relationship Id="rId247" Type="http://schemas.openxmlformats.org/officeDocument/2006/relationships/image" Target="../media/image936.png"/><Relationship Id="rId899" Type="http://schemas.openxmlformats.org/officeDocument/2006/relationships/image" Target="../media/image1265.png"/><Relationship Id="rId107" Type="http://schemas.openxmlformats.org/officeDocument/2006/relationships/image" Target="../media/image866.png"/><Relationship Id="rId454" Type="http://schemas.openxmlformats.org/officeDocument/2006/relationships/customXml" Target="../ink/ink1644.xml"/><Relationship Id="rId661" Type="http://schemas.openxmlformats.org/officeDocument/2006/relationships/image" Target="../media/image1146.png"/><Relationship Id="rId759" Type="http://schemas.openxmlformats.org/officeDocument/2006/relationships/image" Target="../media/image1195.png"/><Relationship Id="rId11" Type="http://schemas.openxmlformats.org/officeDocument/2006/relationships/image" Target="../media/image818.png"/><Relationship Id="rId314" Type="http://schemas.openxmlformats.org/officeDocument/2006/relationships/customXml" Target="../ink/ink1574.xml"/><Relationship Id="rId398" Type="http://schemas.openxmlformats.org/officeDocument/2006/relationships/customXml" Target="../ink/ink1616.xml"/><Relationship Id="rId521" Type="http://schemas.openxmlformats.org/officeDocument/2006/relationships/image" Target="../media/image1075.png"/><Relationship Id="rId619" Type="http://schemas.openxmlformats.org/officeDocument/2006/relationships/image" Target="../media/image1125.png"/><Relationship Id="rId95" Type="http://schemas.openxmlformats.org/officeDocument/2006/relationships/image" Target="../media/image860.png"/><Relationship Id="rId160" Type="http://schemas.openxmlformats.org/officeDocument/2006/relationships/customXml" Target="../ink/ink1497.xml"/><Relationship Id="rId826" Type="http://schemas.openxmlformats.org/officeDocument/2006/relationships/customXml" Target="../ink/ink1830.xml"/><Relationship Id="rId258" Type="http://schemas.openxmlformats.org/officeDocument/2006/relationships/customXml" Target="../ink/ink1546.xml"/><Relationship Id="rId465" Type="http://schemas.openxmlformats.org/officeDocument/2006/relationships/image" Target="../media/image1047.png"/><Relationship Id="rId672" Type="http://schemas.openxmlformats.org/officeDocument/2006/relationships/customXml" Target="../ink/ink1753.xml"/><Relationship Id="rId22" Type="http://schemas.openxmlformats.org/officeDocument/2006/relationships/customXml" Target="../ink/ink1428.xml"/><Relationship Id="rId118" Type="http://schemas.openxmlformats.org/officeDocument/2006/relationships/customXml" Target="../ink/ink1476.xml"/><Relationship Id="rId325" Type="http://schemas.openxmlformats.org/officeDocument/2006/relationships/image" Target="../media/image975.png"/><Relationship Id="rId532" Type="http://schemas.openxmlformats.org/officeDocument/2006/relationships/customXml" Target="../ink/ink1683.xml"/><Relationship Id="rId171" Type="http://schemas.openxmlformats.org/officeDocument/2006/relationships/image" Target="../media/image898.png"/><Relationship Id="rId837" Type="http://schemas.openxmlformats.org/officeDocument/2006/relationships/image" Target="../media/image1234.png"/><Relationship Id="rId269" Type="http://schemas.openxmlformats.org/officeDocument/2006/relationships/image" Target="../media/image947.png"/><Relationship Id="rId476" Type="http://schemas.openxmlformats.org/officeDocument/2006/relationships/customXml" Target="../ink/ink1655.xml"/><Relationship Id="rId683" Type="http://schemas.openxmlformats.org/officeDocument/2006/relationships/image" Target="../media/image1157.png"/><Relationship Id="rId890" Type="http://schemas.openxmlformats.org/officeDocument/2006/relationships/customXml" Target="../ink/ink1862.xml"/><Relationship Id="rId904" Type="http://schemas.openxmlformats.org/officeDocument/2006/relationships/customXml" Target="../ink/ink1869.xml"/><Relationship Id="rId33" Type="http://schemas.openxmlformats.org/officeDocument/2006/relationships/image" Target="../media/image829.png"/><Relationship Id="rId129" Type="http://schemas.openxmlformats.org/officeDocument/2006/relationships/image" Target="../media/image877.png"/><Relationship Id="rId336" Type="http://schemas.openxmlformats.org/officeDocument/2006/relationships/customXml" Target="../ink/ink1585.xml"/><Relationship Id="rId543" Type="http://schemas.openxmlformats.org/officeDocument/2006/relationships/image" Target="../media/image1086.png"/><Relationship Id="rId182" Type="http://schemas.openxmlformats.org/officeDocument/2006/relationships/customXml" Target="../ink/ink1508.xml"/><Relationship Id="rId403" Type="http://schemas.openxmlformats.org/officeDocument/2006/relationships/image" Target="../media/image1016.png"/><Relationship Id="rId750" Type="http://schemas.openxmlformats.org/officeDocument/2006/relationships/customXml" Target="../ink/ink1792.xml"/><Relationship Id="rId848" Type="http://schemas.openxmlformats.org/officeDocument/2006/relationships/customXml" Target="../ink/ink1841.xml"/><Relationship Id="rId487" Type="http://schemas.openxmlformats.org/officeDocument/2006/relationships/image" Target="../media/image1058.png"/><Relationship Id="rId610" Type="http://schemas.openxmlformats.org/officeDocument/2006/relationships/customXml" Target="../ink/ink1722.xml"/><Relationship Id="rId694" Type="http://schemas.openxmlformats.org/officeDocument/2006/relationships/customXml" Target="../ink/ink1764.xml"/><Relationship Id="rId708" Type="http://schemas.openxmlformats.org/officeDocument/2006/relationships/customXml" Target="../ink/ink1771.xml"/><Relationship Id="rId915" Type="http://schemas.openxmlformats.org/officeDocument/2006/relationships/image" Target="../media/image1273.png"/><Relationship Id="rId347" Type="http://schemas.openxmlformats.org/officeDocument/2006/relationships/image" Target="../media/image987.png"/><Relationship Id="rId44" Type="http://schemas.openxmlformats.org/officeDocument/2006/relationships/customXml" Target="../ink/ink1439.xml"/><Relationship Id="rId554" Type="http://schemas.openxmlformats.org/officeDocument/2006/relationships/customXml" Target="../ink/ink1694.xml"/><Relationship Id="rId761" Type="http://schemas.openxmlformats.org/officeDocument/2006/relationships/image" Target="../media/image1196.png"/><Relationship Id="rId859" Type="http://schemas.openxmlformats.org/officeDocument/2006/relationships/image" Target="../media/image1245.png"/><Relationship Id="rId193" Type="http://schemas.openxmlformats.org/officeDocument/2006/relationships/image" Target="../media/image909.png"/><Relationship Id="rId207" Type="http://schemas.openxmlformats.org/officeDocument/2006/relationships/image" Target="../media/image916.png"/><Relationship Id="rId414" Type="http://schemas.openxmlformats.org/officeDocument/2006/relationships/customXml" Target="../ink/ink1624.xml"/><Relationship Id="rId498" Type="http://schemas.openxmlformats.org/officeDocument/2006/relationships/customXml" Target="../ink/ink1666.xml"/><Relationship Id="rId621" Type="http://schemas.openxmlformats.org/officeDocument/2006/relationships/image" Target="../media/image1126.png"/><Relationship Id="rId260" Type="http://schemas.openxmlformats.org/officeDocument/2006/relationships/customXml" Target="../ink/ink1547.xml"/><Relationship Id="rId719" Type="http://schemas.openxmlformats.org/officeDocument/2006/relationships/image" Target="../media/image1175.png"/><Relationship Id="rId926" Type="http://schemas.openxmlformats.org/officeDocument/2006/relationships/customXml" Target="../ink/ink1880.xml"/><Relationship Id="rId55" Type="http://schemas.openxmlformats.org/officeDocument/2006/relationships/image" Target="../media/image840.png"/><Relationship Id="rId120" Type="http://schemas.openxmlformats.org/officeDocument/2006/relationships/customXml" Target="../ink/ink1477.xml"/><Relationship Id="rId358" Type="http://schemas.openxmlformats.org/officeDocument/2006/relationships/customXml" Target="../ink/ink1596.xml"/><Relationship Id="rId565" Type="http://schemas.openxmlformats.org/officeDocument/2006/relationships/image" Target="../media/image1098.png"/><Relationship Id="rId772" Type="http://schemas.openxmlformats.org/officeDocument/2006/relationships/customXml" Target="../ink/ink1803.xml"/><Relationship Id="rId218" Type="http://schemas.openxmlformats.org/officeDocument/2006/relationships/customXml" Target="../ink/ink1526.xml"/><Relationship Id="rId425" Type="http://schemas.openxmlformats.org/officeDocument/2006/relationships/image" Target="../media/image1027.png"/><Relationship Id="rId632" Type="http://schemas.openxmlformats.org/officeDocument/2006/relationships/customXml" Target="../ink/ink1733.xml"/><Relationship Id="rId271" Type="http://schemas.openxmlformats.org/officeDocument/2006/relationships/image" Target="../media/image948.png"/><Relationship Id="rId937" Type="http://schemas.openxmlformats.org/officeDocument/2006/relationships/image" Target="../media/image1284.png"/><Relationship Id="rId66" Type="http://schemas.openxmlformats.org/officeDocument/2006/relationships/customXml" Target="../ink/ink1450.xml"/><Relationship Id="rId131" Type="http://schemas.openxmlformats.org/officeDocument/2006/relationships/image" Target="../media/image878.png"/><Relationship Id="rId369" Type="http://schemas.openxmlformats.org/officeDocument/2006/relationships/image" Target="../media/image998.png"/><Relationship Id="rId576" Type="http://schemas.openxmlformats.org/officeDocument/2006/relationships/customXml" Target="../ink/ink1705.xml"/><Relationship Id="rId783" Type="http://schemas.openxmlformats.org/officeDocument/2006/relationships/image" Target="../media/image1207.png"/><Relationship Id="rId229" Type="http://schemas.openxmlformats.org/officeDocument/2006/relationships/image" Target="../media/image927.png"/><Relationship Id="rId436" Type="http://schemas.openxmlformats.org/officeDocument/2006/relationships/customXml" Target="../ink/ink1635.xml"/><Relationship Id="rId643" Type="http://schemas.openxmlformats.org/officeDocument/2006/relationships/image" Target="../media/image1137.png"/><Relationship Id="rId850" Type="http://schemas.openxmlformats.org/officeDocument/2006/relationships/customXml" Target="../ink/ink1842.xml"/><Relationship Id="rId948" Type="http://schemas.openxmlformats.org/officeDocument/2006/relationships/customXml" Target="../ink/ink1891.xml"/><Relationship Id="rId77" Type="http://schemas.openxmlformats.org/officeDocument/2006/relationships/image" Target="../media/image851.png"/><Relationship Id="rId282" Type="http://schemas.openxmlformats.org/officeDocument/2006/relationships/customXml" Target="../ink/ink1558.xml"/><Relationship Id="rId503" Type="http://schemas.openxmlformats.org/officeDocument/2006/relationships/image" Target="../media/image1066.png"/><Relationship Id="rId587" Type="http://schemas.openxmlformats.org/officeDocument/2006/relationships/image" Target="../media/image1109.png"/><Relationship Id="rId710" Type="http://schemas.openxmlformats.org/officeDocument/2006/relationships/customXml" Target="../ink/ink1772.xml"/><Relationship Id="rId808" Type="http://schemas.openxmlformats.org/officeDocument/2006/relationships/customXml" Target="../ink/ink1821.xml"/><Relationship Id="rId8" Type="http://schemas.openxmlformats.org/officeDocument/2006/relationships/customXml" Target="../ink/ink1421.xml"/><Relationship Id="rId142" Type="http://schemas.openxmlformats.org/officeDocument/2006/relationships/customXml" Target="../ink/ink1488.xml"/><Relationship Id="rId447" Type="http://schemas.openxmlformats.org/officeDocument/2006/relationships/image" Target="../media/image1038.png"/><Relationship Id="rId794" Type="http://schemas.openxmlformats.org/officeDocument/2006/relationships/customXml" Target="../ink/ink1814.xml"/><Relationship Id="rId654" Type="http://schemas.openxmlformats.org/officeDocument/2006/relationships/customXml" Target="../ink/ink1744.xml"/><Relationship Id="rId861" Type="http://schemas.openxmlformats.org/officeDocument/2006/relationships/image" Target="../media/image1246.png"/><Relationship Id="rId293" Type="http://schemas.openxmlformats.org/officeDocument/2006/relationships/image" Target="../media/image959.png"/><Relationship Id="rId307" Type="http://schemas.openxmlformats.org/officeDocument/2006/relationships/image" Target="../media/image966.png"/><Relationship Id="rId514" Type="http://schemas.openxmlformats.org/officeDocument/2006/relationships/customXml" Target="../ink/ink1674.xml"/><Relationship Id="rId721" Type="http://schemas.openxmlformats.org/officeDocument/2006/relationships/image" Target="../media/image1176.png"/><Relationship Id="rId88" Type="http://schemas.openxmlformats.org/officeDocument/2006/relationships/customXml" Target="../ink/ink1461.xml"/><Relationship Id="rId153" Type="http://schemas.openxmlformats.org/officeDocument/2006/relationships/image" Target="../media/image889.png"/><Relationship Id="rId360" Type="http://schemas.openxmlformats.org/officeDocument/2006/relationships/customXml" Target="../ink/ink1597.xml"/><Relationship Id="rId598" Type="http://schemas.openxmlformats.org/officeDocument/2006/relationships/customXml" Target="../ink/ink1716.xml"/><Relationship Id="rId819" Type="http://schemas.openxmlformats.org/officeDocument/2006/relationships/image" Target="../media/image1225.png"/><Relationship Id="rId220" Type="http://schemas.openxmlformats.org/officeDocument/2006/relationships/customXml" Target="../ink/ink1527.xml"/><Relationship Id="rId458" Type="http://schemas.openxmlformats.org/officeDocument/2006/relationships/customXml" Target="../ink/ink1646.xml"/><Relationship Id="rId665" Type="http://schemas.openxmlformats.org/officeDocument/2006/relationships/image" Target="../media/image1148.png"/><Relationship Id="rId872" Type="http://schemas.openxmlformats.org/officeDocument/2006/relationships/customXml" Target="../ink/ink1853.xml"/><Relationship Id="rId15" Type="http://schemas.openxmlformats.org/officeDocument/2006/relationships/image" Target="../media/image820.png"/><Relationship Id="rId318" Type="http://schemas.openxmlformats.org/officeDocument/2006/relationships/customXml" Target="../ink/ink1576.xml"/><Relationship Id="rId525" Type="http://schemas.openxmlformats.org/officeDocument/2006/relationships/image" Target="../media/image1077.png"/><Relationship Id="rId732" Type="http://schemas.openxmlformats.org/officeDocument/2006/relationships/customXml" Target="../ink/ink1783.xml"/><Relationship Id="rId99" Type="http://schemas.openxmlformats.org/officeDocument/2006/relationships/image" Target="../media/image862.png"/><Relationship Id="rId164" Type="http://schemas.openxmlformats.org/officeDocument/2006/relationships/customXml" Target="../ink/ink1499.xml"/><Relationship Id="rId371" Type="http://schemas.openxmlformats.org/officeDocument/2006/relationships/image" Target="../media/image999.png"/><Relationship Id="rId469" Type="http://schemas.openxmlformats.org/officeDocument/2006/relationships/image" Target="../media/image1049.png"/><Relationship Id="rId676" Type="http://schemas.openxmlformats.org/officeDocument/2006/relationships/customXml" Target="../ink/ink1755.xml"/><Relationship Id="rId883" Type="http://schemas.openxmlformats.org/officeDocument/2006/relationships/image" Target="../media/image1257.png"/><Relationship Id="rId26" Type="http://schemas.openxmlformats.org/officeDocument/2006/relationships/customXml" Target="../ink/ink1430.xml"/><Relationship Id="rId231" Type="http://schemas.openxmlformats.org/officeDocument/2006/relationships/image" Target="../media/image928.png"/><Relationship Id="rId329" Type="http://schemas.openxmlformats.org/officeDocument/2006/relationships/image" Target="../media/image977.png"/><Relationship Id="rId536" Type="http://schemas.openxmlformats.org/officeDocument/2006/relationships/customXml" Target="../ink/ink1685.xml"/><Relationship Id="rId175" Type="http://schemas.openxmlformats.org/officeDocument/2006/relationships/image" Target="../media/image900.png"/><Relationship Id="rId743" Type="http://schemas.openxmlformats.org/officeDocument/2006/relationships/image" Target="../media/image1187.png"/><Relationship Id="rId950" Type="http://schemas.openxmlformats.org/officeDocument/2006/relationships/customXml" Target="../ink/ink1892.xml"/><Relationship Id="rId382" Type="http://schemas.openxmlformats.org/officeDocument/2006/relationships/customXml" Target="../ink/ink1608.xml"/><Relationship Id="rId603" Type="http://schemas.openxmlformats.org/officeDocument/2006/relationships/image" Target="../media/image1117.png"/><Relationship Id="rId687" Type="http://schemas.openxmlformats.org/officeDocument/2006/relationships/image" Target="../media/image1159.png"/><Relationship Id="rId810" Type="http://schemas.openxmlformats.org/officeDocument/2006/relationships/customXml" Target="../ink/ink1822.xml"/><Relationship Id="rId908" Type="http://schemas.openxmlformats.org/officeDocument/2006/relationships/customXml" Target="../ink/ink1871.xml"/><Relationship Id="rId242" Type="http://schemas.openxmlformats.org/officeDocument/2006/relationships/customXml" Target="../ink/ink1538.xml"/><Relationship Id="rId894" Type="http://schemas.openxmlformats.org/officeDocument/2006/relationships/customXml" Target="../ink/ink1864.xml"/><Relationship Id="rId37" Type="http://schemas.openxmlformats.org/officeDocument/2006/relationships/image" Target="../media/image831.png"/><Relationship Id="rId102" Type="http://schemas.openxmlformats.org/officeDocument/2006/relationships/customXml" Target="../ink/ink1468.xml"/><Relationship Id="rId547" Type="http://schemas.openxmlformats.org/officeDocument/2006/relationships/image" Target="../media/image1088.png"/><Relationship Id="rId754" Type="http://schemas.openxmlformats.org/officeDocument/2006/relationships/customXml" Target="../ink/ink1794.xml"/><Relationship Id="rId90" Type="http://schemas.openxmlformats.org/officeDocument/2006/relationships/customXml" Target="../ink/ink1462.xml"/><Relationship Id="rId186" Type="http://schemas.openxmlformats.org/officeDocument/2006/relationships/customXml" Target="../ink/ink1510.xml"/><Relationship Id="rId393" Type="http://schemas.openxmlformats.org/officeDocument/2006/relationships/image" Target="../media/image1011.png"/><Relationship Id="rId407" Type="http://schemas.openxmlformats.org/officeDocument/2006/relationships/image" Target="../media/image1018.png"/><Relationship Id="rId614" Type="http://schemas.openxmlformats.org/officeDocument/2006/relationships/customXml" Target="../ink/ink1724.xml"/><Relationship Id="rId821" Type="http://schemas.openxmlformats.org/officeDocument/2006/relationships/image" Target="../media/image1226.png"/><Relationship Id="rId253" Type="http://schemas.openxmlformats.org/officeDocument/2006/relationships/image" Target="../media/image939.png"/><Relationship Id="rId460" Type="http://schemas.openxmlformats.org/officeDocument/2006/relationships/customXml" Target="../ink/ink1647.xml"/><Relationship Id="rId698" Type="http://schemas.openxmlformats.org/officeDocument/2006/relationships/customXml" Target="../ink/ink1766.xml"/><Relationship Id="rId919" Type="http://schemas.openxmlformats.org/officeDocument/2006/relationships/image" Target="../media/image1275.png"/><Relationship Id="rId48" Type="http://schemas.openxmlformats.org/officeDocument/2006/relationships/customXml" Target="../ink/ink1441.xml"/><Relationship Id="rId113" Type="http://schemas.openxmlformats.org/officeDocument/2006/relationships/image" Target="../media/image869.png"/><Relationship Id="rId320" Type="http://schemas.openxmlformats.org/officeDocument/2006/relationships/customXml" Target="../ink/ink1577.xml"/><Relationship Id="rId558" Type="http://schemas.openxmlformats.org/officeDocument/2006/relationships/customXml" Target="../ink/ink1696.xml"/><Relationship Id="rId765" Type="http://schemas.openxmlformats.org/officeDocument/2006/relationships/image" Target="../media/image1198.png"/><Relationship Id="rId197" Type="http://schemas.openxmlformats.org/officeDocument/2006/relationships/image" Target="../media/image911.png"/><Relationship Id="rId418" Type="http://schemas.openxmlformats.org/officeDocument/2006/relationships/customXml" Target="../ink/ink1626.xml"/><Relationship Id="rId625" Type="http://schemas.openxmlformats.org/officeDocument/2006/relationships/image" Target="../media/image1128.png"/><Relationship Id="rId832" Type="http://schemas.openxmlformats.org/officeDocument/2006/relationships/customXml" Target="../ink/ink1833.xml"/><Relationship Id="rId264" Type="http://schemas.openxmlformats.org/officeDocument/2006/relationships/customXml" Target="../ink/ink1549.xml"/><Relationship Id="rId471" Type="http://schemas.openxmlformats.org/officeDocument/2006/relationships/image" Target="../media/image1050.png"/><Relationship Id="rId59" Type="http://schemas.openxmlformats.org/officeDocument/2006/relationships/image" Target="../media/image842.png"/><Relationship Id="rId124" Type="http://schemas.openxmlformats.org/officeDocument/2006/relationships/customXml" Target="../ink/ink1479.xml"/><Relationship Id="rId569" Type="http://schemas.openxmlformats.org/officeDocument/2006/relationships/image" Target="../media/image1100.png"/><Relationship Id="rId776" Type="http://schemas.openxmlformats.org/officeDocument/2006/relationships/customXml" Target="../ink/ink1805.xml"/><Relationship Id="rId331" Type="http://schemas.openxmlformats.org/officeDocument/2006/relationships/image" Target="../media/image978.png"/><Relationship Id="rId429" Type="http://schemas.openxmlformats.org/officeDocument/2006/relationships/image" Target="../media/image1029.png"/><Relationship Id="rId636" Type="http://schemas.openxmlformats.org/officeDocument/2006/relationships/customXml" Target="../ink/ink1735.xml"/><Relationship Id="rId843" Type="http://schemas.openxmlformats.org/officeDocument/2006/relationships/image" Target="../media/image1237.png"/><Relationship Id="rId275" Type="http://schemas.openxmlformats.org/officeDocument/2006/relationships/image" Target="../media/image950.png"/><Relationship Id="rId482" Type="http://schemas.openxmlformats.org/officeDocument/2006/relationships/customXml" Target="../ink/ink1658.xml"/><Relationship Id="rId703" Type="http://schemas.openxmlformats.org/officeDocument/2006/relationships/image" Target="../media/image1167.png"/><Relationship Id="rId910" Type="http://schemas.openxmlformats.org/officeDocument/2006/relationships/customXml" Target="../ink/ink1872.xml"/><Relationship Id="rId135" Type="http://schemas.openxmlformats.org/officeDocument/2006/relationships/image" Target="../media/image880.png"/><Relationship Id="rId342" Type="http://schemas.openxmlformats.org/officeDocument/2006/relationships/customXml" Target="../ink/ink1588.xml"/><Relationship Id="rId787" Type="http://schemas.openxmlformats.org/officeDocument/2006/relationships/image" Target="../media/image120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14:cNvPr>
              <p14:cNvContentPartPr/>
              <p14:nvPr/>
            </p14:nvContentPartPr>
            <p14:xfrm>
              <a:off x="8387084" y="6896062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8444" y="68870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14:cNvPr>
              <p14:cNvContentPartPr/>
              <p14:nvPr/>
            </p14:nvContentPartPr>
            <p14:xfrm>
              <a:off x="4061847" y="3791127"/>
              <a:ext cx="39240" cy="19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2847" y="3782487"/>
                <a:ext cx="56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14:cNvPr>
              <p14:cNvContentPartPr/>
              <p14:nvPr/>
            </p14:nvContentPartPr>
            <p14:xfrm>
              <a:off x="329007" y="2545887"/>
              <a:ext cx="392400" cy="142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367" y="2537247"/>
                <a:ext cx="41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14:cNvPr>
              <p14:cNvContentPartPr/>
              <p14:nvPr/>
            </p14:nvContentPartPr>
            <p14:xfrm>
              <a:off x="414327" y="2964567"/>
              <a:ext cx="474480" cy="106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687" y="2955927"/>
                <a:ext cx="4921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2C5490F-D3A7-9C4F-E9AB-B8CBA6EF5665}"/>
                  </a:ext>
                </a:extLst>
              </p14:cNvPr>
              <p14:cNvContentPartPr/>
              <p14:nvPr/>
            </p14:nvContentPartPr>
            <p14:xfrm>
              <a:off x="8493807" y="129927"/>
              <a:ext cx="3322080" cy="22312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2C5490F-D3A7-9C4F-E9AB-B8CBA6EF56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84807" y="121287"/>
                <a:ext cx="3339720" cy="224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E4F5DEC-8AF9-332A-22C3-507FC127D1FB}"/>
              </a:ext>
            </a:extLst>
          </p:cNvPr>
          <p:cNvGrpSpPr/>
          <p:nvPr/>
        </p:nvGrpSpPr>
        <p:grpSpPr>
          <a:xfrm>
            <a:off x="8280327" y="24807"/>
            <a:ext cx="3233880" cy="2324160"/>
            <a:chOff x="8280327" y="24807"/>
            <a:chExt cx="3233880" cy="23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A131A7F-21DB-BE0E-9ED3-5B7375E79EE4}"/>
                    </a:ext>
                  </a:extLst>
                </p14:cNvPr>
                <p14:cNvContentPartPr/>
                <p14:nvPr/>
              </p14:nvContentPartPr>
              <p14:xfrm>
                <a:off x="8847687" y="291927"/>
                <a:ext cx="321840" cy="315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A131A7F-21DB-BE0E-9ED3-5B7375E79E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38687" y="283287"/>
                  <a:ext cx="3394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914BC37-6FA8-17EF-3D0D-3DFE60136EFD}"/>
                    </a:ext>
                  </a:extLst>
                </p14:cNvPr>
                <p14:cNvContentPartPr/>
                <p14:nvPr/>
              </p14:nvContentPartPr>
              <p14:xfrm>
                <a:off x="9147567" y="462567"/>
                <a:ext cx="366120" cy="167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914BC37-6FA8-17EF-3D0D-3DFE60136EF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38927" y="453567"/>
                  <a:ext cx="383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0C6A2EA-833D-062D-83FB-E6532C0FF527}"/>
                    </a:ext>
                  </a:extLst>
                </p14:cNvPr>
                <p14:cNvContentPartPr/>
                <p14:nvPr/>
              </p14:nvContentPartPr>
              <p14:xfrm>
                <a:off x="9530967" y="286887"/>
                <a:ext cx="320760" cy="328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0C6A2EA-833D-062D-83FB-E6532C0FF5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22327" y="278247"/>
                  <a:ext cx="338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BFCC465-4D1A-1806-987D-DF7557D163F1}"/>
                    </a:ext>
                  </a:extLst>
                </p14:cNvPr>
                <p14:cNvContentPartPr/>
                <p14:nvPr/>
              </p14:nvContentPartPr>
              <p14:xfrm>
                <a:off x="9556527" y="359247"/>
                <a:ext cx="127440" cy="19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BFCC465-4D1A-1806-987D-DF7557D163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47887" y="350607"/>
                  <a:ext cx="145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F863AD3-F52F-CD44-33EB-7266885885B1}"/>
                    </a:ext>
                  </a:extLst>
                </p14:cNvPr>
                <p14:cNvContentPartPr/>
                <p14:nvPr/>
              </p14:nvContentPartPr>
              <p14:xfrm>
                <a:off x="9920127" y="488847"/>
                <a:ext cx="173160" cy="63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F863AD3-F52F-CD44-33EB-7266885885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11487" y="479847"/>
                  <a:ext cx="190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FFE9DAA-2937-2563-9889-78F607D6B5DB}"/>
                    </a:ext>
                  </a:extLst>
                </p14:cNvPr>
                <p14:cNvContentPartPr/>
                <p14:nvPr/>
              </p14:nvContentPartPr>
              <p14:xfrm>
                <a:off x="10128567" y="482727"/>
                <a:ext cx="176040" cy="343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FFE9DAA-2937-2563-9889-78F607D6B5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19927" y="473727"/>
                  <a:ext cx="1936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EE23004-B859-EC96-B686-52CA24DDE76E}"/>
                    </a:ext>
                  </a:extLst>
                </p14:cNvPr>
                <p14:cNvContentPartPr/>
                <p14:nvPr/>
              </p14:nvContentPartPr>
              <p14:xfrm>
                <a:off x="8739687" y="807087"/>
                <a:ext cx="334080" cy="389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EE23004-B859-EC96-B686-52CA24DDE7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31047" y="798087"/>
                  <a:ext cx="351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4FE11F5-3CFF-A436-38AE-4F5E30440111}"/>
                    </a:ext>
                  </a:extLst>
                </p14:cNvPr>
                <p14:cNvContentPartPr/>
                <p14:nvPr/>
              </p14:nvContentPartPr>
              <p14:xfrm>
                <a:off x="8820327" y="1040007"/>
                <a:ext cx="395640" cy="138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4FE11F5-3CFF-A436-38AE-4F5E3044011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11687" y="1031007"/>
                  <a:ext cx="41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79D047-A4CB-98FE-7C41-13B5668585FB}"/>
                    </a:ext>
                  </a:extLst>
                </p14:cNvPr>
                <p14:cNvContentPartPr/>
                <p14:nvPr/>
              </p14:nvContentPartPr>
              <p14:xfrm>
                <a:off x="9475167" y="854967"/>
                <a:ext cx="208080" cy="318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79D047-A4CB-98FE-7C41-13B5668585F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66527" y="846327"/>
                  <a:ext cx="225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DA51873-9837-36F4-7223-18A923CC71AF}"/>
                    </a:ext>
                  </a:extLst>
                </p14:cNvPr>
                <p14:cNvContentPartPr/>
                <p14:nvPr/>
              </p14:nvContentPartPr>
              <p14:xfrm>
                <a:off x="9812487" y="977007"/>
                <a:ext cx="79200" cy="146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DA51873-9837-36F4-7223-18A923CC71A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03487" y="968367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F191DE5-1975-BE00-5B07-D29D1F37B528}"/>
                    </a:ext>
                  </a:extLst>
                </p14:cNvPr>
                <p14:cNvContentPartPr/>
                <p14:nvPr/>
              </p14:nvContentPartPr>
              <p14:xfrm>
                <a:off x="10025607" y="960087"/>
                <a:ext cx="749880" cy="194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F191DE5-1975-BE00-5B07-D29D1F37B5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16607" y="951087"/>
                  <a:ext cx="767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3A30013-A5EF-AB64-B23A-9CFDEFA7002E}"/>
                    </a:ext>
                  </a:extLst>
                </p14:cNvPr>
                <p14:cNvContentPartPr/>
                <p14:nvPr/>
              </p14:nvContentPartPr>
              <p14:xfrm>
                <a:off x="10904727" y="773967"/>
                <a:ext cx="153720" cy="329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3A30013-A5EF-AB64-B23A-9CFDEFA700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96087" y="765327"/>
                  <a:ext cx="1713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F2C0A90-B4F0-ED4A-1522-1006E10E413A}"/>
                    </a:ext>
                  </a:extLst>
                </p14:cNvPr>
                <p14:cNvContentPartPr/>
                <p14:nvPr/>
              </p14:nvContentPartPr>
              <p14:xfrm>
                <a:off x="11198487" y="953247"/>
                <a:ext cx="315720" cy="126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F2C0A90-B4F0-ED4A-1522-1006E10E41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89847" y="944247"/>
                  <a:ext cx="333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467FF67-3DF7-A3D9-23E5-B3731DCAB8A3}"/>
                    </a:ext>
                  </a:extLst>
                </p14:cNvPr>
                <p14:cNvContentPartPr/>
                <p14:nvPr/>
              </p14:nvContentPartPr>
              <p14:xfrm>
                <a:off x="9273567" y="1457967"/>
                <a:ext cx="432360" cy="444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467FF67-3DF7-A3D9-23E5-B3731DCAB8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64567" y="1449327"/>
                  <a:ext cx="4500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3C9D027-F101-B1FF-7F33-D82BEB2FA151}"/>
                    </a:ext>
                  </a:extLst>
                </p14:cNvPr>
                <p14:cNvContentPartPr/>
                <p14:nvPr/>
              </p14:nvContentPartPr>
              <p14:xfrm>
                <a:off x="9849207" y="1701327"/>
                <a:ext cx="347040" cy="65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3C9D027-F101-B1FF-7F33-D82BEB2FA1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40567" y="1692327"/>
                  <a:ext cx="364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E6F8DB8-9B0E-BBF8-D0F3-DFE90DFFBF6D}"/>
                    </a:ext>
                  </a:extLst>
                </p14:cNvPr>
                <p14:cNvContentPartPr/>
                <p14:nvPr/>
              </p14:nvContentPartPr>
              <p14:xfrm>
                <a:off x="9889887" y="1383807"/>
                <a:ext cx="43560" cy="190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E6F8DB8-9B0E-BBF8-D0F3-DFE90DFFBF6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81247" y="1375167"/>
                  <a:ext cx="61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73001C-A5E0-9012-1726-B6ABB20C0837}"/>
                    </a:ext>
                  </a:extLst>
                </p14:cNvPr>
                <p14:cNvContentPartPr/>
                <p14:nvPr/>
              </p14:nvContentPartPr>
              <p14:xfrm>
                <a:off x="10055487" y="1369047"/>
                <a:ext cx="246960" cy="205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73001C-A5E0-9012-1726-B6ABB20C08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46847" y="1360047"/>
                  <a:ext cx="264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BA7AB54-687B-9299-705C-1354D1683585}"/>
                    </a:ext>
                  </a:extLst>
                </p14:cNvPr>
                <p14:cNvContentPartPr/>
                <p14:nvPr/>
              </p14:nvContentPartPr>
              <p14:xfrm>
                <a:off x="8823927" y="1933527"/>
                <a:ext cx="1967400" cy="177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BA7AB54-687B-9299-705C-1354D16835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14927" y="1924527"/>
                  <a:ext cx="1985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B162236-6ED0-26D2-B7C0-267C67D23CF2}"/>
                    </a:ext>
                  </a:extLst>
                </p14:cNvPr>
                <p14:cNvContentPartPr/>
                <p14:nvPr/>
              </p14:nvContentPartPr>
              <p14:xfrm>
                <a:off x="8280327" y="24807"/>
                <a:ext cx="3032640" cy="2324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B162236-6ED0-26D2-B7C0-267C67D23CF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71327" y="15807"/>
                  <a:ext cx="3050280" cy="234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6E3206D-03D8-5439-B4D4-45A2B45E9EB1}"/>
                  </a:ext>
                </a:extLst>
              </p14:cNvPr>
              <p14:cNvContentPartPr/>
              <p14:nvPr/>
            </p14:nvContentPartPr>
            <p14:xfrm>
              <a:off x="9091909" y="3144098"/>
              <a:ext cx="668160" cy="3283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6E3206D-03D8-5439-B4D4-45A2B45E9E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082909" y="3135098"/>
                <a:ext cx="685800" cy="34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161A82B-0FF8-1C73-B0B0-13CD415511DA}"/>
              </a:ext>
            </a:extLst>
          </p:cNvPr>
          <p:cNvGrpSpPr/>
          <p:nvPr/>
        </p:nvGrpSpPr>
        <p:grpSpPr>
          <a:xfrm>
            <a:off x="10945373" y="2786320"/>
            <a:ext cx="121320" cy="237240"/>
            <a:chOff x="10945373" y="2786320"/>
            <a:chExt cx="12132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C7A27DE-B126-EDA1-4500-D16F0DA1E5ED}"/>
                    </a:ext>
                  </a:extLst>
                </p14:cNvPr>
                <p14:cNvContentPartPr/>
                <p14:nvPr/>
              </p14:nvContentPartPr>
              <p14:xfrm>
                <a:off x="10963733" y="2786320"/>
                <a:ext cx="73800" cy="237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C7A27DE-B126-EDA1-4500-D16F0DA1E5E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55093" y="2777320"/>
                  <a:ext cx="91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0A2F7EA-4B07-413E-D016-9A1594FC8684}"/>
                    </a:ext>
                  </a:extLst>
                </p14:cNvPr>
                <p14:cNvContentPartPr/>
                <p14:nvPr/>
              </p14:nvContentPartPr>
              <p14:xfrm>
                <a:off x="10945373" y="2884600"/>
                <a:ext cx="121320" cy="101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0A2F7EA-4B07-413E-D016-9A1594FC868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36733" y="2875600"/>
                  <a:ext cx="1389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F971AAB-7133-4EBE-74BC-FB5800929A96}"/>
              </a:ext>
            </a:extLst>
          </p:cNvPr>
          <p:cNvGrpSpPr/>
          <p:nvPr/>
        </p:nvGrpSpPr>
        <p:grpSpPr>
          <a:xfrm>
            <a:off x="2610687" y="2519247"/>
            <a:ext cx="386280" cy="449280"/>
            <a:chOff x="2610687" y="2519247"/>
            <a:chExt cx="38628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14:cNvPr>
                <p14:cNvContentPartPr/>
                <p14:nvPr/>
              </p14:nvContentPartPr>
              <p14:xfrm>
                <a:off x="2610687" y="2519247"/>
                <a:ext cx="386280" cy="367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01687" y="2510607"/>
                  <a:ext cx="403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14:cNvPr>
                <p14:cNvContentPartPr/>
                <p14:nvPr/>
              </p14:nvContentPartPr>
              <p14:xfrm>
                <a:off x="2636607" y="2575047"/>
                <a:ext cx="290880" cy="393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27607" y="2566047"/>
                  <a:ext cx="308520" cy="41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14:cNvPr>
              <p14:cNvContentPartPr/>
              <p14:nvPr/>
            </p14:nvContentPartPr>
            <p14:xfrm>
              <a:off x="2460927" y="1647327"/>
              <a:ext cx="752040" cy="2174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52287" y="1638327"/>
                <a:ext cx="769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14:cNvPr>
              <p14:cNvContentPartPr/>
              <p14:nvPr/>
            </p14:nvContentPartPr>
            <p14:xfrm>
              <a:off x="3435807" y="1312527"/>
              <a:ext cx="408600" cy="619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26807" y="1303527"/>
                <a:ext cx="4262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14:cNvPr>
              <p14:cNvContentPartPr/>
              <p14:nvPr/>
            </p14:nvContentPartPr>
            <p14:xfrm>
              <a:off x="2385687" y="1911567"/>
              <a:ext cx="360" cy="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77047" y="19029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4D7E94C-32E6-2CB6-9951-50A74ADFF1EE}"/>
              </a:ext>
            </a:extLst>
          </p:cNvPr>
          <p:cNvGrpSpPr/>
          <p:nvPr/>
        </p:nvGrpSpPr>
        <p:grpSpPr>
          <a:xfrm>
            <a:off x="2436807" y="3705447"/>
            <a:ext cx="265320" cy="316440"/>
            <a:chOff x="2436807" y="3705447"/>
            <a:chExt cx="2653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14:cNvPr>
                <p14:cNvContentPartPr/>
                <p14:nvPr/>
              </p14:nvContentPartPr>
              <p14:xfrm>
                <a:off x="2436807" y="3759807"/>
                <a:ext cx="228960" cy="262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7807" y="3751167"/>
                  <a:ext cx="246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14:cNvPr>
                <p14:cNvContentPartPr/>
                <p14:nvPr/>
              </p14:nvContentPartPr>
              <p14:xfrm>
                <a:off x="2448327" y="3705447"/>
                <a:ext cx="253800" cy="256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39687" y="3696447"/>
                  <a:ext cx="2714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D04BFEA8-5910-0819-CC62-33E25A959D1C}"/>
              </a:ext>
            </a:extLst>
          </p:cNvPr>
          <p:cNvGrpSpPr/>
          <p:nvPr/>
        </p:nvGrpSpPr>
        <p:grpSpPr>
          <a:xfrm>
            <a:off x="1163127" y="3923967"/>
            <a:ext cx="263520" cy="372240"/>
            <a:chOff x="1163127" y="3923967"/>
            <a:chExt cx="2635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14:cNvPr>
                <p14:cNvContentPartPr/>
                <p14:nvPr/>
              </p14:nvContentPartPr>
              <p14:xfrm>
                <a:off x="1171047" y="3923967"/>
                <a:ext cx="255600" cy="372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2047" y="3915327"/>
                  <a:ext cx="2732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14:cNvPr>
                <p14:cNvContentPartPr/>
                <p14:nvPr/>
              </p14:nvContentPartPr>
              <p14:xfrm>
                <a:off x="1163127" y="3974007"/>
                <a:ext cx="219600" cy="268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4487" y="3965367"/>
                  <a:ext cx="237240" cy="28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D5E6BEE-9051-CF20-7573-41C509426C54}"/>
                  </a:ext>
                </a:extLst>
              </p14:cNvPr>
              <p14:cNvContentPartPr/>
              <p14:nvPr/>
            </p14:nvContentPartPr>
            <p14:xfrm>
              <a:off x="7943367" y="25887"/>
              <a:ext cx="3492000" cy="23666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D5E6BEE-9051-CF20-7573-41C509426C5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934727" y="17247"/>
                <a:ext cx="3509640" cy="23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5560" y="136526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Ergebnisse</a:t>
            </a:r>
            <a:r>
              <a:rPr lang="en-US" sz="2800" dirty="0">
                <a:solidFill>
                  <a:sysClr val="windowText" lastClr="000000"/>
                </a:solidFill>
              </a:rPr>
              <a:t> des </a:t>
            </a:r>
            <a:r>
              <a:rPr lang="en-US" sz="2800" dirty="0" err="1">
                <a:solidFill>
                  <a:sysClr val="windowText" lastClr="000000"/>
                </a:solidFill>
              </a:rPr>
              <a:t>Modells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spezifischer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Faktoren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bei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79862" y="1012954"/>
            <a:ext cx="8461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Exportsektor gewinnt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Importsektor verliert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Die Auswirkungen auf den mobilen Faktor sind ambivalent</a:t>
            </a:r>
          </a:p>
          <a:p>
            <a:endParaRPr lang="de-DE" sz="2000" b="1" dirty="0"/>
          </a:p>
          <a:p>
            <a:pPr algn="ctr"/>
            <a:r>
              <a:rPr lang="de-DE" sz="2000" b="1" u="sng" dirty="0"/>
              <a:t>ABER: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u="sng" dirty="0"/>
              <a:t>Insgesamt</a:t>
            </a:r>
            <a:r>
              <a:rPr lang="de-DE" sz="2000" b="1" dirty="0"/>
              <a:t> gewinnt das Land!</a:t>
            </a:r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→ es existiert ein Umverteilungsmechanismus, so dass alle Sektoren besser gestellt werden können gegenüber der Situation ohne Handel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AD80C1-9DAD-4DCD-A35A-A633A7EC679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984FFB9-2ECE-0C89-3EB4-85CE3D38BC4F}"/>
              </a:ext>
            </a:extLst>
          </p:cNvPr>
          <p:cNvGrpSpPr/>
          <p:nvPr/>
        </p:nvGrpSpPr>
        <p:grpSpPr>
          <a:xfrm>
            <a:off x="123447" y="1343782"/>
            <a:ext cx="6671880" cy="2746080"/>
            <a:chOff x="123447" y="1343782"/>
            <a:chExt cx="6671880" cy="274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C9CFDD3-86CC-62E9-A709-DE88F072E22B}"/>
                    </a:ext>
                  </a:extLst>
                </p14:cNvPr>
                <p14:cNvContentPartPr/>
                <p14:nvPr/>
              </p14:nvContentPartPr>
              <p14:xfrm>
                <a:off x="191127" y="1343782"/>
                <a:ext cx="3223080" cy="716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C9CFDD3-86CC-62E9-A709-DE88F072E22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2487" y="1335142"/>
                  <a:ext cx="3240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920526F-F76D-DCE6-B2C6-3CBB57762EF8}"/>
                    </a:ext>
                  </a:extLst>
                </p14:cNvPr>
                <p14:cNvContentPartPr/>
                <p14:nvPr/>
              </p14:nvContentPartPr>
              <p14:xfrm>
                <a:off x="123447" y="1992142"/>
                <a:ext cx="3028680" cy="1555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920526F-F76D-DCE6-B2C6-3CBB57762EF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807" y="1983502"/>
                  <a:ext cx="3046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C274C5D-3552-6AC4-5DF6-FF90E0F7981A}"/>
                    </a:ext>
                  </a:extLst>
                </p14:cNvPr>
                <p14:cNvContentPartPr/>
                <p14:nvPr/>
              </p14:nvContentPartPr>
              <p14:xfrm>
                <a:off x="292647" y="2678302"/>
                <a:ext cx="6502680" cy="198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C274C5D-3552-6AC4-5DF6-FF90E0F7981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4007" y="2669662"/>
                  <a:ext cx="6520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8533FB2-98B9-1821-89BD-A94DCD5FBC20}"/>
                    </a:ext>
                  </a:extLst>
                </p14:cNvPr>
                <p14:cNvContentPartPr/>
                <p14:nvPr/>
              </p14:nvContentPartPr>
              <p14:xfrm>
                <a:off x="2361207" y="2797102"/>
                <a:ext cx="4157280" cy="12927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8533FB2-98B9-1821-89BD-A94DCD5FBC2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52567" y="2788102"/>
                  <a:ext cx="4174920" cy="131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76536AB-3510-F6AF-F029-B5DC5567118B}"/>
                  </a:ext>
                </a:extLst>
              </p14:cNvPr>
              <p14:cNvContentPartPr/>
              <p14:nvPr/>
            </p14:nvContentPartPr>
            <p14:xfrm>
              <a:off x="881247" y="4422862"/>
              <a:ext cx="924840" cy="730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76536AB-3510-F6AF-F029-B5DC556711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2607" y="4414222"/>
                <a:ext cx="942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8B5756D-600B-B659-9065-C8C5CC1A30FF}"/>
                  </a:ext>
                </a:extLst>
              </p14:cNvPr>
              <p14:cNvContentPartPr/>
              <p14:nvPr/>
            </p14:nvContentPartPr>
            <p14:xfrm>
              <a:off x="847047" y="3881782"/>
              <a:ext cx="1106280" cy="5637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8B5756D-600B-B659-9065-C8C5CC1A30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8407" y="3873142"/>
                <a:ext cx="112392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B426030-8D2F-B738-2057-FF6F1300995A}"/>
                  </a:ext>
                </a:extLst>
              </p14:cNvPr>
              <p14:cNvContentPartPr/>
              <p14:nvPr/>
            </p14:nvContentPartPr>
            <p14:xfrm>
              <a:off x="812487" y="3671182"/>
              <a:ext cx="1354680" cy="12067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B426030-8D2F-B738-2057-FF6F130099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3847" y="3662542"/>
                <a:ext cx="1372320" cy="12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6E4C7EE-A478-7860-3312-A09A3C93DD74}"/>
                  </a:ext>
                </a:extLst>
              </p14:cNvPr>
              <p14:cNvContentPartPr/>
              <p14:nvPr/>
            </p14:nvContentPartPr>
            <p14:xfrm>
              <a:off x="473727" y="1956502"/>
              <a:ext cx="2703600" cy="1494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6E4C7EE-A478-7860-3312-A09A3C93DD7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5087" y="1947862"/>
                <a:ext cx="2721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993B787-2869-BBEE-A33F-4F8DE1DF4820}"/>
                  </a:ext>
                </a:extLst>
              </p14:cNvPr>
              <p14:cNvContentPartPr/>
              <p14:nvPr/>
            </p14:nvContentPartPr>
            <p14:xfrm>
              <a:off x="669927" y="5247982"/>
              <a:ext cx="277560" cy="244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993B787-2869-BBEE-A33F-4F8DE1DF482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0927" y="5238982"/>
                <a:ext cx="295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8295977-5960-04A4-3AA5-5AF11C82D175}"/>
                  </a:ext>
                </a:extLst>
              </p14:cNvPr>
              <p14:cNvContentPartPr/>
              <p14:nvPr/>
            </p14:nvContentPartPr>
            <p14:xfrm>
              <a:off x="753087" y="5335102"/>
              <a:ext cx="168120" cy="374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8295977-5960-04A4-3AA5-5AF11C82D1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4087" y="5326102"/>
                <a:ext cx="1857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799E1FA-660D-1508-4166-DFEBBAF083CD}"/>
                  </a:ext>
                </a:extLst>
              </p14:cNvPr>
              <p14:cNvContentPartPr/>
              <p14:nvPr/>
            </p14:nvContentPartPr>
            <p14:xfrm>
              <a:off x="1011927" y="5120182"/>
              <a:ext cx="77400" cy="3711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799E1FA-660D-1508-4166-DFEBBAF083C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03287" y="5111182"/>
                <a:ext cx="9504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289EEF6-E59E-0D55-E50B-C4F046059304}"/>
                  </a:ext>
                </a:extLst>
              </p14:cNvPr>
              <p14:cNvContentPartPr/>
              <p14:nvPr/>
            </p14:nvContentPartPr>
            <p14:xfrm>
              <a:off x="1417647" y="5067262"/>
              <a:ext cx="70920" cy="2516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289EEF6-E59E-0D55-E50B-C4F04605930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08647" y="5058622"/>
                <a:ext cx="885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9A64374-44B0-E974-E590-6CB555637EEB}"/>
                  </a:ext>
                </a:extLst>
              </p14:cNvPr>
              <p14:cNvContentPartPr/>
              <p14:nvPr/>
            </p14:nvContentPartPr>
            <p14:xfrm>
              <a:off x="1312167" y="5067622"/>
              <a:ext cx="227880" cy="218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9A64374-44B0-E974-E590-6CB555637EE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03527" y="5058982"/>
                <a:ext cx="2455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C871E45-00F9-DFC4-0E22-7A19A3F35AFC}"/>
                  </a:ext>
                </a:extLst>
              </p14:cNvPr>
              <p14:cNvContentPartPr/>
              <p14:nvPr/>
            </p14:nvContentPartPr>
            <p14:xfrm>
              <a:off x="1610967" y="5136742"/>
              <a:ext cx="117360" cy="1094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C871E45-00F9-DFC4-0E22-7A19A3F35AF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602327" y="5127742"/>
                <a:ext cx="135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E63BDDD-373D-A999-DCDE-BC34DC02C4CB}"/>
                  </a:ext>
                </a:extLst>
              </p14:cNvPr>
              <p14:cNvContentPartPr/>
              <p14:nvPr/>
            </p14:nvContentPartPr>
            <p14:xfrm>
              <a:off x="1789527" y="5111182"/>
              <a:ext cx="123840" cy="1418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E63BDDD-373D-A999-DCDE-BC34DC02C4C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80527" y="5102182"/>
                <a:ext cx="1414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5E51355-F1BA-C821-309E-63330613EF96}"/>
                  </a:ext>
                </a:extLst>
              </p14:cNvPr>
              <p14:cNvContentPartPr/>
              <p14:nvPr/>
            </p14:nvContentPartPr>
            <p14:xfrm>
              <a:off x="1963767" y="5066902"/>
              <a:ext cx="84240" cy="1587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5E51355-F1BA-C821-309E-63330613EF9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54767" y="5057902"/>
                <a:ext cx="1018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B3618E77-E738-F289-0F01-E7A35578B7E4}"/>
                  </a:ext>
                </a:extLst>
              </p14:cNvPr>
              <p14:cNvContentPartPr/>
              <p14:nvPr/>
            </p14:nvContentPartPr>
            <p14:xfrm>
              <a:off x="2269407" y="4929022"/>
              <a:ext cx="392760" cy="2077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B3618E77-E738-F289-0F01-E7A35578B7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60767" y="4920382"/>
                <a:ext cx="4104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FC9427C-2452-A3E6-24B6-351E0E77B26D}"/>
                  </a:ext>
                </a:extLst>
              </p14:cNvPr>
              <p14:cNvContentPartPr/>
              <p14:nvPr/>
            </p14:nvContentPartPr>
            <p14:xfrm>
              <a:off x="3020727" y="4901662"/>
              <a:ext cx="388800" cy="1627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FC9427C-2452-A3E6-24B6-351E0E77B26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11727" y="4893022"/>
                <a:ext cx="4064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56D3E8C-580E-265A-D16D-4605DFAC3A30}"/>
                  </a:ext>
                </a:extLst>
              </p14:cNvPr>
              <p14:cNvContentPartPr/>
              <p14:nvPr/>
            </p14:nvContentPartPr>
            <p14:xfrm>
              <a:off x="3543447" y="4947022"/>
              <a:ext cx="281160" cy="986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56D3E8C-580E-265A-D16D-4605DFAC3A3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34447" y="4938382"/>
                <a:ext cx="2988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90D4DD8-50BA-F43C-EE47-B819B3CA83B5}"/>
                  </a:ext>
                </a:extLst>
              </p14:cNvPr>
              <p14:cNvContentPartPr/>
              <p14:nvPr/>
            </p14:nvContentPartPr>
            <p14:xfrm>
              <a:off x="3919647" y="4824262"/>
              <a:ext cx="257760" cy="1774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90D4DD8-50BA-F43C-EE47-B819B3CA83B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10647" y="4815622"/>
                <a:ext cx="2754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3FF8C21-B1D3-29C9-0616-515C802BB150}"/>
                  </a:ext>
                </a:extLst>
              </p14:cNvPr>
              <p14:cNvContentPartPr/>
              <p14:nvPr/>
            </p14:nvContentPartPr>
            <p14:xfrm>
              <a:off x="4097127" y="4738222"/>
              <a:ext cx="9000" cy="100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3FF8C21-B1D3-29C9-0616-515C802BB15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8127" y="4729222"/>
                <a:ext cx="266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D5AC1D1-DD2B-5C32-E6FE-F7C19707A2DA}"/>
                  </a:ext>
                </a:extLst>
              </p14:cNvPr>
              <p14:cNvContentPartPr/>
              <p14:nvPr/>
            </p14:nvContentPartPr>
            <p14:xfrm>
              <a:off x="4161207" y="4733902"/>
              <a:ext cx="324000" cy="3643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D5AC1D1-DD2B-5C32-E6FE-F7C19707A2D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152567" y="4725262"/>
                <a:ext cx="34164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1436C11-8906-994D-CE52-1D97B6B37741}"/>
                  </a:ext>
                </a:extLst>
              </p14:cNvPr>
              <p14:cNvContentPartPr/>
              <p14:nvPr/>
            </p14:nvContentPartPr>
            <p14:xfrm>
              <a:off x="4529487" y="4844782"/>
              <a:ext cx="110520" cy="910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1436C11-8906-994D-CE52-1D97B6B3774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20487" y="4835782"/>
                <a:ext cx="1281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D0C00F7-F28C-E867-9EA1-F5A103650232}"/>
                  </a:ext>
                </a:extLst>
              </p14:cNvPr>
              <p14:cNvContentPartPr/>
              <p14:nvPr/>
            </p14:nvContentPartPr>
            <p14:xfrm>
              <a:off x="4700847" y="4844422"/>
              <a:ext cx="204120" cy="511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D0C00F7-F28C-E867-9EA1-F5A10365023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91847" y="4835422"/>
                <a:ext cx="2217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63AE78D-4C04-E4EE-D205-67F7EE58D992}"/>
                  </a:ext>
                </a:extLst>
              </p14:cNvPr>
              <p14:cNvContentPartPr/>
              <p14:nvPr/>
            </p14:nvContentPartPr>
            <p14:xfrm>
              <a:off x="4962207" y="4805902"/>
              <a:ext cx="99360" cy="745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63AE78D-4C04-E4EE-D205-67F7EE58D99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53567" y="4797262"/>
                <a:ext cx="117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B7967758-03A9-4B0C-23A8-BC551C665967}"/>
                  </a:ext>
                </a:extLst>
              </p14:cNvPr>
              <p14:cNvContentPartPr/>
              <p14:nvPr/>
            </p14:nvContentPartPr>
            <p14:xfrm>
              <a:off x="5123487" y="4682422"/>
              <a:ext cx="185760" cy="1990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B7967758-03A9-4B0C-23A8-BC551C66596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114487" y="4673422"/>
                <a:ext cx="2034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203D6FD-B26B-A46F-13A2-2EBCCC52B01D}"/>
                  </a:ext>
                </a:extLst>
              </p14:cNvPr>
              <p14:cNvContentPartPr/>
              <p14:nvPr/>
            </p14:nvContentPartPr>
            <p14:xfrm>
              <a:off x="5378367" y="4796542"/>
              <a:ext cx="327240" cy="1184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203D6FD-B26B-A46F-13A2-2EBCCC52B01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369367" y="4787542"/>
                <a:ext cx="344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74ACA1D-6C6E-00E1-3360-BF4991ACD501}"/>
                  </a:ext>
                </a:extLst>
              </p14:cNvPr>
              <p14:cNvContentPartPr/>
              <p14:nvPr/>
            </p14:nvContentPartPr>
            <p14:xfrm>
              <a:off x="5661687" y="4737502"/>
              <a:ext cx="32400" cy="226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74ACA1D-6C6E-00E1-3360-BF4991ACD50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52687" y="4728862"/>
                <a:ext cx="50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BB85EDCA-B500-92D9-95A2-2B9E77A9F5E4}"/>
                  </a:ext>
                </a:extLst>
              </p14:cNvPr>
              <p14:cNvContentPartPr/>
              <p14:nvPr/>
            </p14:nvContentPartPr>
            <p14:xfrm>
              <a:off x="5755287" y="4779262"/>
              <a:ext cx="90360" cy="1339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BB85EDCA-B500-92D9-95A2-2B9E77A9F5E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746647" y="4770622"/>
                <a:ext cx="1080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B02BF0E-D5FE-0975-84EA-5F5FD1CE1176}"/>
                  </a:ext>
                </a:extLst>
              </p14:cNvPr>
              <p14:cNvContentPartPr/>
              <p14:nvPr/>
            </p14:nvContentPartPr>
            <p14:xfrm>
              <a:off x="6001527" y="4822462"/>
              <a:ext cx="306720" cy="921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B02BF0E-D5FE-0975-84EA-5F5FD1CE11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92887" y="4813462"/>
                <a:ext cx="324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A284C98-AB60-F209-E279-1C33398E6481}"/>
                  </a:ext>
                </a:extLst>
              </p14:cNvPr>
              <p14:cNvContentPartPr/>
              <p14:nvPr/>
            </p14:nvContentPartPr>
            <p14:xfrm>
              <a:off x="6404727" y="4804462"/>
              <a:ext cx="100440" cy="1180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A284C98-AB60-F209-E279-1C33398E648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396087" y="4795822"/>
                <a:ext cx="1180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EB0C79E-1C6B-1C96-D99D-5E4F46E44FD5}"/>
                  </a:ext>
                </a:extLst>
              </p14:cNvPr>
              <p14:cNvContentPartPr/>
              <p14:nvPr/>
            </p14:nvContentPartPr>
            <p14:xfrm>
              <a:off x="1521687" y="5577022"/>
              <a:ext cx="381240" cy="939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EB0C79E-1C6B-1C96-D99D-5E4F46E44FD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13047" y="5568382"/>
                <a:ext cx="398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9613645-FC01-0365-916E-D1420480B89A}"/>
                  </a:ext>
                </a:extLst>
              </p14:cNvPr>
              <p14:cNvContentPartPr/>
              <p14:nvPr/>
            </p14:nvContentPartPr>
            <p14:xfrm>
              <a:off x="1817607" y="5496742"/>
              <a:ext cx="42840" cy="136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9613645-FC01-0365-916E-D1420480B89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808607" y="5487742"/>
                <a:ext cx="604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E04256E-77DD-A9F7-5C59-044C102C61BA}"/>
                  </a:ext>
                </a:extLst>
              </p14:cNvPr>
              <p14:cNvContentPartPr/>
              <p14:nvPr/>
            </p14:nvContentPartPr>
            <p14:xfrm>
              <a:off x="1973487" y="5511502"/>
              <a:ext cx="149760" cy="2548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E04256E-77DD-A9F7-5C59-044C102C61B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64847" y="5502502"/>
                <a:ext cx="167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CF35D40-2C28-73A5-4189-8C51BCD36F52}"/>
                  </a:ext>
                </a:extLst>
              </p14:cNvPr>
              <p14:cNvContentPartPr/>
              <p14:nvPr/>
            </p14:nvContentPartPr>
            <p14:xfrm>
              <a:off x="2235927" y="5363902"/>
              <a:ext cx="32400" cy="2293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CF35D40-2C28-73A5-4189-8C51BCD36F5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26927" y="5355262"/>
                <a:ext cx="500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9F78E49A-427F-2B11-D723-AB150A1CE4D8}"/>
                  </a:ext>
                </a:extLst>
              </p14:cNvPr>
              <p14:cNvContentPartPr/>
              <p14:nvPr/>
            </p14:nvContentPartPr>
            <p14:xfrm>
              <a:off x="2305407" y="5436262"/>
              <a:ext cx="412200" cy="1141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9F78E49A-427F-2B11-D723-AB150A1CE4D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96767" y="5427262"/>
                <a:ext cx="4298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5D759DFF-8309-6F41-7F10-3F68863B9CD8}"/>
                  </a:ext>
                </a:extLst>
              </p14:cNvPr>
              <p14:cNvContentPartPr/>
              <p14:nvPr/>
            </p14:nvContentPartPr>
            <p14:xfrm>
              <a:off x="2779887" y="5435902"/>
              <a:ext cx="306720" cy="1000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5D759DFF-8309-6F41-7F10-3F68863B9CD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770887" y="5426902"/>
                <a:ext cx="3243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FFE3648-FB64-0163-3AD7-ED0E8FF91BA0}"/>
                  </a:ext>
                </a:extLst>
              </p14:cNvPr>
              <p14:cNvContentPartPr/>
              <p14:nvPr/>
            </p14:nvContentPartPr>
            <p14:xfrm>
              <a:off x="3157887" y="5316022"/>
              <a:ext cx="216000" cy="2098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FFE3648-FB64-0163-3AD7-ED0E8FF91BA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148887" y="5307022"/>
                <a:ext cx="2336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13BCE103-F9F8-9314-19C8-BA5D2589D221}"/>
                  </a:ext>
                </a:extLst>
              </p14:cNvPr>
              <p14:cNvContentPartPr/>
              <p14:nvPr/>
            </p14:nvContentPartPr>
            <p14:xfrm>
              <a:off x="3269487" y="5371822"/>
              <a:ext cx="296640" cy="1634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13BCE103-F9F8-9314-19C8-BA5D2589D22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60487" y="5362822"/>
                <a:ext cx="3142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25D3C31-7AE6-2126-3E7B-B2CC3AB78657}"/>
                  </a:ext>
                </a:extLst>
              </p14:cNvPr>
              <p14:cNvContentPartPr/>
              <p14:nvPr/>
            </p14:nvContentPartPr>
            <p14:xfrm>
              <a:off x="3566487" y="5263822"/>
              <a:ext cx="107280" cy="162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25D3C31-7AE6-2126-3E7B-B2CC3AB7865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57487" y="5254822"/>
                <a:ext cx="1249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3C8DDAD-B5B6-DBCD-A7AD-97212FFB1B83}"/>
                  </a:ext>
                </a:extLst>
              </p14:cNvPr>
              <p14:cNvContentPartPr/>
              <p14:nvPr/>
            </p14:nvContentPartPr>
            <p14:xfrm>
              <a:off x="3492687" y="5245822"/>
              <a:ext cx="15840" cy="54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3C8DDAD-B5B6-DBCD-A7AD-97212FFB1B8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84047" y="5237182"/>
                <a:ext cx="334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DD1D23A-5A3B-24A1-76F1-1C505BA8351D}"/>
                  </a:ext>
                </a:extLst>
              </p14:cNvPr>
              <p14:cNvContentPartPr/>
              <p14:nvPr/>
            </p14:nvContentPartPr>
            <p14:xfrm>
              <a:off x="3943407" y="5316382"/>
              <a:ext cx="466560" cy="1749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DD1D23A-5A3B-24A1-76F1-1C505BA8351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934407" y="5307742"/>
                <a:ext cx="484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6708FF1-41C8-0C5A-9100-C132E3DB45BD}"/>
                  </a:ext>
                </a:extLst>
              </p14:cNvPr>
              <p14:cNvContentPartPr/>
              <p14:nvPr/>
            </p14:nvContentPartPr>
            <p14:xfrm>
              <a:off x="4322127" y="5222782"/>
              <a:ext cx="32760" cy="435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6708FF1-41C8-0C5A-9100-C132E3DB45B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313127" y="5213782"/>
                <a:ext cx="504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5DEDD56-0CEE-0731-CC5B-424E32C2B2FB}"/>
                  </a:ext>
                </a:extLst>
              </p14:cNvPr>
              <p14:cNvContentPartPr/>
              <p14:nvPr/>
            </p14:nvContentPartPr>
            <p14:xfrm>
              <a:off x="4420407" y="5176702"/>
              <a:ext cx="189360" cy="2239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5DEDD56-0CEE-0731-CC5B-424E32C2B2F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11407" y="5167702"/>
                <a:ext cx="2070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501E0BF-2638-DCC6-2012-3344A53E2615}"/>
                  </a:ext>
                </a:extLst>
              </p14:cNvPr>
              <p14:cNvContentPartPr/>
              <p14:nvPr/>
            </p14:nvContentPartPr>
            <p14:xfrm>
              <a:off x="4856727" y="5346622"/>
              <a:ext cx="12240" cy="1620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501E0BF-2638-DCC6-2012-3344A53E261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847727" y="5337622"/>
                <a:ext cx="298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4EC1E25-4BDA-6D97-9CE1-1513223C008F}"/>
                  </a:ext>
                </a:extLst>
              </p14:cNvPr>
              <p14:cNvContentPartPr/>
              <p14:nvPr/>
            </p14:nvContentPartPr>
            <p14:xfrm>
              <a:off x="4875087" y="5260222"/>
              <a:ext cx="27000" cy="2001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4EC1E25-4BDA-6D97-9CE1-1513223C008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66087" y="5251582"/>
                <a:ext cx="446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E2D2D896-15AC-89F9-7A40-9817C881DDE6}"/>
                  </a:ext>
                </a:extLst>
              </p14:cNvPr>
              <p14:cNvContentPartPr/>
              <p14:nvPr/>
            </p14:nvContentPartPr>
            <p14:xfrm>
              <a:off x="4931967" y="5258062"/>
              <a:ext cx="126360" cy="1609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E2D2D896-15AC-89F9-7A40-9817C881DDE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923327" y="5249422"/>
                <a:ext cx="1440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147B578B-C517-E070-F3AD-B1F832AEF29C}"/>
                  </a:ext>
                </a:extLst>
              </p14:cNvPr>
              <p14:cNvContentPartPr/>
              <p14:nvPr/>
            </p14:nvContentPartPr>
            <p14:xfrm>
              <a:off x="5087127" y="5164822"/>
              <a:ext cx="79560" cy="1882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147B578B-C517-E070-F3AD-B1F832AEF29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078127" y="5156182"/>
                <a:ext cx="972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B6A4D4ED-2781-E095-A664-EB7471132339}"/>
                  </a:ext>
                </a:extLst>
              </p14:cNvPr>
              <p14:cNvContentPartPr/>
              <p14:nvPr/>
            </p14:nvContentPartPr>
            <p14:xfrm>
              <a:off x="4986687" y="5097142"/>
              <a:ext cx="66240" cy="90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B6A4D4ED-2781-E095-A664-EB747113233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77687" y="5088502"/>
                <a:ext cx="838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2E1B0B6-8FBB-DE14-384A-2C854A7ED454}"/>
                  </a:ext>
                </a:extLst>
              </p14:cNvPr>
              <p14:cNvContentPartPr/>
              <p14:nvPr/>
            </p14:nvContentPartPr>
            <p14:xfrm>
              <a:off x="5479167" y="5133142"/>
              <a:ext cx="163080" cy="1774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2E1B0B6-8FBB-DE14-384A-2C854A7ED45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470527" y="5124502"/>
                <a:ext cx="1807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CC8CE58-7AC6-E77B-DB72-7EC503C5121D}"/>
                  </a:ext>
                </a:extLst>
              </p14:cNvPr>
              <p14:cNvContentPartPr/>
              <p14:nvPr/>
            </p14:nvContentPartPr>
            <p14:xfrm>
              <a:off x="5654487" y="5164822"/>
              <a:ext cx="330120" cy="1519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CC8CE58-7AC6-E77B-DB72-7EC503C5121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645847" y="5155822"/>
                <a:ext cx="3477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568D20C3-015B-921C-CBDA-46FDB9E53C81}"/>
                  </a:ext>
                </a:extLst>
              </p14:cNvPr>
              <p14:cNvContentPartPr/>
              <p14:nvPr/>
            </p14:nvContentPartPr>
            <p14:xfrm>
              <a:off x="6064167" y="5213782"/>
              <a:ext cx="170640" cy="810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568D20C3-015B-921C-CBDA-46FDB9E53C8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055167" y="5204782"/>
                <a:ext cx="18828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5746C98C-2EF6-8234-6A5F-D1B7B7952EE5}"/>
              </a:ext>
            </a:extLst>
          </p:cNvPr>
          <p:cNvGrpSpPr/>
          <p:nvPr/>
        </p:nvGrpSpPr>
        <p:grpSpPr>
          <a:xfrm>
            <a:off x="6521367" y="4857742"/>
            <a:ext cx="2036160" cy="640080"/>
            <a:chOff x="6521367" y="4857742"/>
            <a:chExt cx="2036160" cy="6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8866A0E-4012-1DB7-C6F1-B8CBAB03B9A5}"/>
                    </a:ext>
                  </a:extLst>
                </p14:cNvPr>
                <p14:cNvContentPartPr/>
                <p14:nvPr/>
              </p14:nvContentPartPr>
              <p14:xfrm>
                <a:off x="6521367" y="5145742"/>
                <a:ext cx="276120" cy="352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8866A0E-4012-1DB7-C6F1-B8CBAB03B9A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12727" y="5137102"/>
                  <a:ext cx="2937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AB766EE-06E5-6ED4-9BDB-AC58C96D09E7}"/>
                    </a:ext>
                  </a:extLst>
                </p14:cNvPr>
                <p14:cNvContentPartPr/>
                <p14:nvPr/>
              </p14:nvContentPartPr>
              <p14:xfrm>
                <a:off x="6799647" y="5120902"/>
                <a:ext cx="108000" cy="165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AB766EE-06E5-6ED4-9BDB-AC58C96D09E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90647" y="5112262"/>
                  <a:ext cx="125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BA54855-D70D-903F-8C4E-E4CF07F96AA9}"/>
                    </a:ext>
                  </a:extLst>
                </p14:cNvPr>
                <p14:cNvContentPartPr/>
                <p14:nvPr/>
              </p14:nvContentPartPr>
              <p14:xfrm>
                <a:off x="6938247" y="5016862"/>
                <a:ext cx="361440" cy="241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BA54855-D70D-903F-8C4E-E4CF07F96AA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29247" y="5007862"/>
                  <a:ext cx="379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CB33E1D-DE88-3F4A-264E-71B7E3C51FB8}"/>
                    </a:ext>
                  </a:extLst>
                </p14:cNvPr>
                <p14:cNvContentPartPr/>
                <p14:nvPr/>
              </p14:nvContentPartPr>
              <p14:xfrm>
                <a:off x="7311207" y="5109022"/>
                <a:ext cx="119160" cy="1296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CB33E1D-DE88-3F4A-264E-71B7E3C51FB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02567" y="5100382"/>
                  <a:ext cx="136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4C52047-B5C0-FFC3-7639-3990FC365F19}"/>
                    </a:ext>
                  </a:extLst>
                </p14:cNvPr>
                <p14:cNvContentPartPr/>
                <p14:nvPr/>
              </p14:nvContentPartPr>
              <p14:xfrm>
                <a:off x="7483647" y="4975822"/>
                <a:ext cx="184320" cy="2491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4C52047-B5C0-FFC3-7639-3990FC365F1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75007" y="4967182"/>
                  <a:ext cx="201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CE9168F-B5F2-05F4-F293-0EB2A301AAA5}"/>
                    </a:ext>
                  </a:extLst>
                </p14:cNvPr>
                <p14:cNvContentPartPr/>
                <p14:nvPr/>
              </p14:nvContentPartPr>
              <p14:xfrm>
                <a:off x="7704327" y="4885102"/>
                <a:ext cx="536400" cy="432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CE9168F-B5F2-05F4-F293-0EB2A301AAA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95687" y="4876462"/>
                  <a:ext cx="5540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288F57A-EC10-405E-519F-26F7677A71D1}"/>
                    </a:ext>
                  </a:extLst>
                </p14:cNvPr>
                <p14:cNvContentPartPr/>
                <p14:nvPr/>
              </p14:nvContentPartPr>
              <p14:xfrm>
                <a:off x="8210127" y="4973302"/>
                <a:ext cx="28080" cy="45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288F57A-EC10-405E-519F-26F7677A71D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01127" y="4964662"/>
                  <a:ext cx="45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C12FEDF-9837-B5BD-F1F8-71AF53BA3749}"/>
                    </a:ext>
                  </a:extLst>
                </p14:cNvPr>
                <p14:cNvContentPartPr/>
                <p14:nvPr/>
              </p14:nvContentPartPr>
              <p14:xfrm>
                <a:off x="8283567" y="4857742"/>
                <a:ext cx="179280" cy="283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C12FEDF-9837-B5BD-F1F8-71AF53BA374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74927" y="4849102"/>
                  <a:ext cx="1969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74C1257-CB9A-6D70-5918-7AF3D96F31FC}"/>
                    </a:ext>
                  </a:extLst>
                </p14:cNvPr>
                <p14:cNvContentPartPr/>
                <p14:nvPr/>
              </p14:nvContentPartPr>
              <p14:xfrm>
                <a:off x="8481567" y="5020822"/>
                <a:ext cx="75960" cy="1015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74C1257-CB9A-6D70-5918-7AF3D96F31F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72567" y="5012182"/>
                  <a:ext cx="936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2D7D809-B432-6936-730F-D2589949129D}"/>
              </a:ext>
            </a:extLst>
          </p:cNvPr>
          <p:cNvGrpSpPr/>
          <p:nvPr/>
        </p:nvGrpSpPr>
        <p:grpSpPr>
          <a:xfrm>
            <a:off x="1537167" y="5775742"/>
            <a:ext cx="1269360" cy="385560"/>
            <a:chOff x="1537167" y="5775742"/>
            <a:chExt cx="126936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53989FC-B213-F869-5644-BDA2C3D54B14}"/>
                    </a:ext>
                  </a:extLst>
                </p14:cNvPr>
                <p14:cNvContentPartPr/>
                <p14:nvPr/>
              </p14:nvContentPartPr>
              <p14:xfrm>
                <a:off x="1537167" y="5836942"/>
                <a:ext cx="459000" cy="324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53989FC-B213-F869-5644-BDA2C3D54B1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528527" y="5828302"/>
                  <a:ext cx="4766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B746ABA-9329-763E-1AA6-DB1A3C9FB466}"/>
                    </a:ext>
                  </a:extLst>
                </p14:cNvPr>
                <p14:cNvContentPartPr/>
                <p14:nvPr/>
              </p14:nvContentPartPr>
              <p14:xfrm>
                <a:off x="2057727" y="5960422"/>
                <a:ext cx="144000" cy="1879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B746ABA-9329-763E-1AA6-DB1A3C9FB46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49087" y="5951782"/>
                  <a:ext cx="161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C55701D-34CD-CC16-5B5B-43B6EC8AB0F7}"/>
                    </a:ext>
                  </a:extLst>
                </p14:cNvPr>
                <p14:cNvContentPartPr/>
                <p14:nvPr/>
              </p14:nvContentPartPr>
              <p14:xfrm>
                <a:off x="2198127" y="5893462"/>
                <a:ext cx="200880" cy="1342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C55701D-34CD-CC16-5B5B-43B6EC8AB0F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89127" y="5884822"/>
                  <a:ext cx="218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03FDC64-9BC9-09BC-D944-6C213478CE83}"/>
                    </a:ext>
                  </a:extLst>
                </p14:cNvPr>
                <p14:cNvContentPartPr/>
                <p14:nvPr/>
              </p14:nvContentPartPr>
              <p14:xfrm>
                <a:off x="2427807" y="5775742"/>
                <a:ext cx="378720" cy="2221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03FDC64-9BC9-09BC-D944-6C213478CE8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18807" y="5766742"/>
                  <a:ext cx="396360" cy="23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854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800" dirty="0">
                <a:solidFill>
                  <a:sysClr val="windowText" lastClr="000000"/>
                </a:solidFill>
              </a:rPr>
              <a:t> (</a:t>
            </a:r>
            <a:r>
              <a:rPr lang="en-US" sz="2800" dirty="0" err="1">
                <a:solidFill>
                  <a:sysClr val="windowText" lastClr="000000"/>
                </a:solidFill>
              </a:rPr>
              <a:t>klassisch</a:t>
            </a:r>
            <a:r>
              <a:rPr lang="en-US" sz="28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4962" y="467252"/>
            <a:ext cx="7350162" cy="6310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u="sng" dirty="0"/>
              <a:t>Ricardo: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Unterschiedliche komparative 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Lineare </a:t>
            </a:r>
            <a:r>
              <a:rPr lang="de-DE" sz="2000" dirty="0" err="1"/>
              <a:t>Produktionsfunktion:Y</a:t>
            </a:r>
            <a:r>
              <a:rPr lang="de-DE" sz="2000" dirty="0"/>
              <a:t>=</a:t>
            </a:r>
            <a:r>
              <a:rPr lang="de-DE" sz="2000" dirty="0" err="1"/>
              <a:t>aL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konstante Skalenerträge 2L↑ → 2Y↑</a:t>
            </a:r>
          </a:p>
          <a:p>
            <a:endParaRPr lang="de-DE" sz="2000" dirty="0"/>
          </a:p>
          <a:p>
            <a:r>
              <a:rPr lang="de-DE" sz="2000" b="1" u="sng" dirty="0"/>
              <a:t>Spezifische Faktoren: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Neoklassische Produktionsfunktion Y=F(K,L)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konstante Skalenerträge 2L↑, 2K↑ → 2Y↑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Unterschiedliches Verhältnis der relativen </a:t>
            </a:r>
            <a:r>
              <a:rPr lang="de-DE" sz="2000" dirty="0" err="1"/>
              <a:t>Grenzproduktivitäten</a:t>
            </a:r>
            <a:r>
              <a:rPr lang="de-DE" sz="2000" dirty="0"/>
              <a:t> der Produktionsfaktoren</a:t>
            </a:r>
          </a:p>
          <a:p>
            <a:endParaRPr lang="de-DE" sz="2000" dirty="0"/>
          </a:p>
          <a:p>
            <a:endParaRPr lang="de-DE" sz="2000" b="1" dirty="0"/>
          </a:p>
          <a:p>
            <a:r>
              <a:rPr lang="de-DE" sz="2000" b="1" dirty="0"/>
              <a:t>→ Es kommt zu Außenhandel, weil die Länder unterschiedlich sind!</a:t>
            </a:r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9CFC7BC-ECEB-4963-9763-C1F8BFE32520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2BAE0CF-C3C2-211F-AD0F-8B00CF1760D4}"/>
                  </a:ext>
                </a:extLst>
              </p14:cNvPr>
              <p14:cNvContentPartPr/>
              <p14:nvPr/>
            </p14:nvContentPartPr>
            <p14:xfrm>
              <a:off x="188967" y="1066876"/>
              <a:ext cx="4478040" cy="1746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2BAE0CF-C3C2-211F-AD0F-8B00CF1760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327" y="1058236"/>
                <a:ext cx="44956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C7CB6BF-2751-F7C5-5A77-11E83A1EAE55}"/>
                  </a:ext>
                </a:extLst>
              </p14:cNvPr>
              <p14:cNvContentPartPr/>
              <p14:nvPr/>
            </p14:nvContentPartPr>
            <p14:xfrm>
              <a:off x="438447" y="1781836"/>
              <a:ext cx="4077720" cy="1612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C7CB6BF-2751-F7C5-5A77-11E83A1EAE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807" y="1773196"/>
                <a:ext cx="4095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CAAD8BA-973E-BB20-EFCA-CDAB346E0736}"/>
                  </a:ext>
                </a:extLst>
              </p14:cNvPr>
              <p14:cNvContentPartPr/>
              <p14:nvPr/>
            </p14:nvContentPartPr>
            <p14:xfrm>
              <a:off x="532047" y="2430556"/>
              <a:ext cx="3901680" cy="40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CAAD8BA-973E-BB20-EFCA-CDAB346E07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3407" y="2421916"/>
                <a:ext cx="39193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FD68187-E4F2-A429-0023-D917B310C350}"/>
                  </a:ext>
                </a:extLst>
              </p14:cNvPr>
              <p14:cNvContentPartPr/>
              <p14:nvPr/>
            </p14:nvContentPartPr>
            <p14:xfrm>
              <a:off x="392727" y="3288796"/>
              <a:ext cx="4787280" cy="1652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FD68187-E4F2-A429-0023-D917B310C35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087" y="3279796"/>
                <a:ext cx="48049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483F670-A10A-046F-7A40-C5BCD1CC50B9}"/>
                  </a:ext>
                </a:extLst>
              </p14:cNvPr>
              <p14:cNvContentPartPr/>
              <p14:nvPr/>
            </p14:nvContentPartPr>
            <p14:xfrm>
              <a:off x="367887" y="3931756"/>
              <a:ext cx="4588560" cy="144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483F670-A10A-046F-7A40-C5BCD1CC50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247" y="3922756"/>
                <a:ext cx="460620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35E1B9D-E724-84E4-2CAC-5A3C5555F5CD}"/>
              </a:ext>
            </a:extLst>
          </p:cNvPr>
          <p:cNvGrpSpPr/>
          <p:nvPr/>
        </p:nvGrpSpPr>
        <p:grpSpPr>
          <a:xfrm>
            <a:off x="68007" y="2888476"/>
            <a:ext cx="8701560" cy="3229920"/>
            <a:chOff x="68007" y="2888476"/>
            <a:chExt cx="8701560" cy="32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171907C-C37B-3463-1C43-DE81A8FB7D53}"/>
                    </a:ext>
                  </a:extLst>
                </p14:cNvPr>
                <p14:cNvContentPartPr/>
                <p14:nvPr/>
              </p14:nvContentPartPr>
              <p14:xfrm>
                <a:off x="4276047" y="4517836"/>
                <a:ext cx="3192480" cy="104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171907C-C37B-3463-1C43-DE81A8FB7D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67407" y="4509196"/>
                  <a:ext cx="3210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E33DC7C-609A-1EFC-65D8-0ED02D525261}"/>
                    </a:ext>
                  </a:extLst>
                </p14:cNvPr>
                <p14:cNvContentPartPr/>
                <p14:nvPr/>
              </p14:nvContentPartPr>
              <p14:xfrm>
                <a:off x="493887" y="4804036"/>
                <a:ext cx="2610720" cy="727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E33DC7C-609A-1EFC-65D8-0ED02D5252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5247" y="4795036"/>
                  <a:ext cx="2628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F62F6A4-57AB-A946-9777-6D6606023E3A}"/>
                    </a:ext>
                  </a:extLst>
                </p14:cNvPr>
                <p14:cNvContentPartPr/>
                <p14:nvPr/>
              </p14:nvContentPartPr>
              <p14:xfrm>
                <a:off x="68007" y="5015716"/>
                <a:ext cx="6837480" cy="750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F62F6A4-57AB-A946-9777-6D6606023E3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007" y="5007076"/>
                  <a:ext cx="685512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839E70F-CEE1-C04B-9290-2A1037F39F08}"/>
                    </a:ext>
                  </a:extLst>
                </p14:cNvPr>
                <p14:cNvContentPartPr/>
                <p14:nvPr/>
              </p14:nvContentPartPr>
              <p14:xfrm>
                <a:off x="667407" y="5337916"/>
                <a:ext cx="6590160" cy="780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839E70F-CEE1-C04B-9290-2A1037F39F0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8407" y="5329276"/>
                  <a:ext cx="6607800" cy="79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2A638C8-0B9B-F8B4-C042-7D44377EE5C8}"/>
                    </a:ext>
                  </a:extLst>
                </p14:cNvPr>
                <p14:cNvContentPartPr/>
                <p14:nvPr/>
              </p14:nvContentPartPr>
              <p14:xfrm>
                <a:off x="7382487" y="3115996"/>
                <a:ext cx="1210320" cy="1994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2A638C8-0B9B-F8B4-C042-7D44377EE5C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73487" y="3107356"/>
                  <a:ext cx="1227960" cy="20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0820615-D27D-B2A5-FBF9-BD04C84AC89B}"/>
                    </a:ext>
                  </a:extLst>
                </p14:cNvPr>
                <p14:cNvContentPartPr/>
                <p14:nvPr/>
              </p14:nvContentPartPr>
              <p14:xfrm>
                <a:off x="8388327" y="2888476"/>
                <a:ext cx="381240" cy="307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0820615-D27D-B2A5-FBF9-BD04C84AC89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379687" y="2879836"/>
                  <a:ext cx="398880" cy="32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9D47DB6-06EC-D1BB-385C-18C4C5C444BE}"/>
                  </a:ext>
                </a:extLst>
              </p14:cNvPr>
              <p14:cNvContentPartPr/>
              <p14:nvPr/>
            </p14:nvContentPartPr>
            <p14:xfrm>
              <a:off x="11557047" y="910996"/>
              <a:ext cx="13680" cy="133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9D47DB6-06EC-D1BB-385C-18C4C5C444B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548407" y="902356"/>
                <a:ext cx="3132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19896578-1B99-BCB9-F486-ACD636120263}"/>
              </a:ext>
            </a:extLst>
          </p:cNvPr>
          <p:cNvGrpSpPr/>
          <p:nvPr/>
        </p:nvGrpSpPr>
        <p:grpSpPr>
          <a:xfrm>
            <a:off x="8744727" y="1103236"/>
            <a:ext cx="3082680" cy="1645200"/>
            <a:chOff x="8744727" y="1103236"/>
            <a:chExt cx="3082680" cy="16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A19D80F-633F-EC20-D0F7-A716D40197D2}"/>
                    </a:ext>
                  </a:extLst>
                </p14:cNvPr>
                <p14:cNvContentPartPr/>
                <p14:nvPr/>
              </p14:nvContentPartPr>
              <p14:xfrm>
                <a:off x="8744727" y="2237956"/>
                <a:ext cx="38520" cy="241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A19D80F-633F-EC20-D0F7-A716D40197D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35727" y="2228956"/>
                  <a:ext cx="561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0B13466-5902-87AC-537D-2E3CB6C58AEC}"/>
                    </a:ext>
                  </a:extLst>
                </p14:cNvPr>
                <p14:cNvContentPartPr/>
                <p14:nvPr/>
              </p14:nvContentPartPr>
              <p14:xfrm>
                <a:off x="8755887" y="2153716"/>
                <a:ext cx="190800" cy="158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0B13466-5902-87AC-537D-2E3CB6C58AE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47247" y="2144716"/>
                  <a:ext cx="208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A3C63A6-CDF7-F913-F3CA-49E16EC9E680}"/>
                    </a:ext>
                  </a:extLst>
                </p14:cNvPr>
                <p14:cNvContentPartPr/>
                <p14:nvPr/>
              </p14:nvContentPartPr>
              <p14:xfrm>
                <a:off x="8800887" y="2394556"/>
                <a:ext cx="104760" cy="52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A3C63A6-CDF7-F913-F3CA-49E16EC9E68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91887" y="2385556"/>
                  <a:ext cx="122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26ED439-1A40-16F2-7E1F-FC0FDB2F39CE}"/>
                    </a:ext>
                  </a:extLst>
                </p14:cNvPr>
                <p14:cNvContentPartPr/>
                <p14:nvPr/>
              </p14:nvContentPartPr>
              <p14:xfrm>
                <a:off x="9034527" y="2183236"/>
                <a:ext cx="166320" cy="182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26ED439-1A40-16F2-7E1F-FC0FDB2F39C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25887" y="2174596"/>
                  <a:ext cx="183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6931178-30DC-E1B8-4111-C1FBA5190C83}"/>
                    </a:ext>
                  </a:extLst>
                </p14:cNvPr>
                <p14:cNvContentPartPr/>
                <p14:nvPr/>
              </p14:nvContentPartPr>
              <p14:xfrm>
                <a:off x="9417567" y="1933036"/>
                <a:ext cx="310680" cy="252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6931178-30DC-E1B8-4111-C1FBA5190C8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08927" y="1924396"/>
                  <a:ext cx="328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10AC304-C668-72F5-F187-ABA3FC10B922}"/>
                    </a:ext>
                  </a:extLst>
                </p14:cNvPr>
                <p14:cNvContentPartPr/>
                <p14:nvPr/>
              </p14:nvContentPartPr>
              <p14:xfrm>
                <a:off x="9945687" y="1697596"/>
                <a:ext cx="117360" cy="225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10AC304-C668-72F5-F187-ABA3FC10B92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36687" y="1688596"/>
                  <a:ext cx="135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9680971-534E-28C3-A9A0-3084AFD86F33}"/>
                    </a:ext>
                  </a:extLst>
                </p14:cNvPr>
                <p14:cNvContentPartPr/>
                <p14:nvPr/>
              </p14:nvContentPartPr>
              <p14:xfrm>
                <a:off x="10125327" y="1731436"/>
                <a:ext cx="132480" cy="313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9680971-534E-28C3-A9A0-3084AFD86F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16687" y="1722436"/>
                  <a:ext cx="1501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EB611BC-2B1F-DCB2-74EC-246A3DD793D3}"/>
                    </a:ext>
                  </a:extLst>
                </p14:cNvPr>
                <p14:cNvContentPartPr/>
                <p14:nvPr/>
              </p14:nvContentPartPr>
              <p14:xfrm>
                <a:off x="10308927" y="1643236"/>
                <a:ext cx="55800" cy="155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EB611BC-2B1F-DCB2-74EC-246A3DD793D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99927" y="1634596"/>
                  <a:ext cx="73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AE421B1-6B9F-BAAA-4BA6-F65A49FA626E}"/>
                    </a:ext>
                  </a:extLst>
                </p14:cNvPr>
                <p14:cNvContentPartPr/>
                <p14:nvPr/>
              </p14:nvContentPartPr>
              <p14:xfrm>
                <a:off x="10394247" y="1558636"/>
                <a:ext cx="154080" cy="202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AE421B1-6B9F-BAAA-4BA6-F65A49FA626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85247" y="1549996"/>
                  <a:ext cx="171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6DBC514-C170-3EC3-432E-9884300F612A}"/>
                    </a:ext>
                  </a:extLst>
                </p14:cNvPr>
                <p14:cNvContentPartPr/>
                <p14:nvPr/>
              </p14:nvContentPartPr>
              <p14:xfrm>
                <a:off x="10463727" y="1558276"/>
                <a:ext cx="164880" cy="123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6DBC514-C170-3EC3-432E-9884300F612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55087" y="1549276"/>
                  <a:ext cx="182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239E935-E430-94E8-D540-EBA1A50BD481}"/>
                    </a:ext>
                  </a:extLst>
                </p14:cNvPr>
                <p14:cNvContentPartPr/>
                <p14:nvPr/>
              </p14:nvContentPartPr>
              <p14:xfrm>
                <a:off x="10605207" y="1414636"/>
                <a:ext cx="4320" cy="18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239E935-E430-94E8-D540-EBA1A50BD48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96207" y="1405996"/>
                  <a:ext cx="2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D9A01AB-83B8-5615-54A0-37B1080BD5FD}"/>
                    </a:ext>
                  </a:extLst>
                </p14:cNvPr>
                <p14:cNvContentPartPr/>
                <p14:nvPr/>
              </p14:nvContentPartPr>
              <p14:xfrm>
                <a:off x="10705287" y="1303756"/>
                <a:ext cx="384840" cy="302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D9A01AB-83B8-5615-54A0-37B1080BD5F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96287" y="1295116"/>
                  <a:ext cx="4024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C09FEC1-2345-6C88-F03E-57046AA70822}"/>
                    </a:ext>
                  </a:extLst>
                </p14:cNvPr>
                <p14:cNvContentPartPr/>
                <p14:nvPr/>
              </p14:nvContentPartPr>
              <p14:xfrm>
                <a:off x="11026767" y="1249036"/>
                <a:ext cx="43200" cy="29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C09FEC1-2345-6C88-F03E-57046AA7082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17767" y="1240396"/>
                  <a:ext cx="60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5A250C5-3678-B8DD-5A18-5DF167D446D1}"/>
                    </a:ext>
                  </a:extLst>
                </p14:cNvPr>
                <p14:cNvContentPartPr/>
                <p14:nvPr/>
              </p14:nvContentPartPr>
              <p14:xfrm>
                <a:off x="11052327" y="1265596"/>
                <a:ext cx="137520" cy="163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5A250C5-3678-B8DD-5A18-5DF167D446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43687" y="1256596"/>
                  <a:ext cx="155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D3FC58A-B8E6-4246-08D1-C3946AD00358}"/>
                    </a:ext>
                  </a:extLst>
                </p14:cNvPr>
                <p14:cNvContentPartPr/>
                <p14:nvPr/>
              </p14:nvContentPartPr>
              <p14:xfrm>
                <a:off x="11225487" y="1103236"/>
                <a:ext cx="601920" cy="298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D3FC58A-B8E6-4246-08D1-C3946AD003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16487" y="1094236"/>
                  <a:ext cx="619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101A20D-B7A3-481E-EF4A-D091E82C0BBE}"/>
                    </a:ext>
                  </a:extLst>
                </p14:cNvPr>
                <p14:cNvContentPartPr/>
                <p14:nvPr/>
              </p14:nvContentPartPr>
              <p14:xfrm>
                <a:off x="9283647" y="2562316"/>
                <a:ext cx="317880" cy="186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101A20D-B7A3-481E-EF4A-D091E82C0BB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75007" y="2553316"/>
                  <a:ext cx="335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FB73779-02BB-7561-50C2-A2D6E594D8C6}"/>
                    </a:ext>
                  </a:extLst>
                </p14:cNvPr>
                <p14:cNvContentPartPr/>
                <p14:nvPr/>
              </p14:nvContentPartPr>
              <p14:xfrm>
                <a:off x="9572727" y="2420836"/>
                <a:ext cx="26640" cy="46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FB73779-02BB-7561-50C2-A2D6E594D8C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63727" y="2411836"/>
                  <a:ext cx="44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727FFDB-62C2-5783-4BAD-38ACCB905090}"/>
                    </a:ext>
                  </a:extLst>
                </p14:cNvPr>
                <p14:cNvContentPartPr/>
                <p14:nvPr/>
              </p14:nvContentPartPr>
              <p14:xfrm>
                <a:off x="9715287" y="2279716"/>
                <a:ext cx="376200" cy="248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727FFDB-62C2-5783-4BAD-38ACCB90509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06647" y="2270716"/>
                  <a:ext cx="3938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7D03459-45A3-8DE8-DD18-437F90BE6F4D}"/>
                    </a:ext>
                  </a:extLst>
                </p14:cNvPr>
                <p14:cNvContentPartPr/>
                <p14:nvPr/>
              </p14:nvContentPartPr>
              <p14:xfrm>
                <a:off x="10359687" y="2100436"/>
                <a:ext cx="26640" cy="214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7D03459-45A3-8DE8-DD18-437F90BE6F4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50687" y="2091436"/>
                  <a:ext cx="44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7FD665D-CF61-C7DD-B29D-0A0DB328DF4C}"/>
                    </a:ext>
                  </a:extLst>
                </p14:cNvPr>
                <p14:cNvContentPartPr/>
                <p14:nvPr/>
              </p14:nvContentPartPr>
              <p14:xfrm>
                <a:off x="10276527" y="2065156"/>
                <a:ext cx="149400" cy="943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7FD665D-CF61-C7DD-B29D-0A0DB328DF4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267527" y="2056156"/>
                  <a:ext cx="167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34808AD-D592-1513-D733-7F04299C8263}"/>
                    </a:ext>
                  </a:extLst>
                </p14:cNvPr>
                <p14:cNvContentPartPr/>
                <p14:nvPr/>
              </p14:nvContentPartPr>
              <p14:xfrm>
                <a:off x="10463727" y="2118076"/>
                <a:ext cx="73440" cy="136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34808AD-D592-1513-D733-7F04299C826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54727" y="2109076"/>
                  <a:ext cx="91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38DE205-1A7D-B81F-3DC7-A1F91B4247C6}"/>
                    </a:ext>
                  </a:extLst>
                </p14:cNvPr>
                <p14:cNvContentPartPr/>
                <p14:nvPr/>
              </p14:nvContentPartPr>
              <p14:xfrm>
                <a:off x="10561287" y="2080996"/>
                <a:ext cx="66960" cy="104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38DE205-1A7D-B81F-3DC7-A1F91B4247C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52287" y="2071996"/>
                  <a:ext cx="84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3C71F82-56C7-6E5A-CB03-8A534C08C408}"/>
                    </a:ext>
                  </a:extLst>
                </p14:cNvPr>
                <p14:cNvContentPartPr/>
                <p14:nvPr/>
              </p14:nvContentPartPr>
              <p14:xfrm>
                <a:off x="10686927" y="1879756"/>
                <a:ext cx="334440" cy="223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3C71F82-56C7-6E5A-CB03-8A534C08C40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678287" y="1870756"/>
                  <a:ext cx="352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26EABF4-509E-6E27-3683-1ABBBA7A135E}"/>
                    </a:ext>
                  </a:extLst>
                </p14:cNvPr>
                <p14:cNvContentPartPr/>
                <p14:nvPr/>
              </p14:nvContentPartPr>
              <p14:xfrm>
                <a:off x="11069607" y="1649716"/>
                <a:ext cx="349920" cy="284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26EABF4-509E-6E27-3683-1ABBBA7A135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60967" y="1641076"/>
                  <a:ext cx="3675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FDBB32E-5FCB-E45C-D494-52FB375F5001}"/>
                    </a:ext>
                  </a:extLst>
                </p14:cNvPr>
                <p14:cNvContentPartPr/>
                <p14:nvPr/>
              </p14:nvContentPartPr>
              <p14:xfrm>
                <a:off x="11374167" y="1590676"/>
                <a:ext cx="294120" cy="172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FDBB32E-5FCB-E45C-D494-52FB375F500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365167" y="1581676"/>
                  <a:ext cx="31176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07359D32-4847-D5DE-65B4-E3E7DC7BBFFC}"/>
                  </a:ext>
                </a:extLst>
              </p14:cNvPr>
              <p14:cNvContentPartPr/>
              <p14:nvPr/>
            </p14:nvContentPartPr>
            <p14:xfrm>
              <a:off x="9583527" y="2705236"/>
              <a:ext cx="519840" cy="3099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07359D32-4847-D5DE-65B4-E3E7DC7BBFF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574887" y="2696596"/>
                <a:ext cx="53748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6194076-1422-F1C7-E66C-680B15CB2E29}"/>
                  </a:ext>
                </a:extLst>
              </p14:cNvPr>
              <p14:cNvContentPartPr/>
              <p14:nvPr/>
            </p14:nvContentPartPr>
            <p14:xfrm>
              <a:off x="10103007" y="2606596"/>
              <a:ext cx="25560" cy="172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6194076-1422-F1C7-E66C-680B15CB2E2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094367" y="2597596"/>
                <a:ext cx="432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1DE7F71-EFCA-92B8-F494-6F8372DAE419}"/>
                  </a:ext>
                </a:extLst>
              </p14:cNvPr>
              <p14:cNvContentPartPr/>
              <p14:nvPr/>
            </p14:nvContentPartPr>
            <p14:xfrm>
              <a:off x="10141887" y="2629276"/>
              <a:ext cx="134280" cy="1461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1DE7F71-EFCA-92B8-F494-6F8372DAE41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132887" y="2620636"/>
                <a:ext cx="1519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6810D848-BBFC-7B6F-2F53-28095C8240D1}"/>
                  </a:ext>
                </a:extLst>
              </p14:cNvPr>
              <p14:cNvContentPartPr/>
              <p14:nvPr/>
            </p14:nvContentPartPr>
            <p14:xfrm>
              <a:off x="10313967" y="2509396"/>
              <a:ext cx="381960" cy="1918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6810D848-BBFC-7B6F-2F53-28095C8240D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304967" y="2500756"/>
                <a:ext cx="3996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A64F4FC-195E-B7E7-7D14-7FC150FD633A}"/>
                  </a:ext>
                </a:extLst>
              </p14:cNvPr>
              <p14:cNvContentPartPr/>
              <p14:nvPr/>
            </p14:nvContentPartPr>
            <p14:xfrm>
              <a:off x="10819767" y="2280796"/>
              <a:ext cx="477360" cy="1933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A64F4FC-195E-B7E7-7D14-7FC150FD633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810767" y="2272156"/>
                <a:ext cx="49500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3896B0A-3C40-0092-D41F-4DA3385814F5}"/>
              </a:ext>
            </a:extLst>
          </p:cNvPr>
          <p:cNvGrpSpPr/>
          <p:nvPr/>
        </p:nvGrpSpPr>
        <p:grpSpPr>
          <a:xfrm>
            <a:off x="9793047" y="3170225"/>
            <a:ext cx="381960" cy="226080"/>
            <a:chOff x="9793047" y="3170225"/>
            <a:chExt cx="38196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D3E8AA2-6654-C8F1-04C7-66A5CDC5FEB4}"/>
                    </a:ext>
                  </a:extLst>
                </p14:cNvPr>
                <p14:cNvContentPartPr/>
                <p14:nvPr/>
              </p14:nvContentPartPr>
              <p14:xfrm>
                <a:off x="9793047" y="3218105"/>
                <a:ext cx="62280" cy="156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D3E8AA2-6654-C8F1-04C7-66A5CDC5FEB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84047" y="3209465"/>
                  <a:ext cx="79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02F6EC8-50A5-0054-E3F9-86EE757884F6}"/>
                    </a:ext>
                  </a:extLst>
                </p14:cNvPr>
                <p14:cNvContentPartPr/>
                <p14:nvPr/>
              </p14:nvContentPartPr>
              <p14:xfrm>
                <a:off x="9800967" y="3185345"/>
                <a:ext cx="122040" cy="210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02F6EC8-50A5-0054-E3F9-86EE757884F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92327" y="3176345"/>
                  <a:ext cx="139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318CC17-EFE0-1E08-6880-36AEF1B31B17}"/>
                    </a:ext>
                  </a:extLst>
                </p14:cNvPr>
                <p14:cNvContentPartPr/>
                <p14:nvPr/>
              </p14:nvContentPartPr>
              <p14:xfrm>
                <a:off x="9951447" y="3170225"/>
                <a:ext cx="223560" cy="1346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318CC17-EFE0-1E08-6880-36AEF1B31B1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42807" y="3161585"/>
                  <a:ext cx="24120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63857AA-093F-809B-1C1D-15A96C030D0A}"/>
                  </a:ext>
                </a:extLst>
              </p14:cNvPr>
              <p14:cNvContentPartPr/>
              <p14:nvPr/>
            </p14:nvContentPartPr>
            <p14:xfrm>
              <a:off x="10189407" y="2801225"/>
              <a:ext cx="376200" cy="3841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63857AA-093F-809B-1C1D-15A96C030D0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180767" y="2792225"/>
                <a:ext cx="3938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0A1B86F9-636A-2104-36DF-1DC6309C2EB3}"/>
                  </a:ext>
                </a:extLst>
              </p14:cNvPr>
              <p14:cNvContentPartPr/>
              <p14:nvPr/>
            </p14:nvContentPartPr>
            <p14:xfrm>
              <a:off x="10585047" y="2872865"/>
              <a:ext cx="126360" cy="1076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0A1B86F9-636A-2104-36DF-1DC6309C2EB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576407" y="2863865"/>
                <a:ext cx="144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0572D8B-6EBF-3895-4D99-13634D33C175}"/>
                  </a:ext>
                </a:extLst>
              </p14:cNvPr>
              <p14:cNvContentPartPr/>
              <p14:nvPr/>
            </p14:nvContentPartPr>
            <p14:xfrm>
              <a:off x="10731207" y="2764865"/>
              <a:ext cx="75600" cy="3448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0572D8B-6EBF-3895-4D99-13634D33C17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722207" y="2755865"/>
                <a:ext cx="9324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0F4F6D0-6212-C1D6-880D-CF5967375AB4}"/>
                  </a:ext>
                </a:extLst>
              </p14:cNvPr>
              <p14:cNvContentPartPr/>
              <p14:nvPr/>
            </p14:nvContentPartPr>
            <p14:xfrm>
              <a:off x="10862247" y="2691196"/>
              <a:ext cx="184320" cy="1666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0F4F6D0-6212-C1D6-880D-CF5967375AB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853247" y="2682196"/>
                <a:ext cx="2019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879F4B13-BB4C-4813-59C9-1AA3D0A98DFC}"/>
                  </a:ext>
                </a:extLst>
              </p14:cNvPr>
              <p14:cNvContentPartPr/>
              <p14:nvPr/>
            </p14:nvContentPartPr>
            <p14:xfrm>
              <a:off x="11035047" y="2451436"/>
              <a:ext cx="501840" cy="3247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879F4B13-BB4C-4813-59C9-1AA3D0A98DF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026407" y="2442796"/>
                <a:ext cx="519480" cy="34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935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2989791" y="38334"/>
            <a:ext cx="5522863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Private Bereitstellung öffentlicher Güter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53C6D68-4AF8-419E-985A-33DE40224F26}"/>
              </a:ext>
            </a:extLst>
          </p:cNvPr>
          <p:cNvGraphicFramePr>
            <a:graphicFrameLocks noGrp="1"/>
          </p:cNvGraphicFramePr>
          <p:nvPr/>
        </p:nvGraphicFramePr>
        <p:xfrm>
          <a:off x="369101" y="1624751"/>
          <a:ext cx="7614694" cy="1765578"/>
        </p:xfrm>
        <a:graphic>
          <a:graphicData uri="http://schemas.openxmlformats.org/drawingml/2006/table">
            <a:tbl>
              <a:tblPr/>
              <a:tblGrid>
                <a:gridCol w="2239615">
                  <a:extLst>
                    <a:ext uri="{9D8B030D-6E8A-4147-A177-3AD203B41FA5}">
                      <a16:colId xmlns:a16="http://schemas.microsoft.com/office/drawing/2014/main" val="932862767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4104949968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3008034983"/>
                    </a:ext>
                  </a:extLst>
                </a:gridCol>
                <a:gridCol w="1791693">
                  <a:extLst>
                    <a:ext uri="{9D8B030D-6E8A-4147-A177-3AD203B41FA5}">
                      <a16:colId xmlns:a16="http://schemas.microsoft.com/office/drawing/2014/main" val="1869618123"/>
                    </a:ext>
                  </a:extLst>
                </a:gridCol>
              </a:tblGrid>
              <a:tr h="43815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Auszahlung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91224"/>
                  </a:ext>
                </a:extLst>
              </a:tr>
              <a:tr h="438158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755131"/>
                  </a:ext>
                </a:extLst>
              </a:tr>
              <a:tr h="4381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50292" marB="502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-1;3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832090"/>
                  </a:ext>
                </a:extLst>
              </a:tr>
              <a:tr h="4381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zahlt nicht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3;-1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0;0</a:t>
                      </a:r>
                    </a:p>
                  </a:txBody>
                  <a:tcPr marL="7620" marR="7620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3504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Der Nutzen aus der Bereitstellung eines öffentlichen Gutes 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=3=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Die Kosten der Bereitstellung sind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de-DE" sz="2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Zahlt nur einer, trägt er die vollen Kosten, zahlen beide, werden die Kosten geteilt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180"/>
                <a:ext cx="11867124" cy="1015663"/>
              </a:xfrm>
              <a:prstGeom prst="rect">
                <a:avLst/>
              </a:prstGeom>
              <a:blipFill>
                <a:blip r:embed="rId3"/>
                <a:stretch>
                  <a:fillRect l="-462" t="-2994" b="-9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AE9D19F4-154A-40CB-830A-42F3D47AC60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83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241863" y="1665243"/>
            <a:ext cx="71856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Ein Nash-Gleichgewicht ist eine Kombination von Strategien, in der jeder Spieler eine Strategie wählt, mit der kein Spieler einen Anreiz hat, von seiner gewählten Strategie als einziger abzuweichen.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 err="1">
                <a:solidFill>
                  <a:sysClr val="windowText" lastClr="000000"/>
                </a:solidFill>
              </a:rPr>
              <a:t>Spieltheorie</a:t>
            </a:r>
            <a:r>
              <a:rPr lang="en-US" sz="3992" dirty="0">
                <a:solidFill>
                  <a:sysClr val="windowText" lastClr="000000"/>
                </a:solidFill>
              </a:rPr>
              <a:t> – Nash </a:t>
            </a:r>
            <a:r>
              <a:rPr lang="en-US" sz="3992" dirty="0" err="1">
                <a:solidFill>
                  <a:sysClr val="windowText" lastClr="000000"/>
                </a:solidFill>
              </a:rPr>
              <a:t>Gleichgewicht</a:t>
            </a:r>
            <a:endParaRPr lang="en-US" sz="3992" dirty="0">
              <a:solidFill>
                <a:sysClr val="windowText" lastClr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8D2046-D069-4CD8-9BAC-C6AB93D17FC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72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7406" y="1084197"/>
            <a:ext cx="7465744" cy="410587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Exporteure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mobilisieren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falls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ausgehen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dadurch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Absatzmärkte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vergrößern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derartige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Abschottungspolitik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Importrestriktionen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Lobbygruppen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77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entgegenwirken</a:t>
            </a:r>
            <a:r>
              <a:rPr lang="en-US" altLang="en-US" sz="217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7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1BE72A-20EB-442F-9509-4297D1BAD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823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00" dirty="0" err="1">
                <a:solidFill>
                  <a:sysClr val="windowText" lastClr="000000"/>
                </a:solidFill>
              </a:rPr>
              <a:t>Handelspolitik</a:t>
            </a:r>
            <a:r>
              <a:rPr lang="en-US" sz="3200" dirty="0">
                <a:solidFill>
                  <a:sysClr val="windowText" lastClr="000000"/>
                </a:solidFill>
              </a:rPr>
              <a:t> – </a:t>
            </a:r>
            <a:r>
              <a:rPr lang="en-US" sz="3200" dirty="0" err="1">
                <a:solidFill>
                  <a:sysClr val="windowText" lastClr="000000"/>
                </a:solidFill>
              </a:rPr>
              <a:t>Internationaler</a:t>
            </a:r>
            <a:r>
              <a:rPr lang="en-US" sz="3200" dirty="0">
                <a:solidFill>
                  <a:sysClr val="windowText" lastClr="000000"/>
                </a:solidFill>
              </a:rPr>
              <a:t> Ansatz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138" y="982840"/>
            <a:ext cx="8588467" cy="474840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14772" indent="-41477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Länder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gegenseitig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behindern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14772" indent="-414772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Handelskrieg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Anreiz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einzuführen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das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722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</a:t>
            </a:r>
            <a:r>
              <a:rPr lang="en-US" altLang="en-US" sz="2722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722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Restriktionen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obwohl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Interesse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Länder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wäre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Situation des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Freihandels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56828" lvl="2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endParaRPr lang="en-US" altLang="en-US" sz="254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4028" lvl="3" indent="-45720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Handelspartner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benötigen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Abkommen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welches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Handelsbeschränkungen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4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verhindert</a:t>
            </a:r>
            <a:r>
              <a:rPr lang="en-US" altLang="en-US" sz="254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E44F0CE-0182-444E-BA2C-89BADDBC801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1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284" y="249147"/>
            <a:ext cx="7465744" cy="64055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2" dirty="0" err="1">
                <a:solidFill>
                  <a:sysClr val="windowText" lastClr="000000"/>
                </a:solidFill>
              </a:rPr>
              <a:t>Beispiel</a:t>
            </a:r>
            <a:r>
              <a:rPr lang="en-US" sz="3992" dirty="0">
                <a:solidFill>
                  <a:sysClr val="windowText" lastClr="000000"/>
                </a:solidFill>
              </a:rPr>
              <a:t>: </a:t>
            </a:r>
            <a:r>
              <a:rPr lang="en-US" sz="3992" dirty="0" err="1">
                <a:solidFill>
                  <a:sysClr val="windowText" lastClr="000000"/>
                </a:solidFill>
              </a:rPr>
              <a:t>Gefangenendilemma</a:t>
            </a:r>
            <a:r>
              <a:rPr lang="en-US" sz="3992" dirty="0">
                <a:solidFill>
                  <a:sysClr val="windowText" lastClr="000000"/>
                </a:solidFill>
              </a:rPr>
              <a:t> und </a:t>
            </a:r>
            <a:r>
              <a:rPr lang="en-US" sz="3992" dirty="0" err="1">
                <a:solidFill>
                  <a:sysClr val="windowText" lastClr="000000"/>
                </a:solidFill>
              </a:rPr>
              <a:t>Handelskrieg</a:t>
            </a:r>
            <a:endParaRPr lang="en-US" sz="3992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Table 9"/>
          <p:cNvGraphicFramePr>
            <a:graphicFrameLocks noGrp="1"/>
          </p:cNvGraphicFramePr>
          <p:nvPr/>
        </p:nvGraphicFramePr>
        <p:xfrm>
          <a:off x="683550" y="1106506"/>
          <a:ext cx="7000359" cy="2262158"/>
        </p:xfrm>
        <a:graphic>
          <a:graphicData uri="http://schemas.openxmlformats.org/drawingml/2006/table">
            <a:tbl>
              <a:tblPr firstRow="1" firstCol="1" bandRow="1"/>
              <a:tblGrid>
                <a:gridCol w="55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856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Europäische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Union</a:t>
                      </a: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USA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Freihandel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2215" marR="62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Abschottung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(20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$,-10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$,-5 </a:t>
                      </a:r>
                      <a:r>
                        <a:rPr lang="en-US" sz="1400" b="1" i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Mrd</a:t>
                      </a:r>
                      <a:r>
                        <a:rPr lang="en-US" sz="14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$)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215" marR="62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6749" y="654721"/>
            <a:ext cx="4319304" cy="3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2954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Auszahlungsmatrix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(USA, </a:t>
            </a:r>
            <a:r>
              <a:rPr lang="en-US" altLang="en-US" sz="1452" b="1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Europäische</a:t>
            </a:r>
            <a:r>
              <a:rPr lang="en-US" altLang="en-US" sz="1452" b="1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Union)</a:t>
            </a:r>
            <a:endParaRPr lang="en-US" altLang="en-US" sz="145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90F0BA-846A-4C1C-BA7B-3403FB2E3D0C}"/>
              </a:ext>
            </a:extLst>
          </p:cNvPr>
          <p:cNvSpPr txBox="1"/>
          <p:nvPr/>
        </p:nvSpPr>
        <p:spPr>
          <a:xfrm>
            <a:off x="7947375" y="654721"/>
            <a:ext cx="413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Untersuchen Sie auf Nash-Gleichgewichte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894853C-FE1F-4DD2-BE5B-19B1CE6DCED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D5485D3-564E-9B53-91F9-689BB4F65FDE}"/>
              </a:ext>
            </a:extLst>
          </p:cNvPr>
          <p:cNvGrpSpPr/>
          <p:nvPr/>
        </p:nvGrpSpPr>
        <p:grpSpPr>
          <a:xfrm>
            <a:off x="8312007" y="991342"/>
            <a:ext cx="1031400" cy="405000"/>
            <a:chOff x="8312007" y="991342"/>
            <a:chExt cx="103140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BB624CB-E314-3F16-7A5B-1756CF693498}"/>
                    </a:ext>
                  </a:extLst>
                </p14:cNvPr>
                <p14:cNvContentPartPr/>
                <p14:nvPr/>
              </p14:nvContentPartPr>
              <p14:xfrm>
                <a:off x="8425407" y="1108702"/>
                <a:ext cx="26640" cy="2127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BB624CB-E314-3F16-7A5B-1756CF6934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16767" y="1100062"/>
                  <a:ext cx="44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593AA7A-5456-97FD-1EDD-3C17BA6156BE}"/>
                    </a:ext>
                  </a:extLst>
                </p14:cNvPr>
                <p14:cNvContentPartPr/>
                <p14:nvPr/>
              </p14:nvContentPartPr>
              <p14:xfrm>
                <a:off x="8312007" y="1036342"/>
                <a:ext cx="201600" cy="2890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593AA7A-5456-97FD-1EDD-3C17BA6156B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03367" y="1027342"/>
                  <a:ext cx="2192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4C76E0C-DFA4-E102-89AF-C389CB7674A9}"/>
                    </a:ext>
                  </a:extLst>
                </p14:cNvPr>
                <p14:cNvContentPartPr/>
                <p14:nvPr/>
              </p14:nvContentPartPr>
              <p14:xfrm>
                <a:off x="8567967" y="1163782"/>
                <a:ext cx="195840" cy="91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4C76E0C-DFA4-E102-89AF-C389CB7674A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59327" y="1154782"/>
                  <a:ext cx="213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F74D201-0714-7194-90E2-1F54F9208486}"/>
                    </a:ext>
                  </a:extLst>
                </p14:cNvPr>
                <p14:cNvContentPartPr/>
                <p14:nvPr/>
              </p14:nvContentPartPr>
              <p14:xfrm>
                <a:off x="8742927" y="1077382"/>
                <a:ext cx="19440" cy="34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F74D201-0714-7194-90E2-1F54F920848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34287" y="1068382"/>
                  <a:ext cx="37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BA588CE-2564-7BED-3EB5-29483DE33E38}"/>
                    </a:ext>
                  </a:extLst>
                </p14:cNvPr>
                <p14:cNvContentPartPr/>
                <p14:nvPr/>
              </p14:nvContentPartPr>
              <p14:xfrm>
                <a:off x="8802327" y="1127062"/>
                <a:ext cx="108000" cy="127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BA588CE-2564-7BED-3EB5-29483DE33E3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93687" y="1118062"/>
                  <a:ext cx="125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702FCF3-D8A2-BC77-600D-72A057F3D9AB}"/>
                    </a:ext>
                  </a:extLst>
                </p14:cNvPr>
                <p14:cNvContentPartPr/>
                <p14:nvPr/>
              </p14:nvContentPartPr>
              <p14:xfrm>
                <a:off x="8929767" y="1153342"/>
                <a:ext cx="82800" cy="243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702FCF3-D8A2-BC77-600D-72A057F3D9A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20767" y="1144342"/>
                  <a:ext cx="100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2591368-7A1D-4CBA-E0C0-7085B697C482}"/>
                    </a:ext>
                  </a:extLst>
                </p14:cNvPr>
                <p14:cNvContentPartPr/>
                <p14:nvPr/>
              </p14:nvContentPartPr>
              <p14:xfrm>
                <a:off x="9087807" y="1138222"/>
                <a:ext cx="47160" cy="81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2591368-7A1D-4CBA-E0C0-7085B697C4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78807" y="1129582"/>
                  <a:ext cx="64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FCE316D-498F-604D-6DB3-40250D815A12}"/>
                    </a:ext>
                  </a:extLst>
                </p14:cNvPr>
                <p14:cNvContentPartPr/>
                <p14:nvPr/>
              </p14:nvContentPartPr>
              <p14:xfrm>
                <a:off x="9138927" y="991342"/>
                <a:ext cx="204480" cy="226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FCE316D-498F-604D-6DB3-40250D815A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29927" y="982342"/>
                  <a:ext cx="22212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6444005-ED79-1B4B-1591-82D30B0EE996}"/>
              </a:ext>
            </a:extLst>
          </p:cNvPr>
          <p:cNvGrpSpPr/>
          <p:nvPr/>
        </p:nvGrpSpPr>
        <p:grpSpPr>
          <a:xfrm>
            <a:off x="9614487" y="1002502"/>
            <a:ext cx="2040120" cy="314640"/>
            <a:chOff x="9614487" y="1002502"/>
            <a:chExt cx="204012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59E29CE-88F4-BEBF-EEA5-3CDE49C6E6CC}"/>
                    </a:ext>
                  </a:extLst>
                </p14:cNvPr>
                <p14:cNvContentPartPr/>
                <p14:nvPr/>
              </p14:nvContentPartPr>
              <p14:xfrm>
                <a:off x="9614487" y="1030942"/>
                <a:ext cx="157680" cy="155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59E29CE-88F4-BEBF-EEA5-3CDE49C6E6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05487" y="1021942"/>
                  <a:ext cx="175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EC5ABF6-8EAF-781D-5444-6D2CE0B8C21E}"/>
                    </a:ext>
                  </a:extLst>
                </p14:cNvPr>
                <p14:cNvContentPartPr/>
                <p14:nvPr/>
              </p14:nvContentPartPr>
              <p14:xfrm>
                <a:off x="9804567" y="1002502"/>
                <a:ext cx="99720" cy="180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EC5ABF6-8EAF-781D-5444-6D2CE0B8C2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95927" y="993862"/>
                  <a:ext cx="117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8A3D697-33A2-18B4-1893-6AA4553CFC67}"/>
                    </a:ext>
                  </a:extLst>
                </p14:cNvPr>
                <p14:cNvContentPartPr/>
                <p14:nvPr/>
              </p14:nvContentPartPr>
              <p14:xfrm>
                <a:off x="9979527" y="1014022"/>
                <a:ext cx="124560" cy="180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8A3D697-33A2-18B4-1893-6AA4553CFC6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70527" y="1005382"/>
                  <a:ext cx="142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F2D5741-0135-B4D0-A5F4-ACC4DC4D4178}"/>
                    </a:ext>
                  </a:extLst>
                </p14:cNvPr>
                <p14:cNvContentPartPr/>
                <p14:nvPr/>
              </p14:nvContentPartPr>
              <p14:xfrm>
                <a:off x="10263207" y="1085662"/>
                <a:ext cx="205920" cy="89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F2D5741-0135-B4D0-A5F4-ACC4DC4D417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54567" y="1076662"/>
                  <a:ext cx="223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91A9C47-CB04-BC23-0D4B-5DCAE8186A9A}"/>
                    </a:ext>
                  </a:extLst>
                </p14:cNvPr>
                <p14:cNvContentPartPr/>
                <p14:nvPr/>
              </p14:nvContentPartPr>
              <p14:xfrm>
                <a:off x="10519527" y="1002502"/>
                <a:ext cx="250920" cy="179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91A9C47-CB04-BC23-0D4B-5DCAE8186A9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10887" y="993862"/>
                  <a:ext cx="268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19FF77A-D520-D0E9-1708-5F4F1B0F5636}"/>
                    </a:ext>
                  </a:extLst>
                </p14:cNvPr>
                <p14:cNvContentPartPr/>
                <p14:nvPr/>
              </p14:nvContentPartPr>
              <p14:xfrm>
                <a:off x="10947927" y="1032022"/>
                <a:ext cx="33480" cy="166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19FF77A-D520-D0E9-1708-5F4F1B0F56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38927" y="1023022"/>
                  <a:ext cx="51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BB0F108-8CCE-7912-A2AF-F34EF4ABE9B5}"/>
                    </a:ext>
                  </a:extLst>
                </p14:cNvPr>
                <p14:cNvContentPartPr/>
                <p14:nvPr/>
              </p14:nvContentPartPr>
              <p14:xfrm>
                <a:off x="10862247" y="1024822"/>
                <a:ext cx="201240" cy="73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BB0F108-8CCE-7912-A2AF-F34EF4ABE9B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53247" y="1015822"/>
                  <a:ext cx="218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491DB98-06AF-A2BF-F1F4-CB653C54C234}"/>
                    </a:ext>
                  </a:extLst>
                </p14:cNvPr>
                <p14:cNvContentPartPr/>
                <p14:nvPr/>
              </p14:nvContentPartPr>
              <p14:xfrm>
                <a:off x="11071047" y="1104742"/>
                <a:ext cx="353160" cy="75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491DB98-06AF-A2BF-F1F4-CB653C54C2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62407" y="1095742"/>
                  <a:ext cx="370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5FF2FD5-8386-D0D1-97C8-719D60FC8EEE}"/>
                    </a:ext>
                  </a:extLst>
                </p14:cNvPr>
                <p14:cNvContentPartPr/>
                <p14:nvPr/>
              </p14:nvContentPartPr>
              <p14:xfrm>
                <a:off x="11495127" y="1092502"/>
                <a:ext cx="159480" cy="224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5FF2FD5-8386-D0D1-97C8-719D60FC8EE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486487" y="1083502"/>
                  <a:ext cx="17712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E896B86-9AEB-0271-B925-7C02E6153AFA}"/>
              </a:ext>
            </a:extLst>
          </p:cNvPr>
          <p:cNvGrpSpPr/>
          <p:nvPr/>
        </p:nvGrpSpPr>
        <p:grpSpPr>
          <a:xfrm>
            <a:off x="167367" y="3490102"/>
            <a:ext cx="2513520" cy="378720"/>
            <a:chOff x="167367" y="3490102"/>
            <a:chExt cx="251352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E69C62B-82DD-F375-6554-A06A26ABC153}"/>
                    </a:ext>
                  </a:extLst>
                </p14:cNvPr>
                <p14:cNvContentPartPr/>
                <p14:nvPr/>
              </p14:nvContentPartPr>
              <p14:xfrm>
                <a:off x="167367" y="3611422"/>
                <a:ext cx="162000" cy="139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E69C62B-82DD-F375-6554-A06A26ABC15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8367" y="3602422"/>
                  <a:ext cx="179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3413957-1D82-AB57-778E-5C5C7EF4DE0F}"/>
                    </a:ext>
                  </a:extLst>
                </p14:cNvPr>
                <p14:cNvContentPartPr/>
                <p14:nvPr/>
              </p14:nvContentPartPr>
              <p14:xfrm>
                <a:off x="397767" y="3583702"/>
                <a:ext cx="82080" cy="153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3413957-1D82-AB57-778E-5C5C7EF4DE0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8767" y="3575062"/>
                  <a:ext cx="99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6BEB422-FB90-1957-E1AA-40FEFD089844}"/>
                    </a:ext>
                  </a:extLst>
                </p14:cNvPr>
                <p14:cNvContentPartPr/>
                <p14:nvPr/>
              </p14:nvContentPartPr>
              <p14:xfrm>
                <a:off x="539607" y="3605662"/>
                <a:ext cx="122040" cy="159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6BEB422-FB90-1957-E1AA-40FEFD0898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0607" y="3596662"/>
                  <a:ext cx="139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13A889A-9B8F-FD5B-BB24-408CCDD39366}"/>
                    </a:ext>
                  </a:extLst>
                </p14:cNvPr>
                <p14:cNvContentPartPr/>
                <p14:nvPr/>
              </p14:nvContentPartPr>
              <p14:xfrm>
                <a:off x="828687" y="3690622"/>
                <a:ext cx="7200" cy="3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13A889A-9B8F-FD5B-BB24-408CCDD3936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0047" y="3681982"/>
                  <a:ext cx="24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391702C-5704-97E0-DEBD-445650D9B0BB}"/>
                    </a:ext>
                  </a:extLst>
                </p14:cNvPr>
                <p14:cNvContentPartPr/>
                <p14:nvPr/>
              </p14:nvContentPartPr>
              <p14:xfrm>
                <a:off x="814287" y="3760822"/>
                <a:ext cx="11880" cy="11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391702C-5704-97E0-DEBD-445650D9B0B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5647" y="3752182"/>
                  <a:ext cx="2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1B07AC3-53F9-9E5B-A3EC-154A35DD1B44}"/>
                    </a:ext>
                  </a:extLst>
                </p14:cNvPr>
                <p14:cNvContentPartPr/>
                <p14:nvPr/>
              </p14:nvContentPartPr>
              <p14:xfrm>
                <a:off x="975927" y="3527902"/>
                <a:ext cx="58320" cy="248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1B07AC3-53F9-9E5B-A3EC-154A35DD1B4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7287" y="3518902"/>
                  <a:ext cx="75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7381B28-B4B9-01DD-5B3D-79680BFBA6C4}"/>
                    </a:ext>
                  </a:extLst>
                </p14:cNvPr>
                <p14:cNvContentPartPr/>
                <p14:nvPr/>
              </p14:nvContentPartPr>
              <p14:xfrm>
                <a:off x="1121367" y="3633382"/>
                <a:ext cx="291600" cy="235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7381B28-B4B9-01DD-5B3D-79680BFBA6C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12367" y="3624742"/>
                  <a:ext cx="309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72531BC-8783-0F24-32FF-F89A2286495A}"/>
                    </a:ext>
                  </a:extLst>
                </p14:cNvPr>
                <p14:cNvContentPartPr/>
                <p14:nvPr/>
              </p14:nvContentPartPr>
              <p14:xfrm>
                <a:off x="1465887" y="3696022"/>
                <a:ext cx="14760" cy="7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72531BC-8783-0F24-32FF-F89A2286495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57247" y="3687022"/>
                  <a:ext cx="32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C951291-8131-2B5E-FF74-FC76F2E893DF}"/>
                    </a:ext>
                  </a:extLst>
                </p14:cNvPr>
                <p14:cNvContentPartPr/>
                <p14:nvPr/>
              </p14:nvContentPartPr>
              <p14:xfrm>
                <a:off x="1612047" y="3535822"/>
                <a:ext cx="18000" cy="172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C951291-8131-2B5E-FF74-FC76F2E893D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03407" y="3527182"/>
                  <a:ext cx="35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07A65A9-330B-AFAB-920C-46EFCE2F4A9F}"/>
                    </a:ext>
                  </a:extLst>
                </p14:cNvPr>
                <p14:cNvContentPartPr/>
                <p14:nvPr/>
              </p14:nvContentPartPr>
              <p14:xfrm>
                <a:off x="1610607" y="3561022"/>
                <a:ext cx="128880" cy="95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07A65A9-330B-AFAB-920C-46EFCE2F4A9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01607" y="3552022"/>
                  <a:ext cx="146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B0A63A3-6DE7-2820-1744-B035BC2BD8B9}"/>
                    </a:ext>
                  </a:extLst>
                </p14:cNvPr>
                <p14:cNvContentPartPr/>
                <p14:nvPr/>
              </p14:nvContentPartPr>
              <p14:xfrm>
                <a:off x="1628607" y="3698542"/>
                <a:ext cx="100080" cy="10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B0A63A3-6DE7-2820-1744-B035BC2BD8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19607" y="3689542"/>
                  <a:ext cx="117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FCE4C3F-8012-7795-F25E-87C1509130A7}"/>
                    </a:ext>
                  </a:extLst>
                </p14:cNvPr>
                <p14:cNvContentPartPr/>
                <p14:nvPr/>
              </p14:nvContentPartPr>
              <p14:xfrm>
                <a:off x="1805727" y="3555982"/>
                <a:ext cx="132120" cy="143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FCE4C3F-8012-7795-F25E-87C1509130A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97087" y="3547342"/>
                  <a:ext cx="149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17868F3-C0A5-2098-C541-0C65F697673A}"/>
                    </a:ext>
                  </a:extLst>
                </p14:cNvPr>
                <p14:cNvContentPartPr/>
                <p14:nvPr/>
              </p14:nvContentPartPr>
              <p14:xfrm>
                <a:off x="2112087" y="3553462"/>
                <a:ext cx="17640" cy="142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17868F3-C0A5-2098-C541-0C65F697673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03087" y="3544462"/>
                  <a:ext cx="35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B723CAF-580F-8318-BA20-C6EC416250F1}"/>
                    </a:ext>
                  </a:extLst>
                </p14:cNvPr>
                <p14:cNvContentPartPr/>
                <p14:nvPr/>
              </p14:nvContentPartPr>
              <p14:xfrm>
                <a:off x="2034327" y="3540502"/>
                <a:ext cx="148320" cy="104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B723CAF-580F-8318-BA20-C6EC416250F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25327" y="3531862"/>
                  <a:ext cx="165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A33EC9C-8194-FEDD-4724-D672D495810E}"/>
                    </a:ext>
                  </a:extLst>
                </p14:cNvPr>
                <p14:cNvContentPartPr/>
                <p14:nvPr/>
              </p14:nvContentPartPr>
              <p14:xfrm>
                <a:off x="2206047" y="3602782"/>
                <a:ext cx="221040" cy="943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A33EC9C-8194-FEDD-4724-D672D495810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97047" y="3593782"/>
                  <a:ext cx="238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8542747-B8BB-C845-E528-304A6BC06B3D}"/>
                    </a:ext>
                  </a:extLst>
                </p14:cNvPr>
                <p14:cNvContentPartPr/>
                <p14:nvPr/>
              </p14:nvContentPartPr>
              <p14:xfrm>
                <a:off x="2417007" y="3498742"/>
                <a:ext cx="5040" cy="2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8542747-B8BB-C845-E528-304A6BC06B3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08367" y="3490102"/>
                  <a:ext cx="22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2D9F4DC-39C8-6AFC-7FDA-53BA467A2AB1}"/>
                    </a:ext>
                  </a:extLst>
                </p14:cNvPr>
                <p14:cNvContentPartPr/>
                <p14:nvPr/>
              </p14:nvContentPartPr>
              <p14:xfrm>
                <a:off x="2459487" y="3492982"/>
                <a:ext cx="77760" cy="1972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2D9F4DC-39C8-6AFC-7FDA-53BA467A2A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50487" y="3484342"/>
                  <a:ext cx="95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5EA764B-B426-E62B-4629-A2CE4BC752A8}"/>
                    </a:ext>
                  </a:extLst>
                </p14:cNvPr>
                <p14:cNvContentPartPr/>
                <p14:nvPr/>
              </p14:nvContentPartPr>
              <p14:xfrm>
                <a:off x="2566047" y="3490102"/>
                <a:ext cx="114840" cy="276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5EA764B-B426-E62B-4629-A2CE4BC752A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57407" y="3481102"/>
                  <a:ext cx="13248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49C11E97-F735-B891-DA32-BF41CE454C01}"/>
              </a:ext>
            </a:extLst>
          </p:cNvPr>
          <p:cNvGrpSpPr/>
          <p:nvPr/>
        </p:nvGrpSpPr>
        <p:grpSpPr>
          <a:xfrm>
            <a:off x="171687" y="3998782"/>
            <a:ext cx="468000" cy="227160"/>
            <a:chOff x="171687" y="3998782"/>
            <a:chExt cx="46800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ED836E6-9B23-5047-8034-4C0D966A98FD}"/>
                    </a:ext>
                  </a:extLst>
                </p14:cNvPr>
                <p14:cNvContentPartPr/>
                <p14:nvPr/>
              </p14:nvContentPartPr>
              <p14:xfrm>
                <a:off x="171687" y="4045582"/>
                <a:ext cx="170280" cy="180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ED836E6-9B23-5047-8034-4C0D966A98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3047" y="4036582"/>
                  <a:ext cx="187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E89A575-887D-6BCA-E0AC-944B7B83FA84}"/>
                    </a:ext>
                  </a:extLst>
                </p14:cNvPr>
                <p14:cNvContentPartPr/>
                <p14:nvPr/>
              </p14:nvContentPartPr>
              <p14:xfrm>
                <a:off x="392367" y="4016782"/>
                <a:ext cx="83880" cy="1706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E89A575-887D-6BCA-E0AC-944B7B83FA8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3727" y="4007782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17569EC-C882-37D2-DBE9-69C2DF737063}"/>
                    </a:ext>
                  </a:extLst>
                </p14:cNvPr>
                <p14:cNvContentPartPr/>
                <p14:nvPr/>
              </p14:nvContentPartPr>
              <p14:xfrm>
                <a:off x="549327" y="3998782"/>
                <a:ext cx="90360" cy="1692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17569EC-C882-37D2-DBE9-69C2DF73706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0687" y="3990142"/>
                  <a:ext cx="10800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7395C588-C805-92F3-77DA-B5B8BB325A25}"/>
                  </a:ext>
                </a:extLst>
              </p14:cNvPr>
              <p14:cNvContentPartPr/>
              <p14:nvPr/>
            </p14:nvContentPartPr>
            <p14:xfrm>
              <a:off x="857127" y="4060702"/>
              <a:ext cx="14400" cy="1000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7395C588-C805-92F3-77DA-B5B8BB325A2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48487" y="4051702"/>
                <a:ext cx="32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02802D3C-279D-79F6-28A0-5A6F4D818912}"/>
                  </a:ext>
                </a:extLst>
              </p14:cNvPr>
              <p14:cNvContentPartPr/>
              <p14:nvPr/>
            </p14:nvContentPartPr>
            <p14:xfrm>
              <a:off x="1270407" y="3999862"/>
              <a:ext cx="129240" cy="1119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02802D3C-279D-79F6-28A0-5A6F4D81891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261767" y="3990862"/>
                <a:ext cx="1468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45F12D9F-AE40-8BE0-6397-21D0CD1CB863}"/>
                  </a:ext>
                </a:extLst>
              </p14:cNvPr>
              <p14:cNvContentPartPr/>
              <p14:nvPr/>
            </p14:nvContentPartPr>
            <p14:xfrm>
              <a:off x="1747407" y="3954502"/>
              <a:ext cx="92880" cy="979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45F12D9F-AE40-8BE0-6397-21D0CD1CB86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38407" y="3945502"/>
                <a:ext cx="11052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4E240159-72A1-0DE4-DE1C-E954E602EAAA}"/>
              </a:ext>
            </a:extLst>
          </p:cNvPr>
          <p:cNvGrpSpPr/>
          <p:nvPr/>
        </p:nvGrpSpPr>
        <p:grpSpPr>
          <a:xfrm>
            <a:off x="2142687" y="3859102"/>
            <a:ext cx="478800" cy="216360"/>
            <a:chOff x="2142687" y="3859102"/>
            <a:chExt cx="47880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2A0555F-1ED7-CECB-29F8-58E75A69F938}"/>
                    </a:ext>
                  </a:extLst>
                </p14:cNvPr>
                <p14:cNvContentPartPr/>
                <p14:nvPr/>
              </p14:nvContentPartPr>
              <p14:xfrm>
                <a:off x="2142687" y="3868462"/>
                <a:ext cx="139680" cy="147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2A0555F-1ED7-CECB-29F8-58E75A69F93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33687" y="3859822"/>
                  <a:ext cx="157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85C7164-B8CA-A35A-3E70-0AFA222E0A32}"/>
                    </a:ext>
                  </a:extLst>
                </p14:cNvPr>
                <p14:cNvContentPartPr/>
                <p14:nvPr/>
              </p14:nvContentPartPr>
              <p14:xfrm>
                <a:off x="2304327" y="3877102"/>
                <a:ext cx="122760" cy="126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85C7164-B8CA-A35A-3E70-0AFA222E0A3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95327" y="3868102"/>
                  <a:ext cx="140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61BBB8D-668E-F098-849B-5AF3B7B4E33F}"/>
                    </a:ext>
                  </a:extLst>
                </p14:cNvPr>
                <p14:cNvContentPartPr/>
                <p14:nvPr/>
              </p14:nvContentPartPr>
              <p14:xfrm>
                <a:off x="2487207" y="3859102"/>
                <a:ext cx="134280" cy="2163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61BBB8D-668E-F098-849B-5AF3B7B4E33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78207" y="3850102"/>
                  <a:ext cx="15192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03173BD5-BE39-AC38-57DD-7E7835DD6FEE}"/>
                  </a:ext>
                </a:extLst>
              </p14:cNvPr>
              <p14:cNvContentPartPr/>
              <p14:nvPr/>
            </p14:nvContentPartPr>
            <p14:xfrm>
              <a:off x="1128567" y="3918862"/>
              <a:ext cx="71280" cy="3063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03173BD5-BE39-AC38-57DD-7E7835DD6F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19567" y="3909862"/>
                <a:ext cx="889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6D0C9A69-B393-24F7-E69F-51D415DBCF6A}"/>
                  </a:ext>
                </a:extLst>
              </p14:cNvPr>
              <p14:cNvContentPartPr/>
              <p14:nvPr/>
            </p14:nvContentPartPr>
            <p14:xfrm>
              <a:off x="3445887" y="3917782"/>
              <a:ext cx="70560" cy="990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6D0C9A69-B393-24F7-E69F-51D415DBCF6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436887" y="3908782"/>
                <a:ext cx="882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03B2AA0-8D58-D0CC-C63F-25AACA704021}"/>
                  </a:ext>
                </a:extLst>
              </p14:cNvPr>
              <p14:cNvContentPartPr/>
              <p14:nvPr/>
            </p14:nvContentPartPr>
            <p14:xfrm>
              <a:off x="5829447" y="1837702"/>
              <a:ext cx="925200" cy="142992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03B2AA0-8D58-D0CC-C63F-25AACA70402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20807" y="1828702"/>
                <a:ext cx="942840" cy="144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AC7C5D9A-6E90-3AE1-D57F-98F35203794D}"/>
              </a:ext>
            </a:extLst>
          </p:cNvPr>
          <p:cNvGrpSpPr/>
          <p:nvPr/>
        </p:nvGrpSpPr>
        <p:grpSpPr>
          <a:xfrm>
            <a:off x="185007" y="4601062"/>
            <a:ext cx="406800" cy="203040"/>
            <a:chOff x="185007" y="4601062"/>
            <a:chExt cx="40680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1082A19-7737-FC76-6977-D256E5389AAF}"/>
                    </a:ext>
                  </a:extLst>
                </p14:cNvPr>
                <p14:cNvContentPartPr/>
                <p14:nvPr/>
              </p14:nvContentPartPr>
              <p14:xfrm>
                <a:off x="185007" y="4601062"/>
                <a:ext cx="165960" cy="1710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1082A19-7737-FC76-6977-D256E5389AA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76007" y="4592422"/>
                  <a:ext cx="183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A9937A5-1BA8-71ED-87F3-FBE9DF21DB4C}"/>
                    </a:ext>
                  </a:extLst>
                </p14:cNvPr>
                <p14:cNvContentPartPr/>
                <p14:nvPr/>
              </p14:nvContentPartPr>
              <p14:xfrm>
                <a:off x="214167" y="4671622"/>
                <a:ext cx="138600" cy="1324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A9937A5-1BA8-71ED-87F3-FBE9DF21DB4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5527" y="4662622"/>
                  <a:ext cx="156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3D364F7-1BE9-13B4-342E-E945E342E3C0}"/>
                    </a:ext>
                  </a:extLst>
                </p14:cNvPr>
                <p14:cNvContentPartPr/>
                <p14:nvPr/>
              </p14:nvContentPartPr>
              <p14:xfrm>
                <a:off x="449247" y="4614742"/>
                <a:ext cx="142560" cy="1364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3D364F7-1BE9-13B4-342E-E945E342E3C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0247" y="4606102"/>
                  <a:ext cx="16020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5BD52B3D-1019-8CF2-341C-8029ABAF7231}"/>
                  </a:ext>
                </a:extLst>
              </p14:cNvPr>
              <p14:cNvContentPartPr/>
              <p14:nvPr/>
            </p14:nvContentPartPr>
            <p14:xfrm>
              <a:off x="3558207" y="1787302"/>
              <a:ext cx="4434120" cy="75384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5BD52B3D-1019-8CF2-341C-8029ABAF723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49567" y="1778662"/>
                <a:ext cx="4451760" cy="77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6BF4225D-39BE-E69C-ADEE-85203E7844B7}"/>
              </a:ext>
            </a:extLst>
          </p:cNvPr>
          <p:cNvGrpSpPr/>
          <p:nvPr/>
        </p:nvGrpSpPr>
        <p:grpSpPr>
          <a:xfrm>
            <a:off x="-24513" y="3483262"/>
            <a:ext cx="1022400" cy="920520"/>
            <a:chOff x="-24513" y="3483262"/>
            <a:chExt cx="1022400" cy="92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191C3E8-751F-11F7-D99C-BFF8B409DE20}"/>
                    </a:ext>
                  </a:extLst>
                </p14:cNvPr>
                <p14:cNvContentPartPr/>
                <p14:nvPr/>
              </p14:nvContentPartPr>
              <p14:xfrm>
                <a:off x="161247" y="3483262"/>
                <a:ext cx="646920" cy="4348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191C3E8-751F-11F7-D99C-BFF8B409DE2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2247" y="3474622"/>
                  <a:ext cx="6645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E1BE236-A531-307C-3030-87EA6FED16EB}"/>
                    </a:ext>
                  </a:extLst>
                </p14:cNvPr>
                <p14:cNvContentPartPr/>
                <p14:nvPr/>
              </p14:nvContentPartPr>
              <p14:xfrm>
                <a:off x="-24513" y="3913102"/>
                <a:ext cx="1022400" cy="4906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E1BE236-A531-307C-3030-87EA6FED16E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-33513" y="3904102"/>
                  <a:ext cx="1040040" cy="50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33F0EE36-E6FB-2DC3-4D2D-F2116C4F8B17}"/>
                  </a:ext>
                </a:extLst>
              </p14:cNvPr>
              <p14:cNvContentPartPr/>
              <p14:nvPr/>
            </p14:nvContentPartPr>
            <p14:xfrm>
              <a:off x="3779607" y="2754262"/>
              <a:ext cx="657720" cy="48924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33F0EE36-E6FB-2DC3-4D2D-F2116C4F8B1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70967" y="2745622"/>
                <a:ext cx="67536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2F79314-93D6-1938-0F39-D96B649DFB50}"/>
                  </a:ext>
                </a:extLst>
              </p14:cNvPr>
              <p14:cNvContentPartPr/>
              <p14:nvPr/>
            </p14:nvContentPartPr>
            <p14:xfrm>
              <a:off x="5875887" y="2759302"/>
              <a:ext cx="754560" cy="49176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2F79314-93D6-1938-0F39-D96B649DFB5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866887" y="2750302"/>
                <a:ext cx="77220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BDB1782A-EC95-2C80-3735-5E7FEC9ED48F}"/>
                  </a:ext>
                </a:extLst>
              </p14:cNvPr>
              <p14:cNvContentPartPr/>
              <p14:nvPr/>
            </p14:nvContentPartPr>
            <p14:xfrm>
              <a:off x="6866607" y="2329822"/>
              <a:ext cx="507600" cy="1980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BDB1782A-EC95-2C80-3735-5E7FEC9ED48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857967" y="2320822"/>
                <a:ext cx="52524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D143D7B2-3D18-6894-8772-3F7812798FEF}"/>
              </a:ext>
            </a:extLst>
          </p:cNvPr>
          <p:cNvGrpSpPr/>
          <p:nvPr/>
        </p:nvGrpSpPr>
        <p:grpSpPr>
          <a:xfrm>
            <a:off x="911847" y="4340422"/>
            <a:ext cx="5568120" cy="460440"/>
            <a:chOff x="911847" y="4340422"/>
            <a:chExt cx="556812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C4AEF8D-1E05-2BD2-47AF-0EF7BEE873B2}"/>
                    </a:ext>
                  </a:extLst>
                </p14:cNvPr>
                <p14:cNvContentPartPr/>
                <p14:nvPr/>
              </p14:nvContentPartPr>
              <p14:xfrm>
                <a:off x="911847" y="4626622"/>
                <a:ext cx="27360" cy="1216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C4AEF8D-1E05-2BD2-47AF-0EF7BEE873B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3207" y="4617982"/>
                  <a:ext cx="45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8FBA0A1-DB11-844D-B01E-F67ABB73E4A3}"/>
                    </a:ext>
                  </a:extLst>
                </p14:cNvPr>
                <p14:cNvContentPartPr/>
                <p14:nvPr/>
              </p14:nvContentPartPr>
              <p14:xfrm>
                <a:off x="1155207" y="4476142"/>
                <a:ext cx="90360" cy="2480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8FBA0A1-DB11-844D-B01E-F67ABB73E4A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46207" y="4467142"/>
                  <a:ext cx="108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4D5F2A3-9879-3105-78F8-C2F3A11911D4}"/>
                    </a:ext>
                  </a:extLst>
                </p14:cNvPr>
                <p14:cNvContentPartPr/>
                <p14:nvPr/>
              </p14:nvContentPartPr>
              <p14:xfrm>
                <a:off x="1357167" y="4590982"/>
                <a:ext cx="171360" cy="2098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4D5F2A3-9879-3105-78F8-C2F3A11911D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48527" y="4582342"/>
                  <a:ext cx="189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74E2118-3128-1F2E-05BD-5BB3E3EDA220}"/>
                    </a:ext>
                  </a:extLst>
                </p14:cNvPr>
                <p14:cNvContentPartPr/>
                <p14:nvPr/>
              </p14:nvContentPartPr>
              <p14:xfrm>
                <a:off x="1567047" y="4552462"/>
                <a:ext cx="86040" cy="2404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74E2118-3128-1F2E-05BD-5BB3E3EDA22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558407" y="4543462"/>
                  <a:ext cx="103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ED1DB30-E429-486A-9DE9-0B013B464B42}"/>
                    </a:ext>
                  </a:extLst>
                </p14:cNvPr>
                <p14:cNvContentPartPr/>
                <p14:nvPr/>
              </p14:nvContentPartPr>
              <p14:xfrm>
                <a:off x="1755687" y="4649302"/>
                <a:ext cx="6120" cy="108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ED1DB30-E429-486A-9DE9-0B013B464B4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46687" y="4640662"/>
                  <a:ext cx="23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D788746-29FC-1BB9-2C8F-A43726C8DFB2}"/>
                    </a:ext>
                  </a:extLst>
                </p14:cNvPr>
                <p14:cNvContentPartPr/>
                <p14:nvPr/>
              </p14:nvContentPartPr>
              <p14:xfrm>
                <a:off x="1919487" y="4470022"/>
                <a:ext cx="143280" cy="1285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D788746-29FC-1BB9-2C8F-A43726C8DFB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10847" y="4461382"/>
                  <a:ext cx="160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9DE9FC9-0E27-67BA-0CD4-90A65545138F}"/>
                    </a:ext>
                  </a:extLst>
                </p14:cNvPr>
                <p14:cNvContentPartPr/>
                <p14:nvPr/>
              </p14:nvContentPartPr>
              <p14:xfrm>
                <a:off x="2067807" y="4459942"/>
                <a:ext cx="80280" cy="1645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9DE9FC9-0E27-67BA-0CD4-90A65545138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58807" y="4451302"/>
                  <a:ext cx="97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29626A2-74E4-39A3-1745-B7F07CAB158A}"/>
                    </a:ext>
                  </a:extLst>
                </p14:cNvPr>
                <p14:cNvContentPartPr/>
                <p14:nvPr/>
              </p14:nvContentPartPr>
              <p14:xfrm>
                <a:off x="2210007" y="4428982"/>
                <a:ext cx="124560" cy="2008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29626A2-74E4-39A3-1745-B7F07CAB158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01367" y="4419982"/>
                  <a:ext cx="142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7A681FE-06F5-BB4A-FA44-F9176C4A2011}"/>
                    </a:ext>
                  </a:extLst>
                </p14:cNvPr>
                <p14:cNvContentPartPr/>
                <p14:nvPr/>
              </p14:nvContentPartPr>
              <p14:xfrm>
                <a:off x="2413767" y="4415662"/>
                <a:ext cx="99000" cy="1882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7A681FE-06F5-BB4A-FA44-F9176C4A20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05127" y="4406662"/>
                  <a:ext cx="116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67DEF98-AF6C-06C4-2F59-497EDCE7C2A8}"/>
                    </a:ext>
                  </a:extLst>
                </p14:cNvPr>
                <p14:cNvContentPartPr/>
                <p14:nvPr/>
              </p14:nvContentPartPr>
              <p14:xfrm>
                <a:off x="2382447" y="4508542"/>
                <a:ext cx="105480" cy="288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67DEF98-AF6C-06C4-2F59-497EDCE7C2A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73807" y="4499542"/>
                  <a:ext cx="123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A4D0A98-6B01-5895-402E-78A5DD34B69D}"/>
                    </a:ext>
                  </a:extLst>
                </p14:cNvPr>
                <p14:cNvContentPartPr/>
                <p14:nvPr/>
              </p14:nvContentPartPr>
              <p14:xfrm>
                <a:off x="2495487" y="4512502"/>
                <a:ext cx="177120" cy="982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A4D0A98-6B01-5895-402E-78A5DD34B69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486847" y="4503862"/>
                  <a:ext cx="194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7104252-4ACC-1E15-FF2D-D39B334B8DF0}"/>
                    </a:ext>
                  </a:extLst>
                </p14:cNvPr>
                <p14:cNvContentPartPr/>
                <p14:nvPr/>
              </p14:nvContentPartPr>
              <p14:xfrm>
                <a:off x="2660007" y="4395862"/>
                <a:ext cx="14400" cy="14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7104252-4ACC-1E15-FF2D-D39B334B8DF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51367" y="4387222"/>
                  <a:ext cx="32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E3F0AC5-BCC8-24E3-63DE-4A5A813AD901}"/>
                    </a:ext>
                  </a:extLst>
                </p14:cNvPr>
                <p14:cNvContentPartPr/>
                <p14:nvPr/>
              </p14:nvContentPartPr>
              <p14:xfrm>
                <a:off x="2658927" y="4527982"/>
                <a:ext cx="6120" cy="792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E3F0AC5-BCC8-24E3-63DE-4A5A813AD90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50287" y="4519342"/>
                  <a:ext cx="23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8D9633D-0AB1-6D05-819D-6F44EC8BD6BC}"/>
                    </a:ext>
                  </a:extLst>
                </p14:cNvPr>
                <p14:cNvContentPartPr/>
                <p14:nvPr/>
              </p14:nvContentPartPr>
              <p14:xfrm>
                <a:off x="2710767" y="4397662"/>
                <a:ext cx="100080" cy="201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8D9633D-0AB1-6D05-819D-6F44EC8BD6B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02127" y="4388662"/>
                  <a:ext cx="117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0F2B140-0EF8-519B-9E7D-E37E8411546C}"/>
                    </a:ext>
                  </a:extLst>
                </p14:cNvPr>
                <p14:cNvContentPartPr/>
                <p14:nvPr/>
              </p14:nvContentPartPr>
              <p14:xfrm>
                <a:off x="2786367" y="4388302"/>
                <a:ext cx="97200" cy="2732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0F2B140-0EF8-519B-9E7D-E37E8411546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77727" y="4379662"/>
                  <a:ext cx="1148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525CE69-E7EE-BE14-7230-5B3559EF928B}"/>
                    </a:ext>
                  </a:extLst>
                </p14:cNvPr>
                <p14:cNvContentPartPr/>
                <p14:nvPr/>
              </p14:nvContentPartPr>
              <p14:xfrm>
                <a:off x="3076167" y="4413502"/>
                <a:ext cx="18360" cy="1602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525CE69-E7EE-BE14-7230-5B3559EF92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67167" y="4404862"/>
                  <a:ext cx="36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506487E-670A-D2A2-489D-4746893A0CD7}"/>
                    </a:ext>
                  </a:extLst>
                </p14:cNvPr>
                <p14:cNvContentPartPr/>
                <p14:nvPr/>
              </p14:nvContentPartPr>
              <p14:xfrm>
                <a:off x="3086607" y="4402702"/>
                <a:ext cx="111240" cy="608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506487E-670A-D2A2-489D-4746893A0CD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77967" y="4394062"/>
                  <a:ext cx="128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D240E1A-9D77-D46A-FC18-ADCFC0D06778}"/>
                    </a:ext>
                  </a:extLst>
                </p14:cNvPr>
                <p14:cNvContentPartPr/>
                <p14:nvPr/>
              </p14:nvContentPartPr>
              <p14:xfrm>
                <a:off x="3058887" y="4608982"/>
                <a:ext cx="139680" cy="61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D240E1A-9D77-D46A-FC18-ADCFC0D0677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50247" y="4600342"/>
                  <a:ext cx="157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12911F2-CFCB-AC36-A452-EE220A1D4D70}"/>
                    </a:ext>
                  </a:extLst>
                </p14:cNvPr>
                <p14:cNvContentPartPr/>
                <p14:nvPr/>
              </p14:nvContentPartPr>
              <p14:xfrm>
                <a:off x="3272007" y="4438342"/>
                <a:ext cx="137160" cy="1782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12911F2-CFCB-AC36-A452-EE220A1D4D7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63007" y="4429702"/>
                  <a:ext cx="154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6959DB5-5BA2-19C1-D380-3DEE82FCEFE6}"/>
                    </a:ext>
                  </a:extLst>
                </p14:cNvPr>
                <p14:cNvContentPartPr/>
                <p14:nvPr/>
              </p14:nvContentPartPr>
              <p14:xfrm>
                <a:off x="3566127" y="4377862"/>
                <a:ext cx="150120" cy="1976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6959DB5-5BA2-19C1-D380-3DEE82FCEFE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57127" y="4369222"/>
                  <a:ext cx="167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80572FB-DF23-C183-419C-2E63C7A3E242}"/>
                    </a:ext>
                  </a:extLst>
                </p14:cNvPr>
                <p14:cNvContentPartPr/>
                <p14:nvPr/>
              </p14:nvContentPartPr>
              <p14:xfrm>
                <a:off x="3556767" y="4477582"/>
                <a:ext cx="108360" cy="147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80572FB-DF23-C183-419C-2E63C7A3E24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48127" y="4468582"/>
                  <a:ext cx="12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C5BBD72-E8FB-B25C-9DDC-8CA4FBD63460}"/>
                    </a:ext>
                  </a:extLst>
                </p14:cNvPr>
                <p14:cNvContentPartPr/>
                <p14:nvPr/>
              </p14:nvContentPartPr>
              <p14:xfrm>
                <a:off x="3702207" y="4456702"/>
                <a:ext cx="210960" cy="1292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C5BBD72-E8FB-B25C-9DDC-8CA4FBD6346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93567" y="4447702"/>
                  <a:ext cx="228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0AA475B-9394-2028-381E-FE4CDDADC52D}"/>
                    </a:ext>
                  </a:extLst>
                </p14:cNvPr>
                <p14:cNvContentPartPr/>
                <p14:nvPr/>
              </p14:nvContentPartPr>
              <p14:xfrm>
                <a:off x="3912807" y="4347982"/>
                <a:ext cx="23400" cy="226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0AA475B-9394-2028-381E-FE4CDDADC52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04167" y="4339342"/>
                  <a:ext cx="41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E073787-1A71-37C8-9482-562F258D6680}"/>
                    </a:ext>
                  </a:extLst>
                </p14:cNvPr>
                <p14:cNvContentPartPr/>
                <p14:nvPr/>
              </p14:nvContentPartPr>
              <p14:xfrm>
                <a:off x="3975447" y="4340422"/>
                <a:ext cx="74160" cy="2480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E073787-1A71-37C8-9482-562F258D66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66447" y="4331422"/>
                  <a:ext cx="91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D83ED20-6F38-ED3C-F4DE-EA18102FF94E}"/>
                    </a:ext>
                  </a:extLst>
                </p14:cNvPr>
                <p14:cNvContentPartPr/>
                <p14:nvPr/>
              </p14:nvContentPartPr>
              <p14:xfrm>
                <a:off x="4190367" y="4400542"/>
                <a:ext cx="154800" cy="175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D83ED20-6F38-ED3C-F4DE-EA18102FF94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81367" y="4391542"/>
                  <a:ext cx="172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E5B2C51-BE08-2323-51C9-76D6DBED4BAB}"/>
                    </a:ext>
                  </a:extLst>
                </p14:cNvPr>
                <p14:cNvContentPartPr/>
                <p14:nvPr/>
              </p14:nvContentPartPr>
              <p14:xfrm>
                <a:off x="4434087" y="4408102"/>
                <a:ext cx="131760" cy="1659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E5B2C51-BE08-2323-51C9-76D6DBED4BA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25447" y="4399102"/>
                  <a:ext cx="149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C14D3E0-0E3F-560B-8BD8-0D02B80803C9}"/>
                    </a:ext>
                  </a:extLst>
                </p14:cNvPr>
                <p14:cNvContentPartPr/>
                <p14:nvPr/>
              </p14:nvContentPartPr>
              <p14:xfrm>
                <a:off x="4745847" y="4385062"/>
                <a:ext cx="29160" cy="1504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C14D3E0-0E3F-560B-8BD8-0D02B80803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36847" y="4376422"/>
                  <a:ext cx="46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E50F25C-89B8-3756-BABE-5C6856893B75}"/>
                    </a:ext>
                  </a:extLst>
                </p14:cNvPr>
                <p14:cNvContentPartPr/>
                <p14:nvPr/>
              </p14:nvContentPartPr>
              <p14:xfrm>
                <a:off x="4762047" y="4350142"/>
                <a:ext cx="165600" cy="1134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E50F25C-89B8-3756-BABE-5C6856893B7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53407" y="4341502"/>
                  <a:ext cx="183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876A027-6DB8-9499-DF4D-50DA1273E278}"/>
                    </a:ext>
                  </a:extLst>
                </p14:cNvPr>
                <p14:cNvContentPartPr/>
                <p14:nvPr/>
              </p14:nvContentPartPr>
              <p14:xfrm>
                <a:off x="4754487" y="4574422"/>
                <a:ext cx="121680" cy="20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876A027-6DB8-9499-DF4D-50DA1273E27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45487" y="4565782"/>
                  <a:ext cx="139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5AFBEC6-C6C0-2EA0-F128-BC376FB79450}"/>
                    </a:ext>
                  </a:extLst>
                </p14:cNvPr>
                <p14:cNvContentPartPr/>
                <p14:nvPr/>
              </p14:nvContentPartPr>
              <p14:xfrm>
                <a:off x="4947807" y="4459582"/>
                <a:ext cx="127440" cy="106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5AFBEC6-C6C0-2EA0-F128-BC376FB7945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38807" y="4450582"/>
                  <a:ext cx="145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081F40E-0191-0EF4-7B34-1A9179EEE452}"/>
                    </a:ext>
                  </a:extLst>
                </p14:cNvPr>
                <p14:cNvContentPartPr/>
                <p14:nvPr/>
              </p14:nvContentPartPr>
              <p14:xfrm>
                <a:off x="5260287" y="4389742"/>
                <a:ext cx="113760" cy="172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081F40E-0191-0EF4-7B34-1A9179EEE45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51287" y="4380742"/>
                  <a:ext cx="131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8B87097-2F4B-502E-6687-26F3B09223EC}"/>
                    </a:ext>
                  </a:extLst>
                </p14:cNvPr>
                <p14:cNvContentPartPr/>
                <p14:nvPr/>
              </p14:nvContentPartPr>
              <p14:xfrm>
                <a:off x="5289087" y="4470382"/>
                <a:ext cx="84960" cy="219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8B87097-2F4B-502E-6687-26F3B09223E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80087" y="4461382"/>
                  <a:ext cx="102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EFF6425-1E66-6649-5BF1-83BA3C780F00}"/>
                    </a:ext>
                  </a:extLst>
                </p14:cNvPr>
                <p14:cNvContentPartPr/>
                <p14:nvPr/>
              </p14:nvContentPartPr>
              <p14:xfrm>
                <a:off x="5416527" y="4378582"/>
                <a:ext cx="95040" cy="1825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EFF6425-1E66-6649-5BF1-83BA3C780F0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07887" y="4369582"/>
                  <a:ext cx="112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8395FD4-F31B-E740-B2F2-0233CC25C2B2}"/>
                    </a:ext>
                  </a:extLst>
                </p14:cNvPr>
                <p14:cNvContentPartPr/>
                <p14:nvPr/>
              </p14:nvContentPartPr>
              <p14:xfrm>
                <a:off x="4736487" y="4401262"/>
                <a:ext cx="24840" cy="2350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8395FD4-F31B-E740-B2F2-0233CC25C2B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27487" y="4392262"/>
                  <a:ext cx="42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3A9C6B1-B492-01A3-F469-F0108C3BB6F4}"/>
                    </a:ext>
                  </a:extLst>
                </p14:cNvPr>
                <p14:cNvContentPartPr/>
                <p14:nvPr/>
              </p14:nvContentPartPr>
              <p14:xfrm>
                <a:off x="4782207" y="4350862"/>
                <a:ext cx="102240" cy="18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3A9C6B1-B492-01A3-F469-F0108C3BB6F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73567" y="4341862"/>
                  <a:ext cx="11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46069F9-95CA-35E7-4183-471D343EA35F}"/>
                    </a:ext>
                  </a:extLst>
                </p14:cNvPr>
                <p14:cNvContentPartPr/>
                <p14:nvPr/>
              </p14:nvContentPartPr>
              <p14:xfrm>
                <a:off x="4768887" y="4448062"/>
                <a:ext cx="81720" cy="90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46069F9-95CA-35E7-4183-471D343EA35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59887" y="4439422"/>
                  <a:ext cx="99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8B9988B-CFF6-5B0C-8F61-91D4FA4B4A59}"/>
                    </a:ext>
                  </a:extLst>
                </p14:cNvPr>
                <p14:cNvContentPartPr/>
                <p14:nvPr/>
              </p14:nvContentPartPr>
              <p14:xfrm>
                <a:off x="4754487" y="4620862"/>
                <a:ext cx="119520" cy="64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8B9988B-CFF6-5B0C-8F61-91D4FA4B4A5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45487" y="4612222"/>
                  <a:ext cx="137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0054081-A13D-B7C3-0E59-0DB4F7B824A2}"/>
                    </a:ext>
                  </a:extLst>
                </p14:cNvPr>
                <p14:cNvContentPartPr/>
                <p14:nvPr/>
              </p14:nvContentPartPr>
              <p14:xfrm>
                <a:off x="4234287" y="4653262"/>
                <a:ext cx="247680" cy="50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0054081-A13D-B7C3-0E59-0DB4F7B824A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25647" y="4644262"/>
                  <a:ext cx="265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EFC105F-0264-18C9-F4B4-B8C6D4E37A4B}"/>
                    </a:ext>
                  </a:extLst>
                </p14:cNvPr>
                <p14:cNvContentPartPr/>
                <p14:nvPr/>
              </p14:nvContentPartPr>
              <p14:xfrm>
                <a:off x="5633607" y="4394782"/>
                <a:ext cx="136080" cy="1713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EFC105F-0264-18C9-F4B4-B8C6D4E37A4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24967" y="4386142"/>
                  <a:ext cx="153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18587FE-7944-6B2C-2B54-54F21D3B6434}"/>
                    </a:ext>
                  </a:extLst>
                </p14:cNvPr>
                <p14:cNvContentPartPr/>
                <p14:nvPr/>
              </p14:nvContentPartPr>
              <p14:xfrm>
                <a:off x="5835567" y="4433302"/>
                <a:ext cx="131400" cy="114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18587FE-7944-6B2C-2B54-54F21D3B643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26927" y="4424302"/>
                  <a:ext cx="149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D6E70AA-45A8-5EDE-9E75-08B7EC48C930}"/>
                    </a:ext>
                  </a:extLst>
                </p14:cNvPr>
                <p14:cNvContentPartPr/>
                <p14:nvPr/>
              </p14:nvContentPartPr>
              <p14:xfrm>
                <a:off x="6152367" y="4434742"/>
                <a:ext cx="177840" cy="1191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D6E70AA-45A8-5EDE-9E75-08B7EC48C93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43367" y="4426102"/>
                  <a:ext cx="195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ACBBE29-47B6-1FAE-3646-6BA45F81AFBB}"/>
                    </a:ext>
                  </a:extLst>
                </p14:cNvPr>
                <p14:cNvContentPartPr/>
                <p14:nvPr/>
              </p14:nvContentPartPr>
              <p14:xfrm>
                <a:off x="6349287" y="4410982"/>
                <a:ext cx="130680" cy="1857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ACBBE29-47B6-1FAE-3646-6BA45F81AFB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40647" y="4402342"/>
                  <a:ext cx="14832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A4011240-E4C2-677B-37D3-3DB0B14F4E04}"/>
              </a:ext>
            </a:extLst>
          </p:cNvPr>
          <p:cNvGrpSpPr/>
          <p:nvPr/>
        </p:nvGrpSpPr>
        <p:grpSpPr>
          <a:xfrm>
            <a:off x="6793527" y="4310902"/>
            <a:ext cx="968040" cy="268920"/>
            <a:chOff x="6793527" y="4310902"/>
            <a:chExt cx="96804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2273373-2D5A-2F1C-2730-9E54BF170810}"/>
                    </a:ext>
                  </a:extLst>
                </p14:cNvPr>
                <p14:cNvContentPartPr/>
                <p14:nvPr/>
              </p14:nvContentPartPr>
              <p14:xfrm>
                <a:off x="6793527" y="4346182"/>
                <a:ext cx="95040" cy="1908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2273373-2D5A-2F1C-2730-9E54BF1708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84527" y="4337542"/>
                  <a:ext cx="112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DF17966-B0CA-D707-6B67-D6C0578A77A5}"/>
                    </a:ext>
                  </a:extLst>
                </p14:cNvPr>
                <p14:cNvContentPartPr/>
                <p14:nvPr/>
              </p14:nvContentPartPr>
              <p14:xfrm>
                <a:off x="6843567" y="4322422"/>
                <a:ext cx="182880" cy="1018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DF17966-B0CA-D707-6B67-D6C0578A77A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34927" y="4313422"/>
                  <a:ext cx="200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2B09636-C463-58A1-7742-898ECC5C2117}"/>
                    </a:ext>
                  </a:extLst>
                </p14:cNvPr>
                <p14:cNvContentPartPr/>
                <p14:nvPr/>
              </p14:nvContentPartPr>
              <p14:xfrm>
                <a:off x="6857607" y="4486942"/>
                <a:ext cx="164520" cy="928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2B09636-C463-58A1-7742-898ECC5C211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48607" y="4477942"/>
                  <a:ext cx="182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5E0D5CF-52C0-8F1B-E4E7-6D77314026EE}"/>
                    </a:ext>
                  </a:extLst>
                </p14:cNvPr>
                <p14:cNvContentPartPr/>
                <p14:nvPr/>
              </p14:nvContentPartPr>
              <p14:xfrm>
                <a:off x="7107807" y="4338982"/>
                <a:ext cx="143640" cy="1641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5E0D5CF-52C0-8F1B-E4E7-6D77314026E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98807" y="4330342"/>
                  <a:ext cx="161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83E0310-C59C-AB74-7FC9-407151BE0E89}"/>
                    </a:ext>
                  </a:extLst>
                </p14:cNvPr>
                <p14:cNvContentPartPr/>
                <p14:nvPr/>
              </p14:nvContentPartPr>
              <p14:xfrm>
                <a:off x="7443327" y="4333582"/>
                <a:ext cx="196200" cy="1659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83E0310-C59C-AB74-7FC9-407151BE0E8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34687" y="4324582"/>
                  <a:ext cx="213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7D9AF23-0DF3-F2E7-E2C1-7F11D2A69CD3}"/>
                    </a:ext>
                  </a:extLst>
                </p14:cNvPr>
                <p14:cNvContentPartPr/>
                <p14:nvPr/>
              </p14:nvContentPartPr>
              <p14:xfrm>
                <a:off x="7656447" y="4310902"/>
                <a:ext cx="105120" cy="1537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7D9AF23-0DF3-F2E7-E2C1-7F11D2A69CD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47807" y="4302262"/>
                  <a:ext cx="12276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0CC97EE7-38BC-99F5-2002-2F428200E938}"/>
              </a:ext>
            </a:extLst>
          </p:cNvPr>
          <p:cNvGrpSpPr/>
          <p:nvPr/>
        </p:nvGrpSpPr>
        <p:grpSpPr>
          <a:xfrm>
            <a:off x="205887" y="5124502"/>
            <a:ext cx="638280" cy="222120"/>
            <a:chOff x="205887" y="5124502"/>
            <a:chExt cx="63828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2468C5D-5C01-EDD5-C776-8EF1637E5E2E}"/>
                    </a:ext>
                  </a:extLst>
                </p14:cNvPr>
                <p14:cNvContentPartPr/>
                <p14:nvPr/>
              </p14:nvContentPartPr>
              <p14:xfrm>
                <a:off x="205887" y="5131702"/>
                <a:ext cx="17640" cy="191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2468C5D-5C01-EDD5-C776-8EF1637E5E2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7247" y="5123062"/>
                  <a:ext cx="35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E68CABD-2882-FADD-37D4-C51973525150}"/>
                    </a:ext>
                  </a:extLst>
                </p14:cNvPr>
                <p14:cNvContentPartPr/>
                <p14:nvPr/>
              </p14:nvContentPartPr>
              <p14:xfrm>
                <a:off x="208047" y="5127382"/>
                <a:ext cx="145080" cy="108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E68CABD-2882-FADD-37D4-C5197352515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99407" y="5118382"/>
                  <a:ext cx="162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F7A1383-121E-C92B-120B-F4419CD20B1C}"/>
                    </a:ext>
                  </a:extLst>
                </p14:cNvPr>
                <p14:cNvContentPartPr/>
                <p14:nvPr/>
              </p14:nvContentPartPr>
              <p14:xfrm>
                <a:off x="235047" y="5318542"/>
                <a:ext cx="124560" cy="280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F7A1383-121E-C92B-120B-F4419CD20B1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6047" y="5309902"/>
                  <a:ext cx="142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28BBCDB-39FA-9FBA-34E7-9B836B795025}"/>
                    </a:ext>
                  </a:extLst>
                </p14:cNvPr>
                <p14:cNvContentPartPr/>
                <p14:nvPr/>
              </p14:nvContentPartPr>
              <p14:xfrm>
                <a:off x="437007" y="5124502"/>
                <a:ext cx="407160" cy="1767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28BBCDB-39FA-9FBA-34E7-9B836B79502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8367" y="5115862"/>
                  <a:ext cx="42480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60425D0A-0F23-9755-0F4D-6E6D7FD0AC11}"/>
                  </a:ext>
                </a:extLst>
              </p14:cNvPr>
              <p14:cNvContentPartPr/>
              <p14:nvPr/>
            </p14:nvContentPartPr>
            <p14:xfrm>
              <a:off x="1154127" y="4986262"/>
              <a:ext cx="102240" cy="30132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60425D0A-0F23-9755-0F4D-6E6D7FD0AC11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45127" y="4977622"/>
                <a:ext cx="1198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919F4342-D4D3-BC01-5324-E730927AE6D6}"/>
                  </a:ext>
                </a:extLst>
              </p14:cNvPr>
              <p14:cNvContentPartPr/>
              <p14:nvPr/>
            </p14:nvContentPartPr>
            <p14:xfrm>
              <a:off x="1482447" y="5091382"/>
              <a:ext cx="94680" cy="6840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919F4342-D4D3-BC01-5324-E730927AE6D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473447" y="5082382"/>
                <a:ext cx="1123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2DD2C26C-63F3-58FE-0D8D-B2BAF5BD9FAD}"/>
                  </a:ext>
                </a:extLst>
              </p14:cNvPr>
              <p14:cNvContentPartPr/>
              <p14:nvPr/>
            </p14:nvContentPartPr>
            <p14:xfrm>
              <a:off x="2117127" y="5048902"/>
              <a:ext cx="81000" cy="8424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2DD2C26C-63F3-58FE-0D8D-B2BAF5BD9FAD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108127" y="5040262"/>
                <a:ext cx="9864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D0E6E3E8-036A-9FB6-BE8B-B63CAC384B7C}"/>
              </a:ext>
            </a:extLst>
          </p:cNvPr>
          <p:cNvGrpSpPr/>
          <p:nvPr/>
        </p:nvGrpSpPr>
        <p:grpSpPr>
          <a:xfrm>
            <a:off x="2450847" y="4912462"/>
            <a:ext cx="393840" cy="294480"/>
            <a:chOff x="2450847" y="4912462"/>
            <a:chExt cx="39384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E3427F1-8A5B-3654-6365-1680572271AF}"/>
                    </a:ext>
                  </a:extLst>
                </p14:cNvPr>
                <p14:cNvContentPartPr/>
                <p14:nvPr/>
              </p14:nvContentPartPr>
              <p14:xfrm>
                <a:off x="2450847" y="4946662"/>
                <a:ext cx="141120" cy="1825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E3427F1-8A5B-3654-6365-1680572271A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42207" y="4937662"/>
                  <a:ext cx="158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77FF68E-91EB-8AF6-C72C-83C00F7AC475}"/>
                    </a:ext>
                  </a:extLst>
                </p14:cNvPr>
                <p14:cNvContentPartPr/>
                <p14:nvPr/>
              </p14:nvContentPartPr>
              <p14:xfrm>
                <a:off x="2591967" y="4935862"/>
                <a:ext cx="128160" cy="1684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77FF68E-91EB-8AF6-C72C-83C00F7AC47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83327" y="4926862"/>
                  <a:ext cx="145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0465FDC-90B4-F974-BDD9-23FEEE7B03F6}"/>
                    </a:ext>
                  </a:extLst>
                </p14:cNvPr>
                <p14:cNvContentPartPr/>
                <p14:nvPr/>
              </p14:nvContentPartPr>
              <p14:xfrm>
                <a:off x="2721927" y="4912462"/>
                <a:ext cx="122760" cy="2944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0465FDC-90B4-F974-BDD9-23FEEE7B03F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13287" y="4903822"/>
                  <a:ext cx="14040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35E2D6C9-617D-81FD-C5F9-93A1844AFA25}"/>
              </a:ext>
            </a:extLst>
          </p:cNvPr>
          <p:cNvGrpSpPr/>
          <p:nvPr/>
        </p:nvGrpSpPr>
        <p:grpSpPr>
          <a:xfrm>
            <a:off x="3125487" y="4893022"/>
            <a:ext cx="362520" cy="221760"/>
            <a:chOff x="3125487" y="4893022"/>
            <a:chExt cx="36252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E1E6980-F020-F76A-0BE0-F4E65702E2EE}"/>
                    </a:ext>
                  </a:extLst>
                </p14:cNvPr>
                <p14:cNvContentPartPr/>
                <p14:nvPr/>
              </p14:nvContentPartPr>
              <p14:xfrm>
                <a:off x="3125487" y="4907422"/>
                <a:ext cx="138960" cy="1800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E1E6980-F020-F76A-0BE0-F4E65702E2E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16847" y="4898782"/>
                  <a:ext cx="156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74485FE-A91C-C764-6989-0A7F2EA8D248}"/>
                    </a:ext>
                  </a:extLst>
                </p14:cNvPr>
                <p14:cNvContentPartPr/>
                <p14:nvPr/>
              </p14:nvContentPartPr>
              <p14:xfrm>
                <a:off x="3129087" y="4990942"/>
                <a:ext cx="145440" cy="123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74485FE-A91C-C764-6989-0A7F2EA8D24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20087" y="4982302"/>
                  <a:ext cx="163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F035D57-4B1E-1CC8-B0C9-D26D764870CE}"/>
                    </a:ext>
                  </a:extLst>
                </p14:cNvPr>
                <p14:cNvContentPartPr/>
                <p14:nvPr/>
              </p14:nvContentPartPr>
              <p14:xfrm>
                <a:off x="3342207" y="4893022"/>
                <a:ext cx="145800" cy="1872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F035D57-4B1E-1CC8-B0C9-D26D764870C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33567" y="4884022"/>
                  <a:ext cx="16344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5F9F1B5B-72EF-9BA0-11C2-A21D5F52ADC2}"/>
                  </a:ext>
                </a:extLst>
              </p14:cNvPr>
              <p14:cNvContentPartPr/>
              <p14:nvPr/>
            </p14:nvContentPartPr>
            <p14:xfrm>
              <a:off x="3747207" y="4919662"/>
              <a:ext cx="101880" cy="12780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5F9F1B5B-72EF-9BA0-11C2-A21D5F52ADC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738567" y="4911022"/>
                <a:ext cx="11952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535CE3D1-C558-4CF4-30F7-E8570477E1C4}"/>
              </a:ext>
            </a:extLst>
          </p:cNvPr>
          <p:cNvGrpSpPr/>
          <p:nvPr/>
        </p:nvGrpSpPr>
        <p:grpSpPr>
          <a:xfrm>
            <a:off x="2995527" y="1569862"/>
            <a:ext cx="4950720" cy="2525040"/>
            <a:chOff x="2995527" y="1569862"/>
            <a:chExt cx="4950720" cy="252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3EF24DE-C6C8-32D0-078E-B53454FB3456}"/>
                    </a:ext>
                  </a:extLst>
                </p14:cNvPr>
                <p14:cNvContentPartPr/>
                <p14:nvPr/>
              </p14:nvContentPartPr>
              <p14:xfrm>
                <a:off x="4797327" y="3141262"/>
                <a:ext cx="621360" cy="29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3EF24DE-C6C8-32D0-078E-B53454FB345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88687" y="3132622"/>
                  <a:ext cx="639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CC7BD17-E0CB-6E05-3221-88F243D82B89}"/>
                    </a:ext>
                  </a:extLst>
                </p14:cNvPr>
                <p14:cNvContentPartPr/>
                <p14:nvPr/>
              </p14:nvContentPartPr>
              <p14:xfrm>
                <a:off x="3889407" y="3123622"/>
                <a:ext cx="623160" cy="30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CC7BD17-E0CB-6E05-3221-88F243D82B8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80407" y="3114982"/>
                  <a:ext cx="640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B7F63BA-2EB1-8D99-92E5-8128496060CC}"/>
                    </a:ext>
                  </a:extLst>
                </p14:cNvPr>
                <p14:cNvContentPartPr/>
                <p14:nvPr/>
              </p14:nvContentPartPr>
              <p14:xfrm>
                <a:off x="3815967" y="2340622"/>
                <a:ext cx="678240" cy="53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B7F63BA-2EB1-8D99-92E5-8128496060C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06967" y="2331622"/>
                  <a:ext cx="695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BBB4632-8793-965E-5154-C2910D885034}"/>
                    </a:ext>
                  </a:extLst>
                </p14:cNvPr>
                <p14:cNvContentPartPr/>
                <p14:nvPr/>
              </p14:nvContentPartPr>
              <p14:xfrm>
                <a:off x="2995527" y="3515302"/>
                <a:ext cx="99360" cy="165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BBB4632-8793-965E-5154-C2910D88503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86887" y="3506302"/>
                  <a:ext cx="117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73FEC07-FFA7-5EE2-B1C5-EC34E42D2F3D}"/>
                    </a:ext>
                  </a:extLst>
                </p14:cNvPr>
                <p14:cNvContentPartPr/>
                <p14:nvPr/>
              </p14:nvContentPartPr>
              <p14:xfrm>
                <a:off x="3147087" y="3577222"/>
                <a:ext cx="87120" cy="80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73FEC07-FFA7-5EE2-B1C5-EC34E42D2F3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38447" y="3568582"/>
                  <a:ext cx="104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097D456-09F5-E961-2176-B7970ADA1F90}"/>
                    </a:ext>
                  </a:extLst>
                </p14:cNvPr>
                <p14:cNvContentPartPr/>
                <p14:nvPr/>
              </p14:nvContentPartPr>
              <p14:xfrm>
                <a:off x="3284247" y="3580102"/>
                <a:ext cx="57600" cy="69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097D456-09F5-E961-2176-B7970ADA1F9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75607" y="3571102"/>
                  <a:ext cx="75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F484259-4ABB-AA71-E8A5-FF6230C78816}"/>
                    </a:ext>
                  </a:extLst>
                </p14:cNvPr>
                <p14:cNvContentPartPr/>
                <p14:nvPr/>
              </p14:nvContentPartPr>
              <p14:xfrm>
                <a:off x="3270207" y="3503062"/>
                <a:ext cx="83520" cy="170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F484259-4ABB-AA71-E8A5-FF6230C7881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61567" y="3494062"/>
                  <a:ext cx="101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A4E59FD-195D-D71D-FEFB-1DA9FF61D06C}"/>
                    </a:ext>
                  </a:extLst>
                </p14:cNvPr>
                <p14:cNvContentPartPr/>
                <p14:nvPr/>
              </p14:nvContentPartPr>
              <p14:xfrm>
                <a:off x="3511407" y="3500182"/>
                <a:ext cx="72720" cy="143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A4E59FD-195D-D71D-FEFB-1DA9FF61D06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02767" y="3491182"/>
                  <a:ext cx="90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A8F2913-1718-4C67-D60B-CAFEAA37708C}"/>
                    </a:ext>
                  </a:extLst>
                </p14:cNvPr>
                <p14:cNvContentPartPr/>
                <p14:nvPr/>
              </p14:nvContentPartPr>
              <p14:xfrm>
                <a:off x="3497367" y="3562102"/>
                <a:ext cx="92160" cy="75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A8F2913-1718-4C67-D60B-CAFEAA37708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88727" y="3553462"/>
                  <a:ext cx="109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A686514-800E-D739-0D8D-E626145B1738}"/>
                    </a:ext>
                  </a:extLst>
                </p14:cNvPr>
                <p14:cNvContentPartPr/>
                <p14:nvPr/>
              </p14:nvContentPartPr>
              <p14:xfrm>
                <a:off x="3589527" y="3541222"/>
                <a:ext cx="225000" cy="118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A686514-800E-D739-0D8D-E626145B173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80527" y="3532222"/>
                  <a:ext cx="242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980847A-E421-69D1-310B-DCFBE4E3439B}"/>
                    </a:ext>
                  </a:extLst>
                </p14:cNvPr>
                <p14:cNvContentPartPr/>
                <p14:nvPr/>
              </p14:nvContentPartPr>
              <p14:xfrm>
                <a:off x="3799767" y="3460582"/>
                <a:ext cx="7560" cy="5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980847A-E421-69D1-310B-DCFBE4E3439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791127" y="3451942"/>
                  <a:ext cx="25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E1F9513-4801-9332-EA69-8143EF5686CA}"/>
                    </a:ext>
                  </a:extLst>
                </p14:cNvPr>
                <p14:cNvContentPartPr/>
                <p14:nvPr/>
              </p14:nvContentPartPr>
              <p14:xfrm>
                <a:off x="3821007" y="3446542"/>
                <a:ext cx="172440" cy="208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E1F9513-4801-9332-EA69-8143EF5686C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12367" y="3437902"/>
                  <a:ext cx="190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2D3F16D-063C-3E0C-F4BD-E771F4F5D00A}"/>
                    </a:ext>
                  </a:extLst>
                </p14:cNvPr>
                <p14:cNvContentPartPr/>
                <p14:nvPr/>
              </p14:nvContentPartPr>
              <p14:xfrm>
                <a:off x="3692487" y="1569862"/>
                <a:ext cx="1069200" cy="1839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2D3F16D-063C-3E0C-F4BD-E771F4F5D00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83847" y="1560862"/>
                  <a:ext cx="1086840" cy="18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F756612-8CE6-A42A-6063-5D2C436F24BE}"/>
                    </a:ext>
                  </a:extLst>
                </p14:cNvPr>
                <p14:cNvContentPartPr/>
                <p14:nvPr/>
              </p14:nvContentPartPr>
              <p14:xfrm>
                <a:off x="4142487" y="3507022"/>
                <a:ext cx="131760" cy="145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F756612-8CE6-A42A-6063-5D2C436F24B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33847" y="3498382"/>
                  <a:ext cx="149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CC2845D-2D78-0AAE-7B45-D8DC3B96D20B}"/>
                    </a:ext>
                  </a:extLst>
                </p14:cNvPr>
                <p14:cNvContentPartPr/>
                <p14:nvPr/>
              </p14:nvContentPartPr>
              <p14:xfrm>
                <a:off x="4393767" y="3513142"/>
                <a:ext cx="95400" cy="121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CC2845D-2D78-0AAE-7B45-D8DC3B96D20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84767" y="3504502"/>
                  <a:ext cx="113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84860DF-ECCC-5474-51D7-1BD19BBDDF86}"/>
                    </a:ext>
                  </a:extLst>
                </p14:cNvPr>
                <p14:cNvContentPartPr/>
                <p14:nvPr/>
              </p14:nvContentPartPr>
              <p14:xfrm>
                <a:off x="4669887" y="3496582"/>
                <a:ext cx="146520" cy="141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84860DF-ECCC-5474-51D7-1BD19BBDDF8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660887" y="3487582"/>
                  <a:ext cx="164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389153C-FC9D-2195-F6EC-1ACC37AB9524}"/>
                    </a:ext>
                  </a:extLst>
                </p14:cNvPr>
                <p14:cNvContentPartPr/>
                <p14:nvPr/>
              </p14:nvContentPartPr>
              <p14:xfrm>
                <a:off x="4814247" y="3523582"/>
                <a:ext cx="72000" cy="1209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389153C-FC9D-2195-F6EC-1ACC37AB952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05607" y="3514582"/>
                  <a:ext cx="89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A3998D2-55AA-A694-4324-6FAA2EFE3734}"/>
                    </a:ext>
                  </a:extLst>
                </p14:cNvPr>
                <p14:cNvContentPartPr/>
                <p14:nvPr/>
              </p14:nvContentPartPr>
              <p14:xfrm>
                <a:off x="4914327" y="3495502"/>
                <a:ext cx="129960" cy="1526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A3998D2-55AA-A694-4324-6FAA2EFE373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05327" y="3486502"/>
                  <a:ext cx="147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6CA7B3A-0680-1703-A1C3-6CC507AB4A0E}"/>
                    </a:ext>
                  </a:extLst>
                </p14:cNvPr>
                <p14:cNvContentPartPr/>
                <p14:nvPr/>
              </p14:nvContentPartPr>
              <p14:xfrm>
                <a:off x="4985247" y="3570382"/>
                <a:ext cx="70560" cy="198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6CA7B3A-0680-1703-A1C3-6CC507AB4A0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976247" y="3561742"/>
                  <a:ext cx="88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BD6D093-FF66-71A8-31E4-760DFD7AC510}"/>
                    </a:ext>
                  </a:extLst>
                </p14:cNvPr>
                <p14:cNvContentPartPr/>
                <p14:nvPr/>
              </p14:nvContentPartPr>
              <p14:xfrm>
                <a:off x="5199807" y="3476062"/>
                <a:ext cx="133560" cy="144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BD6D093-FF66-71A8-31E4-760DFD7AC51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91167" y="3467062"/>
                  <a:ext cx="151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4DA56FC-4F09-6D89-09AB-44EED5526DA4}"/>
                    </a:ext>
                  </a:extLst>
                </p14:cNvPr>
                <p14:cNvContentPartPr/>
                <p14:nvPr/>
              </p14:nvContentPartPr>
              <p14:xfrm>
                <a:off x="5336247" y="3478222"/>
                <a:ext cx="77760" cy="131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4DA56FC-4F09-6D89-09AB-44EED5526DA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27607" y="3469222"/>
                  <a:ext cx="95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FF9B971-25AC-2FBB-35A3-C9BACD3B2864}"/>
                    </a:ext>
                  </a:extLst>
                </p14:cNvPr>
                <p14:cNvContentPartPr/>
                <p14:nvPr/>
              </p14:nvContentPartPr>
              <p14:xfrm>
                <a:off x="5596527" y="3491542"/>
                <a:ext cx="127800" cy="127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FF9B971-25AC-2FBB-35A3-C9BACD3B286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87887" y="3482542"/>
                  <a:ext cx="145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D7B3CEB-9E0A-ECEF-86F2-2A9A0A6BA6B0}"/>
                    </a:ext>
                  </a:extLst>
                </p14:cNvPr>
                <p14:cNvContentPartPr/>
                <p14:nvPr/>
              </p14:nvContentPartPr>
              <p14:xfrm>
                <a:off x="5788407" y="3518542"/>
                <a:ext cx="68400" cy="813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D7B3CEB-9E0A-ECEF-86F2-2A9A0A6BA6B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779407" y="3509542"/>
                  <a:ext cx="86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A24FC18-2ED7-6882-BDB9-D490BCEBAEB6}"/>
                    </a:ext>
                  </a:extLst>
                </p14:cNvPr>
                <p14:cNvContentPartPr/>
                <p14:nvPr/>
              </p14:nvContentPartPr>
              <p14:xfrm>
                <a:off x="6125007" y="3536902"/>
                <a:ext cx="180720" cy="6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A24FC18-2ED7-6882-BDB9-D490BCEBAEB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16007" y="3528262"/>
                  <a:ext cx="198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B959D49-AB08-F5BA-CC67-28B6DF9B94DB}"/>
                    </a:ext>
                  </a:extLst>
                </p14:cNvPr>
                <p14:cNvContentPartPr/>
                <p14:nvPr/>
              </p14:nvContentPartPr>
              <p14:xfrm>
                <a:off x="6104847" y="3589462"/>
                <a:ext cx="184680" cy="33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B959D49-AB08-F5BA-CC67-28B6DF9B94D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095847" y="3580822"/>
                  <a:ext cx="202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0ABC758-5515-2763-24BC-651EC1623919}"/>
                    </a:ext>
                  </a:extLst>
                </p14:cNvPr>
                <p14:cNvContentPartPr/>
                <p14:nvPr/>
              </p14:nvContentPartPr>
              <p14:xfrm>
                <a:off x="6296367" y="3481822"/>
                <a:ext cx="183600" cy="1800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0ABC758-5515-2763-24BC-651EC162391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87727" y="3472822"/>
                  <a:ext cx="201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6FA9355-167B-0A7B-0719-B9048544EB47}"/>
                    </a:ext>
                  </a:extLst>
                </p14:cNvPr>
                <p14:cNvContentPartPr/>
                <p14:nvPr/>
              </p14:nvContentPartPr>
              <p14:xfrm>
                <a:off x="6710007" y="3465262"/>
                <a:ext cx="174240" cy="134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6FA9355-167B-0A7B-0719-B9048544EB4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701007" y="3456622"/>
                  <a:ext cx="191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133B46A-102D-B940-846B-56F30871EB3B}"/>
                    </a:ext>
                  </a:extLst>
                </p14:cNvPr>
                <p14:cNvContentPartPr/>
                <p14:nvPr/>
              </p14:nvContentPartPr>
              <p14:xfrm>
                <a:off x="6944007" y="3450502"/>
                <a:ext cx="123120" cy="1490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133B46A-102D-B940-846B-56F30871EB3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935007" y="3441502"/>
                  <a:ext cx="140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57D66E9-8FF4-5EC8-8CDF-7B0C0A7B5FC0}"/>
                    </a:ext>
                  </a:extLst>
                </p14:cNvPr>
                <p14:cNvContentPartPr/>
                <p14:nvPr/>
              </p14:nvContentPartPr>
              <p14:xfrm>
                <a:off x="7134087" y="3427462"/>
                <a:ext cx="122760" cy="1638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57D66E9-8FF4-5EC8-8CDF-7B0C0A7B5FC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125087" y="3418462"/>
                  <a:ext cx="140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49E73F5-9E73-4176-F485-FD06C3D75AC9}"/>
                    </a:ext>
                  </a:extLst>
                </p14:cNvPr>
                <p14:cNvContentPartPr/>
                <p14:nvPr/>
              </p14:nvContentPartPr>
              <p14:xfrm>
                <a:off x="7193127" y="3504502"/>
                <a:ext cx="78840" cy="21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49E73F5-9E73-4176-F485-FD06C3D75AC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84127" y="3495502"/>
                  <a:ext cx="96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48F9F2F-EB9B-7BE1-3924-A94BB39EEF80}"/>
                    </a:ext>
                  </a:extLst>
                </p14:cNvPr>
                <p14:cNvContentPartPr/>
                <p14:nvPr/>
              </p14:nvContentPartPr>
              <p14:xfrm>
                <a:off x="7474647" y="3435022"/>
                <a:ext cx="153000" cy="1551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48F9F2F-EB9B-7BE1-3924-A94BB39EEF8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66007" y="3426022"/>
                  <a:ext cx="170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022F2F9-06B8-5FA4-4A3A-822C98054FFB}"/>
                    </a:ext>
                  </a:extLst>
                </p14:cNvPr>
                <p14:cNvContentPartPr/>
                <p14:nvPr/>
              </p14:nvContentPartPr>
              <p14:xfrm>
                <a:off x="7638447" y="3415582"/>
                <a:ext cx="106920" cy="1335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022F2F9-06B8-5FA4-4A3A-822C98054FF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29447" y="3406942"/>
                  <a:ext cx="124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48CB23A-0672-BE4F-78C4-E25EB274AB5A}"/>
                    </a:ext>
                  </a:extLst>
                </p14:cNvPr>
                <p14:cNvContentPartPr/>
                <p14:nvPr/>
              </p14:nvContentPartPr>
              <p14:xfrm>
                <a:off x="5968767" y="3101662"/>
                <a:ext cx="562320" cy="47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48CB23A-0672-BE4F-78C4-E25EB274AB5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59767" y="3092662"/>
                  <a:ext cx="579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921EC33-ABDE-CD85-64D6-FC13228FF56C}"/>
                    </a:ext>
                  </a:extLst>
                </p14:cNvPr>
                <p14:cNvContentPartPr/>
                <p14:nvPr/>
              </p14:nvContentPartPr>
              <p14:xfrm>
                <a:off x="6894687" y="3075022"/>
                <a:ext cx="665640" cy="42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921EC33-ABDE-CD85-64D6-FC13228FF56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85687" y="3066382"/>
                  <a:ext cx="683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10656A4-1FCB-5D8B-CB18-319F7EB82AC4}"/>
                    </a:ext>
                  </a:extLst>
                </p14:cNvPr>
                <p14:cNvContentPartPr/>
                <p14:nvPr/>
              </p14:nvContentPartPr>
              <p14:xfrm>
                <a:off x="6062007" y="3111742"/>
                <a:ext cx="344880" cy="59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10656A4-1FCB-5D8B-CB18-319F7EB82AC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053007" y="3103102"/>
                  <a:ext cx="362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6FBBE88-CC32-24AE-CDDB-922C20CE014D}"/>
                    </a:ext>
                  </a:extLst>
                </p14:cNvPr>
                <p14:cNvContentPartPr/>
                <p14:nvPr/>
              </p14:nvContentPartPr>
              <p14:xfrm>
                <a:off x="7049127" y="3109222"/>
                <a:ext cx="326880" cy="37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6FBBE88-CC32-24AE-CDDB-922C20CE014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40127" y="3100582"/>
                  <a:ext cx="344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0170D47-CACE-BF39-3B67-2F54AECE3455}"/>
                    </a:ext>
                  </a:extLst>
                </p14:cNvPr>
                <p14:cNvContentPartPr/>
                <p14:nvPr/>
              </p14:nvContentPartPr>
              <p14:xfrm>
                <a:off x="4006767" y="3964582"/>
                <a:ext cx="136080" cy="86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0170D47-CACE-BF39-3B67-2F54AECE345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998127" y="3955942"/>
                  <a:ext cx="153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4E09AEB-909D-3FB9-378D-0981657CA0E0}"/>
                    </a:ext>
                  </a:extLst>
                </p14:cNvPr>
                <p14:cNvContentPartPr/>
                <p14:nvPr/>
              </p14:nvContentPartPr>
              <p14:xfrm>
                <a:off x="4223127" y="3875662"/>
                <a:ext cx="129240" cy="118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4E09AEB-909D-3FB9-378D-0981657CA0E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214487" y="3867022"/>
                  <a:ext cx="146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70AB813-4EAF-D1A8-77E6-6C5D3CDDF009}"/>
                    </a:ext>
                  </a:extLst>
                </p14:cNvPr>
                <p14:cNvContentPartPr/>
                <p14:nvPr/>
              </p14:nvContentPartPr>
              <p14:xfrm>
                <a:off x="4429407" y="3894382"/>
                <a:ext cx="99360" cy="92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70AB813-4EAF-D1A8-77E6-6C5D3CDDF00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20407" y="3885742"/>
                  <a:ext cx="117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E4E32D7-6559-97BC-048D-DF63A9F0C531}"/>
                    </a:ext>
                  </a:extLst>
                </p14:cNvPr>
                <p14:cNvContentPartPr/>
                <p14:nvPr/>
              </p14:nvContentPartPr>
              <p14:xfrm>
                <a:off x="4913607" y="3916702"/>
                <a:ext cx="56880" cy="946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E4E32D7-6559-97BC-048D-DF63A9F0C53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04607" y="3908062"/>
                  <a:ext cx="74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9428E67-E4AA-936D-04EE-25190A147D0A}"/>
                    </a:ext>
                  </a:extLst>
                </p14:cNvPr>
                <p14:cNvContentPartPr/>
                <p14:nvPr/>
              </p14:nvContentPartPr>
              <p14:xfrm>
                <a:off x="4996407" y="3908062"/>
                <a:ext cx="14400" cy="1062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9428E67-E4AA-936D-04EE-25190A147D0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987767" y="3899062"/>
                  <a:ext cx="32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2969957-9A53-A409-1D4B-07134E033AAD}"/>
                    </a:ext>
                  </a:extLst>
                </p14:cNvPr>
                <p14:cNvContentPartPr/>
                <p14:nvPr/>
              </p14:nvContentPartPr>
              <p14:xfrm>
                <a:off x="5536767" y="3941542"/>
                <a:ext cx="120240" cy="180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2969957-9A53-A409-1D4B-07134E033AA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527767" y="3932542"/>
                  <a:ext cx="137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7854F2B-E07F-7D4F-207C-2878777FF825}"/>
                    </a:ext>
                  </a:extLst>
                </p14:cNvPr>
                <p14:cNvContentPartPr/>
                <p14:nvPr/>
              </p14:nvContentPartPr>
              <p14:xfrm>
                <a:off x="5728287" y="3895102"/>
                <a:ext cx="106200" cy="1216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7854F2B-E07F-7D4F-207C-2878777FF82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19647" y="3886102"/>
                  <a:ext cx="123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9767678-FC70-D70E-BBEA-D79B22AEA813}"/>
                    </a:ext>
                  </a:extLst>
                </p14:cNvPr>
                <p14:cNvContentPartPr/>
                <p14:nvPr/>
              </p14:nvContentPartPr>
              <p14:xfrm>
                <a:off x="5791647" y="3873862"/>
                <a:ext cx="87480" cy="266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9767678-FC70-D70E-BBEA-D79B22AEA81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82647" y="3865222"/>
                  <a:ext cx="105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866A5D7-F8F5-FD5F-E2EA-32AA8B6B65F8}"/>
                    </a:ext>
                  </a:extLst>
                </p14:cNvPr>
                <p14:cNvContentPartPr/>
                <p14:nvPr/>
              </p14:nvContentPartPr>
              <p14:xfrm>
                <a:off x="6164967" y="3964582"/>
                <a:ext cx="143640" cy="19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866A5D7-F8F5-FD5F-E2EA-32AA8B6B65F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156327" y="3955942"/>
                  <a:ext cx="161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CDAA681-DEB0-880F-58EF-D09122977E64}"/>
                    </a:ext>
                  </a:extLst>
                </p14:cNvPr>
                <p14:cNvContentPartPr/>
                <p14:nvPr/>
              </p14:nvContentPartPr>
              <p14:xfrm>
                <a:off x="6206367" y="3901582"/>
                <a:ext cx="244080" cy="1933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CDAA681-DEB0-880F-58EF-D09122977E6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97727" y="3892942"/>
                  <a:ext cx="261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F18DD38-FC0B-A832-7881-99F529628EFE}"/>
                    </a:ext>
                  </a:extLst>
                </p14:cNvPr>
                <p14:cNvContentPartPr/>
                <p14:nvPr/>
              </p14:nvContentPartPr>
              <p14:xfrm>
                <a:off x="6743847" y="3854782"/>
                <a:ext cx="202320" cy="1285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F18DD38-FC0B-A832-7881-99F529628EF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735207" y="3846142"/>
                  <a:ext cx="219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D15D1ED-6AA2-CFC5-AAEF-7AAA5830B3BF}"/>
                    </a:ext>
                  </a:extLst>
                </p14:cNvPr>
                <p14:cNvContentPartPr/>
                <p14:nvPr/>
              </p14:nvContentPartPr>
              <p14:xfrm>
                <a:off x="7006647" y="3804742"/>
                <a:ext cx="106200" cy="1472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D15D1ED-6AA2-CFC5-AAEF-7AAA5830B3B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997647" y="3795742"/>
                  <a:ext cx="123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DCBEC20-2938-C1B7-C21C-161F75241C32}"/>
                    </a:ext>
                  </a:extLst>
                </p14:cNvPr>
                <p14:cNvContentPartPr/>
                <p14:nvPr/>
              </p14:nvContentPartPr>
              <p14:xfrm>
                <a:off x="7194207" y="3758302"/>
                <a:ext cx="119880" cy="188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DCBEC20-2938-C1B7-C21C-161F75241C3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185207" y="3749662"/>
                  <a:ext cx="137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E569588-1911-D947-453D-AA7BBF829AC8}"/>
                    </a:ext>
                  </a:extLst>
                </p14:cNvPr>
                <p14:cNvContentPartPr/>
                <p14:nvPr/>
              </p14:nvContentPartPr>
              <p14:xfrm>
                <a:off x="7423167" y="3757222"/>
                <a:ext cx="80280" cy="1764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E569588-1911-D947-453D-AA7BBF829AC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14167" y="3748222"/>
                  <a:ext cx="97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F336E7D-1C42-2AB4-2FD8-6DEB507D7B4A}"/>
                    </a:ext>
                  </a:extLst>
                </p14:cNvPr>
                <p14:cNvContentPartPr/>
                <p14:nvPr/>
              </p14:nvContentPartPr>
              <p14:xfrm>
                <a:off x="7475727" y="3748942"/>
                <a:ext cx="82440" cy="150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F336E7D-1C42-2AB4-2FD8-6DEB507D7B4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467087" y="3740302"/>
                  <a:ext cx="100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3ED8A03-5106-94E8-A2A5-3295E8DF0A22}"/>
                    </a:ext>
                  </a:extLst>
                </p14:cNvPr>
                <p14:cNvContentPartPr/>
                <p14:nvPr/>
              </p14:nvContentPartPr>
              <p14:xfrm>
                <a:off x="7620807" y="3738862"/>
                <a:ext cx="91440" cy="1782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3ED8A03-5106-94E8-A2A5-3295E8DF0A2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611807" y="3729862"/>
                  <a:ext cx="109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394979E-01A1-8970-A889-881C86F66462}"/>
                    </a:ext>
                  </a:extLst>
                </p14:cNvPr>
                <p14:cNvContentPartPr/>
                <p14:nvPr/>
              </p14:nvContentPartPr>
              <p14:xfrm>
                <a:off x="3857727" y="2366182"/>
                <a:ext cx="694800" cy="27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394979E-01A1-8970-A889-881C86F6646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848727" y="2357542"/>
                  <a:ext cx="712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728F294-CA0B-3375-EB84-6F305703EF76}"/>
                    </a:ext>
                  </a:extLst>
                </p14:cNvPr>
                <p14:cNvContentPartPr/>
                <p14:nvPr/>
              </p14:nvContentPartPr>
              <p14:xfrm>
                <a:off x="4802367" y="2343142"/>
                <a:ext cx="624960" cy="16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728F294-CA0B-3375-EB84-6F305703EF7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793727" y="2334142"/>
                  <a:ext cx="642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F025FF4-452E-8108-0DE6-81331C9B4BED}"/>
                    </a:ext>
                  </a:extLst>
                </p14:cNvPr>
                <p14:cNvContentPartPr/>
                <p14:nvPr/>
              </p14:nvContentPartPr>
              <p14:xfrm>
                <a:off x="6912687" y="2340982"/>
                <a:ext cx="535680" cy="20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F025FF4-452E-8108-0DE6-81331C9B4BE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903687" y="2332342"/>
                  <a:ext cx="553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4A7172E-DCE2-EA50-2E63-DFAB65EA6108}"/>
                    </a:ext>
                  </a:extLst>
                </p14:cNvPr>
                <p14:cNvContentPartPr/>
                <p14:nvPr/>
              </p14:nvContentPartPr>
              <p14:xfrm>
                <a:off x="6015927" y="2338462"/>
                <a:ext cx="413280" cy="21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4A7172E-DCE2-EA50-2E63-DFAB65EA610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07287" y="2329822"/>
                  <a:ext cx="430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28D6CF0-1C23-9E4D-6472-130528F8D0AB}"/>
                    </a:ext>
                  </a:extLst>
                </p14:cNvPr>
                <p14:cNvContentPartPr/>
                <p14:nvPr/>
              </p14:nvContentPartPr>
              <p14:xfrm>
                <a:off x="3542367" y="1697662"/>
                <a:ext cx="4403880" cy="8647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28D6CF0-1C23-9E4D-6472-130528F8D0A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33727" y="1688662"/>
                  <a:ext cx="4421520" cy="88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12CAEFE-7070-0446-4F6A-A0C43BF7EDEE}"/>
                    </a:ext>
                  </a:extLst>
                </p14:cNvPr>
                <p14:cNvContentPartPr/>
                <p14:nvPr/>
              </p14:nvContentPartPr>
              <p14:xfrm>
                <a:off x="4795527" y="2322982"/>
                <a:ext cx="528120" cy="464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12CAEFE-7070-0446-4F6A-A0C43BF7EDE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786887" y="2314342"/>
                  <a:ext cx="545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B0BF182-DE56-2B75-2D42-65BEF18FCAE6}"/>
                    </a:ext>
                  </a:extLst>
                </p14:cNvPr>
                <p14:cNvContentPartPr/>
                <p14:nvPr/>
              </p14:nvContentPartPr>
              <p14:xfrm>
                <a:off x="3538047" y="2528902"/>
                <a:ext cx="4305600" cy="9468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B0BF182-DE56-2B75-2D42-65BEF18FCAE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529047" y="2519902"/>
                  <a:ext cx="4323240" cy="9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38F4127B-FA01-8430-FE03-5DEAB018548D}"/>
                  </a:ext>
                </a:extLst>
              </p14:cNvPr>
              <p14:cNvContentPartPr/>
              <p14:nvPr/>
            </p14:nvContentPartPr>
            <p14:xfrm>
              <a:off x="6901887" y="3102382"/>
              <a:ext cx="578880" cy="9468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38F4127B-FA01-8430-FE03-5DEAB018548D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893247" y="3093382"/>
                <a:ext cx="59652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2729F3A5-1617-DF92-B173-90CBDA7A05F0}"/>
              </a:ext>
            </a:extLst>
          </p:cNvPr>
          <p:cNvGrpSpPr/>
          <p:nvPr/>
        </p:nvGrpSpPr>
        <p:grpSpPr>
          <a:xfrm>
            <a:off x="4064727" y="4818502"/>
            <a:ext cx="2433960" cy="249840"/>
            <a:chOff x="4064727" y="4818502"/>
            <a:chExt cx="243396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6038000-2BD1-5A1F-0D23-2639A612112D}"/>
                    </a:ext>
                  </a:extLst>
                </p14:cNvPr>
                <p14:cNvContentPartPr/>
                <p14:nvPr/>
              </p14:nvContentPartPr>
              <p14:xfrm>
                <a:off x="4064727" y="4951702"/>
                <a:ext cx="111960" cy="208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6038000-2BD1-5A1F-0D23-2639A612112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055727" y="4943062"/>
                  <a:ext cx="129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93D29B8-1260-AC68-ABF2-7B9AC469C559}"/>
                    </a:ext>
                  </a:extLst>
                </p14:cNvPr>
                <p14:cNvContentPartPr/>
                <p14:nvPr/>
              </p14:nvContentPartPr>
              <p14:xfrm>
                <a:off x="4275687" y="4909582"/>
                <a:ext cx="146880" cy="1400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93D29B8-1260-AC68-ABF2-7B9AC469C55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266687" y="4900942"/>
                  <a:ext cx="164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D3F3C61-F549-3486-01D9-C944EDBB4D45}"/>
                    </a:ext>
                  </a:extLst>
                </p14:cNvPr>
                <p14:cNvContentPartPr/>
                <p14:nvPr/>
              </p14:nvContentPartPr>
              <p14:xfrm>
                <a:off x="4481247" y="4887262"/>
                <a:ext cx="131760" cy="1400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D3F3C61-F549-3486-01D9-C944EDBB4D4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72607" y="4878262"/>
                  <a:ext cx="149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FFF20B5-6AE2-DFDA-B0BB-3A9E364A7F95}"/>
                    </a:ext>
                  </a:extLst>
                </p14:cNvPr>
                <p14:cNvContentPartPr/>
                <p14:nvPr/>
              </p14:nvContentPartPr>
              <p14:xfrm>
                <a:off x="4780767" y="4841182"/>
                <a:ext cx="22320" cy="1767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FFF20B5-6AE2-DFDA-B0BB-3A9E364A7F9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771767" y="4832542"/>
                  <a:ext cx="39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D4F5BE8-1420-6507-8A2C-4CBF5A252D2E}"/>
                    </a:ext>
                  </a:extLst>
                </p14:cNvPr>
                <p14:cNvContentPartPr/>
                <p14:nvPr/>
              </p14:nvContentPartPr>
              <p14:xfrm>
                <a:off x="4799847" y="4831462"/>
                <a:ext cx="114480" cy="954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D4F5BE8-1420-6507-8A2C-4CBF5A252D2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790847" y="4822822"/>
                  <a:ext cx="132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0BC7AF7-C45E-D6B6-7808-717E501F755B}"/>
                    </a:ext>
                  </a:extLst>
                </p14:cNvPr>
                <p14:cNvContentPartPr/>
                <p14:nvPr/>
              </p14:nvContentPartPr>
              <p14:xfrm>
                <a:off x="4812807" y="5039542"/>
                <a:ext cx="89280" cy="28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0BC7AF7-C45E-D6B6-7808-717E501F755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03807" y="5030542"/>
                  <a:ext cx="106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3E37955-A77E-035F-3DAA-8D471A0FF345}"/>
                    </a:ext>
                  </a:extLst>
                </p14:cNvPr>
                <p14:cNvContentPartPr/>
                <p14:nvPr/>
              </p14:nvContentPartPr>
              <p14:xfrm>
                <a:off x="4967967" y="4875742"/>
                <a:ext cx="165960" cy="1566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3E37955-A77E-035F-3DAA-8D471A0FF34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958967" y="4867102"/>
                  <a:ext cx="183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9D79212-EB5A-A4CD-0B82-D1EEE5CFBC25}"/>
                    </a:ext>
                  </a:extLst>
                </p14:cNvPr>
                <p14:cNvContentPartPr/>
                <p14:nvPr/>
              </p14:nvContentPartPr>
              <p14:xfrm>
                <a:off x="5266767" y="4847662"/>
                <a:ext cx="78120" cy="1638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9D79212-EB5A-A4CD-0B82-D1EEE5CFBC2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257767" y="4839022"/>
                  <a:ext cx="95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2E7CFF1-3F43-6EFF-361C-D46A508D495D}"/>
                    </a:ext>
                  </a:extLst>
                </p14:cNvPr>
                <p14:cNvContentPartPr/>
                <p14:nvPr/>
              </p14:nvContentPartPr>
              <p14:xfrm>
                <a:off x="5320407" y="4822102"/>
                <a:ext cx="119160" cy="1994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2E7CFF1-3F43-6EFF-361C-D46A508D495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11767" y="4813462"/>
                  <a:ext cx="136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9D5E7FF-E479-A637-5EF4-8943C7CD5F30}"/>
                    </a:ext>
                  </a:extLst>
                </p14:cNvPr>
                <p14:cNvContentPartPr/>
                <p14:nvPr/>
              </p14:nvContentPartPr>
              <p14:xfrm>
                <a:off x="5464767" y="4845502"/>
                <a:ext cx="122040" cy="1814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9D5E7FF-E479-A637-5EF4-8943C7CD5F3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456127" y="4836502"/>
                  <a:ext cx="139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7CFA547-E5C6-8CEE-64EA-818FAB78671B}"/>
                    </a:ext>
                  </a:extLst>
                </p14:cNvPr>
                <p14:cNvContentPartPr/>
                <p14:nvPr/>
              </p14:nvContentPartPr>
              <p14:xfrm>
                <a:off x="5710287" y="4833982"/>
                <a:ext cx="137520" cy="1872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7CFA547-E5C6-8CEE-64EA-818FAB78671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701287" y="4824982"/>
                  <a:ext cx="155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9D32694-BE68-FC64-AE97-ED2A48CC36CF}"/>
                    </a:ext>
                  </a:extLst>
                </p14:cNvPr>
                <p14:cNvContentPartPr/>
                <p14:nvPr/>
              </p14:nvContentPartPr>
              <p14:xfrm>
                <a:off x="5782287" y="4818502"/>
                <a:ext cx="95400" cy="183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9D32694-BE68-FC64-AE97-ED2A48CC36C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773287" y="4809862"/>
                  <a:ext cx="113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ABE3974-8E84-0DB4-DD09-13F2231F3F0A}"/>
                    </a:ext>
                  </a:extLst>
                </p14:cNvPr>
                <p14:cNvContentPartPr/>
                <p14:nvPr/>
              </p14:nvContentPartPr>
              <p14:xfrm>
                <a:off x="5611647" y="4889782"/>
                <a:ext cx="76680" cy="136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ABE3974-8E84-0DB4-DD09-13F2231F3F0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602647" y="4881142"/>
                  <a:ext cx="94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D4A99E0-674D-9FFB-E330-03564FB647D1}"/>
                    </a:ext>
                  </a:extLst>
                </p14:cNvPr>
                <p14:cNvContentPartPr/>
                <p14:nvPr/>
              </p14:nvContentPartPr>
              <p14:xfrm>
                <a:off x="6128967" y="4885102"/>
                <a:ext cx="185040" cy="248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D4A99E0-674D-9FFB-E330-03564FB647D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120327" y="4876462"/>
                  <a:ext cx="202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8DD2C8E-D37D-6FD3-E2F9-F23F5C16694A}"/>
                    </a:ext>
                  </a:extLst>
                </p14:cNvPr>
                <p14:cNvContentPartPr/>
                <p14:nvPr/>
              </p14:nvContentPartPr>
              <p14:xfrm>
                <a:off x="6143007" y="4949182"/>
                <a:ext cx="183600" cy="216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8DD2C8E-D37D-6FD3-E2F9-F23F5C16694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134007" y="4940182"/>
                  <a:ext cx="201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D0B00A2-8795-3F9B-1C1A-3367F5381AD6}"/>
                    </a:ext>
                  </a:extLst>
                </p14:cNvPr>
                <p14:cNvContentPartPr/>
                <p14:nvPr/>
              </p14:nvContentPartPr>
              <p14:xfrm>
                <a:off x="6324447" y="4835422"/>
                <a:ext cx="174240" cy="2210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D0B00A2-8795-3F9B-1C1A-3367F5381AD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315807" y="4826422"/>
                  <a:ext cx="19188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D38263C2-1330-ECA6-DB24-914085C4B6E8}"/>
              </a:ext>
            </a:extLst>
          </p:cNvPr>
          <p:cNvGrpSpPr/>
          <p:nvPr/>
        </p:nvGrpSpPr>
        <p:grpSpPr>
          <a:xfrm>
            <a:off x="6803607" y="4714102"/>
            <a:ext cx="936720" cy="299520"/>
            <a:chOff x="6803607" y="4714102"/>
            <a:chExt cx="93672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E15D869-BDDA-5294-41D1-1AC2F2316C9B}"/>
                    </a:ext>
                  </a:extLst>
                </p14:cNvPr>
                <p14:cNvContentPartPr/>
                <p14:nvPr/>
              </p14:nvContentPartPr>
              <p14:xfrm>
                <a:off x="6803607" y="4824262"/>
                <a:ext cx="32040" cy="1404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E15D869-BDDA-5294-41D1-1AC2F2316C9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794607" y="4815262"/>
                  <a:ext cx="49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D223395-DD0D-F7C9-AB98-9778CFCF1B38}"/>
                    </a:ext>
                  </a:extLst>
                </p14:cNvPr>
                <p14:cNvContentPartPr/>
                <p14:nvPr/>
              </p14:nvContentPartPr>
              <p14:xfrm>
                <a:off x="6806487" y="4756222"/>
                <a:ext cx="152640" cy="1148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D223395-DD0D-F7C9-AB98-9778CFCF1B3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797847" y="4747222"/>
                  <a:ext cx="170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9BB27A5-1792-824B-2E82-1A83859FA206}"/>
                    </a:ext>
                  </a:extLst>
                </p14:cNvPr>
                <p14:cNvContentPartPr/>
                <p14:nvPr/>
              </p14:nvContentPartPr>
              <p14:xfrm>
                <a:off x="6831327" y="4956022"/>
                <a:ext cx="128880" cy="576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9BB27A5-1792-824B-2E82-1A83859FA20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22327" y="4947022"/>
                  <a:ext cx="146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97339CA-301D-2599-D714-1B9D9A685EE6}"/>
                    </a:ext>
                  </a:extLst>
                </p14:cNvPr>
                <p14:cNvContentPartPr/>
                <p14:nvPr/>
              </p14:nvContentPartPr>
              <p14:xfrm>
                <a:off x="7025727" y="4806622"/>
                <a:ext cx="171720" cy="957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97339CA-301D-2599-D714-1B9D9A685EE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016727" y="4797622"/>
                  <a:ext cx="189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CAAE17A-09A8-FC87-8906-BC7F66AE4E78}"/>
                    </a:ext>
                  </a:extLst>
                </p14:cNvPr>
                <p14:cNvContentPartPr/>
                <p14:nvPr/>
              </p14:nvContentPartPr>
              <p14:xfrm>
                <a:off x="7409127" y="4714102"/>
                <a:ext cx="170640" cy="1976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CAAE17A-09A8-FC87-8906-BC7F66AE4E7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400127" y="4705462"/>
                  <a:ext cx="188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6A61560-BFD8-E2FD-0CA1-079938049DAE}"/>
                    </a:ext>
                  </a:extLst>
                </p14:cNvPr>
                <p14:cNvContentPartPr/>
                <p14:nvPr/>
              </p14:nvContentPartPr>
              <p14:xfrm>
                <a:off x="7612527" y="4722742"/>
                <a:ext cx="127800" cy="1771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6A61560-BFD8-E2FD-0CA1-079938049DA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603527" y="4713742"/>
                  <a:ext cx="14544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46B916AE-0759-37A9-360D-9D0C27578CE4}"/>
              </a:ext>
            </a:extLst>
          </p:cNvPr>
          <p:cNvGrpSpPr/>
          <p:nvPr/>
        </p:nvGrpSpPr>
        <p:grpSpPr>
          <a:xfrm>
            <a:off x="86367" y="4425742"/>
            <a:ext cx="873360" cy="1126080"/>
            <a:chOff x="86367" y="4425742"/>
            <a:chExt cx="873360" cy="11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069DD0C8-9C9F-B2B8-B637-996015A21FCA}"/>
                    </a:ext>
                  </a:extLst>
                </p14:cNvPr>
                <p14:cNvContentPartPr/>
                <p14:nvPr/>
              </p14:nvContentPartPr>
              <p14:xfrm>
                <a:off x="125247" y="4425742"/>
                <a:ext cx="753840" cy="5050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069DD0C8-9C9F-B2B8-B637-996015A21FC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6247" y="4416742"/>
                  <a:ext cx="7714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4114207-426F-E1CB-09FB-B8D0BA9C062A}"/>
                    </a:ext>
                  </a:extLst>
                </p14:cNvPr>
                <p14:cNvContentPartPr/>
                <p14:nvPr/>
              </p14:nvContentPartPr>
              <p14:xfrm>
                <a:off x="86367" y="5004982"/>
                <a:ext cx="873360" cy="5468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4114207-426F-E1CB-09FB-B8D0BA9C062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7727" y="4995982"/>
                  <a:ext cx="8910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452B1D4F-167E-A672-8E4C-F8D82150C8F6}"/>
                  </a:ext>
                </a:extLst>
              </p14:cNvPr>
              <p14:cNvContentPartPr/>
              <p14:nvPr/>
            </p14:nvContentPartPr>
            <p14:xfrm>
              <a:off x="6872367" y="1933102"/>
              <a:ext cx="772920" cy="52488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452B1D4F-167E-A672-8E4C-F8D82150C8F6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6863367" y="1924102"/>
                <a:ext cx="79056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AE2CAEFF-FD79-6C8E-ED5B-B83A73AF8142}"/>
                  </a:ext>
                </a:extLst>
              </p14:cNvPr>
              <p14:cNvContentPartPr/>
              <p14:nvPr/>
            </p14:nvContentPartPr>
            <p14:xfrm>
              <a:off x="6885327" y="2711062"/>
              <a:ext cx="715320" cy="61164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AE2CAEFF-FD79-6C8E-ED5B-B83A73AF8142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6876687" y="2702062"/>
                <a:ext cx="732960" cy="62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4E2C99E3-C7CA-0807-EADB-423EC1987934}"/>
              </a:ext>
            </a:extLst>
          </p:cNvPr>
          <p:cNvGrpSpPr/>
          <p:nvPr/>
        </p:nvGrpSpPr>
        <p:grpSpPr>
          <a:xfrm>
            <a:off x="4460367" y="2563822"/>
            <a:ext cx="4111200" cy="4226400"/>
            <a:chOff x="4460367" y="2563822"/>
            <a:chExt cx="4111200" cy="422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8874A21-4515-F6DE-95E7-F82C1DA38F40}"/>
                    </a:ext>
                  </a:extLst>
                </p14:cNvPr>
                <p14:cNvContentPartPr/>
                <p14:nvPr/>
              </p14:nvContentPartPr>
              <p14:xfrm>
                <a:off x="5651247" y="2563822"/>
                <a:ext cx="2459520" cy="8935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8874A21-4515-F6DE-95E7-F82C1DA38F4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642247" y="2555182"/>
                  <a:ext cx="2477160" cy="9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1B08F36-F32A-6AF5-AC03-8AF59FC8C8FC}"/>
                    </a:ext>
                  </a:extLst>
                </p14:cNvPr>
                <p14:cNvContentPartPr/>
                <p14:nvPr/>
              </p14:nvContentPartPr>
              <p14:xfrm>
                <a:off x="4460367" y="3315502"/>
                <a:ext cx="3845520" cy="25963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1B08F36-F32A-6AF5-AC03-8AF59FC8C8F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451727" y="3306862"/>
                  <a:ext cx="3863160" cy="26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CA8CBF8-E9AB-C0B8-61A2-FA6AD70CD233}"/>
                    </a:ext>
                  </a:extLst>
                </p14:cNvPr>
                <p14:cNvContentPartPr/>
                <p14:nvPr/>
              </p14:nvContentPartPr>
              <p14:xfrm>
                <a:off x="5151927" y="5744782"/>
                <a:ext cx="232200" cy="3538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CA8CBF8-E9AB-C0B8-61A2-FA6AD70CD23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143287" y="5735782"/>
                  <a:ext cx="2498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13F4348-CA04-E785-5522-9997145E44C1}"/>
                    </a:ext>
                  </a:extLst>
                </p14:cNvPr>
                <p14:cNvContentPartPr/>
                <p14:nvPr/>
              </p14:nvContentPartPr>
              <p14:xfrm>
                <a:off x="5508327" y="5657302"/>
                <a:ext cx="170280" cy="3301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13F4348-CA04-E785-5522-9997145E44C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499327" y="5648302"/>
                  <a:ext cx="1879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0DDD074-9DDC-2C50-52D3-7D287419437E}"/>
                    </a:ext>
                  </a:extLst>
                </p14:cNvPr>
                <p14:cNvContentPartPr/>
                <p14:nvPr/>
              </p14:nvContentPartPr>
              <p14:xfrm>
                <a:off x="5789847" y="5721022"/>
                <a:ext cx="262800" cy="1648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0DDD074-9DDC-2C50-52D3-7D287419437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780847" y="5712022"/>
                  <a:ext cx="280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C90622C-57D2-1EDF-E7B4-A1E0A63861E2}"/>
                    </a:ext>
                  </a:extLst>
                </p14:cNvPr>
                <p14:cNvContentPartPr/>
                <p14:nvPr/>
              </p14:nvContentPartPr>
              <p14:xfrm>
                <a:off x="6046527" y="5585662"/>
                <a:ext cx="178920" cy="1792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C90622C-57D2-1EDF-E7B4-A1E0A63861E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037527" y="5577022"/>
                  <a:ext cx="196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6A76F71-BE72-0788-B045-C6C7F933E1EC}"/>
                    </a:ext>
                  </a:extLst>
                </p14:cNvPr>
                <p14:cNvContentPartPr/>
                <p14:nvPr/>
              </p14:nvContentPartPr>
              <p14:xfrm>
                <a:off x="6280167" y="5640382"/>
                <a:ext cx="184680" cy="313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6A76F71-BE72-0788-B045-C6C7F933E1E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271527" y="5631742"/>
                  <a:ext cx="202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D1DF02A-AEAA-F162-924F-FEF34C1699C1}"/>
                    </a:ext>
                  </a:extLst>
                </p14:cNvPr>
                <p14:cNvContentPartPr/>
                <p14:nvPr/>
              </p14:nvContentPartPr>
              <p14:xfrm>
                <a:off x="6503727" y="5508622"/>
                <a:ext cx="201240" cy="2008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D1DF02A-AEAA-F162-924F-FEF34C1699C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494727" y="5499622"/>
                  <a:ext cx="218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647920A-D92D-7DC5-A20E-9EA28E2A59A4}"/>
                    </a:ext>
                  </a:extLst>
                </p14:cNvPr>
                <p14:cNvContentPartPr/>
                <p14:nvPr/>
              </p14:nvContentPartPr>
              <p14:xfrm>
                <a:off x="6765447" y="5441302"/>
                <a:ext cx="181800" cy="2710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647920A-D92D-7DC5-A20E-9EA28E2A59A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756807" y="5432662"/>
                  <a:ext cx="199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54EB462-060D-3AA4-E900-3A3FDC9F804E}"/>
                    </a:ext>
                  </a:extLst>
                </p14:cNvPr>
                <p14:cNvContentPartPr/>
                <p14:nvPr/>
              </p14:nvContentPartPr>
              <p14:xfrm>
                <a:off x="7352607" y="5400622"/>
                <a:ext cx="223920" cy="1832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54EB462-060D-3AA4-E900-3A3FDC9F804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343967" y="5391982"/>
                  <a:ext cx="241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DA5E9D0-B252-C940-EF06-BDED7F173A37}"/>
                    </a:ext>
                  </a:extLst>
                </p14:cNvPr>
                <p14:cNvContentPartPr/>
                <p14:nvPr/>
              </p14:nvContentPartPr>
              <p14:xfrm>
                <a:off x="7589487" y="5318542"/>
                <a:ext cx="112680" cy="1746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DA5E9D0-B252-C940-EF06-BDED7F173A3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580487" y="5309902"/>
                  <a:ext cx="130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39148516-7E11-03E7-7E9C-ECE9A621C8D0}"/>
                    </a:ext>
                  </a:extLst>
                </p14:cNvPr>
                <p14:cNvContentPartPr/>
                <p14:nvPr/>
              </p14:nvContentPartPr>
              <p14:xfrm>
                <a:off x="7804047" y="5281102"/>
                <a:ext cx="216360" cy="1310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39148516-7E11-03E7-7E9C-ECE9A621C8D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95047" y="5272462"/>
                  <a:ext cx="234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82F735E-E411-140F-60C0-B4F04EA5B920}"/>
                    </a:ext>
                  </a:extLst>
                </p14:cNvPr>
                <p14:cNvContentPartPr/>
                <p14:nvPr/>
              </p14:nvContentPartPr>
              <p14:xfrm>
                <a:off x="7593447" y="5164462"/>
                <a:ext cx="45360" cy="2617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82F735E-E411-140F-60C0-B4F04EA5B92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584447" y="5155822"/>
                  <a:ext cx="63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A4732C0-A552-FD43-FF5B-0A9A5797FCE3}"/>
                    </a:ext>
                  </a:extLst>
                </p14:cNvPr>
                <p14:cNvContentPartPr/>
                <p14:nvPr/>
              </p14:nvContentPartPr>
              <p14:xfrm>
                <a:off x="5255247" y="6231142"/>
                <a:ext cx="87480" cy="2541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A4732C0-A552-FD43-FF5B-0A9A5797FCE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246247" y="6222502"/>
                  <a:ext cx="105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DAC70C2-425D-7183-61E5-C1DA8EF6C6CD}"/>
                    </a:ext>
                  </a:extLst>
                </p14:cNvPr>
                <p14:cNvContentPartPr/>
                <p14:nvPr/>
              </p14:nvContentPartPr>
              <p14:xfrm>
                <a:off x="5150847" y="6216382"/>
                <a:ext cx="238680" cy="1458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DAC70C2-425D-7183-61E5-C1DA8EF6C6C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141847" y="6207382"/>
                  <a:ext cx="256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62F1FE6-95A1-BF54-DAA1-C59F09E802DE}"/>
                    </a:ext>
                  </a:extLst>
                </p14:cNvPr>
                <p14:cNvContentPartPr/>
                <p14:nvPr/>
              </p14:nvContentPartPr>
              <p14:xfrm>
                <a:off x="5424807" y="6238342"/>
                <a:ext cx="336960" cy="1940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62F1FE6-95A1-BF54-DAA1-C59F09E802D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415807" y="6229702"/>
                  <a:ext cx="354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15AFB95-B476-512E-4BEB-7E9E92A60C3C}"/>
                    </a:ext>
                  </a:extLst>
                </p14:cNvPr>
                <p14:cNvContentPartPr/>
                <p14:nvPr/>
              </p14:nvContentPartPr>
              <p14:xfrm>
                <a:off x="5714247" y="6102982"/>
                <a:ext cx="21960" cy="381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15AFB95-B476-512E-4BEB-7E9E92A60C3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705247" y="6093982"/>
                  <a:ext cx="39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799B6CD-247E-86C0-77DF-D2518D0F614F}"/>
                    </a:ext>
                  </a:extLst>
                </p14:cNvPr>
                <p14:cNvContentPartPr/>
                <p14:nvPr/>
              </p14:nvContentPartPr>
              <p14:xfrm>
                <a:off x="5780847" y="6087502"/>
                <a:ext cx="131400" cy="1753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799B6CD-247E-86C0-77DF-D2518D0F614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771847" y="6078502"/>
                  <a:ext cx="149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E784EB7-0B99-65C2-0A0C-2886508AE0B6}"/>
                    </a:ext>
                  </a:extLst>
                </p14:cNvPr>
                <p14:cNvContentPartPr/>
                <p14:nvPr/>
              </p14:nvContentPartPr>
              <p14:xfrm>
                <a:off x="6017367" y="6144382"/>
                <a:ext cx="324000" cy="1310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E784EB7-0B99-65C2-0A0C-2886508AE0B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008367" y="6135742"/>
                  <a:ext cx="341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800D367-24FA-4D0F-C46D-637292642E3C}"/>
                    </a:ext>
                  </a:extLst>
                </p14:cNvPr>
                <p14:cNvContentPartPr/>
                <p14:nvPr/>
              </p14:nvContentPartPr>
              <p14:xfrm>
                <a:off x="6394647" y="5981302"/>
                <a:ext cx="116280" cy="2250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800D367-24FA-4D0F-C46D-637292642E3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386007" y="5972662"/>
                  <a:ext cx="133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075F8AB-FC05-3867-EB74-2B2FC1C4A8DA}"/>
                    </a:ext>
                  </a:extLst>
                </p14:cNvPr>
                <p14:cNvContentPartPr/>
                <p14:nvPr/>
              </p14:nvContentPartPr>
              <p14:xfrm>
                <a:off x="6641247" y="6120262"/>
                <a:ext cx="25560" cy="979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075F8AB-FC05-3867-EB74-2B2FC1C4A8D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632607" y="6111622"/>
                  <a:ext cx="43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41BE182-5ABE-C0B0-E62B-BE2495E6D1A0}"/>
                    </a:ext>
                  </a:extLst>
                </p14:cNvPr>
                <p14:cNvContentPartPr/>
                <p14:nvPr/>
              </p14:nvContentPartPr>
              <p14:xfrm>
                <a:off x="6548007" y="5893462"/>
                <a:ext cx="246960" cy="2786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41BE182-5ABE-C0B0-E62B-BE2495E6D1A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539007" y="5884462"/>
                  <a:ext cx="2646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E2399BA-E050-1773-BDE9-03AFAFD2A1FE}"/>
                    </a:ext>
                  </a:extLst>
                </p14:cNvPr>
                <p14:cNvContentPartPr/>
                <p14:nvPr/>
              </p14:nvContentPartPr>
              <p14:xfrm>
                <a:off x="6897207" y="6073102"/>
                <a:ext cx="14400" cy="1123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E2399BA-E050-1773-BDE9-03AFAFD2A1F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888567" y="6064102"/>
                  <a:ext cx="32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C42E390-05F1-145E-2252-B364FD0CB8A0}"/>
                    </a:ext>
                  </a:extLst>
                </p14:cNvPr>
                <p14:cNvContentPartPr/>
                <p14:nvPr/>
              </p14:nvContentPartPr>
              <p14:xfrm>
                <a:off x="7085487" y="5829742"/>
                <a:ext cx="56520" cy="2163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C42E390-05F1-145E-2252-B364FD0CB8A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076847" y="5821102"/>
                  <a:ext cx="74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F913C64-30B9-BE78-4EEE-DF48AC593197}"/>
                    </a:ext>
                  </a:extLst>
                </p14:cNvPr>
                <p14:cNvContentPartPr/>
                <p14:nvPr/>
              </p14:nvContentPartPr>
              <p14:xfrm>
                <a:off x="6995847" y="5805262"/>
                <a:ext cx="222840" cy="1684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F913C64-30B9-BE78-4EEE-DF48AC59319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987207" y="5796262"/>
                  <a:ext cx="240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6067A8E-AA8E-04F1-55C4-C300807CD78E}"/>
                    </a:ext>
                  </a:extLst>
                </p14:cNvPr>
                <p14:cNvContentPartPr/>
                <p14:nvPr/>
              </p14:nvContentPartPr>
              <p14:xfrm>
                <a:off x="7241007" y="5822902"/>
                <a:ext cx="285120" cy="1836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6067A8E-AA8E-04F1-55C4-C300807CD78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232007" y="5814262"/>
                  <a:ext cx="302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BA73B46-CFA5-DFAB-6457-F4813CD91174}"/>
                    </a:ext>
                  </a:extLst>
                </p14:cNvPr>
                <p14:cNvContentPartPr/>
                <p14:nvPr/>
              </p14:nvContentPartPr>
              <p14:xfrm>
                <a:off x="7455567" y="5683942"/>
                <a:ext cx="3960" cy="154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BA73B46-CFA5-DFAB-6457-F4813CD9117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446927" y="5674942"/>
                  <a:ext cx="21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CE89350-417A-2649-3167-3A06D2D9DBDC}"/>
                    </a:ext>
                  </a:extLst>
                </p14:cNvPr>
                <p14:cNvContentPartPr/>
                <p14:nvPr/>
              </p14:nvContentPartPr>
              <p14:xfrm>
                <a:off x="7594527" y="5700862"/>
                <a:ext cx="135360" cy="2210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CE89350-417A-2649-3167-3A06D2D9DBD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585527" y="5691862"/>
                  <a:ext cx="153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D00446F-83F5-0FED-3E37-ED86CAD3CBB5}"/>
                    </a:ext>
                  </a:extLst>
                </p14:cNvPr>
                <p14:cNvContentPartPr/>
                <p14:nvPr/>
              </p14:nvContentPartPr>
              <p14:xfrm>
                <a:off x="7735287" y="5739742"/>
                <a:ext cx="269640" cy="982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D00446F-83F5-0FED-3E37-ED86CAD3CBB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726287" y="5731102"/>
                  <a:ext cx="287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4F90E38-FB08-229A-287E-11E524CD2174}"/>
                    </a:ext>
                  </a:extLst>
                </p14:cNvPr>
                <p14:cNvContentPartPr/>
                <p14:nvPr/>
              </p14:nvContentPartPr>
              <p14:xfrm>
                <a:off x="8000607" y="5494942"/>
                <a:ext cx="321840" cy="2451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4F90E38-FB08-229A-287E-11E524CD217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991967" y="5485942"/>
                  <a:ext cx="339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BC94BE5-2FC1-2760-0501-360E7BACB2F1}"/>
                    </a:ext>
                  </a:extLst>
                </p14:cNvPr>
                <p14:cNvContentPartPr/>
                <p14:nvPr/>
              </p14:nvContentPartPr>
              <p14:xfrm>
                <a:off x="4942767" y="6219982"/>
                <a:ext cx="203760" cy="3567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BC94BE5-2FC1-2760-0501-360E7BACB2F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934127" y="6210982"/>
                  <a:ext cx="2214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A143C4D-3988-8D8D-5018-4541646B3D0E}"/>
                    </a:ext>
                  </a:extLst>
                </p14:cNvPr>
                <p14:cNvContentPartPr/>
                <p14:nvPr/>
              </p14:nvContentPartPr>
              <p14:xfrm>
                <a:off x="8294367" y="5352022"/>
                <a:ext cx="168120" cy="4165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A143C4D-3988-8D8D-5018-4541646B3D0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285727" y="5343022"/>
                  <a:ext cx="1857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445EFFA-DC34-08EF-18EE-ED3F10B7099C}"/>
                    </a:ext>
                  </a:extLst>
                </p14:cNvPr>
                <p14:cNvContentPartPr/>
                <p14:nvPr/>
              </p14:nvContentPartPr>
              <p14:xfrm>
                <a:off x="5028447" y="6661702"/>
                <a:ext cx="344880" cy="1285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445EFFA-DC34-08EF-18EE-ED3F10B7099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019447" y="6653062"/>
                  <a:ext cx="362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E6113FC-A6C4-A02E-6041-9BA0B51DF523}"/>
                    </a:ext>
                  </a:extLst>
                </p14:cNvPr>
                <p14:cNvContentPartPr/>
                <p14:nvPr/>
              </p14:nvContentPartPr>
              <p14:xfrm>
                <a:off x="5403207" y="6563062"/>
                <a:ext cx="321120" cy="1544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E6113FC-A6C4-A02E-6041-9BA0B51DF52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94567" y="6554062"/>
                  <a:ext cx="338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9F6FB94-5901-3597-7830-97F87915B8B8}"/>
                    </a:ext>
                  </a:extLst>
                </p14:cNvPr>
                <p14:cNvContentPartPr/>
                <p14:nvPr/>
              </p14:nvContentPartPr>
              <p14:xfrm>
                <a:off x="5383407" y="6533542"/>
                <a:ext cx="151560" cy="194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9F6FB94-5901-3597-7830-97F87915B8B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374767" y="6524902"/>
                  <a:ext cx="169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24511C9-30DC-A269-FC90-6CEFE7871D20}"/>
                    </a:ext>
                  </a:extLst>
                </p14:cNvPr>
                <p14:cNvContentPartPr/>
                <p14:nvPr/>
              </p14:nvContentPartPr>
              <p14:xfrm>
                <a:off x="5847447" y="6501142"/>
                <a:ext cx="393840" cy="1360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24511C9-30DC-A269-FC90-6CEFE7871D2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838447" y="6492502"/>
                  <a:ext cx="411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2096ED5-8F49-B8A7-F482-56835E24F0C2}"/>
                    </a:ext>
                  </a:extLst>
                </p14:cNvPr>
                <p14:cNvContentPartPr/>
                <p14:nvPr/>
              </p14:nvContentPartPr>
              <p14:xfrm>
                <a:off x="6178647" y="6410782"/>
                <a:ext cx="10080" cy="230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2096ED5-8F49-B8A7-F482-56835E24F0C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169647" y="6402142"/>
                  <a:ext cx="27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956E6AC7-88F7-4615-05B4-E447EF3A4A41}"/>
                    </a:ext>
                  </a:extLst>
                </p14:cNvPr>
                <p14:cNvContentPartPr/>
                <p14:nvPr/>
              </p14:nvContentPartPr>
              <p14:xfrm>
                <a:off x="6359727" y="6325462"/>
                <a:ext cx="207720" cy="3103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956E6AC7-88F7-4615-05B4-E447EF3A4A4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351087" y="6316462"/>
                  <a:ext cx="2253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E29F1C1A-3933-98FB-9F2C-5502E90F1D5B}"/>
                    </a:ext>
                  </a:extLst>
                </p14:cNvPr>
                <p14:cNvContentPartPr/>
                <p14:nvPr/>
              </p14:nvContentPartPr>
              <p14:xfrm>
                <a:off x="6587967" y="6378742"/>
                <a:ext cx="322560" cy="1731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E29F1C1A-3933-98FB-9F2C-5502E90F1D5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578967" y="6370102"/>
                  <a:ext cx="340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C676C507-E46A-A51F-B489-711D3E57CAA5}"/>
                    </a:ext>
                  </a:extLst>
                </p14:cNvPr>
                <p14:cNvContentPartPr/>
                <p14:nvPr/>
              </p14:nvContentPartPr>
              <p14:xfrm>
                <a:off x="6937167" y="6212782"/>
                <a:ext cx="183960" cy="2383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C676C507-E46A-A51F-B489-711D3E57CAA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928527" y="6203782"/>
                  <a:ext cx="2016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5900FD1-7E57-E57D-DF7E-51109676E06A}"/>
                    </a:ext>
                  </a:extLst>
                </p14:cNvPr>
                <p14:cNvContentPartPr/>
                <p14:nvPr/>
              </p14:nvContentPartPr>
              <p14:xfrm>
                <a:off x="7142727" y="6197302"/>
                <a:ext cx="357480" cy="2131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5900FD1-7E57-E57D-DF7E-51109676E06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134087" y="6188662"/>
                  <a:ext cx="375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07208D8-A8B7-8C23-1686-82DFB42219F0}"/>
                    </a:ext>
                  </a:extLst>
                </p14:cNvPr>
                <p14:cNvContentPartPr/>
                <p14:nvPr/>
              </p14:nvContentPartPr>
              <p14:xfrm>
                <a:off x="7527927" y="6069142"/>
                <a:ext cx="172080" cy="1792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07208D8-A8B7-8C23-1686-82DFB42219F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519287" y="6060502"/>
                  <a:ext cx="189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136BBEB-7921-4CD9-BFE5-68E419A19EE7}"/>
                    </a:ext>
                  </a:extLst>
                </p14:cNvPr>
                <p14:cNvContentPartPr/>
                <p14:nvPr/>
              </p14:nvContentPartPr>
              <p14:xfrm>
                <a:off x="7725927" y="6101182"/>
                <a:ext cx="95400" cy="1191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136BBEB-7921-4CD9-BFE5-68E419A19EE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717287" y="6092542"/>
                  <a:ext cx="113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0E81EFA-E2DE-F743-7821-E0798140B80F}"/>
                    </a:ext>
                  </a:extLst>
                </p14:cNvPr>
                <p14:cNvContentPartPr/>
                <p14:nvPr/>
              </p14:nvContentPartPr>
              <p14:xfrm>
                <a:off x="7823487" y="6046102"/>
                <a:ext cx="115200" cy="1378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0E81EFA-E2DE-F743-7821-E0798140B80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814487" y="6037462"/>
                  <a:ext cx="132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F0A8722-3AFB-2060-C27C-9CA43C64EC43}"/>
                    </a:ext>
                  </a:extLst>
                </p14:cNvPr>
                <p14:cNvContentPartPr/>
                <p14:nvPr/>
              </p14:nvContentPartPr>
              <p14:xfrm>
                <a:off x="7965687" y="6020902"/>
                <a:ext cx="120600" cy="1533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F0A8722-3AFB-2060-C27C-9CA43C64EC4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957047" y="6011902"/>
                  <a:ext cx="138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6DB7D11-5612-2306-4796-28A35BEB861A}"/>
                    </a:ext>
                  </a:extLst>
                </p14:cNvPr>
                <p14:cNvContentPartPr/>
                <p14:nvPr/>
              </p14:nvContentPartPr>
              <p14:xfrm>
                <a:off x="8108607" y="5904262"/>
                <a:ext cx="462960" cy="2455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6DB7D11-5612-2306-4796-28A35BEB861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099607" y="5895262"/>
                  <a:ext cx="480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CB94F83-A4D6-E342-191A-150860D73C4C}"/>
                    </a:ext>
                  </a:extLst>
                </p14:cNvPr>
                <p14:cNvContentPartPr/>
                <p14:nvPr/>
              </p14:nvContentPartPr>
              <p14:xfrm>
                <a:off x="6563127" y="6035302"/>
                <a:ext cx="1986480" cy="6426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CB94F83-A4D6-E342-191A-150860D73C4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554127" y="6026302"/>
                  <a:ext cx="2004120" cy="66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079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Handelskonflikte anders!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385997"/>
            <a:ext cx="12172951" cy="6055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immer muss es ein eindeutiges Gleichgewicht geben, bzw. die Möglichkeit zu einem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-besseren Zustand.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betrachte folgende Situation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Untersuchen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 die Situation auf Nash-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12019" y="1327373"/>
          <a:ext cx="8128000" cy="2285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Land 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Bestehende Regel einhalten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Neue Regel setzen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Land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Bestehende Regel einhalten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( 4 , 4 )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( 2 , 8 )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Neue Regel setzen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( 10 , 0 )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 -2 ,- 4 )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CAAA050C-62F8-4801-9F0E-1A600FE651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20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0" y="24473"/>
            <a:ext cx="12192000" cy="896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Nash-Gleichgewicht</a:t>
            </a: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3"/>
              </a:rPr>
              <a:t>Dissertation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algn="ctr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Nash, John F. (1950) </a:t>
            </a:r>
            <a:r>
              <a:rPr lang="de-DE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Equilibrium Points in n-Person Games,</a:t>
            </a:r>
            <a:r>
              <a:rPr lang="en-US" sz="14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 PNAS January 1, 1950 36 (1) 48-49</a:t>
            </a:r>
            <a:endParaRPr lang="de-DE" sz="14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reihandform 2"/>
              <p:cNvSpPr/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>
                <a:noAutofit/>
              </a:bodyPr>
              <a:lstStyle/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Ein Nash-Gleichgewicht ist eine Strategiekombination s*=(s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4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4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*), bei der es sich für keinen Spieler auszahlt, alleine von seiner Strategie abzuweichen.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b="1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Formale Definition: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Gegeben sei ein Normalformspiel G = {N,S,U} (N={1,2,…,n}Menge der </a:t>
                </a:r>
                <a:r>
                  <a:rPr lang="de-DE" sz="220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Spieler , S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=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1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2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 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…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Strategieraum, U: S→</a:t>
                </a:r>
                <a:r>
                  <a:rPr lang="de-DE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de-DE" sz="2200" baseline="30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Nutzenfunktion mit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Nutzenfkt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. des Spielers i)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Das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Strategienprofil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s* ∈ S bildet ein Nash‑Gleichgewicht, falls für jeden Spieler i die Strategie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die beste Antwort auf die Strategien seiner Gegenspieler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‑i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∈ 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ist, das heißt, falls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</a:t>
                </a:r>
                <a:r>
                  <a:rPr lang="de-DE" sz="2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Lohit Hindi" pitchFamily="2"/>
                  </a:rPr>
                  <a:t>≥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 für alle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i = 1, ..., n.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 löst damit folgendes Maximierungsproblem: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                   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max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  {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U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 (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,s</a:t>
                </a:r>
                <a:r>
                  <a:rPr lang="de-DE" sz="2200" baseline="-250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-i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*)}</a:t>
                </a: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r>
                  <a:rPr lang="de-DE" sz="2200" dirty="0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						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r>
                  <a:rPr lang="de-DE" sz="22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∈S</a:t>
                </a:r>
                <a:r>
                  <a:rPr lang="de-DE" sz="2200" baseline="-25000" dirty="0" err="1">
                    <a:solidFill>
                      <a:srgbClr val="000000"/>
                    </a:solidFill>
                    <a:latin typeface="Times New Roman" pitchFamily="18"/>
                    <a:ea typeface="Droid Sans Fallback" pitchFamily="2"/>
                    <a:cs typeface="Lohit Hindi" pitchFamily="2"/>
                  </a:rPr>
                  <a:t>i</a:t>
                </a: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2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  <a:p>
                <a:pPr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de-DE" sz="2400" baseline="-25000" dirty="0">
                  <a:solidFill>
                    <a:srgbClr val="000000"/>
                  </a:solidFill>
                  <a:latin typeface="Times New Roman" pitchFamily="18"/>
                  <a:ea typeface="Droid Sans Fallback" pitchFamily="2"/>
                  <a:cs typeface="Lohit Hindi" pitchFamily="2"/>
                </a:endParaRPr>
              </a:p>
            </p:txBody>
          </p:sp>
        </mc:Choice>
        <mc:Fallback xmlns="">
          <p:sp>
            <p:nvSpPr>
              <p:cNvPr id="3" name="Freihandform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1327"/>
                <a:ext cx="12192000" cy="3901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800" t="-1250" r="-1250" b="-36875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ED4F61EB-484C-4B70-8D76-61ECD38E07F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12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– Allgemeine Beispiele</a:t>
            </a: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347371" y="660421"/>
            <a:ext cx="10861147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Handelsstreit zwischen Ländern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Schottet sich das eine Land ab,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muß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auch das andere Land dies tun</a:t>
            </a:r>
          </a:p>
          <a:p>
            <a:pPr marL="914400" lvl="1" indent="-4572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Öffnet sich das andere Land, führt eigene Abschottung zur Besserstellung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Abschottung ist dominante Strategie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</a:rPr>
              <a:t>Länder, die in einem Rüstungswettlauf sind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der andere aufrüstet, muss man auch selbst aufrüsten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rüstet der andere nicht auf, führt Aufrüstung zur Überlegenheit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Aufrüstung ist dominante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Unternehmen, die Werbung treiben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Alle wären besser dran, wenn alle nicht werben (geringere Kosten), aber durch Werbung erhöhe ich meinen Marktanteil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Wenn alle anderen werben, muss ich werben, um im Markt zu bleiben</a:t>
            </a: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Werben ist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dominate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Strategie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Umstellung auf schadstoffarme Autos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ihre Autos um, sinkt der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Schadstoffausstoss</a:t>
            </a: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1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    so stark, dass meine Umstellung keine Relevanz mehr hätte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Stellen alle anderen nicht um, hilft meine Umstellung nicht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Nicht umstellen ist dominante Strategie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44D13BE-6690-484D-8DAD-125578459DC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94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50292" y="0"/>
            <a:ext cx="3420090" cy="4044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algn="l" hangingPunct="1">
              <a:spcBef>
                <a:spcPct val="0"/>
              </a:spcBef>
            </a:pP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Modell: </a:t>
            </a:r>
            <a:r>
              <a:rPr lang="en-US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Spezifische</a:t>
            </a: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Faktoren</a:t>
            </a:r>
            <a:endParaRPr lang="en-US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65" y="-95070"/>
            <a:ext cx="5232616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grundsätzlich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gut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soviel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Opposition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gegenüber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Öffnung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beeinflusst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Einkommensverteilung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Hauptgründe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Einkommenseffekt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Handel: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kostenfrei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Industriesektoren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unterscheiden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Ihrer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7EB69A-0869-40AE-8DD4-DEC40D80DC4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5DE30D-940D-42D5-8BAC-4D1DC2ADC105}"/>
              </a:ext>
            </a:extLst>
          </p:cNvPr>
          <p:cNvSpPr txBox="1">
            <a:spLocks/>
          </p:cNvSpPr>
          <p:nvPr/>
        </p:nvSpPr>
        <p:spPr>
          <a:xfrm>
            <a:off x="6407052" y="374214"/>
            <a:ext cx="5688420" cy="3155857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sz="16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Annahmen</a:t>
            </a:r>
            <a: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Produktionsfaktoren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ausgetauscht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Industriespezifisches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Hochspezialisierte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Arbeiter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5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/>
              <p:nvPr/>
            </p:nvSpPr>
            <p:spPr>
              <a:xfrm>
                <a:off x="961139" y="3945808"/>
                <a:ext cx="7848872" cy="27846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Länder: 	Land A und 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Güter:	Getreide G und Maschinen 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Produktionsfaktoren: Arbeit L und Kapital 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L ist mobil zwischen den Sektoren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Für das gesamte Arbeitsangebot gilt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de-DE" sz="2000" dirty="0"/>
                  <a:t>= L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+ L</a:t>
                </a:r>
                <a:r>
                  <a:rPr lang="de-DE" sz="2000" baseline="-25000" dirty="0"/>
                  <a:t>M</a:t>
                </a:r>
              </a:p>
              <a:p>
                <a:pPr lvl="1"/>
                <a:r>
                  <a:rPr lang="de-DE" sz="2000" baseline="-25000" dirty="0"/>
                  <a:t>       </a:t>
                </a:r>
                <a:r>
                  <a:rPr lang="de-DE" sz="2000" dirty="0"/>
                  <a:t>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= </a:t>
                </a:r>
                <a:r>
                  <a:rPr lang="de-DE" sz="2000" dirty="0" err="1"/>
                  <a:t>const</a:t>
                </a:r>
                <a:r>
                  <a:rPr lang="de-DE" sz="2000" dirty="0"/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sind nur spezifisch in beiden Sektoren einsetzbar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39" y="3945808"/>
                <a:ext cx="7848872" cy="2784602"/>
              </a:xfrm>
              <a:prstGeom prst="rect">
                <a:avLst/>
              </a:prstGeom>
              <a:blipFill>
                <a:blip r:embed="rId3"/>
                <a:stretch>
                  <a:fillRect l="-699" t="-10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28B0768-683D-C151-D14C-2C8B49A1D704}"/>
                  </a:ext>
                </a:extLst>
              </p14:cNvPr>
              <p14:cNvContentPartPr/>
              <p14:nvPr/>
            </p14:nvContentPartPr>
            <p14:xfrm>
              <a:off x="6858687" y="2721796"/>
              <a:ext cx="3386520" cy="104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28B0768-683D-C151-D14C-2C8B49A1D7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9687" y="2712796"/>
                <a:ext cx="34041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84AA280-E189-3796-1105-0FC6D747FE43}"/>
                  </a:ext>
                </a:extLst>
              </p14:cNvPr>
              <p14:cNvContentPartPr/>
              <p14:nvPr/>
            </p14:nvContentPartPr>
            <p14:xfrm>
              <a:off x="6925287" y="3329476"/>
              <a:ext cx="2882880" cy="131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84AA280-E189-3796-1105-0FC6D747FE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6287" y="3320836"/>
                <a:ext cx="2900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42F369E-C78F-6700-568D-7DA111119FD4}"/>
                  </a:ext>
                </a:extLst>
              </p14:cNvPr>
              <p14:cNvContentPartPr/>
              <p14:nvPr/>
            </p14:nvContentPartPr>
            <p14:xfrm>
              <a:off x="327207" y="2211316"/>
              <a:ext cx="4550040" cy="831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42F369E-C78F-6700-568D-7DA111119F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567" y="2202676"/>
                <a:ext cx="4567680" cy="8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D557B9C-F1CC-91E5-5217-5107D1368650}"/>
                  </a:ext>
                </a:extLst>
              </p14:cNvPr>
              <p14:cNvContentPartPr/>
              <p14:nvPr/>
            </p14:nvContentPartPr>
            <p14:xfrm>
              <a:off x="5277567" y="352276"/>
              <a:ext cx="1973880" cy="853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D557B9C-F1CC-91E5-5217-5107D13686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8927" y="343636"/>
                <a:ext cx="19915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A6BF9EE-FE87-BB2B-8A69-B98810231E92}"/>
                  </a:ext>
                </a:extLst>
              </p14:cNvPr>
              <p14:cNvContentPartPr/>
              <p14:nvPr/>
            </p14:nvContentPartPr>
            <p14:xfrm>
              <a:off x="2845047" y="4291756"/>
              <a:ext cx="1446480" cy="55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A6BF9EE-FE87-BB2B-8A69-B98810231E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36407" y="4282756"/>
                <a:ext cx="146412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A670B07-BFEC-C156-288E-8791584FC29D}"/>
              </a:ext>
            </a:extLst>
          </p:cNvPr>
          <p:cNvGrpSpPr/>
          <p:nvPr/>
        </p:nvGrpSpPr>
        <p:grpSpPr>
          <a:xfrm>
            <a:off x="2891847" y="4224076"/>
            <a:ext cx="3061440" cy="434520"/>
            <a:chOff x="2891847" y="4224076"/>
            <a:chExt cx="306144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CF2E28C-9F75-0DD8-7F8C-0EA6FBD626E8}"/>
                    </a:ext>
                  </a:extLst>
                </p14:cNvPr>
                <p14:cNvContentPartPr/>
                <p14:nvPr/>
              </p14:nvContentPartPr>
              <p14:xfrm>
                <a:off x="2891847" y="4544476"/>
                <a:ext cx="2977200" cy="114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CF2E28C-9F75-0DD8-7F8C-0EA6FBD626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2847" y="4535476"/>
                  <a:ext cx="2994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6D1538B-5AEE-F781-B493-511C3D1B015B}"/>
                    </a:ext>
                  </a:extLst>
                </p14:cNvPr>
                <p14:cNvContentPartPr/>
                <p14:nvPr/>
              </p14:nvContentPartPr>
              <p14:xfrm>
                <a:off x="2911287" y="4224076"/>
                <a:ext cx="1179000" cy="385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6D1538B-5AEE-F781-B493-511C3D1B015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02287" y="4215436"/>
                  <a:ext cx="11966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B326AEA-BD5A-CE9A-1632-DBBAFA7A93A9}"/>
                    </a:ext>
                  </a:extLst>
                </p14:cNvPr>
                <p14:cNvContentPartPr/>
                <p14:nvPr/>
              </p14:nvContentPartPr>
              <p14:xfrm>
                <a:off x="4415727" y="4262236"/>
                <a:ext cx="1537560" cy="361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B326AEA-BD5A-CE9A-1632-DBBAFA7A93A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07087" y="4253236"/>
                  <a:ext cx="155520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46429D8-C77F-ACF6-F5BF-62D67E7FFF5D}"/>
              </a:ext>
            </a:extLst>
          </p:cNvPr>
          <p:cNvGrpSpPr/>
          <p:nvPr/>
        </p:nvGrpSpPr>
        <p:grpSpPr>
          <a:xfrm>
            <a:off x="3943407" y="4864516"/>
            <a:ext cx="1820880" cy="101160"/>
            <a:chOff x="3943407" y="4864516"/>
            <a:chExt cx="182088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F3C06E5-8773-D8E0-8264-D263CCDC1275}"/>
                    </a:ext>
                  </a:extLst>
                </p14:cNvPr>
                <p14:cNvContentPartPr/>
                <p14:nvPr/>
              </p14:nvContentPartPr>
              <p14:xfrm>
                <a:off x="4433367" y="4880356"/>
                <a:ext cx="306000" cy="85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F3C06E5-8773-D8E0-8264-D263CCDC12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24727" y="4871716"/>
                  <a:ext cx="323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ED8EC99-067D-E0AD-E5EE-598C2C7FF2D7}"/>
                    </a:ext>
                  </a:extLst>
                </p14:cNvPr>
                <p14:cNvContentPartPr/>
                <p14:nvPr/>
              </p14:nvContentPartPr>
              <p14:xfrm>
                <a:off x="5216367" y="4906636"/>
                <a:ext cx="547920" cy="20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ED8EC99-067D-E0AD-E5EE-598C2C7FF2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07727" y="4897996"/>
                  <a:ext cx="565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1E0A13-DD90-4A0E-3C1E-4DFE6739F359}"/>
                    </a:ext>
                  </a:extLst>
                </p14:cNvPr>
                <p14:cNvContentPartPr/>
                <p14:nvPr/>
              </p14:nvContentPartPr>
              <p14:xfrm>
                <a:off x="3943407" y="4864516"/>
                <a:ext cx="424440" cy="40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1E0A13-DD90-4A0E-3C1E-4DFE6739F3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34407" y="4855516"/>
                  <a:ext cx="44208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8C6089C1-79D2-1C0F-BE12-5DBB5B27DD47}"/>
                  </a:ext>
                </a:extLst>
              </p14:cNvPr>
              <p14:cNvContentPartPr/>
              <p14:nvPr/>
            </p14:nvContentPartPr>
            <p14:xfrm>
              <a:off x="6881367" y="2928076"/>
              <a:ext cx="3281400" cy="8096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8C6089C1-79D2-1C0F-BE12-5DBB5B27DD4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72367" y="2919076"/>
                <a:ext cx="329904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8F37EA3-CC70-D789-B0FE-084FC347FE74}"/>
                  </a:ext>
                </a:extLst>
              </p14:cNvPr>
              <p14:cNvContentPartPr/>
              <p14:nvPr/>
            </p14:nvContentPartPr>
            <p14:xfrm>
              <a:off x="1793847" y="6523036"/>
              <a:ext cx="1355040" cy="309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8F37EA3-CC70-D789-B0FE-084FC347FE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84847" y="6514036"/>
                <a:ext cx="13726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26E8FAC-FC8A-1104-EE43-BC2CCC1A3109}"/>
                  </a:ext>
                </a:extLst>
              </p14:cNvPr>
              <p14:cNvContentPartPr/>
              <p14:nvPr/>
            </p14:nvContentPartPr>
            <p14:xfrm>
              <a:off x="5448567" y="5843356"/>
              <a:ext cx="1400040" cy="583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26E8FAC-FC8A-1104-EE43-BC2CCC1A31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39927" y="5834356"/>
                <a:ext cx="14176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D369984-D343-529B-5DCB-F62D11039D5A}"/>
                  </a:ext>
                </a:extLst>
              </p14:cNvPr>
              <p14:cNvContentPartPr/>
              <p14:nvPr/>
            </p14:nvContentPartPr>
            <p14:xfrm>
              <a:off x="5562327" y="5389036"/>
              <a:ext cx="249840" cy="5590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D369984-D343-529B-5DCB-F62D11039D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53327" y="5380036"/>
                <a:ext cx="267480" cy="57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39F5DF4-E416-CD1B-7049-66AB1608FEA5}"/>
              </a:ext>
            </a:extLst>
          </p:cNvPr>
          <p:cNvGrpSpPr/>
          <p:nvPr/>
        </p:nvGrpSpPr>
        <p:grpSpPr>
          <a:xfrm>
            <a:off x="5899287" y="5412796"/>
            <a:ext cx="797400" cy="549720"/>
            <a:chOff x="5899287" y="5412796"/>
            <a:chExt cx="79740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7C19375-9F74-557F-8A42-27C3C9F0F092}"/>
                    </a:ext>
                  </a:extLst>
                </p14:cNvPr>
                <p14:cNvContentPartPr/>
                <p14:nvPr/>
              </p14:nvContentPartPr>
              <p14:xfrm>
                <a:off x="5899287" y="5476516"/>
                <a:ext cx="285120" cy="486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7C19375-9F74-557F-8A42-27C3C9F0F09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90287" y="5467516"/>
                  <a:ext cx="30276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CC7B2D0-5DB4-0B87-5DEB-513A691CEAED}"/>
                    </a:ext>
                  </a:extLst>
                </p14:cNvPr>
                <p14:cNvContentPartPr/>
                <p14:nvPr/>
              </p14:nvContentPartPr>
              <p14:xfrm>
                <a:off x="6325527" y="5412796"/>
                <a:ext cx="371160" cy="515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CC7B2D0-5DB4-0B87-5DEB-513A691CEA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16527" y="5404156"/>
                  <a:ext cx="388800" cy="53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57890CA-B281-F1FE-57B6-21ED225A4460}"/>
                  </a:ext>
                </a:extLst>
              </p14:cNvPr>
              <p14:cNvContentPartPr/>
              <p14:nvPr/>
            </p14:nvContentPartPr>
            <p14:xfrm>
              <a:off x="5043533" y="4455973"/>
              <a:ext cx="1015920" cy="7225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57890CA-B281-F1FE-57B6-21ED225A446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34893" y="4447333"/>
                <a:ext cx="1033560" cy="74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8A121D-38DE-9875-B7A8-2987799F65A9}"/>
              </a:ext>
            </a:extLst>
          </p:cNvPr>
          <p:cNvGrpSpPr/>
          <p:nvPr/>
        </p:nvGrpSpPr>
        <p:grpSpPr>
          <a:xfrm>
            <a:off x="7136213" y="3749653"/>
            <a:ext cx="1445760" cy="616680"/>
            <a:chOff x="7136213" y="3749653"/>
            <a:chExt cx="144576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31B4EF0-7487-34E6-CDE1-49560843A3A2}"/>
                    </a:ext>
                  </a:extLst>
                </p14:cNvPr>
                <p14:cNvContentPartPr/>
                <p14:nvPr/>
              </p14:nvContentPartPr>
              <p14:xfrm>
                <a:off x="7287053" y="3960613"/>
                <a:ext cx="32760" cy="333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31B4EF0-7487-34E6-CDE1-49560843A3A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78413" y="3951613"/>
                  <a:ext cx="504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9FD6E16-9012-FAB1-926B-451F65D1DAC8}"/>
                    </a:ext>
                  </a:extLst>
                </p14:cNvPr>
                <p14:cNvContentPartPr/>
                <p14:nvPr/>
              </p14:nvContentPartPr>
              <p14:xfrm>
                <a:off x="7136213" y="3911653"/>
                <a:ext cx="269640" cy="96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9FD6E16-9012-FAB1-926B-451F65D1DA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27213" y="3903013"/>
                  <a:ext cx="287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2A404CD-898D-92BB-77E1-17A344974E16}"/>
                    </a:ext>
                  </a:extLst>
                </p14:cNvPr>
                <p14:cNvContentPartPr/>
                <p14:nvPr/>
              </p14:nvContentPartPr>
              <p14:xfrm>
                <a:off x="7166813" y="3877453"/>
                <a:ext cx="503280" cy="356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2A404CD-898D-92BB-77E1-17A344974E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57813" y="3868813"/>
                  <a:ext cx="5209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FB6CDEA-8533-8BF8-C7FD-531436E81D7C}"/>
                    </a:ext>
                  </a:extLst>
                </p14:cNvPr>
                <p14:cNvContentPartPr/>
                <p14:nvPr/>
              </p14:nvContentPartPr>
              <p14:xfrm>
                <a:off x="7800053" y="3872773"/>
                <a:ext cx="170280" cy="274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FB6CDEA-8533-8BF8-C7FD-531436E81D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91413" y="3863773"/>
                  <a:ext cx="187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9EB6299-2517-4722-69AB-05289F445D16}"/>
                    </a:ext>
                  </a:extLst>
                </p14:cNvPr>
                <p14:cNvContentPartPr/>
                <p14:nvPr/>
              </p14:nvContentPartPr>
              <p14:xfrm>
                <a:off x="7889333" y="4063933"/>
                <a:ext cx="108720" cy="65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9EB6299-2517-4722-69AB-05289F445D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80693" y="4055293"/>
                  <a:ext cx="126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00C0794-15F2-884D-B382-CE23FB35AC0D}"/>
                    </a:ext>
                  </a:extLst>
                </p14:cNvPr>
                <p14:cNvContentPartPr/>
                <p14:nvPr/>
              </p14:nvContentPartPr>
              <p14:xfrm>
                <a:off x="8173733" y="3872773"/>
                <a:ext cx="241200" cy="318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00C0794-15F2-884D-B382-CE23FB35AC0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64733" y="3863773"/>
                  <a:ext cx="2588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B974AD4-B408-FF30-3786-CBF3418EF2C6}"/>
                    </a:ext>
                  </a:extLst>
                </p14:cNvPr>
                <p14:cNvContentPartPr/>
                <p14:nvPr/>
              </p14:nvContentPartPr>
              <p14:xfrm>
                <a:off x="8365973" y="3749653"/>
                <a:ext cx="216000" cy="616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B974AD4-B408-FF30-3786-CBF3418EF2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57333" y="3741013"/>
                  <a:ext cx="233640" cy="63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C99406E-7E85-25C8-423B-FD2CEC970E54}"/>
                  </a:ext>
                </a:extLst>
              </p14:cNvPr>
              <p14:cNvContentPartPr/>
              <p14:nvPr/>
            </p14:nvContentPartPr>
            <p14:xfrm>
              <a:off x="7714013" y="3706093"/>
              <a:ext cx="283680" cy="579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C99406E-7E85-25C8-423B-FD2CEC970E5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05373" y="3697453"/>
                <a:ext cx="301320" cy="59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E115E9B2-E134-00D8-CFD6-350B2D0199E0}"/>
              </a:ext>
            </a:extLst>
          </p:cNvPr>
          <p:cNvGrpSpPr/>
          <p:nvPr/>
        </p:nvGrpSpPr>
        <p:grpSpPr>
          <a:xfrm>
            <a:off x="8743613" y="3698893"/>
            <a:ext cx="396360" cy="252720"/>
            <a:chOff x="8743613" y="3698893"/>
            <a:chExt cx="39636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11F5ECD-4C80-9634-6914-11E7391C2569}"/>
                    </a:ext>
                  </a:extLst>
                </p14:cNvPr>
                <p14:cNvContentPartPr/>
                <p14:nvPr/>
              </p14:nvContentPartPr>
              <p14:xfrm>
                <a:off x="8909933" y="3795013"/>
                <a:ext cx="230040" cy="60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11F5ECD-4C80-9634-6914-11E7391C256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01293" y="3786013"/>
                  <a:ext cx="247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A37017D-22EF-1E4D-C709-EDF47D0D6D2C}"/>
                    </a:ext>
                  </a:extLst>
                </p14:cNvPr>
                <p14:cNvContentPartPr/>
                <p14:nvPr/>
              </p14:nvContentPartPr>
              <p14:xfrm>
                <a:off x="8743613" y="3698893"/>
                <a:ext cx="212040" cy="252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A37017D-22EF-1E4D-C709-EDF47D0D6D2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34613" y="3689893"/>
                  <a:ext cx="22968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742895A-3584-EAC3-C795-EABAB8125049}"/>
              </a:ext>
            </a:extLst>
          </p:cNvPr>
          <p:cNvGrpSpPr/>
          <p:nvPr/>
        </p:nvGrpSpPr>
        <p:grpSpPr>
          <a:xfrm>
            <a:off x="9400973" y="2948293"/>
            <a:ext cx="2658600" cy="1155600"/>
            <a:chOff x="9400973" y="2948293"/>
            <a:chExt cx="2658600" cy="11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0991AD2-0EEF-1A88-AF2A-7FD5A2A4E48E}"/>
                    </a:ext>
                  </a:extLst>
                </p14:cNvPr>
                <p14:cNvContentPartPr/>
                <p14:nvPr/>
              </p14:nvContentPartPr>
              <p14:xfrm>
                <a:off x="9400973" y="3595213"/>
                <a:ext cx="186480" cy="257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0991AD2-0EEF-1A88-AF2A-7FD5A2A4E48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91973" y="3586573"/>
                  <a:ext cx="204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CFFB968-2319-3487-0948-705065BBCAE7}"/>
                    </a:ext>
                  </a:extLst>
                </p14:cNvPr>
                <p14:cNvContentPartPr/>
                <p14:nvPr/>
              </p14:nvContentPartPr>
              <p14:xfrm>
                <a:off x="9559013" y="3727693"/>
                <a:ext cx="275760" cy="104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CFFB968-2319-3487-0948-705065BBCA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50373" y="3718693"/>
                  <a:ext cx="293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94CFD6C-CA8D-FCC1-BD20-F08693A5B185}"/>
                    </a:ext>
                  </a:extLst>
                </p14:cNvPr>
                <p14:cNvContentPartPr/>
                <p14:nvPr/>
              </p14:nvContentPartPr>
              <p14:xfrm>
                <a:off x="9853853" y="3660373"/>
                <a:ext cx="142920" cy="148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94CFD6C-CA8D-FCC1-BD20-F08693A5B18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44853" y="3651733"/>
                  <a:ext cx="160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84D29C3-E1C8-43BD-C68F-BABDBFF76B9C}"/>
                    </a:ext>
                  </a:extLst>
                </p14:cNvPr>
                <p14:cNvContentPartPr/>
                <p14:nvPr/>
              </p14:nvContentPartPr>
              <p14:xfrm>
                <a:off x="10001813" y="3454453"/>
                <a:ext cx="654840" cy="298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84D29C3-E1C8-43BD-C68F-BABDBFF76B9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93173" y="3445453"/>
                  <a:ext cx="672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40D737E-1D14-09B0-E5AB-761C05BC790A}"/>
                    </a:ext>
                  </a:extLst>
                </p14:cNvPr>
                <p14:cNvContentPartPr/>
                <p14:nvPr/>
              </p14:nvContentPartPr>
              <p14:xfrm>
                <a:off x="10730453" y="3246733"/>
                <a:ext cx="155880" cy="295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40D737E-1D14-09B0-E5AB-761C05BC790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21813" y="3237733"/>
                  <a:ext cx="1735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16D1D66-DC21-99BD-6E47-2F5D3D59F22F}"/>
                    </a:ext>
                  </a:extLst>
                </p14:cNvPr>
                <p14:cNvContentPartPr/>
                <p14:nvPr/>
              </p14:nvContentPartPr>
              <p14:xfrm>
                <a:off x="10911173" y="3221533"/>
                <a:ext cx="116280" cy="221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16D1D66-DC21-99BD-6E47-2F5D3D59F2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02173" y="3212893"/>
                  <a:ext cx="133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1C5F53F-AF71-D28F-2DAC-FAB200086922}"/>
                    </a:ext>
                  </a:extLst>
                </p14:cNvPr>
                <p14:cNvContentPartPr/>
                <p14:nvPr/>
              </p14:nvContentPartPr>
              <p14:xfrm>
                <a:off x="11063813" y="3359413"/>
                <a:ext cx="94680" cy="59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1C5F53F-AF71-D28F-2DAC-FAB20008692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055173" y="3350413"/>
                  <a:ext cx="112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938CE56-A1BF-9727-D962-6C3E41159876}"/>
                    </a:ext>
                  </a:extLst>
                </p14:cNvPr>
                <p14:cNvContentPartPr/>
                <p14:nvPr/>
              </p14:nvContentPartPr>
              <p14:xfrm>
                <a:off x="11145173" y="3183013"/>
                <a:ext cx="70560" cy="222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938CE56-A1BF-9727-D962-6C3E4115987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36173" y="3174013"/>
                  <a:ext cx="88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DCC478A-3173-F28F-7A81-70B02D454132}"/>
                    </a:ext>
                  </a:extLst>
                </p14:cNvPr>
                <p14:cNvContentPartPr/>
                <p14:nvPr/>
              </p14:nvContentPartPr>
              <p14:xfrm>
                <a:off x="11204933" y="3237013"/>
                <a:ext cx="375480" cy="1080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DCC478A-3173-F28F-7A81-70B02D4541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96293" y="3228013"/>
                  <a:ext cx="393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82D21D1-52DE-3900-0B96-05B53281030B}"/>
                    </a:ext>
                  </a:extLst>
                </p14:cNvPr>
                <p14:cNvContentPartPr/>
                <p14:nvPr/>
              </p14:nvContentPartPr>
              <p14:xfrm>
                <a:off x="11599853" y="3033613"/>
                <a:ext cx="132120" cy="212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82D21D1-52DE-3900-0B96-05B5328103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91213" y="3024613"/>
                  <a:ext cx="149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53940D8-1B01-4F12-4880-DDE00370D723}"/>
                    </a:ext>
                  </a:extLst>
                </p14:cNvPr>
                <p14:cNvContentPartPr/>
                <p14:nvPr/>
              </p14:nvContentPartPr>
              <p14:xfrm>
                <a:off x="11717933" y="2948293"/>
                <a:ext cx="196560" cy="231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53940D8-1B01-4F12-4880-DDE00370D72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708933" y="2939653"/>
                  <a:ext cx="214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C93B7D4-C1AE-98E0-5BF8-DEA0EECB862B}"/>
                    </a:ext>
                  </a:extLst>
                </p14:cNvPr>
                <p14:cNvContentPartPr/>
                <p14:nvPr/>
              </p14:nvContentPartPr>
              <p14:xfrm>
                <a:off x="11682293" y="3028933"/>
                <a:ext cx="79560" cy="16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C93B7D4-C1AE-98E0-5BF8-DEA0EECB862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673293" y="3019933"/>
                  <a:ext cx="97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2EF8759-329E-176F-6D39-B379BC18DCF2}"/>
                    </a:ext>
                  </a:extLst>
                </p14:cNvPr>
                <p14:cNvContentPartPr/>
                <p14:nvPr/>
              </p14:nvContentPartPr>
              <p14:xfrm>
                <a:off x="11882093" y="2991493"/>
                <a:ext cx="177480" cy="274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2EF8759-329E-176F-6D39-B379BC18DC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873093" y="2982853"/>
                  <a:ext cx="1951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398C78F-1D51-0345-261C-4862E545ABF3}"/>
                    </a:ext>
                  </a:extLst>
                </p14:cNvPr>
                <p14:cNvContentPartPr/>
                <p14:nvPr/>
              </p14:nvContentPartPr>
              <p14:xfrm>
                <a:off x="9587453" y="3939373"/>
                <a:ext cx="154800" cy="164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398C78F-1D51-0345-261C-4862E545AB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78453" y="3930733"/>
                  <a:ext cx="172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5481BF9-7F1B-57C2-EDA5-75332330ABF8}"/>
                    </a:ext>
                  </a:extLst>
                </p14:cNvPr>
                <p14:cNvContentPartPr/>
                <p14:nvPr/>
              </p14:nvContentPartPr>
              <p14:xfrm>
                <a:off x="9825053" y="3968533"/>
                <a:ext cx="143280" cy="1350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5481BF9-7F1B-57C2-EDA5-75332330ABF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16413" y="3959893"/>
                  <a:ext cx="160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548EDC8-797B-31D5-016D-5107F7F495CD}"/>
                    </a:ext>
                  </a:extLst>
                </p14:cNvPr>
                <p14:cNvContentPartPr/>
                <p14:nvPr/>
              </p14:nvContentPartPr>
              <p14:xfrm>
                <a:off x="9969413" y="3945493"/>
                <a:ext cx="94680" cy="114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548EDC8-797B-31D5-016D-5107F7F495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60413" y="3936493"/>
                  <a:ext cx="112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7567795-BB8C-1CC2-4D06-8E01449BE48C}"/>
                    </a:ext>
                  </a:extLst>
                </p14:cNvPr>
                <p14:cNvContentPartPr/>
                <p14:nvPr/>
              </p14:nvContentPartPr>
              <p14:xfrm>
                <a:off x="10054733" y="3831373"/>
                <a:ext cx="249480" cy="198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7567795-BB8C-1CC2-4D06-8E01449BE4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45733" y="3822373"/>
                  <a:ext cx="267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AAE123A-2960-7495-C3E7-587E64C47F2D}"/>
                    </a:ext>
                  </a:extLst>
                </p14:cNvPr>
                <p14:cNvContentPartPr/>
                <p14:nvPr/>
              </p14:nvContentPartPr>
              <p14:xfrm>
                <a:off x="10403573" y="3949453"/>
                <a:ext cx="2520" cy="75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AAE123A-2960-7495-C3E7-587E64C47F2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94573" y="3940813"/>
                  <a:ext cx="20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E54AA8F-C22B-CC6D-155B-53E88D053E3A}"/>
                    </a:ext>
                  </a:extLst>
                </p14:cNvPr>
                <p14:cNvContentPartPr/>
                <p14:nvPr/>
              </p14:nvContentPartPr>
              <p14:xfrm>
                <a:off x="10617413" y="3766573"/>
                <a:ext cx="74520" cy="181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E54AA8F-C22B-CC6D-155B-53E88D053E3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08773" y="3757933"/>
                  <a:ext cx="92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CBEBB19-480F-3899-8A4A-8514FD1BFDA8}"/>
                    </a:ext>
                  </a:extLst>
                </p14:cNvPr>
                <p14:cNvContentPartPr/>
                <p14:nvPr/>
              </p14:nvContentPartPr>
              <p14:xfrm>
                <a:off x="10493213" y="3688093"/>
                <a:ext cx="180720" cy="1569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CBEBB19-480F-3899-8A4A-8514FD1BFDA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84573" y="3679093"/>
                  <a:ext cx="198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C5A5171-FEE6-DDD7-5BAB-141F53F6AE66}"/>
                    </a:ext>
                  </a:extLst>
                </p14:cNvPr>
                <p14:cNvContentPartPr/>
                <p14:nvPr/>
              </p14:nvContentPartPr>
              <p14:xfrm>
                <a:off x="10737293" y="3777733"/>
                <a:ext cx="198720" cy="1292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C5A5171-FEE6-DDD7-5BAB-141F53F6AE6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28653" y="3768733"/>
                  <a:ext cx="216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9186BCD-BCC7-3F21-5757-60062227C932}"/>
                    </a:ext>
                  </a:extLst>
                </p14:cNvPr>
                <p14:cNvContentPartPr/>
                <p14:nvPr/>
              </p14:nvContentPartPr>
              <p14:xfrm>
                <a:off x="10987493" y="3614653"/>
                <a:ext cx="139320" cy="218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9186BCD-BCC7-3F21-5757-60062227C93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978853" y="3605653"/>
                  <a:ext cx="156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CBB20B0-7943-C18C-72F3-303317A09CBD}"/>
                    </a:ext>
                  </a:extLst>
                </p14:cNvPr>
                <p14:cNvContentPartPr/>
                <p14:nvPr/>
              </p14:nvContentPartPr>
              <p14:xfrm>
                <a:off x="11156333" y="3517813"/>
                <a:ext cx="290880" cy="315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CBB20B0-7943-C18C-72F3-303317A09C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147333" y="3508813"/>
                  <a:ext cx="3085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1DC9469-39C5-F1DC-07D2-831DE0DFAB4B}"/>
                    </a:ext>
                  </a:extLst>
                </p14:cNvPr>
                <p14:cNvContentPartPr/>
                <p14:nvPr/>
              </p14:nvContentPartPr>
              <p14:xfrm>
                <a:off x="11503373" y="3699253"/>
                <a:ext cx="15120" cy="11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1DC9469-39C5-F1DC-07D2-831DE0DFAB4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494733" y="3690613"/>
                  <a:ext cx="3276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6B585E18-9B0F-7643-C9B9-EAC26AAA0DE4}"/>
                  </a:ext>
                </a:extLst>
              </p14:cNvPr>
              <p14:cNvContentPartPr/>
              <p14:nvPr/>
            </p14:nvContentPartPr>
            <p14:xfrm>
              <a:off x="6862287" y="3526036"/>
              <a:ext cx="2112840" cy="97632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6B585E18-9B0F-7643-C9B9-EAC26AAA0DE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53647" y="3517396"/>
                <a:ext cx="2130480" cy="9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07AD167-B8E0-4624-FF3F-10F61E5DB7A0}"/>
                  </a:ext>
                </a:extLst>
              </p14:cNvPr>
              <p14:cNvContentPartPr/>
              <p14:nvPr/>
            </p14:nvContentPartPr>
            <p14:xfrm>
              <a:off x="7769127" y="3699556"/>
              <a:ext cx="274320" cy="5832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07AD167-B8E0-4624-FF3F-10F61E5DB7A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760127" y="3690916"/>
                <a:ext cx="29196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2A123AA9-5789-EB89-4E70-8DB92510D96B}"/>
                  </a:ext>
                </a:extLst>
              </p14:cNvPr>
              <p14:cNvContentPartPr/>
              <p14:nvPr/>
            </p14:nvContentPartPr>
            <p14:xfrm>
              <a:off x="8229927" y="3713596"/>
              <a:ext cx="237240" cy="49428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2A123AA9-5789-EB89-4E70-8DB92510D96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221287" y="3704956"/>
                <a:ext cx="254880" cy="51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E4685320-1478-C05D-CF37-49C8B2595BAE}"/>
              </a:ext>
            </a:extLst>
          </p:cNvPr>
          <p:cNvGrpSpPr/>
          <p:nvPr/>
        </p:nvGrpSpPr>
        <p:grpSpPr>
          <a:xfrm>
            <a:off x="5233647" y="5359876"/>
            <a:ext cx="2053080" cy="550440"/>
            <a:chOff x="5233647" y="5359876"/>
            <a:chExt cx="205308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EACE43B-1FAA-0F8C-BBCF-238255203E9E}"/>
                    </a:ext>
                  </a:extLst>
                </p14:cNvPr>
                <p14:cNvContentPartPr/>
                <p14:nvPr/>
              </p14:nvContentPartPr>
              <p14:xfrm>
                <a:off x="5233647" y="5795836"/>
                <a:ext cx="2053080" cy="57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EACE43B-1FAA-0F8C-BBCF-238255203E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25007" y="5787196"/>
                  <a:ext cx="2070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BE68CAE-A2D9-2529-2C60-D52196DF83C9}"/>
                    </a:ext>
                  </a:extLst>
                </p14:cNvPr>
                <p14:cNvContentPartPr/>
                <p14:nvPr/>
              </p14:nvContentPartPr>
              <p14:xfrm>
                <a:off x="5440647" y="5359876"/>
                <a:ext cx="464400" cy="550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BE68CAE-A2D9-2529-2C60-D52196DF83C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32007" y="5350876"/>
                  <a:ext cx="482040" cy="56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7990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– Allgemeine Beispiele</a:t>
            </a: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347371" y="660421"/>
            <a:ext cx="11134646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</a:rPr>
              <a:t>Klopapier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Schleppt der eine 24 Packen Klopapier aus dem Supermarkt, wird sein Nachbar, aus Angst sich nicht mehr den Hintern abputzen zu können dies auch tun.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Beide sitzen bis Ende des Jahres auf einem Haufen Klopapier und können nicht mehr durch Ihren Flur laufen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hlinkClick r:id="rId3"/>
              </a:rPr>
              <a:t>https://www.youtube.com/watch?time_continue=22&amp;v=wA4KS546rZo&amp;feature=emb_logo</a:t>
            </a:r>
            <a:endParaRPr lang="de-DE" sz="2000" dirty="0"/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Eine hervorragendes Anwendungsbeispiel, wie man mit dem spieltheoretischen Verständnis des Gefangenendilemmas Geld verdienen kann, findet sich  bei der englischen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Gameschow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Golden Balls</a:t>
            </a: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	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https://www.youtube.com/watch?v=S0qjK3TWZE8</a:t>
            </a: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66C56B-64CC-49B0-93F6-74525A94A2F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15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85243" y="237764"/>
            <a:ext cx="6660431" cy="564042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r>
              <a:rPr lang="de-DE" sz="3266" dirty="0">
                <a:latin typeface="Arial" pitchFamily="18"/>
                <a:ea typeface="Droid Sans Fallback" pitchFamily="2"/>
                <a:cs typeface="Lohit Hindi" pitchFamily="2"/>
              </a:rPr>
              <a:t>Neoklassische Produktionsfunktion</a:t>
            </a:r>
          </a:p>
        </p:txBody>
      </p:sp>
      <p:cxnSp>
        <p:nvCxnSpPr>
          <p:cNvPr id="26" name="Straight Arrow Connector 7"/>
          <p:cNvCxnSpPr/>
          <p:nvPr/>
        </p:nvCxnSpPr>
        <p:spPr>
          <a:xfrm>
            <a:off x="1685290" y="5841328"/>
            <a:ext cx="64011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9"/>
          <p:cNvCxnSpPr/>
          <p:nvPr/>
        </p:nvCxnSpPr>
        <p:spPr>
          <a:xfrm flipV="1">
            <a:off x="1685290" y="2183548"/>
            <a:ext cx="0" cy="36577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12"/>
              <p:cNvSpPr/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9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/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16"/>
          <p:cNvSpPr/>
          <p:nvPr/>
        </p:nvSpPr>
        <p:spPr>
          <a:xfrm>
            <a:off x="1680764" y="2482808"/>
            <a:ext cx="4514145" cy="3307340"/>
          </a:xfrm>
          <a:custGeom>
            <a:avLst/>
            <a:gdLst>
              <a:gd name="connsiteX0" fmla="*/ 0 w 5316279"/>
              <a:gd name="connsiteY0" fmla="*/ 2998381 h 2998381"/>
              <a:gd name="connsiteX1" fmla="*/ 2041451 w 5316279"/>
              <a:gd name="connsiteY1" fmla="*/ 914400 h 2998381"/>
              <a:gd name="connsiteX2" fmla="*/ 5316279 w 5316279"/>
              <a:gd name="connsiteY2" fmla="*/ 0 h 2998381"/>
              <a:gd name="connsiteX3" fmla="*/ 5316279 w 5316279"/>
              <a:gd name="connsiteY3" fmla="*/ 0 h 299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279" h="2998381">
                <a:moveTo>
                  <a:pt x="0" y="2998381"/>
                </a:moveTo>
                <a:cubicBezTo>
                  <a:pt x="577702" y="2206255"/>
                  <a:pt x="1155405" y="1414130"/>
                  <a:pt x="2041451" y="914400"/>
                </a:cubicBezTo>
                <a:cubicBezTo>
                  <a:pt x="2927497" y="414670"/>
                  <a:pt x="5316279" y="0"/>
                  <a:pt x="5316279" y="0"/>
                </a:cubicBezTo>
                <a:lnTo>
                  <a:pt x="5316279" y="0"/>
                </a:lnTo>
              </a:path>
            </a:pathLst>
          </a:cu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/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37EFE004-AFD0-4AAE-827A-259200DCA891}"/>
              </a:ext>
            </a:extLst>
          </p:cNvPr>
          <p:cNvSpPr txBox="1"/>
          <p:nvPr/>
        </p:nvSpPr>
        <p:spPr>
          <a:xfrm>
            <a:off x="3721827" y="1091365"/>
            <a:ext cx="829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Produktionsfunktion mit </a:t>
            </a:r>
            <a:r>
              <a:rPr lang="de-DE" sz="2400" b="1" dirty="0"/>
              <a:t>positiven abnehmenden Grenzerträgen</a:t>
            </a:r>
          </a:p>
          <a:p>
            <a:r>
              <a:rPr lang="de-DE" sz="2400" dirty="0"/>
              <a:t>		           und</a:t>
            </a:r>
            <a:r>
              <a:rPr lang="de-DE" sz="2400" b="1" dirty="0"/>
              <a:t> konstanten Skalenerträgen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D9FF62E-E4E4-4A7D-96F2-D5286058DE4E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264A5F8-D0EE-6C98-91F4-150BA118C766}"/>
                  </a:ext>
                </a:extLst>
              </p14:cNvPr>
              <p14:cNvContentPartPr/>
              <p14:nvPr/>
            </p14:nvContentPartPr>
            <p14:xfrm>
              <a:off x="6861567" y="1458622"/>
              <a:ext cx="4930560" cy="1101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264A5F8-D0EE-6C98-91F4-150BA118C7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2567" y="1449982"/>
                <a:ext cx="494820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168E0C6-3772-2D1A-CD94-E65FA536FA90}"/>
              </a:ext>
            </a:extLst>
          </p:cNvPr>
          <p:cNvGrpSpPr/>
          <p:nvPr/>
        </p:nvGrpSpPr>
        <p:grpSpPr>
          <a:xfrm>
            <a:off x="1395687" y="2266102"/>
            <a:ext cx="220680" cy="348480"/>
            <a:chOff x="1395687" y="2266102"/>
            <a:chExt cx="2206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7D008F7-2DED-601A-99D7-2AFDE68F3EB1}"/>
                    </a:ext>
                  </a:extLst>
                </p14:cNvPr>
                <p14:cNvContentPartPr/>
                <p14:nvPr/>
              </p14:nvContentPartPr>
              <p14:xfrm>
                <a:off x="1395687" y="2282302"/>
                <a:ext cx="97560" cy="256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7D008F7-2DED-601A-99D7-2AFDE68F3E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7047" y="2273662"/>
                  <a:ext cx="115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2AFBB74-9454-A1D6-4390-3172F7615240}"/>
                    </a:ext>
                  </a:extLst>
                </p14:cNvPr>
                <p14:cNvContentPartPr/>
                <p14:nvPr/>
              </p14:nvContentPartPr>
              <p14:xfrm>
                <a:off x="1463727" y="2312542"/>
                <a:ext cx="78840" cy="196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2AFBB74-9454-A1D6-4390-3172F761524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55087" y="2303902"/>
                  <a:ext cx="96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66A8B4A-F379-BEE9-0E98-2534FF9DF193}"/>
                    </a:ext>
                  </a:extLst>
                </p14:cNvPr>
                <p14:cNvContentPartPr/>
                <p14:nvPr/>
              </p14:nvContentPartPr>
              <p14:xfrm>
                <a:off x="1519887" y="2266102"/>
                <a:ext cx="96480" cy="348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66A8B4A-F379-BEE9-0E98-2534FF9DF1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10887" y="2257462"/>
                  <a:ext cx="114120" cy="36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4DFE7AA-1028-C7CD-65CF-E2D00C28AF33}"/>
                  </a:ext>
                </a:extLst>
              </p14:cNvPr>
              <p14:cNvContentPartPr/>
              <p14:nvPr/>
            </p14:nvContentPartPr>
            <p14:xfrm>
              <a:off x="2163567" y="5483782"/>
              <a:ext cx="13680" cy="3186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4DFE7AA-1028-C7CD-65CF-E2D00C28AF3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54927" y="5474782"/>
                <a:ext cx="313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C7E306A-9615-C132-9AFF-47AA87FF7E73}"/>
                  </a:ext>
                </a:extLst>
              </p14:cNvPr>
              <p14:cNvContentPartPr/>
              <p14:nvPr/>
            </p14:nvContentPartPr>
            <p14:xfrm>
              <a:off x="2081847" y="5975182"/>
              <a:ext cx="104040" cy="1206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C7E306A-9615-C132-9AFF-47AA87FF7E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72847" y="5966542"/>
                <a:ext cx="1216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C5F03F2B-C02D-E385-D0E4-2B2F23A59213}"/>
                  </a:ext>
                </a:extLst>
              </p14:cNvPr>
              <p14:cNvContentPartPr/>
              <p14:nvPr/>
            </p14:nvContentPartPr>
            <p14:xfrm>
              <a:off x="2509167" y="5673142"/>
              <a:ext cx="16560" cy="1227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C5F03F2B-C02D-E385-D0E4-2B2F23A5921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00167" y="5664142"/>
                <a:ext cx="342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BBFA913-8ECA-28CE-AAD6-680AD2BA206F}"/>
                  </a:ext>
                </a:extLst>
              </p14:cNvPr>
              <p14:cNvContentPartPr/>
              <p14:nvPr/>
            </p14:nvContentPartPr>
            <p14:xfrm>
              <a:off x="2486127" y="5948542"/>
              <a:ext cx="148680" cy="1458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BBFA913-8ECA-28CE-AAD6-680AD2BA206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77127" y="5939902"/>
                <a:ext cx="16632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C6A974CF-1D2E-4118-091E-8DB98D16214C}"/>
              </a:ext>
            </a:extLst>
          </p:cNvPr>
          <p:cNvGrpSpPr/>
          <p:nvPr/>
        </p:nvGrpSpPr>
        <p:grpSpPr>
          <a:xfrm>
            <a:off x="2179047" y="4464262"/>
            <a:ext cx="769320" cy="721440"/>
            <a:chOff x="2179047" y="4464262"/>
            <a:chExt cx="769320" cy="72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8F6211E-AF2C-81F7-607E-D6E2A962CD2D}"/>
                    </a:ext>
                  </a:extLst>
                </p14:cNvPr>
                <p14:cNvContentPartPr/>
                <p14:nvPr/>
              </p14:nvContentPartPr>
              <p14:xfrm>
                <a:off x="2183727" y="4932622"/>
                <a:ext cx="300600" cy="37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8F6211E-AF2C-81F7-607E-D6E2A962CD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74727" y="4923982"/>
                  <a:ext cx="318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C2BCA9-773D-7811-1569-DEEF68CC7FF6}"/>
                    </a:ext>
                  </a:extLst>
                </p14:cNvPr>
                <p14:cNvContentPartPr/>
                <p14:nvPr/>
              </p14:nvContentPartPr>
              <p14:xfrm>
                <a:off x="2179047" y="4999222"/>
                <a:ext cx="7560" cy="186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C2BCA9-773D-7811-1569-DEEF68CC7F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70407" y="4990222"/>
                  <a:ext cx="25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0C2B1AD-05F3-0DE4-C1A4-A0ECAAE3158D}"/>
                    </a:ext>
                  </a:extLst>
                </p14:cNvPr>
                <p14:cNvContentPartPr/>
                <p14:nvPr/>
              </p14:nvContentPartPr>
              <p14:xfrm>
                <a:off x="2504847" y="4973302"/>
                <a:ext cx="12240" cy="125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0C2B1AD-05F3-0DE4-C1A4-A0ECAAE315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95847" y="4964662"/>
                  <a:ext cx="29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B888DA4-9EE4-E707-1972-E7D11CCDC3C8}"/>
                    </a:ext>
                  </a:extLst>
                </p14:cNvPr>
                <p14:cNvContentPartPr/>
                <p14:nvPr/>
              </p14:nvContentPartPr>
              <p14:xfrm>
                <a:off x="2494047" y="4464262"/>
                <a:ext cx="13320" cy="465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B888DA4-9EE4-E707-1972-E7D11CCDC3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85407" y="4455262"/>
                  <a:ext cx="309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AB8E2C9-BE01-E6C5-403B-1035079FF3F5}"/>
                    </a:ext>
                  </a:extLst>
                </p14:cNvPr>
                <p14:cNvContentPartPr/>
                <p14:nvPr/>
              </p14:nvContentPartPr>
              <p14:xfrm>
                <a:off x="2590527" y="4584502"/>
                <a:ext cx="65880" cy="175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AB8E2C9-BE01-E6C5-403B-1035079FF3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81887" y="4575862"/>
                  <a:ext cx="83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EC10CCE-BDDE-E25E-CAA8-A6431B465F81}"/>
                    </a:ext>
                  </a:extLst>
                </p14:cNvPr>
                <p14:cNvContentPartPr/>
                <p14:nvPr/>
              </p14:nvContentPartPr>
              <p14:xfrm>
                <a:off x="2655327" y="4583422"/>
                <a:ext cx="48600" cy="129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EC10CCE-BDDE-E25E-CAA8-A6431B465F8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46687" y="4574422"/>
                  <a:ext cx="66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3DF5767-C104-030C-327A-2A38197371CE}"/>
                    </a:ext>
                  </a:extLst>
                </p14:cNvPr>
                <p14:cNvContentPartPr/>
                <p14:nvPr/>
              </p14:nvContentPartPr>
              <p14:xfrm>
                <a:off x="2600607" y="4748302"/>
                <a:ext cx="95400" cy="19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3DF5767-C104-030C-327A-2A38197371C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1967" y="4739662"/>
                  <a:ext cx="113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A747FE6-8169-7511-94EE-7E6F58ED20FE}"/>
                    </a:ext>
                  </a:extLst>
                </p14:cNvPr>
                <p14:cNvContentPartPr/>
                <p14:nvPr/>
              </p14:nvContentPartPr>
              <p14:xfrm>
                <a:off x="2733807" y="4606462"/>
                <a:ext cx="122760" cy="198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A747FE6-8169-7511-94EE-7E6F58ED20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25167" y="4597822"/>
                  <a:ext cx="140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82DAA72-1B80-A72C-6BDD-282273B73A0A}"/>
                    </a:ext>
                  </a:extLst>
                </p14:cNvPr>
                <p14:cNvContentPartPr/>
                <p14:nvPr/>
              </p14:nvContentPartPr>
              <p14:xfrm>
                <a:off x="2884287" y="4679182"/>
                <a:ext cx="64080" cy="163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82DAA72-1B80-A72C-6BDD-282273B73A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75287" y="4670542"/>
                  <a:ext cx="8172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EB09068-F9BB-5B1C-7DB6-89CBE2A8FCD6}"/>
                  </a:ext>
                </a:extLst>
              </p14:cNvPr>
              <p14:cNvContentPartPr/>
              <p14:nvPr/>
            </p14:nvContentPartPr>
            <p14:xfrm>
              <a:off x="4888047" y="5774302"/>
              <a:ext cx="3960" cy="72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EB09068-F9BB-5B1C-7DB6-89CBE2A8FCD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9407" y="5765302"/>
                <a:ext cx="2160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EBFD31E-2320-25E4-EF84-433F790420A6}"/>
              </a:ext>
            </a:extLst>
          </p:cNvPr>
          <p:cNvGrpSpPr/>
          <p:nvPr/>
        </p:nvGrpSpPr>
        <p:grpSpPr>
          <a:xfrm>
            <a:off x="4748727" y="5983102"/>
            <a:ext cx="238320" cy="168840"/>
            <a:chOff x="4748727" y="5983102"/>
            <a:chExt cx="23832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135F557-DD07-B20E-FAAD-A4C691EB4AE1}"/>
                    </a:ext>
                  </a:extLst>
                </p14:cNvPr>
                <p14:cNvContentPartPr/>
                <p14:nvPr/>
              </p14:nvContentPartPr>
              <p14:xfrm>
                <a:off x="4748727" y="5983102"/>
                <a:ext cx="107280" cy="168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135F557-DD07-B20E-FAAD-A4C691EB4A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40087" y="5974462"/>
                  <a:ext cx="124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044B5C0-EF93-F4F6-6C5D-467FFBAA7C37}"/>
                    </a:ext>
                  </a:extLst>
                </p14:cNvPr>
                <p14:cNvContentPartPr/>
                <p14:nvPr/>
              </p14:nvContentPartPr>
              <p14:xfrm>
                <a:off x="4919007" y="6011902"/>
                <a:ext cx="68040" cy="118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044B5C0-EF93-F4F6-6C5D-467FFBAA7C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10367" y="6003262"/>
                  <a:ext cx="8568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5C13FA5B-6A5B-7427-338C-25DDA7F10013}"/>
                  </a:ext>
                </a:extLst>
              </p14:cNvPr>
              <p14:cNvContentPartPr/>
              <p14:nvPr/>
            </p14:nvContentPartPr>
            <p14:xfrm>
              <a:off x="5405727" y="5464702"/>
              <a:ext cx="12240" cy="2293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5C13FA5B-6A5B-7427-338C-25DDA7F1001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96727" y="5455702"/>
                <a:ext cx="2988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244BBB9C-A884-95F9-185B-B0953DBDF093}"/>
              </a:ext>
            </a:extLst>
          </p:cNvPr>
          <p:cNvGrpSpPr/>
          <p:nvPr/>
        </p:nvGrpSpPr>
        <p:grpSpPr>
          <a:xfrm>
            <a:off x="5266407" y="5933422"/>
            <a:ext cx="246960" cy="218520"/>
            <a:chOff x="5266407" y="5933422"/>
            <a:chExt cx="24696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BEA9F1-16DC-7851-BCD2-AA755C25698F}"/>
                    </a:ext>
                  </a:extLst>
                </p14:cNvPr>
                <p14:cNvContentPartPr/>
                <p14:nvPr/>
              </p14:nvContentPartPr>
              <p14:xfrm>
                <a:off x="5266407" y="5973022"/>
                <a:ext cx="92520" cy="178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BEA9F1-16DC-7851-BCD2-AA755C25698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57767" y="5964382"/>
                  <a:ext cx="110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2F28DCB-85CF-8F47-B175-DB3E8F3DA248}"/>
                    </a:ext>
                  </a:extLst>
                </p14:cNvPr>
                <p14:cNvContentPartPr/>
                <p14:nvPr/>
              </p14:nvContentPartPr>
              <p14:xfrm>
                <a:off x="5409687" y="5933422"/>
                <a:ext cx="103680" cy="165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2F28DCB-85CF-8F47-B175-DB3E8F3DA24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01047" y="5924782"/>
                  <a:ext cx="1213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B39C7735-F823-BBA7-4774-246158A23603}"/>
              </a:ext>
            </a:extLst>
          </p:cNvPr>
          <p:cNvGrpSpPr/>
          <p:nvPr/>
        </p:nvGrpSpPr>
        <p:grpSpPr>
          <a:xfrm>
            <a:off x="7076847" y="729982"/>
            <a:ext cx="888840" cy="488160"/>
            <a:chOff x="7076847" y="729982"/>
            <a:chExt cx="88884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2BA0056-F069-E356-BB75-98500905B0CC}"/>
                    </a:ext>
                  </a:extLst>
                </p14:cNvPr>
                <p14:cNvContentPartPr/>
                <p14:nvPr/>
              </p14:nvContentPartPr>
              <p14:xfrm>
                <a:off x="7161087" y="835462"/>
                <a:ext cx="96480" cy="382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2BA0056-F069-E356-BB75-98500905B0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52087" y="826822"/>
                  <a:ext cx="1141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3747328-02AF-2C0E-63EB-6196D5CF6B3A}"/>
                    </a:ext>
                  </a:extLst>
                </p14:cNvPr>
                <p14:cNvContentPartPr/>
                <p14:nvPr/>
              </p14:nvContentPartPr>
              <p14:xfrm>
                <a:off x="7076847" y="729982"/>
                <a:ext cx="254880" cy="2728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3747328-02AF-2C0E-63EB-6196D5CF6B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68207" y="721342"/>
                  <a:ext cx="2725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39E97DF-ED16-CB32-3613-559C201ACF64}"/>
                    </a:ext>
                  </a:extLst>
                </p14:cNvPr>
                <p14:cNvContentPartPr/>
                <p14:nvPr/>
              </p14:nvContentPartPr>
              <p14:xfrm>
                <a:off x="7369527" y="770302"/>
                <a:ext cx="117360" cy="312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39E97DF-ED16-CB32-3613-559C201ACF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60527" y="761662"/>
                  <a:ext cx="1350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0E4D70C-9DE8-6664-FB72-1F13677DD483}"/>
                    </a:ext>
                  </a:extLst>
                </p14:cNvPr>
                <p14:cNvContentPartPr/>
                <p14:nvPr/>
              </p14:nvContentPartPr>
              <p14:xfrm>
                <a:off x="7473567" y="828262"/>
                <a:ext cx="154800" cy="183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0E4D70C-9DE8-6664-FB72-1F13677DD4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64567" y="819262"/>
                  <a:ext cx="172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209B203-D08B-BB74-4541-B09ACB4D7C2F}"/>
                    </a:ext>
                  </a:extLst>
                </p14:cNvPr>
                <p14:cNvContentPartPr/>
                <p14:nvPr/>
              </p14:nvContentPartPr>
              <p14:xfrm>
                <a:off x="7635567" y="768142"/>
                <a:ext cx="65880" cy="386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209B203-D08B-BB74-4541-B09ACB4D7C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26927" y="759502"/>
                  <a:ext cx="835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6AAEDE5-FF57-0129-1FAD-28670DFDD32C}"/>
                    </a:ext>
                  </a:extLst>
                </p14:cNvPr>
                <p14:cNvContentPartPr/>
                <p14:nvPr/>
              </p14:nvContentPartPr>
              <p14:xfrm>
                <a:off x="7738887" y="903862"/>
                <a:ext cx="226800" cy="174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6AAEDE5-FF57-0129-1FAD-28670DFDD3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30247" y="895222"/>
                  <a:ext cx="24444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12A4A30-8BF7-8B73-B35A-FCC75F33D291}"/>
                  </a:ext>
                </a:extLst>
              </p14:cNvPr>
              <p14:cNvContentPartPr/>
              <p14:nvPr/>
            </p14:nvContentPartPr>
            <p14:xfrm>
              <a:off x="8057847" y="849862"/>
              <a:ext cx="191160" cy="20592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12A4A30-8BF7-8B73-B35A-FCC75F33D29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48847" y="840862"/>
                <a:ext cx="20880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C66CB603-2394-D968-2D3F-741DFDE277D0}"/>
              </a:ext>
            </a:extLst>
          </p:cNvPr>
          <p:cNvGrpSpPr/>
          <p:nvPr/>
        </p:nvGrpSpPr>
        <p:grpSpPr>
          <a:xfrm>
            <a:off x="8707287" y="216622"/>
            <a:ext cx="2531160" cy="928440"/>
            <a:chOff x="8707287" y="216622"/>
            <a:chExt cx="2531160" cy="9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DB76E8E-2348-D42B-A11D-368744882511}"/>
                    </a:ext>
                  </a:extLst>
                </p14:cNvPr>
                <p14:cNvContentPartPr/>
                <p14:nvPr/>
              </p14:nvContentPartPr>
              <p14:xfrm>
                <a:off x="8707287" y="336862"/>
                <a:ext cx="260640" cy="2095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DB76E8E-2348-D42B-A11D-3687448825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98647" y="327862"/>
                  <a:ext cx="278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8F85734-E113-1A8A-E275-324EAD7B5D75}"/>
                    </a:ext>
                  </a:extLst>
                </p14:cNvPr>
                <p14:cNvContentPartPr/>
                <p14:nvPr/>
              </p14:nvContentPartPr>
              <p14:xfrm>
                <a:off x="8809527" y="335422"/>
                <a:ext cx="224640" cy="4424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8F85734-E113-1A8A-E275-324EAD7B5D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00887" y="326782"/>
                  <a:ext cx="24228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A1222BF-E32D-EAE3-58E5-F5B77985FE16}"/>
                    </a:ext>
                  </a:extLst>
                </p14:cNvPr>
                <p14:cNvContentPartPr/>
                <p14:nvPr/>
              </p14:nvContentPartPr>
              <p14:xfrm>
                <a:off x="9185367" y="216622"/>
                <a:ext cx="188640" cy="430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A1222BF-E32D-EAE3-58E5-F5B77985FE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76727" y="207982"/>
                  <a:ext cx="2062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29A9908-F770-D33F-6448-96941B78AB41}"/>
                    </a:ext>
                  </a:extLst>
                </p14:cNvPr>
                <p14:cNvContentPartPr/>
                <p14:nvPr/>
              </p14:nvContentPartPr>
              <p14:xfrm>
                <a:off x="9439527" y="270622"/>
                <a:ext cx="191880" cy="265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29A9908-F770-D33F-6448-96941B78AB4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30887" y="261982"/>
                  <a:ext cx="209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FBD26E1-6543-D8ED-E2B6-B3CF991A40E8}"/>
                    </a:ext>
                  </a:extLst>
                </p14:cNvPr>
                <p14:cNvContentPartPr/>
                <p14:nvPr/>
              </p14:nvContentPartPr>
              <p14:xfrm>
                <a:off x="9541047" y="455302"/>
                <a:ext cx="93600" cy="84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FBD26E1-6543-D8ED-E2B6-B3CF991A40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32407" y="446302"/>
                  <a:ext cx="111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9B10F79-5E3F-5660-E78D-FE4F76BA1B8D}"/>
                    </a:ext>
                  </a:extLst>
                </p14:cNvPr>
                <p14:cNvContentPartPr/>
                <p14:nvPr/>
              </p14:nvContentPartPr>
              <p14:xfrm>
                <a:off x="9737967" y="292942"/>
                <a:ext cx="312480" cy="323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9B10F79-5E3F-5660-E78D-FE4F76BA1B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28967" y="284302"/>
                  <a:ext cx="3301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BD4CFDD-835B-EA5F-37AD-926681CA1A44}"/>
                    </a:ext>
                  </a:extLst>
                </p14:cNvPr>
                <p14:cNvContentPartPr/>
                <p14:nvPr/>
              </p14:nvContentPartPr>
              <p14:xfrm>
                <a:off x="10008327" y="235342"/>
                <a:ext cx="210240" cy="492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BD4CFDD-835B-EA5F-37AD-926681CA1A4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99327" y="226342"/>
                  <a:ext cx="22788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86FCAD2-E8B8-B14F-4880-6194744BB0F1}"/>
                    </a:ext>
                  </a:extLst>
                </p14:cNvPr>
                <p14:cNvContentPartPr/>
                <p14:nvPr/>
              </p14:nvContentPartPr>
              <p14:xfrm>
                <a:off x="9675687" y="804502"/>
                <a:ext cx="148320" cy="3405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86FCAD2-E8B8-B14F-4880-6194744BB0F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66687" y="795862"/>
                  <a:ext cx="1659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88F0A15-45D4-F58E-5A05-ED1B44002D0E}"/>
                    </a:ext>
                  </a:extLst>
                </p14:cNvPr>
                <p14:cNvContentPartPr/>
                <p14:nvPr/>
              </p14:nvContentPartPr>
              <p14:xfrm>
                <a:off x="9843087" y="744022"/>
                <a:ext cx="68760" cy="129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88F0A15-45D4-F58E-5A05-ED1B44002D0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34447" y="735382"/>
                  <a:ext cx="86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F45F159-3253-8B2F-E7E0-AD26F15CD966}"/>
                    </a:ext>
                  </a:extLst>
                </p14:cNvPr>
                <p14:cNvContentPartPr/>
                <p14:nvPr/>
              </p14:nvContentPartPr>
              <p14:xfrm>
                <a:off x="10017687" y="745102"/>
                <a:ext cx="92880" cy="307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F45F159-3253-8B2F-E7E0-AD26F15CD9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09047" y="736102"/>
                  <a:ext cx="110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E4D33A0-3CAB-C297-9632-DAD18E132241}"/>
                    </a:ext>
                  </a:extLst>
                </p14:cNvPr>
                <p14:cNvContentPartPr/>
                <p14:nvPr/>
              </p14:nvContentPartPr>
              <p14:xfrm>
                <a:off x="10167447" y="808102"/>
                <a:ext cx="158760" cy="226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E4D33A0-3CAB-C297-9632-DAD18E1322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58807" y="799462"/>
                  <a:ext cx="176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1E70753-08CE-DE2F-D8B7-3DBA3E02C507}"/>
                    </a:ext>
                  </a:extLst>
                </p14:cNvPr>
                <p14:cNvContentPartPr/>
                <p14:nvPr/>
              </p14:nvContentPartPr>
              <p14:xfrm>
                <a:off x="10361127" y="783622"/>
                <a:ext cx="94320" cy="333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1E70753-08CE-DE2F-D8B7-3DBA3E02C5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52127" y="774982"/>
                  <a:ext cx="1119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6C6FCBA-8241-7CE0-3D5F-6641C04B9040}"/>
                    </a:ext>
                  </a:extLst>
                </p14:cNvPr>
                <p14:cNvContentPartPr/>
                <p14:nvPr/>
              </p14:nvContentPartPr>
              <p14:xfrm>
                <a:off x="10577127" y="798382"/>
                <a:ext cx="246960" cy="189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6C6FCBA-8241-7CE0-3D5F-6641C04B90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68487" y="789382"/>
                  <a:ext cx="264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256A7BD-0316-AA86-985B-DC6FD8CC939A}"/>
                    </a:ext>
                  </a:extLst>
                </p14:cNvPr>
                <p14:cNvContentPartPr/>
                <p14:nvPr/>
              </p14:nvContentPartPr>
              <p14:xfrm>
                <a:off x="10973487" y="767782"/>
                <a:ext cx="264960" cy="2052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256A7BD-0316-AA86-985B-DC6FD8CC939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64487" y="758782"/>
                  <a:ext cx="28260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3804B91D-121A-0555-3156-BA2B8D899CC7}"/>
                  </a:ext>
                </a:extLst>
              </p14:cNvPr>
              <p14:cNvContentPartPr/>
              <p14:nvPr/>
            </p14:nvContentPartPr>
            <p14:xfrm>
              <a:off x="6972087" y="1791622"/>
              <a:ext cx="3138840" cy="1069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3804B91D-121A-0555-3156-BA2B8D899CC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63447" y="1782982"/>
                <a:ext cx="31564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9DE8512D-080B-8E83-0C92-7DA65EC627C9}"/>
                  </a:ext>
                </a:extLst>
              </p14:cNvPr>
              <p14:cNvContentPartPr/>
              <p14:nvPr/>
            </p14:nvContentPartPr>
            <p14:xfrm>
              <a:off x="7928967" y="2060182"/>
              <a:ext cx="132840" cy="2757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9DE8512D-080B-8E83-0C92-7DA65EC627C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19967" y="2051542"/>
                <a:ext cx="1504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4ACA4225-7B4A-3963-371E-52A9007CFF90}"/>
                  </a:ext>
                </a:extLst>
              </p14:cNvPr>
              <p14:cNvContentPartPr/>
              <p14:nvPr/>
            </p14:nvContentPartPr>
            <p14:xfrm>
              <a:off x="8360967" y="2086102"/>
              <a:ext cx="104760" cy="2476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4ACA4225-7B4A-3963-371E-52A9007CFF9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351967" y="2077102"/>
                <a:ext cx="1224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6B750614-D652-C8B1-FF31-F1897BE9CD59}"/>
                  </a:ext>
                </a:extLst>
              </p14:cNvPr>
              <p14:cNvContentPartPr/>
              <p14:nvPr/>
            </p14:nvContentPartPr>
            <p14:xfrm>
              <a:off x="8903847" y="2186182"/>
              <a:ext cx="153720" cy="5436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6B750614-D652-C8B1-FF31-F1897BE9CD5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895207" y="2177542"/>
                <a:ext cx="171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107B66B-FBBC-BC75-8CF1-2405195E6874}"/>
                  </a:ext>
                </a:extLst>
              </p14:cNvPr>
              <p14:cNvContentPartPr/>
              <p14:nvPr/>
            </p14:nvContentPartPr>
            <p14:xfrm>
              <a:off x="8930847" y="2289862"/>
              <a:ext cx="104760" cy="169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107B66B-FBBC-BC75-8CF1-2405195E687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921847" y="2281222"/>
                <a:ext cx="12240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4C7F5CA5-98CF-4AB9-6CC1-11D0810704D2}"/>
              </a:ext>
            </a:extLst>
          </p:cNvPr>
          <p:cNvGrpSpPr/>
          <p:nvPr/>
        </p:nvGrpSpPr>
        <p:grpSpPr>
          <a:xfrm>
            <a:off x="9291927" y="2025622"/>
            <a:ext cx="1386000" cy="510120"/>
            <a:chOff x="9291927" y="2025622"/>
            <a:chExt cx="138600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38E149E-EB22-545A-DF8A-4D21452A53CD}"/>
                    </a:ext>
                  </a:extLst>
                </p14:cNvPr>
                <p14:cNvContentPartPr/>
                <p14:nvPr/>
              </p14:nvContentPartPr>
              <p14:xfrm>
                <a:off x="9291927" y="2106262"/>
                <a:ext cx="182880" cy="2397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38E149E-EB22-545A-DF8A-4D21452A5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282927" y="2097262"/>
                  <a:ext cx="200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E9F3D3F-FA47-0108-9DCB-CA237E4C0267}"/>
                    </a:ext>
                  </a:extLst>
                </p14:cNvPr>
                <p14:cNvContentPartPr/>
                <p14:nvPr/>
              </p14:nvContentPartPr>
              <p14:xfrm>
                <a:off x="9644007" y="2165662"/>
                <a:ext cx="154080" cy="1155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E9F3D3F-FA47-0108-9DCB-CA237E4C026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635007" y="2156662"/>
                  <a:ext cx="171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523C9DD-4F19-F2E1-D4FF-051E7A731A3D}"/>
                    </a:ext>
                  </a:extLst>
                </p14:cNvPr>
                <p14:cNvContentPartPr/>
                <p14:nvPr/>
              </p14:nvContentPartPr>
              <p14:xfrm>
                <a:off x="9675327" y="2133622"/>
                <a:ext cx="186120" cy="402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523C9DD-4F19-F2E1-D4FF-051E7A731A3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66687" y="2124622"/>
                  <a:ext cx="2037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BAAD7F7-200D-9DE3-4A5C-9E56DA392F7F}"/>
                    </a:ext>
                  </a:extLst>
                </p14:cNvPr>
                <p14:cNvContentPartPr/>
                <p14:nvPr/>
              </p14:nvContentPartPr>
              <p14:xfrm>
                <a:off x="9955767" y="2046502"/>
                <a:ext cx="109080" cy="273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BAAD7F7-200D-9DE3-4A5C-9E56DA392F7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46767" y="2037862"/>
                  <a:ext cx="126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1B52159-0CA7-8FAC-4A07-09990C5037C1}"/>
                    </a:ext>
                  </a:extLst>
                </p14:cNvPr>
                <p14:cNvContentPartPr/>
                <p14:nvPr/>
              </p14:nvContentPartPr>
              <p14:xfrm>
                <a:off x="10131807" y="2062342"/>
                <a:ext cx="158400" cy="1548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1B52159-0CA7-8FAC-4A07-09990C5037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22807" y="2053702"/>
                  <a:ext cx="176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287A1A4-3DCF-D21C-7862-917D21CD8F76}"/>
                    </a:ext>
                  </a:extLst>
                </p14:cNvPr>
                <p14:cNvContentPartPr/>
                <p14:nvPr/>
              </p14:nvContentPartPr>
              <p14:xfrm>
                <a:off x="10190487" y="2197702"/>
                <a:ext cx="167400" cy="93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287A1A4-3DCF-D21C-7862-917D21CD8F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81487" y="2188702"/>
                  <a:ext cx="185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5A9FD52-4AE2-A7BC-A6B7-F5143BB5D6FD}"/>
                    </a:ext>
                  </a:extLst>
                </p14:cNvPr>
                <p14:cNvContentPartPr/>
                <p14:nvPr/>
              </p14:nvContentPartPr>
              <p14:xfrm>
                <a:off x="10434927" y="2081422"/>
                <a:ext cx="151560" cy="1472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5A9FD52-4AE2-A7BC-A6B7-F5143BB5D6F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25927" y="2072782"/>
                  <a:ext cx="169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A43046B-C9EA-0C36-9CCE-FD86BA47D0FC}"/>
                    </a:ext>
                  </a:extLst>
                </p14:cNvPr>
                <p14:cNvContentPartPr/>
                <p14:nvPr/>
              </p14:nvContentPartPr>
              <p14:xfrm>
                <a:off x="10562007" y="2025622"/>
                <a:ext cx="115920" cy="3096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A43046B-C9EA-0C36-9CCE-FD86BA47D0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53007" y="2016982"/>
                  <a:ext cx="13356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B18D7C38-56AE-E9F9-F026-33169212CA1A}"/>
                  </a:ext>
                </a:extLst>
              </p14:cNvPr>
              <p14:cNvContentPartPr/>
              <p14:nvPr/>
            </p14:nvContentPartPr>
            <p14:xfrm>
              <a:off x="6727287" y="1448542"/>
              <a:ext cx="3677040" cy="47088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B18D7C38-56AE-E9F9-F026-33169212CA1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718647" y="1439542"/>
                <a:ext cx="3694680" cy="48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44BC59E7-0944-003A-002E-90B641F5547A}"/>
              </a:ext>
            </a:extLst>
          </p:cNvPr>
          <p:cNvGrpSpPr/>
          <p:nvPr/>
        </p:nvGrpSpPr>
        <p:grpSpPr>
          <a:xfrm>
            <a:off x="4991727" y="1486342"/>
            <a:ext cx="6550920" cy="2687400"/>
            <a:chOff x="4991727" y="1486342"/>
            <a:chExt cx="6550920" cy="26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1CB4D17-26B8-342D-3086-BEF9EA90307D}"/>
                    </a:ext>
                  </a:extLst>
                </p14:cNvPr>
                <p14:cNvContentPartPr/>
                <p14:nvPr/>
              </p14:nvContentPartPr>
              <p14:xfrm>
                <a:off x="4991727" y="3682342"/>
                <a:ext cx="5040" cy="60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1CB4D17-26B8-342D-3086-BEF9EA90307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83087" y="3673702"/>
                  <a:ext cx="22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285098F-4FE3-C086-40EE-3CFD96EA5D30}"/>
                    </a:ext>
                  </a:extLst>
                </p14:cNvPr>
                <p14:cNvContentPartPr/>
                <p14:nvPr/>
              </p14:nvContentPartPr>
              <p14:xfrm>
                <a:off x="4996407" y="2852182"/>
                <a:ext cx="9720" cy="573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285098F-4FE3-C086-40EE-3CFD96EA5D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87767" y="2843542"/>
                  <a:ext cx="2736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782BC67-9ADE-AA5E-E449-B7EC6E256CC2}"/>
                    </a:ext>
                  </a:extLst>
                </p14:cNvPr>
                <p14:cNvContentPartPr/>
                <p14:nvPr/>
              </p14:nvContentPartPr>
              <p14:xfrm>
                <a:off x="5410767" y="2779462"/>
                <a:ext cx="5040" cy="38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782BC67-9ADE-AA5E-E449-B7EC6E256C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01767" y="2770822"/>
                  <a:ext cx="22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3CAC768-E2C9-8AD7-6782-69F43671F35C}"/>
                    </a:ext>
                  </a:extLst>
                </p14:cNvPr>
                <p14:cNvContentPartPr/>
                <p14:nvPr/>
              </p14:nvContentPartPr>
              <p14:xfrm>
                <a:off x="5407167" y="3051622"/>
                <a:ext cx="7560" cy="424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3CAC768-E2C9-8AD7-6782-69F43671F3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98167" y="3042622"/>
                  <a:ext cx="252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8420192-96EC-6F92-0DE4-AE15507BCF0E}"/>
                    </a:ext>
                  </a:extLst>
                </p14:cNvPr>
                <p14:cNvContentPartPr/>
                <p14:nvPr/>
              </p14:nvContentPartPr>
              <p14:xfrm>
                <a:off x="5007207" y="2839942"/>
                <a:ext cx="360000" cy="24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8420192-96EC-6F92-0DE4-AE15507BCF0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98567" y="2830942"/>
                  <a:ext cx="377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3B595AE-6698-3AF3-AE65-877780FC8E7F}"/>
                    </a:ext>
                  </a:extLst>
                </p14:cNvPr>
                <p14:cNvContentPartPr/>
                <p14:nvPr/>
              </p14:nvContentPartPr>
              <p14:xfrm>
                <a:off x="5570967" y="2696662"/>
                <a:ext cx="102960" cy="138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3B595AE-6698-3AF3-AE65-877780FC8E7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61967" y="2688022"/>
                  <a:ext cx="120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CAB0113-5F94-1AE9-DD34-5B06E0D4328A}"/>
                    </a:ext>
                  </a:extLst>
                </p14:cNvPr>
                <p14:cNvContentPartPr/>
                <p14:nvPr/>
              </p14:nvContentPartPr>
              <p14:xfrm>
                <a:off x="5637207" y="2702062"/>
                <a:ext cx="77040" cy="108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CAB0113-5F94-1AE9-DD34-5B06E0D4328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28567" y="2693422"/>
                  <a:ext cx="94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0EED1BD-412F-8A8E-FD95-2425A6AC2042}"/>
                    </a:ext>
                  </a:extLst>
                </p14:cNvPr>
                <p14:cNvContentPartPr/>
                <p14:nvPr/>
              </p14:nvContentPartPr>
              <p14:xfrm>
                <a:off x="5575287" y="2715382"/>
                <a:ext cx="304200" cy="111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0EED1BD-412F-8A8E-FD95-2425A6AC204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66647" y="2706742"/>
                  <a:ext cx="321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24E1419-277B-087C-9178-38CB15A8D790}"/>
                    </a:ext>
                  </a:extLst>
                </p14:cNvPr>
                <p14:cNvContentPartPr/>
                <p14:nvPr/>
              </p14:nvContentPartPr>
              <p14:xfrm>
                <a:off x="5828727" y="2661742"/>
                <a:ext cx="90000" cy="220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24E1419-277B-087C-9178-38CB15A8D79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19727" y="2653102"/>
                  <a:ext cx="107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5560560-FEE2-EC9B-D876-0E87A765C844}"/>
                    </a:ext>
                  </a:extLst>
                </p14:cNvPr>
                <p14:cNvContentPartPr/>
                <p14:nvPr/>
              </p14:nvContentPartPr>
              <p14:xfrm>
                <a:off x="5936367" y="2776582"/>
                <a:ext cx="147240" cy="117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5560560-FEE2-EC9B-D876-0E87A765C84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27727" y="2767942"/>
                  <a:ext cx="164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90779F7-7B1E-1C2D-78AB-CE598691919A}"/>
                    </a:ext>
                  </a:extLst>
                </p14:cNvPr>
                <p14:cNvContentPartPr/>
                <p14:nvPr/>
              </p14:nvContentPartPr>
              <p14:xfrm>
                <a:off x="6017367" y="1486342"/>
                <a:ext cx="972720" cy="2128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90779F7-7B1E-1C2D-78AB-CE598691919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08367" y="1477342"/>
                  <a:ext cx="990360" cy="21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AE08A6F-6A81-8535-857C-55C3B52102CD}"/>
                    </a:ext>
                  </a:extLst>
                </p14:cNvPr>
                <p14:cNvContentPartPr/>
                <p14:nvPr/>
              </p14:nvContentPartPr>
              <p14:xfrm>
                <a:off x="6136887" y="3473902"/>
                <a:ext cx="186480" cy="240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AE08A6F-6A81-8535-857C-55C3B52102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27887" y="3465262"/>
                  <a:ext cx="204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5DF705E-4B7E-AEFC-E1B4-DCDEB9763393}"/>
                    </a:ext>
                  </a:extLst>
                </p14:cNvPr>
                <p14:cNvContentPartPr/>
                <p14:nvPr/>
              </p14:nvContentPartPr>
              <p14:xfrm>
                <a:off x="5861127" y="3941542"/>
                <a:ext cx="198720" cy="230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5DF705E-4B7E-AEFC-E1B4-DCDEB976339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52487" y="3932542"/>
                  <a:ext cx="216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99E9A03-C000-5E6F-5024-146A118B505B}"/>
                    </a:ext>
                  </a:extLst>
                </p14:cNvPr>
                <p14:cNvContentPartPr/>
                <p14:nvPr/>
              </p14:nvContentPartPr>
              <p14:xfrm>
                <a:off x="5886327" y="4155742"/>
                <a:ext cx="195840" cy="18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99E9A03-C000-5E6F-5024-146A118B505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77687" y="4146742"/>
                  <a:ext cx="213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1D4EFD2-4EB9-FD42-3AF9-B8EAAC58A14F}"/>
                    </a:ext>
                  </a:extLst>
                </p14:cNvPr>
                <p14:cNvContentPartPr/>
                <p14:nvPr/>
              </p14:nvContentPartPr>
              <p14:xfrm>
                <a:off x="6112047" y="3947662"/>
                <a:ext cx="167400" cy="214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1D4EFD2-4EB9-FD42-3AF9-B8EAAC58A14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03407" y="3939022"/>
                  <a:ext cx="185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3E2B9CB-70C9-C591-0DA9-41D413813B8B}"/>
                    </a:ext>
                  </a:extLst>
                </p14:cNvPr>
                <p14:cNvContentPartPr/>
                <p14:nvPr/>
              </p14:nvContentPartPr>
              <p14:xfrm>
                <a:off x="6268647" y="4026502"/>
                <a:ext cx="127800" cy="144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3E2B9CB-70C9-C591-0DA9-41D413813B8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60007" y="4017502"/>
                  <a:ext cx="145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8EFA051-943F-85F2-8C5D-0FB6263E5A2B}"/>
                    </a:ext>
                  </a:extLst>
                </p14:cNvPr>
                <p14:cNvContentPartPr/>
                <p14:nvPr/>
              </p14:nvContentPartPr>
              <p14:xfrm>
                <a:off x="6434247" y="3880702"/>
                <a:ext cx="218520" cy="163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8EFA051-943F-85F2-8C5D-0FB6263E5A2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25607" y="3871702"/>
                  <a:ext cx="236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80F5B43-EF09-845D-EFCA-6AFFB26ED3EB}"/>
                    </a:ext>
                  </a:extLst>
                </p14:cNvPr>
                <p14:cNvContentPartPr/>
                <p14:nvPr/>
              </p14:nvContentPartPr>
              <p14:xfrm>
                <a:off x="6748167" y="3756142"/>
                <a:ext cx="140760" cy="264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80F5B43-EF09-845D-EFCA-6AFFB26ED3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39167" y="3747142"/>
                  <a:ext cx="158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9140566-A45A-4087-BF2F-4F2D3C691FE6}"/>
                    </a:ext>
                  </a:extLst>
                </p14:cNvPr>
                <p14:cNvContentPartPr/>
                <p14:nvPr/>
              </p14:nvContentPartPr>
              <p14:xfrm>
                <a:off x="6864447" y="3772342"/>
                <a:ext cx="106560" cy="222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9140566-A45A-4087-BF2F-4F2D3C691FE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55447" y="3763342"/>
                  <a:ext cx="124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C85D955-3A94-D4DE-5BA7-BF16933277A2}"/>
                    </a:ext>
                  </a:extLst>
                </p14:cNvPr>
                <p14:cNvContentPartPr/>
                <p14:nvPr/>
              </p14:nvContentPartPr>
              <p14:xfrm>
                <a:off x="6768687" y="3991582"/>
                <a:ext cx="171720" cy="47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C85D955-3A94-D4DE-5BA7-BF16933277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60047" y="3982582"/>
                  <a:ext cx="189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717E95B-03B8-668E-CFA9-51F61AA4CDD7}"/>
                    </a:ext>
                  </a:extLst>
                </p14:cNvPr>
                <p14:cNvContentPartPr/>
                <p14:nvPr/>
              </p14:nvContentPartPr>
              <p14:xfrm>
                <a:off x="7038327" y="3858382"/>
                <a:ext cx="146520" cy="75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717E95B-03B8-668E-CFA9-51F61AA4CDD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29327" y="3849742"/>
                  <a:ext cx="164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2A87DF3-7A3C-BF1A-86B4-D4E3F4E64A7E}"/>
                    </a:ext>
                  </a:extLst>
                </p14:cNvPr>
                <p14:cNvContentPartPr/>
                <p14:nvPr/>
              </p14:nvContentPartPr>
              <p14:xfrm>
                <a:off x="7147047" y="3815182"/>
                <a:ext cx="51480" cy="286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2A87DF3-7A3C-BF1A-86B4-D4E3F4E64A7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38407" y="3806182"/>
                  <a:ext cx="69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BE0A58F-43BB-1C4B-C03E-00ADEAB7FEC4}"/>
                    </a:ext>
                  </a:extLst>
                </p14:cNvPr>
                <p14:cNvContentPartPr/>
                <p14:nvPr/>
              </p14:nvContentPartPr>
              <p14:xfrm>
                <a:off x="7257927" y="3918862"/>
                <a:ext cx="92880" cy="228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BE0A58F-43BB-1C4B-C03E-00ADEAB7FEC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49287" y="3909862"/>
                  <a:ext cx="110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7607BAE-4890-A30F-3099-3A8468F436B7}"/>
                    </a:ext>
                  </a:extLst>
                </p14:cNvPr>
                <p14:cNvContentPartPr/>
                <p14:nvPr/>
              </p14:nvContentPartPr>
              <p14:xfrm>
                <a:off x="7584447" y="2251702"/>
                <a:ext cx="165960" cy="738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7607BAE-4890-A30F-3099-3A8468F436B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75807" y="2243062"/>
                  <a:ext cx="183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C4DC461-0FF8-CDCE-F5AA-E28BBB021EA4}"/>
                    </a:ext>
                  </a:extLst>
                </p14:cNvPr>
                <p14:cNvContentPartPr/>
                <p14:nvPr/>
              </p14:nvContentPartPr>
              <p14:xfrm>
                <a:off x="7692447" y="2181142"/>
                <a:ext cx="101880" cy="309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C4DC461-0FF8-CDCE-F5AA-E28BBB021EA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83807" y="2172142"/>
                  <a:ext cx="1195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8C33B23-1FEC-F005-7AB5-5832372AC110}"/>
                    </a:ext>
                  </a:extLst>
                </p14:cNvPr>
                <p14:cNvContentPartPr/>
                <p14:nvPr/>
              </p14:nvContentPartPr>
              <p14:xfrm>
                <a:off x="7884327" y="2092222"/>
                <a:ext cx="110520" cy="277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8C33B23-1FEC-F005-7AB5-5832372AC11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75327" y="2083582"/>
                  <a:ext cx="128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5945193-46C4-D8C7-CBEA-EC6C9D5254D5}"/>
                    </a:ext>
                  </a:extLst>
                </p14:cNvPr>
                <p14:cNvContentPartPr/>
                <p14:nvPr/>
              </p14:nvContentPartPr>
              <p14:xfrm>
                <a:off x="8078727" y="2110582"/>
                <a:ext cx="158040" cy="182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5945193-46C4-D8C7-CBEA-EC6C9D5254D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69727" y="2101942"/>
                  <a:ext cx="175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315C3F2-D823-2A8D-A6B5-BC7408276935}"/>
                    </a:ext>
                  </a:extLst>
                </p14:cNvPr>
                <p14:cNvContentPartPr/>
                <p14:nvPr/>
              </p14:nvContentPartPr>
              <p14:xfrm>
                <a:off x="8156487" y="2239462"/>
                <a:ext cx="72720" cy="68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315C3F2-D823-2A8D-A6B5-BC740827693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47487" y="2230462"/>
                  <a:ext cx="90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645A548-6970-2FEF-8BE8-CE905D2193D1}"/>
                    </a:ext>
                  </a:extLst>
                </p14:cNvPr>
                <p14:cNvContentPartPr/>
                <p14:nvPr/>
              </p14:nvContentPartPr>
              <p14:xfrm>
                <a:off x="8348727" y="2274382"/>
                <a:ext cx="8640" cy="104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645A548-6970-2FEF-8BE8-CE905D2193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40087" y="2265742"/>
                  <a:ext cx="26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F3003E5-15F8-6914-78DE-3C15199E80AA}"/>
                    </a:ext>
                  </a:extLst>
                </p14:cNvPr>
                <p14:cNvContentPartPr/>
                <p14:nvPr/>
              </p14:nvContentPartPr>
              <p14:xfrm>
                <a:off x="8436927" y="2119582"/>
                <a:ext cx="153720" cy="207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F3003E5-15F8-6914-78DE-3C15199E80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28287" y="2110582"/>
                  <a:ext cx="171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06779C4-336F-B5D0-87EB-1F96418B668D}"/>
                    </a:ext>
                  </a:extLst>
                </p14:cNvPr>
                <p14:cNvContentPartPr/>
                <p14:nvPr/>
              </p14:nvContentPartPr>
              <p14:xfrm>
                <a:off x="8596047" y="2077822"/>
                <a:ext cx="102600" cy="323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06779C4-336F-B5D0-87EB-1F96418B668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87047" y="2068822"/>
                  <a:ext cx="1202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208AB37-8D3C-2B72-227B-8C015F70EE9C}"/>
                    </a:ext>
                  </a:extLst>
                </p14:cNvPr>
                <p14:cNvContentPartPr/>
                <p14:nvPr/>
              </p14:nvContentPartPr>
              <p14:xfrm>
                <a:off x="7674807" y="2563462"/>
                <a:ext cx="207720" cy="2584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208AB37-8D3C-2B72-227B-8C015F70EE9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65807" y="2554462"/>
                  <a:ext cx="225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053575C-F520-12D1-4337-4EA9CB46F64C}"/>
                    </a:ext>
                  </a:extLst>
                </p14:cNvPr>
                <p14:cNvContentPartPr/>
                <p14:nvPr/>
              </p14:nvContentPartPr>
              <p14:xfrm>
                <a:off x="7855527" y="2708182"/>
                <a:ext cx="173520" cy="946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053575C-F520-12D1-4337-4EA9CB46F64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46887" y="2699542"/>
                  <a:ext cx="191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594FD53-323E-45A1-4B3F-24D95F5DA3A1}"/>
                    </a:ext>
                  </a:extLst>
                </p14:cNvPr>
                <p14:cNvContentPartPr/>
                <p14:nvPr/>
              </p14:nvContentPartPr>
              <p14:xfrm>
                <a:off x="8108967" y="2583262"/>
                <a:ext cx="136440" cy="1998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594FD53-323E-45A1-4B3F-24D95F5DA3A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99967" y="2574622"/>
                  <a:ext cx="154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B720D5F-BD6E-BE37-C55C-D1B6C7D035B6}"/>
                    </a:ext>
                  </a:extLst>
                </p14:cNvPr>
                <p14:cNvContentPartPr/>
                <p14:nvPr/>
              </p14:nvContentPartPr>
              <p14:xfrm>
                <a:off x="8283567" y="2660662"/>
                <a:ext cx="80640" cy="128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B720D5F-BD6E-BE37-C55C-D1B6C7D035B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274567" y="2651662"/>
                  <a:ext cx="98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FADE53D-2B79-84C8-2E77-98DB7DB88051}"/>
                    </a:ext>
                  </a:extLst>
                </p14:cNvPr>
                <p14:cNvContentPartPr/>
                <p14:nvPr/>
              </p14:nvContentPartPr>
              <p14:xfrm>
                <a:off x="8393727" y="2672902"/>
                <a:ext cx="131400" cy="2134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FADE53D-2B79-84C8-2E77-98DB7DB8805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84727" y="2663902"/>
                  <a:ext cx="149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4D62A29-759F-8524-8EB6-D16D645FBBD0}"/>
                    </a:ext>
                  </a:extLst>
                </p14:cNvPr>
                <p14:cNvContentPartPr/>
                <p14:nvPr/>
              </p14:nvContentPartPr>
              <p14:xfrm>
                <a:off x="8524407" y="2652742"/>
                <a:ext cx="126360" cy="255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4D62A29-759F-8524-8EB6-D16D645FBBD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515407" y="2643742"/>
                  <a:ext cx="144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5819C46-8D7D-AEC2-376E-642DD8733CD8}"/>
                    </a:ext>
                  </a:extLst>
                </p14:cNvPr>
                <p14:cNvContentPartPr/>
                <p14:nvPr/>
              </p14:nvContentPartPr>
              <p14:xfrm>
                <a:off x="8665167" y="2562742"/>
                <a:ext cx="342720" cy="379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5819C46-8D7D-AEC2-376E-642DD8733CD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56527" y="2554102"/>
                  <a:ext cx="3603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04B61C5-C71D-5F06-6EC4-1AC90AAAD136}"/>
                    </a:ext>
                  </a:extLst>
                </p14:cNvPr>
                <p14:cNvContentPartPr/>
                <p14:nvPr/>
              </p14:nvContentPartPr>
              <p14:xfrm>
                <a:off x="8008887" y="3014542"/>
                <a:ext cx="101520" cy="189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04B61C5-C71D-5F06-6EC4-1AC90AAAD1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99887" y="3005902"/>
                  <a:ext cx="119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7361EB1-0E60-E925-7B6D-0C9C5E5EC432}"/>
                    </a:ext>
                  </a:extLst>
                </p14:cNvPr>
                <p14:cNvContentPartPr/>
                <p14:nvPr/>
              </p14:nvContentPartPr>
              <p14:xfrm>
                <a:off x="8162247" y="3067462"/>
                <a:ext cx="99000" cy="1335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7361EB1-0E60-E925-7B6D-0C9C5E5EC43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53607" y="3058822"/>
                  <a:ext cx="116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A6885CC-AE99-3E83-5502-0C1EC73AFB2A}"/>
                    </a:ext>
                  </a:extLst>
                </p14:cNvPr>
                <p14:cNvContentPartPr/>
                <p14:nvPr/>
              </p14:nvContentPartPr>
              <p14:xfrm>
                <a:off x="8306607" y="3009502"/>
                <a:ext cx="346680" cy="175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A6885CC-AE99-3E83-5502-0C1EC73AFB2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97967" y="3000862"/>
                  <a:ext cx="364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71F41CF-DBFA-A3CA-70F4-0AF8A9BFFFF5}"/>
                    </a:ext>
                  </a:extLst>
                </p14:cNvPr>
                <p14:cNvContentPartPr/>
                <p14:nvPr/>
              </p14:nvContentPartPr>
              <p14:xfrm>
                <a:off x="8456007" y="3015622"/>
                <a:ext cx="257400" cy="1620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71F41CF-DBFA-A3CA-70F4-0AF8A9BFFFF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47367" y="3006982"/>
                  <a:ext cx="275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2A25876-DC7C-8569-5E70-D291A7F7E4D1}"/>
                    </a:ext>
                  </a:extLst>
                </p14:cNvPr>
                <p14:cNvContentPartPr/>
                <p14:nvPr/>
              </p14:nvContentPartPr>
              <p14:xfrm>
                <a:off x="8746167" y="2936782"/>
                <a:ext cx="267480" cy="1969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2A25876-DC7C-8569-5E70-D291A7F7E4D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37527" y="2928142"/>
                  <a:ext cx="285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7FC2AFA-7A4C-F284-94C3-C3324EFEC7D9}"/>
                    </a:ext>
                  </a:extLst>
                </p14:cNvPr>
                <p14:cNvContentPartPr/>
                <p14:nvPr/>
              </p14:nvContentPartPr>
              <p14:xfrm>
                <a:off x="9233247" y="2597662"/>
                <a:ext cx="221760" cy="1688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7FC2AFA-7A4C-F284-94C3-C3324EFEC7D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24607" y="2589022"/>
                  <a:ext cx="239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B2C4F12-5B18-7905-BD3F-294C1951D649}"/>
                    </a:ext>
                  </a:extLst>
                </p14:cNvPr>
                <p14:cNvContentPartPr/>
                <p14:nvPr/>
              </p14:nvContentPartPr>
              <p14:xfrm>
                <a:off x="9425487" y="2657782"/>
                <a:ext cx="201600" cy="1083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B2C4F12-5B18-7905-BD3F-294C1951D64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16847" y="2648782"/>
                  <a:ext cx="21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85CC180-BAAD-5268-D33F-01DB527EFBA4}"/>
                    </a:ext>
                  </a:extLst>
                </p14:cNvPr>
                <p14:cNvContentPartPr/>
                <p14:nvPr/>
              </p14:nvContentPartPr>
              <p14:xfrm>
                <a:off x="9897807" y="2580382"/>
                <a:ext cx="19800" cy="1980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85CC180-BAAD-5268-D33F-01DB527EFBA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88807" y="2571382"/>
                  <a:ext cx="37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07A1DCD-49D0-E72E-949D-9532781AEB28}"/>
                    </a:ext>
                  </a:extLst>
                </p14:cNvPr>
                <p14:cNvContentPartPr/>
                <p14:nvPr/>
              </p14:nvContentPartPr>
              <p14:xfrm>
                <a:off x="9804927" y="2553382"/>
                <a:ext cx="200520" cy="2113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07A1DCD-49D0-E72E-949D-9532781AEB2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95927" y="2544742"/>
                  <a:ext cx="218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2428722-15DF-3A79-6E12-987CE60BC99B}"/>
                    </a:ext>
                  </a:extLst>
                </p14:cNvPr>
                <p14:cNvContentPartPr/>
                <p14:nvPr/>
              </p14:nvContentPartPr>
              <p14:xfrm>
                <a:off x="10049007" y="2651662"/>
                <a:ext cx="149400" cy="702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2428722-15DF-3A79-6E12-987CE60BC99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40367" y="2642662"/>
                  <a:ext cx="167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FCB0DF6-AF5F-38D9-8D68-83671008C2EF}"/>
                    </a:ext>
                  </a:extLst>
                </p14:cNvPr>
                <p14:cNvContentPartPr/>
                <p14:nvPr/>
              </p14:nvContentPartPr>
              <p14:xfrm>
                <a:off x="10297767" y="2639062"/>
                <a:ext cx="113760" cy="206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FCB0DF6-AF5F-38D9-8D68-83671008C2E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89127" y="2630062"/>
                  <a:ext cx="131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B7CA3C4-C908-2307-2193-CA655C4A309A}"/>
                    </a:ext>
                  </a:extLst>
                </p14:cNvPr>
                <p14:cNvContentPartPr/>
                <p14:nvPr/>
              </p14:nvContentPartPr>
              <p14:xfrm>
                <a:off x="10456167" y="2522062"/>
                <a:ext cx="275760" cy="205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B7CA3C4-C908-2307-2193-CA655C4A309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447167" y="2513062"/>
                  <a:ext cx="293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397B4D9-7C4B-E9A8-AAB1-FE4244DD3E9C}"/>
                    </a:ext>
                  </a:extLst>
                </p14:cNvPr>
                <p14:cNvContentPartPr/>
                <p14:nvPr/>
              </p14:nvContentPartPr>
              <p14:xfrm>
                <a:off x="10774767" y="2587942"/>
                <a:ext cx="72720" cy="128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397B4D9-7C4B-E9A8-AAB1-FE4244DD3E9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66127" y="2579302"/>
                  <a:ext cx="90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0069C86-49FA-193E-B77C-C7EE3C5A5F39}"/>
                    </a:ext>
                  </a:extLst>
                </p14:cNvPr>
                <p14:cNvContentPartPr/>
                <p14:nvPr/>
              </p14:nvContentPartPr>
              <p14:xfrm>
                <a:off x="9262767" y="2980342"/>
                <a:ext cx="405360" cy="147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0069C86-49FA-193E-B77C-C7EE3C5A5F3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53767" y="2971342"/>
                  <a:ext cx="423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67EB466-5C0A-62F8-9830-FEBB1996B164}"/>
                    </a:ext>
                  </a:extLst>
                </p14:cNvPr>
                <p14:cNvContentPartPr/>
                <p14:nvPr/>
              </p14:nvContentPartPr>
              <p14:xfrm>
                <a:off x="9632127" y="2981422"/>
                <a:ext cx="30960" cy="21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67EB466-5C0A-62F8-9830-FEBB1996B16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623127" y="2972422"/>
                  <a:ext cx="48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65D9031-C964-D25A-04D9-B8F9AA8BC059}"/>
                    </a:ext>
                  </a:extLst>
                </p14:cNvPr>
                <p14:cNvContentPartPr/>
                <p14:nvPr/>
              </p14:nvContentPartPr>
              <p14:xfrm>
                <a:off x="9747327" y="2998342"/>
                <a:ext cx="201600" cy="1015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65D9031-C964-D25A-04D9-B8F9AA8BC05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38327" y="2989702"/>
                  <a:ext cx="219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31B5AA3-40D6-A7AA-CBD5-6E33476C34F3}"/>
                    </a:ext>
                  </a:extLst>
                </p14:cNvPr>
                <p14:cNvContentPartPr/>
                <p14:nvPr/>
              </p14:nvContentPartPr>
              <p14:xfrm>
                <a:off x="10203087" y="2892862"/>
                <a:ext cx="166320" cy="2167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31B5AA3-40D6-A7AA-CBD5-6E33476C34F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94447" y="2884222"/>
                  <a:ext cx="183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DE100ED-957A-B294-3AE7-A2A722951AC7}"/>
                    </a:ext>
                  </a:extLst>
                </p14:cNvPr>
                <p14:cNvContentPartPr/>
                <p14:nvPr/>
              </p14:nvContentPartPr>
              <p14:xfrm>
                <a:off x="10353567" y="2983582"/>
                <a:ext cx="174240" cy="795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DE100ED-957A-B294-3AE7-A2A722951AC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344567" y="2974582"/>
                  <a:ext cx="191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DD4B6E7-7125-0CF5-2B6A-91AB537ED9AE}"/>
                    </a:ext>
                  </a:extLst>
                </p14:cNvPr>
                <p14:cNvContentPartPr/>
                <p14:nvPr/>
              </p14:nvContentPartPr>
              <p14:xfrm>
                <a:off x="10565967" y="2892862"/>
                <a:ext cx="167040" cy="151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DD4B6E7-7125-0CF5-2B6A-91AB537ED9A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557327" y="2883862"/>
                  <a:ext cx="184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F36F2E5-DB4C-06A6-0F50-E52513727F66}"/>
                    </a:ext>
                  </a:extLst>
                </p14:cNvPr>
                <p14:cNvContentPartPr/>
                <p14:nvPr/>
              </p14:nvContentPartPr>
              <p14:xfrm>
                <a:off x="10748487" y="2976742"/>
                <a:ext cx="58320" cy="658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F36F2E5-DB4C-06A6-0F50-E52513727F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39487" y="2967742"/>
                  <a:ext cx="75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B159862-EFA8-04FC-FB5A-04621CF9D7C6}"/>
                    </a:ext>
                  </a:extLst>
                </p14:cNvPr>
                <p14:cNvContentPartPr/>
                <p14:nvPr/>
              </p14:nvContentPartPr>
              <p14:xfrm>
                <a:off x="10830207" y="2970982"/>
                <a:ext cx="113400" cy="1882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B159862-EFA8-04FC-FB5A-04621CF9D7C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821567" y="2961982"/>
                  <a:ext cx="131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F7F26F-DB12-357D-9878-720123F0229E}"/>
                    </a:ext>
                  </a:extLst>
                </p14:cNvPr>
                <p14:cNvContentPartPr/>
                <p14:nvPr/>
              </p14:nvContentPartPr>
              <p14:xfrm>
                <a:off x="10944327" y="2954422"/>
                <a:ext cx="113400" cy="227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F7F26F-DB12-357D-9878-720123F0229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35687" y="2945782"/>
                  <a:ext cx="131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3D790BB-F2FC-9549-383E-D8F0D6237AED}"/>
                    </a:ext>
                  </a:extLst>
                </p14:cNvPr>
                <p14:cNvContentPartPr/>
                <p14:nvPr/>
              </p14:nvContentPartPr>
              <p14:xfrm>
                <a:off x="11121087" y="2794942"/>
                <a:ext cx="421560" cy="436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3D790BB-F2FC-9549-383E-D8F0D6237AE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12087" y="2786302"/>
                  <a:ext cx="4392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8B195FE-8596-AF7B-29A7-C3642CD62B26}"/>
                    </a:ext>
                  </a:extLst>
                </p14:cNvPr>
                <p14:cNvContentPartPr/>
                <p14:nvPr/>
              </p14:nvContentPartPr>
              <p14:xfrm>
                <a:off x="8102127" y="3369862"/>
                <a:ext cx="242280" cy="1519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8B195FE-8596-AF7B-29A7-C3642CD62B2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93487" y="3360862"/>
                  <a:ext cx="259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B1B090D-0BB8-0C85-3F29-F885BD1549ED}"/>
                    </a:ext>
                  </a:extLst>
                </p14:cNvPr>
                <p14:cNvContentPartPr/>
                <p14:nvPr/>
              </p14:nvContentPartPr>
              <p14:xfrm>
                <a:off x="8360607" y="3386782"/>
                <a:ext cx="128880" cy="1022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B1B090D-0BB8-0C85-3F29-F885BD1549E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51967" y="3378142"/>
                  <a:ext cx="146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4773101-D8DD-505B-2A45-8AA7E546D644}"/>
                    </a:ext>
                  </a:extLst>
                </p14:cNvPr>
                <p14:cNvContentPartPr/>
                <p14:nvPr/>
              </p14:nvContentPartPr>
              <p14:xfrm>
                <a:off x="8179527" y="3263662"/>
                <a:ext cx="6120" cy="1850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4773101-D8DD-505B-2A45-8AA7E546D64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70887" y="3254662"/>
                  <a:ext cx="23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1C6FDEE-115C-2C34-6B3C-C7A690DBFED8}"/>
                    </a:ext>
                  </a:extLst>
                </p14:cNvPr>
                <p14:cNvContentPartPr/>
                <p14:nvPr/>
              </p14:nvContentPartPr>
              <p14:xfrm>
                <a:off x="8620527" y="3271942"/>
                <a:ext cx="149760" cy="1904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1C6FDEE-115C-2C34-6B3C-C7A690DBFED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611527" y="3263302"/>
                  <a:ext cx="167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BC9F497-5659-4653-7E6F-E3C92AFC0D91}"/>
                    </a:ext>
                  </a:extLst>
                </p14:cNvPr>
                <p14:cNvContentPartPr/>
                <p14:nvPr/>
              </p14:nvContentPartPr>
              <p14:xfrm>
                <a:off x="8799087" y="3254302"/>
                <a:ext cx="239760" cy="2026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BC9F497-5659-4653-7E6F-E3C92AFC0D9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90447" y="3245302"/>
                  <a:ext cx="257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F98895A-D724-36EE-92F5-2AE855B091C3}"/>
                    </a:ext>
                  </a:extLst>
                </p14:cNvPr>
                <p14:cNvContentPartPr/>
                <p14:nvPr/>
              </p14:nvContentPartPr>
              <p14:xfrm>
                <a:off x="9142527" y="3294622"/>
                <a:ext cx="125280" cy="267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F98895A-D724-36EE-92F5-2AE855B091C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33527" y="3285622"/>
                  <a:ext cx="142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20FFA32-4422-DAF7-8529-1890F0CE17D5}"/>
                    </a:ext>
                  </a:extLst>
                </p14:cNvPr>
                <p14:cNvContentPartPr/>
                <p14:nvPr/>
              </p14:nvContentPartPr>
              <p14:xfrm>
                <a:off x="9322167" y="3211822"/>
                <a:ext cx="273600" cy="227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20FFA32-4422-DAF7-8529-1890F0CE17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13527" y="3202822"/>
                  <a:ext cx="291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7A7F33E-F33C-0A19-D96D-DE46A0863C11}"/>
                    </a:ext>
                  </a:extLst>
                </p14:cNvPr>
                <p14:cNvContentPartPr/>
                <p14:nvPr/>
              </p14:nvContentPartPr>
              <p14:xfrm>
                <a:off x="9596847" y="3282382"/>
                <a:ext cx="106920" cy="1357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7A7F33E-F33C-0A19-D96D-DE46A0863C1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88207" y="3273382"/>
                  <a:ext cx="124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F648FEC-5583-9211-10D3-23427193B564}"/>
                    </a:ext>
                  </a:extLst>
                </p14:cNvPr>
                <p14:cNvContentPartPr/>
                <p14:nvPr/>
              </p14:nvContentPartPr>
              <p14:xfrm>
                <a:off x="7099527" y="1871902"/>
                <a:ext cx="1467720" cy="1964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F648FEC-5583-9211-10D3-23427193B56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90887" y="1863262"/>
                  <a:ext cx="1485360" cy="19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A93D059-9F27-868A-F687-F6ECD474A58D}"/>
                    </a:ext>
                  </a:extLst>
                </p14:cNvPr>
                <p14:cNvContentPartPr/>
                <p14:nvPr/>
              </p14:nvContentPartPr>
              <p14:xfrm>
                <a:off x="8527287" y="3712222"/>
                <a:ext cx="185040" cy="2548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A93D059-9F27-868A-F687-F6ECD474A58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18647" y="3703582"/>
                  <a:ext cx="202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21A4E79-0070-8D2F-D229-9BD5145F0820}"/>
                    </a:ext>
                  </a:extLst>
                </p14:cNvPr>
                <p14:cNvContentPartPr/>
                <p14:nvPr/>
              </p14:nvContentPartPr>
              <p14:xfrm>
                <a:off x="8872167" y="3634822"/>
                <a:ext cx="118440" cy="176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21A4E79-0070-8D2F-D229-9BD5145F082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863167" y="3625822"/>
                  <a:ext cx="136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189B55A-4D4F-C133-EDA3-D2C409767080}"/>
                    </a:ext>
                  </a:extLst>
                </p14:cNvPr>
                <p14:cNvContentPartPr/>
                <p14:nvPr/>
              </p14:nvContentPartPr>
              <p14:xfrm>
                <a:off x="9045327" y="3634822"/>
                <a:ext cx="246240" cy="131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189B55A-4D4F-C133-EDA3-D2C40976708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36327" y="3625822"/>
                  <a:ext cx="263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F195C69-01B2-3914-A046-0648B8357FD3}"/>
                    </a:ext>
                  </a:extLst>
                </p14:cNvPr>
                <p14:cNvContentPartPr/>
                <p14:nvPr/>
              </p14:nvContentPartPr>
              <p14:xfrm>
                <a:off x="9349887" y="3494782"/>
                <a:ext cx="300960" cy="203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F195C69-01B2-3914-A046-0648B8357FD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41247" y="3485782"/>
                  <a:ext cx="318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BF09485-76A0-D258-9735-98ECCEAE2EFB}"/>
                    </a:ext>
                  </a:extLst>
                </p14:cNvPr>
                <p14:cNvContentPartPr/>
                <p14:nvPr/>
              </p14:nvContentPartPr>
              <p14:xfrm>
                <a:off x="9784407" y="3488662"/>
                <a:ext cx="341640" cy="1310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BF09485-76A0-D258-9735-98ECCEAE2EF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75407" y="3479662"/>
                  <a:ext cx="359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ADC80B0-B1F2-6C74-4FE3-428F0E0B0575}"/>
                    </a:ext>
                  </a:extLst>
                </p14:cNvPr>
                <p14:cNvContentPartPr/>
                <p14:nvPr/>
              </p14:nvContentPartPr>
              <p14:xfrm>
                <a:off x="9957567" y="3418822"/>
                <a:ext cx="18360" cy="14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ADC80B0-B1F2-6C74-4FE3-428F0E0B057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948927" y="3409822"/>
                  <a:ext cx="3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E501C2A-BA85-3187-E95B-F7169784B6F0}"/>
                    </a:ext>
                  </a:extLst>
                </p14:cNvPr>
                <p14:cNvContentPartPr/>
                <p14:nvPr/>
              </p14:nvContentPartPr>
              <p14:xfrm>
                <a:off x="10099407" y="3476782"/>
                <a:ext cx="81720" cy="705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E501C2A-BA85-3187-E95B-F7169784B6F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90407" y="3468142"/>
                  <a:ext cx="99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389FFDA-3B81-ADDB-3614-77ABB66AF676}"/>
                    </a:ext>
                  </a:extLst>
                </p14:cNvPr>
                <p14:cNvContentPartPr/>
                <p14:nvPr/>
              </p14:nvContentPartPr>
              <p14:xfrm>
                <a:off x="10237287" y="3447262"/>
                <a:ext cx="285840" cy="694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389FFDA-3B81-ADDB-3614-77ABB66AF67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228287" y="3438622"/>
                  <a:ext cx="30348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B134512-18D0-FEA3-345F-A61EDF3FEC81}"/>
                  </a:ext>
                </a:extLst>
              </p14:cNvPr>
              <p14:cNvContentPartPr/>
              <p14:nvPr/>
            </p14:nvContentPartPr>
            <p14:xfrm>
              <a:off x="828687" y="1615942"/>
              <a:ext cx="615600" cy="438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B134512-18D0-FEA3-345F-A61EDF3FEC8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20047" y="1607302"/>
                <a:ext cx="63324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90E0D55-31CB-B8AC-87E0-E748ED0FD0B7}"/>
                  </a:ext>
                </a:extLst>
              </p14:cNvPr>
              <p14:cNvContentPartPr/>
              <p14:nvPr/>
            </p14:nvContentPartPr>
            <p14:xfrm>
              <a:off x="9371487" y="644302"/>
              <a:ext cx="280080" cy="676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90E0D55-31CB-B8AC-87E0-E748ED0FD0B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362847" y="635302"/>
                <a:ext cx="2977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74E8EB1-01E1-40EC-B89F-E464297F2A5F}"/>
                  </a:ext>
                </a:extLst>
              </p14:cNvPr>
              <p14:cNvContentPartPr/>
              <p14:nvPr/>
            </p14:nvContentPartPr>
            <p14:xfrm>
              <a:off x="9758127" y="231382"/>
              <a:ext cx="364320" cy="4798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74E8EB1-01E1-40EC-B89F-E464297F2A5F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749487" y="222382"/>
                <a:ext cx="3819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0D28487-04A3-11DF-71C6-32D8849181EB}"/>
                  </a:ext>
                </a:extLst>
              </p14:cNvPr>
              <p14:cNvContentPartPr/>
              <p14:nvPr/>
            </p14:nvContentPartPr>
            <p14:xfrm>
              <a:off x="827607" y="1705942"/>
              <a:ext cx="218880" cy="2991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0D28487-04A3-11DF-71C6-32D8849181E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18607" y="1696942"/>
                <a:ext cx="23652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06DAFA37-4ED7-1CBB-CB19-E7EA478A621D}"/>
              </a:ext>
            </a:extLst>
          </p:cNvPr>
          <p:cNvGrpSpPr/>
          <p:nvPr/>
        </p:nvGrpSpPr>
        <p:grpSpPr>
          <a:xfrm>
            <a:off x="10653807" y="3257902"/>
            <a:ext cx="1306800" cy="250200"/>
            <a:chOff x="10653807" y="3257902"/>
            <a:chExt cx="130680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842B985-9082-1F12-004A-11A1D57A84D2}"/>
                    </a:ext>
                  </a:extLst>
                </p14:cNvPr>
                <p14:cNvContentPartPr/>
                <p14:nvPr/>
              </p14:nvContentPartPr>
              <p14:xfrm>
                <a:off x="10653807" y="3370222"/>
                <a:ext cx="115920" cy="137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842B985-9082-1F12-004A-11A1D57A84D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44807" y="3361582"/>
                  <a:ext cx="133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8DE60EA-DBBE-3449-D8FE-66599F6987D3}"/>
                    </a:ext>
                  </a:extLst>
                </p14:cNvPr>
                <p14:cNvContentPartPr/>
                <p14:nvPr/>
              </p14:nvContentPartPr>
              <p14:xfrm>
                <a:off x="10820127" y="3382462"/>
                <a:ext cx="62640" cy="1051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8DE60EA-DBBE-3449-D8FE-66599F6987D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11127" y="3373462"/>
                  <a:ext cx="80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570352A-1B49-72C9-BCA1-D186DCE04B7B}"/>
                    </a:ext>
                  </a:extLst>
                </p14:cNvPr>
                <p14:cNvContentPartPr/>
                <p14:nvPr/>
              </p14:nvContentPartPr>
              <p14:xfrm>
                <a:off x="10929927" y="3257902"/>
                <a:ext cx="139320" cy="2268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570352A-1B49-72C9-BCA1-D186DCE04B7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21287" y="3249262"/>
                  <a:ext cx="156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35CB86D-B260-33BF-0935-42904D315358}"/>
                    </a:ext>
                  </a:extLst>
                </p14:cNvPr>
                <p14:cNvContentPartPr/>
                <p14:nvPr/>
              </p14:nvContentPartPr>
              <p14:xfrm>
                <a:off x="11104887" y="3259702"/>
                <a:ext cx="96840" cy="181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35CB86D-B260-33BF-0935-42904D31535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96247" y="3250702"/>
                  <a:ext cx="114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7DFEFCB-E829-0114-94E4-6B736F8797FC}"/>
                    </a:ext>
                  </a:extLst>
                </p14:cNvPr>
                <p14:cNvContentPartPr/>
                <p14:nvPr/>
              </p14:nvContentPartPr>
              <p14:xfrm>
                <a:off x="11155287" y="3398302"/>
                <a:ext cx="46800" cy="626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7DFEFCB-E829-0114-94E4-6B736F8797F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46287" y="3389302"/>
                  <a:ext cx="64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FF7B7A1-B8F9-7927-699E-4D109F70C0E6}"/>
                    </a:ext>
                  </a:extLst>
                </p14:cNvPr>
                <p14:cNvContentPartPr/>
                <p14:nvPr/>
              </p14:nvContentPartPr>
              <p14:xfrm>
                <a:off x="11245287" y="3332782"/>
                <a:ext cx="406080" cy="914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FF7B7A1-B8F9-7927-699E-4D109F70C0E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36287" y="3323782"/>
                  <a:ext cx="423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10C399A-F820-5E9D-BC94-B46C2FED3E5A}"/>
                    </a:ext>
                  </a:extLst>
                </p14:cNvPr>
                <p14:cNvContentPartPr/>
                <p14:nvPr/>
              </p14:nvContentPartPr>
              <p14:xfrm>
                <a:off x="11678367" y="3300742"/>
                <a:ext cx="282240" cy="986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10C399A-F820-5E9D-BC94-B46C2FED3E5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669727" y="3291742"/>
                  <a:ext cx="2998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A2EB37DA-E599-3310-4A23-011F0FB166F4}"/>
              </a:ext>
            </a:extLst>
          </p:cNvPr>
          <p:cNvGrpSpPr/>
          <p:nvPr/>
        </p:nvGrpSpPr>
        <p:grpSpPr>
          <a:xfrm>
            <a:off x="8989527" y="3799702"/>
            <a:ext cx="619200" cy="326160"/>
            <a:chOff x="8989527" y="3799702"/>
            <a:chExt cx="61920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8FAA4FC-CC7A-A81E-AB33-C841B281A46B}"/>
                    </a:ext>
                  </a:extLst>
                </p14:cNvPr>
                <p14:cNvContentPartPr/>
                <p14:nvPr/>
              </p14:nvContentPartPr>
              <p14:xfrm>
                <a:off x="8989527" y="3911662"/>
                <a:ext cx="152640" cy="2142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8FAA4FC-CC7A-A81E-AB33-C841B281A46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80887" y="3903022"/>
                  <a:ext cx="170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BCB34A0-B6DE-2243-152C-2826225CDBA7}"/>
                    </a:ext>
                  </a:extLst>
                </p14:cNvPr>
                <p14:cNvContentPartPr/>
                <p14:nvPr/>
              </p14:nvContentPartPr>
              <p14:xfrm>
                <a:off x="9169167" y="3952342"/>
                <a:ext cx="182160" cy="123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BCB34A0-B6DE-2243-152C-2826225CDBA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160167" y="3943702"/>
                  <a:ext cx="199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44CA9EE-6848-AD27-1408-DADC7B0E0FFB}"/>
                    </a:ext>
                  </a:extLst>
                </p14:cNvPr>
                <p14:cNvContentPartPr/>
                <p14:nvPr/>
              </p14:nvContentPartPr>
              <p14:xfrm>
                <a:off x="9381567" y="3854422"/>
                <a:ext cx="80640" cy="1688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44CA9EE-6848-AD27-1408-DADC7B0E0FF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72927" y="3845422"/>
                  <a:ext cx="98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A82B83E-B362-EFD0-CE87-1BBD61B92D1E}"/>
                    </a:ext>
                  </a:extLst>
                </p14:cNvPr>
                <p14:cNvContentPartPr/>
                <p14:nvPr/>
              </p14:nvContentPartPr>
              <p14:xfrm>
                <a:off x="9434847" y="3799702"/>
                <a:ext cx="173880" cy="2055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A82B83E-B362-EFD0-CE87-1BBD61B92D1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426207" y="3790702"/>
                  <a:ext cx="19152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F395DF6B-EB5D-0A2F-3C34-FACCB3C8E6F6}"/>
                  </a:ext>
                </a:extLst>
              </p14:cNvPr>
              <p14:cNvContentPartPr/>
              <p14:nvPr/>
            </p14:nvContentPartPr>
            <p14:xfrm>
              <a:off x="11501967" y="3555622"/>
              <a:ext cx="5400" cy="1728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F395DF6B-EB5D-0A2F-3C34-FACCB3C8E6F6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1492967" y="3546622"/>
                <a:ext cx="2304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7951E548-8799-2CEE-C591-1371F50D0A5F}"/>
              </a:ext>
            </a:extLst>
          </p:cNvPr>
          <p:cNvGrpSpPr/>
          <p:nvPr/>
        </p:nvGrpSpPr>
        <p:grpSpPr>
          <a:xfrm>
            <a:off x="9804927" y="3657142"/>
            <a:ext cx="1786680" cy="492840"/>
            <a:chOff x="9804927" y="3657142"/>
            <a:chExt cx="178668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F08452F-AE8C-389B-19A3-3A0DA2EEEC9A}"/>
                    </a:ext>
                  </a:extLst>
                </p14:cNvPr>
                <p14:cNvContentPartPr/>
                <p14:nvPr/>
              </p14:nvContentPartPr>
              <p14:xfrm>
                <a:off x="9804927" y="3720862"/>
                <a:ext cx="127080" cy="2426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F08452F-AE8C-389B-19A3-3A0DA2EEEC9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96287" y="3711862"/>
                  <a:ext cx="144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B03D9F3-BB75-8799-1CCF-396701BF7E66}"/>
                    </a:ext>
                  </a:extLst>
                </p14:cNvPr>
                <p14:cNvContentPartPr/>
                <p14:nvPr/>
              </p14:nvContentPartPr>
              <p14:xfrm>
                <a:off x="9971607" y="3810502"/>
                <a:ext cx="176760" cy="921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B03D9F3-BB75-8799-1CCF-396701BF7E6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62607" y="3801502"/>
                  <a:ext cx="194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43532FB-ECDA-AC1A-56DD-C0E38AF0C3EA}"/>
                    </a:ext>
                  </a:extLst>
                </p14:cNvPr>
                <p14:cNvContentPartPr/>
                <p14:nvPr/>
              </p14:nvContentPartPr>
              <p14:xfrm>
                <a:off x="10142247" y="3689542"/>
                <a:ext cx="151560" cy="1526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43532FB-ECDA-AC1A-56DD-C0E38AF0C3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33607" y="3680542"/>
                  <a:ext cx="169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62CB574-28E2-7CA6-7718-0A2E3F487879}"/>
                    </a:ext>
                  </a:extLst>
                </p14:cNvPr>
                <p14:cNvContentPartPr/>
                <p14:nvPr/>
              </p14:nvContentPartPr>
              <p14:xfrm>
                <a:off x="10321527" y="3717982"/>
                <a:ext cx="492840" cy="253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62CB574-28E2-7CA6-7718-0A2E3F48787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12887" y="3709342"/>
                  <a:ext cx="5104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EC90A39-451F-7CD2-57DF-35FAF9B48D1C}"/>
                    </a:ext>
                  </a:extLst>
                </p14:cNvPr>
                <p14:cNvContentPartPr/>
                <p14:nvPr/>
              </p14:nvContentPartPr>
              <p14:xfrm>
                <a:off x="10777647" y="3657142"/>
                <a:ext cx="27360" cy="234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EC90A39-451F-7CD2-57DF-35FAF9B48D1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768647" y="3648502"/>
                  <a:ext cx="45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406502D-52F1-D3A8-530D-ABDACCAA7F74}"/>
                    </a:ext>
                  </a:extLst>
                </p14:cNvPr>
                <p14:cNvContentPartPr/>
                <p14:nvPr/>
              </p14:nvContentPartPr>
              <p14:xfrm>
                <a:off x="10833807" y="3689182"/>
                <a:ext cx="262080" cy="604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406502D-52F1-D3A8-530D-ABDACCAA7F7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24807" y="3680182"/>
                  <a:ext cx="279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BCC0641-BFF3-6120-520C-31A929D4B843}"/>
                    </a:ext>
                  </a:extLst>
                </p14:cNvPr>
                <p14:cNvContentPartPr/>
                <p14:nvPr/>
              </p14:nvContentPartPr>
              <p14:xfrm>
                <a:off x="11268687" y="3687742"/>
                <a:ext cx="322920" cy="619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BCC0641-BFF3-6120-520C-31A929D4B84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259687" y="3678742"/>
                  <a:ext cx="340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22B68C2-303B-D99A-02D5-EA2F26BAA992}"/>
                    </a:ext>
                  </a:extLst>
                </p14:cNvPr>
                <p14:cNvContentPartPr/>
                <p14:nvPr/>
              </p14:nvContentPartPr>
              <p14:xfrm>
                <a:off x="10900407" y="3935062"/>
                <a:ext cx="132120" cy="1350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22B68C2-303B-D99A-02D5-EA2F26BAA99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91767" y="3926062"/>
                  <a:ext cx="149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8DFB518-5317-3B5B-39A7-A291EB44685A}"/>
                    </a:ext>
                  </a:extLst>
                </p14:cNvPr>
                <p14:cNvContentPartPr/>
                <p14:nvPr/>
              </p14:nvContentPartPr>
              <p14:xfrm>
                <a:off x="11089047" y="3927862"/>
                <a:ext cx="128880" cy="2221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8DFB518-5317-3B5B-39A7-A291EB44685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080407" y="3919222"/>
                  <a:ext cx="146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F00D706-7831-0CBB-C1B0-A794F877F7A1}"/>
                    </a:ext>
                  </a:extLst>
                </p14:cNvPr>
                <p14:cNvContentPartPr/>
                <p14:nvPr/>
              </p14:nvContentPartPr>
              <p14:xfrm>
                <a:off x="11212167" y="3873862"/>
                <a:ext cx="210600" cy="1638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F00D706-7831-0CBB-C1B0-A794F877F7A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03527" y="3865222"/>
                  <a:ext cx="22824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60D901AA-9B51-78BE-FE10-8DB3F3E60B27}"/>
                  </a:ext>
                </a:extLst>
              </p14:cNvPr>
              <p14:cNvContentPartPr/>
              <p14:nvPr/>
            </p14:nvContentPartPr>
            <p14:xfrm>
              <a:off x="2190893" y="4514667"/>
              <a:ext cx="318600" cy="4618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0D901AA-9B51-78BE-FE10-8DB3F3E60B2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2181893" y="4506027"/>
                <a:ext cx="336240" cy="4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5047F234-6A03-B3E3-6515-12CECAC3C8C2}"/>
              </a:ext>
            </a:extLst>
          </p:cNvPr>
          <p:cNvGrpSpPr/>
          <p:nvPr/>
        </p:nvGrpSpPr>
        <p:grpSpPr>
          <a:xfrm>
            <a:off x="4994573" y="2695227"/>
            <a:ext cx="456840" cy="172800"/>
            <a:chOff x="4994573" y="2695227"/>
            <a:chExt cx="45684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6D32F2C-0015-C32A-79DE-7131C36E93F2}"/>
                    </a:ext>
                  </a:extLst>
                </p14:cNvPr>
                <p14:cNvContentPartPr/>
                <p14:nvPr/>
              </p14:nvContentPartPr>
              <p14:xfrm>
                <a:off x="4994573" y="2818347"/>
                <a:ext cx="167400" cy="432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6D32F2C-0015-C32A-79DE-7131C36E93F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985933" y="2809347"/>
                  <a:ext cx="185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A98012D-A936-C619-A278-A4D1E7E76A4F}"/>
                    </a:ext>
                  </a:extLst>
                </p14:cNvPr>
                <p14:cNvContentPartPr/>
                <p14:nvPr/>
              </p14:nvContentPartPr>
              <p14:xfrm>
                <a:off x="5037773" y="2695227"/>
                <a:ext cx="413640" cy="172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A98012D-A936-C619-A278-A4D1E7E76A4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28773" y="2686227"/>
                  <a:ext cx="43128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9D3AC25B-8AD2-8C73-D260-CCE36EAFA9C6}"/>
                  </a:ext>
                </a:extLst>
              </p14:cNvPr>
              <p14:cNvContentPartPr/>
              <p14:nvPr/>
            </p14:nvContentPartPr>
            <p14:xfrm>
              <a:off x="7026773" y="1136427"/>
              <a:ext cx="1596960" cy="1137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9D3AC25B-8AD2-8C73-D260-CCE36EAFA9C6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017773" y="1127427"/>
                <a:ext cx="16146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FF4458EF-CB3B-BDB7-3465-B720480C7DA2}"/>
                  </a:ext>
                </a:extLst>
              </p14:cNvPr>
              <p14:cNvContentPartPr/>
              <p14:nvPr/>
            </p14:nvContentPartPr>
            <p14:xfrm>
              <a:off x="9588533" y="1039947"/>
              <a:ext cx="1842840" cy="21204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FF4458EF-CB3B-BDB7-3465-B720480C7DA2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9579533" y="1030947"/>
                <a:ext cx="18604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D439522B-9CD5-76D2-4431-113C8D3B849C}"/>
                  </a:ext>
                </a:extLst>
              </p14:cNvPr>
              <p14:cNvContentPartPr/>
              <p14:nvPr/>
            </p14:nvContentPartPr>
            <p14:xfrm>
              <a:off x="2212493" y="4931187"/>
              <a:ext cx="300600" cy="6264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D439522B-9CD5-76D2-4431-113C8D3B849C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2203853" y="4922187"/>
                <a:ext cx="3182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9523A031-BE10-1077-45EE-B37794325FAC}"/>
                  </a:ext>
                </a:extLst>
              </p14:cNvPr>
              <p14:cNvContentPartPr/>
              <p14:nvPr/>
            </p14:nvContentPartPr>
            <p14:xfrm>
              <a:off x="588533" y="2077107"/>
              <a:ext cx="931680" cy="1944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9523A031-BE10-1077-45EE-B37794325FAC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79893" y="2068467"/>
                <a:ext cx="94932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A92CD3EF-48CD-7E07-A60E-3A0F52836274}"/>
              </a:ext>
            </a:extLst>
          </p:cNvPr>
          <p:cNvGrpSpPr/>
          <p:nvPr/>
        </p:nvGrpSpPr>
        <p:grpSpPr>
          <a:xfrm>
            <a:off x="7301453" y="6181107"/>
            <a:ext cx="701280" cy="134640"/>
            <a:chOff x="7301453" y="6181107"/>
            <a:chExt cx="70128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4905831-D7E2-73FC-8449-7B8B0FC0239B}"/>
                    </a:ext>
                  </a:extLst>
                </p14:cNvPr>
                <p14:cNvContentPartPr/>
                <p14:nvPr/>
              </p14:nvContentPartPr>
              <p14:xfrm>
                <a:off x="7301453" y="6258147"/>
                <a:ext cx="701280" cy="576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4905831-D7E2-73FC-8449-7B8B0FC0239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292813" y="6249507"/>
                  <a:ext cx="718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BD4D53B-1D42-6E9A-4DF9-20C4D394F132}"/>
                    </a:ext>
                  </a:extLst>
                </p14:cNvPr>
                <p14:cNvContentPartPr/>
                <p14:nvPr/>
              </p14:nvContentPartPr>
              <p14:xfrm>
                <a:off x="7842533" y="6181107"/>
                <a:ext cx="106920" cy="16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BD4D53B-1D42-6E9A-4DF9-20C4D394F13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833893" y="6172107"/>
                  <a:ext cx="12456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4AF2C11-7B8F-C57C-486D-36880B813D23}"/>
                  </a:ext>
                </a:extLst>
              </p14:cNvPr>
              <p14:cNvContentPartPr/>
              <p14:nvPr/>
            </p14:nvContentPartPr>
            <p14:xfrm>
              <a:off x="5523087" y="2401462"/>
              <a:ext cx="662400" cy="65376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4AF2C11-7B8F-C57C-486D-36880B813D2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514087" y="2392822"/>
                <a:ext cx="68004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C40867B-70FB-5FB8-DE7A-D42B039ED54C}"/>
                  </a:ext>
                </a:extLst>
              </p14:cNvPr>
              <p14:cNvContentPartPr/>
              <p14:nvPr/>
            </p14:nvContentPartPr>
            <p14:xfrm>
              <a:off x="7444047" y="2518102"/>
              <a:ext cx="3903120" cy="5688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C40867B-70FB-5FB8-DE7A-D42B039ED54C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435047" y="2509462"/>
                <a:ext cx="392076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CC2AE6A8-5B8C-EA82-C9AC-00CE4E1DF150}"/>
              </a:ext>
            </a:extLst>
          </p:cNvPr>
          <p:cNvGrpSpPr/>
          <p:nvPr/>
        </p:nvGrpSpPr>
        <p:grpSpPr>
          <a:xfrm>
            <a:off x="6670767" y="385102"/>
            <a:ext cx="4903560" cy="1133640"/>
            <a:chOff x="6670767" y="385102"/>
            <a:chExt cx="4903560" cy="11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38918D2-C351-E942-332E-BC4A75C4D4F9}"/>
                    </a:ext>
                  </a:extLst>
                </p14:cNvPr>
                <p14:cNvContentPartPr/>
                <p14:nvPr/>
              </p14:nvContentPartPr>
              <p14:xfrm>
                <a:off x="6670767" y="439462"/>
                <a:ext cx="2076840" cy="1079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38918D2-C351-E942-332E-BC4A75C4D4F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661767" y="430462"/>
                  <a:ext cx="2094480" cy="10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28D70AB-798D-FCF3-5783-59E661C69B56}"/>
                    </a:ext>
                  </a:extLst>
                </p14:cNvPr>
                <p14:cNvContentPartPr/>
                <p14:nvPr/>
              </p14:nvContentPartPr>
              <p14:xfrm>
                <a:off x="9325047" y="385102"/>
                <a:ext cx="2249280" cy="9892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28D70AB-798D-FCF3-5783-59E661C69B5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316047" y="376102"/>
                  <a:ext cx="2266920" cy="10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128B6C9-144A-808E-94C6-CFC01A0539D6}"/>
                    </a:ext>
                  </a:extLst>
                </p14:cNvPr>
                <p14:cNvContentPartPr/>
                <p14:nvPr/>
              </p14:nvContentPartPr>
              <p14:xfrm>
                <a:off x="6687687" y="506782"/>
                <a:ext cx="2008800" cy="9540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128B6C9-144A-808E-94C6-CFC01A0539D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679047" y="498142"/>
                  <a:ext cx="2026440" cy="9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C1D6D4F-BE05-555F-F262-52BE39C6BC3E}"/>
                    </a:ext>
                  </a:extLst>
                </p14:cNvPr>
                <p14:cNvContentPartPr/>
                <p14:nvPr/>
              </p14:nvContentPartPr>
              <p14:xfrm>
                <a:off x="6926367" y="552502"/>
                <a:ext cx="930960" cy="7678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C1D6D4F-BE05-555F-F262-52BE39C6BC3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917727" y="543862"/>
                  <a:ext cx="948600" cy="78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C18E087-3D0A-94E2-01B9-469043933F01}"/>
                    </a:ext>
                  </a:extLst>
                </p14:cNvPr>
                <p14:cNvContentPartPr/>
                <p14:nvPr/>
              </p14:nvContentPartPr>
              <p14:xfrm>
                <a:off x="9550407" y="1151182"/>
                <a:ext cx="1133280" cy="687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C18E087-3D0A-94E2-01B9-469043933F0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541407" y="1142542"/>
                  <a:ext cx="1150920" cy="8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332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3833" y="58096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Transformationskurve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4B83DEF4-978B-4467-8855-EE69900CD371}"/>
              </a:ext>
            </a:extLst>
          </p:cNvPr>
          <p:cNvCxnSpPr/>
          <p:nvPr/>
        </p:nvCxnSpPr>
        <p:spPr>
          <a:xfrm flipV="1">
            <a:off x="4141073" y="1005366"/>
            <a:ext cx="0" cy="23762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1AAFDED-DDE0-4945-A950-8F330D7A80B8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36677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B16C916-2B05-4883-AE9B-CCA150222622}"/>
              </a:ext>
            </a:extLst>
          </p:cNvPr>
          <p:cNvCxnSpPr>
            <a:cxnSpLocks/>
          </p:cNvCxnSpPr>
          <p:nvPr/>
        </p:nvCxnSpPr>
        <p:spPr>
          <a:xfrm flipH="1">
            <a:off x="612681" y="3381630"/>
            <a:ext cx="35283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80E7CC5-6BDF-408C-B4E9-7ADF0CDA4FA0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0" cy="27999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3B9BC58F-6FFA-40BA-9DE7-8D73C55FF724}"/>
              </a:ext>
            </a:extLst>
          </p:cNvPr>
          <p:cNvSpPr txBox="1"/>
          <p:nvPr/>
        </p:nvSpPr>
        <p:spPr>
          <a:xfrm flipH="1">
            <a:off x="3781033" y="86137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22BB2F6-61E3-4E5D-8DB7-48B39A7BC583}"/>
              </a:ext>
            </a:extLst>
          </p:cNvPr>
          <p:cNvSpPr txBox="1"/>
          <p:nvPr/>
        </p:nvSpPr>
        <p:spPr>
          <a:xfrm flipH="1">
            <a:off x="7441101" y="33816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E1E00B-8440-404A-A8FC-683BE6792240}"/>
              </a:ext>
            </a:extLst>
          </p:cNvPr>
          <p:cNvSpPr txBox="1"/>
          <p:nvPr/>
        </p:nvSpPr>
        <p:spPr>
          <a:xfrm>
            <a:off x="612681" y="3012298"/>
            <a:ext cx="37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132EFE1-CC06-4A2F-B7E5-22BC27B7C9A0}"/>
              </a:ext>
            </a:extLst>
          </p:cNvPr>
          <p:cNvSpPr txBox="1"/>
          <p:nvPr/>
        </p:nvSpPr>
        <p:spPr>
          <a:xfrm>
            <a:off x="4141073" y="56765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31F9EE35-972D-4ABB-A417-07F36707B0C7}"/>
                  </a:ext>
                </a:extLst>
              </p:cNvPr>
              <p:cNvSpPr/>
              <p:nvPr/>
            </p:nvSpPr>
            <p:spPr>
              <a:xfrm>
                <a:off x="3719177" y="5280463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31F9EE35-972D-4ABB-A417-07F36707B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7" y="5280463"/>
                <a:ext cx="3657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30">
            <a:extLst>
              <a:ext uri="{FF2B5EF4-FFF2-40B4-BE49-F238E27FC236}">
                <a16:creationId xmlns:a16="http://schemas.microsoft.com/office/drawing/2014/main" id="{7EBFE7AE-B950-4852-BCAB-3261899677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98FE5A7-794F-5D5D-AF71-D5FC1BC97632}"/>
                  </a:ext>
                </a:extLst>
              </p14:cNvPr>
              <p14:cNvContentPartPr/>
              <p14:nvPr/>
            </p14:nvContentPartPr>
            <p14:xfrm>
              <a:off x="7763727" y="3385342"/>
              <a:ext cx="5040" cy="5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98FE5A7-794F-5D5D-AF71-D5FC1BC976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54727" y="3376342"/>
                <a:ext cx="226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6462D2E-5D47-E6CC-C32A-B21B643B9700}"/>
                  </a:ext>
                </a:extLst>
              </p14:cNvPr>
              <p14:cNvContentPartPr/>
              <p14:nvPr/>
            </p14:nvContentPartPr>
            <p14:xfrm>
              <a:off x="4170927" y="3372742"/>
              <a:ext cx="2166480" cy="23958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6462D2E-5D47-E6CC-C32A-B21B643B97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1927" y="3364102"/>
                <a:ext cx="2184120" cy="241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776D52F-52CC-6237-4428-14D4E8E2B419}"/>
              </a:ext>
            </a:extLst>
          </p:cNvPr>
          <p:cNvGrpSpPr/>
          <p:nvPr/>
        </p:nvGrpSpPr>
        <p:grpSpPr>
          <a:xfrm>
            <a:off x="6344247" y="5586382"/>
            <a:ext cx="561600" cy="451440"/>
            <a:chOff x="6344247" y="5586382"/>
            <a:chExt cx="56160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6F20985-18BF-655C-05F6-C90F6138B8C9}"/>
                    </a:ext>
                  </a:extLst>
                </p14:cNvPr>
                <p14:cNvContentPartPr/>
                <p14:nvPr/>
              </p14:nvContentPartPr>
              <p14:xfrm>
                <a:off x="6344247" y="5797702"/>
                <a:ext cx="167040" cy="240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6F20985-18BF-655C-05F6-C90F6138B8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35247" y="5788702"/>
                  <a:ext cx="184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A643426-0099-4584-A834-A6FA45ED0061}"/>
                    </a:ext>
                  </a:extLst>
                </p14:cNvPr>
                <p14:cNvContentPartPr/>
                <p14:nvPr/>
              </p14:nvContentPartPr>
              <p14:xfrm>
                <a:off x="6580767" y="5689702"/>
                <a:ext cx="128160" cy="296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A643426-0099-4584-A834-A6FA45ED00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72127" y="5680702"/>
                  <a:ext cx="145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E9D0541-3875-241E-3DEB-3BB12FF3C509}"/>
                    </a:ext>
                  </a:extLst>
                </p14:cNvPr>
                <p14:cNvContentPartPr/>
                <p14:nvPr/>
              </p14:nvContentPartPr>
              <p14:xfrm>
                <a:off x="6718647" y="5684302"/>
                <a:ext cx="111960" cy="1879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E9D0541-3875-241E-3DEB-3BB12FF3C5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10007" y="5675662"/>
                  <a:ext cx="129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B9F8283-8AD6-937D-5770-116EAE65675D}"/>
                    </a:ext>
                  </a:extLst>
                </p14:cNvPr>
                <p14:cNvContentPartPr/>
                <p14:nvPr/>
              </p14:nvContentPartPr>
              <p14:xfrm>
                <a:off x="6820887" y="5586382"/>
                <a:ext cx="84960" cy="373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B9F8283-8AD6-937D-5770-116EAE6567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12247" y="5577382"/>
                  <a:ext cx="102600" cy="39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89C89AC-414D-EC12-F6FC-EBA28E594DBC}"/>
                  </a:ext>
                </a:extLst>
              </p14:cNvPr>
              <p14:cNvContentPartPr/>
              <p14:nvPr/>
            </p14:nvContentPartPr>
            <p14:xfrm>
              <a:off x="4049607" y="5453902"/>
              <a:ext cx="165960" cy="298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89C89AC-414D-EC12-F6FC-EBA28E594DB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40607" y="5444902"/>
                <a:ext cx="1836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E3053BA-2371-BCD2-7D55-3E524A5F1579}"/>
                  </a:ext>
                </a:extLst>
              </p14:cNvPr>
              <p14:cNvContentPartPr/>
              <p14:nvPr/>
            </p14:nvContentPartPr>
            <p14:xfrm>
              <a:off x="5748087" y="5464342"/>
              <a:ext cx="497160" cy="309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E3053BA-2371-BCD2-7D55-3E524A5F157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9447" y="5455702"/>
                <a:ext cx="514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2F3517A-0E54-DC44-AA5A-659BB2CFA945}"/>
                  </a:ext>
                </a:extLst>
              </p14:cNvPr>
              <p14:cNvContentPartPr/>
              <p14:nvPr/>
            </p14:nvContentPartPr>
            <p14:xfrm>
              <a:off x="6285207" y="5322142"/>
              <a:ext cx="15480" cy="1494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2F3517A-0E54-DC44-AA5A-659BB2CFA94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76567" y="5313502"/>
                <a:ext cx="331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6C4682B-F4D6-3652-942C-05E0F3C77EBB}"/>
                  </a:ext>
                </a:extLst>
              </p14:cNvPr>
              <p14:cNvContentPartPr/>
              <p14:nvPr/>
            </p14:nvContentPartPr>
            <p14:xfrm>
              <a:off x="6313647" y="4751542"/>
              <a:ext cx="100440" cy="413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6C4682B-F4D6-3652-942C-05E0F3C77EB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05007" y="4742902"/>
                <a:ext cx="11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77B19E1-34C8-DA16-7127-04473E3A8E94}"/>
                  </a:ext>
                </a:extLst>
              </p14:cNvPr>
              <p14:cNvContentPartPr/>
              <p14:nvPr/>
            </p14:nvContentPartPr>
            <p14:xfrm>
              <a:off x="6456567" y="3840742"/>
              <a:ext cx="40680" cy="7045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77B19E1-34C8-DA16-7127-04473E3A8E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47927" y="3832102"/>
                <a:ext cx="5832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DE63C6BB-0A86-13F0-D336-65852F89E8DE}"/>
                  </a:ext>
                </a:extLst>
              </p14:cNvPr>
              <p14:cNvContentPartPr/>
              <p14:nvPr/>
            </p14:nvContentPartPr>
            <p14:xfrm>
              <a:off x="3816687" y="865342"/>
              <a:ext cx="202680" cy="3092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DE63C6BB-0A86-13F0-D336-65852F89E8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08047" y="856342"/>
                <a:ext cx="2203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75A1C04-18FD-10B0-5B9F-60AD18BFC119}"/>
                  </a:ext>
                </a:extLst>
              </p14:cNvPr>
              <p14:cNvContentPartPr/>
              <p14:nvPr/>
            </p14:nvContentPartPr>
            <p14:xfrm>
              <a:off x="7451967" y="3406222"/>
              <a:ext cx="364680" cy="3016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75A1C04-18FD-10B0-5B9F-60AD18BFC1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43327" y="3397582"/>
                <a:ext cx="382320" cy="31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4630247-9255-561F-C84A-5578A4A310BE}"/>
              </a:ext>
            </a:extLst>
          </p:cNvPr>
          <p:cNvGrpSpPr/>
          <p:nvPr/>
        </p:nvGrpSpPr>
        <p:grpSpPr>
          <a:xfrm>
            <a:off x="6495807" y="3314062"/>
            <a:ext cx="56880" cy="347400"/>
            <a:chOff x="6495807" y="3314062"/>
            <a:chExt cx="5688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EAC03B5-E6C6-6D95-4D3F-BC98AB11DE16}"/>
                    </a:ext>
                  </a:extLst>
                </p14:cNvPr>
                <p14:cNvContentPartPr/>
                <p14:nvPr/>
              </p14:nvContentPartPr>
              <p14:xfrm>
                <a:off x="6517047" y="3401182"/>
                <a:ext cx="35640" cy="260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EAC03B5-E6C6-6D95-4D3F-BC98AB11DE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08047" y="3392542"/>
                  <a:ext cx="53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FA67FBF-7510-1692-0DBE-86B5DECF047A}"/>
                    </a:ext>
                  </a:extLst>
                </p14:cNvPr>
                <p14:cNvContentPartPr/>
                <p14:nvPr/>
              </p14:nvContentPartPr>
              <p14:xfrm>
                <a:off x="6495807" y="3314062"/>
                <a:ext cx="51120" cy="147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FA67FBF-7510-1692-0DBE-86B5DECF04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87167" y="3305422"/>
                  <a:ext cx="68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E4B49AC-3736-4F41-E473-D88390A29E48}"/>
                    </a:ext>
                  </a:extLst>
                </p14:cNvPr>
                <p14:cNvContentPartPr/>
                <p14:nvPr/>
              </p14:nvContentPartPr>
              <p14:xfrm>
                <a:off x="6503727" y="3345022"/>
                <a:ext cx="38880" cy="111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E4B49AC-3736-4F41-E473-D88390A29E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94727" y="3336382"/>
                  <a:ext cx="5652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DB97A6D-DAF6-3238-F270-2B49B6A477A5}"/>
                  </a:ext>
                </a:extLst>
              </p14:cNvPr>
              <p14:cNvContentPartPr/>
              <p14:nvPr/>
            </p14:nvContentPartPr>
            <p14:xfrm>
              <a:off x="4096407" y="3331702"/>
              <a:ext cx="52200" cy="612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DB97A6D-DAF6-3238-F270-2B49B6A477A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87407" y="3322702"/>
                <a:ext cx="698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445E408E-6747-89B2-93A9-7AF4ADD4A374}"/>
                  </a:ext>
                </a:extLst>
              </p14:cNvPr>
              <p14:cNvContentPartPr/>
              <p14:nvPr/>
            </p14:nvContentPartPr>
            <p14:xfrm>
              <a:off x="4021167" y="5435182"/>
              <a:ext cx="217080" cy="810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445E408E-6747-89B2-93A9-7AF4ADD4A37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2527" y="5426182"/>
                <a:ext cx="2347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10E013E-4A9D-FE4C-A7F2-FB48A3484E9A}"/>
                  </a:ext>
                </a:extLst>
              </p14:cNvPr>
              <p14:cNvContentPartPr/>
              <p14:nvPr/>
            </p14:nvContentPartPr>
            <p14:xfrm>
              <a:off x="1891767" y="1032022"/>
              <a:ext cx="2232360" cy="23335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10E013E-4A9D-FE4C-A7F2-FB48A3484E9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82767" y="1023022"/>
                <a:ext cx="2250000" cy="235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FAA13B22-9EC3-3440-392D-31441923652C}"/>
              </a:ext>
            </a:extLst>
          </p:cNvPr>
          <p:cNvGrpSpPr/>
          <p:nvPr/>
        </p:nvGrpSpPr>
        <p:grpSpPr>
          <a:xfrm>
            <a:off x="1509807" y="663022"/>
            <a:ext cx="539640" cy="365760"/>
            <a:chOff x="1509807" y="663022"/>
            <a:chExt cx="53964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DB169DE-8A6F-5E84-9B97-152FF596B613}"/>
                    </a:ext>
                  </a:extLst>
                </p14:cNvPr>
                <p14:cNvContentPartPr/>
                <p14:nvPr/>
              </p14:nvContentPartPr>
              <p14:xfrm>
                <a:off x="1509807" y="736462"/>
                <a:ext cx="185760" cy="292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DB169DE-8A6F-5E84-9B97-152FF596B6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00807" y="727822"/>
                  <a:ext cx="2034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6A59136-DD7A-05CE-98F3-AB85D4335340}"/>
                    </a:ext>
                  </a:extLst>
                </p14:cNvPr>
                <p14:cNvContentPartPr/>
                <p14:nvPr/>
              </p14:nvContentPartPr>
              <p14:xfrm>
                <a:off x="1725807" y="692182"/>
                <a:ext cx="69120" cy="280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6A59136-DD7A-05CE-98F3-AB85D43353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17167" y="683182"/>
                  <a:ext cx="86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CE6204-D649-0064-42E7-712AE340DB5F}"/>
                    </a:ext>
                  </a:extLst>
                </p14:cNvPr>
                <p14:cNvContentPartPr/>
                <p14:nvPr/>
              </p14:nvContentPartPr>
              <p14:xfrm>
                <a:off x="1823007" y="701182"/>
                <a:ext cx="117000" cy="223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CE6204-D649-0064-42E7-712AE340DB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14367" y="692182"/>
                  <a:ext cx="134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4E02B0C-6B3A-1486-6CC4-4780EC521F4E}"/>
                    </a:ext>
                  </a:extLst>
                </p14:cNvPr>
                <p14:cNvContentPartPr/>
                <p14:nvPr/>
              </p14:nvContentPartPr>
              <p14:xfrm>
                <a:off x="1977447" y="663022"/>
                <a:ext cx="72000" cy="328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4E02B0C-6B3A-1486-6CC4-4780EC521F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68447" y="654382"/>
                  <a:ext cx="89640" cy="34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9BE53AB6-659A-432F-3286-1F70922186D4}"/>
                  </a:ext>
                </a:extLst>
              </p14:cNvPr>
              <p14:cNvContentPartPr/>
              <p14:nvPr/>
            </p14:nvContentPartPr>
            <p14:xfrm>
              <a:off x="1947567" y="3287062"/>
              <a:ext cx="18360" cy="1987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9BE53AB6-659A-432F-3286-1F70922186D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38927" y="3278062"/>
                <a:ext cx="360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A3A556F-3337-9EE3-3DAD-6555C45FDC08}"/>
                  </a:ext>
                </a:extLst>
              </p14:cNvPr>
              <p14:cNvContentPartPr/>
              <p14:nvPr/>
            </p14:nvContentPartPr>
            <p14:xfrm>
              <a:off x="1953687" y="3035062"/>
              <a:ext cx="10800" cy="2984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A3A556F-3337-9EE3-3DAD-6555C45FDC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44687" y="3026062"/>
                <a:ext cx="2844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46C4C5B-C70B-CD9C-7BC0-A88B9A5AE322}"/>
                  </a:ext>
                </a:extLst>
              </p14:cNvPr>
              <p14:cNvContentPartPr/>
              <p14:nvPr/>
            </p14:nvContentPartPr>
            <p14:xfrm>
              <a:off x="1968807" y="1994302"/>
              <a:ext cx="126720" cy="8413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46C4C5B-C70B-CD9C-7BC0-A88B9A5AE32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59807" y="1985302"/>
                <a:ext cx="144360" cy="85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58E438A-3C75-3098-1466-F812D1445E46}"/>
              </a:ext>
            </a:extLst>
          </p:cNvPr>
          <p:cNvGrpSpPr/>
          <p:nvPr/>
        </p:nvGrpSpPr>
        <p:grpSpPr>
          <a:xfrm>
            <a:off x="2119287" y="1104022"/>
            <a:ext cx="814680" cy="545040"/>
            <a:chOff x="2119287" y="1104022"/>
            <a:chExt cx="81468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CF48EEA-37F1-BC1F-CC7D-74227765DEB5}"/>
                    </a:ext>
                  </a:extLst>
                </p14:cNvPr>
                <p14:cNvContentPartPr/>
                <p14:nvPr/>
              </p14:nvContentPartPr>
              <p14:xfrm>
                <a:off x="2119287" y="1175302"/>
                <a:ext cx="29160" cy="473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CF48EEA-37F1-BC1F-CC7D-74227765DEB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10287" y="1166662"/>
                  <a:ext cx="468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6E7F371-4F47-9A8D-AD1B-60FFFC2A9694}"/>
                    </a:ext>
                  </a:extLst>
                </p14:cNvPr>
                <p14:cNvContentPartPr/>
                <p14:nvPr/>
              </p14:nvContentPartPr>
              <p14:xfrm>
                <a:off x="2177247" y="1104022"/>
                <a:ext cx="224640" cy="35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6E7F371-4F47-9A8D-AD1B-60FFFC2A96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68247" y="1095022"/>
                  <a:ext cx="242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C3B4684-D337-4914-A560-AEFD07D2EE83}"/>
                    </a:ext>
                  </a:extLst>
                </p14:cNvPr>
                <p14:cNvContentPartPr/>
                <p14:nvPr/>
              </p14:nvContentPartPr>
              <p14:xfrm>
                <a:off x="2512407" y="1131022"/>
                <a:ext cx="421560" cy="33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C3B4684-D337-4914-A560-AEFD07D2EE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03767" y="1122382"/>
                  <a:ext cx="4392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E74B9EF-C995-5F43-7C17-0DE8332B587C}"/>
              </a:ext>
            </a:extLst>
          </p:cNvPr>
          <p:cNvGrpSpPr/>
          <p:nvPr/>
        </p:nvGrpSpPr>
        <p:grpSpPr>
          <a:xfrm>
            <a:off x="4030887" y="1113382"/>
            <a:ext cx="203760" cy="57240"/>
            <a:chOff x="4030887" y="1113382"/>
            <a:chExt cx="203760" cy="5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C26B7A2-D2F5-9527-D102-B79B4DC612EF}"/>
                    </a:ext>
                  </a:extLst>
                </p14:cNvPr>
                <p14:cNvContentPartPr/>
                <p14:nvPr/>
              </p14:nvContentPartPr>
              <p14:xfrm>
                <a:off x="4030887" y="1122382"/>
                <a:ext cx="144720" cy="15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C26B7A2-D2F5-9527-D102-B79B4DC612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22247" y="1113382"/>
                  <a:ext cx="162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631B038-097A-600E-93F9-67C8D3E1ABFE}"/>
                    </a:ext>
                  </a:extLst>
                </p14:cNvPr>
                <p14:cNvContentPartPr/>
                <p14:nvPr/>
              </p14:nvContentPartPr>
              <p14:xfrm>
                <a:off x="4047087" y="1113382"/>
                <a:ext cx="187560" cy="57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631B038-097A-600E-93F9-67C8D3E1AB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38087" y="1104382"/>
                  <a:ext cx="20520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E749E6E-E349-182C-BD82-47749D41B0A0}"/>
                  </a:ext>
                </a:extLst>
              </p14:cNvPr>
              <p14:cNvContentPartPr/>
              <p14:nvPr/>
            </p14:nvContentPartPr>
            <p14:xfrm>
              <a:off x="5272887" y="5475862"/>
              <a:ext cx="44640" cy="25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E749E6E-E349-182C-BD82-47749D41B0A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64247" y="5467222"/>
                <a:ext cx="622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D47D041-F7DC-3F57-186E-B27607A07E6F}"/>
                  </a:ext>
                </a:extLst>
              </p14:cNvPr>
              <p14:cNvContentPartPr/>
              <p14:nvPr/>
            </p14:nvContentPartPr>
            <p14:xfrm>
              <a:off x="4840167" y="5481982"/>
              <a:ext cx="476640" cy="27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D47D041-F7DC-3F57-186E-B27607A07E6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31167" y="5473342"/>
                <a:ext cx="494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38B6AD0B-E56F-A43F-7204-D573EB8AE053}"/>
                  </a:ext>
                </a:extLst>
              </p14:cNvPr>
              <p14:cNvContentPartPr/>
              <p14:nvPr/>
            </p14:nvContentPartPr>
            <p14:xfrm>
              <a:off x="1928847" y="3281662"/>
              <a:ext cx="31320" cy="1749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38B6AD0B-E56F-A43F-7204-D573EB8AE05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20207" y="3272662"/>
                <a:ext cx="489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5D06783-2405-7FA2-30DE-69E42C53CFBB}"/>
                  </a:ext>
                </a:extLst>
              </p14:cNvPr>
              <p14:cNvContentPartPr/>
              <p14:nvPr/>
            </p14:nvContentPartPr>
            <p14:xfrm>
              <a:off x="1808607" y="3603502"/>
              <a:ext cx="154080" cy="1360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5D06783-2405-7FA2-30DE-69E42C53CFB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99967" y="3594862"/>
                <a:ext cx="171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9F6178CE-336C-635F-2DDD-4910EF862EFA}"/>
                  </a:ext>
                </a:extLst>
              </p14:cNvPr>
              <p14:cNvContentPartPr/>
              <p14:nvPr/>
            </p14:nvContentPartPr>
            <p14:xfrm>
              <a:off x="1780527" y="3554542"/>
              <a:ext cx="185040" cy="111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9F6178CE-336C-635F-2DDD-4910EF862EF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71527" y="3545542"/>
                <a:ext cx="202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465CF34-6F93-7ACF-61D7-6867EBB3347B}"/>
                  </a:ext>
                </a:extLst>
              </p14:cNvPr>
              <p14:cNvContentPartPr/>
              <p14:nvPr/>
            </p14:nvContentPartPr>
            <p14:xfrm>
              <a:off x="1979607" y="3390382"/>
              <a:ext cx="2199240" cy="21027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465CF34-6F93-7ACF-61D7-6867EBB3347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70607" y="3381742"/>
                <a:ext cx="2216880" cy="21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B7CF33C1-8303-315A-266C-547024765F9C}"/>
              </a:ext>
            </a:extLst>
          </p:cNvPr>
          <p:cNvGrpSpPr/>
          <p:nvPr/>
        </p:nvGrpSpPr>
        <p:grpSpPr>
          <a:xfrm>
            <a:off x="1884567" y="4361302"/>
            <a:ext cx="659880" cy="481320"/>
            <a:chOff x="1884567" y="4361302"/>
            <a:chExt cx="65988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B286E09-0FBB-7836-2497-3940E6B8C147}"/>
                    </a:ext>
                  </a:extLst>
                </p14:cNvPr>
                <p14:cNvContentPartPr/>
                <p14:nvPr/>
              </p14:nvContentPartPr>
              <p14:xfrm>
                <a:off x="1884567" y="4473622"/>
                <a:ext cx="484200" cy="369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B286E09-0FBB-7836-2497-3940E6B8C14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75927" y="4464622"/>
                  <a:ext cx="5018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A6A74A1-AFE0-356D-0A0D-C30D9A4C9088}"/>
                    </a:ext>
                  </a:extLst>
                </p14:cNvPr>
                <p14:cNvContentPartPr/>
                <p14:nvPr/>
              </p14:nvContentPartPr>
              <p14:xfrm>
                <a:off x="2332047" y="4361302"/>
                <a:ext cx="212400" cy="168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A6A74A1-AFE0-356D-0A0D-C30D9A4C90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23047" y="4352302"/>
                  <a:ext cx="23004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550DB218-89CA-2158-4794-B5645E82CE17}"/>
              </a:ext>
            </a:extLst>
          </p:cNvPr>
          <p:cNvGrpSpPr/>
          <p:nvPr/>
        </p:nvGrpSpPr>
        <p:grpSpPr>
          <a:xfrm>
            <a:off x="647607" y="4995622"/>
            <a:ext cx="1627920" cy="630000"/>
            <a:chOff x="647607" y="4995622"/>
            <a:chExt cx="162792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1BE1933-1544-145D-4D45-F1239927A597}"/>
                    </a:ext>
                  </a:extLst>
                </p14:cNvPr>
                <p14:cNvContentPartPr/>
                <p14:nvPr/>
              </p14:nvContentPartPr>
              <p14:xfrm>
                <a:off x="647607" y="5083102"/>
                <a:ext cx="209160" cy="252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1BE1933-1544-145D-4D45-F1239927A59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8967" y="5074462"/>
                  <a:ext cx="2268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431B4EE-F090-D14F-8D4E-F215769DDDC7}"/>
                    </a:ext>
                  </a:extLst>
                </p14:cNvPr>
                <p14:cNvContentPartPr/>
                <p14:nvPr/>
              </p14:nvContentPartPr>
              <p14:xfrm>
                <a:off x="887007" y="5124502"/>
                <a:ext cx="331560" cy="130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431B4EE-F090-D14F-8D4E-F215769DDD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8367" y="5115862"/>
                  <a:ext cx="349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8E10ECF-01C7-D52D-1FF0-83BE620EFB78}"/>
                    </a:ext>
                  </a:extLst>
                </p14:cNvPr>
                <p14:cNvContentPartPr/>
                <p14:nvPr/>
              </p14:nvContentPartPr>
              <p14:xfrm>
                <a:off x="1245567" y="5008582"/>
                <a:ext cx="218160" cy="159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8E10ECF-01C7-D52D-1FF0-83BE620EFB7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36927" y="4999582"/>
                  <a:ext cx="235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B492F21-1CF3-2A3C-3306-585C67FFFF68}"/>
                    </a:ext>
                  </a:extLst>
                </p14:cNvPr>
                <p14:cNvContentPartPr/>
                <p14:nvPr/>
              </p14:nvContentPartPr>
              <p14:xfrm>
                <a:off x="799887" y="5412502"/>
                <a:ext cx="338760" cy="2131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B492F21-1CF3-2A3C-3306-585C67FFFF6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1247" y="5403502"/>
                  <a:ext cx="356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65D2833-9EB1-B288-EACD-7E0BA1517A7C}"/>
                    </a:ext>
                  </a:extLst>
                </p14:cNvPr>
                <p14:cNvContentPartPr/>
                <p14:nvPr/>
              </p14:nvContentPartPr>
              <p14:xfrm>
                <a:off x="979887" y="5388742"/>
                <a:ext cx="42120" cy="32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65D2833-9EB1-B288-EACD-7E0BA1517A7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1247" y="5380102"/>
                  <a:ext cx="59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A87DA7D-8BAE-F1D6-AD3B-D13AFA78771B}"/>
                    </a:ext>
                  </a:extLst>
                </p14:cNvPr>
                <p14:cNvContentPartPr/>
                <p14:nvPr/>
              </p14:nvContentPartPr>
              <p14:xfrm>
                <a:off x="1267167" y="5335462"/>
                <a:ext cx="122040" cy="1807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A87DA7D-8BAE-F1D6-AD3B-D13AFA7877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58167" y="5326822"/>
                  <a:ext cx="139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EDE89E5-C3D1-7AE6-5576-F381456EAEFA}"/>
                    </a:ext>
                  </a:extLst>
                </p14:cNvPr>
                <p14:cNvContentPartPr/>
                <p14:nvPr/>
              </p14:nvContentPartPr>
              <p14:xfrm>
                <a:off x="1387047" y="5278942"/>
                <a:ext cx="227880" cy="178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EDE89E5-C3D1-7AE6-5576-F381456EAEF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78407" y="5270302"/>
                  <a:ext cx="245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2ADDFFD-B781-B0CB-DEB1-389EF0AA9F8D}"/>
                    </a:ext>
                  </a:extLst>
                </p14:cNvPr>
                <p14:cNvContentPartPr/>
                <p14:nvPr/>
              </p14:nvContentPartPr>
              <p14:xfrm>
                <a:off x="1552647" y="5249422"/>
                <a:ext cx="60120" cy="30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2ADDFFD-B781-B0CB-DEB1-389EF0AA9F8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44007" y="5240782"/>
                  <a:ext cx="77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9853288-6D46-6B58-06A5-A4787ABC4249}"/>
                    </a:ext>
                  </a:extLst>
                </p14:cNvPr>
                <p14:cNvContentPartPr/>
                <p14:nvPr/>
              </p14:nvContentPartPr>
              <p14:xfrm>
                <a:off x="1623207" y="5178142"/>
                <a:ext cx="403200" cy="305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9853288-6D46-6B58-06A5-A4787ABC42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14207" y="5169142"/>
                  <a:ext cx="420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2372536-A963-6B26-F976-EAD6E8FEC2B5}"/>
                    </a:ext>
                  </a:extLst>
                </p14:cNvPr>
                <p14:cNvContentPartPr/>
                <p14:nvPr/>
              </p14:nvContentPartPr>
              <p14:xfrm>
                <a:off x="2112447" y="5108662"/>
                <a:ext cx="68400" cy="471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2372536-A963-6B26-F976-EAD6E8FEC2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03807" y="5099662"/>
                  <a:ext cx="86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B0C8C16-7BB9-7E3C-5FAB-D3FBFCF92F23}"/>
                    </a:ext>
                  </a:extLst>
                </p14:cNvPr>
                <p14:cNvContentPartPr/>
                <p14:nvPr/>
              </p14:nvContentPartPr>
              <p14:xfrm>
                <a:off x="2204607" y="4995622"/>
                <a:ext cx="70920" cy="1468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B0C8C16-7BB9-7E3C-5FAB-D3FBFCF92F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95607" y="4986622"/>
                  <a:ext cx="8856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0567943E-5D17-F941-AF4D-EB8A208D40E3}"/>
              </a:ext>
            </a:extLst>
          </p:cNvPr>
          <p:cNvGrpSpPr/>
          <p:nvPr/>
        </p:nvGrpSpPr>
        <p:grpSpPr>
          <a:xfrm>
            <a:off x="3651087" y="4978342"/>
            <a:ext cx="916200" cy="525240"/>
            <a:chOff x="3651087" y="4978342"/>
            <a:chExt cx="91620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6289D4D-641C-EE03-3300-8CB84A135B03}"/>
                    </a:ext>
                  </a:extLst>
                </p14:cNvPr>
                <p14:cNvContentPartPr/>
                <p14:nvPr/>
              </p14:nvContentPartPr>
              <p14:xfrm>
                <a:off x="4151127" y="5488462"/>
                <a:ext cx="129600" cy="12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6289D4D-641C-EE03-3300-8CB84A135B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42127" y="5479462"/>
                  <a:ext cx="147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5D223BE-AD49-B20C-27AC-7D5D94888409}"/>
                    </a:ext>
                  </a:extLst>
                </p14:cNvPr>
                <p14:cNvContentPartPr/>
                <p14:nvPr/>
              </p14:nvContentPartPr>
              <p14:xfrm>
                <a:off x="4415367" y="5487382"/>
                <a:ext cx="38160" cy="12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5D223BE-AD49-B20C-27AC-7D5D9488840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06727" y="5478382"/>
                  <a:ext cx="55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0B065DD-E588-9CCD-FF0E-45FD8B3BBCB5}"/>
                    </a:ext>
                  </a:extLst>
                </p14:cNvPr>
                <p14:cNvContentPartPr/>
                <p14:nvPr/>
              </p14:nvContentPartPr>
              <p14:xfrm>
                <a:off x="4370367" y="5480182"/>
                <a:ext cx="196920" cy="23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0B065DD-E588-9CCD-FF0E-45FD8B3BBCB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61727" y="5471182"/>
                  <a:ext cx="214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74A5199-9CA8-52CD-D2B3-0F5FAD933BB5}"/>
                    </a:ext>
                  </a:extLst>
                </p14:cNvPr>
                <p14:cNvContentPartPr/>
                <p14:nvPr/>
              </p14:nvContentPartPr>
              <p14:xfrm>
                <a:off x="4126287" y="5185342"/>
                <a:ext cx="29520" cy="276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74A5199-9CA8-52CD-D2B3-0F5FAD933BB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17287" y="5176342"/>
                  <a:ext cx="47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3B87F0D-E4C6-5E7D-E265-F3393E307B39}"/>
                    </a:ext>
                  </a:extLst>
                </p14:cNvPr>
                <p14:cNvContentPartPr/>
                <p14:nvPr/>
              </p14:nvContentPartPr>
              <p14:xfrm>
                <a:off x="3895887" y="5175622"/>
                <a:ext cx="231840" cy="41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3B87F0D-E4C6-5E7D-E265-F3393E307B3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87247" y="5166982"/>
                  <a:ext cx="249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3DCDAE6-2DF3-1B50-BDDC-2889C3287657}"/>
                    </a:ext>
                  </a:extLst>
                </p14:cNvPr>
                <p14:cNvContentPartPr/>
                <p14:nvPr/>
              </p14:nvContentPartPr>
              <p14:xfrm>
                <a:off x="3651087" y="4978342"/>
                <a:ext cx="492120" cy="2224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3DCDAE6-2DF3-1B50-BDDC-2889C32876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42087" y="4969702"/>
                  <a:ext cx="50976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28BE99F9-AF30-740A-EFC4-392B97E11ABE}"/>
              </a:ext>
            </a:extLst>
          </p:cNvPr>
          <p:cNvGrpSpPr/>
          <p:nvPr/>
        </p:nvGrpSpPr>
        <p:grpSpPr>
          <a:xfrm>
            <a:off x="3645327" y="5001742"/>
            <a:ext cx="1125360" cy="75240"/>
            <a:chOff x="3645327" y="5001742"/>
            <a:chExt cx="1125360" cy="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D666665-A6C5-E642-6551-1EFE8D6C05DD}"/>
                    </a:ext>
                  </a:extLst>
                </p14:cNvPr>
                <p14:cNvContentPartPr/>
                <p14:nvPr/>
              </p14:nvContentPartPr>
              <p14:xfrm>
                <a:off x="3645327" y="5001742"/>
                <a:ext cx="472680" cy="41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D666665-A6C5-E642-6551-1EFE8D6C05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36687" y="4993102"/>
                  <a:ext cx="490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862203C-3300-D45B-C31A-DC2A8CDB0BF1}"/>
                    </a:ext>
                  </a:extLst>
                </p14:cNvPr>
                <p14:cNvContentPartPr/>
                <p14:nvPr/>
              </p14:nvContentPartPr>
              <p14:xfrm>
                <a:off x="4037007" y="5029822"/>
                <a:ext cx="182880" cy="212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862203C-3300-D45B-C31A-DC2A8CDB0BF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28367" y="5021182"/>
                  <a:ext cx="200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8F322E7-533C-4EAD-6660-8C31B9ECD05F}"/>
                    </a:ext>
                  </a:extLst>
                </p14:cNvPr>
                <p14:cNvContentPartPr/>
                <p14:nvPr/>
              </p14:nvContentPartPr>
              <p14:xfrm>
                <a:off x="4139967" y="5061502"/>
                <a:ext cx="150120" cy="72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8F322E7-533C-4EAD-6660-8C31B9ECD0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30967" y="5052502"/>
                  <a:ext cx="167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78A1858-EE26-9071-1445-8BC9F7C4EF73}"/>
                    </a:ext>
                  </a:extLst>
                </p14:cNvPr>
                <p14:cNvContentPartPr/>
                <p14:nvPr/>
              </p14:nvContentPartPr>
              <p14:xfrm>
                <a:off x="4414287" y="5064742"/>
                <a:ext cx="356400" cy="122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78A1858-EE26-9071-1445-8BC9F7C4EF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05647" y="5055742"/>
                  <a:ext cx="3740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36B8A02D-3DB9-93CC-6579-D4A86ACCA5CC}"/>
                  </a:ext>
                </a:extLst>
              </p14:cNvPr>
              <p14:cNvContentPartPr/>
              <p14:nvPr/>
            </p14:nvContentPartPr>
            <p14:xfrm>
              <a:off x="5374047" y="5102542"/>
              <a:ext cx="21600" cy="36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36B8A02D-3DB9-93CC-6579-D4A86ACCA5C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365407" y="5093542"/>
                <a:ext cx="3924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A2FB3FFC-290C-7C70-4FC4-F86DB4DF02BF}"/>
              </a:ext>
            </a:extLst>
          </p:cNvPr>
          <p:cNvGrpSpPr/>
          <p:nvPr/>
        </p:nvGrpSpPr>
        <p:grpSpPr>
          <a:xfrm>
            <a:off x="5691567" y="4980142"/>
            <a:ext cx="456840" cy="145080"/>
            <a:chOff x="5691567" y="4980142"/>
            <a:chExt cx="45684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81DE475-F12F-2486-854B-64F901BA866B}"/>
                    </a:ext>
                  </a:extLst>
                </p14:cNvPr>
                <p14:cNvContentPartPr/>
                <p14:nvPr/>
              </p14:nvContentPartPr>
              <p14:xfrm>
                <a:off x="5691567" y="5100382"/>
                <a:ext cx="143640" cy="97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81DE475-F12F-2486-854B-64F901BA866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82567" y="5091382"/>
                  <a:ext cx="161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D0E4555-4122-6BEB-5D33-8CD85E16117A}"/>
                    </a:ext>
                  </a:extLst>
                </p14:cNvPr>
                <p14:cNvContentPartPr/>
                <p14:nvPr/>
              </p14:nvContentPartPr>
              <p14:xfrm>
                <a:off x="5929887" y="5109742"/>
                <a:ext cx="147600" cy="9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D0E4555-4122-6BEB-5D33-8CD85E1611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20887" y="5100742"/>
                  <a:ext cx="165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1286BD2-608A-97F7-7609-41363E37C543}"/>
                    </a:ext>
                  </a:extLst>
                </p14:cNvPr>
                <p14:cNvContentPartPr/>
                <p14:nvPr/>
              </p14:nvContentPartPr>
              <p14:xfrm>
                <a:off x="6091527" y="5084182"/>
                <a:ext cx="34560" cy="410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1286BD2-608A-97F7-7609-41363E37C5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82527" y="5075182"/>
                  <a:ext cx="52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803B57F-BF3A-04C3-48C2-5605B328AC81}"/>
                    </a:ext>
                  </a:extLst>
                </p14:cNvPr>
                <p14:cNvContentPartPr/>
                <p14:nvPr/>
              </p14:nvContentPartPr>
              <p14:xfrm>
                <a:off x="6135807" y="4980142"/>
                <a:ext cx="12600" cy="119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803B57F-BF3A-04C3-48C2-5605B328AC8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26807" y="4971142"/>
                  <a:ext cx="3024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21A4C5DB-383E-190F-140A-B64BE767F289}"/>
                  </a:ext>
                </a:extLst>
              </p14:cNvPr>
              <p14:cNvContentPartPr/>
              <p14:nvPr/>
            </p14:nvContentPartPr>
            <p14:xfrm>
              <a:off x="6121767" y="4327822"/>
              <a:ext cx="37440" cy="37944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21A4C5DB-383E-190F-140A-B64BE767F28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13127" y="4319182"/>
                <a:ext cx="5508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2F33CCD2-C6EC-77DE-F16B-6D4E0F0332CA}"/>
                  </a:ext>
                </a:extLst>
              </p14:cNvPr>
              <p14:cNvContentPartPr/>
              <p14:nvPr/>
            </p14:nvContentPartPr>
            <p14:xfrm>
              <a:off x="6144447" y="3423862"/>
              <a:ext cx="35640" cy="7124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2F33CCD2-C6EC-77DE-F16B-6D4E0F0332C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35807" y="3415222"/>
                <a:ext cx="5328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414681F9-B722-AFF9-4919-158B703AD1B0}"/>
                  </a:ext>
                </a:extLst>
              </p14:cNvPr>
              <p14:cNvContentPartPr/>
              <p14:nvPr/>
            </p14:nvContentPartPr>
            <p14:xfrm>
              <a:off x="3638487" y="4785742"/>
              <a:ext cx="26640" cy="1893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414681F9-B722-AFF9-4919-158B703AD1B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629487" y="4776742"/>
                <a:ext cx="4428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701FB402-A629-E438-8F14-F2EFA976E34C}"/>
              </a:ext>
            </a:extLst>
          </p:cNvPr>
          <p:cNvGrpSpPr/>
          <p:nvPr/>
        </p:nvGrpSpPr>
        <p:grpSpPr>
          <a:xfrm>
            <a:off x="3633087" y="2595862"/>
            <a:ext cx="483480" cy="1868760"/>
            <a:chOff x="3633087" y="2595862"/>
            <a:chExt cx="483480" cy="18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BBE888B-F16C-BCFA-0151-3C7FBAD645F6}"/>
                    </a:ext>
                  </a:extLst>
                </p14:cNvPr>
                <p14:cNvContentPartPr/>
                <p14:nvPr/>
              </p14:nvContentPartPr>
              <p14:xfrm>
                <a:off x="3633087" y="3739222"/>
                <a:ext cx="94320" cy="7254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BBE888B-F16C-BCFA-0151-3C7FBAD645F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24447" y="3730582"/>
                  <a:ext cx="11196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15F878-BEE2-8CD5-2B06-524DBACBCF8A}"/>
                    </a:ext>
                  </a:extLst>
                </p14:cNvPr>
                <p14:cNvContentPartPr/>
                <p14:nvPr/>
              </p14:nvContentPartPr>
              <p14:xfrm>
                <a:off x="3746127" y="3453742"/>
                <a:ext cx="18000" cy="156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15F878-BEE2-8CD5-2B06-524DBACBCF8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37127" y="3445102"/>
                  <a:ext cx="35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AE8960B-5B8D-07C3-F7C2-59D9AA3709AD}"/>
                    </a:ext>
                  </a:extLst>
                </p14:cNvPr>
                <p14:cNvContentPartPr/>
                <p14:nvPr/>
              </p14:nvContentPartPr>
              <p14:xfrm>
                <a:off x="3784287" y="3366622"/>
                <a:ext cx="332280" cy="51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AE8960B-5B8D-07C3-F7C2-59D9AA3709A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75647" y="3357622"/>
                  <a:ext cx="349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832514E-8FAC-BF94-7561-BF3EA0108BCA}"/>
                    </a:ext>
                  </a:extLst>
                </p14:cNvPr>
                <p14:cNvContentPartPr/>
                <p14:nvPr/>
              </p14:nvContentPartPr>
              <p14:xfrm>
                <a:off x="3789687" y="3330982"/>
                <a:ext cx="2880" cy="792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832514E-8FAC-BF94-7561-BF3EA0108BC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80687" y="3322342"/>
                  <a:ext cx="20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5EB9C5D-BD9F-7F62-C3E1-27FE1DA0CFB5}"/>
                    </a:ext>
                  </a:extLst>
                </p14:cNvPr>
                <p14:cNvContentPartPr/>
                <p14:nvPr/>
              </p14:nvContentPartPr>
              <p14:xfrm>
                <a:off x="3788607" y="2595862"/>
                <a:ext cx="54000" cy="6717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5EB9C5D-BD9F-7F62-C3E1-27FE1DA0CF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79607" y="2586862"/>
                  <a:ext cx="71640" cy="68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B1D203CD-4430-8304-DC65-B5F8C3811E02}"/>
              </a:ext>
            </a:extLst>
          </p:cNvPr>
          <p:cNvGrpSpPr/>
          <p:nvPr/>
        </p:nvGrpSpPr>
        <p:grpSpPr>
          <a:xfrm>
            <a:off x="3918927" y="2524582"/>
            <a:ext cx="2338200" cy="158040"/>
            <a:chOff x="3918927" y="2524582"/>
            <a:chExt cx="233820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A19F246-E6D7-EBAB-3A7B-2E3743980E76}"/>
                    </a:ext>
                  </a:extLst>
                </p14:cNvPr>
                <p14:cNvContentPartPr/>
                <p14:nvPr/>
              </p14:nvContentPartPr>
              <p14:xfrm>
                <a:off x="3918927" y="2527102"/>
                <a:ext cx="509040" cy="698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A19F246-E6D7-EBAB-3A7B-2E3743980E7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10287" y="2518462"/>
                  <a:ext cx="526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B956A09-2A3F-B1EB-3F7D-B7709FCC6715}"/>
                    </a:ext>
                  </a:extLst>
                </p14:cNvPr>
                <p14:cNvContentPartPr/>
                <p14:nvPr/>
              </p14:nvContentPartPr>
              <p14:xfrm>
                <a:off x="4485207" y="2524582"/>
                <a:ext cx="147960" cy="9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B956A09-2A3F-B1EB-3F7D-B7709FCC671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76207" y="2515942"/>
                  <a:ext cx="165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8602FFA-0EBA-27CA-6FC2-B67112FBA76F}"/>
                    </a:ext>
                  </a:extLst>
                </p14:cNvPr>
                <p14:cNvContentPartPr/>
                <p14:nvPr/>
              </p14:nvContentPartPr>
              <p14:xfrm>
                <a:off x="4772847" y="2553022"/>
                <a:ext cx="175680" cy="7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8602FFA-0EBA-27CA-6FC2-B67112FBA76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64207" y="2544382"/>
                  <a:ext cx="193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64EBE13-ECCE-FF5C-BF6B-A215A00A6BBF}"/>
                    </a:ext>
                  </a:extLst>
                </p14:cNvPr>
                <p14:cNvContentPartPr/>
                <p14:nvPr/>
              </p14:nvContentPartPr>
              <p14:xfrm>
                <a:off x="5122407" y="2549062"/>
                <a:ext cx="615240" cy="270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64EBE13-ECCE-FF5C-BF6B-A215A00A6BB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13407" y="2540422"/>
                  <a:ext cx="632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2A382E9-09DF-A5DE-1DA2-CD12D813914E}"/>
                    </a:ext>
                  </a:extLst>
                </p14:cNvPr>
                <p14:cNvContentPartPr/>
                <p14:nvPr/>
              </p14:nvContentPartPr>
              <p14:xfrm>
                <a:off x="5824407" y="2568142"/>
                <a:ext cx="298080" cy="597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2A382E9-09DF-A5DE-1DA2-CD12D813914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15767" y="2559142"/>
                  <a:ext cx="315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C66D38E-383B-0940-DA57-E6D2A16CD413}"/>
                    </a:ext>
                  </a:extLst>
                </p14:cNvPr>
                <p14:cNvContentPartPr/>
                <p14:nvPr/>
              </p14:nvContentPartPr>
              <p14:xfrm>
                <a:off x="6148767" y="2591542"/>
                <a:ext cx="108360" cy="91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C66D38E-383B-0940-DA57-E6D2A16CD41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39767" y="2582902"/>
                  <a:ext cx="12600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9A8987D3-562D-09F3-F18A-DA4B1D74F283}"/>
                  </a:ext>
                </a:extLst>
              </p14:cNvPr>
              <p14:cNvContentPartPr/>
              <p14:nvPr/>
            </p14:nvContentPartPr>
            <p14:xfrm>
              <a:off x="6228687" y="3377782"/>
              <a:ext cx="284040" cy="730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9A8987D3-562D-09F3-F18A-DA4B1D74F28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220047" y="3369142"/>
                <a:ext cx="3016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257C3B33-970C-C26B-C208-0525B7EA52A4}"/>
                  </a:ext>
                </a:extLst>
              </p14:cNvPr>
              <p14:cNvContentPartPr/>
              <p14:nvPr/>
            </p14:nvContentPartPr>
            <p14:xfrm>
              <a:off x="1958727" y="3294622"/>
              <a:ext cx="16200" cy="14292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257C3B33-970C-C26B-C208-0525B7EA52A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950087" y="3285982"/>
                <a:ext cx="338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FBEEF779-D5F8-5E02-3420-4C4299BFC34C}"/>
                  </a:ext>
                </a:extLst>
              </p14:cNvPr>
              <p14:cNvContentPartPr/>
              <p14:nvPr/>
            </p14:nvContentPartPr>
            <p14:xfrm>
              <a:off x="2297847" y="1826542"/>
              <a:ext cx="45360" cy="60804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FBEEF779-D5F8-5E02-3420-4C4299BFC34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288847" y="1817902"/>
                <a:ext cx="63000" cy="62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45B5C440-1623-8BCC-C4AE-4B2434376274}"/>
              </a:ext>
            </a:extLst>
          </p:cNvPr>
          <p:cNvGrpSpPr/>
          <p:nvPr/>
        </p:nvGrpSpPr>
        <p:grpSpPr>
          <a:xfrm>
            <a:off x="2368407" y="1188982"/>
            <a:ext cx="1787400" cy="430560"/>
            <a:chOff x="2368407" y="1188982"/>
            <a:chExt cx="178740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E2DE4FD-C071-C530-D6DD-570E81220333}"/>
                    </a:ext>
                  </a:extLst>
                </p14:cNvPr>
                <p14:cNvContentPartPr/>
                <p14:nvPr/>
              </p14:nvContentPartPr>
              <p14:xfrm>
                <a:off x="2368407" y="1188982"/>
                <a:ext cx="37080" cy="4305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E2DE4FD-C071-C530-D6DD-570E8122033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59767" y="1180342"/>
                  <a:ext cx="547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10B3A98-C9AB-BB13-E674-7BE02515B262}"/>
                    </a:ext>
                  </a:extLst>
                </p14:cNvPr>
                <p14:cNvContentPartPr/>
                <p14:nvPr/>
              </p14:nvContentPartPr>
              <p14:xfrm>
                <a:off x="2407287" y="1218862"/>
                <a:ext cx="13680" cy="29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10B3A98-C9AB-BB13-E674-7BE02515B26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98287" y="1209862"/>
                  <a:ext cx="31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1AEDFC1-0D35-C580-A65E-E9FB6DC4507E}"/>
                    </a:ext>
                  </a:extLst>
                </p14:cNvPr>
                <p14:cNvContentPartPr/>
                <p14:nvPr/>
              </p14:nvContentPartPr>
              <p14:xfrm>
                <a:off x="2428167" y="1224982"/>
                <a:ext cx="1094040" cy="56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1AEDFC1-0D35-C580-A65E-E9FB6DC4507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19167" y="1216342"/>
                  <a:ext cx="1111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7A950BF-63E0-B42C-03E0-3F2E4531E300}"/>
                    </a:ext>
                  </a:extLst>
                </p14:cNvPr>
                <p14:cNvContentPartPr/>
                <p14:nvPr/>
              </p14:nvContentPartPr>
              <p14:xfrm>
                <a:off x="3621927" y="1265662"/>
                <a:ext cx="533880" cy="565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7A950BF-63E0-B42C-03E0-3F2E4531E30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12927" y="1257022"/>
                  <a:ext cx="5515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5B5D61A-8E54-7931-D527-62B5BEA6C95D}"/>
              </a:ext>
            </a:extLst>
          </p:cNvPr>
          <p:cNvGrpSpPr/>
          <p:nvPr/>
        </p:nvGrpSpPr>
        <p:grpSpPr>
          <a:xfrm>
            <a:off x="2243487" y="2585062"/>
            <a:ext cx="440640" cy="1156680"/>
            <a:chOff x="2243487" y="2585062"/>
            <a:chExt cx="440640" cy="11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3AF2C9F-9C11-9667-2B09-271BB15CA704}"/>
                    </a:ext>
                  </a:extLst>
                </p14:cNvPr>
                <p14:cNvContentPartPr/>
                <p14:nvPr/>
              </p14:nvContentPartPr>
              <p14:xfrm>
                <a:off x="2243487" y="3045142"/>
                <a:ext cx="46800" cy="2764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3AF2C9F-9C11-9667-2B09-271BB15CA70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34847" y="3036502"/>
                  <a:ext cx="64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4ECECC9-1BAE-DA3C-4729-1569AB987EE6}"/>
                    </a:ext>
                  </a:extLst>
                </p14:cNvPr>
                <p14:cNvContentPartPr/>
                <p14:nvPr/>
              </p14:nvContentPartPr>
              <p14:xfrm>
                <a:off x="2278767" y="2585062"/>
                <a:ext cx="29160" cy="433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4ECECC9-1BAE-DA3C-4729-1569AB987EE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69767" y="2576062"/>
                  <a:ext cx="468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EDCAC7E-91B7-03CF-2AED-7A556CE67ED9}"/>
                    </a:ext>
                  </a:extLst>
                </p14:cNvPr>
                <p14:cNvContentPartPr/>
                <p14:nvPr/>
              </p14:nvContentPartPr>
              <p14:xfrm>
                <a:off x="2265087" y="3220462"/>
                <a:ext cx="12240" cy="212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EDCAC7E-91B7-03CF-2AED-7A556CE67E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56447" y="3211462"/>
                  <a:ext cx="29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E2AF095-6C7D-62D9-77F1-0BD650F7E20F}"/>
                    </a:ext>
                  </a:extLst>
                </p14:cNvPr>
                <p14:cNvContentPartPr/>
                <p14:nvPr/>
              </p14:nvContentPartPr>
              <p14:xfrm>
                <a:off x="2270127" y="3410902"/>
                <a:ext cx="42480" cy="3308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E2AF095-6C7D-62D9-77F1-0BD650F7E20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61127" y="3402262"/>
                  <a:ext cx="601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9D4A618-4A4E-F72C-256F-41D6049CC785}"/>
                    </a:ext>
                  </a:extLst>
                </p14:cNvPr>
                <p14:cNvContentPartPr/>
                <p14:nvPr/>
              </p14:nvContentPartPr>
              <p14:xfrm>
                <a:off x="2327727" y="3694942"/>
                <a:ext cx="123840" cy="133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9D4A618-4A4E-F72C-256F-41D6049CC7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19087" y="3685942"/>
                  <a:ext cx="141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42AF536-EAFB-F903-8FB8-EEC202B14394}"/>
                    </a:ext>
                  </a:extLst>
                </p14:cNvPr>
                <p14:cNvContentPartPr/>
                <p14:nvPr/>
              </p14:nvContentPartPr>
              <p14:xfrm>
                <a:off x="2643087" y="3702502"/>
                <a:ext cx="41040" cy="12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42AF536-EAFB-F903-8FB8-EEC202B143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34087" y="3693862"/>
                  <a:ext cx="5868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9EAB2D3B-08FF-E3C5-97C7-3F313E1272E6}"/>
                  </a:ext>
                </a:extLst>
              </p14:cNvPr>
              <p14:cNvContentPartPr/>
              <p14:nvPr/>
            </p14:nvContentPartPr>
            <p14:xfrm>
              <a:off x="3092007" y="3717982"/>
              <a:ext cx="1026720" cy="356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9EAB2D3B-08FF-E3C5-97C7-3F313E1272E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083007" y="3708982"/>
                <a:ext cx="10443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BEEC6550-8795-CB25-A883-D72E38B04873}"/>
              </a:ext>
            </a:extLst>
          </p:cNvPr>
          <p:cNvGrpSpPr/>
          <p:nvPr/>
        </p:nvGrpSpPr>
        <p:grpSpPr>
          <a:xfrm>
            <a:off x="4089207" y="3438982"/>
            <a:ext cx="785880" cy="288720"/>
            <a:chOff x="4089207" y="3438982"/>
            <a:chExt cx="78588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41F7EF1-A84B-B8C2-B50A-63269E911AA1}"/>
                    </a:ext>
                  </a:extLst>
                </p14:cNvPr>
                <p14:cNvContentPartPr/>
                <p14:nvPr/>
              </p14:nvContentPartPr>
              <p14:xfrm>
                <a:off x="4089207" y="3716542"/>
                <a:ext cx="201240" cy="111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41F7EF1-A84B-B8C2-B50A-63269E911AA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80567" y="3707542"/>
                  <a:ext cx="218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10E63D5-09FF-10B0-1CA1-237A61F2C65A}"/>
                    </a:ext>
                  </a:extLst>
                </p14:cNvPr>
                <p14:cNvContentPartPr/>
                <p14:nvPr/>
              </p14:nvContentPartPr>
              <p14:xfrm>
                <a:off x="4368927" y="3682342"/>
                <a:ext cx="459000" cy="309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10E63D5-09FF-10B0-1CA1-237A61F2C65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60287" y="3673702"/>
                  <a:ext cx="476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69FC948-5AC8-988B-7ACD-71F3EEB1B9BB}"/>
                    </a:ext>
                  </a:extLst>
                </p14:cNvPr>
                <p14:cNvContentPartPr/>
                <p14:nvPr/>
              </p14:nvContentPartPr>
              <p14:xfrm>
                <a:off x="4832247" y="3660382"/>
                <a:ext cx="35280" cy="49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69FC948-5AC8-988B-7ACD-71F3EEB1B9B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23607" y="3651382"/>
                  <a:ext cx="52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2842518-A490-7397-D9EB-0F5F25DC3B5A}"/>
                    </a:ext>
                  </a:extLst>
                </p14:cNvPr>
                <p14:cNvContentPartPr/>
                <p14:nvPr/>
              </p14:nvContentPartPr>
              <p14:xfrm>
                <a:off x="4868607" y="3438982"/>
                <a:ext cx="6480" cy="168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2842518-A490-7397-D9EB-0F5F25DC3B5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59607" y="3429982"/>
                  <a:ext cx="2412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DF80C081-21F5-A786-33D0-51DA94EC7F5A}"/>
                  </a:ext>
                </a:extLst>
              </p14:cNvPr>
              <p14:cNvContentPartPr/>
              <p14:nvPr/>
            </p14:nvContentPartPr>
            <p14:xfrm>
              <a:off x="4879407" y="2645542"/>
              <a:ext cx="24120" cy="6256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DF80C081-21F5-A786-33D0-51DA94EC7F5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870407" y="2636542"/>
                <a:ext cx="4176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1EF031D3-4CF8-66DD-2014-C4E551BDD897}"/>
                  </a:ext>
                </a:extLst>
              </p14:cNvPr>
              <p14:cNvContentPartPr/>
              <p14:nvPr/>
            </p14:nvContentPartPr>
            <p14:xfrm>
              <a:off x="4903527" y="1740502"/>
              <a:ext cx="10800" cy="70776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1EF031D3-4CF8-66DD-2014-C4E551BDD89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894887" y="1731502"/>
                <a:ext cx="28440" cy="72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F73AA987-224C-1210-DD05-5F82BB5DF4D6}"/>
              </a:ext>
            </a:extLst>
          </p:cNvPr>
          <p:cNvGrpSpPr/>
          <p:nvPr/>
        </p:nvGrpSpPr>
        <p:grpSpPr>
          <a:xfrm>
            <a:off x="4130247" y="1218862"/>
            <a:ext cx="784440" cy="258120"/>
            <a:chOff x="4130247" y="1218862"/>
            <a:chExt cx="78444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0930619-B02E-9FBE-291E-3B082076D7DF}"/>
                    </a:ext>
                  </a:extLst>
                </p14:cNvPr>
                <p14:cNvContentPartPr/>
                <p14:nvPr/>
              </p14:nvContentPartPr>
              <p14:xfrm>
                <a:off x="4885887" y="1413622"/>
                <a:ext cx="21960" cy="633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0930619-B02E-9FBE-291E-3B082076D7D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77247" y="1404982"/>
                  <a:ext cx="39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FC474B1-F0DD-CEB5-D062-5A4AC345505F}"/>
                    </a:ext>
                  </a:extLst>
                </p14:cNvPr>
                <p14:cNvContentPartPr/>
                <p14:nvPr/>
              </p14:nvContentPartPr>
              <p14:xfrm>
                <a:off x="4882287" y="1224622"/>
                <a:ext cx="6480" cy="1479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FC474B1-F0DD-CEB5-D062-5A4AC345505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73647" y="1215622"/>
                  <a:ext cx="24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5368EDE-9980-518A-B5E0-6F9EB4FB552A}"/>
                    </a:ext>
                  </a:extLst>
                </p14:cNvPr>
                <p14:cNvContentPartPr/>
                <p14:nvPr/>
              </p14:nvContentPartPr>
              <p14:xfrm>
                <a:off x="4130247" y="1254862"/>
                <a:ext cx="220680" cy="52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5368EDE-9980-518A-B5E0-6F9EB4FB552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21247" y="1246222"/>
                  <a:ext cx="238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CF97F37-8D0D-71F3-4A10-6D4F3FC43DF7}"/>
                    </a:ext>
                  </a:extLst>
                </p14:cNvPr>
                <p14:cNvContentPartPr/>
                <p14:nvPr/>
              </p14:nvContentPartPr>
              <p14:xfrm>
                <a:off x="4515087" y="1230022"/>
                <a:ext cx="399600" cy="428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CF97F37-8D0D-71F3-4A10-6D4F3FC43DF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06087" y="1221382"/>
                  <a:ext cx="417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DD9EFE9-EE92-2A6D-D4AD-2502838AB888}"/>
                    </a:ext>
                  </a:extLst>
                </p14:cNvPr>
                <p14:cNvContentPartPr/>
                <p14:nvPr/>
              </p14:nvContentPartPr>
              <p14:xfrm>
                <a:off x="4864287" y="1218862"/>
                <a:ext cx="37800" cy="770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DD9EFE9-EE92-2A6D-D4AD-2502838AB88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55287" y="1209862"/>
                  <a:ext cx="5544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5DB7F92A-69A0-BD10-076F-64580DCF1A17}"/>
                  </a:ext>
                </a:extLst>
              </p14:cNvPr>
              <p14:cNvContentPartPr/>
              <p14:nvPr/>
            </p14:nvContentPartPr>
            <p14:xfrm>
              <a:off x="4159047" y="1135342"/>
              <a:ext cx="18360" cy="61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5DB7F92A-69A0-BD10-076F-64580DCF1A1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150047" y="1126342"/>
                <a:ext cx="36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C92BD1FF-AEFE-F593-3201-29D9F3E599AA}"/>
                  </a:ext>
                </a:extLst>
              </p14:cNvPr>
              <p14:cNvContentPartPr/>
              <p14:nvPr/>
            </p14:nvContentPartPr>
            <p14:xfrm>
              <a:off x="4160847" y="1141102"/>
              <a:ext cx="2424960" cy="22284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C92BD1FF-AEFE-F593-3201-29D9F3E599A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151847" y="1132462"/>
                <a:ext cx="2442600" cy="224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FF414D23-AA4B-C328-1F18-26C7F02C5E79}"/>
              </a:ext>
            </a:extLst>
          </p:cNvPr>
          <p:cNvGrpSpPr/>
          <p:nvPr/>
        </p:nvGrpSpPr>
        <p:grpSpPr>
          <a:xfrm>
            <a:off x="11351127" y="452422"/>
            <a:ext cx="543960" cy="207720"/>
            <a:chOff x="11351127" y="452422"/>
            <a:chExt cx="54396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3DDD36F-E4C3-EAB1-75D3-90A56A827197}"/>
                    </a:ext>
                  </a:extLst>
                </p14:cNvPr>
                <p14:cNvContentPartPr/>
                <p14:nvPr/>
              </p14:nvContentPartPr>
              <p14:xfrm>
                <a:off x="11351127" y="452422"/>
                <a:ext cx="11880" cy="41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3DDD36F-E4C3-EAB1-75D3-90A56A82719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342487" y="443782"/>
                  <a:ext cx="29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DFE9657-BD19-22A7-ABF4-663ECEB31A37}"/>
                    </a:ext>
                  </a:extLst>
                </p14:cNvPr>
                <p14:cNvContentPartPr/>
                <p14:nvPr/>
              </p14:nvContentPartPr>
              <p14:xfrm>
                <a:off x="11351847" y="519382"/>
                <a:ext cx="220320" cy="892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DFE9657-BD19-22A7-ABF4-663ECEB31A3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342847" y="510382"/>
                  <a:ext cx="237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760AB82-5721-8A1C-4D83-0B514B30661D}"/>
                    </a:ext>
                  </a:extLst>
                </p14:cNvPr>
                <p14:cNvContentPartPr/>
                <p14:nvPr/>
              </p14:nvContentPartPr>
              <p14:xfrm>
                <a:off x="11617167" y="517582"/>
                <a:ext cx="73440" cy="1425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760AB82-5721-8A1C-4D83-0B514B30661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608167" y="508582"/>
                  <a:ext cx="91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A2714E0-9F3A-CF4E-877C-E2964184DA7B}"/>
                    </a:ext>
                  </a:extLst>
                </p14:cNvPr>
                <p14:cNvContentPartPr/>
                <p14:nvPr/>
              </p14:nvContentPartPr>
              <p14:xfrm>
                <a:off x="11768367" y="539902"/>
                <a:ext cx="126720" cy="194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A2714E0-9F3A-CF4E-877C-E2964184DA7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759367" y="530902"/>
                  <a:ext cx="14436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C5273AF9-2929-C3B0-0D65-64119EA91307}"/>
                  </a:ext>
                </a:extLst>
              </p14:cNvPr>
              <p14:cNvContentPartPr/>
              <p14:nvPr/>
            </p14:nvContentPartPr>
            <p14:xfrm>
              <a:off x="5286927" y="1177822"/>
              <a:ext cx="19800" cy="1548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C5273AF9-2929-C3B0-0D65-64119EA91307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278287" y="1169182"/>
                <a:ext cx="374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8CB6551-0992-D457-51CA-848620047CBC}"/>
                  </a:ext>
                </a:extLst>
              </p14:cNvPr>
              <p14:cNvContentPartPr/>
              <p14:nvPr/>
            </p14:nvContentPartPr>
            <p14:xfrm>
              <a:off x="7428567" y="171622"/>
              <a:ext cx="164880" cy="2397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8CB6551-0992-D457-51CA-848620047CBC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7419567" y="162622"/>
                <a:ext cx="1825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1264D7F-723C-ED61-0455-2589AD740107}"/>
                  </a:ext>
                </a:extLst>
              </p14:cNvPr>
              <p14:cNvContentPartPr/>
              <p14:nvPr/>
            </p14:nvContentPartPr>
            <p14:xfrm>
              <a:off x="4144973" y="1124907"/>
              <a:ext cx="2434320" cy="22899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1264D7F-723C-ED61-0455-2589AD740107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4135973" y="1116267"/>
                <a:ext cx="2451960" cy="230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46696538-F975-1059-674B-A2CD1681CC32}"/>
              </a:ext>
            </a:extLst>
          </p:cNvPr>
          <p:cNvGrpSpPr/>
          <p:nvPr/>
        </p:nvGrpSpPr>
        <p:grpSpPr>
          <a:xfrm>
            <a:off x="6307853" y="2475267"/>
            <a:ext cx="264960" cy="611280"/>
            <a:chOff x="6307853" y="2475267"/>
            <a:chExt cx="26496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1824573-8E75-CA9E-C5C8-C5C9B6E19450}"/>
                    </a:ext>
                  </a:extLst>
                </p14:cNvPr>
                <p14:cNvContentPartPr/>
                <p14:nvPr/>
              </p14:nvContentPartPr>
              <p14:xfrm>
                <a:off x="6307853" y="2475267"/>
                <a:ext cx="264960" cy="611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1824573-8E75-CA9E-C5C8-C5C9B6E1945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298853" y="2466267"/>
                  <a:ext cx="28260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226F5A8-859B-D219-6013-40A96C6E01F3}"/>
                    </a:ext>
                  </a:extLst>
                </p14:cNvPr>
                <p14:cNvContentPartPr/>
                <p14:nvPr/>
              </p14:nvContentPartPr>
              <p14:xfrm>
                <a:off x="6373733" y="2789547"/>
                <a:ext cx="46080" cy="98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226F5A8-859B-D219-6013-40A96C6E01F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365093" y="2780547"/>
                  <a:ext cx="6372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CD5A0340-0728-3F7C-436D-0B0DD2E31189}"/>
                  </a:ext>
                </a:extLst>
              </p14:cNvPr>
              <p14:cNvContentPartPr/>
              <p14:nvPr/>
            </p14:nvContentPartPr>
            <p14:xfrm>
              <a:off x="4846253" y="1182147"/>
              <a:ext cx="88560" cy="1166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CD5A0340-0728-3F7C-436D-0B0DD2E31189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4837253" y="1173147"/>
                <a:ext cx="1062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B9D9A9CF-0CE4-BADB-E07D-EF3C6B5E9AFE}"/>
                  </a:ext>
                </a:extLst>
              </p14:cNvPr>
              <p14:cNvContentPartPr/>
              <p14:nvPr/>
            </p14:nvContentPartPr>
            <p14:xfrm>
              <a:off x="4866053" y="1238307"/>
              <a:ext cx="51480" cy="2397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B9D9A9CF-0CE4-BADB-E07D-EF3C6B5E9AFE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4857053" y="1229307"/>
                <a:ext cx="691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B1C884CA-EB86-EC2C-F4EB-15EA707E8D51}"/>
                  </a:ext>
                </a:extLst>
              </p14:cNvPr>
              <p14:cNvContentPartPr/>
              <p14:nvPr/>
            </p14:nvContentPartPr>
            <p14:xfrm>
              <a:off x="4806653" y="1201587"/>
              <a:ext cx="444240" cy="21420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B1C884CA-EB86-EC2C-F4EB-15EA707E8D51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4797653" y="1192587"/>
                <a:ext cx="4618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50B7457D-6D48-F325-F035-3F6E6C944123}"/>
                  </a:ext>
                </a:extLst>
              </p14:cNvPr>
              <p14:cNvContentPartPr/>
              <p14:nvPr/>
            </p14:nvContentPartPr>
            <p14:xfrm>
              <a:off x="4851653" y="1402467"/>
              <a:ext cx="364680" cy="6300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50B7457D-6D48-F325-F035-3F6E6C944123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4843013" y="1393467"/>
                <a:ext cx="3823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49DC72F8-CF2F-856A-17BC-19B859C3659F}"/>
                  </a:ext>
                </a:extLst>
              </p14:cNvPr>
              <p14:cNvContentPartPr/>
              <p14:nvPr/>
            </p14:nvContentPartPr>
            <p14:xfrm>
              <a:off x="4910333" y="1208427"/>
              <a:ext cx="55080" cy="6768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49DC72F8-CF2F-856A-17BC-19B859C3659F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4901333" y="1199427"/>
                <a:ext cx="727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A0D107C-B0C3-C949-E113-E6F3AF4001A4}"/>
                  </a:ext>
                </a:extLst>
              </p14:cNvPr>
              <p14:cNvContentPartPr/>
              <p14:nvPr/>
            </p14:nvContentPartPr>
            <p14:xfrm>
              <a:off x="4387613" y="1014747"/>
              <a:ext cx="671760" cy="342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A0D107C-B0C3-C949-E113-E6F3AF4001A4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378973" y="1006107"/>
                <a:ext cx="6894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33E19AE-CD2D-6D19-33CB-E822A2BFC6C9}"/>
                  </a:ext>
                </a:extLst>
              </p14:cNvPr>
              <p14:cNvContentPartPr/>
              <p14:nvPr/>
            </p14:nvContentPartPr>
            <p14:xfrm>
              <a:off x="5450693" y="1572747"/>
              <a:ext cx="537120" cy="5306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33E19AE-CD2D-6D19-33CB-E822A2BFC6C9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442053" y="1564107"/>
                <a:ext cx="5547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5E77092-FCF8-70EB-9C1A-7F4C636E6226}"/>
                  </a:ext>
                </a:extLst>
              </p14:cNvPr>
              <p14:cNvContentPartPr/>
              <p14:nvPr/>
            </p14:nvContentPartPr>
            <p14:xfrm>
              <a:off x="5655533" y="1828707"/>
              <a:ext cx="52200" cy="5148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5E77092-FCF8-70EB-9C1A-7F4C636E6226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646893" y="1819707"/>
                <a:ext cx="69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12AF5C5E-EAAD-3C5F-B872-000C798141C7}"/>
                  </a:ext>
                </a:extLst>
              </p14:cNvPr>
              <p14:cNvContentPartPr/>
              <p14:nvPr/>
            </p14:nvContentPartPr>
            <p14:xfrm>
              <a:off x="4739333" y="1137147"/>
              <a:ext cx="26640" cy="982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12AF5C5E-EAAD-3C5F-B872-000C798141C7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4730333" y="1128507"/>
                <a:ext cx="442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BEF8B140-8FA8-C549-9206-0D93FA274DED}"/>
                  </a:ext>
                </a:extLst>
              </p14:cNvPr>
              <p14:cNvContentPartPr/>
              <p14:nvPr/>
            </p14:nvContentPartPr>
            <p14:xfrm>
              <a:off x="5681093" y="1430187"/>
              <a:ext cx="10440" cy="144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BEF8B140-8FA8-C549-9206-0D93FA274DED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672093" y="1421547"/>
                <a:ext cx="280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215566FF-9717-E376-316B-4E58FD7C04CC}"/>
                  </a:ext>
                </a:extLst>
              </p14:cNvPr>
              <p14:cNvContentPartPr/>
              <p14:nvPr/>
            </p14:nvContentPartPr>
            <p14:xfrm>
              <a:off x="4909973" y="813147"/>
              <a:ext cx="23400" cy="2872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215566FF-9717-E376-316B-4E58FD7C04CC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901333" y="804147"/>
                <a:ext cx="410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EB98045D-36DE-EAC8-BC1D-F9633FA7BFB4}"/>
                  </a:ext>
                </a:extLst>
              </p14:cNvPr>
              <p14:cNvContentPartPr/>
              <p14:nvPr/>
            </p14:nvContentPartPr>
            <p14:xfrm>
              <a:off x="4819253" y="960387"/>
              <a:ext cx="208080" cy="2041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EB98045D-36DE-EAC8-BC1D-F9633FA7BFB4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810253" y="951747"/>
                <a:ext cx="2257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034C9E92-0809-1419-38FE-84216F8E4F02}"/>
                  </a:ext>
                </a:extLst>
              </p14:cNvPr>
              <p14:cNvContentPartPr/>
              <p14:nvPr/>
            </p14:nvContentPartPr>
            <p14:xfrm>
              <a:off x="4179893" y="477987"/>
              <a:ext cx="193320" cy="2653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034C9E92-0809-1419-38FE-84216F8E4F02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171253" y="469347"/>
                <a:ext cx="210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6D98AA41-F2AC-C8A4-7FBC-1631ABDED9F7}"/>
                  </a:ext>
                </a:extLst>
              </p14:cNvPr>
              <p14:cNvContentPartPr/>
              <p14:nvPr/>
            </p14:nvContentPartPr>
            <p14:xfrm>
              <a:off x="4387973" y="451707"/>
              <a:ext cx="244080" cy="2556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6D98AA41-F2AC-C8A4-7FBC-1631ABDED9F7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379333" y="443067"/>
                <a:ext cx="2617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0A7BE2D5-B196-3A09-FD8C-45B7169D26A6}"/>
                  </a:ext>
                </a:extLst>
              </p14:cNvPr>
              <p14:cNvContentPartPr/>
              <p14:nvPr/>
            </p14:nvContentPartPr>
            <p14:xfrm>
              <a:off x="4656893" y="499947"/>
              <a:ext cx="450000" cy="23868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0A7BE2D5-B196-3A09-FD8C-45B7169D26A6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648253" y="491307"/>
                <a:ext cx="4676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A7A471AA-4312-1872-E5EE-7E6622A36E8A}"/>
                  </a:ext>
                </a:extLst>
              </p14:cNvPr>
              <p14:cNvContentPartPr/>
              <p14:nvPr/>
            </p14:nvContentPartPr>
            <p14:xfrm>
              <a:off x="5266733" y="482667"/>
              <a:ext cx="224640" cy="11952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A7A471AA-4312-1872-E5EE-7E6622A36E8A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257733" y="473667"/>
                <a:ext cx="2422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C3714313-5674-FB42-FAF5-EB58086194C8}"/>
                  </a:ext>
                </a:extLst>
              </p14:cNvPr>
              <p14:cNvContentPartPr/>
              <p14:nvPr/>
            </p14:nvContentPartPr>
            <p14:xfrm>
              <a:off x="5496053" y="357747"/>
              <a:ext cx="94320" cy="18540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C3714313-5674-FB42-FAF5-EB58086194C8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487413" y="348747"/>
                <a:ext cx="1119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0B8BEA7F-BF60-399F-98F3-FBF5AB68C833}"/>
                  </a:ext>
                </a:extLst>
              </p14:cNvPr>
              <p14:cNvContentPartPr/>
              <p14:nvPr/>
            </p14:nvContentPartPr>
            <p14:xfrm>
              <a:off x="5622053" y="414267"/>
              <a:ext cx="95040" cy="22860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0B8BEA7F-BF60-399F-98F3-FBF5AB68C833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613413" y="405627"/>
                <a:ext cx="1126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6E3B2B1A-BE96-BBFB-69B9-30BC2004B4E1}"/>
                  </a:ext>
                </a:extLst>
              </p14:cNvPr>
              <p14:cNvContentPartPr/>
              <p14:nvPr/>
            </p14:nvContentPartPr>
            <p14:xfrm>
              <a:off x="5746253" y="278907"/>
              <a:ext cx="137880" cy="16488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6E3B2B1A-BE96-BBFB-69B9-30BC2004B4E1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737253" y="270267"/>
                <a:ext cx="1555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DBC85A1C-37DC-3C4B-351C-277254DE7191}"/>
                  </a:ext>
                </a:extLst>
              </p14:cNvPr>
              <p14:cNvContentPartPr/>
              <p14:nvPr/>
            </p14:nvContentPartPr>
            <p14:xfrm>
              <a:off x="5903573" y="148947"/>
              <a:ext cx="286560" cy="22932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DBC85A1C-37DC-3C4B-351C-277254DE7191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5894933" y="140307"/>
                <a:ext cx="3042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F0FAE246-EF7C-0F5A-B8C5-F0AD3BAA9161}"/>
                  </a:ext>
                </a:extLst>
              </p14:cNvPr>
              <p14:cNvContentPartPr/>
              <p14:nvPr/>
            </p14:nvContentPartPr>
            <p14:xfrm>
              <a:off x="6370493" y="62547"/>
              <a:ext cx="317160" cy="20880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F0FAE246-EF7C-0F5A-B8C5-F0AD3BAA9161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361493" y="53907"/>
                <a:ext cx="3348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0F07D094-E214-D22B-A7A9-003EBE856520}"/>
                  </a:ext>
                </a:extLst>
              </p14:cNvPr>
              <p14:cNvContentPartPr/>
              <p14:nvPr/>
            </p14:nvContentPartPr>
            <p14:xfrm>
              <a:off x="5539613" y="783267"/>
              <a:ext cx="240480" cy="3715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0F07D094-E214-D22B-A7A9-003EBE856520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5530973" y="774267"/>
                <a:ext cx="258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F5B82C43-4CEE-D50F-1609-9241D8D686A3}"/>
                  </a:ext>
                </a:extLst>
              </p14:cNvPr>
              <p14:cNvContentPartPr/>
              <p14:nvPr/>
            </p14:nvContentPartPr>
            <p14:xfrm>
              <a:off x="5859293" y="873627"/>
              <a:ext cx="453960" cy="20952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F5B82C43-4CEE-D50F-1609-9241D8D686A3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5850293" y="864627"/>
                <a:ext cx="4716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5F6EF4C5-D5DD-0DE1-F3BC-43F528A7DE58}"/>
                  </a:ext>
                </a:extLst>
              </p14:cNvPr>
              <p14:cNvContentPartPr/>
              <p14:nvPr/>
            </p14:nvContentPartPr>
            <p14:xfrm>
              <a:off x="6341693" y="845907"/>
              <a:ext cx="183240" cy="14904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5F6EF4C5-D5DD-0DE1-F3BC-43F528A7DE58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332693" y="836907"/>
                <a:ext cx="2008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7EEA013D-0BC4-4539-30B6-ECC8DB2D982C}"/>
                  </a:ext>
                </a:extLst>
              </p14:cNvPr>
              <p14:cNvContentPartPr/>
              <p14:nvPr/>
            </p14:nvContentPartPr>
            <p14:xfrm>
              <a:off x="6358973" y="903867"/>
              <a:ext cx="91800" cy="4140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7EEA013D-0BC4-4539-30B6-ECC8DB2D982C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6350333" y="894867"/>
                <a:ext cx="1094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9C5F6240-DFA3-B0A3-E4AC-96877DBF95DB}"/>
                  </a:ext>
                </a:extLst>
              </p14:cNvPr>
              <p14:cNvContentPartPr/>
              <p14:nvPr/>
            </p14:nvContentPartPr>
            <p14:xfrm>
              <a:off x="6576413" y="640347"/>
              <a:ext cx="619560" cy="33192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9C5F6240-DFA3-B0A3-E4AC-96877DBF95DB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6567773" y="631707"/>
                <a:ext cx="63720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FF999D64-BEDD-47CF-87FA-2977B121243A}"/>
                  </a:ext>
                </a:extLst>
              </p14:cNvPr>
              <p14:cNvContentPartPr/>
              <p14:nvPr/>
            </p14:nvContentPartPr>
            <p14:xfrm>
              <a:off x="7376693" y="645747"/>
              <a:ext cx="386280" cy="1904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FF999D64-BEDD-47CF-87FA-2977B121243A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7368053" y="637107"/>
                <a:ext cx="4039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474A819E-3DFC-35D9-D335-1A712BD63043}"/>
                  </a:ext>
                </a:extLst>
              </p14:cNvPr>
              <p14:cNvContentPartPr/>
              <p14:nvPr/>
            </p14:nvContentPartPr>
            <p14:xfrm>
              <a:off x="8041253" y="465027"/>
              <a:ext cx="268200" cy="32652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474A819E-3DFC-35D9-D335-1A712BD63043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8032253" y="456027"/>
                <a:ext cx="28584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CBFEAC5B-8FED-E89C-A263-3F0F4049838B}"/>
                  </a:ext>
                </a:extLst>
              </p14:cNvPr>
              <p14:cNvContentPartPr/>
              <p14:nvPr/>
            </p14:nvContentPartPr>
            <p14:xfrm>
              <a:off x="8420333" y="591387"/>
              <a:ext cx="407880" cy="16704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CBFEAC5B-8FED-E89C-A263-3F0F4049838B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8411693" y="582747"/>
                <a:ext cx="4255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053F7FC3-0613-D9A9-8878-BB719E59BC9B}"/>
                  </a:ext>
                </a:extLst>
              </p14:cNvPr>
              <p14:cNvContentPartPr/>
              <p14:nvPr/>
            </p14:nvContentPartPr>
            <p14:xfrm>
              <a:off x="8861333" y="559347"/>
              <a:ext cx="102960" cy="11772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053F7FC3-0613-D9A9-8878-BB719E59BC9B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8852693" y="550707"/>
                <a:ext cx="1206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CA3CA1AC-4A9E-A1E2-A61E-25785FEADBEE}"/>
                  </a:ext>
                </a:extLst>
              </p14:cNvPr>
              <p14:cNvContentPartPr/>
              <p14:nvPr/>
            </p14:nvContentPartPr>
            <p14:xfrm>
              <a:off x="9006773" y="411387"/>
              <a:ext cx="135360" cy="40068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CA3CA1AC-4A9E-A1E2-A61E-25785FEADBEE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8997773" y="402387"/>
                <a:ext cx="1530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F305DDBB-A2FD-502C-1FEA-7B4B61D45800}"/>
                  </a:ext>
                </a:extLst>
              </p14:cNvPr>
              <p14:cNvContentPartPr/>
              <p14:nvPr/>
            </p14:nvContentPartPr>
            <p14:xfrm>
              <a:off x="9146093" y="528027"/>
              <a:ext cx="524160" cy="10980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F305DDBB-A2FD-502C-1FEA-7B4B61D45800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9137453" y="519387"/>
                <a:ext cx="541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A661C1E5-9426-9790-79DD-12EF6EBED186}"/>
                  </a:ext>
                </a:extLst>
              </p14:cNvPr>
              <p14:cNvContentPartPr/>
              <p14:nvPr/>
            </p14:nvContentPartPr>
            <p14:xfrm>
              <a:off x="9743693" y="375387"/>
              <a:ext cx="428400" cy="23760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A661C1E5-9426-9790-79DD-12EF6EBED186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9735053" y="366387"/>
                <a:ext cx="4460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8499AFC5-15CC-2F14-9F60-953B9A0981D1}"/>
                  </a:ext>
                </a:extLst>
              </p14:cNvPr>
              <p14:cNvContentPartPr/>
              <p14:nvPr/>
            </p14:nvContentPartPr>
            <p14:xfrm>
              <a:off x="10176413" y="364947"/>
              <a:ext cx="21240" cy="3564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8499AFC5-15CC-2F14-9F60-953B9A0981D1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0167773" y="356307"/>
                <a:ext cx="388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A740949D-7787-C3BA-E96C-1623DB750431}"/>
                  </a:ext>
                </a:extLst>
              </p14:cNvPr>
              <p14:cNvContentPartPr/>
              <p14:nvPr/>
            </p14:nvContentPartPr>
            <p14:xfrm>
              <a:off x="10229693" y="437667"/>
              <a:ext cx="275400" cy="11808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A740949D-7787-C3BA-E96C-1623DB750431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0220693" y="428667"/>
                <a:ext cx="2930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ED9325C5-3DE4-4D23-E719-D996D71B1759}"/>
                  </a:ext>
                </a:extLst>
              </p14:cNvPr>
              <p14:cNvContentPartPr/>
              <p14:nvPr/>
            </p14:nvContentPartPr>
            <p14:xfrm>
              <a:off x="6801413" y="1445667"/>
              <a:ext cx="249120" cy="4356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ED9325C5-3DE4-4D23-E719-D996D71B1759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6792773" y="1436667"/>
                <a:ext cx="2667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51357977-8450-CFFD-6EB7-76FDF8E28DA8}"/>
                  </a:ext>
                </a:extLst>
              </p14:cNvPr>
              <p14:cNvContentPartPr/>
              <p14:nvPr/>
            </p14:nvContentPartPr>
            <p14:xfrm>
              <a:off x="6797453" y="1509747"/>
              <a:ext cx="282600" cy="4932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51357977-8450-CFFD-6EB7-76FDF8E28DA8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6788453" y="1500747"/>
                <a:ext cx="3002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C8FE5AB1-206D-36D5-8238-D72B15CF1979}"/>
                  </a:ext>
                </a:extLst>
              </p14:cNvPr>
              <p14:cNvContentPartPr/>
              <p14:nvPr/>
            </p14:nvContentPartPr>
            <p14:xfrm>
              <a:off x="6803573" y="1145427"/>
              <a:ext cx="222840" cy="26208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C8FE5AB1-206D-36D5-8238-D72B15CF1979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6794933" y="1136787"/>
                <a:ext cx="2404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041E2CB8-3DA8-077E-960D-EA273B1898C5}"/>
                  </a:ext>
                </a:extLst>
              </p14:cNvPr>
              <p14:cNvContentPartPr/>
              <p14:nvPr/>
            </p14:nvContentPartPr>
            <p14:xfrm>
              <a:off x="7407293" y="1224987"/>
              <a:ext cx="215280" cy="21456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041E2CB8-3DA8-077E-960D-EA273B1898C5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7398653" y="1215987"/>
                <a:ext cx="232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D2E6346D-5C90-5CA6-0C9E-538AC15F876C}"/>
                  </a:ext>
                </a:extLst>
              </p14:cNvPr>
              <p14:cNvContentPartPr/>
              <p14:nvPr/>
            </p14:nvContentPartPr>
            <p14:xfrm>
              <a:off x="7681613" y="1243707"/>
              <a:ext cx="451080" cy="12024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D2E6346D-5C90-5CA6-0C9E-538AC15F876C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672973" y="1235067"/>
                <a:ext cx="4687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3456E80E-2261-9854-DA29-9C2CB508DEAF}"/>
                  </a:ext>
                </a:extLst>
              </p14:cNvPr>
              <p14:cNvContentPartPr/>
              <p14:nvPr/>
            </p14:nvContentPartPr>
            <p14:xfrm>
              <a:off x="8498093" y="1066947"/>
              <a:ext cx="370800" cy="25236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3456E80E-2261-9854-DA29-9C2CB508DEAF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8489093" y="1057947"/>
                <a:ext cx="3884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033B71AF-B07D-404D-85E7-4F71E871FDC7}"/>
                  </a:ext>
                </a:extLst>
              </p14:cNvPr>
              <p14:cNvContentPartPr/>
              <p14:nvPr/>
            </p14:nvContentPartPr>
            <p14:xfrm>
              <a:off x="8878613" y="1136427"/>
              <a:ext cx="97920" cy="15444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033B71AF-B07D-404D-85E7-4F71E871FDC7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8869613" y="1127427"/>
                <a:ext cx="115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F08D1D30-39A6-2A48-815B-CADDC1BB6B21}"/>
                  </a:ext>
                </a:extLst>
              </p14:cNvPr>
              <p14:cNvContentPartPr/>
              <p14:nvPr/>
            </p14:nvContentPartPr>
            <p14:xfrm>
              <a:off x="8990213" y="987747"/>
              <a:ext cx="401400" cy="28188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F08D1D30-39A6-2A48-815B-CADDC1BB6B21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8981573" y="979107"/>
                <a:ext cx="4190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4E8BE25C-6564-F1C0-2C06-CC471DD93703}"/>
                  </a:ext>
                </a:extLst>
              </p14:cNvPr>
              <p14:cNvContentPartPr/>
              <p14:nvPr/>
            </p14:nvContentPartPr>
            <p14:xfrm>
              <a:off x="9440573" y="1071987"/>
              <a:ext cx="155520" cy="14760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4E8BE25C-6564-F1C0-2C06-CC471DD93703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9431933" y="1063347"/>
                <a:ext cx="1731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31AF6010-1A30-1CB1-DEE8-D1F8CEF11D57}"/>
                  </a:ext>
                </a:extLst>
              </p14:cNvPr>
              <p14:cNvContentPartPr/>
              <p14:nvPr/>
            </p14:nvContentPartPr>
            <p14:xfrm>
              <a:off x="9628493" y="917907"/>
              <a:ext cx="226080" cy="29736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31AF6010-1A30-1CB1-DEE8-D1F8CEF11D57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9619853" y="909267"/>
                <a:ext cx="2437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4A2A4E95-5519-D226-859C-8D8EEF54FF02}"/>
                  </a:ext>
                </a:extLst>
              </p14:cNvPr>
              <p14:cNvContentPartPr/>
              <p14:nvPr/>
            </p14:nvContentPartPr>
            <p14:xfrm>
              <a:off x="9928373" y="978027"/>
              <a:ext cx="390960" cy="19044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4A2A4E95-5519-D226-859C-8D8EEF54FF02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919373" y="969387"/>
                <a:ext cx="4086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4C545E3E-3629-1D9B-8792-83409EAA1A16}"/>
                  </a:ext>
                </a:extLst>
              </p14:cNvPr>
              <p14:cNvContentPartPr/>
              <p14:nvPr/>
            </p14:nvContentPartPr>
            <p14:xfrm>
              <a:off x="10346693" y="830067"/>
              <a:ext cx="169560" cy="27288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4C545E3E-3629-1D9B-8792-83409EAA1A16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0338053" y="821067"/>
                <a:ext cx="1872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68B6531B-B93D-5A55-F94A-1EBC5069310D}"/>
                  </a:ext>
                </a:extLst>
              </p14:cNvPr>
              <p14:cNvContentPartPr/>
              <p14:nvPr/>
            </p14:nvContentPartPr>
            <p14:xfrm>
              <a:off x="10543973" y="853467"/>
              <a:ext cx="385560" cy="22896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68B6531B-B93D-5A55-F94A-1EBC5069310D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0535333" y="844467"/>
                <a:ext cx="4032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B9E7F76A-3C5A-F74C-5EAF-3CC2F79F765F}"/>
                  </a:ext>
                </a:extLst>
              </p14:cNvPr>
              <p14:cNvContentPartPr/>
              <p14:nvPr/>
            </p14:nvContentPartPr>
            <p14:xfrm>
              <a:off x="10991453" y="902787"/>
              <a:ext cx="214920" cy="15084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B9E7F76A-3C5A-F74C-5EAF-3CC2F79F765F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0982813" y="893787"/>
                <a:ext cx="2325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6AF3C7EC-DDE4-0B96-C37F-C407EBA997CB}"/>
                  </a:ext>
                </a:extLst>
              </p14:cNvPr>
              <p14:cNvContentPartPr/>
              <p14:nvPr/>
            </p14:nvContentPartPr>
            <p14:xfrm>
              <a:off x="11204573" y="867507"/>
              <a:ext cx="27000" cy="2016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6AF3C7EC-DDE4-0B96-C37F-C407EBA997CB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1195573" y="858507"/>
                <a:ext cx="44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53D11478-CCD2-72FF-90B6-E058B067EAEA}"/>
                  </a:ext>
                </a:extLst>
              </p14:cNvPr>
              <p14:cNvContentPartPr/>
              <p14:nvPr/>
            </p14:nvContentPartPr>
            <p14:xfrm>
              <a:off x="11261453" y="923667"/>
              <a:ext cx="114120" cy="16056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53D11478-CCD2-72FF-90B6-E058B067EAEA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1252453" y="915027"/>
                <a:ext cx="1317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FC860C5E-D1FC-6019-CC9A-F77076B8D67C}"/>
                  </a:ext>
                </a:extLst>
              </p14:cNvPr>
              <p14:cNvContentPartPr/>
              <p14:nvPr/>
            </p14:nvContentPartPr>
            <p14:xfrm>
              <a:off x="7538333" y="1632507"/>
              <a:ext cx="415080" cy="19224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FC860C5E-D1FC-6019-CC9A-F77076B8D67C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7529693" y="1623867"/>
                <a:ext cx="4327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1C03CA3F-F938-0DE9-41D6-26514AF80A29}"/>
                  </a:ext>
                </a:extLst>
              </p14:cNvPr>
              <p14:cNvContentPartPr/>
              <p14:nvPr/>
            </p14:nvContentPartPr>
            <p14:xfrm>
              <a:off x="8143493" y="1579587"/>
              <a:ext cx="113040" cy="19872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1C03CA3F-F938-0DE9-41D6-26514AF80A29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8134493" y="1570587"/>
                <a:ext cx="1306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2AF3A439-E42A-2FEB-D0F0-7B91E4AE95C7}"/>
                  </a:ext>
                </a:extLst>
              </p14:cNvPr>
              <p14:cNvContentPartPr/>
              <p14:nvPr/>
            </p14:nvContentPartPr>
            <p14:xfrm>
              <a:off x="8330693" y="1611987"/>
              <a:ext cx="282240" cy="15984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2AF3A439-E42A-2FEB-D0F0-7B91E4AE95C7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8322053" y="1602987"/>
                <a:ext cx="299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B066D0A9-70EE-3060-55BC-088EE0E0E3E5}"/>
                  </a:ext>
                </a:extLst>
              </p14:cNvPr>
              <p14:cNvContentPartPr/>
              <p14:nvPr/>
            </p14:nvContentPartPr>
            <p14:xfrm>
              <a:off x="8560013" y="1541787"/>
              <a:ext cx="57240" cy="4572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B066D0A9-70EE-3060-55BC-088EE0E0E3E5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8551013" y="1532787"/>
                <a:ext cx="74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317BC073-7F13-2A76-837E-5B69CEADD635}"/>
                  </a:ext>
                </a:extLst>
              </p14:cNvPr>
              <p14:cNvContentPartPr/>
              <p14:nvPr/>
            </p14:nvContentPartPr>
            <p14:xfrm>
              <a:off x="8659013" y="1541787"/>
              <a:ext cx="207360" cy="20376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317BC073-7F13-2A76-837E-5B69CEADD635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8650013" y="1533147"/>
                <a:ext cx="2250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2CF401B0-9B01-5095-922C-91AA5F03BA9D}"/>
                  </a:ext>
                </a:extLst>
              </p14:cNvPr>
              <p14:cNvContentPartPr/>
              <p14:nvPr/>
            </p14:nvContentPartPr>
            <p14:xfrm>
              <a:off x="8903093" y="1606227"/>
              <a:ext cx="307440" cy="12780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2CF401B0-9B01-5095-922C-91AA5F03BA9D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8894453" y="1597587"/>
                <a:ext cx="32508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uppieren 341">
            <a:extLst>
              <a:ext uri="{FF2B5EF4-FFF2-40B4-BE49-F238E27FC236}">
                <a16:creationId xmlns:a16="http://schemas.microsoft.com/office/drawing/2014/main" id="{DEF2B816-7D0A-D7BC-15CC-F0361F399A92}"/>
              </a:ext>
            </a:extLst>
          </p:cNvPr>
          <p:cNvGrpSpPr/>
          <p:nvPr/>
        </p:nvGrpSpPr>
        <p:grpSpPr>
          <a:xfrm>
            <a:off x="9474053" y="1368627"/>
            <a:ext cx="1464120" cy="407160"/>
            <a:chOff x="9474053" y="1368627"/>
            <a:chExt cx="146412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F921FD4-D5FA-453B-BB8F-A8AA99E500C5}"/>
                    </a:ext>
                  </a:extLst>
                </p14:cNvPr>
                <p14:cNvContentPartPr/>
                <p14:nvPr/>
              </p14:nvContentPartPr>
              <p14:xfrm>
                <a:off x="9474053" y="1496067"/>
                <a:ext cx="233640" cy="2797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F921FD4-D5FA-453B-BB8F-A8AA99E500C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465053" y="1487427"/>
                  <a:ext cx="251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EFE2F52-8204-6655-5E2C-7B5B417EF1E2}"/>
                    </a:ext>
                  </a:extLst>
                </p14:cNvPr>
                <p14:cNvContentPartPr/>
                <p14:nvPr/>
              </p14:nvContentPartPr>
              <p14:xfrm>
                <a:off x="9753053" y="1449627"/>
                <a:ext cx="587880" cy="2804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EFE2F52-8204-6655-5E2C-7B5B417EF1E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744053" y="1440987"/>
                  <a:ext cx="6055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0A0B124-8155-A35D-F794-87CE7D791882}"/>
                    </a:ext>
                  </a:extLst>
                </p14:cNvPr>
                <p14:cNvContentPartPr/>
                <p14:nvPr/>
              </p14:nvContentPartPr>
              <p14:xfrm>
                <a:off x="9832973" y="1368627"/>
                <a:ext cx="118080" cy="727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0A0B124-8155-A35D-F794-87CE7D79188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824333" y="1359627"/>
                  <a:ext cx="135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3BF4CBE-8FD2-F43B-9420-0751CD762325}"/>
                    </a:ext>
                  </a:extLst>
                </p14:cNvPr>
                <p14:cNvContentPartPr/>
                <p14:nvPr/>
              </p14:nvContentPartPr>
              <p14:xfrm>
                <a:off x="10588253" y="1556187"/>
                <a:ext cx="349920" cy="1350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3BF4CBE-8FD2-F43B-9420-0751CD76232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579613" y="1547187"/>
                  <a:ext cx="367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D91CA57-4D30-D334-367F-3662A12311F3}"/>
                    </a:ext>
                  </a:extLst>
                </p14:cNvPr>
                <p14:cNvContentPartPr/>
                <p14:nvPr/>
              </p14:nvContentPartPr>
              <p14:xfrm>
                <a:off x="10905053" y="1425507"/>
                <a:ext cx="2520" cy="133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D91CA57-4D30-D334-367F-3662A12311F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896053" y="1416867"/>
                  <a:ext cx="201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uppieren 340">
            <a:extLst>
              <a:ext uri="{FF2B5EF4-FFF2-40B4-BE49-F238E27FC236}">
                <a16:creationId xmlns:a16="http://schemas.microsoft.com/office/drawing/2014/main" id="{32E1EDD7-1C7E-7324-9A1E-4EAD55A7BEB0}"/>
              </a:ext>
            </a:extLst>
          </p:cNvPr>
          <p:cNvGrpSpPr/>
          <p:nvPr/>
        </p:nvGrpSpPr>
        <p:grpSpPr>
          <a:xfrm>
            <a:off x="7556333" y="1906827"/>
            <a:ext cx="3592440" cy="1064160"/>
            <a:chOff x="7556333" y="1906827"/>
            <a:chExt cx="3592440" cy="10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356453F-59AA-94F0-2A31-334DDD0D4475}"/>
                    </a:ext>
                  </a:extLst>
                </p14:cNvPr>
                <p14:cNvContentPartPr/>
                <p14:nvPr/>
              </p14:nvContentPartPr>
              <p14:xfrm>
                <a:off x="7556333" y="2094387"/>
                <a:ext cx="447120" cy="1684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356453F-59AA-94F0-2A31-334DDD0D447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547333" y="2085387"/>
                  <a:ext cx="464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AD7637A-8260-16E5-EC8E-EBB46FC31115}"/>
                    </a:ext>
                  </a:extLst>
                </p14:cNvPr>
                <p14:cNvContentPartPr/>
                <p14:nvPr/>
              </p14:nvContentPartPr>
              <p14:xfrm>
                <a:off x="7973573" y="2054067"/>
                <a:ext cx="11880" cy="172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AD7637A-8260-16E5-EC8E-EBB46FC31115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964573" y="2045427"/>
                  <a:ext cx="29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AF3163FA-1631-D9F7-A9E5-07E4D545D730}"/>
                    </a:ext>
                  </a:extLst>
                </p14:cNvPr>
                <p14:cNvContentPartPr/>
                <p14:nvPr/>
              </p14:nvContentPartPr>
              <p14:xfrm>
                <a:off x="8102813" y="2104827"/>
                <a:ext cx="455040" cy="1533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AF3163FA-1631-D9F7-A9E5-07E4D545D73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094173" y="2096187"/>
                  <a:ext cx="472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2E0B931-49B9-3603-5E2B-27C5CDCE7D35}"/>
                    </a:ext>
                  </a:extLst>
                </p14:cNvPr>
                <p14:cNvContentPartPr/>
                <p14:nvPr/>
              </p14:nvContentPartPr>
              <p14:xfrm>
                <a:off x="8802653" y="2151987"/>
                <a:ext cx="141840" cy="3380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2E0B931-49B9-3603-5E2B-27C5CDCE7D3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793653" y="2143347"/>
                  <a:ext cx="1594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E478490-725A-7024-0E66-BE048250F92A}"/>
                    </a:ext>
                  </a:extLst>
                </p14:cNvPr>
                <p14:cNvContentPartPr/>
                <p14:nvPr/>
              </p14:nvContentPartPr>
              <p14:xfrm>
                <a:off x="9046013" y="2063067"/>
                <a:ext cx="97920" cy="1558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E478490-725A-7024-0E66-BE048250F92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037373" y="2054067"/>
                  <a:ext cx="115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07C0CD2-343A-5507-BEDF-42703930D388}"/>
                    </a:ext>
                  </a:extLst>
                </p14:cNvPr>
                <p14:cNvContentPartPr/>
                <p14:nvPr/>
              </p14:nvContentPartPr>
              <p14:xfrm>
                <a:off x="9208013" y="2040387"/>
                <a:ext cx="261360" cy="3441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07C0CD2-343A-5507-BEDF-42703930D38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199013" y="2031747"/>
                  <a:ext cx="2790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C00528E-951E-E163-F0AA-8BAAFBE41357}"/>
                    </a:ext>
                  </a:extLst>
                </p14:cNvPr>
                <p14:cNvContentPartPr/>
                <p14:nvPr/>
              </p14:nvContentPartPr>
              <p14:xfrm>
                <a:off x="9570173" y="1906827"/>
                <a:ext cx="114480" cy="27072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C00528E-951E-E163-F0AA-8BAAFBE4135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561173" y="1898187"/>
                  <a:ext cx="132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B3A07DD-0E11-345E-6D11-F519783C5855}"/>
                    </a:ext>
                  </a:extLst>
                </p14:cNvPr>
                <p14:cNvContentPartPr/>
                <p14:nvPr/>
              </p14:nvContentPartPr>
              <p14:xfrm>
                <a:off x="9699773" y="2043267"/>
                <a:ext cx="344880" cy="1764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B3A07DD-0E11-345E-6D11-F519783C585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690773" y="2034267"/>
                  <a:ext cx="362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1BD742C9-0EE8-A2DC-D334-3DBB34FD37AE}"/>
                    </a:ext>
                  </a:extLst>
                </p14:cNvPr>
                <p14:cNvContentPartPr/>
                <p14:nvPr/>
              </p14:nvContentPartPr>
              <p14:xfrm>
                <a:off x="10074533" y="2050467"/>
                <a:ext cx="357120" cy="1911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1BD742C9-0EE8-A2DC-D334-3DBB34FD37A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065893" y="2041827"/>
                  <a:ext cx="374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3E4B012-B0F4-E548-FE1C-E400099D2F52}"/>
                    </a:ext>
                  </a:extLst>
                </p14:cNvPr>
                <p14:cNvContentPartPr/>
                <p14:nvPr/>
              </p14:nvContentPartPr>
              <p14:xfrm>
                <a:off x="8330693" y="2631147"/>
                <a:ext cx="20880" cy="2257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3E4B012-B0F4-E548-FE1C-E400099D2F5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22053" y="2622147"/>
                  <a:ext cx="385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5112FF3-6456-944A-01C8-B222414D6F37}"/>
                    </a:ext>
                  </a:extLst>
                </p14:cNvPr>
                <p14:cNvContentPartPr/>
                <p14:nvPr/>
              </p14:nvContentPartPr>
              <p14:xfrm>
                <a:off x="8170493" y="2503707"/>
                <a:ext cx="274320" cy="211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5112FF3-6456-944A-01C8-B222414D6F3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161853" y="2495067"/>
                  <a:ext cx="291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85FCDAC-2348-E74E-D013-43C43BD7E151}"/>
                    </a:ext>
                  </a:extLst>
                </p14:cNvPr>
                <p14:cNvContentPartPr/>
                <p14:nvPr/>
              </p14:nvContentPartPr>
              <p14:xfrm>
                <a:off x="8471813" y="2697747"/>
                <a:ext cx="69840" cy="1843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85FCDAC-2348-E74E-D013-43C43BD7E15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463173" y="2689107"/>
                  <a:ext cx="87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730248F-FA95-A7E0-18CF-9B5C2DD90CF2}"/>
                    </a:ext>
                  </a:extLst>
                </p14:cNvPr>
                <p14:cNvContentPartPr/>
                <p14:nvPr/>
              </p14:nvContentPartPr>
              <p14:xfrm>
                <a:off x="8622653" y="2710347"/>
                <a:ext cx="99360" cy="1310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730248F-FA95-A7E0-18CF-9B5C2DD90CF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613653" y="2701707"/>
                  <a:ext cx="11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3919C9A-0F23-4B7D-126C-155E05C29739}"/>
                    </a:ext>
                  </a:extLst>
                </p14:cNvPr>
                <p14:cNvContentPartPr/>
                <p14:nvPr/>
              </p14:nvContentPartPr>
              <p14:xfrm>
                <a:off x="8759453" y="2641587"/>
                <a:ext cx="403560" cy="1728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3919C9A-0F23-4B7D-126C-155E05C2973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750813" y="2632587"/>
                  <a:ext cx="421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1CB3B25-BAAF-6C7F-DA3C-93A96A36068B}"/>
                    </a:ext>
                  </a:extLst>
                </p14:cNvPr>
                <p14:cNvContentPartPr/>
                <p14:nvPr/>
              </p14:nvContentPartPr>
              <p14:xfrm>
                <a:off x="9249413" y="2531787"/>
                <a:ext cx="161280" cy="2908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1CB3B25-BAAF-6C7F-DA3C-93A96A36068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240413" y="2522787"/>
                  <a:ext cx="178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D9B71B5-1CAB-EA7A-7378-9F01AAD9FD2D}"/>
                    </a:ext>
                  </a:extLst>
                </p14:cNvPr>
                <p14:cNvContentPartPr/>
                <p14:nvPr/>
              </p14:nvContentPartPr>
              <p14:xfrm>
                <a:off x="9364613" y="2740947"/>
                <a:ext cx="44640" cy="655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D9B71B5-1CAB-EA7A-7378-9F01AAD9FD2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355613" y="2731947"/>
                  <a:ext cx="62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594CCDC6-9C37-6B72-53D5-0F3DFB433DED}"/>
                    </a:ext>
                  </a:extLst>
                </p14:cNvPr>
                <p14:cNvContentPartPr/>
                <p14:nvPr/>
              </p14:nvContentPartPr>
              <p14:xfrm>
                <a:off x="9504653" y="2530707"/>
                <a:ext cx="262080" cy="3016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594CCDC6-9C37-6B72-53D5-0F3DFB433DE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495653" y="2522067"/>
                  <a:ext cx="2797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708E641-5530-24F7-710E-3C7EA0E1B3BA}"/>
                    </a:ext>
                  </a:extLst>
                </p14:cNvPr>
                <p14:cNvContentPartPr/>
                <p14:nvPr/>
              </p14:nvContentPartPr>
              <p14:xfrm>
                <a:off x="9719213" y="2522427"/>
                <a:ext cx="360000" cy="2628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708E641-5530-24F7-710E-3C7EA0E1B3B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710573" y="2513427"/>
                  <a:ext cx="3776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7C1014D-5201-8DDD-FED1-DB71E6224FD4}"/>
                    </a:ext>
                  </a:extLst>
                </p14:cNvPr>
                <p14:cNvContentPartPr/>
                <p14:nvPr/>
              </p14:nvContentPartPr>
              <p14:xfrm>
                <a:off x="10076693" y="2681547"/>
                <a:ext cx="131040" cy="1414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7C1014D-5201-8DDD-FED1-DB71E6224FD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068053" y="2672547"/>
                  <a:ext cx="148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CDFC7D2-24F3-1B02-B07F-9FB15DD164BE}"/>
                    </a:ext>
                  </a:extLst>
                </p14:cNvPr>
                <p14:cNvContentPartPr/>
                <p14:nvPr/>
              </p14:nvContentPartPr>
              <p14:xfrm>
                <a:off x="10238693" y="2677227"/>
                <a:ext cx="137160" cy="2937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CDFC7D2-24F3-1B02-B07F-9FB15DD164B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229693" y="2668227"/>
                  <a:ext cx="1548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644DCCD-D69C-7713-188C-87ED0BF5A053}"/>
                    </a:ext>
                  </a:extLst>
                </p14:cNvPr>
                <p14:cNvContentPartPr/>
                <p14:nvPr/>
              </p14:nvContentPartPr>
              <p14:xfrm>
                <a:off x="10462613" y="2659227"/>
                <a:ext cx="259200" cy="986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644DCCD-D69C-7713-188C-87ED0BF5A05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453973" y="2650227"/>
                  <a:ext cx="276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67CA959-A8AF-C956-DC66-E9FED05D97B5}"/>
                    </a:ext>
                  </a:extLst>
                </p14:cNvPr>
                <p14:cNvContentPartPr/>
                <p14:nvPr/>
              </p14:nvContentPartPr>
              <p14:xfrm>
                <a:off x="10744133" y="2479227"/>
                <a:ext cx="404640" cy="3085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67CA959-A8AF-C956-DC66-E9FED05D97B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735133" y="2470587"/>
                  <a:ext cx="422280" cy="32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671DE077-FCD5-C52B-46BC-0010C89E64DB}"/>
                  </a:ext>
                </a:extLst>
              </p14:cNvPr>
              <p14:cNvContentPartPr/>
              <p14:nvPr/>
            </p14:nvContentPartPr>
            <p14:xfrm>
              <a:off x="9434093" y="3437547"/>
              <a:ext cx="911160" cy="84492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671DE077-FCD5-C52B-46BC-0010C89E64DB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9425453" y="3428547"/>
                <a:ext cx="928800" cy="8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8F1FB31-4792-2015-4A06-66B4E1DAC1A8}"/>
                  </a:ext>
                </a:extLst>
              </p14:cNvPr>
              <p14:cNvContentPartPr/>
              <p14:nvPr/>
            </p14:nvContentPartPr>
            <p14:xfrm>
              <a:off x="4286847" y="1083502"/>
              <a:ext cx="2199600" cy="23929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8F1FB31-4792-2015-4A06-66B4E1DAC1A8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4278207" y="1074862"/>
                <a:ext cx="2217240" cy="241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36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0502"/>
            <a:ext cx="9573488" cy="41008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Grenzprodukt</a:t>
            </a:r>
            <a:r>
              <a:rPr lang="en-US" sz="2631" dirty="0">
                <a:solidFill>
                  <a:sysClr val="windowText" lastClr="000000"/>
                </a:solidFill>
              </a:rPr>
              <a:t> der Arbeit (GPL) und </a:t>
            </a:r>
            <a:r>
              <a:rPr lang="en-US" sz="2631" dirty="0" err="1">
                <a:solidFill>
                  <a:sysClr val="windowText" lastClr="000000"/>
                </a:solidFill>
              </a:rPr>
              <a:t>Steigung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Transformationskurve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E352180-2995-4E0F-A879-B7C7D40D9D25}"/>
              </a:ext>
            </a:extLst>
          </p:cNvPr>
          <p:cNvGrpSpPr/>
          <p:nvPr/>
        </p:nvGrpSpPr>
        <p:grpSpPr>
          <a:xfrm>
            <a:off x="2018997" y="889966"/>
            <a:ext cx="5251896" cy="3672408"/>
            <a:chOff x="4211960" y="1196752"/>
            <a:chExt cx="3667720" cy="2376264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FC1EA2BE-07FE-48C7-A181-238BEBB592D7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9881068D-50A3-4DD3-B615-36B69B6FFE5D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0C44DE80-65E5-4D07-901A-972AE9BC91F1}"/>
              </a:ext>
            </a:extLst>
          </p:cNvPr>
          <p:cNvSpPr txBox="1"/>
          <p:nvPr/>
        </p:nvSpPr>
        <p:spPr>
          <a:xfrm flipH="1">
            <a:off x="1244008" y="1052764"/>
            <a:ext cx="7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GPL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57E6CF-2A8E-41F1-9425-3F1A3B527941}"/>
              </a:ext>
            </a:extLst>
          </p:cNvPr>
          <p:cNvSpPr txBox="1"/>
          <p:nvPr/>
        </p:nvSpPr>
        <p:spPr>
          <a:xfrm flipH="1">
            <a:off x="6702638" y="456751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/>
              <p:nvPr/>
            </p:nvSpPr>
            <p:spPr>
              <a:xfrm>
                <a:off x="69103" y="4977327"/>
                <a:ext cx="7560838" cy="119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/>
                  <a:t>Aus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de-DE" sz="2800" baseline="-25000" dirty="0"/>
                  <a:t>	</a:t>
                </a:r>
                <a:r>
                  <a:rPr lang="de-DE" sz="2800" dirty="0"/>
                  <a:t>folgt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DE" sz="2800" dirty="0">
                    <a:ea typeface="Cambria Math" panose="02040503050406030204" pitchFamily="18" charset="0"/>
                  </a:rPr>
                  <a:t> </a:t>
                </a:r>
                <a:endParaRPr lang="de-D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für die Steigung der Transformationskurve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3" y="4977327"/>
                <a:ext cx="7560838" cy="1194879"/>
              </a:xfrm>
              <a:prstGeom prst="rect">
                <a:avLst/>
              </a:prstGeom>
              <a:blipFill>
                <a:blip r:embed="rId3"/>
                <a:stretch>
                  <a:fillRect l="-1612" b="-126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39DDC74-BFD5-45C3-BB19-6223A8BA1975}"/>
              </a:ext>
            </a:extLst>
          </p:cNvPr>
          <p:cNvSpPr/>
          <p:nvPr/>
        </p:nvSpPr>
        <p:spPr>
          <a:xfrm>
            <a:off x="2337851" y="1325880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BA7E1DD-0BC9-406C-87AB-D3901196294A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4D456C0-7073-1BB9-9786-1B149BF5F035}"/>
                  </a:ext>
                </a:extLst>
              </p14:cNvPr>
              <p14:cNvContentPartPr/>
              <p14:nvPr/>
            </p14:nvContentPartPr>
            <p14:xfrm>
              <a:off x="1461533" y="1401027"/>
              <a:ext cx="302040" cy="20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4D456C0-7073-1BB9-9786-1B149BF5F0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2533" y="1392027"/>
                <a:ext cx="3196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9A9D40B-CFC7-6079-D0D9-F7F366BF91C1}"/>
                  </a:ext>
                </a:extLst>
              </p14:cNvPr>
              <p14:cNvContentPartPr/>
              <p14:nvPr/>
            </p14:nvContentPartPr>
            <p14:xfrm>
              <a:off x="655493" y="1505427"/>
              <a:ext cx="118440" cy="399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9A9D40B-CFC7-6079-D0D9-F7F366BF91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6493" y="1496427"/>
                <a:ext cx="1360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26F546C-A74E-FF93-DD98-2E8C2365E7BC}"/>
                  </a:ext>
                </a:extLst>
              </p14:cNvPr>
              <p14:cNvContentPartPr/>
              <p14:nvPr/>
            </p14:nvContentPartPr>
            <p14:xfrm>
              <a:off x="2357573" y="1373667"/>
              <a:ext cx="4107960" cy="29678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26F546C-A74E-FF93-DD98-2E8C2365E7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8573" y="1364667"/>
                <a:ext cx="4125600" cy="29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F6D1015-CA82-9937-BFFD-8530A6359EC3}"/>
                  </a:ext>
                </a:extLst>
              </p14:cNvPr>
              <p14:cNvContentPartPr/>
              <p14:nvPr/>
            </p14:nvContentPartPr>
            <p14:xfrm>
              <a:off x="285053" y="1472667"/>
              <a:ext cx="1533960" cy="2415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F6D1015-CA82-9937-BFFD-8530A6359E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413" y="1464027"/>
                <a:ext cx="1551600" cy="25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023990F4-4A46-BDDC-1DEB-E71EF1D6625B}"/>
              </a:ext>
            </a:extLst>
          </p:cNvPr>
          <p:cNvGrpSpPr/>
          <p:nvPr/>
        </p:nvGrpSpPr>
        <p:grpSpPr>
          <a:xfrm>
            <a:off x="352733" y="1808187"/>
            <a:ext cx="1340280" cy="710640"/>
            <a:chOff x="352733" y="1808187"/>
            <a:chExt cx="1340280" cy="71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0D64C96-8581-3D82-D911-11CC54390E0F}"/>
                    </a:ext>
                  </a:extLst>
                </p14:cNvPr>
                <p14:cNvContentPartPr/>
                <p14:nvPr/>
              </p14:nvContentPartPr>
              <p14:xfrm>
                <a:off x="352733" y="1988187"/>
                <a:ext cx="145080" cy="463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0D64C96-8581-3D82-D911-11CC54390E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4093" y="1979187"/>
                  <a:ext cx="1627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C24314E-A3DF-34C2-D853-36998B65CDF9}"/>
                    </a:ext>
                  </a:extLst>
                </p14:cNvPr>
                <p14:cNvContentPartPr/>
                <p14:nvPr/>
              </p14:nvContentPartPr>
              <p14:xfrm>
                <a:off x="415733" y="1808187"/>
                <a:ext cx="185400" cy="168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C24314E-A3DF-34C2-D853-36998B65CD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6733" y="1799187"/>
                  <a:ext cx="203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4628F63-D0CA-3A0E-31AD-F18E5FBA6FFB}"/>
                    </a:ext>
                  </a:extLst>
                </p14:cNvPr>
                <p14:cNvContentPartPr/>
                <p14:nvPr/>
              </p14:nvContentPartPr>
              <p14:xfrm>
                <a:off x="662333" y="1913667"/>
                <a:ext cx="121320" cy="345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4628F63-D0CA-3A0E-31AD-F18E5FBA6F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3693" y="1905027"/>
                  <a:ext cx="1389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C391343-183F-AAB1-E2DC-D8D33FB7A9D1}"/>
                    </a:ext>
                  </a:extLst>
                </p14:cNvPr>
                <p14:cNvContentPartPr/>
                <p14:nvPr/>
              </p14:nvContentPartPr>
              <p14:xfrm>
                <a:off x="808853" y="2023107"/>
                <a:ext cx="120960" cy="197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C391343-183F-AAB1-E2DC-D8D33FB7A9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9853" y="2014107"/>
                  <a:ext cx="138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D8B04B7-D824-456B-169C-3EED2ADF22F4}"/>
                    </a:ext>
                  </a:extLst>
                </p14:cNvPr>
                <p14:cNvContentPartPr/>
                <p14:nvPr/>
              </p14:nvContentPartPr>
              <p14:xfrm>
                <a:off x="930893" y="1895307"/>
                <a:ext cx="94680" cy="378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D8B04B7-D824-456B-169C-3EED2ADF22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1893" y="1886667"/>
                  <a:ext cx="1123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70FC095-6DB3-8E21-3D22-6F92D043EBE4}"/>
                    </a:ext>
                  </a:extLst>
                </p14:cNvPr>
                <p14:cNvContentPartPr/>
                <p14:nvPr/>
              </p14:nvContentPartPr>
              <p14:xfrm>
                <a:off x="1146533" y="2066667"/>
                <a:ext cx="171720" cy="25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70FC095-6DB3-8E21-3D22-6F92D043EBE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37893" y="2058027"/>
                  <a:ext cx="189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3CA1359-068E-9F12-9A9E-20C3B683D134}"/>
                    </a:ext>
                  </a:extLst>
                </p14:cNvPr>
                <p14:cNvContentPartPr/>
                <p14:nvPr/>
              </p14:nvContentPartPr>
              <p14:xfrm>
                <a:off x="1148693" y="2178627"/>
                <a:ext cx="168120" cy="22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3CA1359-068E-9F12-9A9E-20C3B683D1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40053" y="2169627"/>
                  <a:ext cx="185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A78BFE9-A499-1184-158B-51B173ABC71B}"/>
                    </a:ext>
                  </a:extLst>
                </p14:cNvPr>
                <p14:cNvContentPartPr/>
                <p14:nvPr/>
              </p14:nvContentPartPr>
              <p14:xfrm>
                <a:off x="1106573" y="1902507"/>
                <a:ext cx="291600" cy="282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A78BFE9-A499-1184-158B-51B173ABC7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7573" y="1893867"/>
                  <a:ext cx="3092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A905CF0-959B-63CC-87E4-005D683616C5}"/>
                    </a:ext>
                  </a:extLst>
                </p14:cNvPr>
                <p14:cNvContentPartPr/>
                <p14:nvPr/>
              </p14:nvContentPartPr>
              <p14:xfrm>
                <a:off x="1481693" y="1876587"/>
                <a:ext cx="211320" cy="260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A905CF0-959B-63CC-87E4-005D683616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73053" y="1867587"/>
                  <a:ext cx="228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7CDD207-7A64-82B5-4337-ABF6E3C90BAB}"/>
                    </a:ext>
                  </a:extLst>
                </p14:cNvPr>
                <p14:cNvContentPartPr/>
                <p14:nvPr/>
              </p14:nvContentPartPr>
              <p14:xfrm>
                <a:off x="436973" y="2351787"/>
                <a:ext cx="1239840" cy="167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7CDD207-7A64-82B5-4337-ABF6E3C90B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7973" y="2343147"/>
                  <a:ext cx="125748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FAAAEFFE-33BF-46B8-9094-85E1F42A3DFC}"/>
                  </a:ext>
                </a:extLst>
              </p14:cNvPr>
              <p14:cNvContentPartPr/>
              <p14:nvPr/>
            </p14:nvContentPartPr>
            <p14:xfrm>
              <a:off x="2415893" y="1325067"/>
              <a:ext cx="3769920" cy="30564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FAAAEFFE-33BF-46B8-9094-85E1F42A3DF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07253" y="1316427"/>
                <a:ext cx="3787560" cy="307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57F7AC5-F92F-142C-1277-8B8551486657}"/>
              </a:ext>
            </a:extLst>
          </p:cNvPr>
          <p:cNvGrpSpPr/>
          <p:nvPr/>
        </p:nvGrpSpPr>
        <p:grpSpPr>
          <a:xfrm>
            <a:off x="247973" y="577707"/>
            <a:ext cx="1576800" cy="1148400"/>
            <a:chOff x="247973" y="577707"/>
            <a:chExt cx="1576800" cy="11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621A9CD-A4A1-2361-82E3-1A35138EE6B2}"/>
                    </a:ext>
                  </a:extLst>
                </p14:cNvPr>
                <p14:cNvContentPartPr/>
                <p14:nvPr/>
              </p14:nvContentPartPr>
              <p14:xfrm>
                <a:off x="979133" y="1231107"/>
                <a:ext cx="144720" cy="21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621A9CD-A4A1-2361-82E3-1A35138EE6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0493" y="1222107"/>
                  <a:ext cx="162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300823D-B3A2-FBA2-4DE8-0FAD7B714612}"/>
                    </a:ext>
                  </a:extLst>
                </p14:cNvPr>
                <p14:cNvContentPartPr/>
                <p14:nvPr/>
              </p14:nvContentPartPr>
              <p14:xfrm>
                <a:off x="1002893" y="1334787"/>
                <a:ext cx="131760" cy="255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300823D-B3A2-FBA2-4DE8-0FAD7B7146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3893" y="1325787"/>
                  <a:ext cx="149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E83F622-9FCC-4277-F8C9-1E1D0AA4C1F6}"/>
                    </a:ext>
                  </a:extLst>
                </p14:cNvPr>
                <p14:cNvContentPartPr/>
                <p14:nvPr/>
              </p14:nvContentPartPr>
              <p14:xfrm>
                <a:off x="247973" y="1148307"/>
                <a:ext cx="144000" cy="445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E83F622-9FCC-4277-F8C9-1E1D0AA4C1F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9333" y="1139307"/>
                  <a:ext cx="1616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4A34F75-94DA-8E9D-91EE-802D3FF7EAD8}"/>
                    </a:ext>
                  </a:extLst>
                </p14:cNvPr>
                <p14:cNvContentPartPr/>
                <p14:nvPr/>
              </p14:nvContentPartPr>
              <p14:xfrm>
                <a:off x="346253" y="921147"/>
                <a:ext cx="111600" cy="217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4A34F75-94DA-8E9D-91EE-802D3FF7EAD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7613" y="912147"/>
                  <a:ext cx="129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28C66FE-8B7A-E9AF-034B-47EADB4A09D0}"/>
                    </a:ext>
                  </a:extLst>
                </p14:cNvPr>
                <p14:cNvContentPartPr/>
                <p14:nvPr/>
              </p14:nvContentPartPr>
              <p14:xfrm>
                <a:off x="515453" y="1070547"/>
                <a:ext cx="112320" cy="416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28C66FE-8B7A-E9AF-034B-47EADB4A09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6813" y="1061547"/>
                  <a:ext cx="1299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702E37D-3ACE-376D-B4A9-E7A85FC3945A}"/>
                    </a:ext>
                  </a:extLst>
                </p14:cNvPr>
                <p14:cNvContentPartPr/>
                <p14:nvPr/>
              </p14:nvContentPartPr>
              <p14:xfrm>
                <a:off x="622733" y="1167027"/>
                <a:ext cx="178560" cy="2332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702E37D-3ACE-376D-B4A9-E7A85FC394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3733" y="1158027"/>
                  <a:ext cx="196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B869136-E218-1659-352A-81C8AA9A6DBD}"/>
                    </a:ext>
                  </a:extLst>
                </p14:cNvPr>
                <p14:cNvContentPartPr/>
                <p14:nvPr/>
              </p14:nvContentPartPr>
              <p14:xfrm>
                <a:off x="802013" y="1050747"/>
                <a:ext cx="100080" cy="507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B869136-E218-1659-352A-81C8AA9A6D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3013" y="1042107"/>
                  <a:ext cx="1177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1D7A480-3AE7-92EF-06B2-9B51E643DB07}"/>
                    </a:ext>
                  </a:extLst>
                </p14:cNvPr>
                <p14:cNvContentPartPr/>
                <p14:nvPr/>
              </p14:nvContentPartPr>
              <p14:xfrm>
                <a:off x="866093" y="577707"/>
                <a:ext cx="271800" cy="253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1D7A480-3AE7-92EF-06B2-9B51E643DB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7093" y="569067"/>
                  <a:ext cx="289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8A9F7CB-1206-E0F6-5D10-BAC8200BC8E2}"/>
                    </a:ext>
                  </a:extLst>
                </p14:cNvPr>
                <p14:cNvContentPartPr/>
                <p14:nvPr/>
              </p14:nvContentPartPr>
              <p14:xfrm>
                <a:off x="758093" y="639267"/>
                <a:ext cx="252360" cy="335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8A9F7CB-1206-E0F6-5D10-BAC8200BC8E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9453" y="630267"/>
                  <a:ext cx="2700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0304B17-C495-118E-6B36-6EB5631515C5}"/>
                    </a:ext>
                  </a:extLst>
                </p14:cNvPr>
                <p14:cNvContentPartPr/>
                <p14:nvPr/>
              </p14:nvContentPartPr>
              <p14:xfrm>
                <a:off x="347333" y="1438827"/>
                <a:ext cx="1477440" cy="287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0304B17-C495-118E-6B36-6EB5631515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8693" y="1430187"/>
                  <a:ext cx="149508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9E93B90-B409-FA55-21F3-4FF9914074A6}"/>
                  </a:ext>
                </a:extLst>
              </p14:cNvPr>
              <p14:cNvContentPartPr/>
              <p14:nvPr/>
            </p14:nvContentPartPr>
            <p14:xfrm>
              <a:off x="3456293" y="5706267"/>
              <a:ext cx="2951640" cy="615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9E93B90-B409-FA55-21F3-4FF9914074A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47293" y="5697267"/>
                <a:ext cx="29692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0A563884-C475-F627-A7EC-817C59469EC3}"/>
                  </a:ext>
                </a:extLst>
              </p14:cNvPr>
              <p14:cNvContentPartPr/>
              <p14:nvPr/>
            </p14:nvContentPartPr>
            <p14:xfrm>
              <a:off x="8006333" y="2779827"/>
              <a:ext cx="669600" cy="2700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0A563884-C475-F627-A7EC-817C59469EC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97693" y="2771187"/>
                <a:ext cx="687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9AF56529-8A26-99F6-B97B-FE1DC90F20E6}"/>
                  </a:ext>
                </a:extLst>
              </p14:cNvPr>
              <p14:cNvContentPartPr/>
              <p14:nvPr/>
            </p14:nvContentPartPr>
            <p14:xfrm>
              <a:off x="8007053" y="2757147"/>
              <a:ext cx="648720" cy="11808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9AF56529-8A26-99F6-B97B-FE1DC90F20E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998413" y="2748507"/>
                <a:ext cx="666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A57BA1C7-548C-C40C-2A9F-1D32B0142BFE}"/>
                  </a:ext>
                </a:extLst>
              </p14:cNvPr>
              <p14:cNvContentPartPr/>
              <p14:nvPr/>
            </p14:nvContentPartPr>
            <p14:xfrm>
              <a:off x="8816333" y="2731947"/>
              <a:ext cx="1733760" cy="12564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A57BA1C7-548C-C40C-2A9F-1D32B0142BF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807693" y="2723307"/>
                <a:ext cx="175140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8A93BA36-FDF9-1B43-D8F7-6BC943BDA5BD}"/>
              </a:ext>
            </a:extLst>
          </p:cNvPr>
          <p:cNvGrpSpPr/>
          <p:nvPr/>
        </p:nvGrpSpPr>
        <p:grpSpPr>
          <a:xfrm>
            <a:off x="8638133" y="225627"/>
            <a:ext cx="3179880" cy="3447720"/>
            <a:chOff x="8638133" y="225627"/>
            <a:chExt cx="3179880" cy="344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1387B35-89F7-63CB-1603-24F149FE6233}"/>
                    </a:ext>
                  </a:extLst>
                </p14:cNvPr>
                <p14:cNvContentPartPr/>
                <p14:nvPr/>
              </p14:nvContentPartPr>
              <p14:xfrm>
                <a:off x="8841173" y="2063787"/>
                <a:ext cx="759960" cy="8726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1387B35-89F7-63CB-1603-24F149FE623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32173" y="2054787"/>
                  <a:ext cx="777600" cy="89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0CE4606-0477-1F84-9B99-547CC508905A}"/>
                    </a:ext>
                  </a:extLst>
                </p14:cNvPr>
                <p14:cNvContentPartPr/>
                <p14:nvPr/>
              </p14:nvContentPartPr>
              <p14:xfrm>
                <a:off x="8907773" y="2815107"/>
                <a:ext cx="876600" cy="8330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0CE4606-0477-1F84-9B99-547CC50890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99133" y="2806107"/>
                  <a:ext cx="894240" cy="85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8EA48B8-EE7C-6259-4517-9A5B48D28EFA}"/>
                    </a:ext>
                  </a:extLst>
                </p14:cNvPr>
                <p14:cNvContentPartPr/>
                <p14:nvPr/>
              </p14:nvContentPartPr>
              <p14:xfrm>
                <a:off x="9614813" y="801627"/>
                <a:ext cx="943200" cy="14677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8EA48B8-EE7C-6259-4517-9A5B48D28EF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05813" y="792987"/>
                  <a:ext cx="960840" cy="14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9D44F0B-6B2D-6AC7-D30B-C3E4F492039A}"/>
                    </a:ext>
                  </a:extLst>
                </p14:cNvPr>
                <p14:cNvContentPartPr/>
                <p14:nvPr/>
              </p14:nvContentPartPr>
              <p14:xfrm>
                <a:off x="9707693" y="858867"/>
                <a:ext cx="849240" cy="21621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9D44F0B-6B2D-6AC7-D30B-C3E4F49203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99053" y="850227"/>
                  <a:ext cx="866880" cy="21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A71D0D9-99B6-7088-FD7C-14878B16AC51}"/>
                    </a:ext>
                  </a:extLst>
                </p14:cNvPr>
                <p14:cNvContentPartPr/>
                <p14:nvPr/>
              </p14:nvContentPartPr>
              <p14:xfrm>
                <a:off x="10272533" y="366387"/>
                <a:ext cx="259200" cy="292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A71D0D9-99B6-7088-FD7C-14878B16AC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63533" y="357387"/>
                  <a:ext cx="276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0EEAD80-749F-244F-E6D9-87B7611C334E}"/>
                    </a:ext>
                  </a:extLst>
                </p14:cNvPr>
                <p14:cNvContentPartPr/>
                <p14:nvPr/>
              </p14:nvContentPartPr>
              <p14:xfrm>
                <a:off x="10608053" y="225627"/>
                <a:ext cx="16200" cy="1605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0EEAD80-749F-244F-E6D9-87B7611C334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99053" y="216987"/>
                  <a:ext cx="33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3C6D2D9-596C-FD2F-F427-8BCA893D9117}"/>
                    </a:ext>
                  </a:extLst>
                </p14:cNvPr>
                <p14:cNvContentPartPr/>
                <p14:nvPr/>
              </p14:nvContentPartPr>
              <p14:xfrm>
                <a:off x="10687253" y="337947"/>
                <a:ext cx="81720" cy="2707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3C6D2D9-596C-FD2F-F427-8BCA893D91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78613" y="328947"/>
                  <a:ext cx="99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9AB2B67-04CC-95D5-9590-42AA0254A657}"/>
                    </a:ext>
                  </a:extLst>
                </p14:cNvPr>
                <p14:cNvContentPartPr/>
                <p14:nvPr/>
              </p14:nvContentPartPr>
              <p14:xfrm>
                <a:off x="10819373" y="371067"/>
                <a:ext cx="127800" cy="1465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9AB2B67-04CC-95D5-9590-42AA0254A65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10373" y="362067"/>
                  <a:ext cx="145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AEE14EB-2253-EA0D-078A-4E51852629A7}"/>
                    </a:ext>
                  </a:extLst>
                </p14:cNvPr>
                <p14:cNvContentPartPr/>
                <p14:nvPr/>
              </p14:nvContentPartPr>
              <p14:xfrm>
                <a:off x="10968413" y="425427"/>
                <a:ext cx="113400" cy="1515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AEE14EB-2253-EA0D-078A-4E51852629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59413" y="416427"/>
                  <a:ext cx="131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2E2A15B-FE39-3688-F8D1-0337BC316AA9}"/>
                    </a:ext>
                  </a:extLst>
                </p14:cNvPr>
                <p14:cNvContentPartPr/>
                <p14:nvPr/>
              </p14:nvContentPartPr>
              <p14:xfrm>
                <a:off x="11153093" y="320307"/>
                <a:ext cx="52560" cy="274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2E2A15B-FE39-3688-F8D1-0337BC316AA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44093" y="311667"/>
                  <a:ext cx="70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87DE5A9-18A1-A578-F781-6B27A05DBBB3}"/>
                    </a:ext>
                  </a:extLst>
                </p14:cNvPr>
                <p14:cNvContentPartPr/>
                <p14:nvPr/>
              </p14:nvContentPartPr>
              <p14:xfrm>
                <a:off x="11334173" y="324627"/>
                <a:ext cx="106200" cy="2242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87DE5A9-18A1-A578-F781-6B27A05DBB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25173" y="315627"/>
                  <a:ext cx="123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0F15A9F-8C5C-FE5A-66C6-4A2A465EBD61}"/>
                    </a:ext>
                  </a:extLst>
                </p14:cNvPr>
                <p14:cNvContentPartPr/>
                <p14:nvPr/>
              </p14:nvContentPartPr>
              <p14:xfrm>
                <a:off x="11492573" y="398787"/>
                <a:ext cx="325440" cy="1335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0F15A9F-8C5C-FE5A-66C6-4A2A465EBD6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483933" y="389787"/>
                  <a:ext cx="343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D0909B5-D7BD-FAEF-84AA-E777EDD6877C}"/>
                    </a:ext>
                  </a:extLst>
                </p14:cNvPr>
                <p14:cNvContentPartPr/>
                <p14:nvPr/>
              </p14:nvContentPartPr>
              <p14:xfrm>
                <a:off x="10708133" y="818187"/>
                <a:ext cx="138960" cy="2055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D0909B5-D7BD-FAEF-84AA-E777EDD687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99493" y="809547"/>
                  <a:ext cx="156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4011259-EB52-04D9-F9F0-2BDB63D87E32}"/>
                    </a:ext>
                  </a:extLst>
                </p14:cNvPr>
                <p14:cNvContentPartPr/>
                <p14:nvPr/>
              </p14:nvContentPartPr>
              <p14:xfrm>
                <a:off x="10928093" y="678147"/>
                <a:ext cx="10800" cy="128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4011259-EB52-04D9-F9F0-2BDB63D87E3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19093" y="669507"/>
                  <a:ext cx="28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98F060E-1EF2-9D61-4F2F-5EDA7EBEA83C}"/>
                    </a:ext>
                  </a:extLst>
                </p14:cNvPr>
                <p14:cNvContentPartPr/>
                <p14:nvPr/>
              </p14:nvContentPartPr>
              <p14:xfrm>
                <a:off x="10971653" y="684267"/>
                <a:ext cx="90000" cy="2815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98F060E-1EF2-9D61-4F2F-5EDA7EBEA8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63013" y="675627"/>
                  <a:ext cx="107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69B7B9F-80BE-B49E-EDB4-B61F70B9DBFB}"/>
                    </a:ext>
                  </a:extLst>
                </p14:cNvPr>
                <p14:cNvContentPartPr/>
                <p14:nvPr/>
              </p14:nvContentPartPr>
              <p14:xfrm>
                <a:off x="11118173" y="765987"/>
                <a:ext cx="98280" cy="1519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69B7B9F-80BE-B49E-EDB4-B61F70B9DBF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09173" y="756987"/>
                  <a:ext cx="115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94A6EED-CB7E-D79F-6F45-A03DCC2AE0B5}"/>
                    </a:ext>
                  </a:extLst>
                </p14:cNvPr>
                <p14:cNvContentPartPr/>
                <p14:nvPr/>
              </p14:nvContentPartPr>
              <p14:xfrm>
                <a:off x="11244173" y="864267"/>
                <a:ext cx="139680" cy="1558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94A6EED-CB7E-D79F-6F45-A03DCC2AE0B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35533" y="855267"/>
                  <a:ext cx="157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A561C8B-469A-E0D4-8AD5-B617A91DBF6D}"/>
                    </a:ext>
                  </a:extLst>
                </p14:cNvPr>
                <p14:cNvContentPartPr/>
                <p14:nvPr/>
              </p14:nvContentPartPr>
              <p14:xfrm>
                <a:off x="11445053" y="682467"/>
                <a:ext cx="97560" cy="3178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A561C8B-469A-E0D4-8AD5-B617A91DBF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436413" y="673827"/>
                  <a:ext cx="1152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7760710-8945-9E40-B20B-8FAC7427175F}"/>
                    </a:ext>
                  </a:extLst>
                </p14:cNvPr>
                <p14:cNvContentPartPr/>
                <p14:nvPr/>
              </p14:nvContentPartPr>
              <p14:xfrm>
                <a:off x="10596533" y="1206987"/>
                <a:ext cx="177840" cy="2016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7760710-8945-9E40-B20B-8FAC7427175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87533" y="1197987"/>
                  <a:ext cx="195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119C093-3272-80DE-C51C-A57D31292C5A}"/>
                    </a:ext>
                  </a:extLst>
                </p14:cNvPr>
                <p14:cNvContentPartPr/>
                <p14:nvPr/>
              </p14:nvContentPartPr>
              <p14:xfrm>
                <a:off x="10906133" y="1174227"/>
                <a:ext cx="20520" cy="1753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119C093-3272-80DE-C51C-A57D31292C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97133" y="1165587"/>
                  <a:ext cx="38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95BBC07-7428-ADB1-9F91-C9F4FAC62E75}"/>
                    </a:ext>
                  </a:extLst>
                </p14:cNvPr>
                <p14:cNvContentPartPr/>
                <p14:nvPr/>
              </p14:nvContentPartPr>
              <p14:xfrm>
                <a:off x="10797773" y="1158027"/>
                <a:ext cx="227880" cy="1202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95BBC07-7428-ADB1-9F91-C9F4FAC62E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88773" y="1149027"/>
                  <a:ext cx="245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34F95AA-09A0-1E99-BC39-29644A125901}"/>
                    </a:ext>
                  </a:extLst>
                </p14:cNvPr>
                <p14:cNvContentPartPr/>
                <p14:nvPr/>
              </p14:nvContentPartPr>
              <p14:xfrm>
                <a:off x="11073893" y="1157307"/>
                <a:ext cx="194760" cy="2232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34F95AA-09A0-1E99-BC39-29644A12590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64893" y="1148667"/>
                  <a:ext cx="212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81D40F7-3D2B-9CDB-7575-C7CDC1F007C9}"/>
                    </a:ext>
                  </a:extLst>
                </p14:cNvPr>
                <p14:cNvContentPartPr/>
                <p14:nvPr/>
              </p14:nvContentPartPr>
              <p14:xfrm>
                <a:off x="10643693" y="1505427"/>
                <a:ext cx="172440" cy="2091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81D40F7-3D2B-9CDB-7575-C7CDC1F007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34693" y="1496427"/>
                  <a:ext cx="190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A3D58C2-FD25-9B76-FA64-A9D6C950119E}"/>
                    </a:ext>
                  </a:extLst>
                </p14:cNvPr>
                <p14:cNvContentPartPr/>
                <p14:nvPr/>
              </p14:nvContentPartPr>
              <p14:xfrm>
                <a:off x="10933853" y="1529547"/>
                <a:ext cx="23760" cy="1094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A3D58C2-FD25-9B76-FA64-A9D6C950119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925213" y="1520907"/>
                  <a:ext cx="41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3462823-5EFD-1417-52A3-3424A0EE90C8}"/>
                    </a:ext>
                  </a:extLst>
                </p14:cNvPr>
                <p14:cNvContentPartPr/>
                <p14:nvPr/>
              </p14:nvContentPartPr>
              <p14:xfrm>
                <a:off x="10836653" y="1482387"/>
                <a:ext cx="222480" cy="856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3462823-5EFD-1417-52A3-3424A0EE90C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27653" y="1473747"/>
                  <a:ext cx="240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8C76BCD-3137-D409-B33A-F8C98E24195A}"/>
                    </a:ext>
                  </a:extLst>
                </p14:cNvPr>
                <p14:cNvContentPartPr/>
                <p14:nvPr/>
              </p14:nvContentPartPr>
              <p14:xfrm>
                <a:off x="11130053" y="1465107"/>
                <a:ext cx="181800" cy="1465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8C76BCD-3137-D409-B33A-F8C98E24195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121413" y="1456107"/>
                  <a:ext cx="199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F18089C-49B4-08F8-2447-9A4BC3521017}"/>
                    </a:ext>
                  </a:extLst>
                </p14:cNvPr>
                <p14:cNvContentPartPr/>
                <p14:nvPr/>
              </p14:nvContentPartPr>
              <p14:xfrm>
                <a:off x="11220773" y="1560147"/>
                <a:ext cx="102960" cy="644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F18089C-49B4-08F8-2447-9A4BC352101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212133" y="1551147"/>
                  <a:ext cx="120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48A6C39-4A44-5D42-F4E1-52C64C7FE3A8}"/>
                    </a:ext>
                  </a:extLst>
                </p14:cNvPr>
                <p14:cNvContentPartPr/>
                <p14:nvPr/>
              </p14:nvContentPartPr>
              <p14:xfrm>
                <a:off x="11251373" y="1276467"/>
                <a:ext cx="143280" cy="119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48A6C39-4A44-5D42-F4E1-52C64C7FE3A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42733" y="1267467"/>
                  <a:ext cx="160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1827184-B9A2-623E-C7F5-B25D2186B3BE}"/>
                    </a:ext>
                  </a:extLst>
                </p14:cNvPr>
                <p14:cNvContentPartPr/>
                <p14:nvPr/>
              </p14:nvContentPartPr>
              <p14:xfrm>
                <a:off x="11096573" y="1444227"/>
                <a:ext cx="227520" cy="2325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1827184-B9A2-623E-C7F5-B25D2186B3B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87573" y="1435587"/>
                  <a:ext cx="245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ECFB6B9-59AA-B152-D612-B15B7B000C23}"/>
                    </a:ext>
                  </a:extLst>
                </p14:cNvPr>
                <p14:cNvContentPartPr/>
                <p14:nvPr/>
              </p14:nvContentPartPr>
              <p14:xfrm>
                <a:off x="11342813" y="1538547"/>
                <a:ext cx="128880" cy="1821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ECFB6B9-59AA-B152-D612-B15B7B000C2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34173" y="1529547"/>
                  <a:ext cx="146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07D2B0F-71B5-6E77-EB6A-9C5F7DDE8E5D}"/>
                    </a:ext>
                  </a:extLst>
                </p14:cNvPr>
                <p14:cNvContentPartPr/>
                <p14:nvPr/>
              </p14:nvContentPartPr>
              <p14:xfrm>
                <a:off x="10475933" y="1082787"/>
                <a:ext cx="1179360" cy="6800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07D2B0F-71B5-6E77-EB6A-9C5F7DDE8E5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67293" y="1074147"/>
                  <a:ext cx="119700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32D363F-C31C-2520-0A99-A0A853EB5DDC}"/>
                    </a:ext>
                  </a:extLst>
                </p14:cNvPr>
                <p14:cNvContentPartPr/>
                <p14:nvPr/>
              </p14:nvContentPartPr>
              <p14:xfrm>
                <a:off x="8683493" y="1728267"/>
                <a:ext cx="2371680" cy="19026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32D363F-C31C-2520-0A99-A0A853EB5DD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74853" y="1719267"/>
                  <a:ext cx="2389320" cy="19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9A12A1E-1099-DCEE-300D-3CFA4CFB05C2}"/>
                    </a:ext>
                  </a:extLst>
                </p14:cNvPr>
                <p14:cNvContentPartPr/>
                <p14:nvPr/>
              </p14:nvContentPartPr>
              <p14:xfrm>
                <a:off x="8638133" y="3485067"/>
                <a:ext cx="156960" cy="1882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9A12A1E-1099-DCEE-300D-3CFA4CFB05C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29493" y="3476067"/>
                  <a:ext cx="17460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8F70AC6E-D4C7-8DFA-57E7-DD3E075CD3B0}"/>
                  </a:ext>
                </a:extLst>
              </p14:cNvPr>
              <p14:cNvContentPartPr/>
              <p14:nvPr/>
            </p14:nvContentPartPr>
            <p14:xfrm>
              <a:off x="9518333" y="3440067"/>
              <a:ext cx="772200" cy="7038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8F70AC6E-D4C7-8DFA-57E7-DD3E075CD3B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509693" y="3431427"/>
                <a:ext cx="78984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C1A39422-02FA-BB3E-6847-FE983867E539}"/>
                  </a:ext>
                </a:extLst>
              </p14:cNvPr>
              <p14:cNvContentPartPr/>
              <p14:nvPr/>
            </p14:nvContentPartPr>
            <p14:xfrm>
              <a:off x="9745133" y="2604507"/>
              <a:ext cx="569880" cy="7380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C1A39422-02FA-BB3E-6847-FE983867E53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736493" y="2595867"/>
                <a:ext cx="5875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C535188B-D6E2-84FD-F367-65C2B9EAF068}"/>
                  </a:ext>
                </a:extLst>
              </p14:cNvPr>
              <p14:cNvContentPartPr/>
              <p14:nvPr/>
            </p14:nvContentPartPr>
            <p14:xfrm>
              <a:off x="10249493" y="2135427"/>
              <a:ext cx="1151640" cy="149976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C535188B-D6E2-84FD-F367-65C2B9EAF06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240853" y="2126427"/>
                <a:ext cx="1169280" cy="15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A4B6BA37-BE2E-0111-D4C4-BBCDC2DDAF2C}"/>
                  </a:ext>
                </a:extLst>
              </p14:cNvPr>
              <p14:cNvContentPartPr/>
              <p14:nvPr/>
            </p14:nvContentPartPr>
            <p14:xfrm>
              <a:off x="11326973" y="2039667"/>
              <a:ext cx="134640" cy="2278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A4B6BA37-BE2E-0111-D4C4-BBCDC2DDAF2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1318333" y="2031027"/>
                <a:ext cx="152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96CD6D7D-A248-A7A8-57CA-2F6CD9471C7F}"/>
                  </a:ext>
                </a:extLst>
              </p14:cNvPr>
              <p14:cNvContentPartPr/>
              <p14:nvPr/>
            </p14:nvContentPartPr>
            <p14:xfrm>
              <a:off x="11632973" y="2060547"/>
              <a:ext cx="9720" cy="2120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96CD6D7D-A248-A7A8-57CA-2F6CD9471C7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623973" y="2051547"/>
                <a:ext cx="273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75C3D98D-F2F0-861F-A4AD-0F94337D493C}"/>
                  </a:ext>
                </a:extLst>
              </p14:cNvPr>
              <p14:cNvContentPartPr/>
              <p14:nvPr/>
            </p14:nvContentPartPr>
            <p14:xfrm>
              <a:off x="11545493" y="2224347"/>
              <a:ext cx="164880" cy="12492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75C3D98D-F2F0-861F-A4AD-0F94337D493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536853" y="2215347"/>
                <a:ext cx="1825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BCC1B678-7596-4183-6556-E57701430116}"/>
                  </a:ext>
                </a:extLst>
              </p14:cNvPr>
              <p14:cNvContentPartPr/>
              <p14:nvPr/>
            </p14:nvContentPartPr>
            <p14:xfrm>
              <a:off x="11266853" y="2392827"/>
              <a:ext cx="163080" cy="23004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BCC1B678-7596-4183-6556-E5770143011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257853" y="2384187"/>
                <a:ext cx="1807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16B41926-3C1C-EC04-BABF-01C06481B815}"/>
                  </a:ext>
                </a:extLst>
              </p14:cNvPr>
              <p14:cNvContentPartPr/>
              <p14:nvPr/>
            </p14:nvContentPartPr>
            <p14:xfrm>
              <a:off x="11468813" y="2391747"/>
              <a:ext cx="130680" cy="1857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16B41926-3C1C-EC04-BABF-01C06481B81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460173" y="2382747"/>
                <a:ext cx="1483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6DC52E55-99C8-9988-26DC-646635E1D596}"/>
                  </a:ext>
                </a:extLst>
              </p14:cNvPr>
              <p14:cNvContentPartPr/>
              <p14:nvPr/>
            </p14:nvContentPartPr>
            <p14:xfrm>
              <a:off x="11602733" y="2463027"/>
              <a:ext cx="104040" cy="16092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6DC52E55-99C8-9988-26DC-646635E1D59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1594093" y="2454387"/>
                <a:ext cx="1216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C374D383-EF83-2304-21ED-7F89E0812DB8}"/>
                  </a:ext>
                </a:extLst>
              </p14:cNvPr>
              <p14:cNvContentPartPr/>
              <p14:nvPr/>
            </p14:nvContentPartPr>
            <p14:xfrm>
              <a:off x="11263613" y="2691267"/>
              <a:ext cx="502920" cy="6984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C374D383-EF83-2304-21ED-7F89E0812DB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1254613" y="2682267"/>
                <a:ext cx="5205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8E256F3C-B93E-1AE6-C92D-8DF0B7EE0BF3}"/>
                  </a:ext>
                </a:extLst>
              </p14:cNvPr>
              <p14:cNvContentPartPr/>
              <p14:nvPr/>
            </p14:nvContentPartPr>
            <p14:xfrm>
              <a:off x="11277293" y="2734107"/>
              <a:ext cx="163080" cy="24228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8E256F3C-B93E-1AE6-C92D-8DF0B7EE0BF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1268293" y="2725467"/>
                <a:ext cx="1807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13F90849-F9AC-A2DB-89E2-BB35EFFD8A31}"/>
                  </a:ext>
                </a:extLst>
              </p14:cNvPr>
              <p14:cNvContentPartPr/>
              <p14:nvPr/>
            </p14:nvContentPartPr>
            <p14:xfrm>
              <a:off x="11490413" y="2791347"/>
              <a:ext cx="117000" cy="17568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13F90849-F9AC-A2DB-89E2-BB35EFFD8A3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481773" y="2782347"/>
                <a:ext cx="1346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9DDC6F2A-C945-11C5-D2D1-D163DD2B22C9}"/>
                  </a:ext>
                </a:extLst>
              </p14:cNvPr>
              <p14:cNvContentPartPr/>
              <p14:nvPr/>
            </p14:nvContentPartPr>
            <p14:xfrm>
              <a:off x="11641613" y="2821947"/>
              <a:ext cx="85320" cy="14976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9DDC6F2A-C945-11C5-D2D1-D163DD2B22C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632973" y="2812947"/>
                <a:ext cx="1029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BBD25F79-F39A-16E8-7B25-D28A08D1DBBD}"/>
                  </a:ext>
                </a:extLst>
              </p14:cNvPr>
              <p14:cNvContentPartPr/>
              <p14:nvPr/>
            </p14:nvContentPartPr>
            <p14:xfrm>
              <a:off x="11828813" y="2672547"/>
              <a:ext cx="78840" cy="1908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BBD25F79-F39A-16E8-7B25-D28A08D1DBB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819813" y="2663907"/>
                <a:ext cx="96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A4F9ED67-EAD8-9422-FE9E-0E48C91D3E5B}"/>
                  </a:ext>
                </a:extLst>
              </p14:cNvPr>
              <p14:cNvContentPartPr/>
              <p14:nvPr/>
            </p14:nvContentPartPr>
            <p14:xfrm>
              <a:off x="11797853" y="2736627"/>
              <a:ext cx="98640" cy="1512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A4F9ED67-EAD8-9422-FE9E-0E48C91D3E5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788853" y="2727987"/>
                <a:ext cx="116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246D7981-835A-C0DF-ABB1-135E160037B5}"/>
                  </a:ext>
                </a:extLst>
              </p14:cNvPr>
              <p14:cNvContentPartPr/>
              <p14:nvPr/>
            </p14:nvContentPartPr>
            <p14:xfrm>
              <a:off x="11949773" y="2704587"/>
              <a:ext cx="64080" cy="1260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246D7981-835A-C0DF-ABB1-135E160037B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1940773" y="2695947"/>
                <a:ext cx="817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ABC973CB-6C22-93B5-7ABA-EB2A49CE137E}"/>
                  </a:ext>
                </a:extLst>
              </p14:cNvPr>
              <p14:cNvContentPartPr/>
              <p14:nvPr/>
            </p14:nvContentPartPr>
            <p14:xfrm>
              <a:off x="12053813" y="2485707"/>
              <a:ext cx="107280" cy="30816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ABC973CB-6C22-93B5-7ABA-EB2A49CE137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2045173" y="2477067"/>
                <a:ext cx="124920" cy="32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uppieren 305">
            <a:extLst>
              <a:ext uri="{FF2B5EF4-FFF2-40B4-BE49-F238E27FC236}">
                <a16:creationId xmlns:a16="http://schemas.microsoft.com/office/drawing/2014/main" id="{57128272-8EB5-1573-334E-264D51E87928}"/>
              </a:ext>
            </a:extLst>
          </p:cNvPr>
          <p:cNvGrpSpPr/>
          <p:nvPr/>
        </p:nvGrpSpPr>
        <p:grpSpPr>
          <a:xfrm>
            <a:off x="3475013" y="3226587"/>
            <a:ext cx="8394120" cy="2577960"/>
            <a:chOff x="3475013" y="3226587"/>
            <a:chExt cx="8394120" cy="257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5FE71CE-A906-0F60-408C-626C6ACE5A4E}"/>
                    </a:ext>
                  </a:extLst>
                </p14:cNvPr>
                <p14:cNvContentPartPr/>
                <p14:nvPr/>
              </p14:nvContentPartPr>
              <p14:xfrm>
                <a:off x="6956573" y="3829227"/>
                <a:ext cx="186480" cy="457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5FE71CE-A906-0F60-408C-626C6ACE5A4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47573" y="3820587"/>
                  <a:ext cx="204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0582CF3-8E49-BBDC-7769-9312208F6BE4}"/>
                    </a:ext>
                  </a:extLst>
                </p14:cNvPr>
                <p14:cNvContentPartPr/>
                <p14:nvPr/>
              </p14:nvContentPartPr>
              <p14:xfrm>
                <a:off x="6948653" y="3752547"/>
                <a:ext cx="314640" cy="1800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0582CF3-8E49-BBDC-7769-9312208F6BE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40013" y="3743547"/>
                  <a:ext cx="332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8CC0E49-5EDE-B39F-C2D2-D8A12E007946}"/>
                    </a:ext>
                  </a:extLst>
                </p14:cNvPr>
                <p14:cNvContentPartPr/>
                <p14:nvPr/>
              </p14:nvContentPartPr>
              <p14:xfrm>
                <a:off x="7401533" y="3571827"/>
                <a:ext cx="192960" cy="1864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8CC0E49-5EDE-B39F-C2D2-D8A12E00794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92533" y="3562827"/>
                  <a:ext cx="210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F288698-5526-49D7-3C45-39EDEC187004}"/>
                    </a:ext>
                  </a:extLst>
                </p14:cNvPr>
                <p14:cNvContentPartPr/>
                <p14:nvPr/>
              </p14:nvContentPartPr>
              <p14:xfrm>
                <a:off x="7671173" y="3544827"/>
                <a:ext cx="153000" cy="2444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F288698-5526-49D7-3C45-39EDEC18700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62173" y="3536187"/>
                  <a:ext cx="1706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BBA67AA-966A-9F6C-4096-4DF4343BA8CD}"/>
                    </a:ext>
                  </a:extLst>
                </p14:cNvPr>
                <p14:cNvContentPartPr/>
                <p14:nvPr/>
              </p14:nvContentPartPr>
              <p14:xfrm>
                <a:off x="7355813" y="3855507"/>
                <a:ext cx="558360" cy="489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BBA67AA-966A-9F6C-4096-4DF4343BA8C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47173" y="3846867"/>
                  <a:ext cx="576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5ACAAD9-D241-DAA6-1753-651E0E042859}"/>
                    </a:ext>
                  </a:extLst>
                </p14:cNvPr>
                <p14:cNvContentPartPr/>
                <p14:nvPr/>
              </p14:nvContentPartPr>
              <p14:xfrm>
                <a:off x="7342133" y="3967107"/>
                <a:ext cx="221760" cy="2178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5ACAAD9-D241-DAA6-1753-651E0E0428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33133" y="3958467"/>
                  <a:ext cx="239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3D89A56-AC0F-41C0-735B-6793F3BA462E}"/>
                    </a:ext>
                  </a:extLst>
                </p14:cNvPr>
                <p14:cNvContentPartPr/>
                <p14:nvPr/>
              </p14:nvContentPartPr>
              <p14:xfrm>
                <a:off x="7658213" y="3975387"/>
                <a:ext cx="158040" cy="1882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3D89A56-AC0F-41C0-735B-6793F3BA462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49573" y="3966387"/>
                  <a:ext cx="175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D40D4A1-B278-AF16-CECA-F0832BE31817}"/>
                    </a:ext>
                  </a:extLst>
                </p14:cNvPr>
                <p14:cNvContentPartPr/>
                <p14:nvPr/>
              </p14:nvContentPartPr>
              <p14:xfrm>
                <a:off x="8208293" y="3914907"/>
                <a:ext cx="204120" cy="108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D40D4A1-B278-AF16-CECA-F0832BE3181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99653" y="3906267"/>
                  <a:ext cx="221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4CCA9CB-1D5B-40C7-330D-3DF2C9C2B840}"/>
                    </a:ext>
                  </a:extLst>
                </p14:cNvPr>
                <p14:cNvContentPartPr/>
                <p14:nvPr/>
              </p14:nvContentPartPr>
              <p14:xfrm>
                <a:off x="8205773" y="3969627"/>
                <a:ext cx="199080" cy="334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4CCA9CB-1D5B-40C7-330D-3DF2C9C2B84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96773" y="3960627"/>
                  <a:ext cx="216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A4BB0BD-8773-3A1A-1548-45305187E4BB}"/>
                    </a:ext>
                  </a:extLst>
                </p14:cNvPr>
                <p14:cNvContentPartPr/>
                <p14:nvPr/>
              </p14:nvContentPartPr>
              <p14:xfrm>
                <a:off x="8521493" y="3612147"/>
                <a:ext cx="149400" cy="2700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A4BB0BD-8773-3A1A-1548-45305187E4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12493" y="3603507"/>
                  <a:ext cx="167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4EC9BA3-9EF8-D5FF-A50E-EBA79779FF8A}"/>
                    </a:ext>
                  </a:extLst>
                </p14:cNvPr>
                <p14:cNvContentPartPr/>
                <p14:nvPr/>
              </p14:nvContentPartPr>
              <p14:xfrm>
                <a:off x="8729573" y="3605667"/>
                <a:ext cx="176040" cy="2149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4EC9BA3-9EF8-D5FF-A50E-EBA79779FF8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20573" y="3597027"/>
                  <a:ext cx="193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0689F85-4798-2B2C-0E2A-30CA391CD648}"/>
                    </a:ext>
                  </a:extLst>
                </p14:cNvPr>
                <p14:cNvContentPartPr/>
                <p14:nvPr/>
              </p14:nvContentPartPr>
              <p14:xfrm>
                <a:off x="8914253" y="3590907"/>
                <a:ext cx="75600" cy="2077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0689F85-4798-2B2C-0E2A-30CA391CD64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905253" y="3582267"/>
                  <a:ext cx="93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DEE9E00-0780-D696-0FD9-8746155EF1E1}"/>
                    </a:ext>
                  </a:extLst>
                </p14:cNvPr>
                <p14:cNvContentPartPr/>
                <p14:nvPr/>
              </p14:nvContentPartPr>
              <p14:xfrm>
                <a:off x="9033053" y="3683067"/>
                <a:ext cx="90000" cy="174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DEE9E00-0780-D696-0FD9-8746155EF1E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024413" y="3674427"/>
                  <a:ext cx="107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2D2EB80-FA4A-8255-697A-051D3BC12987}"/>
                    </a:ext>
                  </a:extLst>
                </p14:cNvPr>
                <p14:cNvContentPartPr/>
                <p14:nvPr/>
              </p14:nvContentPartPr>
              <p14:xfrm>
                <a:off x="8482973" y="3856947"/>
                <a:ext cx="764640" cy="684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2D2EB80-FA4A-8255-697A-051D3BC1298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73973" y="3847947"/>
                  <a:ext cx="782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CFE006A-23B1-3CF1-C4B6-356D5577BFEE}"/>
                    </a:ext>
                  </a:extLst>
                </p14:cNvPr>
                <p14:cNvContentPartPr/>
                <p14:nvPr/>
              </p14:nvContentPartPr>
              <p14:xfrm>
                <a:off x="8493053" y="3998787"/>
                <a:ext cx="156240" cy="1893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CFE006A-23B1-3CF1-C4B6-356D5577BFE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84053" y="3990147"/>
                  <a:ext cx="173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6CC9A57-4FEB-127B-2BFA-EB8511151EE4}"/>
                    </a:ext>
                  </a:extLst>
                </p14:cNvPr>
                <p14:cNvContentPartPr/>
                <p14:nvPr/>
              </p14:nvContentPartPr>
              <p14:xfrm>
                <a:off x="8686013" y="3934347"/>
                <a:ext cx="149400" cy="1764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6CC9A57-4FEB-127B-2BFA-EB8511151EE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77373" y="3925707"/>
                  <a:ext cx="167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5325EF6-08A5-3ABA-E083-4A7C724850AD}"/>
                    </a:ext>
                  </a:extLst>
                </p14:cNvPr>
                <p14:cNvContentPartPr/>
                <p14:nvPr/>
              </p14:nvContentPartPr>
              <p14:xfrm>
                <a:off x="8883293" y="3942267"/>
                <a:ext cx="168120" cy="195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5325EF6-08A5-3ABA-E083-4A7C724850A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74293" y="3933267"/>
                  <a:ext cx="185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8B18441-FBE0-E241-402A-15C3C60639E5}"/>
                    </a:ext>
                  </a:extLst>
                </p14:cNvPr>
                <p14:cNvContentPartPr/>
                <p14:nvPr/>
              </p14:nvContentPartPr>
              <p14:xfrm>
                <a:off x="9102893" y="4008507"/>
                <a:ext cx="99720" cy="1364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8B18441-FBE0-E241-402A-15C3C60639E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94253" y="3999867"/>
                  <a:ext cx="117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7B6FB64-4DA4-AC92-C647-5B29E39FE09E}"/>
                    </a:ext>
                  </a:extLst>
                </p14:cNvPr>
                <p14:cNvContentPartPr/>
                <p14:nvPr/>
              </p14:nvContentPartPr>
              <p14:xfrm>
                <a:off x="9459293" y="3826347"/>
                <a:ext cx="32040" cy="741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7B6FB64-4DA4-AC92-C647-5B29E39FE09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50293" y="3817707"/>
                  <a:ext cx="49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A51B37AC-448B-0AD1-CCFD-15C3607AC260}"/>
                    </a:ext>
                  </a:extLst>
                </p14:cNvPr>
                <p14:cNvContentPartPr/>
                <p14:nvPr/>
              </p14:nvContentPartPr>
              <p14:xfrm>
                <a:off x="9966173" y="3274467"/>
                <a:ext cx="646920" cy="885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A51B37AC-448B-0AD1-CCFD-15C3607AC2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957173" y="3265467"/>
                  <a:ext cx="664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618203B-8210-0D72-A203-67EFD6835E78}"/>
                    </a:ext>
                  </a:extLst>
                </p14:cNvPr>
                <p14:cNvContentPartPr/>
                <p14:nvPr/>
              </p14:nvContentPartPr>
              <p14:xfrm>
                <a:off x="9647213" y="3499107"/>
                <a:ext cx="159120" cy="2422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618203B-8210-0D72-A203-67EFD6835E7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38213" y="3490467"/>
                  <a:ext cx="176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776A62A-94B4-171F-FF80-AAB9B164570B}"/>
                    </a:ext>
                  </a:extLst>
                </p14:cNvPr>
                <p14:cNvContentPartPr/>
                <p14:nvPr/>
              </p14:nvContentPartPr>
              <p14:xfrm>
                <a:off x="9862493" y="3496227"/>
                <a:ext cx="95400" cy="2034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776A62A-94B4-171F-FF80-AAB9B164570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53493" y="3487587"/>
                  <a:ext cx="113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8808715-AEEE-FA62-3364-D961E196D5BA}"/>
                    </a:ext>
                  </a:extLst>
                </p14:cNvPr>
                <p14:cNvContentPartPr/>
                <p14:nvPr/>
              </p14:nvContentPartPr>
              <p14:xfrm>
                <a:off x="9962933" y="3632307"/>
                <a:ext cx="124200" cy="1116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8808715-AEEE-FA62-3364-D961E196D5B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53933" y="3623667"/>
                  <a:ext cx="141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F2F691F-CA5D-0C92-1D98-AE8D8050E8C9}"/>
                    </a:ext>
                  </a:extLst>
                </p14:cNvPr>
                <p14:cNvContentPartPr/>
                <p14:nvPr/>
              </p14:nvContentPartPr>
              <p14:xfrm>
                <a:off x="9683573" y="3765867"/>
                <a:ext cx="481320" cy="810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F2F691F-CA5D-0C92-1D98-AE8D8050E8C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74933" y="3756867"/>
                  <a:ext cx="498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3A3B61F-6D5D-DE52-6A7F-F34F1DB7125B}"/>
                    </a:ext>
                  </a:extLst>
                </p14:cNvPr>
                <p14:cNvContentPartPr/>
                <p14:nvPr/>
              </p14:nvContentPartPr>
              <p14:xfrm>
                <a:off x="9622013" y="3880347"/>
                <a:ext cx="156960" cy="2232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3A3B61F-6D5D-DE52-6A7F-F34F1DB7125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13013" y="3871347"/>
                  <a:ext cx="174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0BEB018-CADD-2640-DA58-87F5B0E37E0C}"/>
                    </a:ext>
                  </a:extLst>
                </p14:cNvPr>
                <p14:cNvContentPartPr/>
                <p14:nvPr/>
              </p14:nvContentPartPr>
              <p14:xfrm>
                <a:off x="9825773" y="3888987"/>
                <a:ext cx="101520" cy="1854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0BEB018-CADD-2640-DA58-87F5B0E37E0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817133" y="3880347"/>
                  <a:ext cx="119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822C879-A2BE-49DC-F4BE-BB1404F31F7F}"/>
                    </a:ext>
                  </a:extLst>
                </p14:cNvPr>
                <p14:cNvContentPartPr/>
                <p14:nvPr/>
              </p14:nvContentPartPr>
              <p14:xfrm>
                <a:off x="9971213" y="3930387"/>
                <a:ext cx="158400" cy="1818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822C879-A2BE-49DC-F4BE-BB1404F31F7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62573" y="3921747"/>
                  <a:ext cx="176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181E02E-9C17-139F-113E-7C41DA588F88}"/>
                    </a:ext>
                  </a:extLst>
                </p14:cNvPr>
                <p14:cNvContentPartPr/>
                <p14:nvPr/>
              </p14:nvContentPartPr>
              <p14:xfrm>
                <a:off x="10393133" y="3748947"/>
                <a:ext cx="191880" cy="338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181E02E-9C17-139F-113E-7C41DA588F8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384493" y="3740307"/>
                  <a:ext cx="209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BF958BC-2291-E33D-17A4-F32043D6F8F3}"/>
                    </a:ext>
                  </a:extLst>
                </p14:cNvPr>
                <p14:cNvContentPartPr/>
                <p14:nvPr/>
              </p14:nvContentPartPr>
              <p14:xfrm>
                <a:off x="10410413" y="3863067"/>
                <a:ext cx="139680" cy="187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BF958BC-2291-E33D-17A4-F32043D6F8F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401413" y="3854067"/>
                  <a:ext cx="157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A473C7D-EDFA-5A32-413F-406E14CD8529}"/>
                    </a:ext>
                  </a:extLst>
                </p14:cNvPr>
                <p14:cNvContentPartPr/>
                <p14:nvPr/>
              </p14:nvContentPartPr>
              <p14:xfrm>
                <a:off x="10696253" y="3752907"/>
                <a:ext cx="140040" cy="392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A473C7D-EDFA-5A32-413F-406E14CD852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687613" y="3744267"/>
                  <a:ext cx="157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DA139178-3186-6309-6531-7ABA20B3D38F}"/>
                    </a:ext>
                  </a:extLst>
                </p14:cNvPr>
                <p14:cNvContentPartPr/>
                <p14:nvPr/>
              </p14:nvContentPartPr>
              <p14:xfrm>
                <a:off x="10975973" y="3578667"/>
                <a:ext cx="8280" cy="280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DA139178-3186-6309-6531-7ABA20B3D38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66973" y="3569667"/>
                  <a:ext cx="25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2E8FB2B-91BD-E27A-FA0B-E05CFD4C1D76}"/>
                    </a:ext>
                  </a:extLst>
                </p14:cNvPr>
                <p14:cNvContentPartPr/>
                <p14:nvPr/>
              </p14:nvContentPartPr>
              <p14:xfrm>
                <a:off x="10937093" y="3436107"/>
                <a:ext cx="190440" cy="2480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2E8FB2B-91BD-E27A-FA0B-E05CFD4C1D7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928093" y="3427107"/>
                  <a:ext cx="208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DA1DF0D-D090-6D8B-57AE-C400EB5C25E3}"/>
                    </a:ext>
                  </a:extLst>
                </p14:cNvPr>
                <p14:cNvContentPartPr/>
                <p14:nvPr/>
              </p14:nvContentPartPr>
              <p14:xfrm>
                <a:off x="11224373" y="3432507"/>
                <a:ext cx="14400" cy="1738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DA1DF0D-D090-6D8B-57AE-C400EB5C25E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215733" y="3423507"/>
                  <a:ext cx="32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FF25995-28E2-CF98-74BA-AC196C7C7637}"/>
                    </a:ext>
                  </a:extLst>
                </p14:cNvPr>
                <p14:cNvContentPartPr/>
                <p14:nvPr/>
              </p14:nvContentPartPr>
              <p14:xfrm>
                <a:off x="11132573" y="3399027"/>
                <a:ext cx="252000" cy="1004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FF25995-28E2-CF98-74BA-AC196C7C763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123573" y="3390387"/>
                  <a:ext cx="269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674F078-E11C-52C3-4801-2CA56B149B0C}"/>
                    </a:ext>
                  </a:extLst>
                </p14:cNvPr>
                <p14:cNvContentPartPr/>
                <p14:nvPr/>
              </p14:nvContentPartPr>
              <p14:xfrm>
                <a:off x="11387813" y="3368787"/>
                <a:ext cx="87840" cy="2282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674F078-E11C-52C3-4801-2CA56B149B0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378813" y="3359787"/>
                  <a:ext cx="105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1139DD96-05BF-9B87-2E39-5840E8BDD466}"/>
                    </a:ext>
                  </a:extLst>
                </p14:cNvPr>
                <p14:cNvContentPartPr/>
                <p14:nvPr/>
              </p14:nvContentPartPr>
              <p14:xfrm>
                <a:off x="11501573" y="3471747"/>
                <a:ext cx="149400" cy="1918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1139DD96-05BF-9B87-2E39-5840E8BDD46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92933" y="3462747"/>
                  <a:ext cx="167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C5F1FA3-6293-4459-CD27-28918B1A1150}"/>
                    </a:ext>
                  </a:extLst>
                </p14:cNvPr>
                <p14:cNvContentPartPr/>
                <p14:nvPr/>
              </p14:nvContentPartPr>
              <p14:xfrm>
                <a:off x="10916573" y="3677307"/>
                <a:ext cx="818280" cy="1551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C5F1FA3-6293-4459-CD27-28918B1A115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07573" y="3668307"/>
                  <a:ext cx="835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4527F2E-A223-6FA1-830E-93812F8A5A18}"/>
                    </a:ext>
                  </a:extLst>
                </p14:cNvPr>
                <p14:cNvContentPartPr/>
                <p14:nvPr/>
              </p14:nvContentPartPr>
              <p14:xfrm>
                <a:off x="10933493" y="3907707"/>
                <a:ext cx="168120" cy="1936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4527F2E-A223-6FA1-830E-93812F8A5A1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24853" y="3899067"/>
                  <a:ext cx="185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5669C7D-EFBD-528B-A7D3-8FD5A92F7D33}"/>
                    </a:ext>
                  </a:extLst>
                </p14:cNvPr>
                <p14:cNvContentPartPr/>
                <p14:nvPr/>
              </p14:nvContentPartPr>
              <p14:xfrm>
                <a:off x="10913333" y="3854067"/>
                <a:ext cx="216000" cy="2797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5669C7D-EFBD-528B-A7D3-8FD5A92F7D3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04333" y="3845427"/>
                  <a:ext cx="2336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7C1D9FE-6EB5-55B6-80A8-EDA03F54895C}"/>
                    </a:ext>
                  </a:extLst>
                </p14:cNvPr>
                <p14:cNvContentPartPr/>
                <p14:nvPr/>
              </p14:nvContentPartPr>
              <p14:xfrm>
                <a:off x="11232293" y="3887187"/>
                <a:ext cx="26640" cy="1630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7C1D9FE-6EB5-55B6-80A8-EDA03F54895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223653" y="3878187"/>
                  <a:ext cx="44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F7D26D9-8935-871D-3852-0BB3CBA6D13B}"/>
                    </a:ext>
                  </a:extLst>
                </p14:cNvPr>
                <p14:cNvContentPartPr/>
                <p14:nvPr/>
              </p14:nvContentPartPr>
              <p14:xfrm>
                <a:off x="11162453" y="3844347"/>
                <a:ext cx="191880" cy="1062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F7D26D9-8935-871D-3852-0BB3CBA6D13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153453" y="3835707"/>
                  <a:ext cx="209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F4730A0-BE8B-22FD-0627-89C138E22322}"/>
                    </a:ext>
                  </a:extLst>
                </p14:cNvPr>
                <p14:cNvContentPartPr/>
                <p14:nvPr/>
              </p14:nvContentPartPr>
              <p14:xfrm>
                <a:off x="11390333" y="3825987"/>
                <a:ext cx="107640" cy="2487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F4730A0-BE8B-22FD-0627-89C138E2232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81693" y="3816987"/>
                  <a:ext cx="125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F5D010C-8A0B-5766-06AE-A91EB395AEBC}"/>
                    </a:ext>
                  </a:extLst>
                </p14:cNvPr>
                <p14:cNvContentPartPr/>
                <p14:nvPr/>
              </p14:nvContentPartPr>
              <p14:xfrm>
                <a:off x="11570693" y="3925347"/>
                <a:ext cx="172440" cy="2102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F5D010C-8A0B-5766-06AE-A91EB395AEB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561693" y="3916347"/>
                  <a:ext cx="190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03FDB15-B103-9C62-11E5-E0CAB5D701B0}"/>
                    </a:ext>
                  </a:extLst>
                </p14:cNvPr>
                <p14:cNvContentPartPr/>
                <p14:nvPr/>
              </p14:nvContentPartPr>
              <p14:xfrm>
                <a:off x="7157093" y="3226587"/>
                <a:ext cx="4712040" cy="11768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03FDB15-B103-9C62-11E5-E0CAB5D701B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48093" y="3217947"/>
                  <a:ext cx="4729680" cy="11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C4C6540-0CAB-7D24-2C7B-B0AE11D95C5E}"/>
                    </a:ext>
                  </a:extLst>
                </p14:cNvPr>
                <p14:cNvContentPartPr/>
                <p14:nvPr/>
              </p14:nvContentPartPr>
              <p14:xfrm>
                <a:off x="5667053" y="4391547"/>
                <a:ext cx="2144880" cy="6296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C4C6540-0CAB-7D24-2C7B-B0AE11D95C5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658053" y="4382907"/>
                  <a:ext cx="216252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4F129665-EAC7-E46E-0D2A-33D94DB89D6E}"/>
                    </a:ext>
                  </a:extLst>
                </p14:cNvPr>
                <p14:cNvContentPartPr/>
                <p14:nvPr/>
              </p14:nvContentPartPr>
              <p14:xfrm>
                <a:off x="5498933" y="4814187"/>
                <a:ext cx="330480" cy="3204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4F129665-EAC7-E46E-0D2A-33D94DB89D6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90293" y="4805187"/>
                  <a:ext cx="3481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0FD8EB6-900B-8674-C561-44E69170B2AF}"/>
                    </a:ext>
                  </a:extLst>
                </p14:cNvPr>
                <p14:cNvContentPartPr/>
                <p14:nvPr/>
              </p14:nvContentPartPr>
              <p14:xfrm>
                <a:off x="5007173" y="4906347"/>
                <a:ext cx="660960" cy="4330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0FD8EB6-900B-8674-C561-44E69170B2A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98173" y="4897347"/>
                  <a:ext cx="6786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16DC707-75AE-793A-160B-2465A8BC916C}"/>
                    </a:ext>
                  </a:extLst>
                </p14:cNvPr>
                <p14:cNvContentPartPr/>
                <p14:nvPr/>
              </p14:nvContentPartPr>
              <p14:xfrm>
                <a:off x="4914293" y="5289747"/>
                <a:ext cx="883800" cy="5148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16DC707-75AE-793A-160B-2465A8BC916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05653" y="5281107"/>
                  <a:ext cx="90144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F401616-55DF-10FE-9AE5-C971CB2130C9}"/>
                    </a:ext>
                  </a:extLst>
                </p14:cNvPr>
                <p14:cNvContentPartPr/>
                <p14:nvPr/>
              </p14:nvContentPartPr>
              <p14:xfrm>
                <a:off x="3475013" y="4745067"/>
                <a:ext cx="2427840" cy="10119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F401616-55DF-10FE-9AE5-C971CB2130C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66013" y="4736427"/>
                  <a:ext cx="2445480" cy="10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uppieren 307">
            <a:extLst>
              <a:ext uri="{FF2B5EF4-FFF2-40B4-BE49-F238E27FC236}">
                <a16:creationId xmlns:a16="http://schemas.microsoft.com/office/drawing/2014/main" id="{668F0ABE-A729-6212-A0F8-FACE18C78BE3}"/>
              </a:ext>
            </a:extLst>
          </p:cNvPr>
          <p:cNvGrpSpPr/>
          <p:nvPr/>
        </p:nvGrpSpPr>
        <p:grpSpPr>
          <a:xfrm>
            <a:off x="2401853" y="398427"/>
            <a:ext cx="9719280" cy="3994560"/>
            <a:chOff x="2401853" y="398427"/>
            <a:chExt cx="9719280" cy="39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14B8DBC-C295-89E2-CDD1-E90334424AF7}"/>
                    </a:ext>
                  </a:extLst>
                </p14:cNvPr>
                <p14:cNvContentPartPr/>
                <p14:nvPr/>
              </p14:nvContentPartPr>
              <p14:xfrm>
                <a:off x="8211173" y="618387"/>
                <a:ext cx="240480" cy="313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14B8DBC-C295-89E2-CDD1-E90334424AF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202173" y="609747"/>
                  <a:ext cx="2581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F35BB91-2DE9-DDEA-657F-BD7368EF66B8}"/>
                    </a:ext>
                  </a:extLst>
                </p14:cNvPr>
                <p14:cNvContentPartPr/>
                <p14:nvPr/>
              </p14:nvContentPartPr>
              <p14:xfrm>
                <a:off x="8697533" y="672387"/>
                <a:ext cx="11520" cy="200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F35BB91-2DE9-DDEA-657F-BD7368EF66B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688893" y="663747"/>
                  <a:ext cx="29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E9A8FC2-92EB-650B-AC03-7E11341439A6}"/>
                    </a:ext>
                  </a:extLst>
                </p14:cNvPr>
                <p14:cNvContentPartPr/>
                <p14:nvPr/>
              </p14:nvContentPartPr>
              <p14:xfrm>
                <a:off x="8546333" y="625587"/>
                <a:ext cx="306720" cy="119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E9A8FC2-92EB-650B-AC03-7E11341439A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537333" y="616947"/>
                  <a:ext cx="324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7624B94-AF93-FA9D-E598-D28E18739954}"/>
                    </a:ext>
                  </a:extLst>
                </p14:cNvPr>
                <p14:cNvContentPartPr/>
                <p14:nvPr/>
              </p14:nvContentPartPr>
              <p14:xfrm>
                <a:off x="8965013" y="513987"/>
                <a:ext cx="192960" cy="347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7624B94-AF93-FA9D-E598-D28E1873995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956373" y="504987"/>
                  <a:ext cx="2106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138BCA4-8A36-02D6-00CD-F1BBC51209FC}"/>
                    </a:ext>
                  </a:extLst>
                </p14:cNvPr>
                <p14:cNvContentPartPr/>
                <p14:nvPr/>
              </p14:nvContentPartPr>
              <p14:xfrm>
                <a:off x="9060773" y="723507"/>
                <a:ext cx="118440" cy="154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138BCA4-8A36-02D6-00CD-F1BBC51209F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52133" y="714507"/>
                  <a:ext cx="136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6634BE9-9FE3-FC59-1041-EE9C12A3A293}"/>
                    </a:ext>
                  </a:extLst>
                </p14:cNvPr>
                <p14:cNvContentPartPr/>
                <p14:nvPr/>
              </p14:nvContentPartPr>
              <p14:xfrm>
                <a:off x="7335653" y="1238307"/>
                <a:ext cx="227520" cy="300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6634BE9-9FE3-FC59-1041-EE9C12A3A29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327013" y="1229667"/>
                  <a:ext cx="2451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A71472B-4AD9-76C4-F745-3D9ACC65AD61}"/>
                    </a:ext>
                  </a:extLst>
                </p14:cNvPr>
                <p14:cNvContentPartPr/>
                <p14:nvPr/>
              </p14:nvContentPartPr>
              <p14:xfrm>
                <a:off x="7283093" y="1121307"/>
                <a:ext cx="323640" cy="31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A71472B-4AD9-76C4-F745-3D9ACC65AD6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74093" y="1112307"/>
                  <a:ext cx="341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913DE99-3E96-7BB5-A6A3-D77A6A64579C}"/>
                    </a:ext>
                  </a:extLst>
                </p14:cNvPr>
                <p14:cNvContentPartPr/>
                <p14:nvPr/>
              </p14:nvContentPartPr>
              <p14:xfrm>
                <a:off x="7895813" y="1327947"/>
                <a:ext cx="212760" cy="12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913DE99-3E96-7BB5-A6A3-D77A6A64579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86813" y="1318947"/>
                  <a:ext cx="23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41131F1-44BD-7F7E-753F-6BC04E0DC21D}"/>
                    </a:ext>
                  </a:extLst>
                </p14:cNvPr>
                <p14:cNvContentPartPr/>
                <p14:nvPr/>
              </p14:nvContentPartPr>
              <p14:xfrm>
                <a:off x="7906253" y="1377627"/>
                <a:ext cx="229320" cy="8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41131F1-44BD-7F7E-753F-6BC04E0DC21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897253" y="1368987"/>
                  <a:ext cx="246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844EA15-489F-7526-0111-483AD5ED104A}"/>
                    </a:ext>
                  </a:extLst>
                </p14:cNvPr>
                <p14:cNvContentPartPr/>
                <p14:nvPr/>
              </p14:nvContentPartPr>
              <p14:xfrm>
                <a:off x="8335373" y="1237947"/>
                <a:ext cx="245880" cy="253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844EA15-489F-7526-0111-483AD5ED104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26373" y="1229307"/>
                  <a:ext cx="263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DC643DC-6D5F-91BB-C511-EB1EF15979F5}"/>
                    </a:ext>
                  </a:extLst>
                </p14:cNvPr>
                <p14:cNvContentPartPr/>
                <p14:nvPr/>
              </p14:nvContentPartPr>
              <p14:xfrm>
                <a:off x="8648573" y="1366107"/>
                <a:ext cx="192960" cy="246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DC643DC-6D5F-91BB-C511-EB1EF15979F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39573" y="1357467"/>
                  <a:ext cx="210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43A0BE6-C0C2-1DD1-D270-EC3708B2D5D8}"/>
                    </a:ext>
                  </a:extLst>
                </p14:cNvPr>
                <p14:cNvContentPartPr/>
                <p14:nvPr/>
              </p14:nvContentPartPr>
              <p14:xfrm>
                <a:off x="9255893" y="1276827"/>
                <a:ext cx="50400" cy="213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43A0BE6-C0C2-1DD1-D270-EC3708B2D5D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246893" y="1268187"/>
                  <a:ext cx="68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CADAE7-59A2-5069-16FF-E75C4C0487F9}"/>
                    </a:ext>
                  </a:extLst>
                </p14:cNvPr>
                <p14:cNvContentPartPr/>
                <p14:nvPr/>
              </p14:nvContentPartPr>
              <p14:xfrm>
                <a:off x="9182813" y="1348467"/>
                <a:ext cx="207360" cy="46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CADAE7-59A2-5069-16FF-E75C4C0487F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173813" y="1339467"/>
                  <a:ext cx="225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359D3CB-EA9A-519C-5884-0C00C40566B2}"/>
                    </a:ext>
                  </a:extLst>
                </p14:cNvPr>
                <p14:cNvContentPartPr/>
                <p14:nvPr/>
              </p14:nvContentPartPr>
              <p14:xfrm>
                <a:off x="9587453" y="1249467"/>
                <a:ext cx="231840" cy="244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359D3CB-EA9A-519C-5884-0C00C40566B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78813" y="1240827"/>
                  <a:ext cx="249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AD4FBF7-A6C8-24B3-87A2-890C99FCAF06}"/>
                    </a:ext>
                  </a:extLst>
                </p14:cNvPr>
                <p14:cNvContentPartPr/>
                <p14:nvPr/>
              </p14:nvContentPartPr>
              <p14:xfrm>
                <a:off x="9911453" y="1380507"/>
                <a:ext cx="166680" cy="204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AD4FBF7-A6C8-24B3-87A2-890C99FCAF0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02813" y="1371867"/>
                  <a:ext cx="184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A878DB9-C4CF-4B61-7E7A-5D66BABA0532}"/>
                    </a:ext>
                  </a:extLst>
                </p14:cNvPr>
                <p14:cNvContentPartPr/>
                <p14:nvPr/>
              </p14:nvContentPartPr>
              <p14:xfrm>
                <a:off x="7144133" y="1806387"/>
                <a:ext cx="200520" cy="255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A878DB9-C4CF-4B61-7E7A-5D66BABA053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35493" y="1797747"/>
                  <a:ext cx="218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FACF89A-DFDE-2A0B-0310-DC084E24E425}"/>
                    </a:ext>
                  </a:extLst>
                </p14:cNvPr>
                <p14:cNvContentPartPr/>
                <p14:nvPr/>
              </p14:nvContentPartPr>
              <p14:xfrm>
                <a:off x="7454453" y="1809267"/>
                <a:ext cx="138600" cy="226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FACF89A-DFDE-2A0B-0310-DC084E24E42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45813" y="1800627"/>
                  <a:ext cx="156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F3AC6CD-5D42-C391-2F5F-E3421146C57E}"/>
                    </a:ext>
                  </a:extLst>
                </p14:cNvPr>
                <p14:cNvContentPartPr/>
                <p14:nvPr/>
              </p14:nvContentPartPr>
              <p14:xfrm>
                <a:off x="7411613" y="1734027"/>
                <a:ext cx="229320" cy="15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F3AC6CD-5D42-C391-2F5F-E3421146C57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402973" y="1725027"/>
                  <a:ext cx="246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D7A734C-F2DB-0AEE-2566-809E5E0941F0}"/>
                    </a:ext>
                  </a:extLst>
                </p14:cNvPr>
                <p14:cNvContentPartPr/>
                <p14:nvPr/>
              </p14:nvContentPartPr>
              <p14:xfrm>
                <a:off x="7960253" y="1930587"/>
                <a:ext cx="239400" cy="27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D7A734C-F2DB-0AEE-2566-809E5E0941F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951613" y="1921947"/>
                  <a:ext cx="257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7899768-F050-90DB-ED66-C3E9A161799C}"/>
                    </a:ext>
                  </a:extLst>
                </p14:cNvPr>
                <p14:cNvContentPartPr/>
                <p14:nvPr/>
              </p14:nvContentPartPr>
              <p14:xfrm>
                <a:off x="7987253" y="2017347"/>
                <a:ext cx="218880" cy="9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7899768-F050-90DB-ED66-C3E9A161799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978253" y="2008347"/>
                  <a:ext cx="236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D2FF502-00F3-6C70-2705-9102478CEDDB}"/>
                    </a:ext>
                  </a:extLst>
                </p14:cNvPr>
                <p14:cNvContentPartPr/>
                <p14:nvPr/>
              </p14:nvContentPartPr>
              <p14:xfrm>
                <a:off x="8393333" y="1820427"/>
                <a:ext cx="160920" cy="221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D2FF502-00F3-6C70-2705-9102478CEDD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84333" y="1811427"/>
                  <a:ext cx="178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222D7A1-2882-C882-501E-C95AF271C526}"/>
                    </a:ext>
                  </a:extLst>
                </p14:cNvPr>
                <p14:cNvContentPartPr/>
                <p14:nvPr/>
              </p14:nvContentPartPr>
              <p14:xfrm>
                <a:off x="8636333" y="1812507"/>
                <a:ext cx="115920" cy="205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222D7A1-2882-C882-501E-C95AF271C52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627333" y="1803867"/>
                  <a:ext cx="133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B0336CB-0D88-1DDC-DB8A-CF4A0A161047}"/>
                    </a:ext>
                  </a:extLst>
                </p14:cNvPr>
                <p14:cNvContentPartPr/>
                <p14:nvPr/>
              </p14:nvContentPartPr>
              <p14:xfrm>
                <a:off x="8787893" y="1932387"/>
                <a:ext cx="124560" cy="172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B0336CB-0D88-1DDC-DB8A-CF4A0A16104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779253" y="1923747"/>
                  <a:ext cx="142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2B394C9-126E-B854-B34B-CF4FA7B1EC33}"/>
                    </a:ext>
                  </a:extLst>
                </p14:cNvPr>
                <p14:cNvContentPartPr/>
                <p14:nvPr/>
              </p14:nvContentPartPr>
              <p14:xfrm>
                <a:off x="9105413" y="1866507"/>
                <a:ext cx="109080" cy="180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2B394C9-126E-B854-B34B-CF4FA7B1EC3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96413" y="1857507"/>
                  <a:ext cx="126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7ABDC9E-D430-5CAF-EFD2-E08BC2CB71FE}"/>
                    </a:ext>
                  </a:extLst>
                </p14:cNvPr>
                <p14:cNvContentPartPr/>
                <p14:nvPr/>
              </p14:nvContentPartPr>
              <p14:xfrm>
                <a:off x="9476933" y="1805307"/>
                <a:ext cx="166320" cy="228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7ABDC9E-D430-5CAF-EFD2-E08BC2CB71F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468293" y="1796667"/>
                  <a:ext cx="183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AA725CB-7F6E-6929-6BD2-3396457A4CD5}"/>
                    </a:ext>
                  </a:extLst>
                </p14:cNvPr>
                <p14:cNvContentPartPr/>
                <p14:nvPr/>
              </p14:nvContentPartPr>
              <p14:xfrm>
                <a:off x="9737213" y="1757787"/>
                <a:ext cx="128880" cy="245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AA725CB-7F6E-6929-6BD2-3396457A4CD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28213" y="1749147"/>
                  <a:ext cx="146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4BA4BD8-1C0D-11AB-6CF5-3FD0FD973D69}"/>
                    </a:ext>
                  </a:extLst>
                </p14:cNvPr>
                <p14:cNvContentPartPr/>
                <p14:nvPr/>
              </p14:nvContentPartPr>
              <p14:xfrm>
                <a:off x="9897773" y="1928787"/>
                <a:ext cx="180000" cy="149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4BA4BD8-1C0D-11AB-6CF5-3FD0FD973D6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88773" y="1920147"/>
                  <a:ext cx="197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71275A7-0540-21A5-12E8-7D4B53DCAB0D}"/>
                    </a:ext>
                  </a:extLst>
                </p14:cNvPr>
                <p14:cNvContentPartPr/>
                <p14:nvPr/>
              </p14:nvContentPartPr>
              <p14:xfrm>
                <a:off x="7388933" y="761307"/>
                <a:ext cx="18360" cy="243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71275A7-0540-21A5-12E8-7D4B53DCAB0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80293" y="752307"/>
                  <a:ext cx="36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D283394-4B85-6EC6-2975-256A1C9E5973}"/>
                    </a:ext>
                  </a:extLst>
                </p14:cNvPr>
                <p14:cNvContentPartPr/>
                <p14:nvPr/>
              </p14:nvContentPartPr>
              <p14:xfrm>
                <a:off x="7331693" y="873627"/>
                <a:ext cx="216000" cy="1954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D283394-4B85-6EC6-2975-256A1C9E597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22693" y="864987"/>
                  <a:ext cx="233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2D4D0EB-491F-4B15-7256-3530B491A9AA}"/>
                    </a:ext>
                  </a:extLst>
                </p14:cNvPr>
                <p14:cNvContentPartPr/>
                <p14:nvPr/>
              </p14:nvContentPartPr>
              <p14:xfrm>
                <a:off x="6869093" y="457107"/>
                <a:ext cx="192960" cy="162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2D4D0EB-491F-4B15-7256-3530B491A9A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860453" y="448107"/>
                  <a:ext cx="210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DF33FD8-FBFF-8CEA-2775-7CE14819B6F6}"/>
                    </a:ext>
                  </a:extLst>
                </p14:cNvPr>
                <p14:cNvContentPartPr/>
                <p14:nvPr/>
              </p14:nvContentPartPr>
              <p14:xfrm>
                <a:off x="6995093" y="570147"/>
                <a:ext cx="81360" cy="50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DF33FD8-FBFF-8CEA-2775-7CE14819B6F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986093" y="561147"/>
                  <a:ext cx="99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606DAE4-ADB0-20B4-2EF3-5C18BC5ECB87}"/>
                    </a:ext>
                  </a:extLst>
                </p14:cNvPr>
                <p14:cNvContentPartPr/>
                <p14:nvPr/>
              </p14:nvContentPartPr>
              <p14:xfrm>
                <a:off x="7105253" y="549987"/>
                <a:ext cx="175320" cy="59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606DAE4-ADB0-20B4-2EF3-5C18BC5ECB8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96613" y="541347"/>
                  <a:ext cx="192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C610ED3-38BB-DE75-6ADB-4A075CAC9803}"/>
                    </a:ext>
                  </a:extLst>
                </p14:cNvPr>
                <p14:cNvContentPartPr/>
                <p14:nvPr/>
              </p14:nvContentPartPr>
              <p14:xfrm>
                <a:off x="7303973" y="507867"/>
                <a:ext cx="110880" cy="954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C610ED3-38BB-DE75-6ADB-4A075CAC980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94973" y="499227"/>
                  <a:ext cx="128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5977BA9-65D0-0BD6-44A7-26A5BFF72ECC}"/>
                    </a:ext>
                  </a:extLst>
                </p14:cNvPr>
                <p14:cNvContentPartPr/>
                <p14:nvPr/>
              </p14:nvContentPartPr>
              <p14:xfrm>
                <a:off x="7415213" y="420387"/>
                <a:ext cx="78120" cy="1760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5977BA9-65D0-0BD6-44A7-26A5BFF72EC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406573" y="411387"/>
                  <a:ext cx="95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D40F062-D49B-B13A-E8AA-1B4EC87A9095}"/>
                    </a:ext>
                  </a:extLst>
                </p14:cNvPr>
                <p14:cNvContentPartPr/>
                <p14:nvPr/>
              </p14:nvContentPartPr>
              <p14:xfrm>
                <a:off x="7514933" y="398427"/>
                <a:ext cx="306000" cy="1555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D40F062-D49B-B13A-E8AA-1B4EC87A909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506293" y="389427"/>
                  <a:ext cx="323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7AA5A88-006C-5FF9-051B-3F2C8E7FDF66}"/>
                    </a:ext>
                  </a:extLst>
                </p14:cNvPr>
                <p14:cNvContentPartPr/>
                <p14:nvPr/>
              </p14:nvContentPartPr>
              <p14:xfrm>
                <a:off x="6798533" y="608307"/>
                <a:ext cx="1028160" cy="146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7AA5A88-006C-5FF9-051B-3F2C8E7FDF6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789533" y="599307"/>
                  <a:ext cx="1045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E3EB6A1-789C-1AE3-2C93-857038207FAD}"/>
                    </a:ext>
                  </a:extLst>
                </p14:cNvPr>
                <p14:cNvContentPartPr/>
                <p14:nvPr/>
              </p14:nvContentPartPr>
              <p14:xfrm>
                <a:off x="6796373" y="1985307"/>
                <a:ext cx="60120" cy="230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E3EB6A1-789C-1AE3-2C93-857038207FA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787373" y="1976307"/>
                  <a:ext cx="77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B95005F-23FD-BA9E-4973-A30E00C5AC9E}"/>
                    </a:ext>
                  </a:extLst>
                </p14:cNvPr>
                <p14:cNvContentPartPr/>
                <p14:nvPr/>
              </p14:nvContentPartPr>
              <p14:xfrm>
                <a:off x="6790613" y="2022027"/>
                <a:ext cx="155520" cy="32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B95005F-23FD-BA9E-4973-A30E00C5AC9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781613" y="2013027"/>
                  <a:ext cx="173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AF7BD68-61EF-4DC5-6F79-812BB74502E8}"/>
                    </a:ext>
                  </a:extLst>
                </p14:cNvPr>
                <p14:cNvContentPartPr/>
                <p14:nvPr/>
              </p14:nvContentPartPr>
              <p14:xfrm>
                <a:off x="6432773" y="1893867"/>
                <a:ext cx="285840" cy="2149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AF7BD68-61EF-4DC5-6F79-812BB74502E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23773" y="1884867"/>
                  <a:ext cx="303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83BFB7C-354F-9E9D-912A-826E1EED345A}"/>
                    </a:ext>
                  </a:extLst>
                </p14:cNvPr>
                <p14:cNvContentPartPr/>
                <p14:nvPr/>
              </p14:nvContentPartPr>
              <p14:xfrm>
                <a:off x="10272173" y="1850307"/>
                <a:ext cx="215280" cy="262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83BFB7C-354F-9E9D-912A-826E1EED345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63533" y="1841307"/>
                  <a:ext cx="232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8F8C6FB-C5CA-E9B3-5F3D-4C151985EF99}"/>
                    </a:ext>
                  </a:extLst>
                </p14:cNvPr>
                <p14:cNvContentPartPr/>
                <p14:nvPr/>
              </p14:nvContentPartPr>
              <p14:xfrm>
                <a:off x="10304213" y="1947507"/>
                <a:ext cx="192600" cy="24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8F8C6FB-C5CA-E9B3-5F3D-4C151985EF9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95573" y="1938507"/>
                  <a:ext cx="210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B0D8466-8FBB-F49A-B5F2-7379295DE774}"/>
                    </a:ext>
                  </a:extLst>
                </p14:cNvPr>
                <p14:cNvContentPartPr/>
                <p14:nvPr/>
              </p14:nvContentPartPr>
              <p14:xfrm>
                <a:off x="10488893" y="1761387"/>
                <a:ext cx="182520" cy="2988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B0D8466-8FBB-F49A-B5F2-7379295DE77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80253" y="1752387"/>
                  <a:ext cx="200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0AE3662-3C99-F3DC-C454-458C1C8B9942}"/>
                    </a:ext>
                  </a:extLst>
                </p14:cNvPr>
                <p14:cNvContentPartPr/>
                <p14:nvPr/>
              </p14:nvContentPartPr>
              <p14:xfrm>
                <a:off x="10771493" y="1761387"/>
                <a:ext cx="178560" cy="2098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0AE3662-3C99-F3DC-C454-458C1C8B994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62853" y="1752387"/>
                  <a:ext cx="196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B09AA86-5F0A-4849-46F1-2E1E734E1865}"/>
                    </a:ext>
                  </a:extLst>
                </p14:cNvPr>
                <p14:cNvContentPartPr/>
                <p14:nvPr/>
              </p14:nvContentPartPr>
              <p14:xfrm>
                <a:off x="10979213" y="1699827"/>
                <a:ext cx="107640" cy="2397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B09AA86-5F0A-4849-46F1-2E1E734E186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970213" y="1691187"/>
                  <a:ext cx="125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FF31161-02D0-897A-F9E6-9D0CD6353998}"/>
                    </a:ext>
                  </a:extLst>
                </p14:cNvPr>
                <p14:cNvContentPartPr/>
                <p14:nvPr/>
              </p14:nvContentPartPr>
              <p14:xfrm>
                <a:off x="11111693" y="1860387"/>
                <a:ext cx="109080" cy="1843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FF31161-02D0-897A-F9E6-9D0CD635399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102693" y="1851747"/>
                  <a:ext cx="126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E9E9EE6-560D-736A-7D49-AAED76D085A4}"/>
                    </a:ext>
                  </a:extLst>
                </p14:cNvPr>
                <p14:cNvContentPartPr/>
                <p14:nvPr/>
              </p14:nvContentPartPr>
              <p14:xfrm>
                <a:off x="11313653" y="1810347"/>
                <a:ext cx="141840" cy="17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E9E9EE6-560D-736A-7D49-AAED76D085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305013" y="1801347"/>
                  <a:ext cx="159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E966104-2F6F-D868-C3E9-76828996A829}"/>
                    </a:ext>
                  </a:extLst>
                </p14:cNvPr>
                <p14:cNvContentPartPr/>
                <p14:nvPr/>
              </p14:nvContentPartPr>
              <p14:xfrm>
                <a:off x="11288453" y="1831227"/>
                <a:ext cx="341280" cy="51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E966104-2F6F-D868-C3E9-76828996A82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279813" y="1822587"/>
                  <a:ext cx="358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2069F21-5289-4BE4-3554-42B79FB4B40F}"/>
                    </a:ext>
                  </a:extLst>
                </p14:cNvPr>
                <p14:cNvContentPartPr/>
                <p14:nvPr/>
              </p14:nvContentPartPr>
              <p14:xfrm>
                <a:off x="11739893" y="1689027"/>
                <a:ext cx="139680" cy="1861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2069F21-5289-4BE4-3554-42B79FB4B40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730893" y="1680387"/>
                  <a:ext cx="157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D2D064C-1E91-040C-A6DD-F41A08D77E4D}"/>
                    </a:ext>
                  </a:extLst>
                </p14:cNvPr>
                <p14:cNvContentPartPr/>
                <p14:nvPr/>
              </p14:nvContentPartPr>
              <p14:xfrm>
                <a:off x="11867693" y="1689387"/>
                <a:ext cx="117720" cy="1962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D2D064C-1E91-040C-A6DD-F41A08D77E4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859053" y="1680387"/>
                  <a:ext cx="135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558D5FF-828A-0CA9-67C0-26FCB6E4FD8E}"/>
                    </a:ext>
                  </a:extLst>
                </p14:cNvPr>
                <p14:cNvContentPartPr/>
                <p14:nvPr/>
              </p14:nvContentPartPr>
              <p14:xfrm>
                <a:off x="11985053" y="1805667"/>
                <a:ext cx="136080" cy="2192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558D5FF-828A-0CA9-67C0-26FCB6E4FD8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976053" y="1796667"/>
                  <a:ext cx="153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C03A289-7D52-E7AE-D04B-85AD2FC21030}"/>
                    </a:ext>
                  </a:extLst>
                </p14:cNvPr>
                <p14:cNvContentPartPr/>
                <p14:nvPr/>
              </p14:nvContentPartPr>
              <p14:xfrm>
                <a:off x="6333053" y="2330187"/>
                <a:ext cx="230040" cy="367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C03A289-7D52-E7AE-D04B-85AD2FC2103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324053" y="2321187"/>
                  <a:ext cx="2476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F334E9F-7583-1F0C-7B72-BA3231DD00AE}"/>
                    </a:ext>
                  </a:extLst>
                </p14:cNvPr>
                <p14:cNvContentPartPr/>
                <p14:nvPr/>
              </p14:nvContentPartPr>
              <p14:xfrm>
                <a:off x="6621413" y="2290947"/>
                <a:ext cx="156240" cy="374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F334E9F-7583-1F0C-7B72-BA3231DD00A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612413" y="2281947"/>
                  <a:ext cx="1738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8DD13FA-48EE-988A-F3A2-7C55667AD632}"/>
                    </a:ext>
                  </a:extLst>
                </p14:cNvPr>
                <p14:cNvContentPartPr/>
                <p14:nvPr/>
              </p14:nvContentPartPr>
              <p14:xfrm>
                <a:off x="6627173" y="2277627"/>
                <a:ext cx="185040" cy="444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8DD13FA-48EE-988A-F3A2-7C55667AD63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618533" y="2268987"/>
                  <a:ext cx="2026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83A0E54-4287-006B-94E7-9C5CBC8ECA75}"/>
                    </a:ext>
                  </a:extLst>
                </p14:cNvPr>
                <p14:cNvContentPartPr/>
                <p14:nvPr/>
              </p14:nvContentPartPr>
              <p14:xfrm>
                <a:off x="6821933" y="2319747"/>
                <a:ext cx="146160" cy="283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83A0E54-4287-006B-94E7-9C5CBC8ECA7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813293" y="2311107"/>
                  <a:ext cx="1638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FDDB762-1660-B29E-6876-4E157F52A71C}"/>
                    </a:ext>
                  </a:extLst>
                </p14:cNvPr>
                <p14:cNvContentPartPr/>
                <p14:nvPr/>
              </p14:nvContentPartPr>
              <p14:xfrm>
                <a:off x="7009133" y="2511627"/>
                <a:ext cx="148320" cy="226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FDDB762-1660-B29E-6876-4E157F52A71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000133" y="2502627"/>
                  <a:ext cx="165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6C1B296-5A53-2DE0-DD0E-503F061D304A}"/>
                    </a:ext>
                  </a:extLst>
                </p14:cNvPr>
                <p14:cNvContentPartPr/>
                <p14:nvPr/>
              </p14:nvContentPartPr>
              <p14:xfrm>
                <a:off x="7274453" y="2292747"/>
                <a:ext cx="108360" cy="4737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6C1B296-5A53-2DE0-DD0E-503F061D304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265813" y="2283747"/>
                  <a:ext cx="1260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6380FD6-4258-2EF2-82EF-DB3829DE7213}"/>
                    </a:ext>
                  </a:extLst>
                </p14:cNvPr>
                <p14:cNvContentPartPr/>
                <p14:nvPr/>
              </p14:nvContentPartPr>
              <p14:xfrm>
                <a:off x="6353933" y="2940027"/>
                <a:ext cx="180000" cy="261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6380FD6-4258-2EF2-82EF-DB3829DE721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44933" y="2931387"/>
                  <a:ext cx="197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EB2B480-331F-CAB9-91EE-1C97028A7B44}"/>
                    </a:ext>
                  </a:extLst>
                </p14:cNvPr>
                <p14:cNvContentPartPr/>
                <p14:nvPr/>
              </p14:nvContentPartPr>
              <p14:xfrm>
                <a:off x="6632573" y="2887827"/>
                <a:ext cx="123480" cy="3153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EB2B480-331F-CAB9-91EE-1C97028A7B4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23933" y="2878827"/>
                  <a:ext cx="1411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99C5F0D-F26F-28C8-8C0E-8E6BBC141A9D}"/>
                    </a:ext>
                  </a:extLst>
                </p14:cNvPr>
                <p14:cNvContentPartPr/>
                <p14:nvPr/>
              </p14:nvContentPartPr>
              <p14:xfrm>
                <a:off x="6841013" y="2927787"/>
                <a:ext cx="147240" cy="214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99C5F0D-F26F-28C8-8C0E-8E6BBC141A9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32373" y="2918787"/>
                  <a:ext cx="164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B942A18-1316-C0DB-996B-3BD31948526D}"/>
                    </a:ext>
                  </a:extLst>
                </p14:cNvPr>
                <p14:cNvContentPartPr/>
                <p14:nvPr/>
              </p14:nvContentPartPr>
              <p14:xfrm>
                <a:off x="7016333" y="3058827"/>
                <a:ext cx="90360" cy="1663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B942A18-1316-C0DB-996B-3BD31948526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007333" y="3050187"/>
                  <a:ext cx="108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0FB7633-29A1-0800-D20A-F86C7F08A960}"/>
                    </a:ext>
                  </a:extLst>
                </p14:cNvPr>
                <p14:cNvContentPartPr/>
                <p14:nvPr/>
              </p14:nvContentPartPr>
              <p14:xfrm>
                <a:off x="7116773" y="2936787"/>
                <a:ext cx="165600" cy="4071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0FB7633-29A1-0800-D20A-F86C7F08A96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08133" y="2928147"/>
                  <a:ext cx="1832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1D18113-10EB-9AA2-D175-617EC23CFA24}"/>
                    </a:ext>
                  </a:extLst>
                </p14:cNvPr>
                <p14:cNvContentPartPr/>
                <p14:nvPr/>
              </p14:nvContentPartPr>
              <p14:xfrm>
                <a:off x="7530053" y="2523867"/>
                <a:ext cx="195120" cy="82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1D18113-10EB-9AA2-D175-617EC23CFA2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521053" y="2515227"/>
                  <a:ext cx="212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FFFF02E-72F4-7BB5-CDB8-0912DA3B56B5}"/>
                    </a:ext>
                  </a:extLst>
                </p14:cNvPr>
                <p14:cNvContentPartPr/>
                <p14:nvPr/>
              </p14:nvContentPartPr>
              <p14:xfrm>
                <a:off x="7531133" y="2582907"/>
                <a:ext cx="198360" cy="324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FFFF02E-72F4-7BB5-CDB8-0912DA3B56B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22133" y="2573907"/>
                  <a:ext cx="216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BD273F2-6C60-75DB-1EDE-CAC6C5E75752}"/>
                    </a:ext>
                  </a:extLst>
                </p14:cNvPr>
                <p14:cNvContentPartPr/>
                <p14:nvPr/>
              </p14:nvContentPartPr>
              <p14:xfrm>
                <a:off x="7746413" y="2480307"/>
                <a:ext cx="150840" cy="169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BD273F2-6C60-75DB-1EDE-CAC6C5E7575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737773" y="2471307"/>
                  <a:ext cx="168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1E78C31-BBFE-D7F8-311A-B71F3DAC93AA}"/>
                    </a:ext>
                  </a:extLst>
                </p14:cNvPr>
                <p14:cNvContentPartPr/>
                <p14:nvPr/>
              </p14:nvContentPartPr>
              <p14:xfrm>
                <a:off x="8036213" y="2403987"/>
                <a:ext cx="200880" cy="1728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1E78C31-BBFE-D7F8-311A-B71F3DAC93A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027573" y="2394987"/>
                  <a:ext cx="218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3841F90-C66B-4B8D-0FA7-D8EA2F4A7F6E}"/>
                    </a:ext>
                  </a:extLst>
                </p14:cNvPr>
                <p14:cNvContentPartPr/>
                <p14:nvPr/>
              </p14:nvContentPartPr>
              <p14:xfrm>
                <a:off x="8369213" y="2332707"/>
                <a:ext cx="185760" cy="2775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3841F90-C66B-4B8D-0FA7-D8EA2F4A7F6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360213" y="2323707"/>
                  <a:ext cx="203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8ED3FB0-55E1-5057-0482-FD3071CB04C0}"/>
                    </a:ext>
                  </a:extLst>
                </p14:cNvPr>
                <p14:cNvContentPartPr/>
                <p14:nvPr/>
              </p14:nvContentPartPr>
              <p14:xfrm>
                <a:off x="8637773" y="2461947"/>
                <a:ext cx="196200" cy="12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8ED3FB0-55E1-5057-0482-FD3071CB04C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628773" y="2452947"/>
                  <a:ext cx="213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A483AFD-5C09-3F0B-6BD8-93BC412FBB8E}"/>
                    </a:ext>
                  </a:extLst>
                </p14:cNvPr>
                <p14:cNvContentPartPr/>
                <p14:nvPr/>
              </p14:nvContentPartPr>
              <p14:xfrm>
                <a:off x="8637773" y="2517747"/>
                <a:ext cx="191520" cy="154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A483AFD-5C09-3F0B-6BD8-93BC412FBB8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628773" y="2508747"/>
                  <a:ext cx="209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8DD219E-943A-E43D-4F18-B1D5510DD4A9}"/>
                    </a:ext>
                  </a:extLst>
                </p14:cNvPr>
                <p14:cNvContentPartPr/>
                <p14:nvPr/>
              </p14:nvContentPartPr>
              <p14:xfrm>
                <a:off x="8968973" y="2196267"/>
                <a:ext cx="212040" cy="195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8DD219E-943A-E43D-4F18-B1D5510DD4A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59973" y="2187627"/>
                  <a:ext cx="229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B760226-B6B4-91D8-60C3-DDA2D655712F}"/>
                    </a:ext>
                  </a:extLst>
                </p14:cNvPr>
                <p14:cNvContentPartPr/>
                <p14:nvPr/>
              </p14:nvContentPartPr>
              <p14:xfrm>
                <a:off x="9220613" y="2209947"/>
                <a:ext cx="170640" cy="2095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B760226-B6B4-91D8-60C3-DDA2D655712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211613" y="2201307"/>
                  <a:ext cx="188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188E155-3507-AD16-B63E-52D18A39159E}"/>
                    </a:ext>
                  </a:extLst>
                </p14:cNvPr>
                <p14:cNvContentPartPr/>
                <p14:nvPr/>
              </p14:nvContentPartPr>
              <p14:xfrm>
                <a:off x="8942693" y="2475627"/>
                <a:ext cx="552600" cy="345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188E155-3507-AD16-B63E-52D18A39159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933693" y="2466627"/>
                  <a:ext cx="570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7262E3F-D680-05EC-89E7-BADEE78B70D3}"/>
                    </a:ext>
                  </a:extLst>
                </p14:cNvPr>
                <p14:cNvContentPartPr/>
                <p14:nvPr/>
              </p14:nvContentPartPr>
              <p14:xfrm>
                <a:off x="8958533" y="2536107"/>
                <a:ext cx="184320" cy="250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7262E3F-D680-05EC-89E7-BADEE78B70D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949893" y="2527107"/>
                  <a:ext cx="201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814047F-5BA7-EB38-9323-782875C3699C}"/>
                    </a:ext>
                  </a:extLst>
                </p14:cNvPr>
                <p14:cNvContentPartPr/>
                <p14:nvPr/>
              </p14:nvContentPartPr>
              <p14:xfrm>
                <a:off x="9176693" y="2555907"/>
                <a:ext cx="168840" cy="1778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814047F-5BA7-EB38-9323-782875C3699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167693" y="2547267"/>
                  <a:ext cx="186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4F1CC01-AC8A-F5D9-44F9-91AF1AABFDBF}"/>
                    </a:ext>
                  </a:extLst>
                </p14:cNvPr>
                <p14:cNvContentPartPr/>
                <p14:nvPr/>
              </p14:nvContentPartPr>
              <p14:xfrm>
                <a:off x="9357413" y="2664627"/>
                <a:ext cx="151200" cy="172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4F1CC01-AC8A-F5D9-44F9-91AF1AABFDB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348773" y="2655987"/>
                  <a:ext cx="168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CA4F73E-A604-CE70-B3DA-BE62016D6E7F}"/>
                    </a:ext>
                  </a:extLst>
                </p14:cNvPr>
                <p14:cNvContentPartPr/>
                <p14:nvPr/>
              </p14:nvContentPartPr>
              <p14:xfrm>
                <a:off x="9748733" y="2482827"/>
                <a:ext cx="14040" cy="198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CA4F73E-A604-CE70-B3DA-BE62016D6E7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740093" y="2474187"/>
                  <a:ext cx="3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4F1CEE5-E44D-54D8-7FBC-DBCBD202F1AB}"/>
                    </a:ext>
                  </a:extLst>
                </p14:cNvPr>
                <p14:cNvContentPartPr/>
                <p14:nvPr/>
              </p14:nvContentPartPr>
              <p14:xfrm>
                <a:off x="9642893" y="2474907"/>
                <a:ext cx="41760" cy="392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4F1CEE5-E44D-54D8-7FBC-DBCBD202F1A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633893" y="2465907"/>
                  <a:ext cx="59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FCA06AC-37E6-1699-E24F-5FAF546ACF69}"/>
                    </a:ext>
                  </a:extLst>
                </p14:cNvPr>
                <p14:cNvContentPartPr/>
                <p14:nvPr/>
              </p14:nvContentPartPr>
              <p14:xfrm>
                <a:off x="9782213" y="2315427"/>
                <a:ext cx="189000" cy="2066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FCA06AC-37E6-1699-E24F-5FAF546ACF6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773573" y="2306427"/>
                  <a:ext cx="206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92C01A3-A759-0529-0618-8E3DF6DC4200}"/>
                    </a:ext>
                  </a:extLst>
                </p14:cNvPr>
                <p14:cNvContentPartPr/>
                <p14:nvPr/>
              </p14:nvContentPartPr>
              <p14:xfrm>
                <a:off x="10012253" y="2276907"/>
                <a:ext cx="168120" cy="2394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92C01A3-A759-0529-0618-8E3DF6DC420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03253" y="2267907"/>
                  <a:ext cx="185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B2E1B25-C435-60AA-83B9-745C59B39DEA}"/>
                    </a:ext>
                  </a:extLst>
                </p14:cNvPr>
                <p14:cNvContentPartPr/>
                <p14:nvPr/>
              </p14:nvContentPartPr>
              <p14:xfrm>
                <a:off x="10210973" y="2409027"/>
                <a:ext cx="135000" cy="2178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B2E1B25-C435-60AA-83B9-745C59B39DE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202333" y="2400027"/>
                  <a:ext cx="152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D3259DD-0019-FACC-4C80-0CC28040FA3C}"/>
                    </a:ext>
                  </a:extLst>
                </p14:cNvPr>
                <p14:cNvContentPartPr/>
                <p14:nvPr/>
              </p14:nvContentPartPr>
              <p14:xfrm>
                <a:off x="7531493" y="3087267"/>
                <a:ext cx="200160" cy="23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D3259DD-0019-FACC-4C80-0CC28040FA3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522493" y="3078627"/>
                  <a:ext cx="217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034BA9C-5CC9-B353-AB53-1AFCD1FA323E}"/>
                    </a:ext>
                  </a:extLst>
                </p14:cNvPr>
                <p14:cNvContentPartPr/>
                <p14:nvPr/>
              </p14:nvContentPartPr>
              <p14:xfrm>
                <a:off x="7530413" y="3022467"/>
                <a:ext cx="349920" cy="1954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034BA9C-5CC9-B353-AB53-1AFCD1FA323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521773" y="3013827"/>
                  <a:ext cx="367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FDA190D-26C8-58B8-8FFD-190386AD7E26}"/>
                    </a:ext>
                  </a:extLst>
                </p14:cNvPr>
                <p14:cNvContentPartPr/>
                <p14:nvPr/>
              </p14:nvContentPartPr>
              <p14:xfrm>
                <a:off x="8055293" y="2921307"/>
                <a:ext cx="193320" cy="249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FDA190D-26C8-58B8-8FFD-190386AD7E2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046293" y="2912667"/>
                  <a:ext cx="210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27CFAAD-5D36-481B-FFB8-37EC8F059344}"/>
                    </a:ext>
                  </a:extLst>
                </p14:cNvPr>
                <p14:cNvContentPartPr/>
                <p14:nvPr/>
              </p14:nvContentPartPr>
              <p14:xfrm>
                <a:off x="8342573" y="2916267"/>
                <a:ext cx="110160" cy="2437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27CFAAD-5D36-481B-FFB8-37EC8F05934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333573" y="2907267"/>
                  <a:ext cx="127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A92EE6F-D360-C748-763B-CD846A5900B5}"/>
                    </a:ext>
                  </a:extLst>
                </p14:cNvPr>
                <p14:cNvContentPartPr/>
                <p14:nvPr/>
              </p14:nvContentPartPr>
              <p14:xfrm>
                <a:off x="8661533" y="3051267"/>
                <a:ext cx="204480" cy="406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A92EE6F-D360-C748-763B-CD846A5900B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652533" y="3042267"/>
                  <a:ext cx="222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AFE98D4-2F53-2B8C-AF89-C27BBC72FFF4}"/>
                    </a:ext>
                  </a:extLst>
                </p14:cNvPr>
                <p14:cNvContentPartPr/>
                <p14:nvPr/>
              </p14:nvContentPartPr>
              <p14:xfrm>
                <a:off x="8659373" y="3159267"/>
                <a:ext cx="149760" cy="187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AFE98D4-2F53-2B8C-AF89-C27BBC72FFF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650373" y="3150267"/>
                  <a:ext cx="167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4540C6C-ED42-2C83-CE40-AD96BE156904}"/>
                    </a:ext>
                  </a:extLst>
                </p14:cNvPr>
                <p14:cNvContentPartPr/>
                <p14:nvPr/>
              </p14:nvContentPartPr>
              <p14:xfrm>
                <a:off x="9012533" y="2903667"/>
                <a:ext cx="160560" cy="157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4540C6C-ED42-2C83-CE40-AD96BE15690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003893" y="2894667"/>
                  <a:ext cx="178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EFC70C7-D46A-8AA8-31BE-E39804ACD5C8}"/>
                    </a:ext>
                  </a:extLst>
                </p14:cNvPr>
                <p14:cNvContentPartPr/>
                <p14:nvPr/>
              </p14:nvContentPartPr>
              <p14:xfrm>
                <a:off x="9261653" y="2930307"/>
                <a:ext cx="147240" cy="145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EFC70C7-D46A-8AA8-31BE-E39804ACD5C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253013" y="2921667"/>
                  <a:ext cx="164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65249C1-691F-15E6-9D13-46550938B10B}"/>
                    </a:ext>
                  </a:extLst>
                </p14:cNvPr>
                <p14:cNvContentPartPr/>
                <p14:nvPr/>
              </p14:nvContentPartPr>
              <p14:xfrm>
                <a:off x="9003533" y="3095547"/>
                <a:ext cx="433800" cy="576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65249C1-691F-15E6-9D13-46550938B10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994533" y="3086907"/>
                  <a:ext cx="451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E3E00D2-28E7-2D1A-CD11-C300FF29F02C}"/>
                    </a:ext>
                  </a:extLst>
                </p14:cNvPr>
                <p14:cNvContentPartPr/>
                <p14:nvPr/>
              </p14:nvContentPartPr>
              <p14:xfrm>
                <a:off x="8963213" y="3180867"/>
                <a:ext cx="174600" cy="2041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E3E00D2-28E7-2D1A-CD11-C300FF29F02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954213" y="3172227"/>
                  <a:ext cx="192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620A251-A448-EAB4-E982-78C2A2B66FF5}"/>
                    </a:ext>
                  </a:extLst>
                </p14:cNvPr>
                <p14:cNvContentPartPr/>
                <p14:nvPr/>
              </p14:nvContentPartPr>
              <p14:xfrm>
                <a:off x="9168053" y="3210027"/>
                <a:ext cx="183960" cy="1940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620A251-A448-EAB4-E982-78C2A2B66FF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159413" y="3201027"/>
                  <a:ext cx="201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7FE38F3-4AA7-8419-74FB-E8B1A22A336B}"/>
                    </a:ext>
                  </a:extLst>
                </p14:cNvPr>
                <p14:cNvContentPartPr/>
                <p14:nvPr/>
              </p14:nvContentPartPr>
              <p14:xfrm>
                <a:off x="9686813" y="3099507"/>
                <a:ext cx="50400" cy="558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7FE38F3-4AA7-8419-74FB-E8B1A22A336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678173" y="3090507"/>
                  <a:ext cx="68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2E5ED19-8EFE-F018-FA44-8EF5250EFF35}"/>
                    </a:ext>
                  </a:extLst>
                </p14:cNvPr>
                <p14:cNvContentPartPr/>
                <p14:nvPr/>
              </p14:nvContentPartPr>
              <p14:xfrm>
                <a:off x="9441293" y="3304707"/>
                <a:ext cx="138600" cy="155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2E5ED19-8EFE-F018-FA44-8EF5250EFF3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432293" y="3296067"/>
                  <a:ext cx="156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F88B9BE-C792-DE9E-F022-619374224AB0}"/>
                    </a:ext>
                  </a:extLst>
                </p14:cNvPr>
                <p14:cNvContentPartPr/>
                <p14:nvPr/>
              </p14:nvContentPartPr>
              <p14:xfrm>
                <a:off x="9690053" y="3121827"/>
                <a:ext cx="48600" cy="48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F88B9BE-C792-DE9E-F022-619374224AB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681053" y="3112827"/>
                  <a:ext cx="66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0106F14-C99F-4950-74A7-9EAA692F4CAA}"/>
                    </a:ext>
                  </a:extLst>
                </p14:cNvPr>
                <p14:cNvContentPartPr/>
                <p14:nvPr/>
              </p14:nvContentPartPr>
              <p14:xfrm>
                <a:off x="9840173" y="2967747"/>
                <a:ext cx="193680" cy="194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0106F14-C99F-4950-74A7-9EAA692F4CA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831533" y="2958747"/>
                  <a:ext cx="211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30E7A58-9913-0FE2-2F57-F00E5542F432}"/>
                    </a:ext>
                  </a:extLst>
                </p14:cNvPr>
                <p14:cNvContentPartPr/>
                <p14:nvPr/>
              </p14:nvContentPartPr>
              <p14:xfrm>
                <a:off x="10067693" y="2909067"/>
                <a:ext cx="161280" cy="2739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30E7A58-9913-0FE2-2F57-F00E5542F43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058693" y="2900427"/>
                  <a:ext cx="1789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DADA338-D789-2D89-3DA5-AA6903827E6E}"/>
                    </a:ext>
                  </a:extLst>
                </p14:cNvPr>
                <p14:cNvContentPartPr/>
                <p14:nvPr/>
              </p14:nvContentPartPr>
              <p14:xfrm>
                <a:off x="10312133" y="3055227"/>
                <a:ext cx="167760" cy="1825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DADA338-D789-2D89-3DA5-AA6903827E6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303493" y="3046227"/>
                  <a:ext cx="185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8B58F25-F8EA-A25F-A31D-592EC3ACAA99}"/>
                    </a:ext>
                  </a:extLst>
                </p14:cNvPr>
                <p14:cNvContentPartPr/>
                <p14:nvPr/>
              </p14:nvContentPartPr>
              <p14:xfrm>
                <a:off x="2401853" y="1399227"/>
                <a:ext cx="3960000" cy="29937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8B58F25-F8EA-A25F-A31D-592EC3ACAA9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392853" y="1390587"/>
                  <a:ext cx="3977640" cy="301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86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Arbeitsmarkt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A800690-216E-4FFE-B74A-3F480F160225}"/>
              </a:ext>
            </a:extLst>
          </p:cNvPr>
          <p:cNvCxnSpPr/>
          <p:nvPr/>
        </p:nvCxnSpPr>
        <p:spPr>
          <a:xfrm flipV="1">
            <a:off x="1369875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6C83955-1540-4E27-938D-3A5266E03546}"/>
              </a:ext>
            </a:extLst>
          </p:cNvPr>
          <p:cNvCxnSpPr>
            <a:cxnSpLocks/>
          </p:cNvCxnSpPr>
          <p:nvPr/>
        </p:nvCxnSpPr>
        <p:spPr>
          <a:xfrm>
            <a:off x="1369875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8A76E19-92E1-477C-81AF-342D4C547969}"/>
              </a:ext>
            </a:extLst>
          </p:cNvPr>
          <p:cNvSpPr txBox="1"/>
          <p:nvPr/>
        </p:nvSpPr>
        <p:spPr>
          <a:xfrm flipH="1">
            <a:off x="73731" y="1052764"/>
            <a:ext cx="136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570F9B-F66B-4DBF-9573-1CBC8359498B}"/>
              </a:ext>
            </a:extLst>
          </p:cNvPr>
          <p:cNvSpPr txBox="1"/>
          <p:nvPr/>
        </p:nvSpPr>
        <p:spPr>
          <a:xfrm flipH="1">
            <a:off x="648244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04ABFA5-E952-485F-ABFE-68893EA6C222}"/>
              </a:ext>
            </a:extLst>
          </p:cNvPr>
          <p:cNvCxnSpPr/>
          <p:nvPr/>
        </p:nvCxnSpPr>
        <p:spPr>
          <a:xfrm flipV="1">
            <a:off x="6338427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D3C6D04-596F-409E-A806-A6EB2F10FC83}"/>
              </a:ext>
            </a:extLst>
          </p:cNvPr>
          <p:cNvCxnSpPr>
            <a:cxnSpLocks/>
          </p:cNvCxnSpPr>
          <p:nvPr/>
        </p:nvCxnSpPr>
        <p:spPr>
          <a:xfrm flipH="1">
            <a:off x="1081843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2D111B7-0529-4780-B1DE-7D2B4473D683}"/>
              </a:ext>
            </a:extLst>
          </p:cNvPr>
          <p:cNvSpPr txBox="1"/>
          <p:nvPr/>
        </p:nvSpPr>
        <p:spPr>
          <a:xfrm flipH="1">
            <a:off x="6410437" y="980728"/>
            <a:ext cx="136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Wertgrenz-produkt,</a:t>
            </a:r>
          </a:p>
          <a:p>
            <a:r>
              <a:rPr lang="de-DE" dirty="0"/>
              <a:t>Lohnsatz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CDF5C6-01AA-492C-B4B1-0B523A8A0746}"/>
              </a:ext>
            </a:extLst>
          </p:cNvPr>
          <p:cNvSpPr txBox="1"/>
          <p:nvPr/>
        </p:nvSpPr>
        <p:spPr>
          <a:xfrm flipH="1">
            <a:off x="994825" y="4516293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/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Aus der Mobilität des Faktors Arbeit und Gewinnmaximierung folgt ein einheitlicher Lohnsatz →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G</m:t>
                        </m:r>
                      </m:den>
                    </m:f>
                  </m:oMath>
                </a14:m>
                <a:r>
                  <a:rPr lang="de-DE" sz="1600" dirty="0">
                    <a:ea typeface="Cambria Math" panose="02040503050406030204" pitchFamily="18" charset="0"/>
                  </a:rPr>
                  <a:t>		Steigung der Transformationskurve = negatives Preisverhältnis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blipFill>
                <a:blip r:embed="rId3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32745F81-A155-4C41-B4C1-372A8019F13F}"/>
              </a:ext>
            </a:extLst>
          </p:cNvPr>
          <p:cNvSpPr/>
          <p:nvPr/>
        </p:nvSpPr>
        <p:spPr>
          <a:xfrm>
            <a:off x="273007" y="729514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ECAC22-0C77-4874-A0FB-D41FC3E0F1AD}"/>
              </a:ext>
            </a:extLst>
          </p:cNvPr>
          <p:cNvSpPr/>
          <p:nvPr/>
        </p:nvSpPr>
        <p:spPr>
          <a:xfrm>
            <a:off x="6503414" y="7053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BD40D49-C50C-4AC4-B9AE-BEF864829A09}"/>
              </a:ext>
            </a:extLst>
          </p:cNvPr>
          <p:cNvCxnSpPr>
            <a:cxnSpLocks/>
          </p:cNvCxnSpPr>
          <p:nvPr/>
        </p:nvCxnSpPr>
        <p:spPr>
          <a:xfrm flipH="1">
            <a:off x="1369875" y="479715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21E1939-F060-4849-90BD-D5B9B91DD1EA}"/>
              </a:ext>
            </a:extLst>
          </p:cNvPr>
          <p:cNvCxnSpPr>
            <a:cxnSpLocks/>
          </p:cNvCxnSpPr>
          <p:nvPr/>
        </p:nvCxnSpPr>
        <p:spPr>
          <a:xfrm flipH="1">
            <a:off x="4106179" y="479715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259D62C-F502-4EA8-B9CA-751335475120}"/>
              </a:ext>
            </a:extLst>
          </p:cNvPr>
          <p:cNvCxnSpPr/>
          <p:nvPr/>
        </p:nvCxnSpPr>
        <p:spPr>
          <a:xfrm>
            <a:off x="6338427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DB5A31C-83B4-4108-8C3C-0A53058AF4D9}"/>
              </a:ext>
            </a:extLst>
          </p:cNvPr>
          <p:cNvCxnSpPr/>
          <p:nvPr/>
        </p:nvCxnSpPr>
        <p:spPr>
          <a:xfrm>
            <a:off x="1369875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/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hteck 37">
            <a:extLst>
              <a:ext uri="{FF2B5EF4-FFF2-40B4-BE49-F238E27FC236}">
                <a16:creationId xmlns:a16="http://schemas.microsoft.com/office/drawing/2014/main" id="{3392479B-7984-48F5-84E5-83A6F8203EE1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CBCC66DD-97D9-F9FB-8704-441F1B10A9DF}"/>
                  </a:ext>
                </a:extLst>
              </p14:cNvPr>
              <p14:cNvContentPartPr/>
              <p14:nvPr/>
            </p14:nvContentPartPr>
            <p14:xfrm>
              <a:off x="9726053" y="403467"/>
              <a:ext cx="67680" cy="33552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CBCC66DD-97D9-F9FB-8704-441F1B10A9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17413" y="394467"/>
                <a:ext cx="853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E0B00659-9265-7EF7-CB9B-A42B980BC98D}"/>
                  </a:ext>
                </a:extLst>
              </p14:cNvPr>
              <p14:cNvContentPartPr/>
              <p14:nvPr/>
            </p14:nvContentPartPr>
            <p14:xfrm>
              <a:off x="10031333" y="623787"/>
              <a:ext cx="97920" cy="273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E0B00659-9265-7EF7-CB9B-A42B980BC9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22333" y="614787"/>
                <a:ext cx="1155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611214E0-B749-1B2D-502E-614E6D085866}"/>
                  </a:ext>
                </a:extLst>
              </p14:cNvPr>
              <p14:cNvContentPartPr/>
              <p14:nvPr/>
            </p14:nvContentPartPr>
            <p14:xfrm>
              <a:off x="7664693" y="2399667"/>
              <a:ext cx="4374000" cy="109548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611214E0-B749-1B2D-502E-614E6D0858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55693" y="2391027"/>
                <a:ext cx="4391640" cy="11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5F6F14A3-9A2C-1CEF-5084-5FC027CB014D}"/>
                  </a:ext>
                </a:extLst>
              </p14:cNvPr>
              <p14:cNvContentPartPr/>
              <p14:nvPr/>
            </p14:nvContentPartPr>
            <p14:xfrm>
              <a:off x="9596453" y="1964787"/>
              <a:ext cx="1586880" cy="63936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5F6F14A3-9A2C-1CEF-5084-5FC027CB01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87813" y="1956147"/>
                <a:ext cx="160452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B02A5814-A2AF-22F3-9B2E-C429484E7DC0}"/>
                  </a:ext>
                </a:extLst>
              </p14:cNvPr>
              <p14:cNvContentPartPr/>
              <p14:nvPr/>
            </p14:nvContentPartPr>
            <p14:xfrm>
              <a:off x="9687533" y="2461227"/>
              <a:ext cx="482400" cy="9756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B02A5814-A2AF-22F3-9B2E-C429484E7DC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78893" y="2452587"/>
                <a:ext cx="500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0777D9AC-283D-6DE8-5721-78F5ABAC0F73}"/>
                  </a:ext>
                </a:extLst>
              </p14:cNvPr>
              <p14:cNvContentPartPr/>
              <p14:nvPr/>
            </p14:nvContentPartPr>
            <p14:xfrm>
              <a:off x="1605893" y="759147"/>
              <a:ext cx="4280760" cy="347400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0777D9AC-283D-6DE8-5721-78F5ABAC0F7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96893" y="750507"/>
                <a:ext cx="4298400" cy="34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6DBFEEB6-08D7-EC16-CEFF-22771430F1B7}"/>
                  </a:ext>
                </a:extLst>
              </p14:cNvPr>
              <p14:cNvContentPartPr/>
              <p14:nvPr/>
            </p14:nvContentPartPr>
            <p14:xfrm>
              <a:off x="325733" y="1100427"/>
              <a:ext cx="916920" cy="5256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6DBFEEB6-08D7-EC16-CEFF-22771430F1B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7093" y="1091427"/>
                <a:ext cx="934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4465C789-D4D1-9A5D-19C9-EF52334E28D6}"/>
                  </a:ext>
                </a:extLst>
              </p14:cNvPr>
              <p14:cNvContentPartPr/>
              <p14:nvPr/>
            </p14:nvContentPartPr>
            <p14:xfrm>
              <a:off x="6479573" y="4578027"/>
              <a:ext cx="512280" cy="33048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4465C789-D4D1-9A5D-19C9-EF52334E28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70933" y="4569387"/>
                <a:ext cx="529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8B9DEE70-3751-7C77-BB57-550EC9C16750}"/>
                  </a:ext>
                </a:extLst>
              </p14:cNvPr>
              <p14:cNvContentPartPr/>
              <p14:nvPr/>
            </p14:nvContentPartPr>
            <p14:xfrm>
              <a:off x="1380533" y="4819947"/>
              <a:ext cx="5001480" cy="352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8B9DEE70-3751-7C77-BB57-550EC9C1675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71893" y="4810947"/>
                <a:ext cx="50191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5AC63424-54E3-9722-6C7A-621C95E9B72D}"/>
                  </a:ext>
                </a:extLst>
              </p14:cNvPr>
              <p14:cNvContentPartPr/>
              <p14:nvPr/>
            </p14:nvContentPartPr>
            <p14:xfrm>
              <a:off x="6356813" y="4692507"/>
              <a:ext cx="11880" cy="27720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5AC63424-54E3-9722-6C7A-621C95E9B72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48173" y="4683867"/>
                <a:ext cx="295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3C8BC53D-E41D-E583-39B2-5CCC47010280}"/>
                  </a:ext>
                </a:extLst>
              </p14:cNvPr>
              <p14:cNvContentPartPr/>
              <p14:nvPr/>
            </p14:nvContentPartPr>
            <p14:xfrm>
              <a:off x="5836613" y="4482627"/>
              <a:ext cx="17280" cy="19188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3C8BC53D-E41D-E583-39B2-5CCC4701028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27613" y="4473627"/>
                <a:ext cx="34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00830B42-4324-53A7-18FA-600C63CE437F}"/>
                  </a:ext>
                </a:extLst>
              </p14:cNvPr>
              <p14:cNvContentPartPr/>
              <p14:nvPr/>
            </p14:nvContentPartPr>
            <p14:xfrm>
              <a:off x="1738733" y="959667"/>
              <a:ext cx="4323240" cy="321660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00830B42-4324-53A7-18FA-600C63CE437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29733" y="951027"/>
                <a:ext cx="4340880" cy="32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60D9CE22-3783-D58E-9E06-C6D7961808F3}"/>
                  </a:ext>
                </a:extLst>
              </p14:cNvPr>
              <p14:cNvContentPartPr/>
              <p14:nvPr/>
            </p14:nvContentPartPr>
            <p14:xfrm>
              <a:off x="9554333" y="745640"/>
              <a:ext cx="399960" cy="9864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60D9CE22-3783-D58E-9E06-C6D7961808F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545693" y="736640"/>
                <a:ext cx="417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A6E72D37-87D2-7E47-28AC-5C7A57F015F9}"/>
                  </a:ext>
                </a:extLst>
              </p14:cNvPr>
              <p14:cNvContentPartPr/>
              <p14:nvPr/>
            </p14:nvContentPartPr>
            <p14:xfrm>
              <a:off x="8615093" y="1954880"/>
              <a:ext cx="2727720" cy="71712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A6E72D37-87D2-7E47-28AC-5C7A57F015F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606453" y="1946240"/>
                <a:ext cx="274536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44EAE1F1-0C32-8125-95EF-D8B4FBE75186}"/>
                  </a:ext>
                </a:extLst>
              </p14:cNvPr>
              <p14:cNvContentPartPr/>
              <p14:nvPr/>
            </p14:nvContentPartPr>
            <p14:xfrm>
              <a:off x="8988413" y="2408120"/>
              <a:ext cx="158400" cy="13536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44EAE1F1-0C32-8125-95EF-D8B4FBE7518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979773" y="2399120"/>
                <a:ext cx="17604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uppieren 406">
            <a:extLst>
              <a:ext uri="{FF2B5EF4-FFF2-40B4-BE49-F238E27FC236}">
                <a16:creationId xmlns:a16="http://schemas.microsoft.com/office/drawing/2014/main" id="{AFBC985E-39B7-445F-D4DC-2DC6337D9F07}"/>
              </a:ext>
            </a:extLst>
          </p:cNvPr>
          <p:cNvGrpSpPr/>
          <p:nvPr/>
        </p:nvGrpSpPr>
        <p:grpSpPr>
          <a:xfrm>
            <a:off x="112973" y="-9093"/>
            <a:ext cx="11904840" cy="6646493"/>
            <a:chOff x="112973" y="-9093"/>
            <a:chExt cx="11904840" cy="66464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C6813B4-0ECE-8BB1-99E1-19B8C135E57A}"/>
                    </a:ext>
                  </a:extLst>
                </p14:cNvPr>
                <p14:cNvContentPartPr/>
                <p14:nvPr/>
              </p14:nvContentPartPr>
              <p14:xfrm>
                <a:off x="6530693" y="4198227"/>
                <a:ext cx="300960" cy="1929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C6813B4-0ECE-8BB1-99E1-19B8C135E5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22053" y="4189227"/>
                  <a:ext cx="318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FC31649-A61D-4FAC-4830-D451E906792E}"/>
                    </a:ext>
                  </a:extLst>
                </p14:cNvPr>
                <p14:cNvContentPartPr/>
                <p14:nvPr/>
              </p14:nvContentPartPr>
              <p14:xfrm>
                <a:off x="6488573" y="4194267"/>
                <a:ext cx="224640" cy="235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FC31649-A61D-4FAC-4830-D451E90679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79573" y="4185267"/>
                  <a:ext cx="242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8D9238F-6BD5-C7CA-9998-510EF1782ACD}"/>
                    </a:ext>
                  </a:extLst>
                </p14:cNvPr>
                <p14:cNvContentPartPr/>
                <p14:nvPr/>
              </p14:nvContentPartPr>
              <p14:xfrm>
                <a:off x="6940373" y="4092387"/>
                <a:ext cx="32040" cy="1900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8D9238F-6BD5-C7CA-9998-510EF1782AC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31373" y="4083747"/>
                  <a:ext cx="49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2904A0D-2B86-659C-D521-F959A430D8DA}"/>
                    </a:ext>
                  </a:extLst>
                </p14:cNvPr>
                <p14:cNvContentPartPr/>
                <p14:nvPr/>
              </p14:nvContentPartPr>
              <p14:xfrm>
                <a:off x="6936053" y="3987627"/>
                <a:ext cx="125280" cy="2012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2904A0D-2B86-659C-D521-F959A430D8D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27053" y="3978627"/>
                  <a:ext cx="142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C05F0D7-6371-4C58-C5CE-1CDF3CBC70BF}"/>
                    </a:ext>
                  </a:extLst>
                </p14:cNvPr>
                <p14:cNvContentPartPr/>
                <p14:nvPr/>
              </p14:nvContentPartPr>
              <p14:xfrm>
                <a:off x="7107413" y="3908427"/>
                <a:ext cx="257400" cy="2426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C05F0D7-6371-4C58-C5CE-1CDF3CBC70B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98413" y="3899427"/>
                  <a:ext cx="275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C799622-0317-57F1-9D29-5F55947FA88D}"/>
                    </a:ext>
                  </a:extLst>
                </p14:cNvPr>
                <p14:cNvContentPartPr/>
                <p14:nvPr/>
              </p14:nvContentPartPr>
              <p14:xfrm>
                <a:off x="7417013" y="3930027"/>
                <a:ext cx="325080" cy="2696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C799622-0317-57F1-9D29-5F55947FA88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08013" y="3921387"/>
                  <a:ext cx="342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2E05B06-5188-3028-1B0A-FF68907F2A76}"/>
                    </a:ext>
                  </a:extLst>
                </p14:cNvPr>
                <p14:cNvContentPartPr/>
                <p14:nvPr/>
              </p14:nvContentPartPr>
              <p14:xfrm>
                <a:off x="7779173" y="3804747"/>
                <a:ext cx="193320" cy="1479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2E05B06-5188-3028-1B0A-FF68907F2A7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70173" y="3795747"/>
                  <a:ext cx="210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06115D9-1143-3A05-D9A2-2897D98B565F}"/>
                    </a:ext>
                  </a:extLst>
                </p14:cNvPr>
                <p14:cNvContentPartPr/>
                <p14:nvPr/>
              </p14:nvContentPartPr>
              <p14:xfrm>
                <a:off x="8154653" y="3807627"/>
                <a:ext cx="286200" cy="910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06115D9-1143-3A05-D9A2-2897D98B565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46013" y="3798987"/>
                  <a:ext cx="303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7D3B011-9B7A-C3D5-E090-33048640003C}"/>
                    </a:ext>
                  </a:extLst>
                </p14:cNvPr>
                <p14:cNvContentPartPr/>
                <p14:nvPr/>
              </p14:nvContentPartPr>
              <p14:xfrm>
                <a:off x="8360213" y="3702147"/>
                <a:ext cx="12960" cy="154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7D3B011-9B7A-C3D5-E090-3304864000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51573" y="3693147"/>
                  <a:ext cx="30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EC49006-7993-4930-B73B-CF26A7815F02}"/>
                    </a:ext>
                  </a:extLst>
                </p14:cNvPr>
                <p14:cNvContentPartPr/>
                <p14:nvPr/>
              </p14:nvContentPartPr>
              <p14:xfrm>
                <a:off x="8655053" y="3666147"/>
                <a:ext cx="132480" cy="2430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EC49006-7993-4930-B73B-CF26A7815F0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46053" y="3657147"/>
                  <a:ext cx="150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697126F-FC93-B136-F1FE-22167FD502A1}"/>
                    </a:ext>
                  </a:extLst>
                </p14:cNvPr>
                <p14:cNvContentPartPr/>
                <p14:nvPr/>
              </p14:nvContentPartPr>
              <p14:xfrm>
                <a:off x="8832893" y="3769107"/>
                <a:ext cx="82800" cy="1018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697126F-FC93-B136-F1FE-22167FD502A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23893" y="3760107"/>
                  <a:ext cx="100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6038AD4-5810-9396-C8FF-A2901616E3A5}"/>
                    </a:ext>
                  </a:extLst>
                </p14:cNvPr>
                <p14:cNvContentPartPr/>
                <p14:nvPr/>
              </p14:nvContentPartPr>
              <p14:xfrm>
                <a:off x="8916053" y="3750387"/>
                <a:ext cx="117720" cy="1180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6038AD4-5810-9396-C8FF-A2901616E3A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07053" y="3741747"/>
                  <a:ext cx="135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50CC63A-8213-3DC3-DEE5-7E29FBD23AAC}"/>
                    </a:ext>
                  </a:extLst>
                </p14:cNvPr>
                <p14:cNvContentPartPr/>
                <p14:nvPr/>
              </p14:nvContentPartPr>
              <p14:xfrm>
                <a:off x="9061853" y="3643827"/>
                <a:ext cx="169560" cy="2282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50CC63A-8213-3DC3-DEE5-7E29FBD23AA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53213" y="3634827"/>
                  <a:ext cx="187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910D4F5-6700-CF92-7529-DCA3F8D59E9C}"/>
                    </a:ext>
                  </a:extLst>
                </p14:cNvPr>
                <p14:cNvContentPartPr/>
                <p14:nvPr/>
              </p14:nvContentPartPr>
              <p14:xfrm>
                <a:off x="9276773" y="3650667"/>
                <a:ext cx="229680" cy="1638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910D4F5-6700-CF92-7529-DCA3F8D59E9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68133" y="3641667"/>
                  <a:ext cx="247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FE00B02-48D0-48E1-37B6-C7E54FB0042B}"/>
                    </a:ext>
                  </a:extLst>
                </p14:cNvPr>
                <p14:cNvContentPartPr/>
                <p14:nvPr/>
              </p14:nvContentPartPr>
              <p14:xfrm>
                <a:off x="9556133" y="3681987"/>
                <a:ext cx="227520" cy="1047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FE00B02-48D0-48E1-37B6-C7E54FB004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47493" y="3672987"/>
                  <a:ext cx="245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AFCC40D-C75D-317E-E622-F32229A56AC2}"/>
                    </a:ext>
                  </a:extLst>
                </p14:cNvPr>
                <p14:cNvContentPartPr/>
                <p14:nvPr/>
              </p14:nvContentPartPr>
              <p14:xfrm>
                <a:off x="9827213" y="3642387"/>
                <a:ext cx="86040" cy="1227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AFCC40D-C75D-317E-E622-F32229A56A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18213" y="3633747"/>
                  <a:ext cx="103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08C51E4B-556A-EF88-66BC-7E5F7EEA1C17}"/>
                    </a:ext>
                  </a:extLst>
                </p14:cNvPr>
                <p14:cNvContentPartPr/>
                <p14:nvPr/>
              </p14:nvContentPartPr>
              <p14:xfrm>
                <a:off x="9932693" y="3651747"/>
                <a:ext cx="121680" cy="680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08C51E4B-556A-EF88-66BC-7E5F7EEA1C1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924053" y="3642747"/>
                  <a:ext cx="139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9C6D790-2DFB-3CCF-D27E-96A55916431F}"/>
                    </a:ext>
                  </a:extLst>
                </p14:cNvPr>
                <p14:cNvContentPartPr/>
                <p14:nvPr/>
              </p14:nvContentPartPr>
              <p14:xfrm>
                <a:off x="10043573" y="3526467"/>
                <a:ext cx="167040" cy="1641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9C6D790-2DFB-3CCF-D27E-96A55916431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34573" y="3517827"/>
                  <a:ext cx="184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8E7480B-2E86-87AC-A874-0881888521AD}"/>
                    </a:ext>
                  </a:extLst>
                </p14:cNvPr>
                <p14:cNvContentPartPr/>
                <p14:nvPr/>
              </p14:nvContentPartPr>
              <p14:xfrm>
                <a:off x="10218893" y="3491907"/>
                <a:ext cx="359280" cy="2271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8E7480B-2E86-87AC-A874-0881888521A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09893" y="3483267"/>
                  <a:ext cx="376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3100DF4-74B7-BDFB-DBE6-149252F1CDC7}"/>
                    </a:ext>
                  </a:extLst>
                </p14:cNvPr>
                <p14:cNvContentPartPr/>
                <p14:nvPr/>
              </p14:nvContentPartPr>
              <p14:xfrm>
                <a:off x="5816093" y="4561827"/>
                <a:ext cx="487080" cy="47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3100DF4-74B7-BDFB-DBE6-149252F1CDC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807453" y="4553187"/>
                  <a:ext cx="504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B7B8BD8-2F0B-104E-7A7A-C14E9E261A4B}"/>
                    </a:ext>
                  </a:extLst>
                </p14:cNvPr>
                <p14:cNvContentPartPr/>
                <p14:nvPr/>
              </p14:nvContentPartPr>
              <p14:xfrm>
                <a:off x="5798453" y="4467867"/>
                <a:ext cx="141840" cy="1760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B7B8BD8-2F0B-104E-7A7A-C14E9E261A4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89813" y="4459227"/>
                  <a:ext cx="159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F8F399B-3D3A-6416-6262-6FEEB5292951}"/>
                    </a:ext>
                  </a:extLst>
                </p14:cNvPr>
                <p14:cNvContentPartPr/>
                <p14:nvPr/>
              </p14:nvContentPartPr>
              <p14:xfrm>
                <a:off x="2046533" y="297627"/>
                <a:ext cx="1019880" cy="7970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F8F399B-3D3A-6416-6262-6FEEB529295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37533" y="288987"/>
                  <a:ext cx="1037520" cy="81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1902D27-BC74-28D8-5BFB-6DC9BAAE258E}"/>
                    </a:ext>
                  </a:extLst>
                </p14:cNvPr>
                <p14:cNvContentPartPr/>
                <p14:nvPr/>
              </p14:nvContentPartPr>
              <p14:xfrm>
                <a:off x="3390413" y="344787"/>
                <a:ext cx="2075760" cy="9784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1902D27-BC74-28D8-5BFB-6DC9BAAE258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81413" y="335787"/>
                  <a:ext cx="2093400" cy="9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867F5EA-8DBD-E9C0-9574-A18A8FC68C71}"/>
                    </a:ext>
                  </a:extLst>
                </p14:cNvPr>
                <p14:cNvContentPartPr/>
                <p14:nvPr/>
              </p14:nvContentPartPr>
              <p14:xfrm>
                <a:off x="1686533" y="141747"/>
                <a:ext cx="91080" cy="1576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867F5EA-8DBD-E9C0-9574-A18A8FC68C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77533" y="132747"/>
                  <a:ext cx="108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149FEA6-BDF4-4022-4CEC-6E67A8265D44}"/>
                    </a:ext>
                  </a:extLst>
                </p14:cNvPr>
                <p14:cNvContentPartPr/>
                <p14:nvPr/>
              </p14:nvContentPartPr>
              <p14:xfrm>
                <a:off x="1771133" y="110067"/>
                <a:ext cx="556920" cy="2678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149FEA6-BDF4-4022-4CEC-6E67A8265D4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62133" y="101427"/>
                  <a:ext cx="574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94807AA-EF53-5B49-CFA9-C75DFA61DAA2}"/>
                    </a:ext>
                  </a:extLst>
                </p14:cNvPr>
                <p14:cNvContentPartPr/>
                <p14:nvPr/>
              </p14:nvContentPartPr>
              <p14:xfrm>
                <a:off x="2326613" y="75507"/>
                <a:ext cx="75600" cy="1807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94807AA-EF53-5B49-CFA9-C75DFA61DA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17613" y="66507"/>
                  <a:ext cx="93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24536CE-8342-B072-252E-8DBC4D49C1D0}"/>
                    </a:ext>
                  </a:extLst>
                </p14:cNvPr>
                <p14:cNvContentPartPr/>
                <p14:nvPr/>
              </p14:nvContentPartPr>
              <p14:xfrm>
                <a:off x="2280893" y="121227"/>
                <a:ext cx="223200" cy="1130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24536CE-8342-B072-252E-8DBC4D49C1D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71893" y="112227"/>
                  <a:ext cx="240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CC3CA4E-F7D5-85FF-F4A0-89AB95CFA3B2}"/>
                    </a:ext>
                  </a:extLst>
                </p14:cNvPr>
                <p14:cNvContentPartPr/>
                <p14:nvPr/>
              </p14:nvContentPartPr>
              <p14:xfrm>
                <a:off x="2530373" y="151827"/>
                <a:ext cx="142920" cy="633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CC3CA4E-F7D5-85FF-F4A0-89AB95CFA3B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21733" y="143187"/>
                  <a:ext cx="160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13BF970-510A-F7DE-C4C6-18F53F5C44FE}"/>
                    </a:ext>
                  </a:extLst>
                </p14:cNvPr>
                <p14:cNvContentPartPr/>
                <p14:nvPr/>
              </p14:nvContentPartPr>
              <p14:xfrm>
                <a:off x="2712893" y="140667"/>
                <a:ext cx="131400" cy="698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13BF970-510A-F7DE-C4C6-18F53F5C44F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03893" y="131667"/>
                  <a:ext cx="149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DBE4181-6F56-130E-B74D-CC5DEE331C72}"/>
                    </a:ext>
                  </a:extLst>
                </p14:cNvPr>
                <p14:cNvContentPartPr/>
                <p14:nvPr/>
              </p14:nvContentPartPr>
              <p14:xfrm>
                <a:off x="2896853" y="75507"/>
                <a:ext cx="145080" cy="1227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DBE4181-6F56-130E-B74D-CC5DEE331C7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87853" y="66507"/>
                  <a:ext cx="162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76510E3-4CFA-85F2-CFC4-8126AC476A97}"/>
                    </a:ext>
                  </a:extLst>
                </p14:cNvPr>
                <p14:cNvContentPartPr/>
                <p14:nvPr/>
              </p14:nvContentPartPr>
              <p14:xfrm>
                <a:off x="3072173" y="-9093"/>
                <a:ext cx="335880" cy="3643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76510E3-4CFA-85F2-CFC4-8126AC476A9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63533" y="-18093"/>
                  <a:ext cx="3535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0EDC588-5C53-2410-4183-8B37A22D4E48}"/>
                    </a:ext>
                  </a:extLst>
                </p14:cNvPr>
                <p14:cNvContentPartPr/>
                <p14:nvPr/>
              </p14:nvContentPartPr>
              <p14:xfrm>
                <a:off x="3412733" y="125720"/>
                <a:ext cx="301320" cy="1983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0EDC588-5C53-2410-4183-8B37A22D4E4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04093" y="117080"/>
                  <a:ext cx="318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DC9778D-2C8D-5F0D-69BA-9E0EA2F33189}"/>
                    </a:ext>
                  </a:extLst>
                </p14:cNvPr>
                <p14:cNvContentPartPr/>
                <p14:nvPr/>
              </p14:nvContentPartPr>
              <p14:xfrm>
                <a:off x="3905213" y="135440"/>
                <a:ext cx="213480" cy="518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DC9778D-2C8D-5F0D-69BA-9E0EA2F3318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96573" y="126440"/>
                  <a:ext cx="231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DF3C711-90CE-C7F9-275D-00A4C0D161D0}"/>
                    </a:ext>
                  </a:extLst>
                </p14:cNvPr>
                <p14:cNvContentPartPr/>
                <p14:nvPr/>
              </p14:nvContentPartPr>
              <p14:xfrm>
                <a:off x="4071893" y="87920"/>
                <a:ext cx="720" cy="129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DF3C711-90CE-C7F9-275D-00A4C0D161D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62893" y="79280"/>
                  <a:ext cx="18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7DFDD9F-FEF5-F109-92F3-83017ED1ECEB}"/>
                    </a:ext>
                  </a:extLst>
                </p14:cNvPr>
                <p14:cNvContentPartPr/>
                <p14:nvPr/>
              </p14:nvContentPartPr>
              <p14:xfrm>
                <a:off x="4289693" y="63800"/>
                <a:ext cx="432000" cy="1756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7DFDD9F-FEF5-F109-92F3-83017ED1ECE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81053" y="54800"/>
                  <a:ext cx="449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1A95007-9A34-5073-5E72-12BE9625C3CA}"/>
                    </a:ext>
                  </a:extLst>
                </p14:cNvPr>
                <p14:cNvContentPartPr/>
                <p14:nvPr/>
              </p14:nvContentPartPr>
              <p14:xfrm>
                <a:off x="4830413" y="100520"/>
                <a:ext cx="124560" cy="1627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1A95007-9A34-5073-5E72-12BE9625C3C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21773" y="91880"/>
                  <a:ext cx="142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5168BEE-F716-A025-C4A9-70B5CAD6318D}"/>
                    </a:ext>
                  </a:extLst>
                </p14:cNvPr>
                <p14:cNvContentPartPr/>
                <p14:nvPr/>
              </p14:nvContentPartPr>
              <p14:xfrm>
                <a:off x="4983413" y="134360"/>
                <a:ext cx="208080" cy="975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5168BEE-F716-A025-C4A9-70B5CAD6318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74773" y="125360"/>
                  <a:ext cx="225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5E58839-9A2D-F167-5472-F403C663520A}"/>
                    </a:ext>
                  </a:extLst>
                </p14:cNvPr>
                <p14:cNvContentPartPr/>
                <p14:nvPr/>
              </p14:nvContentPartPr>
              <p14:xfrm>
                <a:off x="5146133" y="101240"/>
                <a:ext cx="70920" cy="266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5E58839-9A2D-F167-5472-F403C66352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37133" y="92240"/>
                  <a:ext cx="88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CCE6D49-8167-54B5-A8CA-24ECA07167F6}"/>
                    </a:ext>
                  </a:extLst>
                </p14:cNvPr>
                <p14:cNvContentPartPr/>
                <p14:nvPr/>
              </p14:nvContentPartPr>
              <p14:xfrm>
                <a:off x="5230013" y="68480"/>
                <a:ext cx="169200" cy="1630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CCE6D49-8167-54B5-A8CA-24ECA07167F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21013" y="59480"/>
                  <a:ext cx="186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19CE4846-7903-42CB-3518-AC58ABB73B4D}"/>
                    </a:ext>
                  </a:extLst>
                </p14:cNvPr>
                <p14:cNvContentPartPr/>
                <p14:nvPr/>
              </p14:nvContentPartPr>
              <p14:xfrm>
                <a:off x="5422973" y="121400"/>
                <a:ext cx="233280" cy="763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19CE4846-7903-42CB-3518-AC58ABB73B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14333" y="112400"/>
                  <a:ext cx="250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01A817EA-139D-45F2-05A2-2DC6E691D0D2}"/>
                    </a:ext>
                  </a:extLst>
                </p14:cNvPr>
                <p14:cNvContentPartPr/>
                <p14:nvPr/>
              </p14:nvContentPartPr>
              <p14:xfrm>
                <a:off x="5755973" y="65960"/>
                <a:ext cx="127440" cy="1792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01A817EA-139D-45F2-05A2-2DC6E691D0D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46973" y="57320"/>
                  <a:ext cx="145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1EB287B-85FB-A0AA-9A88-7B06F591CC9F}"/>
                    </a:ext>
                  </a:extLst>
                </p14:cNvPr>
                <p14:cNvContentPartPr/>
                <p14:nvPr/>
              </p14:nvContentPartPr>
              <p14:xfrm>
                <a:off x="5906093" y="153800"/>
                <a:ext cx="131760" cy="817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1EB287B-85FB-A0AA-9A88-7B06F591CC9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97453" y="144800"/>
                  <a:ext cx="149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5C7CEC3-6A42-13DC-CDF3-63EE744A38DE}"/>
                    </a:ext>
                  </a:extLst>
                </p14:cNvPr>
                <p14:cNvContentPartPr/>
                <p14:nvPr/>
              </p14:nvContentPartPr>
              <p14:xfrm>
                <a:off x="6067013" y="53000"/>
                <a:ext cx="145800" cy="1879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5C7CEC3-6A42-13DC-CDF3-63EE744A38D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58373" y="44000"/>
                  <a:ext cx="163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B3A6004-9DA8-C40F-6549-B011A7F1F75E}"/>
                    </a:ext>
                  </a:extLst>
                </p14:cNvPr>
                <p14:cNvContentPartPr/>
                <p14:nvPr/>
              </p14:nvContentPartPr>
              <p14:xfrm>
                <a:off x="6271853" y="72440"/>
                <a:ext cx="97560" cy="1983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B3A6004-9DA8-C40F-6549-B011A7F1F75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63213" y="63440"/>
                  <a:ext cx="115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4DB1484-C947-F1F2-A084-32AF8403EBED}"/>
                    </a:ext>
                  </a:extLst>
                </p14:cNvPr>
                <p14:cNvContentPartPr/>
                <p14:nvPr/>
              </p14:nvContentPartPr>
              <p14:xfrm>
                <a:off x="6369053" y="138680"/>
                <a:ext cx="469080" cy="1342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4DB1484-C947-F1F2-A084-32AF8403EBE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60413" y="129680"/>
                  <a:ext cx="486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6BB2B70-8D44-5ACD-1EF2-F93AA2BB6D07}"/>
                    </a:ext>
                  </a:extLst>
                </p14:cNvPr>
                <p14:cNvContentPartPr/>
                <p14:nvPr/>
              </p14:nvContentPartPr>
              <p14:xfrm>
                <a:off x="6900413" y="133280"/>
                <a:ext cx="112320" cy="982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6BB2B70-8D44-5ACD-1EF2-F93AA2BB6D0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891773" y="124280"/>
                  <a:ext cx="129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86C1A0B-9462-FC49-E301-530CF21455F2}"/>
                    </a:ext>
                  </a:extLst>
                </p14:cNvPr>
                <p14:cNvContentPartPr/>
                <p14:nvPr/>
              </p14:nvContentPartPr>
              <p14:xfrm>
                <a:off x="7024253" y="56600"/>
                <a:ext cx="72720" cy="1659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86C1A0B-9462-FC49-E301-530CF21455F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15613" y="47600"/>
                  <a:ext cx="90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9F245B0-4080-1479-BBDF-CF8E4DAB0EE8}"/>
                    </a:ext>
                  </a:extLst>
                </p14:cNvPr>
                <p14:cNvContentPartPr/>
                <p14:nvPr/>
              </p14:nvContentPartPr>
              <p14:xfrm>
                <a:off x="7097333" y="63440"/>
                <a:ext cx="339120" cy="2286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9F245B0-4080-1479-BBDF-CF8E4DAB0EE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88333" y="54800"/>
                  <a:ext cx="356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7D6DD88-C9A0-A2E2-8520-DB9D870E382A}"/>
                    </a:ext>
                  </a:extLst>
                </p14:cNvPr>
                <p14:cNvContentPartPr/>
                <p14:nvPr/>
              </p14:nvContentPartPr>
              <p14:xfrm>
                <a:off x="7442213" y="167480"/>
                <a:ext cx="126360" cy="1911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7D6DD88-C9A0-A2E2-8520-DB9D870E382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33573" y="158480"/>
                  <a:ext cx="144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5604BAA-5B90-6C5D-7D42-EEF468607BB0}"/>
                    </a:ext>
                  </a:extLst>
                </p14:cNvPr>
                <p14:cNvContentPartPr/>
                <p14:nvPr/>
              </p14:nvContentPartPr>
              <p14:xfrm>
                <a:off x="7143773" y="60560"/>
                <a:ext cx="127080" cy="680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5604BAA-5B90-6C5D-7D42-EEF468607BB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34773" y="51920"/>
                  <a:ext cx="144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DB79F7E-8397-5ED4-15BD-8AC64C1A8287}"/>
                    </a:ext>
                  </a:extLst>
                </p14:cNvPr>
                <p14:cNvContentPartPr/>
                <p14:nvPr/>
              </p14:nvContentPartPr>
              <p14:xfrm>
                <a:off x="6632933" y="408320"/>
                <a:ext cx="172080" cy="1155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DB79F7E-8397-5ED4-15BD-8AC64C1A828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23933" y="399320"/>
                  <a:ext cx="189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11D0D487-53EC-F374-2998-7895B3753F9F}"/>
                    </a:ext>
                  </a:extLst>
                </p14:cNvPr>
                <p14:cNvContentPartPr/>
                <p14:nvPr/>
              </p14:nvContentPartPr>
              <p14:xfrm>
                <a:off x="6828053" y="410840"/>
                <a:ext cx="288000" cy="763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11D0D487-53EC-F374-2998-7895B3753F9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19413" y="401840"/>
                  <a:ext cx="305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A044037-B9A0-BA13-DC0F-ACD9E5F61476}"/>
                    </a:ext>
                  </a:extLst>
                </p14:cNvPr>
                <p14:cNvContentPartPr/>
                <p14:nvPr/>
              </p14:nvContentPartPr>
              <p14:xfrm>
                <a:off x="7204613" y="307880"/>
                <a:ext cx="89280" cy="2196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A044037-B9A0-BA13-DC0F-ACD9E5F6147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95613" y="298880"/>
                  <a:ext cx="106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2372544-0F3F-0842-6C2F-822AEEE58B7C}"/>
                    </a:ext>
                  </a:extLst>
                </p14:cNvPr>
                <p14:cNvContentPartPr/>
                <p14:nvPr/>
              </p14:nvContentPartPr>
              <p14:xfrm>
                <a:off x="7296053" y="415880"/>
                <a:ext cx="78120" cy="1058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2372544-0F3F-0842-6C2F-822AEEE58B7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87053" y="406880"/>
                  <a:ext cx="95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480CCDE-6D0B-F442-2C10-2CB085467F85}"/>
                    </a:ext>
                  </a:extLst>
                </p14:cNvPr>
                <p14:cNvContentPartPr/>
                <p14:nvPr/>
              </p14:nvContentPartPr>
              <p14:xfrm>
                <a:off x="7392173" y="301760"/>
                <a:ext cx="267480" cy="2088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480CCDE-6D0B-F442-2C10-2CB085467F8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83533" y="293120"/>
                  <a:ext cx="285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538D2E0-1F1F-73E2-A11C-12E8DC2FE204}"/>
                    </a:ext>
                  </a:extLst>
                </p14:cNvPr>
                <p14:cNvContentPartPr/>
                <p14:nvPr/>
              </p14:nvContentPartPr>
              <p14:xfrm>
                <a:off x="1410413" y="4564347"/>
                <a:ext cx="1190880" cy="284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538D2E0-1F1F-73E2-A11C-12E8DC2FE2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01773" y="4555707"/>
                  <a:ext cx="1208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AF34633-7591-47F4-8425-213539CD5527}"/>
                    </a:ext>
                  </a:extLst>
                </p14:cNvPr>
                <p14:cNvContentPartPr/>
                <p14:nvPr/>
              </p14:nvContentPartPr>
              <p14:xfrm>
                <a:off x="2512013" y="4500627"/>
                <a:ext cx="88920" cy="166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AF34633-7591-47F4-8425-213539CD552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503013" y="4491627"/>
                  <a:ext cx="106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3084048-877D-55F5-58DA-5C5D5175DAD1}"/>
                    </a:ext>
                  </a:extLst>
                </p14:cNvPr>
                <p14:cNvContentPartPr/>
                <p14:nvPr/>
              </p14:nvContentPartPr>
              <p14:xfrm>
                <a:off x="1366493" y="3564800"/>
                <a:ext cx="159480" cy="140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3084048-877D-55F5-58DA-5C5D5175DAD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57493" y="3556160"/>
                  <a:ext cx="177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C569A85-013B-7D6B-9F7E-EE268AB82316}"/>
                    </a:ext>
                  </a:extLst>
                </p14:cNvPr>
                <p14:cNvContentPartPr/>
                <p14:nvPr/>
              </p14:nvContentPartPr>
              <p14:xfrm>
                <a:off x="1771133" y="3517640"/>
                <a:ext cx="594360" cy="550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C569A85-013B-7D6B-9F7E-EE268AB8231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762133" y="3508640"/>
                  <a:ext cx="612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8BE57EF-D442-550A-67ED-50840F3283F7}"/>
                    </a:ext>
                  </a:extLst>
                </p14:cNvPr>
                <p14:cNvContentPartPr/>
                <p14:nvPr/>
              </p14:nvContentPartPr>
              <p14:xfrm>
                <a:off x="2642333" y="3485600"/>
                <a:ext cx="747000" cy="403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8BE57EF-D442-550A-67ED-50840F3283F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33693" y="3476600"/>
                  <a:ext cx="764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0FF052E3-1928-3F47-6257-F2A742205D41}"/>
                    </a:ext>
                  </a:extLst>
                </p14:cNvPr>
                <p14:cNvContentPartPr/>
                <p14:nvPr/>
              </p14:nvContentPartPr>
              <p14:xfrm>
                <a:off x="3506333" y="3450320"/>
                <a:ext cx="117000" cy="219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0FF052E3-1928-3F47-6257-F2A742205D4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97693" y="3441320"/>
                  <a:ext cx="134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CB20F2D-513A-6840-0BB4-01EC78425C65}"/>
                    </a:ext>
                  </a:extLst>
                </p14:cNvPr>
                <p14:cNvContentPartPr/>
                <p14:nvPr/>
              </p14:nvContentPartPr>
              <p14:xfrm>
                <a:off x="3649253" y="3521240"/>
                <a:ext cx="24120" cy="2012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CB20F2D-513A-6840-0BB4-01EC78425C6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40613" y="3512600"/>
                  <a:ext cx="41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7F1410B-D998-8D1D-AA63-C1849BBF3BE1}"/>
                    </a:ext>
                  </a:extLst>
                </p14:cNvPr>
                <p14:cNvContentPartPr/>
                <p14:nvPr/>
              </p14:nvContentPartPr>
              <p14:xfrm>
                <a:off x="3680213" y="3901760"/>
                <a:ext cx="36000" cy="6876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7F1410B-D998-8D1D-AA63-C1849BBF3BE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71573" y="3892760"/>
                  <a:ext cx="53640" cy="7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7CDBC9D-1155-424D-D4E5-D17DF64BF075}"/>
                    </a:ext>
                  </a:extLst>
                </p14:cNvPr>
                <p14:cNvContentPartPr/>
                <p14:nvPr/>
              </p14:nvContentPartPr>
              <p14:xfrm>
                <a:off x="1358933" y="4437267"/>
                <a:ext cx="52200" cy="2408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7CDBC9D-1155-424D-D4E5-D17DF64BF07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349933" y="4428267"/>
                  <a:ext cx="69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0EBB8A5-5D61-56FA-07A1-ACC9A52CE8FD}"/>
                    </a:ext>
                  </a:extLst>
                </p14:cNvPr>
                <p14:cNvContentPartPr/>
                <p14:nvPr/>
              </p14:nvContentPartPr>
              <p14:xfrm>
                <a:off x="856733" y="4194987"/>
                <a:ext cx="270360" cy="2516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0EBB8A5-5D61-56FA-07A1-ACC9A52CE8F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48093" y="4185987"/>
                  <a:ext cx="2880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C4C8DAA-17C5-E700-716D-A6A79BD353F1}"/>
                    </a:ext>
                  </a:extLst>
                </p14:cNvPr>
                <p14:cNvContentPartPr/>
                <p14:nvPr/>
              </p14:nvContentPartPr>
              <p14:xfrm>
                <a:off x="1045733" y="4333227"/>
                <a:ext cx="124560" cy="143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C4C8DAA-17C5-E700-716D-A6A79BD353F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37093" y="4324587"/>
                  <a:ext cx="142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A0332E5-BAEF-1C31-3A9B-6579A1EA718B}"/>
                    </a:ext>
                  </a:extLst>
                </p14:cNvPr>
                <p14:cNvContentPartPr/>
                <p14:nvPr/>
              </p14:nvContentPartPr>
              <p14:xfrm>
                <a:off x="112973" y="4342587"/>
                <a:ext cx="151920" cy="2361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A0332E5-BAEF-1C31-3A9B-6579A1EA718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973" y="4333587"/>
                  <a:ext cx="169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E9F6725-6F8C-3D8A-DD1C-2AF7783C7862}"/>
                    </a:ext>
                  </a:extLst>
                </p14:cNvPr>
                <p14:cNvContentPartPr/>
                <p14:nvPr/>
              </p14:nvContentPartPr>
              <p14:xfrm>
                <a:off x="291533" y="4303707"/>
                <a:ext cx="77040" cy="1036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E9F6725-6F8C-3D8A-DD1C-2AF7783C786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2893" y="4295067"/>
                  <a:ext cx="94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1B5AF30-6269-122A-109A-C1CDF105343D}"/>
                    </a:ext>
                  </a:extLst>
                </p14:cNvPr>
                <p14:cNvContentPartPr/>
                <p14:nvPr/>
              </p14:nvContentPartPr>
              <p14:xfrm>
                <a:off x="297293" y="4133787"/>
                <a:ext cx="120240" cy="189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1B5AF30-6269-122A-109A-C1CDF105343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88653" y="4125147"/>
                  <a:ext cx="137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AE07F2A-AF7F-4BD8-13BA-AC3CB76EEC0F}"/>
                    </a:ext>
                  </a:extLst>
                </p14:cNvPr>
                <p14:cNvContentPartPr/>
                <p14:nvPr/>
              </p14:nvContentPartPr>
              <p14:xfrm>
                <a:off x="425093" y="4138827"/>
                <a:ext cx="116280" cy="1868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AE07F2A-AF7F-4BD8-13BA-AC3CB76EEC0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6453" y="4130187"/>
                  <a:ext cx="133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0697E45-363C-0156-ECCF-C060EA13340B}"/>
                    </a:ext>
                  </a:extLst>
                </p14:cNvPr>
                <p14:cNvContentPartPr/>
                <p14:nvPr/>
              </p14:nvContentPartPr>
              <p14:xfrm>
                <a:off x="508253" y="3962067"/>
                <a:ext cx="103680" cy="1717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0697E45-363C-0156-ECCF-C060EA13340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9253" y="3953427"/>
                  <a:ext cx="121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CEFB98C-3392-43BF-0F65-1C73D5C7A1B9}"/>
                    </a:ext>
                  </a:extLst>
                </p14:cNvPr>
                <p14:cNvContentPartPr/>
                <p14:nvPr/>
              </p14:nvContentPartPr>
              <p14:xfrm>
                <a:off x="591053" y="3836427"/>
                <a:ext cx="178200" cy="1821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CEFB98C-3392-43BF-0F65-1C73D5C7A1B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2413" y="3827427"/>
                  <a:ext cx="195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C059595-84C4-8A51-1DC0-DDBD7587131F}"/>
                    </a:ext>
                  </a:extLst>
                </p14:cNvPr>
                <p14:cNvContentPartPr/>
                <p14:nvPr/>
              </p14:nvContentPartPr>
              <p14:xfrm>
                <a:off x="827573" y="3621147"/>
                <a:ext cx="208440" cy="2124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C059595-84C4-8A51-1DC0-DDBD7587131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18573" y="3612507"/>
                  <a:ext cx="226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60C069B-6A15-06F5-24A4-3939995CE4F1}"/>
                    </a:ext>
                  </a:extLst>
                </p14:cNvPr>
                <p14:cNvContentPartPr/>
                <p14:nvPr/>
              </p14:nvContentPartPr>
              <p14:xfrm>
                <a:off x="846653" y="3583347"/>
                <a:ext cx="7200" cy="46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60C069B-6A15-06F5-24A4-3939995CE4F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7653" y="3574347"/>
                  <a:ext cx="24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F75B7FB-B357-4DD4-A1F2-7D93292C0B6B}"/>
                    </a:ext>
                  </a:extLst>
                </p14:cNvPr>
                <p14:cNvContentPartPr/>
                <p14:nvPr/>
              </p14:nvContentPartPr>
              <p14:xfrm>
                <a:off x="262013" y="4609707"/>
                <a:ext cx="117000" cy="1760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F75B7FB-B357-4DD4-A1F2-7D93292C0B6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53013" y="4600707"/>
                  <a:ext cx="134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CECB2A8-83DB-94CD-37B8-62F30CDA6A1B}"/>
                    </a:ext>
                  </a:extLst>
                </p14:cNvPr>
                <p14:cNvContentPartPr/>
                <p14:nvPr/>
              </p14:nvContentPartPr>
              <p14:xfrm>
                <a:off x="380453" y="4544547"/>
                <a:ext cx="86040" cy="1126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CECB2A8-83DB-94CD-37B8-62F30CDA6A1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71453" y="4535907"/>
                  <a:ext cx="103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DBCF48B1-7CDD-D81D-B780-07E5A3A7BF58}"/>
                    </a:ext>
                  </a:extLst>
                </p14:cNvPr>
                <p14:cNvContentPartPr/>
                <p14:nvPr/>
              </p14:nvContentPartPr>
              <p14:xfrm>
                <a:off x="415013" y="4403427"/>
                <a:ext cx="199440" cy="1468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DBCF48B1-7CDD-D81D-B780-07E5A3A7BF5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6013" y="4394787"/>
                  <a:ext cx="217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4C9CAAD-D85E-4EB6-58FE-61D7605DE643}"/>
                    </a:ext>
                  </a:extLst>
                </p14:cNvPr>
                <p14:cNvContentPartPr/>
                <p14:nvPr/>
              </p14:nvContentPartPr>
              <p14:xfrm>
                <a:off x="585293" y="4377867"/>
                <a:ext cx="54720" cy="666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4C9CAAD-D85E-4EB6-58FE-61D7605DE64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6653" y="4369227"/>
                  <a:ext cx="72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025A88B-A8CD-46B5-E022-B6C534A036BB}"/>
                    </a:ext>
                  </a:extLst>
                </p14:cNvPr>
                <p14:cNvContentPartPr/>
                <p14:nvPr/>
              </p14:nvContentPartPr>
              <p14:xfrm>
                <a:off x="577013" y="4336827"/>
                <a:ext cx="20880" cy="230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025A88B-A8CD-46B5-E022-B6C534A036B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8373" y="4328187"/>
                  <a:ext cx="38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1B8CA27-9F0F-7873-A6AB-7F7C581C571D}"/>
                    </a:ext>
                  </a:extLst>
                </p14:cNvPr>
                <p14:cNvContentPartPr/>
                <p14:nvPr/>
              </p14:nvContentPartPr>
              <p14:xfrm>
                <a:off x="640013" y="4201827"/>
                <a:ext cx="176040" cy="1854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1B8CA27-9F0F-7873-A6AB-7F7C581C571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31373" y="4192827"/>
                  <a:ext cx="193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9DB7F30-1DA1-0631-C116-436963F2AE49}"/>
                    </a:ext>
                  </a:extLst>
                </p14:cNvPr>
                <p14:cNvContentPartPr/>
                <p14:nvPr/>
              </p14:nvContentPartPr>
              <p14:xfrm>
                <a:off x="802733" y="4106787"/>
                <a:ext cx="93240" cy="1051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9DB7F30-1DA1-0631-C116-436963F2AE4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3733" y="4098147"/>
                  <a:ext cx="110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8863A8D-44F6-A405-A843-70C1DF6F37A3}"/>
                    </a:ext>
                  </a:extLst>
                </p14:cNvPr>
                <p14:cNvContentPartPr/>
                <p14:nvPr/>
              </p14:nvContentPartPr>
              <p14:xfrm>
                <a:off x="870413" y="3951267"/>
                <a:ext cx="118440" cy="1882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8863A8D-44F6-A405-A843-70C1DF6F37A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61413" y="3942627"/>
                  <a:ext cx="136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9F9F028-4133-4F32-5BB2-B060F7D506E1}"/>
                    </a:ext>
                  </a:extLst>
                </p14:cNvPr>
                <p14:cNvContentPartPr/>
                <p14:nvPr/>
              </p14:nvContentPartPr>
              <p14:xfrm>
                <a:off x="980213" y="3814467"/>
                <a:ext cx="185400" cy="1911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9F9F028-4133-4F32-5BB2-B060F7D506E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71213" y="3805827"/>
                  <a:ext cx="203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041E449-C175-FA5E-B40B-BCE82CF6F1BF}"/>
                    </a:ext>
                  </a:extLst>
                </p14:cNvPr>
                <p14:cNvContentPartPr/>
                <p14:nvPr/>
              </p14:nvContentPartPr>
              <p14:xfrm>
                <a:off x="844493" y="3413960"/>
                <a:ext cx="196920" cy="1526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041E449-C175-FA5E-B40B-BCE82CF6F1B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35493" y="3405320"/>
                  <a:ext cx="214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1AAF168-7DB1-50DE-CBDA-86E1C5EC9619}"/>
                    </a:ext>
                  </a:extLst>
                </p14:cNvPr>
                <p14:cNvContentPartPr/>
                <p14:nvPr/>
              </p14:nvContentPartPr>
              <p14:xfrm>
                <a:off x="1105133" y="3249800"/>
                <a:ext cx="172800" cy="1792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1AAF168-7DB1-50DE-CBDA-86E1C5EC961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6493" y="3241160"/>
                  <a:ext cx="190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DEF31FF-5CE6-7D7F-B27C-0B9ACF06307C}"/>
                    </a:ext>
                  </a:extLst>
                </p14:cNvPr>
                <p14:cNvContentPartPr/>
                <p14:nvPr/>
              </p14:nvContentPartPr>
              <p14:xfrm>
                <a:off x="1419053" y="4386680"/>
                <a:ext cx="1333800" cy="1958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DEF31FF-5CE6-7D7F-B27C-0B9ACF06307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410053" y="4377680"/>
                  <a:ext cx="1351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BEDD1FE-1008-DE60-2F04-E8743ADAC71F}"/>
                    </a:ext>
                  </a:extLst>
                </p14:cNvPr>
                <p14:cNvContentPartPr/>
                <p14:nvPr/>
              </p14:nvContentPartPr>
              <p14:xfrm>
                <a:off x="2721893" y="4380200"/>
                <a:ext cx="954000" cy="1497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BEDD1FE-1008-DE60-2F04-E8743ADAC71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712893" y="4371560"/>
                  <a:ext cx="971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976C9B6-1DAC-BF45-9ED8-4FC033E4892D}"/>
                    </a:ext>
                  </a:extLst>
                </p14:cNvPr>
                <p14:cNvContentPartPr/>
                <p14:nvPr/>
              </p14:nvContentPartPr>
              <p14:xfrm>
                <a:off x="2532893" y="4162040"/>
                <a:ext cx="139680" cy="1288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976C9B6-1DAC-BF45-9ED8-4FC033E4892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523893" y="4153040"/>
                  <a:ext cx="157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9DF6E82-78CF-0E78-1A71-506A916835A6}"/>
                    </a:ext>
                  </a:extLst>
                </p14:cNvPr>
                <p14:cNvContentPartPr/>
                <p14:nvPr/>
              </p14:nvContentPartPr>
              <p14:xfrm>
                <a:off x="2696693" y="4241240"/>
                <a:ext cx="111240" cy="1231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9DF6E82-78CF-0E78-1A71-506A916835A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687693" y="4232240"/>
                  <a:ext cx="128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5E1AEEC-0428-676C-F52F-C9675BB75CF3}"/>
                    </a:ext>
                  </a:extLst>
                </p14:cNvPr>
                <p14:cNvContentPartPr/>
                <p14:nvPr/>
              </p14:nvContentPartPr>
              <p14:xfrm>
                <a:off x="2621813" y="4063400"/>
                <a:ext cx="122400" cy="975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5E1AEEC-0428-676C-F52F-C9675BB75CF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613173" y="4054760"/>
                  <a:ext cx="140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4A61A7F-F9CF-42E1-780A-A070224AACCC}"/>
                    </a:ext>
                  </a:extLst>
                </p14:cNvPr>
                <p14:cNvContentPartPr/>
                <p14:nvPr/>
              </p14:nvContentPartPr>
              <p14:xfrm>
                <a:off x="3815573" y="4229360"/>
                <a:ext cx="1172880" cy="3096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4A61A7F-F9CF-42E1-780A-A070224AACC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806573" y="4220720"/>
                  <a:ext cx="11905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CC98DFF-ABCD-F75C-A229-E2ADE26DC17D}"/>
                    </a:ext>
                  </a:extLst>
                </p14:cNvPr>
                <p14:cNvContentPartPr/>
                <p14:nvPr/>
              </p14:nvContentPartPr>
              <p14:xfrm>
                <a:off x="5060093" y="4227560"/>
                <a:ext cx="1198440" cy="2196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CC98DFF-ABCD-F75C-A229-E2ADE26DC17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51093" y="4218560"/>
                  <a:ext cx="1216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6F3FE594-ED24-E425-71E2-05A9E54F565F}"/>
                    </a:ext>
                  </a:extLst>
                </p14:cNvPr>
                <p14:cNvContentPartPr/>
                <p14:nvPr/>
              </p14:nvContentPartPr>
              <p14:xfrm>
                <a:off x="4660493" y="4069520"/>
                <a:ext cx="122400" cy="1620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6F3FE594-ED24-E425-71E2-05A9E54F565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651853" y="4060880"/>
                  <a:ext cx="140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B5AC1B3-2E1B-5D19-93FD-17BC1409597D}"/>
                    </a:ext>
                  </a:extLst>
                </p14:cNvPr>
                <p14:cNvContentPartPr/>
                <p14:nvPr/>
              </p14:nvContentPartPr>
              <p14:xfrm>
                <a:off x="4828253" y="4162760"/>
                <a:ext cx="111960" cy="1375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B5AC1B3-2E1B-5D19-93FD-17BC1409597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819613" y="4154120"/>
                  <a:ext cx="129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539BFAB-8700-E354-0625-B581766B94D3}"/>
                    </a:ext>
                  </a:extLst>
                </p14:cNvPr>
                <p14:cNvContentPartPr/>
                <p14:nvPr/>
              </p14:nvContentPartPr>
              <p14:xfrm>
                <a:off x="4764173" y="4032080"/>
                <a:ext cx="83160" cy="910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539BFAB-8700-E354-0625-B581766B94D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755533" y="4023080"/>
                  <a:ext cx="100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4EB76AC-7EDF-8E88-F3A5-C8052789821F}"/>
                    </a:ext>
                  </a:extLst>
                </p14:cNvPr>
                <p14:cNvContentPartPr/>
                <p14:nvPr/>
              </p14:nvContentPartPr>
              <p14:xfrm>
                <a:off x="3015653" y="3572720"/>
                <a:ext cx="594720" cy="23227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4EB76AC-7EDF-8E88-F3A5-C8052789821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06653" y="3564080"/>
                  <a:ext cx="612360" cy="23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2FD53813-A49B-4103-894F-2C8C5F4CB601}"/>
                    </a:ext>
                  </a:extLst>
                </p14:cNvPr>
                <p14:cNvContentPartPr/>
                <p14:nvPr/>
              </p14:nvContentPartPr>
              <p14:xfrm>
                <a:off x="3439013" y="3496760"/>
                <a:ext cx="209520" cy="2041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2FD53813-A49B-4103-894F-2C8C5F4CB60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430373" y="3488120"/>
                  <a:ext cx="227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DFC26BBB-C344-2512-445C-DDA87C6BA3BF}"/>
                    </a:ext>
                  </a:extLst>
                </p14:cNvPr>
                <p14:cNvContentPartPr/>
                <p14:nvPr/>
              </p14:nvContentPartPr>
              <p14:xfrm>
                <a:off x="2460893" y="5866640"/>
                <a:ext cx="619920" cy="2804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DFC26BBB-C344-2512-445C-DDA87C6BA3B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451893" y="5857640"/>
                  <a:ext cx="637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B0BE679-960A-F533-CB46-B354B0931DA3}"/>
                    </a:ext>
                  </a:extLst>
                </p14:cNvPr>
                <p14:cNvContentPartPr/>
                <p14:nvPr/>
              </p14:nvContentPartPr>
              <p14:xfrm>
                <a:off x="2923493" y="5833880"/>
                <a:ext cx="32400" cy="622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B0BE679-960A-F533-CB46-B354B0931DA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914853" y="5825240"/>
                  <a:ext cx="50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8FA2F29-4BE9-5A58-AEA3-952E8D9A8549}"/>
                    </a:ext>
                  </a:extLst>
                </p14:cNvPr>
                <p14:cNvContentPartPr/>
                <p14:nvPr/>
              </p14:nvContentPartPr>
              <p14:xfrm>
                <a:off x="3127973" y="5886080"/>
                <a:ext cx="74520" cy="1450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8FA2F29-4BE9-5A58-AEA3-952E8D9A854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119333" y="5877440"/>
                  <a:ext cx="92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5B99DCF-EB36-7703-3B0A-FC7296260335}"/>
                    </a:ext>
                  </a:extLst>
                </p14:cNvPr>
                <p14:cNvContentPartPr/>
                <p14:nvPr/>
              </p14:nvContentPartPr>
              <p14:xfrm>
                <a:off x="3217973" y="5923160"/>
                <a:ext cx="228600" cy="648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5B99DCF-EB36-7703-3B0A-FC729626033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208973" y="5914160"/>
                  <a:ext cx="246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81AA82E-37D0-2DC5-CA69-A7C756204837}"/>
                    </a:ext>
                  </a:extLst>
                </p14:cNvPr>
                <p14:cNvContentPartPr/>
                <p14:nvPr/>
              </p14:nvContentPartPr>
              <p14:xfrm>
                <a:off x="3537653" y="5836760"/>
                <a:ext cx="141840" cy="1249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81AA82E-37D0-2DC5-CA69-A7C75620483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529013" y="5827760"/>
                  <a:ext cx="159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F0543A8-8FEF-CCDD-7435-A425100BCE20}"/>
                    </a:ext>
                  </a:extLst>
                </p14:cNvPr>
                <p14:cNvContentPartPr/>
                <p14:nvPr/>
              </p14:nvContentPartPr>
              <p14:xfrm>
                <a:off x="3707213" y="5756840"/>
                <a:ext cx="106560" cy="1724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F0543A8-8FEF-CCDD-7435-A425100BCE2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698213" y="5747840"/>
                  <a:ext cx="124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EAE3157-67DE-BECD-8459-D2FE64972C94}"/>
                    </a:ext>
                  </a:extLst>
                </p14:cNvPr>
                <p14:cNvContentPartPr/>
                <p14:nvPr/>
              </p14:nvContentPartPr>
              <p14:xfrm>
                <a:off x="3844013" y="5724080"/>
                <a:ext cx="116280" cy="1911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EAE3157-67DE-BECD-8459-D2FE64972C9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835373" y="5715440"/>
                  <a:ext cx="133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7BC9373-FC59-66E2-359D-FD5134663E2C}"/>
                    </a:ext>
                  </a:extLst>
                </p14:cNvPr>
                <p14:cNvContentPartPr/>
                <p14:nvPr/>
              </p14:nvContentPartPr>
              <p14:xfrm>
                <a:off x="4019693" y="5721200"/>
                <a:ext cx="306360" cy="3477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7BC9373-FC59-66E2-359D-FD5134663E2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10693" y="5712200"/>
                  <a:ext cx="3240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5AC105F-632C-27B6-4F79-0907D4E44AF7}"/>
                    </a:ext>
                  </a:extLst>
                </p14:cNvPr>
                <p14:cNvContentPartPr/>
                <p14:nvPr/>
              </p14:nvContentPartPr>
              <p14:xfrm>
                <a:off x="4310933" y="5738480"/>
                <a:ext cx="9720" cy="75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5AC105F-632C-27B6-4F79-0907D4E44AF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302293" y="5729480"/>
                  <a:ext cx="27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4C78909-B648-54DD-DD12-21C3A7E5C5E1}"/>
                    </a:ext>
                  </a:extLst>
                </p14:cNvPr>
                <p14:cNvContentPartPr/>
                <p14:nvPr/>
              </p14:nvContentPartPr>
              <p14:xfrm>
                <a:off x="4400213" y="5634440"/>
                <a:ext cx="134280" cy="1983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4C78909-B648-54DD-DD12-21C3A7E5C5E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391573" y="5625440"/>
                  <a:ext cx="151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33F9AD4-9AF0-FF56-730A-D51B47041DAF}"/>
                    </a:ext>
                  </a:extLst>
                </p14:cNvPr>
                <p14:cNvContentPartPr/>
                <p14:nvPr/>
              </p14:nvContentPartPr>
              <p14:xfrm>
                <a:off x="4609013" y="5741720"/>
                <a:ext cx="461160" cy="3049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33F9AD4-9AF0-FF56-730A-D51B47041DA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00013" y="5733080"/>
                  <a:ext cx="4788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8EC8744-A312-659E-47AE-A4D46B56819E}"/>
                    </a:ext>
                  </a:extLst>
                </p14:cNvPr>
                <p14:cNvContentPartPr/>
                <p14:nvPr/>
              </p14:nvContentPartPr>
              <p14:xfrm>
                <a:off x="5045333" y="5681600"/>
                <a:ext cx="8640" cy="277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8EC8744-A312-659E-47AE-A4D46B56819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036333" y="5672960"/>
                  <a:ext cx="26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38AFAD7-A670-E279-4913-6634536E12D4}"/>
                    </a:ext>
                  </a:extLst>
                </p14:cNvPr>
                <p14:cNvContentPartPr/>
                <p14:nvPr/>
              </p14:nvContentPartPr>
              <p14:xfrm>
                <a:off x="5152973" y="5608880"/>
                <a:ext cx="315000" cy="2163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38AFAD7-A670-E279-4913-6634536E12D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144333" y="5599880"/>
                  <a:ext cx="332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97A3422-48D7-5C7E-2EF3-B6BB1B8CBE0E}"/>
                    </a:ext>
                  </a:extLst>
                </p14:cNvPr>
                <p14:cNvContentPartPr/>
                <p14:nvPr/>
              </p14:nvContentPartPr>
              <p14:xfrm>
                <a:off x="5621333" y="5693120"/>
                <a:ext cx="133920" cy="17748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97A3422-48D7-5C7E-2EF3-B6BB1B8CBE0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612693" y="5684480"/>
                  <a:ext cx="151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0E51D33-B041-9E64-3C36-24587EF45766}"/>
                    </a:ext>
                  </a:extLst>
                </p14:cNvPr>
                <p14:cNvContentPartPr/>
                <p14:nvPr/>
              </p14:nvContentPartPr>
              <p14:xfrm>
                <a:off x="5753453" y="5740280"/>
                <a:ext cx="142200" cy="1170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0E51D33-B041-9E64-3C36-24587EF4576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44813" y="5731280"/>
                  <a:ext cx="159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185EB9C-FBE9-2A0D-B461-8227BE413A08}"/>
                    </a:ext>
                  </a:extLst>
                </p14:cNvPr>
                <p14:cNvContentPartPr/>
                <p14:nvPr/>
              </p14:nvContentPartPr>
              <p14:xfrm>
                <a:off x="6088613" y="5759000"/>
                <a:ext cx="205560" cy="1324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185EB9C-FBE9-2A0D-B461-8227BE413A0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079973" y="5750000"/>
                  <a:ext cx="223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A120147-ECD4-B18C-8157-D78E61841EAB}"/>
                    </a:ext>
                  </a:extLst>
                </p14:cNvPr>
                <p14:cNvContentPartPr/>
                <p14:nvPr/>
              </p14:nvContentPartPr>
              <p14:xfrm>
                <a:off x="6306053" y="5820920"/>
                <a:ext cx="79200" cy="1375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A120147-ECD4-B18C-8157-D78E61841EA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97413" y="5812280"/>
                  <a:ext cx="96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E5831D79-71A3-1B96-A9D9-C213619FE1A9}"/>
                    </a:ext>
                  </a:extLst>
                </p14:cNvPr>
                <p14:cNvContentPartPr/>
                <p14:nvPr/>
              </p14:nvContentPartPr>
              <p14:xfrm>
                <a:off x="6472733" y="5796080"/>
                <a:ext cx="113760" cy="291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E5831D79-71A3-1B96-A9D9-C213619FE1A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464093" y="5787440"/>
                  <a:ext cx="131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5181AB39-F297-F465-4506-2D2D88251C9E}"/>
                    </a:ext>
                  </a:extLst>
                </p14:cNvPr>
                <p14:cNvContentPartPr/>
                <p14:nvPr/>
              </p14:nvContentPartPr>
              <p14:xfrm>
                <a:off x="6473093" y="5878880"/>
                <a:ext cx="118440" cy="208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5181AB39-F297-F465-4506-2D2D88251C9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64093" y="5869880"/>
                  <a:ext cx="136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E0679E2-69D2-671C-C804-1AF336129B62}"/>
                    </a:ext>
                  </a:extLst>
                </p14:cNvPr>
                <p14:cNvContentPartPr/>
                <p14:nvPr/>
              </p14:nvContentPartPr>
              <p14:xfrm>
                <a:off x="6734093" y="5748200"/>
                <a:ext cx="176040" cy="1407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E0679E2-69D2-671C-C804-1AF336129B6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25453" y="5739560"/>
                  <a:ext cx="193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B9F7494-688C-C0FF-D4AD-83BD4339D9E6}"/>
                    </a:ext>
                  </a:extLst>
                </p14:cNvPr>
                <p14:cNvContentPartPr/>
                <p14:nvPr/>
              </p14:nvContentPartPr>
              <p14:xfrm>
                <a:off x="6960173" y="5797520"/>
                <a:ext cx="127440" cy="1569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B9F7494-688C-C0FF-D4AD-83BD4339D9E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951533" y="5788880"/>
                  <a:ext cx="145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70B724F-D064-1E1D-A798-7B589C70EB89}"/>
                    </a:ext>
                  </a:extLst>
                </p14:cNvPr>
                <p14:cNvContentPartPr/>
                <p14:nvPr/>
              </p14:nvContentPartPr>
              <p14:xfrm>
                <a:off x="7194533" y="5781680"/>
                <a:ext cx="105840" cy="180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70B724F-D064-1E1D-A798-7B589C70EB8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185893" y="5773040"/>
                  <a:ext cx="123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61FBE87-0CB9-DDBD-05A0-645FC1CB226A}"/>
                    </a:ext>
                  </a:extLst>
                </p14:cNvPr>
                <p14:cNvContentPartPr/>
                <p14:nvPr/>
              </p14:nvContentPartPr>
              <p14:xfrm>
                <a:off x="7219373" y="5826320"/>
                <a:ext cx="86400" cy="151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61FBE87-0CB9-DDBD-05A0-645FC1CB226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210373" y="5817320"/>
                  <a:ext cx="104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55AC0BD-7A0B-6329-B6E6-A430DCE5D654}"/>
                    </a:ext>
                  </a:extLst>
                </p14:cNvPr>
                <p14:cNvContentPartPr/>
                <p14:nvPr/>
              </p14:nvContentPartPr>
              <p14:xfrm>
                <a:off x="7445453" y="5767640"/>
                <a:ext cx="164880" cy="882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55AC0BD-7A0B-6329-B6E6-A430DCE5D65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436453" y="5759000"/>
                  <a:ext cx="182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FE6ECB7-4A00-814A-BFB6-9B44F0BE0EEA}"/>
                    </a:ext>
                  </a:extLst>
                </p14:cNvPr>
                <p14:cNvContentPartPr/>
                <p14:nvPr/>
              </p14:nvContentPartPr>
              <p14:xfrm>
                <a:off x="7708973" y="5694200"/>
                <a:ext cx="91800" cy="1155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FE6ECB7-4A00-814A-BFB6-9B44F0BE0EE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699973" y="5685200"/>
                  <a:ext cx="109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26441D2-9147-B59F-7F7F-B43BB403F381}"/>
                    </a:ext>
                  </a:extLst>
                </p14:cNvPr>
                <p14:cNvContentPartPr/>
                <p14:nvPr/>
              </p14:nvContentPartPr>
              <p14:xfrm>
                <a:off x="7932893" y="5749640"/>
                <a:ext cx="93600" cy="1504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26441D2-9147-B59F-7F7F-B43BB403F38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923893" y="5740640"/>
                  <a:ext cx="111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F7BA4CB3-E0A2-F1C6-25DC-99AAB4910543}"/>
                    </a:ext>
                  </a:extLst>
                </p14:cNvPr>
                <p14:cNvContentPartPr/>
                <p14:nvPr/>
              </p14:nvContentPartPr>
              <p14:xfrm>
                <a:off x="8086253" y="5762240"/>
                <a:ext cx="271800" cy="802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F7BA4CB3-E0A2-F1C6-25DC-99AAB491054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077613" y="5753600"/>
                  <a:ext cx="289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5C3A7E1D-D127-3EC9-A6DA-860A98E7A9E2}"/>
                    </a:ext>
                  </a:extLst>
                </p14:cNvPr>
                <p14:cNvContentPartPr/>
                <p14:nvPr/>
              </p14:nvContentPartPr>
              <p14:xfrm>
                <a:off x="8302973" y="5674400"/>
                <a:ext cx="5040" cy="183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5C3A7E1D-D127-3EC9-A6DA-860A98E7A9E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294333" y="5665400"/>
                  <a:ext cx="22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223121B-EB93-8443-885E-DF2945A41B65}"/>
                    </a:ext>
                  </a:extLst>
                </p14:cNvPr>
                <p14:cNvContentPartPr/>
                <p14:nvPr/>
              </p14:nvContentPartPr>
              <p14:xfrm>
                <a:off x="6096533" y="6077240"/>
                <a:ext cx="271440" cy="1350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223121B-EB93-8443-885E-DF2945A41B6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087533" y="6068240"/>
                  <a:ext cx="289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3DA706C-73F8-49A7-1A05-36A171AD4198}"/>
                    </a:ext>
                  </a:extLst>
                </p14:cNvPr>
                <p14:cNvContentPartPr/>
                <p14:nvPr/>
              </p14:nvContentPartPr>
              <p14:xfrm>
                <a:off x="6461213" y="6028640"/>
                <a:ext cx="145800" cy="2646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3DA706C-73F8-49A7-1A05-36A171AD419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452213" y="6020000"/>
                  <a:ext cx="1634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7F4E85C-3686-178C-BBAA-D3D1C0DE31AE}"/>
                    </a:ext>
                  </a:extLst>
                </p14:cNvPr>
                <p14:cNvContentPartPr/>
                <p14:nvPr/>
              </p14:nvContentPartPr>
              <p14:xfrm>
                <a:off x="6724733" y="6180920"/>
                <a:ext cx="21240" cy="871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7F4E85C-3686-178C-BBAA-D3D1C0DE31A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716093" y="6171920"/>
                  <a:ext cx="38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0F38A9D-E236-2BC1-125B-90AB483AFAF0}"/>
                    </a:ext>
                  </a:extLst>
                </p14:cNvPr>
                <p14:cNvContentPartPr/>
                <p14:nvPr/>
              </p14:nvContentPartPr>
              <p14:xfrm>
                <a:off x="6834173" y="5952320"/>
                <a:ext cx="526320" cy="2487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0F38A9D-E236-2BC1-125B-90AB483AFAF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825173" y="5943680"/>
                  <a:ext cx="543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1D1084D2-0EBF-1605-743F-E8025C36E31C}"/>
                    </a:ext>
                  </a:extLst>
                </p14:cNvPr>
                <p14:cNvContentPartPr/>
                <p14:nvPr/>
              </p14:nvContentPartPr>
              <p14:xfrm>
                <a:off x="7227293" y="5942960"/>
                <a:ext cx="12600" cy="252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1D1084D2-0EBF-1605-743F-E8025C36E31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218293" y="5933960"/>
                  <a:ext cx="30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FF34BCB-7134-C0CD-9C2E-2717E5AC8052}"/>
                    </a:ext>
                  </a:extLst>
                </p14:cNvPr>
                <p14:cNvContentPartPr/>
                <p14:nvPr/>
              </p14:nvContentPartPr>
              <p14:xfrm>
                <a:off x="7536533" y="5960240"/>
                <a:ext cx="600840" cy="2437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FF34BCB-7134-C0CD-9C2E-2717E5AC805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527893" y="5951240"/>
                  <a:ext cx="618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5F91C7E-8345-28BC-34F3-7C83E96A06A3}"/>
                    </a:ext>
                  </a:extLst>
                </p14:cNvPr>
                <p14:cNvContentPartPr/>
                <p14:nvPr/>
              </p14:nvContentPartPr>
              <p14:xfrm>
                <a:off x="8001293" y="5940080"/>
                <a:ext cx="2520" cy="187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5F91C7E-8345-28BC-34F3-7C83E96A06A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992653" y="5931440"/>
                  <a:ext cx="20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02D4BAC-3AC1-D1B4-6728-D3FBF881150E}"/>
                    </a:ext>
                  </a:extLst>
                </p14:cNvPr>
                <p14:cNvContentPartPr/>
                <p14:nvPr/>
              </p14:nvContentPartPr>
              <p14:xfrm>
                <a:off x="6235133" y="6387560"/>
                <a:ext cx="137880" cy="1926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02D4BAC-3AC1-D1B4-6728-D3FBF881150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26133" y="6378560"/>
                  <a:ext cx="155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61D034B-BA5F-5E7D-BCED-1FC33B94FEEB}"/>
                    </a:ext>
                  </a:extLst>
                </p14:cNvPr>
                <p14:cNvContentPartPr/>
                <p14:nvPr/>
              </p14:nvContentPartPr>
              <p14:xfrm>
                <a:off x="6276893" y="6447320"/>
                <a:ext cx="118440" cy="75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61D034B-BA5F-5E7D-BCED-1FC33B94FEE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268253" y="6438680"/>
                  <a:ext cx="136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0103169-F4F1-FC35-250B-6A19AB842263}"/>
                    </a:ext>
                  </a:extLst>
                </p14:cNvPr>
                <p14:cNvContentPartPr/>
                <p14:nvPr/>
              </p14:nvContentPartPr>
              <p14:xfrm>
                <a:off x="6326573" y="6287840"/>
                <a:ext cx="98280" cy="3495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0103169-F4F1-FC35-250B-6A19AB84226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317933" y="6279200"/>
                  <a:ext cx="115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43C50C8-E3EC-12CF-2126-8A8B32A3162A}"/>
                    </a:ext>
                  </a:extLst>
                </p14:cNvPr>
                <p14:cNvContentPartPr/>
                <p14:nvPr/>
              </p14:nvContentPartPr>
              <p14:xfrm>
                <a:off x="6477773" y="6335000"/>
                <a:ext cx="54360" cy="2008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43C50C8-E3EC-12CF-2126-8A8B32A3162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469133" y="6326000"/>
                  <a:ext cx="72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5D7A138-B9C1-DA8D-4CAE-775456E181C7}"/>
                    </a:ext>
                  </a:extLst>
                </p14:cNvPr>
                <p14:cNvContentPartPr/>
                <p14:nvPr/>
              </p14:nvContentPartPr>
              <p14:xfrm>
                <a:off x="6496853" y="6456680"/>
                <a:ext cx="47160" cy="140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5D7A138-B9C1-DA8D-4CAE-775456E181C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487853" y="6448040"/>
                  <a:ext cx="64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3B1E70E-C104-72AD-E492-6CCC693B8AFF}"/>
                    </a:ext>
                  </a:extLst>
                </p14:cNvPr>
                <p14:cNvContentPartPr/>
                <p14:nvPr/>
              </p14:nvContentPartPr>
              <p14:xfrm>
                <a:off x="6581093" y="6428960"/>
                <a:ext cx="119520" cy="874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3B1E70E-C104-72AD-E492-6CCC693B8AF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572093" y="6419960"/>
                  <a:ext cx="137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98F19C6-24AF-EFBD-7EE3-555CF1EDDEE2}"/>
                    </a:ext>
                  </a:extLst>
                </p14:cNvPr>
                <p14:cNvContentPartPr/>
                <p14:nvPr/>
              </p14:nvContentPartPr>
              <p14:xfrm>
                <a:off x="6744533" y="6405560"/>
                <a:ext cx="112320" cy="964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98F19C6-24AF-EFBD-7EE3-555CF1EDDEE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735893" y="6396560"/>
                  <a:ext cx="129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26A33377-4530-1253-DB66-BFC1F2582D3D}"/>
                    </a:ext>
                  </a:extLst>
                </p14:cNvPr>
                <p14:cNvContentPartPr/>
                <p14:nvPr/>
              </p14:nvContentPartPr>
              <p14:xfrm>
                <a:off x="6883853" y="6433280"/>
                <a:ext cx="31320" cy="507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26A33377-4530-1253-DB66-BFC1F2582D3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875213" y="6424280"/>
                  <a:ext cx="48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0CBF246A-1DA2-BABB-7772-5B329B869874}"/>
                    </a:ext>
                  </a:extLst>
                </p14:cNvPr>
                <p14:cNvContentPartPr/>
                <p14:nvPr/>
              </p14:nvContentPartPr>
              <p14:xfrm>
                <a:off x="7004813" y="6333200"/>
                <a:ext cx="75600" cy="1504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0CBF246A-1DA2-BABB-7772-5B329B86987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996173" y="6324560"/>
                  <a:ext cx="93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FAC4EB82-3098-1355-F9FC-480E136AC540}"/>
                    </a:ext>
                  </a:extLst>
                </p14:cNvPr>
                <p14:cNvContentPartPr/>
                <p14:nvPr/>
              </p14:nvContentPartPr>
              <p14:xfrm>
                <a:off x="7134053" y="6289640"/>
                <a:ext cx="186840" cy="1933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FAC4EB82-3098-1355-F9FC-480E136AC54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125413" y="6280640"/>
                  <a:ext cx="204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22AF56E9-C5E2-410D-F4EA-0E723685D34F}"/>
                    </a:ext>
                  </a:extLst>
                </p14:cNvPr>
                <p14:cNvContentPartPr/>
                <p14:nvPr/>
              </p14:nvContentPartPr>
              <p14:xfrm>
                <a:off x="6937493" y="6317000"/>
                <a:ext cx="1800" cy="61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22AF56E9-C5E2-410D-F4EA-0E723685D34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928853" y="6308360"/>
                  <a:ext cx="19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90BE7CFD-2C51-DDAA-288A-03DDA150FD2A}"/>
                    </a:ext>
                  </a:extLst>
                </p14:cNvPr>
                <p14:cNvContentPartPr/>
                <p14:nvPr/>
              </p14:nvContentPartPr>
              <p14:xfrm>
                <a:off x="7467773" y="6288560"/>
                <a:ext cx="44640" cy="1821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90BE7CFD-2C51-DDAA-288A-03DDA150FD2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459133" y="6279920"/>
                  <a:ext cx="62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84E0BA0-DCE5-529B-D798-371AB2745AF4}"/>
                    </a:ext>
                  </a:extLst>
                </p14:cNvPr>
                <p14:cNvContentPartPr/>
                <p14:nvPr/>
              </p14:nvContentPartPr>
              <p14:xfrm>
                <a:off x="7556693" y="6360560"/>
                <a:ext cx="131760" cy="1098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84E0BA0-DCE5-529B-D798-371AB2745AF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548053" y="6351560"/>
                  <a:ext cx="149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162142F-08CA-39AF-2A9B-147A47A2CB18}"/>
                    </a:ext>
                  </a:extLst>
                </p14:cNvPr>
                <p14:cNvContentPartPr/>
                <p14:nvPr/>
              </p14:nvContentPartPr>
              <p14:xfrm>
                <a:off x="7703933" y="6239600"/>
                <a:ext cx="111240" cy="2311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162142F-08CA-39AF-2A9B-147A47A2CB1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695293" y="6230600"/>
                  <a:ext cx="128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D918548-2816-0EF2-CDEF-C6E4968FAAAD}"/>
                    </a:ext>
                  </a:extLst>
                </p14:cNvPr>
                <p14:cNvContentPartPr/>
                <p14:nvPr/>
              </p14:nvContentPartPr>
              <p14:xfrm>
                <a:off x="7912013" y="6192440"/>
                <a:ext cx="48240" cy="2790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D918548-2816-0EF2-CDEF-C6E4968FAAA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03013" y="6183800"/>
                  <a:ext cx="65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8F9F11B-03ED-07CB-7527-EA2530C1EF8F}"/>
                    </a:ext>
                  </a:extLst>
                </p14:cNvPr>
                <p14:cNvContentPartPr/>
                <p14:nvPr/>
              </p14:nvContentPartPr>
              <p14:xfrm>
                <a:off x="7936853" y="1701267"/>
                <a:ext cx="22320" cy="2635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8F9F11B-03ED-07CB-7527-EA2530C1EF8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927853" y="1692627"/>
                  <a:ext cx="39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FCC0046-47BE-FDAD-B80E-0220AF725BCA}"/>
                    </a:ext>
                  </a:extLst>
                </p14:cNvPr>
                <p14:cNvContentPartPr/>
                <p14:nvPr/>
              </p14:nvContentPartPr>
              <p14:xfrm>
                <a:off x="7819133" y="1614867"/>
                <a:ext cx="280080" cy="3304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FCC0046-47BE-FDAD-B80E-0220AF725BC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810133" y="1605867"/>
                  <a:ext cx="2977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5B7C84B-F0E2-044D-FE1B-A4CC93715046}"/>
                    </a:ext>
                  </a:extLst>
                </p14:cNvPr>
                <p14:cNvContentPartPr/>
                <p14:nvPr/>
              </p14:nvContentPartPr>
              <p14:xfrm>
                <a:off x="8211893" y="1450347"/>
                <a:ext cx="6120" cy="1810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5B7C84B-F0E2-044D-FE1B-A4CC9371504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203253" y="1441347"/>
                  <a:ext cx="23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23610C8-47CF-75AF-1101-C040C234C204}"/>
                    </a:ext>
                  </a:extLst>
                </p14:cNvPr>
                <p14:cNvContentPartPr/>
                <p14:nvPr/>
              </p14:nvContentPartPr>
              <p14:xfrm>
                <a:off x="8247533" y="1596867"/>
                <a:ext cx="125280" cy="3488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23610C8-47CF-75AF-1101-C040C234C20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238533" y="1587867"/>
                  <a:ext cx="1429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39CAEC2-5ADD-BF57-DAE2-C75CA09A0481}"/>
                    </a:ext>
                  </a:extLst>
                </p14:cNvPr>
                <p14:cNvContentPartPr/>
                <p14:nvPr/>
              </p14:nvContentPartPr>
              <p14:xfrm>
                <a:off x="8395133" y="1668867"/>
                <a:ext cx="82800" cy="2012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39CAEC2-5ADD-BF57-DAE2-C75CA09A048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386133" y="1659867"/>
                  <a:ext cx="100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1DEEC07-A596-129C-C53D-2EB08BBF1482}"/>
                    </a:ext>
                  </a:extLst>
                </p14:cNvPr>
                <p14:cNvContentPartPr/>
                <p14:nvPr/>
              </p14:nvContentPartPr>
              <p14:xfrm>
                <a:off x="8521493" y="1790547"/>
                <a:ext cx="114840" cy="1558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1DEEC07-A596-129C-C53D-2EB08BBF148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512853" y="1781547"/>
                  <a:ext cx="132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D039845-68CB-A7D3-CC94-CDE0C331D013}"/>
                    </a:ext>
                  </a:extLst>
                </p14:cNvPr>
                <p14:cNvContentPartPr/>
                <p14:nvPr/>
              </p14:nvContentPartPr>
              <p14:xfrm>
                <a:off x="8646053" y="1593267"/>
                <a:ext cx="131040" cy="407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D039845-68CB-A7D3-CC94-CDE0C331D01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637413" y="1584267"/>
                  <a:ext cx="1486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94EF270-0F8A-AF8B-FFD4-2EA5E0829F9E}"/>
                    </a:ext>
                  </a:extLst>
                </p14:cNvPr>
                <p14:cNvContentPartPr/>
                <p14:nvPr/>
              </p14:nvContentPartPr>
              <p14:xfrm>
                <a:off x="8900933" y="1764627"/>
                <a:ext cx="176040" cy="277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94EF270-0F8A-AF8B-FFD4-2EA5E0829F9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892293" y="1755627"/>
                  <a:ext cx="193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72AB687-852E-7AFC-0A83-898569A168DA}"/>
                    </a:ext>
                  </a:extLst>
                </p14:cNvPr>
                <p14:cNvContentPartPr/>
                <p14:nvPr/>
              </p14:nvContentPartPr>
              <p14:xfrm>
                <a:off x="8915693" y="1832667"/>
                <a:ext cx="140760" cy="82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72AB687-852E-7AFC-0A83-898569A168D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07053" y="1824027"/>
                  <a:ext cx="158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4F4E5A3-B001-2DE5-066C-60CE1E7DA6D9}"/>
                    </a:ext>
                  </a:extLst>
                </p14:cNvPr>
                <p14:cNvContentPartPr/>
                <p14:nvPr/>
              </p14:nvContentPartPr>
              <p14:xfrm>
                <a:off x="9275333" y="1671387"/>
                <a:ext cx="120960" cy="3430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4F4E5A3-B001-2DE5-066C-60CE1E7DA6D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266693" y="1662747"/>
                  <a:ext cx="1386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56358A6-B98C-C2A0-6D13-EDBCFABD78A9}"/>
                    </a:ext>
                  </a:extLst>
                </p14:cNvPr>
                <p14:cNvContentPartPr/>
                <p14:nvPr/>
              </p14:nvContentPartPr>
              <p14:xfrm>
                <a:off x="9413933" y="1762827"/>
                <a:ext cx="172800" cy="212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56358A6-B98C-C2A0-6D13-EDBCFABD78A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404933" y="1754187"/>
                  <a:ext cx="190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DA0B6D7-708C-1076-BB0D-E79F9B7331CD}"/>
                    </a:ext>
                  </a:extLst>
                </p14:cNvPr>
                <p14:cNvContentPartPr/>
                <p14:nvPr/>
              </p14:nvContentPartPr>
              <p14:xfrm>
                <a:off x="9669893" y="1729707"/>
                <a:ext cx="17280" cy="104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DA0B6D7-708C-1076-BB0D-E79F9B7331C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661253" y="1721067"/>
                  <a:ext cx="34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0C6F215-8C3D-35BB-3A2F-5069708A8680}"/>
                    </a:ext>
                  </a:extLst>
                </p14:cNvPr>
                <p14:cNvContentPartPr/>
                <p14:nvPr/>
              </p14:nvContentPartPr>
              <p14:xfrm>
                <a:off x="9830093" y="1582827"/>
                <a:ext cx="165240" cy="2469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0C6F215-8C3D-35BB-3A2F-5069708A868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821093" y="1574187"/>
                  <a:ext cx="182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FDE57CC-56F1-AB43-6BC6-5F0A5A94ED0B}"/>
                    </a:ext>
                  </a:extLst>
                </p14:cNvPr>
                <p14:cNvContentPartPr/>
                <p14:nvPr/>
              </p14:nvContentPartPr>
              <p14:xfrm>
                <a:off x="10090733" y="1596867"/>
                <a:ext cx="33480" cy="2023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FDE57CC-56F1-AB43-6BC6-5F0A5A94ED0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082093" y="1588227"/>
                  <a:ext cx="51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67637AF-EBC4-63A2-2552-2868ED3F2027}"/>
                    </a:ext>
                  </a:extLst>
                </p14:cNvPr>
                <p14:cNvContentPartPr/>
                <p14:nvPr/>
              </p14:nvContentPartPr>
              <p14:xfrm>
                <a:off x="10033133" y="1599387"/>
                <a:ext cx="167760" cy="961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67637AF-EBC4-63A2-2552-2868ED3F202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024133" y="1590387"/>
                  <a:ext cx="185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ECE123B-FD5B-037E-409E-AA2818D58EF2}"/>
                    </a:ext>
                  </a:extLst>
                </p14:cNvPr>
                <p14:cNvContentPartPr/>
                <p14:nvPr/>
              </p14:nvContentPartPr>
              <p14:xfrm>
                <a:off x="10241213" y="1582107"/>
                <a:ext cx="84960" cy="2178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ECE123B-FD5B-037E-409E-AA2818D58EF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232573" y="1573467"/>
                  <a:ext cx="102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62A9D34-9BFF-17B4-F230-5073AE37D1C8}"/>
                    </a:ext>
                  </a:extLst>
                </p14:cNvPr>
                <p14:cNvContentPartPr/>
                <p14:nvPr/>
              </p14:nvContentPartPr>
              <p14:xfrm>
                <a:off x="10336973" y="1730427"/>
                <a:ext cx="142920" cy="90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62A9D34-9BFF-17B4-F230-5073AE37D1C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327973" y="1721427"/>
                  <a:ext cx="160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B56FD30-6545-DBF8-E028-7D67D15A55E3}"/>
                    </a:ext>
                  </a:extLst>
                </p14:cNvPr>
                <p14:cNvContentPartPr/>
                <p14:nvPr/>
              </p14:nvContentPartPr>
              <p14:xfrm>
                <a:off x="10340213" y="1734387"/>
                <a:ext cx="158760" cy="2293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B56FD30-6545-DBF8-E028-7D67D15A55E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331213" y="1725387"/>
                  <a:ext cx="176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C10FCDE-ABE4-73F7-8A1B-95F422B06001}"/>
                    </a:ext>
                  </a:extLst>
                </p14:cNvPr>
                <p14:cNvContentPartPr/>
                <p14:nvPr/>
              </p14:nvContentPartPr>
              <p14:xfrm>
                <a:off x="10695533" y="1681467"/>
                <a:ext cx="192240" cy="367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C10FCDE-ABE4-73F7-8A1B-95F422B0600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686893" y="1672467"/>
                  <a:ext cx="209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0AF7BB2-9D89-B86B-141A-CF2E7FD26269}"/>
                    </a:ext>
                  </a:extLst>
                </p14:cNvPr>
                <p14:cNvContentPartPr/>
                <p14:nvPr/>
              </p14:nvContentPartPr>
              <p14:xfrm>
                <a:off x="11043653" y="1605867"/>
                <a:ext cx="266400" cy="183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0AF7BB2-9D89-B86B-141A-CF2E7FD2626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035013" y="1596867"/>
                  <a:ext cx="284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C105B23-9AA2-3829-FCE3-5DD89EF47B90}"/>
                    </a:ext>
                  </a:extLst>
                </p14:cNvPr>
                <p14:cNvContentPartPr/>
                <p14:nvPr/>
              </p14:nvContentPartPr>
              <p14:xfrm>
                <a:off x="11380613" y="1720347"/>
                <a:ext cx="202320" cy="424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C105B23-9AA2-3829-FCE3-5DD89EF47B9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371613" y="1711707"/>
                  <a:ext cx="219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FA46927-8632-74B8-BFE2-C2681E5CB514}"/>
                    </a:ext>
                  </a:extLst>
                </p14:cNvPr>
                <p14:cNvContentPartPr/>
                <p14:nvPr/>
              </p14:nvContentPartPr>
              <p14:xfrm>
                <a:off x="11326253" y="1789107"/>
                <a:ext cx="238320" cy="19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FA46927-8632-74B8-BFE2-C2681E5CB51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317613" y="1780467"/>
                  <a:ext cx="255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E480B3C-EF37-5089-8D92-9E9BB88EFB7A}"/>
                    </a:ext>
                  </a:extLst>
                </p14:cNvPr>
                <p14:cNvContentPartPr/>
                <p14:nvPr/>
              </p14:nvContentPartPr>
              <p14:xfrm>
                <a:off x="11498333" y="1490667"/>
                <a:ext cx="7200" cy="110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E480B3C-EF37-5089-8D92-9E9BB88EFB7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489333" y="1482027"/>
                  <a:ext cx="24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972DB0E-6DC7-30B3-5079-E1BC5462D790}"/>
                    </a:ext>
                  </a:extLst>
                </p14:cNvPr>
                <p14:cNvContentPartPr/>
                <p14:nvPr/>
              </p14:nvContentPartPr>
              <p14:xfrm>
                <a:off x="11477813" y="1654107"/>
                <a:ext cx="21960" cy="16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972DB0E-6DC7-30B3-5079-E1BC5462D79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468813" y="1645467"/>
                  <a:ext cx="3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4AA6A26-DCF1-3B71-2000-753E1EC43E38}"/>
                    </a:ext>
                  </a:extLst>
                </p14:cNvPr>
                <p14:cNvContentPartPr/>
                <p14:nvPr/>
              </p14:nvContentPartPr>
              <p14:xfrm>
                <a:off x="11440373" y="1696227"/>
                <a:ext cx="47520" cy="34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4AA6A26-DCF1-3B71-2000-753E1EC43E3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431373" y="1687587"/>
                  <a:ext cx="65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17A9E90-9730-E638-9C45-A18B57BEC3E1}"/>
                    </a:ext>
                  </a:extLst>
                </p14:cNvPr>
                <p14:cNvContentPartPr/>
                <p14:nvPr/>
              </p14:nvContentPartPr>
              <p14:xfrm>
                <a:off x="11694893" y="1600827"/>
                <a:ext cx="237600" cy="2408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17A9E90-9730-E638-9C45-A18B57BEC3E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685893" y="1592187"/>
                  <a:ext cx="2552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6E66A33-C06F-E9B8-3838-3009534D69A1}"/>
                    </a:ext>
                  </a:extLst>
                </p14:cNvPr>
                <p14:cNvContentPartPr/>
                <p14:nvPr/>
              </p14:nvContentPartPr>
              <p14:xfrm>
                <a:off x="8030813" y="2308947"/>
                <a:ext cx="241200" cy="140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6E66A33-C06F-E9B8-3838-3009534D69A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021813" y="2299947"/>
                  <a:ext cx="258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C26B5A2-39B1-9F31-2BCF-BD64FB3A0473}"/>
                    </a:ext>
                  </a:extLst>
                </p14:cNvPr>
                <p14:cNvContentPartPr/>
                <p14:nvPr/>
              </p14:nvContentPartPr>
              <p14:xfrm>
                <a:off x="8037653" y="2373747"/>
                <a:ext cx="234720" cy="39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C26B5A2-39B1-9F31-2BCF-BD64FB3A047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028653" y="2364747"/>
                  <a:ext cx="252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C371F26-DBAB-1842-6928-564C6844E2F2}"/>
                    </a:ext>
                  </a:extLst>
                </p14:cNvPr>
                <p14:cNvContentPartPr/>
                <p14:nvPr/>
              </p14:nvContentPartPr>
              <p14:xfrm>
                <a:off x="8320253" y="2243427"/>
                <a:ext cx="129240" cy="174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C371F26-DBAB-1842-6928-564C6844E2F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311613" y="2234427"/>
                  <a:ext cx="146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8C92CC2-7648-ECCC-CB0A-BF99341D6C02}"/>
                    </a:ext>
                  </a:extLst>
                </p14:cNvPr>
                <p14:cNvContentPartPr/>
                <p14:nvPr/>
              </p14:nvContentPartPr>
              <p14:xfrm>
                <a:off x="9728933" y="2195907"/>
                <a:ext cx="166680" cy="2962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8C92CC2-7648-ECCC-CB0A-BF99341D6C0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720293" y="2186907"/>
                  <a:ext cx="184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5BE9422-76CE-6639-FA76-A02DC478BB6D}"/>
                    </a:ext>
                  </a:extLst>
                </p14:cNvPr>
                <p14:cNvContentPartPr/>
                <p14:nvPr/>
              </p14:nvContentPartPr>
              <p14:xfrm>
                <a:off x="9965813" y="2277987"/>
                <a:ext cx="124200" cy="1486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5BE9422-76CE-6639-FA76-A02DC478BB6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957173" y="2269347"/>
                  <a:ext cx="141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544A81C-E3F4-A0B2-F141-826FDD4616DE}"/>
                    </a:ext>
                  </a:extLst>
                </p14:cNvPr>
                <p14:cNvContentPartPr/>
                <p14:nvPr/>
              </p14:nvContentPartPr>
              <p14:xfrm>
                <a:off x="10234733" y="2257827"/>
                <a:ext cx="11520" cy="1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544A81C-E3F4-A0B2-F141-826FDD4616D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226093" y="2249187"/>
                  <a:ext cx="29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E2C44E2-70F5-C19B-AB89-175D54C37019}"/>
                    </a:ext>
                  </a:extLst>
                </p14:cNvPr>
                <p14:cNvContentPartPr/>
                <p14:nvPr/>
              </p14:nvContentPartPr>
              <p14:xfrm>
                <a:off x="10357493" y="2101587"/>
                <a:ext cx="162360" cy="2152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E2C44E2-70F5-C19B-AB89-175D54C3701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348853" y="2092947"/>
                  <a:ext cx="180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8A1D69F-5746-5F31-DBD8-AF827EE23D99}"/>
                    </a:ext>
                  </a:extLst>
                </p14:cNvPr>
                <p14:cNvContentPartPr/>
                <p14:nvPr/>
              </p14:nvContentPartPr>
              <p14:xfrm>
                <a:off x="10597973" y="2112387"/>
                <a:ext cx="61920" cy="178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8A1D69F-5746-5F31-DBD8-AF827EE23D9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589333" y="2103747"/>
                  <a:ext cx="79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862F587-5F56-4176-98B0-70617C0D67C4}"/>
                    </a:ext>
                  </a:extLst>
                </p14:cNvPr>
                <p14:cNvContentPartPr/>
                <p14:nvPr/>
              </p14:nvContentPartPr>
              <p14:xfrm>
                <a:off x="10555133" y="2079267"/>
                <a:ext cx="185040" cy="1170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862F587-5F56-4176-98B0-70617C0D67C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546493" y="2070267"/>
                  <a:ext cx="202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A89973A-0D88-905C-B2C3-59CB60FCAAD5}"/>
                    </a:ext>
                  </a:extLst>
                </p14:cNvPr>
                <p14:cNvContentPartPr/>
                <p14:nvPr/>
              </p14:nvContentPartPr>
              <p14:xfrm>
                <a:off x="10739093" y="2055147"/>
                <a:ext cx="86760" cy="229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A89973A-0D88-905C-B2C3-59CB60FCAAD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730453" y="2046147"/>
                  <a:ext cx="104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8A4F071-0E9D-44C6-0ABA-4BBD3662ABB5}"/>
                    </a:ext>
                  </a:extLst>
                </p14:cNvPr>
                <p14:cNvContentPartPr/>
                <p14:nvPr/>
              </p14:nvContentPartPr>
              <p14:xfrm>
                <a:off x="10880573" y="2209587"/>
                <a:ext cx="103680" cy="1868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8A4F071-0E9D-44C6-0ABA-4BBD3662ABB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871573" y="2200947"/>
                  <a:ext cx="121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2E10567-4114-A4AA-E384-94A55BC72B60}"/>
                    </a:ext>
                  </a:extLst>
                </p14:cNvPr>
                <p14:cNvContentPartPr/>
                <p14:nvPr/>
              </p14:nvContentPartPr>
              <p14:xfrm>
                <a:off x="7865933" y="2728707"/>
                <a:ext cx="114840" cy="2721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2E10567-4114-A4AA-E384-94A55BC72B6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857293" y="2719707"/>
                  <a:ext cx="1324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9E1DA11-339B-4AE2-3B80-4843648141EF}"/>
                    </a:ext>
                  </a:extLst>
                </p14:cNvPr>
                <p14:cNvContentPartPr/>
                <p14:nvPr/>
              </p14:nvContentPartPr>
              <p14:xfrm>
                <a:off x="8026133" y="2852187"/>
                <a:ext cx="113760" cy="1242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9E1DA11-339B-4AE2-3B80-4843648141E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017493" y="2843547"/>
                  <a:ext cx="131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71EC089-5716-131E-140C-EA8F0170C1A8}"/>
                    </a:ext>
                  </a:extLst>
                </p14:cNvPr>
                <p14:cNvContentPartPr/>
                <p14:nvPr/>
              </p14:nvContentPartPr>
              <p14:xfrm>
                <a:off x="8174813" y="2699907"/>
                <a:ext cx="277200" cy="2610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71EC089-5716-131E-140C-EA8F0170C1A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165813" y="2691267"/>
                  <a:ext cx="294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181EC15-27D2-736C-CDCF-74F0B7280F9B}"/>
                    </a:ext>
                  </a:extLst>
                </p14:cNvPr>
                <p14:cNvContentPartPr/>
                <p14:nvPr/>
              </p14:nvContentPartPr>
              <p14:xfrm>
                <a:off x="8860973" y="2818347"/>
                <a:ext cx="195840" cy="277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181EC15-27D2-736C-CDCF-74F0B7280F9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852333" y="2809347"/>
                  <a:ext cx="213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B0A7321-4E7C-306C-29EE-1E4B8D00E0AB}"/>
                    </a:ext>
                  </a:extLst>
                </p14:cNvPr>
                <p14:cNvContentPartPr/>
                <p14:nvPr/>
              </p14:nvContentPartPr>
              <p14:xfrm>
                <a:off x="8866733" y="2937867"/>
                <a:ext cx="158400" cy="133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B0A7321-4E7C-306C-29EE-1E4B8D00E0A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858093" y="2929227"/>
                  <a:ext cx="176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D131813-C7E8-AF76-8A26-F230540CBAF3}"/>
                    </a:ext>
                  </a:extLst>
                </p14:cNvPr>
                <p14:cNvContentPartPr/>
                <p14:nvPr/>
              </p14:nvContentPartPr>
              <p14:xfrm>
                <a:off x="10386653" y="2406867"/>
                <a:ext cx="779040" cy="428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D131813-C7E8-AF76-8A26-F230540CBAF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378013" y="2397867"/>
                  <a:ext cx="796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E5C8E1C-4563-0BE4-9E4F-B24E92D97060}"/>
                    </a:ext>
                  </a:extLst>
                </p14:cNvPr>
                <p14:cNvContentPartPr/>
                <p14:nvPr/>
              </p14:nvContentPartPr>
              <p14:xfrm>
                <a:off x="9393053" y="2703867"/>
                <a:ext cx="273960" cy="2084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E5C8E1C-4563-0BE4-9E4F-B24E92D9706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384413" y="2694867"/>
                  <a:ext cx="291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C8F227D-C62A-0D70-2794-4654DBAE110E}"/>
                    </a:ext>
                  </a:extLst>
                </p14:cNvPr>
                <p14:cNvContentPartPr/>
                <p14:nvPr/>
              </p14:nvContentPartPr>
              <p14:xfrm>
                <a:off x="9694013" y="2734107"/>
                <a:ext cx="202320" cy="110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C8F227D-C62A-0D70-2794-4654DBAE110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685013" y="2725107"/>
                  <a:ext cx="219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806CEA2-49C5-2098-10CF-D2599854435E}"/>
                    </a:ext>
                  </a:extLst>
                </p14:cNvPr>
                <p14:cNvContentPartPr/>
                <p14:nvPr/>
              </p14:nvContentPartPr>
              <p14:xfrm>
                <a:off x="9921173" y="2610987"/>
                <a:ext cx="105480" cy="2023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806CEA2-49C5-2098-10CF-D2599854435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912173" y="2602347"/>
                  <a:ext cx="123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16B40F4-23B1-0D2C-1392-81CB3EE49C45}"/>
                    </a:ext>
                  </a:extLst>
                </p14:cNvPr>
                <p14:cNvContentPartPr/>
                <p14:nvPr/>
              </p14:nvContentPartPr>
              <p14:xfrm>
                <a:off x="10101533" y="2676147"/>
                <a:ext cx="586800" cy="3207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16B40F4-23B1-0D2C-1392-81CB3EE49C4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092893" y="2667507"/>
                  <a:ext cx="6044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237D2AE-864C-700B-D4CF-F397A6A3C938}"/>
                    </a:ext>
                  </a:extLst>
                </p14:cNvPr>
                <p14:cNvContentPartPr/>
                <p14:nvPr/>
              </p14:nvContentPartPr>
              <p14:xfrm>
                <a:off x="10771853" y="2636547"/>
                <a:ext cx="144000" cy="1249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237D2AE-864C-700B-D4CF-F397A6A3C93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762853" y="2627907"/>
                  <a:ext cx="161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02C1755-A54D-F269-91F1-432DA0E24726}"/>
                    </a:ext>
                  </a:extLst>
                </p14:cNvPr>
                <p14:cNvContentPartPr/>
                <p14:nvPr/>
              </p14:nvContentPartPr>
              <p14:xfrm>
                <a:off x="10781933" y="2715747"/>
                <a:ext cx="134280" cy="57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02C1755-A54D-F269-91F1-432DA0E2472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773293" y="2706747"/>
                  <a:ext cx="151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CDDD83E-C724-0717-0B09-91BF145ABA32}"/>
                    </a:ext>
                  </a:extLst>
                </p14:cNvPr>
                <p14:cNvContentPartPr/>
                <p14:nvPr/>
              </p14:nvContentPartPr>
              <p14:xfrm>
                <a:off x="10964453" y="2644467"/>
                <a:ext cx="143280" cy="2988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CDDD83E-C724-0717-0B09-91BF145ABA3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955453" y="2635827"/>
                  <a:ext cx="1609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45B3F12-7933-7602-C0EB-142E399401EE}"/>
                    </a:ext>
                  </a:extLst>
                </p14:cNvPr>
                <p14:cNvContentPartPr/>
                <p14:nvPr/>
              </p14:nvContentPartPr>
              <p14:xfrm>
                <a:off x="11148053" y="2627547"/>
                <a:ext cx="82080" cy="1404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45B3F12-7933-7602-C0EB-142E399401E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139053" y="2618547"/>
                  <a:ext cx="99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0386C30-6391-222A-E32E-907F2127BC30}"/>
                    </a:ext>
                  </a:extLst>
                </p14:cNvPr>
                <p14:cNvContentPartPr/>
                <p14:nvPr/>
              </p14:nvContentPartPr>
              <p14:xfrm>
                <a:off x="11235893" y="2633667"/>
                <a:ext cx="75960" cy="1062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0386C30-6391-222A-E32E-907F2127BC3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227253" y="2625027"/>
                  <a:ext cx="93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B4B6197-643A-1F06-E096-BC5D5B9FA40D}"/>
                    </a:ext>
                  </a:extLst>
                </p14:cNvPr>
                <p14:cNvContentPartPr/>
                <p14:nvPr/>
              </p14:nvContentPartPr>
              <p14:xfrm>
                <a:off x="11371973" y="2516307"/>
                <a:ext cx="315360" cy="2066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B4B6197-643A-1F06-E096-BC5D5B9FA40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63333" y="2507667"/>
                  <a:ext cx="333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861F0DC-D253-C203-CFE2-A97153A1F2DF}"/>
                    </a:ext>
                  </a:extLst>
                </p14:cNvPr>
                <p14:cNvContentPartPr/>
                <p14:nvPr/>
              </p14:nvContentPartPr>
              <p14:xfrm>
                <a:off x="11706773" y="2475627"/>
                <a:ext cx="249840" cy="2541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861F0DC-D253-C203-CFE2-A97153A1F2D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698133" y="2466987"/>
                  <a:ext cx="267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9489D07-75BE-C7F0-6F39-AAC64C69CDF6}"/>
                    </a:ext>
                  </a:extLst>
                </p14:cNvPr>
                <p14:cNvContentPartPr/>
                <p14:nvPr/>
              </p14:nvContentPartPr>
              <p14:xfrm>
                <a:off x="9620573" y="2988627"/>
                <a:ext cx="422280" cy="2289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9489D07-75BE-C7F0-6F39-AAC64C69CDF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611933" y="2979987"/>
                  <a:ext cx="439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AC50D1C-4838-7C8A-2B09-F8DA05472596}"/>
                    </a:ext>
                  </a:extLst>
                </p14:cNvPr>
                <p14:cNvContentPartPr/>
                <p14:nvPr/>
              </p14:nvContentPartPr>
              <p14:xfrm>
                <a:off x="10270733" y="2992587"/>
                <a:ext cx="254880" cy="2350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AC50D1C-4838-7C8A-2B09-F8DA0547259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261733" y="2983947"/>
                  <a:ext cx="272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16909F1-41EA-4AB1-2CEE-086E3CBF69CB}"/>
                    </a:ext>
                  </a:extLst>
                </p14:cNvPr>
                <p14:cNvContentPartPr/>
                <p14:nvPr/>
              </p14:nvContentPartPr>
              <p14:xfrm>
                <a:off x="10594013" y="2967027"/>
                <a:ext cx="124920" cy="226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16909F1-41EA-4AB1-2CEE-086E3CBF69C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585013" y="2958027"/>
                  <a:ext cx="142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08DE4EB-98F8-452B-3EAB-5B5A1F2F0B07}"/>
                    </a:ext>
                  </a:extLst>
                </p14:cNvPr>
                <p14:cNvContentPartPr/>
                <p14:nvPr/>
              </p14:nvContentPartPr>
              <p14:xfrm>
                <a:off x="10766453" y="2936067"/>
                <a:ext cx="393120" cy="2566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08DE4EB-98F8-452B-3EAB-5B5A1F2F0B0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757813" y="2927067"/>
                  <a:ext cx="410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8348047-2DAA-9047-C503-ABC748648AD2}"/>
                    </a:ext>
                  </a:extLst>
                </p14:cNvPr>
                <p14:cNvContentPartPr/>
                <p14:nvPr/>
              </p14:nvContentPartPr>
              <p14:xfrm>
                <a:off x="10882733" y="2965947"/>
                <a:ext cx="68040" cy="248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8348047-2DAA-9047-C503-ABC748648AD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874093" y="2956947"/>
                  <a:ext cx="85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395BEAA-C802-290A-C0BB-4A7350930D33}"/>
                    </a:ext>
                  </a:extLst>
                </p14:cNvPr>
                <p14:cNvContentPartPr/>
                <p14:nvPr/>
              </p14:nvContentPartPr>
              <p14:xfrm>
                <a:off x="7883933" y="168387"/>
                <a:ext cx="151920" cy="1850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395BEAA-C802-290A-C0BB-4A7350930D3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874933" y="159747"/>
                  <a:ext cx="169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ACB1D6D-29BA-1032-3BEC-49955E98D4CF}"/>
                    </a:ext>
                  </a:extLst>
                </p14:cNvPr>
                <p14:cNvContentPartPr/>
                <p14:nvPr/>
              </p14:nvContentPartPr>
              <p14:xfrm>
                <a:off x="8121893" y="209067"/>
                <a:ext cx="104400" cy="1166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ACB1D6D-29BA-1032-3BEC-49955E98D4C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112893" y="200427"/>
                  <a:ext cx="122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3F932E8-79B4-74F2-A11F-632B99101329}"/>
                    </a:ext>
                  </a:extLst>
                </p14:cNvPr>
                <p14:cNvContentPartPr/>
                <p14:nvPr/>
              </p14:nvContentPartPr>
              <p14:xfrm>
                <a:off x="8262293" y="191427"/>
                <a:ext cx="395280" cy="1224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3F932E8-79B4-74F2-A11F-632B9910132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253293" y="182427"/>
                  <a:ext cx="412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7685DA3-56F2-6B1F-44B3-C04773DAD627}"/>
                    </a:ext>
                  </a:extLst>
                </p14:cNvPr>
                <p14:cNvContentPartPr/>
                <p14:nvPr/>
              </p14:nvContentPartPr>
              <p14:xfrm>
                <a:off x="8591333" y="139227"/>
                <a:ext cx="27720" cy="32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7685DA3-56F2-6B1F-44B3-C04773DAD62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582693" y="130227"/>
                  <a:ext cx="45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9E9A518-1B8F-F933-3453-B39C052A8225}"/>
                    </a:ext>
                  </a:extLst>
                </p14:cNvPr>
                <p14:cNvContentPartPr/>
                <p14:nvPr/>
              </p14:nvContentPartPr>
              <p14:xfrm>
                <a:off x="8686373" y="212307"/>
                <a:ext cx="106200" cy="94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9E9A518-1B8F-F933-3453-B39C052A822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677733" y="203307"/>
                  <a:ext cx="123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B26372A-9A74-19E5-1B8A-635C20E4A5D1}"/>
                    </a:ext>
                  </a:extLst>
                </p14:cNvPr>
                <p14:cNvContentPartPr/>
                <p14:nvPr/>
              </p14:nvContentPartPr>
              <p14:xfrm>
                <a:off x="8861693" y="222027"/>
                <a:ext cx="75240" cy="83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B26372A-9A74-19E5-1B8A-635C20E4A5D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853053" y="213027"/>
                  <a:ext cx="92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B7DA9C3-7768-241C-B629-6A7E653C172D}"/>
                    </a:ext>
                  </a:extLst>
                </p14:cNvPr>
                <p14:cNvContentPartPr/>
                <p14:nvPr/>
              </p14:nvContentPartPr>
              <p14:xfrm>
                <a:off x="8941613" y="219507"/>
                <a:ext cx="141480" cy="235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B7DA9C3-7768-241C-B629-6A7E653C172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932973" y="210507"/>
                  <a:ext cx="159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823B79B-927F-72D8-AFDF-CAA31E69C4AC}"/>
                    </a:ext>
                  </a:extLst>
                </p14:cNvPr>
                <p14:cNvContentPartPr/>
                <p14:nvPr/>
              </p14:nvContentPartPr>
              <p14:xfrm>
                <a:off x="9116933" y="125547"/>
                <a:ext cx="363240" cy="176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823B79B-927F-72D8-AFDF-CAA31E69C4A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108293" y="116547"/>
                  <a:ext cx="380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8BAD30D-588F-9547-9854-47BB45FE36C8}"/>
                    </a:ext>
                  </a:extLst>
                </p14:cNvPr>
                <p14:cNvContentPartPr/>
                <p14:nvPr/>
              </p14:nvContentPartPr>
              <p14:xfrm>
                <a:off x="9450653" y="156867"/>
                <a:ext cx="19440" cy="12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8BAD30D-588F-9547-9854-47BB45FE36C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442013" y="148227"/>
                  <a:ext cx="37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5B3B4E-2A96-39C4-159F-C051C3DC23F4}"/>
                    </a:ext>
                  </a:extLst>
                </p14:cNvPr>
                <p14:cNvContentPartPr/>
                <p14:nvPr/>
              </p14:nvContentPartPr>
              <p14:xfrm>
                <a:off x="9546773" y="172347"/>
                <a:ext cx="374760" cy="238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5B3B4E-2A96-39C4-159F-C051C3DC23F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538133" y="163347"/>
                  <a:ext cx="392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914894C-9E48-66BF-E46F-555568CDD3F8}"/>
                    </a:ext>
                  </a:extLst>
                </p14:cNvPr>
                <p14:cNvContentPartPr/>
                <p14:nvPr/>
              </p14:nvContentPartPr>
              <p14:xfrm>
                <a:off x="10009373" y="167307"/>
                <a:ext cx="25560" cy="140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914894C-9E48-66BF-E46F-555568CDD3F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000733" y="158667"/>
                  <a:ext cx="43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A63ECA9-00D9-C6FC-ACD0-2308176F6D44}"/>
                    </a:ext>
                  </a:extLst>
                </p14:cNvPr>
                <p14:cNvContentPartPr/>
                <p14:nvPr/>
              </p14:nvContentPartPr>
              <p14:xfrm>
                <a:off x="8854133" y="623787"/>
                <a:ext cx="152640" cy="5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A63ECA9-00D9-C6FC-ACD0-2308176F6D4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845493" y="614787"/>
                  <a:ext cx="170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325C9DC-C827-D10C-6651-2635F76DB2C4}"/>
                    </a:ext>
                  </a:extLst>
                </p14:cNvPr>
                <p14:cNvContentPartPr/>
                <p14:nvPr/>
              </p14:nvContentPartPr>
              <p14:xfrm>
                <a:off x="8827853" y="675267"/>
                <a:ext cx="147600" cy="19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325C9DC-C827-D10C-6651-2635F76DB2C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819213" y="666267"/>
                  <a:ext cx="165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E0D3502-93B7-70EE-47F3-7912BCC89772}"/>
                    </a:ext>
                  </a:extLst>
                </p14:cNvPr>
                <p14:cNvContentPartPr/>
                <p14:nvPr/>
              </p14:nvContentPartPr>
              <p14:xfrm>
                <a:off x="9161213" y="571947"/>
                <a:ext cx="115920" cy="272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E0D3502-93B7-70EE-47F3-7912BCC8977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152573" y="562947"/>
                  <a:ext cx="133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01B98E3-A892-9F56-161F-A3EB61D4E289}"/>
                    </a:ext>
                  </a:extLst>
                </p14:cNvPr>
                <p14:cNvContentPartPr/>
                <p14:nvPr/>
              </p14:nvContentPartPr>
              <p14:xfrm>
                <a:off x="9375773" y="620907"/>
                <a:ext cx="47520" cy="25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01B98E3-A892-9F56-161F-A3EB61D4E28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366773" y="611907"/>
                  <a:ext cx="65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F790799-9A08-C6F5-D704-148ECFDF78C9}"/>
                    </a:ext>
                  </a:extLst>
                </p14:cNvPr>
                <p14:cNvContentPartPr/>
                <p14:nvPr/>
              </p14:nvContentPartPr>
              <p14:xfrm>
                <a:off x="9542813" y="476547"/>
                <a:ext cx="159480" cy="221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F790799-9A08-C6F5-D704-148ECFDF78C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533813" y="467907"/>
                  <a:ext cx="177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693A115-F99C-5829-081E-7A5C79B9A91B}"/>
                    </a:ext>
                  </a:extLst>
                </p14:cNvPr>
                <p14:cNvContentPartPr/>
                <p14:nvPr/>
              </p14:nvContentPartPr>
              <p14:xfrm>
                <a:off x="9226373" y="675627"/>
                <a:ext cx="118440" cy="155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693A115-F99C-5829-081E-7A5C79B9A91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217733" y="666627"/>
                  <a:ext cx="136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EF39403-EA8F-1A20-FF5A-56F11813AD3C}"/>
                    </a:ext>
                  </a:extLst>
                </p14:cNvPr>
                <p14:cNvContentPartPr/>
                <p14:nvPr/>
              </p14:nvContentPartPr>
              <p14:xfrm>
                <a:off x="9037373" y="834747"/>
                <a:ext cx="713160" cy="83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EF39403-EA8F-1A20-FF5A-56F11813AD3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028733" y="826107"/>
                  <a:ext cx="730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DAFAE4D-1C36-D82C-C899-0202004BEB59}"/>
                    </a:ext>
                  </a:extLst>
                </p14:cNvPr>
                <p14:cNvContentPartPr/>
                <p14:nvPr/>
              </p14:nvContentPartPr>
              <p14:xfrm>
                <a:off x="9117293" y="1001787"/>
                <a:ext cx="144720" cy="186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DAFAE4D-1C36-D82C-C899-0202004BEB5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108293" y="993147"/>
                  <a:ext cx="162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A04D5E8-14D4-A74A-7417-AAD5D9C6A1B2}"/>
                    </a:ext>
                  </a:extLst>
                </p14:cNvPr>
                <p14:cNvContentPartPr/>
                <p14:nvPr/>
              </p14:nvContentPartPr>
              <p14:xfrm>
                <a:off x="9124493" y="1064427"/>
                <a:ext cx="104400" cy="135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A04D5E8-14D4-A74A-7417-AAD5D9C6A1B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115493" y="1055787"/>
                  <a:ext cx="122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201491C-33A4-D960-D0C1-FC457C8EBCA9}"/>
                    </a:ext>
                  </a:extLst>
                </p14:cNvPr>
                <p14:cNvContentPartPr/>
                <p14:nvPr/>
              </p14:nvContentPartPr>
              <p14:xfrm>
                <a:off x="9258773" y="976227"/>
                <a:ext cx="174960" cy="184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201491C-33A4-D960-D0C1-FC457C8EBCA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250133" y="967587"/>
                  <a:ext cx="192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EB7F3B9-CCF7-3CDB-F3B0-C04ED604FC14}"/>
                    </a:ext>
                  </a:extLst>
                </p14:cNvPr>
                <p14:cNvContentPartPr/>
                <p14:nvPr/>
              </p14:nvContentPartPr>
              <p14:xfrm>
                <a:off x="9458933" y="1044987"/>
                <a:ext cx="63000" cy="91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EB7F3B9-CCF7-3CDB-F3B0-C04ED604FC1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449933" y="1036347"/>
                  <a:ext cx="80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7297837-827A-1557-ED36-36B9380739DB}"/>
                    </a:ext>
                  </a:extLst>
                </p14:cNvPr>
                <p14:cNvContentPartPr/>
                <p14:nvPr/>
              </p14:nvContentPartPr>
              <p14:xfrm>
                <a:off x="9553973" y="1016187"/>
                <a:ext cx="61200" cy="117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7297837-827A-1557-ED36-36B9380739D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544973" y="1007187"/>
                  <a:ext cx="78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E624538-48BC-3BCF-0F0F-3CD89B35D6E5}"/>
                    </a:ext>
                  </a:extLst>
                </p14:cNvPr>
                <p14:cNvContentPartPr/>
                <p14:nvPr/>
              </p14:nvContentPartPr>
              <p14:xfrm>
                <a:off x="9582053" y="934827"/>
                <a:ext cx="163800" cy="186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E624538-48BC-3BCF-0F0F-3CD89B35D6E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573413" y="925827"/>
                  <a:ext cx="181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B6C9B5A-554A-CE2E-60B5-C91BC426792B}"/>
                    </a:ext>
                  </a:extLst>
                </p14:cNvPr>
                <p14:cNvContentPartPr/>
                <p14:nvPr/>
              </p14:nvContentPartPr>
              <p14:xfrm>
                <a:off x="10317893" y="236787"/>
                <a:ext cx="1332000" cy="88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B6C9B5A-554A-CE2E-60B5-C91BC426792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309253" y="227787"/>
                  <a:ext cx="1349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B05A60D-7D70-EC2A-7C1B-74474D68878A}"/>
                    </a:ext>
                  </a:extLst>
                </p14:cNvPr>
                <p14:cNvContentPartPr/>
                <p14:nvPr/>
              </p14:nvContentPartPr>
              <p14:xfrm>
                <a:off x="10901453" y="26547"/>
                <a:ext cx="139320" cy="163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B05A60D-7D70-EC2A-7C1B-74474D68878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892813" y="17907"/>
                  <a:ext cx="156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FC94B55-A032-EB45-BE55-6966D4C417FB}"/>
                    </a:ext>
                  </a:extLst>
                </p14:cNvPr>
                <p14:cNvContentPartPr/>
                <p14:nvPr/>
              </p14:nvContentPartPr>
              <p14:xfrm>
                <a:off x="10986773" y="166947"/>
                <a:ext cx="101160" cy="29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FC94B55-A032-EB45-BE55-6966D4C417F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978133" y="157947"/>
                  <a:ext cx="118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C6CA6D6-1922-F8ED-F406-87BC709D6913}"/>
                    </a:ext>
                  </a:extLst>
                </p14:cNvPr>
                <p14:cNvContentPartPr/>
                <p14:nvPr/>
              </p14:nvContentPartPr>
              <p14:xfrm>
                <a:off x="11123213" y="115827"/>
                <a:ext cx="221040" cy="111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C6CA6D6-1922-F8ED-F406-87BC709D691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114573" y="107187"/>
                  <a:ext cx="238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2191378-8F9C-5DE4-2BEE-CF6281B1A680}"/>
                    </a:ext>
                  </a:extLst>
                </p14:cNvPr>
                <p14:cNvContentPartPr/>
                <p14:nvPr/>
              </p14:nvContentPartPr>
              <p14:xfrm>
                <a:off x="11392853" y="64347"/>
                <a:ext cx="304560" cy="144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2191378-8F9C-5DE4-2BEE-CF6281B1A68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383853" y="55707"/>
                  <a:ext cx="322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63FF006-89B1-D59E-C6C0-149D39631419}"/>
                    </a:ext>
                  </a:extLst>
                </p14:cNvPr>
                <p14:cNvContentPartPr/>
                <p14:nvPr/>
              </p14:nvContentPartPr>
              <p14:xfrm>
                <a:off x="10239053" y="562227"/>
                <a:ext cx="178920" cy="1155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63FF006-89B1-D59E-C6C0-149D3963141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230413" y="553587"/>
                  <a:ext cx="196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4FCEAA1-D600-78E6-4B68-F09D89D73122}"/>
                    </a:ext>
                  </a:extLst>
                </p14:cNvPr>
                <p14:cNvContentPartPr/>
                <p14:nvPr/>
              </p14:nvContentPartPr>
              <p14:xfrm>
                <a:off x="10479893" y="434067"/>
                <a:ext cx="138960" cy="218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4FCEAA1-D600-78E6-4B68-F09D89D7312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471253" y="425067"/>
                  <a:ext cx="156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01547AB-53D4-1D48-9615-1B067ED7083A}"/>
                    </a:ext>
                  </a:extLst>
                </p14:cNvPr>
                <p14:cNvContentPartPr/>
                <p14:nvPr/>
              </p14:nvContentPartPr>
              <p14:xfrm>
                <a:off x="10555493" y="595347"/>
                <a:ext cx="45000" cy="54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01547AB-53D4-1D48-9615-1B067ED7083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546493" y="586347"/>
                  <a:ext cx="62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9E29174-FF82-EDFD-C758-D1AA4551497C}"/>
                    </a:ext>
                  </a:extLst>
                </p14:cNvPr>
                <p14:cNvContentPartPr/>
                <p14:nvPr/>
              </p14:nvContentPartPr>
              <p14:xfrm>
                <a:off x="10631453" y="582747"/>
                <a:ext cx="109080" cy="159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9E29174-FF82-EDFD-C758-D1AA4551497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622453" y="573747"/>
                  <a:ext cx="126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3F42224-2178-9083-C905-436C4E3CD10D}"/>
                    </a:ext>
                  </a:extLst>
                </p14:cNvPr>
                <p14:cNvContentPartPr/>
                <p14:nvPr/>
              </p14:nvContentPartPr>
              <p14:xfrm>
                <a:off x="10416533" y="368187"/>
                <a:ext cx="275040" cy="32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3F42224-2178-9083-C905-436C4E3CD10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407533" y="359547"/>
                  <a:ext cx="292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4B81D19-4BD7-EFB3-C84E-2B9814C55B8C}"/>
                    </a:ext>
                  </a:extLst>
                </p14:cNvPr>
                <p14:cNvContentPartPr/>
                <p14:nvPr/>
              </p14:nvContentPartPr>
              <p14:xfrm>
                <a:off x="10436693" y="833307"/>
                <a:ext cx="39600" cy="236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4B81D19-4BD7-EFB3-C84E-2B9814C55B8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427693" y="824307"/>
                  <a:ext cx="57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964F38C-F568-1F10-D428-6E3B5E8F29CC}"/>
                    </a:ext>
                  </a:extLst>
                </p14:cNvPr>
                <p14:cNvContentPartPr/>
                <p14:nvPr/>
              </p14:nvContentPartPr>
              <p14:xfrm>
                <a:off x="10354253" y="682467"/>
                <a:ext cx="222480" cy="1710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964F38C-F568-1F10-D428-6E3B5E8F29C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345253" y="673827"/>
                  <a:ext cx="240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84446B9-BB54-B3FC-DBB9-161381C93955}"/>
                    </a:ext>
                  </a:extLst>
                </p14:cNvPr>
                <p14:cNvContentPartPr/>
                <p14:nvPr/>
              </p14:nvContentPartPr>
              <p14:xfrm>
                <a:off x="10918013" y="590307"/>
                <a:ext cx="138240" cy="19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84446B9-BB54-B3FC-DBB9-161381C9395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909373" y="581307"/>
                  <a:ext cx="155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9242E50-F7A3-0ED3-6875-79CABBF02173}"/>
                    </a:ext>
                  </a:extLst>
                </p14:cNvPr>
                <p14:cNvContentPartPr/>
                <p14:nvPr/>
              </p14:nvContentPartPr>
              <p14:xfrm>
                <a:off x="11179733" y="529467"/>
                <a:ext cx="216720" cy="106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9242E50-F7A3-0ED3-6875-79CABBF0217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170733" y="520827"/>
                  <a:ext cx="234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7BE697D-4225-AD39-9026-1D82463037C9}"/>
                    </a:ext>
                  </a:extLst>
                </p14:cNvPr>
                <p14:cNvContentPartPr/>
                <p14:nvPr/>
              </p14:nvContentPartPr>
              <p14:xfrm>
                <a:off x="11488613" y="388707"/>
                <a:ext cx="139680" cy="232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7BE697D-4225-AD39-9026-1D82463037C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479973" y="380067"/>
                  <a:ext cx="1573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1363F30-1541-7279-6B9B-9620A7EE2044}"/>
                    </a:ext>
                  </a:extLst>
                </p14:cNvPr>
                <p14:cNvContentPartPr/>
                <p14:nvPr/>
              </p14:nvContentPartPr>
              <p14:xfrm>
                <a:off x="11656013" y="542427"/>
                <a:ext cx="173880" cy="230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1363F30-1541-7279-6B9B-9620A7EE204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647373" y="533427"/>
                  <a:ext cx="191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E7A47B7-A4C2-6FF1-A18B-941D6A5E2323}"/>
                    </a:ext>
                  </a:extLst>
                </p14:cNvPr>
                <p14:cNvContentPartPr/>
                <p14:nvPr/>
              </p14:nvContentPartPr>
              <p14:xfrm>
                <a:off x="11314373" y="840507"/>
                <a:ext cx="37080" cy="1249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E7A47B7-A4C2-6FF1-A18B-941D6A5E232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305373" y="831867"/>
                  <a:ext cx="54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19628DF-C63F-DF03-02E5-A0D5BEF483F9}"/>
                    </a:ext>
                  </a:extLst>
                </p14:cNvPr>
                <p14:cNvContentPartPr/>
                <p14:nvPr/>
              </p14:nvContentPartPr>
              <p14:xfrm>
                <a:off x="11172893" y="699027"/>
                <a:ext cx="226440" cy="1677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19628DF-C63F-DF03-02E5-A0D5BEF483F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163893" y="690027"/>
                  <a:ext cx="244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8781A5C-4F30-22BB-AF5B-DCAC3B20D123}"/>
                    </a:ext>
                  </a:extLst>
                </p14:cNvPr>
                <p14:cNvContentPartPr/>
                <p14:nvPr/>
              </p14:nvContentPartPr>
              <p14:xfrm>
                <a:off x="8098493" y="1393107"/>
                <a:ext cx="29160" cy="82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8781A5C-4F30-22BB-AF5B-DCAC3B20D12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089853" y="1384107"/>
                  <a:ext cx="46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4EF2992-C1BE-BF0F-02CE-FB3412CBDF93}"/>
                    </a:ext>
                  </a:extLst>
                </p14:cNvPr>
                <p14:cNvContentPartPr/>
                <p14:nvPr/>
              </p14:nvContentPartPr>
              <p14:xfrm>
                <a:off x="9770693" y="437667"/>
                <a:ext cx="83880" cy="199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4EF2992-C1BE-BF0F-02CE-FB3412CBDF9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762053" y="428667"/>
                  <a:ext cx="101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9FA006F-34DF-5BCB-40B8-80CBC6289572}"/>
                    </a:ext>
                  </a:extLst>
                </p14:cNvPr>
                <p14:cNvContentPartPr/>
                <p14:nvPr/>
              </p14:nvContentPartPr>
              <p14:xfrm>
                <a:off x="9839813" y="559707"/>
                <a:ext cx="71640" cy="1177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9FA006F-34DF-5BCB-40B8-80CBC628957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830813" y="550707"/>
                  <a:ext cx="89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50989CD-AB40-4DF7-F382-308D208AE37E}"/>
                    </a:ext>
                  </a:extLst>
                </p14:cNvPr>
                <p14:cNvContentPartPr/>
                <p14:nvPr/>
              </p14:nvContentPartPr>
              <p14:xfrm>
                <a:off x="9904253" y="390147"/>
                <a:ext cx="82080" cy="334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50989CD-AB40-4DF7-F382-308D208AE37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895613" y="381147"/>
                  <a:ext cx="997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175CFAC-0851-FD04-A58D-695B92DB3A27}"/>
                    </a:ext>
                  </a:extLst>
                </p14:cNvPr>
                <p14:cNvContentPartPr/>
                <p14:nvPr/>
              </p14:nvContentPartPr>
              <p14:xfrm>
                <a:off x="8074373" y="1275387"/>
                <a:ext cx="10440" cy="104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175CFAC-0851-FD04-A58D-695B92DB3A2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065733" y="1266387"/>
                  <a:ext cx="28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05AE12F-95CA-CEC1-B137-023BF84C5E26}"/>
                    </a:ext>
                  </a:extLst>
                </p14:cNvPr>
                <p14:cNvContentPartPr/>
                <p14:nvPr/>
              </p14:nvContentPartPr>
              <p14:xfrm>
                <a:off x="8182733" y="594267"/>
                <a:ext cx="19440" cy="2181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05AE12F-95CA-CEC1-B137-023BF84C5E2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173733" y="585267"/>
                  <a:ext cx="37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B28C140-BF9B-651C-BB4F-A9033B46B4F4}"/>
                    </a:ext>
                  </a:extLst>
                </p14:cNvPr>
                <p14:cNvContentPartPr/>
                <p14:nvPr/>
              </p14:nvContentPartPr>
              <p14:xfrm>
                <a:off x="8246093" y="605787"/>
                <a:ext cx="15840" cy="2077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B28C140-BF9B-651C-BB4F-A9033B46B4F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237453" y="596787"/>
                  <a:ext cx="33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B801A97-53F0-C147-5BF9-74E72601BC88}"/>
                    </a:ext>
                  </a:extLst>
                </p14:cNvPr>
                <p14:cNvContentPartPr/>
                <p14:nvPr/>
              </p14:nvContentPartPr>
              <p14:xfrm>
                <a:off x="8071133" y="507867"/>
                <a:ext cx="248400" cy="42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B801A97-53F0-C147-5BF9-74E72601BC8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062493" y="499227"/>
                  <a:ext cx="266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C82D711-09BF-5EE3-3FBE-65C3C222352C}"/>
                    </a:ext>
                  </a:extLst>
                </p14:cNvPr>
                <p14:cNvContentPartPr/>
                <p14:nvPr/>
              </p14:nvContentPartPr>
              <p14:xfrm>
                <a:off x="8349413" y="445587"/>
                <a:ext cx="109080" cy="356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C82D711-09BF-5EE3-3FBE-65C3C222352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340773" y="436587"/>
                  <a:ext cx="1267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256B850-DC68-9492-1DD0-71223475E866}"/>
                    </a:ext>
                  </a:extLst>
                </p14:cNvPr>
                <p14:cNvContentPartPr/>
                <p14:nvPr/>
              </p14:nvContentPartPr>
              <p14:xfrm>
                <a:off x="8464613" y="493827"/>
                <a:ext cx="91800" cy="2577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256B850-DC68-9492-1DD0-71223475E86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455973" y="484827"/>
                  <a:ext cx="109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62841CC-C5B3-100B-A001-91832EAF6274}"/>
                    </a:ext>
                  </a:extLst>
                </p14:cNvPr>
                <p14:cNvContentPartPr/>
                <p14:nvPr/>
              </p14:nvContentPartPr>
              <p14:xfrm>
                <a:off x="8590253" y="653307"/>
                <a:ext cx="93600" cy="182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62841CC-C5B3-100B-A001-91832EAF627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581613" y="644667"/>
                  <a:ext cx="111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0B0A399-75E8-8DA4-0CD3-C2A6193CF81D}"/>
                    </a:ext>
                  </a:extLst>
                </p14:cNvPr>
                <p14:cNvContentPartPr/>
                <p14:nvPr/>
              </p14:nvContentPartPr>
              <p14:xfrm>
                <a:off x="8688173" y="495987"/>
                <a:ext cx="102240" cy="424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0B0A399-75E8-8DA4-0CD3-C2A6193CF81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679533" y="486987"/>
                  <a:ext cx="1198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2FE4E35-B1C7-5938-4DDF-FF4D85B12402}"/>
                    </a:ext>
                  </a:extLst>
                </p14:cNvPr>
                <p14:cNvContentPartPr/>
                <p14:nvPr/>
              </p14:nvContentPartPr>
              <p14:xfrm>
                <a:off x="11148053" y="1110867"/>
                <a:ext cx="121320" cy="189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2FE4E35-B1C7-5938-4DDF-FF4D85B1240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139053" y="1102227"/>
                  <a:ext cx="138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03D0630-F001-D3B9-14E1-9231545EC505}"/>
                    </a:ext>
                  </a:extLst>
                </p14:cNvPr>
                <p14:cNvContentPartPr/>
                <p14:nvPr/>
              </p14:nvContentPartPr>
              <p14:xfrm>
                <a:off x="11297093" y="1130667"/>
                <a:ext cx="239400" cy="990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03D0630-F001-D3B9-14E1-9231545EC50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288093" y="1121667"/>
                  <a:ext cx="257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536E9B6-BA64-CA94-0B4A-2A89BEC5D121}"/>
                    </a:ext>
                  </a:extLst>
                </p14:cNvPr>
                <p14:cNvContentPartPr/>
                <p14:nvPr/>
              </p14:nvContentPartPr>
              <p14:xfrm>
                <a:off x="11522453" y="1081347"/>
                <a:ext cx="9360" cy="12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536E9B6-BA64-CA94-0B4A-2A89BEC5D12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513453" y="1072347"/>
                  <a:ext cx="27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DDB2F71-CBF4-DB3F-D3A5-E072EEE9BFAA}"/>
                    </a:ext>
                  </a:extLst>
                </p14:cNvPr>
                <p14:cNvContentPartPr/>
                <p14:nvPr/>
              </p14:nvContentPartPr>
              <p14:xfrm>
                <a:off x="11592293" y="1089627"/>
                <a:ext cx="169200" cy="1407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DDB2F71-CBF4-DB3F-D3A5-E072EEE9BFA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583653" y="1080987"/>
                  <a:ext cx="186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8FE3453-5A4B-0D04-008B-4DCEAD6777B5}"/>
                    </a:ext>
                  </a:extLst>
                </p14:cNvPr>
                <p14:cNvContentPartPr/>
                <p14:nvPr/>
              </p14:nvContentPartPr>
              <p14:xfrm>
                <a:off x="11800013" y="1067307"/>
                <a:ext cx="41760" cy="136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8FE3453-5A4B-0D04-008B-4DCEAD6777B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791013" y="1058307"/>
                  <a:ext cx="59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3F7F161-7653-F592-4442-5127B3102CE7}"/>
                    </a:ext>
                  </a:extLst>
                </p14:cNvPr>
                <p14:cNvContentPartPr/>
                <p14:nvPr/>
              </p14:nvContentPartPr>
              <p14:xfrm>
                <a:off x="11829173" y="1131747"/>
                <a:ext cx="176760" cy="94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3F7F161-7653-F592-4442-5127B3102CE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820533" y="1122747"/>
                  <a:ext cx="194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511FEE3-5C4C-17D8-0113-CD11AB183ADA}"/>
                    </a:ext>
                  </a:extLst>
                </p14:cNvPr>
                <p14:cNvContentPartPr/>
                <p14:nvPr/>
              </p14:nvContentPartPr>
              <p14:xfrm>
                <a:off x="11397173" y="1305627"/>
                <a:ext cx="120240" cy="1724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511FEE3-5C4C-17D8-0113-CD11AB183AD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1388173" y="1296627"/>
                  <a:ext cx="137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26CA9C4-55F2-F689-382E-F38582C60E58}"/>
                    </a:ext>
                  </a:extLst>
                </p14:cNvPr>
                <p14:cNvContentPartPr/>
                <p14:nvPr/>
              </p14:nvContentPartPr>
              <p14:xfrm>
                <a:off x="11464493" y="1391307"/>
                <a:ext cx="191880" cy="889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26CA9C4-55F2-F689-382E-F38582C60E5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455853" y="1382307"/>
                  <a:ext cx="209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2EE69C2-8D77-2579-6BE5-E4158166689A}"/>
                    </a:ext>
                  </a:extLst>
                </p14:cNvPr>
                <p14:cNvContentPartPr/>
                <p14:nvPr/>
              </p14:nvContentPartPr>
              <p14:xfrm>
                <a:off x="11702093" y="1348827"/>
                <a:ext cx="101880" cy="112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2EE69C2-8D77-2579-6BE5-E4158166689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693453" y="1340187"/>
                  <a:ext cx="119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D491B3E-C119-B5DC-6252-F12F83A296BC}"/>
                    </a:ext>
                  </a:extLst>
                </p14:cNvPr>
                <p14:cNvContentPartPr/>
                <p14:nvPr/>
              </p14:nvContentPartPr>
              <p14:xfrm>
                <a:off x="11812613" y="1308147"/>
                <a:ext cx="205200" cy="1479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D491B3E-C119-B5DC-6252-F12F83A296BC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803613" y="1299147"/>
                  <a:ext cx="222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BB62070-70E5-63FD-2F78-A639ACA41F7F}"/>
                    </a:ext>
                  </a:extLst>
                </p14:cNvPr>
                <p14:cNvContentPartPr/>
                <p14:nvPr/>
              </p14:nvContentPartPr>
              <p14:xfrm>
                <a:off x="10088213" y="1106907"/>
                <a:ext cx="146160" cy="174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BB62070-70E5-63FD-2F78-A639ACA41F7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079213" y="1098267"/>
                  <a:ext cx="163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37EE168-7E98-2CB2-66C1-5B6B8A784243}"/>
                    </a:ext>
                  </a:extLst>
                </p14:cNvPr>
                <p14:cNvContentPartPr/>
                <p14:nvPr/>
              </p14:nvContentPartPr>
              <p14:xfrm>
                <a:off x="10095053" y="1161267"/>
                <a:ext cx="213840" cy="118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37EE168-7E98-2CB2-66C1-5B6B8A78424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086413" y="1152267"/>
                  <a:ext cx="231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4F72FCD-0FE9-6486-74D2-AC08C7669238}"/>
                    </a:ext>
                  </a:extLst>
                </p14:cNvPr>
                <p14:cNvContentPartPr/>
                <p14:nvPr/>
              </p14:nvContentPartPr>
              <p14:xfrm>
                <a:off x="10283693" y="1107627"/>
                <a:ext cx="211680" cy="163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4F72FCD-0FE9-6486-74D2-AC08C766923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275053" y="1098627"/>
                  <a:ext cx="229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2359670-534F-FBAA-7C49-A7E6C80E3658}"/>
                    </a:ext>
                  </a:extLst>
                </p14:cNvPr>
                <p14:cNvContentPartPr/>
                <p14:nvPr/>
              </p14:nvContentPartPr>
              <p14:xfrm>
                <a:off x="10409333" y="1164867"/>
                <a:ext cx="93960" cy="1184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2359670-534F-FBAA-7C49-A7E6C80E365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400693" y="1156227"/>
                  <a:ext cx="111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DAF13B3-A4F4-18A5-7CC5-FA816035B7BD}"/>
                    </a:ext>
                  </a:extLst>
                </p14:cNvPr>
                <p14:cNvContentPartPr/>
                <p14:nvPr/>
              </p14:nvContentPartPr>
              <p14:xfrm>
                <a:off x="10581773" y="1194387"/>
                <a:ext cx="72360" cy="24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DAF13B3-A4F4-18A5-7CC5-FA816035B7B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572773" y="1185387"/>
                  <a:ext cx="90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6EDC629-7475-8CEB-C556-523B72E9CFF3}"/>
                    </a:ext>
                  </a:extLst>
                </p14:cNvPr>
                <p14:cNvContentPartPr/>
                <p14:nvPr/>
              </p14:nvContentPartPr>
              <p14:xfrm>
                <a:off x="10660973" y="1082787"/>
                <a:ext cx="110160" cy="139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6EDC629-7475-8CEB-C556-523B72E9CFF3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652333" y="1074147"/>
                  <a:ext cx="127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3A2AC2A-D60B-B4D6-885F-1D170E783DF8}"/>
                    </a:ext>
                  </a:extLst>
                </p14:cNvPr>
                <p14:cNvContentPartPr/>
                <p14:nvPr/>
              </p14:nvContentPartPr>
              <p14:xfrm>
                <a:off x="10708493" y="1157667"/>
                <a:ext cx="89640" cy="738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3A2AC2A-D60B-B4D6-885F-1D170E783DF8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699493" y="1148667"/>
                  <a:ext cx="107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46128F9-D5A8-48A3-06AD-808DC473DCD8}"/>
                    </a:ext>
                  </a:extLst>
                </p14:cNvPr>
                <p14:cNvContentPartPr/>
                <p14:nvPr/>
              </p14:nvContentPartPr>
              <p14:xfrm>
                <a:off x="10791653" y="1141827"/>
                <a:ext cx="58680" cy="99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46128F9-D5A8-48A3-06AD-808DC473DCD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783013" y="1132827"/>
                  <a:ext cx="76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50096D8-8754-DFE0-21FF-9E9D9AB85C5F}"/>
                    </a:ext>
                  </a:extLst>
                </p14:cNvPr>
                <p14:cNvContentPartPr/>
                <p14:nvPr/>
              </p14:nvContentPartPr>
              <p14:xfrm>
                <a:off x="10858253" y="1070187"/>
                <a:ext cx="168120" cy="1483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50096D8-8754-DFE0-21FF-9E9D9AB85C5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849253" y="1061547"/>
                  <a:ext cx="185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35E7888-F1DF-6D96-ECF2-CE76046692AE}"/>
                    </a:ext>
                  </a:extLst>
                </p14:cNvPr>
                <p14:cNvContentPartPr/>
                <p14:nvPr/>
              </p14:nvContentPartPr>
              <p14:xfrm>
                <a:off x="8839373" y="2288427"/>
                <a:ext cx="228600" cy="1281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35E7888-F1DF-6D96-ECF2-CE76046692A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830733" y="2279787"/>
                  <a:ext cx="246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CFB67D3-82EF-B288-4787-EDDA02801214}"/>
                    </a:ext>
                  </a:extLst>
                </p14:cNvPr>
                <p14:cNvContentPartPr/>
                <p14:nvPr/>
              </p14:nvContentPartPr>
              <p14:xfrm>
                <a:off x="9281453" y="2268987"/>
                <a:ext cx="181080" cy="162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CFB67D3-82EF-B288-4787-EDDA0280121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272813" y="2260347"/>
                  <a:ext cx="198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276B563-A171-31F5-CC5F-BD7DD97245D8}"/>
                    </a:ext>
                  </a:extLst>
                </p14:cNvPr>
                <p14:cNvContentPartPr/>
                <p14:nvPr/>
              </p14:nvContentPartPr>
              <p14:xfrm>
                <a:off x="9303773" y="2326227"/>
                <a:ext cx="114480" cy="115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276B563-A171-31F5-CC5F-BD7DD97245D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294773" y="2317587"/>
                  <a:ext cx="132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E87FFCF-A25E-816F-37DC-72DA7A26C0DE}"/>
                    </a:ext>
                  </a:extLst>
                </p14:cNvPr>
                <p14:cNvContentPartPr/>
                <p14:nvPr/>
              </p14:nvContentPartPr>
              <p14:xfrm>
                <a:off x="8442293" y="2353760"/>
                <a:ext cx="1086120" cy="17445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E87FFCF-A25E-816F-37DC-72DA7A26C0D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433293" y="2344760"/>
                  <a:ext cx="1103760" cy="176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40A259FB-3E21-2819-F63C-20044D5ABC0C}"/>
                    </a:ext>
                  </a:extLst>
                </p14:cNvPr>
                <p14:cNvContentPartPr/>
                <p14:nvPr/>
              </p14:nvContentPartPr>
              <p14:xfrm>
                <a:off x="9497093" y="3948560"/>
                <a:ext cx="118800" cy="1764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40A259FB-3E21-2819-F63C-20044D5ABC0C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488093" y="3939920"/>
                  <a:ext cx="136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E4E5EFB-4B06-E311-4DF2-E9184948EEB5}"/>
                    </a:ext>
                  </a:extLst>
                </p14:cNvPr>
                <p14:cNvContentPartPr/>
                <p14:nvPr/>
              </p14:nvContentPartPr>
              <p14:xfrm>
                <a:off x="9879773" y="3900320"/>
                <a:ext cx="218160" cy="1774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E4E5EFB-4B06-E311-4DF2-E9184948EEB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870773" y="3891320"/>
                  <a:ext cx="235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D4D1BBB-F7F1-2B1E-F898-0BAFF6B373E5}"/>
                    </a:ext>
                  </a:extLst>
                </p14:cNvPr>
                <p14:cNvContentPartPr/>
                <p14:nvPr/>
              </p14:nvContentPartPr>
              <p14:xfrm>
                <a:off x="10137533" y="3946760"/>
                <a:ext cx="153360" cy="1537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D4D1BBB-F7F1-2B1E-F898-0BAFF6B373E5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128893" y="3938120"/>
                  <a:ext cx="171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0991A62-A378-7A46-1FF4-FBC474C61BBE}"/>
                    </a:ext>
                  </a:extLst>
                </p14:cNvPr>
                <p14:cNvContentPartPr/>
                <p14:nvPr/>
              </p14:nvContentPartPr>
              <p14:xfrm>
                <a:off x="10453973" y="3877640"/>
                <a:ext cx="90720" cy="230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0991A62-A378-7A46-1FF4-FBC474C61BB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445333" y="3868640"/>
                  <a:ext cx="108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CA4E1C4-FE95-CA59-F0C4-C96ED5F059D0}"/>
                    </a:ext>
                  </a:extLst>
                </p14:cNvPr>
                <p14:cNvContentPartPr/>
                <p14:nvPr/>
              </p14:nvContentPartPr>
              <p14:xfrm>
                <a:off x="10446053" y="3922640"/>
                <a:ext cx="105480" cy="198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CA4E1C4-FE95-CA59-F0C4-C96ED5F059D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437413" y="3914000"/>
                  <a:ext cx="123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1C32DAB-287B-8878-AD5A-D815801639BB}"/>
                    </a:ext>
                  </a:extLst>
                </p14:cNvPr>
                <p14:cNvContentPartPr/>
                <p14:nvPr/>
              </p14:nvContentPartPr>
              <p14:xfrm>
                <a:off x="10711373" y="3786920"/>
                <a:ext cx="117360" cy="2491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1C32DAB-287B-8878-AD5A-D815801639B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702733" y="3778280"/>
                  <a:ext cx="135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6F52429-586C-0C51-BD4F-A57F2EDBCC6E}"/>
                    </a:ext>
                  </a:extLst>
                </p14:cNvPr>
                <p14:cNvContentPartPr/>
                <p14:nvPr/>
              </p14:nvContentPartPr>
              <p14:xfrm>
                <a:off x="10905773" y="3842000"/>
                <a:ext cx="88920" cy="1108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6F52429-586C-0C51-BD4F-A57F2EDBCC6E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0897133" y="3833000"/>
                  <a:ext cx="106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98DF7F5-6C26-A0F8-FDA4-A9A5BE4316E7}"/>
                    </a:ext>
                  </a:extLst>
                </p14:cNvPr>
                <p14:cNvContentPartPr/>
                <p14:nvPr/>
              </p14:nvContentPartPr>
              <p14:xfrm>
                <a:off x="11076773" y="3753080"/>
                <a:ext cx="2880" cy="367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98DF7F5-6C26-A0F8-FDA4-A9A5BE4316E7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068133" y="3744080"/>
                  <a:ext cx="20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544B5CD-7C4D-F09A-6026-92D46B68B91D}"/>
                    </a:ext>
                  </a:extLst>
                </p14:cNvPr>
                <p14:cNvContentPartPr/>
                <p14:nvPr/>
              </p14:nvContentPartPr>
              <p14:xfrm>
                <a:off x="11141573" y="3627080"/>
                <a:ext cx="158040" cy="2196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544B5CD-7C4D-F09A-6026-92D46B68B91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132573" y="3618440"/>
                  <a:ext cx="175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120EDD2-7DD4-2589-EE79-1EDF64E1E958}"/>
                    </a:ext>
                  </a:extLst>
                </p14:cNvPr>
                <p14:cNvContentPartPr/>
                <p14:nvPr/>
              </p14:nvContentPartPr>
              <p14:xfrm>
                <a:off x="11413733" y="3588560"/>
                <a:ext cx="5760" cy="1969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120EDD2-7DD4-2589-EE79-1EDF64E1E958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404733" y="3579560"/>
                  <a:ext cx="23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F01483DC-F4C0-42B0-2202-FDDE67300D64}"/>
                    </a:ext>
                  </a:extLst>
                </p14:cNvPr>
                <p14:cNvContentPartPr/>
                <p14:nvPr/>
              </p14:nvContentPartPr>
              <p14:xfrm>
                <a:off x="11329133" y="3577760"/>
                <a:ext cx="158040" cy="856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F01483DC-F4C0-42B0-2202-FDDE67300D64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320493" y="3568760"/>
                  <a:ext cx="175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CE9EC4D5-8153-E10A-9BF1-1EA7BE90461E}"/>
                    </a:ext>
                  </a:extLst>
                </p14:cNvPr>
                <p14:cNvContentPartPr/>
                <p14:nvPr/>
              </p14:nvContentPartPr>
              <p14:xfrm>
                <a:off x="11533253" y="3521240"/>
                <a:ext cx="167040" cy="22104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CE9EC4D5-8153-E10A-9BF1-1EA7BE90461E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1524613" y="3512600"/>
                  <a:ext cx="184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DB1A1A7-7E62-4EAE-1D93-952097343A56}"/>
                    </a:ext>
                  </a:extLst>
                </p14:cNvPr>
                <p14:cNvContentPartPr/>
                <p14:nvPr/>
              </p14:nvContentPartPr>
              <p14:xfrm>
                <a:off x="11705333" y="3640760"/>
                <a:ext cx="159120" cy="2088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DB1A1A7-7E62-4EAE-1D93-952097343A5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696693" y="3631760"/>
                  <a:ext cx="17676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uppieren 448">
            <a:extLst>
              <a:ext uri="{FF2B5EF4-FFF2-40B4-BE49-F238E27FC236}">
                <a16:creationId xmlns:a16="http://schemas.microsoft.com/office/drawing/2014/main" id="{12F1E0FF-8938-E8A7-2642-ECAB9194C628}"/>
              </a:ext>
            </a:extLst>
          </p:cNvPr>
          <p:cNvGrpSpPr/>
          <p:nvPr/>
        </p:nvGrpSpPr>
        <p:grpSpPr>
          <a:xfrm>
            <a:off x="137093" y="1904120"/>
            <a:ext cx="11877480" cy="4948920"/>
            <a:chOff x="137093" y="1904120"/>
            <a:chExt cx="11877480" cy="49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7743EF1-F1C9-6D9D-68F4-9369C3EB82F6}"/>
                    </a:ext>
                  </a:extLst>
                </p14:cNvPr>
                <p14:cNvContentPartPr/>
                <p14:nvPr/>
              </p14:nvContentPartPr>
              <p14:xfrm>
                <a:off x="8650013" y="1904120"/>
                <a:ext cx="2858400" cy="6973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7743EF1-F1C9-6D9D-68F4-9369C3EB82F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641013" y="1895480"/>
                  <a:ext cx="287604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120E0F9-372B-D590-2731-D60B5772FD49}"/>
                    </a:ext>
                  </a:extLst>
                </p14:cNvPr>
                <p14:cNvContentPartPr/>
                <p14:nvPr/>
              </p14:nvContentPartPr>
              <p14:xfrm>
                <a:off x="9598253" y="3409640"/>
                <a:ext cx="2347920" cy="8877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120E0F9-372B-D590-2731-D60B5772FD4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589613" y="3400640"/>
                  <a:ext cx="2365560" cy="90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9086A7D-608E-DC0D-5AAA-6ECE921336E0}"/>
                    </a:ext>
                  </a:extLst>
                </p14:cNvPr>
                <p14:cNvContentPartPr/>
                <p14:nvPr/>
              </p14:nvContentPartPr>
              <p14:xfrm>
                <a:off x="8677373" y="2459600"/>
                <a:ext cx="1143720" cy="15012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9086A7D-608E-DC0D-5AAA-6ECE921336E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668733" y="2450960"/>
                  <a:ext cx="1161360" cy="15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481EF86-A192-CC72-EE34-A08AC4566CDD}"/>
                    </a:ext>
                  </a:extLst>
                </p14:cNvPr>
                <p14:cNvContentPartPr/>
                <p14:nvPr/>
              </p14:nvContentPartPr>
              <p14:xfrm>
                <a:off x="137093" y="3653720"/>
                <a:ext cx="8871840" cy="28285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481EF86-A192-CC72-EE34-A08AC4566CD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28453" y="3644720"/>
                  <a:ext cx="8889480" cy="28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234A71E-C907-FD38-386C-4594BFBE6788}"/>
                    </a:ext>
                  </a:extLst>
                </p14:cNvPr>
                <p14:cNvContentPartPr/>
                <p14:nvPr/>
              </p14:nvContentPartPr>
              <p14:xfrm>
                <a:off x="757373" y="6398360"/>
                <a:ext cx="354600" cy="3978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234A71E-C907-FD38-386C-4594BFBE678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48373" y="6389360"/>
                  <a:ext cx="3722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0D92C490-16F4-CE28-D1EA-44B0F116A80F}"/>
                    </a:ext>
                  </a:extLst>
                </p14:cNvPr>
                <p14:cNvContentPartPr/>
                <p14:nvPr/>
              </p14:nvContentPartPr>
              <p14:xfrm>
                <a:off x="1330133" y="6315560"/>
                <a:ext cx="180360" cy="1285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0D92C490-16F4-CE28-D1EA-44B0F116A80F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321133" y="6306560"/>
                  <a:ext cx="198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C1894B1-B0B9-2CD5-D804-19D42B0275D9}"/>
                    </a:ext>
                  </a:extLst>
                </p14:cNvPr>
                <p14:cNvContentPartPr/>
                <p14:nvPr/>
              </p14:nvContentPartPr>
              <p14:xfrm>
                <a:off x="1568453" y="6396200"/>
                <a:ext cx="95760" cy="1065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C1894B1-B0B9-2CD5-D804-19D42B0275D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559453" y="6387200"/>
                  <a:ext cx="113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BB659E7-774B-A913-76A4-BD40359899A8}"/>
                    </a:ext>
                  </a:extLst>
                </p14:cNvPr>
                <p14:cNvContentPartPr/>
                <p14:nvPr/>
              </p14:nvContentPartPr>
              <p14:xfrm>
                <a:off x="1364693" y="6507080"/>
                <a:ext cx="354600" cy="334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BB659E7-774B-A913-76A4-BD40359899A8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356053" y="6498440"/>
                  <a:ext cx="372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C89C50BC-872B-35E9-57AB-D4397ACA4C1C}"/>
                    </a:ext>
                  </a:extLst>
                </p14:cNvPr>
                <p14:cNvContentPartPr/>
                <p14:nvPr/>
              </p14:nvContentPartPr>
              <p14:xfrm>
                <a:off x="1381253" y="6580160"/>
                <a:ext cx="203400" cy="1472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C89C50BC-872B-35E9-57AB-D4397ACA4C1C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372253" y="6571520"/>
                  <a:ext cx="221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ABFE9216-5FE8-01E1-60A8-230490827410}"/>
                    </a:ext>
                  </a:extLst>
                </p14:cNvPr>
                <p14:cNvContentPartPr/>
                <p14:nvPr/>
              </p14:nvContentPartPr>
              <p14:xfrm>
                <a:off x="1616693" y="6653600"/>
                <a:ext cx="124560" cy="15372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ABFE9216-5FE8-01E1-60A8-230490827410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608053" y="6644960"/>
                  <a:ext cx="142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E95928F6-D626-317E-C916-6A150CE8EF72}"/>
                    </a:ext>
                  </a:extLst>
                </p14:cNvPr>
                <p14:cNvContentPartPr/>
                <p14:nvPr/>
              </p14:nvContentPartPr>
              <p14:xfrm>
                <a:off x="5870453" y="5505200"/>
                <a:ext cx="1916280" cy="58500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E95928F6-D626-317E-C916-6A150CE8EF7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861453" y="5496560"/>
                  <a:ext cx="193392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2D4D18EA-9AF2-6D14-03FC-E7A62C36BBAC}"/>
                    </a:ext>
                  </a:extLst>
                </p14:cNvPr>
                <p14:cNvContentPartPr/>
                <p14:nvPr/>
              </p14:nvContentPartPr>
              <p14:xfrm>
                <a:off x="1888853" y="6486200"/>
                <a:ext cx="159840" cy="244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2D4D18EA-9AF2-6D14-03FC-E7A62C36BBA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879853" y="6477560"/>
                  <a:ext cx="177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D142E6EE-3CB8-22DF-412B-299DCE94365B}"/>
                    </a:ext>
                  </a:extLst>
                </p14:cNvPr>
                <p14:cNvContentPartPr/>
                <p14:nvPr/>
              </p14:nvContentPartPr>
              <p14:xfrm>
                <a:off x="1904693" y="6569720"/>
                <a:ext cx="144360" cy="345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D142E6EE-3CB8-22DF-412B-299DCE94365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895693" y="6561080"/>
                  <a:ext cx="162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819C96D-4728-FC63-A7E9-3D4FDECB473D}"/>
                    </a:ext>
                  </a:extLst>
                </p14:cNvPr>
                <p14:cNvContentPartPr/>
                <p14:nvPr/>
              </p14:nvContentPartPr>
              <p14:xfrm>
                <a:off x="2196653" y="6427160"/>
                <a:ext cx="91800" cy="2253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819C96D-4728-FC63-A7E9-3D4FDECB473D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188013" y="6418520"/>
                  <a:ext cx="109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C3E986C-863D-C81A-8CFE-4874EA182F05}"/>
                    </a:ext>
                  </a:extLst>
                </p14:cNvPr>
                <p14:cNvContentPartPr/>
                <p14:nvPr/>
              </p14:nvContentPartPr>
              <p14:xfrm>
                <a:off x="2483573" y="6511040"/>
                <a:ext cx="183240" cy="331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C3E986C-863D-C81A-8CFE-4874EA182F05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474933" y="6502040"/>
                  <a:ext cx="200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D046E7F-4850-8265-D8CD-8B6D9FB92FF5}"/>
                    </a:ext>
                  </a:extLst>
                </p14:cNvPr>
                <p14:cNvContentPartPr/>
                <p14:nvPr/>
              </p14:nvContentPartPr>
              <p14:xfrm>
                <a:off x="2525333" y="6573320"/>
                <a:ext cx="172080" cy="345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D046E7F-4850-8265-D8CD-8B6D9FB92FF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516333" y="6564680"/>
                  <a:ext cx="189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93AD047-FA54-CB88-E97E-2203A51601C4}"/>
                    </a:ext>
                  </a:extLst>
                </p14:cNvPr>
                <p14:cNvContentPartPr/>
                <p14:nvPr/>
              </p14:nvContentPartPr>
              <p14:xfrm>
                <a:off x="9642893" y="3471920"/>
                <a:ext cx="2371680" cy="7419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93AD047-FA54-CB88-E97E-2203A51601C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633893" y="3463280"/>
                  <a:ext cx="2389320" cy="7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7E6A6DEF-FB59-5E4E-ECF0-ECE326FA294F}"/>
                    </a:ext>
                  </a:extLst>
                </p14:cNvPr>
                <p14:cNvContentPartPr/>
                <p14:nvPr/>
              </p14:nvContentPartPr>
              <p14:xfrm>
                <a:off x="2855093" y="6284240"/>
                <a:ext cx="87840" cy="2642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7E6A6DEF-FB59-5E4E-ECF0-ECE326FA294F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846453" y="6275600"/>
                  <a:ext cx="105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39316782-3486-7F2A-C4CE-C8BE74D2F850}"/>
                    </a:ext>
                  </a:extLst>
                </p14:cNvPr>
                <p14:cNvContentPartPr/>
                <p14:nvPr/>
              </p14:nvContentPartPr>
              <p14:xfrm>
                <a:off x="3010973" y="6300440"/>
                <a:ext cx="113400" cy="1407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39316782-3486-7F2A-C4CE-C8BE74D2F850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001973" y="6291440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A30D020B-6479-6009-FF88-C75404033349}"/>
                    </a:ext>
                  </a:extLst>
                </p14:cNvPr>
                <p14:cNvContentPartPr/>
                <p14:nvPr/>
              </p14:nvContentPartPr>
              <p14:xfrm>
                <a:off x="3226973" y="6290360"/>
                <a:ext cx="38880" cy="194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A30D020B-6479-6009-FF88-C7540403334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217973" y="6281360"/>
                  <a:ext cx="56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F8C9A92-1B98-60B8-DCD7-97DE84FF0273}"/>
                    </a:ext>
                  </a:extLst>
                </p14:cNvPr>
                <p14:cNvContentPartPr/>
                <p14:nvPr/>
              </p14:nvContentPartPr>
              <p14:xfrm>
                <a:off x="3357293" y="6180560"/>
                <a:ext cx="149400" cy="19404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F8C9A92-1B98-60B8-DCD7-97DE84FF027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348653" y="6171560"/>
                  <a:ext cx="167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2D596835-54E6-5341-1878-870636B372A4}"/>
                    </a:ext>
                  </a:extLst>
                </p14:cNvPr>
                <p14:cNvContentPartPr/>
                <p14:nvPr/>
              </p14:nvContentPartPr>
              <p14:xfrm>
                <a:off x="3587333" y="6169400"/>
                <a:ext cx="6840" cy="1285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2D596835-54E6-5341-1878-870636B372A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578333" y="6160400"/>
                  <a:ext cx="24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6DD36631-CABE-749B-ED13-25CB05830733}"/>
                    </a:ext>
                  </a:extLst>
                </p14:cNvPr>
                <p14:cNvContentPartPr/>
                <p14:nvPr/>
              </p14:nvContentPartPr>
              <p14:xfrm>
                <a:off x="3518933" y="6139520"/>
                <a:ext cx="118080" cy="946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6DD36631-CABE-749B-ED13-25CB0583073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510293" y="6130880"/>
                  <a:ext cx="135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3671D63-0B87-90ED-8D3A-682A808770EF}"/>
                    </a:ext>
                  </a:extLst>
                </p14:cNvPr>
                <p14:cNvContentPartPr/>
                <p14:nvPr/>
              </p14:nvContentPartPr>
              <p14:xfrm>
                <a:off x="3709733" y="6110720"/>
                <a:ext cx="132840" cy="1785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3671D63-0B87-90ED-8D3A-682A808770E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701093" y="6101720"/>
                  <a:ext cx="150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9E39BEA6-39F5-BB2A-91FA-A3B30F2F8B25}"/>
                    </a:ext>
                  </a:extLst>
                </p14:cNvPr>
                <p14:cNvContentPartPr/>
                <p14:nvPr/>
              </p14:nvContentPartPr>
              <p14:xfrm>
                <a:off x="3875693" y="6180920"/>
                <a:ext cx="164160" cy="1155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9E39BEA6-39F5-BB2A-91FA-A3B30F2F8B25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867053" y="6172280"/>
                  <a:ext cx="181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11766E7D-5990-BB3C-25DC-576F99E637BA}"/>
                    </a:ext>
                  </a:extLst>
                </p14:cNvPr>
                <p14:cNvContentPartPr/>
                <p14:nvPr/>
              </p14:nvContentPartPr>
              <p14:xfrm>
                <a:off x="2745653" y="6341840"/>
                <a:ext cx="1624320" cy="1771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11766E7D-5990-BB3C-25DC-576F99E637BA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736653" y="6333200"/>
                  <a:ext cx="1641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084E1C4-61BF-2679-36F7-84318A43EA12}"/>
                    </a:ext>
                  </a:extLst>
                </p14:cNvPr>
                <p14:cNvContentPartPr/>
                <p14:nvPr/>
              </p14:nvContentPartPr>
              <p14:xfrm>
                <a:off x="2911973" y="6620840"/>
                <a:ext cx="126000" cy="2322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084E1C4-61BF-2679-36F7-84318A43EA12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902973" y="6611840"/>
                  <a:ext cx="143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B03E0096-3437-10CD-00F9-4DEF6D169462}"/>
                    </a:ext>
                  </a:extLst>
                </p14:cNvPr>
                <p14:cNvContentPartPr/>
                <p14:nvPr/>
              </p14:nvContentPartPr>
              <p14:xfrm>
                <a:off x="3137333" y="6637400"/>
                <a:ext cx="128520" cy="1461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B03E0096-3437-10CD-00F9-4DEF6D169462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128333" y="6628760"/>
                  <a:ext cx="146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DA9F3E9-64CA-DA61-0D83-3656929FA78F}"/>
                    </a:ext>
                  </a:extLst>
                </p14:cNvPr>
                <p14:cNvContentPartPr/>
                <p14:nvPr/>
              </p14:nvContentPartPr>
              <p14:xfrm>
                <a:off x="3388613" y="6624440"/>
                <a:ext cx="7560" cy="183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DA9F3E9-64CA-DA61-0D83-3656929FA78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379973" y="6615440"/>
                  <a:ext cx="25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C90BBD34-EF3A-35A5-BDD8-D97FAEA42020}"/>
                    </a:ext>
                  </a:extLst>
                </p14:cNvPr>
                <p14:cNvContentPartPr/>
                <p14:nvPr/>
              </p14:nvContentPartPr>
              <p14:xfrm>
                <a:off x="3548453" y="6523640"/>
                <a:ext cx="163440" cy="2041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C90BBD34-EF3A-35A5-BDD8-D97FAEA42020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539453" y="6515000"/>
                  <a:ext cx="181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228D24E2-14DB-A8BD-E976-C2BFEF9747E5}"/>
                    </a:ext>
                  </a:extLst>
                </p14:cNvPr>
                <p14:cNvContentPartPr/>
                <p14:nvPr/>
              </p14:nvContentPartPr>
              <p14:xfrm>
                <a:off x="3763373" y="6526160"/>
                <a:ext cx="30600" cy="1598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228D24E2-14DB-A8BD-E976-C2BFEF9747E5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754733" y="6517160"/>
                  <a:ext cx="48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7AAEA3BD-2F69-A124-2A8A-A533C95A1F1E}"/>
                    </a:ext>
                  </a:extLst>
                </p14:cNvPr>
                <p14:cNvContentPartPr/>
                <p14:nvPr/>
              </p14:nvContentPartPr>
              <p14:xfrm>
                <a:off x="3697853" y="6480800"/>
                <a:ext cx="181800" cy="1051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7AAEA3BD-2F69-A124-2A8A-A533C95A1F1E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688853" y="6471800"/>
                  <a:ext cx="199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A61A3D75-F60F-327D-7784-90ED2B92BE24}"/>
                    </a:ext>
                  </a:extLst>
                </p14:cNvPr>
                <p14:cNvContentPartPr/>
                <p14:nvPr/>
              </p14:nvContentPartPr>
              <p14:xfrm>
                <a:off x="3953453" y="6462800"/>
                <a:ext cx="122400" cy="2307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A61A3D75-F60F-327D-7784-90ED2B92BE24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944813" y="6454160"/>
                  <a:ext cx="140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C72B7B0-16BB-538F-7D0F-92B2C25968D9}"/>
                    </a:ext>
                  </a:extLst>
                </p14:cNvPr>
                <p14:cNvContentPartPr/>
                <p14:nvPr/>
              </p14:nvContentPartPr>
              <p14:xfrm>
                <a:off x="4067573" y="6566480"/>
                <a:ext cx="131400" cy="2142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C72B7B0-16BB-538F-7D0F-92B2C25968D9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4058573" y="6557840"/>
                  <a:ext cx="149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1E11456-1DFE-CBB8-0C04-E17A74350151}"/>
                    </a:ext>
                  </a:extLst>
                </p14:cNvPr>
                <p14:cNvContentPartPr/>
                <p14:nvPr/>
              </p14:nvContentPartPr>
              <p14:xfrm>
                <a:off x="1813613" y="5711120"/>
                <a:ext cx="1508760" cy="4784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1E11456-1DFE-CBB8-0C04-E17A7435015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804973" y="5702120"/>
                  <a:ext cx="15264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3D6A96B-5D07-9FE4-0FBE-B83CA0C25273}"/>
                    </a:ext>
                  </a:extLst>
                </p14:cNvPr>
                <p14:cNvContentPartPr/>
                <p14:nvPr/>
              </p14:nvContentPartPr>
              <p14:xfrm>
                <a:off x="1727933" y="5617160"/>
                <a:ext cx="231840" cy="22356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3D6A96B-5D07-9FE4-0FBE-B83CA0C25273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718933" y="5608520"/>
                  <a:ext cx="249480" cy="24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557B249F-7E01-61CE-1CEA-B3E94AA2A26D}"/>
                  </a:ext>
                </a:extLst>
              </p14:cNvPr>
              <p14:cNvContentPartPr/>
              <p14:nvPr/>
            </p14:nvContentPartPr>
            <p14:xfrm>
              <a:off x="210207" y="488062"/>
              <a:ext cx="1378800" cy="7988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557B249F-7E01-61CE-1CEA-B3E94AA2A26D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201207" y="479422"/>
                <a:ext cx="1396440" cy="81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10D9C3C-02FF-9699-F851-0479F0BE6300}"/>
                  </a:ext>
                </a:extLst>
              </p14:cNvPr>
              <p14:cNvContentPartPr/>
              <p14:nvPr/>
            </p14:nvContentPartPr>
            <p14:xfrm>
              <a:off x="7616127" y="2485702"/>
              <a:ext cx="4299120" cy="11142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10D9C3C-02FF-9699-F851-0479F0BE6300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7607487" y="2477062"/>
                <a:ext cx="431676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0CF5DDB-D5EB-5AE6-A9AC-D8F405AF5FD4}"/>
                  </a:ext>
                </a:extLst>
              </p14:cNvPr>
              <p14:cNvContentPartPr/>
              <p14:nvPr/>
            </p14:nvContentPartPr>
            <p14:xfrm>
              <a:off x="291927" y="697222"/>
              <a:ext cx="324720" cy="4424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0CF5DDB-D5EB-5AE6-A9AC-D8F405AF5FD4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283287" y="688582"/>
                <a:ext cx="3423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6CE8E0C-B44D-1DAD-30DA-B250A0712CA5}"/>
                  </a:ext>
                </a:extLst>
              </p14:cNvPr>
              <p14:cNvContentPartPr/>
              <p14:nvPr/>
            </p14:nvContentPartPr>
            <p14:xfrm>
              <a:off x="1608447" y="751222"/>
              <a:ext cx="4392360" cy="34027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6CE8E0C-B44D-1DAD-30DA-B250A0712CA5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1599447" y="742222"/>
                <a:ext cx="4410000" cy="342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62A0FB9D-748F-901B-AECC-E5203F058DCD}"/>
              </a:ext>
            </a:extLst>
          </p:cNvPr>
          <p:cNvGrpSpPr/>
          <p:nvPr/>
        </p:nvGrpSpPr>
        <p:grpSpPr>
          <a:xfrm>
            <a:off x="1361487" y="4377142"/>
            <a:ext cx="5092560" cy="349920"/>
            <a:chOff x="1361487" y="4377142"/>
            <a:chExt cx="509256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B0E3815-00E1-F1A7-DE4E-B7653E41E83F}"/>
                    </a:ext>
                  </a:extLst>
                </p14:cNvPr>
                <p14:cNvContentPartPr/>
                <p14:nvPr/>
              </p14:nvContentPartPr>
              <p14:xfrm>
                <a:off x="1361487" y="4391902"/>
                <a:ext cx="41760" cy="335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B0E3815-00E1-F1A7-DE4E-B7653E41E83F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352487" y="4382902"/>
                  <a:ext cx="594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AEAEEF7-FE22-E1C3-B622-1A4942945DFC}"/>
                    </a:ext>
                  </a:extLst>
                </p14:cNvPr>
                <p14:cNvContentPartPr/>
                <p14:nvPr/>
              </p14:nvContentPartPr>
              <p14:xfrm>
                <a:off x="6295287" y="4377142"/>
                <a:ext cx="66960" cy="294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AEAEEF7-FE22-E1C3-B622-1A4942945DF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286287" y="4368502"/>
                  <a:ext cx="846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AC1D323-048E-5740-C1EF-4E6A59D32DAF}"/>
                    </a:ext>
                  </a:extLst>
                </p14:cNvPr>
                <p14:cNvContentPartPr/>
                <p14:nvPr/>
              </p14:nvContentPartPr>
              <p14:xfrm>
                <a:off x="1448967" y="4557502"/>
                <a:ext cx="5005080" cy="101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AC1D323-048E-5740-C1EF-4E6A59D32DAF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440327" y="4548862"/>
                  <a:ext cx="502272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87D0958-39CD-FC16-93B2-E235C142945F}"/>
                  </a:ext>
                </a:extLst>
              </p14:cNvPr>
              <p14:cNvContentPartPr/>
              <p14:nvPr/>
            </p14:nvContentPartPr>
            <p14:xfrm>
              <a:off x="6325887" y="4415302"/>
              <a:ext cx="34560" cy="2631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87D0958-39CD-FC16-93B2-E235C142945F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6316887" y="4406302"/>
                <a:ext cx="522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DD9FC8F7-67A6-49E4-38FC-73381B72E2A0}"/>
                  </a:ext>
                </a:extLst>
              </p14:cNvPr>
              <p14:cNvContentPartPr/>
              <p14:nvPr/>
            </p14:nvContentPartPr>
            <p14:xfrm>
              <a:off x="6221847" y="4569022"/>
              <a:ext cx="46800" cy="230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DD9FC8F7-67A6-49E4-38FC-73381B72E2A0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6213207" y="4560022"/>
                <a:ext cx="64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D1245C1D-4447-0565-E23D-2C9AD9B3CD9E}"/>
                  </a:ext>
                </a:extLst>
              </p14:cNvPr>
              <p14:cNvContentPartPr/>
              <p14:nvPr/>
            </p14:nvContentPartPr>
            <p14:xfrm>
              <a:off x="962247" y="4485862"/>
              <a:ext cx="395280" cy="49392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D1245C1D-4447-0565-E23D-2C9AD9B3CD9E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953247" y="4476862"/>
                <a:ext cx="41292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FB52BC9C-B9FD-51AD-0EB7-268873C8D677}"/>
                  </a:ext>
                </a:extLst>
              </p14:cNvPr>
              <p14:cNvContentPartPr/>
              <p14:nvPr/>
            </p14:nvContentPartPr>
            <p14:xfrm>
              <a:off x="5621367" y="997822"/>
              <a:ext cx="433800" cy="65808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FB52BC9C-B9FD-51AD-0EB7-268873C8D677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5612367" y="989182"/>
                <a:ext cx="45144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E318DF6B-2BED-309B-37EA-1B019B4A50DF}"/>
                  </a:ext>
                </a:extLst>
              </p14:cNvPr>
              <p14:cNvContentPartPr/>
              <p14:nvPr/>
            </p14:nvContentPartPr>
            <p14:xfrm>
              <a:off x="692607" y="3064582"/>
              <a:ext cx="557640" cy="76824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E318DF6B-2BED-309B-37EA-1B019B4A50DF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683967" y="3055942"/>
                <a:ext cx="57528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4031A10B-4BEF-EFBF-71C1-225CF3537586}"/>
                  </a:ext>
                </a:extLst>
              </p14:cNvPr>
              <p14:cNvContentPartPr/>
              <p14:nvPr/>
            </p14:nvContentPartPr>
            <p14:xfrm>
              <a:off x="1181847" y="6105862"/>
              <a:ext cx="826200" cy="80172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4031A10B-4BEF-EFBF-71C1-225CF3537586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1172847" y="6097222"/>
                <a:ext cx="843840" cy="81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6" name="Gruppieren 465">
            <a:extLst>
              <a:ext uri="{FF2B5EF4-FFF2-40B4-BE49-F238E27FC236}">
                <a16:creationId xmlns:a16="http://schemas.microsoft.com/office/drawing/2014/main" id="{9FEE4E4A-1C06-1299-FCAD-8D87AECF01C2}"/>
              </a:ext>
            </a:extLst>
          </p:cNvPr>
          <p:cNvGrpSpPr/>
          <p:nvPr/>
        </p:nvGrpSpPr>
        <p:grpSpPr>
          <a:xfrm>
            <a:off x="1113447" y="6035302"/>
            <a:ext cx="3561480" cy="937080"/>
            <a:chOff x="1113447" y="6035302"/>
            <a:chExt cx="3561480" cy="9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0749CDEF-EC2F-3775-8DCF-70FA027B2A8A}"/>
                    </a:ext>
                  </a:extLst>
                </p14:cNvPr>
                <p14:cNvContentPartPr/>
                <p14:nvPr/>
              </p14:nvContentPartPr>
              <p14:xfrm>
                <a:off x="2147727" y="6244102"/>
                <a:ext cx="263160" cy="58464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0749CDEF-EC2F-3775-8DCF-70FA027B2A8A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2138727" y="6235462"/>
                  <a:ext cx="28080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9071A10A-0979-06D5-73E8-AC3100282F9F}"/>
                    </a:ext>
                  </a:extLst>
                </p14:cNvPr>
                <p14:cNvContentPartPr/>
                <p14:nvPr/>
              </p14:nvContentPartPr>
              <p14:xfrm>
                <a:off x="2625087" y="6046822"/>
                <a:ext cx="1901880" cy="9255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9071A10A-0979-06D5-73E8-AC3100282F9F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2616087" y="6037822"/>
                  <a:ext cx="1919520" cy="9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268D7100-3731-4D96-ED31-8A678E14246C}"/>
                    </a:ext>
                  </a:extLst>
                </p14:cNvPr>
                <p14:cNvContentPartPr/>
                <p14:nvPr/>
              </p14:nvContentPartPr>
              <p14:xfrm>
                <a:off x="1113447" y="6035302"/>
                <a:ext cx="3561480" cy="89352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268D7100-3731-4D96-ED31-8A678E14246C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104447" y="6026302"/>
                  <a:ext cx="3579120" cy="91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8B2FEFEE-5E17-0A3E-2166-372F41E57843}"/>
                  </a:ext>
                </a:extLst>
              </p14:cNvPr>
              <p14:cNvContentPartPr/>
              <p14:nvPr/>
            </p14:nvContentPartPr>
            <p14:xfrm>
              <a:off x="238287" y="5259142"/>
              <a:ext cx="1458000" cy="73404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8B2FEFEE-5E17-0A3E-2166-372F41E57843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229287" y="5250502"/>
                <a:ext cx="1475640" cy="75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9" name="Gruppieren 468">
            <a:extLst>
              <a:ext uri="{FF2B5EF4-FFF2-40B4-BE49-F238E27FC236}">
                <a16:creationId xmlns:a16="http://schemas.microsoft.com/office/drawing/2014/main" id="{BD788BE1-907D-0347-2D00-87D3BD7EA838}"/>
              </a:ext>
            </a:extLst>
          </p:cNvPr>
          <p:cNvGrpSpPr/>
          <p:nvPr/>
        </p:nvGrpSpPr>
        <p:grpSpPr>
          <a:xfrm>
            <a:off x="3288567" y="3392542"/>
            <a:ext cx="616320" cy="1950120"/>
            <a:chOff x="3288567" y="3392542"/>
            <a:chExt cx="616320" cy="19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4ECE8159-A47F-AD8C-A6FD-52CD86F25FA6}"/>
                    </a:ext>
                  </a:extLst>
                </p14:cNvPr>
                <p14:cNvContentPartPr/>
                <p14:nvPr/>
              </p14:nvContentPartPr>
              <p14:xfrm>
                <a:off x="3643167" y="4535902"/>
                <a:ext cx="68400" cy="28584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4ECE8159-A47F-AD8C-A6FD-52CD86F25FA6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3634167" y="4526902"/>
                  <a:ext cx="860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A3B3487-81E8-846B-8FDC-E1226183BCEA}"/>
                    </a:ext>
                  </a:extLst>
                </p14:cNvPr>
                <p14:cNvContentPartPr/>
                <p14:nvPr/>
              </p14:nvContentPartPr>
              <p14:xfrm>
                <a:off x="3484767" y="4868182"/>
                <a:ext cx="80280" cy="2800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A3B3487-81E8-846B-8FDC-E1226183BCEA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3475767" y="4859182"/>
                  <a:ext cx="979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BCBFA532-3A1F-0A4D-C2CC-1C1026183A8E}"/>
                    </a:ext>
                  </a:extLst>
                </p14:cNvPr>
                <p14:cNvContentPartPr/>
                <p14:nvPr/>
              </p14:nvContentPartPr>
              <p14:xfrm>
                <a:off x="3581607" y="5036662"/>
                <a:ext cx="147240" cy="16956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BCBFA532-3A1F-0A4D-C2CC-1C1026183A8E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572607" y="5028022"/>
                  <a:ext cx="164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73FB7F2-DD5D-1799-7873-4418B61CD953}"/>
                    </a:ext>
                  </a:extLst>
                </p14:cNvPr>
                <p14:cNvContentPartPr/>
                <p14:nvPr/>
              </p14:nvContentPartPr>
              <p14:xfrm>
                <a:off x="3592407" y="4764862"/>
                <a:ext cx="116640" cy="17856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73FB7F2-DD5D-1799-7873-4418B61CD953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583767" y="4756222"/>
                  <a:ext cx="134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623CCB6C-DC89-68B3-2E08-61224A5657F3}"/>
                    </a:ext>
                  </a:extLst>
                </p14:cNvPr>
                <p14:cNvContentPartPr/>
                <p14:nvPr/>
              </p14:nvContentPartPr>
              <p14:xfrm>
                <a:off x="3569367" y="4783582"/>
                <a:ext cx="68760" cy="3708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623CCB6C-DC89-68B3-2E08-61224A5657F3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560367" y="4774582"/>
                  <a:ext cx="86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78DD394-2CED-689E-AF81-98866F1C591D}"/>
                    </a:ext>
                  </a:extLst>
                </p14:cNvPr>
                <p14:cNvContentPartPr/>
                <p14:nvPr/>
              </p14:nvContentPartPr>
              <p14:xfrm>
                <a:off x="3612927" y="4792222"/>
                <a:ext cx="74160" cy="550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78DD394-2CED-689E-AF81-98866F1C591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604287" y="4783582"/>
                  <a:ext cx="91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189A0CB-CC87-0C85-FECB-F76A4D3EDC3E}"/>
                    </a:ext>
                  </a:extLst>
                </p14:cNvPr>
                <p14:cNvContentPartPr/>
                <p14:nvPr/>
              </p14:nvContentPartPr>
              <p14:xfrm>
                <a:off x="3288567" y="4595302"/>
                <a:ext cx="616320" cy="7473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189A0CB-CC87-0C85-FECB-F76A4D3EDC3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279927" y="4586662"/>
                  <a:ext cx="63396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92AEC8EC-B47E-A4BD-358C-D3EF7198963B}"/>
                    </a:ext>
                  </a:extLst>
                </p14:cNvPr>
                <p14:cNvContentPartPr/>
                <p14:nvPr/>
              </p14:nvContentPartPr>
              <p14:xfrm>
                <a:off x="3639567" y="3392542"/>
                <a:ext cx="61200" cy="12736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92AEC8EC-B47E-A4BD-358C-D3EF7198963B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630927" y="3383542"/>
                  <a:ext cx="78840" cy="129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92234E0F-C9DE-74BA-CEC8-90A6962EE324}"/>
                  </a:ext>
                </a:extLst>
              </p14:cNvPr>
              <p14:cNvContentPartPr/>
              <p14:nvPr/>
            </p14:nvContentPartPr>
            <p14:xfrm>
              <a:off x="274647" y="5233582"/>
              <a:ext cx="2091960" cy="71568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92234E0F-C9DE-74BA-CEC8-90A6962EE324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266007" y="5224582"/>
                <a:ext cx="2109600" cy="7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53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2" grpId="0"/>
      <p:bldP spid="11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>
                <a:solidFill>
                  <a:sysClr val="windowText" lastClr="000000"/>
                </a:solidFill>
              </a:rPr>
              <a:t>Preisanstieg </a:t>
            </a:r>
            <a:r>
              <a:rPr lang="en-US" sz="2631" dirty="0">
                <a:solidFill>
                  <a:sysClr val="windowText" lastClr="000000"/>
                </a:solidFill>
              </a:rPr>
              <a:t>des </a:t>
            </a:r>
            <a:r>
              <a:rPr lang="en-US" sz="2631" dirty="0" err="1">
                <a:solidFill>
                  <a:sysClr val="windowText" lastClr="000000"/>
                </a:solidFill>
              </a:rPr>
              <a:t>einen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Gutes</a:t>
            </a:r>
            <a:r>
              <a:rPr lang="en-US" sz="2631" dirty="0">
                <a:solidFill>
                  <a:sysClr val="windowText" lastClr="000000"/>
                </a:solidFill>
              </a:rPr>
              <a:t> M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940E059-BC20-47D6-8C06-9A371A7BD9B3}"/>
              </a:ext>
            </a:extLst>
          </p:cNvPr>
          <p:cNvCxnSpPr/>
          <p:nvPr/>
        </p:nvCxnSpPr>
        <p:spPr>
          <a:xfrm flipV="1">
            <a:off x="2999656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3E2E20E-CAE4-4956-A17C-35D6CF8F5AA1}"/>
              </a:ext>
            </a:extLst>
          </p:cNvPr>
          <p:cNvCxnSpPr>
            <a:cxnSpLocks/>
          </p:cNvCxnSpPr>
          <p:nvPr/>
        </p:nvCxnSpPr>
        <p:spPr>
          <a:xfrm>
            <a:off x="2999656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996E664-45FD-4C1E-A44E-A72F2419D670}"/>
              </a:ext>
            </a:extLst>
          </p:cNvPr>
          <p:cNvSpPr txBox="1"/>
          <p:nvPr/>
        </p:nvSpPr>
        <p:spPr>
          <a:xfrm flipH="1">
            <a:off x="128640" y="1052765"/>
            <a:ext cx="294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 </a:t>
            </a:r>
            <a:r>
              <a:rPr lang="de-DE" dirty="0"/>
              <a:t>=Wertgrenzprodukt</a:t>
            </a:r>
          </a:p>
          <a:p>
            <a:r>
              <a:rPr lang="de-DE" dirty="0"/>
              <a:t>W=Lohnsatz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BBA5383-AE0E-432A-BD35-9B6DCBCC5998}"/>
              </a:ext>
            </a:extLst>
          </p:cNvPr>
          <p:cNvCxnSpPr/>
          <p:nvPr/>
        </p:nvCxnSpPr>
        <p:spPr>
          <a:xfrm flipV="1">
            <a:off x="7968208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C2806A1-EC64-459F-873C-3FFA86755A56}"/>
              </a:ext>
            </a:extLst>
          </p:cNvPr>
          <p:cNvCxnSpPr>
            <a:cxnSpLocks/>
          </p:cNvCxnSpPr>
          <p:nvPr/>
        </p:nvCxnSpPr>
        <p:spPr>
          <a:xfrm flipH="1">
            <a:off x="2711624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CB80D15-788F-43E0-9430-577477BDD845}"/>
              </a:ext>
            </a:extLst>
          </p:cNvPr>
          <p:cNvSpPr txBox="1"/>
          <p:nvPr/>
        </p:nvSpPr>
        <p:spPr>
          <a:xfrm flipH="1">
            <a:off x="8040217" y="980729"/>
            <a:ext cx="339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 </a:t>
            </a:r>
            <a:r>
              <a:rPr lang="de-DE" dirty="0"/>
              <a:t>=Wertgrenzprodukt</a:t>
            </a:r>
          </a:p>
          <a:p>
            <a:r>
              <a:rPr lang="de-DE" dirty="0"/>
              <a:t>w =Lohnsatz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ABBF5D43-83D4-47AE-AD9D-01DD3BAB89AE}"/>
              </a:ext>
            </a:extLst>
          </p:cNvPr>
          <p:cNvSpPr/>
          <p:nvPr/>
        </p:nvSpPr>
        <p:spPr>
          <a:xfrm>
            <a:off x="3318510" y="980728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639F7BD-91C2-4FD8-9840-A1DC2815BAAF}"/>
              </a:ext>
            </a:extLst>
          </p:cNvPr>
          <p:cNvSpPr/>
          <p:nvPr/>
        </p:nvSpPr>
        <p:spPr>
          <a:xfrm>
            <a:off x="3356254" y="1118683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772E8ED-3629-46C9-9FA2-7BB8D928B372}"/>
              </a:ext>
            </a:extLst>
          </p:cNvPr>
          <p:cNvSpPr/>
          <p:nvPr/>
        </p:nvSpPr>
        <p:spPr>
          <a:xfrm>
            <a:off x="4038600" y="960120"/>
            <a:ext cx="3577590" cy="3268980"/>
          </a:xfrm>
          <a:custGeom>
            <a:avLst/>
            <a:gdLst>
              <a:gd name="connsiteX0" fmla="*/ 3577590 w 3577590"/>
              <a:gd name="connsiteY0" fmla="*/ 0 h 3268980"/>
              <a:gd name="connsiteX1" fmla="*/ 2194560 w 3577590"/>
              <a:gd name="connsiteY1" fmla="*/ 2137410 h 3268980"/>
              <a:gd name="connsiteX2" fmla="*/ 22860 w 3577590"/>
              <a:gd name="connsiteY2" fmla="*/ 3257550 h 3268980"/>
              <a:gd name="connsiteX3" fmla="*/ 22860 w 3577590"/>
              <a:gd name="connsiteY3" fmla="*/ 3257550 h 3268980"/>
              <a:gd name="connsiteX4" fmla="*/ 0 w 3577590"/>
              <a:gd name="connsiteY4" fmla="*/ 3268980 h 32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590" h="3268980">
                <a:moveTo>
                  <a:pt x="3577590" y="0"/>
                </a:moveTo>
                <a:cubicBezTo>
                  <a:pt x="3182302" y="797242"/>
                  <a:pt x="2787015" y="1594485"/>
                  <a:pt x="2194560" y="2137410"/>
                </a:cubicBezTo>
                <a:cubicBezTo>
                  <a:pt x="1602105" y="2680335"/>
                  <a:pt x="22860" y="3257550"/>
                  <a:pt x="22860" y="3257550"/>
                </a:cubicBezTo>
                <a:lnTo>
                  <a:pt x="22860" y="3257550"/>
                </a:lnTo>
                <a:lnTo>
                  <a:pt x="0" y="32689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94D7996-F0F5-4EB5-A3B8-66D640CAFBD3}"/>
              </a:ext>
            </a:extLst>
          </p:cNvPr>
          <p:cNvSpPr/>
          <p:nvPr/>
        </p:nvSpPr>
        <p:spPr>
          <a:xfrm>
            <a:off x="6532737" y="78936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3E0EA9C-15FB-4325-810A-B6E60E642904}"/>
              </a:ext>
            </a:extLst>
          </p:cNvPr>
          <p:cNvCxnSpPr>
            <a:cxnSpLocks/>
          </p:cNvCxnSpPr>
          <p:nvPr/>
        </p:nvCxnSpPr>
        <p:spPr>
          <a:xfrm flipH="1">
            <a:off x="2999656" y="3563251"/>
            <a:ext cx="2480893" cy="3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4E5783B4-00B1-460A-B460-D2A5BD242158}"/>
              </a:ext>
            </a:extLst>
          </p:cNvPr>
          <p:cNvSpPr/>
          <p:nvPr/>
        </p:nvSpPr>
        <p:spPr>
          <a:xfrm>
            <a:off x="2495600" y="3347700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w*</a:t>
            </a:r>
            <a:endParaRPr lang="de-DE" baseline="-25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7178C7-1959-4F46-AD2C-DA61655AB896}"/>
              </a:ext>
            </a:extLst>
          </p:cNvPr>
          <p:cNvSpPr txBox="1"/>
          <p:nvPr/>
        </p:nvSpPr>
        <p:spPr>
          <a:xfrm flipH="1">
            <a:off x="8112230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8A64668-0246-44D7-837E-67BA4C42611E}"/>
              </a:ext>
            </a:extLst>
          </p:cNvPr>
          <p:cNvSpPr txBox="1"/>
          <p:nvPr/>
        </p:nvSpPr>
        <p:spPr>
          <a:xfrm flipH="1">
            <a:off x="256760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F753D45F-BE9A-4EE3-838A-E5113CF670EF}"/>
              </a:ext>
            </a:extLst>
          </p:cNvPr>
          <p:cNvCxnSpPr>
            <a:cxnSpLocks/>
          </p:cNvCxnSpPr>
          <p:nvPr/>
        </p:nvCxnSpPr>
        <p:spPr>
          <a:xfrm flipV="1">
            <a:off x="5480549" y="3563251"/>
            <a:ext cx="0" cy="99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A7B56E4-8A86-42AB-AC1D-CB11613069A6}"/>
              </a:ext>
            </a:extLst>
          </p:cNvPr>
          <p:cNvSpPr/>
          <p:nvPr/>
        </p:nvSpPr>
        <p:spPr>
          <a:xfrm>
            <a:off x="5339324" y="4555233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L*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043C367-66A9-4DD1-B829-637138E1FC84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BB443D3-D169-B8C2-6C5C-25C66FE1FC67}"/>
                  </a:ext>
                </a:extLst>
              </p14:cNvPr>
              <p14:cNvContentPartPr/>
              <p14:nvPr/>
            </p14:nvContentPartPr>
            <p14:xfrm>
              <a:off x="5463653" y="3588747"/>
              <a:ext cx="45720" cy="59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BB443D3-D169-B8C2-6C5C-25C66FE1FC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5013" y="3579747"/>
                <a:ext cx="633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9BCC3EB-0369-20A3-E625-2A565927BA3A}"/>
                  </a:ext>
                </a:extLst>
              </p14:cNvPr>
              <p14:cNvContentPartPr/>
              <p14:nvPr/>
            </p14:nvContentPartPr>
            <p14:xfrm>
              <a:off x="6804293" y="646107"/>
              <a:ext cx="1459800" cy="874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9BCC3EB-0369-20A3-E625-2A565927BA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5293" y="637467"/>
                <a:ext cx="14774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85E2D2E-70F6-F0DB-1BED-83FDAA5DAF0C}"/>
                  </a:ext>
                </a:extLst>
              </p14:cNvPr>
              <p14:cNvContentPartPr/>
              <p14:nvPr/>
            </p14:nvContentPartPr>
            <p14:xfrm>
              <a:off x="6583253" y="838707"/>
              <a:ext cx="334800" cy="4446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85E2D2E-70F6-F0DB-1BED-83FDAA5DAF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74253" y="829707"/>
                <a:ext cx="35244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4E63DD3-B573-B9CF-FE6C-4921BE881A21}"/>
                  </a:ext>
                </a:extLst>
              </p14:cNvPr>
              <p14:cNvContentPartPr/>
              <p14:nvPr/>
            </p14:nvContentPartPr>
            <p14:xfrm>
              <a:off x="7030733" y="1131027"/>
              <a:ext cx="442080" cy="745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4E63DD3-B573-B9CF-FE6C-4921BE881A2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21733" y="1122027"/>
                <a:ext cx="4597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5E4F4E4-3BE7-E0D9-509E-431E6825DDD8}"/>
                  </a:ext>
                </a:extLst>
              </p14:cNvPr>
              <p14:cNvContentPartPr/>
              <p14:nvPr/>
            </p14:nvContentPartPr>
            <p14:xfrm>
              <a:off x="8338253" y="273507"/>
              <a:ext cx="329400" cy="1317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5E4F4E4-3BE7-E0D9-509E-431E6825DD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9253" y="264867"/>
                <a:ext cx="3470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58AA8BC-078D-2FDF-EDA0-F4092C3BD46D}"/>
                  </a:ext>
                </a:extLst>
              </p14:cNvPr>
              <p14:cNvContentPartPr/>
              <p14:nvPr/>
            </p14:nvContentPartPr>
            <p14:xfrm>
              <a:off x="8266613" y="201507"/>
              <a:ext cx="222480" cy="2685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58AA8BC-078D-2FDF-EDA0-F4092C3BD4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57613" y="192867"/>
                <a:ext cx="2401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8015CA3-06C8-FE96-B0AB-DFD865AE4556}"/>
                  </a:ext>
                </a:extLst>
              </p14:cNvPr>
              <p14:cNvContentPartPr/>
              <p14:nvPr/>
            </p14:nvContentPartPr>
            <p14:xfrm>
              <a:off x="8972213" y="129867"/>
              <a:ext cx="198720" cy="2242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8015CA3-06C8-FE96-B0AB-DFD865AE45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63573" y="121227"/>
                <a:ext cx="2163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F77B209-76B2-87D8-9432-0F542976D499}"/>
                  </a:ext>
                </a:extLst>
              </p14:cNvPr>
              <p14:cNvContentPartPr/>
              <p14:nvPr/>
            </p14:nvContentPartPr>
            <p14:xfrm>
              <a:off x="8800133" y="181707"/>
              <a:ext cx="19800" cy="9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F77B209-76B2-87D8-9432-0F542976D4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91493" y="172707"/>
                <a:ext cx="374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5878F78-BA0D-F16B-E01E-F4B70B3D2CDD}"/>
                  </a:ext>
                </a:extLst>
              </p14:cNvPr>
              <p14:cNvContentPartPr/>
              <p14:nvPr/>
            </p14:nvContentPartPr>
            <p14:xfrm>
              <a:off x="8769173" y="90267"/>
              <a:ext cx="27720" cy="3106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5878F78-BA0D-F16B-E01E-F4B70B3D2CD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60173" y="81267"/>
                <a:ext cx="4536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DE677A5-A45A-9F91-19FA-05B706D4D3E0}"/>
                  </a:ext>
                </a:extLst>
              </p14:cNvPr>
              <p14:cNvContentPartPr/>
              <p14:nvPr/>
            </p14:nvContentPartPr>
            <p14:xfrm>
              <a:off x="8702933" y="100707"/>
              <a:ext cx="185760" cy="1029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DE677A5-A45A-9F91-19FA-05B706D4D3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93933" y="92067"/>
                <a:ext cx="2034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4CE11B29-8BB9-33AC-4D7A-F4FA22C68812}"/>
                  </a:ext>
                </a:extLst>
              </p14:cNvPr>
              <p14:cNvContentPartPr/>
              <p14:nvPr/>
            </p14:nvContentPartPr>
            <p14:xfrm>
              <a:off x="8707253" y="456387"/>
              <a:ext cx="540360" cy="792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4CE11B29-8BB9-33AC-4D7A-F4FA22C6881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698253" y="447747"/>
                <a:ext cx="558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BB88BA6-9E8D-B8E8-4165-312CC7CB3C8A}"/>
                  </a:ext>
                </a:extLst>
              </p14:cNvPr>
              <p14:cNvContentPartPr/>
              <p14:nvPr/>
            </p14:nvContentPartPr>
            <p14:xfrm>
              <a:off x="7049453" y="1149027"/>
              <a:ext cx="329400" cy="1177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BB88BA6-9E8D-B8E8-4165-312CC7CB3C8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40453" y="1140027"/>
                <a:ext cx="3470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0FCED97F-8D5B-AA99-8B6F-22ABEDF9F2BC}"/>
                  </a:ext>
                </a:extLst>
              </p14:cNvPr>
              <p14:cNvContentPartPr/>
              <p14:nvPr/>
            </p14:nvContentPartPr>
            <p14:xfrm>
              <a:off x="6540773" y="1145427"/>
              <a:ext cx="323280" cy="1238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0FCED97F-8D5B-AA99-8B6F-22ABEDF9F2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32133" y="1136427"/>
                <a:ext cx="3409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47EF996-DAE4-095F-5E68-625F9CA21FC8}"/>
                  </a:ext>
                </a:extLst>
              </p14:cNvPr>
              <p14:cNvContentPartPr/>
              <p14:nvPr/>
            </p14:nvContentPartPr>
            <p14:xfrm>
              <a:off x="6893933" y="910347"/>
              <a:ext cx="68760" cy="914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47EF996-DAE4-095F-5E68-625F9CA21FC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85293" y="901347"/>
                <a:ext cx="864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512D2426-6AE9-705C-2C45-7F5A03632E3F}"/>
                  </a:ext>
                </a:extLst>
              </p14:cNvPr>
              <p14:cNvContentPartPr/>
              <p14:nvPr/>
            </p14:nvContentPartPr>
            <p14:xfrm>
              <a:off x="6858653" y="633147"/>
              <a:ext cx="1239120" cy="1044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512D2426-6AE9-705C-2C45-7F5A03632E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50013" y="624147"/>
                <a:ext cx="12567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EE87BC67-5595-7F3A-D1CC-A2091C6424CA}"/>
                  </a:ext>
                </a:extLst>
              </p14:cNvPr>
              <p14:cNvContentPartPr/>
              <p14:nvPr/>
            </p14:nvContentPartPr>
            <p14:xfrm>
              <a:off x="3678773" y="675987"/>
              <a:ext cx="2655000" cy="343008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EE87BC67-5595-7F3A-D1CC-A2091C6424C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69773" y="666987"/>
                <a:ext cx="2672640" cy="34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305A06CA-1E64-9E44-6C97-0628B79A6D28}"/>
                  </a:ext>
                </a:extLst>
              </p14:cNvPr>
              <p14:cNvContentPartPr/>
              <p14:nvPr/>
            </p14:nvContentPartPr>
            <p14:xfrm>
              <a:off x="4729253" y="3297147"/>
              <a:ext cx="28080" cy="72504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305A06CA-1E64-9E44-6C97-0628B79A6D2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20613" y="3288147"/>
                <a:ext cx="45720" cy="7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B30F297D-D198-FD2D-5E57-C170F5EA42BA}"/>
                  </a:ext>
                </a:extLst>
              </p14:cNvPr>
              <p14:cNvContentPartPr/>
              <p14:nvPr/>
            </p14:nvContentPartPr>
            <p14:xfrm>
              <a:off x="2403653" y="2811147"/>
              <a:ext cx="573480" cy="102600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B30F297D-D198-FD2D-5E57-C170F5EA42B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94653" y="2802147"/>
                <a:ext cx="591120" cy="10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6AFB4EC0-754B-DE0D-8F4A-88A527103C9C}"/>
                  </a:ext>
                </a:extLst>
              </p14:cNvPr>
              <p14:cNvContentPartPr/>
              <p14:nvPr/>
            </p14:nvContentPartPr>
            <p14:xfrm>
              <a:off x="2418053" y="2944347"/>
              <a:ext cx="643320" cy="86220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6AFB4EC0-754B-DE0D-8F4A-88A527103C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09053" y="2935347"/>
                <a:ext cx="660960" cy="87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81155A0C-147A-D6B2-3A13-F31EB063C29E}"/>
              </a:ext>
            </a:extLst>
          </p:cNvPr>
          <p:cNvGrpSpPr/>
          <p:nvPr/>
        </p:nvGrpSpPr>
        <p:grpSpPr>
          <a:xfrm>
            <a:off x="9490613" y="3507"/>
            <a:ext cx="2108160" cy="391680"/>
            <a:chOff x="9490613" y="3507"/>
            <a:chExt cx="210816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FDF0F62-935F-8156-797F-1E4AF6921C51}"/>
                    </a:ext>
                  </a:extLst>
                </p14:cNvPr>
                <p14:cNvContentPartPr/>
                <p14:nvPr/>
              </p14:nvContentPartPr>
              <p14:xfrm>
                <a:off x="9490613" y="172707"/>
                <a:ext cx="109440" cy="139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FDF0F62-935F-8156-797F-1E4AF6921C5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81613" y="163707"/>
                  <a:ext cx="127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1CEF051-35C4-093F-41E7-F0C2FC027CD5}"/>
                    </a:ext>
                  </a:extLst>
                </p14:cNvPr>
                <p14:cNvContentPartPr/>
                <p14:nvPr/>
              </p14:nvContentPartPr>
              <p14:xfrm>
                <a:off x="9634973" y="201507"/>
                <a:ext cx="73800" cy="86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1CEF051-35C4-093F-41E7-F0C2FC027CD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26333" y="192507"/>
                  <a:ext cx="91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8C03B65-0049-1495-C044-0BC358444DCB}"/>
                    </a:ext>
                  </a:extLst>
                </p14:cNvPr>
                <p14:cNvContentPartPr/>
                <p14:nvPr/>
              </p14:nvContentPartPr>
              <p14:xfrm>
                <a:off x="9769253" y="94227"/>
                <a:ext cx="134280" cy="153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8C03B65-0049-1495-C044-0BC358444DC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60613" y="85227"/>
                  <a:ext cx="151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7ABD4C9-1C5E-3BA0-5F23-CAD456843E12}"/>
                    </a:ext>
                  </a:extLst>
                </p14:cNvPr>
                <p14:cNvContentPartPr/>
                <p14:nvPr/>
              </p14:nvContentPartPr>
              <p14:xfrm>
                <a:off x="10079213" y="86307"/>
                <a:ext cx="410400" cy="308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7ABD4C9-1C5E-3BA0-5F23-CAD456843E1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70573" y="77307"/>
                  <a:ext cx="4280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4B3D1FC-C1FD-B9E2-18D1-E63A187875AF}"/>
                    </a:ext>
                  </a:extLst>
                </p14:cNvPr>
                <p14:cNvContentPartPr/>
                <p14:nvPr/>
              </p14:nvContentPartPr>
              <p14:xfrm>
                <a:off x="10491773" y="90627"/>
                <a:ext cx="14040" cy="39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4B3D1FC-C1FD-B9E2-18D1-E63A187875A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83133" y="81987"/>
                  <a:ext cx="31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8766044-F1D0-A832-C4D8-53FF580A16D1}"/>
                    </a:ext>
                  </a:extLst>
                </p14:cNvPr>
                <p14:cNvContentPartPr/>
                <p14:nvPr/>
              </p14:nvContentPartPr>
              <p14:xfrm>
                <a:off x="10569173" y="10707"/>
                <a:ext cx="143640" cy="192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8766044-F1D0-A832-C4D8-53FF580A16D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60533" y="2067"/>
                  <a:ext cx="161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7630DFA-62C3-5AC8-6787-AEA42EF7BA47}"/>
                    </a:ext>
                  </a:extLst>
                </p14:cNvPr>
                <p14:cNvContentPartPr/>
                <p14:nvPr/>
              </p14:nvContentPartPr>
              <p14:xfrm>
                <a:off x="10896053" y="88827"/>
                <a:ext cx="92880" cy="126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7630DFA-62C3-5AC8-6787-AEA42EF7BA4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87413" y="79827"/>
                  <a:ext cx="110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2622FCE-3AE4-8EAD-6EEC-65DDE9A63EA3}"/>
                    </a:ext>
                  </a:extLst>
                </p14:cNvPr>
                <p14:cNvContentPartPr/>
                <p14:nvPr/>
              </p14:nvContentPartPr>
              <p14:xfrm>
                <a:off x="11023493" y="110787"/>
                <a:ext cx="408240" cy="74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2622FCE-3AE4-8EAD-6EEC-65DDE9A63E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14493" y="102147"/>
                  <a:ext cx="425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7C95EC0-5F47-7E72-F2AF-4E840876DC73}"/>
                    </a:ext>
                  </a:extLst>
                </p14:cNvPr>
                <p14:cNvContentPartPr/>
                <p14:nvPr/>
              </p14:nvContentPartPr>
              <p14:xfrm>
                <a:off x="11316533" y="3507"/>
                <a:ext cx="16200" cy="172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7C95EC0-5F47-7E72-F2AF-4E840876DC7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07533" y="-5493"/>
                  <a:ext cx="3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CF935CF-7FF9-F501-BC14-29C3D7769CDE}"/>
                    </a:ext>
                  </a:extLst>
                </p14:cNvPr>
                <p14:cNvContentPartPr/>
                <p14:nvPr/>
              </p14:nvContentPartPr>
              <p14:xfrm>
                <a:off x="9956453" y="186387"/>
                <a:ext cx="1642320" cy="182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CF935CF-7FF9-F501-BC14-29C3D7769C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47453" y="177387"/>
                  <a:ext cx="1659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701E08C-DCAC-8E7F-BC09-7663AF5B48B2}"/>
                    </a:ext>
                  </a:extLst>
                </p14:cNvPr>
                <p14:cNvContentPartPr/>
                <p14:nvPr/>
              </p14:nvContentPartPr>
              <p14:xfrm>
                <a:off x="9859613" y="216987"/>
                <a:ext cx="1712520" cy="828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701E08C-DCAC-8E7F-BC09-7663AF5B48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50973" y="208347"/>
                  <a:ext cx="17301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uppieren 347">
            <a:extLst>
              <a:ext uri="{FF2B5EF4-FFF2-40B4-BE49-F238E27FC236}">
                <a16:creationId xmlns:a16="http://schemas.microsoft.com/office/drawing/2014/main" id="{17F4EA30-B4B4-D075-E6A6-5D44332742E5}"/>
              </a:ext>
            </a:extLst>
          </p:cNvPr>
          <p:cNvGrpSpPr/>
          <p:nvPr/>
        </p:nvGrpSpPr>
        <p:grpSpPr>
          <a:xfrm>
            <a:off x="4974053" y="24387"/>
            <a:ext cx="2289240" cy="1209240"/>
            <a:chOff x="4974053" y="24387"/>
            <a:chExt cx="2289240" cy="12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D1EF4EF-C2D8-646F-C803-9AB70F775EB0}"/>
                    </a:ext>
                  </a:extLst>
                </p14:cNvPr>
                <p14:cNvContentPartPr/>
                <p14:nvPr/>
              </p14:nvContentPartPr>
              <p14:xfrm>
                <a:off x="6584693" y="1129947"/>
                <a:ext cx="333000" cy="45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D1EF4EF-C2D8-646F-C803-9AB70F775E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75693" y="1120947"/>
                  <a:ext cx="350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31376CB-E510-86EF-4FD5-C91C1F060434}"/>
                    </a:ext>
                  </a:extLst>
                </p14:cNvPr>
                <p14:cNvContentPartPr/>
                <p14:nvPr/>
              </p14:nvContentPartPr>
              <p14:xfrm>
                <a:off x="6448973" y="915027"/>
                <a:ext cx="10800" cy="266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31376CB-E510-86EF-4FD5-C91C1F0604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39973" y="906027"/>
                  <a:ext cx="28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C764B3F-B6CE-AD4F-3244-1F1858D0C218}"/>
                    </a:ext>
                  </a:extLst>
                </p14:cNvPr>
                <p14:cNvContentPartPr/>
                <p14:nvPr/>
              </p14:nvContentPartPr>
              <p14:xfrm>
                <a:off x="6313973" y="722787"/>
                <a:ext cx="272520" cy="267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C764B3F-B6CE-AD4F-3244-1F1858D0C21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05333" y="713787"/>
                  <a:ext cx="290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45BE334-EBC7-6E19-6C95-EA67DDEDC2A1}"/>
                    </a:ext>
                  </a:extLst>
                </p14:cNvPr>
                <p14:cNvContentPartPr/>
                <p14:nvPr/>
              </p14:nvContentPartPr>
              <p14:xfrm>
                <a:off x="5142173" y="824667"/>
                <a:ext cx="118440" cy="275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45BE334-EBC7-6E19-6C95-EA67DDEDC2A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33533" y="816027"/>
                  <a:ext cx="1360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D640EF0-BDC0-09DB-FC4B-60A9B3C29ED6}"/>
                    </a:ext>
                  </a:extLst>
                </p14:cNvPr>
                <p14:cNvContentPartPr/>
                <p14:nvPr/>
              </p14:nvContentPartPr>
              <p14:xfrm>
                <a:off x="5311733" y="888387"/>
                <a:ext cx="103320" cy="1598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D640EF0-BDC0-09DB-FC4B-60A9B3C29ED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302733" y="879747"/>
                  <a:ext cx="120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44B7B9E-8668-CB23-1A92-17EA3B08EB91}"/>
                    </a:ext>
                  </a:extLst>
                </p14:cNvPr>
                <p14:cNvContentPartPr/>
                <p14:nvPr/>
              </p14:nvContentPartPr>
              <p14:xfrm>
                <a:off x="5349533" y="690387"/>
                <a:ext cx="16560" cy="99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44B7B9E-8668-CB23-1A92-17EA3B08EB9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40533" y="681387"/>
                  <a:ext cx="34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8F36C82-A451-B975-F7AA-2D44CF5F2E49}"/>
                    </a:ext>
                  </a:extLst>
                </p14:cNvPr>
                <p14:cNvContentPartPr/>
                <p14:nvPr/>
              </p14:nvContentPartPr>
              <p14:xfrm>
                <a:off x="5481293" y="844467"/>
                <a:ext cx="16560" cy="21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8F36C82-A451-B975-F7AA-2D44CF5F2E4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72653" y="835467"/>
                  <a:ext cx="34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882FBEC-7A4F-2C3F-6095-A109D2A3A0EF}"/>
                    </a:ext>
                  </a:extLst>
                </p14:cNvPr>
                <p14:cNvContentPartPr/>
                <p14:nvPr/>
              </p14:nvContentPartPr>
              <p14:xfrm>
                <a:off x="5537813" y="698667"/>
                <a:ext cx="129240" cy="213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882FBEC-7A4F-2C3F-6095-A109D2A3A0E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29173" y="689667"/>
                  <a:ext cx="146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1B75AC3-0B2E-3362-0ED0-E90A5F7D9BAC}"/>
                    </a:ext>
                  </a:extLst>
                </p14:cNvPr>
                <p14:cNvContentPartPr/>
                <p14:nvPr/>
              </p14:nvContentPartPr>
              <p14:xfrm>
                <a:off x="5689013" y="723507"/>
                <a:ext cx="29160" cy="159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1B75AC3-0B2E-3362-0ED0-E90A5F7D9BA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80013" y="714507"/>
                  <a:ext cx="46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AEC47FE-6748-7F79-D4D6-5E67C63D0271}"/>
                    </a:ext>
                  </a:extLst>
                </p14:cNvPr>
                <p14:cNvContentPartPr/>
                <p14:nvPr/>
              </p14:nvContentPartPr>
              <p14:xfrm>
                <a:off x="5651573" y="684627"/>
                <a:ext cx="253800" cy="1764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AEC47FE-6748-7F79-D4D6-5E67C63D02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42933" y="675627"/>
                  <a:ext cx="271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A1891C3-FB79-A618-8CB4-C3CE95791F46}"/>
                    </a:ext>
                  </a:extLst>
                </p14:cNvPr>
                <p14:cNvContentPartPr/>
                <p14:nvPr/>
              </p14:nvContentPartPr>
              <p14:xfrm>
                <a:off x="5898893" y="799827"/>
                <a:ext cx="141480" cy="172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A1891C3-FB79-A618-8CB4-C3CE95791F4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89893" y="790827"/>
                  <a:ext cx="159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1FD3BD9-7BB2-299B-287A-4CFF3BFC7B11}"/>
                    </a:ext>
                  </a:extLst>
                </p14:cNvPr>
                <p14:cNvContentPartPr/>
                <p14:nvPr/>
              </p14:nvContentPartPr>
              <p14:xfrm>
                <a:off x="4974053" y="586347"/>
                <a:ext cx="460080" cy="6472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1FD3BD9-7BB2-299B-287A-4CFF3BFC7B1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65053" y="577347"/>
                  <a:ext cx="47772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BCCDA2C-B42A-3080-1ADE-DCEAC27177FD}"/>
                    </a:ext>
                  </a:extLst>
                </p14:cNvPr>
                <p14:cNvContentPartPr/>
                <p14:nvPr/>
              </p14:nvContentPartPr>
              <p14:xfrm>
                <a:off x="5196893" y="147867"/>
                <a:ext cx="447480" cy="4219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BCCDA2C-B42A-3080-1ADE-DCEAC27177F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88253" y="138867"/>
                  <a:ext cx="4651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A94F354-59D3-094F-BA34-EB7EE3C6BA37}"/>
                    </a:ext>
                  </a:extLst>
                </p14:cNvPr>
                <p14:cNvContentPartPr/>
                <p14:nvPr/>
              </p14:nvContentPartPr>
              <p14:xfrm>
                <a:off x="5942813" y="85587"/>
                <a:ext cx="162720" cy="280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A94F354-59D3-094F-BA34-EB7EE3C6BA3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34173" y="76947"/>
                  <a:ext cx="180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AF6CBDE-92E4-08F0-FE2F-89859C8A8714}"/>
                    </a:ext>
                  </a:extLst>
                </p14:cNvPr>
                <p14:cNvContentPartPr/>
                <p14:nvPr/>
              </p14:nvContentPartPr>
              <p14:xfrm>
                <a:off x="6136493" y="189627"/>
                <a:ext cx="169920" cy="1746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AF6CBDE-92E4-08F0-FE2F-89859C8A871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27493" y="180627"/>
                  <a:ext cx="187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0677DD4-CDBA-0AEE-358F-FC40AA7FFFEF}"/>
                    </a:ext>
                  </a:extLst>
                </p14:cNvPr>
                <p14:cNvContentPartPr/>
                <p14:nvPr/>
              </p14:nvContentPartPr>
              <p14:xfrm>
                <a:off x="6214973" y="24387"/>
                <a:ext cx="24480" cy="104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0677DD4-CDBA-0AEE-358F-FC40AA7FFFE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06333" y="15387"/>
                  <a:ext cx="42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4D06159-5DCF-5BEB-374A-5063FFAD0D95}"/>
                    </a:ext>
                  </a:extLst>
                </p14:cNvPr>
                <p14:cNvContentPartPr/>
                <p14:nvPr/>
              </p14:nvContentPartPr>
              <p14:xfrm>
                <a:off x="6456893" y="124467"/>
                <a:ext cx="297000" cy="1065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4D06159-5DCF-5BEB-374A-5063FFAD0D9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47893" y="115467"/>
                  <a:ext cx="314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64EFD9D-A85E-6EEF-E959-BF762F18DEA8}"/>
                    </a:ext>
                  </a:extLst>
                </p14:cNvPr>
                <p14:cNvContentPartPr/>
                <p14:nvPr/>
              </p14:nvContentPartPr>
              <p14:xfrm>
                <a:off x="6859013" y="107547"/>
                <a:ext cx="162720" cy="309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64EFD9D-A85E-6EEF-E959-BF762F18DEA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50013" y="98907"/>
                  <a:ext cx="1803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14C1FC1-4D78-A93F-C0A8-6571D2A2A98F}"/>
                    </a:ext>
                  </a:extLst>
                </p14:cNvPr>
                <p14:cNvContentPartPr/>
                <p14:nvPr/>
              </p14:nvContentPartPr>
              <p14:xfrm>
                <a:off x="7093733" y="196827"/>
                <a:ext cx="169560" cy="1706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14C1FC1-4D78-A93F-C0A8-6571D2A2A98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85093" y="187827"/>
                  <a:ext cx="187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B23ECBC-4BA6-ED94-2A2E-B5A642FDBBA7}"/>
                    </a:ext>
                  </a:extLst>
                </p14:cNvPr>
                <p14:cNvContentPartPr/>
                <p14:nvPr/>
              </p14:nvContentPartPr>
              <p14:xfrm>
                <a:off x="5500373" y="254787"/>
                <a:ext cx="1261080" cy="1998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B23ECBC-4BA6-ED94-2A2E-B5A642FDBBA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91733" y="245787"/>
                  <a:ext cx="127872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uppieren 403">
            <a:extLst>
              <a:ext uri="{FF2B5EF4-FFF2-40B4-BE49-F238E27FC236}">
                <a16:creationId xmlns:a16="http://schemas.microsoft.com/office/drawing/2014/main" id="{D32935E7-81FA-7903-CB49-10E0181F516C}"/>
              </a:ext>
            </a:extLst>
          </p:cNvPr>
          <p:cNvGrpSpPr/>
          <p:nvPr/>
        </p:nvGrpSpPr>
        <p:grpSpPr>
          <a:xfrm>
            <a:off x="417893" y="1453227"/>
            <a:ext cx="11549160" cy="5392800"/>
            <a:chOff x="417893" y="1453227"/>
            <a:chExt cx="11549160" cy="539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5DE62E9-FDA6-C04F-CDBD-5E509D369F8F}"/>
                    </a:ext>
                  </a:extLst>
                </p14:cNvPr>
                <p14:cNvContentPartPr/>
                <p14:nvPr/>
              </p14:nvContentPartPr>
              <p14:xfrm>
                <a:off x="3464573" y="1489947"/>
                <a:ext cx="195120" cy="50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5DE62E9-FDA6-C04F-CDBD-5E509D369F8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55573" y="1481307"/>
                  <a:ext cx="212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AA834FE-86BA-EE39-2358-807BAF4687E8}"/>
                    </a:ext>
                  </a:extLst>
                </p14:cNvPr>
                <p14:cNvContentPartPr/>
                <p14:nvPr/>
              </p14:nvContentPartPr>
              <p14:xfrm>
                <a:off x="3878213" y="1453227"/>
                <a:ext cx="539640" cy="86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AA834FE-86BA-EE39-2358-807BAF4687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69573" y="1444227"/>
                  <a:ext cx="557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D89CBAE-1241-A913-6284-7DFA29D6AE5C}"/>
                    </a:ext>
                  </a:extLst>
                </p14:cNvPr>
                <p14:cNvContentPartPr/>
                <p14:nvPr/>
              </p14:nvContentPartPr>
              <p14:xfrm>
                <a:off x="6927413" y="2223267"/>
                <a:ext cx="43560" cy="30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D89CBAE-1241-A913-6284-7DFA29D6AE5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18773" y="2214627"/>
                  <a:ext cx="61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21DAEBB-43E8-3D63-C84F-58E1329FE275}"/>
                    </a:ext>
                  </a:extLst>
                </p14:cNvPr>
                <p14:cNvContentPartPr/>
                <p14:nvPr/>
              </p14:nvContentPartPr>
              <p14:xfrm>
                <a:off x="7299293" y="1577067"/>
                <a:ext cx="16560" cy="24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21DAEBB-43E8-3D63-C84F-58E1329FE27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90293" y="1568427"/>
                  <a:ext cx="34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8A4EE55-F7A5-52D1-9F8F-5360CA7AF28A}"/>
                    </a:ext>
                  </a:extLst>
                </p14:cNvPr>
                <p14:cNvContentPartPr/>
                <p14:nvPr/>
              </p14:nvContentPartPr>
              <p14:xfrm>
                <a:off x="8552093" y="1595427"/>
                <a:ext cx="3373920" cy="1101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8A4EE55-F7A5-52D1-9F8F-5360CA7AF28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43453" y="1586427"/>
                  <a:ext cx="3391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168697F-0DF5-4166-2856-70BEA3CC0DD6}"/>
                    </a:ext>
                  </a:extLst>
                </p14:cNvPr>
                <p14:cNvContentPartPr/>
                <p14:nvPr/>
              </p14:nvContentPartPr>
              <p14:xfrm>
                <a:off x="8231693" y="1722147"/>
                <a:ext cx="230400" cy="23072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168697F-0DF5-4166-2856-70BEA3CC0DD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22693" y="1713147"/>
                  <a:ext cx="248040" cy="23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F1EB534-D0CD-D85F-76DE-332B50A567CD}"/>
                    </a:ext>
                  </a:extLst>
                </p14:cNvPr>
                <p14:cNvContentPartPr/>
                <p14:nvPr/>
              </p14:nvContentPartPr>
              <p14:xfrm>
                <a:off x="8547053" y="1817907"/>
                <a:ext cx="150840" cy="2329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F1EB534-D0CD-D85F-76DE-332B50A567C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38053" y="1808907"/>
                  <a:ext cx="168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89EE23C-B5D9-12C4-1221-9DC013664F35}"/>
                    </a:ext>
                  </a:extLst>
                </p14:cNvPr>
                <p14:cNvContentPartPr/>
                <p14:nvPr/>
              </p14:nvContentPartPr>
              <p14:xfrm>
                <a:off x="8863853" y="1893147"/>
                <a:ext cx="12600" cy="151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89EE23C-B5D9-12C4-1221-9DC013664F3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54853" y="1884507"/>
                  <a:ext cx="30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15F04F0-F970-E35A-058B-909653D7940C}"/>
                    </a:ext>
                  </a:extLst>
                </p14:cNvPr>
                <p14:cNvContentPartPr/>
                <p14:nvPr/>
              </p14:nvContentPartPr>
              <p14:xfrm>
                <a:off x="8873573" y="2007267"/>
                <a:ext cx="7200" cy="212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15F04F0-F970-E35A-058B-909653D7940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64933" y="1998627"/>
                  <a:ext cx="24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A3B789B-98D8-4F33-2B5A-4729B88D6087}"/>
                    </a:ext>
                  </a:extLst>
                </p14:cNvPr>
                <p14:cNvContentPartPr/>
                <p14:nvPr/>
              </p14:nvContentPartPr>
              <p14:xfrm>
                <a:off x="8961413" y="1809627"/>
                <a:ext cx="150480" cy="1630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A3B789B-98D8-4F33-2B5A-4729B88D608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52773" y="1800627"/>
                  <a:ext cx="168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BE6AF17-1822-0915-050E-764C3D850B06}"/>
                    </a:ext>
                  </a:extLst>
                </p14:cNvPr>
                <p14:cNvContentPartPr/>
                <p14:nvPr/>
              </p14:nvContentPartPr>
              <p14:xfrm>
                <a:off x="8957453" y="1970907"/>
                <a:ext cx="123480" cy="288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BE6AF17-1822-0915-050E-764C3D850B0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48453" y="1962267"/>
                  <a:ext cx="141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65767E0-5C7E-BB79-C31F-C5CF3A0A5059}"/>
                    </a:ext>
                  </a:extLst>
                </p14:cNvPr>
                <p14:cNvContentPartPr/>
                <p14:nvPr/>
              </p14:nvContentPartPr>
              <p14:xfrm>
                <a:off x="9113333" y="1855347"/>
                <a:ext cx="133920" cy="1605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65767E0-5C7E-BB79-C31F-C5CF3A0A50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04693" y="1846707"/>
                  <a:ext cx="151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3651684-536C-17DB-5B13-95B7EC54A73E}"/>
                    </a:ext>
                  </a:extLst>
                </p14:cNvPr>
                <p14:cNvContentPartPr/>
                <p14:nvPr/>
              </p14:nvContentPartPr>
              <p14:xfrm>
                <a:off x="9285053" y="1847067"/>
                <a:ext cx="105480" cy="2656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3651684-536C-17DB-5B13-95B7EC54A7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76413" y="1838067"/>
                  <a:ext cx="123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7BF8607-2532-DDE6-F9B7-48039677A511}"/>
                    </a:ext>
                  </a:extLst>
                </p14:cNvPr>
                <p14:cNvContentPartPr/>
                <p14:nvPr/>
              </p14:nvContentPartPr>
              <p14:xfrm>
                <a:off x="9403853" y="1743747"/>
                <a:ext cx="228960" cy="1922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7BF8607-2532-DDE6-F9B7-48039677A51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94853" y="1735107"/>
                  <a:ext cx="246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D149ED9-08B8-8DB4-3D6A-B6A2F981A7E8}"/>
                    </a:ext>
                  </a:extLst>
                </p14:cNvPr>
                <p14:cNvContentPartPr/>
                <p14:nvPr/>
              </p14:nvContentPartPr>
              <p14:xfrm>
                <a:off x="9658733" y="1826547"/>
                <a:ext cx="93960" cy="1314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D149ED9-08B8-8DB4-3D6A-B6A2F981A7E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50093" y="1817907"/>
                  <a:ext cx="111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6302995-B238-C4DB-B4CD-607F69B669B3}"/>
                    </a:ext>
                  </a:extLst>
                </p14:cNvPr>
                <p14:cNvContentPartPr/>
                <p14:nvPr/>
              </p14:nvContentPartPr>
              <p14:xfrm>
                <a:off x="9769973" y="1821507"/>
                <a:ext cx="128520" cy="1216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6302995-B238-C4DB-B4CD-607F69B669B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60973" y="1812507"/>
                  <a:ext cx="146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FB73258-FD59-1FC8-0EEB-D679FA595DC0}"/>
                    </a:ext>
                  </a:extLst>
                </p14:cNvPr>
                <p14:cNvContentPartPr/>
                <p14:nvPr/>
              </p14:nvContentPartPr>
              <p14:xfrm>
                <a:off x="9917573" y="1726827"/>
                <a:ext cx="143280" cy="1857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FB73258-FD59-1FC8-0EEB-D679FA595DC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08933" y="1717827"/>
                  <a:ext cx="160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BA80368-19BF-9FF4-C880-C6ECF643212D}"/>
                    </a:ext>
                  </a:extLst>
                </p14:cNvPr>
                <p14:cNvContentPartPr/>
                <p14:nvPr/>
              </p14:nvContentPartPr>
              <p14:xfrm>
                <a:off x="10083893" y="1740507"/>
                <a:ext cx="101520" cy="1569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BA80368-19BF-9FF4-C880-C6ECF643212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74893" y="1731507"/>
                  <a:ext cx="119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71BEAF7-6E83-35A4-1706-87D1A1656797}"/>
                    </a:ext>
                  </a:extLst>
                </p14:cNvPr>
                <p14:cNvContentPartPr/>
                <p14:nvPr/>
              </p14:nvContentPartPr>
              <p14:xfrm>
                <a:off x="10179293" y="1774347"/>
                <a:ext cx="177120" cy="86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71BEAF7-6E83-35A4-1706-87D1A165679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70653" y="1765707"/>
                  <a:ext cx="194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15B9051-BEC7-524D-5B28-708B3F13F8A0}"/>
                    </a:ext>
                  </a:extLst>
                </p14:cNvPr>
                <p14:cNvContentPartPr/>
                <p14:nvPr/>
              </p14:nvContentPartPr>
              <p14:xfrm>
                <a:off x="8680973" y="2280147"/>
                <a:ext cx="204840" cy="115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15B9051-BEC7-524D-5B28-708B3F13F8A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72333" y="2271147"/>
                  <a:ext cx="222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CD179747-FF67-5AF2-A1BD-CCC0F8ADCAC6}"/>
                    </a:ext>
                  </a:extLst>
                </p14:cNvPr>
                <p14:cNvContentPartPr/>
                <p14:nvPr/>
              </p14:nvContentPartPr>
              <p14:xfrm>
                <a:off x="8688173" y="2327307"/>
                <a:ext cx="242640" cy="439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CD179747-FF67-5AF2-A1BD-CCC0F8ADCAC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679533" y="2318667"/>
                  <a:ext cx="260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3DC2AE4-C3F3-D6DA-6AB9-F096C31114A9}"/>
                    </a:ext>
                  </a:extLst>
                </p14:cNvPr>
                <p14:cNvContentPartPr/>
                <p14:nvPr/>
              </p14:nvContentPartPr>
              <p14:xfrm>
                <a:off x="8968253" y="2198427"/>
                <a:ext cx="126720" cy="2062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3DC2AE4-C3F3-D6DA-6AB9-F096C31114A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959613" y="2189787"/>
                  <a:ext cx="144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5DDE33C-04CA-D540-54B2-BB932B364B8A}"/>
                    </a:ext>
                  </a:extLst>
                </p14:cNvPr>
                <p14:cNvContentPartPr/>
                <p14:nvPr/>
              </p14:nvContentPartPr>
              <p14:xfrm>
                <a:off x="9240773" y="2176467"/>
                <a:ext cx="220320" cy="2134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5DDE33C-04CA-D540-54B2-BB932B364B8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232133" y="2167827"/>
                  <a:ext cx="237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7DFB984-6889-392E-1F52-8DDF6BD45D37}"/>
                    </a:ext>
                  </a:extLst>
                </p14:cNvPr>
                <p14:cNvContentPartPr/>
                <p14:nvPr/>
              </p14:nvContentPartPr>
              <p14:xfrm>
                <a:off x="9524453" y="2219307"/>
                <a:ext cx="534960" cy="1144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7DFB984-6889-392E-1F52-8DDF6BD45D3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15453" y="2210667"/>
                  <a:ext cx="552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F90AC5D2-A0CE-6456-0E47-C441C1BFFA38}"/>
                    </a:ext>
                  </a:extLst>
                </p14:cNvPr>
                <p14:cNvContentPartPr/>
                <p14:nvPr/>
              </p14:nvContentPartPr>
              <p14:xfrm>
                <a:off x="10050413" y="2158467"/>
                <a:ext cx="205200" cy="1126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F90AC5D2-A0CE-6456-0E47-C441C1BFFA3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41413" y="2149827"/>
                  <a:ext cx="222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4A9AB4D-98B0-BB83-9695-1B8B485FEB11}"/>
                    </a:ext>
                  </a:extLst>
                </p14:cNvPr>
                <p14:cNvContentPartPr/>
                <p14:nvPr/>
              </p14:nvContentPartPr>
              <p14:xfrm>
                <a:off x="10314653" y="2188347"/>
                <a:ext cx="92520" cy="705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4A9AB4D-98B0-BB83-9695-1B8B485FEB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306013" y="2179347"/>
                  <a:ext cx="110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ED4E54BE-8C55-963D-300A-C1FBD6F40921}"/>
                    </a:ext>
                  </a:extLst>
                </p14:cNvPr>
                <p14:cNvContentPartPr/>
                <p14:nvPr/>
              </p14:nvContentPartPr>
              <p14:xfrm>
                <a:off x="10619573" y="2144067"/>
                <a:ext cx="124920" cy="1461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ED4E54BE-8C55-963D-300A-C1FBD6F4092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610933" y="2135067"/>
                  <a:ext cx="142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88A6729-0D76-3BB4-49C7-99A920BAED17}"/>
                    </a:ext>
                  </a:extLst>
                </p14:cNvPr>
                <p14:cNvContentPartPr/>
                <p14:nvPr/>
              </p14:nvContentPartPr>
              <p14:xfrm>
                <a:off x="10791293" y="2068107"/>
                <a:ext cx="321480" cy="2095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88A6729-0D76-3BB4-49C7-99A920BAED1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82653" y="2059467"/>
                  <a:ext cx="339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3F169F3-9C80-01AF-1909-62161CB47CD0}"/>
                    </a:ext>
                  </a:extLst>
                </p14:cNvPr>
                <p14:cNvContentPartPr/>
                <p14:nvPr/>
              </p14:nvContentPartPr>
              <p14:xfrm>
                <a:off x="11118173" y="2067747"/>
                <a:ext cx="53280" cy="414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3F169F3-9C80-01AF-1909-62161CB47CD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09533" y="2058747"/>
                  <a:ext cx="70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19AFC713-70F1-1FA8-E33F-53696175E460}"/>
                    </a:ext>
                  </a:extLst>
                </p14:cNvPr>
                <p14:cNvContentPartPr/>
                <p14:nvPr/>
              </p14:nvContentPartPr>
              <p14:xfrm>
                <a:off x="11180093" y="2125707"/>
                <a:ext cx="372240" cy="2314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19AFC713-70F1-1FA8-E33F-53696175E46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171093" y="2116707"/>
                  <a:ext cx="389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FAD2B99-B81E-BBAA-46BB-8E902CA1A22C}"/>
                    </a:ext>
                  </a:extLst>
                </p14:cNvPr>
                <p14:cNvContentPartPr/>
                <p14:nvPr/>
              </p14:nvContentPartPr>
              <p14:xfrm>
                <a:off x="8523653" y="2569227"/>
                <a:ext cx="186840" cy="2498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FAD2B99-B81E-BBAA-46BB-8E902CA1A22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514653" y="2560587"/>
                  <a:ext cx="204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018ADCF-901E-C6E1-93F9-971DD89EB7A1}"/>
                    </a:ext>
                  </a:extLst>
                </p14:cNvPr>
                <p14:cNvContentPartPr/>
                <p14:nvPr/>
              </p14:nvContentPartPr>
              <p14:xfrm>
                <a:off x="8872133" y="2615667"/>
                <a:ext cx="12960" cy="1033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018ADCF-901E-C6E1-93F9-971DD89EB7A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863493" y="2607027"/>
                  <a:ext cx="30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072086D-CF69-C360-8F6A-78E39081D298}"/>
                    </a:ext>
                  </a:extLst>
                </p14:cNvPr>
                <p14:cNvContentPartPr/>
                <p14:nvPr/>
              </p14:nvContentPartPr>
              <p14:xfrm>
                <a:off x="9071213" y="2577147"/>
                <a:ext cx="34200" cy="1767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072086D-CF69-C360-8F6A-78E39081D29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062573" y="2568507"/>
                  <a:ext cx="51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3E56F2C-D736-0075-BCE4-CFC4C75167C3}"/>
                    </a:ext>
                  </a:extLst>
                </p14:cNvPr>
                <p14:cNvContentPartPr/>
                <p14:nvPr/>
              </p14:nvContentPartPr>
              <p14:xfrm>
                <a:off x="8950613" y="2540067"/>
                <a:ext cx="239040" cy="2188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3E56F2C-D736-0075-BCE4-CFC4C75167C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941613" y="2531427"/>
                  <a:ext cx="256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3B722E5-619A-8138-3034-3F83758455F5}"/>
                    </a:ext>
                  </a:extLst>
                </p14:cNvPr>
                <p14:cNvContentPartPr/>
                <p14:nvPr/>
              </p14:nvContentPartPr>
              <p14:xfrm>
                <a:off x="9207293" y="2584347"/>
                <a:ext cx="222120" cy="1278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3B722E5-619A-8138-3034-3F83758455F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198653" y="2575347"/>
                  <a:ext cx="239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E724C64-AE9E-E127-B0BB-66B40C7FEB5D}"/>
                    </a:ext>
                  </a:extLst>
                </p14:cNvPr>
                <p14:cNvContentPartPr/>
                <p14:nvPr/>
              </p14:nvContentPartPr>
              <p14:xfrm>
                <a:off x="9570893" y="2557347"/>
                <a:ext cx="96120" cy="2574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E724C64-AE9E-E127-B0BB-66B40C7FEB5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61893" y="2548707"/>
                  <a:ext cx="113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4E9AAF3-E41F-EF6F-8F5D-6203A244F155}"/>
                    </a:ext>
                  </a:extLst>
                </p14:cNvPr>
                <p14:cNvContentPartPr/>
                <p14:nvPr/>
              </p14:nvContentPartPr>
              <p14:xfrm>
                <a:off x="9723533" y="2475627"/>
                <a:ext cx="358560" cy="1972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4E9AAF3-E41F-EF6F-8F5D-6203A244F15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14893" y="2466987"/>
                  <a:ext cx="376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3E0EC1A-505E-1A20-A327-DF8FEC31A95D}"/>
                    </a:ext>
                  </a:extLst>
                </p14:cNvPr>
                <p14:cNvContentPartPr/>
                <p14:nvPr/>
              </p14:nvContentPartPr>
              <p14:xfrm>
                <a:off x="8786453" y="2987187"/>
                <a:ext cx="168120" cy="205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3E0EC1A-505E-1A20-A327-DF8FEC31A95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777813" y="2978547"/>
                  <a:ext cx="185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CE4B314-5FFF-1061-5FFB-B73599787AD8}"/>
                    </a:ext>
                  </a:extLst>
                </p14:cNvPr>
                <p14:cNvContentPartPr/>
                <p14:nvPr/>
              </p14:nvContentPartPr>
              <p14:xfrm>
                <a:off x="8796533" y="2934267"/>
                <a:ext cx="268560" cy="1692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CE4B314-5FFF-1061-5FFB-B73599787AD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787533" y="2925627"/>
                  <a:ext cx="286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5B0F5FE-D6E4-2B67-2869-E9D2A5B85105}"/>
                    </a:ext>
                  </a:extLst>
                </p14:cNvPr>
                <p14:cNvContentPartPr/>
                <p14:nvPr/>
              </p14:nvContentPartPr>
              <p14:xfrm>
                <a:off x="9181733" y="2879907"/>
                <a:ext cx="209160" cy="2394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5B0F5FE-D6E4-2B67-2869-E9D2A5B8510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173093" y="2871267"/>
                  <a:ext cx="226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618CE65-8FB4-9A6E-5572-B98450F29BFB}"/>
                    </a:ext>
                  </a:extLst>
                </p14:cNvPr>
                <p14:cNvContentPartPr/>
                <p14:nvPr/>
              </p14:nvContentPartPr>
              <p14:xfrm>
                <a:off x="9515093" y="2938227"/>
                <a:ext cx="516960" cy="1191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618CE65-8FB4-9A6E-5572-B98450F29BF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506093" y="2929227"/>
                  <a:ext cx="534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2739089F-98D5-C6BA-979C-41D5B19AC0F7}"/>
                    </a:ext>
                  </a:extLst>
                </p14:cNvPr>
                <p14:cNvContentPartPr/>
                <p14:nvPr/>
              </p14:nvContentPartPr>
              <p14:xfrm>
                <a:off x="10042133" y="2896107"/>
                <a:ext cx="33840" cy="320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2739089F-98D5-C6BA-979C-41D5B19AC0F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33133" y="2887107"/>
                  <a:ext cx="51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8C6985C-749B-CDAA-533C-61B0B66C215C}"/>
                    </a:ext>
                  </a:extLst>
                </p14:cNvPr>
                <p14:cNvContentPartPr/>
                <p14:nvPr/>
              </p14:nvContentPartPr>
              <p14:xfrm>
                <a:off x="10108733" y="2924907"/>
                <a:ext cx="349920" cy="777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8C6985C-749B-CDAA-533C-61B0B66C215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00093" y="2916267"/>
                  <a:ext cx="367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2F3514F-8432-817A-F08D-848AB0B5D11F}"/>
                    </a:ext>
                  </a:extLst>
                </p14:cNvPr>
                <p14:cNvContentPartPr/>
                <p14:nvPr/>
              </p14:nvContentPartPr>
              <p14:xfrm>
                <a:off x="10678973" y="2781987"/>
                <a:ext cx="277920" cy="3124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2F3514F-8432-817A-F08D-848AB0B5D11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669973" y="2772987"/>
                  <a:ext cx="2955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723EA17F-FF73-8C02-7767-AF037E60BB9A}"/>
                    </a:ext>
                  </a:extLst>
                </p14:cNvPr>
                <p14:cNvContentPartPr/>
                <p14:nvPr/>
              </p14:nvContentPartPr>
              <p14:xfrm>
                <a:off x="11001893" y="2735907"/>
                <a:ext cx="99360" cy="1886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723EA17F-FF73-8C02-7767-AF037E60BB9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992893" y="2727267"/>
                  <a:ext cx="117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0007922-D7E1-5EAD-D89D-AD1D5B53F9E0}"/>
                    </a:ext>
                  </a:extLst>
                </p14:cNvPr>
                <p14:cNvContentPartPr/>
                <p14:nvPr/>
              </p14:nvContentPartPr>
              <p14:xfrm>
                <a:off x="11132573" y="2836347"/>
                <a:ext cx="254880" cy="95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0007922-D7E1-5EAD-D89D-AD1D5B53F9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123573" y="2827707"/>
                  <a:ext cx="272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0F9EE6B-F2F0-FD73-78AD-B3D2FBE22B56}"/>
                    </a:ext>
                  </a:extLst>
                </p14:cNvPr>
                <p14:cNvContentPartPr/>
                <p14:nvPr/>
              </p14:nvContentPartPr>
              <p14:xfrm>
                <a:off x="10910093" y="2725827"/>
                <a:ext cx="75960" cy="50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0F9EE6B-F2F0-FD73-78AD-B3D2FBE22B5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01453" y="2716827"/>
                  <a:ext cx="93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ABDB313-E129-442F-9AA5-A2DB4BAA2733}"/>
                    </a:ext>
                  </a:extLst>
                </p14:cNvPr>
                <p14:cNvContentPartPr/>
                <p14:nvPr/>
              </p14:nvContentPartPr>
              <p14:xfrm>
                <a:off x="8455253" y="3425667"/>
                <a:ext cx="219960" cy="3326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ABDB313-E129-442F-9AA5-A2DB4BAA273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446613" y="3416667"/>
                  <a:ext cx="2376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EDBB3FE-5653-FCA3-218F-4B3254822E35}"/>
                    </a:ext>
                  </a:extLst>
                </p14:cNvPr>
                <p14:cNvContentPartPr/>
                <p14:nvPr/>
              </p14:nvContentPartPr>
              <p14:xfrm>
                <a:off x="8819213" y="3484347"/>
                <a:ext cx="27000" cy="1674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EDBB3FE-5653-FCA3-218F-4B3254822E3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810213" y="3475707"/>
                  <a:ext cx="44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99981A5-FA2C-A78A-463D-F693BAD8AE3D}"/>
                    </a:ext>
                  </a:extLst>
                </p14:cNvPr>
                <p14:cNvContentPartPr/>
                <p14:nvPr/>
              </p14:nvContentPartPr>
              <p14:xfrm>
                <a:off x="9063293" y="3347547"/>
                <a:ext cx="663840" cy="2959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99981A5-FA2C-A78A-463D-F693BAD8AE3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54293" y="3338907"/>
                  <a:ext cx="6814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A00C001-260D-B088-71B9-ABDDF0F75EB5}"/>
                    </a:ext>
                  </a:extLst>
                </p14:cNvPr>
                <p14:cNvContentPartPr/>
                <p14:nvPr/>
              </p14:nvContentPartPr>
              <p14:xfrm>
                <a:off x="9735773" y="3283827"/>
                <a:ext cx="274320" cy="2570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A00C001-260D-B088-71B9-ABDDF0F75EB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27133" y="3274827"/>
                  <a:ext cx="291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5EDBA9C-A1F0-7D64-9E39-30484ED73C15}"/>
                    </a:ext>
                  </a:extLst>
                </p14:cNvPr>
                <p14:cNvContentPartPr/>
                <p14:nvPr/>
              </p14:nvContentPartPr>
              <p14:xfrm>
                <a:off x="9612653" y="3222987"/>
                <a:ext cx="8280" cy="115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5EDBA9C-A1F0-7D64-9E39-30484ED73C1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603653" y="3213987"/>
                  <a:ext cx="25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F67DB2C-B1BC-84E3-F31D-F3446E74AD04}"/>
                    </a:ext>
                  </a:extLst>
                </p14:cNvPr>
                <p14:cNvContentPartPr/>
                <p14:nvPr/>
              </p14:nvContentPartPr>
              <p14:xfrm>
                <a:off x="10047173" y="3372747"/>
                <a:ext cx="254160" cy="1144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F67DB2C-B1BC-84E3-F31D-F3446E74AD0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038533" y="3363747"/>
                  <a:ext cx="271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A5918C7-C29A-14E7-9841-8BA774257E04}"/>
                    </a:ext>
                  </a:extLst>
                </p14:cNvPr>
                <p14:cNvContentPartPr/>
                <p14:nvPr/>
              </p14:nvContentPartPr>
              <p14:xfrm>
                <a:off x="10219253" y="3282747"/>
                <a:ext cx="4680" cy="183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A5918C7-C29A-14E7-9841-8BA774257E0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10253" y="3273747"/>
                  <a:ext cx="22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21AD300-6C00-73FA-6288-C36EA543E422}"/>
                    </a:ext>
                  </a:extLst>
                </p14:cNvPr>
                <p14:cNvContentPartPr/>
                <p14:nvPr/>
              </p14:nvContentPartPr>
              <p14:xfrm>
                <a:off x="10331573" y="3363027"/>
                <a:ext cx="165960" cy="1018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21AD300-6C00-73FA-6288-C36EA543E42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322573" y="3354387"/>
                  <a:ext cx="183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3BC2626-105B-4675-A485-6CB683EB247C}"/>
                    </a:ext>
                  </a:extLst>
                </p14:cNvPr>
                <p14:cNvContentPartPr/>
                <p14:nvPr/>
              </p14:nvContentPartPr>
              <p14:xfrm>
                <a:off x="10550813" y="3373827"/>
                <a:ext cx="347760" cy="792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3BC2626-105B-4675-A485-6CB683EB247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42173" y="3364827"/>
                  <a:ext cx="365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B73B1E8-C2C2-FEB4-CB7B-1ADA83D15114}"/>
                    </a:ext>
                  </a:extLst>
                </p14:cNvPr>
                <p14:cNvContentPartPr/>
                <p14:nvPr/>
              </p14:nvContentPartPr>
              <p14:xfrm>
                <a:off x="8520413" y="3875667"/>
                <a:ext cx="163440" cy="234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B73B1E8-C2C2-FEB4-CB7B-1ADA83D1511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511773" y="3866667"/>
                  <a:ext cx="181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2D635C9-FF70-B4FD-AE71-C1C4684340B8}"/>
                    </a:ext>
                  </a:extLst>
                </p14:cNvPr>
                <p14:cNvContentPartPr/>
                <p14:nvPr/>
              </p14:nvContentPartPr>
              <p14:xfrm>
                <a:off x="8533733" y="3921747"/>
                <a:ext cx="123840" cy="46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2D635C9-FF70-B4FD-AE71-C1C4684340B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524733" y="3913107"/>
                  <a:ext cx="141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D41165D-0996-B228-E0DF-D3C7F4A0AE95}"/>
                    </a:ext>
                  </a:extLst>
                </p14:cNvPr>
                <p14:cNvContentPartPr/>
                <p14:nvPr/>
              </p14:nvContentPartPr>
              <p14:xfrm>
                <a:off x="8695373" y="3818067"/>
                <a:ext cx="102240" cy="1490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D41165D-0996-B228-E0DF-D3C7F4A0AE9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686373" y="3809427"/>
                  <a:ext cx="119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C0C1C63-A074-6BC6-5E81-7CACD1A5F648}"/>
                    </a:ext>
                  </a:extLst>
                </p14:cNvPr>
                <p14:cNvContentPartPr/>
                <p14:nvPr/>
              </p14:nvContentPartPr>
              <p14:xfrm>
                <a:off x="8954933" y="3702147"/>
                <a:ext cx="171360" cy="2170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C0C1C63-A074-6BC6-5E81-7CACD1A5F64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945933" y="3693507"/>
                  <a:ext cx="189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09B7970-4D29-8EE0-DC5C-A3FB3743EA82}"/>
                    </a:ext>
                  </a:extLst>
                </p14:cNvPr>
                <p14:cNvContentPartPr/>
                <p14:nvPr/>
              </p14:nvContentPartPr>
              <p14:xfrm>
                <a:off x="9177053" y="3777027"/>
                <a:ext cx="122760" cy="1108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09B7970-4D29-8EE0-DC5C-A3FB3743EA8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168053" y="3768387"/>
                  <a:ext cx="140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D16AB6D-B5C8-1E1D-55A5-8A6346341D61}"/>
                    </a:ext>
                  </a:extLst>
                </p14:cNvPr>
                <p14:cNvContentPartPr/>
                <p14:nvPr/>
              </p14:nvContentPartPr>
              <p14:xfrm>
                <a:off x="9310973" y="3688827"/>
                <a:ext cx="327240" cy="1688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D16AB6D-B5C8-1E1D-55A5-8A6346341D6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301973" y="3679827"/>
                  <a:ext cx="344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24894760-ACE5-2EFA-9402-30AEC44AF311}"/>
                    </a:ext>
                  </a:extLst>
                </p14:cNvPr>
                <p14:cNvContentPartPr/>
                <p14:nvPr/>
              </p14:nvContentPartPr>
              <p14:xfrm>
                <a:off x="9649373" y="3680907"/>
                <a:ext cx="203760" cy="1317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24894760-ACE5-2EFA-9402-30AEC44AF31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640733" y="3672267"/>
                  <a:ext cx="221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A78CFF81-D4AF-8584-6806-F68B5E523E1D}"/>
                    </a:ext>
                  </a:extLst>
                </p14:cNvPr>
                <p14:cNvContentPartPr/>
                <p14:nvPr/>
              </p14:nvContentPartPr>
              <p14:xfrm>
                <a:off x="10018373" y="3574707"/>
                <a:ext cx="315360" cy="2260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A78CFF81-D4AF-8584-6806-F68B5E523E1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009373" y="3566067"/>
                  <a:ext cx="333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B93CBC5-ED3E-4566-6176-2763F6C20842}"/>
                    </a:ext>
                  </a:extLst>
                </p14:cNvPr>
                <p14:cNvContentPartPr/>
                <p14:nvPr/>
              </p14:nvContentPartPr>
              <p14:xfrm>
                <a:off x="10383773" y="3557427"/>
                <a:ext cx="410760" cy="1825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B93CBC5-ED3E-4566-6176-2763F6C2084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375133" y="3548787"/>
                  <a:ext cx="428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0114BD5-3516-C437-C67A-6A7D39E90AD9}"/>
                    </a:ext>
                  </a:extLst>
                </p14:cNvPr>
                <p14:cNvContentPartPr/>
                <p14:nvPr/>
              </p14:nvContentPartPr>
              <p14:xfrm>
                <a:off x="10759253" y="3521427"/>
                <a:ext cx="11520" cy="151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0114BD5-3516-C437-C67A-6A7D39E90AD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750613" y="3512427"/>
                  <a:ext cx="29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F8F5F1B-9168-C880-8575-75E72F5AB9E5}"/>
                    </a:ext>
                  </a:extLst>
                </p14:cNvPr>
                <p14:cNvContentPartPr/>
                <p14:nvPr/>
              </p14:nvContentPartPr>
              <p14:xfrm>
                <a:off x="8936933" y="3998787"/>
                <a:ext cx="139680" cy="1591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F8F5F1B-9168-C880-8575-75E72F5AB9E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927933" y="3990147"/>
                  <a:ext cx="157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04BFE2A-F6FA-1410-E81F-4C6BF48E28D5}"/>
                    </a:ext>
                  </a:extLst>
                </p14:cNvPr>
                <p14:cNvContentPartPr/>
                <p14:nvPr/>
              </p14:nvContentPartPr>
              <p14:xfrm>
                <a:off x="9105773" y="4061067"/>
                <a:ext cx="146160" cy="993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04BFE2A-F6FA-1410-E81F-4C6BF48E28D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096773" y="4052067"/>
                  <a:ext cx="163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B7C6C54-4434-ED47-5AE1-10A9922915DF}"/>
                    </a:ext>
                  </a:extLst>
                </p14:cNvPr>
                <p14:cNvContentPartPr/>
                <p14:nvPr/>
              </p14:nvContentPartPr>
              <p14:xfrm>
                <a:off x="9206213" y="4050987"/>
                <a:ext cx="92160" cy="932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B7C6C54-4434-ED47-5AE1-10A9922915D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197573" y="4041987"/>
                  <a:ext cx="109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EA35740-7549-9C91-6EB9-AC598988BE31}"/>
                    </a:ext>
                  </a:extLst>
                </p14:cNvPr>
                <p14:cNvContentPartPr/>
                <p14:nvPr/>
              </p14:nvContentPartPr>
              <p14:xfrm>
                <a:off x="9357053" y="3960267"/>
                <a:ext cx="148680" cy="1789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EA35740-7549-9C91-6EB9-AC598988BE3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348413" y="3951627"/>
                  <a:ext cx="166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666056DF-DA92-42D9-1DE4-51740955D25C}"/>
                    </a:ext>
                  </a:extLst>
                </p14:cNvPr>
                <p14:cNvContentPartPr/>
                <p14:nvPr/>
              </p14:nvContentPartPr>
              <p14:xfrm>
                <a:off x="9533453" y="3946227"/>
                <a:ext cx="199440" cy="1620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666056DF-DA92-42D9-1DE4-51740955D25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524453" y="3937227"/>
                  <a:ext cx="217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108CF28-5A6F-23E7-2D33-D1A8EA4FDF95}"/>
                    </a:ext>
                  </a:extLst>
                </p14:cNvPr>
                <p14:cNvContentPartPr/>
                <p14:nvPr/>
              </p14:nvContentPartPr>
              <p14:xfrm>
                <a:off x="9786173" y="3962787"/>
                <a:ext cx="65520" cy="119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108CF28-5A6F-23E7-2D33-D1A8EA4FDF9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777173" y="3953787"/>
                  <a:ext cx="83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85C4E28-6149-1AA0-3474-611676A95674}"/>
                    </a:ext>
                  </a:extLst>
                </p14:cNvPr>
                <p14:cNvContentPartPr/>
                <p14:nvPr/>
              </p14:nvContentPartPr>
              <p14:xfrm>
                <a:off x="10324373" y="3927507"/>
                <a:ext cx="123120" cy="712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85C4E28-6149-1AA0-3474-611676A9567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315373" y="3918867"/>
                  <a:ext cx="140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4B87BE11-A1C6-C9CF-27DF-8BD9C82AF023}"/>
                    </a:ext>
                  </a:extLst>
                </p14:cNvPr>
                <p14:cNvContentPartPr/>
                <p14:nvPr/>
              </p14:nvContentPartPr>
              <p14:xfrm>
                <a:off x="10971293" y="3428547"/>
                <a:ext cx="124560" cy="1929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4B87BE11-A1C6-C9CF-27DF-8BD9C82AF02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962653" y="3419547"/>
                  <a:ext cx="142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37EC51C-C200-0001-3B52-223279336D25}"/>
                    </a:ext>
                  </a:extLst>
                </p14:cNvPr>
                <p14:cNvContentPartPr/>
                <p14:nvPr/>
              </p14:nvContentPartPr>
              <p14:xfrm>
                <a:off x="11135813" y="3508107"/>
                <a:ext cx="21960" cy="1080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37EC51C-C200-0001-3B52-223279336D2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126813" y="3499467"/>
                  <a:ext cx="39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1EE5158-05CE-7E6A-4664-C61F87BDCCCD}"/>
                    </a:ext>
                  </a:extLst>
                </p14:cNvPr>
                <p14:cNvContentPartPr/>
                <p14:nvPr/>
              </p14:nvContentPartPr>
              <p14:xfrm>
                <a:off x="11211413" y="3351507"/>
                <a:ext cx="248040" cy="209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1EE5158-05CE-7E6A-4664-C61F87BDCCC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202413" y="3342867"/>
                  <a:ext cx="265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A31C54E-E768-BF91-7F8D-E9DD1220F546}"/>
                    </a:ext>
                  </a:extLst>
                </p14:cNvPr>
                <p14:cNvContentPartPr/>
                <p14:nvPr/>
              </p14:nvContentPartPr>
              <p14:xfrm>
                <a:off x="11427413" y="3356187"/>
                <a:ext cx="7200" cy="230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A31C54E-E768-BF91-7F8D-E9DD1220F54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418413" y="3347547"/>
                  <a:ext cx="24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3ED0C19-6D1C-235A-BE96-736CC9CE6BCF}"/>
                    </a:ext>
                  </a:extLst>
                </p14:cNvPr>
                <p14:cNvContentPartPr/>
                <p14:nvPr/>
              </p14:nvContentPartPr>
              <p14:xfrm>
                <a:off x="11442173" y="3341427"/>
                <a:ext cx="288360" cy="2876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3ED0C19-6D1C-235A-BE96-736CC9CE6BC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33173" y="3332787"/>
                  <a:ext cx="3060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B5BCABE5-3D93-724F-D1D5-9C9629A59AFC}"/>
                    </a:ext>
                  </a:extLst>
                </p14:cNvPr>
                <p14:cNvContentPartPr/>
                <p14:nvPr/>
              </p14:nvContentPartPr>
              <p14:xfrm>
                <a:off x="10950053" y="3802227"/>
                <a:ext cx="300960" cy="1879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B5BCABE5-3D93-724F-D1D5-9C9629A59AF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941413" y="3793227"/>
                  <a:ext cx="318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F47350E-293C-109E-935F-4687F1FD6AAB}"/>
                    </a:ext>
                  </a:extLst>
                </p14:cNvPr>
                <p14:cNvContentPartPr/>
                <p14:nvPr/>
              </p14:nvContentPartPr>
              <p14:xfrm>
                <a:off x="11287373" y="3732387"/>
                <a:ext cx="327600" cy="1940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F47350E-293C-109E-935F-4687F1FD6AA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278733" y="3723387"/>
                  <a:ext cx="345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2C24352-04A3-4721-F1D9-8BAB2BB41A12}"/>
                    </a:ext>
                  </a:extLst>
                </p14:cNvPr>
                <p14:cNvContentPartPr/>
                <p14:nvPr/>
              </p14:nvContentPartPr>
              <p14:xfrm>
                <a:off x="11713973" y="3482547"/>
                <a:ext cx="202680" cy="2332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2C24352-04A3-4721-F1D9-8BAB2BB41A1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704973" y="3473547"/>
                  <a:ext cx="220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0CD19BF-389F-8F30-0BB1-ED1346D6BA2A}"/>
                    </a:ext>
                  </a:extLst>
                </p14:cNvPr>
                <p14:cNvContentPartPr/>
                <p14:nvPr/>
              </p14:nvContentPartPr>
              <p14:xfrm>
                <a:off x="11616053" y="3407307"/>
                <a:ext cx="351000" cy="4230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0CD19BF-389F-8F30-0BB1-ED1346D6BA2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607053" y="3398667"/>
                  <a:ext cx="3686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9521D7A-295F-715F-C4D6-922B92CC3D0A}"/>
                    </a:ext>
                  </a:extLst>
                </p14:cNvPr>
                <p14:cNvContentPartPr/>
                <p14:nvPr/>
              </p14:nvContentPartPr>
              <p14:xfrm>
                <a:off x="4679213" y="3982227"/>
                <a:ext cx="16560" cy="31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9521D7A-295F-715F-C4D6-922B92CC3D0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670573" y="3973587"/>
                  <a:ext cx="3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6F4EBDC-6C61-BE17-BF9E-4D38F91E9D23}"/>
                    </a:ext>
                  </a:extLst>
                </p14:cNvPr>
                <p14:cNvContentPartPr/>
                <p14:nvPr/>
              </p14:nvContentPartPr>
              <p14:xfrm>
                <a:off x="6232613" y="3114267"/>
                <a:ext cx="46440" cy="478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6F4EBDC-6C61-BE17-BF9E-4D38F91E9D2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223613" y="3105627"/>
                  <a:ext cx="64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A18C94B-FCA8-6A0C-ECE4-50983A9B8F08}"/>
                    </a:ext>
                  </a:extLst>
                </p14:cNvPr>
                <p14:cNvContentPartPr/>
                <p14:nvPr/>
              </p14:nvContentPartPr>
              <p14:xfrm>
                <a:off x="3033293" y="3266547"/>
                <a:ext cx="117000" cy="9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A18C94B-FCA8-6A0C-ECE4-50983A9B8F0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24653" y="3257547"/>
                  <a:ext cx="134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E0F057E-A457-A9C9-60E2-7437F9B450F2}"/>
                    </a:ext>
                  </a:extLst>
                </p14:cNvPr>
                <p14:cNvContentPartPr/>
                <p14:nvPr/>
              </p14:nvContentPartPr>
              <p14:xfrm>
                <a:off x="3347573" y="3253947"/>
                <a:ext cx="494280" cy="162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E0F057E-A457-A9C9-60E2-7437F9B450F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338933" y="3244947"/>
                  <a:ext cx="511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62B45D1-0432-B3D5-474D-0AC95A102E4A}"/>
                    </a:ext>
                  </a:extLst>
                </p14:cNvPr>
                <p14:cNvContentPartPr/>
                <p14:nvPr/>
              </p14:nvContentPartPr>
              <p14:xfrm>
                <a:off x="4004573" y="3272307"/>
                <a:ext cx="731880" cy="41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62B45D1-0432-B3D5-474D-0AC95A102E4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95933" y="3263307"/>
                  <a:ext cx="749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4E9B023-F114-FAED-04C2-5AC8E98BD1C3}"/>
                    </a:ext>
                  </a:extLst>
                </p14:cNvPr>
                <p14:cNvContentPartPr/>
                <p14:nvPr/>
              </p14:nvContentPartPr>
              <p14:xfrm>
                <a:off x="4722413" y="3336387"/>
                <a:ext cx="14040" cy="199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4E9B023-F114-FAED-04C2-5AC8E98BD1C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13773" y="3327387"/>
                  <a:ext cx="31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6AF9C7C-2EFD-7FC5-881D-3C9A50285DB5}"/>
                    </a:ext>
                  </a:extLst>
                </p14:cNvPr>
                <p14:cNvContentPartPr/>
                <p14:nvPr/>
              </p14:nvContentPartPr>
              <p14:xfrm>
                <a:off x="4751213" y="3800787"/>
                <a:ext cx="1440" cy="166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6AF9C7C-2EFD-7FC5-881D-3C9A50285DB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742573" y="3792147"/>
                  <a:ext cx="19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3398684-74C1-059D-D415-DA1FC35CBA5D}"/>
                    </a:ext>
                  </a:extLst>
                </p14:cNvPr>
                <p14:cNvContentPartPr/>
                <p14:nvPr/>
              </p14:nvContentPartPr>
              <p14:xfrm>
                <a:off x="4721693" y="4273467"/>
                <a:ext cx="6840" cy="362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3398684-74C1-059D-D415-DA1FC35CBA5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713053" y="4264467"/>
                  <a:ext cx="244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FD9FF4D-2B20-514B-987D-FE5AD2CD02CA}"/>
                    </a:ext>
                  </a:extLst>
                </p14:cNvPr>
                <p14:cNvContentPartPr/>
                <p14:nvPr/>
              </p14:nvContentPartPr>
              <p14:xfrm>
                <a:off x="4880093" y="4382907"/>
                <a:ext cx="520200" cy="475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FD9FF4D-2B20-514B-987D-FE5AD2CD02C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71093" y="4374267"/>
                  <a:ext cx="537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8F30039-B20D-C15E-B155-847E1CFFA124}"/>
                    </a:ext>
                  </a:extLst>
                </p14:cNvPr>
                <p14:cNvContentPartPr/>
                <p14:nvPr/>
              </p14:nvContentPartPr>
              <p14:xfrm>
                <a:off x="4772813" y="4344747"/>
                <a:ext cx="205560" cy="189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8F30039-B20D-C15E-B155-847E1CFFA12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763813" y="4336107"/>
                  <a:ext cx="223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15916B7-EFFA-E6ED-5E4E-2A36716DD059}"/>
                    </a:ext>
                  </a:extLst>
                </p14:cNvPr>
                <p14:cNvContentPartPr/>
                <p14:nvPr/>
              </p14:nvContentPartPr>
              <p14:xfrm>
                <a:off x="4741493" y="4646067"/>
                <a:ext cx="322200" cy="1868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15916B7-EFFA-E6ED-5E4E-2A36716DD05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32493" y="4637067"/>
                  <a:ext cx="339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6486B66-4A2E-DAF3-703F-5B8D57C48730}"/>
                    </a:ext>
                  </a:extLst>
                </p14:cNvPr>
                <p14:cNvContentPartPr/>
                <p14:nvPr/>
              </p14:nvContentPartPr>
              <p14:xfrm>
                <a:off x="5061893" y="4708347"/>
                <a:ext cx="374040" cy="1188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6486B66-4A2E-DAF3-703F-5B8D57C4873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053253" y="4699707"/>
                  <a:ext cx="391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C57D9FD-4A81-5EED-F240-CE389BD29922}"/>
                    </a:ext>
                  </a:extLst>
                </p14:cNvPr>
                <p14:cNvContentPartPr/>
                <p14:nvPr/>
              </p14:nvContentPartPr>
              <p14:xfrm>
                <a:off x="4907093" y="4902027"/>
                <a:ext cx="148680" cy="2718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C57D9FD-4A81-5EED-F240-CE389BD2992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98093" y="4893027"/>
                  <a:ext cx="166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481FC88-28CD-BCDC-99CB-6B674F42644C}"/>
                    </a:ext>
                  </a:extLst>
                </p14:cNvPr>
                <p14:cNvContentPartPr/>
                <p14:nvPr/>
              </p14:nvContentPartPr>
              <p14:xfrm>
                <a:off x="4867493" y="4845867"/>
                <a:ext cx="210600" cy="2145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481FC88-28CD-BCDC-99CB-6B674F42644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58853" y="4836867"/>
                  <a:ext cx="228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EB67BFC-B177-369A-0DAA-11153ED8D56A}"/>
                    </a:ext>
                  </a:extLst>
                </p14:cNvPr>
                <p14:cNvContentPartPr/>
                <p14:nvPr/>
              </p14:nvContentPartPr>
              <p14:xfrm>
                <a:off x="4555013" y="5317107"/>
                <a:ext cx="235440" cy="178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EB67BFC-B177-369A-0DAA-11153ED8D56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546373" y="5308467"/>
                  <a:ext cx="253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A3564B8-A209-20CF-F229-00DA3E983D70}"/>
                    </a:ext>
                  </a:extLst>
                </p14:cNvPr>
                <p14:cNvContentPartPr/>
                <p14:nvPr/>
              </p14:nvContentPartPr>
              <p14:xfrm>
                <a:off x="4813493" y="5339427"/>
                <a:ext cx="109440" cy="120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A3564B8-A209-20CF-F229-00DA3E983D7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804853" y="5330787"/>
                  <a:ext cx="127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603AF63-8C4D-C148-4A1E-A929A94C3A48}"/>
                    </a:ext>
                  </a:extLst>
                </p14:cNvPr>
                <p14:cNvContentPartPr/>
                <p14:nvPr/>
              </p14:nvContentPartPr>
              <p14:xfrm>
                <a:off x="4948853" y="5326107"/>
                <a:ext cx="72720" cy="122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603AF63-8C4D-C148-4A1E-A929A94C3A4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939853" y="5317107"/>
                  <a:ext cx="90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B70B349-7ECC-2381-BEE2-2CD86F575D96}"/>
                    </a:ext>
                  </a:extLst>
                </p14:cNvPr>
                <p14:cNvContentPartPr/>
                <p14:nvPr/>
              </p14:nvContentPartPr>
              <p14:xfrm>
                <a:off x="5080973" y="5188947"/>
                <a:ext cx="178920" cy="2660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B70B349-7ECC-2381-BEE2-2CD86F575D9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071973" y="5179947"/>
                  <a:ext cx="196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AE04D8E-D0AA-746C-98BC-0C82B7F816B6}"/>
                    </a:ext>
                  </a:extLst>
                </p14:cNvPr>
                <p14:cNvContentPartPr/>
                <p14:nvPr/>
              </p14:nvContentPartPr>
              <p14:xfrm>
                <a:off x="5289053" y="5194707"/>
                <a:ext cx="251640" cy="235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AE04D8E-D0AA-746C-98BC-0C82B7F816B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280053" y="5185707"/>
                  <a:ext cx="269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24A22F0-3D13-650C-6B32-298CC6142ACB}"/>
                    </a:ext>
                  </a:extLst>
                </p14:cNvPr>
                <p14:cNvContentPartPr/>
                <p14:nvPr/>
              </p14:nvContentPartPr>
              <p14:xfrm>
                <a:off x="5538533" y="5199387"/>
                <a:ext cx="24120" cy="345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24A22F0-3D13-650C-6B32-298CC6142AC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29893" y="5190387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C9E1D5E-F829-20DB-BF08-3A65663BE8D7}"/>
                    </a:ext>
                  </a:extLst>
                </p14:cNvPr>
                <p14:cNvContentPartPr/>
                <p14:nvPr/>
              </p14:nvContentPartPr>
              <p14:xfrm>
                <a:off x="5617013" y="5118747"/>
                <a:ext cx="161640" cy="248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C9E1D5E-F829-20DB-BF08-3A65663BE8D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608013" y="5109747"/>
                  <a:ext cx="179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776D738-FBEF-680D-8722-67E54BC4CD8E}"/>
                    </a:ext>
                  </a:extLst>
                </p14:cNvPr>
                <p14:cNvContentPartPr/>
                <p14:nvPr/>
              </p14:nvContentPartPr>
              <p14:xfrm>
                <a:off x="5846333" y="5247627"/>
                <a:ext cx="247680" cy="97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776D738-FBEF-680D-8722-67E54BC4CD8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37333" y="5238987"/>
                  <a:ext cx="265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C8E6549-479E-E72B-59A4-49817F88543C}"/>
                    </a:ext>
                  </a:extLst>
                </p14:cNvPr>
                <p14:cNvContentPartPr/>
                <p14:nvPr/>
              </p14:nvContentPartPr>
              <p14:xfrm>
                <a:off x="6325853" y="5112267"/>
                <a:ext cx="781920" cy="286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C8E6549-479E-E72B-59A4-49817F88543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316853" y="5103267"/>
                  <a:ext cx="7995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ECF5094-4075-D10C-C0CC-5E6F3BE408C8}"/>
                    </a:ext>
                  </a:extLst>
                </p14:cNvPr>
                <p14:cNvContentPartPr/>
                <p14:nvPr/>
              </p14:nvContentPartPr>
              <p14:xfrm>
                <a:off x="6836333" y="5024787"/>
                <a:ext cx="15480" cy="133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ECF5094-4075-D10C-C0CC-5E6F3BE408C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827333" y="5016147"/>
                  <a:ext cx="33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8DAD221-CB50-0217-030E-71C37ACC8BCF}"/>
                    </a:ext>
                  </a:extLst>
                </p14:cNvPr>
                <p14:cNvContentPartPr/>
                <p14:nvPr/>
              </p14:nvContentPartPr>
              <p14:xfrm>
                <a:off x="7299653" y="5215947"/>
                <a:ext cx="383760" cy="1166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8DAD221-CB50-0217-030E-71C37ACC8BC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290653" y="5207307"/>
                  <a:ext cx="401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FFBBBCB-8A9B-1F88-CCFF-2D5405652D09}"/>
                    </a:ext>
                  </a:extLst>
                </p14:cNvPr>
                <p14:cNvContentPartPr/>
                <p14:nvPr/>
              </p14:nvContentPartPr>
              <p14:xfrm>
                <a:off x="7575773" y="5094267"/>
                <a:ext cx="30240" cy="39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FFBBBCB-8A9B-1F88-CCFF-2D5405652D0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66773" y="5085267"/>
                  <a:ext cx="47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2EE7DB6-B5D9-DDAB-D412-E77D7421DF26}"/>
                    </a:ext>
                  </a:extLst>
                </p14:cNvPr>
                <p14:cNvContentPartPr/>
                <p14:nvPr/>
              </p14:nvContentPartPr>
              <p14:xfrm>
                <a:off x="4592453" y="5617707"/>
                <a:ext cx="186480" cy="257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2EE7DB6-B5D9-DDAB-D412-E77D7421DF2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583813" y="5609067"/>
                  <a:ext cx="204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16E7AFC-0336-41E4-40F5-F7DDF05F99AF}"/>
                    </a:ext>
                  </a:extLst>
                </p14:cNvPr>
                <p14:cNvContentPartPr/>
                <p14:nvPr/>
              </p14:nvContentPartPr>
              <p14:xfrm>
                <a:off x="4812413" y="5743347"/>
                <a:ext cx="251280" cy="1324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16E7AFC-0336-41E4-40F5-F7DDF05F99A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803413" y="5734347"/>
                  <a:ext cx="268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6C7D19E-1DAB-5C1E-6506-83D7A6EB598C}"/>
                    </a:ext>
                  </a:extLst>
                </p14:cNvPr>
                <p14:cNvContentPartPr/>
                <p14:nvPr/>
              </p14:nvContentPartPr>
              <p14:xfrm>
                <a:off x="5124533" y="5615547"/>
                <a:ext cx="246600" cy="218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6C7D19E-1DAB-5C1E-6506-83D7A6EB598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115893" y="5606547"/>
                  <a:ext cx="264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7B3308D-275C-DBE9-E125-6B35BB84EAC7}"/>
                    </a:ext>
                  </a:extLst>
                </p14:cNvPr>
                <p14:cNvContentPartPr/>
                <p14:nvPr/>
              </p14:nvContentPartPr>
              <p14:xfrm>
                <a:off x="5420453" y="5722827"/>
                <a:ext cx="246240" cy="1026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7B3308D-275C-DBE9-E125-6B35BB84EAC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411453" y="5713827"/>
                  <a:ext cx="263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AE10BEE-4FD1-E751-AEEB-7411FA4D0FCE}"/>
                    </a:ext>
                  </a:extLst>
                </p14:cNvPr>
                <p14:cNvContentPartPr/>
                <p14:nvPr/>
              </p14:nvContentPartPr>
              <p14:xfrm>
                <a:off x="5603333" y="5678187"/>
                <a:ext cx="27720" cy="208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AE10BEE-4FD1-E751-AEEB-7411FA4D0FC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594333" y="5669187"/>
                  <a:ext cx="45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4A92553-1C54-26F4-7EA0-25A19CC7F307}"/>
                    </a:ext>
                  </a:extLst>
                </p14:cNvPr>
                <p14:cNvContentPartPr/>
                <p14:nvPr/>
              </p14:nvContentPartPr>
              <p14:xfrm>
                <a:off x="5741573" y="5704467"/>
                <a:ext cx="275040" cy="975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4A92553-1C54-26F4-7EA0-25A19CC7F30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732573" y="5695467"/>
                  <a:ext cx="292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2A648BC-21F7-B9F1-23F0-EFAF40D10C53}"/>
                    </a:ext>
                  </a:extLst>
                </p14:cNvPr>
                <p14:cNvContentPartPr/>
                <p14:nvPr/>
              </p14:nvContentPartPr>
              <p14:xfrm>
                <a:off x="6093293" y="5695827"/>
                <a:ext cx="137160" cy="126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2A648BC-21F7-B9F1-23F0-EFAF40D10C5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084653" y="5687187"/>
                  <a:ext cx="154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435E45F-EB91-54FE-F8F6-27DB757E7519}"/>
                    </a:ext>
                  </a:extLst>
                </p14:cNvPr>
                <p14:cNvContentPartPr/>
                <p14:nvPr/>
              </p14:nvContentPartPr>
              <p14:xfrm>
                <a:off x="6298133" y="5714187"/>
                <a:ext cx="124920" cy="1112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435E45F-EB91-54FE-F8F6-27DB757E751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289133" y="5705187"/>
                  <a:ext cx="142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ED8BD9C-8749-106E-51D7-39C47744A8BE}"/>
                    </a:ext>
                  </a:extLst>
                </p14:cNvPr>
                <p14:cNvContentPartPr/>
                <p14:nvPr/>
              </p14:nvContentPartPr>
              <p14:xfrm>
                <a:off x="6427013" y="5544627"/>
                <a:ext cx="219960" cy="2631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ED8BD9C-8749-106E-51D7-39C47744A8B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18373" y="5535627"/>
                  <a:ext cx="237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D1D1589-5860-F535-80D1-B8D8EDBC6CC7}"/>
                    </a:ext>
                  </a:extLst>
                </p14:cNvPr>
                <p14:cNvContentPartPr/>
                <p14:nvPr/>
              </p14:nvContentPartPr>
              <p14:xfrm>
                <a:off x="6708533" y="5572347"/>
                <a:ext cx="365400" cy="2019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D1D1589-5860-F535-80D1-B8D8EDBC6CC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699893" y="5563707"/>
                  <a:ext cx="383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B8F74BC-16FA-BB9A-2FD5-80D0A8884CFE}"/>
                    </a:ext>
                  </a:extLst>
                </p14:cNvPr>
                <p14:cNvContentPartPr/>
                <p14:nvPr/>
              </p14:nvContentPartPr>
              <p14:xfrm>
                <a:off x="2495813" y="3192747"/>
                <a:ext cx="209520" cy="1094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B8F74BC-16FA-BB9A-2FD5-80D0A8884CF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486813" y="3183747"/>
                  <a:ext cx="227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84D29D2-DC67-D13D-97E4-1EF50BA7B48C}"/>
                    </a:ext>
                  </a:extLst>
                </p14:cNvPr>
                <p14:cNvContentPartPr/>
                <p14:nvPr/>
              </p14:nvContentPartPr>
              <p14:xfrm>
                <a:off x="2755373" y="3084027"/>
                <a:ext cx="124560" cy="1465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84D29D2-DC67-D13D-97E4-1EF50BA7B48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746373" y="3075027"/>
                  <a:ext cx="142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A5C0F69-4DB2-B6FA-100C-B1B4AFA069D9}"/>
                    </a:ext>
                  </a:extLst>
                </p14:cNvPr>
                <p14:cNvContentPartPr/>
                <p14:nvPr/>
              </p14:nvContentPartPr>
              <p14:xfrm>
                <a:off x="2898293" y="2940027"/>
                <a:ext cx="8280" cy="1342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A5C0F69-4DB2-B6FA-100C-B1B4AFA069D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889653" y="2931387"/>
                  <a:ext cx="25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06A7BE3-F0E1-487E-1D47-CA9B54591688}"/>
                    </a:ext>
                  </a:extLst>
                </p14:cNvPr>
                <p14:cNvContentPartPr/>
                <p14:nvPr/>
              </p14:nvContentPartPr>
              <p14:xfrm>
                <a:off x="1172453" y="3786747"/>
                <a:ext cx="16200" cy="1947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06A7BE3-F0E1-487E-1D47-CA9B5459168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63813" y="3777747"/>
                  <a:ext cx="33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37C8932-4980-322F-6041-C443E5FE5302}"/>
                    </a:ext>
                  </a:extLst>
                </p14:cNvPr>
                <p14:cNvContentPartPr/>
                <p14:nvPr/>
              </p14:nvContentPartPr>
              <p14:xfrm>
                <a:off x="1163093" y="3767667"/>
                <a:ext cx="147600" cy="1252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37C8932-4980-322F-6041-C443E5FE530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54093" y="3759027"/>
                  <a:ext cx="165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47C032C-AC31-5181-C4F6-4AEDCB6328F7}"/>
                    </a:ext>
                  </a:extLst>
                </p14:cNvPr>
                <p14:cNvContentPartPr/>
                <p14:nvPr/>
              </p14:nvContentPartPr>
              <p14:xfrm>
                <a:off x="1186493" y="3966387"/>
                <a:ext cx="109080" cy="28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47C032C-AC31-5181-C4F6-4AEDCB6328F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77853" y="3957747"/>
                  <a:ext cx="126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72A66C0-BA15-BB55-C346-18ECB5BB0762}"/>
                    </a:ext>
                  </a:extLst>
                </p14:cNvPr>
                <p14:cNvContentPartPr/>
                <p14:nvPr/>
              </p14:nvContentPartPr>
              <p14:xfrm>
                <a:off x="1329053" y="3722667"/>
                <a:ext cx="256680" cy="2314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72A66C0-BA15-BB55-C346-18ECB5BB076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320413" y="3714027"/>
                  <a:ext cx="2743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6697B0D-46A0-73AB-310E-B62D45DAB76C}"/>
                    </a:ext>
                  </a:extLst>
                </p14:cNvPr>
                <p14:cNvContentPartPr/>
                <p14:nvPr/>
              </p14:nvContentPartPr>
              <p14:xfrm>
                <a:off x="1621013" y="3831387"/>
                <a:ext cx="96120" cy="979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6697B0D-46A0-73AB-310E-B62D45DAB76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612013" y="3822387"/>
                  <a:ext cx="113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BFEC04E-77EF-3BCD-98C3-E1DDE6959237}"/>
                    </a:ext>
                  </a:extLst>
                </p14:cNvPr>
                <p14:cNvContentPartPr/>
                <p14:nvPr/>
              </p14:nvContentPartPr>
              <p14:xfrm>
                <a:off x="1723253" y="3687027"/>
                <a:ext cx="326880" cy="3250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BFEC04E-77EF-3BCD-98C3-E1DDE695923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714253" y="3678027"/>
                  <a:ext cx="3445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127E179-AA8C-BE64-9522-C330401DAF97}"/>
                    </a:ext>
                  </a:extLst>
                </p14:cNvPr>
                <p14:cNvContentPartPr/>
                <p14:nvPr/>
              </p14:nvContentPartPr>
              <p14:xfrm>
                <a:off x="1582853" y="3680547"/>
                <a:ext cx="24120" cy="4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127E179-AA8C-BE64-9522-C330401DAF9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74213" y="3671547"/>
                  <a:ext cx="41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C26CA82-ADC5-B6CB-D4E7-E2EE5C9D9C13}"/>
                    </a:ext>
                  </a:extLst>
                </p14:cNvPr>
                <p14:cNvContentPartPr/>
                <p14:nvPr/>
              </p14:nvContentPartPr>
              <p14:xfrm>
                <a:off x="2112053" y="3694587"/>
                <a:ext cx="244440" cy="1800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C26CA82-ADC5-B6CB-D4E7-E2EE5C9D9C1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103053" y="3685587"/>
                  <a:ext cx="262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BCAA20D-E604-BDF7-2563-8BF50DC580D1}"/>
                    </a:ext>
                  </a:extLst>
                </p14:cNvPr>
                <p14:cNvContentPartPr/>
                <p14:nvPr/>
              </p14:nvContentPartPr>
              <p14:xfrm>
                <a:off x="2371973" y="3711507"/>
                <a:ext cx="78480" cy="1591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BCAA20D-E604-BDF7-2563-8BF50DC580D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362973" y="3702867"/>
                  <a:ext cx="96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428ACA6-5378-6BDD-B534-4C550BF51E5A}"/>
                    </a:ext>
                  </a:extLst>
                </p14:cNvPr>
                <p14:cNvContentPartPr/>
                <p14:nvPr/>
              </p14:nvContentPartPr>
              <p14:xfrm>
                <a:off x="1141493" y="4119387"/>
                <a:ext cx="127440" cy="2307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428ACA6-5378-6BDD-B534-4C550BF51E5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32493" y="4110747"/>
                  <a:ext cx="1450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766861C-7BB4-3084-A465-3906E2009AD1}"/>
                    </a:ext>
                  </a:extLst>
                </p14:cNvPr>
                <p14:cNvContentPartPr/>
                <p14:nvPr/>
              </p14:nvContentPartPr>
              <p14:xfrm>
                <a:off x="1274693" y="4177707"/>
                <a:ext cx="95040" cy="1461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766861C-7BB4-3084-A465-3906E2009AD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265693" y="4168707"/>
                  <a:ext cx="112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12B56B8-82C6-2039-9F51-A77D1884AE95}"/>
                    </a:ext>
                  </a:extLst>
                </p14:cNvPr>
                <p14:cNvContentPartPr/>
                <p14:nvPr/>
              </p14:nvContentPartPr>
              <p14:xfrm>
                <a:off x="1395653" y="4057467"/>
                <a:ext cx="120600" cy="2354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12B56B8-82C6-2039-9F51-A77D1884AE9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387013" y="4048827"/>
                  <a:ext cx="138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AC4B4EC-188E-7C06-2C6F-AD109176EBE9}"/>
                    </a:ext>
                  </a:extLst>
                </p14:cNvPr>
                <p14:cNvContentPartPr/>
                <p14:nvPr/>
              </p14:nvContentPartPr>
              <p14:xfrm>
                <a:off x="1557653" y="4144587"/>
                <a:ext cx="79200" cy="1483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AC4B4EC-188E-7C06-2C6F-AD109176EBE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549013" y="4135587"/>
                  <a:ext cx="96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04D3A45-16E0-21FF-DD98-A09F8BA4A204}"/>
                    </a:ext>
                  </a:extLst>
                </p14:cNvPr>
                <p14:cNvContentPartPr/>
                <p14:nvPr/>
              </p14:nvContentPartPr>
              <p14:xfrm>
                <a:off x="1572773" y="4148907"/>
                <a:ext cx="6120" cy="367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04D3A45-16E0-21FF-DD98-A09F8BA4A20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564133" y="4139907"/>
                  <a:ext cx="23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05F1FD3-4C87-83E4-3392-E74CAD521AD7}"/>
                    </a:ext>
                  </a:extLst>
                </p14:cNvPr>
                <p14:cNvContentPartPr/>
                <p14:nvPr/>
              </p14:nvContentPartPr>
              <p14:xfrm>
                <a:off x="1556213" y="4167267"/>
                <a:ext cx="120600" cy="1339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05F1FD3-4C87-83E4-3392-E74CAD521AD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547213" y="4158267"/>
                  <a:ext cx="138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A9A4700-57F5-5257-3526-6341A3FF768B}"/>
                    </a:ext>
                  </a:extLst>
                </p14:cNvPr>
                <p14:cNvContentPartPr/>
                <p14:nvPr/>
              </p14:nvContentPartPr>
              <p14:xfrm>
                <a:off x="1740893" y="4137387"/>
                <a:ext cx="134280" cy="1494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A9A4700-57F5-5257-3526-6341A3FF768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731893" y="4128747"/>
                  <a:ext cx="151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9AB474A-2867-27A2-7983-A79A5318F62B}"/>
                    </a:ext>
                  </a:extLst>
                </p14:cNvPr>
                <p14:cNvContentPartPr/>
                <p14:nvPr/>
              </p14:nvContentPartPr>
              <p14:xfrm>
                <a:off x="1889213" y="4125147"/>
                <a:ext cx="106200" cy="1512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9AB474A-2867-27A2-7983-A79A5318F62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880573" y="4116147"/>
                  <a:ext cx="123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2271975-38B1-6449-913D-D12460A3FDDD}"/>
                    </a:ext>
                  </a:extLst>
                </p14:cNvPr>
                <p14:cNvContentPartPr/>
                <p14:nvPr/>
              </p14:nvContentPartPr>
              <p14:xfrm>
                <a:off x="417893" y="4443747"/>
                <a:ext cx="383760" cy="321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2271975-38B1-6449-913D-D12460A3FDD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09253" y="4435107"/>
                  <a:ext cx="4014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B9D0A1C-13B0-A167-8E66-70076BD712D5}"/>
                    </a:ext>
                  </a:extLst>
                </p14:cNvPr>
                <p14:cNvContentPartPr/>
                <p14:nvPr/>
              </p14:nvContentPartPr>
              <p14:xfrm>
                <a:off x="968333" y="4405227"/>
                <a:ext cx="311400" cy="1933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B9D0A1C-13B0-A167-8E66-70076BD712D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59333" y="4396587"/>
                  <a:ext cx="329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1638A0B-188F-4DC6-C516-931FED93FA8C}"/>
                    </a:ext>
                  </a:extLst>
                </p14:cNvPr>
                <p14:cNvContentPartPr/>
                <p14:nvPr/>
              </p14:nvContentPartPr>
              <p14:xfrm>
                <a:off x="1473053" y="4416387"/>
                <a:ext cx="25200" cy="1749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1638A0B-188F-4DC6-C516-931FED93FA8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464413" y="4407747"/>
                  <a:ext cx="42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703D2D4-D27A-70D4-FCD2-72923CB95D18}"/>
                    </a:ext>
                  </a:extLst>
                </p14:cNvPr>
                <p14:cNvContentPartPr/>
                <p14:nvPr/>
              </p14:nvContentPartPr>
              <p14:xfrm>
                <a:off x="1394213" y="4368507"/>
                <a:ext cx="156960" cy="1238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703D2D4-D27A-70D4-FCD2-72923CB95D1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385573" y="4359507"/>
                  <a:ext cx="174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D1339B6-1CC2-4A1D-3D25-6D63404B2C9E}"/>
                    </a:ext>
                  </a:extLst>
                </p14:cNvPr>
                <p14:cNvContentPartPr/>
                <p14:nvPr/>
              </p14:nvContentPartPr>
              <p14:xfrm>
                <a:off x="1544693" y="4414587"/>
                <a:ext cx="218880" cy="1339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D1339B6-1CC2-4A1D-3D25-6D63404B2C9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535693" y="4405947"/>
                  <a:ext cx="236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EDEE947-3A11-FC0B-A560-9226CCBC5A77}"/>
                    </a:ext>
                  </a:extLst>
                </p14:cNvPr>
                <p14:cNvContentPartPr/>
                <p14:nvPr/>
              </p14:nvContentPartPr>
              <p14:xfrm>
                <a:off x="1760693" y="4359507"/>
                <a:ext cx="158040" cy="1609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EDEE947-3A11-FC0B-A560-9226CCBC5A7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751693" y="4350867"/>
                  <a:ext cx="175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F38E3DE-0FC9-1752-7DC1-245FCFBADAE0}"/>
                    </a:ext>
                  </a:extLst>
                </p14:cNvPr>
                <p14:cNvContentPartPr/>
                <p14:nvPr/>
              </p14:nvContentPartPr>
              <p14:xfrm>
                <a:off x="1925573" y="4379307"/>
                <a:ext cx="85320" cy="1360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F38E3DE-0FC9-1752-7DC1-245FCFBADAE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916573" y="4370667"/>
                  <a:ext cx="102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7BA9E08-7B5A-38DD-FBBC-8A3B4368441D}"/>
                    </a:ext>
                  </a:extLst>
                </p14:cNvPr>
                <p14:cNvContentPartPr/>
                <p14:nvPr/>
              </p14:nvContentPartPr>
              <p14:xfrm>
                <a:off x="2046893" y="4238547"/>
                <a:ext cx="245520" cy="2329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7BA9E08-7B5A-38DD-FBBC-8A3B4368441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038253" y="4229907"/>
                  <a:ext cx="263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09C8C35-F9DF-BE09-F05A-A0076BEB8846}"/>
                    </a:ext>
                  </a:extLst>
                </p14:cNvPr>
                <p14:cNvContentPartPr/>
                <p14:nvPr/>
              </p14:nvContentPartPr>
              <p14:xfrm>
                <a:off x="2308973" y="4177707"/>
                <a:ext cx="594360" cy="4165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09C8C35-F9DF-BE09-F05A-A0076BEB884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300333" y="4168707"/>
                  <a:ext cx="61200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42222BD-4CEC-1718-722F-9FFCE04D0FD8}"/>
                    </a:ext>
                  </a:extLst>
                </p14:cNvPr>
                <p14:cNvContentPartPr/>
                <p14:nvPr/>
              </p14:nvContentPartPr>
              <p14:xfrm>
                <a:off x="805613" y="4823547"/>
                <a:ext cx="299880" cy="680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42222BD-4CEC-1718-722F-9FFCE04D0FD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96613" y="4814547"/>
                  <a:ext cx="317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E5C8AB7-1C87-C554-4652-4FD213450135}"/>
                    </a:ext>
                  </a:extLst>
                </p14:cNvPr>
                <p14:cNvContentPartPr/>
                <p14:nvPr/>
              </p14:nvContentPartPr>
              <p14:xfrm>
                <a:off x="970133" y="4731747"/>
                <a:ext cx="16200" cy="27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E5C8AB7-1C87-C554-4652-4FD21345013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61133" y="4722747"/>
                  <a:ext cx="33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C12F70E-DC84-0DA5-7305-F937083C0C55}"/>
                    </a:ext>
                  </a:extLst>
                </p14:cNvPr>
                <p14:cNvContentPartPr/>
                <p14:nvPr/>
              </p14:nvContentPartPr>
              <p14:xfrm>
                <a:off x="1233653" y="4697907"/>
                <a:ext cx="99000" cy="1706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C12F70E-DC84-0DA5-7305-F937083C0C5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224653" y="4688907"/>
                  <a:ext cx="116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46188CB-D04C-59EB-3DD4-FBAD0D80CB4B}"/>
                    </a:ext>
                  </a:extLst>
                </p14:cNvPr>
                <p14:cNvContentPartPr/>
                <p14:nvPr/>
              </p14:nvContentPartPr>
              <p14:xfrm>
                <a:off x="1377653" y="4728867"/>
                <a:ext cx="93240" cy="1274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46188CB-D04C-59EB-3DD4-FBAD0D80CB4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368653" y="4720227"/>
                  <a:ext cx="110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1545132-A865-C082-5A5D-550CAEB0DA44}"/>
                    </a:ext>
                  </a:extLst>
                </p14:cNvPr>
                <p14:cNvContentPartPr/>
                <p14:nvPr/>
              </p14:nvContentPartPr>
              <p14:xfrm>
                <a:off x="1492133" y="4724907"/>
                <a:ext cx="60840" cy="961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1545132-A865-C082-5A5D-550CAEB0DA4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483133" y="4715907"/>
                  <a:ext cx="78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88DE9BB-4ABC-C107-1D06-ECBC6692BBB2}"/>
                    </a:ext>
                  </a:extLst>
                </p14:cNvPr>
                <p14:cNvContentPartPr/>
                <p14:nvPr/>
              </p14:nvContentPartPr>
              <p14:xfrm>
                <a:off x="1576373" y="4621947"/>
                <a:ext cx="155160" cy="1911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88DE9BB-4ABC-C107-1D06-ECBC6692BBB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567373" y="4612947"/>
                  <a:ext cx="172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BD6461E-A21B-088F-4ED7-83BB6C46CC12}"/>
                    </a:ext>
                  </a:extLst>
                </p14:cNvPr>
                <p14:cNvContentPartPr/>
                <p14:nvPr/>
              </p14:nvContentPartPr>
              <p14:xfrm>
                <a:off x="1778333" y="4665507"/>
                <a:ext cx="207360" cy="1357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BD6461E-A21B-088F-4ED7-83BB6C46CC1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769333" y="4656507"/>
                  <a:ext cx="225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35079CC-A221-2EF6-3EDD-57A024A4144C}"/>
                    </a:ext>
                  </a:extLst>
                </p14:cNvPr>
                <p14:cNvContentPartPr/>
                <p14:nvPr/>
              </p14:nvContentPartPr>
              <p14:xfrm>
                <a:off x="1936013" y="4600707"/>
                <a:ext cx="35640" cy="34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35079CC-A221-2EF6-3EDD-57A024A4144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927373" y="4592067"/>
                  <a:ext cx="53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335071A-508A-B03B-BF07-AA49EB1277D0}"/>
                    </a:ext>
                  </a:extLst>
                </p14:cNvPr>
                <p14:cNvContentPartPr/>
                <p14:nvPr/>
              </p14:nvContentPartPr>
              <p14:xfrm>
                <a:off x="2028173" y="4617987"/>
                <a:ext cx="391320" cy="136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335071A-508A-B03B-BF07-AA49EB1277D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019173" y="4609347"/>
                  <a:ext cx="408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99F49C5-0E00-EFF8-16CB-3E01EC85EA18}"/>
                    </a:ext>
                  </a:extLst>
                </p14:cNvPr>
                <p14:cNvContentPartPr/>
                <p14:nvPr/>
              </p14:nvContentPartPr>
              <p14:xfrm>
                <a:off x="1048973" y="5040987"/>
                <a:ext cx="127800" cy="1976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99F49C5-0E00-EFF8-16CB-3E01EC85EA1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39973" y="5032347"/>
                  <a:ext cx="145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59B08BE-BFC7-7033-6564-901AA2FD11B4}"/>
                    </a:ext>
                  </a:extLst>
                </p14:cNvPr>
                <p14:cNvContentPartPr/>
                <p14:nvPr/>
              </p14:nvContentPartPr>
              <p14:xfrm>
                <a:off x="1218533" y="4933347"/>
                <a:ext cx="209880" cy="2563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59B08BE-BFC7-7033-6564-901AA2FD11B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209893" y="4924347"/>
                  <a:ext cx="227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F069374-1062-29A9-BDD6-F6CC3A643006}"/>
                    </a:ext>
                  </a:extLst>
                </p14:cNvPr>
                <p14:cNvContentPartPr/>
                <p14:nvPr/>
              </p14:nvContentPartPr>
              <p14:xfrm>
                <a:off x="1367933" y="5063667"/>
                <a:ext cx="141840" cy="673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F069374-1062-29A9-BDD6-F6CC3A64300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359293" y="5055027"/>
                  <a:ext cx="159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1C26CAC-D4F8-B168-E90C-CAD35E97ADB4}"/>
                    </a:ext>
                  </a:extLst>
                </p14:cNvPr>
                <p14:cNvContentPartPr/>
                <p14:nvPr/>
              </p14:nvContentPartPr>
              <p14:xfrm>
                <a:off x="1527053" y="4901307"/>
                <a:ext cx="351000" cy="2350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1C26CAC-D4F8-B168-E90C-CAD35E97ADB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518413" y="4892667"/>
                  <a:ext cx="368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EBBAAB4-8D56-8817-36FC-7C2A88C6B9E1}"/>
                    </a:ext>
                  </a:extLst>
                </p14:cNvPr>
                <p14:cNvContentPartPr/>
                <p14:nvPr/>
              </p14:nvContentPartPr>
              <p14:xfrm>
                <a:off x="2197373" y="3370947"/>
                <a:ext cx="16200" cy="181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EBBAAB4-8D56-8817-36FC-7C2A88C6B9E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188733" y="3362307"/>
                  <a:ext cx="33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3D24831-210F-1728-D7D4-39080B15778A}"/>
                    </a:ext>
                  </a:extLst>
                </p14:cNvPr>
                <p14:cNvContentPartPr/>
                <p14:nvPr/>
              </p14:nvContentPartPr>
              <p14:xfrm>
                <a:off x="2087213" y="3230907"/>
                <a:ext cx="173520" cy="173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3D24831-210F-1728-D7D4-39080B15778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078213" y="3222267"/>
                  <a:ext cx="191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FB5AB2F-68DE-3B8D-9258-3D770DCDE467}"/>
                    </a:ext>
                  </a:extLst>
                </p14:cNvPr>
                <p14:cNvContentPartPr/>
                <p14:nvPr/>
              </p14:nvContentPartPr>
              <p14:xfrm>
                <a:off x="2195573" y="3327027"/>
                <a:ext cx="41760" cy="2530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FB5AB2F-68DE-3B8D-9258-3D770DCDE46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186933" y="3318027"/>
                  <a:ext cx="594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4832644-96F4-2BC6-1CAA-533E3D35D539}"/>
                    </a:ext>
                  </a:extLst>
                </p14:cNvPr>
                <p14:cNvContentPartPr/>
                <p14:nvPr/>
              </p14:nvContentPartPr>
              <p14:xfrm>
                <a:off x="2121773" y="3219027"/>
                <a:ext cx="153360" cy="2419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4832644-96F4-2BC6-1CAA-533E3D35D53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113133" y="3210387"/>
                  <a:ext cx="171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A049278-E782-699E-7409-CB387126A832}"/>
                    </a:ext>
                  </a:extLst>
                </p14:cNvPr>
                <p14:cNvContentPartPr/>
                <p14:nvPr/>
              </p14:nvContentPartPr>
              <p14:xfrm>
                <a:off x="4943093" y="3494067"/>
                <a:ext cx="1800000" cy="2052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A049278-E782-699E-7409-CB387126A83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934453" y="3485067"/>
                  <a:ext cx="1817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73A8410-2EAA-1A44-AC6F-A6A2DBCA7826}"/>
                    </a:ext>
                  </a:extLst>
                </p14:cNvPr>
                <p14:cNvContentPartPr/>
                <p14:nvPr/>
              </p14:nvContentPartPr>
              <p14:xfrm>
                <a:off x="4845533" y="3566787"/>
                <a:ext cx="288720" cy="1864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73A8410-2EAA-1A44-AC6F-A6A2DBCA782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836893" y="3557787"/>
                  <a:ext cx="306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7F4A42A-A2EF-ACBD-D4D5-8F75FEF3980A}"/>
                    </a:ext>
                  </a:extLst>
                </p14:cNvPr>
                <p14:cNvContentPartPr/>
                <p14:nvPr/>
              </p14:nvContentPartPr>
              <p14:xfrm>
                <a:off x="5383373" y="2529267"/>
                <a:ext cx="85680" cy="1054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7F4A42A-A2EF-ACBD-D4D5-8F75FEF3980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374733" y="2520267"/>
                  <a:ext cx="103320" cy="10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BA5053D-25C3-07D4-F7C5-895B7130B5F0}"/>
                    </a:ext>
                  </a:extLst>
                </p14:cNvPr>
                <p14:cNvContentPartPr/>
                <p14:nvPr/>
              </p14:nvContentPartPr>
              <p14:xfrm>
                <a:off x="5518733" y="3024627"/>
                <a:ext cx="1069560" cy="5425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BA5053D-25C3-07D4-F7C5-895B7130B5F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509733" y="3015987"/>
                  <a:ext cx="108720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ED8CF6A-0AD6-2D25-5A56-CEE6478AD7C2}"/>
                    </a:ext>
                  </a:extLst>
                </p14:cNvPr>
                <p14:cNvContentPartPr/>
                <p14:nvPr/>
              </p14:nvContentPartPr>
              <p14:xfrm>
                <a:off x="6855053" y="3322707"/>
                <a:ext cx="19440" cy="233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ED8CF6A-0AD6-2D25-5A56-CEE6478AD7C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46413" y="3313707"/>
                  <a:ext cx="37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267474E-56DD-5DD7-9D4F-AB3D733DD91B}"/>
                    </a:ext>
                  </a:extLst>
                </p14:cNvPr>
                <p14:cNvContentPartPr/>
                <p14:nvPr/>
              </p14:nvContentPartPr>
              <p14:xfrm>
                <a:off x="6764333" y="3242067"/>
                <a:ext cx="142920" cy="1756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267474E-56DD-5DD7-9D4F-AB3D733DD91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755333" y="3233067"/>
                  <a:ext cx="160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9F2B731-02B2-E669-1E9F-F842FCDE37DC}"/>
                    </a:ext>
                  </a:extLst>
                </p14:cNvPr>
                <p14:cNvContentPartPr/>
                <p14:nvPr/>
              </p14:nvContentPartPr>
              <p14:xfrm>
                <a:off x="6925613" y="3305067"/>
                <a:ext cx="252720" cy="1785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9F2B731-02B2-E669-1E9F-F842FCDE37D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916973" y="3296427"/>
                  <a:ext cx="270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DAACD47-F9CE-6072-0BB4-5B2B4362D7FA}"/>
                    </a:ext>
                  </a:extLst>
                </p14:cNvPr>
                <p14:cNvContentPartPr/>
                <p14:nvPr/>
              </p14:nvContentPartPr>
              <p14:xfrm>
                <a:off x="7150613" y="3247107"/>
                <a:ext cx="129240" cy="1825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DAACD47-F9CE-6072-0BB4-5B2B4362D7F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141613" y="3238107"/>
                  <a:ext cx="146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F053FC9-942D-65BE-72F9-56CB9F349D83}"/>
                    </a:ext>
                  </a:extLst>
                </p14:cNvPr>
                <p14:cNvContentPartPr/>
                <p14:nvPr/>
              </p14:nvContentPartPr>
              <p14:xfrm>
                <a:off x="7289573" y="3257187"/>
                <a:ext cx="88200" cy="1569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F053FC9-942D-65BE-72F9-56CB9F349D8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280573" y="3248547"/>
                  <a:ext cx="105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2B452DF-661B-8F28-3B4E-CCD865D7D5B4}"/>
                    </a:ext>
                  </a:extLst>
                </p14:cNvPr>
                <p14:cNvContentPartPr/>
                <p14:nvPr/>
              </p14:nvContentPartPr>
              <p14:xfrm>
                <a:off x="7382813" y="3102027"/>
                <a:ext cx="204840" cy="2826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2B452DF-661B-8F28-3B4E-CCD865D7D5B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374173" y="3093027"/>
                  <a:ext cx="222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67A9B1E-3E4C-0A55-A2E5-A0AEE9802C07}"/>
                    </a:ext>
                  </a:extLst>
                </p14:cNvPr>
                <p14:cNvContentPartPr/>
                <p14:nvPr/>
              </p14:nvContentPartPr>
              <p14:xfrm>
                <a:off x="7607093" y="3212907"/>
                <a:ext cx="26280" cy="19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67A9B1E-3E4C-0A55-A2E5-A0AEE9802C0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598453" y="3203907"/>
                  <a:ext cx="43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CCB900C-FCE3-D7BA-7A47-F2DFEA968994}"/>
                    </a:ext>
                  </a:extLst>
                </p14:cNvPr>
                <p14:cNvContentPartPr/>
                <p14:nvPr/>
              </p14:nvContentPartPr>
              <p14:xfrm>
                <a:off x="7605653" y="3201387"/>
                <a:ext cx="258480" cy="2980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CCB900C-FCE3-D7BA-7A47-F2DFEA96899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596653" y="3192747"/>
                  <a:ext cx="2761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25F1430-B8FA-CF4D-DB39-29CA60B4DB50}"/>
                    </a:ext>
                  </a:extLst>
                </p14:cNvPr>
                <p14:cNvContentPartPr/>
                <p14:nvPr/>
              </p14:nvContentPartPr>
              <p14:xfrm>
                <a:off x="7898333" y="3204987"/>
                <a:ext cx="74520" cy="244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25F1430-B8FA-CF4D-DB39-29CA60B4DB5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889333" y="3195987"/>
                  <a:ext cx="92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C450039-8DBD-8BFA-C3FD-B6391641A1D6}"/>
                    </a:ext>
                  </a:extLst>
                </p14:cNvPr>
                <p14:cNvContentPartPr/>
                <p14:nvPr/>
              </p14:nvContentPartPr>
              <p14:xfrm>
                <a:off x="6910853" y="3640947"/>
                <a:ext cx="272520" cy="838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C450039-8DBD-8BFA-C3FD-B6391641A1D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902213" y="3632307"/>
                  <a:ext cx="290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2F01DFB-853A-DCF2-5CE1-003B6134A834}"/>
                    </a:ext>
                  </a:extLst>
                </p14:cNvPr>
                <p14:cNvContentPartPr/>
                <p14:nvPr/>
              </p14:nvContentPartPr>
              <p14:xfrm>
                <a:off x="7263293" y="3626547"/>
                <a:ext cx="284400" cy="2264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2F01DFB-853A-DCF2-5CE1-003B6134A83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254293" y="3617547"/>
                  <a:ext cx="302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8A99B58-F46F-2FBF-BA34-57CDB287BEC7}"/>
                    </a:ext>
                  </a:extLst>
                </p14:cNvPr>
                <p14:cNvContentPartPr/>
                <p14:nvPr/>
              </p14:nvContentPartPr>
              <p14:xfrm>
                <a:off x="4726373" y="3301467"/>
                <a:ext cx="33840" cy="2926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8A99B58-F46F-2FBF-BA34-57CDB287BEC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717373" y="3292467"/>
                  <a:ext cx="514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AFF89D8-6495-5F99-178D-59E610C9146D}"/>
                    </a:ext>
                  </a:extLst>
                </p14:cNvPr>
                <p14:cNvContentPartPr/>
                <p14:nvPr/>
              </p14:nvContentPartPr>
              <p14:xfrm>
                <a:off x="4729973" y="3343587"/>
                <a:ext cx="16920" cy="2739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AFF89D8-6495-5F99-178D-59E610C9146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720973" y="3334947"/>
                  <a:ext cx="34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1A4DBDA-8E2D-57B0-1AFD-9D51289D05C5}"/>
                    </a:ext>
                  </a:extLst>
                </p14:cNvPr>
                <p14:cNvContentPartPr/>
                <p14:nvPr/>
              </p14:nvContentPartPr>
              <p14:xfrm>
                <a:off x="4729253" y="3345387"/>
                <a:ext cx="187200" cy="6674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1A4DBDA-8E2D-57B0-1AFD-9D51289D05C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720253" y="3336387"/>
                  <a:ext cx="20484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32D3043-992C-79E2-44B2-6761F29D1CBC}"/>
                    </a:ext>
                  </a:extLst>
                </p14:cNvPr>
                <p14:cNvContentPartPr/>
                <p14:nvPr/>
              </p14:nvContentPartPr>
              <p14:xfrm>
                <a:off x="4362773" y="3280947"/>
                <a:ext cx="156240" cy="2919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32D3043-992C-79E2-44B2-6761F29D1CB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353773" y="3272307"/>
                  <a:ext cx="1738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872E081-9BC2-F120-73A7-2D994D52A062}"/>
                    </a:ext>
                  </a:extLst>
                </p14:cNvPr>
                <p14:cNvContentPartPr/>
                <p14:nvPr/>
              </p14:nvContentPartPr>
              <p14:xfrm>
                <a:off x="2524973" y="3464907"/>
                <a:ext cx="1753200" cy="3697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872E081-9BC2-F120-73A7-2D994D52A06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516333" y="3455907"/>
                  <a:ext cx="17708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882A6FB-9875-CD12-D918-53538B2A36DA}"/>
                    </a:ext>
                  </a:extLst>
                </p14:cNvPr>
                <p14:cNvContentPartPr/>
                <p14:nvPr/>
              </p14:nvContentPartPr>
              <p14:xfrm>
                <a:off x="2450813" y="3736707"/>
                <a:ext cx="267120" cy="1519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882A6FB-9875-CD12-D918-53538B2A36D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442173" y="3728067"/>
                  <a:ext cx="284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B8F46C3-3F1A-8441-4F13-F14CC78A000E}"/>
                    </a:ext>
                  </a:extLst>
                </p14:cNvPr>
                <p14:cNvContentPartPr/>
                <p14:nvPr/>
              </p14:nvContentPartPr>
              <p14:xfrm>
                <a:off x="4083773" y="3404787"/>
                <a:ext cx="158760" cy="199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B8F46C3-3F1A-8441-4F13-F14CC78A000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075133" y="3395787"/>
                  <a:ext cx="176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EC5DEB1-2A57-68D4-C5C2-65BE672D755B}"/>
                    </a:ext>
                  </a:extLst>
                </p14:cNvPr>
                <p14:cNvContentPartPr/>
                <p14:nvPr/>
              </p14:nvContentPartPr>
              <p14:xfrm>
                <a:off x="6688373" y="2914107"/>
                <a:ext cx="1389960" cy="10278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EC5DEB1-2A57-68D4-C5C2-65BE672D755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679373" y="2905107"/>
                  <a:ext cx="1407600" cy="10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E5DB2F6-CC0D-AF6C-101B-12D2D89989A1}"/>
                    </a:ext>
                  </a:extLst>
                </p14:cNvPr>
                <p14:cNvContentPartPr/>
                <p14:nvPr/>
              </p14:nvContentPartPr>
              <p14:xfrm>
                <a:off x="470813" y="3525027"/>
                <a:ext cx="2827440" cy="18936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E5DB2F6-CC0D-AF6C-101B-12D2D89989A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62173" y="3516027"/>
                  <a:ext cx="2845080" cy="19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B73D933-83B1-7BA6-60D2-DDD9507AF1C8}"/>
                    </a:ext>
                  </a:extLst>
                </p14:cNvPr>
                <p14:cNvContentPartPr/>
                <p14:nvPr/>
              </p14:nvContentPartPr>
              <p14:xfrm>
                <a:off x="2939693" y="3714027"/>
                <a:ext cx="3913560" cy="11570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B73D933-83B1-7BA6-60D2-DDD9507AF1C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931053" y="3705387"/>
                  <a:ext cx="3931200" cy="11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1D37221-B27D-B5E0-97D5-240794153174}"/>
                    </a:ext>
                  </a:extLst>
                </p14:cNvPr>
                <p14:cNvContentPartPr/>
                <p14:nvPr/>
              </p14:nvContentPartPr>
              <p14:xfrm>
                <a:off x="1369733" y="4919667"/>
                <a:ext cx="1493280" cy="10681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1D37221-B27D-B5E0-97D5-24079415317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360733" y="4911027"/>
                  <a:ext cx="1510920" cy="10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9475064-E949-E1D3-001A-5142176ED836}"/>
                    </a:ext>
                  </a:extLst>
                </p14:cNvPr>
                <p14:cNvContentPartPr/>
                <p14:nvPr/>
              </p14:nvContentPartPr>
              <p14:xfrm>
                <a:off x="1685813" y="5837307"/>
                <a:ext cx="211680" cy="1947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9475064-E949-E1D3-001A-5142176ED83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677173" y="5828307"/>
                  <a:ext cx="229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3A8825F-A107-49DE-9B6E-519A37B1C856}"/>
                    </a:ext>
                  </a:extLst>
                </p14:cNvPr>
                <p14:cNvContentPartPr/>
                <p14:nvPr/>
              </p14:nvContentPartPr>
              <p14:xfrm>
                <a:off x="2004413" y="5655507"/>
                <a:ext cx="138600" cy="2192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3A8825F-A107-49DE-9B6E-519A37B1C85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995413" y="5646507"/>
                  <a:ext cx="156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80CCDA1-A1DF-81EF-E627-EB0E763C554A}"/>
                    </a:ext>
                  </a:extLst>
                </p14:cNvPr>
                <p14:cNvContentPartPr/>
                <p14:nvPr/>
              </p14:nvContentPartPr>
              <p14:xfrm>
                <a:off x="2182973" y="5643267"/>
                <a:ext cx="70920" cy="1432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80CCDA1-A1DF-81EF-E627-EB0E763C554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173973" y="5634627"/>
                  <a:ext cx="88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35C19E2-B770-209E-B27E-9E387574D4B7}"/>
                    </a:ext>
                  </a:extLst>
                </p14:cNvPr>
                <p14:cNvContentPartPr/>
                <p14:nvPr/>
              </p14:nvContentPartPr>
              <p14:xfrm>
                <a:off x="2313293" y="5478387"/>
                <a:ext cx="135000" cy="2523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35C19E2-B770-209E-B27E-9E387574D4B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304293" y="5469387"/>
                  <a:ext cx="152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5889824-92F5-1972-59BA-DD1E0C91A41F}"/>
                    </a:ext>
                  </a:extLst>
                </p14:cNvPr>
                <p14:cNvContentPartPr/>
                <p14:nvPr/>
              </p14:nvContentPartPr>
              <p14:xfrm>
                <a:off x="2466293" y="5498187"/>
                <a:ext cx="237240" cy="1612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5889824-92F5-1972-59BA-DD1E0C91A41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457653" y="5489547"/>
                  <a:ext cx="254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E08F216-D167-DD34-515E-D2C86943C226}"/>
                    </a:ext>
                  </a:extLst>
                </p14:cNvPr>
                <p14:cNvContentPartPr/>
                <p14:nvPr/>
              </p14:nvContentPartPr>
              <p14:xfrm>
                <a:off x="2703533" y="5300187"/>
                <a:ext cx="233280" cy="2484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E08F216-D167-DD34-515E-D2C86943C22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694533" y="5291547"/>
                  <a:ext cx="250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7499776-DD50-F986-FBC3-EDC822001822}"/>
                    </a:ext>
                  </a:extLst>
                </p14:cNvPr>
                <p14:cNvContentPartPr/>
                <p14:nvPr/>
              </p14:nvContentPartPr>
              <p14:xfrm>
                <a:off x="2936453" y="5218827"/>
                <a:ext cx="100440" cy="2314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7499776-DD50-F986-FBC3-EDC82200182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927813" y="5209827"/>
                  <a:ext cx="118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1D09F06-72BB-45D6-D4A4-D59E3DD08F89}"/>
                    </a:ext>
                  </a:extLst>
                </p14:cNvPr>
                <p14:cNvContentPartPr/>
                <p14:nvPr/>
              </p14:nvContentPartPr>
              <p14:xfrm>
                <a:off x="3149933" y="5262747"/>
                <a:ext cx="16200" cy="151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1D09F06-72BB-45D6-D4A4-D59E3DD08F8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141293" y="5254107"/>
                  <a:ext cx="33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6234B70-1D3B-CA1A-9C40-56D9EE45EB0E}"/>
                    </a:ext>
                  </a:extLst>
                </p14:cNvPr>
                <p14:cNvContentPartPr/>
                <p14:nvPr/>
              </p14:nvContentPartPr>
              <p14:xfrm>
                <a:off x="3216173" y="5334747"/>
                <a:ext cx="8640" cy="212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6234B70-1D3B-CA1A-9C40-56D9EE45EB0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207533" y="5326107"/>
                  <a:ext cx="26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9850826-C435-A97C-B2C4-A25F52243B4C}"/>
                    </a:ext>
                  </a:extLst>
                </p14:cNvPr>
                <p14:cNvContentPartPr/>
                <p14:nvPr/>
              </p14:nvContentPartPr>
              <p14:xfrm>
                <a:off x="3383573" y="5091387"/>
                <a:ext cx="59760" cy="1854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9850826-C435-A97C-B2C4-A25F52243B4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374573" y="5082747"/>
                  <a:ext cx="77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586D0BD-A52C-7C07-CD11-C578FB13924E}"/>
                    </a:ext>
                  </a:extLst>
                </p14:cNvPr>
                <p14:cNvContentPartPr/>
                <p14:nvPr/>
              </p14:nvContentPartPr>
              <p14:xfrm>
                <a:off x="3243533" y="5070507"/>
                <a:ext cx="356760" cy="2048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586D0BD-A52C-7C07-CD11-C578FB13924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234893" y="5061867"/>
                  <a:ext cx="374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5349EC6-98D5-A026-D2EB-69C7DB6E8C9D}"/>
                    </a:ext>
                  </a:extLst>
                </p14:cNvPr>
                <p14:cNvContentPartPr/>
                <p14:nvPr/>
              </p14:nvContentPartPr>
              <p14:xfrm>
                <a:off x="3576893" y="4865667"/>
                <a:ext cx="195120" cy="2887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5349EC6-98D5-A026-D2EB-69C7DB6E8C9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567893" y="4856667"/>
                  <a:ext cx="212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E72D172-3109-13D5-4B85-465961F60021}"/>
                    </a:ext>
                  </a:extLst>
                </p14:cNvPr>
                <p14:cNvContentPartPr/>
                <p14:nvPr/>
              </p14:nvContentPartPr>
              <p14:xfrm>
                <a:off x="1519133" y="6292347"/>
                <a:ext cx="217080" cy="2307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E72D172-3109-13D5-4B85-465961F6002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510493" y="6283707"/>
                  <a:ext cx="2347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F939F06-180F-B4C4-1694-8CF13A041C44}"/>
                    </a:ext>
                  </a:extLst>
                </p14:cNvPr>
                <p14:cNvContentPartPr/>
                <p14:nvPr/>
              </p14:nvContentPartPr>
              <p14:xfrm>
                <a:off x="1725413" y="6327267"/>
                <a:ext cx="74880" cy="1263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F939F06-180F-B4C4-1694-8CF13A041C4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716773" y="6318267"/>
                  <a:ext cx="92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71168DA-105B-CF04-4892-D0A88F8BC479}"/>
                    </a:ext>
                  </a:extLst>
                </p14:cNvPr>
                <p14:cNvContentPartPr/>
                <p14:nvPr/>
              </p14:nvContentPartPr>
              <p14:xfrm>
                <a:off x="1808213" y="6167787"/>
                <a:ext cx="255600" cy="1706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71168DA-105B-CF04-4892-D0A88F8BC47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799573" y="6159147"/>
                  <a:ext cx="273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6E8D467-38DA-8D51-BFCC-65D5B4946E99}"/>
                    </a:ext>
                  </a:extLst>
                </p14:cNvPr>
                <p14:cNvContentPartPr/>
                <p14:nvPr/>
              </p14:nvContentPartPr>
              <p14:xfrm>
                <a:off x="2165333" y="6091467"/>
                <a:ext cx="135360" cy="172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6E8D467-38DA-8D51-BFCC-65D5B4946E9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156333" y="6082827"/>
                  <a:ext cx="153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613E85E-6D22-D194-77C0-F8884B15A6D4}"/>
                    </a:ext>
                  </a:extLst>
                </p14:cNvPr>
                <p14:cNvContentPartPr/>
                <p14:nvPr/>
              </p14:nvContentPartPr>
              <p14:xfrm>
                <a:off x="2291333" y="5971947"/>
                <a:ext cx="150840" cy="1933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613E85E-6D22-D194-77C0-F8884B15A6D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282333" y="5962947"/>
                  <a:ext cx="168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C74E724-5B97-AA82-9E1D-63E67FFD1953}"/>
                    </a:ext>
                  </a:extLst>
                </p14:cNvPr>
                <p14:cNvContentPartPr/>
                <p14:nvPr/>
              </p14:nvContentPartPr>
              <p14:xfrm>
                <a:off x="2504093" y="5746587"/>
                <a:ext cx="747360" cy="3697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C74E724-5B97-AA82-9E1D-63E67FFD195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495093" y="5737947"/>
                  <a:ext cx="7650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CA50915-3979-8821-0FA8-6A658327F80D}"/>
                    </a:ext>
                  </a:extLst>
                </p14:cNvPr>
                <p14:cNvContentPartPr/>
                <p14:nvPr/>
              </p14:nvContentPartPr>
              <p14:xfrm>
                <a:off x="2454413" y="5781147"/>
                <a:ext cx="128520" cy="360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CA50915-3979-8821-0FA8-6A658327F80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445413" y="5772147"/>
                  <a:ext cx="146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D747DF6-9B77-10E2-5346-DE1C524851DA}"/>
                    </a:ext>
                  </a:extLst>
                </p14:cNvPr>
                <p14:cNvContentPartPr/>
                <p14:nvPr/>
              </p14:nvContentPartPr>
              <p14:xfrm>
                <a:off x="3384293" y="5586747"/>
                <a:ext cx="50760" cy="1054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D747DF6-9B77-10E2-5346-DE1C524851D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375653" y="5577747"/>
                  <a:ext cx="68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8FBCD1C-9CD5-B205-5E05-D5650FD5E7EF}"/>
                    </a:ext>
                  </a:extLst>
                </p14:cNvPr>
                <p14:cNvContentPartPr/>
                <p14:nvPr/>
              </p14:nvContentPartPr>
              <p14:xfrm>
                <a:off x="3349373" y="5527347"/>
                <a:ext cx="25560" cy="61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8FBCD1C-9CD5-B205-5E05-D5650FD5E7E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340373" y="5518347"/>
                  <a:ext cx="43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68519E9-96F4-A158-B0D0-818946A75985}"/>
                    </a:ext>
                  </a:extLst>
                </p14:cNvPr>
                <p14:cNvContentPartPr/>
                <p14:nvPr/>
              </p14:nvContentPartPr>
              <p14:xfrm>
                <a:off x="3473213" y="5519787"/>
                <a:ext cx="96480" cy="1270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68519E9-96F4-A158-B0D0-818946A7598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464573" y="5511147"/>
                  <a:ext cx="114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4900EE7-5817-E94B-12B5-899E92BFCCB4}"/>
                    </a:ext>
                  </a:extLst>
                </p14:cNvPr>
                <p14:cNvContentPartPr/>
                <p14:nvPr/>
              </p14:nvContentPartPr>
              <p14:xfrm>
                <a:off x="3349733" y="5501427"/>
                <a:ext cx="123840" cy="2390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4900EE7-5817-E94B-12B5-899E92BFCCB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340733" y="5492427"/>
                  <a:ext cx="1414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7CE0D4A-525D-FFBC-E46E-02D965F0E548}"/>
                    </a:ext>
                  </a:extLst>
                </p14:cNvPr>
                <p14:cNvContentPartPr/>
                <p14:nvPr/>
              </p14:nvContentPartPr>
              <p14:xfrm>
                <a:off x="3525413" y="5466867"/>
                <a:ext cx="229320" cy="1515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7CE0D4A-525D-FFBC-E46E-02D965F0E54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516413" y="5458227"/>
                  <a:ext cx="246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FC9DB09-B088-D9F6-E7CD-0FD6586802F0}"/>
                    </a:ext>
                  </a:extLst>
                </p14:cNvPr>
                <p14:cNvContentPartPr/>
                <p14:nvPr/>
              </p14:nvContentPartPr>
              <p14:xfrm>
                <a:off x="3645293" y="5247627"/>
                <a:ext cx="344160" cy="2073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FC9DB09-B088-D9F6-E7CD-0FD6586802F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636293" y="5238627"/>
                  <a:ext cx="361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C7B2F47-BCA6-D6E2-866C-3365377AB43D}"/>
                    </a:ext>
                  </a:extLst>
                </p14:cNvPr>
                <p14:cNvContentPartPr/>
                <p14:nvPr/>
              </p14:nvContentPartPr>
              <p14:xfrm>
                <a:off x="1844933" y="6568107"/>
                <a:ext cx="259560" cy="2214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C7B2F47-BCA6-D6E2-866C-3365377AB43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836293" y="6559467"/>
                  <a:ext cx="277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EA13395-3B1C-0654-F06A-491542C9F748}"/>
                    </a:ext>
                  </a:extLst>
                </p14:cNvPr>
                <p14:cNvContentPartPr/>
                <p14:nvPr/>
              </p14:nvContentPartPr>
              <p14:xfrm>
                <a:off x="2151653" y="6491067"/>
                <a:ext cx="244800" cy="993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EA13395-3B1C-0654-F06A-491542C9F74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143013" y="6482067"/>
                  <a:ext cx="262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7803928-21A9-9C3F-53E0-CAF60B459318}"/>
                    </a:ext>
                  </a:extLst>
                </p14:cNvPr>
                <p14:cNvContentPartPr/>
                <p14:nvPr/>
              </p14:nvContentPartPr>
              <p14:xfrm>
                <a:off x="2178293" y="6401787"/>
                <a:ext cx="6840" cy="172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7803928-21A9-9C3F-53E0-CAF60B45931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169653" y="6392787"/>
                  <a:ext cx="24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391326E-8772-9D9C-79D4-76AAEFAB5B48}"/>
                    </a:ext>
                  </a:extLst>
                </p14:cNvPr>
                <p14:cNvContentPartPr/>
                <p14:nvPr/>
              </p14:nvContentPartPr>
              <p14:xfrm>
                <a:off x="1997573" y="6570987"/>
                <a:ext cx="39960" cy="1026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391326E-8772-9D9C-79D4-76AAEFAB5B4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988933" y="6562347"/>
                  <a:ext cx="57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DC79EE1-4EB0-0CCE-408B-43EF3C1E7E11}"/>
                    </a:ext>
                  </a:extLst>
                </p14:cNvPr>
                <p14:cNvContentPartPr/>
                <p14:nvPr/>
              </p14:nvContentPartPr>
              <p14:xfrm>
                <a:off x="2445053" y="6263547"/>
                <a:ext cx="244800" cy="2826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DC79EE1-4EB0-0CCE-408B-43EF3C1E7E1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436413" y="6254547"/>
                  <a:ext cx="262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ED74D89-F4DD-7652-0432-073A9CD8A78A}"/>
                    </a:ext>
                  </a:extLst>
                </p14:cNvPr>
                <p14:cNvContentPartPr/>
                <p14:nvPr/>
              </p14:nvContentPartPr>
              <p14:xfrm>
                <a:off x="2940053" y="6035307"/>
                <a:ext cx="235800" cy="2185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ED74D89-F4DD-7652-0432-073A9CD8A78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931413" y="6026307"/>
                  <a:ext cx="253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8839B41-E7BE-B65E-6581-9BB179086E2A}"/>
                    </a:ext>
                  </a:extLst>
                </p14:cNvPr>
                <p14:cNvContentPartPr/>
                <p14:nvPr/>
              </p14:nvContentPartPr>
              <p14:xfrm>
                <a:off x="3210413" y="6010827"/>
                <a:ext cx="120240" cy="928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8839B41-E7BE-B65E-6581-9BB179086E2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201773" y="6001827"/>
                  <a:ext cx="137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0ACB0B9-8329-4CF9-FB86-9DD310363A63}"/>
                    </a:ext>
                  </a:extLst>
                </p14:cNvPr>
                <p14:cNvContentPartPr/>
                <p14:nvPr/>
              </p14:nvContentPartPr>
              <p14:xfrm>
                <a:off x="3496973" y="5770347"/>
                <a:ext cx="330480" cy="2660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0ACB0B9-8329-4CF9-FB86-9DD310363A6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487973" y="5761707"/>
                  <a:ext cx="3481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AA70DF3-A90A-F068-4010-1DD77995F336}"/>
                    </a:ext>
                  </a:extLst>
                </p14:cNvPr>
                <p14:cNvContentPartPr/>
                <p14:nvPr/>
              </p14:nvContentPartPr>
              <p14:xfrm>
                <a:off x="3676613" y="5664867"/>
                <a:ext cx="6120" cy="97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AA70DF3-A90A-F068-4010-1DD77995F33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667973" y="5656227"/>
                  <a:ext cx="23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2331E1F-938E-F914-62DC-A23A651E3D53}"/>
                    </a:ext>
                  </a:extLst>
                </p14:cNvPr>
                <p14:cNvContentPartPr/>
                <p14:nvPr/>
              </p14:nvContentPartPr>
              <p14:xfrm>
                <a:off x="2609213" y="6648747"/>
                <a:ext cx="92160" cy="1537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2331E1F-938E-F914-62DC-A23A651E3D5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600573" y="6639747"/>
                  <a:ext cx="109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6DE48AE-14B1-BDF5-D25B-EF19328628FE}"/>
                    </a:ext>
                  </a:extLst>
                </p14:cNvPr>
                <p14:cNvContentPartPr/>
                <p14:nvPr/>
              </p14:nvContentPartPr>
              <p14:xfrm>
                <a:off x="2527493" y="6564147"/>
                <a:ext cx="180360" cy="1328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6DE48AE-14B1-BDF5-D25B-EF19328628F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518853" y="6555147"/>
                  <a:ext cx="198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01ED75A-E123-F31D-344A-CA6D0A7AFF65}"/>
                    </a:ext>
                  </a:extLst>
                </p14:cNvPr>
                <p14:cNvContentPartPr/>
                <p14:nvPr/>
              </p14:nvContentPartPr>
              <p14:xfrm>
                <a:off x="2752133" y="6525267"/>
                <a:ext cx="279000" cy="1713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01ED75A-E123-F31D-344A-CA6D0A7AFF6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743493" y="6516627"/>
                  <a:ext cx="296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87333DF-ED0D-D789-2D45-E465BA8426EF}"/>
                    </a:ext>
                  </a:extLst>
                </p14:cNvPr>
                <p14:cNvContentPartPr/>
                <p14:nvPr/>
              </p14:nvContentPartPr>
              <p14:xfrm>
                <a:off x="2929253" y="6435267"/>
                <a:ext cx="204120" cy="1288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87333DF-ED0D-D789-2D45-E465BA8426E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920613" y="6426627"/>
                  <a:ext cx="221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D45F86C-E44E-D171-7159-71A501C751E7}"/>
                    </a:ext>
                  </a:extLst>
                </p14:cNvPr>
                <p14:cNvContentPartPr/>
                <p14:nvPr/>
              </p14:nvContentPartPr>
              <p14:xfrm>
                <a:off x="3181613" y="6383067"/>
                <a:ext cx="128880" cy="1443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D45F86C-E44E-D171-7159-71A501C751E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172973" y="6374067"/>
                  <a:ext cx="146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2B402EF-A052-F01A-4B9D-BC29EECEA13C}"/>
                    </a:ext>
                  </a:extLst>
                </p14:cNvPr>
                <p14:cNvContentPartPr/>
                <p14:nvPr/>
              </p14:nvContentPartPr>
              <p14:xfrm>
                <a:off x="3250013" y="6272547"/>
                <a:ext cx="310320" cy="187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2B402EF-A052-F01A-4B9D-BC29EECEA13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241013" y="6263907"/>
                  <a:ext cx="327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21E0E3D-67E7-93D5-93E5-CB6CDCA5F9BD}"/>
                    </a:ext>
                  </a:extLst>
                </p14:cNvPr>
                <p14:cNvContentPartPr/>
                <p14:nvPr/>
              </p14:nvContentPartPr>
              <p14:xfrm>
                <a:off x="3471053" y="6209907"/>
                <a:ext cx="6120" cy="208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21E0E3D-67E7-93D5-93E5-CB6CDCA5F9B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462413" y="6200907"/>
                  <a:ext cx="23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F55F874-9261-697B-79CD-57E0CBE23325}"/>
                    </a:ext>
                  </a:extLst>
                </p14:cNvPr>
                <p14:cNvContentPartPr/>
                <p14:nvPr/>
              </p14:nvContentPartPr>
              <p14:xfrm>
                <a:off x="3588413" y="6018747"/>
                <a:ext cx="639360" cy="4680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F55F874-9261-697B-79CD-57E0CBE2332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579773" y="6009747"/>
                  <a:ext cx="6570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6C160A2-65AE-3E0D-E0EB-9C10610F698D}"/>
                    </a:ext>
                  </a:extLst>
                </p14:cNvPr>
                <p14:cNvContentPartPr/>
                <p14:nvPr/>
              </p14:nvContentPartPr>
              <p14:xfrm>
                <a:off x="3414533" y="6678987"/>
                <a:ext cx="170280" cy="990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6C160A2-65AE-3E0D-E0EB-9C10610F698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405893" y="6670347"/>
                  <a:ext cx="187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1C08D38-F8DF-15F0-8F7F-67E77ED9DCFC}"/>
                    </a:ext>
                  </a:extLst>
                </p14:cNvPr>
                <p14:cNvContentPartPr/>
                <p14:nvPr/>
              </p14:nvContentPartPr>
              <p14:xfrm>
                <a:off x="3604253" y="6575667"/>
                <a:ext cx="245160" cy="1623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1C08D38-F8DF-15F0-8F7F-67E77ED9DCF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595253" y="6566667"/>
                  <a:ext cx="262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8F7969B-61AF-7006-C38C-32502133E1A5}"/>
                    </a:ext>
                  </a:extLst>
                </p14:cNvPr>
                <p14:cNvContentPartPr/>
                <p14:nvPr/>
              </p14:nvContentPartPr>
              <p14:xfrm>
                <a:off x="3985853" y="6388467"/>
                <a:ext cx="366480" cy="2034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8F7969B-61AF-7006-C38C-32502133E1A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977213" y="6379467"/>
                  <a:ext cx="384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3042632-4F45-1AE0-5F8E-F037A4C861B7}"/>
                    </a:ext>
                  </a:extLst>
                </p14:cNvPr>
                <p14:cNvContentPartPr/>
                <p14:nvPr/>
              </p14:nvContentPartPr>
              <p14:xfrm>
                <a:off x="4423253" y="6210627"/>
                <a:ext cx="213840" cy="2898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3042632-4F45-1AE0-5F8E-F037A4C861B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414613" y="6201627"/>
                  <a:ext cx="2314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CF15758-B4C7-166B-CA8A-50B6F140899B}"/>
                    </a:ext>
                  </a:extLst>
                </p14:cNvPr>
                <p14:cNvContentPartPr/>
                <p14:nvPr/>
              </p14:nvContentPartPr>
              <p14:xfrm>
                <a:off x="4672013" y="6319707"/>
                <a:ext cx="77040" cy="1170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CF15758-B4C7-166B-CA8A-50B6F140899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663373" y="6310707"/>
                  <a:ext cx="94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A2D69B7-15FF-485B-3EFF-09AA9D879FEE}"/>
                    </a:ext>
                  </a:extLst>
                </p14:cNvPr>
                <p14:cNvContentPartPr/>
                <p14:nvPr/>
              </p14:nvContentPartPr>
              <p14:xfrm>
                <a:off x="4762013" y="6243387"/>
                <a:ext cx="111960" cy="1616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A2D69B7-15FF-485B-3EFF-09AA9D879FE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753013" y="6234747"/>
                  <a:ext cx="129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CA06513-B375-F2CE-0CEB-3A6D04504EE5}"/>
                    </a:ext>
                  </a:extLst>
                </p14:cNvPr>
                <p14:cNvContentPartPr/>
                <p14:nvPr/>
              </p14:nvContentPartPr>
              <p14:xfrm>
                <a:off x="4913933" y="6085707"/>
                <a:ext cx="146160" cy="2617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CA06513-B375-F2CE-0CEB-3A6D04504EE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905293" y="6077067"/>
                  <a:ext cx="163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5E731C1-0AE6-DCA8-10B7-DC70CFB6E077}"/>
                    </a:ext>
                  </a:extLst>
                </p14:cNvPr>
                <p14:cNvContentPartPr/>
                <p14:nvPr/>
              </p14:nvContentPartPr>
              <p14:xfrm>
                <a:off x="5124533" y="6169227"/>
                <a:ext cx="222840" cy="1087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5E731C1-0AE6-DCA8-10B7-DC70CFB6E07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115533" y="6160587"/>
                  <a:ext cx="240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BD9EB37-07C6-2927-FB96-2A59D4785F4A}"/>
                    </a:ext>
                  </a:extLst>
                </p14:cNvPr>
                <p14:cNvContentPartPr/>
                <p14:nvPr/>
              </p14:nvContentPartPr>
              <p14:xfrm>
                <a:off x="5221733" y="6072027"/>
                <a:ext cx="10440" cy="183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BD9EB37-07C6-2927-FB96-2A59D4785F4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213093" y="6063387"/>
                  <a:ext cx="28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4CBA161-8605-23D0-033C-2B0C898DBCC2}"/>
                    </a:ext>
                  </a:extLst>
                </p14:cNvPr>
                <p14:cNvContentPartPr/>
                <p14:nvPr/>
              </p14:nvContentPartPr>
              <p14:xfrm>
                <a:off x="5425853" y="6097587"/>
                <a:ext cx="289800" cy="1605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4CBA161-8605-23D0-033C-2B0C898DBCC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416853" y="6088587"/>
                  <a:ext cx="307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A517D9B-F860-148F-4238-B10A656D945D}"/>
                    </a:ext>
                  </a:extLst>
                </p14:cNvPr>
                <p14:cNvContentPartPr/>
                <p14:nvPr/>
              </p14:nvContentPartPr>
              <p14:xfrm>
                <a:off x="2235173" y="3335307"/>
                <a:ext cx="30240" cy="2800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A517D9B-F860-148F-4238-B10A656D945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226173" y="3326307"/>
                  <a:ext cx="47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352AABF-0856-6483-9535-97EBB5D69A4A}"/>
                    </a:ext>
                  </a:extLst>
                </p14:cNvPr>
                <p14:cNvContentPartPr/>
                <p14:nvPr/>
              </p14:nvContentPartPr>
              <p14:xfrm>
                <a:off x="2084333" y="3287427"/>
                <a:ext cx="271080" cy="2293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352AABF-0856-6483-9535-97EBB5D69A4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075333" y="3278787"/>
                  <a:ext cx="288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B533E9E-4518-C11A-0AA0-106049F79206}"/>
                    </a:ext>
                  </a:extLst>
                </p14:cNvPr>
                <p14:cNvContentPartPr/>
                <p14:nvPr/>
              </p14:nvContentPartPr>
              <p14:xfrm>
                <a:off x="1112693" y="4446627"/>
                <a:ext cx="4179960" cy="23994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B533E9E-4518-C11A-0AA0-106049F7920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03693" y="4437987"/>
                  <a:ext cx="4197600" cy="24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4F23F75-0A60-AA06-66AC-712656DA5D20}"/>
                    </a:ext>
                  </a:extLst>
                </p14:cNvPr>
                <p14:cNvContentPartPr/>
                <p14:nvPr/>
              </p14:nvContentPartPr>
              <p14:xfrm>
                <a:off x="7881413" y="2910507"/>
                <a:ext cx="61200" cy="943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4F23F75-0A60-AA06-66AC-712656DA5D2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872773" y="2901867"/>
                  <a:ext cx="78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E90124D-7579-D520-3469-C60566E40D6B}"/>
                    </a:ext>
                  </a:extLst>
                </p14:cNvPr>
                <p14:cNvContentPartPr/>
                <p14:nvPr/>
              </p14:nvContentPartPr>
              <p14:xfrm>
                <a:off x="6587213" y="2943627"/>
                <a:ext cx="1544760" cy="10846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E90124D-7579-D520-3469-C60566E40D6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578213" y="2934987"/>
                  <a:ext cx="1562400" cy="11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3A383A1C-59AD-090C-9B4A-4B82B815426F}"/>
                    </a:ext>
                  </a:extLst>
                </p14:cNvPr>
                <p14:cNvContentPartPr/>
                <p14:nvPr/>
              </p14:nvContentPartPr>
              <p14:xfrm>
                <a:off x="6290573" y="4822107"/>
                <a:ext cx="1625040" cy="19119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3A383A1C-59AD-090C-9B4A-4B82B815426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281573" y="4813107"/>
                  <a:ext cx="1642680" cy="19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6BC4BFD-217B-1D0B-7EF8-EB765C0214FB}"/>
                    </a:ext>
                  </a:extLst>
                </p14:cNvPr>
                <p14:cNvContentPartPr/>
                <p14:nvPr/>
              </p14:nvContentPartPr>
              <p14:xfrm>
                <a:off x="7083653" y="6032787"/>
                <a:ext cx="189000" cy="2178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6BC4BFD-217B-1D0B-7EF8-EB765C0214F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074653" y="6023787"/>
                  <a:ext cx="206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E4D3EB0-5AE4-C74D-70BC-53CCF30751E7}"/>
                    </a:ext>
                  </a:extLst>
                </p14:cNvPr>
                <p14:cNvContentPartPr/>
                <p14:nvPr/>
              </p14:nvContentPartPr>
              <p14:xfrm>
                <a:off x="6996893" y="5943507"/>
                <a:ext cx="353880" cy="3686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E4D3EB0-5AE4-C74D-70BC-53CCF30751E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988253" y="5934867"/>
                  <a:ext cx="3715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020B921-F938-B1A4-0E5A-4EC8AF1857A9}"/>
                    </a:ext>
                  </a:extLst>
                </p14:cNvPr>
                <p14:cNvContentPartPr/>
                <p14:nvPr/>
              </p14:nvContentPartPr>
              <p14:xfrm>
                <a:off x="7463093" y="5971587"/>
                <a:ext cx="128880" cy="18432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020B921-F938-B1A4-0E5A-4EC8AF1857A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454453" y="5962947"/>
                  <a:ext cx="146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E72D2F2A-6ED8-80F3-D0EA-D65A5C385EB8}"/>
                    </a:ext>
                  </a:extLst>
                </p14:cNvPr>
                <p14:cNvContentPartPr/>
                <p14:nvPr/>
              </p14:nvContentPartPr>
              <p14:xfrm>
                <a:off x="7561373" y="5803107"/>
                <a:ext cx="94680" cy="1710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E72D2F2A-6ED8-80F3-D0EA-D65A5C385EB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552733" y="5794467"/>
                  <a:ext cx="112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F801DAFF-21F8-0784-DEE2-388418090261}"/>
                    </a:ext>
                  </a:extLst>
                </p14:cNvPr>
                <p14:cNvContentPartPr/>
                <p14:nvPr/>
              </p14:nvContentPartPr>
              <p14:xfrm>
                <a:off x="7562093" y="5829027"/>
                <a:ext cx="255600" cy="2192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F801DAFF-21F8-0784-DEE2-38841809026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553093" y="5820387"/>
                  <a:ext cx="273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9983A78A-FD5B-3DB0-C2E2-BA7FFE0CB750}"/>
                    </a:ext>
                  </a:extLst>
                </p14:cNvPr>
                <p14:cNvContentPartPr/>
                <p14:nvPr/>
              </p14:nvContentPartPr>
              <p14:xfrm>
                <a:off x="7802573" y="5657307"/>
                <a:ext cx="166320" cy="2376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9983A78A-FD5B-3DB0-C2E2-BA7FFE0CB75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793933" y="5648307"/>
                  <a:ext cx="183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2B57F3D5-A8B6-1AC4-318C-2EFBFE55CE94}"/>
                    </a:ext>
                  </a:extLst>
                </p14:cNvPr>
                <p14:cNvContentPartPr/>
                <p14:nvPr/>
              </p14:nvContentPartPr>
              <p14:xfrm>
                <a:off x="7988333" y="5749467"/>
                <a:ext cx="20880" cy="795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2B57F3D5-A8B6-1AC4-318C-2EFBFE55CE9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979333" y="5740827"/>
                  <a:ext cx="38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2F5147D-D823-2650-A454-938692107E4A}"/>
                    </a:ext>
                  </a:extLst>
                </p14:cNvPr>
                <p14:cNvContentPartPr/>
                <p14:nvPr/>
              </p14:nvContentPartPr>
              <p14:xfrm>
                <a:off x="8019293" y="5577027"/>
                <a:ext cx="246960" cy="2044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2F5147D-D823-2650-A454-938692107E4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010293" y="5568387"/>
                  <a:ext cx="264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D13EBA4B-4DBB-4978-5425-62C214E42B98}"/>
                    </a:ext>
                  </a:extLst>
                </p14:cNvPr>
                <p14:cNvContentPartPr/>
                <p14:nvPr/>
              </p14:nvContentPartPr>
              <p14:xfrm>
                <a:off x="8212973" y="5386947"/>
                <a:ext cx="127080" cy="2516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D13EBA4B-4DBB-4978-5425-62C214E42B98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203973" y="5377947"/>
                  <a:ext cx="144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30C1955-215E-1EF9-C987-EE073E3441BD}"/>
                    </a:ext>
                  </a:extLst>
                </p14:cNvPr>
                <p14:cNvContentPartPr/>
                <p14:nvPr/>
              </p14:nvContentPartPr>
              <p14:xfrm>
                <a:off x="8315573" y="5258787"/>
                <a:ext cx="281160" cy="2876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30C1955-215E-1EF9-C987-EE073E3441B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306933" y="5249787"/>
                  <a:ext cx="2988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79C6581-FD52-C351-91CE-2D15B31727FF}"/>
                    </a:ext>
                  </a:extLst>
                </p14:cNvPr>
                <p14:cNvContentPartPr/>
                <p14:nvPr/>
              </p14:nvContentPartPr>
              <p14:xfrm>
                <a:off x="8766653" y="1988907"/>
                <a:ext cx="2151360" cy="20088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79C6581-FD52-C351-91CE-2D15B31727F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757653" y="1979907"/>
                  <a:ext cx="216900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05347F72-B82D-1E26-A867-86DE923D9E98}"/>
                  </a:ext>
                </a:extLst>
              </p14:cNvPr>
              <p14:cNvContentPartPr/>
              <p14:nvPr/>
            </p14:nvContentPartPr>
            <p14:xfrm>
              <a:off x="11435333" y="1833747"/>
              <a:ext cx="735480" cy="85824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05347F72-B82D-1E26-A867-86DE923D9E98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1426333" y="1824747"/>
                <a:ext cx="753120" cy="87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449DF595-0A23-0956-F9BA-70E67AD8E60F}"/>
              </a:ext>
            </a:extLst>
          </p:cNvPr>
          <p:cNvGrpSpPr/>
          <p:nvPr/>
        </p:nvGrpSpPr>
        <p:grpSpPr>
          <a:xfrm>
            <a:off x="11294573" y="3611787"/>
            <a:ext cx="735120" cy="590400"/>
            <a:chOff x="11294573" y="3611787"/>
            <a:chExt cx="73512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8989209E-2673-7183-E939-EF4604CA62AA}"/>
                    </a:ext>
                  </a:extLst>
                </p14:cNvPr>
                <p14:cNvContentPartPr/>
                <p14:nvPr/>
              </p14:nvContentPartPr>
              <p14:xfrm>
                <a:off x="11519213" y="3681627"/>
                <a:ext cx="216000" cy="2944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8989209E-2673-7183-E939-EF4604CA62A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510573" y="3672987"/>
                  <a:ext cx="2336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5449430F-451B-E853-9082-D5DAB5739E28}"/>
                    </a:ext>
                  </a:extLst>
                </p14:cNvPr>
                <p14:cNvContentPartPr/>
                <p14:nvPr/>
              </p14:nvContentPartPr>
              <p14:xfrm>
                <a:off x="11719373" y="4062147"/>
                <a:ext cx="53640" cy="622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5449430F-451B-E853-9082-D5DAB5739E2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1710373" y="4053147"/>
                  <a:ext cx="71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B7AA38FB-23D1-8A2B-39FB-7F62382E0C02}"/>
                    </a:ext>
                  </a:extLst>
                </p14:cNvPr>
                <p14:cNvContentPartPr/>
                <p14:nvPr/>
              </p14:nvContentPartPr>
              <p14:xfrm>
                <a:off x="11294573" y="3611787"/>
                <a:ext cx="735120" cy="5904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B7AA38FB-23D1-8A2B-39FB-7F62382E0C0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1285573" y="3602787"/>
                  <a:ext cx="752760" cy="60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uppieren 427">
            <a:extLst>
              <a:ext uri="{FF2B5EF4-FFF2-40B4-BE49-F238E27FC236}">
                <a16:creationId xmlns:a16="http://schemas.microsoft.com/office/drawing/2014/main" id="{47B515BF-2765-CECC-3F4A-FEFCBED2EF77}"/>
              </a:ext>
            </a:extLst>
          </p:cNvPr>
          <p:cNvGrpSpPr/>
          <p:nvPr/>
        </p:nvGrpSpPr>
        <p:grpSpPr>
          <a:xfrm>
            <a:off x="11231933" y="1945707"/>
            <a:ext cx="824760" cy="1160640"/>
            <a:chOff x="11231933" y="1945707"/>
            <a:chExt cx="824760" cy="11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4170CFC5-D784-07CC-3363-A25668045AA3}"/>
                    </a:ext>
                  </a:extLst>
                </p14:cNvPr>
                <p14:cNvContentPartPr/>
                <p14:nvPr/>
              </p14:nvContentPartPr>
              <p14:xfrm>
                <a:off x="11686973" y="2107707"/>
                <a:ext cx="180000" cy="2196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4170CFC5-D784-07CC-3363-A25668045AA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678333" y="2098707"/>
                  <a:ext cx="197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EC97B82D-FFE8-B8E5-8129-BC78FF86D0FB}"/>
                    </a:ext>
                  </a:extLst>
                </p14:cNvPr>
                <p14:cNvContentPartPr/>
                <p14:nvPr/>
              </p14:nvContentPartPr>
              <p14:xfrm>
                <a:off x="11543333" y="1994667"/>
                <a:ext cx="396000" cy="5086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EC97B82D-FFE8-B8E5-8129-BC78FF86D0FB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534333" y="1985667"/>
                  <a:ext cx="4136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7381F16-FC95-AF5D-9DEA-F562B4230051}"/>
                    </a:ext>
                  </a:extLst>
                </p14:cNvPr>
                <p14:cNvContentPartPr/>
                <p14:nvPr/>
              </p14:nvContentPartPr>
              <p14:xfrm>
                <a:off x="11495813" y="2745627"/>
                <a:ext cx="241560" cy="367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7381F16-FC95-AF5D-9DEA-F562B423005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486813" y="2736987"/>
                  <a:ext cx="259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EAFDA5B-7B29-85DC-B5E5-97D78B9E7161}"/>
                    </a:ext>
                  </a:extLst>
                </p14:cNvPr>
                <p14:cNvContentPartPr/>
                <p14:nvPr/>
              </p14:nvContentPartPr>
              <p14:xfrm>
                <a:off x="11400773" y="2586867"/>
                <a:ext cx="510840" cy="5144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EAFDA5B-7B29-85DC-B5E5-97D78B9E716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391773" y="2577867"/>
                  <a:ext cx="52848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3D0064D-7235-AE4C-26BB-5596B9337BB6}"/>
                    </a:ext>
                  </a:extLst>
                </p14:cNvPr>
                <p14:cNvContentPartPr/>
                <p14:nvPr/>
              </p14:nvContentPartPr>
              <p14:xfrm>
                <a:off x="11667533" y="2547987"/>
                <a:ext cx="49680" cy="460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3D0064D-7235-AE4C-26BB-5596B9337BB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658533" y="2539347"/>
                  <a:ext cx="67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15E34CA-8B9E-4E3B-9B61-31866287DE38}"/>
                    </a:ext>
                  </a:extLst>
                </p14:cNvPr>
                <p14:cNvContentPartPr/>
                <p14:nvPr/>
              </p14:nvContentPartPr>
              <p14:xfrm>
                <a:off x="11231933" y="2522787"/>
                <a:ext cx="738720" cy="5835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15E34CA-8B9E-4E3B-9B61-31866287DE38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223293" y="2514147"/>
                  <a:ext cx="75636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5A69550-551F-15DA-3925-2960E98A0FD6}"/>
                    </a:ext>
                  </a:extLst>
                </p14:cNvPr>
                <p14:cNvContentPartPr/>
                <p14:nvPr/>
              </p14:nvContentPartPr>
              <p14:xfrm>
                <a:off x="11457293" y="1945707"/>
                <a:ext cx="599400" cy="6310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5A69550-551F-15DA-3925-2960E98A0FD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448653" y="1937067"/>
                  <a:ext cx="617040" cy="64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BA624B2C-619B-1992-EC5F-56DD45612F19}"/>
                  </a:ext>
                </a:extLst>
              </p14:cNvPr>
              <p14:cNvContentPartPr/>
              <p14:nvPr/>
            </p14:nvContentPartPr>
            <p14:xfrm>
              <a:off x="5441333" y="3585507"/>
              <a:ext cx="78480" cy="9396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BA624B2C-619B-1992-EC5F-56DD45612F19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432693" y="3576507"/>
                <a:ext cx="961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2ECEABA-D189-1B85-CE61-F5FD4FB2E57E}"/>
                  </a:ext>
                </a:extLst>
              </p14:cNvPr>
              <p14:cNvContentPartPr/>
              <p14:nvPr/>
            </p14:nvContentPartPr>
            <p14:xfrm>
              <a:off x="5893887" y="-80378"/>
              <a:ext cx="478080" cy="6368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2ECEABA-D189-1B85-CE61-F5FD4FB2E57E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5884887" y="-89378"/>
                <a:ext cx="49572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1F0A5FC-5220-97C4-4719-340555FECC2E}"/>
                  </a:ext>
                </a:extLst>
              </p14:cNvPr>
              <p14:cNvContentPartPr/>
              <p14:nvPr/>
            </p14:nvContentPartPr>
            <p14:xfrm>
              <a:off x="6568167" y="784342"/>
              <a:ext cx="352800" cy="4939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1F0A5FC-5220-97C4-4719-340555FECC2E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6559527" y="775702"/>
                <a:ext cx="37044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951D0F0-0DCB-4265-3232-2276831D461D}"/>
                  </a:ext>
                </a:extLst>
              </p14:cNvPr>
              <p14:cNvContentPartPr/>
              <p14:nvPr/>
            </p14:nvContentPartPr>
            <p14:xfrm>
              <a:off x="7336767" y="884422"/>
              <a:ext cx="306720" cy="6674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951D0F0-0DCB-4265-3232-2276831D461D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7328127" y="875422"/>
                <a:ext cx="324360" cy="68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E0D5A274-8FF4-7565-898A-D10D1406FC03}"/>
              </a:ext>
            </a:extLst>
          </p:cNvPr>
          <p:cNvGrpSpPr/>
          <p:nvPr/>
        </p:nvGrpSpPr>
        <p:grpSpPr>
          <a:xfrm>
            <a:off x="6329127" y="732142"/>
            <a:ext cx="677160" cy="571320"/>
            <a:chOff x="6329127" y="732142"/>
            <a:chExt cx="67716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35EE1A5-B96E-4A45-2FDF-B42E23BEB21F}"/>
                    </a:ext>
                  </a:extLst>
                </p14:cNvPr>
                <p14:cNvContentPartPr/>
                <p14:nvPr/>
              </p14:nvContentPartPr>
              <p14:xfrm>
                <a:off x="6457287" y="914302"/>
                <a:ext cx="24840" cy="288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35EE1A5-B96E-4A45-2FDF-B42E23BEB21F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448287" y="905302"/>
                  <a:ext cx="42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3E10B47-E3C3-AD8A-658B-A34199903C4A}"/>
                    </a:ext>
                  </a:extLst>
                </p14:cNvPr>
                <p14:cNvContentPartPr/>
                <p14:nvPr/>
              </p14:nvContentPartPr>
              <p14:xfrm>
                <a:off x="6329127" y="735022"/>
                <a:ext cx="191160" cy="269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3E10B47-E3C3-AD8A-658B-A34199903C4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320487" y="726382"/>
                  <a:ext cx="2088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4B5CA57-6F99-75F6-BBE6-A54AC7A145D7}"/>
                    </a:ext>
                  </a:extLst>
                </p14:cNvPr>
                <p14:cNvContentPartPr/>
                <p14:nvPr/>
              </p14:nvContentPartPr>
              <p14:xfrm>
                <a:off x="6564927" y="732142"/>
                <a:ext cx="441360" cy="571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4B5CA57-6F99-75F6-BBE6-A54AC7A145D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556287" y="723142"/>
                  <a:ext cx="459000" cy="58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189EBC7-AED9-2EA6-613B-D27274E1EC5D}"/>
                  </a:ext>
                </a:extLst>
              </p14:cNvPr>
              <p14:cNvContentPartPr/>
              <p14:nvPr/>
            </p14:nvContentPartPr>
            <p14:xfrm>
              <a:off x="4723167" y="3840382"/>
              <a:ext cx="18000" cy="1508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189EBC7-AED9-2EA6-613B-D27274E1EC5D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4714167" y="3831382"/>
                <a:ext cx="3564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E9F47488-7E57-FBCA-836E-F2429DA49FA6}"/>
              </a:ext>
            </a:extLst>
          </p:cNvPr>
          <p:cNvGrpSpPr/>
          <p:nvPr/>
        </p:nvGrpSpPr>
        <p:grpSpPr>
          <a:xfrm>
            <a:off x="4721367" y="4349782"/>
            <a:ext cx="632520" cy="166320"/>
            <a:chOff x="4721367" y="4349782"/>
            <a:chExt cx="63252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DFD521E-0DE5-75D6-3EC9-BEBF1968ED45}"/>
                    </a:ext>
                  </a:extLst>
                </p14:cNvPr>
                <p14:cNvContentPartPr/>
                <p14:nvPr/>
              </p14:nvContentPartPr>
              <p14:xfrm>
                <a:off x="4907127" y="4378582"/>
                <a:ext cx="446760" cy="24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DFD521E-0DE5-75D6-3EC9-BEBF1968ED4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898487" y="4369582"/>
                  <a:ext cx="464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35930FE-910C-B585-351D-C0FBE9815D2C}"/>
                    </a:ext>
                  </a:extLst>
                </p14:cNvPr>
                <p14:cNvContentPartPr/>
                <p14:nvPr/>
              </p14:nvContentPartPr>
              <p14:xfrm>
                <a:off x="4721367" y="4349782"/>
                <a:ext cx="190800" cy="166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35930FE-910C-B585-351D-C0FBE9815D2C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712367" y="4340782"/>
                  <a:ext cx="20844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E6C284E7-6B51-2DA7-B110-C8A9C21BAA03}"/>
                  </a:ext>
                </a:extLst>
              </p14:cNvPr>
              <p14:cNvContentPartPr/>
              <p14:nvPr/>
            </p14:nvContentPartPr>
            <p14:xfrm>
              <a:off x="4727487" y="3237742"/>
              <a:ext cx="63000" cy="2059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E6C284E7-6B51-2DA7-B110-C8A9C21BAA03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4718847" y="3228742"/>
                <a:ext cx="806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5ECB5C29-4CBA-6387-19E9-B886ACB6C366}"/>
                  </a:ext>
                </a:extLst>
              </p14:cNvPr>
              <p14:cNvContentPartPr/>
              <p14:nvPr/>
            </p14:nvContentPartPr>
            <p14:xfrm>
              <a:off x="4729647" y="3337462"/>
              <a:ext cx="45360" cy="6462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5ECB5C29-4CBA-6387-19E9-B886ACB6C366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4721007" y="3328822"/>
                <a:ext cx="6300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8D46CD56-33D6-64E3-21BB-AE386FC819B9}"/>
                  </a:ext>
                </a:extLst>
              </p14:cNvPr>
              <p14:cNvContentPartPr/>
              <p14:nvPr/>
            </p14:nvContentPartPr>
            <p14:xfrm>
              <a:off x="4739367" y="3335662"/>
              <a:ext cx="28440" cy="67392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8D46CD56-33D6-64E3-21BB-AE386FC819B9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4730367" y="3327022"/>
                <a:ext cx="4608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C94A872E-1BBF-E06C-8044-8C03CEB35B87}"/>
                  </a:ext>
                </a:extLst>
              </p14:cNvPr>
              <p14:cNvContentPartPr/>
              <p14:nvPr/>
            </p14:nvContentPartPr>
            <p14:xfrm>
              <a:off x="4647927" y="3306502"/>
              <a:ext cx="38520" cy="2599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C94A872E-1BBF-E06C-8044-8C03CEB35B87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4639287" y="3297862"/>
                <a:ext cx="56160" cy="27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CB030F6C-B878-2554-9FA0-058700C57945}"/>
              </a:ext>
            </a:extLst>
          </p:cNvPr>
          <p:cNvGrpSpPr/>
          <p:nvPr/>
        </p:nvGrpSpPr>
        <p:grpSpPr>
          <a:xfrm>
            <a:off x="8071167" y="1430182"/>
            <a:ext cx="4034520" cy="1143360"/>
            <a:chOff x="8071167" y="1430182"/>
            <a:chExt cx="4034520" cy="11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46B3300-4B9D-50B3-9744-9E06C0EA57EF}"/>
                    </a:ext>
                  </a:extLst>
                </p14:cNvPr>
                <p14:cNvContentPartPr/>
                <p14:nvPr/>
              </p14:nvContentPartPr>
              <p14:xfrm>
                <a:off x="10555167" y="1463662"/>
                <a:ext cx="321840" cy="990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46B3300-4B9D-50B3-9744-9E06C0EA57EF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546167" y="1455022"/>
                  <a:ext cx="339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E828497-6348-38D6-7A34-E239D69F2FCB}"/>
                    </a:ext>
                  </a:extLst>
                </p14:cNvPr>
                <p14:cNvContentPartPr/>
                <p14:nvPr/>
              </p14:nvContentPartPr>
              <p14:xfrm>
                <a:off x="8071167" y="1430182"/>
                <a:ext cx="4034520" cy="1143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E828497-6348-38D6-7A34-E239D69F2FCB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062527" y="1421542"/>
                  <a:ext cx="4052160" cy="11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12B2F3B4-CA8F-2373-94A5-D06E4276FEC4}"/>
                  </a:ext>
                </a:extLst>
              </p14:cNvPr>
              <p14:cNvContentPartPr/>
              <p14:nvPr/>
            </p14:nvContentPartPr>
            <p14:xfrm>
              <a:off x="11289207" y="2525302"/>
              <a:ext cx="711360" cy="4960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12B2F3B4-CA8F-2373-94A5-D06E4276FEC4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11280567" y="2516302"/>
                <a:ext cx="7290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6E48B65-1B22-B3CB-771D-06BD0324F55A}"/>
                  </a:ext>
                </a:extLst>
              </p14:cNvPr>
              <p14:cNvContentPartPr/>
              <p14:nvPr/>
            </p14:nvContentPartPr>
            <p14:xfrm>
              <a:off x="4481967" y="2984302"/>
              <a:ext cx="466920" cy="10774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6E48B65-1B22-B3CB-771D-06BD0324F55A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4472967" y="2975302"/>
                <a:ext cx="484560" cy="10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08F23A1C-D23F-6E97-29E2-23753BD827FF}"/>
                  </a:ext>
                </a:extLst>
              </p14:cNvPr>
              <p14:cNvContentPartPr/>
              <p14:nvPr/>
            </p14:nvContentPartPr>
            <p14:xfrm>
              <a:off x="11295327" y="3532582"/>
              <a:ext cx="742680" cy="7063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08F23A1C-D23F-6E97-29E2-23753BD827FF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11286687" y="3523942"/>
                <a:ext cx="76032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A18B892E-B585-CCEE-54FD-5A299263DD27}"/>
                  </a:ext>
                </a:extLst>
              </p14:cNvPr>
              <p14:cNvContentPartPr/>
              <p14:nvPr/>
            </p14:nvContentPartPr>
            <p14:xfrm>
              <a:off x="11530767" y="1896742"/>
              <a:ext cx="606960" cy="79452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A18B892E-B585-CCEE-54FD-5A299263DD27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1521767" y="1887742"/>
                <a:ext cx="624600" cy="8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4B9179C5-1C1C-44D0-FA84-BBEC52CFB402}"/>
                  </a:ext>
                </a:extLst>
              </p14:cNvPr>
              <p14:cNvContentPartPr/>
              <p14:nvPr/>
            </p14:nvContentPartPr>
            <p14:xfrm>
              <a:off x="11359047" y="2571742"/>
              <a:ext cx="590040" cy="4838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4B9179C5-1C1C-44D0-FA84-BBEC52CFB402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1350407" y="2563102"/>
                <a:ext cx="60768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1E5265A-8C6E-40B1-76A9-1DE9BCFCAAE9}"/>
                  </a:ext>
                </a:extLst>
              </p14:cNvPr>
              <p14:cNvContentPartPr/>
              <p14:nvPr/>
            </p14:nvContentPartPr>
            <p14:xfrm>
              <a:off x="11355807" y="3517822"/>
              <a:ext cx="665640" cy="82332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1E5265A-8C6E-40B1-76A9-1DE9BCFCAAE9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1347167" y="3508822"/>
                <a:ext cx="683280" cy="8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C99F50C5-EFCF-A253-DF55-65F8E3CE4F2D}"/>
                  </a:ext>
                </a:extLst>
              </p14:cNvPr>
              <p14:cNvContentPartPr/>
              <p14:nvPr/>
            </p14:nvContentPartPr>
            <p14:xfrm>
              <a:off x="5856087" y="-94844"/>
              <a:ext cx="585720" cy="59436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C99F50C5-EFCF-A253-DF55-65F8E3CE4F2D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5847447" y="-103484"/>
                <a:ext cx="603360" cy="61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97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50" y="0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Einkommensverteilung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Preisänderung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E277B9-BD12-4678-B902-5A0CDD9C235F}"/>
              </a:ext>
            </a:extLst>
          </p:cNvPr>
          <p:cNvSpPr txBox="1"/>
          <p:nvPr/>
        </p:nvSpPr>
        <p:spPr>
          <a:xfrm>
            <a:off x="295940" y="490542"/>
            <a:ext cx="89302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u="sng" dirty="0"/>
              <a:t>Kapitalbesitzer im Maschinensektor</a:t>
            </a:r>
            <a:r>
              <a:rPr lang="de-DE" sz="2200" b="1" dirty="0"/>
              <a:t>: </a:t>
            </a:r>
            <a:r>
              <a:rPr lang="de-DE" sz="2200" dirty="0"/>
              <a:t>Die Güterpreise steigen nominal und auch relativ zum Lohnsatz und relativ zum Getreidesektor. Damit steigt insgesamt das Einkommen in diesem Sektor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Besserstellung</a:t>
            </a:r>
          </a:p>
          <a:p>
            <a:endParaRPr lang="de-DE" sz="2200" dirty="0"/>
          </a:p>
          <a:p>
            <a:r>
              <a:rPr lang="de-DE" sz="2200" b="1" u="sng" dirty="0"/>
              <a:t>Kapitalbesitzer im Getreidesektor</a:t>
            </a:r>
            <a:r>
              <a:rPr lang="de-DE" sz="2200" b="1" dirty="0"/>
              <a:t>: </a:t>
            </a:r>
            <a:r>
              <a:rPr lang="de-DE" sz="2200" dirty="0"/>
              <a:t>Die Güterpreise bleiben nominal unverändert, aber sie sinken relativ zum Lohnsatz und relativ zum Maschinensektor. Damit sinkt insgesamt das Einkommen in diesem Sektor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Schlechterstellung</a:t>
            </a:r>
          </a:p>
          <a:p>
            <a:endParaRPr lang="de-DE" sz="2200" dirty="0"/>
          </a:p>
          <a:p>
            <a:r>
              <a:rPr lang="de-DE" sz="2200" b="1" dirty="0"/>
              <a:t>Arbeiter:</a:t>
            </a:r>
            <a:r>
              <a:rPr lang="de-DE" sz="2200" dirty="0"/>
              <a:t> Die Löhne steigen zwar nominal. Relativ zum Maschinensektor aber fallen sie, während sie relativ zum Getreidesektor steigen.</a:t>
            </a:r>
          </a:p>
          <a:p>
            <a:r>
              <a:rPr lang="de-DE" sz="2200" dirty="0"/>
              <a:t>→ </a:t>
            </a:r>
            <a:r>
              <a:rPr lang="de-DE" sz="2200" b="1" dirty="0"/>
              <a:t>Besser- oder Schlechterstellung hängt von den Präferenzen ab</a:t>
            </a:r>
          </a:p>
          <a:p>
            <a:endParaRPr lang="de-DE" sz="22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135B54-F05D-4671-BD4C-E2889F6741E8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F82E05F-2562-C8F4-4974-8B330F540EF0}"/>
                  </a:ext>
                </a:extLst>
              </p14:cNvPr>
              <p14:cNvContentPartPr/>
              <p14:nvPr/>
            </p14:nvContentPartPr>
            <p14:xfrm>
              <a:off x="178527" y="1834396"/>
              <a:ext cx="8497080" cy="2098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F82E05F-2562-C8F4-4974-8B330F540E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527" y="1825756"/>
                <a:ext cx="8514720" cy="211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5FEA5A6-9F9B-E672-283B-9F5E43A58E19}"/>
              </a:ext>
            </a:extLst>
          </p:cNvPr>
          <p:cNvGrpSpPr/>
          <p:nvPr/>
        </p:nvGrpSpPr>
        <p:grpSpPr>
          <a:xfrm>
            <a:off x="681447" y="214396"/>
            <a:ext cx="8351280" cy="1604520"/>
            <a:chOff x="681447" y="214396"/>
            <a:chExt cx="8351280" cy="16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72CB3A3-700F-F63A-EC79-317E34C80246}"/>
                    </a:ext>
                  </a:extLst>
                </p14:cNvPr>
                <p14:cNvContentPartPr/>
                <p14:nvPr/>
              </p14:nvContentPartPr>
              <p14:xfrm>
                <a:off x="681447" y="214396"/>
                <a:ext cx="6616080" cy="8665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72CB3A3-700F-F63A-EC79-317E34C8024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2807" y="205396"/>
                  <a:ext cx="6633720" cy="88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163F4FF-9523-B927-E8D2-E82F76567BB5}"/>
                    </a:ext>
                  </a:extLst>
                </p14:cNvPr>
                <p14:cNvContentPartPr/>
                <p14:nvPr/>
              </p14:nvContentPartPr>
              <p14:xfrm>
                <a:off x="3725967" y="495916"/>
                <a:ext cx="5306760" cy="13230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163F4FF-9523-B927-E8D2-E82F76567B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17327" y="486916"/>
                  <a:ext cx="5324400" cy="134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056597C-C297-040E-C725-5F0DBD1CCF2F}"/>
                  </a:ext>
                </a:extLst>
              </p14:cNvPr>
              <p14:cNvContentPartPr/>
              <p14:nvPr/>
            </p14:nvContentPartPr>
            <p14:xfrm>
              <a:off x="353847" y="3462676"/>
              <a:ext cx="6919920" cy="19818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056597C-C297-040E-C725-5F0DBD1CCF2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4847" y="3454036"/>
                <a:ext cx="6937560" cy="19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391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Produktion</a:t>
            </a:r>
            <a:r>
              <a:rPr lang="en-US" sz="2631" dirty="0">
                <a:solidFill>
                  <a:sysClr val="windowText" lastClr="000000"/>
                </a:solidFill>
              </a:rPr>
              <a:t> und </a:t>
            </a:r>
            <a:r>
              <a:rPr lang="en-US" sz="2631" dirty="0" err="1">
                <a:solidFill>
                  <a:sysClr val="windowText" lastClr="000000"/>
                </a:solidFill>
              </a:rPr>
              <a:t>Konsum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err="1">
                <a:solidFill>
                  <a:sysClr val="windowText" lastClr="000000"/>
                </a:solidFill>
              </a:rPr>
              <a:t>dem</a:t>
            </a:r>
            <a:r>
              <a:rPr lang="en-US" sz="2631">
                <a:solidFill>
                  <a:sysClr val="windowText" lastClr="000000"/>
                </a:solidFill>
              </a:rPr>
              <a:t> Preisanstieg </a:t>
            </a:r>
            <a:r>
              <a:rPr lang="en-US" sz="2631" dirty="0">
                <a:solidFill>
                  <a:sysClr val="windowText" lastClr="000000"/>
                </a:solidFill>
              </a:rPr>
              <a:t>von M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6760369-09BB-4A7D-91B4-68E784638C33}"/>
              </a:ext>
            </a:extLst>
          </p:cNvPr>
          <p:cNvGrpSpPr/>
          <p:nvPr/>
        </p:nvGrpSpPr>
        <p:grpSpPr>
          <a:xfrm>
            <a:off x="1091050" y="1289567"/>
            <a:ext cx="6486978" cy="4304022"/>
            <a:chOff x="4016915" y="1196752"/>
            <a:chExt cx="3862765" cy="2616903"/>
          </a:xfrm>
        </p:grpSpPr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E75726A-4309-49D8-B635-366159185D90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7C252169-E35C-403B-941C-9CCEB70B6BEC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560060F-89E2-497E-B645-7F8891A9BDA6}"/>
                </a:ext>
              </a:extLst>
            </p:cNvPr>
            <p:cNvSpPr txBox="1"/>
            <p:nvPr/>
          </p:nvSpPr>
          <p:spPr>
            <a:xfrm flipH="1">
              <a:off x="4016915" y="1228012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G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E164BB6-400C-466D-B392-BF97AB606C98}"/>
                </a:ext>
              </a:extLst>
            </p:cNvPr>
            <p:cNvSpPr txBox="1"/>
            <p:nvPr/>
          </p:nvSpPr>
          <p:spPr>
            <a:xfrm flipH="1">
              <a:off x="7663656" y="3589096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M</a:t>
              </a:r>
            </a:p>
          </p:txBody>
        </p:sp>
      </p:grp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FA46ED26-B858-4292-925B-1DEE7ED8C959}"/>
              </a:ext>
            </a:extLst>
          </p:cNvPr>
          <p:cNvSpPr/>
          <p:nvPr/>
        </p:nvSpPr>
        <p:spPr>
          <a:xfrm>
            <a:off x="1398289" y="2201780"/>
            <a:ext cx="3224463" cy="2995863"/>
          </a:xfrm>
          <a:custGeom>
            <a:avLst/>
            <a:gdLst>
              <a:gd name="connsiteX0" fmla="*/ 0 w 3224463"/>
              <a:gd name="connsiteY0" fmla="*/ 0 h 2995863"/>
              <a:gd name="connsiteX1" fmla="*/ 2249906 w 3224463"/>
              <a:gd name="connsiteY1" fmla="*/ 986589 h 2995863"/>
              <a:gd name="connsiteX2" fmla="*/ 3224463 w 3224463"/>
              <a:gd name="connsiteY2" fmla="*/ 2995863 h 29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4463" h="2995863">
                <a:moveTo>
                  <a:pt x="0" y="0"/>
                </a:moveTo>
                <a:cubicBezTo>
                  <a:pt x="856248" y="243639"/>
                  <a:pt x="1712496" y="487279"/>
                  <a:pt x="2249906" y="986589"/>
                </a:cubicBezTo>
                <a:cubicBezTo>
                  <a:pt x="2787316" y="1485899"/>
                  <a:pt x="3005889" y="2240881"/>
                  <a:pt x="3224463" y="29958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C432E8F-AFBF-4D87-B2EB-69E8003AE8AC}"/>
              </a:ext>
            </a:extLst>
          </p:cNvPr>
          <p:cNvCxnSpPr>
            <a:cxnSpLocks/>
          </p:cNvCxnSpPr>
          <p:nvPr/>
        </p:nvCxnSpPr>
        <p:spPr>
          <a:xfrm>
            <a:off x="1801319" y="1988840"/>
            <a:ext cx="2232248" cy="1368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/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G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  <a:blipFill>
                <a:blip r:embed="rId3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24DDB0AE-3AC4-493A-A126-9F4A955CFEB2}"/>
              </a:ext>
            </a:extLst>
          </p:cNvPr>
          <p:cNvSpPr txBox="1"/>
          <p:nvPr/>
        </p:nvSpPr>
        <p:spPr>
          <a:xfrm>
            <a:off x="427545" y="604774"/>
            <a:ext cx="274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Preisverhältnis bei Autarkie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0595867-1035-47FC-BA11-D69A0B354617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>
            <a:off x="1801319" y="974106"/>
            <a:ext cx="398104" cy="58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783DDDC-6660-4008-89D1-A0F8422D7D04}"/>
              </a:ext>
            </a:extLst>
          </p:cNvPr>
          <p:cNvSpPr txBox="1"/>
          <p:nvPr/>
        </p:nvSpPr>
        <p:spPr>
          <a:xfrm>
            <a:off x="3109422" y="26729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●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C769A9F-5086-4431-99F0-B85A2761B253}"/>
              </a:ext>
            </a:extLst>
          </p:cNvPr>
          <p:cNvSpPr txBox="1"/>
          <p:nvPr/>
        </p:nvSpPr>
        <p:spPr>
          <a:xfrm>
            <a:off x="0" y="3828128"/>
            <a:ext cx="304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Produktionspunkt bei Autarkie</a:t>
            </a: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6150C9C1-095A-499A-B454-387CEB1DD253}"/>
              </a:ext>
            </a:extLst>
          </p:cNvPr>
          <p:cNvCxnSpPr>
            <a:cxnSpLocks/>
          </p:cNvCxnSpPr>
          <p:nvPr/>
        </p:nvCxnSpPr>
        <p:spPr>
          <a:xfrm flipV="1">
            <a:off x="2549038" y="3112786"/>
            <a:ext cx="560384" cy="732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EBB8603A-B6DB-4070-B170-3CBD4F7FC82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F30127FD-2931-56A8-71D8-CAD88711B287}"/>
                  </a:ext>
                </a:extLst>
              </p14:cNvPr>
              <p14:cNvContentPartPr/>
              <p14:nvPr/>
            </p14:nvContentPartPr>
            <p14:xfrm>
              <a:off x="3320967" y="4461022"/>
              <a:ext cx="10440" cy="52812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F30127FD-2931-56A8-71D8-CAD88711B2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2327" y="4452382"/>
                <a:ext cx="28080" cy="54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348E0F7-D34A-FB9F-0E8C-47DF359B2E18}"/>
              </a:ext>
            </a:extLst>
          </p:cNvPr>
          <p:cNvGrpSpPr/>
          <p:nvPr/>
        </p:nvGrpSpPr>
        <p:grpSpPr>
          <a:xfrm>
            <a:off x="3121167" y="5283262"/>
            <a:ext cx="360360" cy="323280"/>
            <a:chOff x="3121167" y="5283262"/>
            <a:chExt cx="36036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DB550D8-02C0-D3C8-F1D1-A1E7F80F87CF}"/>
                    </a:ext>
                  </a:extLst>
                </p14:cNvPr>
                <p14:cNvContentPartPr/>
                <p14:nvPr/>
              </p14:nvContentPartPr>
              <p14:xfrm>
                <a:off x="3121167" y="5347342"/>
                <a:ext cx="181080" cy="2592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DB550D8-02C0-D3C8-F1D1-A1E7F80F87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12527" y="5338342"/>
                  <a:ext cx="198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BC93A06-5B14-2DE7-EB09-4F64812A5D24}"/>
                    </a:ext>
                  </a:extLst>
                </p14:cNvPr>
                <p14:cNvContentPartPr/>
                <p14:nvPr/>
              </p14:nvContentPartPr>
              <p14:xfrm>
                <a:off x="3334647" y="5283262"/>
                <a:ext cx="132840" cy="1530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BC93A06-5B14-2DE7-EB09-4F64812A5D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26007" y="5274262"/>
                  <a:ext cx="150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679222B-64E0-3049-AC80-76192601E575}"/>
                    </a:ext>
                  </a:extLst>
                </p14:cNvPr>
                <p14:cNvContentPartPr/>
                <p14:nvPr/>
              </p14:nvContentPartPr>
              <p14:xfrm>
                <a:off x="3401607" y="5354542"/>
                <a:ext cx="79920" cy="7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679222B-64E0-3049-AC80-76192601E5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92607" y="5345902"/>
                  <a:ext cx="9756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54AA5DE2-E2D7-C01E-AFBE-C1F85C4A5599}"/>
                  </a:ext>
                </a:extLst>
              </p14:cNvPr>
              <p14:cNvContentPartPr/>
              <p14:nvPr/>
            </p14:nvContentPartPr>
            <p14:xfrm>
              <a:off x="2051247" y="1392022"/>
              <a:ext cx="565560" cy="87156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54AA5DE2-E2D7-C01E-AFBE-C1F85C4A55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42607" y="1383382"/>
                <a:ext cx="583200" cy="8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ED8B86C8-4DD1-BDD4-1386-80C6DDB55F25}"/>
                  </a:ext>
                </a:extLst>
              </p14:cNvPr>
              <p14:cNvContentPartPr/>
              <p14:nvPr/>
            </p14:nvContentPartPr>
            <p14:xfrm>
              <a:off x="6922047" y="693622"/>
              <a:ext cx="2643480" cy="79596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ED8B86C8-4DD1-BDD4-1386-80C6DDB55F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13047" y="684622"/>
                <a:ext cx="266112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E4D87034-1822-44FC-8AEA-7E8434AE6774}"/>
                  </a:ext>
                </a:extLst>
              </p14:cNvPr>
              <p14:cNvContentPartPr/>
              <p14:nvPr/>
            </p14:nvContentPartPr>
            <p14:xfrm>
              <a:off x="8537367" y="783262"/>
              <a:ext cx="460080" cy="80856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E4D87034-1822-44FC-8AEA-7E8434AE677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28367" y="774622"/>
                <a:ext cx="477720" cy="8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D68F915D-6440-577C-D01C-318CC516234B}"/>
                  </a:ext>
                </a:extLst>
              </p14:cNvPr>
              <p14:cNvContentPartPr/>
              <p14:nvPr/>
            </p14:nvContentPartPr>
            <p14:xfrm>
              <a:off x="4218447" y="4010662"/>
              <a:ext cx="54000" cy="8208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D68F915D-6440-577C-D01C-318CC516234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09447" y="4002022"/>
                <a:ext cx="716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580DC8A8-0914-726C-2C2C-5DC9A499126C}"/>
                  </a:ext>
                </a:extLst>
              </p14:cNvPr>
              <p14:cNvContentPartPr/>
              <p14:nvPr/>
            </p14:nvContentPartPr>
            <p14:xfrm>
              <a:off x="4224567" y="4004902"/>
              <a:ext cx="43560" cy="5256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580DC8A8-0914-726C-2C2C-5DC9A499126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15567" y="3996262"/>
                <a:ext cx="612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B0AF3D6D-2B69-C284-FD36-DC8091A7EC86}"/>
                  </a:ext>
                </a:extLst>
              </p14:cNvPr>
              <p14:cNvContentPartPr/>
              <p14:nvPr/>
            </p14:nvContentPartPr>
            <p14:xfrm>
              <a:off x="4223127" y="4059982"/>
              <a:ext cx="16920" cy="3888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B0AF3D6D-2B69-C284-FD36-DC8091A7EC8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4127" y="4051342"/>
                <a:ext cx="34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92CDC390-EA89-AD95-D1ED-48A2949CC8FD}"/>
                  </a:ext>
                </a:extLst>
              </p14:cNvPr>
              <p14:cNvContentPartPr/>
              <p14:nvPr/>
            </p14:nvContentPartPr>
            <p14:xfrm>
              <a:off x="3237087" y="2846062"/>
              <a:ext cx="81360" cy="7524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92CDC390-EA89-AD95-D1ED-48A2949CC8F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28087" y="2837422"/>
                <a:ext cx="990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EA81283C-C193-90D6-3E62-70484ED65C04}"/>
                  </a:ext>
                </a:extLst>
              </p14:cNvPr>
              <p14:cNvContentPartPr/>
              <p14:nvPr/>
            </p14:nvContentPartPr>
            <p14:xfrm>
              <a:off x="3293247" y="2890342"/>
              <a:ext cx="5400" cy="19908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EA81283C-C193-90D6-3E62-70484ED65C0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84247" y="2881702"/>
                <a:ext cx="230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F38D5AFB-EAFB-9D04-9271-6EFB44802D9A}"/>
                  </a:ext>
                </a:extLst>
              </p14:cNvPr>
              <p14:cNvContentPartPr/>
              <p14:nvPr/>
            </p14:nvContentPartPr>
            <p14:xfrm>
              <a:off x="3321687" y="3558142"/>
              <a:ext cx="3600" cy="8604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F38D5AFB-EAFB-9D04-9271-6EFB44802D9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12687" y="3549142"/>
                <a:ext cx="212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57A8FBB7-126D-2F4E-9B47-F4A4B49E79B5}"/>
                  </a:ext>
                </a:extLst>
              </p14:cNvPr>
              <p14:cNvContentPartPr/>
              <p14:nvPr/>
            </p14:nvContentPartPr>
            <p14:xfrm>
              <a:off x="6065967" y="1379782"/>
              <a:ext cx="2520" cy="39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57A8FBB7-126D-2F4E-9B47-F4A4B49E79B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57327" y="1370782"/>
                <a:ext cx="20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468ECDB-3D26-D8DD-C56F-56DE6F3C62E8}"/>
                  </a:ext>
                </a:extLst>
              </p14:cNvPr>
              <p14:cNvContentPartPr/>
              <p14:nvPr/>
            </p14:nvContentPartPr>
            <p14:xfrm>
              <a:off x="10637247" y="380062"/>
              <a:ext cx="286200" cy="332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468ECDB-3D26-D8DD-C56F-56DE6F3C62E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628607" y="371422"/>
                <a:ext cx="3038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B03D6BB-04F5-E667-2C65-3AFEB931C625}"/>
                  </a:ext>
                </a:extLst>
              </p14:cNvPr>
              <p14:cNvContentPartPr/>
              <p14:nvPr/>
            </p14:nvContentPartPr>
            <p14:xfrm>
              <a:off x="11001927" y="379342"/>
              <a:ext cx="134640" cy="3002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B03D6BB-04F5-E667-2C65-3AFEB931C62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93287" y="370702"/>
                <a:ext cx="1522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7392D9C-54AE-CD9E-3FD2-A353E052F4C0}"/>
                  </a:ext>
                </a:extLst>
              </p14:cNvPr>
              <p14:cNvContentPartPr/>
              <p14:nvPr/>
            </p14:nvContentPartPr>
            <p14:xfrm>
              <a:off x="11084367" y="546382"/>
              <a:ext cx="47880" cy="128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7392D9C-54AE-CD9E-3FD2-A353E052F4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075727" y="537742"/>
                <a:ext cx="655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EAC9D42-BBAD-3B3B-64D4-08E28CC19C1E}"/>
                  </a:ext>
                </a:extLst>
              </p14:cNvPr>
              <p14:cNvContentPartPr/>
              <p14:nvPr/>
            </p14:nvContentPartPr>
            <p14:xfrm>
              <a:off x="11190927" y="543502"/>
              <a:ext cx="177480" cy="143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EAC9D42-BBAD-3B3B-64D4-08E28CC19C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181927" y="534862"/>
                <a:ext cx="1951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D78B976-85BB-182C-2F8A-9496A9AD7ACE}"/>
                  </a:ext>
                </a:extLst>
              </p14:cNvPr>
              <p14:cNvContentPartPr/>
              <p14:nvPr/>
            </p14:nvContentPartPr>
            <p14:xfrm>
              <a:off x="10898247" y="314902"/>
              <a:ext cx="11160" cy="2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D78B976-85BB-182C-2F8A-9496A9AD7AC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889607" y="305902"/>
                <a:ext cx="288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0CE2A21-FE8C-A546-453A-F9E882CA35F5}"/>
                  </a:ext>
                </a:extLst>
              </p14:cNvPr>
              <p14:cNvContentPartPr/>
              <p14:nvPr/>
            </p14:nvContentPartPr>
            <p14:xfrm>
              <a:off x="10515567" y="832222"/>
              <a:ext cx="45000" cy="1112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0CE2A21-FE8C-A546-453A-F9E882CA35F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506567" y="823582"/>
                <a:ext cx="62640" cy="11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6E86615-52E7-3170-5C63-58EEA4180337}"/>
                  </a:ext>
                </a:extLst>
              </p14:cNvPr>
              <p14:cNvContentPartPr/>
              <p14:nvPr/>
            </p14:nvContentPartPr>
            <p14:xfrm>
              <a:off x="10384167" y="1798822"/>
              <a:ext cx="1513800" cy="1188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6E86615-52E7-3170-5C63-58EEA418033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375527" y="1789822"/>
                <a:ext cx="15314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FA09448-11B4-DA54-9893-E44C5B19F2F4}"/>
                  </a:ext>
                </a:extLst>
              </p14:cNvPr>
              <p14:cNvContentPartPr/>
              <p14:nvPr/>
            </p14:nvContentPartPr>
            <p14:xfrm>
              <a:off x="11774487" y="1688662"/>
              <a:ext cx="255960" cy="2124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FA09448-11B4-DA54-9893-E44C5B19F2F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765487" y="1680022"/>
                <a:ext cx="2736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3D6E2C2-2215-E57D-7000-68F3260B335D}"/>
                  </a:ext>
                </a:extLst>
              </p14:cNvPr>
              <p14:cNvContentPartPr/>
              <p14:nvPr/>
            </p14:nvContentPartPr>
            <p14:xfrm>
              <a:off x="10402887" y="691822"/>
              <a:ext cx="307440" cy="2070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3D6E2C2-2215-E57D-7000-68F3260B335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94247" y="682822"/>
                <a:ext cx="3250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0A151BC-4CB0-4902-6DF5-E0974058D064}"/>
                  </a:ext>
                </a:extLst>
              </p14:cNvPr>
              <p14:cNvContentPartPr/>
              <p14:nvPr/>
            </p14:nvContentPartPr>
            <p14:xfrm>
              <a:off x="10108407" y="668422"/>
              <a:ext cx="119160" cy="1839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0A151BC-4CB0-4902-6DF5-E0974058D06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99407" y="659422"/>
                <a:ext cx="1368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3521506-C1C5-7D6B-A85D-77139F2CA9D0}"/>
                  </a:ext>
                </a:extLst>
              </p14:cNvPr>
              <p14:cNvContentPartPr/>
              <p14:nvPr/>
            </p14:nvContentPartPr>
            <p14:xfrm>
              <a:off x="10096527" y="735382"/>
              <a:ext cx="333000" cy="1472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3521506-C1C5-7D6B-A85D-77139F2CA9D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087527" y="726742"/>
                <a:ext cx="3506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B0F81EC-6B63-A200-72AF-17199BC9685A}"/>
                  </a:ext>
                </a:extLst>
              </p14:cNvPr>
              <p14:cNvContentPartPr/>
              <p14:nvPr/>
            </p14:nvContentPartPr>
            <p14:xfrm>
              <a:off x="11778807" y="1932022"/>
              <a:ext cx="138240" cy="1684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B0F81EC-6B63-A200-72AF-17199BC9685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770167" y="1923022"/>
                <a:ext cx="1558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413E90F-D3F0-2026-A2A1-7F9C8326E630}"/>
                  </a:ext>
                </a:extLst>
              </p14:cNvPr>
              <p14:cNvContentPartPr/>
              <p14:nvPr/>
            </p14:nvContentPartPr>
            <p14:xfrm>
              <a:off x="11955567" y="2019142"/>
              <a:ext cx="163440" cy="1292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413E90F-D3F0-2026-A2A1-7F9C8326E63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946567" y="2010142"/>
                <a:ext cx="1810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F9095AC-1CA3-092C-3EA0-6A7CE2D4195F}"/>
                  </a:ext>
                </a:extLst>
              </p14:cNvPr>
              <p14:cNvContentPartPr/>
              <p14:nvPr/>
            </p14:nvContentPartPr>
            <p14:xfrm>
              <a:off x="10875567" y="749422"/>
              <a:ext cx="833760" cy="7412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F9095AC-1CA3-092C-3EA0-6A7CE2D4195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866567" y="740422"/>
                <a:ext cx="85140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9676851B-904E-2C35-DCC3-51CB00D46761}"/>
                  </a:ext>
                </a:extLst>
              </p14:cNvPr>
              <p14:cNvContentPartPr/>
              <p14:nvPr/>
            </p14:nvContentPartPr>
            <p14:xfrm>
              <a:off x="10704207" y="913582"/>
              <a:ext cx="961920" cy="8280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9676851B-904E-2C35-DCC3-51CB00D4676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695567" y="904942"/>
                <a:ext cx="97956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762BE59-D2DB-6158-BEB6-074B55BBB4B4}"/>
                  </a:ext>
                </a:extLst>
              </p14:cNvPr>
              <p14:cNvContentPartPr/>
              <p14:nvPr/>
            </p14:nvContentPartPr>
            <p14:xfrm>
              <a:off x="10547607" y="750862"/>
              <a:ext cx="236520" cy="2037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762BE59-D2DB-6158-BEB6-074B55BBB4B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538967" y="741862"/>
                <a:ext cx="254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34F0DB0-E15C-C3E1-C1E2-013974E28FFE}"/>
                  </a:ext>
                </a:extLst>
              </p14:cNvPr>
              <p14:cNvContentPartPr/>
              <p14:nvPr/>
            </p14:nvContentPartPr>
            <p14:xfrm>
              <a:off x="11030367" y="1203742"/>
              <a:ext cx="66240" cy="640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34F0DB0-E15C-C3E1-C1E2-013974E28FF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021727" y="1194742"/>
                <a:ext cx="838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7E5CCF51-1959-BC07-73F2-5852A49EEF11}"/>
                  </a:ext>
                </a:extLst>
              </p14:cNvPr>
              <p14:cNvContentPartPr/>
              <p14:nvPr/>
            </p14:nvContentPartPr>
            <p14:xfrm>
              <a:off x="11182647" y="1048582"/>
              <a:ext cx="110880" cy="1364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7E5CCF51-1959-BC07-73F2-5852A49EEF1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173647" y="1039582"/>
                <a:ext cx="1285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2E4C2354-3534-6C4D-CDFF-C241EB68C809}"/>
                  </a:ext>
                </a:extLst>
              </p14:cNvPr>
              <p14:cNvContentPartPr/>
              <p14:nvPr/>
            </p14:nvContentPartPr>
            <p14:xfrm>
              <a:off x="11316207" y="776062"/>
              <a:ext cx="188640" cy="2170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2E4C2354-3534-6C4D-CDFF-C241EB68C80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307207" y="767422"/>
                <a:ext cx="2062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94FFF6D-2F80-1127-211F-1BD457A0F712}"/>
                  </a:ext>
                </a:extLst>
              </p14:cNvPr>
              <p14:cNvContentPartPr/>
              <p14:nvPr/>
            </p14:nvContentPartPr>
            <p14:xfrm>
              <a:off x="11513847" y="758062"/>
              <a:ext cx="142560" cy="2019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94FFF6D-2F80-1127-211F-1BD457A0F71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504847" y="749422"/>
                <a:ext cx="1602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B218D58E-1072-0B8F-1BE1-C1442600290E}"/>
                  </a:ext>
                </a:extLst>
              </p14:cNvPr>
              <p14:cNvContentPartPr/>
              <p14:nvPr/>
            </p14:nvContentPartPr>
            <p14:xfrm>
              <a:off x="11671527" y="758422"/>
              <a:ext cx="77760" cy="1656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B218D58E-1072-0B8F-1BE1-C1442600290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662527" y="749422"/>
                <a:ext cx="954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7726149-E7EE-473D-EE0C-ABAA7E913355}"/>
                  </a:ext>
                </a:extLst>
              </p14:cNvPr>
              <p14:cNvContentPartPr/>
              <p14:nvPr/>
            </p14:nvContentPartPr>
            <p14:xfrm>
              <a:off x="11788887" y="772822"/>
              <a:ext cx="128160" cy="846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7726149-E7EE-473D-EE0C-ABAA7E91335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779887" y="764182"/>
                <a:ext cx="1458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C23ACA7-95C5-30AF-2D04-171B1A4A6612}"/>
                  </a:ext>
                </a:extLst>
              </p14:cNvPr>
              <p14:cNvContentPartPr/>
              <p14:nvPr/>
            </p14:nvContentPartPr>
            <p14:xfrm>
              <a:off x="11956287" y="617302"/>
              <a:ext cx="143280" cy="2725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C23ACA7-95C5-30AF-2D04-171B1A4A661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947647" y="608662"/>
                <a:ext cx="1609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C0DAEBA-3B5B-337D-CAA0-F3FC51C91A43}"/>
                  </a:ext>
                </a:extLst>
              </p14:cNvPr>
              <p14:cNvContentPartPr/>
              <p14:nvPr/>
            </p14:nvContentPartPr>
            <p14:xfrm>
              <a:off x="12072927" y="693262"/>
              <a:ext cx="79200" cy="738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C0DAEBA-3B5B-337D-CAA0-F3FC51C91A4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063927" y="684622"/>
                <a:ext cx="968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9408790-3D7D-9C8C-C405-2228EF5E5CA9}"/>
                  </a:ext>
                </a:extLst>
              </p14:cNvPr>
              <p14:cNvContentPartPr/>
              <p14:nvPr/>
            </p14:nvContentPartPr>
            <p14:xfrm>
              <a:off x="11929647" y="800182"/>
              <a:ext cx="218160" cy="428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9408790-3D7D-9C8C-C405-2228EF5E5CA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921007" y="791542"/>
                <a:ext cx="2358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CEE1138-BBC0-D7B2-332C-C4E783B64083}"/>
                  </a:ext>
                </a:extLst>
              </p14:cNvPr>
              <p14:cNvContentPartPr/>
              <p14:nvPr/>
            </p14:nvContentPartPr>
            <p14:xfrm>
              <a:off x="11977167" y="865702"/>
              <a:ext cx="120600" cy="1684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CEE1138-BBC0-D7B2-332C-C4E783B6408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968167" y="856702"/>
                <a:ext cx="1382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46765D87-D291-637B-2298-163AC4E63262}"/>
                  </a:ext>
                </a:extLst>
              </p14:cNvPr>
              <p14:cNvContentPartPr/>
              <p14:nvPr/>
            </p14:nvContentPartPr>
            <p14:xfrm>
              <a:off x="12073647" y="932302"/>
              <a:ext cx="77400" cy="972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46765D87-D291-637B-2298-163AC4E6326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2065007" y="923302"/>
                <a:ext cx="950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BCD8E9AD-9D7B-1442-88C0-8B6A7579E8A1}"/>
                  </a:ext>
                </a:extLst>
              </p14:cNvPr>
              <p14:cNvContentPartPr/>
              <p14:nvPr/>
            </p14:nvContentPartPr>
            <p14:xfrm>
              <a:off x="6348207" y="1006822"/>
              <a:ext cx="198360" cy="169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BCD8E9AD-9D7B-1442-88C0-8B6A7579E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39567" y="997822"/>
                <a:ext cx="2160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19C32E0-F022-24FB-C2ED-18B8F7C83306}"/>
                  </a:ext>
                </a:extLst>
              </p14:cNvPr>
              <p14:cNvContentPartPr/>
              <p14:nvPr/>
            </p14:nvContentPartPr>
            <p14:xfrm>
              <a:off x="6344607" y="1066942"/>
              <a:ext cx="231480" cy="4176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19C32E0-F022-24FB-C2ED-18B8F7C833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335967" y="1058302"/>
                <a:ext cx="2491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355770A5-D30A-7AF4-08D5-494E70DF6825}"/>
                  </a:ext>
                </a:extLst>
              </p14:cNvPr>
              <p14:cNvContentPartPr/>
              <p14:nvPr/>
            </p14:nvContentPartPr>
            <p14:xfrm>
              <a:off x="6582927" y="920782"/>
              <a:ext cx="114120" cy="2480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355770A5-D30A-7AF4-08D5-494E70DF682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74287" y="911782"/>
                <a:ext cx="1317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959740A7-11DE-B185-2A2F-2F819F2DD2AA}"/>
                  </a:ext>
                </a:extLst>
              </p14:cNvPr>
              <p14:cNvContentPartPr/>
              <p14:nvPr/>
            </p14:nvContentPartPr>
            <p14:xfrm>
              <a:off x="6283407" y="580582"/>
              <a:ext cx="5400" cy="1677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959740A7-11DE-B185-2A2F-2F819F2DD2A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74407" y="571582"/>
                <a:ext cx="23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0EC7BD42-7728-5E1D-1071-37306ED9E0FE}"/>
                  </a:ext>
                </a:extLst>
              </p14:cNvPr>
              <p14:cNvContentPartPr/>
              <p14:nvPr/>
            </p14:nvContentPartPr>
            <p14:xfrm>
              <a:off x="6272967" y="543502"/>
              <a:ext cx="171000" cy="1162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0EC7BD42-7728-5E1D-1071-37306ED9E0F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264327" y="534502"/>
                <a:ext cx="1886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FE9BC204-FB2B-3F32-653D-F856D8902F66}"/>
                  </a:ext>
                </a:extLst>
              </p14:cNvPr>
              <p14:cNvContentPartPr/>
              <p14:nvPr/>
            </p14:nvContentPartPr>
            <p14:xfrm>
              <a:off x="6276207" y="744742"/>
              <a:ext cx="156240" cy="158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FE9BC204-FB2B-3F32-653D-F856D8902F6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267207" y="735742"/>
                <a:ext cx="1738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1C3C1E7E-020E-7FD3-6847-BCE904358552}"/>
                  </a:ext>
                </a:extLst>
              </p14:cNvPr>
              <p14:cNvContentPartPr/>
              <p14:nvPr/>
            </p14:nvContentPartPr>
            <p14:xfrm>
              <a:off x="6589407" y="639262"/>
              <a:ext cx="149400" cy="432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1C3C1E7E-020E-7FD3-6847-BCE90435855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80407" y="630622"/>
                <a:ext cx="1670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418901E-9D90-EEC4-063C-57B3DC992D21}"/>
                  </a:ext>
                </a:extLst>
              </p14:cNvPr>
              <p14:cNvContentPartPr/>
              <p14:nvPr/>
            </p14:nvContentPartPr>
            <p14:xfrm>
              <a:off x="6593367" y="698662"/>
              <a:ext cx="133920" cy="64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418901E-9D90-EEC4-063C-57B3DC992D2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84727" y="690022"/>
                <a:ext cx="151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F4531A9A-48AF-AB80-D7CF-CC072E2CB3F9}"/>
                  </a:ext>
                </a:extLst>
              </p14:cNvPr>
              <p14:cNvContentPartPr/>
              <p14:nvPr/>
            </p14:nvContentPartPr>
            <p14:xfrm>
              <a:off x="6905487" y="568702"/>
              <a:ext cx="119160" cy="2851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F4531A9A-48AF-AB80-D7CF-CC072E2CB3F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896487" y="559702"/>
                <a:ext cx="1368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B2770004-3C48-7CCC-11F4-20ED4942ED73}"/>
                  </a:ext>
                </a:extLst>
              </p14:cNvPr>
              <p14:cNvContentPartPr/>
              <p14:nvPr/>
            </p14:nvContentPartPr>
            <p14:xfrm>
              <a:off x="7069287" y="648982"/>
              <a:ext cx="106200" cy="1620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B2770004-3C48-7CCC-11F4-20ED4942ED7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060287" y="640342"/>
                <a:ext cx="1238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04165F0-D3DC-8DCA-7168-F5F1B7350772}"/>
                  </a:ext>
                </a:extLst>
              </p14:cNvPr>
              <p14:cNvContentPartPr/>
              <p14:nvPr/>
            </p14:nvContentPartPr>
            <p14:xfrm>
              <a:off x="7248207" y="671662"/>
              <a:ext cx="5040" cy="86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04165F0-D3DC-8DCA-7168-F5F1B735077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239207" y="663022"/>
                <a:ext cx="226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3FAAC841-E7CA-7CBB-C579-F925CEF5461F}"/>
                  </a:ext>
                </a:extLst>
              </p14:cNvPr>
              <p14:cNvContentPartPr/>
              <p14:nvPr/>
            </p14:nvContentPartPr>
            <p14:xfrm>
              <a:off x="7388967" y="530542"/>
              <a:ext cx="137520" cy="1836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3FAAC841-E7CA-7CBB-C579-F925CEF5461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379967" y="521542"/>
                <a:ext cx="1551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94F0F79-6328-B0EC-0619-8C86606FED95}"/>
                  </a:ext>
                </a:extLst>
              </p14:cNvPr>
              <p14:cNvContentPartPr/>
              <p14:nvPr/>
            </p14:nvContentPartPr>
            <p14:xfrm>
              <a:off x="7680927" y="547102"/>
              <a:ext cx="17280" cy="1555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94F0F79-6328-B0EC-0619-8C86606FED9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672287" y="538102"/>
                <a:ext cx="349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AD82B40-22DC-0423-BFCB-9636D2BE52FF}"/>
                  </a:ext>
                </a:extLst>
              </p14:cNvPr>
              <p14:cNvContentPartPr/>
              <p14:nvPr/>
            </p14:nvContentPartPr>
            <p14:xfrm>
              <a:off x="7613607" y="609382"/>
              <a:ext cx="147240" cy="234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AD82B40-22DC-0423-BFCB-9636D2BE52F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604607" y="600742"/>
                <a:ext cx="1648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189C5A17-FB82-4888-6C4B-33DDEB4226E6}"/>
                  </a:ext>
                </a:extLst>
              </p14:cNvPr>
              <p14:cNvContentPartPr/>
              <p14:nvPr/>
            </p14:nvContentPartPr>
            <p14:xfrm>
              <a:off x="7896567" y="560782"/>
              <a:ext cx="138960" cy="2340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189C5A17-FB82-4888-6C4B-33DDEB4226E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887567" y="552142"/>
                <a:ext cx="1566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08927751-7AB8-DED7-CACD-0F5359F0AAE9}"/>
                  </a:ext>
                </a:extLst>
              </p14:cNvPr>
              <p14:cNvContentPartPr/>
              <p14:nvPr/>
            </p14:nvContentPartPr>
            <p14:xfrm>
              <a:off x="8313807" y="609742"/>
              <a:ext cx="6120" cy="230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08927751-7AB8-DED7-CACD-0F5359F0AAE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304807" y="601102"/>
                <a:ext cx="23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27D8068A-BF72-1BB3-DFC9-EBC084F3FB70}"/>
                  </a:ext>
                </a:extLst>
              </p14:cNvPr>
              <p14:cNvContentPartPr/>
              <p14:nvPr/>
            </p14:nvContentPartPr>
            <p14:xfrm>
              <a:off x="7089447" y="609742"/>
              <a:ext cx="124200" cy="2527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27D8068A-BF72-1BB3-DFC9-EBC084F3FB7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080807" y="600742"/>
                <a:ext cx="141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34AFEF94-BA9F-B262-9BB6-D6C1A628665E}"/>
                  </a:ext>
                </a:extLst>
              </p14:cNvPr>
              <p14:cNvContentPartPr/>
              <p14:nvPr/>
            </p14:nvContentPartPr>
            <p14:xfrm>
              <a:off x="7382847" y="474742"/>
              <a:ext cx="196560" cy="2926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34AFEF94-BA9F-B262-9BB6-D6C1A628665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373847" y="465742"/>
                <a:ext cx="2142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EBE84B22-AC9F-0B60-3FA3-6DEC0C0446CD}"/>
                  </a:ext>
                </a:extLst>
              </p14:cNvPr>
              <p14:cNvContentPartPr/>
              <p14:nvPr/>
            </p14:nvContentPartPr>
            <p14:xfrm>
              <a:off x="7013487" y="1014022"/>
              <a:ext cx="220320" cy="20916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EBE84B22-AC9F-0B60-3FA3-6DEC0C0446C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004847" y="1005022"/>
                <a:ext cx="2379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CD4FD7A1-BE8D-385B-0599-F66AF6FDF485}"/>
                  </a:ext>
                </a:extLst>
              </p14:cNvPr>
              <p14:cNvContentPartPr/>
              <p14:nvPr/>
            </p14:nvContentPartPr>
            <p14:xfrm>
              <a:off x="7378167" y="1057222"/>
              <a:ext cx="84960" cy="1620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CD4FD7A1-BE8D-385B-0599-F66AF6FDF48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369527" y="1048582"/>
                <a:ext cx="1026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F205359D-E1B0-4C05-590A-9444E6C01480}"/>
                  </a:ext>
                </a:extLst>
              </p14:cNvPr>
              <p14:cNvContentPartPr/>
              <p14:nvPr/>
            </p14:nvContentPartPr>
            <p14:xfrm>
              <a:off x="7339647" y="1136062"/>
              <a:ext cx="126360" cy="2196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F205359D-E1B0-4C05-590A-9444E6C0148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330647" y="1127422"/>
                <a:ext cx="144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805AB174-71F2-0CF8-0556-DC51FF11F584}"/>
                  </a:ext>
                </a:extLst>
              </p14:cNvPr>
              <p14:cNvContentPartPr/>
              <p14:nvPr/>
            </p14:nvContentPartPr>
            <p14:xfrm>
              <a:off x="7756527" y="876502"/>
              <a:ext cx="109800" cy="1274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805AB174-71F2-0CF8-0556-DC51FF11F58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47527" y="867862"/>
                <a:ext cx="1274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208F686-8A3C-5410-5400-A00EBC05A423}"/>
                  </a:ext>
                </a:extLst>
              </p14:cNvPr>
              <p14:cNvContentPartPr/>
              <p14:nvPr/>
            </p14:nvContentPartPr>
            <p14:xfrm>
              <a:off x="7714767" y="945262"/>
              <a:ext cx="175680" cy="9000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208F686-8A3C-5410-5400-A00EBC05A42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705767" y="936622"/>
                <a:ext cx="1933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5241D93-4906-1827-5E5D-84253C368ACA}"/>
                  </a:ext>
                </a:extLst>
              </p14:cNvPr>
              <p14:cNvContentPartPr/>
              <p14:nvPr/>
            </p14:nvContentPartPr>
            <p14:xfrm>
              <a:off x="7608207" y="1069102"/>
              <a:ext cx="345240" cy="604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5241D93-4906-1827-5E5D-84253C368AC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99567" y="1060462"/>
                <a:ext cx="3628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EA52EB32-EA55-446D-3A7F-7F2497CF2F7C}"/>
                  </a:ext>
                </a:extLst>
              </p14:cNvPr>
              <p14:cNvContentPartPr/>
              <p14:nvPr/>
            </p14:nvContentPartPr>
            <p14:xfrm>
              <a:off x="7684887" y="1176022"/>
              <a:ext cx="116640" cy="2196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EA52EB32-EA55-446D-3A7F-7F2497CF2F7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675887" y="1167382"/>
                <a:ext cx="1342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1A7264C5-9A10-E1B0-A918-13C92B7FEA61}"/>
                  </a:ext>
                </a:extLst>
              </p14:cNvPr>
              <p14:cNvContentPartPr/>
              <p14:nvPr/>
            </p14:nvContentPartPr>
            <p14:xfrm>
              <a:off x="7849407" y="1208422"/>
              <a:ext cx="116280" cy="1630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1A7264C5-9A10-E1B0-A918-13C92B7FEA6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840407" y="1199782"/>
                <a:ext cx="1339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705D0D53-46B3-C429-48C2-B553A91C3215}"/>
                  </a:ext>
                </a:extLst>
              </p14:cNvPr>
              <p14:cNvContentPartPr/>
              <p14:nvPr/>
            </p14:nvContentPartPr>
            <p14:xfrm>
              <a:off x="8143887" y="1110502"/>
              <a:ext cx="172440" cy="864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705D0D53-46B3-C429-48C2-B553A91C321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134887" y="1101502"/>
                <a:ext cx="1900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B1E595F-C404-5219-1E59-F3B370FE7762}"/>
                  </a:ext>
                </a:extLst>
              </p14:cNvPr>
              <p14:cNvContentPartPr/>
              <p14:nvPr/>
            </p14:nvContentPartPr>
            <p14:xfrm>
              <a:off x="8619447" y="866422"/>
              <a:ext cx="150840" cy="27036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B1E595F-C404-5219-1E59-F3B370FE776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610447" y="857422"/>
                <a:ext cx="168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930F09F-4157-C341-94D9-450557873CF3}"/>
                  </a:ext>
                </a:extLst>
              </p14:cNvPr>
              <p14:cNvContentPartPr/>
              <p14:nvPr/>
            </p14:nvContentPartPr>
            <p14:xfrm>
              <a:off x="8103567" y="629182"/>
              <a:ext cx="125280" cy="1180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930F09F-4157-C341-94D9-450557873CF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094567" y="620542"/>
                <a:ext cx="1429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A7727BC-E173-F0CE-BBB8-196217301430}"/>
                  </a:ext>
                </a:extLst>
              </p14:cNvPr>
              <p14:cNvContentPartPr/>
              <p14:nvPr/>
            </p14:nvContentPartPr>
            <p14:xfrm>
              <a:off x="8336847" y="604702"/>
              <a:ext cx="7560" cy="266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A7727BC-E173-F0CE-BBB8-19621730143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328207" y="596062"/>
                <a:ext cx="25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C17D66F-940F-7EB2-B4CE-C3280EF9355E}"/>
                  </a:ext>
                </a:extLst>
              </p14:cNvPr>
              <p14:cNvContentPartPr/>
              <p14:nvPr/>
            </p14:nvContentPartPr>
            <p14:xfrm>
              <a:off x="8443047" y="486262"/>
              <a:ext cx="225360" cy="1904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C17D66F-940F-7EB2-B4CE-C3280EF9355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434047" y="477262"/>
                <a:ext cx="2430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EAFE089A-206D-5EF9-C9B2-06081DA4DE3C}"/>
                  </a:ext>
                </a:extLst>
              </p14:cNvPr>
              <p14:cNvContentPartPr/>
              <p14:nvPr/>
            </p14:nvContentPartPr>
            <p14:xfrm>
              <a:off x="8787927" y="979462"/>
              <a:ext cx="137520" cy="1447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EAFE089A-206D-5EF9-C9B2-06081DA4DE3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779287" y="970822"/>
                <a:ext cx="155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9A2A06E-9EB7-77EC-8EC3-9299643F1C0D}"/>
                  </a:ext>
                </a:extLst>
              </p14:cNvPr>
              <p14:cNvContentPartPr/>
              <p14:nvPr/>
            </p14:nvContentPartPr>
            <p14:xfrm>
              <a:off x="8536287" y="1165222"/>
              <a:ext cx="489960" cy="406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9A2A06E-9EB7-77EC-8EC3-9299643F1C0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527647" y="1156222"/>
                <a:ext cx="5076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5285D860-EDE5-40EF-ABD3-07F25B1BA63C}"/>
                  </a:ext>
                </a:extLst>
              </p14:cNvPr>
              <p14:cNvContentPartPr/>
              <p14:nvPr/>
            </p14:nvContentPartPr>
            <p14:xfrm>
              <a:off x="8576607" y="1244422"/>
              <a:ext cx="170640" cy="2242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5285D860-EDE5-40EF-ABD3-07F25B1BA63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567607" y="1235422"/>
                <a:ext cx="1882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F45D583-ADDF-FF81-21CE-D79D371E1F52}"/>
                  </a:ext>
                </a:extLst>
              </p14:cNvPr>
              <p14:cNvContentPartPr/>
              <p14:nvPr/>
            </p14:nvContentPartPr>
            <p14:xfrm>
              <a:off x="8770647" y="1271062"/>
              <a:ext cx="152280" cy="1713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F45D583-ADDF-FF81-21CE-D79D371E1F5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762007" y="1262422"/>
                <a:ext cx="1699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CD8FDC4D-2768-F7CD-DA3B-10EAD868FC12}"/>
                  </a:ext>
                </a:extLst>
              </p14:cNvPr>
              <p14:cNvContentPartPr/>
              <p14:nvPr/>
            </p14:nvContentPartPr>
            <p14:xfrm>
              <a:off x="9127047" y="1149742"/>
              <a:ext cx="30960" cy="313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CD8FDC4D-2768-F7CD-DA3B-10EAD868FC1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118047" y="1140742"/>
                <a:ext cx="486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D02F6F0D-EDB9-08D2-A20C-8505547E7DA7}"/>
                  </a:ext>
                </a:extLst>
              </p14:cNvPr>
              <p14:cNvContentPartPr/>
              <p14:nvPr/>
            </p14:nvContentPartPr>
            <p14:xfrm>
              <a:off x="9159807" y="1183582"/>
              <a:ext cx="13320" cy="64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D02F6F0D-EDB9-08D2-A20C-8505547E7DA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151167" y="1174942"/>
                <a:ext cx="30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7A4ED2C9-3493-B906-A428-3C7BDBCD1842}"/>
                  </a:ext>
                </a:extLst>
              </p14:cNvPr>
              <p14:cNvContentPartPr/>
              <p14:nvPr/>
            </p14:nvContentPartPr>
            <p14:xfrm>
              <a:off x="9139287" y="997822"/>
              <a:ext cx="194760" cy="2898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7A4ED2C9-3493-B906-A428-3C7BDBCD184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130287" y="988822"/>
                <a:ext cx="2124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C4B88092-4DBC-6879-58A1-42705AE4F5FF}"/>
                  </a:ext>
                </a:extLst>
              </p14:cNvPr>
              <p14:cNvContentPartPr/>
              <p14:nvPr/>
            </p14:nvContentPartPr>
            <p14:xfrm>
              <a:off x="8439087" y="720982"/>
              <a:ext cx="656640" cy="8996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C4B88092-4DBC-6879-58A1-42705AE4F5F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30087" y="712342"/>
                <a:ext cx="674280" cy="9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D4C99940-6A1A-9CAB-B745-5E0C310803FD}"/>
                  </a:ext>
                </a:extLst>
              </p14:cNvPr>
              <p14:cNvContentPartPr/>
              <p14:nvPr/>
            </p14:nvContentPartPr>
            <p14:xfrm>
              <a:off x="9466887" y="1240462"/>
              <a:ext cx="1500480" cy="138744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D4C99940-6A1A-9CAB-B745-5E0C310803F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458247" y="1231462"/>
                <a:ext cx="1518120" cy="14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42DFD5E4-CEE1-9D77-0985-561B6C9F29A7}"/>
                  </a:ext>
                </a:extLst>
              </p14:cNvPr>
              <p14:cNvContentPartPr/>
              <p14:nvPr/>
            </p14:nvContentPartPr>
            <p14:xfrm>
              <a:off x="9383367" y="1102582"/>
              <a:ext cx="244080" cy="34632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42DFD5E4-CEE1-9D77-0985-561B6C9F29A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374367" y="1093942"/>
                <a:ext cx="2617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B9ACD454-A705-8222-E8F6-AB63086AF38D}"/>
                  </a:ext>
                </a:extLst>
              </p14:cNvPr>
              <p14:cNvContentPartPr/>
              <p14:nvPr/>
            </p14:nvContentPartPr>
            <p14:xfrm>
              <a:off x="11043687" y="2496862"/>
              <a:ext cx="119160" cy="1828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B9ACD454-A705-8222-E8F6-AB63086AF38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1034687" y="2487862"/>
                <a:ext cx="1368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876127E5-BC4C-E138-E7B6-E07677F8E72C}"/>
                  </a:ext>
                </a:extLst>
              </p14:cNvPr>
              <p14:cNvContentPartPr/>
              <p14:nvPr/>
            </p14:nvContentPartPr>
            <p14:xfrm>
              <a:off x="11224767" y="2410462"/>
              <a:ext cx="180000" cy="3535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876127E5-BC4C-E138-E7B6-E07677F8E72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1216127" y="2401822"/>
                <a:ext cx="1976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22B2A4C9-EB68-9A01-7327-A63B62306D96}"/>
                  </a:ext>
                </a:extLst>
              </p14:cNvPr>
              <p14:cNvContentPartPr/>
              <p14:nvPr/>
            </p14:nvContentPartPr>
            <p14:xfrm>
              <a:off x="11498727" y="2549422"/>
              <a:ext cx="15840" cy="1188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22B2A4C9-EB68-9A01-7327-A63B62306D9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1490087" y="2540422"/>
                <a:ext cx="334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68F6A389-A05E-9BF8-0ADB-21913C36199F}"/>
                  </a:ext>
                </a:extLst>
              </p14:cNvPr>
              <p14:cNvContentPartPr/>
              <p14:nvPr/>
            </p14:nvContentPartPr>
            <p14:xfrm>
              <a:off x="11031087" y="2842462"/>
              <a:ext cx="140400" cy="1954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68F6A389-A05E-9BF8-0ADB-21913C36199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022087" y="2833462"/>
                <a:ext cx="1580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14A7F0D0-DD02-BD88-9373-EE1B4D084BFA}"/>
                  </a:ext>
                </a:extLst>
              </p14:cNvPr>
              <p14:cNvContentPartPr/>
              <p14:nvPr/>
            </p14:nvContentPartPr>
            <p14:xfrm>
              <a:off x="11221527" y="2787022"/>
              <a:ext cx="270360" cy="2016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14A7F0D0-DD02-BD88-9373-EE1B4D084BF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1212527" y="2778382"/>
                <a:ext cx="2880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07E99ACD-6C8B-C859-1B97-FA51BFB118B8}"/>
                  </a:ext>
                </a:extLst>
              </p14:cNvPr>
              <p14:cNvContentPartPr/>
              <p14:nvPr/>
            </p14:nvContentPartPr>
            <p14:xfrm>
              <a:off x="11483607" y="2690182"/>
              <a:ext cx="386640" cy="40752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07E99ACD-6C8B-C859-1B97-FA51BFB118B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1474967" y="2681542"/>
                <a:ext cx="4042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3E1096B8-5E46-6DED-A3D5-BC18EA7A8854}"/>
                  </a:ext>
                </a:extLst>
              </p14:cNvPr>
              <p14:cNvContentPartPr/>
              <p14:nvPr/>
            </p14:nvContentPartPr>
            <p14:xfrm>
              <a:off x="11918487" y="2843182"/>
              <a:ext cx="100080" cy="3132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3E1096B8-5E46-6DED-A3D5-BC18EA7A885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1909487" y="2834182"/>
                <a:ext cx="1177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5C0BD1E5-A30F-77ED-51B0-310435CF78B7}"/>
                  </a:ext>
                </a:extLst>
              </p14:cNvPr>
              <p14:cNvContentPartPr/>
              <p14:nvPr/>
            </p14:nvContentPartPr>
            <p14:xfrm>
              <a:off x="11067807" y="3215062"/>
              <a:ext cx="356760" cy="30888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5C0BD1E5-A30F-77ED-51B0-310435CF78B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1058807" y="3206422"/>
                <a:ext cx="3744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D57B1075-6089-7713-537E-F03EE3554262}"/>
                  </a:ext>
                </a:extLst>
              </p14:cNvPr>
              <p14:cNvContentPartPr/>
              <p14:nvPr/>
            </p14:nvContentPartPr>
            <p14:xfrm>
              <a:off x="11437527" y="3220102"/>
              <a:ext cx="86400" cy="6084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D57B1075-6089-7713-537E-F03EE355426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1428527" y="3211102"/>
                <a:ext cx="1040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B480F24F-CCAA-7E92-0BE6-3DD93D4A9D29}"/>
                  </a:ext>
                </a:extLst>
              </p14:cNvPr>
              <p14:cNvContentPartPr/>
              <p14:nvPr/>
            </p14:nvContentPartPr>
            <p14:xfrm>
              <a:off x="11573247" y="3059902"/>
              <a:ext cx="138960" cy="20952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B480F24F-CCAA-7E92-0BE6-3DD93D4A9D2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564607" y="3051262"/>
                <a:ext cx="1566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51F4F885-C2D6-E8AA-9818-99B3B8CE4DA4}"/>
                  </a:ext>
                </a:extLst>
              </p14:cNvPr>
              <p14:cNvContentPartPr/>
              <p14:nvPr/>
            </p14:nvContentPartPr>
            <p14:xfrm>
              <a:off x="11706807" y="3161782"/>
              <a:ext cx="238680" cy="8964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51F4F885-C2D6-E8AA-9818-99B3B8CE4DA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1698167" y="3153142"/>
                <a:ext cx="256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CC543CDA-DD74-472D-C99D-C63D10ACF6CB}"/>
                  </a:ext>
                </a:extLst>
              </p14:cNvPr>
              <p14:cNvContentPartPr/>
              <p14:nvPr/>
            </p14:nvContentPartPr>
            <p14:xfrm>
              <a:off x="11206407" y="3502342"/>
              <a:ext cx="460080" cy="1548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CC543CDA-DD74-472D-C99D-C63D10ACF6C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197767" y="3493702"/>
                <a:ext cx="4777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011BFE98-F4EF-8A3A-FF93-7558C81ED784}"/>
                  </a:ext>
                </a:extLst>
              </p14:cNvPr>
              <p14:cNvContentPartPr/>
              <p14:nvPr/>
            </p14:nvContentPartPr>
            <p14:xfrm>
              <a:off x="11195967" y="3765862"/>
              <a:ext cx="220680" cy="21132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011BFE98-F4EF-8A3A-FF93-7558C81ED78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187327" y="3756862"/>
                <a:ext cx="2383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3D80E746-BBFA-D3E5-FD03-6A2904D12447}"/>
                  </a:ext>
                </a:extLst>
              </p14:cNvPr>
              <p14:cNvContentPartPr/>
              <p14:nvPr/>
            </p14:nvContentPartPr>
            <p14:xfrm>
              <a:off x="11484327" y="3736702"/>
              <a:ext cx="150480" cy="2098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3D80E746-BBFA-D3E5-FD03-6A2904D1244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1475327" y="3727702"/>
                <a:ext cx="1681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6B9AE30E-D7A4-1EC9-C410-7504229B20C4}"/>
                  </a:ext>
                </a:extLst>
              </p14:cNvPr>
              <p14:cNvContentPartPr/>
              <p14:nvPr/>
            </p14:nvContentPartPr>
            <p14:xfrm>
              <a:off x="11550927" y="3895102"/>
              <a:ext cx="48240" cy="4932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6B9AE30E-D7A4-1EC9-C410-7504229B20C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1542287" y="3886102"/>
                <a:ext cx="658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9831AE43-A8BD-66F9-9AA9-C8AC249B46F1}"/>
                  </a:ext>
                </a:extLst>
              </p14:cNvPr>
              <p14:cNvContentPartPr/>
              <p14:nvPr/>
            </p14:nvContentPartPr>
            <p14:xfrm>
              <a:off x="11645607" y="3842902"/>
              <a:ext cx="165960" cy="14904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9831AE43-A8BD-66F9-9AA9-C8AC249B46F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1636967" y="3834262"/>
                <a:ext cx="183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A0E63210-443E-A158-3D0B-EC71125E83E3}"/>
                  </a:ext>
                </a:extLst>
              </p14:cNvPr>
              <p14:cNvContentPartPr/>
              <p14:nvPr/>
            </p14:nvContentPartPr>
            <p14:xfrm>
              <a:off x="6321927" y="1504702"/>
              <a:ext cx="380160" cy="15084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A0E63210-443E-A158-3D0B-EC71125E83E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312927" y="1495702"/>
                <a:ext cx="397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40068DC6-940D-AB4E-2083-C2FF1C4D3475}"/>
                  </a:ext>
                </a:extLst>
              </p14:cNvPr>
              <p14:cNvContentPartPr/>
              <p14:nvPr/>
            </p14:nvContentPartPr>
            <p14:xfrm>
              <a:off x="6905127" y="1455022"/>
              <a:ext cx="257760" cy="1872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40068DC6-940D-AB4E-2083-C2FF1C4D347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896127" y="1446022"/>
                <a:ext cx="2754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4BFAAC8E-F1E2-65BB-1237-A9DA94F76764}"/>
                  </a:ext>
                </a:extLst>
              </p14:cNvPr>
              <p14:cNvContentPartPr/>
              <p14:nvPr/>
            </p14:nvContentPartPr>
            <p14:xfrm>
              <a:off x="7190607" y="1403542"/>
              <a:ext cx="282600" cy="21672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4BFAAC8E-F1E2-65BB-1237-A9DA94F7676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181607" y="1394542"/>
                <a:ext cx="3002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7EDD53D1-25CD-B349-F357-2E676CE5BFA4}"/>
                  </a:ext>
                </a:extLst>
              </p14:cNvPr>
              <p14:cNvContentPartPr/>
              <p14:nvPr/>
            </p14:nvContentPartPr>
            <p14:xfrm>
              <a:off x="7437927" y="1530262"/>
              <a:ext cx="201600" cy="2397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7EDD53D1-25CD-B349-F357-2E676CE5BFA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429287" y="1521262"/>
                <a:ext cx="2192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3B1C13CE-FC34-A285-0234-D58C0FFC760B}"/>
                  </a:ext>
                </a:extLst>
              </p14:cNvPr>
              <p14:cNvContentPartPr/>
              <p14:nvPr/>
            </p14:nvContentPartPr>
            <p14:xfrm>
              <a:off x="7690287" y="1442782"/>
              <a:ext cx="386640" cy="18972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3B1C13CE-FC34-A285-0234-D58C0FFC760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681647" y="1434142"/>
                <a:ext cx="4042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C4584649-63CA-B515-415D-7B6AB8306F57}"/>
                  </a:ext>
                </a:extLst>
              </p14:cNvPr>
              <p14:cNvContentPartPr/>
              <p14:nvPr/>
            </p14:nvContentPartPr>
            <p14:xfrm>
              <a:off x="7454847" y="1769302"/>
              <a:ext cx="440640" cy="3578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C4584649-63CA-B515-415D-7B6AB8306F5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446207" y="1760302"/>
                <a:ext cx="45828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DB3E7E8-63AB-0C39-75A3-DD7828A722C2}"/>
                  </a:ext>
                </a:extLst>
              </p14:cNvPr>
              <p14:cNvContentPartPr/>
              <p14:nvPr/>
            </p14:nvContentPartPr>
            <p14:xfrm>
              <a:off x="7669767" y="1694422"/>
              <a:ext cx="38520" cy="158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DB3E7E8-63AB-0C39-75A3-DD7828A722C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660767" y="1685782"/>
                <a:ext cx="56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3062B257-7210-CE88-FEAC-01EE42B4CCFA}"/>
                  </a:ext>
                </a:extLst>
              </p14:cNvPr>
              <p14:cNvContentPartPr/>
              <p14:nvPr/>
            </p14:nvContentPartPr>
            <p14:xfrm>
              <a:off x="8081247" y="1817902"/>
              <a:ext cx="180360" cy="31608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3062B257-7210-CE88-FEAC-01EE42B4CCF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072247" y="1809262"/>
                <a:ext cx="19800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49470349-4639-391C-9E05-60C5F0DB17F3}"/>
                  </a:ext>
                </a:extLst>
              </p14:cNvPr>
              <p14:cNvContentPartPr/>
              <p14:nvPr/>
            </p14:nvContentPartPr>
            <p14:xfrm>
              <a:off x="8238567" y="1881622"/>
              <a:ext cx="131040" cy="16992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49470349-4639-391C-9E05-60C5F0DB17F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229567" y="1872622"/>
                <a:ext cx="1486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621AD5C8-5A1D-076C-D999-EADED358BF40}"/>
                  </a:ext>
                </a:extLst>
              </p14:cNvPr>
              <p14:cNvContentPartPr/>
              <p14:nvPr/>
            </p14:nvContentPartPr>
            <p14:xfrm>
              <a:off x="8360247" y="1611982"/>
              <a:ext cx="5040" cy="7416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621AD5C8-5A1D-076C-D999-EADED358BF4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351247" y="1602982"/>
                <a:ext cx="226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ED20E52E-DEBD-293B-639A-6394B66E01E9}"/>
                  </a:ext>
                </a:extLst>
              </p14:cNvPr>
              <p14:cNvContentPartPr/>
              <p14:nvPr/>
            </p14:nvContentPartPr>
            <p14:xfrm>
              <a:off x="8556087" y="1803862"/>
              <a:ext cx="167760" cy="12204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ED20E52E-DEBD-293B-639A-6394B66E01E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547087" y="1794862"/>
                <a:ext cx="1854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7B5B6C07-2F43-C114-E2AE-786A6C837045}"/>
                  </a:ext>
                </a:extLst>
              </p14:cNvPr>
              <p14:cNvContentPartPr/>
              <p14:nvPr/>
            </p14:nvContentPartPr>
            <p14:xfrm>
              <a:off x="8834727" y="1743382"/>
              <a:ext cx="171000" cy="33336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7B5B6C07-2F43-C114-E2AE-786A6C83704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826087" y="1734742"/>
                <a:ext cx="1886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1D7A391D-9EAE-3E29-1AA0-D2A85AD06C3D}"/>
                  </a:ext>
                </a:extLst>
              </p14:cNvPr>
              <p14:cNvContentPartPr/>
              <p14:nvPr/>
            </p14:nvContentPartPr>
            <p14:xfrm>
              <a:off x="9029127" y="1853182"/>
              <a:ext cx="176040" cy="2239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1D7A391D-9EAE-3E29-1AA0-D2A85AD06C3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020487" y="1844542"/>
                <a:ext cx="1936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DA795B5B-B844-B3DE-1EF9-4783328489ED}"/>
                  </a:ext>
                </a:extLst>
              </p14:cNvPr>
              <p14:cNvContentPartPr/>
              <p14:nvPr/>
            </p14:nvContentPartPr>
            <p14:xfrm>
              <a:off x="9174927" y="2365822"/>
              <a:ext cx="145080" cy="31464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DA795B5B-B844-B3DE-1EF9-4783328489E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165927" y="2357182"/>
                <a:ext cx="1627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C20D9E1A-D4F5-CB7C-CB87-A0EE6CF4714C}"/>
                  </a:ext>
                </a:extLst>
              </p14:cNvPr>
              <p14:cNvContentPartPr/>
              <p14:nvPr/>
            </p14:nvContentPartPr>
            <p14:xfrm>
              <a:off x="9349527" y="2423062"/>
              <a:ext cx="110880" cy="2070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C20D9E1A-D4F5-CB7C-CB87-A0EE6CF4714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340887" y="2414062"/>
                <a:ext cx="1285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61D18371-CBC5-4FED-7601-00755A17D0D1}"/>
                  </a:ext>
                </a:extLst>
              </p14:cNvPr>
              <p14:cNvContentPartPr/>
              <p14:nvPr/>
            </p14:nvContentPartPr>
            <p14:xfrm>
              <a:off x="9571647" y="2348542"/>
              <a:ext cx="140760" cy="2664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61D18371-CBC5-4FED-7601-00755A17D0D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563007" y="2339902"/>
                <a:ext cx="1584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6D3DE3B2-197B-FCEE-7CA0-B23A101700EC}"/>
                  </a:ext>
                </a:extLst>
              </p14:cNvPr>
              <p14:cNvContentPartPr/>
              <p14:nvPr/>
            </p14:nvContentPartPr>
            <p14:xfrm>
              <a:off x="9589287" y="2424502"/>
              <a:ext cx="138240" cy="1620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6D3DE3B2-197B-FCEE-7CA0-B23A101700E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580287" y="2415862"/>
                <a:ext cx="1558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6A51AD79-E176-662A-7071-EB9DCA9AE37B}"/>
                  </a:ext>
                </a:extLst>
              </p14:cNvPr>
              <p14:cNvContentPartPr/>
              <p14:nvPr/>
            </p14:nvContentPartPr>
            <p14:xfrm>
              <a:off x="9837327" y="2265382"/>
              <a:ext cx="187560" cy="17712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6A51AD79-E176-662A-7071-EB9DCA9AE37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828687" y="2256742"/>
                <a:ext cx="205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62009C12-A96E-BFA3-E520-6B72C74D05AE}"/>
                  </a:ext>
                </a:extLst>
              </p14:cNvPr>
              <p14:cNvContentPartPr/>
              <p14:nvPr/>
            </p14:nvContentPartPr>
            <p14:xfrm>
              <a:off x="9177807" y="2824822"/>
              <a:ext cx="161640" cy="30312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62009C12-A96E-BFA3-E520-6B72C74D05AE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169167" y="2816182"/>
                <a:ext cx="17928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B21CDC94-E7BF-9BA2-40CB-1F54F1E201D5}"/>
                  </a:ext>
                </a:extLst>
              </p14:cNvPr>
              <p14:cNvContentPartPr/>
              <p14:nvPr/>
            </p14:nvContentPartPr>
            <p14:xfrm>
              <a:off x="9383007" y="2928502"/>
              <a:ext cx="90360" cy="9180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B21CDC94-E7BF-9BA2-40CB-1F54F1E201D5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374367" y="2919862"/>
                <a:ext cx="1080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ED37941-726A-B357-FBCC-B9597072F8F4}"/>
                  </a:ext>
                </a:extLst>
              </p14:cNvPr>
              <p14:cNvContentPartPr/>
              <p14:nvPr/>
            </p14:nvContentPartPr>
            <p14:xfrm>
              <a:off x="9638607" y="2813662"/>
              <a:ext cx="149400" cy="6840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ED37941-726A-B357-FBCC-B9597072F8F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629967" y="2804662"/>
                <a:ext cx="1670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C284908-6D53-DDF0-CBF7-E556986CC446}"/>
                  </a:ext>
                </a:extLst>
              </p14:cNvPr>
              <p14:cNvContentPartPr/>
              <p14:nvPr/>
            </p14:nvContentPartPr>
            <p14:xfrm>
              <a:off x="9936327" y="2718982"/>
              <a:ext cx="160920" cy="18288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C284908-6D53-DDF0-CBF7-E556986CC44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927687" y="2710342"/>
                <a:ext cx="1785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6EA65841-91D3-125B-1FA6-43F898389AD3}"/>
                  </a:ext>
                </a:extLst>
              </p14:cNvPr>
              <p14:cNvContentPartPr/>
              <p14:nvPr/>
            </p14:nvContentPartPr>
            <p14:xfrm>
              <a:off x="9248367" y="3252502"/>
              <a:ext cx="136080" cy="26136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6EA65841-91D3-125B-1FA6-43F898389AD3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239727" y="3243502"/>
                <a:ext cx="1537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99FAB65B-258A-AB3D-2CFE-3ACBA97E0883}"/>
                  </a:ext>
                </a:extLst>
              </p14:cNvPr>
              <p14:cNvContentPartPr/>
              <p14:nvPr/>
            </p14:nvContentPartPr>
            <p14:xfrm>
              <a:off x="9425847" y="3270502"/>
              <a:ext cx="113040" cy="1764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99FAB65B-258A-AB3D-2CFE-3ACBA97E0883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417207" y="3261502"/>
                <a:ext cx="1306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32FCB21C-DA0F-A907-2D67-47542210C280}"/>
                  </a:ext>
                </a:extLst>
              </p14:cNvPr>
              <p14:cNvContentPartPr/>
              <p14:nvPr/>
            </p14:nvContentPartPr>
            <p14:xfrm>
              <a:off x="9537087" y="3080782"/>
              <a:ext cx="37080" cy="11592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32FCB21C-DA0F-A907-2D67-47542210C28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528447" y="3072142"/>
                <a:ext cx="547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0F4CAB8D-0CD2-CB7F-4BE2-12FED53E6A57}"/>
                  </a:ext>
                </a:extLst>
              </p14:cNvPr>
              <p14:cNvContentPartPr/>
              <p14:nvPr/>
            </p14:nvContentPartPr>
            <p14:xfrm>
              <a:off x="9731487" y="3268702"/>
              <a:ext cx="163440" cy="972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0F4CAB8D-0CD2-CB7F-4BE2-12FED53E6A5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722847" y="3259702"/>
                <a:ext cx="1810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EF404BCF-B9A0-BD55-7D74-43857E5A9AD7}"/>
                  </a:ext>
                </a:extLst>
              </p14:cNvPr>
              <p14:cNvContentPartPr/>
              <p14:nvPr/>
            </p14:nvContentPartPr>
            <p14:xfrm>
              <a:off x="9760647" y="3318742"/>
              <a:ext cx="142200" cy="3240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EF404BCF-B9A0-BD55-7D74-43857E5A9AD7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751647" y="3309742"/>
                <a:ext cx="1598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8E00D4C5-D732-B504-4332-AC86467B1B21}"/>
                  </a:ext>
                </a:extLst>
              </p14:cNvPr>
              <p14:cNvContentPartPr/>
              <p14:nvPr/>
            </p14:nvContentPartPr>
            <p14:xfrm>
              <a:off x="9998967" y="3174382"/>
              <a:ext cx="130320" cy="16344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8E00D4C5-D732-B504-4332-AC86467B1B21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990327" y="3165382"/>
                <a:ext cx="1479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DF9C3849-36B6-058C-5E1B-9A1E1A1D9F34}"/>
                  </a:ext>
                </a:extLst>
              </p14:cNvPr>
              <p14:cNvContentPartPr/>
              <p14:nvPr/>
            </p14:nvContentPartPr>
            <p14:xfrm>
              <a:off x="9197967" y="3620062"/>
              <a:ext cx="132120" cy="27252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DF9C3849-36B6-058C-5E1B-9A1E1A1D9F34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188967" y="3611422"/>
                <a:ext cx="1497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287BB32F-B1B8-D408-E669-EDF82718A9E7}"/>
                  </a:ext>
                </a:extLst>
              </p14:cNvPr>
              <p14:cNvContentPartPr/>
              <p14:nvPr/>
            </p14:nvContentPartPr>
            <p14:xfrm>
              <a:off x="9367167" y="3677302"/>
              <a:ext cx="109080" cy="9540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287BB32F-B1B8-D408-E669-EDF82718A9E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358527" y="3668302"/>
                <a:ext cx="1267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ACDC5B68-B275-558B-5C2D-89819294A676}"/>
                  </a:ext>
                </a:extLst>
              </p14:cNvPr>
              <p14:cNvContentPartPr/>
              <p14:nvPr/>
            </p14:nvContentPartPr>
            <p14:xfrm>
              <a:off x="9126327" y="3833542"/>
              <a:ext cx="335880" cy="3816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ACDC5B68-B275-558B-5C2D-89819294A676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117687" y="3824902"/>
                <a:ext cx="353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290556AD-BB97-A01F-1D35-170B6A319D82}"/>
                  </a:ext>
                </a:extLst>
              </p14:cNvPr>
              <p14:cNvContentPartPr/>
              <p14:nvPr/>
            </p14:nvContentPartPr>
            <p14:xfrm>
              <a:off x="9243687" y="3897622"/>
              <a:ext cx="139320" cy="20376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290556AD-BB97-A01F-1D35-170B6A319D8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234687" y="3888982"/>
                <a:ext cx="1569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35688E23-FF1D-601E-AE0C-66A87A641E90}"/>
                  </a:ext>
                </a:extLst>
              </p14:cNvPr>
              <p14:cNvContentPartPr/>
              <p14:nvPr/>
            </p14:nvContentPartPr>
            <p14:xfrm>
              <a:off x="9397047" y="3939742"/>
              <a:ext cx="101160" cy="1195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35688E23-FF1D-601E-AE0C-66A87A641E9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9388407" y="3930742"/>
                <a:ext cx="1188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7139112-8894-6D72-E356-9761AE38BCEE}"/>
                  </a:ext>
                </a:extLst>
              </p14:cNvPr>
              <p14:cNvContentPartPr/>
              <p14:nvPr/>
            </p14:nvContentPartPr>
            <p14:xfrm>
              <a:off x="9667047" y="3818782"/>
              <a:ext cx="99000" cy="2160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7139112-8894-6D72-E356-9761AE38BCE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658407" y="3809782"/>
                <a:ext cx="1166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6DF3A55A-8F3B-250D-5B19-C483A14A9370}"/>
                  </a:ext>
                </a:extLst>
              </p14:cNvPr>
              <p14:cNvContentPartPr/>
              <p14:nvPr/>
            </p14:nvContentPartPr>
            <p14:xfrm>
              <a:off x="9646527" y="3885382"/>
              <a:ext cx="132840" cy="97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6DF3A55A-8F3B-250D-5B19-C483A14A9370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637527" y="3876382"/>
                <a:ext cx="150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25B0CEB3-C4D4-5312-9B84-BD95777EFD97}"/>
                  </a:ext>
                </a:extLst>
              </p14:cNvPr>
              <p14:cNvContentPartPr/>
              <p14:nvPr/>
            </p14:nvContentPartPr>
            <p14:xfrm>
              <a:off x="9916167" y="3590182"/>
              <a:ext cx="158400" cy="12744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25B0CEB3-C4D4-5312-9B84-BD95777EFD97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907527" y="3581542"/>
                <a:ext cx="1760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E46466DD-0AF4-CFEB-1197-A3A2B32E37F3}"/>
                  </a:ext>
                </a:extLst>
              </p14:cNvPr>
              <p14:cNvContentPartPr/>
              <p14:nvPr/>
            </p14:nvContentPartPr>
            <p14:xfrm>
              <a:off x="9919407" y="3766942"/>
              <a:ext cx="153000" cy="1116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E46466DD-0AF4-CFEB-1197-A3A2B32E37F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910767" y="3758302"/>
                <a:ext cx="170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43ABCF36-5EFF-74C2-C29F-4185169800D7}"/>
                  </a:ext>
                </a:extLst>
              </p14:cNvPr>
              <p14:cNvContentPartPr/>
              <p14:nvPr/>
            </p14:nvContentPartPr>
            <p14:xfrm>
              <a:off x="9905367" y="3858022"/>
              <a:ext cx="168120" cy="12816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43ABCF36-5EFF-74C2-C29F-4185169800D7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9896727" y="3849382"/>
                <a:ext cx="1857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2A6050C5-7989-F9F6-F8BD-959EBCA6FCFA}"/>
                  </a:ext>
                </a:extLst>
              </p14:cNvPr>
              <p14:cNvContentPartPr/>
              <p14:nvPr/>
            </p14:nvContentPartPr>
            <p14:xfrm>
              <a:off x="10341687" y="3609982"/>
              <a:ext cx="120240" cy="23832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2A6050C5-7989-F9F6-F8BD-959EBCA6FCF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332687" y="3600982"/>
                <a:ext cx="1378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0553C50F-FDA5-8386-43FA-30A684FF8823}"/>
                  </a:ext>
                </a:extLst>
              </p14:cNvPr>
              <p14:cNvContentPartPr/>
              <p14:nvPr/>
            </p14:nvContentPartPr>
            <p14:xfrm>
              <a:off x="10494687" y="3665422"/>
              <a:ext cx="115560" cy="8964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0553C50F-FDA5-8386-43FA-30A684FF8823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485687" y="3656782"/>
                <a:ext cx="133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9C86AC77-356B-717C-E4B1-E5FD70EDAD68}"/>
                  </a:ext>
                </a:extLst>
              </p14:cNvPr>
              <p14:cNvContentPartPr/>
              <p14:nvPr/>
            </p14:nvContentPartPr>
            <p14:xfrm>
              <a:off x="10602687" y="3451942"/>
              <a:ext cx="10800" cy="7668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9C86AC77-356B-717C-E4B1-E5FD70EDAD68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593687" y="3442942"/>
                <a:ext cx="284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13C85781-9AD3-CA6F-7960-23FEE5ABDDA9}"/>
                  </a:ext>
                </a:extLst>
              </p14:cNvPr>
              <p14:cNvContentPartPr/>
              <p14:nvPr/>
            </p14:nvContentPartPr>
            <p14:xfrm>
              <a:off x="10289127" y="3837142"/>
              <a:ext cx="263520" cy="4644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13C85781-9AD3-CA6F-7960-23FEE5ABDDA9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280127" y="3828502"/>
                <a:ext cx="2811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699BEA94-C770-EDCF-3BD3-A86E82166F29}"/>
                  </a:ext>
                </a:extLst>
              </p14:cNvPr>
              <p14:cNvContentPartPr/>
              <p14:nvPr/>
            </p14:nvContentPartPr>
            <p14:xfrm>
              <a:off x="10353207" y="3923182"/>
              <a:ext cx="126720" cy="22392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699BEA94-C770-EDCF-3BD3-A86E82166F2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0344207" y="3914182"/>
                <a:ext cx="1443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9003F3D8-8E19-4EAA-D3CC-82F432E7C0A7}"/>
                  </a:ext>
                </a:extLst>
              </p14:cNvPr>
              <p14:cNvContentPartPr/>
              <p14:nvPr/>
            </p14:nvContentPartPr>
            <p14:xfrm>
              <a:off x="10487127" y="3946222"/>
              <a:ext cx="126720" cy="12240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9003F3D8-8E19-4EAA-D3CC-82F432E7C0A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0478127" y="3937582"/>
                <a:ext cx="1443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4CE6DC13-3DF9-44C2-3667-5A82AB91B923}"/>
                  </a:ext>
                </a:extLst>
              </p14:cNvPr>
              <p14:cNvContentPartPr/>
              <p14:nvPr/>
            </p14:nvContentPartPr>
            <p14:xfrm>
              <a:off x="10698447" y="3810502"/>
              <a:ext cx="112320" cy="1440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4CE6DC13-3DF9-44C2-3667-5A82AB91B92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0689807" y="3801502"/>
                <a:ext cx="1299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030F238F-E85E-2075-04EE-49D46BB46F5F}"/>
                  </a:ext>
                </a:extLst>
              </p14:cNvPr>
              <p14:cNvContentPartPr/>
              <p14:nvPr/>
            </p14:nvContentPartPr>
            <p14:xfrm>
              <a:off x="10710327" y="3870262"/>
              <a:ext cx="109080" cy="2628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030F238F-E85E-2075-04EE-49D46BB46F5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0701687" y="3861622"/>
                <a:ext cx="126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FF6CA3DE-09D3-2693-E1C5-B323E2C0B811}"/>
                  </a:ext>
                </a:extLst>
              </p14:cNvPr>
              <p14:cNvContentPartPr/>
              <p14:nvPr/>
            </p14:nvContentPartPr>
            <p14:xfrm>
              <a:off x="10891767" y="3590182"/>
              <a:ext cx="119520" cy="14112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FF6CA3DE-09D3-2693-E1C5-B323E2C0B81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0882767" y="3581542"/>
                <a:ext cx="1371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CCE0E99-1259-8208-A30D-A4695F4406C0}"/>
                  </a:ext>
                </a:extLst>
              </p14:cNvPr>
              <p14:cNvContentPartPr/>
              <p14:nvPr/>
            </p14:nvContentPartPr>
            <p14:xfrm>
              <a:off x="10842447" y="3654982"/>
              <a:ext cx="205200" cy="1742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CCE0E99-1259-8208-A30D-A4695F4406C0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833807" y="3646342"/>
                <a:ext cx="2228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B7DBF17A-9FDD-7BAA-BEDF-18028273AF97}"/>
                  </a:ext>
                </a:extLst>
              </p14:cNvPr>
              <p14:cNvContentPartPr/>
              <p14:nvPr/>
            </p14:nvContentPartPr>
            <p14:xfrm>
              <a:off x="10868367" y="3905902"/>
              <a:ext cx="144720" cy="13248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B7DBF17A-9FDD-7BAA-BEDF-18028273AF97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859367" y="3897262"/>
                <a:ext cx="1623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2F90E5CA-00FA-E73E-64F4-00FCB41D64F3}"/>
                  </a:ext>
                </a:extLst>
              </p14:cNvPr>
              <p14:cNvContentPartPr/>
              <p14:nvPr/>
            </p14:nvContentPartPr>
            <p14:xfrm>
              <a:off x="6017727" y="2194462"/>
              <a:ext cx="294120" cy="2372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2F90E5CA-00FA-E73E-64F4-00FCB41D64F3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009087" y="2185462"/>
                <a:ext cx="3117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84D1D387-BFC3-2A6A-87EC-7308DFCE75B9}"/>
                  </a:ext>
                </a:extLst>
              </p14:cNvPr>
              <p14:cNvContentPartPr/>
              <p14:nvPr/>
            </p14:nvContentPartPr>
            <p14:xfrm>
              <a:off x="6379527" y="2200222"/>
              <a:ext cx="264240" cy="20700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84D1D387-BFC3-2A6A-87EC-7308DFCE75B9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370887" y="2191222"/>
                <a:ext cx="2818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D569B34D-F3CA-66FB-1C14-F43E16038760}"/>
                  </a:ext>
                </a:extLst>
              </p14:cNvPr>
              <p14:cNvContentPartPr/>
              <p14:nvPr/>
            </p14:nvContentPartPr>
            <p14:xfrm>
              <a:off x="6882447" y="2231902"/>
              <a:ext cx="261360" cy="18612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D569B34D-F3CA-66FB-1C14-F43E16038760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873447" y="2223262"/>
                <a:ext cx="2790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BFA6DC4B-0D8E-04F4-1A21-C0C7A9C67F0C}"/>
                  </a:ext>
                </a:extLst>
              </p14:cNvPr>
              <p14:cNvContentPartPr/>
              <p14:nvPr/>
            </p14:nvContentPartPr>
            <p14:xfrm>
              <a:off x="7162887" y="2205982"/>
              <a:ext cx="343800" cy="18288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BFA6DC4B-0D8E-04F4-1A21-C0C7A9C67F0C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153887" y="2197342"/>
                <a:ext cx="3614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CB2FB735-C9E0-007A-C44B-B4AA93BDB629}"/>
                  </a:ext>
                </a:extLst>
              </p14:cNvPr>
              <p14:cNvContentPartPr/>
              <p14:nvPr/>
            </p14:nvContentPartPr>
            <p14:xfrm>
              <a:off x="7449807" y="2317582"/>
              <a:ext cx="104760" cy="5040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CB2FB735-C9E0-007A-C44B-B4AA93BDB629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441167" y="2308942"/>
                <a:ext cx="1224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9EDBA92F-E8B3-1242-EA0B-AC035416CCA3}"/>
                  </a:ext>
                </a:extLst>
              </p14:cNvPr>
              <p14:cNvContentPartPr/>
              <p14:nvPr/>
            </p14:nvContentPartPr>
            <p14:xfrm>
              <a:off x="7581927" y="2298862"/>
              <a:ext cx="143280" cy="8424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9EDBA92F-E8B3-1242-EA0B-AC035416CCA3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573287" y="2289862"/>
                <a:ext cx="1609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7A6AF0D3-F386-7EAF-380F-5C0F695C3ADB}"/>
                  </a:ext>
                </a:extLst>
              </p14:cNvPr>
              <p14:cNvContentPartPr/>
              <p14:nvPr/>
            </p14:nvContentPartPr>
            <p14:xfrm>
              <a:off x="7606767" y="2137222"/>
              <a:ext cx="19080" cy="288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7A6AF0D3-F386-7EAF-380F-5C0F695C3AD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598127" y="2128222"/>
                <a:ext cx="367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1C07BB4A-9E9A-56B9-D612-60BE1AF37608}"/>
                  </a:ext>
                </a:extLst>
              </p14:cNvPr>
              <p14:cNvContentPartPr/>
              <p14:nvPr/>
            </p14:nvContentPartPr>
            <p14:xfrm>
              <a:off x="6185847" y="2574622"/>
              <a:ext cx="92160" cy="17424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1C07BB4A-9E9A-56B9-D612-60BE1AF3760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177207" y="2565982"/>
                <a:ext cx="1098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E022A0CF-16CD-BC62-04F7-B912BEDEC0BA}"/>
                  </a:ext>
                </a:extLst>
              </p14:cNvPr>
              <p14:cNvContentPartPr/>
              <p14:nvPr/>
            </p14:nvContentPartPr>
            <p14:xfrm>
              <a:off x="6326967" y="2601982"/>
              <a:ext cx="261360" cy="11232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E022A0CF-16CD-BC62-04F7-B912BEDEC0B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317967" y="2593342"/>
                <a:ext cx="2790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BCB24AF1-9CA1-867F-1502-C09456B14678}"/>
                  </a:ext>
                </a:extLst>
              </p14:cNvPr>
              <p14:cNvContentPartPr/>
              <p14:nvPr/>
            </p14:nvContentPartPr>
            <p14:xfrm>
              <a:off x="6577527" y="2554102"/>
              <a:ext cx="13680" cy="1908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BCB24AF1-9CA1-867F-1502-C09456B1467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568527" y="2545102"/>
                <a:ext cx="313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6A28D02D-21EE-7F34-23A9-0CE87514E481}"/>
                  </a:ext>
                </a:extLst>
              </p14:cNvPr>
              <p14:cNvContentPartPr/>
              <p14:nvPr/>
            </p14:nvContentPartPr>
            <p14:xfrm>
              <a:off x="6653487" y="2545822"/>
              <a:ext cx="149040" cy="13176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6A28D02D-21EE-7F34-23A9-0CE87514E481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644487" y="2537182"/>
                <a:ext cx="1666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F56C4EEC-8225-75EB-E7A8-A1F70A3A2CB8}"/>
                  </a:ext>
                </a:extLst>
              </p14:cNvPr>
              <p14:cNvContentPartPr/>
              <p14:nvPr/>
            </p14:nvContentPartPr>
            <p14:xfrm>
              <a:off x="7013487" y="2457262"/>
              <a:ext cx="140760" cy="26568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F56C4EEC-8225-75EB-E7A8-A1F70A3A2CB8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7004847" y="2448262"/>
                <a:ext cx="1584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82B5A576-3A7F-C27F-BD55-4A97BA897848}"/>
                  </a:ext>
                </a:extLst>
              </p14:cNvPr>
              <p14:cNvContentPartPr/>
              <p14:nvPr/>
            </p14:nvContentPartPr>
            <p14:xfrm>
              <a:off x="7163607" y="2562742"/>
              <a:ext cx="152280" cy="11268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82B5A576-3A7F-C27F-BD55-4A97BA897848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154607" y="2554102"/>
                <a:ext cx="1699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DD81AF77-7059-CEFF-4EF0-EF1AC3A5390C}"/>
                  </a:ext>
                </a:extLst>
              </p14:cNvPr>
              <p14:cNvContentPartPr/>
              <p14:nvPr/>
            </p14:nvContentPartPr>
            <p14:xfrm>
              <a:off x="7352247" y="2514502"/>
              <a:ext cx="323640" cy="10980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DD81AF77-7059-CEFF-4EF0-EF1AC3A5390C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343247" y="2505862"/>
                <a:ext cx="3412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3C912AB3-F48A-50F5-9308-B8041BFD553E}"/>
                  </a:ext>
                </a:extLst>
              </p14:cNvPr>
              <p14:cNvContentPartPr/>
              <p14:nvPr/>
            </p14:nvContentPartPr>
            <p14:xfrm>
              <a:off x="7706127" y="2456182"/>
              <a:ext cx="289800" cy="1627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3C912AB3-F48A-50F5-9308-B8041BFD553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697487" y="2447542"/>
                <a:ext cx="3074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F5F4745E-2D25-09A8-6B28-8C5B2BD006B9}"/>
                  </a:ext>
                </a:extLst>
              </p14:cNvPr>
              <p14:cNvContentPartPr/>
              <p14:nvPr/>
            </p14:nvContentPartPr>
            <p14:xfrm>
              <a:off x="8020047" y="2474182"/>
              <a:ext cx="19080" cy="3744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F5F4745E-2D25-09A8-6B28-8C5B2BD006B9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011407" y="2465182"/>
                <a:ext cx="367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19544D88-7854-CB0F-1659-20EEFCB14FF9}"/>
                  </a:ext>
                </a:extLst>
              </p14:cNvPr>
              <p14:cNvContentPartPr/>
              <p14:nvPr/>
            </p14:nvContentPartPr>
            <p14:xfrm>
              <a:off x="8053527" y="2540062"/>
              <a:ext cx="216000" cy="5796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19544D88-7854-CB0F-1659-20EEFCB14FF9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044887" y="2531422"/>
                <a:ext cx="2336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396B5B10-B10C-1D01-FD78-F267646C0EF9}"/>
                  </a:ext>
                </a:extLst>
              </p14:cNvPr>
              <p14:cNvContentPartPr/>
              <p14:nvPr/>
            </p14:nvContentPartPr>
            <p14:xfrm>
              <a:off x="8276367" y="2542582"/>
              <a:ext cx="330840" cy="21744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396B5B10-B10C-1D01-FD78-F267646C0EF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267367" y="2533582"/>
                <a:ext cx="3484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7A871BE4-DFA1-A386-9F96-41F01DE36FE2}"/>
                  </a:ext>
                </a:extLst>
              </p14:cNvPr>
              <p14:cNvContentPartPr/>
              <p14:nvPr/>
            </p14:nvContentPartPr>
            <p14:xfrm>
              <a:off x="8656887" y="2392102"/>
              <a:ext cx="180000" cy="19476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7A871BE4-DFA1-A386-9F96-41F01DE36FE2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647887" y="2383102"/>
                <a:ext cx="1976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4FF769F7-25DD-3CA1-FED1-70247C1176E9}"/>
                  </a:ext>
                </a:extLst>
              </p14:cNvPr>
              <p14:cNvContentPartPr/>
              <p14:nvPr/>
            </p14:nvContentPartPr>
            <p14:xfrm>
              <a:off x="6314727" y="2793142"/>
              <a:ext cx="518400" cy="20340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4FF769F7-25DD-3CA1-FED1-70247C1176E9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306087" y="2784502"/>
                <a:ext cx="5360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48A9951B-C868-802C-7596-2B6E11DA8C04}"/>
                  </a:ext>
                </a:extLst>
              </p14:cNvPr>
              <p14:cNvContentPartPr/>
              <p14:nvPr/>
            </p14:nvContentPartPr>
            <p14:xfrm>
              <a:off x="7049127" y="2793862"/>
              <a:ext cx="139320" cy="13716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48A9951B-C868-802C-7596-2B6E11DA8C0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040127" y="2785222"/>
                <a:ext cx="1569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56E0C473-4986-194C-DE8A-BBC023848C36}"/>
                  </a:ext>
                </a:extLst>
              </p14:cNvPr>
              <p14:cNvContentPartPr/>
              <p14:nvPr/>
            </p14:nvContentPartPr>
            <p14:xfrm>
              <a:off x="7126887" y="2897542"/>
              <a:ext cx="83880" cy="5436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56E0C473-4986-194C-DE8A-BBC023848C36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118247" y="2888902"/>
                <a:ext cx="101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D41660C3-7BFD-F59A-2E4D-2322C9E84798}"/>
                  </a:ext>
                </a:extLst>
              </p14:cNvPr>
              <p14:cNvContentPartPr/>
              <p14:nvPr/>
            </p14:nvContentPartPr>
            <p14:xfrm>
              <a:off x="7211487" y="2823742"/>
              <a:ext cx="387720" cy="13752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D41660C3-7BFD-F59A-2E4D-2322C9E84798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202847" y="2815102"/>
                <a:ext cx="4053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7E6D2E28-AD5E-52A0-EDFC-72CEEB7D8B3F}"/>
                  </a:ext>
                </a:extLst>
              </p14:cNvPr>
              <p14:cNvContentPartPr/>
              <p14:nvPr/>
            </p14:nvContentPartPr>
            <p14:xfrm>
              <a:off x="7629447" y="2858302"/>
              <a:ext cx="375480" cy="7920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7E6D2E28-AD5E-52A0-EDFC-72CEEB7D8B3F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620447" y="2849662"/>
                <a:ext cx="3931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EC8D7451-0986-BF51-0D5A-FC3E5FE3ADFC}"/>
                  </a:ext>
                </a:extLst>
              </p14:cNvPr>
              <p14:cNvContentPartPr/>
              <p14:nvPr/>
            </p14:nvContentPartPr>
            <p14:xfrm>
              <a:off x="8080887" y="2861902"/>
              <a:ext cx="118800" cy="22500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EC8D7451-0986-BF51-0D5A-FC3E5FE3ADFC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071887" y="2853262"/>
                <a:ext cx="1364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EF5211E0-2ED5-8071-2A14-45002198DD75}"/>
                  </a:ext>
                </a:extLst>
              </p14:cNvPr>
              <p14:cNvContentPartPr/>
              <p14:nvPr/>
            </p14:nvContentPartPr>
            <p14:xfrm>
              <a:off x="8247567" y="2853622"/>
              <a:ext cx="253800" cy="8784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EF5211E0-2ED5-8071-2A14-45002198DD7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238927" y="2844982"/>
                <a:ext cx="2714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4B4A6F69-ED2B-0FF1-7789-A6FA88778102}"/>
                  </a:ext>
                </a:extLst>
              </p14:cNvPr>
              <p14:cNvContentPartPr/>
              <p14:nvPr/>
            </p14:nvContentPartPr>
            <p14:xfrm>
              <a:off x="8526927" y="2748142"/>
              <a:ext cx="192600" cy="17568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4B4A6F69-ED2B-0FF1-7789-A6FA88778102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518287" y="2739142"/>
                <a:ext cx="2102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60DE2CD9-297C-0C0A-630C-13CC0236E2DF}"/>
                  </a:ext>
                </a:extLst>
              </p14:cNvPr>
              <p14:cNvContentPartPr/>
              <p14:nvPr/>
            </p14:nvContentPartPr>
            <p14:xfrm>
              <a:off x="6717567" y="3041182"/>
              <a:ext cx="439920" cy="37872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60DE2CD9-297C-0C0A-630C-13CC0236E2DF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708927" y="3032542"/>
                <a:ext cx="4575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4DA9B29C-8AF8-02DA-58B5-48F41622DFDE}"/>
                  </a:ext>
                </a:extLst>
              </p14:cNvPr>
              <p14:cNvContentPartPr/>
              <p14:nvPr/>
            </p14:nvContentPartPr>
            <p14:xfrm>
              <a:off x="7158567" y="3037942"/>
              <a:ext cx="8280" cy="2772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4DA9B29C-8AF8-02DA-58B5-48F41622DFDE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149567" y="3029302"/>
                <a:ext cx="25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571C81EF-3C27-9FE8-76BC-F1F1976478C0}"/>
                  </a:ext>
                </a:extLst>
              </p14:cNvPr>
              <p14:cNvContentPartPr/>
              <p14:nvPr/>
            </p14:nvContentPartPr>
            <p14:xfrm>
              <a:off x="7226247" y="2981062"/>
              <a:ext cx="223560" cy="23436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571C81EF-3C27-9FE8-76BC-F1F1976478C0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7217607" y="2972062"/>
                <a:ext cx="2412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69BCBCC9-ACCC-EA09-14A3-49B839C06073}"/>
                  </a:ext>
                </a:extLst>
              </p14:cNvPr>
              <p14:cNvContentPartPr/>
              <p14:nvPr/>
            </p14:nvContentPartPr>
            <p14:xfrm>
              <a:off x="6580407" y="3262582"/>
              <a:ext cx="1008720" cy="9972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69BCBCC9-ACCC-EA09-14A3-49B839C06073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571767" y="3253582"/>
                <a:ext cx="10263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F1E3EC20-333D-07E9-4A27-193C25B6F2CB}"/>
                  </a:ext>
                </a:extLst>
              </p14:cNvPr>
              <p14:cNvContentPartPr/>
              <p14:nvPr/>
            </p14:nvContentPartPr>
            <p14:xfrm>
              <a:off x="6899007" y="2391382"/>
              <a:ext cx="854640" cy="12528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F1E3EC20-333D-07E9-4A27-193C25B6F2CB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890367" y="2382742"/>
                <a:ext cx="872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795F9AA3-DEB5-0947-E989-C6246521F9DB}"/>
                  </a:ext>
                </a:extLst>
              </p14:cNvPr>
              <p14:cNvContentPartPr/>
              <p14:nvPr/>
            </p14:nvContentPartPr>
            <p14:xfrm>
              <a:off x="4249407" y="4034062"/>
              <a:ext cx="36720" cy="5256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795F9AA3-DEB5-0947-E989-C6246521F9DB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240407" y="4025422"/>
                <a:ext cx="543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37594254-7ADD-234B-3BAC-CAD171D12B5C}"/>
                  </a:ext>
                </a:extLst>
              </p14:cNvPr>
              <p14:cNvContentPartPr/>
              <p14:nvPr/>
            </p14:nvContentPartPr>
            <p14:xfrm>
              <a:off x="3209727" y="2831662"/>
              <a:ext cx="135720" cy="12168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37594254-7ADD-234B-3BAC-CAD171D12B5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3200727" y="2823022"/>
                <a:ext cx="1533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D05774FA-BF81-245C-116C-00126D04F86B}"/>
                  </a:ext>
                </a:extLst>
              </p14:cNvPr>
              <p14:cNvContentPartPr/>
              <p14:nvPr/>
            </p14:nvContentPartPr>
            <p14:xfrm>
              <a:off x="3265527" y="2878102"/>
              <a:ext cx="44640" cy="8532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D05774FA-BF81-245C-116C-00126D04F86B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3256527" y="2869462"/>
                <a:ext cx="6228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5" name="Gruppieren 504">
            <a:extLst>
              <a:ext uri="{FF2B5EF4-FFF2-40B4-BE49-F238E27FC236}">
                <a16:creationId xmlns:a16="http://schemas.microsoft.com/office/drawing/2014/main" id="{360FAAD4-8485-244F-FB4A-17AB9626F9A7}"/>
              </a:ext>
            </a:extLst>
          </p:cNvPr>
          <p:cNvGrpSpPr/>
          <p:nvPr/>
        </p:nvGrpSpPr>
        <p:grpSpPr>
          <a:xfrm>
            <a:off x="142887" y="807022"/>
            <a:ext cx="8644680" cy="5921640"/>
            <a:chOff x="142887" y="807022"/>
            <a:chExt cx="8644680" cy="59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834613D-3103-C0F7-F695-D6049D24C57C}"/>
                    </a:ext>
                  </a:extLst>
                </p14:cNvPr>
                <p14:cNvContentPartPr/>
                <p14:nvPr/>
              </p14:nvContentPartPr>
              <p14:xfrm>
                <a:off x="1479567" y="4125502"/>
                <a:ext cx="731160" cy="752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834613D-3103-C0F7-F695-D6049D24C57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470567" y="4116502"/>
                  <a:ext cx="748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3F8B979-A28D-FEFE-8811-327FAFCE5985}"/>
                    </a:ext>
                  </a:extLst>
                </p14:cNvPr>
                <p14:cNvContentPartPr/>
                <p14:nvPr/>
              </p14:nvContentPartPr>
              <p14:xfrm>
                <a:off x="874767" y="4333222"/>
                <a:ext cx="347760" cy="2156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3F8B979-A28D-FEFE-8811-327FAFCE598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65767" y="4324222"/>
                  <a:ext cx="365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AEA1FE2-CA6B-567C-64C5-5DE3526C77AA}"/>
                    </a:ext>
                  </a:extLst>
                </p14:cNvPr>
                <p14:cNvContentPartPr/>
                <p14:nvPr/>
              </p14:nvContentPartPr>
              <p14:xfrm>
                <a:off x="1159527" y="4221262"/>
                <a:ext cx="150840" cy="1904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AEA1FE2-CA6B-567C-64C5-5DE3526C77A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50887" y="4212622"/>
                  <a:ext cx="168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A11B147-2E85-D9BD-555B-8CAF4E7BF2B4}"/>
                    </a:ext>
                  </a:extLst>
                </p14:cNvPr>
                <p14:cNvContentPartPr/>
                <p14:nvPr/>
              </p14:nvContentPartPr>
              <p14:xfrm>
                <a:off x="576327" y="4204342"/>
                <a:ext cx="175320" cy="2577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A11B147-2E85-D9BD-555B-8CAF4E7BF2B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67327" y="4195342"/>
                  <a:ext cx="192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9A7ABB5-36A3-896E-38EC-0FDFF9A33E0B}"/>
                    </a:ext>
                  </a:extLst>
                </p14:cNvPr>
                <p14:cNvContentPartPr/>
                <p14:nvPr/>
              </p14:nvContentPartPr>
              <p14:xfrm>
                <a:off x="742647" y="4366702"/>
                <a:ext cx="124200" cy="1965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9A7ABB5-36A3-896E-38EC-0FDFF9A33E0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34007" y="4357702"/>
                  <a:ext cx="141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FE1FC16-EAF5-D27A-19E8-0AEDB80C93E0}"/>
                    </a:ext>
                  </a:extLst>
                </p14:cNvPr>
                <p14:cNvContentPartPr/>
                <p14:nvPr/>
              </p14:nvContentPartPr>
              <p14:xfrm>
                <a:off x="815367" y="4346542"/>
                <a:ext cx="78840" cy="1785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FE1FC16-EAF5-D27A-19E8-0AEDB80C93E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6727" y="4337902"/>
                  <a:ext cx="96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04CFCB0-88EB-8C9B-1AC1-5F6C33E084E3}"/>
                    </a:ext>
                  </a:extLst>
                </p14:cNvPr>
                <p14:cNvContentPartPr/>
                <p14:nvPr/>
              </p14:nvContentPartPr>
              <p14:xfrm>
                <a:off x="838407" y="4086622"/>
                <a:ext cx="193320" cy="1296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04CFCB0-88EB-8C9B-1AC1-5F6C33E084E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29407" y="4077622"/>
                  <a:ext cx="210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C1408E4-C4BD-E296-98E1-02AD4DD089DA}"/>
                    </a:ext>
                  </a:extLst>
                </p14:cNvPr>
                <p14:cNvContentPartPr/>
                <p14:nvPr/>
              </p14:nvContentPartPr>
              <p14:xfrm>
                <a:off x="4238607" y="4016062"/>
                <a:ext cx="16200" cy="248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C1408E4-C4BD-E296-98E1-02AD4DD089D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229967" y="4007422"/>
                  <a:ext cx="33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F6421AB-1B6A-461F-6A39-87434D842372}"/>
                    </a:ext>
                  </a:extLst>
                </p14:cNvPr>
                <p14:cNvContentPartPr/>
                <p14:nvPr/>
              </p14:nvContentPartPr>
              <p14:xfrm>
                <a:off x="2801847" y="1395622"/>
                <a:ext cx="298440" cy="2120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F6421AB-1B6A-461F-6A39-87434D84237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793207" y="1386982"/>
                  <a:ext cx="316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FA173B0-CDD2-65B2-9196-CC05D5A472CA}"/>
                    </a:ext>
                  </a:extLst>
                </p14:cNvPr>
                <p14:cNvContentPartPr/>
                <p14:nvPr/>
              </p14:nvContentPartPr>
              <p14:xfrm>
                <a:off x="2689167" y="1424782"/>
                <a:ext cx="317880" cy="2289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FA173B0-CDD2-65B2-9196-CC05D5A472C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680527" y="1416142"/>
                  <a:ext cx="335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0F77658-BA23-705D-8F08-0029B4566221}"/>
                    </a:ext>
                  </a:extLst>
                </p14:cNvPr>
                <p14:cNvContentPartPr/>
                <p14:nvPr/>
              </p14:nvContentPartPr>
              <p14:xfrm>
                <a:off x="3181287" y="1228222"/>
                <a:ext cx="188640" cy="1450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0F77658-BA23-705D-8F08-0029B456622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172647" y="1219222"/>
                  <a:ext cx="206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2317CA4-1882-5103-E7A0-822AF1EEEC23}"/>
                    </a:ext>
                  </a:extLst>
                </p14:cNvPr>
                <p14:cNvContentPartPr/>
                <p14:nvPr/>
              </p14:nvContentPartPr>
              <p14:xfrm>
                <a:off x="3447687" y="1182142"/>
                <a:ext cx="112320" cy="1429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2317CA4-1882-5103-E7A0-822AF1EEEC2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439047" y="1173142"/>
                  <a:ext cx="129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AC6D423-D245-C44A-1553-0B2F48488CFA}"/>
                    </a:ext>
                  </a:extLst>
                </p14:cNvPr>
                <p14:cNvContentPartPr/>
                <p14:nvPr/>
              </p14:nvContentPartPr>
              <p14:xfrm>
                <a:off x="3476847" y="1176022"/>
                <a:ext cx="168120" cy="1796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AC6D423-D245-C44A-1553-0B2F48488CF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468207" y="1167022"/>
                  <a:ext cx="185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3FC6B2F-F84D-67E7-E225-0922CB6B0B78}"/>
                    </a:ext>
                  </a:extLst>
                </p14:cNvPr>
                <p14:cNvContentPartPr/>
                <p14:nvPr/>
              </p14:nvContentPartPr>
              <p14:xfrm>
                <a:off x="3555687" y="1065142"/>
                <a:ext cx="33480" cy="147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3FC6B2F-F84D-67E7-E225-0922CB6B0B7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547047" y="1056142"/>
                  <a:ext cx="51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B0F91B31-179A-907F-7C78-9E99B7E0476A}"/>
                    </a:ext>
                  </a:extLst>
                </p14:cNvPr>
                <p14:cNvContentPartPr/>
                <p14:nvPr/>
              </p14:nvContentPartPr>
              <p14:xfrm>
                <a:off x="3671967" y="1055782"/>
                <a:ext cx="140040" cy="1785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B0F91B31-179A-907F-7C78-9E99B7E0476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663327" y="1046782"/>
                  <a:ext cx="157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46BD9F3-5B6F-ACC9-3C30-8D6D71E1929B}"/>
                    </a:ext>
                  </a:extLst>
                </p14:cNvPr>
                <p14:cNvContentPartPr/>
                <p14:nvPr/>
              </p14:nvContentPartPr>
              <p14:xfrm>
                <a:off x="3972567" y="1047862"/>
                <a:ext cx="104040" cy="1868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46BD9F3-5B6F-ACC9-3C30-8D6D71E1929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963927" y="1038862"/>
                  <a:ext cx="121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37884F4-AED4-3502-0D00-264E9F1C6339}"/>
                    </a:ext>
                  </a:extLst>
                </p14:cNvPr>
                <p14:cNvContentPartPr/>
                <p14:nvPr/>
              </p14:nvContentPartPr>
              <p14:xfrm>
                <a:off x="4122327" y="967582"/>
                <a:ext cx="271800" cy="218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37884F4-AED4-3502-0D00-264E9F1C633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113327" y="958582"/>
                  <a:ext cx="289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2FED267-1B5D-F164-7874-BC3B47DDAC9F}"/>
                    </a:ext>
                  </a:extLst>
                </p14:cNvPr>
                <p14:cNvContentPartPr/>
                <p14:nvPr/>
              </p14:nvContentPartPr>
              <p14:xfrm>
                <a:off x="4380807" y="941302"/>
                <a:ext cx="6480" cy="64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2FED267-1B5D-F164-7874-BC3B47DDAC9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372167" y="932302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98A58E6-C334-4E71-F398-E59E1A14880E}"/>
                    </a:ext>
                  </a:extLst>
                </p14:cNvPr>
                <p14:cNvContentPartPr/>
                <p14:nvPr/>
              </p14:nvContentPartPr>
              <p14:xfrm>
                <a:off x="4461087" y="905302"/>
                <a:ext cx="45000" cy="277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98A58E6-C334-4E71-F398-E59E1A14880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452087" y="896302"/>
                  <a:ext cx="62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81669D1-9A7F-DCA0-58AC-1A2408E2372D}"/>
                    </a:ext>
                  </a:extLst>
                </p14:cNvPr>
                <p14:cNvContentPartPr/>
                <p14:nvPr/>
              </p14:nvContentPartPr>
              <p14:xfrm>
                <a:off x="4566567" y="984142"/>
                <a:ext cx="181800" cy="1494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81669D1-9A7F-DCA0-58AC-1A2408E2372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557567" y="975142"/>
                  <a:ext cx="199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B2EE10F-522C-FE27-1224-3C64996BE591}"/>
                    </a:ext>
                  </a:extLst>
                </p14:cNvPr>
                <p14:cNvContentPartPr/>
                <p14:nvPr/>
              </p14:nvContentPartPr>
              <p14:xfrm>
                <a:off x="4864287" y="807022"/>
                <a:ext cx="29160" cy="327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B2EE10F-522C-FE27-1224-3C64996BE59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855647" y="798022"/>
                  <a:ext cx="468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8D52B16-9A5A-B3CF-2595-9266873DD665}"/>
                    </a:ext>
                  </a:extLst>
                </p14:cNvPr>
                <p14:cNvContentPartPr/>
                <p14:nvPr/>
              </p14:nvContentPartPr>
              <p14:xfrm>
                <a:off x="2699967" y="1533862"/>
                <a:ext cx="2284920" cy="36363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8D52B16-9A5A-B3CF-2595-9266873DD66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690967" y="1525222"/>
                  <a:ext cx="2302560" cy="36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A0E2F82-7ABF-04F9-0C99-C93E677FCEF5}"/>
                    </a:ext>
                  </a:extLst>
                </p14:cNvPr>
                <p14:cNvContentPartPr/>
                <p14:nvPr/>
              </p14:nvContentPartPr>
              <p14:xfrm>
                <a:off x="4246527" y="4040182"/>
                <a:ext cx="32760" cy="867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A0E2F82-7ABF-04F9-0C99-C93E677FCEF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237527" y="4031182"/>
                  <a:ext cx="50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061DFE5-4C46-9E42-2682-AA923CB906F8}"/>
                    </a:ext>
                  </a:extLst>
                </p14:cNvPr>
                <p14:cNvContentPartPr/>
                <p14:nvPr/>
              </p14:nvContentPartPr>
              <p14:xfrm>
                <a:off x="4240047" y="4057102"/>
                <a:ext cx="6480" cy="2030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061DFE5-4C46-9E42-2682-AA923CB906F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231047" y="4048102"/>
                  <a:ext cx="24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5724414-B298-9F78-D8DB-1F2D4CE6DDB6}"/>
                    </a:ext>
                  </a:extLst>
                </p14:cNvPr>
                <p14:cNvContentPartPr/>
                <p14:nvPr/>
              </p14:nvContentPartPr>
              <p14:xfrm>
                <a:off x="4241487" y="4647502"/>
                <a:ext cx="16560" cy="3988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5724414-B298-9F78-D8DB-1F2D4CE6DDB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232847" y="4638502"/>
                  <a:ext cx="342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1D0675C-4B7F-EA2D-A738-190D117AD528}"/>
                    </a:ext>
                  </a:extLst>
                </p14:cNvPr>
                <p14:cNvContentPartPr/>
                <p14:nvPr/>
              </p14:nvContentPartPr>
              <p14:xfrm>
                <a:off x="3963927" y="4040542"/>
                <a:ext cx="224640" cy="363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1D0675C-4B7F-EA2D-A738-190D117AD52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955287" y="4031902"/>
                  <a:ext cx="242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6CDF9C6-3584-BB74-A2F7-F7D9782E1256}"/>
                    </a:ext>
                  </a:extLst>
                </p14:cNvPr>
                <p14:cNvContentPartPr/>
                <p14:nvPr/>
              </p14:nvContentPartPr>
              <p14:xfrm>
                <a:off x="3161127" y="4090582"/>
                <a:ext cx="125640" cy="255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6CDF9C6-3584-BB74-A2F7-F7D9782E125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52127" y="4081942"/>
                  <a:ext cx="143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52070F6-B8AA-B1F7-EAA5-B5EC10BAA184}"/>
                    </a:ext>
                  </a:extLst>
                </p14:cNvPr>
                <p14:cNvContentPartPr/>
                <p14:nvPr/>
              </p14:nvContentPartPr>
              <p14:xfrm>
                <a:off x="4086687" y="5331862"/>
                <a:ext cx="131040" cy="2145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52070F6-B8AA-B1F7-EAA5-B5EC10BAA18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077687" y="5322862"/>
                  <a:ext cx="148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ADE92D5-4520-D165-F7C2-B8099EF013B7}"/>
                    </a:ext>
                  </a:extLst>
                </p14:cNvPr>
                <p14:cNvContentPartPr/>
                <p14:nvPr/>
              </p14:nvContentPartPr>
              <p14:xfrm>
                <a:off x="4245807" y="5461462"/>
                <a:ext cx="82800" cy="1609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ADE92D5-4520-D165-F7C2-B8099EF013B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236807" y="5452822"/>
                  <a:ext cx="100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A9D8E80-3937-77CC-8296-D07A6C11DCD7}"/>
                    </a:ext>
                  </a:extLst>
                </p14:cNvPr>
                <p14:cNvContentPartPr/>
                <p14:nvPr/>
              </p14:nvContentPartPr>
              <p14:xfrm>
                <a:off x="4296207" y="5460742"/>
                <a:ext cx="87120" cy="1807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A9D8E80-3937-77CC-8296-D07A6C11DCD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287567" y="5452102"/>
                  <a:ext cx="1047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42AE7C7-B2BB-B042-A338-6BBA464D48BA}"/>
                    </a:ext>
                  </a:extLst>
                </p14:cNvPr>
                <p14:cNvContentPartPr/>
                <p14:nvPr/>
              </p14:nvContentPartPr>
              <p14:xfrm>
                <a:off x="4348767" y="5261302"/>
                <a:ext cx="154800" cy="1335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42AE7C7-B2BB-B042-A338-6BBA464D48B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340127" y="5252662"/>
                  <a:ext cx="172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D06B6B6-BB95-0D8B-2845-3C30F5293C6C}"/>
                    </a:ext>
                  </a:extLst>
                </p14:cNvPr>
                <p14:cNvContentPartPr/>
                <p14:nvPr/>
              </p14:nvContentPartPr>
              <p14:xfrm>
                <a:off x="3734607" y="4190662"/>
                <a:ext cx="351000" cy="16009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D06B6B6-BB95-0D8B-2845-3C30F5293C6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725607" y="4182022"/>
                  <a:ext cx="368640" cy="16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4AD44367-6BB5-00D5-9D8A-E7222ECC9BB1}"/>
                    </a:ext>
                  </a:extLst>
                </p14:cNvPr>
                <p14:cNvContentPartPr/>
                <p14:nvPr/>
              </p14:nvContentPartPr>
              <p14:xfrm>
                <a:off x="3914967" y="4144582"/>
                <a:ext cx="186120" cy="1800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4AD44367-6BB5-00D5-9D8A-E7222ECC9BB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905967" y="4135942"/>
                  <a:ext cx="203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9762DEA-7439-3224-EE1A-49623F27E86E}"/>
                    </a:ext>
                  </a:extLst>
                </p14:cNvPr>
                <p14:cNvContentPartPr/>
                <p14:nvPr/>
              </p14:nvContentPartPr>
              <p14:xfrm>
                <a:off x="3586647" y="5927302"/>
                <a:ext cx="12240" cy="2739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9762DEA-7439-3224-EE1A-49623F27E86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578007" y="5918662"/>
                  <a:ext cx="298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DFDA394-7DDC-1C14-E6DF-C53C38B00F13}"/>
                    </a:ext>
                  </a:extLst>
                </p14:cNvPr>
                <p14:cNvContentPartPr/>
                <p14:nvPr/>
              </p14:nvContentPartPr>
              <p14:xfrm>
                <a:off x="3543447" y="5876902"/>
                <a:ext cx="135720" cy="1522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DFDA394-7DDC-1C14-E6DF-C53C38B00F1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534447" y="5868262"/>
                  <a:ext cx="153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A411221-A4E8-9A45-EB89-897C0E7C4387}"/>
                    </a:ext>
                  </a:extLst>
                </p14:cNvPr>
                <p14:cNvContentPartPr/>
                <p14:nvPr/>
              </p14:nvContentPartPr>
              <p14:xfrm>
                <a:off x="3746847" y="6002902"/>
                <a:ext cx="31680" cy="134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A411221-A4E8-9A45-EB89-897C0E7C438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738207" y="5993902"/>
                  <a:ext cx="49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6F12F47-EF89-135B-FA52-9D560DE33E74}"/>
                    </a:ext>
                  </a:extLst>
                </p14:cNvPr>
                <p14:cNvContentPartPr/>
                <p14:nvPr/>
              </p14:nvContentPartPr>
              <p14:xfrm>
                <a:off x="3881847" y="5982742"/>
                <a:ext cx="34560" cy="932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6F12F47-EF89-135B-FA52-9D560DE33E7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873207" y="5973742"/>
                  <a:ext cx="52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E51C605-4A8B-0427-31F1-ECF28A347DFC}"/>
                    </a:ext>
                  </a:extLst>
                </p14:cNvPr>
                <p14:cNvContentPartPr/>
                <p14:nvPr/>
              </p14:nvContentPartPr>
              <p14:xfrm>
                <a:off x="4007487" y="5849182"/>
                <a:ext cx="256680" cy="2098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E51C605-4A8B-0427-31F1-ECF28A347DF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998847" y="5840542"/>
                  <a:ext cx="274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879925E-A624-4E7D-0102-7B88BC6941A1}"/>
                    </a:ext>
                  </a:extLst>
                </p14:cNvPr>
                <p14:cNvContentPartPr/>
                <p14:nvPr/>
              </p14:nvContentPartPr>
              <p14:xfrm>
                <a:off x="4322487" y="5785102"/>
                <a:ext cx="142200" cy="1904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879925E-A624-4E7D-0102-7B88BC6941A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313847" y="5776102"/>
                  <a:ext cx="159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7635741-5E90-CB96-D992-8CAD37602EE7}"/>
                    </a:ext>
                  </a:extLst>
                </p14:cNvPr>
                <p14:cNvContentPartPr/>
                <p14:nvPr/>
              </p14:nvContentPartPr>
              <p14:xfrm>
                <a:off x="4517247" y="5746222"/>
                <a:ext cx="173880" cy="2167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7635741-5E90-CB96-D992-8CAD37602EE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508607" y="5737582"/>
                  <a:ext cx="191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E5A854C-9B57-421B-31E9-8ED2706A7290}"/>
                    </a:ext>
                  </a:extLst>
                </p14:cNvPr>
                <p14:cNvContentPartPr/>
                <p14:nvPr/>
              </p14:nvContentPartPr>
              <p14:xfrm>
                <a:off x="4665207" y="5729302"/>
                <a:ext cx="50040" cy="468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E5A854C-9B57-421B-31E9-8ED2706A729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656207" y="5720302"/>
                  <a:ext cx="67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6380DAF-3E21-946E-6EF1-6DF4ED1934F8}"/>
                    </a:ext>
                  </a:extLst>
                </p14:cNvPr>
                <p14:cNvContentPartPr/>
                <p14:nvPr/>
              </p14:nvContentPartPr>
              <p14:xfrm>
                <a:off x="4733967" y="5767822"/>
                <a:ext cx="295560" cy="1249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6380DAF-3E21-946E-6EF1-6DF4ED1934F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724967" y="5758822"/>
                  <a:ext cx="313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6AC7AE3-61CD-BC62-BBE9-75E24C9237CE}"/>
                    </a:ext>
                  </a:extLst>
                </p14:cNvPr>
                <p14:cNvContentPartPr/>
                <p14:nvPr/>
              </p14:nvContentPartPr>
              <p14:xfrm>
                <a:off x="5041767" y="5743702"/>
                <a:ext cx="149040" cy="2682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6AC7AE3-61CD-BC62-BBE9-75E24C9237C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033127" y="5734702"/>
                  <a:ext cx="1666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327705A-0772-F367-ED64-CB12E116222C}"/>
                    </a:ext>
                  </a:extLst>
                </p14:cNvPr>
                <p14:cNvContentPartPr/>
                <p14:nvPr/>
              </p14:nvContentPartPr>
              <p14:xfrm>
                <a:off x="5238327" y="5559382"/>
                <a:ext cx="355320" cy="2516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327705A-0772-F367-ED64-CB12E116222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229687" y="5550382"/>
                  <a:ext cx="372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363F052-1B9A-63A5-71B3-1E0D725A377B}"/>
                    </a:ext>
                  </a:extLst>
                </p14:cNvPr>
                <p14:cNvContentPartPr/>
                <p14:nvPr/>
              </p14:nvContentPartPr>
              <p14:xfrm>
                <a:off x="5798847" y="5659462"/>
                <a:ext cx="2520" cy="158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363F052-1B9A-63A5-71B3-1E0D725A377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789847" y="5650822"/>
                  <a:ext cx="20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F190B7BD-EAC5-79F5-FA13-14A78FDB33E3}"/>
                    </a:ext>
                  </a:extLst>
                </p14:cNvPr>
                <p14:cNvContentPartPr/>
                <p14:nvPr/>
              </p14:nvContentPartPr>
              <p14:xfrm>
                <a:off x="5793807" y="5529502"/>
                <a:ext cx="100800" cy="2073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F190B7BD-EAC5-79F5-FA13-14A78FDB33E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785167" y="5520862"/>
                  <a:ext cx="118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5C53CAB-DB26-FA53-3834-4E5317F82A27}"/>
                    </a:ext>
                  </a:extLst>
                </p14:cNvPr>
                <p14:cNvContentPartPr/>
                <p14:nvPr/>
              </p14:nvContentPartPr>
              <p14:xfrm>
                <a:off x="5951127" y="5582062"/>
                <a:ext cx="174240" cy="1231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5C53CAB-DB26-FA53-3834-4E5317F82A2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942127" y="5573422"/>
                  <a:ext cx="191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D55432F-DEFD-0B85-7C75-F3B0135C760B}"/>
                    </a:ext>
                  </a:extLst>
                </p14:cNvPr>
                <p14:cNvContentPartPr/>
                <p14:nvPr/>
              </p14:nvContentPartPr>
              <p14:xfrm>
                <a:off x="6110607" y="5433022"/>
                <a:ext cx="14760" cy="133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D55432F-DEFD-0B85-7C75-F3B0135C760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101607" y="5424382"/>
                  <a:ext cx="32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344A167-2A6B-1B07-13EF-B98A5C0F74B0}"/>
                    </a:ext>
                  </a:extLst>
                </p14:cNvPr>
                <p14:cNvContentPartPr/>
                <p14:nvPr/>
              </p14:nvContentPartPr>
              <p14:xfrm>
                <a:off x="6288087" y="5490622"/>
                <a:ext cx="232560" cy="2253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344A167-2A6B-1B07-13EF-B98A5C0F74B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279447" y="5481622"/>
                  <a:ext cx="250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DDA5BF9-3FE9-9638-9C71-A680BA03709A}"/>
                    </a:ext>
                  </a:extLst>
                </p14:cNvPr>
                <p14:cNvContentPartPr/>
                <p14:nvPr/>
              </p14:nvContentPartPr>
              <p14:xfrm>
                <a:off x="6551247" y="5414302"/>
                <a:ext cx="340200" cy="2894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DDA5BF9-3FE9-9638-9C71-A680BA03709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542247" y="5405302"/>
                  <a:ext cx="3578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901A4CA-E61A-B420-9A09-5A40894D6377}"/>
                    </a:ext>
                  </a:extLst>
                </p14:cNvPr>
                <p14:cNvContentPartPr/>
                <p14:nvPr/>
              </p14:nvContentPartPr>
              <p14:xfrm>
                <a:off x="6927807" y="5385502"/>
                <a:ext cx="115200" cy="3096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901A4CA-E61A-B420-9A09-5A40894D637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918807" y="5376862"/>
                  <a:ext cx="1328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5ADB06F-CEE0-E812-D1AF-43BBF6C1E7A5}"/>
                    </a:ext>
                  </a:extLst>
                </p14:cNvPr>
                <p14:cNvContentPartPr/>
                <p14:nvPr/>
              </p14:nvContentPartPr>
              <p14:xfrm>
                <a:off x="7086927" y="5592502"/>
                <a:ext cx="200880" cy="1018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5ADB06F-CEE0-E812-D1AF-43BBF6C1E7A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077927" y="5583502"/>
                  <a:ext cx="218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8E438EF-CF52-EFCD-06A0-73FA4601A313}"/>
                    </a:ext>
                  </a:extLst>
                </p14:cNvPr>
                <p14:cNvContentPartPr/>
                <p14:nvPr/>
              </p14:nvContentPartPr>
              <p14:xfrm>
                <a:off x="7274487" y="5482702"/>
                <a:ext cx="334080" cy="2390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8E438EF-CF52-EFCD-06A0-73FA4601A31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265487" y="5474062"/>
                  <a:ext cx="351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2E81FAF-F60A-AFCA-39AD-C7F7CF3BF456}"/>
                    </a:ext>
                  </a:extLst>
                </p14:cNvPr>
                <p14:cNvContentPartPr/>
                <p14:nvPr/>
              </p14:nvContentPartPr>
              <p14:xfrm>
                <a:off x="6252807" y="3431062"/>
                <a:ext cx="21960" cy="1933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2E81FAF-F60A-AFCA-39AD-C7F7CF3BF45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244167" y="3422422"/>
                  <a:ext cx="39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A360D18-F4C9-D6D0-9629-7DDAA5DC30F6}"/>
                    </a:ext>
                  </a:extLst>
                </p14:cNvPr>
                <p14:cNvContentPartPr/>
                <p14:nvPr/>
              </p14:nvContentPartPr>
              <p14:xfrm>
                <a:off x="6197367" y="3415582"/>
                <a:ext cx="119880" cy="2793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A360D18-F4C9-D6D0-9629-7DDAA5DC30F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188727" y="3406582"/>
                  <a:ext cx="137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F0BB70C-5D78-EE61-DA97-DEAA5B82C559}"/>
                    </a:ext>
                  </a:extLst>
                </p14:cNvPr>
                <p14:cNvContentPartPr/>
                <p14:nvPr/>
              </p14:nvContentPartPr>
              <p14:xfrm>
                <a:off x="6338127" y="3446542"/>
                <a:ext cx="231840" cy="2142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F0BB70C-5D78-EE61-DA97-DEAA5B82C55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329127" y="3437902"/>
                  <a:ext cx="249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D4106106-B870-1A80-6825-A001CE1403FD}"/>
                    </a:ext>
                  </a:extLst>
                </p14:cNvPr>
                <p14:cNvContentPartPr/>
                <p14:nvPr/>
              </p14:nvContentPartPr>
              <p14:xfrm>
                <a:off x="6832047" y="3376702"/>
                <a:ext cx="133920" cy="2494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D4106106-B870-1A80-6825-A001CE1403F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823407" y="3367702"/>
                  <a:ext cx="151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465DFD6-2A7D-8FC3-DE90-F01BA4454D62}"/>
                    </a:ext>
                  </a:extLst>
                </p14:cNvPr>
                <p14:cNvContentPartPr/>
                <p14:nvPr/>
              </p14:nvContentPartPr>
              <p14:xfrm>
                <a:off x="7004487" y="3492262"/>
                <a:ext cx="265680" cy="986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465DFD6-2A7D-8FC3-DE90-F01BA4454D6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995847" y="3483262"/>
                  <a:ext cx="283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38E881B-F57C-590F-3526-469AC2C0A929}"/>
                    </a:ext>
                  </a:extLst>
                </p14:cNvPr>
                <p14:cNvContentPartPr/>
                <p14:nvPr/>
              </p14:nvContentPartPr>
              <p14:xfrm>
                <a:off x="7285647" y="3413422"/>
                <a:ext cx="453960" cy="1767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38E881B-F57C-590F-3526-469AC2C0A92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277007" y="3404782"/>
                  <a:ext cx="471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1F5433F-4907-F85C-FCAF-4E96747D34AA}"/>
                    </a:ext>
                  </a:extLst>
                </p14:cNvPr>
                <p14:cNvContentPartPr/>
                <p14:nvPr/>
              </p14:nvContentPartPr>
              <p14:xfrm>
                <a:off x="7901607" y="3352582"/>
                <a:ext cx="180360" cy="1735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1F5433F-4907-F85C-FCAF-4E96747D34A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892607" y="3343582"/>
                  <a:ext cx="198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712E487-9362-2278-F35A-3EAA18B62C29}"/>
                    </a:ext>
                  </a:extLst>
                </p14:cNvPr>
                <p14:cNvContentPartPr/>
                <p14:nvPr/>
              </p14:nvContentPartPr>
              <p14:xfrm>
                <a:off x="8006727" y="3496222"/>
                <a:ext cx="77760" cy="540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712E487-9362-2278-F35A-3EAA18B62C2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997727" y="3487222"/>
                  <a:ext cx="95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4162EB8-0FD8-5488-1B08-6854477ABCE1}"/>
                    </a:ext>
                  </a:extLst>
                </p14:cNvPr>
                <p14:cNvContentPartPr/>
                <p14:nvPr/>
              </p14:nvContentPartPr>
              <p14:xfrm>
                <a:off x="8065767" y="3494422"/>
                <a:ext cx="268920" cy="468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4162EB8-0FD8-5488-1B08-6854477ABCE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056767" y="3485782"/>
                  <a:ext cx="286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AFE1136C-5970-C236-A57A-3F94213467BD}"/>
                    </a:ext>
                  </a:extLst>
                </p14:cNvPr>
                <p14:cNvContentPartPr/>
                <p14:nvPr/>
              </p14:nvContentPartPr>
              <p14:xfrm>
                <a:off x="8437647" y="3447622"/>
                <a:ext cx="114120" cy="853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AFE1136C-5970-C236-A57A-3F94213467B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429007" y="3438622"/>
                  <a:ext cx="131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73C39CD-7971-4EFC-D5E7-254A4DA3C32B}"/>
                    </a:ext>
                  </a:extLst>
                </p14:cNvPr>
                <p14:cNvContentPartPr/>
                <p14:nvPr/>
              </p14:nvContentPartPr>
              <p14:xfrm>
                <a:off x="8608287" y="3461302"/>
                <a:ext cx="179280" cy="550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73C39CD-7971-4EFC-D5E7-254A4DA3C32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599647" y="3452302"/>
                  <a:ext cx="196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2984EA3-CFCE-CD3A-130A-161895180E55}"/>
                    </a:ext>
                  </a:extLst>
                </p14:cNvPr>
                <p14:cNvContentPartPr/>
                <p14:nvPr/>
              </p14:nvContentPartPr>
              <p14:xfrm>
                <a:off x="8206887" y="3263662"/>
                <a:ext cx="182520" cy="252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2984EA3-CFCE-CD3A-130A-161895180E5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197887" y="3254662"/>
                  <a:ext cx="200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F7C7287-5FBE-4495-D51C-C29041EBCA55}"/>
                    </a:ext>
                  </a:extLst>
                </p14:cNvPr>
                <p14:cNvContentPartPr/>
                <p14:nvPr/>
              </p14:nvContentPartPr>
              <p14:xfrm>
                <a:off x="6230127" y="3783502"/>
                <a:ext cx="128880" cy="2854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F7C7287-5FBE-4495-D51C-C29041EBCA5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221127" y="3774502"/>
                  <a:ext cx="1465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1A84999-60CF-072A-ECFE-893C5D30FC8F}"/>
                    </a:ext>
                  </a:extLst>
                </p14:cNvPr>
                <p14:cNvContentPartPr/>
                <p14:nvPr/>
              </p14:nvContentPartPr>
              <p14:xfrm>
                <a:off x="6395727" y="3916342"/>
                <a:ext cx="218880" cy="1188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1A84999-60CF-072A-ECFE-893C5D30FC8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386727" y="3907342"/>
                  <a:ext cx="236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982B20C-1D27-402F-0DCD-3CD870AD6D59}"/>
                    </a:ext>
                  </a:extLst>
                </p14:cNvPr>
                <p14:cNvContentPartPr/>
                <p14:nvPr/>
              </p14:nvContentPartPr>
              <p14:xfrm>
                <a:off x="6682647" y="3875662"/>
                <a:ext cx="288360" cy="1166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982B20C-1D27-402F-0DCD-3CD870AD6D5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674007" y="3866662"/>
                  <a:ext cx="306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719700A-9200-B2D3-73B7-032E7B4ACC37}"/>
                    </a:ext>
                  </a:extLst>
                </p14:cNvPr>
                <p14:cNvContentPartPr/>
                <p14:nvPr/>
              </p14:nvContentPartPr>
              <p14:xfrm>
                <a:off x="7034007" y="3782062"/>
                <a:ext cx="290160" cy="2134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719700A-9200-B2D3-73B7-032E7B4ACC3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025367" y="3773062"/>
                  <a:ext cx="307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3BC3123-D199-80CE-C1FB-3798B310B9D3}"/>
                    </a:ext>
                  </a:extLst>
                </p14:cNvPr>
                <p14:cNvContentPartPr/>
                <p14:nvPr/>
              </p14:nvContentPartPr>
              <p14:xfrm>
                <a:off x="7327047" y="3814102"/>
                <a:ext cx="40680" cy="435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3BC3123-D199-80CE-C1FB-3798B310B9D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318407" y="3805102"/>
                  <a:ext cx="58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14CC93C-6D70-E0D4-3BC4-4D34841FBD2B}"/>
                    </a:ext>
                  </a:extLst>
                </p14:cNvPr>
                <p14:cNvContentPartPr/>
                <p14:nvPr/>
              </p14:nvContentPartPr>
              <p14:xfrm>
                <a:off x="7355127" y="3883942"/>
                <a:ext cx="312120" cy="7884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14CC93C-6D70-E0D4-3BC4-4D34841FBD2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346487" y="3874942"/>
                  <a:ext cx="329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AA06AFA-30F3-2350-1FC5-081F60CBCD50}"/>
                    </a:ext>
                  </a:extLst>
                </p14:cNvPr>
                <p14:cNvContentPartPr/>
                <p14:nvPr/>
              </p14:nvContentPartPr>
              <p14:xfrm>
                <a:off x="7837887" y="3846862"/>
                <a:ext cx="272520" cy="856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AA06AFA-30F3-2350-1FC5-081F60CBCD5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828887" y="3837862"/>
                  <a:ext cx="290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28AAE41-D35B-708D-9222-024AD72F1EB0}"/>
                    </a:ext>
                  </a:extLst>
                </p14:cNvPr>
                <p14:cNvContentPartPr/>
                <p14:nvPr/>
              </p14:nvContentPartPr>
              <p14:xfrm>
                <a:off x="8165487" y="3739582"/>
                <a:ext cx="213840" cy="1879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28AAE41-D35B-708D-9222-024AD72F1EB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156847" y="3730942"/>
                  <a:ext cx="231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BF72121-33B8-634E-B3F3-5C3956B9F58E}"/>
                    </a:ext>
                  </a:extLst>
                </p14:cNvPr>
                <p14:cNvContentPartPr/>
                <p14:nvPr/>
              </p14:nvContentPartPr>
              <p14:xfrm>
                <a:off x="6355047" y="4126222"/>
                <a:ext cx="198360" cy="2192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BF72121-33B8-634E-B3F3-5C3956B9F58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346047" y="4117222"/>
                  <a:ext cx="216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89CC439F-04F1-38EC-F4E8-2153B34A9804}"/>
                    </a:ext>
                  </a:extLst>
                </p14:cNvPr>
                <p14:cNvContentPartPr/>
                <p14:nvPr/>
              </p14:nvContentPartPr>
              <p14:xfrm>
                <a:off x="6497967" y="4256902"/>
                <a:ext cx="77760" cy="525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89CC439F-04F1-38EC-F4E8-2153B34A980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488967" y="4247902"/>
                  <a:ext cx="95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C692D7F-B93C-E66B-A110-2713AA4DBEDF}"/>
                    </a:ext>
                  </a:extLst>
                </p14:cNvPr>
                <p14:cNvContentPartPr/>
                <p14:nvPr/>
              </p14:nvContentPartPr>
              <p14:xfrm>
                <a:off x="6576447" y="4237822"/>
                <a:ext cx="200160" cy="1000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C692D7F-B93C-E66B-A110-2713AA4DBED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567447" y="4228822"/>
                  <a:ext cx="217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D44F4F15-776C-19FA-A15B-D3E339352D97}"/>
                    </a:ext>
                  </a:extLst>
                </p14:cNvPr>
                <p14:cNvContentPartPr/>
                <p14:nvPr/>
              </p14:nvContentPartPr>
              <p14:xfrm>
                <a:off x="6815127" y="4230262"/>
                <a:ext cx="128880" cy="1285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D44F4F15-776C-19FA-A15B-D3E339352D9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806487" y="4221622"/>
                  <a:ext cx="146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52B09FC-85A3-370E-230C-D7E21447267B}"/>
                    </a:ext>
                  </a:extLst>
                </p14:cNvPr>
                <p14:cNvContentPartPr/>
                <p14:nvPr/>
              </p14:nvContentPartPr>
              <p14:xfrm>
                <a:off x="6963807" y="4252222"/>
                <a:ext cx="345600" cy="986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52B09FC-85A3-370E-230C-D7E21447267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955167" y="4243222"/>
                  <a:ext cx="363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625EB5A-CD21-7770-4191-88772E212622}"/>
                    </a:ext>
                  </a:extLst>
                </p14:cNvPr>
                <p14:cNvContentPartPr/>
                <p14:nvPr/>
              </p14:nvContentPartPr>
              <p14:xfrm>
                <a:off x="7396887" y="4227382"/>
                <a:ext cx="135000" cy="19548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625EB5A-CD21-7770-4191-88772E21262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388247" y="4218382"/>
                  <a:ext cx="152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F8664FF-1A89-17D2-D797-351A0AB37AC4}"/>
                    </a:ext>
                  </a:extLst>
                </p14:cNvPr>
                <p14:cNvContentPartPr/>
                <p14:nvPr/>
              </p14:nvContentPartPr>
              <p14:xfrm>
                <a:off x="7602447" y="4215862"/>
                <a:ext cx="289800" cy="925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F8664FF-1A89-17D2-D797-351A0AB37AC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593447" y="4207222"/>
                  <a:ext cx="307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B6EE775-000A-1EC9-8E61-BE68417F9935}"/>
                    </a:ext>
                  </a:extLst>
                </p14:cNvPr>
                <p14:cNvContentPartPr/>
                <p14:nvPr/>
              </p14:nvContentPartPr>
              <p14:xfrm>
                <a:off x="7939047" y="4084102"/>
                <a:ext cx="165960" cy="2160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B6EE775-000A-1EC9-8E61-BE68417F993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930407" y="4075462"/>
                  <a:ext cx="183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473EB71-7452-C1E1-E8ED-6C0F6966A499}"/>
                    </a:ext>
                  </a:extLst>
                </p14:cNvPr>
                <p14:cNvContentPartPr/>
                <p14:nvPr/>
              </p14:nvContentPartPr>
              <p14:xfrm>
                <a:off x="6569247" y="4531582"/>
                <a:ext cx="339840" cy="1123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473EB71-7452-C1E1-E8ED-6C0F6966A49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560247" y="4522942"/>
                  <a:ext cx="357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E6A9C59-5F83-3C51-2FB6-DD9E03C64CD1}"/>
                    </a:ext>
                  </a:extLst>
                </p14:cNvPr>
                <p14:cNvContentPartPr/>
                <p14:nvPr/>
              </p14:nvContentPartPr>
              <p14:xfrm>
                <a:off x="6928527" y="4520422"/>
                <a:ext cx="104400" cy="1177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E6A9C59-5F83-3C51-2FB6-DD9E03C64CD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919887" y="4511422"/>
                  <a:ext cx="122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428C0DBD-8E9C-20D1-1751-CE553D1F31BD}"/>
                    </a:ext>
                  </a:extLst>
                </p14:cNvPr>
                <p14:cNvContentPartPr/>
                <p14:nvPr/>
              </p14:nvContentPartPr>
              <p14:xfrm>
                <a:off x="7083327" y="4552102"/>
                <a:ext cx="306360" cy="748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428C0DBD-8E9C-20D1-1751-CE553D1F31B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074687" y="4543102"/>
                  <a:ext cx="324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47C92FC-1BB1-7D19-A4CF-CA5CA09DFB72}"/>
                    </a:ext>
                  </a:extLst>
                </p14:cNvPr>
                <p14:cNvContentPartPr/>
                <p14:nvPr/>
              </p14:nvContentPartPr>
              <p14:xfrm>
                <a:off x="7354047" y="4526542"/>
                <a:ext cx="27720" cy="133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47C92FC-1BB1-7D19-A4CF-CA5CA09DFB7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345047" y="4517902"/>
                  <a:ext cx="45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BEB1DD4-9BE3-7C39-11EF-D8197B43C5F9}"/>
                    </a:ext>
                  </a:extLst>
                </p14:cNvPr>
                <p14:cNvContentPartPr/>
                <p14:nvPr/>
              </p14:nvContentPartPr>
              <p14:xfrm>
                <a:off x="7430367" y="4552462"/>
                <a:ext cx="254160" cy="698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BEB1DD4-9BE3-7C39-11EF-D8197B43C5F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421367" y="4543822"/>
                  <a:ext cx="271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F15849C-2033-0064-D1E8-547F9A4C7E11}"/>
                    </a:ext>
                  </a:extLst>
                </p14:cNvPr>
                <p14:cNvContentPartPr/>
                <p14:nvPr/>
              </p14:nvContentPartPr>
              <p14:xfrm>
                <a:off x="7726287" y="4465702"/>
                <a:ext cx="322200" cy="1429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F15849C-2033-0064-D1E8-547F9A4C7E1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717287" y="4456702"/>
                  <a:ext cx="339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DADFE782-A44B-53BF-D969-05FA14279867}"/>
                    </a:ext>
                  </a:extLst>
                </p14:cNvPr>
                <p14:cNvContentPartPr/>
                <p14:nvPr/>
              </p14:nvContentPartPr>
              <p14:xfrm>
                <a:off x="8105727" y="4373182"/>
                <a:ext cx="232560" cy="3106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DADFE782-A44B-53BF-D969-05FA1427986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097087" y="4364542"/>
                  <a:ext cx="250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BE5C446-52CC-9BA0-15B1-0D3BF02AA4CA}"/>
                    </a:ext>
                  </a:extLst>
                </p14:cNvPr>
                <p14:cNvContentPartPr/>
                <p14:nvPr/>
              </p14:nvContentPartPr>
              <p14:xfrm>
                <a:off x="8347287" y="4387222"/>
                <a:ext cx="87840" cy="1918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BE5C446-52CC-9BA0-15B1-0D3BF02AA4C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338647" y="4378582"/>
                  <a:ext cx="105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020455B-F7A1-53C7-03E9-A984B31B3681}"/>
                    </a:ext>
                  </a:extLst>
                </p14:cNvPr>
                <p14:cNvContentPartPr/>
                <p14:nvPr/>
              </p14:nvContentPartPr>
              <p14:xfrm>
                <a:off x="8471127" y="4443022"/>
                <a:ext cx="178560" cy="1692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020455B-F7A1-53C7-03E9-A984B31B368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462127" y="4434022"/>
                  <a:ext cx="196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89B0D88-1361-D507-EC44-169F3A85DBE7}"/>
                    </a:ext>
                  </a:extLst>
                </p14:cNvPr>
                <p14:cNvContentPartPr/>
                <p14:nvPr/>
              </p14:nvContentPartPr>
              <p14:xfrm>
                <a:off x="4658367" y="2897182"/>
                <a:ext cx="73800" cy="16808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89B0D88-1361-D507-EC44-169F3A85DBE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649367" y="2888182"/>
                  <a:ext cx="91440" cy="16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AF1FF4B-C7CA-B9CA-F0A9-A3B7DB3B267B}"/>
                    </a:ext>
                  </a:extLst>
                </p14:cNvPr>
                <p14:cNvContentPartPr/>
                <p14:nvPr/>
              </p14:nvContentPartPr>
              <p14:xfrm>
                <a:off x="4631007" y="4380742"/>
                <a:ext cx="171720" cy="2152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AF1FF4B-C7CA-B9CA-F0A9-A3B7DB3B267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622367" y="4371742"/>
                  <a:ext cx="189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D591BB8-BB08-6C38-9A0F-3EC2C4AB8C0F}"/>
                    </a:ext>
                  </a:extLst>
                </p14:cNvPr>
                <p14:cNvContentPartPr/>
                <p14:nvPr/>
              </p14:nvContentPartPr>
              <p14:xfrm>
                <a:off x="4485567" y="2106262"/>
                <a:ext cx="15120" cy="1429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D591BB8-BB08-6C38-9A0F-3EC2C4AB8C0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476927" y="2097622"/>
                  <a:ext cx="32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397E941-4847-5F32-7B42-13BDDB2098DD}"/>
                    </a:ext>
                  </a:extLst>
                </p14:cNvPr>
                <p14:cNvContentPartPr/>
                <p14:nvPr/>
              </p14:nvContentPartPr>
              <p14:xfrm>
                <a:off x="4486287" y="2064502"/>
                <a:ext cx="127800" cy="748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397E941-4847-5F32-7B42-13BDDB2098D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477287" y="2055502"/>
                  <a:ext cx="145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E972130-49AB-948C-2780-17277A0C4E17}"/>
                    </a:ext>
                  </a:extLst>
                </p14:cNvPr>
                <p14:cNvContentPartPr/>
                <p14:nvPr/>
              </p14:nvContentPartPr>
              <p14:xfrm>
                <a:off x="4516527" y="2217502"/>
                <a:ext cx="87480" cy="471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E972130-49AB-948C-2780-17277A0C4E1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507887" y="2208862"/>
                  <a:ext cx="105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7412162-850C-9A7E-3CA6-E869710FAB01}"/>
                    </a:ext>
                  </a:extLst>
                </p14:cNvPr>
                <p14:cNvContentPartPr/>
                <p14:nvPr/>
              </p14:nvContentPartPr>
              <p14:xfrm>
                <a:off x="4645047" y="2019142"/>
                <a:ext cx="250560" cy="1796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7412162-850C-9A7E-3CA6-E869710FAB0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636407" y="2010142"/>
                  <a:ext cx="268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EDDF576-D150-A9C0-888F-317FD2B50B17}"/>
                    </a:ext>
                  </a:extLst>
                </p14:cNvPr>
                <p14:cNvContentPartPr/>
                <p14:nvPr/>
              </p14:nvContentPartPr>
              <p14:xfrm>
                <a:off x="4931607" y="1911862"/>
                <a:ext cx="165600" cy="2347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EDDF576-D150-A9C0-888F-317FD2B50B1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922607" y="1902862"/>
                  <a:ext cx="183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88F2AD7-37DD-63FE-08D6-878BE02624BF}"/>
                    </a:ext>
                  </a:extLst>
                </p14:cNvPr>
                <p14:cNvContentPartPr/>
                <p14:nvPr/>
              </p14:nvContentPartPr>
              <p14:xfrm>
                <a:off x="5107287" y="2011942"/>
                <a:ext cx="481320" cy="1018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88F2AD7-37DD-63FE-08D6-878BE02624B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098647" y="2003302"/>
                  <a:ext cx="498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67D2FC7-4DE2-70A2-3423-FC9AED29C454}"/>
                    </a:ext>
                  </a:extLst>
                </p14:cNvPr>
                <p14:cNvContentPartPr/>
                <p14:nvPr/>
              </p14:nvContentPartPr>
              <p14:xfrm>
                <a:off x="5633247" y="1957582"/>
                <a:ext cx="62640" cy="1263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67D2FC7-4DE2-70A2-3423-FC9AED29C45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624247" y="1948942"/>
                  <a:ext cx="80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125FF72-B168-FAD8-858A-02108B7D37CB}"/>
                    </a:ext>
                  </a:extLst>
                </p14:cNvPr>
                <p14:cNvContentPartPr/>
                <p14:nvPr/>
              </p14:nvContentPartPr>
              <p14:xfrm>
                <a:off x="5778327" y="1907182"/>
                <a:ext cx="293040" cy="2613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125FF72-B168-FAD8-858A-02108B7D37C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769687" y="1898542"/>
                  <a:ext cx="310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0D8B652-8556-FD7D-3ED8-F4AACB3AE151}"/>
                    </a:ext>
                  </a:extLst>
                </p14:cNvPr>
                <p14:cNvContentPartPr/>
                <p14:nvPr/>
              </p14:nvContentPartPr>
              <p14:xfrm>
                <a:off x="6082527" y="1907542"/>
                <a:ext cx="132120" cy="658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0D8B652-8556-FD7D-3ED8-F4AACB3AE15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073527" y="1898542"/>
                  <a:ext cx="149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36B001F-DA06-43FC-0D80-40B7EB39841B}"/>
                    </a:ext>
                  </a:extLst>
                </p14:cNvPr>
                <p14:cNvContentPartPr/>
                <p14:nvPr/>
              </p14:nvContentPartPr>
              <p14:xfrm>
                <a:off x="6237327" y="1825822"/>
                <a:ext cx="97200" cy="1342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36B001F-DA06-43FC-0D80-40B7EB39841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228687" y="1817182"/>
                  <a:ext cx="114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20A2E4D-B6CA-81B0-ECFE-157C2E66CF3E}"/>
                    </a:ext>
                  </a:extLst>
                </p14:cNvPr>
                <p14:cNvContentPartPr/>
                <p14:nvPr/>
              </p14:nvContentPartPr>
              <p14:xfrm>
                <a:off x="6366927" y="1847422"/>
                <a:ext cx="101520" cy="1238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20A2E4D-B6CA-81B0-ECFE-157C2E66CF3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357927" y="1838422"/>
                  <a:ext cx="119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2D64FE4-FC7F-93EF-BA1B-42C38034831D}"/>
                    </a:ext>
                  </a:extLst>
                </p14:cNvPr>
                <p14:cNvContentPartPr/>
                <p14:nvPr/>
              </p14:nvContentPartPr>
              <p14:xfrm>
                <a:off x="4718127" y="2326942"/>
                <a:ext cx="131040" cy="2264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2D64FE4-FC7F-93EF-BA1B-42C38034831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709487" y="2318302"/>
                  <a:ext cx="148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2922DABF-3DFD-E4D1-4409-E33FC2B1DAE4}"/>
                    </a:ext>
                  </a:extLst>
                </p14:cNvPr>
                <p14:cNvContentPartPr/>
                <p14:nvPr/>
              </p14:nvContentPartPr>
              <p14:xfrm>
                <a:off x="4896327" y="2357902"/>
                <a:ext cx="247680" cy="1324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2922DABF-3DFD-E4D1-4409-E33FC2B1DAE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887687" y="2348902"/>
                  <a:ext cx="265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8A25D83-70D8-A175-B729-F61C54F73A73}"/>
                    </a:ext>
                  </a:extLst>
                </p14:cNvPr>
                <p14:cNvContentPartPr/>
                <p14:nvPr/>
              </p14:nvContentPartPr>
              <p14:xfrm>
                <a:off x="5092887" y="2272222"/>
                <a:ext cx="18360" cy="39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8A25D83-70D8-A175-B729-F61C54F73A7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084247" y="2263582"/>
                  <a:ext cx="36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3610570-84FA-90EC-81A6-B87F2992BF52}"/>
                    </a:ext>
                  </a:extLst>
                </p14:cNvPr>
                <p14:cNvContentPartPr/>
                <p14:nvPr/>
              </p14:nvContentPartPr>
              <p14:xfrm>
                <a:off x="4720647" y="2638702"/>
                <a:ext cx="215640" cy="2325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3610570-84FA-90EC-81A6-B87F2992BF5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712007" y="2629702"/>
                  <a:ext cx="2332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353C77A0-1795-442B-240E-F0A4AF065AE1}"/>
                    </a:ext>
                  </a:extLst>
                </p14:cNvPr>
                <p14:cNvContentPartPr/>
                <p14:nvPr/>
              </p14:nvContentPartPr>
              <p14:xfrm>
                <a:off x="5001087" y="2555182"/>
                <a:ext cx="334800" cy="2138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353C77A0-1795-442B-240E-F0A4AF065AE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992087" y="2546182"/>
                  <a:ext cx="352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C29C9AE1-786E-81A9-3504-1617C19809C1}"/>
                    </a:ext>
                  </a:extLst>
                </p14:cNvPr>
                <p14:cNvContentPartPr/>
                <p14:nvPr/>
              </p14:nvContentPartPr>
              <p14:xfrm>
                <a:off x="5315007" y="2504062"/>
                <a:ext cx="322560" cy="2055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C29C9AE1-786E-81A9-3504-1617C19809C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306007" y="2495422"/>
                  <a:ext cx="340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457A13C0-C7BB-7A09-21B3-CB4A5D4ADCBB}"/>
                    </a:ext>
                  </a:extLst>
                </p14:cNvPr>
                <p14:cNvContentPartPr/>
                <p14:nvPr/>
              </p14:nvContentPartPr>
              <p14:xfrm>
                <a:off x="5655927" y="2496142"/>
                <a:ext cx="106560" cy="1749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457A13C0-C7BB-7A09-21B3-CB4A5D4ADCB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646927" y="2487142"/>
                  <a:ext cx="124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3C5B844-84DB-41B1-9879-9C7A6E628332}"/>
                    </a:ext>
                  </a:extLst>
                </p14:cNvPr>
                <p14:cNvContentPartPr/>
                <p14:nvPr/>
              </p14:nvContentPartPr>
              <p14:xfrm>
                <a:off x="5801727" y="2415502"/>
                <a:ext cx="234000" cy="2307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3C5B844-84DB-41B1-9879-9C7A6E62833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793087" y="2406502"/>
                  <a:ext cx="251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9D923395-9F5E-DECA-ED80-CD05A34FC395}"/>
                    </a:ext>
                  </a:extLst>
                </p14:cNvPr>
                <p14:cNvContentPartPr/>
                <p14:nvPr/>
              </p14:nvContentPartPr>
              <p14:xfrm>
                <a:off x="3991287" y="4582342"/>
                <a:ext cx="605160" cy="5061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9D923395-9F5E-DECA-ED80-CD05A34FC39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982647" y="4573342"/>
                  <a:ext cx="6228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D8954A9-46A9-C201-0112-F4F4DC5D4052}"/>
                    </a:ext>
                  </a:extLst>
                </p14:cNvPr>
                <p14:cNvContentPartPr/>
                <p14:nvPr/>
              </p14:nvContentPartPr>
              <p14:xfrm>
                <a:off x="3711207" y="4333222"/>
                <a:ext cx="648360" cy="5122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D8954A9-46A9-C201-0112-F4F4DC5D405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702207" y="4324222"/>
                  <a:ext cx="6660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D75AE53-A364-AA94-51E6-A2D77679360C}"/>
                    </a:ext>
                  </a:extLst>
                </p14:cNvPr>
                <p14:cNvContentPartPr/>
                <p14:nvPr/>
              </p14:nvContentPartPr>
              <p14:xfrm>
                <a:off x="3340047" y="3902302"/>
                <a:ext cx="671400" cy="6652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D75AE53-A364-AA94-51E6-A2D77679360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331407" y="3893302"/>
                  <a:ext cx="68904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3917E42D-9D4E-0F1C-5C2B-DBE8BBBCB311}"/>
                    </a:ext>
                  </a:extLst>
                </p14:cNvPr>
                <p14:cNvContentPartPr/>
                <p14:nvPr/>
              </p14:nvContentPartPr>
              <p14:xfrm>
                <a:off x="3066807" y="3715462"/>
                <a:ext cx="928080" cy="6753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3917E42D-9D4E-0F1C-5C2B-DBE8BBBCB31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057807" y="3706822"/>
                  <a:ext cx="94572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C0ACB047-A2DE-D086-6C1D-9285981762C9}"/>
                    </a:ext>
                  </a:extLst>
                </p14:cNvPr>
                <p14:cNvContentPartPr/>
                <p14:nvPr/>
              </p14:nvContentPartPr>
              <p14:xfrm>
                <a:off x="2618607" y="3292462"/>
                <a:ext cx="1094760" cy="8946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C0ACB047-A2DE-D086-6C1D-9285981762C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609967" y="3283462"/>
                  <a:ext cx="1112400" cy="9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DA3A71D6-495F-59C6-7BA8-682B1015F997}"/>
                    </a:ext>
                  </a:extLst>
                </p14:cNvPr>
                <p14:cNvContentPartPr/>
                <p14:nvPr/>
              </p14:nvContentPartPr>
              <p14:xfrm>
                <a:off x="2543007" y="3056662"/>
                <a:ext cx="1049760" cy="8611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DA3A71D6-495F-59C6-7BA8-682B1015F99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534007" y="3047662"/>
                  <a:ext cx="106740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88704DF-FBBF-22F0-D91F-C4E66A992388}"/>
                    </a:ext>
                  </a:extLst>
                </p14:cNvPr>
                <p14:cNvContentPartPr/>
                <p14:nvPr/>
              </p14:nvContentPartPr>
              <p14:xfrm>
                <a:off x="2458767" y="2813662"/>
                <a:ext cx="873360" cy="6912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88704DF-FBBF-22F0-D91F-C4E66A99238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450127" y="2804662"/>
                  <a:ext cx="891000" cy="70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9CBA4E4D-6564-5CE7-0123-B5BD995972A4}"/>
                    </a:ext>
                  </a:extLst>
                </p14:cNvPr>
                <p14:cNvContentPartPr/>
                <p14:nvPr/>
              </p14:nvContentPartPr>
              <p14:xfrm>
                <a:off x="1840287" y="2596942"/>
                <a:ext cx="1255680" cy="92628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9CBA4E4D-6564-5CE7-0123-B5BD995972A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831287" y="2587942"/>
                  <a:ext cx="1273320" cy="9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F5601EC7-D680-1E33-8198-D58B931C1E52}"/>
                    </a:ext>
                  </a:extLst>
                </p14:cNvPr>
                <p14:cNvContentPartPr/>
                <p14:nvPr/>
              </p14:nvContentPartPr>
              <p14:xfrm>
                <a:off x="1898967" y="2242342"/>
                <a:ext cx="1092240" cy="9064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F5601EC7-D680-1E33-8198-D58B931C1E5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890327" y="2233702"/>
                  <a:ext cx="1109880" cy="9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9E8E0258-A2B4-3671-1F2B-690FA42275FD}"/>
                    </a:ext>
                  </a:extLst>
                </p14:cNvPr>
                <p14:cNvContentPartPr/>
                <p14:nvPr/>
              </p14:nvContentPartPr>
              <p14:xfrm>
                <a:off x="1544727" y="1920862"/>
                <a:ext cx="1198800" cy="84744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9E8E0258-A2B4-3671-1F2B-690FA42275F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535727" y="1912222"/>
                  <a:ext cx="1216440" cy="86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5CF7DF5B-6E6C-4CCF-8A27-C08229A486D3}"/>
                    </a:ext>
                  </a:extLst>
                </p14:cNvPr>
                <p14:cNvContentPartPr/>
                <p14:nvPr/>
              </p14:nvContentPartPr>
              <p14:xfrm>
                <a:off x="1624647" y="1653022"/>
                <a:ext cx="1025280" cy="7768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5CF7DF5B-6E6C-4CCF-8A27-C08229A486D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615647" y="1644382"/>
                  <a:ext cx="104292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4F18F36-B3B7-1738-CEC5-947023A2E597}"/>
                    </a:ext>
                  </a:extLst>
                </p14:cNvPr>
                <p14:cNvContentPartPr/>
                <p14:nvPr/>
              </p14:nvContentPartPr>
              <p14:xfrm>
                <a:off x="1529967" y="1654102"/>
                <a:ext cx="788760" cy="6688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4F18F36-B3B7-1738-CEC5-947023A2E59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521327" y="1645462"/>
                  <a:ext cx="80640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DDE2CE76-A2E0-569B-490C-99031533F519}"/>
                    </a:ext>
                  </a:extLst>
                </p14:cNvPr>
                <p14:cNvContentPartPr/>
                <p14:nvPr/>
              </p14:nvContentPartPr>
              <p14:xfrm>
                <a:off x="915087" y="4059982"/>
                <a:ext cx="1756800" cy="17038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DDE2CE76-A2E0-569B-490C-99031533F51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06087" y="4051342"/>
                  <a:ext cx="1774440" cy="172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EC4C33A0-317D-4EFB-97A9-1275B610EF0B}"/>
                    </a:ext>
                  </a:extLst>
                </p14:cNvPr>
                <p14:cNvContentPartPr/>
                <p14:nvPr/>
              </p14:nvContentPartPr>
              <p14:xfrm>
                <a:off x="2368407" y="3904102"/>
                <a:ext cx="387360" cy="2602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EC4C33A0-317D-4EFB-97A9-1275B610EF0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359407" y="3895102"/>
                  <a:ext cx="4050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565A202-DAC8-AE5E-F9B1-82124BCE8AE3}"/>
                    </a:ext>
                  </a:extLst>
                </p14:cNvPr>
                <p14:cNvContentPartPr/>
                <p14:nvPr/>
              </p14:nvContentPartPr>
              <p14:xfrm>
                <a:off x="287247" y="5769982"/>
                <a:ext cx="195120" cy="2520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565A202-DAC8-AE5E-F9B1-82124BCE8AE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78607" y="5760982"/>
                  <a:ext cx="2127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E848785-B593-4466-5B80-25CFEF46AC66}"/>
                    </a:ext>
                  </a:extLst>
                </p14:cNvPr>
                <p14:cNvContentPartPr/>
                <p14:nvPr/>
              </p14:nvContentPartPr>
              <p14:xfrm>
                <a:off x="524127" y="5743702"/>
                <a:ext cx="120960" cy="1915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E848785-B593-4466-5B80-25CFEF46AC6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15127" y="5735062"/>
                  <a:ext cx="138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3B98929-375C-B0B0-E628-7325507ECD81}"/>
                    </a:ext>
                  </a:extLst>
                </p14:cNvPr>
                <p14:cNvContentPartPr/>
                <p14:nvPr/>
              </p14:nvContentPartPr>
              <p14:xfrm>
                <a:off x="734367" y="5827582"/>
                <a:ext cx="118440" cy="1130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3B98929-375C-B0B0-E628-7325507ECD8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25727" y="5818582"/>
                  <a:ext cx="136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1AB1D0E-EEB8-FD49-1A12-73443A53A277}"/>
                    </a:ext>
                  </a:extLst>
                </p14:cNvPr>
                <p14:cNvContentPartPr/>
                <p14:nvPr/>
              </p14:nvContentPartPr>
              <p14:xfrm>
                <a:off x="874767" y="5787982"/>
                <a:ext cx="105840" cy="1548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1AB1D0E-EEB8-FD49-1A12-73443A53A27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65767" y="5778982"/>
                  <a:ext cx="123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3056A06-7F05-B26C-42CF-1E47880600A0}"/>
                    </a:ext>
                  </a:extLst>
                </p14:cNvPr>
                <p14:cNvContentPartPr/>
                <p14:nvPr/>
              </p14:nvContentPartPr>
              <p14:xfrm>
                <a:off x="1123527" y="5770342"/>
                <a:ext cx="339840" cy="1072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3056A06-7F05-B26C-42CF-1E47880600A0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114887" y="5761342"/>
                  <a:ext cx="357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78F5D1B3-F222-76E3-A4AE-90E0F133CF22}"/>
                    </a:ext>
                  </a:extLst>
                </p14:cNvPr>
                <p14:cNvContentPartPr/>
                <p14:nvPr/>
              </p14:nvContentPartPr>
              <p14:xfrm>
                <a:off x="1523847" y="5556502"/>
                <a:ext cx="43920" cy="2682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78F5D1B3-F222-76E3-A4AE-90E0F133CF22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515207" y="5547502"/>
                  <a:ext cx="615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F05276D0-0901-C2B1-3DD9-C9BA51598A01}"/>
                    </a:ext>
                  </a:extLst>
                </p14:cNvPr>
                <p14:cNvContentPartPr/>
                <p14:nvPr/>
              </p14:nvContentPartPr>
              <p14:xfrm>
                <a:off x="1478487" y="5689702"/>
                <a:ext cx="88560" cy="385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F05276D0-0901-C2B1-3DD9-C9BA51598A0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469487" y="5680702"/>
                  <a:ext cx="106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73549AF9-F485-EA3F-4077-8F7B9DEDD46A}"/>
                    </a:ext>
                  </a:extLst>
                </p14:cNvPr>
                <p14:cNvContentPartPr/>
                <p14:nvPr/>
              </p14:nvContentPartPr>
              <p14:xfrm>
                <a:off x="1664967" y="5622382"/>
                <a:ext cx="218880" cy="1335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73549AF9-F485-EA3F-4077-8F7B9DEDD46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655967" y="5613742"/>
                  <a:ext cx="236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A3E6593-10F4-7BE1-F8AB-2DB095651CF5}"/>
                    </a:ext>
                  </a:extLst>
                </p14:cNvPr>
                <p14:cNvContentPartPr/>
                <p14:nvPr/>
              </p14:nvContentPartPr>
              <p14:xfrm>
                <a:off x="1960527" y="5427982"/>
                <a:ext cx="172440" cy="27252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A3E6593-10F4-7BE1-F8AB-2DB095651CF5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951887" y="5419342"/>
                  <a:ext cx="1900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E8751E7-334E-15DB-4AE8-C2B0977E1972}"/>
                    </a:ext>
                  </a:extLst>
                </p14:cNvPr>
                <p14:cNvContentPartPr/>
                <p14:nvPr/>
              </p14:nvContentPartPr>
              <p14:xfrm>
                <a:off x="2164287" y="5265622"/>
                <a:ext cx="450720" cy="3546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E8751E7-334E-15DB-4AE8-C2B0977E197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155287" y="5256982"/>
                  <a:ext cx="4683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B7765D7-07B4-1FA1-F8B4-6C43C85B485F}"/>
                    </a:ext>
                  </a:extLst>
                </p14:cNvPr>
                <p14:cNvContentPartPr/>
                <p14:nvPr/>
              </p14:nvContentPartPr>
              <p14:xfrm>
                <a:off x="239367" y="6255982"/>
                <a:ext cx="360720" cy="1760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B7765D7-07B4-1FA1-F8B4-6C43C85B485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30367" y="6247342"/>
                  <a:ext cx="378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2C155118-F30E-554D-69C4-630F5FE95020}"/>
                    </a:ext>
                  </a:extLst>
                </p14:cNvPr>
                <p14:cNvContentPartPr/>
                <p14:nvPr/>
              </p14:nvContentPartPr>
              <p14:xfrm>
                <a:off x="753807" y="6100102"/>
                <a:ext cx="194400" cy="2278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2C155118-F30E-554D-69C4-630F5FE9502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45167" y="6091102"/>
                  <a:ext cx="2120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1C9E6213-4126-FCBD-83B8-7872F03593B2}"/>
                    </a:ext>
                  </a:extLst>
                </p14:cNvPr>
                <p14:cNvContentPartPr/>
                <p14:nvPr/>
              </p14:nvContentPartPr>
              <p14:xfrm>
                <a:off x="1037847" y="5992102"/>
                <a:ext cx="274320" cy="3222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1C9E6213-4126-FCBD-83B8-7872F03593B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28847" y="5983462"/>
                  <a:ext cx="291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82B284D-210F-46FC-6211-28B8A4AB7A36}"/>
                    </a:ext>
                  </a:extLst>
                </p14:cNvPr>
                <p14:cNvContentPartPr/>
                <p14:nvPr/>
              </p14:nvContentPartPr>
              <p14:xfrm>
                <a:off x="1120647" y="6032782"/>
                <a:ext cx="22320" cy="2469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82B284D-210F-46FC-6211-28B8A4AB7A36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111647" y="6023782"/>
                  <a:ext cx="399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E5388209-9AFF-7374-B896-9FCCACEEED2E}"/>
                    </a:ext>
                  </a:extLst>
                </p14:cNvPr>
                <p14:cNvContentPartPr/>
                <p14:nvPr/>
              </p14:nvContentPartPr>
              <p14:xfrm>
                <a:off x="1315407" y="6028102"/>
                <a:ext cx="156240" cy="1904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E5388209-9AFF-7374-B896-9FCCACEEED2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306407" y="6019462"/>
                  <a:ext cx="173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97E67D01-F589-1134-FDA1-F8E1C5F7B16B}"/>
                    </a:ext>
                  </a:extLst>
                </p14:cNvPr>
                <p14:cNvContentPartPr/>
                <p14:nvPr/>
              </p14:nvContentPartPr>
              <p14:xfrm>
                <a:off x="1527807" y="6083182"/>
                <a:ext cx="113040" cy="1083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97E67D01-F589-1134-FDA1-F8E1C5F7B16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518807" y="6074542"/>
                  <a:ext cx="130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F9499005-D254-371B-2381-4C3B00DFCFE5}"/>
                    </a:ext>
                  </a:extLst>
                </p14:cNvPr>
                <p14:cNvContentPartPr/>
                <p14:nvPr/>
              </p14:nvContentPartPr>
              <p14:xfrm>
                <a:off x="1733007" y="5961142"/>
                <a:ext cx="239040" cy="1454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F9499005-D254-371B-2381-4C3B00DFCFE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724367" y="5952142"/>
                  <a:ext cx="256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B75C79AD-590C-9BE1-A444-A386D3EBE072}"/>
                    </a:ext>
                  </a:extLst>
                </p14:cNvPr>
                <p14:cNvContentPartPr/>
                <p14:nvPr/>
              </p14:nvContentPartPr>
              <p14:xfrm>
                <a:off x="1978527" y="5831902"/>
                <a:ext cx="38520" cy="23760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B75C79AD-590C-9BE1-A444-A386D3EBE07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969527" y="5823262"/>
                  <a:ext cx="561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693305B-744A-B815-CD54-689EEE7B34B9}"/>
                    </a:ext>
                  </a:extLst>
                </p14:cNvPr>
                <p14:cNvContentPartPr/>
                <p14:nvPr/>
              </p14:nvContentPartPr>
              <p14:xfrm>
                <a:off x="2115327" y="5912542"/>
                <a:ext cx="83520" cy="1688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693305B-744A-B815-CD54-689EEE7B34B9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106327" y="5903902"/>
                  <a:ext cx="101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52DDC817-E0EC-9A41-A65B-E92A821A3FF3}"/>
                    </a:ext>
                  </a:extLst>
                </p14:cNvPr>
                <p14:cNvContentPartPr/>
                <p14:nvPr/>
              </p14:nvContentPartPr>
              <p14:xfrm>
                <a:off x="2268327" y="5866822"/>
                <a:ext cx="298800" cy="1317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52DDC817-E0EC-9A41-A65B-E92A821A3FF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259687" y="5858182"/>
                  <a:ext cx="316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B90F13A-F34E-CCF8-3B77-D0887200574E}"/>
                    </a:ext>
                  </a:extLst>
                </p14:cNvPr>
                <p14:cNvContentPartPr/>
                <p14:nvPr/>
              </p14:nvContentPartPr>
              <p14:xfrm>
                <a:off x="2512407" y="5739022"/>
                <a:ext cx="5400" cy="183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B90F13A-F34E-CCF8-3B77-D0887200574E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503767" y="5730382"/>
                  <a:ext cx="23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049C388E-E730-2D27-9C9E-A8BF81B6E041}"/>
                    </a:ext>
                  </a:extLst>
                </p14:cNvPr>
                <p14:cNvContentPartPr/>
                <p14:nvPr/>
              </p14:nvContentPartPr>
              <p14:xfrm>
                <a:off x="2556327" y="5701582"/>
                <a:ext cx="165960" cy="2401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049C388E-E730-2D27-9C9E-A8BF81B6E04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547687" y="5692582"/>
                  <a:ext cx="183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9F25A7D-C651-C601-6D9A-4FA06D4D1301}"/>
                    </a:ext>
                  </a:extLst>
                </p14:cNvPr>
                <p14:cNvContentPartPr/>
                <p14:nvPr/>
              </p14:nvContentPartPr>
              <p14:xfrm>
                <a:off x="2707527" y="5696542"/>
                <a:ext cx="556200" cy="2070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9F25A7D-C651-C601-6D9A-4FA06D4D130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2698527" y="5687542"/>
                  <a:ext cx="573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C4AEFB45-7320-9284-1D2B-A2496592C681}"/>
                    </a:ext>
                  </a:extLst>
                </p14:cNvPr>
                <p14:cNvContentPartPr/>
                <p14:nvPr/>
              </p14:nvContentPartPr>
              <p14:xfrm>
                <a:off x="3330687" y="5634982"/>
                <a:ext cx="55440" cy="8964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C4AEFB45-7320-9284-1D2B-A2496592C681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322047" y="5625982"/>
                  <a:ext cx="73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CF63F1D1-498B-5F88-C2CA-E9A35D1D2953}"/>
                    </a:ext>
                  </a:extLst>
                </p14:cNvPr>
                <p14:cNvContentPartPr/>
                <p14:nvPr/>
              </p14:nvContentPartPr>
              <p14:xfrm>
                <a:off x="3445887" y="5563702"/>
                <a:ext cx="156240" cy="1688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CF63F1D1-498B-5F88-C2CA-E9A35D1D2953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436887" y="5554702"/>
                  <a:ext cx="173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013FE21-05A8-5B5F-0792-885B24FDCEEF}"/>
                    </a:ext>
                  </a:extLst>
                </p14:cNvPr>
                <p14:cNvContentPartPr/>
                <p14:nvPr/>
              </p14:nvContentPartPr>
              <p14:xfrm>
                <a:off x="523407" y="6565942"/>
                <a:ext cx="267480" cy="1627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013FE21-05A8-5B5F-0792-885B24FDCEE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14767" y="6557302"/>
                  <a:ext cx="285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F0595806-7043-49AA-EBC7-496BEA6478BC}"/>
                    </a:ext>
                  </a:extLst>
                </p14:cNvPr>
                <p14:cNvContentPartPr/>
                <p14:nvPr/>
              </p14:nvContentPartPr>
              <p14:xfrm>
                <a:off x="840207" y="6514102"/>
                <a:ext cx="108000" cy="824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F0595806-7043-49AA-EBC7-496BEA6478BC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31567" y="6505102"/>
                  <a:ext cx="125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633AE5F-4A0D-17E4-E955-69FA99BA6C35}"/>
                    </a:ext>
                  </a:extLst>
                </p14:cNvPr>
                <p14:cNvContentPartPr/>
                <p14:nvPr/>
              </p14:nvContentPartPr>
              <p14:xfrm>
                <a:off x="987447" y="6431662"/>
                <a:ext cx="79560" cy="1418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633AE5F-4A0D-17E4-E955-69FA99BA6C3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978447" y="6423022"/>
                  <a:ext cx="97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A16B4821-F88A-6138-BB10-19C368E62583}"/>
                    </a:ext>
                  </a:extLst>
                </p14:cNvPr>
                <p14:cNvContentPartPr/>
                <p14:nvPr/>
              </p14:nvContentPartPr>
              <p14:xfrm>
                <a:off x="1110207" y="6458302"/>
                <a:ext cx="183960" cy="7128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A16B4821-F88A-6138-BB10-19C368E6258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101207" y="6449662"/>
                  <a:ext cx="201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8A8E450D-5808-D2C5-5E68-C5C25C6F09DE}"/>
                    </a:ext>
                  </a:extLst>
                </p14:cNvPr>
                <p14:cNvContentPartPr/>
                <p14:nvPr/>
              </p14:nvContentPartPr>
              <p14:xfrm>
                <a:off x="1472367" y="6309622"/>
                <a:ext cx="98280" cy="1875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8A8E450D-5808-D2C5-5E68-C5C25C6F09DE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463367" y="6300982"/>
                  <a:ext cx="115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9638F30-6FDA-F2A9-DE3F-AC67FA2952BE}"/>
                    </a:ext>
                  </a:extLst>
                </p14:cNvPr>
                <p14:cNvContentPartPr/>
                <p14:nvPr/>
              </p14:nvContentPartPr>
              <p14:xfrm>
                <a:off x="1560567" y="6391342"/>
                <a:ext cx="76680" cy="813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9638F30-6FDA-F2A9-DE3F-AC67FA2952BE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551567" y="6382342"/>
                  <a:ext cx="94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31E0A02C-4D15-5E5A-F61D-DCDDBE55B1EC}"/>
                    </a:ext>
                  </a:extLst>
                </p14:cNvPr>
                <p14:cNvContentPartPr/>
                <p14:nvPr/>
              </p14:nvContentPartPr>
              <p14:xfrm>
                <a:off x="1673607" y="6350662"/>
                <a:ext cx="206640" cy="968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31E0A02C-4D15-5E5A-F61D-DCDDBE55B1EC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664607" y="6342022"/>
                  <a:ext cx="224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D7FFE0FE-D1CD-744F-3346-E132F7E3FDBE}"/>
                    </a:ext>
                  </a:extLst>
                </p14:cNvPr>
                <p14:cNvContentPartPr/>
                <p14:nvPr/>
              </p14:nvContentPartPr>
              <p14:xfrm>
                <a:off x="1938567" y="6345982"/>
                <a:ext cx="98640" cy="885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D7FFE0FE-D1CD-744F-3346-E132F7E3FDBE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929927" y="6336982"/>
                  <a:ext cx="116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C86B585B-0035-25F7-AEC9-06F2B4A4E358}"/>
                    </a:ext>
                  </a:extLst>
                </p14:cNvPr>
                <p14:cNvContentPartPr/>
                <p14:nvPr/>
              </p14:nvContentPartPr>
              <p14:xfrm>
                <a:off x="2081127" y="6275422"/>
                <a:ext cx="213840" cy="1144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C86B585B-0035-25F7-AEC9-06F2B4A4E35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072127" y="6266422"/>
                  <a:ext cx="231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0308DA51-5430-9697-D4B6-0BAEDC64BBD7}"/>
                    </a:ext>
                  </a:extLst>
                </p14:cNvPr>
                <p14:cNvContentPartPr/>
                <p14:nvPr/>
              </p14:nvContentPartPr>
              <p14:xfrm>
                <a:off x="1788087" y="6240142"/>
                <a:ext cx="96840" cy="54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0308DA51-5430-9697-D4B6-0BAEDC64BBD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779087" y="6231142"/>
                  <a:ext cx="114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2A9FDFE0-65A3-BC55-DD2A-6A8B22835A41}"/>
                    </a:ext>
                  </a:extLst>
                </p14:cNvPr>
                <p14:cNvContentPartPr/>
                <p14:nvPr/>
              </p14:nvContentPartPr>
              <p14:xfrm>
                <a:off x="2437167" y="6167422"/>
                <a:ext cx="279360" cy="1396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2A9FDFE0-65A3-BC55-DD2A-6A8B22835A4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428167" y="6158422"/>
                  <a:ext cx="297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2664D60D-7A93-AD9D-6B46-8CB4BCB96576}"/>
                    </a:ext>
                  </a:extLst>
                </p14:cNvPr>
                <p14:cNvContentPartPr/>
                <p14:nvPr/>
              </p14:nvContentPartPr>
              <p14:xfrm>
                <a:off x="2664687" y="6052942"/>
                <a:ext cx="10080" cy="108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2664D60D-7A93-AD9D-6B46-8CB4BCB9657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656047" y="6043942"/>
                  <a:ext cx="27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E669BD5A-DFA2-7A91-60F4-E398327668E7}"/>
                    </a:ext>
                  </a:extLst>
                </p14:cNvPr>
                <p14:cNvContentPartPr/>
                <p14:nvPr/>
              </p14:nvContentPartPr>
              <p14:xfrm>
                <a:off x="2819487" y="6021982"/>
                <a:ext cx="182520" cy="1911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E669BD5A-DFA2-7A91-60F4-E398327668E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2810847" y="6012982"/>
                  <a:ext cx="200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B697F422-3A35-16FC-D6A7-58AA4DB2A3BC}"/>
                    </a:ext>
                  </a:extLst>
                </p14:cNvPr>
                <p14:cNvContentPartPr/>
                <p14:nvPr/>
              </p14:nvContentPartPr>
              <p14:xfrm>
                <a:off x="3008847" y="6016582"/>
                <a:ext cx="176400" cy="1450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B697F422-3A35-16FC-D6A7-58AA4DB2A3BC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999847" y="6007582"/>
                  <a:ext cx="194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FFF1181A-5ED9-BDBA-6588-73D166120894}"/>
                    </a:ext>
                  </a:extLst>
                </p14:cNvPr>
                <p14:cNvContentPartPr/>
                <p14:nvPr/>
              </p14:nvContentPartPr>
              <p14:xfrm>
                <a:off x="3240687" y="5867182"/>
                <a:ext cx="223560" cy="3484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FFF1181A-5ED9-BDBA-6588-73D16612089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232047" y="5858182"/>
                  <a:ext cx="2412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78E581FF-F511-6287-9A23-0321FDEBE1B4}"/>
                    </a:ext>
                  </a:extLst>
                </p14:cNvPr>
                <p14:cNvContentPartPr/>
                <p14:nvPr/>
              </p14:nvContentPartPr>
              <p14:xfrm>
                <a:off x="525927" y="1815382"/>
                <a:ext cx="2529720" cy="13230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78E581FF-F511-6287-9A23-0321FDEBE1B4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17287" y="1806382"/>
                  <a:ext cx="2547360" cy="13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833E694-B5BE-4B36-811F-732C9B2A79BB}"/>
                    </a:ext>
                  </a:extLst>
                </p14:cNvPr>
                <p14:cNvContentPartPr/>
                <p14:nvPr/>
              </p14:nvContentPartPr>
              <p14:xfrm>
                <a:off x="142887" y="984862"/>
                <a:ext cx="148680" cy="24372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833E694-B5BE-4B36-811F-732C9B2A79BB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33887" y="975862"/>
                  <a:ext cx="1663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2F8CE868-B3F5-680A-7976-22E2DFC4771B}"/>
                    </a:ext>
                  </a:extLst>
                </p14:cNvPr>
                <p14:cNvContentPartPr/>
                <p14:nvPr/>
              </p14:nvContentPartPr>
              <p14:xfrm>
                <a:off x="342687" y="998542"/>
                <a:ext cx="16200" cy="1947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2F8CE868-B3F5-680A-7976-22E2DFC4771B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334047" y="989542"/>
                  <a:ext cx="33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6A1B332-1C82-E923-1D4A-B785ACD58C30}"/>
                    </a:ext>
                  </a:extLst>
                </p14:cNvPr>
                <p14:cNvContentPartPr/>
                <p14:nvPr/>
              </p14:nvContentPartPr>
              <p14:xfrm>
                <a:off x="393447" y="988822"/>
                <a:ext cx="200520" cy="19980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6A1B332-1C82-E923-1D4A-B785ACD58C30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384447" y="980182"/>
                  <a:ext cx="218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035E29B0-3074-B0A2-A73A-7297246FF239}"/>
                    </a:ext>
                  </a:extLst>
                </p14:cNvPr>
                <p14:cNvContentPartPr/>
                <p14:nvPr/>
              </p14:nvContentPartPr>
              <p14:xfrm>
                <a:off x="749847" y="944542"/>
                <a:ext cx="77040" cy="22248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035E29B0-3074-B0A2-A73A-7297246FF239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41207" y="935542"/>
                  <a:ext cx="94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B2922F82-AC43-B0F2-6C0A-CA280FF92877}"/>
                    </a:ext>
                  </a:extLst>
                </p14:cNvPr>
                <p14:cNvContentPartPr/>
                <p14:nvPr/>
              </p14:nvContentPartPr>
              <p14:xfrm>
                <a:off x="858927" y="1012942"/>
                <a:ext cx="185040" cy="1209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B2922F82-AC43-B0F2-6C0A-CA280FF9287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849927" y="1003942"/>
                  <a:ext cx="202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C06D994F-0721-B983-33EC-7129152BCD66}"/>
                    </a:ext>
                  </a:extLst>
                </p14:cNvPr>
                <p14:cNvContentPartPr/>
                <p14:nvPr/>
              </p14:nvContentPartPr>
              <p14:xfrm>
                <a:off x="1100487" y="937702"/>
                <a:ext cx="261000" cy="1252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C06D994F-0721-B983-33EC-7129152BCD66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91847" y="929062"/>
                  <a:ext cx="278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940988FC-F6DA-EB4D-2EE1-C004D5DFE41D}"/>
                    </a:ext>
                  </a:extLst>
                </p14:cNvPr>
                <p14:cNvContentPartPr/>
                <p14:nvPr/>
              </p14:nvContentPartPr>
              <p14:xfrm>
                <a:off x="1486767" y="909262"/>
                <a:ext cx="41760" cy="1450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940988FC-F6DA-EB4D-2EE1-C004D5DFE41D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477767" y="900262"/>
                  <a:ext cx="59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84322AD0-721A-4BD8-1D42-99EDDAF3B258}"/>
                    </a:ext>
                  </a:extLst>
                </p14:cNvPr>
                <p14:cNvContentPartPr/>
                <p14:nvPr/>
              </p14:nvContentPartPr>
              <p14:xfrm>
                <a:off x="1602327" y="931222"/>
                <a:ext cx="165960" cy="13644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84322AD0-721A-4BD8-1D42-99EDDAF3B258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593327" y="922222"/>
                  <a:ext cx="183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7809542F-2AB1-6058-917F-3D74DB56A73C}"/>
                    </a:ext>
                  </a:extLst>
                </p14:cNvPr>
                <p14:cNvContentPartPr/>
                <p14:nvPr/>
              </p14:nvContentPartPr>
              <p14:xfrm>
                <a:off x="1769367" y="931942"/>
                <a:ext cx="152640" cy="982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7809542F-2AB1-6058-917F-3D74DB56A73C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760727" y="922942"/>
                  <a:ext cx="170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57D29CC4-9B87-FAAE-8F20-EBB7E9E99F2C}"/>
                    </a:ext>
                  </a:extLst>
                </p14:cNvPr>
                <p14:cNvContentPartPr/>
                <p14:nvPr/>
              </p14:nvContentPartPr>
              <p14:xfrm>
                <a:off x="1966287" y="966142"/>
                <a:ext cx="113040" cy="900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57D29CC4-9B87-FAAE-8F20-EBB7E9E99F2C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957647" y="957142"/>
                  <a:ext cx="130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E8A949AA-AA3A-B6C4-6402-E4E3226CF0DC}"/>
                    </a:ext>
                  </a:extLst>
                </p14:cNvPr>
                <p14:cNvContentPartPr/>
                <p14:nvPr/>
              </p14:nvContentPartPr>
              <p14:xfrm>
                <a:off x="2156367" y="955342"/>
                <a:ext cx="83520" cy="18180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E8A949AA-AA3A-B6C4-6402-E4E3226CF0DC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147727" y="946342"/>
                  <a:ext cx="101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0ED8021-9FAA-89DD-ED50-6B526743EE82}"/>
                    </a:ext>
                  </a:extLst>
                </p14:cNvPr>
                <p14:cNvContentPartPr/>
                <p14:nvPr/>
              </p14:nvContentPartPr>
              <p14:xfrm>
                <a:off x="2327007" y="957502"/>
                <a:ext cx="126360" cy="9432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0ED8021-9FAA-89DD-ED50-6B526743EE82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318367" y="948862"/>
                  <a:ext cx="144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A432557D-58E6-C213-58B7-703DEFADD2A7}"/>
                    </a:ext>
                  </a:extLst>
                </p14:cNvPr>
                <p14:cNvContentPartPr/>
                <p14:nvPr/>
              </p14:nvContentPartPr>
              <p14:xfrm>
                <a:off x="2502687" y="875422"/>
                <a:ext cx="167040" cy="17928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A432557D-58E6-C213-58B7-703DEFADD2A7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2493687" y="866422"/>
                  <a:ext cx="184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3BC35336-8CD9-2C4E-50DE-634D358FC7C8}"/>
                    </a:ext>
                  </a:extLst>
                </p14:cNvPr>
                <p14:cNvContentPartPr/>
                <p14:nvPr/>
              </p14:nvContentPartPr>
              <p14:xfrm>
                <a:off x="174567" y="1334782"/>
                <a:ext cx="205920" cy="1497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3BC35336-8CD9-2C4E-50DE-634D358FC7C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65927" y="1326142"/>
                  <a:ext cx="223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B2DE9E73-D2C5-B22A-E866-5C5305053375}"/>
                    </a:ext>
                  </a:extLst>
                </p14:cNvPr>
                <p14:cNvContentPartPr/>
                <p14:nvPr/>
              </p14:nvContentPartPr>
              <p14:xfrm>
                <a:off x="332967" y="1334422"/>
                <a:ext cx="21960" cy="154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B2DE9E73-D2C5-B22A-E866-5C5305053375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23967" y="1325422"/>
                  <a:ext cx="39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198110EE-A4A0-1F99-F78D-92F21936CDF5}"/>
                    </a:ext>
                  </a:extLst>
                </p14:cNvPr>
                <p14:cNvContentPartPr/>
                <p14:nvPr/>
              </p14:nvContentPartPr>
              <p14:xfrm>
                <a:off x="458607" y="1263502"/>
                <a:ext cx="181800" cy="35136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198110EE-A4A0-1F99-F78D-92F21936CDF5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49607" y="1254862"/>
                  <a:ext cx="1994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301C886B-47D6-815F-221F-C988F5E27DE2}"/>
                    </a:ext>
                  </a:extLst>
                </p14:cNvPr>
                <p14:cNvContentPartPr/>
                <p14:nvPr/>
              </p14:nvContentPartPr>
              <p14:xfrm>
                <a:off x="953607" y="1319302"/>
                <a:ext cx="163440" cy="8532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301C886B-47D6-815F-221F-C988F5E27DE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944607" y="1310662"/>
                  <a:ext cx="181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A4074E23-C1CA-F7A3-CCF2-0C0F99DA454A}"/>
                    </a:ext>
                  </a:extLst>
                </p14:cNvPr>
                <p14:cNvContentPartPr/>
                <p14:nvPr/>
              </p14:nvContentPartPr>
              <p14:xfrm>
                <a:off x="1194807" y="1174942"/>
                <a:ext cx="176760" cy="17352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A4074E23-C1CA-F7A3-CCF2-0C0F99DA454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85807" y="1165942"/>
                  <a:ext cx="194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FB6A891-C8B3-F494-EE48-05F4CD726537}"/>
                    </a:ext>
                  </a:extLst>
                </p14:cNvPr>
                <p14:cNvContentPartPr/>
                <p14:nvPr/>
              </p14:nvContentPartPr>
              <p14:xfrm>
                <a:off x="1426647" y="1159462"/>
                <a:ext cx="97920" cy="1422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FB6A891-C8B3-F494-EE48-05F4CD726537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418007" y="1150462"/>
                  <a:ext cx="115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EC844FA5-2888-DB4F-5620-309B9F7BE7BD}"/>
                    </a:ext>
                  </a:extLst>
                </p14:cNvPr>
                <p14:cNvContentPartPr/>
                <p14:nvPr/>
              </p14:nvContentPartPr>
              <p14:xfrm>
                <a:off x="1554447" y="1165582"/>
                <a:ext cx="132840" cy="11700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EC844FA5-2888-DB4F-5620-309B9F7BE7BD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545807" y="1156942"/>
                  <a:ext cx="150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FC361C8A-FCBB-BC6E-B36D-A54BA4DDFB5B}"/>
                    </a:ext>
                  </a:extLst>
                </p14:cNvPr>
                <p14:cNvContentPartPr/>
                <p14:nvPr/>
              </p14:nvContentPartPr>
              <p14:xfrm>
                <a:off x="1701687" y="1079902"/>
                <a:ext cx="16920" cy="19872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FC361C8A-FCBB-BC6E-B36D-A54BA4DDFB5B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693047" y="1071262"/>
                  <a:ext cx="34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777239F6-0642-151D-0B47-DBBAEA49B94D}"/>
                    </a:ext>
                  </a:extLst>
                </p14:cNvPr>
                <p14:cNvContentPartPr/>
                <p14:nvPr/>
              </p14:nvContentPartPr>
              <p14:xfrm>
                <a:off x="1758207" y="1084222"/>
                <a:ext cx="87480" cy="1951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777239F6-0642-151D-0B47-DBBAEA49B94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749207" y="1075582"/>
                  <a:ext cx="105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DA837E47-7130-A86D-FCCE-575E837152D6}"/>
                    </a:ext>
                  </a:extLst>
                </p14:cNvPr>
                <p14:cNvContentPartPr/>
                <p14:nvPr/>
              </p14:nvContentPartPr>
              <p14:xfrm>
                <a:off x="2021367" y="1142182"/>
                <a:ext cx="322560" cy="1234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DA837E47-7130-A86D-FCCE-575E837152D6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012367" y="1133542"/>
                  <a:ext cx="340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1D4AC85C-B106-96B6-207A-34D30E9CED5B}"/>
                    </a:ext>
                  </a:extLst>
                </p14:cNvPr>
                <p14:cNvContentPartPr/>
                <p14:nvPr/>
              </p14:nvContentPartPr>
              <p14:xfrm>
                <a:off x="185367" y="1713142"/>
                <a:ext cx="108360" cy="13572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1D4AC85C-B106-96B6-207A-34D30E9CED5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76727" y="1704142"/>
                  <a:ext cx="126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47D9763B-225A-3B69-9886-256A2CE7EC4D}"/>
                    </a:ext>
                  </a:extLst>
                </p14:cNvPr>
                <p14:cNvContentPartPr/>
                <p14:nvPr/>
              </p14:nvContentPartPr>
              <p14:xfrm>
                <a:off x="344127" y="1668502"/>
                <a:ext cx="230040" cy="15408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47D9763B-225A-3B69-9886-256A2CE7EC4D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335127" y="1659862"/>
                  <a:ext cx="247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5F343193-710C-59D4-049B-6CC24F411DAF}"/>
                    </a:ext>
                  </a:extLst>
                </p14:cNvPr>
                <p14:cNvContentPartPr/>
                <p14:nvPr/>
              </p14:nvContentPartPr>
              <p14:xfrm>
                <a:off x="626727" y="1647622"/>
                <a:ext cx="244800" cy="9144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5F343193-710C-59D4-049B-6CC24F411DAF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17727" y="1638622"/>
                  <a:ext cx="262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EE64BAEC-A2FB-5787-BBE6-DD627AC11C3D}"/>
                    </a:ext>
                  </a:extLst>
                </p14:cNvPr>
                <p14:cNvContentPartPr/>
                <p14:nvPr/>
              </p14:nvContentPartPr>
              <p14:xfrm>
                <a:off x="172407" y="2013022"/>
                <a:ext cx="9720" cy="1422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EE64BAEC-A2FB-5787-BBE6-DD627AC11C3D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63407" y="2004022"/>
                  <a:ext cx="27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84281DEB-3AB5-DCF9-58AE-0592EE5A109C}"/>
                    </a:ext>
                  </a:extLst>
                </p14:cNvPr>
                <p14:cNvContentPartPr/>
                <p14:nvPr/>
              </p14:nvContentPartPr>
              <p14:xfrm>
                <a:off x="164127" y="1995742"/>
                <a:ext cx="144720" cy="993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84281DEB-3AB5-DCF9-58AE-0592EE5A109C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55487" y="1987102"/>
                  <a:ext cx="162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DFF862E2-140F-78D7-B833-245CB2552080}"/>
                    </a:ext>
                  </a:extLst>
                </p14:cNvPr>
                <p14:cNvContentPartPr/>
                <p14:nvPr/>
              </p14:nvContentPartPr>
              <p14:xfrm>
                <a:off x="191487" y="2152702"/>
                <a:ext cx="91080" cy="2448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DFF862E2-140F-78D7-B833-245CB2552080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82847" y="2143702"/>
                  <a:ext cx="108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EDACD511-941B-0597-4BFC-56FE28E239D9}"/>
                    </a:ext>
                  </a:extLst>
                </p14:cNvPr>
                <p14:cNvContentPartPr/>
                <p14:nvPr/>
              </p14:nvContentPartPr>
              <p14:xfrm>
                <a:off x="336207" y="1956502"/>
                <a:ext cx="117360" cy="19692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EDACD511-941B-0597-4BFC-56FE28E239D9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27207" y="1947862"/>
                  <a:ext cx="135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8BA6BB1E-5B97-FD0A-A151-AB4B6A106838}"/>
                    </a:ext>
                  </a:extLst>
                </p14:cNvPr>
                <p14:cNvContentPartPr/>
                <p14:nvPr/>
              </p14:nvContentPartPr>
              <p14:xfrm>
                <a:off x="495327" y="1913662"/>
                <a:ext cx="138240" cy="17820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8BA6BB1E-5B97-FD0A-A151-AB4B6A106838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486687" y="1905022"/>
                  <a:ext cx="155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F4E69643-78A2-1B5B-487B-AF43E3DE3714}"/>
                    </a:ext>
                  </a:extLst>
                </p14:cNvPr>
                <p14:cNvContentPartPr/>
                <p14:nvPr/>
              </p14:nvContentPartPr>
              <p14:xfrm>
                <a:off x="640047" y="1960102"/>
                <a:ext cx="197280" cy="9576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F4E69643-78A2-1B5B-487B-AF43E3DE3714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31407" y="1951462"/>
                  <a:ext cx="214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AAEDCBE1-BFA4-BC3F-91C7-5279058B5552}"/>
                    </a:ext>
                  </a:extLst>
                </p14:cNvPr>
                <p14:cNvContentPartPr/>
                <p14:nvPr/>
              </p14:nvContentPartPr>
              <p14:xfrm>
                <a:off x="859287" y="1925902"/>
                <a:ext cx="158760" cy="5976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AAEDCBE1-BFA4-BC3F-91C7-5279058B555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850287" y="1917262"/>
                  <a:ext cx="176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50DDA843-F5AC-A690-8C61-3CA1ED3F79F7}"/>
                    </a:ext>
                  </a:extLst>
                </p14:cNvPr>
                <p14:cNvContentPartPr/>
                <p14:nvPr/>
              </p14:nvContentPartPr>
              <p14:xfrm>
                <a:off x="1049727" y="1857142"/>
                <a:ext cx="168120" cy="6912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50DDA843-F5AC-A690-8C61-3CA1ED3F79F7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40727" y="1848502"/>
                  <a:ext cx="185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F707D74-0E73-37B4-688B-5EF43AB44D21}"/>
                    </a:ext>
                  </a:extLst>
                </p14:cNvPr>
                <p14:cNvContentPartPr/>
                <p14:nvPr/>
              </p14:nvContentPartPr>
              <p14:xfrm>
                <a:off x="1213167" y="1793422"/>
                <a:ext cx="71280" cy="11808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F707D74-0E73-37B4-688B-5EF43AB44D2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204527" y="1784782"/>
                  <a:ext cx="88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B4631A4A-7B68-1848-A08A-A1C11DE65531}"/>
                    </a:ext>
                  </a:extLst>
                </p14:cNvPr>
                <p14:cNvContentPartPr/>
                <p14:nvPr/>
              </p14:nvContentPartPr>
              <p14:xfrm>
                <a:off x="1302087" y="1789822"/>
                <a:ext cx="46440" cy="1116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B4631A4A-7B68-1848-A08A-A1C11DE65531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293087" y="1781182"/>
                  <a:ext cx="64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9A44F2F8-E49E-2BDC-69DD-50404FBEAE4B}"/>
                    </a:ext>
                  </a:extLst>
                </p14:cNvPr>
                <p14:cNvContentPartPr/>
                <p14:nvPr/>
              </p14:nvContentPartPr>
              <p14:xfrm>
                <a:off x="433767" y="2262862"/>
                <a:ext cx="215280" cy="25956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9A44F2F8-E49E-2BDC-69DD-50404FBEAE4B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25127" y="2254222"/>
                  <a:ext cx="232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1F328CA0-444A-55D9-306B-AA34806B1D8C}"/>
                    </a:ext>
                  </a:extLst>
                </p14:cNvPr>
                <p14:cNvContentPartPr/>
                <p14:nvPr/>
              </p14:nvContentPartPr>
              <p14:xfrm>
                <a:off x="691887" y="2225062"/>
                <a:ext cx="103680" cy="6768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1F328CA0-444A-55D9-306B-AA34806B1D8C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82887" y="2216062"/>
                  <a:ext cx="121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CF1D27C-AB89-DAE3-1745-DC1B837027D3}"/>
                    </a:ext>
                  </a:extLst>
                </p14:cNvPr>
                <p14:cNvContentPartPr/>
                <p14:nvPr/>
              </p14:nvContentPartPr>
              <p14:xfrm>
                <a:off x="823287" y="2087542"/>
                <a:ext cx="94320" cy="1890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CF1D27C-AB89-DAE3-1745-DC1B837027D3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814287" y="2078902"/>
                  <a:ext cx="111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3DECA4FD-EA66-078D-DAFF-86E6C142928E}"/>
                    </a:ext>
                  </a:extLst>
                </p14:cNvPr>
                <p14:cNvContentPartPr/>
                <p14:nvPr/>
              </p14:nvContentPartPr>
              <p14:xfrm>
                <a:off x="941367" y="2103022"/>
                <a:ext cx="112680" cy="15264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3DECA4FD-EA66-078D-DAFF-86E6C142928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932367" y="2094022"/>
                  <a:ext cx="130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420827E3-706A-1432-6425-58904DFD26F8}"/>
                    </a:ext>
                  </a:extLst>
                </p14:cNvPr>
                <p14:cNvContentPartPr/>
                <p14:nvPr/>
              </p14:nvContentPartPr>
              <p14:xfrm>
                <a:off x="1087887" y="2089702"/>
                <a:ext cx="125640" cy="982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420827E3-706A-1432-6425-58904DFD26F8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078887" y="2081062"/>
                  <a:ext cx="143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686C033-BFDB-7CA8-604E-5DE40AD7274A}"/>
                    </a:ext>
                  </a:extLst>
                </p14:cNvPr>
                <p14:cNvContentPartPr/>
                <p14:nvPr/>
              </p14:nvContentPartPr>
              <p14:xfrm>
                <a:off x="1272927" y="1920502"/>
                <a:ext cx="78120" cy="24120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686C033-BFDB-7CA8-604E-5DE40AD7274A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264287" y="1911502"/>
                  <a:ext cx="95760" cy="25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86C349A7-8E14-AE20-27E0-81DA753FF0A7}"/>
                  </a:ext>
                </a:extLst>
              </p14:cNvPr>
              <p14:cNvContentPartPr/>
              <p14:nvPr/>
            </p14:nvContentPartPr>
            <p14:xfrm>
              <a:off x="3254727" y="2859022"/>
              <a:ext cx="77040" cy="12132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86C349A7-8E14-AE20-27E0-81DA753FF0A7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3245727" y="2850382"/>
                <a:ext cx="946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9277DBEA-63C6-0CCA-9A8C-7C4BEE830F07}"/>
                  </a:ext>
                </a:extLst>
              </p14:cNvPr>
              <p14:cNvContentPartPr/>
              <p14:nvPr/>
            </p14:nvContentPartPr>
            <p14:xfrm>
              <a:off x="3297207" y="999982"/>
              <a:ext cx="90720" cy="187632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9277DBEA-63C6-0CCA-9A8C-7C4BEE830F07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3288567" y="990982"/>
                <a:ext cx="108360" cy="18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1A7C34BE-7E83-2E90-63EB-01C04B285C9A}"/>
                  </a:ext>
                </a:extLst>
              </p14:cNvPr>
              <p14:cNvContentPartPr/>
              <p14:nvPr/>
            </p14:nvContentPartPr>
            <p14:xfrm>
              <a:off x="3163647" y="2873422"/>
              <a:ext cx="204840" cy="6552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1A7C34BE-7E83-2E90-63EB-01C04B285C9A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3155007" y="2864782"/>
                <a:ext cx="2224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2D610CF3-B90C-29DC-C975-F6BCAF3715AA}"/>
                  </a:ext>
                </a:extLst>
              </p14:cNvPr>
              <p14:cNvContentPartPr/>
              <p14:nvPr/>
            </p14:nvContentPartPr>
            <p14:xfrm>
              <a:off x="3326007" y="2815102"/>
              <a:ext cx="1562400" cy="10188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2D610CF3-B90C-29DC-C975-F6BCAF3715AA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3317367" y="2806462"/>
                <a:ext cx="15800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2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884C564A-A9A2-231E-C8FA-857476109F30}"/>
                  </a:ext>
                </a:extLst>
              </p14:cNvPr>
              <p14:cNvContentPartPr/>
              <p14:nvPr/>
            </p14:nvContentPartPr>
            <p14:xfrm>
              <a:off x="3550647" y="2811502"/>
              <a:ext cx="29880" cy="23868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884C564A-A9A2-231E-C8FA-857476109F30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3541647" y="2802862"/>
                <a:ext cx="47520" cy="25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4" name="Gruppieren 573">
            <a:extLst>
              <a:ext uri="{FF2B5EF4-FFF2-40B4-BE49-F238E27FC236}">
                <a16:creationId xmlns:a16="http://schemas.microsoft.com/office/drawing/2014/main" id="{9E98944B-526A-49A9-068D-179971E5D951}"/>
              </a:ext>
            </a:extLst>
          </p:cNvPr>
          <p:cNvGrpSpPr/>
          <p:nvPr/>
        </p:nvGrpSpPr>
        <p:grpSpPr>
          <a:xfrm>
            <a:off x="3182727" y="917902"/>
            <a:ext cx="3713400" cy="2094120"/>
            <a:chOff x="3182727" y="917902"/>
            <a:chExt cx="3713400" cy="20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C25442E4-4E49-F86B-2CD6-CEB0D3137910}"/>
                    </a:ext>
                  </a:extLst>
                </p14:cNvPr>
                <p14:cNvContentPartPr/>
                <p14:nvPr/>
              </p14:nvContentPartPr>
              <p14:xfrm>
                <a:off x="3303327" y="1265662"/>
                <a:ext cx="70920" cy="167580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C25442E4-4E49-F86B-2CD6-CEB0D3137910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294687" y="1257022"/>
                  <a:ext cx="88560" cy="169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4C6F2872-4791-4312-F4EE-7285BA030B6A}"/>
                    </a:ext>
                  </a:extLst>
                </p14:cNvPr>
                <p14:cNvContentPartPr/>
                <p14:nvPr/>
              </p14:nvContentPartPr>
              <p14:xfrm>
                <a:off x="3182727" y="2456542"/>
                <a:ext cx="199440" cy="9612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4C6F2872-4791-4312-F4EE-7285BA030B6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174087" y="2447902"/>
                  <a:ext cx="217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C566D042-3462-8F36-E053-7A9E7694FE1C}"/>
                    </a:ext>
                  </a:extLst>
                </p14:cNvPr>
                <p14:cNvContentPartPr/>
                <p14:nvPr/>
              </p14:nvContentPartPr>
              <p14:xfrm>
                <a:off x="3297927" y="2523142"/>
                <a:ext cx="251280" cy="3531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C566D042-3462-8F36-E053-7A9E7694FE1C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3288927" y="2514142"/>
                  <a:ext cx="2689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98ECE708-7C95-5158-38E3-372E530FAAD4}"/>
                    </a:ext>
                  </a:extLst>
                </p14:cNvPr>
                <p14:cNvContentPartPr/>
                <p14:nvPr/>
              </p14:nvContentPartPr>
              <p14:xfrm>
                <a:off x="3341847" y="2869462"/>
                <a:ext cx="223200" cy="720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98ECE708-7C95-5158-38E3-372E530FAAD4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333207" y="2860462"/>
                  <a:ext cx="240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D04BE746-BEC8-33B4-B505-515B9C663A39}"/>
                    </a:ext>
                  </a:extLst>
                </p14:cNvPr>
                <p14:cNvContentPartPr/>
                <p14:nvPr/>
              </p14:nvContentPartPr>
              <p14:xfrm>
                <a:off x="3320967" y="2574622"/>
                <a:ext cx="18720" cy="27720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D04BE746-BEC8-33B4-B505-515B9C663A39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3312327" y="2565622"/>
                  <a:ext cx="363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75F8D6E1-0058-88ED-6947-633A00F2405D}"/>
                    </a:ext>
                  </a:extLst>
                </p14:cNvPr>
                <p14:cNvContentPartPr/>
                <p14:nvPr/>
              </p14:nvContentPartPr>
              <p14:xfrm>
                <a:off x="3314847" y="2762542"/>
                <a:ext cx="77040" cy="11988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75F8D6E1-0058-88ED-6947-633A00F2405D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3305847" y="2753902"/>
                  <a:ext cx="94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DDD5BB79-4388-FE7B-D5F5-BC46A020D069}"/>
                    </a:ext>
                  </a:extLst>
                </p14:cNvPr>
                <p14:cNvContentPartPr/>
                <p14:nvPr/>
              </p14:nvContentPartPr>
              <p14:xfrm>
                <a:off x="3337167" y="2693782"/>
                <a:ext cx="135720" cy="15984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DDD5BB79-4388-FE7B-D5F5-BC46A020D069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3328167" y="2685142"/>
                  <a:ext cx="153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21D5CF17-7C46-404E-6D31-414DF9369487}"/>
                    </a:ext>
                  </a:extLst>
                </p14:cNvPr>
                <p14:cNvContentPartPr/>
                <p14:nvPr/>
              </p14:nvContentPartPr>
              <p14:xfrm>
                <a:off x="3399447" y="1923022"/>
                <a:ext cx="444960" cy="84348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21D5CF17-7C46-404E-6D31-414DF9369487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3390807" y="1914022"/>
                  <a:ext cx="462600" cy="8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0C09F8ED-52CC-BF00-20E3-31F39B6EA02D}"/>
                    </a:ext>
                  </a:extLst>
                </p14:cNvPr>
                <p14:cNvContentPartPr/>
                <p14:nvPr/>
              </p14:nvContentPartPr>
              <p14:xfrm>
                <a:off x="3347247" y="2585422"/>
                <a:ext cx="169560" cy="24012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0C09F8ED-52CC-BF00-20E3-31F39B6EA02D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3338607" y="2576422"/>
                  <a:ext cx="187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1D504BC9-D5A2-87AA-4DA9-DC3ABE11D6BA}"/>
                    </a:ext>
                  </a:extLst>
                </p14:cNvPr>
                <p14:cNvContentPartPr/>
                <p14:nvPr/>
              </p14:nvContentPartPr>
              <p14:xfrm>
                <a:off x="3805527" y="1299502"/>
                <a:ext cx="186120" cy="22284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1D504BC9-D5A2-87AA-4DA9-DC3ABE11D6BA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3796887" y="1290502"/>
                  <a:ext cx="203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4F6AAF2E-EB34-A065-0A05-ACEE7FFC60C5}"/>
                    </a:ext>
                  </a:extLst>
                </p14:cNvPr>
                <p14:cNvContentPartPr/>
                <p14:nvPr/>
              </p14:nvContentPartPr>
              <p14:xfrm>
                <a:off x="3809487" y="1464742"/>
                <a:ext cx="198000" cy="8712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4F6AAF2E-EB34-A065-0A05-ACEE7FFC60C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3800847" y="1456102"/>
                  <a:ext cx="215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7C0F1C86-28C1-CE3F-EE40-D8943D6241E2}"/>
                    </a:ext>
                  </a:extLst>
                </p14:cNvPr>
                <p14:cNvContentPartPr/>
                <p14:nvPr/>
              </p14:nvContentPartPr>
              <p14:xfrm>
                <a:off x="4115487" y="1229662"/>
                <a:ext cx="97560" cy="17568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7C0F1C86-28C1-CE3F-EE40-D8943D6241E2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106847" y="1220662"/>
                  <a:ext cx="115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47E1364D-1A4B-6EC2-E8CD-42331C067538}"/>
                    </a:ext>
                  </a:extLst>
                </p14:cNvPr>
                <p14:cNvContentPartPr/>
                <p14:nvPr/>
              </p14:nvContentPartPr>
              <p14:xfrm>
                <a:off x="4181727" y="1349182"/>
                <a:ext cx="58680" cy="2340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47E1364D-1A4B-6EC2-E8CD-42331C067538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172727" y="1340542"/>
                  <a:ext cx="76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9557C250-3883-7EF6-557F-8171F7969BE7}"/>
                    </a:ext>
                  </a:extLst>
                </p14:cNvPr>
                <p14:cNvContentPartPr/>
                <p14:nvPr/>
              </p14:nvContentPartPr>
              <p14:xfrm>
                <a:off x="4255887" y="1266382"/>
                <a:ext cx="403920" cy="11052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9557C250-3883-7EF6-557F-8171F7969BE7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4247247" y="1257382"/>
                  <a:ext cx="421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6C735C06-4EE9-A24B-7FE7-C7A5916650FE}"/>
                    </a:ext>
                  </a:extLst>
                </p14:cNvPr>
                <p14:cNvContentPartPr/>
                <p14:nvPr/>
              </p14:nvContentPartPr>
              <p14:xfrm>
                <a:off x="4887687" y="1167022"/>
                <a:ext cx="1440" cy="72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6C735C06-4EE9-A24B-7FE7-C7A5916650FE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4878687" y="1158382"/>
                  <a:ext cx="19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99A9A65F-8DDE-3DDB-1668-EE4A2B97585D}"/>
                    </a:ext>
                  </a:extLst>
                </p14:cNvPr>
                <p14:cNvContentPartPr/>
                <p14:nvPr/>
              </p14:nvContentPartPr>
              <p14:xfrm>
                <a:off x="4871127" y="1151182"/>
                <a:ext cx="86760" cy="16776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99A9A65F-8DDE-3DDB-1668-EE4A2B97585D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4862487" y="1142182"/>
                  <a:ext cx="104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C7F07BA7-A0F4-D49E-3065-9A9997F9351D}"/>
                    </a:ext>
                  </a:extLst>
                </p14:cNvPr>
                <p14:cNvContentPartPr/>
                <p14:nvPr/>
              </p14:nvContentPartPr>
              <p14:xfrm>
                <a:off x="4995327" y="1180342"/>
                <a:ext cx="143640" cy="12204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C7F07BA7-A0F4-D49E-3065-9A9997F9351D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4986687" y="1171702"/>
                  <a:ext cx="161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333AAFB-B45E-C0F7-4023-67D7BE968EEA}"/>
                    </a:ext>
                  </a:extLst>
                </p14:cNvPr>
                <p14:cNvContentPartPr/>
                <p14:nvPr/>
              </p14:nvContentPartPr>
              <p14:xfrm>
                <a:off x="5117727" y="1084942"/>
                <a:ext cx="10800" cy="2196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333AAFB-B45E-C0F7-4023-67D7BE968EEA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5108727" y="1076302"/>
                  <a:ext cx="28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9A98F4A9-2CBF-4166-0AA6-C0978E67F784}"/>
                    </a:ext>
                  </a:extLst>
                </p14:cNvPr>
                <p14:cNvContentPartPr/>
                <p14:nvPr/>
              </p14:nvContentPartPr>
              <p14:xfrm>
                <a:off x="5279367" y="1048582"/>
                <a:ext cx="209160" cy="22572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9A98F4A9-2CBF-4166-0AA6-C0978E67F784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270727" y="1039942"/>
                  <a:ext cx="226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87899562-0C66-F790-6AB9-5A2BB3A58966}"/>
                    </a:ext>
                  </a:extLst>
                </p14:cNvPr>
                <p14:cNvContentPartPr/>
                <p14:nvPr/>
              </p14:nvContentPartPr>
              <p14:xfrm>
                <a:off x="5508327" y="973342"/>
                <a:ext cx="308880" cy="24516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87899562-0C66-F790-6AB9-5A2BB3A58966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5499687" y="964702"/>
                  <a:ext cx="326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02D7FA94-3F6F-AA3C-9887-9DEE27DE998E}"/>
                    </a:ext>
                  </a:extLst>
                </p14:cNvPr>
                <p14:cNvContentPartPr/>
                <p14:nvPr/>
              </p14:nvContentPartPr>
              <p14:xfrm>
                <a:off x="5876967" y="958942"/>
                <a:ext cx="81720" cy="21060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02D7FA94-3F6F-AA3C-9887-9DEE27DE998E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5868327" y="949942"/>
                  <a:ext cx="99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22B65F3F-6646-FE41-8273-12F317A389D9}"/>
                    </a:ext>
                  </a:extLst>
                </p14:cNvPr>
                <p14:cNvContentPartPr/>
                <p14:nvPr/>
              </p14:nvContentPartPr>
              <p14:xfrm>
                <a:off x="5988207" y="917902"/>
                <a:ext cx="391680" cy="21636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22B65F3F-6646-FE41-8273-12F317A389D9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5979207" y="909262"/>
                  <a:ext cx="409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A75D1DF5-A43F-B1FD-AAA7-7268628F4F7C}"/>
                    </a:ext>
                  </a:extLst>
                </p14:cNvPr>
                <p14:cNvContentPartPr/>
                <p14:nvPr/>
              </p14:nvContentPartPr>
              <p14:xfrm>
                <a:off x="3830367" y="1643662"/>
                <a:ext cx="155520" cy="7668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A75D1DF5-A43F-B1FD-AAA7-7268628F4F7C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821367" y="1635022"/>
                  <a:ext cx="173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A04A0FB5-BE42-75E6-AE77-682C9D069C2E}"/>
                    </a:ext>
                  </a:extLst>
                </p14:cNvPr>
                <p14:cNvContentPartPr/>
                <p14:nvPr/>
              </p14:nvContentPartPr>
              <p14:xfrm>
                <a:off x="3983727" y="1632142"/>
                <a:ext cx="73080" cy="6660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A04A0FB5-BE42-75E6-AE77-682C9D069C2E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3974727" y="1623142"/>
                  <a:ext cx="90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79207731-10D7-BC2E-831E-BD708A8EEF64}"/>
                    </a:ext>
                  </a:extLst>
                </p14:cNvPr>
                <p14:cNvContentPartPr/>
                <p14:nvPr/>
              </p14:nvContentPartPr>
              <p14:xfrm>
                <a:off x="4105407" y="1572742"/>
                <a:ext cx="165600" cy="7884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79207731-10D7-BC2E-831E-BD708A8EEF64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4096407" y="1564102"/>
                  <a:ext cx="183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5E104CDA-E3D1-6BD9-1DA1-7EB34B345C86}"/>
                    </a:ext>
                  </a:extLst>
                </p14:cNvPr>
                <p14:cNvContentPartPr/>
                <p14:nvPr/>
              </p14:nvContentPartPr>
              <p14:xfrm>
                <a:off x="4255527" y="1466902"/>
                <a:ext cx="195840" cy="17748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5E104CDA-E3D1-6BD9-1DA1-7EB34B345C86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4246887" y="1458262"/>
                  <a:ext cx="213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876E3490-4885-268D-5ED2-92609BBD79D2}"/>
                    </a:ext>
                  </a:extLst>
                </p14:cNvPr>
                <p14:cNvContentPartPr/>
                <p14:nvPr/>
              </p14:nvContentPartPr>
              <p14:xfrm>
                <a:off x="4609047" y="1541062"/>
                <a:ext cx="109080" cy="13392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876E3490-4885-268D-5ED2-92609BBD79D2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4600047" y="1532422"/>
                  <a:ext cx="126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DF8A8E47-3562-F601-57F0-8ED48AB34F1B}"/>
                    </a:ext>
                  </a:extLst>
                </p14:cNvPr>
                <p14:cNvContentPartPr/>
                <p14:nvPr/>
              </p14:nvContentPartPr>
              <p14:xfrm>
                <a:off x="4803807" y="1533502"/>
                <a:ext cx="162000" cy="720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DF8A8E47-3562-F601-57F0-8ED48AB34F1B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4795167" y="1524502"/>
                  <a:ext cx="179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C5EB0F28-2F51-D4C5-0C38-0E836F42CAB8}"/>
                    </a:ext>
                  </a:extLst>
                </p14:cNvPr>
                <p14:cNvContentPartPr/>
                <p14:nvPr/>
              </p14:nvContentPartPr>
              <p14:xfrm>
                <a:off x="5102247" y="1420822"/>
                <a:ext cx="120600" cy="15156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C5EB0F28-2F51-D4C5-0C38-0E836F42CAB8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5093247" y="1412182"/>
                  <a:ext cx="138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DD9942A8-1A4F-1028-46D3-61D0AD5331E9}"/>
                    </a:ext>
                  </a:extLst>
                </p14:cNvPr>
                <p14:cNvContentPartPr/>
                <p14:nvPr/>
              </p14:nvContentPartPr>
              <p14:xfrm>
                <a:off x="5356047" y="1439542"/>
                <a:ext cx="174600" cy="8748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DD9942A8-1A4F-1028-46D3-61D0AD5331E9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5347407" y="1430902"/>
                  <a:ext cx="192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10C0ABA5-332A-C569-9147-A5E2EFBA0840}"/>
                    </a:ext>
                  </a:extLst>
                </p14:cNvPr>
                <p14:cNvContentPartPr/>
                <p14:nvPr/>
              </p14:nvContentPartPr>
              <p14:xfrm>
                <a:off x="5583567" y="1356022"/>
                <a:ext cx="150120" cy="11304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10C0ABA5-332A-C569-9147-A5E2EFBA0840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5574567" y="1347022"/>
                  <a:ext cx="167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DC58D4FC-697A-95D7-7AF0-9CCC9674C784}"/>
                    </a:ext>
                  </a:extLst>
                </p14:cNvPr>
                <p14:cNvContentPartPr/>
                <p14:nvPr/>
              </p14:nvContentPartPr>
              <p14:xfrm>
                <a:off x="5822247" y="1281142"/>
                <a:ext cx="154440" cy="16848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DC58D4FC-697A-95D7-7AF0-9CCC9674C784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5813247" y="1272502"/>
                  <a:ext cx="172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00D6B829-AD9B-BE6F-EA9C-A96514E8015B}"/>
                    </a:ext>
                  </a:extLst>
                </p14:cNvPr>
                <p14:cNvContentPartPr/>
                <p14:nvPr/>
              </p14:nvContentPartPr>
              <p14:xfrm>
                <a:off x="3938727" y="1763902"/>
                <a:ext cx="128160" cy="20592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00D6B829-AD9B-BE6F-EA9C-A96514E8015B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929727" y="1755262"/>
                  <a:ext cx="145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268E2048-403C-7657-ED03-E1B0EE4F3BBF}"/>
                    </a:ext>
                  </a:extLst>
                </p14:cNvPr>
                <p14:cNvContentPartPr/>
                <p14:nvPr/>
              </p14:nvContentPartPr>
              <p14:xfrm>
                <a:off x="4013607" y="1883422"/>
                <a:ext cx="108720" cy="2736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268E2048-403C-7657-ED03-E1B0EE4F3BBF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004607" y="1874422"/>
                  <a:ext cx="126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38361ED6-E0C8-702F-E047-7F8BC53B822E}"/>
                    </a:ext>
                  </a:extLst>
                </p14:cNvPr>
                <p14:cNvContentPartPr/>
                <p14:nvPr/>
              </p14:nvContentPartPr>
              <p14:xfrm>
                <a:off x="4108287" y="1843462"/>
                <a:ext cx="202320" cy="4680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38361ED6-E0C8-702F-E047-7F8BC53B822E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4099287" y="1834822"/>
                  <a:ext cx="219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AB1DC523-95BD-2868-9592-F7A4717C17AF}"/>
                    </a:ext>
                  </a:extLst>
                </p14:cNvPr>
                <p14:cNvContentPartPr/>
                <p14:nvPr/>
              </p14:nvContentPartPr>
              <p14:xfrm>
                <a:off x="4337967" y="1783702"/>
                <a:ext cx="93600" cy="9684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AB1DC523-95BD-2868-9592-F7A4717C17AF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4329327" y="1775062"/>
                  <a:ext cx="111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B6F61CFE-5DA8-D9A9-FC33-47B2D9035447}"/>
                    </a:ext>
                  </a:extLst>
                </p14:cNvPr>
                <p14:cNvContentPartPr/>
                <p14:nvPr/>
              </p14:nvContentPartPr>
              <p14:xfrm>
                <a:off x="4456407" y="1660582"/>
                <a:ext cx="529560" cy="21456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B6F61CFE-5DA8-D9A9-FC33-47B2D9035447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4447767" y="1651582"/>
                  <a:ext cx="547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4C35E6F0-77D6-5485-959E-E6F214B3E1E5}"/>
                    </a:ext>
                  </a:extLst>
                </p14:cNvPr>
                <p14:cNvContentPartPr/>
                <p14:nvPr/>
              </p14:nvContentPartPr>
              <p14:xfrm>
                <a:off x="4865727" y="1694422"/>
                <a:ext cx="39600" cy="147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4C35E6F0-77D6-5485-959E-E6F214B3E1E5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4857087" y="1685782"/>
                  <a:ext cx="57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181F9DAB-F04F-4296-288A-290F9EDB1A62}"/>
                    </a:ext>
                  </a:extLst>
                </p14:cNvPr>
                <p14:cNvContentPartPr/>
                <p14:nvPr/>
              </p14:nvContentPartPr>
              <p14:xfrm>
                <a:off x="5138247" y="1663462"/>
                <a:ext cx="320760" cy="12024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181F9DAB-F04F-4296-288A-290F9EDB1A62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129607" y="1654822"/>
                  <a:ext cx="338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5E56A8FF-E316-2CE5-1323-ABE4C3BB015E}"/>
                    </a:ext>
                  </a:extLst>
                </p14:cNvPr>
                <p14:cNvContentPartPr/>
                <p14:nvPr/>
              </p14:nvContentPartPr>
              <p14:xfrm>
                <a:off x="5521287" y="1574542"/>
                <a:ext cx="94320" cy="1202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5E56A8FF-E316-2CE5-1323-ABE4C3BB015E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5512647" y="1565902"/>
                  <a:ext cx="111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A930B0D9-E9A8-36C5-28D0-E63574C360DF}"/>
                    </a:ext>
                  </a:extLst>
                </p14:cNvPr>
                <p14:cNvContentPartPr/>
                <p14:nvPr/>
              </p14:nvContentPartPr>
              <p14:xfrm>
                <a:off x="5654847" y="1592902"/>
                <a:ext cx="215640" cy="9036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A930B0D9-E9A8-36C5-28D0-E63574C360DF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5646207" y="1584262"/>
                  <a:ext cx="233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03C6F5C1-7A39-61C1-73F0-F96DD87E9766}"/>
                    </a:ext>
                  </a:extLst>
                </p14:cNvPr>
                <p14:cNvContentPartPr/>
                <p14:nvPr/>
              </p14:nvContentPartPr>
              <p14:xfrm>
                <a:off x="5298807" y="1830142"/>
                <a:ext cx="121680" cy="9144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03C6F5C1-7A39-61C1-73F0-F96DD87E9766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290167" y="1821142"/>
                  <a:ext cx="139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9317C9C5-FC6C-31FB-0924-40F04EE2F5A9}"/>
                    </a:ext>
                  </a:extLst>
                </p14:cNvPr>
                <p14:cNvContentPartPr/>
                <p14:nvPr/>
              </p14:nvContentPartPr>
              <p14:xfrm>
                <a:off x="5439207" y="1718182"/>
                <a:ext cx="18720" cy="19656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9317C9C5-FC6C-31FB-0924-40F04EE2F5A9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5430207" y="1709542"/>
                  <a:ext cx="36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32A9B8D-0CFD-F820-1161-93D8D2FFD270}"/>
                    </a:ext>
                  </a:extLst>
                </p14:cNvPr>
                <p14:cNvContentPartPr/>
                <p14:nvPr/>
              </p14:nvContentPartPr>
              <p14:xfrm>
                <a:off x="5475927" y="1802422"/>
                <a:ext cx="111600" cy="9036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32A9B8D-0CFD-F820-1161-93D8D2FFD270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467287" y="1793782"/>
                  <a:ext cx="129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27A9D1ED-02B5-B15F-DBCE-2BA134FA47B6}"/>
                    </a:ext>
                  </a:extLst>
                </p14:cNvPr>
                <p14:cNvContentPartPr/>
                <p14:nvPr/>
              </p14:nvContentPartPr>
              <p14:xfrm>
                <a:off x="5631447" y="1799902"/>
                <a:ext cx="168120" cy="6660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27A9D1ED-02B5-B15F-DBCE-2BA134FA47B6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622807" y="1790902"/>
                  <a:ext cx="185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FCC79643-6520-019D-FF42-75206D05C96F}"/>
                    </a:ext>
                  </a:extLst>
                </p14:cNvPr>
                <p14:cNvContentPartPr/>
                <p14:nvPr/>
              </p14:nvContentPartPr>
              <p14:xfrm>
                <a:off x="5820447" y="1688662"/>
                <a:ext cx="191880" cy="15588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FCC79643-6520-019D-FF42-75206D05C96F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811807" y="1680022"/>
                  <a:ext cx="209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417F54C4-4E95-F66A-BE0A-3F98C933C6C8}"/>
                    </a:ext>
                  </a:extLst>
                </p14:cNvPr>
                <p14:cNvContentPartPr/>
                <p14:nvPr/>
              </p14:nvContentPartPr>
              <p14:xfrm>
                <a:off x="6087927" y="1411822"/>
                <a:ext cx="254160" cy="2516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417F54C4-4E95-F66A-BE0A-3F98C933C6C8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6078927" y="1403182"/>
                  <a:ext cx="271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02620760-3DED-7FC7-B6A0-4C19FE257CA5}"/>
                    </a:ext>
                  </a:extLst>
                </p14:cNvPr>
                <p14:cNvContentPartPr/>
                <p14:nvPr/>
              </p14:nvContentPartPr>
              <p14:xfrm>
                <a:off x="6348927" y="1235422"/>
                <a:ext cx="162720" cy="20772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02620760-3DED-7FC7-B6A0-4C19FE257CA5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6340287" y="1226422"/>
                  <a:ext cx="180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B167A699-4CF6-0C1C-51E6-C68230D727E3}"/>
                    </a:ext>
                  </a:extLst>
                </p14:cNvPr>
                <p14:cNvContentPartPr/>
                <p14:nvPr/>
              </p14:nvContentPartPr>
              <p14:xfrm>
                <a:off x="6490407" y="1279702"/>
                <a:ext cx="86400" cy="10224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B167A699-4CF6-0C1C-51E6-C68230D727E3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481407" y="1270702"/>
                  <a:ext cx="104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D9BAE9E-B9E5-5DC2-B9A5-8459623EA69D}"/>
                    </a:ext>
                  </a:extLst>
                </p14:cNvPr>
                <p14:cNvContentPartPr/>
                <p14:nvPr/>
              </p14:nvContentPartPr>
              <p14:xfrm>
                <a:off x="6611367" y="1111582"/>
                <a:ext cx="114120" cy="22320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D9BAE9E-B9E5-5DC2-B9A5-8459623EA69D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602727" y="1102942"/>
                  <a:ext cx="131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54703C81-5A06-A11D-2975-4DA71FAC5B24}"/>
                    </a:ext>
                  </a:extLst>
                </p14:cNvPr>
                <p14:cNvContentPartPr/>
                <p14:nvPr/>
              </p14:nvContentPartPr>
              <p14:xfrm>
                <a:off x="6729087" y="1187182"/>
                <a:ext cx="27360" cy="8352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54703C81-5A06-A11D-2975-4DA71FAC5B24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720447" y="1178542"/>
                  <a:ext cx="45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4A96A5CB-2D97-4C96-3883-239DF175B2C5}"/>
                    </a:ext>
                  </a:extLst>
                </p14:cNvPr>
                <p14:cNvContentPartPr/>
                <p14:nvPr/>
              </p14:nvContentPartPr>
              <p14:xfrm>
                <a:off x="6756447" y="1014022"/>
                <a:ext cx="139680" cy="21024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4A96A5CB-2D97-4C96-3883-239DF175B2C5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6747807" y="1005022"/>
                  <a:ext cx="157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C02AEFB2-204A-BD6B-1B3B-DFF195733E7B}"/>
                    </a:ext>
                  </a:extLst>
                </p14:cNvPr>
                <p14:cNvContentPartPr/>
                <p14:nvPr/>
              </p14:nvContentPartPr>
              <p14:xfrm>
                <a:off x="3304047" y="2965942"/>
                <a:ext cx="36000" cy="4608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C02AEFB2-204A-BD6B-1B3B-DFF195733E7B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3295047" y="2957302"/>
                  <a:ext cx="5364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0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A4C6FAED-90BC-90B6-18A5-42EE11A2A193}"/>
                  </a:ext>
                </a:extLst>
              </p14:cNvPr>
              <p14:cNvContentPartPr/>
              <p14:nvPr/>
            </p14:nvContentPartPr>
            <p14:xfrm>
              <a:off x="4235367" y="4050622"/>
              <a:ext cx="16200" cy="36000"/>
            </p14:xfrm>
          </p:contentPart>
        </mc:Choice>
        <mc:Fallback xmlns=""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A4C6FAED-90BC-90B6-18A5-42EE11A2A193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4226727" y="4041982"/>
                <a:ext cx="338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2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E2FA24E7-B874-DAE2-FC56-D9FF2259708C}"/>
                  </a:ext>
                </a:extLst>
              </p14:cNvPr>
              <p14:cNvContentPartPr/>
              <p14:nvPr/>
            </p14:nvContentPartPr>
            <p14:xfrm>
              <a:off x="4089567" y="3760822"/>
              <a:ext cx="469440" cy="70740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E2FA24E7-B874-DAE2-FC56-D9FF2259708C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4080567" y="3751822"/>
                <a:ext cx="48708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4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C98CAFE9-B6D9-A0D7-842A-252C6F83DFA6}"/>
                  </a:ext>
                </a:extLst>
              </p14:cNvPr>
              <p14:cNvContentPartPr/>
              <p14:nvPr/>
            </p14:nvContentPartPr>
            <p14:xfrm>
              <a:off x="3300447" y="2916622"/>
              <a:ext cx="19080" cy="40680"/>
            </p14:xfrm>
          </p:contentPart>
        </mc:Choice>
        <mc:Fallback xmlns=""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C98CAFE9-B6D9-A0D7-842A-252C6F83DFA6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3291447" y="2907622"/>
                <a:ext cx="3672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2" name="Gruppieren 581">
            <a:extLst>
              <a:ext uri="{FF2B5EF4-FFF2-40B4-BE49-F238E27FC236}">
                <a16:creationId xmlns:a16="http://schemas.microsoft.com/office/drawing/2014/main" id="{CE98CA37-7BFA-BBF7-4DD3-4D831997E6D1}"/>
              </a:ext>
            </a:extLst>
          </p:cNvPr>
          <p:cNvGrpSpPr/>
          <p:nvPr/>
        </p:nvGrpSpPr>
        <p:grpSpPr>
          <a:xfrm>
            <a:off x="930927" y="548182"/>
            <a:ext cx="5082120" cy="2751480"/>
            <a:chOff x="930927" y="548182"/>
            <a:chExt cx="5082120" cy="275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F1481E3-D788-024B-2A9F-565139D75515}"/>
                    </a:ext>
                  </a:extLst>
                </p14:cNvPr>
                <p14:cNvContentPartPr/>
                <p14:nvPr/>
              </p14:nvContentPartPr>
              <p14:xfrm>
                <a:off x="930927" y="2614582"/>
                <a:ext cx="205560" cy="2743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F1481E3-D788-024B-2A9F-565139D75515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922287" y="2605582"/>
                  <a:ext cx="223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E06D956-21B8-C90D-502C-55301CDC44BB}"/>
                    </a:ext>
                  </a:extLst>
                </p14:cNvPr>
                <p14:cNvContentPartPr/>
                <p14:nvPr/>
              </p14:nvContentPartPr>
              <p14:xfrm>
                <a:off x="1140447" y="2802862"/>
                <a:ext cx="105120" cy="1764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E06D956-21B8-C90D-502C-55301CDC44BB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131807" y="2793862"/>
                  <a:ext cx="122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B04E47C-DE59-3795-4754-254DCC5448AC}"/>
                    </a:ext>
                  </a:extLst>
                </p14:cNvPr>
                <p14:cNvContentPartPr/>
                <p14:nvPr/>
              </p14:nvContentPartPr>
              <p14:xfrm>
                <a:off x="1195167" y="2896102"/>
                <a:ext cx="68040" cy="21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B04E47C-DE59-3795-4754-254DCC5448AC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186527" y="2887462"/>
                  <a:ext cx="85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60E3BA9-4EEC-FF9F-483B-F06BC832C815}"/>
                    </a:ext>
                  </a:extLst>
                </p14:cNvPr>
                <p14:cNvContentPartPr/>
                <p14:nvPr/>
              </p14:nvContentPartPr>
              <p14:xfrm>
                <a:off x="3156447" y="821422"/>
                <a:ext cx="20520" cy="221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60E3BA9-4EEC-FF9F-483B-F06BC832C815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3147447" y="812782"/>
                  <a:ext cx="38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70E08ED-7B55-F592-59A6-BECB2E97FA52}"/>
                    </a:ext>
                  </a:extLst>
                </p14:cNvPr>
                <p14:cNvContentPartPr/>
                <p14:nvPr/>
              </p14:nvContentPartPr>
              <p14:xfrm>
                <a:off x="3150687" y="759502"/>
                <a:ext cx="199080" cy="1728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70E08ED-7B55-F592-59A6-BECB2E97FA52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3142047" y="750862"/>
                  <a:ext cx="216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386C1A4-9B09-BC79-E5D5-99C09C1E95D9}"/>
                    </a:ext>
                  </a:extLst>
                </p14:cNvPr>
                <p14:cNvContentPartPr/>
                <p14:nvPr/>
              </p14:nvContentPartPr>
              <p14:xfrm>
                <a:off x="3225207" y="1005022"/>
                <a:ext cx="100800" cy="44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386C1A4-9B09-BC79-E5D5-99C09C1E95D9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3216207" y="996382"/>
                  <a:ext cx="118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DFB01AE-A6B8-9BA9-0B35-2F70619910A4}"/>
                    </a:ext>
                  </a:extLst>
                </p14:cNvPr>
                <p14:cNvContentPartPr/>
                <p14:nvPr/>
              </p14:nvContentPartPr>
              <p14:xfrm>
                <a:off x="3367047" y="731782"/>
                <a:ext cx="237240" cy="2530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DFB01AE-A6B8-9BA9-0B35-2F70619910A4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3358407" y="722782"/>
                  <a:ext cx="254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B6D12BC-63A2-4ECD-340B-F8B0B491D3AA}"/>
                    </a:ext>
                  </a:extLst>
                </p14:cNvPr>
                <p14:cNvContentPartPr/>
                <p14:nvPr/>
              </p14:nvContentPartPr>
              <p14:xfrm>
                <a:off x="3700767" y="710542"/>
                <a:ext cx="150120" cy="241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B6D12BC-63A2-4ECD-340B-F8B0B491D3AA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3692127" y="701902"/>
                  <a:ext cx="167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1D68AD6-3392-CB56-1A9B-35C4E12DEBA8}"/>
                    </a:ext>
                  </a:extLst>
                </p14:cNvPr>
                <p14:cNvContentPartPr/>
                <p14:nvPr/>
              </p14:nvContentPartPr>
              <p14:xfrm>
                <a:off x="3785007" y="782542"/>
                <a:ext cx="637200" cy="135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1D68AD6-3392-CB56-1A9B-35C4E12DEBA8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3776367" y="773902"/>
                  <a:ext cx="654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146FDEA-9145-C448-5FE9-EA4F40B7E7B1}"/>
                    </a:ext>
                  </a:extLst>
                </p14:cNvPr>
                <p14:cNvContentPartPr/>
                <p14:nvPr/>
              </p14:nvContentPartPr>
              <p14:xfrm>
                <a:off x="4481247" y="734662"/>
                <a:ext cx="254520" cy="63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146FDEA-9145-C448-5FE9-EA4F40B7E7B1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4472247" y="725662"/>
                  <a:ext cx="272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7FBEBB1-FC9F-F98B-73A7-1AD2927FD722}"/>
                    </a:ext>
                  </a:extLst>
                </p14:cNvPr>
                <p14:cNvContentPartPr/>
                <p14:nvPr/>
              </p14:nvContentPartPr>
              <p14:xfrm>
                <a:off x="4746927" y="711622"/>
                <a:ext cx="112680" cy="770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7FBEBB1-FC9F-F98B-73A7-1AD2927FD722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4737927" y="702622"/>
                  <a:ext cx="130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769D8FA-E515-B246-0653-E94243E9D5FA}"/>
                    </a:ext>
                  </a:extLst>
                </p14:cNvPr>
                <p14:cNvContentPartPr/>
                <p14:nvPr/>
              </p14:nvContentPartPr>
              <p14:xfrm>
                <a:off x="4926207" y="693622"/>
                <a:ext cx="311040" cy="233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769D8FA-E515-B246-0653-E94243E9D5FA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4917567" y="684622"/>
                  <a:ext cx="328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4F7443D-917E-E648-3D7F-499D2D756B7B}"/>
                    </a:ext>
                  </a:extLst>
                </p14:cNvPr>
                <p14:cNvContentPartPr/>
                <p14:nvPr/>
              </p14:nvContentPartPr>
              <p14:xfrm>
                <a:off x="5211327" y="647902"/>
                <a:ext cx="131040" cy="964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4F7443D-917E-E648-3D7F-499D2D756B7B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5202687" y="638902"/>
                  <a:ext cx="148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E0F63F3-C392-0649-4F9B-7302263A78FF}"/>
                    </a:ext>
                  </a:extLst>
                </p14:cNvPr>
                <p14:cNvContentPartPr/>
                <p14:nvPr/>
              </p14:nvContentPartPr>
              <p14:xfrm>
                <a:off x="5379087" y="548182"/>
                <a:ext cx="199080" cy="1879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E0F63F3-C392-0649-4F9B-7302263A78FF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5370447" y="539542"/>
                  <a:ext cx="216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1B73D1E-22D0-48B3-E991-9E0925E7CCFF}"/>
                    </a:ext>
                  </a:extLst>
                </p14:cNvPr>
                <p14:cNvContentPartPr/>
                <p14:nvPr/>
              </p14:nvContentPartPr>
              <p14:xfrm>
                <a:off x="5614167" y="666622"/>
                <a:ext cx="158760" cy="864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1B73D1E-22D0-48B3-E991-9E0925E7CCFF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5605167" y="657982"/>
                  <a:ext cx="176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F63C1D0-B62B-5922-7FDC-144964C505B0}"/>
                    </a:ext>
                  </a:extLst>
                </p14:cNvPr>
                <p14:cNvContentPartPr/>
                <p14:nvPr/>
              </p14:nvContentPartPr>
              <p14:xfrm>
                <a:off x="3137727" y="2874862"/>
                <a:ext cx="69840" cy="234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F63C1D0-B62B-5922-7FDC-144964C505B0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3129087" y="2866222"/>
                  <a:ext cx="87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57F4FF8-5066-F82D-E97A-917BC437A339}"/>
                    </a:ext>
                  </a:extLst>
                </p14:cNvPr>
                <p14:cNvContentPartPr/>
                <p14:nvPr/>
              </p14:nvContentPartPr>
              <p14:xfrm>
                <a:off x="2749287" y="2817622"/>
                <a:ext cx="218160" cy="28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57F4FF8-5066-F82D-E97A-917BC437A339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2740647" y="2808982"/>
                  <a:ext cx="235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FFA1D10-9EF2-941B-6935-E9B6F1B6EF21}"/>
                    </a:ext>
                  </a:extLst>
                </p14:cNvPr>
                <p14:cNvContentPartPr/>
                <p14:nvPr/>
              </p14:nvContentPartPr>
              <p14:xfrm>
                <a:off x="1490367" y="2720062"/>
                <a:ext cx="834840" cy="817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FFA1D10-9EF2-941B-6935-E9B6F1B6EF21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1481367" y="2711422"/>
                  <a:ext cx="852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82395CD-9EB6-C55D-CD57-5509F0DFCE21}"/>
                    </a:ext>
                  </a:extLst>
                </p14:cNvPr>
                <p14:cNvContentPartPr/>
                <p14:nvPr/>
              </p14:nvContentPartPr>
              <p14:xfrm>
                <a:off x="2429247" y="1095742"/>
                <a:ext cx="462240" cy="1056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82395CD-9EB6-C55D-CD57-5509F0DFCE21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2420607" y="1087102"/>
                  <a:ext cx="479880" cy="10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A3AFE87-52FE-745D-6BAB-2B2B6542E71F}"/>
                    </a:ext>
                  </a:extLst>
                </p14:cNvPr>
                <p14:cNvContentPartPr/>
                <p14:nvPr/>
              </p14:nvContentPartPr>
              <p14:xfrm>
                <a:off x="2419527" y="1992142"/>
                <a:ext cx="201960" cy="216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A3AFE87-52FE-745D-6BAB-2B2B6542E71F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2410887" y="1983502"/>
                  <a:ext cx="219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334B4FB-E717-3AF3-9BF4-F41F5682C77B}"/>
                    </a:ext>
                  </a:extLst>
                </p14:cNvPr>
                <p14:cNvContentPartPr/>
                <p14:nvPr/>
              </p14:nvContentPartPr>
              <p14:xfrm>
                <a:off x="5987487" y="642862"/>
                <a:ext cx="16200" cy="21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334B4FB-E717-3AF3-9BF4-F41F5682C77B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5978847" y="634222"/>
                  <a:ext cx="33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35B565C-891A-E673-87BF-B3B9587105AD}"/>
                    </a:ext>
                  </a:extLst>
                </p14:cNvPr>
                <p14:cNvContentPartPr/>
                <p14:nvPr/>
              </p14:nvContentPartPr>
              <p14:xfrm>
                <a:off x="5987487" y="734302"/>
                <a:ext cx="25560" cy="16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35B565C-891A-E673-87BF-B3B9587105AD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978847" y="725302"/>
                  <a:ext cx="43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72531625-1009-4B4F-68BA-F8D3956B8E7F}"/>
                    </a:ext>
                  </a:extLst>
                </p14:cNvPr>
                <p14:cNvContentPartPr/>
                <p14:nvPr/>
              </p14:nvContentPartPr>
              <p14:xfrm>
                <a:off x="3298287" y="2547262"/>
                <a:ext cx="100440" cy="38196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72531625-1009-4B4F-68BA-F8D3956B8E7F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3289647" y="2538262"/>
                  <a:ext cx="1180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3016BA13-AA9D-8DC5-E5F6-DBD6E417B973}"/>
                    </a:ext>
                  </a:extLst>
                </p14:cNvPr>
                <p14:cNvContentPartPr/>
                <p14:nvPr/>
              </p14:nvContentPartPr>
              <p14:xfrm>
                <a:off x="3320967" y="2574622"/>
                <a:ext cx="254160" cy="38376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3016BA13-AA9D-8DC5-E5F6-DBD6E417B973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3312327" y="2565982"/>
                  <a:ext cx="2718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122A767E-38E4-EDFB-9440-91DFB2D16F3E}"/>
                    </a:ext>
                  </a:extLst>
                </p14:cNvPr>
                <p14:cNvContentPartPr/>
                <p14:nvPr/>
              </p14:nvContentPartPr>
              <p14:xfrm>
                <a:off x="3029367" y="2215342"/>
                <a:ext cx="779760" cy="108432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122A767E-38E4-EDFB-9440-91DFB2D16F3E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3020367" y="2206342"/>
                  <a:ext cx="797400" cy="110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862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1352</Words>
  <Application>Microsoft Office PowerPoint</Application>
  <PresentationFormat>Breitbild</PresentationFormat>
  <Paragraphs>236</Paragraphs>
  <Slides>20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Sparkasse Rg</vt:lpstr>
      <vt:lpstr>Times New Roman</vt:lpstr>
      <vt:lpstr>Verdana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500</cp:revision>
  <dcterms:created xsi:type="dcterms:W3CDTF">2019-02-11T10:45:01Z</dcterms:created>
  <dcterms:modified xsi:type="dcterms:W3CDTF">2022-10-27T07:45:32Z</dcterms:modified>
</cp:coreProperties>
</file>