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notesSlides/notesSlide2.xml" ContentType="application/vnd.openxmlformats-officedocument.presentationml.notesSlide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notesSlides/notesSlide3.xml" ContentType="application/vnd.openxmlformats-officedocument.presentationml.notesSlide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notesSlides/notesSlide4.xml" ContentType="application/vnd.openxmlformats-officedocument.presentationml.notesSlide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notesSlides/notesSlide5.xml" ContentType="application/vnd.openxmlformats-officedocument.presentationml.notesSlide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notesSlides/notesSlide6.xml" ContentType="application/vnd.openxmlformats-officedocument.presentationml.notesSlide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72" r:id="rId2"/>
    <p:sldId id="909" r:id="rId3"/>
    <p:sldId id="910" r:id="rId4"/>
    <p:sldId id="1397" r:id="rId5"/>
    <p:sldId id="911" r:id="rId6"/>
    <p:sldId id="912" r:id="rId7"/>
    <p:sldId id="913" r:id="rId8"/>
    <p:sldId id="1400" r:id="rId9"/>
    <p:sldId id="914" r:id="rId10"/>
    <p:sldId id="915" r:id="rId11"/>
    <p:sldId id="916" r:id="rId12"/>
    <p:sldId id="917" r:id="rId13"/>
    <p:sldId id="1399" r:id="rId14"/>
    <p:sldId id="918" r:id="rId15"/>
    <p:sldId id="919" r:id="rId16"/>
    <p:sldId id="843" r:id="rId17"/>
    <p:sldId id="844" r:id="rId18"/>
    <p:sldId id="846" r:id="rId19"/>
    <p:sldId id="848" r:id="rId20"/>
    <p:sldId id="850" r:id="rId21"/>
    <p:sldId id="851" r:id="rId22"/>
    <p:sldId id="1032" r:id="rId23"/>
    <p:sldId id="1036" r:id="rId24"/>
    <p:sldId id="1039" r:id="rId25"/>
    <p:sldId id="1040" r:id="rId26"/>
    <p:sldId id="1042" r:id="rId27"/>
    <p:sldId id="1045" r:id="rId28"/>
    <p:sldId id="1046" r:id="rId29"/>
    <p:sldId id="1047" r:id="rId30"/>
    <p:sldId id="574" r:id="rId31"/>
    <p:sldId id="105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96 11450,'-1'-17'10518,"-1"25"-8665,1-1-1655,0-1 0,1 1 0,0 0 0,0-1 0,0 1 0,1-1 0,0 1 0,3 12 0,-4-19-195,0 0 1,0 0 0,0-1 0,0 1-1,0 0 1,0 0 0,0 0-1,1 0 1,-1-1 0,0 1-1,0 0 1,0 0 0,0 0-1,0 0 1,0 0 0,0-1-1,0 1 1,1 0 0,-1 0-1,0 0 1,0 0 0,0 0-1,0 0 1,0 0 0,1 0-1,-1 0 1,0 0 0,0-1-1,0 1 1,0 0 0,1 0-1,-1 0 1,0 0 0,0 0-1,0 0 1,1 0 0,-1 0-1,0 0 1,0 0 0,0 0 0,0 1-1,1-1 1,-1 0 0,0 0-1,0 0 1,0 0 0,0 0-1,0 0 1,1 0 0,-1 0-1,0 0 1,0 1 0,0-1-1,0 0 1,0 0 0,0 0-1,1 0 1,1-16 228,-3 11-144,-1-1-1,1 1 1,-1 0-1,0 0 1,0 0-1,0 0 1,-4-6-1,6 11-78,-1-1 0,1 0-1,0 0 1,-1 0 0,1 1 0,-1-1-1,1 0 1,-1 1 0,1-1-1,-1 0 1,0 1 0,1-1 0,-1 1-1,0-1 1,0 1 0,1-1-1,-1 1 1,0 0 0,0-1 0,1 1-1,-1 0 1,0-1 0,0 1 0,0 0-1,0 0 1,0 0 0,1 0-1,-1 0 1,0 0 0,0 0 0,0 0-1,0 0 1,0 0 0,1 1-1,-1-1 1,0 0 0,0 1 0,0-1-1,1 0 1,-1 1 0,0-1 0,0 1-1,1-1 1,-1 1 0,0-1-1,1 1 1,-1 0 0,1-1 0,-1 1-1,1 0 1,-1 0 0,1-1-1,-1 2 1,-1 1-14,1-1 1,-1 1-1,1 0 0,0-1 0,0 1 1,0 0-1,0 4 0,3-1-5,8-16 117,-7 6-20,0-1 0,0-1 0,-1 1 0,4-11 0,-4 11 4,0 0 1,0 0 0,0 0 0,6-9-1,-8 14-91,1 0-1,-1 0 1,0 1-1,1-1 0,-1 0 1,0 0-1,1 0 1,-1 0-1,0 1 0,1-1 1,-1 0-1,0 0 1,0 0-1,1 1 0,-1-1 1,0 0-1,0 1 0,1-1 1,-1 0-1,0 0 1,0 1-1,0-1 0,0 0 1,0 1-1,1-1 1,-1 0-1,0 1 0,0-1 1,0 1-1,0-1 1,0 0-1,0 1 0,4 13-33,-4-13 31,0 0 0,1 0 0,-1 0 1,0 0-1,0 0 0,0 0 0,1 0 1,-1 0-1,1 0 0,-1 0 1,1 0-1,-1-1 0,1 1 0,-1 0 1,1 0-1,0 0 0,-1-1 0,1 1 1,0 0-1,-1-1 0,3 2 0,-3-2 6,1-1-1,0 1 0,-1 0 1,1 0-1,-1-1 0,1 1 0,0 0 1,-1-1-1,1 1 0,-1 0 1,1-1-1,-1 1 0,1-1 1,-1 1-1,1-1 0,-1 1 1,1-1-1,-1 1 0,0-1 0,1 1 1,-1-1-1,1-1 0,1-3 47,1-1 0,-1 1 0,0-1 0,-1 0 0,1 0 0,0-6-1,-6-12 199,0 18-114,-2 15-75,4-4-76,1-1 1,0 1 0,0-1-1,0 1 1,1-1-1,0 1 1,0-1-1,0 1 1,0-1-1,1 1 1,0-1 0,1 7-1,-2-11 12,0 0 1,0 0-1,0 0 1,0 1-1,1-1 0,-1 0 1,0 0-1,0 0 0,0 0 1,0 1-1,0-1 1,0 0-1,0 0 0,1 0 1,-1 0-1,0 0 0,0 0 1,0 0-1,0 1 0,1-1 1,-1 0-1,0 0 1,0 0-1,0 0 0,1 0 1,-1 0-1,0 0 0,0 0 1,0 0-1,0 0 1,1 0-1,-1 0 0,0 0 1,0 0-1,0 0 0,1 0 1,-1 0-1,0 0 0,0 0 1,0-1-1,0 1 1,1 0-1,-1 0 0,0 0 1,0 0-1,6-10-180,-1 3-805,-4 7 926,-1 0 0,0 0 0,0 0 0,1 0 1,-1 0-1,0 0 0,0 0 0,0 0 0,1 0 0,-1 0 0,0 1 0,0-1 0,0 0 0,0 0 0,1 0 0,-1 0 0,0 0 0,0 1 0,0-1 1,0 0-1,0 0 0,1 0 0,-1 0 0,0 1 0,0-1 0,0 0 0,0 0 0,0 0 0,0 1 0,0-1 0,0 0 0,0 0 0,0 0 0,0 1 1,0-1-1,0 0 0,0 0 0,0 0 0,0 1 0,0-1 0,6 39-1290,-3-12 503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5146 322 10546,'-275'-74'760,"-117"-30"-367,-5 26-93,-362 17-43,-3 56-52,602 6-107,-520 11 437,6 53-123,536-39-370,1 6 1,-137 51 0,227-67 2,1 3 0,1 1 1,0 3-1,-63 42 1,91-53-24,1 0-1,1 2 1,0-1 0,0 2 0,2 0 0,0 0 0,0 1 0,2 1 0,0 0 0,1 0-1,1 1 1,0 1 0,-11 35 0,14-29-13,1 1 0,1-1-1,1 1 1,2 0 0,0 0-1,2 0 1,6 45 0,-1-39 6,2 1-1,1-2 1,1 1-1,2-1 1,25 48 0,-15-41 11,1-1 0,2-1 0,2-1 1,1-2-1,1 0 0,2-2 0,2-2 1,0 0-1,60 38 0,-30-31-3,1-3-1,2-3 1,1-2-1,1-4 1,1-2-1,74 12 1,29-4-39,233 12 1,661-46-34,-4-92 293,-401 11 17,-15-56 0,-363 42-153,-222 72-71,-2-2-1,82-53 1,-123 70-26,-1-1 0,0 0 0,-1-1 0,-1-1 0,21-25 0,-30 33-8,-1 0 1,-1 0 0,1 0-1,-1-1 1,-1 0 0,1 0 0,-2 0-1,1 0 1,-1 0 0,0-1 0,0 1-1,-1-1 1,0 1 0,-1-1 0,0 1-1,-1-12 1,-2 8-3,0 0 0,0 0 1,-1 1-1,0 0 0,-1 0 0,-1 0 0,1 0 0,-2 1 1,0 0-1,0 0 0,0 1 0,-1 0 0,-1 0 1,-9-7-1,-12-9 1,-1 1 0,-1 2-1,-41-22 1,-6 3-37,-2 4-1,-1 3 1,-148-39-1,75 36-69,-191-19 0,-241 14-35,269 35 56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2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2123 10146,'-2'0'115,"-47"19"1443,45-17-1334,-1 0-1,1 0 1,0 1 0,0 0-1,0 0 1,0 0 0,0 0 0,-4 5-1,8-7-197,-1-1 0,1 1 0,0-1 0,-1 1 0,1-1 0,0 1 0,0-1 0,-1 1 0,1-1 0,0 1 0,0-1 0,0 1 0,0 0 0,0-1 0,0 1 0,0-1 0,0 1 0,0-1 0,0 1 0,0 0-1,0-1 1,0 1 0,1-1 0,-1 1 0,0-1 0,0 1 0,0-1 0,1 1 0,-1-1 0,0 1 0,1-1 0,-1 1 0,1-1 0,-1 0 0,0 1 0,1-1 0,-1 1 0,1-1 0,-1 0 0,1 0 0,-1 1 0,1-1 0,-1 0 0,2 1 0,28 10 206,-22-9-128,7 2 37,1 0 1,0-1-1,0 0 1,21-1 0,68-3 507,-72 0-467,172-8 621,30-2-471,438 25-152,-285-2-160,115-7-10,255 7 5,-142 16-19,321 10-10,0-41 3,-367-23 7,581-14 5,-780 42-1,552-9-7,-711 2-1,59-3 18,-235 6-5,-1-1 0,54-13 1,-80 14-4,1 0 1,-1-1-1,1-1 0,-1 1 1,0-2-1,0 1 0,-1-1 1,1 0-1,-1-1 1,0 0-1,-1 0 0,1-1 1,-1 0-1,6-8 1,-10 10 2,0 0 0,0 0 0,0 0 0,-1 0 0,0 0 0,0-1 0,0 1 0,-1-1 0,1 1 0,-1-1 0,-1 1 0,1-1 0,-1 0 0,0-6 0,-2 3 4,1-1 0,-1 1-1,0-1 1,-1 1 0,0 0 0,-1 0 0,-7-14 0,-6-5 16,-2 1-1,-1 1 1,-39-42 0,-40-34 5,-101-122 31,132 126-52,4-3-1,-57-123 1,94 170-7,-3 1 0,-2 1 0,-3 2 0,-53-61 0,66 88-9,-1 0 1,-1 2-1,-1 0 1,-1 2-1,0 1 1,-2 1-1,0 1 0,0 1 1,-59-20-1,13 14-42,-131-21 0,-82 8-33,36 6 61,-550-129-106,443 82-335,-455-35 0,-372 58 203,187 64 220,1 62 44,737-39-50,3 12 0,-386 120 0,580-146 31,1 2-1,1 3 1,-74 43 0,113-56 5,1 1 1,0 2-1,0 0 1,2 1-1,0 1 0,1 0 1,1 2-1,0 0 1,2 1-1,0 1 0,-14 28 1,-8 36-70,-36 128 1,-1 3 15,-117 165 80,68-153 90,117-215-112,-1-1-1,2 1 1,0 0 0,1 1-1,0-1 1,1 1 0,0 0-1,0 28 1,3-38-4,0 0 0,1 0 0,0 1-1,0-1 1,0 0 0,0 0 0,1 0 0,0-1 0,0 1 0,0 0 0,0-1-1,1 1 1,0-1 0,0 0 0,0 1 0,0-2 0,1 1 0,0 0 0,-1-1 0,1 1-1,1-1 1,-1 0 0,0-1 0,1 1 0,-1-1 0,1 0 0,0 0 0,9 3-1,1-2-10,0 0 0,0-2 0,18 1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2:4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4856 675 13371,'-4'-5'201,"0"0"0,0 0-1,-1 0 1,1 0 0,-1 1 0,-1-1 0,-9-6 0,-48-22 636,26 13-349,-341-177 1789,268 147-2160,-178-54 1,-170 2 75,-8 36 14,435 62-195,-240-27 103,-455 8 1,535 32-121,1 9 0,0 7 1,-227 62-1,327-62-28,2 4 1,-129 63-1,157-62-39,2 4 0,1 1 0,1 3-1,-63 58 1,94-72 24,0 0 0,2 1 0,1 2 0,1 0-1,2 1 1,0 1 0,2 1 0,-22 54 0,31-63 33,1 0 1,1 0-1,1 1 0,0 0 0,2 0 1,1 0-1,1 1 0,0-1 1,2 0-1,1 1 0,0-1 1,2 0-1,0 0 0,10 28 1,1-14-4,1-1 0,1-1 0,2 0 0,1-2 0,2 0 0,1-1 0,2-1 1,55 51-1,-25-32-9,3-2 1,1-4-1,114 64 1,-96-69 12,1-2-1,2-4 1,132 34 0,260 23-22,-191-59 33,0-13 1,344-21 0,-249-25 17,428-89-1,-630 82-2,187-63-1,-279 70 12,-2-3-1,-1-3 1,-1-4 0,98-66-1,-144 81 13,0-1-1,-2-1 0,-1-1 0,-1-2 1,-2-1-1,0-1 0,-2-1 1,-2-1-1,-1-2 0,29-64 0,-37 68-4,-1 0-1,-2-1 0,-1-1 1,-2 0-1,-1 0 1,-1 0-1,-2-1 0,-2 1 1,-1-1-1,-1 1 0,-2-1 1,-1 1-1,-10-37 0,8 49-21,-1 0-1,-1 1 1,-1 0-1,-1 0 1,0 1-1,-2 0 1,0 1-1,-1 1 1,0 0-1,-2 0 1,0 1-1,0 1 0,-2 1 1,0 0-1,0 1 1,-1 1-1,-1 1 1,0 0-1,-33-12 1,3 5-88,0 3 1,-1 1 0,-1 3 0,0 2-1,0 2 1,-1 3 0,-73 2-1,-8 10-138,-223 40 0,82 6-2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13851,'3'-3'72,"1"0"0,-1 1 1,0-1-1,1 1 0,-1 0 0,1 0 0,0 1 0,0-1 1,0 1-1,0-1 0,0 1 0,0 0 0,0 1 1,7-1-1,4-2 100,48-9-126,-1 3 0,81-1 0,132 13-47,114 17-1,169 5 35,2418-45 1286,-740-94-798,-1582 83 25,-1 54-318,-610-18-387,5 0 401,57-1 0,-98-4-238,0 0 0,0-1 0,0 0 0,0 0 0,7-2 0,-8 0 2,0 0 0,1-1 1,-1 1-1,9-9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43 197 12883,'-37'38'1776,"31"-27"-1275,11-7 228,16-3 56,320-46 1479,3-1-1835,862-30-104,-639 49 42,532-18 244,-4 76-475,-926-15-105,95 7 11,-263-23-40,8 0 2,1 1 0,-1-2 1,0 1-1,11-3 0,-19 3 1,0 0-1,0 0 0,0 0 1,0-1-1,0 1 0,0 0 0,0 0 1,0-1-1,0 1 0,0-1 1,0 1-1,0-1 0,0 1 0,-1-1 1,1 0-1,0 1 0,0-1 1,-1 0-1,1 0 0,0 0 1,-1 1-1,1-1 0,-1 0 0,1 0 1,-1 0-1,1 0 0,-1 0 1,0 0-1,0 0 0,1 0 0,-1 0 1,0 0-1,0 0 0,0 0 1,0 0-1,0 0 0,0 0 1,0 0-1,0 0 0,-1 0 0,1 0 1,0 0-1,-1 0 0,1 0 1,0 0-1,-1 0 0,0-1 1,-1-1-8,0 0 0,1 1 0,-1-1 0,-1 1 1,1-1-1,0 1 0,0 0 0,-1 0 1,0 0-1,1 0 0,-1 0 0,0 1 1,0-1-1,0 1 0,0-1 0,0 1 1,0 0-1,0 1 0,0-1 0,-4 0 0,-9-1-145,0 0 0,-31 2 0,25 1 405,-79-1-293,52 0-99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2198 14219,'6'14'1385,"-6"-14"-1365,0 0-1,0 0 1,0 0 0,0 0-1,1 1 1,-1-1 0,0 0 0,0 0-1,0 0 1,1 0 0,-1 0-1,0 0 1,0 0 0,1 0 0,-1 0-1,0 0 1,0 0 0,0 0-1,1 0 1,-1 0 0,0 0 0,0 0-1,1 0 1,-1 0 0,0 0-1,0 0 1,0 0 0,1 0 0,-1 0-1,0 0 1,0 0 0,0-1-1,1 1 1,2-3 132,-1 0 1,1 0-1,-1 0 0,0 0 0,0 0 0,3-6 1,117-209 1963,219-379 522,20 14-2004,-211 353-569,165-241-323,-307 460 185,1-2-299,0 0 0,12-24 0,-17 26-499,-10 14 210,1 1 413,-6 2-338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6 513 17548,'-1'-1'77,"1"1"1,-1-1-1,1 0 0,-1 1 1,1-1-1,0 0 1,-1 1-1,1-1 0,0 0 1,0 0-1,-1 1 1,1-1-1,0 0 0,0 0 1,0 0-1,0 1 1,0-1-1,0 0 0,0 0 1,0 1-1,0-1 1,0 0-1,0 0 1,1 0-1,0-1 0,13-18 265,7 0 183,0 2 1,26-16 0,-1 1-194,375-281 227,-407 303-571,-7 5-2,1 0 1,-1 0-1,1 1 0,1 0 0,14-6 0,-22 10 12,0 1 0,-1 0 0,1-1 0,0 1 0,-1 0 0,1 0-1,0 0 1,0 0 0,-1 0 0,1 0 0,0 0 0,-1 0-1,1 0 1,0 0 0,0 0 0,-1 0 0,1 0 0,0 1 0,-1-1-1,1 0 1,0 0 0,-1 1 0,1-1 0,0 1 0,0 0 0,0 0-1,-1 0 1,1 0-1,0 0 1,-1 0-1,1 0 1,-1 0-1,0 0 1,1 1 0,-1-1-1,0 0 1,0 0-1,0 0 1,0 1-1,0 0 1,-1 8-7,0 0 0,-1-1 0,-3 13 1,4-19 6,-58 200 63,-21 86-289,67-230-100,2 1-1,-4 116 1,15-116 98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35 12651,'13'-26'1221,"-5"17"-529,-8 9-671,0 1 1,1-1 0,-1 0 0,0 0 0,0 1 0,0-1 0,1 0 0,-1 1 0,0-1 0,0 0 0,0 1 0,0-1 0,0 1 0,0-1-1,0 0 1,0 1 0,0-1 0,0 0 0,0 1 0,0-1 0,0 0 0,0 1 0,0-1 0,0 1 0,0-1 0,0 0 0,0 1-1,0-1 1,-1 0 0,1 1 0,-7 24 723,0 0-1,-16 33 1,5-10-388,-10 26 114,-25 68 246,-48 203 0,100-340-708,-2 6 18,0 0-1,1 1 1,1-1-1,0 1 1,0-1-1,1 1 1,1-1-1,2 15 1,-3-24-23,1 0 0,-1 1 0,1-1 0,0 0 0,0 0 0,0 0 0,0 0 0,0 0-1,0 0 1,1 0 0,-1 0 0,1 0 0,-1-1 0,1 1 0,0-1 0,0 1 0,-1-1 0,5 3 0,-3-3 4,1 0 1,-1 0-1,0 0 1,0 0-1,1-1 1,-1 1-1,1-1 1,-1 0-1,0 0 1,1 0-1,5-2 1,5-1 41,1-1 0,-1-1 0,0 0 0,24-14 0,536-310 2228,-488 272-1917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3:1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9826,'0'0'61,"0"0"1,0 0-1,0-1 1,0 1-1,0 0 0,0 0 1,0 0-1,0 0 1,0 0-1,0 0 0,0 0 1,0 0-1,0-1 1,0 1-1,0 0 0,0 0 1,0 0-1,0 0 1,0 0-1,0 0 0,0 0 1,0-1-1,0 1 0,0 0 1,0 0-1,0 0 1,0 0-1,0 0 0,0 0 1,0 0-1,0-1 1,0 1-1,0 0 0,0 0 1,0 0-1,0 0 1,1 0-1,-1 0 0,0 0 1,0 0-1,0 0 0,0 0 1,0 0-1,0 0 1,0 0-1,0 0 0,1 0 1,-1-1-1,0 1 1,0 0-1,0 0 0,0 0 1,0 0-1,0 0 1,1 0-1,-1 0 0,0 1 1,14-4 1165,23 3-1167,-33 0 181,47 2-52,79 15 0,-22-2-161,398 2 11,-318-17-20,1497-7-3,-526-27-85,0 39 18,-788 7 40,642 16 123,-3-35-5,-976 6-102,694 1 314,-665 3 61,-61 0-381,-2-3-4,0 0 1,-1 1-1,1-1 0,0 0 0,0 0 0,0 1 0,1-1 0,-1 0 0,0 0 0,0 1 0,0-1 0,0 0 0,0 0 1,0 1-1,0-1 0,0 0 0,0 0 0,1 0 0,-1 1 0,0-1 0,0 0 0,0 0 0,0 0 0,1 1 1,-1-1-1,0 0 0,0 0 0,0 0 0,1 0 0,-1 0 0,0 1 0,0-1 0,1 0 0,-1 0 0,0 0 0,0 0 1,1 0-1,-1 0 0,0 0 0,1 0 0,-1 0 0,0 0 0,0 0 0,1 0 0,-1 0 0,1 0 0,26-4-127,-8 1-8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2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2444 280 12459,'-47'0'-17,"-243"5"22,48 6 113,-246 45 0,395-39-85,2 3 0,0 5 0,1 4 0,2 3 0,-150 79 0,174-74 61,2 2-1,1 3 0,3 2 1,1 4-1,-78 82 0,108-99-61,1 1 0,2 1 1,1 1-1,1 1 0,2 1 0,2 1 0,1 0 0,2 2 1,2 0-1,1 0 0,-10 60 0,18-64-29,0 0 0,2 0 0,2 0 0,1 0 1,8 44-1,-5-56-8,2 1 1,0-1-1,2 0 1,0-1-1,2 0 1,0 0 0,1-1-1,22 30 1,-6-17-4,1-1 0,1-2 0,2-1 0,1-2 0,1-1 1,1-1-1,1-2 0,50 25 0,26 6-14,186 63 0,-87-50-2,3-8-1,332 47 1,446-16-46,-294-71 28,709-72 0,-1160 28 20,-1-11-1,321-88 0,-393 72 2,-3-7 0,-3-8 0,309-169 0,-306 124-51,-137 86 28,-2-2 1,51-54-1,-73 71 37,-2 1-1,1-1 0,-2 0 0,1-1 1,-1 1-1,9-24 0,-13 27 10,0 0 0,-1 0 0,1 0-1,-1 0 1,-1-1 0,1 1 0,-1 0 0,-1-1 0,1 1-1,-1 0 1,-1 0 0,-3-15 0,-2 5 19,0 1 0,-1-1 0,-1 1 0,0 1 0,-22-28 0,-68-68 151,96 108-166,-70-69 151,-3 3-1,-86-58 1,-180-102 176,184 136-294,-4 7 0,-4 8 0,-2 6 0,-4 8 0,-260-62 0,-636-77-32,1033 197-19,-748-106-444,495 86 353,-23 15-22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46 140 12811,'0'-2'521,"-1"0"1,1 0 0,0 0-1,0 0 1,0 0 0,0 0-1,0 0 1,0 0-1,0 0 1,1 0 0,-1 0-1,1 0 1,-1 0 0,1 0-1,2-3 1,19-30 134,-5 8 68,-13 20-580,-2 3-68,0 1-1,0 0 0,-1-1 0,0 0 0,1 1 0,-1-1 0,1-6 0,-3 10-67,1 0-1,0 0 1,0 0-1,-1 0 0,1-1 1,0 1-1,-1 0 1,1 0-1,0 0 1,-1 0-1,1 0 1,0 0-1,-1 0 0,1 1 1,0-1-1,-1 0 1,1 0-1,0 0 1,-1 0-1,1 0 0,0 0 1,0 1-1,-1-1 1,1 0-1,0 0 1,-1 0-1,1 1 0,0-1 1,0 0-1,0 0 1,-1 1-1,1-1 1,-8 11 20,0-1 1,0 1-1,1 1 0,1-1 1,0 1-1,0 1 1,1-1-1,-4 16 1,10-17 55,6-11 77,10-13 133,-13 8-203,0 0 0,0 0 0,0-1 0,0 1 0,-1-1 0,0 0 0,-1 0 0,1 0 0,-1 0 1,0 0-1,0 0 0,0-11 0,-2 17-85,0 0-1,1-1 1,-1 1 0,0 0 0,0-1 0,-1 1-1,1 0 1,0 0 0,0-1 0,0 1 0,0 0-1,0-1 1,0 1 0,0 0 0,0 0 0,-1-1-1,1 1 1,0 0 0,0 0 0,0-1 0,0 1-1,-1 0 1,1 0 0,0-1 0,0 1 0,-1 0-1,1 0 1,0 0 0,0 0 0,-1 0 0,1-1-1,0 1 1,-1 0 0,-10 4 87,-9 15-40,12-10-76,0 0 1,1 0 0,0 1-1,0 0 1,1 1-1,1-1 1,-8 22 0,16-38-204,11-16 158,-9 16-660,-4 10-967,-3 28 796,2-13 329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3:1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11867,'3'2'72,"0"1"-1,0-1 1,1 0 0,-1 0 0,1-1 0,-1 1 0,1-1 0,0 0 0,0 0 0,0 0 0,0 0 0,4 0 0,6 2 26,148 30 455,-49-11-255,83 22 35,132 26 148,6-26-193,346-39 34,1-46-211,-455 23-97,631-28 51,-76 12-60,173-58 282,-804 86-338,-150 6 45,1 0 0,-1 0 0,1 0 0,-1 0 0,0 0-1,1 0 1,-1-1 0,1 1 0,-1 0 0,1 0 0,-1 0 0,1-1 0,-1 1 0,0 0 0,1-1-1,-1 1 1,0 0 0,1-1 0,-1 1 0,0 0 0,1-1 0,-1 1 0,0-1 0,0 1 0,1 0-1,-1-1 1,0 1 0,0-1 0,0 1 0,0-1 0,0 1 0,0-1 0,0 1 0,1-1 0,-1 1 0,0-1-1,-1 1 1,1-1 0,0 1 0,0-1 0,0 1 0,0-1 0,0 1 0,0 0 0,-1-1 0,1 1-1,0-1 1,-1 0 0,-11-14-82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142 9818,'-173'37'985,"-23"6"-127,156-32-633,-1 2 1,-67 34-1,40-12-226,1 3 1,-103 80-1,137-91 3,1 1 0,2 2 0,1 1 0,1 1 0,2 1 0,-32 54 0,39-52 5,1 0-1,2 2 1,2 0-1,1 0 1,-9 45-1,12-26 2,1 0-1,4 0 1,1 59 0,4-73-8,-1 41 5,18 148 1,-13-205-4,1 0 0,2 0 0,0-1 0,2 0 0,1 0 0,1-1 0,0 0 0,2-1 1,30 40-1,-8-22 21,3-1 1,0-3-1,79 59 1,146 81 24,-250-169-46,120 73 11,3-7 0,226 89 1,-192-99-10,222 53 0,-109-61 17,322 22 0,295-33 23,-302-51-34,-3-58-2,-2-58-9,-406 71-2,201-83 0,-39-30-72,-293 131 38,-1-2 0,-1-2-1,90-84 1,-125 103 28,-1-2 1,-1 0-1,0-1 1,-2-1-1,0 0 1,-2-1-1,0 0 1,-2-2-1,-1 1 1,0-1-1,-2 0 0,-1-1 1,-1 0-1,-1 0 1,-2 0-1,1-37 1,-3 24 14,-3 0 1,-1 1 0,-1-1 0,-3 1 0,-1 0 0,-2 0 0,-18-46-1,7 35-9,-2 0-1,-3 1 0,-1 2 0,-53-68 0,17 38-4,-121-115-1,-87-44 71,133 123 45,-206-127 1,275 198-72,-1 3-1,-2 4 1,-1 3 0,-1 3-1,-117-28 1,36 27 4,-1 7 0,-169-3 0,-317 28 33,-374 76-24,710-34-1152,-390 112 1,482-93 782,0 10-115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13443,'111'-2'5676,"194"-15"-5263,-211 10-369,167 9-1,-154 1-44,108-13-1,12 0 8,348 7 32,0-24-52,440-33 52,-321 24-62,-399 18 16,652 3-131,-712 15 121,490-31-117,-697 30 106,5 0-108,0 1 0,0 2 1,41 8-1,-56-9 101,-1 0 1,1-1-1,31-5 1,-34 4 37,-13 1 1,-1 0 1,1-1-1,-1 1 1,1 1-1,-1-1 1,1 0-1,-1 0 1,0 1-1,1-1 1,-1 0-1,1 1 1,-1-1-1,0 1 1,1 0-1,-1 0 1,0-1-1,3 3 1,-16-4-642,11 1 617,0 0 0,1 1 0,-1-1 0,0 0 0,0 0 0,0 0 0,0 0 1,0 0-1,0-1 0,0 1 0,0 0 0,0 0 0,0 0 0,1-1 0,-2 0 0,-6-7-157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13843,'-8'-2'2020,"11"2"-51,14 3-113,5-2-1008,45 9 0,-44-6-831,0-1 0,24 0 0,100-8 0,55 0 56,-43 6-61,217-27 0,-14 0 2,-141 21-15,418-19-84,-534 19 85,0 4 0,192 24 0,303 48-116,315 0 96,-832-64 12,1567 59-160,-519-133-203,-329 25-21,382 4-261,-1096 33 647,91-11-31,189-44 0,-46 6 122,-217 47 10,-37 4-2179,-60 0 1755,-2-6-87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0 11042,'-76'19'528,"-220"58"454,217-53-675,-126 59-1,183-72-272,0 2-1,1 0 0,0 1 1,1 2-1,1 0 0,0 0 0,-24 30 1,22-21-82,2 2-1,1 0 1,1 0 0,1 2 0,-16 41 0,17-29-16,1 1 1,2 1-1,3 0 1,1 0 0,2 1-1,2 0 1,1 0-1,8 84 1,2-74 44,3-1 0,2 0 0,3-1 0,1 0 0,3-2 0,2 0 0,2-1 1,3-1-1,42 61 0,-43-75-1,1-2 0,1-1 0,2-1 1,1-1-1,35 25 0,-18-20-6,2-2 0,0-2-1,55 23 1,172 52-54,5-26 36,69 5-6,4-15 0,3-16 1,527 11-1,1173-166 15,-1727 57 33,363-99 0,296-170 118,-904 282-136,-1-5-1,-3-3 1,-1-3-1,77-56 1,-143 88 26,0 1 0,-1-2 0,0 0 0,-1 0 0,-1-1 0,0-1 0,11-17 0,-17 22 24,0 0 0,0-1 0,-1 1 0,-1-1 0,1 0 1,-2 0-1,1 0 0,-1-1 0,-1 1 0,0 0 0,0-1 0,-1 1 0,-2-14 0,0 8 35,-2-1 1,0 0-1,-1 1 0,-1 0 1,0 0-1,-1 1 0,-1 0 1,0 0-1,-1 0 0,0 1 1,-1 1-1,-13-13 1,-15-15 90,-3 3 0,-58-45 0,18 24-35,-2 3 1,-95-49 0,-193-68 94,194 103-158,-361-90-1,-202 38-96,-13 73-56,1 35 41,687 13 55,-894 12-123,3 79-116,24 104-722,774-152 808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2957 24 9810,'-120'-14'888,"-1"5"0,-229 13-1,-238 61-107,503-54-759,79-10-18,-545 85-794,436-62 186,2 5-1,-191 77 1,253-83 358,2 3 0,0 1 0,2 3-1,-80 65 1,92-65 32,2 2-1,1 2 1,1 1-1,2 1 1,2 2-1,-28 48 1,16-11-157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4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1842 4441,'649'108'1106,"449"61"360,961-77 584,-668-164-1707,-6-82-162,-285-2-50,-335 46-111,-4-7-50,-9-43 4,-375 56 25,-12-29 29,-348 126-13,-2 0 10,1 0 0,-1 0 0,16-12 0,-28 17 13,0 1-1,-1-1 1,1 0 0,-1 0 0,0 0 0,0 0 0,0-1 0,0 1 0,0 0 0,0-1-1,-1 0 1,1 1 0,-1-1 0,1 0 0,-1 0 0,0 0 0,0 1 0,-1-1 0,1 0-1,0 0 1,-1-1 0,0 1 0,0-5 0,-1 4 24,0 0 0,0 0 0,-1 0 0,1 0 1,-1 0-1,0 0 0,0 1 0,-1-1 0,1 1 0,-1 0 0,1-1 0,-1 1 1,0 0-1,-4-3 0,-8-5 209,-30-19 1,36 24-207,-67-37 92,-2 2 0,-2 5 0,-84-28 0,-261-57-222,-922-118-118,-19 110 171,907 92 36,-306-30-67,-1406-108 78,1464 139-392,-750 60 0,1200-7 226,6-2-39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26 261 12411,'-7'15'478,"3"-7"-344,1 0-1,-1 0 0,-2 12 0,6-18-115,-1 1 0,1-1 0,0 0 0,-1 1 0,1-1 0,0 1 0,1-1 0,-1 1 0,0-1-1,1 0 1,-1 1 0,1-1 0,0 0 0,0 1 0,0-1 0,2 4 0,4 3-4,1 0 0,0 0 0,0-1 0,1 0 0,0 0 0,1-1 1,-1 0-1,1-1 0,13 6 0,12 5 21,52 18 0,-38-20-29,1-2 0,1-2 1,87 8-1,155-8 10,251-26-12,-2-22 3,-179 11-3,984-77-177,-516 37 67,339-36 67,-473 39 22,1395-64 18,-705 123 56,-556 11 38,-373-13 8,281 2 150,-655 6-227,-18 1-17,0-3 0,76-10-1,-131 9-1,-8 1-7,0 0 0,-1 0 0,1-1 0,0 1 0,-1-1 0,1 1 0,-1-1 0,1 0 0,-1 0 0,1 0 0,3-3 0,-4-2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6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6025,'25'-11'598,"214"-88"3256,-207 89-3534,-1 1 1,2 2 0,-1 0 0,1 3 0,59-2-1,283-17 772,-84 1-990,-24 33-87,-1 24 14,4 0-14,88-3 16,203 22 138,1534 45 495,-1369-100-603,226-2-45,-573 1 117,-3 28 450,-257-1-185,-47-9-544,-72-16 140,0 0 0,1 0 0,-1 0 0,0 0 0,1 0 0,-1 1 0,1-1 0,-1 0 0,0 0 0,1 0 0,-1 0 0,0 0 0,1 1 0,-1-1 0,0 0 0,0 0 0,1 0 0,-1 1 0,0-1 0,1 0 0,-1 0 0,0 1 0,1 0 0,-5 2-106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3215 68 10954,'-109'-24'1458,"0"6"1,-172-8-1,-465 50-301,722-23-1125,-512 49 640,414-31-556,1 5-1,-160 54 1,200-49-98,1 4 1,-93 54-1,118-55-15,1 3 0,2 2 0,-81 76 0,108-87-10,0 2 0,2 0 0,1 1 0,2 1 0,1 1 0,1 1 0,2 1 0,1 0 0,1 1 0,-12 50 0,16-41-10,1 0-1,2 1 1,3 0 0,1 1-1,2-1 1,2 1-1,2-1 1,10 52-1,1-26-23,2 0 0,49 125 0,-52-164 32,2 0 1,1 0 0,1-2 0,2 0 0,1-1 0,1-1-1,1-1 1,30 27 0,-3-13 4,1-1-1,3-3 1,0-2-1,70 33 1,-18-19 2,155 48-1,-165-68 0,1-4-1,129 14 0,-85-24-6,145-5-1,143-31-11,-5-22 11,-378 39 11,528-74-77,-8-45-9,-412 79 69,251-110-1,-320 115 31,-2-4 0,-2-3 1,-2-4-1,98-83 0,24-51 107,-174 158-52,-2-1 1,-1-1 0,-1-2 0,-1 0-1,21-43 1,-35 57-12,1 0 0,-2 0-1,-1-1 1,0 0 0,-1 0 0,-1 0-1,0 0 1,-2 0 0,0-1 0,-1 1-1,-1-1 1,-1 1 0,0 0 0,-1 0-1,-1 0 1,-1 0 0,-1 0 0,0 1-1,-1 0 1,-1 1 0,0-1 0,-2 1-1,1 1 1,-2 0 0,0 0 0,-25-24-1,6 11-16,-1 2-1,-2 1 1,-38-22-1,-114-53 34,99 60-73,-1 4-1,-2 5 1,-147-33-1,112 40-226,0 6-1,-151-2 1,-255 40-633,9 50 324,234-19 184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1411 15291,'2'-1'97,"1"0"-1,0 0 1,-1 0-1,0 0 1,1-1-1,-1 1 1,0-1-1,0 1 1,1-1-1,-1 0 1,0 0-1,-1 0 1,1 0-1,0 0 1,-1 0-1,1 0 1,-1-1-1,2-3 1,3-2 104,264-444 3514,-37-23-2589,-15 62-1330,-216 411 92,-1 1 0,0-1 0,0 0 0,0 0 0,0 0-1,-1 0 1,1 0 0,0 0 0,0-3 0,-6 0-485,-11 8 426,-11 7-291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179 11026,'-6'-7'142,"-1"-1"-1,0 1 0,0 0 0,-1 1 0,0 0 1,0 0-1,0 1 0,-1 0 0,1 0 0,-2 1 1,-15-6-1,-11-1 105,-66-11 0,70 16-119,1 0 0,-252-41 791,228 41-819,0 2-1,0 3 0,-67 8 0,-198 45 52,258-37-121,1 2-1,1 4 1,-63 30-1,91-34-9,1 1 0,0 2 1,2 2-1,0 0 0,2 2 0,0 1 1,2 1-1,-28 38 0,7-3-9,4 3 0,-66 130 0,76-123-11,3 1 0,3 1 0,4 2 0,-14 77 1,19-51 0,4 1 1,1 161 0,13-214 8,2 1-1,2-1 1,15 64-1,-15-91-5,1-1 0,1 0 0,1 0 0,1-1 0,1 0 0,1-1 0,0 0 0,1 0 0,27 29 0,-10-19-2,2-2 0,0-1 0,44 27 0,113 57 5,156 53 19,-272-132-21,54 21 3,3-6 0,2-6 1,1-5-1,1-7 0,2-5 0,196 9 1,723-32 30,-757-25 31,-220 13-5,139-40-1,-153 32 16,-1-3 1,-1-3-1,-2-3 0,0-2 0,74-53 0,-56 28-24,-3-4 0,111-116 0,-155 142-47,-3-1 0,0-2 0,-3 0-1,-1-2 1,-2 0 0,-1-2-1,-3 0 1,-1-1 0,-2-1-1,-2 0 1,-2-1 0,-1 0-1,3-75 1,-10 80-8,-2-1 1,-2 1-1,-1 0 1,-2 0-1,-2 0 1,-2 1-1,-1 0 1,-1 0-1,-3 1 0,-1 1 1,-2 0-1,-1 1 1,-1 1-1,-2 1 1,-45-53-1,26 43-24,-2 3 0,-2 1-1,-1 3 1,-2 1 0,-2 3 0,-56-29 0,-18 0-2,-191-65 1,85 50 5,-311-59-1,-252 25-221,59 98-700,3 71-360,485-31 938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469 206 12131,'-61'30'937,"1"-1"-449,-95 61 0,140-79-428,1 0 0,0 2 0,0-1 0,1 2 0,1 0 0,0 0-1,1 1 1,-16 31 0,17-26-5,0 2 0,2-1-1,0 1 1,2 0 0,1 1 0,-5 35-1,7-23-6,2-1-1,2 1 1,0 0-1,3 0 1,1-1-1,1 0 0,2 0 1,1 0-1,22 50 1,-5-27-27,3-2 1,2 0 0,3-2-1,2-2 1,2-1 0,2-2-1,2-2 1,2-1 0,2-3-1,2-1 1,105 67 0,-120-90-18,1 0 0,0-2 0,1-2 0,1-1 0,0-1 1,0-3-1,1 0 0,63 4 0,-69-11-4,-1-1 1,1-2-1,0-2 0,-1 0 1,1-2-1,-1-1 0,0-2 1,-1-1-1,0-1 0,0-1 1,27-16-1,-23 8 19,-1-2 1,0-1-1,-2-1 1,52-53-1,-38 29 58,-3-2-1,40-61 1,-52 64-13,-2-1 1,-3-2 0,-1 0-1,-3-2 1,-2 0 0,-2-1-1,-2-1 1,-3 0-1,-2-1 1,-3 0 0,-2 0-1,-2 0 1,-2-1 0,-9-59-1,4 82-14,0 0-1,-3 0 1,0 1 0,-2 0-1,-1 1 1,-2 0-1,-26-47 1,25 56 1,-1 0 0,0 0 0,-2 1 0,0 1 0,-1 1 0,-1 1 0,-1 0 0,0 2 0,-1 0 0,-25-13 0,22 16 9,0 1 1,0 2-1,-1 0 1,0 2-1,-1 0 1,0 2-1,0 1 1,0 1 0,0 1-1,-45 2 1,16 5-3,0 2-1,0 3 1,-106 33 0,159-42 7,-63 16 952,61-16-980,0 0 0,-1 0 0,1-1 0,0 0 0,-1 0 0,1 0 0,0 0 0,-1-1 0,1 1 0,0-1 0,-8-3 0,11 4-29,1 0 1,0-1-1,-1 1 0,1 0 0,0 0 1,-1-1-1,1 1 0,0 0 1,-1-1-1,1 1 0,0 0 0,0-1 1,-1 1-1,1-1 0,0 1 0,0 0 1,0-1-1,0 1 0,0-1 1,0 1-1,-1-1 0,1 1 0,0-1 1,0 1-1,0 0 0,0-1 1,1 0-1,-1 1-7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46 10994,'-44'-1'457,"0"2"-1,0 1 1,-81 17-1,100-13-294,0 1-1,1 0 0,0 2 1,0 1-1,1 1 0,0 1 1,-42 29-1,53-30-108,1 0 0,0 0 0,0 1 0,1 0 1,1 1-1,0 0 0,0 1 0,2 0 0,0 0 0,0 0 0,1 1 0,-6 24 0,2 5 34,1 1 1,2 0-1,0 51 0,3-6-32,4 0 1,4 0 0,4 0-1,4-1 1,42 156-1,-44-210-52,3-1 0,0 0-1,2-1 1,2-1 0,37 55 0,-44-73-5,0-1-1,1-1 1,1 0 0,0 0 0,0-1 0,1-1 0,0 0 0,1 0 0,0-2 0,0 1 0,1-2 0,0 0 0,1-1 0,31 8 0,-26-10 4,-1-1 1,1-1-1,0-2 1,0 1 0,-1-2-1,1-1 1,0-1-1,-1 0 1,21-7-1,-12 1 30,-1-2-1,0-1 0,-1-1 0,0-1 0,37-26 0,-16 4 110,83-79 0,26-50 173,-64 57-7,92-139 1,55-137 125,-230 367-428,-1 0 0,0-1 0,-2 0 0,10-31-1,-15 44-6,-1 0 0,0-1 0,-1 1 0,1 0 0,-1 0 0,0-1 0,0 1 0,0 0 0,-1-1 0,0 1 0,0 0 0,0 0 0,-1-1 0,0 1 0,0 0 0,0 1 0,0-1 0,-1 0 0,0 1 0,0-1 0,-6-6 0,-2 1-1,0 0-1,-1 0 0,0 1 1,-1 1-1,1 0 1,-24-9-1,-88-30-8,99 38 6,-128-45-5,-104-33-448,232 79 168,-44-8 0,62 14 249,1 1 0,-1 1 0,0 0 1,0 0-1,0 0 0,1 0 0,-1 1 1,0 0-1,1 1 0,-1 0 0,-9 3 1,12-2-4,0-1 1,1 0 0,0 1 0,-1 0 0,-4 5-1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5177 12539,'-1'-2'62,"1"1"1,-1-1-1,1 0 0,0 1 1,0-1-1,0 0 1,0 0-1,0 1 1,0-1-1,0 0 0,0 1 1,1-1-1,-1 0 1,0 1-1,2-3 1,11-27-40,-6 18 123,4-14-39,31-69 216,64-107-1,-27 71-219,264-408-263,14 52-86,28 15 141,423-386 482,135-15 608,372-127 1038,-822 681-1761,-383 248-410,-89 53 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18140,'1'2'178,"0"1"0,0-1 0,0 0 1,0 1-1,0-1 0,-1 1 0,1-1 0,-1 1 1,0 0-1,0-1 0,0 1 0,0-1 0,0 1 1,-1 2-1,1 5 307,-1 81 16,9 197 908,-7-283-1763,-1-15-461,-2-23-718,-13-56 504,4 32 324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14067,'0'-1'148,"0"1"0,0-1-1,1 1 1,-1-1 0,0 1 0,0-1 0,0 1 0,0-1-1,1 1 1,-1-1 0,0 1 0,0-1 0,1 1-1,-1-1 1,1 1 0,-1 0 0,0-1 0,1 1 0,-1 0-1,1-1 1,-1 1 0,0 0 0,1-1 0,-1 1-1,1 0 1,-1 0 0,1 0 0,-1 0 0,1-1-1,-1 1 1,1 0 0,-1 0 0,1 0 0,0 0 0,-1 0-1,1 0 1,0 0 0,29 4 2622,-9-1-2046,135-8 1480,-59-1-3405,-70 8-189,-15 2 450,-12-4 911,0 1 1,1-1 0,-1 0 0,0 0-1,0 1 1,0-1 0,0 0-1,0 0 1,1 1 0,-1-1 0,0 0-1,0 1 1,0-1 0,0 0-1,0 1 1,0-1 0,0 0-1,0 0 1,0 1 0,0-1 0,0 0-1,0 1 1,0-1 0,0 0-1,0 0 1,0 1 0,-1-1 0,1 0-1,0 1 1,0-1 0,0 0-1,0 0 1,0 1 0,-1-1-1,-9 10-715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16580,'-5'18'1784,"8"-9"-896,6-2-248,10-8 881,3-4-137,11-5-328,5-1-184,2-4-392,0 3-240,-4 0-584,-5 2-392,-8 9-656,-10 2-785,-17 6 1601,-8 8-440,-11 3-224</inkml:trace>
  <inkml:trace contextRef="#ctx0" brushRef="#br0" timeOffset="1">25 251 16187,'4'10'2273,"5"-4"-1225,6-6-344,4-4 1129,7-5-577,4-2-120,3-4-472,1 3-328,1-1-880,-1 0-448,-1 3-560,-3-2 1144,-1 5-304,0-1-313</inkml:trace>
  <inkml:trace contextRef="#ctx0" brushRef="#br0" timeOffset="2">605 24 19948,'-4'15'1881,"-3"8"-1225,1 6-264,2 4 800,-1 0-336,3 3-336,2-3-232,5-8-552,1-5-296,4-10-480,0-7-288,-4-11 904,1-9-280,-6-16-161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16388,'-2'-23'1880,"2"20"-1048,-4 7-352,1 11 1225,0 2-505,5 1-792,2 2-456,6-4-880,4-1-281,5-5 889,2-8-256,8-2-232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17612,'1'2'147,"-1"-1"1,1 1-1,-1 0 0,0-1 1,0 1-1,0-1 1,0 1-1,0 0 0,0-1 1,0 1-1,0 0 0,-1-1 1,1 1-1,-1-1 1,1 1-1,-1-1 0,1 1 1,-1-1-1,0 1 1,0-1-1,0 1 0,-1 0 1,-30 32 1315,18-20-480,-8 7-151,16-16-680,0 1 0,0-1 0,0 1 0,1 1 0,-8 11 0,13-18-154,0 0 0,0 1 0,-1-1 0,1 1 0,0-1 0,0 0-1,0 1 1,0-1 0,0 1 0,0-1 0,0 1 0,-1-1 0,1 1 0,1-1 0,-1 0 0,0 1 0,0-1 0,0 1-1,0-1 1,0 1 0,0-1 0,0 0 0,1 1 0,-1-1 0,0 1 0,0-1 0,1 0 0,-1 1 0,0-1 0,0 0-1,1 1 1,-1-1 0,0 0 0,1 1 0,-1-1 0,0 0 0,1 0 0,-1 0 0,1 1 0,-1-1 0,1 0 0,-1 0-1,0 0 1,1 0 0,-1 0 0,1 0 0,-1 0 0,1 0 0,0 0 0,27 1-172,-25-1 153,70-6-278,-40 3 186,0 0 0,0 2 1,1 2-1,63 9 0,-92-9 111,-1 0-1,1 0 0,-1 1 1,0-1-1,0 1 0,1 0 1,-1 0-1,0 1 0,5 4 1,-8-6 13,0 0 1,0 0-1,0 0 1,0 0 0,0 1-1,0-1 1,-1 0 0,1 0-1,0 1 1,-1-1 0,1 0-1,-1 1 1,0-1 0,1 1-1,-1-1 1,0 0 0,0 1-1,0-1 1,0 1-1,0-1 1,0 1 0,0-1-1,-1 0 1,1 1 0,0-1-1,-1 1 1,1-1 0,-1 0-1,0 1 1,1-1 0,-1 0-1,-1 2 1,-4 6 145,-1 0 0,0-1 1,0 0-1,-1 0 0,0-1 0,-1 0 1,1 0-1,-1-1 0,0 0 0,-14 7 1,9-7 64,0 1 1,-1-2-1,0 0 1,1 0-1,-1-2 1,-28 4-1,36-6-272,0-1 0,1 0 1,-1 0-1,0-1 0,0 0 0,0 0 0,1 0 0,-1-1 0,1 0 1,-1 0-1,1-1 0,-7-4 0,9 5-75,0-1 0,0 0 1,0 0-1,1 0 0,0 0 0,-1-1 0,1 1 1,1-1-1,-1 0 0,0 0 0,1 0 0,0 0 1,0-1-1,0 1 0,1 0 0,-1-1 1,1 1-1,-1-8 0,0-10-694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903 108 13355,'-71'4'859,"1"3"0,-112 25 0,150-24-652,0 2 0,1 1 0,1 2 0,0 1 0,1 1 0,0 1 0,-49 38 0,51-31-122,0 1 1,2 0-1,1 2 1,1 1-1,1 1 1,2 1-1,1 1 1,-23 47 0,31-52-46,1 0 1,1 1 0,1 0 0,2 0 0,0 1 0,2-1 0,1 1 0,1 0-1,1 1 1,2-1 0,6 43 0,0-34-36,2-1 0,1-1 0,2 0 1,1-1-1,2 0 0,1-1 0,2 0 0,1-2 0,1 0 0,2-1 0,1-1 1,1-1-1,1-2 0,1 0 0,1-1 0,1-2 0,2-1 0,55 30 0,-57-38 3,-1-2-1,2-1 1,-1-1-1,1-2 0,1-1 1,-1-1-1,1-1 0,0-2 1,0-1-1,31-3 1,-21-2 70,0-1 0,-1-3 0,1-1 0,-1-1 1,-1-3-1,0-1 0,38-20 0,-17 2 158,-1-2-1,-3-3 1,0-2-1,-3-2 1,-1-3-1,50-56 1,-59 53 9,-2-1 0,-3-1 1,-1-2-1,-3-2 1,-3-1-1,42-102 0,-58 117-161,-1-1 0,-3 0 0,-1 0 0,5-58 0,-12 75-105,-1 0 1,-1 0-1,-1 0 1,-1 0-1,-1 0 1,-2 1-1,0-1 1,-1 1-1,-11-28 1,11 38-15,0 0-1,0 0 1,-1 1 0,-1 0 0,0 0-1,0 1 1,-1 0 0,0 1 0,-1 0-1,0 0 1,-17-11 0,14 12-103,-2 1 0,1 0 0,-1 0 0,0 2 1,0 0-1,-1 0 0,0 2 0,-23-3 0,3 3-152,-1 3-1,1 1 1,-1 2-1,1 1 1,0 2-1,0 2 1,-55 18-1,21-3-166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16323,'0'0'97,"1"0"-1,-1 0 0,0 0 0,1 0 0,-1 0 0,0 1 0,1-1 0,-1 0 0,0 0 0,1 0 0,-1 1 0,0-1 0,0 0 0,1 0 0,-1 1 0,0-1 0,0 0 1,0 1-1,1-1 0,-1 0 0,0 1 0,0-1 0,0 0 0,0 1 0,0-1 0,0 1 0,0-1 0,0 0 0,0 1 0,0-1 0,0 0 0,0 1 0,0-1 1,0 0-1,0 1 0,0-1 0,0 1 0,-4 18 439,3-15-296,-61 209 1113,37-139-1211,3 2 0,-16 110 0,37-175-121,0 0 0,0 0 0,1 0 0,1-1 0,2 17 0,-3-25-10,1 0 1,-1 0 0,1 0-1,-1 0 1,1 1-1,0-1 1,0 0-1,0 0 1,0 0 0,0 0-1,0-1 1,1 1-1,-1 0 1,1 0-1,-1-1 1,1 1 0,0-1-1,-1 1 1,1-1-1,0 0 1,0 0-1,0 0 1,0 0 0,0 0-1,0 0 1,0 0-1,1-1 1,-1 1-1,0-1 1,0 0 0,0 1-1,1-1 1,3-1-1,4 0 65,0 0 0,0-1 0,0-1 0,0 0 0,0 0 0,18-9 0,57-36 343,-63 34-317,52-32-58,-15 9 178,75-35 0,-96 56-275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1939 150 11498,'-59'-27'470,"0"3"-1,-2 2 1,-1 3-1,0 2 1,-1 4-1,-1 2 0,0 2 1,-87 1-1,84 9-452,1 3 0,0 3 0,-96 22-1,116-17 3,-1 2-1,2 3 0,0 1 1,2 2-1,-66 40 1,24-5 75,2 3 0,3 4 0,-89 90 0,151-132-76,0 1 0,2 1 0,0 1 1,2 0-1,0 1 0,2 0 0,1 1 0,0 1 1,2-1-1,-6 31 0,6-14-26,2-1-1,1 1 1,3 1-1,1-1 1,8 79-1,-3-101 2,0-1-1,1 1 1,1-1-1,1 0 1,0 0-1,2 0 1,0-1-1,1 0 1,15 21-1,-6-14-8,1-1-1,2 0 0,0-2 0,1 0 0,32 23 0,-12-13 7,1-3 1,1-1-1,2-3 0,0-1 0,2-3 1,0-1-1,2-3 0,0-2 0,0-2 1,1-2-1,1-3 0,72 3 0,27-5 9,0-7-1,160-22 0,-209 9 3,0-5-1,-1-4 0,187-70 0,355-199 526,-608 275-454,0-1 1,-1-1-1,51-39 0,-76 51-38,-1-1 1,1 0-1,-1-1 0,0 0 1,-1 0-1,0 0 0,0-1 0,-1 0 1,-1-1-1,0 1 0,0-1 1,-1 0-1,0 0 0,-1-1 0,0 1 1,2-17-1,-5 15 13,0 1 0,0-1 1,-1 1-1,0-1 0,-1 1 0,-1-1 0,0 1 1,0 0-1,-2 0 0,1 0 0,-1 1 0,-1 0 1,0 0-1,-1 0 0,0 1 0,0 0 0,-10-10 0,-11-10 56,-2 2-1,-1 0 0,-66-43 0,-348-203-182,304 191-498,97 58 421,-53-23-1,33 23-56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3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3234 280 10338,'-176'-37'1595,"-269"-23"-1,-185 45-569,434 22-824,1 9 0,-345 74 0,423-59-91,1 5 1,-132 61-1,199-73-64,0 2-1,2 1 1,1 3-1,-44 38 1,58-41-12,2 1 0,1 1 0,2 2 0,0 0 1,2 2-1,-21 37 0,35-49-23,0 0 1,2 0-1,0 1 1,1 0 0,1 1-1,2-1 1,0 1-1,-3 37 1,7-41-23,1 0-1,1 1 1,0-1-1,2 0 1,0 0-1,1 0 1,1 0 0,1 0-1,0-1 1,16 30-1,-4-18-17,1-1-1,1-1 0,1-1 0,2-1 0,1 0 0,1-2 0,0-1 0,35 23 0,9 1-21,2-2-1,94 42 0,-20-19 37,155 49 0,-206-87 44,1-5 0,184 26 1,-125-40-3,0-6 1,-1-7-1,156-23 1,452-95-202,-755 119 171,509-99-155,-6-32 96,-373 87 68,212-102 1,-258 100 10,-1-4 1,-2-4-1,87-73 1,-151 108 25,0 0 0,-1-1 0,-2-2 0,0 0 0,19-29 0,-31 39 23,0 1 0,-2-1 0,1-1 0,-1 1 0,-1-1 0,-1 0 1,0 0-1,0 0 0,-2-1 0,0 1 0,0-1 0,-2-27 0,-2 25 53,0-1 1,-2 1-1,0 0 0,-2 1 0,1-1 1,-2 1-1,0 0 0,-1 0 1,-1 1-1,0 0 0,-19-22 0,0 3 125,-2 2-1,-2 1 0,-50-38 1,12 16-136,-3 4 0,-2 3 0,-2 4 0,-1 2 0,-92-31 0,45 29-288,-2 4 0,-228-36 0,121 45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4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39 11883,'-9'0'694,"-1"1"0,0-1 0,0 2 0,0-1 0,1 1 0,-1 1 0,1 0 0,-16 7 0,25-10-662,1 0 1,-1 0-1,0 0 0,0 0 0,1 0 0,-1 0 1,0 0-1,0 0 0,1 0 0,-1 0 0,0 1 1,0-1-1,0 0 0,1 0 0,-1 0 1,0 0-1,0 1 0,0-1 0,0 0 0,1 0 1,-1 0-1,0 1 0,0-1 0,0 0 0,0 0 1,0 1-1,0-1 0,0 0 0,0 0 0,0 1 1,0-1-1,0 0 0,0 0 0,0 1 0,0-1 1,0 0-1,0 0 0,0 1 0,0-1 1,0 0-1,0 0 0,0 1 0,0-1 0,0 0 1,0 0-1,0 1 0,-1-1 0,1 0 0,0 0 1,0 0-1,0 1 0,0-1 0,-1 0 0,1 0 1,0 0-1,0 0 0,0 0 0,-1 1 0,1-1 1,0 0-1,0 0 0,-1 0 0,1 0 1,0 0-1,24 6 377,-20-6-295,117 20 160,2-6 0,0-5 0,0-5 1,173-17-1,64-35-238,-36 4 8,2 25-135,-321 21 63,-14 2 27,-15 4 26,-35 2 18,-2-2 0,-62-2 1,42-2-30,-102 8 14,-333 65 0,119 34-9,213-56 2,167-49-32,12-4-5,0 0 0,0-1 0,0 1 0,0-1 0,0 0 0,0-1 0,0 1 0,-9-1 0,14 0 14,0 0 0,0 0 0,0 0 0,0 0 0,0 0 0,0 0 0,0 0 0,0 0 0,0 0 0,0 0 0,0 0 0,0 0 0,0 0 0,0 0 0,0 0 0,0 0 0,1 0 0,-1 0 0,0-1 0,0 1 0,0 0 0,0 0 0,0 0 0,0 0 0,0 0 0,0 0 0,0 0 0,0 0 0,0 0 0,0 0 0,0 0 0,0 0 0,0 0 0,0 0 0,0 0 0,0 0 0,0-1 0,0 1 0,-1 0 0,1 0 0,0 0 0,0 0-1,0 0 1,0 0 0,0 0 0,0 0 0,0 0 0,0 0 0,0 0 0,11-4-54,17-2-21,49-2-1044,146 4 0,-145 6 10,135-15 0,-126-2 378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23773,'7'98'600,"10"115"-228,-15-200-385,-2-10-28,0-1-1,0 1 1,0-1-1,0 0 1,1 1-1,-1-1 1,1 0-1,0 1 1,2 3-1,12-36-2030,-2-7 609,39-98-2104,-43 115 3509,1 1 1,1 0-1,0 1 0,22-27 0,-31 43 170,0 0 0,0 0-1,0 0 1,0 0 0,1 0-1,-1 1 1,0-1 0,1 0 0,-1 1-1,1 0 1,3-2 0,-5 3-42,1 0 1,-1 0-1,0 0 1,0 0 0,0 0-1,0 0 1,0 0-1,0 0 1,0 0 0,1 1-1,-1-1 1,0 0-1,0 1 1,0-1 0,0 1-1,0-1 1,0 1-1,0-1 1,-1 1 0,1 0-1,0 0 1,0-1-1,0 1 1,-1 0-1,1 0 1,0 0 0,-1 0-1,1 0 1,0 0-1,0 1 1,3 9 266,1-1 1,-2 1-1,1 0 0,-1 1 1,-1-1-1,0 1 1,0 16-1,5 21 195,-7-47-522,0-1 0,1 1 0,-1 0-1,1-1 1,-1 1 0,1 0 0,-1-1-1,1 1 1,0-1 0,0 1 0,0-1-1,0 1 1,0-1 0,0 0 0,0 0-1,3 3 1,-3-4-7,0 1 0,1-1 0,-1 1 0,0-1 0,0 0 0,1 1 0,-1-1 0,0 0 0,0 0 0,1 0 0,-1 0 0,0 0 0,0 0 0,1 0 0,-1-1 0,0 1 0,3-1 0,4-3 4,-1 0 0,1 0-1,-1-1 1,1 0-1,8-8 1,-5 4 40,21-17 69,-24 19-54,-1 0-1,1 0 1,0 1-1,1 0 1,0 0 0,0 1-1,0 0 1,0 1 0,15-5-1,-22 9-50,-1-1-1,1 1 0,-1 0 0,1 0 0,0 0 1,-1 0-1,1 0 0,-1 0 0,1 0 1,-1 1-1,1-1 0,0 0 0,-1 1 0,1 0 1,-1-1-1,0 1 0,1 0 0,-1-1 1,0 1-1,1 0 0,-1 0 0,0 0 0,2 2 1,-1-1-3,-1 1 1,1 0 0,-1 0-1,1 0 1,-1 0-1,0-1 1,0 2 0,0-1-1,0 0 1,-1 0 0,1 3-1,0 7-29,-1 0 0,0 0-1,-1 0 1,-4 21 0,4-29-95,-3 21-727,5-18 402,-1-8 435,0 0-1,0 1 0,0-1 0,0 0 1,1 0-1,-1 0 0,0 0 1,0 0-1,0 0 0,0 0 1,1 0-1,-1 0 0,0 0 1,0 0-1,0 0 0,0 0 1,1 0-1,-1 0 0,0 0 1,0 0-1,0 0 0,1 0 1,-1 0-1,0 0 0,0 0 1,0-1-1,0 1 0,0 0 0,1 0 1,-1 0-1,0 0 0,0 0 1,0 0-1,0-1 0,0 1 1,0 0-1,1 0 0,-1 0 1,0 0-1,8-11-337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15667,'-3'-12'3285,"2"29"-1567,0 33-221,19 279 1037,-2-100-2999,-17-223 128,1 5 174,0-11 158,0 0 1,1 0-1,-1 0 0,0 0 0,0 0 0,0 0 1,0 0-1,0 1 0,0-1 0,0 0 0,0 0 1,0 0-1,0 0 0,0 0 0,0 0 0,0 0 1,0 0-1,1 0 0,-1 0 0,0 0 1,0 1-1,0-1 0,0 0 0,0 0 0,0 0 1,0 0-1,0 0 0,1 0 0,-1 0 0,0 0 1,0 0-1,0 0 0,0 0 0,0 0 0,0 0 1,0 0-1,1 0 0,-1 0 0,0 0 0,0 0 1,0 0-1,0 0 0,0-1 0,0 1 1,0 0-1,0 0 0,1 0 0,-1 0 0,0 0 1,0 0-1,0 0 0,0 0 0,0 0 0,0 0 1,0 0-1,0-1 0,0 1 0,0 0 0,0 0 1,0 0-1,0 0 0,0 0 0,0 0 1,0 0-1,0 0 0,1-1 0,-1 1 0,5-7-320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17772,'-3'4'316,"-1"0"0,1 1 0,0 0-1,0 0 1,1 0 0,-1 0 0,1 0 0,0 0 0,-2 10 0,-9 55 662,10-43-441,-27 195 1006,25-165-1195,7 108 0,-2-163-335,4 29 94,-4-31-97,1 1 0,-1 0 0,0 0 0,0 0 0,0-1 0,1 1 0,-1 0 0,0 0 0,1-1 0,-1 1 0,1 0 0,-1 0 0,1-1 0,-1 1 0,1-1 0,-1 1 0,1 0 0,-1-1 0,1 1 0,0-1 1,-1 1-1,1-1 0,0 0 0,0 1 0,-1-1 0,1 0 0,0 0 0,0 1 0,0-1 0,0 0 0,0 0 6,0-1-1,0 1 1,0-1-1,0 1 1,0-1-1,0 1 1,-1-1 0,1 0-1,0 1 1,0-1-1,-1 0 1,1 0-1,0 1 1,-1-1-1,1 0 1,-1 0 0,1 0-1,-1 0 1,0 0-1,1 0 1,-1 0-1,0 0 1,1 0-1,-1-2 1,5-29 209,-5 31-215,2-18 77,-1 0-1,-1-1 1,-1 1-1,0 0 1,-2-1-1,0 1 1,-6-19-1,9 37-86,-1-1 0,1 1 0,-1 0 0,1 0 0,-1-1 0,0 1 0,1 0 0,-1 0 0,0 0-1,0-1 1,0 1 0,0 0 0,0 0 0,0 0 0,-2 0 0,-2 4-15,5 11-5,0-10 17,1 0-1,-1-1 0,1 1 0,0 0 1,0 0-1,1-1 0,-1 1 1,1-1-1,-1 1 0,1-1 0,0 0 1,1 0-1,-1 1 0,0-2 0,1 1 1,0 0-1,-1 0 0,1-1 1,0 0-1,1 1 0,-1-1 0,0 0 1,1 0-1,-1-1 0,1 1 1,-1-1-1,1 0 0,0 0 0,4 1 1,-1-1 0,1 0 0,0-1 1,0 0-1,-1 0 0,1-1 1,0 0-1,-1 0 0,1-1 0,-1 0 1,1 0-1,-1 0 0,0-1 1,11-6-1,-6 2 9,0-1 1,-1 0 0,0-1-1,0 0 1,-1-1-1,-1 0 1,1 0-1,-1-1 1,-1 0 0,0-1-1,11-21 1,-47 79 9,15-21-13,5-13-2,2 0 0,0 1 0,0 0 0,1 0-1,1 1 1,-4 16 0,8-29-1,0 0 1,0-1-1,0 1 1,0 0-1,0 0 0,0-1 1,1 1-1,-1 0 1,0 0-1,0-1 1,0 1-1,1 0 0,-1-1 1,1 1-1,-1 0 1,0-1-1,1 1 0,-1 0 1,1-1-1,-1 1 1,1-1-1,0 1 1,-1-1-1,1 1 0,-1-1 1,1 0-1,0 1 1,-1-1-1,1 0 0,0 1 1,0-1-1,-1 0 1,1 0-1,0 0 1,0 0-1,-1 1 0,1-1 1,1 0-1,33-3 3,-32 3-1,93-20 11,-68 13-6,0 1 0,1 1-1,0 1 1,57 1 0,-81 4 0,1 0-1,-1 0 1,0 0 0,1 0-1,-1 1 1,0 0 0,0 0-1,0 0 1,0 1 0,0 0-1,8 6 1,-12-9 3,-1 0 0,1 0 0,0 1 0,-1-1 0,1 0 0,0 0 0,-1 0 0,1 0 0,0 0 0,-1 0 0,1 0 0,0-1 0,-1 1 0,1 0 0,0 0 0,-1 0 0,1-1 0,0 1 0,-1 0 0,1-1 0,-1 1 0,1 0 0,-1-1 0,1 1 0,-1-1 0,1 1 0,-1-1 0,1 1 0,-1-1 0,1 1 0,-1-1 0,0 0 0,1 1 0,-1-1 0,0 1 0,0-1 0,1 0 0,15-33 146,-13 26-100,3-5 2,-3 5-49,1 1-1,0-1 0,0 0 0,1 1 0,-1 0 0,2 0 0,8-9 0,-14 16-13,0 0 0,0 0-1,0-1 1,1 1 0,-1 0 0,0 0 0,0-1 0,1 1 0,-1 0 0,0 0-1,0 0 1,1-1 0,-1 1 0,0 0 0,1 0 0,-1 0 0,0 0-1,1 0 1,-1 0 0,0 0 0,1 0 0,-1 0 0,0 0 0,1 0 0,-1 0-1,0 0 1,1 0 0,-1 0 0,0 0 0,1 0 0,-1 0 0,0 0 0,1 1-1,-1-1 1,0 0 0,1 0 0,-1 0 0,0 0 0,1 1 0,3 16-250,-7 20-685,-12-6-1462,13-27 2239,-2 4-345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44 542 16812,'0'1'247,"0"3"568,0 0 0,0 1 0,1-1-1,-1 0 1,3 7 0,-3-11-771,0 0 1,0 1-1,0-1 1,0 0-1,1 1 1,-1-1-1,0 0 0,0 1 1,0-1-1,1 0 1,-1 1-1,0-1 0,1 0 1,-1 0-1,0 1 1,0-1-1,1 0 1,-1 0-1,0 1 0,1-1 1,-1 0-1,1 0 1,-1 0-1,0 0 0,1 0 1,0 0-13,1 0 1,-1 0-1,0-1 1,0 1-1,0 0 0,-1-1 1,1 1-1,0-1 1,0 1-1,0-1 0,0 1 1,0-1-1,0 0 1,1-1-1,8-8 279,0 0 0,0-1 0,16-22 0,-23 28-279,0 0-1,0 0 1,-1 0 0,0-1 0,0 1-1,0 0 1,0-1 0,-1 1 0,0-1-1,0 0 1,0 1 0,-1-1 0,0-6-1,0 11-22,0 0 0,0 1-1,0-1 1,0 0-1,0 0 1,0 0 0,0 0-1,0 0 1,0 1-1,0-1 1,-1 0-1,1 0 1,0 0 0,-1 0-1,1 1 1,-1-1-1,1 0 1,0 0 0,-1 1-1,0-1 1,1 0-1,-1 1 1,1-1 0,-1 1-1,0-1 1,1 1-1,-1-1 1,0 1-1,0-1 1,1 1 0,-1 0-1,0-1 1,0 1-1,0 0 1,0 0 0,1-1-1,-1 1 1,0 0-1,0 0 1,0 0-1,0 0 1,0 0 0,0 0-1,1 1 1,-1-1-1,0 0 1,0 0 0,0 1-1,-1 0 1,-2 1 21,-1 0 1,1 0-1,0 1 1,1-1-1,-1 1 1,0 0-1,1 0 1,-4 4 0,-3 5 7,1 0 1,1 1 0,0 0 0,0 0 0,2 0-1,-1 1 1,2 0 0,-7 24 0,9-27-16,1 0 0,0 0 1,1 0-1,0 0 0,0 0 1,1 0-1,1 0 0,0 0 0,1 0 1,0-1-1,0 1 0,6 16 1,-7-24-25,0-1 1,0 1-1,0-1 0,0 0 1,1 1-1,-1-1 1,1 0-1,-1 0 1,1 0-1,0 0 0,-1 0 1,1 0-1,0 0 1,0-1-1,1 1 1,-1-1-1,0 0 1,0 1-1,1-1 0,-1 0 1,1 0-1,-1 0 1,1-1-1,-1 1 1,1-1-1,-1 1 0,1-1 1,0 0-1,-1 0 1,1 0-1,0 0 1,-1 0-1,1-1 0,-1 1 1,1-1-1,-1 0 1,1 0-1,-1 0 1,4-1-1,5-4 4,1 0 1,-1-1-1,0 0 0,-1-1 0,0 0 0,17-17 1,18-26 117,-2-1 1,-2-2-1,-3-2 1,-2-1-1,-2-2 1,-3-1-1,25-73 1,-54 129-114,25-73 116,-25 68-113,0 0 1,0 0 0,0 0-1,-2 0 1,1-1 0,-1-11-1,0 20-10,0-1-1,0 1 1,0 0 0,-1 0-1,1 0 1,0 0-1,0 0 1,-1 0-1,1 0 1,0 0 0,-1 0-1,1 0 1,-1 0-1,0 0 1,1 0-1,-1 0 1,0 0 0,1 0-1,-1 1 1,-1-2-1,1 2 1,0-1 0,1 1-1,-1 0 1,0 0 0,0 0 0,1 0-1,-1 0 1,0 0 0,0 0 0,0 0-1,1 0 1,-1 0 0,0 1-1,0-1 1,1 0 0,-1 0 0,0 1-1,1-1 1,-1 1 0,0-1 0,0 1-1,-3 2 3,0 0-1,1 0 1,-1 0-1,1 1 1,0 0-1,0-1 1,-4 7-1,-2 8-3,2-1 0,0 1-1,1 0 1,0 0 0,2 0-1,0 1 1,-1 24 0,1 15-5,4 61 1,10 37 9,-7-126-3,2 0 0,2-1 0,11 33 0,-17-59-1,12 29 0,-13-31 0,1 1 0,0-1 0,0 1 0,0 0 0,0-1 0,0 0 0,1 1 0,-1-1 0,0 0 0,1 0 0,-1 1 0,0-1 0,1 0 0,3 1 0,-5-2 0,0 1 0,1-1 0,-1 0 0,0 0 0,1 0 0,-1 0 0,0 0 0,1 0 0,-1 0 0,0 0 0,1 0 0,-1 0 0,0 0 0,1 0 0,-1 0 0,0 0 0,1 0 0,-1-1 0,0 1 0,1 0 0,-1 0 0,0 0 0,1 0 1,-1-1-1,0 1 0,0 0 0,1 0 0,-1 0 0,0-1 0,0 1 0,1 0 0,-1-1 0,0 1 0,0 0 0,0 0 0,1-1 0,0-17 5,-8-17 4,-4 7-6,0 1 0,-2 0 0,-20-33 1,-55-70 68,77 115-49,6 8-3,-11-18 38,15 24-51,0 0 1,0 0 0,1 0-1,-1-1 1,1 1-1,-1 0 1,1 0-1,0-1 1,-1 1-1,1 0 1,0-1 0,0 1-1,0-1 1,0 1-1,0 0 1,1-2-1,-1 2 0,1 0 0,-1 1 0,1-1-1,0 0 1,-1 1 0,1-1 0,0 1-1,-1-1 1,1 1 0,0-1-1,0 1 1,-1 0 0,1-1 0,0 1-1,0 0 1,0 0 0,0-1 0,0 1-1,-1 0 1,1 0 0,2 0 0,24 0 73,-19 1-43,25-1 167,-9 1-551,1-1 1,-1-1 0,0-1-1,0-1 1,0-1 0,27-8-1,-16-3-75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258 117 18260,'1'-4'167,"0"0"0,-1 0 0,1 0 0,-1 0 0,0 0 0,-1-1 1,1 1-1,-1 0 0,1 0 0,-1 0 0,-1 0 0,1 0 0,0 0 0,-1 1 0,0-1 0,0 0 1,0 1-1,0-1 0,-1 1 0,1 0 0,-1 0 0,0 0 0,0 0 0,0 0 0,0 0 0,0 1 0,-1 0 1,1-1-1,-1 1 0,0 1 0,0-1 0,1 0 0,-9-1 0,8 2-136,0 0 0,-1 1-1,1-1 1,-1 1 0,1 0 0,0 0 0,-1 0-1,1 1 1,-1-1 0,1 1 0,0 0-1,0 1 1,-1-1 0,1 1 0,0 0-1,0 0 1,0 0 0,1 0 0,-1 1 0,0-1-1,1 1 1,0 0 0,0 0 0,0 0-1,0 1 1,0-1 0,-4 7 0,-2 4 1,1 0 0,0 1 0,1 0 0,0 1 1,2-1-1,-5 19 0,4-11 38,-6 42 0,11-57-53,0 1 0,1-1 1,0 0-1,1 1 0,0-1 0,0 0 0,0 0 1,5 14-1,-5-20-13,0 0 1,0 0-1,0-1 0,0 1 1,0-1-1,0 1 1,0-1-1,0 1 1,1-1-1,-1 0 1,1 0-1,-1 1 0,1-1 1,-1 0-1,1 0 1,0-1-1,-1 1 1,1 0-1,0 0 0,0-1 1,-1 1-1,1-1 1,0 0-1,0 1 1,0-1-1,0 0 0,0 0 1,-1 0-1,1 0 1,0-1-1,0 1 1,2-1-1,4-1 13,-1 0-1,1 0 1,0-1 0,-1 0-1,0-1 1,10-5-1,12-12 137,0-1 0,-2-1-1,40-44 1,-33 32 83,-31 32-191,-1 0 0,1 0 0,0 0 0,0 1 0,1-1 0,5-2 0,-9 4-37,0 1-1,1 0 1,-1 0-1,0 0 1,1 0-1,-1 0 1,0 0-1,1 0 1,-1 0-1,0 0 1,1 0-1,-1 0 1,0 0-1,1 0 1,-1 0-1,0 1 1,0-1-1,1 0 1,-1 0-1,0 0 1,0 0-1,1 0 1,-1 1-1,0-1 1,0 0-1,1 0 1,-1 1 0,0-1-1,1 0 1,4 18 142,-3 15-43,3 22-38,-4-51-63,0 1 0,0-1 0,0 0 0,1 0 0,0 0 0,0 0 0,0 0 0,0 0 1,0-1-1,3 4 0,-3-5-2,-1-1 1,0 0-1,1 1 1,-1-1-1,1 0 0,0 0 1,-1 0-1,1 0 1,0-1-1,-1 1 1,1 0-1,0-1 0,0 1 1,0-1-1,-1 0 1,1 0-1,0 1 0,0-1 1,0 0-1,0 0 1,0-1-1,0 1 1,-1 0-1,1-1 0,0 1 1,0-1-1,0 0 1,-1 1-1,1-1 1,0 0-1,-1 0 0,3-1 1,6-5 30,-1 0 0,1 0 1,15-17-1,-15 15-7,19-20 59,-23 21-61,1 0-1,0 1 0,0 0 1,1 0-1,0 1 1,1 0-1,13-7 0,-21 13-22,0-1-1,0 1 1,0-1-1,1 1 1,-1 0 0,0 0-1,0 0 1,1 0-1,-1 0 1,0 0-1,0 0 1,1 0-1,-1 0 1,0 0-1,0 1 1,0-1-1,1 1 1,-1-1 0,0 1-1,0-1 1,0 1-1,0 0 1,0-1-1,0 1 1,0 0-1,0 0 1,0 0-1,0-1 1,0 1-1,-1 0 1,1 0-1,0 0 1,-1 1 0,1-1-1,-1 0 1,1 0-1,-1 0 1,1 2-1,2 5 2,-1 0 0,0 0 0,0 1 0,1 10 0,-3-14 0,2 28 7,-2-22-81,1 0 0,0 0 0,3 12 0,-3-23 40,-1 0 0,0 1 1,0-1-1,0 0 1,0 0-1,0 1 1,0-1-1,1 0 1,-1 0-1,0 1 0,0-1 1,0 0-1,1 0 1,-1 1-1,0-1 1,0 0-1,1 0 0,-1 0 1,0 0-1,0 1 1,1-1-1,-1 0 1,0 0-1,1 0 0,-1 0 1,0 0-1,0 0 1,1 0-1,-1 0 1,0 0-1,1 0 0,-1 0 1,0 0-1,1 0 1,-1 0-1,0 0 1,0 0-1,1 0 0,-1 0 1,0-1-1,1 1 1,-1 0-1,0 0 1,0 0-1,1 0 1,-1-1-1,0 1 0,0 0 1,0 0-1,1 0 1,-1-1-1,0 1 1,0 0-1,0-1 0,0 1 1,1 0-1,15-19-1573,-14 15 1280,27-30-1920,2 0-1,0 2 0,46-34 1,50-26 3210,-116 85-357,-8 6-301,0-1 1,-1 1-1,1-1 0,0 0 0,-1 0 1,1 0-1,-1 0 0,0 0 0,1 0 1,-1 0-1,0-1 0,2-4 0,-5 7-160,1-1-1,-1 1 0,0 0 1,0-1-1,0 1 0,1 0 0,-1 0 1,0 0-1,0 0 0,0-1 1,0 1-1,1 0 0,-1 0 0,0 0 1,0 1-1,0-1 0,0 0 1,1 0-1,-1 0 0,-1 1 0,-11 3 109,1 1 0,-1 0 0,1 1 0,0 0-1,1 1 1,0 1 0,0-1 0,0 2-1,1 0 1,-14 14 0,23-21-262,-1 0-1,1 0 1,-1 0-1,1 0 1,-1 0 0,1 0-1,0 0 1,0 0-1,0 1 1,0-1 0,1 0-1,-1 1 1,0 4-1,1-6-5,0 0-1,0 0 1,1 0-1,-1 0 1,1 0-1,-1 0 0,1 0 1,-1 0-1,1 0 1,-1 0-1,1 0 1,0 0-1,0 0 0,-1 0 1,1 0-1,0-1 1,0 1-1,0 0 1,0-1-1,0 1 0,0 0 1,0-1-1,0 1 1,0-1-1,0 0 1,0 1-1,0-1 0,1 0 1,-1 0-1,0 0 1,0 1-1,2-2 1,14 3-137,1-1 0,0-1 0,0-1 0,0 0 0,18-5 0,-20 3 18,0 1-1,-1 0 1,1 1-1,0 1 0,0 1 1,30 4-1,-45-5 129,0 0 1,1 0-1,-1 1 0,0-1 1,1 0-1,-1 1 0,0-1 1,0 1-1,0-1 1,0 1-1,1 0 0,-1-1 1,0 1-1,0 0 0,0 0 1,0 0-1,0-1 0,0 1 1,-1 0-1,1 0 1,0 1-1,0-1 0,-1 0 1,1 0-1,-1 0 0,1 0 1,-1 1-1,1-1 0,-1 0 1,0 0-1,0 1 1,1-1-1,-1 0 0,0 0 1,0 1-1,0-1 0,0 0 1,-1 1-1,1-1 0,0 0 1,0 0-1,-1 1 1,1-1-1,-1 0 0,1 0 1,-1 0-1,0 1 0,1-1 1,-2 1-1,-2 5 85,-1-1 0,0 0 0,0 1 0,0-2 0,-1 1 0,-11 8 0,12-10-54,0 0 1,-1-1 0,0 0-1,1-1 1,-1 1 0,0-1-1,0 0 1,0 0 0,-1-1 0,1 0-1,-7 1 1,11-2-111,0 0 0,0 0 1,0 0-1,0 0 0,-1 0 0,1-1 1,0 1-1,0-1 0,0 1 0,0-1 1,0 0-1,0 0 0,0 0 0,0 0 0,1 0 1,-1 0-1,0 0 0,0-1 0,1 1 1,-1 0-1,1-1 0,-1 0 0,1 1 1,0-1-1,0 0 0,0 0 0,0 0 1,0 1-1,0-1 0,0 0 0,0 0 0,1 0 1,-1-1-1,1 1 0,-1-4 0,2-17-541,9-1-199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34 343 17396,'3'-1'382,"13"-2"771,-16 3-1129,0 0 1,0-1-1,1 1 1,-1 0-1,0 0 1,0 0 0,1 0-1,-1 0 1,0 0-1,0 0 1,1 1-1,-1-1 1,0 0 0,0 0-1,1 0 1,-1 0-1,0 0 1,0 0-1,1 0 1,-1 0 0,0 1-1,0-1 1,0 0-1,1 0 1,-1 0-1,0 0 1,0 1 0,0-1-1,0 0 1,0 0-1,1 0 1,-1 1-1,0-1 1,0 0 0,0 0-1,0 1 1,0-1-1,0 0 1,0 0-1,0 1 1,0-1 0,0 0-1,0 0 1,0 1-1,0-1 1,0 0-1,0 0 1,0 1 0,0-1-1,0 0 1,0 1-1,-24 62 2427,17-44-2140,0-1-1,0 1 1,-3 20-1,9-29-225,-1 0 0,1 0 0,1 0 0,0 0 0,0 0 0,3 15 0,-2-22-72,-1-1 1,1 0-1,-1 0 0,1 1 1,0-1-1,0 0 1,0 0-1,0 0 1,0 0-1,0 0 0,0 0 1,1 0-1,-1-1 1,1 1-1,0 0 0,-1-1 1,1 1-1,0-1 1,0 0-1,0 0 1,0 1-1,0-1 0,0 0 1,0-1-1,0 1 1,1 0-1,-1-1 0,0 1 1,0-1-1,1 1 1,-1-1-1,0 0 0,0 0 1,5-1-1,1 0 7,0-1-1,-1 0 0,1 0 1,0-1-1,-1 0 0,0 0 0,0 0 1,0-1-1,0-1 0,-1 1 1,10-9-1,2-2 63,-1-2-1,25-31 0,-24 25-1,-2-1-1,-1 0 1,0-1-1,-2-1 1,18-49-1,-25 58-57,-1-1 0,0 1 0,-2-1 0,0 0 0,-1-1 0,-1 1-1,0 0 1,-2 0 0,0-1 0,-4-21 0,4 35-25,0 0 0,0 0 1,-1 1-1,0-1 0,0 0 0,0 1 1,0 0-1,-1-1 0,1 1 1,-1 0-1,0 0 0,0 0 0,-1 1 1,1-1-1,-1 1 0,0 0 0,0 0 1,0 0-1,0 0 0,-7-2 0,5 3 4,1 0 0,0 1 0,-1-1 0,1 2-1,-1-1 1,0 0 0,1 1 0,-1 0 0,1 1 0,-1-1-1,1 1 1,-1 0 0,1 0 0,-1 1 0,1-1 0,0 1-1,-9 5 1,5-2 26,-1 1-1,1 0 0,1 0 0,-1 1 1,1 0-1,0 1 0,1 0 0,-8 9 1,11-11-3,0-1 0,0 0 0,1 1 0,0-1 0,0 1 0,0 0 0,1 0 0,0 1-1,0-1 1,0 0 0,1 1 0,0-1 0,0 1 0,0 9 0,2-12-16,0 0 0,0-1 0,0 1 0,1-1 0,-1 0 0,1 1 0,0-1 0,0 0 1,0 0-1,0 0 0,1 0 0,-1 0 0,1-1 0,0 1 0,-1-1 0,1 1 0,0-1 0,0 0 0,1 0 0,-1-1 0,6 3 0,8 4-55,1-2 1,34 9-1,-45-13 28,25 6-56,-13-4-7,1 1 1,-1 0-1,-1 2 0,21 9 1,-34-13 57,0 0 0,0 0 0,0 0 0,-1 1 1,1-1-1,-1 1 0,0 0 0,0 0 1,-1 1-1,1-1 0,-1 1 0,0 0 0,0 0 1,-1 0-1,1 0 0,-1 0 0,0 1 0,0-1 1,0 7-1,0-1-291,-1 0 0,0 0 0,-1 1 0,0-1 0,0 0 1,-2 0-1,1 1 0,-2-1 0,-5 18 0,8-29 303,0 0 1,0-1-1,0 1 0,0 0 0,0 0 0,0 0 1,0 0-1,0 0 0,0 0 0,0 0 1,0 0-1,0 0 0,0 0 0,0 0 0,0 0 1,0 0-1,0 0 0,0 0 0,0 0 1,-1 0-1,1 0 0,0 0 0,0 0 0,0 0 1,0 0-1,0 0 0,0-1 0,0 1 1,0 0-1,0 0 0,0 0 0,0 0 0,0 0 1,0 0-1,0 0 0,0 0 0,0 1 0,-1-1 1,1 0-1,0 0 0,0 0 0,0 0 1,0 0-1,0 0 0,0 0 0,0 0 0,0 0 1,0 0-1,0 0 0,0 0 0,0 0 1,0 0-1,0 0 0,0 0 0,0 0 0,0 0 1,0 0-1,0 0 0,0 0 0,0 0 1,-1 0-1,1 1 0,0-1 0,0 0 0,0 0 1,0 0-1,-1-6-308,0-12-461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19204,'0'20'765,"-1"0"-1,-1 0 1,-5 24 0,-2 15 360,6-26-486,2 0 0,1 0 0,7 52 1,-5-71-567,1 0 0,0-1 0,1 1 0,0-1 0,1 0 0,1 0 0,0-1 0,0 1 0,2-2 1,-1 1-1,10 11 0,-14-20-69,0 0 0,0 0 1,1 0-1,-1 0 0,1 0 1,-1 0-1,1-1 0,0 0 1,0 0-1,0 0 0,7 2 1,-8-3-6,-1-1 1,1 1 0,-1-1 0,1 0 0,-1 0 0,1 0-1,-1-1 1,1 1 0,-1 0 0,1-1 0,-1 0 0,0 1-1,1-1 1,-1 0 0,0 0 0,1-1 0,-1 1 0,0 0-1,0-1 1,0 1 0,0-1 0,1-2 0,5-4-4,-1-1 0,0 1 0,0-2 0,-1 1 1,-1-1-1,1 0 0,-2 0 0,1-1 0,3-14 1,-4 10-9,0 0 0,-1 0 1,0 0-1,-1-1 0,-1 0 0,-1-18 1,0 31 7,0 1 0,-1-1 0,1 0 0,-1 1 0,1-1 0,-1 1 0,0 0 0,0-1 0,0 1 0,0-1 0,0 1 0,0 0 0,-3-3 0,4 5 4,-1 0-1,1-1 0,0 1 0,-1 0 0,1-1 0,0 1 0,-1 0 0,1 0 0,-1 0 1,1-1-1,-1 1 0,1 0 0,-1 0 0,1 0 0,-1 0 0,1 0 0,0 0 0,-1 0 0,1 0 1,-1 0-1,1 0 0,-1 0 0,1 0 0,-1 0 0,0 1 0,0 0 2,-1-1-1,1 1 1,0 0-1,0 0 1,-1 0-1,1 0 1,0 1 0,0-1-1,0 0 1,0 0-1,-1 3 1,-1 2 8,1-1 1,-1 1 0,1-1-1,0 1 1,0 0 0,-1 9-1,3-13 0,0-1-1,-1 0 1,1 1 0,0-1-1,0 1 1,-1-1-1,1 1 1,0-1 0,1 0-1,-1 1 1,0-1-1,0 1 1,1-1 0,-1 0-1,0 1 1,1-1 0,-1 0-1,1 1 1,0-1-1,0 0 1,-1 0 0,1 0-1,0 1 1,0-1-1,0 0 1,0 0 0,0 0-1,0 0 1,0-1-1,1 1 1,-1 0 0,0 0-1,2 0 1,-2-1 2,1 0 0,-1 0 0,0-1 0,1 1 0,-1 0 0,0-1 0,1 1 0,-1 0 0,0-1 0,1 0 0,-1 1 0,0-1 0,0 0 0,0 0 0,0 1 0,0-1 0,0 0 0,0 0 0,0 0 0,0 0 0,0-1 0,0 1 0,0 0 0,0-2 1,2-1 7,-1 1 0,-1-1 1,1 1-1,0-1 0,-1 0 1,0 0-1,2-6 1,-4 1-15,-4 13-12,-3 11 5,8-5 158,6-18-44,0-3-52,-6 9-50,-2 5-15,-1 2 3,0 0 1,1 0 0,-1 0-1,1 0 1,1 1-1,-1-1 1,1 1-1,0 0 1,-1 7-1,0 53 40,2-49-19,2 0 0,5 27 0,-7-40-10,1 1-1,1 0 1,-1-1 0,1 1 0,0-1 0,0 1-1,0-1 1,0 0 0,1 0 0,0 0-1,0 0 1,0 0 0,6 5 0,-7-8-3,0 0-1,0 0 1,0 0 0,0 0 0,0 0 0,0-1 0,0 1 0,0-1-1,0 0 1,0 1 0,0-1 0,0 0 0,0 0 0,0 0 0,0-1 0,1 1-1,-1 0 1,0-1 0,0 1 0,0-1 0,0 0 0,0 0 0,-1 0-1,1 0 1,0 0 0,0 0 0,-1 0 0,1 0 0,0-1 0,-1 1 0,3-3-1,4-5 24,1 0 0,-2-1 0,13-19 0,-19 28-27,19-32 58,19-42 0,-31 58-48,-2 0 0,0-1 1,0 1-1,4-32 0,-11 30-7,1 19-4,0 0-1,0 0 0,0 0 0,0 0 1,0 0-1,0 0 0,-1-1 1,1 1-1,0 0 0,0 0 0,0 0 1,0 0-1,0 0 0,0 0 0,-1 0 1,1 0-1,0 0 0,0-1 1,0 1-1,0 0 0,-1 0 0,1 0 1,0 0-1,0 0 0,0 0 1,0 0-1,-1 0 0,1 0 0,0 0 1,0 0-1,0 1 0,0-1 1,-1 0-1,1 0 0,0 0 0,0 0 1,0 0-1,0 0 0,0 0 1,-1 0-1,1 0 0,0 0 0,0 1 1,0-1-1,0 0 0,0 0 0,-2 2 6,0 1-1,0-1 1,0 0-1,0 1 0,1 0 1,-1-1-1,1 1 1,0 0-1,-1 3 0,-2 6 29,1 1 0,0 1-1,0-1 1,2 0-1,-1 16 1,2-22-23,0-1 0,1 1 0,0 0 1,0 0-1,0-1 0,1 1 0,0-1 0,0 1 0,1-1 1,-1 0-1,1 0 0,5 6 0,-7-10-79,0-1 0,0 1-1,0 0 1,1-1 0,-1 0 0,1 1 0,-1-1-1,1 0 1,-1 0 0,1 1 0,0-1-1,0 0 1,-1-1 0,1 1 0,0 0-1,0-1 1,0 1 0,0-1 0,0 1 0,0-1-1,0 0 1,0 0 0,0 0 0,0 0-1,0 0 1,0 0 0,0 0 0,0-1-1,-1 1 1,1-1 0,0 0 0,0 1 0,0-1-1,0 0 1,-1 0 0,1 0 0,2-2-1,6-4-494,0-1 0,0-1 0,-1 1 0,14-17 0,-17 17 553,21-22-937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18340,'3'-12'2041,"0"18"-810,1 21-26,-6 86-77,5 139-1131,16-152-2908,-19-94 2399,-2-1-59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18636,'-1'-1'123,"1"0"-1,-1 1 1,0-1 0,1 0 0,-1 1 0,0-1-1,1 1 1,-1-1 0,0 1 0,1-1-1,-1 1 1,0 0 0,0-1 0,0 1-1,0 0 1,1 0 0,-1-1 0,0 1-1,0 0 1,0 0 0,0 0 0,0 0-1,1 0 1,-1 0 0,0 0 0,0 0-1,0 1 1,-1-1 0,-29 4 1550,15-1-768,0 2 0,-21 7-1,32-10-816,0 0-1,0 1 0,1-1 1,-1 1-1,0 0 0,1 0 1,0 1-1,-1-1 0,2 1 1,-1 0-1,-4 4 0,8-7-82,0 0-1,-1-1 1,1 1-1,-1 0 1,1-1-1,0 1 1,-1 0-1,1-1 1,0 1-1,0 0 1,-1 0-1,1 0 1,0-1-1,0 1 0,0 0 1,0 0-1,0 0 1,0-1-1,0 1 1,0 0-1,1 0 1,-1-1-1,0 1 1,0 0-1,1 0 1,0 1-8,0-1 0,0 0 0,0 0 1,0 0-1,0 0 0,0 0 0,1 0 1,-1 0-1,0 0 0,1-1 0,-1 1 1,2 0-1,4 2-35,0-1-1,1 0 1,-1 0 0,9 0 0,49 3-261,-41-5 156,-1 2-1,1 1 0,-1 1 1,25 7-1,-45-10 133,-1 0 0,1 0 0,-1 0 0,1 0 0,-1 0 0,1 0 0,-1 1 0,0-1 0,0 1 0,0 0 0,0 0 0,0-1 0,0 1 0,2 3 0,-4-3 17,1-1 0,-1 1 0,1-1 0,-1 1 0,1-1 0,-1 1 0,0-1 1,0 1-1,0-1 0,0 1 0,0-1 0,0 1 0,0-1 0,-1 1 0,1-1 0,-1 1 0,1-1 0,-1 1 0,1-1 0,-1 1 1,0-1-1,1 0 0,-1 0 0,0 1 0,0-1 0,-2 2 0,-4 5 73,0 0 1,-1 0-1,0-1 1,-1 0-1,0-1 0,0 1 1,-11 5-1,13-8-76,0-1-1,0 0 1,-1 0 0,1 0-1,-1-1 1,1 0 0,-1 0-1,0-1 1,1 0-1,-16-1 1,22 0-73,-1 0 0,1 0-1,-1 0 1,1-1 0,-1 1-1,0 0 1,1-1 0,0 0 0,-1 1-1,1-1 1,-1 0 0,1 0 0,0 1-1,-1-1 1,1 0 0,0-1-1,0 1 1,0 0 0,0 0 0,0 0-1,0-1 1,0 1 0,0 0-1,1-1 1,-1 1 0,0-1 0,1 1-1,-1-1 1,1 1 0,-1-1 0,1 1-1,0-1 1,0 1 0,0-1-1,0 0 1,0 1 0,0-3 0,1-2-115,-1 0 1,2 0 0,-1 1 0,0-1 0,1 0 0,0 0 0,1 1 0,4-10 0,17-17-699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 17412,'19'-9'1989,"-13"7"-1011,-12 5-22,-13 6 421,1 0 0,-22 16 1,14-6-764,0 1 1,-26 27 0,51-46-603,0 0-1,0 0 1,-1 0-1,1 0 1,0 1-1,0-1 0,0 0 1,0 1-1,1-1 1,-1 1-1,0-1 1,1 1-1,-1-1 1,1 1-1,-1-1 1,1 1-1,0-1 1,-1 3-1,1-3-12,1 0 0,-1 0 0,0 0 0,1 0 0,-1 0 0,1 0 0,-1 0 0,1-1 1,0 1-1,-1 0 0,1 0 0,0-1 0,-1 1 0,1 0 0,0-1 0,0 1 0,0-1 0,-1 1 0,1-1 0,0 1 0,2 0 0,4 1-22,0 0 0,0-1 0,0 1-1,0-1 1,0-1 0,9 1 0,46-3-187,-41 0 81,1 1 1,-1 1-1,0 1 0,1 0 0,-1 2 1,30 8-1,-50-11 120,1 1 1,0-1-1,0 1 1,-1 0 0,1-1-1,0 1 1,-1 0-1,1 0 1,-1 0-1,1 1 1,-1-1-1,0 0 1,1 0-1,-1 1 1,0-1-1,0 1 1,0-1-1,2 4 1,-3-4 22,0 1 0,1-1 0,-1 1 0,0 0 0,0-1 0,0 1 0,0-1 0,0 1 0,-1-1 0,1 1 0,0 0 0,-1-1 0,1 1 0,-1-1 0,0 0 0,1 1 0,-2 1 0,-3 4 86,1-1 1,-1 0-1,-1 0 0,1 0 1,-1-1-1,0 0 0,-7 5 0,-18 9-313,0-2-1,-1-1 1,-59 20-1,41-16-1611,34-13 1037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36 14651,'1'-2'469,"0"-1"1,0 0-1,0 0 0,0 1 1,0-1-1,-1 0 0,1-4 1,-1 6-379,0 1 1,0 0-1,0-1 0,0 1 1,0 0-1,0-1 0,0 1 1,0 0-1,0-1 1,0 1-1,0-1 0,-1 1 1,1 0-1,0-1 0,0 1 1,0 0-1,0 0 0,-1-1 1,1 1-1,0 0 1,0-1-1,-1 1 0,1 0 1,-1-1-1,0 1 22,1 0 1,-1 0-1,0 0 1,0 0-1,0 0 1,1 0-1,-1 0 0,0 0 1,0 0-1,0 0 1,1 1-1,-1-1 0,0 0 1,0 0-1,1 1 1,-2 0-1,-14 8 299,2 1-1,-1 0 1,1 1-1,1 1 1,-17 17-1,5-4-222,-15 10-32,-36 37 40,65-60-174,0 0 0,1 1 0,1-1 0,-11 20 0,19-31-24,1 1 0,-1-1 0,1 0-1,-1 0 1,1 1 0,0-1 0,-1 0-1,1 1 1,0-1 0,0 0 0,0 1-1,0-1 1,0 0 0,0 1 0,0-1-1,1 0 1,-1 0 0,0 1 0,1-1-1,-1 0 1,1 0 0,0 1 0,-1-1-1,1 0 1,0 0 0,-1 0 0,1 0-1,0 0 1,0 0 0,0 0 0,0 0-1,0 0 1,0-1 0,0 1 0,0 0-1,1 0 1,-1-1 0,0 1 0,0-1-1,2 1 1,8 3-23,0 0 0,0 0 0,20 2 0,-16-3-3,-3 0 2,13 3-66,28 10 1,-47-14 69,0 1 0,-1-1-1,1 1 1,-1 0 0,1 1-1,-1-1 1,0 1 0,0 0-1,-1 0 1,6 7 0,-8-9 26,-1-1 0,0 1 1,0 0-1,0 0 0,0-1 1,0 1-1,0 0 0,-1 0 1,1 0-1,-1 0 0,1 0 1,-1 0-1,0 0 0,0 0 1,0 0-1,0 0 0,0 1 1,-1 2-1,0-2 37,0 1-1,0-1 1,0 0 0,-1 0 0,0 0-1,0 1 1,1-2 0,-2 1-1,1 0 1,-3 3 0,-2 1 127,0-1 1,-1 1-1,0-1 1,-1 0 0,1-1-1,-15 7 1,8-6 98,0 0 1,0-2-1,-21 5 1,28-7-249,0-1 1,0 0-1,-1-1 1,1 0-1,0 0 1,0 0 0,0-1-1,-12-3 1,8-3-863,17 1-507,25-4-1337,-22 8 2214,55-16-1374,-23 4 812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141 338 18668,'0'-1'81,"1"1"-1,-1-1 1,0 1-1,1-1 1,-1 1 0,0-1-1,1 1 1,-1-1-1,0 0 1,0 1-1,1-1 1,-1 1 0,0-1-1,0 0 1,0 1-1,0-1 1,0 0 0,0 1-1,0-1 1,0 0-1,0 1 1,0-1 0,0 1-1,0-1 1,-1 0-1,1 1 1,0-1 0,-1 0-1,0 0 29,0 0 1,0 0-1,0 0 0,0 0 0,0 1 1,0-1-1,0 0 0,0 1 1,0-1-1,-1 1 0,1-1 0,0 1 1,-2-1-1,-2 0 93,1 1 0,0-1 0,-1 1 1,1 0-1,-1 0 0,1 0 0,-1 1 0,-5 0 1,6 2-166,-1-1 0,0 1 0,0 0 0,1 0 1,0 0-1,-1 0 0,1 1 0,0 0 0,1 0 1,-1 0-1,1 0 0,0 0 0,0 1 1,0 0-1,0-1 0,1 1 0,0 0 0,0 0 1,0 0-1,-1 11 0,1-9-22,0 0 0,1 0-1,0 0 1,1 0 0,-1 0 0,1 0-1,1 0 1,-1 0 0,1 0 0,1 0-1,-1 0 1,1-1 0,0 1 0,1 0-1,4 9 1,-5-13-6,0-1 0,-1 1 0,1-1 0,0 1 0,1-1 0,-1 0 0,0 0 0,1 0 1,-1-1-1,1 1 0,-1 0 0,1-1 0,0 0 0,-1 1 0,1-1 0,0 0 0,0-1 0,5 2 0,-3-2 1,1 0 0,-1 0 0,0 0 0,1-1 0,-1 0 0,0 0 0,1 0 1,-1 0-1,9-5 0,1-1 3,-2-1 1,1 0 0,-1 0 0,0-2 0,-1 0 0,15-14 0,-14 10-3,-2 0 0,0-1 0,0 0 0,-1 0 0,-1-1 0,-1 0 0,0-1 0,-1 0 0,-1 0 0,-1 0 0,0-1 0,-1 0 0,-1 0 1,-1 0-1,0 0 0,-1 0 0,-1-1 0,-1 1 0,-1 0 0,0 0 0,-2 0 0,-5-20 0,8 34-10,-1 0 0,1 0 0,-1-1 0,0 1 0,-1 0 0,1 1 1,-1-1-1,1 0 0,-1 1 0,0-1 0,0 1 0,-6-5 0,7 7-1,0 0 1,0 0-1,0 0 1,1 1 0,-1-1-1,0 0 1,0 1-1,0-1 1,-1 1-1,1 0 1,0 0 0,0 0-1,0 0 1,0 0-1,0 0 1,0 0-1,0 1 1,0-1 0,0 1-1,0-1 1,0 1-1,0 0 1,0 0-1,1 0 1,-1 0 0,0 0-1,0 0 1,1 0-1,-3 3 1,-6 5 18,0 1 1,1 0-1,1 1 0,0-1 1,0 2-1,1-1 0,-9 19 1,5-6 67,1 0 1,-14 51-1,22-68-65,1 0-1,0 0 1,0-1-1,0 1 1,1 0 0,0 0-1,2 12 1,-2-17-16,1 0 0,-1 1 0,1-1 0,0 0 0,0 0-1,0 0 1,0 0 0,0 0 0,0 0 0,1 0 0,-1 0 0,1 0 0,-1-1 0,1 1 0,-1-1 0,1 1 0,0-1 0,0 0 0,0 1 0,0-1 0,0 0 0,0 0 0,0 0 0,0-1 0,1 1 0,2 0 0,9 1-4,1-1 0,0-1 1,-1 0-1,1-1 1,-1 0-1,1-1 0,-1-1 1,25-8-1,-15 5-39,41-5-1,-61 10 29,0 1 0,0 0 0,0 0 0,0 0 0,0 1 0,0 0 0,0-1 0,0 1-1,-1 0 1,1 1 0,4 1 0,-6-2 5,0 1 1,0-1-1,0 1 0,0-1 0,0 1 0,0 0 1,-1-1-1,1 1 0,-1 0 0,1 0 0,-1 0 1,0 0-1,0 1 0,0-1 0,0 0 0,0 0 1,0 1-1,0 3 0,1 9 23,0 0 1,-1 1-1,-1-1 0,-3 24 1,1 11 23,9-65-1759,4-14 1116,-2-1 175,3-5-128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20884,'-7'18'918,"1"0"-1,1 1 1,1 0-1,-3 24 1,6-36-827,1-1 1,0 1-1,1 0 1,0-1-1,0 1 1,0 0 0,1-1-1,0 1 1,0-1-1,0 0 1,1 0-1,0 0 1,0 0-1,1 0 1,7 9-1,-9-12-58,0 0-1,1-1 0,-1 1 0,1-1 1,-1 0-1,1 0 0,0 0 0,0 0 0,-1 0 1,2 0-1,-1-1 0,0 1 0,0-1 0,0 0 1,1 0-1,-1 0 0,0-1 0,1 1 1,-1-1-1,7 0 0,-5 0 20,0-1 0,0-1 0,0 1 0,-1 0 0,1-1 0,0 0 0,-1 0 0,1-1 0,-1 1 0,0-1 0,0 0 0,0 0 0,6-6 0,2-5 58,0 1-1,-1-2 1,0 1 0,-2-2 0,1 1 0,-2-1 0,0-1-1,-1 1 1,-1-1 0,8-33 0,-13 35 44,-8 20-3,-7 23 15,10-17-144,1 1-1,1 0 1,0 0 0,0 1 0,1-1 0,1 0 0,0 0 0,1 0-1,0 1 1,1-1 0,0 0 0,6 17 0,-7-27-18,0 1 0,0 0 0,0-1 0,0 1 0,1-1 0,-1 1 0,1-1 0,-1 0 0,1 0 0,0 1 0,0-1 0,0 0 1,0-1-1,1 1 0,-1 0 0,0-1 0,1 1 0,-1-1 0,1 0 0,0 0 0,-1 0 0,1 0 0,0 0 0,-1 0 0,1-1 0,0 1 0,0-1 0,0 0 0,4 0 1,-2-1 5,-1 0-1,0 0 1,0 0 0,1 0 0,-1-1 0,0 0 0,0 0 0,-1 0 0,1 0 0,0 0 0,-1-1 0,1 0 0,-1 0 0,0 0 0,0 0 0,0 0 0,0 0 0,0-1 0,2-4 0,1-2 17,-1-1 1,0 0-1,0 0 0,-1 0 1,-1-1-1,0 0 0,0 1 0,-2-1 1,1 0-1,-1-22 0,-5 20-12,-2 12 6,5 3-19,0-1 0,0 1 1,0 0-1,0-1 0,0 1 0,0 0 1,0 0-1,0 0 0,1 0 0,-1 0 1,0 0-1,1 0 0,-1 0 0,1 0 1,-1 0-1,1 0 0,-1 2 0,0 2 12,-1 1 0,1 0 0,0-1 0,0 1 0,0 0-1,1 0 1,0 0 0,0-1 0,1 1 0,0 0 0,1 6 0,-1-10-7,-1 0 0,1 0 0,0 0 0,0 0 0,0 0 0,0 0 0,0 0 1,0-1-1,1 1 0,-1 0 0,1-1 0,-1 1 0,1-1 0,0 1 0,-1-1 1,1 0-1,0 0 0,0 1 0,0-1 0,0-1 0,0 1 0,0 0 0,0 0 1,0-1-1,0 1 0,0-1 0,0 0 0,1 0 0,-1 0 0,0 0 0,0 0 1,4 0-1,8-3 4,0 0 0,0-1 0,0-1 0,0 0 0,-1 0 0,1-2 1,-1 0-1,12-8 0,-11 6-32,1 1-1,0 0 1,0 1-1,1 1 1,25-7 0,-36 12 7,0 1 0,0 0 1,0 0-1,0 0 0,0 1 1,1-1-1,-1 1 0,0 1 1,0-1-1,-1 1 0,1 0 1,0 0-1,0 0 0,5 3 1,-6-2 12,1 0 0,1-1 0,-1 1 0,0-2 0,0 1 0,1 0 0,-1-1 0,1 0 0,0 0 0,8-1 0,0-2 7,0-1 1,0 0 0,0-1 0,-1-1-1,1 0 1,24-14 0,-27 13-71,1 0 0,1 0 0,-1 1 1,1 1-1,0 0 0,0 1 0,0 0 1,20-2-1,-30 6 20,-1-1 1,1 1 0,-1-1-1,1 1 1,0 0 0,-1 0-1,1 0 1,-1 0-1,0 0 1,1 0 0,-1 1-1,0-1 1,0 1 0,0 0-1,0 0 1,0 0-1,0 0 1,-1 0 0,1 0-1,-1 0 1,3 4-1,-2-4-57,-2-2 51,0 0 1,0 0 0,0-1-1,0 1 1,0 0 0,0 0-1,0 0 1,0 0 0,0-1-1,0 1 1,0 0 0,0 0-1,0 0 1,0 0 0,1 0-1,-1-1 1,0 1 0,0 0-1,0 0 1,0 0 0,0 0-1,1 0 1,-1 0 0,0 0-1,0-1 1,0 1 0,0 0-1,1 0 1,-1 0 0,0 0-1,0 0 1,0 0 0,0 0-1,1 0 1,-1 0 0,0 0-1,0 0 1,0 0 0,1 0-1,-1 0 1,0 0 0,0 0-1,0 0 1,0 1 0,1-1-1,-1 0 1,0 0 0,0 0-1,0 0 1,0 0 0,0 0-1,1 0 1,-1 0 0,0 1-1,0-1 1,0 0 0,0 0-1,0 0 1,0 0 0,0 1-1,1-1 1,-1 0 0,0 0-1,0 1 1,0-20-1188,0 14 1042,2-12-777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20636,'1'4'279,"0"-1"-1,0 1 0,0-1 1,0 1-1,0 0 0,-1 0 1,1-1-1,-1 1 0,0 0 1,0 0-1,-1-1 0,1 1 0,-2 6 1,0 1 537,1 1-559,0 0-1,0 0 0,1 0 0,0 1 0,1-1 1,1 0-1,0-1 0,6 22 0,-8-31-247,1 0-1,0 0 1,0-1 0,0 1-1,0 0 1,0-1-1,0 1 1,0-1-1,1 1 1,-1-1 0,0 1-1,1-1 1,-1 0-1,1 0 1,-1 0-1,1 0 1,0 0 0,0 0-1,-1 0 1,1 0-1,2 0 1,-1-1-1,1 1 1,-1-1-1,1 0 0,-1 0 1,0 0-1,1-1 0,-1 1 1,0-1-1,1 0 0,-1 0 1,4-2-1,8-4 39,0-1 0,0 0 0,25-20-1,-35 24-14,28-22 107,-18 14-33,0 0 0,1 1 0,31-16 0,-45 26-91,-1 0-1,1 0 1,0 1-1,0-1 1,0 0-1,0 1 1,-1 0-1,1-1 1,0 1 0,0 0-1,0 0 1,0 0-1,0 0 1,0 0-1,0 1 1,0-1-1,0 0 1,0 1-1,-1 0 1,1-1 0,0 1-1,0 0 1,2 2-1,0 0 17,0 1 0,-1-1 0,0 1 0,0 0 0,0 0-1,-1 0 1,5 9 0,-7-12-23,1-1 1,-1 1-1,1 0 0,-1-1 0,1 1 0,-1 0 0,1-1 0,-1 1 0,1 0 1,-1-1-1,1 1 0,0-1 0,-1 1 0,1-1 0,0 1 0,-1-1 0,1 0 1,0 1-1,0-1 0,-1 0 0,1 0 0,0 1 0,0-1 0,1 0 0,-1 0 2,1 0-1,-1-1 0,1 1 1,-1-1-1,1 1 1,-1-1-1,1 1 0,-1-1 1,0 0-1,1 1 0,-1-1 1,2-2-1,4-4 18,0 0-1,0 0 1,8-12 0,-9 11-7,8-9 15,-10 11-28,0 0 0,0 1 0,0-1 0,1 1 0,0 1 0,0-1 0,0 1 0,0-1 0,1 1 0,0 1 0,10-6 0,-15 9-12,1 0 0,-1 0 0,0-1 0,1 1 1,-1 0-1,0 1 0,0-1 0,1 0 0,-1 0 0,0 1 0,0-1 0,1 0 0,-1 1 1,0-1-1,0 1 0,0 0 0,0-1 0,1 1 0,-1 0 0,0 0 0,0 0 0,-1 0 1,1 0-1,0-1 0,0 2 0,0-1 0,-1 0 0,1 0 0,0 0 0,-1 0 0,1 0 1,-1 1-1,1-1 0,-1 0 0,0 2 0,3 6-191,0 1 0,-1 0 0,2 14 0,-4-18-42,3 10-536,-2-10 83,0-1 1,0 1 0,0 0 0,-1 8-1,2-28-229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20924,'-14'36'2604,"-21"63"2437,32-86-4650,0 1-1,0-1 1,1 1 0,1 0 0,1 20-1,-1-32-382,1-1-1,0 0 0,0 1 1,0-1-1,1 0 1,-1 1-1,0-1 0,0 0 1,1 1-1,-1-1 1,1 0-1,-1 0 0,1 1 1,0-1-1,-1 0 1,1 0-1,0 0 0,0 0 1,0 0-1,0 0 1,0 0-1,0 0 0,0 0 1,0 0-1,0 0 1,0-1-1,0 1 0,0-1 1,1 1-1,-1-1 1,0 1-1,1-1 0,-1 1 1,0-1-1,1 0 1,-1 0-1,0 0 0,1 0 1,-1 0-1,2 0 1,6-1-72,0-1 1,-1 0-1,1-1 1,-1 0-1,11-4 1,-3 0-40,-2 2-47,1 0 1,0 1-1,0 1 0,1 0 0,25-1 1,-37 4 111,1 0 0,-1 0 1,0 0-1,0 1 0,0 0 1,0 0-1,0 0 0,0 1 1,0-1-1,0 1 0,5 3 1,-7-3 23,1 0 0,-1 0 0,0 0 1,0 0-1,0 0 0,0 1 0,0-1 0,0 1 1,-1-1-1,1 1 0,-1 0 0,0 0 0,0 0 0,0-1 1,0 1-1,0 0 0,0 5 0,-1-3 45,0-1 0,0 0-1,0 1 1,-1-1 0,1 0-1,-1 1 1,0-1 0,0 0-1,-1 0 1,1 0 0,-1 0-1,0 0 1,0 0 0,0-1-1,-1 1 1,1 0 0,-1-1-1,0 0 1,0 0 0,0 0-1,0 0 1,-1 0 0,1-1-1,-1 1 1,-4 1 0,-2 2 66,0 0 0,-1-1 0,0 0 1,1-1-1,-1-1 0,-1 0 0,1 0 0,-15 1 1,12-3-124,0 0 0,1-1 1,-17-3-1,26 3-142,1 0 0,-1-1-1,1 1 1,-1-1 0,1 0-1,-1 0 1,1-1 0,0 1 0,-1-1-1,1 0 1,0 1 0,0-1 0,0-1-1,0 1 1,0 0 0,1-1-1,-3-2 1,4 4 19,1 0-1,0 0 0,-1 0 1,1 0-1,0 0 0,0 1 0,-1-1 1,1 0-1,0 0 0,0 0 1,0 0-1,0 0 0,0 0 1,0 0-1,0 0 0,1 0 1,-1 0-1,0 0 0,1 0 1,-1 0-1,0 1 0,1-1 1,-1 0-1,1 0 0,-1 0 1,1 0-1,-1 1 0,1-1 0,0 0 1,-1 1-1,1-1 0,0 0 1,0 1-1,0-1 0,-1 1 1,1-1-1,0 1 0,2-1 1,5-3-411,1-1 1,0 2-1,11-4 0,-8 3-80,26-10-763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16468,'5'-6'985,"14"-15"923,-18 20-1814,-1 1-1,1-1 0,-1 0 1,1 0-1,-1 1 1,1-1-1,-1 0 1,1 0-1,-1 0 0,0 0 1,1 0-1,-1 0 1,0 0-1,0 0 1,0 0-1,0 0 0,0 1 1,0-1-1,0 0 1,0 0-1,0-2 1,-1 2 10,1 1 0,0-1 0,-1 1 1,1 0-1,-1-1 0,1 1 0,-1-1 1,1 1-1,-1 0 0,1-1 0,-1 1 1,1 0-1,-1 0 0,0 0 0,1-1 1,-1 1-1,1 0 0,-1 0 0,1 0 1,-1 0-1,0 0 0,1 0 0,-1 0 1,0 0-1,1 0 0,-1 0 0,1 0 1,-1 0-1,1 1 0,-1-1 0,0 0 1,1 0-1,-1 1 0,1-1 0,-1 0 1,0 1-1,-21 15 1253,14-7-1142,0 0-1,1 1 1,0 0 0,0 0-1,1 0 1,0 1-1,1 0 1,-5 13 0,7-14-151,0 0 0,0 0 1,1 0-1,0 0 0,0 0 1,2 1-1,-1-1 0,1 0 1,1 1-1,1 9 0,-2-17-48,0-1-1,1 1 0,-1-1 0,1 1 1,0-1-1,-1 1 0,1-1 0,0 0 1,0 1-1,1-1 0,-1 0 0,1 0 1,-1 0-1,1 0 0,-1 0 1,1 0-1,0 0 0,0-1 0,0 1 1,0-1-1,0 1 0,0-1 0,1 0 1,-1 1-1,0-1 0,1-1 1,-1 1-1,1 0 0,-1 0 0,1-1 1,-1 0-1,1 1 0,-1-1 0,1 0 1,-1 0-1,1 0 0,-1-1 0,5 0 1,3-1 9,-1-1 0,0 0 1,0-1-1,0 0 0,0 0 0,-1-1 1,1 0-1,14-12 0,-11 6-25,-1 0 0,0 0-1,0-1 1,-1 0 0,-1-1 0,0 0 0,-1-1-1,0 1 1,-1-2 0,-1 1 0,6-21-1,-10 16-189,-2 19 177,0 0 0,0 0 1,0 0-1,0-1 0,-1 1 1,1 0-1,0 0 0,0 0 0,0 0 1,0 0-1,-1 0 0,1 0 1,0 0-1,0 0 0,0 0 0,0 0 1,-1 0-1,1 0 0,0 0 1,0 0-1,0 0 0,-1 0 0,1 0 1,0 0-1,0 0 0,0 0 1,-1 0-1,1 0 0,0 0 0,0 0 1,0 0-1,0 0 0,-1 1 1,1-1-1,0 0 0,0 0 0,0 0 1,0 0-1,0 0 0,0 0 1,-1 1-1,1-1 0,0 0 0,-2 3-138,-1 0-1,1 0 0,0 0 1,-1 0-1,2 0 1,-1 0-1,-2 6 0,1-2-324,1 0-1,0 0 0,0 0 1,1 0-1,0 0 0,0 1 1,1 11-1,0-17 377,0-1 0,1 1 0,-1-1 0,0 1 0,1-1 0,-1 0 0,0 1 0,1-1 0,0 1 1,-1-1-1,1 0 0,0 1 0,0-1 0,0 0 0,0 0 0,0 0 0,0 0 0,0 0 0,0 0 0,0 0 0,1 0 0,-1 0 0,0 0 0,1 0 0,-1-1 0,0 1 0,1-1 0,-1 1 1,1-1-1,-1 0 0,1 1 0,-1-1 0,1 0 0,-1 0 0,1 0 0,-1 0 0,1 0 0,-1 0 0,1 0 0,-1-1 0,1 1 0,2-2 0,26-7-1104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177 193 16844,'1'-1'127,"-1"0"1,0 0 0,0 0-1,0-1 1,-1 1 0,1 0-1,0 0 1,0 0 0,-1-1-1,1 1 1,-1 0 0,1 0-1,-1 0 1,1 0 0,-1 0-1,0 0 1,1 0 0,-1 0-1,0 0 1,0 0 0,0 0-1,1 1 1,-1-1 0,-2-1-1,1 2-14,1 0 0,0 0 0,-1 0 0,1 0-1,-1 0 1,1 0 0,-1 0 0,1 0 0,-1 1 0,1-1 0,0 0-1,-1 1 1,1-1 0,0 1 0,-1 0 0,1-1 0,-2 2 0,-5 4 406,-1 1 0,1 0 1,0 0-1,-10 13 1,6-7-62,2 2-1,0-1 1,0 1 0,-11 27 0,17-33-335,0 1 0,1-1 1,0 1-1,0-1 0,1 1 1,0 0-1,1 0 0,0 0 1,1 16-1,0-24-100,1 1 0,-1-1-1,0 0 1,1 0 0,-1 1 0,1-1 0,-1 0 0,1 0-1,0 0 1,0 0 0,0 0 0,0 0 0,1 0-1,-1 0 1,0 0 0,1-1 0,-1 1 0,1 0-1,2 1 1,-2-2-7,0 0-1,0-1 1,0 1-1,0 0 1,0-1-1,1 1 1,-1-1-1,0 1 1,0-1-1,1 0 1,-1 0-1,0 0 1,0 0-1,0-1 0,5 0 1,2-2 10,0 0 1,0-1-1,-1 0 0,1 0 1,-1-1-1,0 0 1,12-10-1,5-7 51,-1-1 0,-1-1 0,-2-1 0,0-1 0,28-48 0,-13 9 96,41-98 0,-73 151-167,-5 14-9,-9 23 15,-6 23 131,3 1 1,1 0 0,-6 68-1,15-85-482,1 1-1,2-1 1,1 1-1,2-1 1,1 0-1,11 44 1,-13-69 159,0 0-1,0-1 1,1 1-1,0-1 1,7 12-1,1-4-532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5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662 126 13011,'-62'23'1108,"-1"-2"0,-109 21 0,156-38-990,0 2-1,-1-1 0,2 2 0,-1 0 0,1 1 0,0 0 0,1 1 0,0 1 0,0 1 0,1 0 0,0 0 0,1 1 0,0 1 0,1 0 0,-14 22 0,7-7-48,1 0 0,2 1-1,1 1 1,1 1 0,1 0-1,2 0 1,-7 38-1,12-38-15,2 1-1,1-1 0,1 1 1,2-1-1,1 1 0,2-1 1,1 1-1,1-1 0,14 41 1,13 21 90,74 147 1,-94-214-129,14 31-13,61 94-1,-77-135-3,0-1 0,1 0 0,1-1-1,0-1 1,1 0 0,1-1 0,0 0-1,0-1 1,1-1 0,24 12 0,-9-10 31,0-2 0,0 0 1,1-3-1,0 0 0,51 3 1,165-5 270,273-38 231,-437 26-484,-13 0-21,86-19-1,-117 16 27,-1-1 0,0-2 0,63-31 0,-46 14 132,-2-3 0,-1-3 1,-2-1-1,-1-3 0,-3-2 0,51-57 0,-43 36 68,-3-3 0,-3-1 0,-3-3 0,45-91 0,-76 131-218,-2 1 1,-1-2-1,-1 0 1,8-37-1,-16 54-25,-1 0 0,0 0 0,-1 0-1,-1 0 1,0 0 0,-1 0 0,0 0 0,-1 0-1,0 0 1,-2 0 0,1 0 0,-8-16-1,1 10 18,-1 1-1,-1 1 1,0 0-1,-1 0 1,-1 1-1,-17-16 1,-10-5 76,-54-40 0,48 43-11,-1 2 0,-2 3 1,-1 1-1,-1 3 0,-62-22 0,79 36-153,-1 2 0,0 1 0,0 1 0,-1 2 0,0 2 0,0 1 0,-1 2 0,1 2 0,-41 6 0,17 3-85,-28 4-26,19-12-34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15915,'19'2'1569,"5"-7"-865,7-7-192,7-9 632,4-1-128,7-4-119,2-1-137,-2 1-256,-3 2-160,-8 4-368,-5 4-256,-5 5-464,-7 1-232,-9 1 712,-5-2-193,-11 5-159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04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3819 158 11594,'-50'-39'4648,"39"31"-4477,0 0-1,0 1 0,-1 1 1,0-1-1,0 2 0,-1 0 1,1 0-1,-1 1 1,0 1-1,0 0 0,0 1 1,-18-1-1,-18 1-44,-96 8 0,1 6-12,-246 12 448,366-24-522,-288 5 266,218 1-284,-123 24 0,-226 77-148,-43 7-32,339-86 74,-165 54-1,254-62 35,1 2 0,0 3-1,2 2 1,1 2-1,-83 61 1,68-35-27,-63 64 0,93-79-13,3 1 1,-57 82-1,87-115 78,1 1 0,0 1 0,1-1 1,0 1-1,0-1 0,1 1 0,0 0 0,1 0 0,0 1 0,0-1 0,1 0 0,1 1 0,0-1 0,0 0 0,1 1 0,0-1 0,1 0 0,0 1 0,1-1 0,0 0 0,0-1 1,7 13-1,2 3-33,1 0 1,1-1 0,1-1 0,1 0 0,2-2 0,0 0 0,1 0 0,23 18 0,-3-7-24,1-1 1,2-2-1,69 36 1,-59-41 57,1-1 0,0-4-1,2-1 1,0-3 0,83 12 0,291 10 15,-321-31-1,579 26 17,1-36-4,488-57 7,-1028 49-34,178-37-1,-254 32 3,-1-2 0,-1-3 0,0-4 0,94-48 0,-34-2 149,-4-5 0,203-171 0,-316 241-108,-1-1 0,0 0 0,0-1 0,-1 0 0,-1-1 0,0 0 0,-1 0 1,0-1-1,-2-1 0,1 1 0,-2-1 0,0 0 0,-1 0 0,-1-1 0,3-21 0,-2 8 1,-2 1 1,-1 0-1,-1-1 0,-2 1 0,-1 0 0,-1-1 0,-2 1 1,0 0-1,-16-43 0,12 48-15,-1 0-1,-1 1 1,-1 1 0,-1 0 0,-1 0 0,0 1-1,-2 1 1,-1 1 0,0 0 0,-1 1-1,-30-22 1,12 15-10,-2 1 1,-1 3-1,0 0 0,-2 3 1,-67-22-1,-222-41 23,134 45-189,-2 10-1,-1 7 0,0 10 1,0 8-1,-1 9 1,-361 62-1,272-12-59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1679 14643,'-33'64'2166,"32"-60"-1283,6-8-410,12-12-25,229-266 1037,-98 107-1152,702-733 240,-796 853-628,162-176-911,-214 229 884,0-1-1,0 1 1,0-1-1,0 0 1,-1 1-1,1-1 1,-1 0 0,0 0-1,0 0 1,0 0-1,1-6 1,-2 8 57,0 0-1,-1-1 1,1 1 0,0 0 0,-1-1 0,1 1-1,-1 0 1,1 0 0,-1-1 0,0 1 0,0 0-1,0 0 1,1 0 0,-1 0 0,0 0-1,0 0 1,0 0 0,-1 0 0,1 0 0,0 1-1,0-1 1,0 0 0,0 1 0,-1-1 0,1 1-1,0-1 1,-3 0 0,-25-8-283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13771,'2'2'254,"0"1"0,0-1-1,0 0 1,1 0 0,-1-1 0,0 1 0,1 0-1,0-1 1,-1 1 0,1-1 0,0 0 0,-1 0-1,1 0 1,0 0 0,4 0 0,4 1 548,1-1 0,19-1 0,2 1-408,-19 0-262,0 0 0,0 1 0,-1 0 0,1 1 0,21 8 0,-31-9-127,0 0 0,0 0 0,0 1-1,0-1 1,-1 1 0,1 0 0,-1 0 0,0 0 0,0 0 0,0 1 0,0-1 0,-1 1-1,1 0 1,-1-1 0,0 1 0,0 0 0,0 0 0,-1 1 0,1-1 0,-1 0-1,1 9 1,1 5-20,-2 0 0,-1-1 0,0 1 1,-1 0-1,-5 27 0,-27 88-213,15-84 180,-4-13-1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18148,'10'3'1520,"-6"13"-1064,0 4-208,-11 16 537,-6 8-225,0 12-160,0 1-96,-1-1-304,3-3-152,5-10-320,6-13-120,10-25-377,7-15 1409,8-28-704,3-12-96,8-14 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 14363,'3'7'1384,"-11"26"-776,-4 5-183,-7 15 767,0 8-184,4 7-312,-3 1-72,10-10-176,3-7-160,7-12-304,4-6-240,1-11-496,-1-10-160,-6-19 168,-18-10 144</inkml:trace>
  <inkml:trace contextRef="#ctx0" brushRef="#br0" timeOffset="1">6 403 12683,'-5'-3'1624,"15"2"-544,5-2-264,11 0 1553,1 0-817,8-1-263,3-2-113,4-2-232,1-1-280,-6 1-848,-1 0-576,-6 3 624,-3 2-168,-5 0-160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33 15387,'1'0'127,"0"0"1,0-1-1,-1 1 0,1-1 0,-1 0 0,1 1 0,0-1 1,-1 1-1,1-1 0,-1 0 0,1 0 0,-1 1 0,0-1 1,1 0-1,-1 0 0,0 1 0,1-1 0,-1 0 0,0 0 1,0 0-1,0 1 0,0-3 0,0 2-12,0 1 0,-1-1-1,1 0 1,0 1 0,-1-1 0,1 1-1,-1-1 1,1 0 0,-1 1 0,1-1 0,-1 1-1,0-1 1,1 1 0,-1 0 0,0-1 0,1 1-1,-1 0 1,0-1 0,-1 1 0,-2-2 210,0 1 1,0 0 0,0 1 0,-1-1 0,1 1 0,0 0-1,-8 0 1,2 3-214,0-1-1,0 2 1,1-1 0,-1 1-1,1 1 1,0 0-1,0 0 1,1 0-1,-1 1 1,1 1 0,0-1-1,1 1 1,0 1-1,0-1 1,0 1-1,-6 11 1,6-9-110,0 1 1,1 0-1,1 0 1,0 0-1,0 1 1,1-1-1,0 1 1,1 0-1,1 0 1,0 1-1,0-1 0,2 0 1,-1 14-1,1-23 6,1 0 0,-1-1 0,0 1 0,1 0-1,-1 0 1,1-1 0,0 1 0,0 0 0,0-1 0,0 1-1,0-1 1,1 0 0,-1 1 0,1-1 0,0 0-1,-1 0 1,1 0 0,0 0 0,0 0 0,0 0 0,4 2-1,-3-3 14,0 1-1,1-1 1,-1 0-1,0-1 0,1 1 1,-1 0-1,1-1 1,-1 0-1,1 0 0,-1 0 1,1 0-1,-1-1 1,1 1-1,-1-1 0,1 0 1,5-2-1,4-2 73,0-1 1,-1 0-1,1-1 0,-1 0 1,-1-1-1,0-1 0,17-15 1,-13 9 83,0 0 1,-2-1-1,0-1 0,16-26 1,-25 35-111,0 1 0,-1 0 1,1-1-1,-2 0 0,1 0 1,-1 1-1,0-2 0,-1 1 1,1-9-1,-2 15-75,0 0 1,0 0-1,0 0 0,0 0 0,-1 0 1,1 0-1,-1 0 0,1 0 0,-1 0 0,0 0 1,1 0-1,-1 0 0,0 0 0,0 0 1,-1 1-1,1-1 0,0 0 0,0 1 1,-1-1-1,1 1 0,-1 0 0,1-1 0,-1 1 1,0 0-1,1 0 0,-1 0 0,0 0 1,0 0-1,0 0 0,0 1 0,0-1 1,0 0-1,0 1 0,0 0 0,0 0 0,0-1 1,0 1-1,0 0 0,0 0 0,-4 1 1,3 0-180,-1-1 0,0 1 0,1 0 0,-1 0 0,0 0 0,1 0 0,-1 1 0,1-1 0,0 1 0,-1 0 0,1 0 0,0 0 0,-5 5 0,7-6 92,-1 0-1,1 0 1,0 1 0,0-1 0,0 0-1,0 1 1,0-1 0,0 1 0,0-1 0,1 1-1,-1-1 1,0 1 0,1 0 0,-1-1-1,1 1 1,0 0 0,-1-1 0,1 1-1,0 0 1,0 0 0,0-1 0,0 1-1,0 0 1,1-1 0,-1 1 0,0 0 0,1-1-1,-1 1 1,1 0 0,0-1 0,1 3-1,9 8-830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106 325 17188,'-2'1'204,"-1"0"0,1 1 0,0-1 0,0 0 1,0 1-1,0 0 0,0-1 0,0 1 0,0 0 0,1 0 1,-3 2-1,0 2 145,-5 4 52,0 1 0,1 0 0,0 0 0,1 1 1,-7 14-1,11-19-339,-1 0-1,2 0 1,-1 1 0,1-1-1,0 1 1,0-1 0,1 1 0,0 0-1,1 0 1,0 11 0,0-18-51,0 0-1,0 0 1,0 0-1,1 0 1,-1 0-1,0 0 1,1 0-1,-1 0 1,0 0 0,1 0-1,-1 0 1,1 0-1,0-1 1,-1 1-1,1 0 1,-1 0 0,1-1-1,0 1 1,0 0-1,0-1 1,-1 1-1,1-1 1,0 1-1,0-1 1,0 1 0,0-1-1,0 1 1,0-1-1,0 0 1,0 0-1,0 0 1,0 1 0,0-1-1,0 0 1,0 0-1,0 0 1,0 0-1,0-1 1,0 1 0,0 0-1,0 0 1,0-1-1,1 1 1,3-2 32,1 0 1,0-1-1,-1 1 1,0-1-1,1 0 1,5-5-1,8-7 85,-2 0 0,0-2 1,0 0-1,-2-1 0,0 0 0,-1-2 0,20-35 0,-15 19 49,-2 0 0,-2-1 1,19-68-1,-33 99-160,3-9 29,0 0 0,1-19-1,-5 31-42,0 0 0,1 0 0,-1-1 0,-1 1 0,1 0-1,0 0 1,-1-1 0,0 1 0,0 0 0,0 0 0,0 0 0,0 0-1,0 0 1,-1 0 0,1 0 0,-4-3 0,5 5-5,-1 0 0,0 1 1,0-1-1,0 0 0,1 0 1,-1 1-1,0-1 0,0 1 1,0-1-1,0 1 0,0-1 1,0 1-1,0-1 0,0 1 1,-1 0-1,1 0 0,0 0 1,0-1-1,0 1 0,0 0 1,0 0-1,0 1 0,-2-1 1,0 1-4,0 0-1,1 0 1,-1 0 0,0 0 0,1 1 0,-1-1 0,1 1 0,0 0 0,-3 2 0,-5 6-23,0 1 0,-16 23 0,23-30 23,-9 11-2,1 1 1,1-1-1,0 2 1,1-1-1,1 1 1,1 1-1,0-1 1,-5 27-1,11-42 4,1 1 0,-1-1 0,1 0 0,0 1 0,-1-1 0,1 0 0,0 1 0,1-1 0,-1 1 0,0-1 0,1 0 0,-1 1-1,1-1 1,0 0 0,0 0 0,0 0 0,0 1 0,0-1 0,0 0 0,0 0 0,1-1 0,-1 1 0,1 0 0,-1 0 0,1-1 0,0 1 0,0-1 0,0 1 0,0-1 0,0 0 0,0 1 0,0-1 0,0-1-1,5 3 1,14 3-101,0-1 1,0-1-1,44 3 0,27 5-198,-82-9 266,0-1 1,0 2 0,0-1 0,-1 1 0,1 1-1,16 10 1,-22-12 26,0 1 0,0-1-1,0 1 1,-1 0 0,1 0 0,-1 0-1,0 1 1,0-1 0,-1 1-1,1-1 1,-1 1 0,0 0 0,-1 0-1,1 0 1,-1 0 0,0 0-1,0 0 1,0 0 0,-1 1 0,1-1-1,-2 0 1,1 0 0,-2 10 0,1-14-234,-1-6 166,0-6-9,-1-13-118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35 17652,'21'-35'3527,"-39"66"926,13-20-4370,0 0 0,1 0 0,0 0 1,0 0-1,-2 19 0,6-28-80,0 0-1,0 1 1,0-1 0,1 0-1,-1 0 1,0 0-1,1 0 1,0 0 0,0 0-1,-1 0 1,1 0 0,0 0-1,0 0 1,1 0 0,-1 0-1,0 0 1,1-1 0,-1 1-1,1-1 1,-1 1 0,5 2-1,4 3 3,0-1 0,23 11 0,1 2 2,-33-18-10,1 0 0,0 0 0,0 0 1,-1 1-1,1-1 0,-1 1 0,1-1 0,-1 1 0,0-1 1,1 1-1,-1 0 0,0-1 0,0 1 0,0 0 0,0 0 1,-1 0-1,1 0 0,0 0 0,-1 0 0,0 0 0,1 3 1,-1-3 15,-1 0 0,1 0 0,-1 1 0,0-1 0,1 0 0,-1 0 0,0 0 0,0 0 0,-1 0 0,1-1 0,0 1 0,-1 0 0,1 0 1,-1-1-1,1 1 0,-4 1 0,-2 3 81,-1-1 1,-1 0-1,1 0 1,-1-1 0,1 0-1,-1 0 1,0-1-1,-10 2 1,8-2-96,0-1 1,1 0-1,-1-1 0,0 0 1,0-1-1,0 0 1,0-1-1,0 0 0,0-1 1,-12-3-1,23 5-71,-1 0-1,1 0 0,-1 0 1,1 0-1,0-1 0,-1 1 1,1 0-1,-1 0 0,1 0 1,0-1-1,-1 1 1,1 0-1,0 0 0,-1-1 1,1 1-1,0 0 0,0-1 1,-1 1-1,1 0 1,0-1-1,0 1 0,0 0 1,-1-1-1,1 1 0,0 0 1,0-1-1,0 1 1,0-1-1,0 1 0,0 0 1,0-1-1,0 1 0,0-1 1,0 1-1,0-1 1,12-12-1425,22-6 73,-34 19 1421,28-11-1054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12 135 17124,'6'-1'706,"1"1"1,0 0 0,0 0 0,-1 1-1,1 0 1,0 0 0,11 4 0,-12-3-428,1 0 0,-1 0 0,1-1 0,-1 0 1,1-1-1,-1 1 0,1-1 0,9-1 1,-7-2-177,0 1 0,1-1 0,-1-1 0,0 0 1,0 0-1,13-9 0,-18 10-67,1 0 1,-1 0-1,0 0 0,0 0 1,0-1-1,-1 0 0,1 0 1,-1 0-1,0 0 0,0 0 1,0-1-1,-1 1 0,4-10 1,-5 14-32,-1-1 1,0 1 0,0-1 0,0 1 0,1-1-1,-1 0 1,0 1 0,0-1 0,0 0-1,0 1 1,0-1 0,0 1 0,0-1 0,0 0-1,-1 1 1,1-1 0,0 1 0,0-1-1,0 0 1,-1 1 0,1-1 0,0 1 0,0-1-1,-1 1 1,1-1 0,-1 1 0,1-1-1,0 1 1,-2-1 0,1 0 0,0 1 0,-1-1 0,1 1 0,0-1 0,-1 1 0,1 0-1,-1 0 1,1 0 0,0 0 0,-1 0 0,1 0 0,-3 0 0,-3 2 5,-1 0 1,1 0-1,-14 5 1,3 3-17,0 0 0,1 0 0,0 2 1,1 0-1,-19 18 0,25-21 13,1 0 0,1 1 0,-1 0 0,2 0 0,-1 1 1,1 0-1,1 0 0,0 1 0,-6 16 0,12-26-4,-1 0 0,0 0 0,1 0 1,-1 0-1,1 0 0,0 0 0,0 0 0,-1 0 1,1 0-1,1 0 0,-1 0 0,0 0 0,0 0 1,1 0-1,-1 0 0,1 0 0,0 0 0,1 2 1,-1-2-1,0-1 1,0 1-1,1-1 1,-1 0-1,1 0 1,-1 0-1,1 0 1,-1 0 0,1 0-1,0 0 1,-1 0-1,1 0 1,0-1-1,-1 1 1,1-1-1,3 1 1,5 0 10,0 0 1,0-1 0,0-1-1,0 1 1,19-5-1,11-4 16,-1-2 0,-1-2 0,0-2 0,0-1 0,-2-1 0,49-33 0,-74 43-24,0-1 0,0 0 0,-1 0 0,0-1 1,10-13-1,-17 19-6,0-1 0,-1 1 0,1-1-1,-1 0 1,0 0 0,0 0 0,0 0 0,0 0 0,-1-1 0,1 1 0,-1 0-1,-1-1 1,1 1 0,0-1 0,-1 1 0,0-1 0,0 1 0,-1-9 0,0 11-2,1 1 0,0 0 0,0 0 0,-1 0 0,1 0 0,0 0 0,-1-1 0,1 1 0,-1 0 0,1 0 0,-1 0 0,0 0 1,0 1-1,1-1 0,-1 0 0,0 0 0,0 0 0,0 0 0,0 1 0,0-1 0,0 0 0,0 1 0,0-1 0,0 1 1,0-1-1,0 1 0,0 0 0,0-1 0,0 1 0,-1 0 0,1 0 0,0 0 0,0 0 0,0 0 0,0 0 0,-1 0 1,1 0-1,-2 1 0,-1 0-4,0 0 0,0 1 0,0-1 0,0 1 0,0 0 0,1 0 0,-1 0 0,0 1 0,-3 3 0,-4 4-3,1 0 0,0 1 0,0 1 0,1 0 0,-13 23 0,18-27 12,-1 0 0,2 0 1,-1 1-1,1-1 0,1 1 0,0 0 1,0-1-1,0 1 0,1 0 1,0 17-1,1-24-20,1 0 1,-1 1 0,0-1 0,1 0-1,-1 1 1,1-1 0,0 0-1,0 0 1,0 1 0,0-1-1,0 0 1,0 0 0,1 0-1,-1 0 1,1-1 0,-1 1-1,1 0 1,3 2 0,-2-2-122,0 0 1,1 0 0,-1-1 0,0 1 0,1-1-1,0 0 1,-1 0 0,1 0 0,-1 0 0,1-1-1,4 0 1,3 0-159,1 0 0,-1-1-1,1-1 1,-1 0 0,0 0 0,1-1-1,11-5 1,22-11-498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71 16804,'1'-3'410,"0"-1"1,-1 1 0,0 0-1,1-1 1,-1 1 0,0 0 0,-1-1-1,1 1 1,-1 0 0,1-1-1,-1 1 1,0 0 0,0 0-1,-3-5 1,4 7-343,-1 0-1,0 0 1,1 0-1,-1 0 1,0 0-1,0 0 0,0 0 1,1 0-1,-1 0 1,0 0-1,0 1 1,0-1-1,0 0 1,-1 1-1,1-1 1,0 1-1,0-1 0,0 1 1,0 0-1,-1-1 1,1 1-1,0 0 1,0 0-1,-1 0 1,1 0-1,0 0 1,0 0-1,0 0 1,-1 0-1,1 1 0,0-1 1,0 0-1,0 1 1,-1-1-1,1 1 1,0-1-1,0 1 1,0 0-1,0-1 1,0 1-1,-2 2 1,-2 1-35,0 0 0,0 1 1,1 0-1,-1 0 0,1 0 1,0 1-1,1-1 0,-1 1 1,-4 10-1,-21 61 9,25-66-23,-12 41 70,2 0 0,-13 94-1,23-111-27,2 0-1,1 1 0,2-1 1,1 0-1,9 45 0,-9-72-44,6 28 10,-7-34-21,-1 0 0,1-1-1,-1 1 1,1-1 0,0 1-1,-1-1 1,1 1 0,0-1-1,0 1 1,0-1 0,0 0-1,0 1 1,0-1 0,1 0-1,-1 0 1,2 1 0,-2-2-3,-1 0 1,0 0 0,1 0-1,-1 0 1,1 0-1,-1 0 1,0 0 0,1 0-1,-1 0 1,1 0-1,-1 0 1,0 0 0,1-1-1,-1 1 1,1 0-1,-1 0 1,0 0 0,1-1-1,-1 1 1,0 0-1,1-1 1,-1 1 0,0 0-1,0 0 1,1-1-1,-1 1 1,0-1 0,0 1-1,0 0 1,1-1-1,-1 1 1,6-16 56,1-20 3,-2-1 0,-1 0-1,-1 0 1,-4-39-1,1 43-83,0-11-168,24 77-275,-21-29 450,1-1 0,-1 1 1,1 0-1,0-1 0,0 0 0,0 0 0,1 0 1,-1 0-1,1-1 0,0 0 0,0 0 0,-1 0 1,1 0-1,0-1 0,7 2 0,-3-3 7,-1 1-1,0-1 0,0-1 0,0 1 1,0-1-1,0-1 0,0 0 1,0 0-1,8-3 0,4-4 53,0 0 0,0-2 0,-1 0 0,0-1 0,-1-1 0,21-19 0,-20 11 93,-16 17-92,0 1 1,0-1 0,0 1-1,1-1 1,5-3 0,-9 7-43,0 0 1,0 0 0,0 0-1,1 0 1,-1 0 0,0 1-1,0-1 1,0 0 0,0 0-1,1 0 1,-1 0 0,0 0-1,0 0 1,0 0 0,0 0-1,0 0 1,1 0-1,-1 0 1,0 1 0,0-1-1,0 0 1,0 0 0,0 0-1,0 0 1,0 0 0,1 1-1,-1-1 1,0 0 0,0 0-1,0 0 1,0 0-1,0 1 1,0-1 0,0 0-1,0 0 1,0 0 0,0 0-1,0 1 1,0-1 0,0 0-1,0 0 1,0 0 0,0 0-1,0 1 1,0-1 0,0 0-1,0 0 1,-1 0-1,1 0 1,0 1 0,0-1-1,0 0 1,0 0 0,0 0-1,0 0 1,-4 16 80,4-13-60,-5 19 74,1-6-14,1 0 0,0 0 0,1 1 0,0 16 1,2-32-86,0 1-1,0-1 1,1 1 0,-1-1 0,0 1 0,0-1 0,1 0 0,-1 1 0,1-1 0,-1 1 0,1-1 0,-1 0 0,1 0 0,0 1-1,0-1 1,0 0 0,0 0 0,0 0 0,0 0 0,0 0 0,0 0 0,0 0 0,0 0 0,0 0 0,1-1 0,-1 1-1,0 0 1,1-1 0,-1 1 0,1-1 0,-1 1 0,0-1 0,1 0 0,-1 0 0,1 1 0,-1-1 0,1 0 0,-1 0 0,2-1-1,1 1-185,0-1-1,0 1 0,0-1 1,0 0-1,0 0 0,-1-1 0,1 1 1,0-1-1,-1 0 0,1 0 1,-1 0-1,0 0 0,6-5 0,-2-1-107,0-1 0,0 0-1,8-14 1,4-11-500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17476,'12'-7'1960,"8"-7"-1280,11-8-216,6-2 1001,10-2-609,6 0-128,5 2-224,-1 1-216,-4 4-552,-4 3-296,-9 6 480,-4 5-144,-11 5-56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 18764,'-8'-4'1960,"1"5"-1263,1 6-329,3 1 1440,2 0-760,2 1-1112,8-2-680,5-3 656,3-2-144,9-5-112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18972,'-10'13'1011,"-1"0"0,-1-1 0,-1 0 0,1-1 0,-2 0 0,-22 13 0,34-22-816,-1 3 337,10-4-454,20-5-557,-17 3 283,-1 0 37,34-3-928,48 1-1,-80 3 904,1 1 0,-1 0-1,0 1 1,0 0 0,1 1-1,-1 0 1,-1 1 0,1 0-1,15 8 1,-25-11 185,0-1 0,0 1 0,0-1 0,-1 1 0,1-1 0,0 1 0,0-1 0,-1 1 0,1 0 0,0-1 1,-1 1-1,1 0 0,-1 0 0,1-1 0,-1 1 0,1 0 0,-1 0 0,1 0 0,-1 0 0,0 0 0,0 0 0,1 0 0,-1 0 0,0 0 0,0-1 0,0 1 0,0 2 0,-1-1 31,1 0 0,-1-1-1,0 1 1,0 0-1,0 0 1,0-1 0,0 1-1,-1-1 1,1 1 0,0-1-1,-1 1 1,-2 1-1,-6 5 265,-1-2-1,0 1 1,-14 6-1,25-13-283,-14 7 183,-1-1 0,1 0 0,-1-1 1,0-1-1,-1 0 0,1-1 0,-1-1 1,1-1-1,-27 0 0,41-1-217,0 0-1,-1 0 1,1 0 0,0 0-1,0-1 1,0 1-1,0 0 1,0-1 0,0 1-1,-1-1 1,1 1 0,0-1-1,0 0 1,0 1-1,1-1 1,-1 0 0,0 0-1,0 1 1,0-1-1,0 0 1,1 0 0,-1 0-1,1 0 1,-1 0 0,0 0-1,1 0 1,0-1-1,-1 1 1,1 0 0,0 0-1,-1 0 1,1 0-1,0 0 1,0-1 0,0 1-1,0 0 1,0 0 0,0 0-1,0-1 1,1 1-1,-1 0 1,0 0 0,1 0-1,-1 0 1,1 0-1,-1 0 1,1 0 0,-1 0-1,1 0 1,1-1 0,10-13-428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124 310 16139,'-33'42'2074,"-23"33"414,51-67-2215,0-1 1,1 2-1,0-1 0,1 0 0,-1 1 0,2 0 0,-4 13 0,6-21-245,0 1-1,-1-1 0,1 0 0,0 1 1,0-1-1,0 1 0,0-1 1,0 0-1,0 1 0,0-1 1,0 0-1,1 1 0,-1-1 1,0 0-1,1 1 0,-1-1 0,1 0 1,-1 0-1,1 1 0,0-1 1,0 0-1,0 0 0,-1 0 1,1 0-1,0 0 0,0 0 1,0 0-1,0 0 0,1 0 1,-1-1-1,0 1 0,0 0 0,0-1 1,1 1-1,-1-1 0,0 1 1,1-1-1,-1 0 0,0 1 1,1-1-1,-1 0 0,0 0 1,1 0-1,-1 0 0,1 0 0,-1 0 1,0-1-1,3 0 0,2 0 33,1 0 0,0 0 0,-1-1 0,0 0 0,1-1-1,-1 0 1,0 0 0,0 0 0,5-4 0,1-3 29,-1-1 0,0 0 0,-1-1 0,-1 0 0,0 0 0,0-1 0,-1 0 0,0-1 0,-2 1 0,1-2 0,7-25 1,-5 6-39,0-1 1,-3 0 0,5-72 0,-10 100-58,-1-11-35,-1-29 0,1 43 27,0 1 1,-1-1-1,1 1 1,-1-1 0,0 1-1,0 0 1,0-1-1,-1 1 1,1 0 0,-1 0-1,0 0 1,0 0-1,0 0 1,0 0 0,-3-3-1,4 6 7,0-1 0,-1 0-1,1 0 1,0 1 0,-1-1 0,1 1 0,0-1-1,-1 1 1,1-1 0,-1 1 0,1 0-1,0 0 1,-1 0 0,1 0 0,-1 0-1,1 0 1,-1 0 0,1 0 0,0 0 0,-1 1-1,1-1 1,-1 1 0,1-1 0,0 1-1,-1-1 1,1 1 0,0 0 0,-2 1 0,-2 1-2,1 1 1,-1 0-1,1 0 1,0 0 0,-6 7-1,0 3 22,0 1 0,1-1-1,1 1 1,0 1 0,-6 18-1,12-29-2,0 0 0,0 1 0,1-1 0,-1 0 0,1 1 0,0-1-1,1 1 1,0-1 0,0 1 0,0 0 0,0-1 0,1 1 0,0-1-1,0 1 1,0-1 0,1 0 0,0 1 0,0-1 0,4 8 0,-3-9-43,0-1 0,1 1 0,-1 0 0,1-1 0,0 0 0,0 0 0,0 0 0,0 0 0,1-1 0,-1 1 0,9 2 0,3 0-307,2 0 1,17 3-1,-20-6-141,0 1-1,-1 1 1,20 8 0,-30-10 309,0 0 1,0 0-1,0 0 0,0 1 1,-1 0-1,1-1 1,-1 1-1,0 0 0,0 1 1,0-1-1,0 1 1,-1-1-1,1 1 0,-1 0 1,3 7-1,-3-8 60,-1 1-1,0 0 1,-1 0-1,1 0 1,-1 0-1,1-1 1,-1 1-1,0 0 1,-1 0-1,0 4 1,-5 15-395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48 19788,'-1'-3'175,"0"0"0,0 1 0,0-1 1,0 1-1,-1 0 0,1-1 0,-1 1 0,1 0 0,-1 0 0,0 0 0,0 0 0,0 0 0,0 0 0,0 0 1,0 1-1,-1-1 0,1 1 0,-5-3 0,3 3 9,0 0 1,-1 0 0,1 0-1,0 1 1,-1-1-1,1 1 1,0 0-1,-1 0 1,1 0 0,-9 3-1,3-1-69,0 1-1,1 0 1,-1 1-1,1 0 0,0 0 1,0 1-1,0 0 1,1 1-1,-12 9 1,16-11-95,0-1-1,0 1 1,1 0 0,0 0 0,0 0 0,0 0 0,0 0 0,1 1 0,-1-1 0,1 1-1,-2 8 1,4-12-18,0-1 0,-1 1 0,1-1 0,0 1 0,0 0 0,0-1 0,0 1 0,0 0 0,0-1 0,1 1 0,-1-1 0,0 1 0,0 0 0,0-1 0,1 1 0,-1-1 0,0 1 0,0-1 0,1 1 0,-1-1 0,1 1 0,-1-1 0,0 1-1,1-1 1,-1 1 0,1-1 0,-1 1 0,1-1 0,-1 0 0,1 1 0,-1-1 0,1 0 0,0 0 0,-1 1 0,1-1 0,-1 0 0,1 0 0,0 0 0,-1 0 0,1 0 0,0 0 0,-1 0 0,1 0 0,-1 0 0,1 0 0,0 0 0,-1 0 0,1 0 0,0-1 0,37-8 66,-34 7-60,36-12 50,-20 6-39,1 1-1,25-6 0,-40 12-23,-1 0 1,1 0-1,-1 1 1,1 0-1,0 0 1,-1 0-1,1 1 1,-1-1-1,1 1 1,-1 1-1,1-1 0,-1 1 1,8 3-1,-9-2-5,-1-1 0,0 1 0,0 0-1,0 0 1,0 0 0,0 0 0,0 0-1,-1 1 1,1-1 0,-1 1 0,0 0-1,0 0 1,-1-1 0,1 1 0,-1 0-1,0 0 1,0 1 0,0-1 0,0 0-1,-1 0 1,0 8 0,1 4-5,-2 0 0,0 0-1,-1 0 1,-5 21 0,-1-7 101,-1-1 0,-1 0 0,-2-1 0,0-1 0,-2 1 0,-28 39-1,38-62-46,0 0-1,0 0 0,0-1 0,0 1 0,0-1 0,-1 0 0,-9 6 0,13-10-31,0 1 1,0-1-1,0 1 0,0-1 1,0 1-1,0-1 0,0 0 1,0 0-1,0 1 0,-1-1 1,1 0-1,0 0 0,0 0 1,0 0-1,0 0 0,0-1 1,-1 1-1,1 0 0,-1-1 1,1 0-9,-1 0 0,1 0 0,0 0 0,-1 0-1,1 0 1,0 0 0,0-1 0,0 1 0,0 0 0,0-1 0,0 1 0,0-1 0,1 1 0,-1-1 0,0 1 0,1-1 0,-1-2 0,-1-4-35,0 0 1,0 0 0,1 0-1,0 0 1,1 0 0,0 0-1,0 0 1,1 0 0,0 0-1,0 0 1,3-8 0,-1 4-23,2 0 0,0 0 0,0 1 0,1 0 0,0 0 0,11-14 0,9-6-45,1 1 1,2 2-1,43-35 0,-64 57 106,3-4-12,-6 5-2,0 1-1,0 0 1,1 0-1,0 0 1,0 0-1,8-3 1,-13 7 6,-1 0 1,1-1 0,0 1 0,0 0 0,0 0-1,-1 0 1,1 0 0,0 1 0,0-1-1,0 0 1,-1 0 0,1 0 0,0 1 0,0-1-1,-1 0 1,1 1 0,0-1 0,-1 1 0,1-1-1,0 1 1,-1-1 0,1 1 0,-1-1 0,1 1-1,-1-1 1,1 1 0,-1 0 0,1-1 0,0 2-1,13 27-79,-8-14 80,-4-14 18,-1 1 1,0-1-1,1 1 1,-1-1-1,1 1 0,0-1 1,-1 0-1,1 0 1,0 0-1,0 0 1,0 0-1,0 0 0,0 0 1,0 0-1,0-1 1,0 1-1,0-1 1,0 0-1,0 0 0,0 1 1,0-1-1,0-1 1,1 1-1,-1 0 1,0 0-1,0-1 0,3 0 1,5-2 77,1-1 0,0 0 0,17-9 0,-24 11-72,51-29 262,20-9-24,-71 39-251,-1-1 0,0 1 0,1 0 0,-1 0 0,1 0 0,-1 0 0,1 1 0,6-1 0,-8 1-5,-1 0-1,0 1 1,1-1-1,-1 0 1,0 1 0,0-1-1,1 1 1,-1 0-1,0-1 1,0 1-1,0 0 1,0-1 0,0 1-1,0 0 1,0 0-1,0 0 1,0 0-1,0 0 1,0 0 0,-1 0-1,1 1 1,0-1-1,-1 0 1,1 0-1,-1 0 1,1 2 0,11 38 29,-11-33-13,1 1-1,1-1 1,0 0-1,0 1 1,8 13-1,-9-19-8,0-1-1,0 1 0,0-1 1,0 0-1,1 0 0,-1 0 1,1 0-1,-1 0 0,1-1 1,-1 1-1,1-1 0,0 0 1,0 0-1,0 0 0,0 0 1,0 0-1,0 0 0,0-1 1,0 1-1,0-1 0,4 0 1,2 0 4,-1-1 1,1 0-1,-1 0 1,1-1-1,-1 0 1,0 0-1,1-1 1,11-5-1,5-5-156,30-21-1,7-4-965,-61 37 968,0 1 0,1-1 1,-1 0-1,0 0 0,0 1 0,1-1 1,-1 1-1,1-1 0,-1 1 1,0 0-1,1 0 0,-1-1 1,1 1-1,-1 0 0,1 0 1,-1 0-1,0 0 0,1 1 0,-1-1 1,1 0-1,-1 1 0,0-1 1,1 1-1,-1-1 0,0 1 1,1-1-1,0 2 0,1-1-95,-1 0 0,1-1 0,-1 1-1,1-1 1,-1 0 0,1 0 0,-1 0 0,1 0-1,-1 0 1,1 0 0,-1-1 0,0 1 0,1-1 0,-1 0-1,4-1 1,34-17-882,-13 3 293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162 278 17780,'-3'0'281,"0"-1"0,0 1 0,-1 0 0,1 0 1,0 0-1,-1 0 0,1 0 0,0 1 0,0-1 0,-1 1 1,1 0-1,0 0 0,0 0 0,0 1 0,0-1 0,0 1 1,-3 1-1,-7 6 449,-1 0 0,-11 11 0,19-15-558,0 1 0,1 0 0,-1 0 0,1 0 0,1 1 0,0 0 0,-5 9 0,8-15-139,1 1 0,-1 0 0,0-1 0,1 1 0,-1 0 0,1 0 0,0-1 0,-1 1 0,1 0 0,0 0 0,0-1 0,0 1 0,0 0 0,1 0 0,-1-1 0,1 4 0,0-4-14,0 0 0,0 0 1,0 0-1,0 0 1,0 0-1,0 0 1,0 0-1,0 0 0,0 0 1,1 0-1,-1-1 1,0 1-1,0 0 1,1-1-1,-1 1 0,1-1 1,-1 0-1,0 1 1,1-1-1,-1 0 1,1 0-1,-1 0 0,3 0 1,6 0 0,-1-1 0,0 0 1,0-1-1,0 0 0,0 0 1,0-1-1,0 0 0,-1-1 1,1 0-1,-1 0 0,0-1 1,8-5-1,8-7 8,-2 0 0,34-34 0,-25 19-10,-2-1 0,26-39 0,-41 51-45,0 0 0,-2-1-1,0-1 1,-2 0 0,8-25 0,-15 35-31,-6 17-4,-11 24-24,-53 139 27,60-144-41,1 0 1,0 1-1,2-1 1,1 1 0,-1 37-1,4-57-80,1 0 0,-1-1 0,1 1 0,-1 0 0,1 0 0,0 0 0,1-1 0,2 7 0,-3-9 121,-1 1-1,1-1 1,0 0 0,-1 0 0,1 0-1,0 0 1,0 0 0,0 0-1,0 0 1,0 0 0,0 0-1,0-1 1,0 1 0,1 0-1,-1-1 1,0 1 0,0-1-1,1 1 1,-1-1 0,0 0 0,1 1-1,-1-1 1,0 0 0,1 0-1,-1 0 1,0 0 0,2 0-1,13-5-657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5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978 240 16444,'0'2'243,"0"1"1,1-1-1,-1 0 1,0 0 0,1 1-1,0-1 1,-1 0 0,1 0-1,0 0 1,0 0-1,1 0 1,-1 0 0,0 0-1,1 0 1,-1 0 0,1 0-1,-1-1 1,4 4-1,-2-5-59,-1 1-1,0 0 1,1-1-1,-1 1 1,0-1-1,1 0 1,-1 0-1,1 0 1,-1 0-1,1 0 1,-1 0-1,1-1 1,-1 1-1,0-1 1,1 0-1,-1 0 1,0 0-1,3-1 1,2-1-108,-1 0 1,1-1-1,0 0 1,-1 0-1,0 0 1,0-1-1,-1 0 1,1 0-1,-1-1 1,0 1-1,0-1 1,-1 0-1,1 0 1,-1-1-1,3-7 1,-7 13-77,1 1 1,-1-1-1,0 1 1,1-1-1,-1 1 1,0-1-1,0 1 1,1-1-1,-1 1 1,0-1 0,0 0-1,0 1 1,0-1-1,0 1 1,0-1-1,0 0 1,0 1-1,0-1 1,0 0-1,0 1 1,0-1-1,0 1 1,0-1-1,-1 1 1,1-1-1,0 0 1,0 1-1,-1-1 1,1 1-1,0-1 1,-1 1-1,1-1 1,-1 1-1,1 0 1,-1-1-1,1 1 1,-1-1 0,1 1-1,-1 0 1,1-1-1,-2 1 1,1 0-1,-1 0 0,1 0 0,-1 0 0,0 0 0,1 0 0,-1 1 0,1-1 0,-1 1 0,1-1 0,-1 1 0,1 0 0,-1-1 0,1 1 0,0 0 0,-3 2 1,-4 4 6,0 0 0,0 1 0,1 0 1,0 0-1,1 1 0,-1 0 1,2 0-1,-9 18 0,11-21 13,0 0 0,1-1-1,0 1 1,0 1-1,0-1 1,1 0-1,0 0 1,0 0 0,1 1-1,0-1 1,0 0-1,0 1 1,1-1 0,0 0-1,0 1 1,3 8-1,-1-11-19,-1 0-1,0-1 0,1 1 0,0-1 1,-1 0-1,1 1 0,1-1 0,-1-1 1,0 1-1,1 0 0,-1-1 0,1 0 1,0 0-1,0 0 0,0 0 0,6 1 1,-5-1-141,0 0 0,0-1 0,0 0 0,0 0-1,1-1 1,-1 1 0,0-1 0,0 0 0,1 0 0,-1-1 0,0 1 0,0-1 0,6-2 0,-10 3 126,0-1-1,-1 1 0,1 0 1,-1 0-1,1 0 0,-1-1 1,0 1-1,1 0 1,-1-1-1,1 1 0,-1 0 1,1-1-1,-1 1 1,0 0-1,1-1 0,-1 1 1,0-1-1,1 1 1,-1-1-1,0 1 0,0-1 1,0 1-1,1-1 0,-3-18-493</inkml:trace>
  <inkml:trace contextRef="#ctx0" brushRef="#br0" timeOffset="1">0 28 20932,'21'10'1905,"7"-7"-1337,2-5-328,5-2 32,1-5 392,-4-4-328,1 1-280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6691 190 10090,'-2'-1'254,"0"0"0,0 1 0,-1-1 0,1 0 0,0 1-1,0-1 1,0 1 0,-1 0 0,1-1 0,0 1 0,-1 0 0,-3 1 0,-3-1 150,-212-16 2248,204 16-2615,-108-11 387,-129-29 1,-41-5 323,-418-2-614,415 31-186,-377 7-199,-1 35-188,66-2 236,232-15 206,-630 21 4,814-21-3,-212 36 0,332-31 47,-143 48 0,170-43-7,1 1 0,0 2 0,-79 53 0,98-56-22,1 2 0,1 0 0,-23 27 0,36-36-23,1 2 0,0 0 0,1 0 0,1 0-1,0 2 1,1-1 0,-9 24 0,14-28-4,1 0-1,0 0 1,0 0-1,1 1 1,0-1 0,1 0-1,0 0 1,1 1-1,1-1 1,-1 0-1,2 0 1,-1 0 0,2 0-1,5 12 1,4 7-14,2 0 1,1-1 0,32 42-1,-25-41 5,1 0 0,2-2 0,0 0 0,2-2 0,1-2 0,1 0 0,58 34 0,-41-33 8,0-2-1,1-2 0,2-2 1,0-2-1,59 11 0,23-3 8,146 8-1,140-11 30,962-19 16,0-66-65,45 8 19,-1350 55 1,228-6 15,-3-23 15,-272 25-22,-1-1 1,0-2-1,-1 0 1,1-2-1,42-21 0,-58 24-2,0-1 0,-1 0-1,0 0 1,0-1 0,0 0-1,-1-1 1,0 0-1,-1 0 1,0-1 0,-1 0-1,0-1 1,0 0 0,-1 0-1,8-21 1,-9 19 0,-1-1 0,0 0 0,-2 1 0,1-1 0,-2 0 0,0-1 0,0 1 0,-2 0 0,0 0 0,0 0 0,-1 0 0,-1 0-1,0 0 1,-1 1 0,0-1 0,-1 1 0,-1 0 0,0 1 0,-11-17 0,3 8 30,-2-1-1,0 2 0,-1 0 1,-1 1-1,-1 1 0,-1 1 1,0 1-1,-2 0 0,-37-21 1,-47-18 174,-2 5 1,-146-46 0,-240-38-246,355 105-143,-173-14-1,152 34 81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838 241 11450,'0'-2'49,"9"-14"557,-2 0 0,0-1 0,-1 0 0,7-34 0,-12 47-505,0 0-1,-1 1 1,0-1-1,0 0 0,0 0 1,0 0-1,0 0 1,-1 0-1,0 1 0,0-1 1,0 0-1,0 1 0,0-1 1,-1 1-1,0-1 1,0 1-1,0-1 0,0 1 1,0 0-1,0 0 1,-1 0-1,0 0 0,1 1 1,-1-1-1,0 1 1,0 0-1,-1-1 0,1 1 1,-7-2-1,0-1 17,-1 1 0,0 1 0,-1 0 0,1 1 0,0 0 0,-1 1 0,1 0 1,-1 0-1,1 2 0,-1-1 0,0 1 0,-11 3 0,-4 2-7,-1 1 0,1 1 1,-47 22-1,40-13-44,1 2-1,0 1 1,2 1-1,0 2 1,2 1-1,1 1 1,0 2-1,2 1 1,2 0-1,0 2 1,-24 40-1,28-36 4,1 1 0,1 0-1,2 1 1,1 1 0,2 1-1,2-1 1,2 2 0,1 0-1,2 0 1,-3 67 0,10-85-50,0 0 0,1 0 0,1-1 1,1 1-1,0-1 0,2 0 0,0 0 1,2 0-1,0-1 0,20 34 0,-18-37-13,1-1 0,1 0 0,0-1 0,1 0 0,1-1 0,0-1 0,0 0 0,2-1 0,-1 0 0,1-1 0,1-1 0,20 8 0,-14-8 5,0-1 0,1-1 0,0-1 0,0-2 0,0 0-1,1-1 1,-1-2 0,1 0 0,-1-2 0,1 0 0,-1-2 0,1-1-1,-1-1 1,0-1 0,42-16 0,-32 8 47,-1-2 1,-1-2-1,0 0 0,-1-2 0,-1-2 1,-1 0-1,-1-2 0,-1-2 1,-2 0-1,23-30 0,-21 21 58,-1-2-1,-2-1 1,-2-1 0,-2-1-1,-1-1 1,19-62 0,-28 73-47,-2-1 0,-2 0 0,0 0 0,-3 0 0,0-1 0,-2 0 0,-1 1 0,-2-1 0,-11-61 0,10 79-73,-1 0 0,0 0-1,-2 0 1,1 1-1,-2 0 1,0 0-1,-10-15 1,10 20-28,1 0-1,-1 0 1,0 1-1,0 0 1,-1 1 0,0-1-1,0 2 1,-1-1-1,0 1 1,1 0 0,-12-4-1,3 4-102,0 0 0,-1 0 0,1 2-1,-1 0 1,0 1 0,0 1-1,0 0 1,0 2 0,0 0 0,0 1-1,1 0 1,-1 2 0,-31 10 0,16-2-80,0 2 1,1 0 0,0 3-1,1 1 1,1 1 0,-28 23-1,17-9-101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51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71 567 13907,'-2'1'201,"-5"3"219,0 0 1,0 1 0,1 0 0,-1 0 0,1 0 0,0 1-1,1 0 1,0 0 0,-7 10 0,12-16-402,0 0 1,0 0-1,0 1 0,0-1 1,0 0-1,0 0 1,0 0-1,0 0 0,0 0 1,0 1-1,0-1 0,0 0 1,0 0-1,0 0 1,0 0-1,0 0 0,0 0 1,0 1-1,0-1 0,0 0 1,0 0-1,1 0 1,-1 0-1,0 0 0,0 0 1,0 0-1,0 0 0,0 0 1,0 1-1,0-1 1,1 0-1,-1 0 0,0 0 1,0 0-1,0 0 0,0 0 1,0 0-1,1 0 1,-1 0-1,0 0 0,0 0 1,0 0-1,0 0 0,0 0 1,1 0-1,-1 0 1,0 0-1,0 0 0,0 0 1,0 0-1,0-1 0,1 1 1,14 0 293,1-2 0,-1 0 0,1-1 0,-1 0 0,17-7 0,9-1-19,-1 1-80,903-209 1269,-582 151-1419,334-70 634,-347 38 262,-309 87-835,53-10 135,-42 11-451,-58 13 15,1-1-1,0 0 1,-1-1-1,1 0 1,0 0 0,-11-3-1,-9-8-63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6:25.5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12543 306 9106,'2'-2'176,"1"0"1,-1 1-1,0-1 1,0 0-1,0 0 1,0-1-1,0 1 1,0 0-1,-1-1 1,1 1-1,-1-1 1,1 1-1,-1-1 1,1-4-1,-1 6-90,-1-1 0,0 1-1,0-1 1,-1 1 0,1-1-1,0 1 1,0-1-1,-1 1 1,1-1 0,-1 1-1,1-1 1,-1 1-1,0 0 1,1-1 0,-1 1-1,0 0 1,0-1 0,0 1-1,0 0 1,0 0-1,0 0 1,0 0 0,0 0-1,-1 0 1,1 0 0,0 1-1,-1-1 1,-2-1-1,-5-2 101,0-1-1,-1 2 0,1-1 0,-1 2 0,-19-4 0,-53-2 107,51 6-222,-112-9 102,-441-41 665,235 19-447,-662 22-1,84 69-466,299-16-43,-727 51 67,5 56 34,-1092 161 140,1880-252-86,-72 9-43,4 26-4,378-41 36,2 10 0,4 11 0,-263 117 0,502-187-24,-56 24 42,1 2 0,-78 50 0,123-67-36,0 0 0,1 0 0,1 2-1,0 0 1,1 0 0,1 2 0,0 0-1,1 0 1,0 1 0,2 0 0,0 1-1,-11 28 1,14-25-16,1-1-1,1 1 1,0 0 0,2 1-1,1-1 1,1 0 0,0 1-1,2-1 1,0 1 0,2-1-1,0 0 1,1 0 0,1 0-1,10 25 1,-5-21-6,1-1 0,1 0 1,1-1-1,1 0 0,1-1 0,1 0 1,1-2-1,1 0 0,1-1 1,0-1-1,28 20 0,-2-7 8,1-3 1,2-1-1,1-3 0,1-1 1,0-3-1,87 22 0,-4-12 11,201 20 0,306-2 32,3-24-41,-350-15-15,1958-8-535,-495 15 401,452 8 210,-1173-90 26,-7-76-61,444-186 54,-943 174-37,-379 99-27,206-106 0,-259 109-7,141-100 0,-200 124 22,-1-2 1,-2-2 0,-1-1-1,-1-2 1,-2-1 0,31-47-1,-52 67 26,0 0 0,-2-1 0,0-1 1,0 1-1,-2-1 0,0 0 0,-1-1 0,-1 0 0,-1 1 0,2-32 0,-5 33 9,-1 0 0,0 0-1,-1 0 1,-1 0 0,-1 0 0,0 1-1,-1 0 1,-1-1 0,-1 2 0,0-1 0,-1 1-1,-9-15 1,-5 0 33,-2 0 0,0 2 0,-2 0 1,-1 2-1,-52-40 0,16 21 3,-123-65 0,57 48-184,-3 5-1,-2 6 1,-168-41 0,-434-63 277,512 113-72,-64-12-138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14795,'1'1'132,"0"-1"-1,0 1 1,0-1 0,-1 1-1,1 0 1,0-1 0,0 1-1,-1 0 1,1 0 0,0 0-1,-1 0 1,1 0 0,-1-1-1,1 1 1,-1 0 0,1 0-1,-1 0 1,0 0 0,1 0-1,-1 1 1,0-1 0,0 0-1,0 1 1,3 33 1144,-3-23-867,2 21-54,2 0 0,13 55-1,-17-86-315,1 0 1,-1-1-1,1 1 0,-1-1 0,1 1 0,0-1 0,-1 1 0,1-1 0,0 1 0,0-1 0,0 0 0,0 0 0,0 1 0,1-1 0,-1 0 1,0 0-1,0 0 0,3 1 0,-2-1 6,-1-1 1,0 0-1,0 0 0,1 1 1,-1-1-1,0 0 1,0-1-1,1 1 1,-1 0-1,0 0 0,0 0 1,1-1-1,-1 1 1,0-1-1,0 1 0,0-1 1,0 1-1,2-2 1,5-4 172,-1 0-1,0 0 1,0-1 0,-1 0 0,6-8 0,-10 13-183,34-49 768,-27 37-638,1 0 0,0 0 0,0 2 0,15-15 0,-24 26-159,-1 1-1,1-1 1,0 0-1,-1 1 1,1-1-1,0 1 1,-1-1-1,1 1 1,0-1 0,0 1-1,0-1 1,0 1-1,-1 0 1,1-1-1,0 1 1,0 0-1,0 0 1,0 0-1,0 0 1,0-1 0,0 1-1,0 1 1,0-1-1,0 0 1,-1 0-1,1 0 1,0 0-1,0 1 1,0-1 0,0 0-1,0 1 1,0-1-1,-1 1 1,1-1-1,0 1 1,0-1-1,-1 1 1,1-1-1,0 1 1,-1 0 0,1-1-1,0 1 1,-1 0-1,1 0 1,-1-1-1,1 2 1,3 6 13,-1-1 0,0 1-1,-1-1 1,4 14 0,-2-6-2,25 82-1438,-22-81 1139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01.3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2246 255 12195,'-159'-39'1114,"-242"-29"0,283 57-827,-1 5 0,-213 18 1,-290 87-218,578-89-76,1 2 0,-1 2 1,-79 39-1,107-45 1,1 1 0,1 0 1,-1 1-1,1 1 1,1 0-1,0 0 0,1 2 1,0 0-1,0 0 1,2 1-1,0 0 0,0 1 1,-8 17-1,7-3 1,1 0 0,1 0 0,1 1 0,2 0 0,1 1 0,-1 43 0,4 11 3,10 89 1,0-96 1,3-1 0,3 0 1,4-1-1,3-1 0,3-1 0,44 93 1,-40-111-2,2 0 1,2-2 0,3-1 0,2-2 0,3-2-1,1-1 1,3-2 0,60 49 0,-9-22 16,4-4 0,2-4 1,3-5-1,3-5 0,2-4 0,2-5 0,2-5 1,1-5-1,129 23 0,-117-39-12,0-5 1,0-6-1,1-5 0,0-6 1,-1-5-1,1-6 0,145-34 1,-182 26 12,0-4 1,-2-4-1,0-4 1,-3-4 0,95-55-1,-123 58-6,-2-3 1,-1-1-1,-2-3 1,-2-3-1,-1-1 0,-3-3 1,-2-2-1,39-56 0,-48 54-1,-2-1-1,-2-2 0,-3-1 1,-2-1-1,-3-2 1,21-78-1,-35 99-2,-2 0 0,-1-1 0,-2 0 0,-2-1 0,-1 1 0,-2 0 0,-2 0 0,-2 0 0,-1 0-1,-2 1 1,-15-46 0,8 43 7,-1 0-1,-2 1 1,-2 0 0,-2 2-1,-1 1 1,-2 1-1,-1 0 1,-2 2-1,-2 2 1,-60-54-1,29 39 66,-2 2 0,-2 3 0,-72-33 0,42 29 113,-171-54-1,69 46-67,-370-53-1,336 79-325,-253 2 1,237 31 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7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0 102 12891,'9'50'2324,"-3"1"1,0 68-1,-13 101-203,2-126-1524,5-87-603,0 30 21,0-36-30,0-1 0,0 1 0,0-1 0,0 1-1,0-1 1,1 1 0,-1 0 0,0-1 0,0 1 0,0-1-1,0 1 1,1-1 0,-1 1 0,0-1 0,1 0 0,-1 1-1,0-1 1,1 1 0,-1-1 0,0 1 0,1-1 0,-1 0-1,1 1 1,-1-1 0,1 0 0,-1 0 0,1 1 0,-1-1-1,1 0 1,-1 0 0,1 0 0,-1 1 0,1-1 0,-1 0-1,1 0 1,-1 0 0,1 0 0,-1 0 0,1 0 0,-1 0-1,1 0 1,0 0 0,-1-1 0,1 1 0,-1 0 0,1 0-1,-1 0 1,1-1 0,-1 1 0,1 0 0,-1 0 0,1-1-1,7-6-288,0 1-1,-1-1 1,0-1-1,0 1 0,-1-1 1,0 0-1,0 0 1,8-17-1,-6 11-78,54-101-3092,62-159 0,-92 187 3792,-20 51 1317,23-45 0,-35 81-1574,0 0 0,0 0 0,0 1 0,0-1 602,0 0-602,0 0 0,1 0 0,-1 1 0,0-1 0,0 0 0,0 0 0,0 0 0,0 0 1,0 0-1,0 0 0,0 0 0,0 0 0,1 0 0,-1 0 0,0 0 0,0 0 0,0 0 0,0 0 1,0 0-1,0 0 0,0 0 0,0 0 0,0 0 0,0 0 0,1 0 0,-1 0 0,0-1 421,0 1-421,0 12 770,-23 207 2470,17-146-3234,3 0 0,3 0 0,18 130 0,-18-183-602,0-20 500,0 1 0,0-1 0,-1 0 0,1 0 0,0 1 0,0-1 0,0 0 0,-1 0 0,1 1 0,0-1 0,0 0 0,-1 0 0,1 0 0,0 1 0,-1-1 0,1 0 0,0 0 0,0 0 0,-1 0 0,1 0 0,0 0 0,-1 1 0,1-1 0,0 0 0,-1 0 0,1 0 0,0 0 0,-1 0 0,1 0 0,0-1 0,-1 1 0,-4-1-198,1-1 1,0 0-1,-1 0 0,1-1 1,0 1-1,-4-4 0,-71-52-1424,27 20 2548,-103-59 0,146 93 627,9 7-406,17 5-106,13-2-762,-1-2 0,1 0 0,52-2 0,89-17-1619,-133 7 1045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3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207 169 16227,'0'-1'99,"0"1"0,1-1 0,-1 0 0,0 1 0,1-1 0,-1 0 0,0 1 0,0-1 0,0 0 0,0 1 0,1-1 0,-1 0 0,0 1 0,0-1 0,0 0 0,-1 1 0,1-1 0,0 0 0,0 1 0,0-1 0,0 0 0,-1 1 0,1-1 0,0 0 0,-1 1 0,1-1 0,0 1 0,-1-1 0,1 1 0,-1-1 0,1 1 0,0-1 0,-1 1 0,0-1 0,1 1 0,-1-1 0,1 1 0,-1 0 0,1-1 0,-1 1 0,0 0 0,1 0 0,-1 0 0,0-1 0,1 1 0,-1 0 0,-1 0 0,-2-1 181,0 0-1,1 0 1,-1 0-1,-1 1 1,1-1-1,-7 1 1,6 1-186,0 1 0,-1 0 0,1-1 1,0 1-1,0 1 0,1-1 0,-1 1 0,0 0 1,1 0-1,0 0 0,-1 1 0,1 0 1,1-1-1,-1 1 0,-3 5 0,-5 6 6,2 1 1,0-1-1,-8 19 0,-8 25 33,25-56-126,0 1 0,0 0-1,0 0 1,0 0 0,0 0-1,1 0 1,0 0 0,-1 0-1,2 0 1,-1 0 0,0 0-1,1 0 1,1 5 0,-2-8-5,1 0 1,0 0-1,-1 0 1,1-1-1,0 1 1,-1 0-1,1 0 1,0-1-1,0 1 1,0 0-1,-1-1 1,1 1-1,0-1 1,0 1-1,0-1 0,0 0 1,0 1-1,0-1 1,0 0-1,0 0 1,0 0-1,0 1 1,0-1-1,0 0 1,0 0-1,0-1 1,0 1-1,0 0 1,0 0-1,2-1 1,30-10 34,3-8 67,34-23 0,-44 25 1,0 1 1,2 2-1,36-15 1,-57 27-73,-1 0-1,1 0 1,-1 1 0,1 0-1,0 0 1,9 0 0,-14 1-22,-1 0 1,1 0 0,0 1 0,0-1 0,0 0-1,-1 1 1,1-1 0,0 1 0,-1-1-1,1 1 1,0 0 0,-1 0 0,1 0 0,-1 0-1,1 0 1,-1 0 0,1 0 0,-1 0 0,0 1-1,0-1 1,0 0 0,1 1 0,-1-1-1,0 1 1,-1 0 0,1-1 0,1 4 0,7 41 396,-4-54 203,1-7-317,-3-9 62,-1 1 0,-1-1 0,-2-36 0,-1 7-74,2 53-286,0 0 1,0 0-1,0-1 0,0 1 1,0 0-1,0 0 0,0 0 1,0 0-1,1 0 0,-1-1 1,0 1-1,0 0 1,0 0-1,0 0 0,0 0 1,0 0-1,0 0 0,0 0 1,1-1-1,-1 1 0,0 0 1,0 0-1,0 0 0,0 0 1,0 0-1,1 0 0,-1 0 1,0 0-1,0 0 1,0 0-1,0 0 0,1 0 1,-1 0-1,0 0 0,0 0 1,0 0-1,0 0 0,0 0 1,1 0-1,-1 0 0,0 0 1,0 0-1,0 0 1,0 0-1,0 0 0,1 0 1,-1 1-1,0-1 0,0 0 1,0 0-1,0 0 0,0 0 1,0 0-1,0 0 0,1 1 1,10 6-277,-8-4 109,6 0-265,0 0-1,0 0 0,0 0 1,0-1-1,0 0 0,0-1 1,1 0-1,-1-1 1,1 0-1,-1 0 0,0-1 1,1 0-1,10-3 0,14-4-1775,-1-2-1,38-15 0,-38 12 1149,-1-2 0,43-26 0,-58 27 2451,-17 14-1320,0 0-1,0 0 1,0-1-1,0 1 1,0 0-1,-1 0 1,1 0-1,0 0 1,0-1-1,0 1 1,0 0-1,-1 0 1,1 0-1,0 0 1,0 0-1,0 0 1,0 0-1,-1-1 1,1 1-1,0 0 1,0 0-1,-1 0 1,1 0-1,0 0 1,0 0-1,0 0 1,-1 0-1,1 0 1,0 0-1,0 0 0,0 0 1,-1 0-1,1 0 1,0 0-1,0 1 1,-1-1-1,1 0 1,0 0-1,0 0 1,0 0-1,-1 0 1,-37 14 3757,20-4-2593,0 0-1,-27 23 1,37-26-1061,1-1 0,0 1 0,0 0 0,1 1 0,0-1 0,0 1 0,-8 16 0,13-22-169,0-1-1,1 0 1,-1 0 0,1 1-1,-1-1 1,1 1 0,0-1-1,-1 0 1,1 1 0,0-1-1,0 1 1,0-1 0,0 0 0,0 1-1,1-1 1,-1 1 0,0-1-1,1 0 1,-1 1 0,1-1-1,-1 0 1,1 1 0,-1-1-1,1 0 1,0 0 0,0 0 0,0 0-1,0 1 1,0-1 0,0 0-1,0 0 1,0-1 0,0 1-1,0 0 1,0 0 0,2 0-1,5 3-58,-1-1-1,1 1 0,0-2 1,16 4-1,-12-3 19,51 10-192,-45-10 142,1 1 1,-1 0 0,0 1 0,-1 1 0,24 11 0,-40-17 93,-1 1 0,1-1 1,0 0-1,-1 0 0,1 1 0,0-1 0,-1 1 1,1-1-1,0 0 0,-1 1 0,1-1 0,-1 1 1,1 0-1,-1-1 0,1 1 0,-1-1 1,0 1-1,1 0 0,-1-1 0,0 1 0,1 0 1,-1-1-1,0 1 0,0 0 0,0 0 0,0-1 1,0 1-1,1 0 0,-1 0 0,-1 0 0,1 0 17,-1 1-1,0-1 0,1 0 0,-1 0 1,0 1-1,0-1 0,0 0 0,0 0 1,0 0-1,-1 0 0,1-1 0,0 1 1,0 0-1,-2 0 0,-6 4 130,-1-1-1,1 0 1,-13 3-1,-2 0 207,-36 4 0,51-10-448,1 0 0,0 0 1,0-1-1,0-1 0,0 1 0,0-1 0,0-1 0,-12-3 0,18 5 45,1 0-1,0-1 0,0 1 0,-1-1 0,1 1 0,0-1 0,0 1 0,0-1 0,0 0 0,0 0 1,0 0-1,0 1 0,0-1 0,0 0 0,0 0 0,0 0 0,1-1 0,-1 1 0,0 0 0,1 0 0,-1 0 1,1 0-1,-1-1 0,1 1 0,0 0 0,-1 0 0,1-1 0,0 1 0,0 0 0,0-1 0,0 1 1,0 0-1,0-1 0,0 1 0,1 0 0,-1 0 0,1-2 0,11-14-596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0 18972,'0'0'36,"0"0"0,0 0 0,0 1 1,0-1-1,0 0 0,-1 0 0,1 0 0,0 0 0,0 0 0,0 0 0,0 0 1,0 0-1,0 0 0,0 1 0,-1-1 0,1 0 0,0 0 0,0 0 0,0 0 1,0 0-1,0 0 0,0 1 0,0-1 0,0 0 0,0 0 0,0 0 0,0 0 1,0 0-1,0 1 0,0-1 0,0 0 0,0 0 0,0 0 0,0 0 0,0 1 1,0-1-1,0 0 0,0 0 0,0 0 0,0 0 0,0 0 0,0 0 0,0 1 1,0-1-1,1 0 0,-1 0 0,0 0 0,0 0 0,0 0 0,0 0 0,0 0 0,0 1 1,0-1-1,1 0 0,-1 0 0,0 0 0,0 0 0,0 0 0,0 0 0,0 0 1,1 0-1,-1 0 0,0 0 0,0 0 0,0 0 0,0 0 0,0 0 0,1 0 1,-14 16 406,8-10-54,-2 4-20,0 0-1,0 0 1,1 0 0,1 1-1,0 0 1,0 0 0,1 0 0,0 1-1,1 0 1,0-1 0,-2 24 0,5-33-353,0-1 1,0 1 0,0 0-1,0 0 1,1 0 0,-1-1 0,0 1-1,1 0 1,-1 0 0,1-1-1,0 1 1,-1 0 0,1-1-1,0 1 1,0-1 0,0 1 0,0-1-1,0 1 1,0-1 0,1 0-1,-1 1 1,0-1 0,1 0-1,-1 0 1,1 0 0,-1 0 0,1 0-1,0 0 1,-1-1 0,1 1-1,0-1 1,-1 1 0,1-1-1,0 1 1,0-1 0,0 0-1,-1 0 1,3 0 0,1 0-11,0 0 0,1-1 0,-1 0 0,0 0 0,0 0 0,0-1 0,0 1 0,0-1 0,0 0 0,-1-1 0,1 1 0,6-5 0,-1-3 8,-1 1-1,0-1 1,0 0 0,-1-1-1,0 0 1,-1 0-1,0-1 1,0 0 0,-2 0-1,0 0 1,0-1-1,-1 0 1,0 1 0,3-24-1,-21 67 66,7-9-15,1 0-1,-3 28 1,7-42-63,2 0 0,-1 0 1,1 0-1,0 0 0,1 0 0,0 0 0,0 0 0,0 0 0,6 15 1,-6-21-98,1 1 0,-1-1 1,1 1-1,-1-1 0,1 0 1,0 1-1,0-1 0,0 0 0,0 0 1,1 0-1,-1-1 0,0 1 1,1-1-1,-1 1 0,1-1 1,0 0-1,-1 0 0,1 0 1,0 0-1,0 0 0,0 0 1,0-1-1,0 0 0,-1 1 0,1-1 1,0 0-1,0-1 0,0 1 1,0 0-1,0-1 0,3 0 1,10-4-551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0.5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16 16996,'-2'-2'219,"0"0"0,-1 1 1,1-1-1,-1 1 0,1 0 1,-1 0-1,1 0 0,-1 0 1,0 0-1,1 0 0,-1 1 1,0-1-1,0 1 0,1 0 1,-1 0-1,0 0 0,0 0 1,1 0-1,-1 1 0,-3 0 1,-2 1 132,0 0 1,1 0 0,-1 1 0,1 0 0,-14 8-1,10-4-89,0 1 0,0 1-1,0 0 1,1 0 0,0 1-1,-16 22 1,21-25-167,1-1 0,-1 1 0,1 0 1,1 1-1,-1-1 0,1 1 0,0-1 0,1 1 0,0 0 0,0 0 1,1 0-1,0 0 0,0 11 0,1-18-86,0 1 1,0-1-1,0 1 0,1-1 0,-1 1 1,0-1-1,1 1 0,-1-1 0,1 0 1,-1 1-1,1-1 0,0 1 1,0-1-1,-1 0 0,1 0 0,0 0 1,0 1-1,0-1 0,1 0 0,-1 0 1,0 0-1,0 0 0,0-1 0,1 1 1,-1 0-1,0 0 0,1-1 1,-1 1-1,1-1 0,-1 1 0,1-1 1,-1 0-1,1 0 0,-1 1 0,1-1 1,-1 0-1,1 0 0,-1 0 1,2-1-1,3 0-2,0 0 0,0 0 1,0 0-1,0-1 0,-1 0 0,1 0 1,0 0-1,-1-1 0,6-3 1,2-5 39,0 0 1,0-1-1,-1-1 1,0 1-1,-2-2 1,1 0-1,-1 0 1,-1-1-1,-1 0 1,0 0-1,-1-1 1,7-21-1,-14 36-34,1 0 0,-1 0 0,1 0 0,-1-1 0,0 1 0,0 0-1,1 0 1,-1 0 0,0 0 0,0 0 0,0 0 0,0 0 0,0-1 0,0 1-1,-1 0 1,1 0 0,-1-2 0,0 3-7,1 0 0,-1 1 0,0-1 0,1 0 0,-1 0 0,1 1 0,-1-1 0,0 0-1,1 1 1,-1-1 0,1 1 0,-1-1 0,1 1 0,-1-1 0,1 1 0,0-1 0,-1 1 0,1-1 0,-1 1 0,1 0 0,0-1 0,0 1 0,-1 0 0,1-1 0,0 1 0,0 0-1,0 1 1,-7 12 8,2 2-1,0-1 1,1 1-1,0 0 1,2-1-1,-1 2 1,1 30-1,2-45-38,0 1 0,0-1 0,1 0-1,-1 0 1,1 0 0,-1 1 0,1-1-1,-1 0 1,1 0 0,0 0-1,0 0 1,0 0 0,0 0 0,1 0-1,-1-1 1,0 1 0,1 0-1,-1-1 1,1 1 0,0-1 0,-1 1-1,1-1 1,2 1 0,-2-1-67,1 0 0,-1 0 0,1 0 0,-1-1 0,1 1 1,-1-1-1,1 0 0,-1 0 0,1 0 0,-1 0 0,1 0 0,-1 0 0,1-1 1,-1 1-1,1-1 0,-1 0 0,0 1 0,1-1 0,-1-1 0,0 1 0,3-2 1,4-2-377,-1-1 0,-1 0 1,1 0-1,-1-1 0,0 0 1,10-14-1,-1-1-315,17-30 0,-5-1-245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1.0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 36 22645,'-7'6'1454,"-13"13"-519,19-19-918,1 0 1,0 0-1,0 1 0,0-1 0,-1 0 0,1 1 0,0-1 0,0 0 1,0 1-1,-1-1 0,1 0 0,0 1 0,0-1 0,0 0 1,0 1-1,0-1 0,0 0 0,0 1 0,0-1 0,0 0 1,0 1-1,0-1 0,0 0 0,0 1 0,0-1 0,0 0 1,0 1-1,0-1 0,0 0 0,1 1 0,-1-1 0,0 0 1,0 1-1,0-1 0,1 0 0,-1 0 0,0 1 0,0-1 1,1 0-1,-1 0 0,0 1 0,0-1 0,1 0 0,-1 0 1,0 0-1,1 1 0,-1-1 0,0 0 0,1 0 0,-1 0 1,0 0-1,1 0 0,-1 0 0,0 0 0,1 0 0,-1 0 1,1 0-1,0 0 0,7 1-256,1 0 0,-1-1 0,1 0 0,-1-1 0,1 0 0,-1 0 0,0 0 0,9-4 0,67-24-3686,-70 23 3199,54-26-3249,-68 32 4080,1 0-1,-1 0 1,0 0 0,1 0-1,-1 0 1,0 0 0,1 1-1,-1-1 1,0 0 0,1 0-1,-1 0 1,0 1 0,1-1 0,-1 0-1,0 0 1,0 1 0,1-1-1,-1 0 1,0 0 0,0 1-1,1-1 1,-1 0 0,0 1-1,0-1 1,0 0 0,0 1-1,0-1 1,1 1 0,-1-1-1,0 0 1,0 1 0,0-1 0,0 0-1,0 1 1,3 18 2180,-3-16-1617,0-3-645,0 1 0,0 0 0,1-1-1,-1 1 1,0-1 0,0 1 0,0 0-1,1-1 1,-1 1 0,0-1 0,1 1 0,-1 0-1,1-1 1,-1 1 0,0-1 0,1 0-1,-1 1 1,1-1 0,-1 1 0,1-1-1,0 0 1,-1 1 0,1-1 0,-1 0 0,2 1-1,17-1-635,-6-2 216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2.7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47 13579,'1'0'175,"-1"-1"1,1 0-1,-1 0 1,1 0-1,-1 0 1,1 0 0,-1 0-1,0 0 1,0 0-1,1 0 1,-1 0-1,0 0 1,0 0-1,0 0 1,0-2-1,0 3-61,-1-1 0,1 1-1,0-1 1,0 1 0,0-1 0,-1 1-1,1 0 1,0-1 0,-1 1 0,1-1-1,0 1 1,-1 0 0,1-1-1,0 1 1,-1 0 0,1-1 0,-1 1-1,1 0 1,-1 0 0,1 0 0,-1-1-1,0 1 1,-1 0 64,0-1 0,0 1 0,0 0 1,0 0-1,-1 0 0,1 0 0,0 1 0,0-1 0,0 0 0,0 1 0,0 0 0,0-1 0,-3 3 1,-27 13 128,2 3 1,0 0 0,1 2 0,-32 30 0,59-49-310,0 0 0,0 0 0,1 0 0,-1 0 1,0 0-1,1 0 0,-1 1 0,1-1 1,-2 5-1,3-7 1,0 0 0,0 1 1,0-1-1,0 1 1,0-1-1,0 1 0,0-1 1,0 0-1,0 1 0,0-1 1,0 1-1,0-1 0,0 1 1,0-1-1,0 0 0,0 1 1,1-1-1,-1 1 1,0-1-1,0 0 0,1 1 1,-1-1-1,0 0 0,1 1 1,0 0-1,0-1 1,-1 1-1,1-1 1,0 1-1,0-1 1,0 0-1,0 0 1,0 1-1,0-1 1,1 0-1,-1 0 1,0 0-1,0 0 1,2 0-1,6-1 13,0-1 0,0 0 0,-1 0 0,1-1 0,0 0 0,-1 0 0,0-1 0,0 0 0,0 0 0,0-1 0,-1 0 0,8-7 0,4-3 138,-2-2 1,0 0 0,20-26 0,-32 37-46,-1-1 1,1 1-1,-1-1 1,-1 0-1,5-11 0,-14 37 86,1 0-1,-5 31 1,8-39-312,1 1 1,0-1-1,1 0 0,0 1 0,1-1 1,3 17-1,-4-26 69,1 0 0,-1-1 0,1 1 1,0-1-1,-1 1 0,1-1 0,0 1 0,0-1 1,0 1-1,0-1 0,0 0 0,0 0 0,0 0 1,0 1-1,1-1 0,-1 0 0,0 0 0,1-1 1,-1 1-1,1 0 0,-1 0 0,1-1 0,-1 1 1,4 0-1,9 0-336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3.2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13 17916,'1'-13'2189,"-3"17"-679,-6 24-48,7-22-1327,-21 91 602,5 0 0,-9 171 0,26-260-734,-2 5-50,2 0 0,0 0-1,0 1 1,1-1 0,0 0 0,1 0 0,1 0 0,7 21-1,-9-32 1,-1-1 1,1 1-1,0 0 0,0 0 0,0 0 0,0-1 0,0 1 1,1-1-1,-1 1 0,0-1 0,1 1 0,-1-1 0,1 0 0,-1 0 1,1 1-1,0-1 0,0 0 0,-1-1 0,1 1 0,0 0 1,0 0-1,0-1 0,0 1 0,0-1 0,0 0 0,0 1 0,0-1 1,0 0-1,0 0 0,2-1 0,16-4-369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1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79 13171,'-2'24'1116,"0"0"0,2-1-1,0 1 1,8 46 0,-7-64-880,1 0 1,0-1-1,0 1 0,0 0 0,0-1 0,1 1 0,0-1 1,0 0-1,1 0 0,7 9 0,-8-12-129,0 1 0,1-1-1,-1 1 1,0-1 0,1 0-1,0 0 1,-1 0 0,1-1 0,0 0-1,0 1 1,0-1 0,0-1-1,0 1 1,0 0 0,0-1 0,1 0-1,6-1 1,-2 0-8,-1 0 0,1-1 0,-1 0-1,0 0 1,1-1 0,-1 0 0,-1-1 0,1 1 0,0-2-1,-1 1 1,0-1 0,0 0 0,0 0 0,-1-1 0,1 0 0,-1 0-1,-1-1 1,1 0 0,5-9 0,-5 7-53,-1 1 1,-1-1-1,0 0 1,0 0-1,0 0 0,-1 0 1,-1-1-1,1 0 1,-2 1-1,1-1 0,-1 0 1,-1 0-1,0 1 1,0-1-1,-1 0 0,-3-17 1,3 23-49,-1 0 1,1 0 0,-1 0-1,1 1 1,-1-1-1,0 0 1,0 1-1,-1 0 1,1-1-1,-1 1 1,0 0-1,0 0 1,0 0 0,-5-3-1,6 4-3,-1 1 1,1 0-1,-1-1 1,0 1-1,1 0 0,-1 0 1,0 0-1,0 1 0,0-1 1,0 1-1,1 0 0,-1-1 1,0 1-1,0 0 0,0 1 1,0-1-1,0 1 0,0-1 1,0 1-1,1 0 1,-4 1-1,-1 1-7,1 1 1,0 0-1,0 1 1,0-1 0,0 1-1,1 0 1,-1 0-1,1 1 1,1 0-1,-1 0 1,-5 9-1,-4 9-40,-18 44-1,20-41 33,-10 42-1,19-59 17,1 1-1,0 0 0,0-1 1,1 1-1,1 0 1,0 0-1,1 12 1,0-20 3,-1-1-1,1 0 1,-1 0 0,1 1 0,0-1-1,0 0 1,0 0 0,0 0 0,0 0-1,1 0 1,-1 0 0,1 0 0,-1 0-1,1 0 1,0-1 0,0 1 0,-1-1-1,1 1 1,0-1 0,0 0 0,0 0 0,1 0-1,-1 0 1,0 0 0,0 0 0,1 0-1,-1-1 1,0 1 0,1-1 0,-1 0-1,0 0 1,1 0 0,4 0 0,5-1-2,0 0 1,0-1-1,0-1 1,0 1-1,13-6 0,1-1 7,-1-1-1,0-2 1,0 0-1,39-27 1,-52 30-5,-1 1 0,0-2-1,0 0 1,-1 0 0,0-1 0,0 0 0,-2-1 0,1 0 0,-1 0 0,9-21 0,-13 20-34,-10 16-13,-10 21 7,12-13 35,-1 0 1,2 0 0,0 1 0,0-1-1,1 1 1,0 0 0,0 16 0,2-25 6,0 0 0,0 0 0,0 0 0,0 0 0,1 0 0,-1 0 0,1 0 0,0-1 0,0 1 0,0 0 0,0 0 0,1 0 0,-1-1 0,1 1 0,-1-1 0,1 1 0,0-1 0,0 1 0,0-1 0,0 0 0,1 0 0,-1 0 0,0 0 0,1-1 0,-1 1 0,1-1 0,0 1 0,0-1 0,-1 0 0,1 0 0,0 0 0,0-1 0,6 2 0,-2-1 3,0-1 0,0 0 0,0 0 0,0-1 0,0 1 0,0-1 0,0-1-1,12-3 1,1-3 7,29-16 0,-35 16-2,1 1 1,0 0-1,0 1 0,17-4 1,-30 10-8,0-1 1,0 1 0,0 0-1,0-1 1,0 1 0,0 0-1,0 0 1,0 1 0,0-1-1,1 0 1,-1 1 0,0-1-1,0 1 1,0 0 0,0-1-1,-1 1 1,1 0 0,0 0-1,0 0 1,0 1 0,-1-1-1,3 2 1,0 2 15,0 0 0,0 1 0,0-1 0,-1 1 0,5 10 0,-6-11 2,1 0 1,-1 0-1,1 0 0,0 0 1,1-1-1,-1 1 0,1-1 1,6 6-1,-8-8-12,0-1 1,1-1-1,-1 1 0,0 0 1,1 0-1,-1-1 0,0 0 1,1 1-1,-1-1 0,1 0 1,-1 0-1,1 0 0,-1 0 1,0-1-1,1 1 0,-1-1 1,1 1-1,-1-1 0,0 0 1,0 0-1,1 0 0,-1 0 1,0 0-1,0-1 0,2-1 1,7-4-140,-1-1 0,0 0 1,12-13-1,-17 16 44,0 0-1,0 0 1,-1-1-1,0 0 1,0 0-1,-1 0 1,0 0-1,0-1 1,0 1-1,-1-1 1,0 0-1,3-12 1,-4-24-224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6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18948,'2'6'1712,"3"-1"-1376,5 0-231,6-2 655,9 2-1320,-1 0-1225,9-1 1489,3 2-280,5-1-224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135 162 15043,'0'-1'68,"0"1"0,0-1 1,1 0-1,-1 0 0,0 1 0,0-1 0,0 0 0,0 1 0,0-1 0,0 0 1,0 1-1,0-1 0,0 0 0,0 0 0,-1 1 0,1-1 0,0 0 0,0 1 0,-1-1 1,1 0-1,0 1 0,-1-1 0,1 1 0,-1-1 0,1 0 0,0 1 0,-1-1 1,1 1-1,-1 0 0,0-1 0,1 1 0,-1-1 0,1 1 0,-1 0 0,0-1 1,1 1-1,-1 0 0,0 0 0,1-1 0,-1 1 0,0 0 0,1 0 0,-2 0 0,-1 0 58,1 0-1,0 0 1,-1 0-1,1 0 1,0 1 0,0-1-1,-1 1 1,1-1-1,0 1 1,0 0-1,0 0 1,0 0-1,-3 2 1,-2 3-7,0 0 1,1 0 0,0 1-1,0-1 1,0 2 0,1-1 0,0 1-1,0-1 1,1 1 0,0 1-1,-3 10 1,3-8-118,1-1 0,0 1-1,0-1 1,2 1 0,-1 0 0,1 0-1,1 0 1,1 21 0,-1-31 4,0 0 1,0 0 0,0 0-1,1 0 1,-1 0 0,0 0-1,0 0 1,1 0-1,-1-1 1,0 1 0,1 0-1,-1 0 1,1 0-1,-1 0 1,1-1 0,0 1-1,-1 0 1,1-1-1,1 2 1,-1-2 0,-1 0 0,1 1 0,-1-1 0,1 0 0,0 0 0,-1 0 0,1 0 0,0 0 0,-1-1 0,1 1 0,-1 0 0,1 0 0,0 0 0,-1 0 0,1-1 0,-1 1 0,1 0 0,-1-1 0,1 1 0,-1 0 0,1-1 0,0 0 0,3-2 43,0-1-1,-1 0 0,1 0 1,-1 0-1,5-8 0,11-27 314,-1 0 1,-1-1-1,-3-1 0,-1 0 0,-2-1 0,6-45 0,-13 70-155,-4 18-202,0-1-1,0 0 0,0 0 0,0 0 1,0 0-1,0 0 0,0 0 1,0 0-1,0 0 0,0 0 1,0 0-1,0 0 0,0 0 0,0 0 1,0 0-1,0 0 0,0 0 1,0 0-1,0 0 0,0 0 0,1 0 1,-1 0-1,0 0 0,0 0 1,0 0-1,0 0 0,0 0 1,0 0-1,0 0 0,0 0 0,0 0 1,0 0-1,0 0 0,0 0 1,0 0-1,0 0 0,0 0 1,0 0-1,0 0 0,0 0 0,0 0 1,1 0-1,-1 29 241,0-20-286,6 150 89,-3-132-52,1 0 0,1 0 0,16 48 0,-20-71 1,1-1 0,-1 1 1,1 0-1,0-1 0,0 0 0,0 1 1,0-1-1,1 0 0,-1 0 0,1 0 1,0 0-1,0-1 0,4 4 0,-5-5 2,0 0 0,0-1 1,0 1-1,0 0 0,0-1 0,0 1 0,0-1 0,0 0 0,1 0 0,-1 0 0,0 0 0,0 0 0,0 0 0,0 0 0,0-1 1,0 1-1,0-1 0,1 1 0,-1-1 0,-1 0 0,1 0 0,0 0 0,0 0 0,0 0 0,2-3 0,6-4 14,0 0 0,0-1 0,-1-1-1,-1 1 1,0-2 0,0 1 0,-1-1-1,10-18 1,38-98 178,-53 121-184,5-7 18,-4 19-25,-3 27-21,-1-24 23,1 14-127,-1-13 181,1 0 0,0 1 0,1-1 1,2 11-1,-3-19-143,1 1 0,0 0 0,0 0 0,0-1-1,0 1 1,1 0 0,-1-1 0,1 1 0,-1-1 0,1 0 0,0 1 0,0-1 0,0 0 0,0 0-1,0 0 1,1 0 0,-1-1 0,5 3 0,25 15-577,-14-7 250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66 210 16508,'0'0'38,"0"1"1,0-1 0,0 0 0,0 0 0,0 0 0,0 0 0,0 0 0,0 0 0,0 0 0,0 0 0,-1 0 0,1 0 0,0 0 0,0 1 0,0-1 0,0 0 0,0 0 0,0 0 0,0 0 0,0 0 0,0 0 0,0 0 0,0 1 0,0-1 0,0 0 0,0 0 0,0 0 0,0 0-1,0 0 1,0 0 0,0 0 0,0 1 0,0-1 0,0 0 0,0 0 0,0 0 0,0 0 0,0 0 0,1 0 0,-1 0 0,0 0 0,0 1 0,0-1 0,0 0 0,0 0 0,0 0 0,0 0 0,0 0 0,0 0 0,0 0 0,1 0 0,-1 0 0,0 0 0,0 0 0,0 0-1,0 0 1,0 0 0,0 0 0,0 0 0,1 0 0,-1 0 0,0 0 0,0 0 0,0 0 0,0 0 0,0 0 0,0 0 0,1 0 0,7-10 1098,8-16 628,-5 4-704,11-34 1,-19 49-1000,-1 0 1,0-1-1,0 1 1,-1-1 0,0 1-1,0-1 1,-1 0-1,-1-13 1,1 21-60,0-1-1,0 0 1,0 0 0,0 1-1,0-1 1,0 0 0,0 0-1,-1 0 1,1 1 0,0-1-1,0 0 1,-1 1 0,1-1 0,0 0-1,-1 0 1,1 1 0,-1-1-1,1 1 1,-1-1 0,1 0-1,-1 1 1,1-1 0,-1 1-1,0-1 1,1 1 0,-1 0-1,0-1 1,1 1 0,-1 0-1,0-1 1,0 1 0,1 0 0,-1 0-1,0-1 1,0 1 0,1 0-1,-1 0 1,0 0 0,0 0-1,0 0 1,1 0 0,-1 0-1,0 1 1,0-1 0,1 0-1,-1 0 1,0 1 0,0-1-1,1 0 1,-1 1 0,0-1-1,1 0 1,-1 1 0,0-1 0,0 2-1,-4 1 10,0 1 0,0 0-1,0 0 1,1 1-1,-7 8 1,2-2-6,1 1-1,1 0 1,0 0 0,0 1 0,1-1-1,1 2 1,0-1 0,1 0-1,0 1 1,1 0 0,1 0 0,0 0-1,0 25 1,2-35-6,0-1-1,1 0 1,-1 0 0,1 0-1,-1 0 1,1 0-1,0 0 1,0-1 0,0 1-1,1 0 1,-1 0 0,1-1-1,-1 1 1,1-1 0,0 1-1,0-1 1,0 0 0,0 1-1,1-1 1,-1 0-1,1-1 1,-1 1 0,1 0-1,-1-1 1,1 1 0,0-1-1,0 0 1,0 0 0,0 0-1,0 0 1,0-1-1,0 1 1,0-1 0,0 0-1,0 0 1,3 0 0,42-2-7,0-2 0,91-20 1,-10 1 50,-118 22-50,-7 1 50,0-1-1,0 1 0,0-1 0,-1 0 0,1 0 1,0 0-1,4-2 0,-7 2-19,0 1-1,-1-1 1,1 1 0,0-1 0,-1 0-1,1 0 1,-1 1 0,1-1 0,-1 0-1,1 0 1,-1 0 0,1 1 0,-1-1-1,0 0 1,1 0 0,-1 0 0,0 0-1,0 0 1,0 0 0,1 0 0,-1 0-1,0 0 1,0 0 0,-1 1-1,1-1 1,0 0 0,0 0 0,0 0-1,-1 0 1,1 0 0,0 0 0,-1 0-1,1 0 1,-1 1 0,0-2 0,-11-22 410,-1 1 1,-21-28 0,21 33-438,0-1 1,2-1-1,-15-32 0,26 52-19,0 0 1,0 0-1,0-1 0,0 1 1,-1 0-1,1-1 0,0 1 0,0 0 1,0 0-1,0-1 0,0 1 1,1 0-1,-1-1 0,0 1 0,0 0 1,0 0-1,0-1 0,0 1 0,0 0 1,0 0-1,0-1 0,1 1 1,-1 0-1,0 0 0,0-1 0,0 1 1,1 0-1,-1 0 0,0 0 0,0-1 1,1 1-1,-1 0 0,0 0 1,0 0-1,1 0 0,-1 0 0,0 0 1,0-1-1,1 1 0,-1 0 0,0 0 1,1 0-1,-1 0 0,0 0 1,0 0-1,1 0 0,-1 0 0,0 0 1,1 0-1,-1 0 0,0 1 0,1-1 1,18 2-937,-17-1 839,13 2-232,1-1 1,24 1 0,7-3-317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4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185 224 15531,'-1'-14'667,"-1"0"0,0 1 0,0-1 0,-8-21 0,9 33-536,0 0 0,0-1 1,0 1-1,0 0 0,0 0 0,-1 0 0,1 0 0,-1 0 1,0 0-1,1 0 0,-1 0 0,0 1 0,0-1 1,-3-1-1,3 2-35,0 0-1,1 1 1,-1 0 0,0-1-1,0 1 1,0 0 0,0 0-1,0 0 1,1 0 0,-1 0-1,0 0 1,0 1 0,0-1-1,0 0 1,1 1 0,-1 0-1,0-1 1,0 1 0,1 0-1,-1 0 1,1 0 0,-3 2-1,-2 1 35,1 1 0,-1 0-1,1 0 1,1 0 0,-1 1-1,1-1 1,0 1 0,0 0-1,0 0 1,-4 11 0,0 2 18,1 0 1,-7 30 0,9-28-101,1 1 0,-2 28 1,6-42-41,0 0 1,0 0 0,0 1-1,1-1 1,1 0 0,-1 0 0,1 0-1,0 0 1,5 10 0,-6-16 0,0 0 0,0-1 0,0 1 0,0 0 0,0-1 0,0 1-1,0-1 1,0 0 0,1 1 0,-1-1 0,0 0 0,1 1 0,-1-1 0,1 0 0,0 0 0,-1 0 0,1-1 0,0 1 0,0 0 0,-1-1 0,1 1 0,0-1 0,0 1 0,0-1 0,0 0 0,0 0 0,-1 0 0,1 0 0,0 0 0,0 0 0,0-1 0,0 1 0,0 0 0,-1-1 0,1 0 0,0 1-1,0-1 1,-1 0 0,1 0 0,2-1 0,3-3 32,0 1-1,-1-1 1,0 0-1,0-1 1,0 1-1,0-1 1,-1 0-1,7-10 1,1-7 32,0-1 0,-1-1 1,-1 0-1,-2 0 0,0-1 0,-2-1 0,-1 1 1,-1-1-1,2-43 0,-8 57-71,-2 18-8,-3 19-10,3 6-2,1-1 1,2 35-1,1-49 1,1 0 0,0-1-1,1 1 1,0 0 0,1-1 0,7 16 0,-10-27-14,1 0 1,-1 0 0,0 0-1,1 0 1,0 0 0,-1-1 0,1 1-1,0-1 1,0 1 0,1-1-1,-1 0 1,0 0 0,1 0-1,-1 0 1,1 0 0,0-1 0,0 1-1,-1-1 1,1 1 0,0-1-1,0 0 1,0 0 0,0-1-1,1 1 1,-1-1 0,0 1-1,0-1 1,0 0 0,0 0 0,1 0-1,-1-1 1,0 1 0,0-1-1,0 0 1,0 0 0,0 0-1,0 0 1,0 0 0,0-1 0,0 1-1,-1-1 1,5-3 0,4-3-233,-1-1-1,-1 0 1,0-1 0,0 0 0,-1 0 0,0-1 0,-1 0-1,0 0 1,0-1 0,-1 1 0,5-18 0,1-4-284,-2-2 0,13-68 0,-9 9-341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6.6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25 127 15355,'-1'22'977,"-1"0"-1,-8 32 0,5-28-182,-2 28 0,15 269 2377,-5-271-2980,7 67-33,3 90-138,-14-196-22,1-10 2,-1-1-1,1 1 1,0-1 0,0 0 0,1 1 0,-1-1 0,0 1 0,2 3 0,3-33 80,22-285 350,-13 212-312,29-109 0,-30 169-113,2 1 0,25-47 0,10-25-2,-45 95-4,-5 16 1,0 0 0,0 0 0,0 0 0,0 0 0,0 0-1,0 0 1,0 0 0,0 0 0,0 0 0,0 0 0,0 0 0,0 0 0,0 0 0,0 0 0,0 0 0,0 0 0,0 0 0,0 0 0,-1 0-1,1 0 1,0 0 0,0 0 0,0 0 0,0 0 0,0 0 0,0 0 0,0 0 0,0 0 0,0 0 0,0 0 0,0 0 0,0 0-1,0 0 1,0 0 0,0 0 0,0 0 0,-12 25-4,-2 18 83,1 2-1,2-1 0,3 1 1,-5 58-1,9-28 346,11 136-1,-5-171-249,3 1 1,1-1-1,19 64 1,-15-85-108,-10-19-66,1 0 1,-1 0-1,0 0 1,0 0-1,0 0 0,0 0 1,1 1-1,-1-1 0,0 0 1,0 0-1,1 0 1,-1 0-1,0 0 0,0 0 1,0 0-1,1 0 0,-1 0 1,0 0-1,0 0 1,0 0-1,1 0 0,-1-1 1,0 1-1,0 0 0,0 0 1,1 0-1,-1 0 1,0 0-1,0 0 0,0 0 1,0-1-1,1 1 0,-1 0 1,0 0-1,0 0 1,0 0-1,0 0 0,0-1 1,0 1-1,1 0 0,-1 0 1,0 0-1,0-1 0,1-3 8,1 0 0,-1 0 0,0 0 0,0-1 0,-1 1 0,1-8 0,-4-192-23,-2 52-245,7 138 195,2 12-19,10 18-49,-8-7 127,-2-3-2,0-1 0,0 0 0,1 0 0,-1-1 0,1 1 0,1-1 0,-1 0 0,0 0 0,1-1 0,0 0 0,0 0 0,0 0 0,7 2 0,-5-3 6,1 0 0,0-1 0,0 0 0,-1 0 0,1-1 0,0 0 0,0-1 0,0 0 0,11-2 0,8-4 3,0-2 0,0 0 0,26-14 0,14-5 35,-65 27-32,0 0 0,0 0 0,0 0 1,0 0-1,0 0 0,0 1 0,0 0 0,0 0 0,0 0 0,6 0 0,-8 1 2,1-1-1,-1 1 1,1-1-1,-1 1 0,0 0 1,1 0-1,-1-1 0,0 1 1,0 0-1,1 0 0,-1 1 1,0-1-1,0 0 1,0 0-1,0 0 0,-1 1 1,1-1-1,0 0 0,0 1 1,-1-1-1,1 1 0,0 2 1,4 16 57,9 25 37,-13-43-95,0-1 0,-1 1 0,1 0-1,0-1 1,0 1 0,0-1-1,0 1 1,1-1 0,-1 1-1,0-1 1,1 0 0,-1 0 0,0 0-1,1 0 1,0 0 0,-1 0-1,1 0 1,-1 0 0,1 0 0,2 0-1,-2-1-29,1 0 0,-1-1-1,1 1 1,-1-1 0,1 1-1,-1-1 1,0 0 0,1 0-1,-1 0 1,0 0 0,0 0-1,0 0 1,0-1 0,0 1-1,0-1 1,0 1 0,0-1 0,0 0-1,-1 0 1,1 0 0,1-2-1,5-6-348,-1-1 0,11-18 1,-6 4-424,-1 0 1,-1-1 0,7-31-1,14-83-1487,-26 117 1940,4-29-1358,3-69 1,-29 239 6937,15-81-4633,2 1 0,1-1 0,2 1 1,1-1-1,3 0 0,0 0 0,25 67 0,-31-101-599,0-1 0,0 1 0,0-1-1,0 0 1,1 1 0,-1-1 0,1 0 0,2 4 0,-4-6-5,0 0 0,1 0 0,-1 0 0,0 0 0,0 0 0,0 0 0,0 0 0,0 0 0,0 0 0,1 0 0,-1 0 0,0 0 0,0 0 0,0 0 0,0 0 0,0 0 0,1 0 0,-1 0 0,0 0 0,0 0 0,0 0 0,0 0 0,0 0 0,1 0 0,-1 0 0,0 0 0,0 0 0,0 0 0,0 0 0,0 0 0,0 0 0,0 0 0,1 0 0,-1-1 0,0 1 0,0 0 0,0 0 0,0 0 0,0 0 0,0 0 0,0 0 0,0 0 0,0-1 0,0 1 0,0 0 0,1 0 0,1-17-27,-11-81-198,5 70 32,0-57-1,4 85 193,0-1 0,0 0 0,1 1 0,-1-1 0,0 0 0,0 1 0,1-1 0,-1 1 0,0-1 0,1 0 1,-1 1-1,0-1 0,1 1 0,-1-1 0,1 1 0,-1-1 0,1 1 0,-1 0 0,1-1 0,-1 1 0,1-1 0,-1 1 0,1 0 0,0 0 0,-1-1 0,1 1 0,-1 0 0,1 0 0,0 0 0,-1 0 0,1-1 0,1 1 0,26 1 77,-18 0-53,9 0 25,1-1-1,-1 0 1,0-2 0,0 0 0,0-2-1,0 0 1,-1-1 0,1 0 0,18-10-1,-27 10-19,0 0 0,0-1 0,0 0 0,-1-1 0,0 0-1,0-1 1,0 0 0,-1 0 0,-1 0 0,1-1 0,-1-1 0,-1 1-1,0-1 1,0 0 0,-1 0 0,6-17 0,-6 14 8,-2 0 0,1 0 0,-2 0-1,2-21 1,-3 29-23,-1 0-1,0 0 0,0 0 0,-1-1 0,1 1 0,-1 0 0,0 0 0,-1 0 1,1 1-1,-1-1 0,0 0 0,0 0 0,-1 1 0,-4-8 0,6 10-9,-1 1-1,1 0 1,0-1-1,-1 1 1,1 0 0,0 0-1,-1 0 1,0 0-1,1 0 1,-1 0-1,0 1 1,1-1-1,-1 0 1,0 1-1,0-1 1,1 1-1,-1 0 1,0 0 0,0-1-1,0 1 1,0 1-1,1-1 1,-1 0-1,0 0 1,0 1-1,0-1 1,1 1-1,-1-1 1,0 1 0,1 0-1,-1-1 1,0 1-1,1 0 1,-3 2-1,-2 1 20,-1 1 0,1 1 0,0-1-1,0 1 1,0 0 0,-6 10 0,1-1 42,2 0 0,0 0 1,1 1-1,0 1 0,2-1 0,0 1 1,-4 18-1,6-21 3,2 0 0,-1 0 0,2 0 0,0 1 0,1-1 0,0 0 0,1 1 0,1-1 0,4 18 0,-3-24-108,0-1 0,0 1 0,0-1 0,1 1 0,0-1 0,1 0 1,0 0-1,0-1 0,0 0 0,1 0 0,0 0 0,0 0 0,0-1 0,1 0 0,-1 0 0,13 5 1,-8-4-403,0-1 1,0 0-1,0-1 1,0-1 0,1 0-1,0 0 1,-1-1 0,1-1-1,0 0 1,24-1 0,1-4-651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0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2200 299 21669,'5'13'2080,"1"-3"-1440,1-4-280,2-5 929,-2 0-577,-3-5-1288,-4-3 704,-4-2-296,-7-1-176</inkml:trace>
  <inkml:trace contextRef="#ctx0" brushRef="#br0" timeOffset="1">1 65 20892,'29'-23'1705,"-1"6"-1281,0 4-256,3 6 568,3 3-864,4 10 224,0 1-184,8 1-136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8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 16243,'1'-1'100,"0"1"-1,0 1 0,0-1 0,0 0 0,0 0 0,0 0 0,-1 0 0,1 1 0,0-1 0,0 0 0,0 1 0,0-1 0,-1 1 0,1-1 1,0 1-1,0-1 0,-1 1 0,1-1 0,0 1 0,-1 0 0,1-1 0,-1 1 0,1 0 0,-1 0 0,1-1 0,-1 1 0,1 1 0,10 29 729,-11-30-761,39 205 4450,5 21-3247,-41-217-1227,0-1 0,1 0 0,0 0 1,0 0-1,1 0 0,7 10 0,-11-18-36,0 1 0,0-1 0,0 0-1,0 1 1,1-1 0,-1 0 0,0 0 0,1 0-1,-1 0 1,1 0 0,-1 0 0,1-1-1,-1 1 1,1 0 0,0-1 0,-1 1 0,1-1-1,2 0 1,-2 0-4,0 0 0,0-1 0,-1 1 0,1-1 1,0 0-1,0 1 0,0-1 0,0 0 0,-1 0 0,1 0 0,0-1 0,-1 1 0,1 0 0,-1 0 0,1-1 0,-1 1 1,0-1-1,0 0 0,1 1 0,0-3 0,5-7 7,-1-1 0,0 0 0,0 0 0,-1-1 0,-1 1 0,0-1 0,4-23 0,8-98 53,-16 127-61,7-135 29,-8 115-53,0-1 1,-11-53 0,12 78 14,0 1 1,0 0-1,-1 0 1,0 0-1,1 0 1,-1 0-1,0 0 1,0 0-1,0 0 1,0 0-1,0 0 1,-1 1-1,-1-4 1,2 5 4,1 0 1,0 0-1,0 0 1,0 0-1,-1 0 1,1 0-1,0 0 0,0 0 1,-1 0-1,1 0 1,0 0-1,0 0 1,0 0-1,-1 0 1,1 0-1,0 0 0,0 1 1,0-1-1,-1 0 1,1 0-1,0 0 1,0 0-1,0 0 1,0 0-1,-1 1 0,1-1 1,0 0-1,0 0 1,0 0-1,0 1 1,0-1-1,-1 0 0,1 0 1,0 0-1,0 1 1,0-1-1,-5 19-36,2 25 37,2 0-1,1 0 1,3 1-1,1-1 1,3-1-1,1 1 1,2-1-1,19 52 1,-20-72 25,13 26 1,-18-41-20,0-1 1,1 0-1,0 0 1,0-1 0,0 1-1,12 10 1,-9-13-97,-11-12 3,-14-15-69,-90-89-394,-57-66 108,152 162 443,12 13 11,20 18 9,-14-11-21,16 14-286,1-1 0,0-2 0,2 0 1,-1-1-1,2-2 0,0-1 1,0-1-1,1 0 0,37 6 0,-2-7-247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2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161 112 17884,'-5'0'228,"-1"0"1,1 0-1,0 1 1,0-1 0,0 1-1,0 0 1,0 1-1,0-1 1,0 1-1,1 0 1,-1 0-1,0 1 1,1-1 0,0 1-1,-1 0 1,1 0-1,0 0 1,1 1-1,-6 5 1,2-2 1,0 1 1,1 0-1,-1 0 0,2 1 1,-1-1-1,1 1 0,1 0 1,-7 19-1,10-24-179,0 0 0,0 1 0,0-1 0,1 0 0,-1 0-1,1 0 1,0 0 0,1 0 0,-1 1 0,1-1 0,-1 0 0,1 0 0,3 7 0,-3-9-34,0 0 0,0 0 0,0-1 0,1 1 0,-1 0 0,0-1 0,1 1 1,-1-1-1,1 1 0,0-1 0,-1 0 0,1 1 0,0-1 0,0 0 0,0 0 0,0 0 0,0-1 0,0 1 0,0 0 0,0-1 1,0 0-1,0 1 0,0-1 0,0 0 0,1 0 0,-1 0 0,0 0 0,3-1 0,1 1-2,-1-1 0,1-1-1,-1 1 1,0-1 0,1 1-1,-1-1 1,0-1 0,0 1 0,0-1-1,-1 0 1,1 0 0,8-7-1,-7 4 2,-1 0-1,1-1 0,-1 0 0,0 0 0,-1 0 0,1 0 1,5-15-1,-4 7-131,-1 0-1,-1 0 1,-1-1 0,0 1 0,0-1-1,-2 0 1,0 0 0,-2-26 0,-6 2-651,7 38 671,-1 0 1,1 1 0,-1-1-1,0 0 1,0 0-1,1 1 1,-1-1-1,0 1 1,0-1-1,0 1 1,-1-1-1,1 1 1,0-1-1,-1 1 1,1 0 0,0 0-1,-1 0 1,-2-2-1,3 3 35,1 0 0,-1 0 0,1-1 0,-1 1 0,0 0 0,1 0 0,-1 0 0,1 0 0,-1 0 0,1 0-1,-1 0 1,0 0 0,1 0 0,-1 0 0,1 0 0,-1 0 0,1 0 0,-1 1 0,1-1 0,-1 0 0,1 0 0,-1 1 0,1-1 0,-1 0 0,1 1 0,-1-1-1,1 0 1,-1 1 0,-6 18-1307,6-13 1140,1 0-1,0 0 0,0 0 0,0 0 0,2 7 1,-1-10 115,0 1 1,0 0 0,1 0 0,-1-1-1,4 8 1,17 14-577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6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92 455 16099,'0'0'41,"0"-1"-1,0 1 0,0 0 0,0-1 1,-1 1-1,1 0 0,0-1 0,0 1 1,0 0-1,0-1 0,0 1 0,0 0 1,-1 0-1,1-1 0,0 1 0,0 0 1,-1 0-1,1-1 0,0 1 0,0 0 1,-1 0-1,1-1 0,0 1 1,0 0-1,-1 0 0,1 0 0,0 0 1,-1 0-1,1-1 0,0 1 0,-1 0 1,1 0-1,0 0 0,-1 0 0,1 0 1,0 0-1,-1 0 0,1 0 0,0 0 1,-1 0-1,1 0 0,0 1 0,-1-1 1,1 0-1,0 0 0,-1 0 0,1 0 1,0 0-1,-1 1 0,1-1 0,0 0 1,0 0-1,-1 0 0,1 1 0,0-1 1,-21 16 609,14-9-314,1 1 0,1 0 1,-1 0-1,1 1 0,1 0 0,-1 0 0,1 0 1,1 0-1,0 0 0,-3 17 0,5-21-232,0 1 0,1 0 0,-1 0 0,1 0 1,1 0-1,-1 0 0,1 0 0,2 8 0,-2-10-47,0-1 0,1 0 1,-1 1-1,1-1 0,-1 0 1,1 0-1,0 0 0,1 0 1,-1 0-1,0-1 0,1 1 1,-1-1-1,1 0 0,6 5 1,-6-6-29,1 1 0,-1 0 1,1-1-1,0 0 0,-1 0 1,1 0-1,0 0 0,0-1 1,-1 1-1,1-1 0,0 0 1,0 0-1,0 0 0,0-1 1,0 0-1,-1 1 1,1-1-1,0 0 0,-1-1 1,1 1-1,0-1 0,-1 1 1,0-1-1,1 0 0,5-5 1,1-1 12,0-1 0,0 0 0,0 0 1,-1-1-1,-1 0 0,10-15 0,-1-2-80,-2-1 0,-2 0 0,0 0-1,-2-2 1,-1 1 0,-1-1 0,-2-1-1,-1 0 1,-1 0 0,-2 0 0,-1 0-1,-4-58 1,1 76-48,-1 1 0,0-1 0,-1 1 1,0 0-1,-9-22 0,11 31 59,-1-1-1,1 1 1,-1 0 0,0 0-1,0-1 1,-1 1 0,1 1-1,-1-1 1,1 0 0,-1 1-1,0-1 1,0 1 0,0 0-1,0 0 1,0 0 0,-1 0-1,1 0 1,-1 1 0,1 0-1,-1-1 1,1 1 0,-1 1-1,-5-2 1,3 2 23,1 0 1,-1 0-1,1 1 0,0 0 0,-1 0 1,1 0-1,0 0 0,0 1 0,0 0 1,0 0-1,-8 4 0,5 0 37,-1-1 0,1 1 0,0 1 0,1-1 0,-13 15 0,8-6 50,1 0-1,1 0 1,0 2 0,1-1 0,1 1-1,-8 23 1,13-31-77,1 1-1,0 0 0,0 0 1,1 0-1,1 0 1,-1 0-1,2 0 0,-1 0 1,1 0-1,1 0 0,0 0 1,0-1-1,1 1 1,1-1-1,-1 1 0,1-1 1,1 0-1,10 15 0,-4-7-286,2 0-1,0-1 1,1-1-1,0 0 1,1-1 0,1 0-1,0-1 1,22 12-1,-2-6-158,0-13-89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1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240 20 17388,'-2'-2'134,"1"1"0,-1-1-1,1 0 1,-1 1 0,0 0 0,0-1 0,0 1 0,1 0 0,-1 0 0,0 0 0,-1 0 0,1 1 0,0-1-1,0 0 1,0 1 0,0-1 0,0 1 0,-1 0 0,1 0 0,0 0 0,-4 0 0,-6 1 266,1 0 0,0 1 0,-11 2 0,11-1-56,0 0 0,1 1-1,0 0 1,0 1 0,0 0 0,-14 10-1,20-13-293,0 1-1,0 0 0,1 0 0,-1 1 1,1-1-1,0 1 0,0-1 0,0 1 1,0 0-1,1 0 0,-1 0 0,1 1 1,0-1-1,1 0 0,-1 1 0,1 0 0,-2 6 1,3-9-48,0 0 0,0 0 0,0 0-1,0 1 1,0-1 0,1 0 0,-1 0 0,1 0 0,-1 0 0,1 0 0,0 0 0,0 0 0,0 0 0,0 0 0,0 0 0,2 2 0,0-1-14,0 0 0,1 0 0,-1 0 0,1 0 0,-1 0 1,1-1-1,6 4 0,6 1-71,1-1-1,0 0 1,19 4 0,-21-6 22,42 9-211,-38-10 158,-1 1 1,1 1-1,-1 1 1,0 0-1,-1 1 0,33 19 1,-48-25 119,0 0 1,0 0-1,-1 0 1,1 1-1,-1-1 1,1 1-1,-1-1 1,0 1 0,1 0-1,-1-1 1,0 1-1,0 0 1,0 0-1,0 0 1,0 0-1,-1 0 1,1 0-1,-1 0 1,1 0-1,-1 0 1,0 0-1,1 0 1,-1 0-1,0 1 1,-1-1 0,1 0-1,0 0 1,-1 0-1,1 0 1,-1 0-1,1 0 1,-1 0-1,0 0 1,0 0-1,0 0 1,0-1-1,0 1 1,0 0-1,-3 2 1,-3 4 77,0 0 0,0 0 1,-1-1-1,0 0 0,0-1 0,-16 9 1,17-10-95,-1-1 1,0 0-1,-1 0 1,1-1-1,-1 0 0,1-1 1,-1 0-1,-14 2 1,21-4-38,0 0 1,-1 0-1,1 0 1,0 0-1,0 0 0,0-1 1,-1 1-1,1-1 1,0 1-1,0-1 0,0 0 1,0 0-1,0 0 1,0 0-1,0 0 0,0 0 1,0 0-1,1-1 1,-1 1-1,0-1 0,1 1 1,-1-1-1,1 0 1,0 1-1,-1-1 0,1 0 1,0 0-1,0 0 0,0 0 1,0 0-1,1 0 1,-1 0-1,0-1 0,1 1 1,0 0-1,-1 0 1,1 0-1,0-1 0,1-3 1,3-33-361,10-4-154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5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108 427 15731,'4'-1'282,"22"0"1336,-26 1-1587,1 0 1,-1 0 0,1 0-1,-1 0 1,1 1 0,-1-1-1,1 0 1,-1 0 0,0 1-1,1-1 1,-1 0 0,1 1-1,-1-1 1,0 0 0,1 1-1,-1-1 1,0 1 0,0-1-1,1 1 1,-1-1 0,0 0-1,0 1 1,1-1-1,-1 1 1,0-1 0,0 1-1,0-1 1,0 1 0,0-1-1,0 1 1,0-1 0,0 1-1,0-1 1,0 1 0,0-1-1,0 1 1,0-1 0,-1 1-1,1-1 1,0 1 0,0-1-1,0 1 1,-1-1 0,1 0-1,0 1 1,-1-1-1,1 1 1,0-1 0,-1 1-1,-44 71 3039,27-45-2185,-18 37-1,26-43-611,1 0-1,-9 34 1,16-48-220,1 0 0,-1 0 0,1 1 0,1-1-1,-1 1 1,1-1 0,0 0 0,1 1 0,0-1-1,0 0 1,4 13 0,-4-18-44,0 1 0,0-1 0,0 0 0,0 1 0,1-1 0,-1 0 0,0 0-1,1 0 1,0 0 0,0 0 0,-1 0 0,1-1 0,0 1 0,0-1 0,1 1 0,-1-1 0,0 0 0,0 0 0,4 2 0,-3-3-6,1 1 1,0 0-1,0-1 1,-1 0 0,1 0-1,0 0 1,0 0-1,-1 0 1,1-1 0,0 0-1,6-2 1,1-1-2,0 0-1,-1-1 1,1-1 0,-1 0 0,0 0 0,0-1-1,10-9 1,3-6 13,-1-1-1,-1-1 0,-1-1 1,-1 0-1,-2-1 1,0-2-1,-2 1 1,-1-2-1,13-37 0,-18 42-21,-2-1 0,0 0 0,-2 0 0,-1-1 0,-1 0 0,-1 1 0,-2-1-1,0 0 1,-1 0 0,-2 1 0,-10-47 0,10 63-2,0 1 1,0-1-1,0 1 0,-1-1 1,-1 1-1,1 0 1,-1 1-1,-1-1 0,1 1 1,-1 0-1,-11-9 1,13 12 5,-1 0 1,0 1 0,0-1-1,-1 1 1,1 0 0,-1 1-1,0-1 1,1 1 0,-1 0-1,0 1 1,0-1 0,0 1-1,0 0 1,-1 1 0,1 0-1,0 0 1,-12 1-1,9 1 17,0 0 0,0 1 1,0 0-1,1 1 0,-1 0 0,1 0 0,0 1 0,0 0 0,0 0 0,1 1 0,-1 0 0,1 0 0,1 1 0,-7 7 0,4-4 15,1 1 0,0 0 0,1 1 1,0 0-1,0 0 0,1 0 0,1 1 1,-8 25-1,12-33-20,0-1 0,1 1 0,-1 0 1,1 0-1,0-1 0,0 1 0,0 0 0,1 0 0,-1 0 1,1-1-1,0 1 0,1-1 0,-1 1 0,1 0 0,0-1 1,0 0-1,0 0 0,1 1 0,-1-1 0,1-1 0,0 1 1,0 0-1,1-1 0,-1 1 0,7 4 0,6 3-3,1 0-1,1-2 1,0 1-1,34 11 0,-29-12-5,3 1-16,-1 2 0,0 0-1,-1 1 1,-1 2 0,27 20 0,-42-28-20,0 0 1,-1 0-1,0 1 1,0 0-1,-1 0 1,0 1-1,0 0 0,-1 0 1,0 0-1,-1 0 1,0 1-1,-1 0 1,1 0-1,-2 0 1,0 0-1,2 20 1,-4 35-2303,3-62 2626,2-9-407,3-10-299,1-10-9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30.0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0 366 15995,'0'0'111,"0"-1"0,1 1 0,-1 0 0,0-1-1,0 1 1,0-1 0,0 1 0,1-1-1,-1 1 1,0-1 0,0 1 0,1 0 0,-1-1-1,0 1 1,1 0 0,-1-1 0,1 1 0,-1 0-1,0-1 1,1 1 0,-1 0 0,1 0-1,-1-1 1,1 1 0,-1 0 0,0 0 0,1 0-1,-1 0 1,2 0 0,2 14 2021,-4 41-4,0-38-1547,0 16 281,7 50 0,-5-70-745,1 1-1,1 0 1,-1-1 0,2 0-1,0 0 1,8 14-1,-12-24-105,1 0 0,-1-1 0,1 1 0,0-1 0,0 0-1,0 0 1,0 0 0,0 0 0,0 0 0,0 0 0,1 0 0,-1-1-1,1 1 1,-1-1 0,1 1 0,0-1 0,5 1 0,-6-1-12,1-1 1,-1 0 0,1 0 0,-1 0 0,1-1-1,0 1 1,-1 0 0,1-1 0,-1 0-1,1 1 1,-1-1 0,0 0 0,1 0 0,-1-1-1,0 1 1,0 0 0,0-1 0,0 1 0,0-1-1,3-3 1,4-5-10,-1 0 0,0 0 0,-1-1 0,0 0-1,0 0 1,-1-1 0,-1 0 0,7-22 0,-5 12-14,-1-1 0,-2 0 0,0 0 0,0-24 0,-4 42 22,0 0-1,0 1 0,-1-1 0,0 1 1,0-1-1,-2-5 0,3 9 4,0 1 0,0-1 0,0 1 0,-1-1 0,1 1-1,0-1 1,0 1 0,-1-1 0,1 1 0,0-1 0,-1 1-1,1-1 1,-1 1 0,1 0 0,-1-1 0,1 1 0,0 0 0,-1-1-1,1 1 1,-1 0 0,1 0 0,-2-1 0,1 1 2,1 1 0,-1-1 0,0 0 0,0 0 0,1 1 1,-1-1-1,0 1 0,0-1 0,1 0 0,-1 1 0,1-1 0,-1 1 1,0 0-1,1-1 0,-1 1 0,1 0 0,-1-1 0,1 1 0,-1 0 0,1-1 1,-1 2-1,-2 4 30,0 1 1,1 0 0,-1 0-1,1 0 1,0 0-1,1 0 1,0 0 0,0 0-1,0 0 1,2 13 0,-1-7 24,1 1 0,1-1 0,1 0 0,-1 0 0,6 14 1,-5-18-35,1-1 1,0 1 0,0-1-1,1 0 1,0 0 0,0 0-1,1-1 1,0 1 0,0-2 0,1 1-1,0-1 1,0 1 0,0-2-1,15 9 1,-17-11-24,1 0 1,0-1-1,0 0 0,0 0 1,0-1-1,1 1 1,-1-1-1,0-1 0,1 1 1,-1-1-1,0 0 0,1-1 1,-1 1-1,0-1 0,0 0 1,1-1-1,-1 0 0,0 0 1,0 0-1,0 0 0,-1-1 1,10-6-1,2-2-14,-1-1 0,-1-1 0,0 0 0,-1-1 0,-1 0 0,0-1 0,-1-1 0,0 0 0,-1-1 0,16-33 0,-14 20-8,0-1 1,-2 0-1,-2-1 1,-1 0-1,7-56 0,-11 58 9,-2-54 0,-3 74 10,0-1 0,0 1-1,-1 0 1,0 0-1,-1 0 1,0 0 0,0 1-1,-9-17 1,11 24 1,0 0 1,0 0-1,0 1 0,-1-1 1,1 0-1,0 1 0,-1-1 0,1 1 1,-1 0-1,0 0 0,1-1 1,-1 1-1,0 0 0,0 0 1,-2-1-1,3 2 1,-1 0 0,1 0 0,0 0-1,0 0 1,0 0 0,-1 0 0,1 0 0,0 1-1,0-1 1,0 0 0,-1 1 0,1-1 0,0 1 0,0-1-1,0 1 1,0-1 0,0 1 0,0 0 0,0 0-1,0-1 1,0 1 0,1 0 0,-1 0 0,0 0 0,0 0-1,1 0 1,-1 0 0,0 2 0,-8 13 6,1 0 0,0 1 0,2 0 0,0 0 0,-5 22 0,3-1 21,-4 58-1,10-73-15,1 0-1,1 1 0,2-1 1,0 0-1,1 1 0,1-1 1,12 36-1,-13-51-9,0 0 0,0-1 0,0 1 0,1-1 0,0 0 0,1 0 0,-1-1 0,2 1 0,-1-1 0,0 0 0,1 0 0,0-1 0,1 0 0,-1 0 0,1 0 0,0-1 0,0 0 0,0 0 0,1-1 0,-1 0 1,1 0-1,0-1 0,0 0 0,0 0 0,9 0 0,-5-1-1,-1-1 1,0-1 0,0 0-1,1 0 1,-1-1 0,0-1-1,0 0 1,-1-1-1,1 1 1,-1-2 0,0 0-1,19-12 1,-14 8 6,-1-1-1,-1-1 1,0-1 0,0 1-1,-1-2 1,0 0-1,16-25 1,-22 28-3,0 0 0,-1 0 0,-1-1 1,5-13-1,-7 20-2,-1 1-1,0-1 1,-1 0 0,1 1 0,0-1-1,-1 0 1,0 0 0,0 1 0,0-1-1,0 0 1,-1 0 0,0 1 0,1-1-1,-1 0 1,0 1 0,-3-5 0,3 6-2,0 0 1,0 1 0,-1-1-1,1 1 1,-1 0 0,1-1 0,-1 1-1,1 0 1,-1 0 0,0 0-1,0 0 1,1 0 0,-1 0 0,0 1-1,0-1 1,0 1 0,0-1-1,0 1 1,0 0 0,0 0 0,0-1-1,0 1 1,0 1 0,0-1-1,0 0 1,0 0 0,0 1 0,0-1-1,0 1 1,-3 1 0,0 0 1,0 0 0,0 0 0,0 1-1,0 0 1,0 0 0,0 0 0,1 0 0,-1 1 0,-6 7 0,7-6-10,0 1 0,0-1 0,1 1 0,-1 0 0,1 0 0,1 0 0,-1 1 0,1-1 0,0 0 0,1 1 0,-1 0 0,1-1 0,1 1 0,-1 0 0,1-1 0,0 1 0,1 0 0,-1 0 0,1-1 0,1 1 0,-1-1 0,1 1 1,0-1-1,1 1 0,0-1 0,0 0 0,4 7 0,-3-6-5,1-1 1,0 1 0,0 0 0,0-1 0,1 0 0,0-1 0,0 1-1,1-1 1,-1 0 0,1-1 0,0 1 0,0-1 0,1-1-1,-1 1 1,1-1 0,0-1 0,0 1 0,0-1 0,0-1 0,0 0-1,16 1 1,-13-2-26,-1-1 1,21-5-1,20-11-102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44 18564,'-3'7'417,"1"1"0,1-1 0,-1 1 0,1 0 0,0 10 1,-1 5-6,-3 40 697,2 0-1,11 124 0,-3-149-1039,1-1 0,1 0-1,2-1 1,2 0 0,2 0 0,22 45-1,-32-74-65,1 0-1,0-1 0,1 1 0,4 6 0,-9-13-1,0 0-1,0 0 1,1 0-1,-1 1 1,0-1-1,0 0 1,0 0-1,0 0 1,0 0-1,0 0 1,1 1-1,-1-1 1,0 0 0,0 0-1,0 0 1,0 0-1,1 0 1,-1 0-1,0 0 1,0 0-1,0 0 1,0 0-1,1 1 1,-1-1-1,0 0 1,0 0-1,0 0 1,1 0 0,-1 0-1,0 0 1,0 0-1,0-1 1,1 1-1,-1 0 1,0 0-1,0 0 1,0 0-1,1 0 1,0-8 9,-5-12-18,-10-16-198,-2 1 0,-2 1 1,-39-58-1,51 81 134,-2-1-42,0 0-1,0 1 0,-1 0 0,0 0 1,-1 0-1,-10-8 0,20 19 112,0 0 0,0 0 1,0 1-1,0-1 0,0 0 0,0 0 0,0 0 1,0 0-1,0 0 0,0 0 0,0 1 0,0-1 1,0 0-1,0 0 0,-1 0 0,1 0 0,0 0 1,0 0-1,0 1 0,0-1 0,0 0 0,0 0 1,0 0-1,0 0 0,0 0 0,0 0 0,0 0 1,-1 0-1,1 0 0,0 0 0,0 0 0,0 1 0,0-1 1,0 0-1,0 0 0,0 0 0,-1 0 0,1 0 1,0 0-1,0 0 0,0 0 0,0 0 0,0 0 1,-1 0-1,1 0 0,0 0 0,0 0 0,0 0 1,0 0-1,0 0 0,0 0 0,0-1 0,-1 1 1,1 0-1,5 11-19,-3-9 17,0-1 0,0 1 1,0 0-1,0-1 0,0 1 0,0-1 0,1 0 1,-1 1-1,1-1 0,-1 0 0,0-1 0,1 1 0,0 0 1,-1-1-1,1 1 0,-1-1 0,1 0 0,0 0 1,-1 0-1,1 0 0,0 0 0,-1-1 0,1 1 1,-1-1-1,4-1 0,1 0-13,1 0 0,-1-1-1,1 0 1,-1-1 0,0 0 0,0 0-1,7-6 1,-5 2-139,0 0-1,-1 0 0,0-1 0,0 0 1,-1-1-1,-1 0 0,1 0 0,-2 0 1,1-1-1,-1 0 0,5-18 1,1-10-1377,-2-1 1,4-45-1,-8 47-78,2 0 0,12-41 0,-19 79 1653,0 0 0,0 0-1,0 0 1,0 0 0,0 0 0,0 1-1,0-1 1,0 0 0,0 0 0,0 0-1,0 0 1,0 0 0,1 0-1,-1 0 1,0 0 0,0 0 0,0 0-1,0 0 1,0 0 0,0 0 0,0 0-1,0 0 1,0 0 0,1 0 0,-1 0-1,0 0 1,0 0 0,0 0 0,0 0-1,0 0 1,0 0 0,0 0-1,0 0 1,0 0 0,1 0 0,-1 0-1,0 0 1,0 0 0,0 0 0,0 0-1,0 0 1,0 0 0,0 0 0,0 0-1,0-1 1,0 1 0,0 0-1,0 0 1,0 0 0,1 0 0,-1 0-1,0 0 1,0 0 0,0 0 0,0 0-1,0 0 1,0-1 0,0 1 0,4 16 1179,2 32 7,-5-38-635,19 126 2539,70 243 0,-72-326-3029,-111-244 21,67 139-124,22 40-7,8 7-22,16 8-40,-4 1 57,-9-3 10,1-1 0,0 0 0,-1 0 0,1-1 0,0 0-1,-1 0 1,1 0 0,-1-1 0,0-1 0,0 1 0,1-1 0,-1 0 0,-1-1 0,1 1 0,7-6-1,-9 5 20,0 0 0,0 0-1,-1-1 1,1 1 0,-1-1-1,0 0 1,0 0 0,-1 0-1,1-1 1,-1 1 0,0-1-1,-1 0 1,1 0 0,-1 0-1,0 0 1,-1 0 0,0 0-1,1-11 1,-3 5 66,-5 13-10,-8 18 3,9-8-63,1 0-1,0 1 0,1-1 0,0 1 1,1 0-1,0 0 0,1 0 0,0 0 0,2 23 1,-1-33-10,0 0 1,1 0 0,-1 0-1,0 0 1,1 0 0,-1-1-1,1 1 1,0 0 0,-1 0-1,1 0 1,0-1 0,0 1 0,0 0-1,0-1 1,1 1 0,-1-1-1,0 0 1,3 3 0,-2-3 0,-1-1-1,1 1 1,-1 0 0,1-1 0,0 1-1,-1-1 1,1 0 0,0 0 0,0 1 0,-1-1-1,1 0 1,0 0 0,-1-1 0,1 1-1,0 0 1,3-1 0,2-2 6,-1 1 1,1-1-1,0-1 1,-1 1-1,0-1 1,0 0 0,0-1-1,8-7 1,-3 1 6,-8 7-11,0 1 0,1-1-1,-1 1 1,1 0 0,0 0 0,5-3-1,-8 6-3,0-1-1,0 1 0,0-1 1,1 1-1,-1 0 0,0 0 0,0-1 1,0 1-1,0 0 0,1 0 1,-1 0-1,0 0 0,0 1 0,0-1 1,0 0-1,1 0 0,-1 1 1,0-1-1,0 1 0,0-1 0,0 1 1,0-1-1,0 1 0,0 0 1,0-1-1,0 1 0,0 0 0,-1 0 1,1 0-1,1 1 0,-1 0 4,1-1-1,-1 1 0,1 0 1,-1-1-1,1 0 0,0 1 0,0-1 1,0 0-1,0 0 0,-1 0 1,1 0-1,1 0 0,-1 0 1,0 0-1,0-1 0,0 1 1,0-1-1,0 0 0,1 1 1,2-1-1,-1-1 11,0 0 0,-1-1 0,1 1 0,0-1 0,-1 1 0,1-1 0,0 0 0,-1 0 0,0-1 0,6-4 0,6-7 45,26-29-1,-29 29-106,1 1-1,22-20 0,-39 43 37,4-8 14,0-1 0,0 0 0,0 0 0,-1 0 0,1 1-1,0-1 1,-1 0 0,1 0 0,-1 0 0,1 0 0,-1 0 0,0 0 0,1 0-1,-1 0 1,0 0 0,0 0 0,0 0 0,1 0 0,-1-1 0,0 1-1,-2 1 1,-1-2 0,1-3 3,3 2-3,-1 0 1,1 0-1,-1 0 0,1 0 1,-1 1-1,0-1 0,1 0 1,-1 1-1,0-1 0,0 0 1,1 1-1,-1-1 0,0 1 1,0-1-1,0 1 1,0-1-1,0 1 0,0 0 1,1-1-1,-1 1 0,0 0 1,0 0-1,0 0 0,0 0 1,0 0-1,-2 0 0,3 0 0,-1 0 24,-4-16 91,5 14-115,0 0 0,1-1-1,0 1 1,0-1-1,-1 0 1,2 1 0,-1 0-1,0-1 1,0 1 0,1 0-1,-1-1 1,1 1 0,0 0-1,-1 0 1,1 0-1,0 0 1,0 1 0,1-1-1,-1 1 1,4-3 0,-6 4 7,-12 4 55,6 2-15,6-6-36,0 0 0,-1 1-1,1-1 1,0 1-1,0-1 1,0 0-1,-1 1 1,1-1 0,0 0-1,0 1 1,-1-1-1,1 0 1,0 0-1,-1 1 1,1-1 0,0 0-1,-1 0 1,1 1-1,-1-1 1,1 0-1,0 0 1,-1 0 0,1 0-1,-1 0 1,1 1-1,-1-1 1,1 0-1,0 0 1,-1 0 0,1 0-1,-1 0 1,1 0-1,-1-1 1,1 1-1,0 0 1,-1 0 0,1 0-1,-1 0 1,1 0-1,0-1 1,-1 1-1,1 0 1,0 0-1,-1-1 1,1 1 0,-1-1-1,31-4 52,-26-2-60,-3 4-12,1-11-4,-2 2 9,0 11 10,-1 0-7,1 1 0,0 0 0,0 0 0,-1 0 0,1 0 0,0 0 1,0 0-1,-1-1 0,1 1 0,0 0 0,0 0 0,-1 0 0,1 0 0,0 0 0,-1 0 0,1 0 0,0 0 0,0 0 0,-1 0 0,1 0 0,0 0 0,-1 1 0,1-1 0,0 0 0,0 0 1,-1 0-1,1 0 0,0 0 0,0 0 0,-1 1 0,1-1 0,0 0 0,0 0 0,0 0 0,-1 1 0,1-1 0,0 0 0,0 0 0,0 1 0,0-1 0,0 0 0,-1 0 0,1 1 0,0-1 1,0 1-1,-8 10-24,3-3 28,1 1 0,-1-1 0,2 1 0,-1 0 0,1 0 0,0 1 1,1-1-1,0 1 0,1-1 0,0 1 0,0 14 0,1-23-1,0 0 0,0 0-1,0 0 1,0 0-1,1 0 1,-1 0 0,0 0-1,0 0 1,1 0 0,-1 0-1,0 0 1,1-1 0,-1 1-1,1 0 1,0 0 0,-1 0-1,1 0 1,-1-1 0,1 1-1,0 0 1,0-1 0,-1 1-1,1 0 1,0-1 0,0 1-1,0-1 1,0 1 0,0-1-1,0 0 1,0 1 0,0-1-1,0 0 1,0 1 0,0-1-1,0 0 1,0 0 0,0 0-1,0 0 1,0 0 0,0 0-1,0 0 1,0-1 0,0 1-1,0 0 1,-1-1 0,1 1-1,0 0 1,1-1 0,7-3 7,0 0 1,-1-1 0,1 0-1,8-6 1,-9 5-1,18-11 6,36-22 18,-56 36-32,0 0 0,0 0 0,0 1 0,0 0 0,0 0 0,0 1 0,1 0 0,11-1 0,-16 2-4,0 0 1,1 1-1,-1-1 1,0 1-1,1 0 1,-1 0-1,0-1 1,0 1-1,0 1 1,0-1-1,0 0 1,0 0-1,0 1 1,0-1-1,0 1 1,-1 0-1,1 0 1,2 3-1,-3-3 3,0-1 0,1 1 1,-1 0-1,1 0 0,-1-1 0,1 1 0,0-1 1,0 0-1,-1 1 0,1-1 0,0 0 0,0 0 1,0 0-1,0-1 0,1 1 0,-1 0 0,0-1 0,0 1 1,0-1-1,0 0 0,1 1 0,-1-1 0,3-1 1,3 0 3,-1-1 0,0-1 1,1 1-1,-1-1 0,11-6 1,-10 4-734,0 1-1,1 1 1,10-4 0,-19 6 417,0-1 0,1 0-1,-1 1 1,0-1 0,-1 1 0,1-1 0,0 0-1,0 1 1,-1-1 0,1 1 0,-1-1 0,1 1-1,-1-1 1,0 1 0,-1-3 0,-1-5-2210,2 8 2461,1-1 1,0 1 0,-1-1-1,1 1 1,0-1 0,0 1-1,0-1 1,0 1 0,0-1-1,1 1 1,-1-1-1,0 1 1,1-1 0,-1 1-1,1-1 1,-1 1 0,1 0-1,0-1 1,-1 1 0,1 0-1,0 0 1,0-1 0,0 1-1,2-1 1,-1 0 341,0 1-1,1-1 1,0 1 0,-1 0 0,1 0 0,0 0-1,-1 0 1,1 0 0,0 0 0,0 1-1,0 0 1,3-1 0,1 1 328,0 0-1,0 0 1,0 1 0,0 0-1,0 0 1,0 1 0,0 0 0,0 0-1,-1 1 1,9 3 0,-13-5-572,-1 1 1,1-1-1,0 1 1,-1-1-1,1 1 1,-1-1-1,0 1 1,0 0-1,1 0 1,-1-1-1,0 1 1,0 0-1,-1 0 1,1 0-1,0 0 1,-1 0-1,1 0 1,-1 0-1,0 1 1,1-1-1,-1 0 1,0 0 0,-1 4-1,0 4-10,-1 1 1,-1-1-1,-5 18 0,-2 6 29,10-34-56,0 1-1,0-1 0,0 1 1,-1-1-1,1 1 0,0 0 0,0-1 1,1 1-1,-1-1 0,0 1 1,0-1-1,0 1 0,0-1 0,0 1 1,0-1-1,1 1 0,-1-1 1,0 0-1,0 1 0,1-1 0,-1 1 1,0-1-1,1 0 0,-1 1 1,0-1-1,1 1 0,-1-1 0,1 0 1,0 1-1,17 1-130,19-9-987,-33 6 941,19-8-1517,-22 9 1564,0 0-1,0-1 0,0 1 0,0-1 0,0 1 1,0-1-1,0 1 0,0-1 0,0 0 0,-1 1 1,1-1-1,0 0 0,-1 0 0,1 0 0,0 0 1,-1 0-1,1 1 0,0-3 0,-2 2-160,-1 1-1,1-1 1,0 1 0,-1-1-1,1 1 1,0 0-1,-1-1 1,1 1-1,0 0 1,-1 0 0,1 0-1,-1 0 1,1 0-1,0 0 1,-3 1-1,2-1-328,-53 6-3064,-7 1 8074,61-7-4312,1 0 1,0-1-1,0 1 1,0 0-1,0 0 1,0 0-1,0 0 1,-1 0-1,1 0 1,0 0-1,0 0 1,0 0-1,0-1 1,0 1-1,0 0 1,0 0-1,0 0 0,0 0 1,0 0-1,0-1 1,0 1-1,0 0 1,0 0-1,0 0 1,0 0-1,0 0 1,0 0-1,0-1 1,0 1-1,0 0 1,0 0-1,0 0 1,0 0-1,0 0 1,0-1-1,0 1 0,0 0 1,0 0-1,0 0 1,0 0-1,0 0 1,0 0-1,1 0 1,-1-1-1,0 1 1,0 0-1,0 0 1,0 0-1,0 0 1,0 0-1,0 0 1,1 0-1,-1 0 0,0 0 1,0 0-1,8-8 1122,57-15 1657,37-2-2698,-84 21-10,22-5-190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24.6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2098 365 10114,'-12'-14'209,"0"0"-1,1-1 0,-12-21 1,-18-24-373,20 35 250,-1 0 1,-1 2 0,0 1-1,-36-26 1,43 38 57,1 0 0,-1 0 1,-1 2-1,0 0 0,0 0 1,-1 2-1,1 0 0,-1 1 1,-20-2-1,5 4-19,1 1 0,-1 2 1,1 2-1,-59 9 0,-129 40 60,98-20-2,-185 19 471,132-26-267,134-17-309,0 2-1,1 2 1,1 2-1,0 1 1,-56 29-1,68-27-60,-1 0 1,2 1-1,1 2 0,0 1 0,1 0 0,1 2 1,-36 45-1,49-52-30,0 0-1,1 0 1,1 1 0,1 0-1,0 1 1,1-1 0,0 1-1,2 1 1,-5 30 0,4 10-86,2 95 1,3-95 69,1 19 10,2-1 0,21 112 0,-17-152 24,2-1 0,1 1 0,2-2 0,2 0 0,1 0 0,1-1 0,28 40 0,129 148 34,18-14-20,-16-19-10,-67-65-7,103 114-11,-186-211 23,2-1 1,1-1 0,0-1-1,2-1 1,47 25-1,-37-27 17,0-2-1,2-1 0,0-3 0,51 12 1,20-3 57,181 13 0,121-25-19,-254-19-50,-1-6-1,250-55 1,-315 46-10,-1-3 0,-2-5 0,-1-4 0,-2-4 0,-1-4 0,-3-4 0,-1-3-1,-3-4 1,113-98 0,-165 125-3,-1-1-1,-1-1 0,-2-1 1,-1-2-1,-1 0 0,-2-2 1,-1 0-1,-2-1 0,-1-1 1,-2-1-1,-2 0 0,-1-1 1,-2-1-1,-1 1 0,-3-1 1,4-64-1,-9 47-4,-3 0 0,-3 1-1,-2-1 1,-2 1 0,-3 0 0,-2 1-1,-2 1 1,-3 0 0,-2 1 0,-2 1-1,-2 1 1,-40-56 0,28 50-2,-3 3 1,-3 1-1,-1 2 0,-3 2 1,-2 3-1,-1 1 1,-3 3-1,-1 2 1,-114-61-1,81 60 8,-2 3 1,-2 5-1,0 4 0,-2 4 1,-102-14-1,-483-20-192,-134 65-251,599 6 318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53 17532,'0'-2'157,"-1"0"1,1-1-1,-1 1 1,0 0-1,1 0 1,-1-1 0,0 1-1,-1 0 1,1 0-1,0 0 1,0 0-1,-1 0 1,0 1-1,1-1 1,-1 0-1,0 1 1,-3-3 0,1 1 29,1 1 1,-1 1-1,0-1 1,0 1 0,0-1-1,0 1 1,-1 0-1,1 1 1,-6-2 0,0 2 39,-1 0 0,1 1 1,0 0-1,0 0 0,0 1 1,0 0-1,-18 8 0,17-6-185,1 1-1,0 1 0,0 0 0,0 0 0,1 1 1,0 0-1,0 0 0,1 1 0,0 1 0,0-1 0,1 1 1,0 1-1,0-1 0,1 1 0,-7 17 0,12-25-41,0 0-1,0 0 1,1 0-1,-1 1 1,1-1 0,0 0-1,-1 0 1,1 1-1,0-1 1,0 0-1,1 0 1,-1 0-1,0 1 1,1-1 0,-1 0-1,1 0 1,0 0-1,0 0 1,0 0-1,0 0 1,0 0-1,0 0 1,0 0-1,1 0 1,-1 0 0,1-1-1,-1 1 1,3 1-1,4 4-11,1-1-1,0 0 0,0-1 0,19 8 1,-8-3-13,1 0-12,-1 1 1,0 1-1,-1 1 1,0 1-1,-1 0 1,20 22-1,-33-31 37,-1 0 0,0 1 0,0-1 0,0 1 0,-1 0 0,0 0 0,0 1 0,0-1 0,-1 1 0,3 12 0,-4-13 20,-1-1 1,0 1-1,0-1 0,0 1 1,-1-1-1,0 1 0,0-1 1,0 1-1,-1-1 0,0 0 1,0 0-1,0 1 0,0-1 1,-1-1-1,-4 8 0,0-3 78,1-1 0,-2 1-1,1-1 1,-1 0 0,-13 10-1,15-14-42,1 0 0,-1 0 0,0-1 0,0 0 0,0 0 0,0 0-1,0-1 1,-1 0 0,1 0 0,-9 1 0,14-3-77,0 0 0,0 1 0,0-1 1,-1 0-1,1 0 0,0 0 0,0 0 0,0-1 1,0 1-1,-1 0 0,1 0 0,0-1 1,0 1-1,0 0 0,0-1 0,0 0 0,0 1 1,0-1-1,0 1 0,0-1 0,0 0 0,0 0 1,0 1-1,1-1 0,-1 0 0,0 0 0,0 0 1,1 0-1,-1 0 0,1 0 0,-1 0 0,1 0 1,-1 0-1,1-1 0,0 1 0,-1 0 0,1 0 1,0-2-1,-1-4-265,1 1-1,1-1 1,-1 1 0,1 0 0,0-1-1,2-6 1,6-20-810,2-1 0,1 2 1,23-44-1,2 9-234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15931,'2'8'330,"0"-1"-1,0 1 0,0 0 0,-1 0 1,0 0-1,-1 0 0,0 10 1,-9 57 731,2-28 50,4-19-443,-5 63 1122,8-80-1561,0 0-1,1 0 1,0 0 0,1 0-1,6 21 1,-7-29-203,0 0-1,0-1 1,0 1 0,0-1 0,0 1 0,1-1-1,-1 0 1,1 1 0,0-1 0,-1 0 0,1 0-1,0 0 1,0 0 0,1-1 0,-1 1 0,0-1-1,0 1 1,1-1 0,-1 0 0,1 1-1,-1-1 1,1-1 0,0 1 0,-1 0 0,6 0-1,3-1-6,0 0-1,0 0 0,1-1 1,-1-1-1,14-3 0,-17 3-9,1 0 0,-1 0 0,1 1 0,-1 0 0,1 1 0,0 0 0,-1 0 0,11 2 0,-16-1 0,-1 0-1,1 1 0,-1-1 0,0 0 1,1 1-1,-1 0 0,0 0 0,0-1 1,0 1-1,0 0 0,0 1 0,0-1 1,-1 0-1,1 1 0,-1-1 0,0 0 1,1 1-1,-1 0 0,0-1 0,-1 1 1,2 3-1,-2-6 4,0 0 1,0 0-1,0 1 0,1-1 1,-1 0-1,0 0 0,0 1 1,0-1-1,1 0 0,-1 0 1,0 1-1,0-1 1,0 0-1,1 0 0,-1 0 1,0 0-1,1 1 0,-1-1 1,0 0-1,0 0 0,1 0 1,-1 0-1,0 0 1,1 0-1,-1 0 0,0 0 1,1 0-1,-1 0 0,0 0 1,1 0-1,-1 0 0,0 0 1,0 0-1,1 0 1,-1 0-1,0 0 0,1 0 1,-1-1-1,0 1 0,0 0 1,1 0-1,-1 0 0,0 0 1,0-1-1,1 1 1,-1 0-1,19-15 380,-9 7-220,18-10-62,1 1 0,1 1-1,32-11 1,-56 24-337,1 1 0,-1-1 0,0-1 0,0 1 0,0-1 0,0 0 0,9-10 0,-13 13 158,-1-1 1,0 1 0,0-1 0,0 0 0,0 0 0,0 0 0,0 0 0,0 1 0,0-1 0,-1 0 0,1-1-1,-1 1 1,1 0 0,-1 0 0,0 0 0,0 0 0,0 0 0,0 0 0,0 0 0,-1 0 0,1 0-1,0 0 1,-1 0 0,0 0 0,1 0 0,-1 0 0,0 0 0,0 0 0,0 0 0,-3-3 0,-20-24-771</inkml:trace>
  <inkml:trace contextRef="#ctx0" brushRef="#br0" timeOffset="1">0 65 14779,'3'3'1809,"7"0"-1129,12-1-280,6 1 912,8-1-760,1 1-504,9 2 224,1 0-80,-1 0-272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18588,'-30'22'2550,"21"-16"-1934,1 0 1,0 0-1,0 0 1,1 1-1,-11 12 1,16-16-562,1 0 0,-1 0 0,0 0 0,1 0 0,0 0 0,0 0 0,0 1 0,0-1 0,0 0 1,0 1-1,1-1 0,0 0 0,0 1 0,0-1 0,0 0 0,0 1 0,1-1 0,-1 0 0,1 1 0,0-1 0,1 4 0,-1-4-42,1 1 0,-1-1 1,0 1-1,1-1 0,0 0 0,0 0 0,0 0 0,0 0 0,0 0 1,1-1-1,0 1 0,-1 0 0,1-1 0,0 0 0,0 0 0,0 0 0,0 0 1,0 0-1,1-1 0,-1 1 0,0-1 0,1 0 0,-1 0 0,1 0 1,0 0-1,-1-1 0,1 0 0,-1 1 0,1-1 0,5-1 0,0 0-19,0 0 0,0-1 0,-1 0 0,1-1 0,0 0 0,-1 0 0,0-1 0,0 0 0,0 0 0,0-1 0,10-7 0,-9 4-143,0 0 0,0-1 0,-1 0 1,0 0-1,0-1 0,-1 0 0,-1 0 0,0-1 0,7-15 1,-9 13-661,-9 16-378,-10 19-214,9-7 767,0-1 0,1 1 0,0 1 0,1-1 0,-3 27 0,7-41 591,-1 0 20,1-1-1,0 1 1,0 0-1,-1 0 1,1-1-1,0 1 1,0 0 0,0 0-1,0-1 1,0 1-1,0 0 1,0 0 0,0 0-1,0-1 1,0 1-1,1 0 1,-1 0 0,0-1-1,1 1 1,-1 0-1,0 0 1,1-1-1,-1 1 1,1 0 0,-1-1-1,1 1 1,-1-1-1,1 1 1,-1 0 0,1-1-1,0 1 1,0-1-1,11 0-450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70 249 12883,'-1'24'902,"-2"-1"0,0-1 1,-2 1-1,-7 23 0,-1 6 383,8-31-835,-18 96 1719,21-103-1825,0 1-1,2-1 1,0 1 0,0 0-1,5 26 1,-5-39-303,0 0 1,1-1 0,-1 1 0,0-1 0,1 1 0,-1-1 0,1 1-1,0-1 1,-1 0 0,1 1 0,0-1 0,0 0 0,0 1-1,0-1 1,0 0 0,0 0 0,0 0 0,0 0 0,1 0-1,-1 0 1,0 0 0,2 1 0,-1-2-18,-1 0 0,1 0 0,-1 0 0,1 0 0,0 0 0,-1 0 0,1 0 0,-1 0 0,1-1 0,-1 1 0,1-1 0,-1 1 0,1-1 0,-1 0 0,1 1 0,-1-1 1,3-2-1,3-2-8,0-1 0,-1 0 0,1-1 0,-1 1 1,0-1-1,6-10 0,9-22-32,-1 0 0,-2-1 1,-2-1-1,12-50 0,-9 32-9,11-38-24,-9 27 0,44-101 0,-56 158 44,-2 13 3,-6 1 4,0 0-1,0 0 1,-1 1 0,1-1-1,0 0 1,-1 0 0,0 0-1,1 0 1,-1 1-1,1-1 1,-1 0 0,0 1-1,0-1 1,0 2 0,0 16 77,-2-1 0,-6 34 0,5-34 3,0-1 0,1 1 0,1 24 0,1-39-77,0 0 0,1 0-1,-1 0 1,1-1 0,0 1 0,0 0-1,0 0 1,0-1 0,1 1 0,-1-1-1,1 1 1,-1-1 0,1 0 0,0 0-1,0 1 1,0-1 0,0 0 0,2 1-1,5 3-93,0 0-1,0-1 0,17 8 1,11 6-332,-31-15 344,0 1 1,0-1-1,-1 1 1,0 0-1,0 1 0,0-1 1,-1 1-1,0 0 1,0 0-1,0 1 1,5 11-1,-8-15 87,1 1-1,-1 0 0,0 0 1,0 0-1,0 0 1,-1 0-1,1 0 0,-1 0 1,0 0-1,0 0 0,-1 0 1,1 0-1,-1 0 0,1 0 1,-1 0-1,-1 0 1,1 0-1,0-1 0,-1 1 1,0 0-1,0-1 0,-4 6 1,1-3 110,-1 0-1,0-1 1,0 0 0,0 0 0,-1 0 0,0-1 0,0 1 0,0-2 0,0 1-1,-1-1 1,-8 3 0,10-5-167,1 1-1,0-1 0,-1 1 1,1-1-1,-1-1 1,0 1-1,1-1 0,-1 0 1,0-1-1,1 1 1,-1-1-1,1 0 1,-1 0-1,1-1 0,-1 0 1,-8-4-1,13 6 26,0-1 1,0 1-1,0-1 0,0 1 0,0-1 1,1 0-1,-1 1 0,0-1 0,0 0 0,1 1 1,-1-1-1,1 0 0,-1 0 0,0 1 0,1-1 1,0 0-1,-1 0 0,1 0 0,-1 0 1,1 0-1,0 0 0,0 0 0,-1 0 0,1 0 1,0 0-1,0 0 0,0 0 0,0 0 1,1-1-1,7-11-501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16636,'4'2'522,"0"0"0,0 0 0,-1 1 1,1-1-1,6 7 0,17 10 1468,-16-15-1736,-1 0 0,1 0 1,0-1-1,0 0 0,0-1 0,0-1 0,1 0 0,-1 0 0,0-1 0,13-1 0,-15 0-201,-1 0 1,1-1-1,0 1 1,-1-2-1,1 1 0,-1-1 1,0-1-1,0 1 1,0-1-1,-1-1 0,1 1 1,-1-1-1,11-10 0,-17 14-32,0 0 1,1-1-1,-1 1 0,0 0 0,0-1 0,0 0 0,0 1 0,0-1 0,0 0 0,0 1 0,-1-1 0,1 0 0,-1 0 0,1-3 0,-1 4-2,0 0-1,0 0 1,0 0-1,0 0 0,0 0 1,0 0-1,-1 0 0,1 0 1,0 0-1,-1 0 0,1 0 1,-1 0-1,1 0 0,-1 0 1,0 0-1,1 0 0,-1 1 1,0-1-1,-1-1 0,0 0 9,0 1-1,-1 0 0,1-1 1,0 1-1,-1 0 1,1 0-1,-1 1 0,0-1 1,1 0-1,-1 1 1,1 0-1,-1-1 0,0 1 1,1 0-1,-1 0 1,0 1-1,1-1 1,-1 1-1,-4 0 0,1 2-11,0-1 1,0 1-1,0 0 0,1 0 0,-1 1 0,1-1 0,0 1 1,0 0-1,0 1 0,1-1 0,-1 1 0,1 0 0,0 0 1,0 1-1,1-1 0,0 1 0,0 0 0,0 0 0,-2 6 0,4-8-75,-1 0-1,1 0 1,0-1-1,1 1 1,-1 0-1,1 0 0,-1 0 1,1 0-1,1 0 1,-1 0-1,0 0 0,1 0 1,0 0-1,0 0 1,0-1-1,0 1 0,1 0 1,-1-1-1,1 1 1,0-1-1,0 1 0,0-1 1,1 0-1,-1 0 1,1 0-1,0 0 1,0 0-1,0-1 0,0 1 1,0-1-1,0 0 1,5 3-1,3 0-66,0 0 0,0-1 0,0 0 0,1 0 0,14 2 0,23-1-386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18172,'-4'199'5085,"4"-198"-5076,0 8 96,1-1 1,-1 1-1,2 0 1,2 9 0,-4-17-87,0 1 1,1-1 0,-1 0-1,1 1 1,-1-1 0,1 1-1,0-1 1,-1 0 0,1 0-1,0 0 1,0 1 0,0-1-1,0 0 1,0 0 0,0 0-1,0 0 1,0 0 0,1-1-1,-1 1 1,0 0 0,0 0-1,1-1 1,-1 1 0,0-1-1,1 1 1,-1-1 0,1 0-1,-1 1 1,1-1 0,-1 0-1,1 0 1,2 0 0,1-2 19,0 1 0,0-1 0,0 0 0,-1 0 1,1 0-1,0-1 0,-1 1 0,0-1 0,1 0 0,-1-1 1,0 1-1,3-5 0,11-10 100,16-24 1,-27 34-103,38-56 188,-30 40-141,27-31 0,-41 55-83,-1-1 0,1 0 0,-1 1 0,1-1 0,-1 1 0,1-1 0,0 1 0,-1-1 0,1 1 0,0-1-1,-1 1 1,1 0 0,0-1 0,-1 1 0,1 0 0,0-1 0,0 1 0,0 0 0,1 0 0,-2 0-1,1 0 0,-1 1 1,1-1-1,-1 0 0,1 0 0,-1 1 1,1-1-1,-1 0 0,1 1 1,-1-1-1,0 1 0,1-1 0,-1 0 1,0 1-1,1-1 0,-1 1 1,0-1-1,0 1 0,1-1 0,-1 1 1,0 0-1,6 37-2,-6-30 2,3 30-9,-2-14 9,5 28 0,-5-46 19,0-1-1,0 0 1,1 1-1,-1-1 0,1 0 1,1 0-1,-1 0 0,1 0 1,0 0-1,5 7 1,-6-11-5,-1 0 1,0 0 0,0 0 0,1 0 0,-1 0 0,0 0 0,1 0 0,-1 0-1,1 0 1,-1 0 0,1-1 0,-1 1 0,1-1 0,0 1 0,-1-1-1,1 0 1,0 0 0,-1 1 0,4-1 0,-2-1 10,0 1-1,-1-1 1,1 0-1,0 0 1,0 0-1,0 0 1,-1 0-1,1-1 1,-1 1-1,4-3 1,4-4 60,-1 0 0,-1-1 0,1 0 0,8-12 0,-6 4 75,18-32 1,2-5-26,-31 54-136,0 0 1,0-1-1,0 1 1,1 0-1,-1-1 1,0 1-1,0 0 1,0-1-1,0 1 1,0 0-1,1 0 1,-1-1-1,0 1 1,0 0-1,0 0 1,1-1-1,-1 1 1,0 0-1,1 0 1,-1 0-1,0-1 1,0 1-1,1 0 1,-1 0-1,0 0 1,1 0-1,-1 0 1,0 0-1,1 0 1,-1-1-1,0 1 1,1 0-1,-1 0 1,0 0-1,1 1 1,-1-1-1,0 0 1,1 0-1,-1 0 1,0 0-1,1 0 1,-1 0-1,0 0 1,0 0-1,1 1 1,-1-1-1,0 0 1,1 0-1,-1 0 1,0 1-1,0-1 1,0 0-1,1 0 1,-1 1-1,0-1 1,0 0-1,0 0 1,1 1-1,-1-1 1,0 0-1,0 1 1,0-1-1,0 0 1,0 1-1,0-1 1,0 0-1,0 1 1,0-1-1,5 30-26,-4-25 19,1 22-10,7 37-23,-8-59 34,0 0 0,0 0 0,1 0 0,0 0 0,0-1 0,0 1 0,0 0 0,1-1 0,5 7 0,-7-10-4,0 0 0,0 0-1,0 0 1,0 0 0,0 0 0,0-1-1,0 1 1,0 0 0,1-1 0,-1 1 0,0-1-1,1 1 1,-1-1 0,0 1 0,1-1-1,-1 0 1,0 0 0,1 0 0,-1 0-1,2 0 1,0 0-48,0-1-1,0 0 1,0 1-1,0-1 1,-1 0-1,1-1 1,0 1-1,-1-1 1,4-1-1,5-6-445,0 0 0,-1 0 0,12-14 0,-15 15-23,19-22-95,-2 0 0,26-43 0,-26 35-27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74 13315,'5'-19'1302,"-2"8"-615,0 0 0,-1 1 1,2-12-1,-7 34 3084,-9 64-2449,10-38-1051,2 0 0,1 0 0,2-1-1,8 39 1,-5-52-145,0 0 0,1 0-1,1-1 1,2 0 0,0 0-1,1-1 1,17 25 0,-28-47-127,26 34-38,-24-32 2,0 0-1,-1-1 1,1 1-1,0 0 1,0-1 0,0 1-1,1-1 1,-1 1 0,0-1-1,0 0 1,1 0 0,-1 0-1,3 0 1,-4-1 21,-1 0 0,0 1 0,0-1 0,1 0 0,-1 0 0,0 0 0,0 0 0,1 0 0,-1 0 0,0 0 0,0 0 0,1-1 0,-1 1 0,0 0 0,0 0 0,0 0 0,1 0 0,-1 0 0,0 0 0,0 0 0,1 0 0,-1-1 0,0 1 0,0 0 0,0 0 0,0 0 0,1 0 0,-1-1 0,0 1 0,0 0 0,0 0 0,0-1 0,0 1 0,1 0 0,-1 0 0,0 0 0,0-1-1,0 1 1,-2-14-367,-11-13-121,-15-12 400,-2 2 0,-1 0 0,-3 2 0,0 2 0,-2 1 1,-47-32-1,67 53 354,5 4 1158,25 7-427,108 13-113,-103-13-1292,-1 0 1,1-1-1,-1-1 1,28-6-1,-44 8 380,0 0 0,0-1 0,-1 1 0,1-1 0,0 1 0,-1-1 0,1 0 0,-1 0 0,1 1 0,-1-1 0,1 0 0,-1 0 0,1-1 0,-1 1 0,0 0 0,0 0 0,0-1 0,1 1 0,-1 0 0,1-3 0,-7-11-601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17788,'-10'-6'1840,"8"4"-1168,4 2-312,8 0 1193,5 0-833,4 0-376,0 2-56,6 1-264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16788,'-120'43'5593,"101"-35"-5298,0 1 0,1 1 1,0 1-1,-17 14 0,32-23-301,0 0-1,1 1 1,-1 0-1,0 0 1,1 0-1,-4 5 1,6-7-5,0-1 1,-1 1-1,1-1 1,0 1 0,0-1-1,-1 1 1,1-1 0,0 1-1,0 0 1,0-1 0,0 1-1,-1-1 1,1 1-1,0 0 1,0-1 0,0 1-1,1-1 1,-1 1 0,0 0-1,0-1 1,0 1 0,0-1-1,0 1 1,1 0-1,-1-1 1,0 1 0,1-1-1,-1 1 1,0-1 0,1 1-1,-1-1 1,0 0-1,1 1 1,-1-1 0,1 1-1,-1-1 1,1 0 0,-1 1-1,1-1 1,-1 0 0,1 1-1,0-1 1,-1 0-1,1 0 1,-1 0 0,1 0-1,0 0 1,0 1 0,14 1-207,1 0 0,-1-1 0,0-1-1,31-2 1,18 0-354,-53 3 469,0 0-1,0 1 0,0 0 0,0 1 1,-1 0-1,1 0 0,-1 2 0,0-1 1,11 7-1,-17-9 117,-1 0 0,0 0 1,0 0-1,0 1 0,0-1 1,0 1-1,-1-1 0,1 1 0,-1 0 1,0 0-1,0 0 0,0 0 1,0 0-1,0 1 0,-1-1 1,1 1-1,-1-1 0,0 1 1,0-1-1,0 1 0,-1 0 0,1-1 1,-1 1-1,0 0 0,0 0 1,0-1-1,0 1 0,-1 0 1,0 0-1,-1 6 0,-2-3 161,1 1 0,-1-1-1,0 0 1,-1 0 0,1 0-1,-1 0 1,-1-1 0,1 0-1,-1 0 1,0 0 0,-1-1-1,1 0 1,-10 5 0,2-1 192,-1-1 0,0 0 0,-1-1 1,1-1-1,-27 6 0,31-9-276,0-1 1,-1-1-1,1 0 0,-14 0 1,22-1-142,0-1-1,0 1 1,0-1 0,0 1 0,1-1 0,-1 0 0,0 0 0,0 0 0,1 0 0,-3-2 0,4 3-18,0-1 0,0 0 0,0 0 0,0 1 0,1-1 0,-1 0 0,0 0 0,1 0 0,-1 0 0,0 0 0,1 0 0,-1 0 0,1 0 0,0 0 0,-1 0 0,1 0 0,0 0 0,0-1 0,-1 1 0,1 0 0,0 0 0,0 0 0,0 0 0,1 0 0,-1-2 0,2-2-28,0 0 0,0 0 0,0 0 0,1 0 0,0 0-1,0 1 1,0 0 0,0-1 0,1 1 0,-1 0-1,1 0 1,0 1 0,1-1 0,4-2 0,-6 3-7,33-24-669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17612,'2'5'220,"0"0"-1,1 0 1,-1 0 0,-1 0 0,1 0 0,-1 0 0,0 1 0,0-1 0,-1 0-1,1 1 1,-1-1 0,0 1 0,-1 6 0,0 14 668,11 131 1030,-6-127-1676,1 0-1,2 0 1,11 33 0,-16-56-170,1-1 0,-1 0 0,1 1 0,1-1 0,-1-1 0,6 7 0,-8-10-50,-1-1-1,1 0 1,0 0 0,0 0-1,0 0 1,1 0 0,-1 0-1,0-1 1,0 1 0,0 0-1,1-1 1,-1 1 0,0-1-1,1 1 1,-1-1 0,0 1-1,1-1 1,-1 0 0,1 0-1,-1 0 1,0 1 0,1-1-1,-1-1 1,1 1 0,-1 0-1,0 0 1,1-1 0,-1 1-1,1 0 1,-1-1 0,0 1 0,1-1-1,-1 0 1,2-1-1,4-3 49,-1-1 0,0 1 0,0-1 0,0-1 0,-1 1 0,0-1 0,0 0 0,0 0 0,5-13 0,27-72 393,-30 75-400,-3 5-10,0-1 0,4-18 0,-26 72-439,10-15-95,1-1 0,2 1 0,-4 31 0,9-57 439,-1 1 0,1-1 0,0 1 0,0 0 0,0-1 0,0 1 0,0-1-1,0 1 1,1-1 0,-1 1 0,0 0 0,0-1 0,0 1 0,0-1 0,1 1 0,-1-1 0,0 1 0,0-1 0,1 1 0,-1-1 0,1 1 0,0 0 0,-1-1 10,1 0 1,-1 0-1,1 0 1,-1 0 0,1 0-1,-1 0 1,1 0-1,0 0 1,-1 0 0,1 0-1,-1 0 1,1 0-1,-1 0 1,1 0 0,-1-1-1,1 1 1,-1 0-1,1 0 1,-1-1 0,1 1-1,29-26-634,-19 16 506,-10 9 175,-1 1-1,1-1 1,-1 1-1,1 0 0,-1-1 1,1 1-1,-1 0 0,1-1 1,-1 1-1,1 0 0,0 0 1,-1 0-1,1-1 1,-1 1-1,1 0 0,0 0 1,-1 0-1,1 0 0,0 0 1,-1 0-1,1 0 1,0 0-1,-1 0 0,1 1 1,0-1-1,-1 0 0,1 0 1,-1 0-1,1 1 0,-1-1 1,1 0-1,0 1 1,-1-1-1,1 1 0,-1-1 1,1 0-1,0 2 0,11 27 675,-3-2-33,-8-26-622,-1 0 0,1 0-1,-1-1 1,1 1 0,-1 0 0,1 0 0,0 0-1,-1-1 1,1 1 0,0 0 0,0-1 0,0 1-1,-1 0 1,1-1 0,0 1 0,0-1 0,0 1 0,0-1-1,0 0 1,2 1 0,-1-1 10,0 0-1,1-1 1,-1 1-1,1-1 1,-1 1 0,1-1-1,-1 0 1,0 0 0,1 0-1,-1 0 1,0 0-1,0-1 1,4-2 0,29-26 215,-22 18-151,-9 8-79,1 0-5,-1 0 1,1 1-1,0-1 0,0 1 0,6-3 0,-10 5-23,0 1 0,0 0 0,0-1 0,0 1 0,0 0 0,0-1-1,0 1 1,0 0 0,0 0 0,0 0 0,0 0 0,0 0 0,0 0 0,0 0 0,0 0 0,0 1 0,0-1 0,0 0 0,0 1 0,0-1 0,0 0 0,0 1 0,0-1 0,0 1 0,0 0-1,0-1 1,-1 1 0,1 0 0,0-1 0,0 1 0,-1 0 0,1 0 0,0 0 0,-1-1 0,1 1 0,0 2 0,2 4 1,0 0 1,-1 0-1,0 1 0,2 14 0,-3-15 9,1 0-1,-1 0 1,1 0 0,1 0-1,4 11 1,-6-17-4,-1 0 0,1 0 0,0 0 1,-1 0-1,1 0 0,0 0 0,0 0 1,0 0-1,0 0 0,0 0 0,0-1 1,0 1-1,0-1 0,0 1 0,0 0 1,0-1-1,0 0 0,1 1 0,-1-1 1,0 0-1,2 1 0,0-1 7,0 0 0,0-1 0,-1 1 0,1 0 0,0-1 0,-1 0 1,1 0-1,-1 0 0,5-2 0,5-3 39,-1-1 1,-1 0-1,14-13 1,-18 16-31,2-3-29,24-19-20,-30 25-21,0 0 0,0-1 0,0 1 0,0 0 0,0 0 0,0 0 0,0 1 0,0-1 0,0 0 0,0 1 0,0-1 1,1 1-1,2 0 0,-3 0-49,-1 1 1,0-1 0,0 0 0,0 1 0,0 0-1,-1-1 1,1 1 0,0 0 0,0-1-1,0 1 1,0 0 0,-1 0 0,1 0 0,0 0-1,-1 0 1,1 0 0,0 0 0,-1 0 0,0 0-1,1 0 1,-1 0 0,0 0 0,1 0-1,-1 2 1,4 29-1565,-4-29 1548,0 8-596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20220,'-10'25'2425,"3"23"-1793,2 1 1,2 0-1,4 59 1,0-71-454,2 1 1,1 0-1,2-1 1,21 69-1,-27-105-181,1 1 0,-1 0 0,1 0 1,0 0-1,0 0 0,0-1 0,0 1 0,0-1 0,0 1 0,1-1 0,-1 1 0,2 1 0,-3-3 0,0 0-1,0 0 1,0 0-1,1 0 1,-1 0-1,0 0 1,0 0-1,0 0 1,0 0-1,0 0 1,0 0-1,1 0 1,-1 0-1,0 0 1,0 0-1,0 0 1,0 0-1,0 0 1,0 0-1,1 0 1,-1 0-1,0 0 1,0 0 0,0-1-1,0 1 1,0 0-1,0 0 1,0 0-1,1 0 1,-1 0-1,0 0 1,0 0-1,0 0 1,0-1-1,0 1 1,0 0-1,0 0 1,0 0-1,0 0 1,0 0-1,0 0 1,0 0-1,0-1 1,0 1-1,0 0 1,0 0-1,0 0 1,0 0-1,-1-17-135,-7-9 17,-1 0 0,-1 0-1,-14-27 1,5 14 4,16 32 102,-66-132-110,73 145-54,0-1-1,0 1 1,1-1-1,0 0 1,0-1-1,0 1 1,1-1-1,0 0 1,0 0-1,8 4 1,1-2-267,-1 0 0,1-1 0,-1-1 0,22 4 0,7-2-897,0-1 1,74-4-1,-96-1-39,35-7-1,-49 6 1403,0-1 0,0 0-1,-1 0 1,1 0 0,0-1 0,-1 0-1,1 0 1,8-7 0,-14 10 34,-1 0 0,1 0 0,-1 0 0,1-1 1,-1 1-1,0 0 0,1 0 0,-1-1 0,0 1 0,1 0 1,-1-1-1,0 1 0,1-1 0,-1 1 0,0 0 0,1-1 0,-1 1 1,0-1-1,0 1 0,0 0 0,1-1 0,-1 1 0,0-1 1,0 1-1,0-1 0,0 1 0,0-1 0,0 1 0,0-1 1,0 1-1,0-1 0,0 1 0,0-1 0,0 1 0,0-1 1,-1 1-1,1 0 0,0-1 0,0 1 0,0-1 0,-1 1 1,1-1-1,0 1 0,-1 0 0,1-1 0,0 1 0,-1 0 1,1-1-1,0 1 0,-1 0 0,1 0 0,0-1 0,-1 1 1,1 0-1,-1 0 0,1-1 0,-1 1 0,1 0 0,-1 0 1,-31-7 1536,25 7-1267,0 1-1,0 0 1,0 0 0,0 1 0,0-1 0,0 2-1,0-1 1,1 1 0,-1 0 0,1 0 0,0 1-1,0-1 1,0 2 0,0-1 0,-6 7 0,8-8-270,0 0 1,1 1 0,-1-1 0,1 1 0,0 0-1,0 0 1,0 0 0,1 1 0,-1-1 0,1 1-1,0-1 1,0 1 0,1 0 0,-1 0 0,1 0-1,0 0 1,0 0 0,1 0 0,-1 0 0,1 0-1,0 0 1,2 6 0,-2-10-47,0 1-1,0-1 0,1 0 1,-1 0-1,1 1 1,-1-1-1,1 0 0,0 0 1,-1 0-1,1 0 1,0 0-1,0 1 0,0-2 1,0 1-1,0 0 1,0 0-1,0 0 0,0 0 1,0 0-1,0-1 1,0 1-1,1-1 1,1 2-1,-1-2 1,1 1 0,0-1 1,-1 0-1,1 0 0,0 0 0,0 0 0,-1 0 1,1-1-1,0 1 0,-1-1 0,4-1 0,3-1 8,1-1-1,-1-1 1,0 1-1,0-2 1,10-7 0,2-5 4,0-1 1,-2 0-1,0-2 1,-2-1-1,0 0 1,23-40 0,-48 88-103,-8 55 1,15-73 94,-1 0 0,1 1 1,1-1-1,0 1 0,0 0 0,1-1 1,0 1-1,2 9 0,-2-16-6,-1 0-1,1-1 1,0 1-1,0 0 1,0-1-1,-1 1 0,2-1 1,-1 1-1,0-1 1,0 1-1,0-1 1,1 0-1,-1 1 1,1-1-1,-1 0 1,1 0-1,2 1 1,-2-1 0,1 0 0,0-1 1,0 1-1,0-1 0,-1 0 0,1 1 1,0-1-1,0-1 0,0 1 0,0 0 1,-1-1-1,1 1 0,0-1 0,0 0 1,2-1-1,8-3 10,0-2 0,0 1 0,-1-1 0,0-1 0,0 0 0,-1-1 0,18-18 0,65-78-60,-88 98 33,26-32-149,-32 39 157,0 0 1,0 0-1,0 0 0,0 0 1,0-1-1,0 1 1,0 0-1,0 0 0,1 0 1,-1 0-1,0 0 0,0 0 1,0 0-1,0 0 1,0 0-1,0 0 0,1 0 1,-1 0-1,0 0 0,0 0 1,0 0-1,0 0 1,0 0-1,0 0 0,1 0 1,-1 0-1,0 0 1,0 0-1,0 0 0,0 0 1,0 0-1,0 0 0,0 1 1,1-1-1,-1 0 1,0 0-1,0 0 0,0 0 1,0 0-1,0 0 0,0 0 1,0 0-1,0 1 1,0-1-1,0 0 0,0 0 1,1 0-1,-1 0 0,0 0 1,0 0-1,0 0 1,0 1-1,0-1 0,0 0 1,0 0-1,0 0 1,0 0-1,0 0 0,0 0 1,0 1-1,0-1 0,-1 0 1,1 0-1,1 10-31,-8 40-68,5-41 115,0 0 1,1-1-1,0 1 1,0 0-1,1 0 1,0 0-1,1 0 0,2 12 1,-3-20-5,0 0 0,0 0 1,1 0-1,-1 0 0,0 0 0,1 0 0,-1 0 1,1 0-1,-1 0 0,1 0 0,-1-1 1,1 1-1,0 0 0,-1 0 0,1-1 1,0 1-1,0 0 0,0-1 0,-1 1 0,1-1 1,0 1-1,0-1 0,0 1 0,0-1 1,1 1-1,0-1 6,0 0 1,0 0 0,0-1-1,-1 1 1,1 0 0,0-1-1,0 1 1,-1-1 0,1 1-1,0-1 1,-1 0 0,1 0-1,2-1 1,6-5 63,0-1 0,-1 0 0,13-13 0,-17 16-52,17-19 122,25-36-1,15-17-174,-62 77 21,0-1 0,0 1-1,0 0 1,1-1 0,-1 1-1,0 0 1,0-1-1,1 1 1,-1 0 0,0-1-1,1 1 1,-1 0 0,0 0-1,1-1 1,-1 1-1,0 0 1,1 0 0,-1 0-1,1-1 1,-1 1 0,0 0-1,1 0 1,-1 0-1,1 0 1,-1 0 0,1 0-1,-1 0 1,0 0 0,1 0-1,-1 0 1,1 0-1,-1 0 1,1 0 0,-1 0-1,0 0 1,1 1 0,0 0-4,0 0 0,-1 0 0,0 0 0,1 1 0,-1-1 0,1 0 0,-1 0 0,0 1 0,0-1 1,0 0-1,0 0 0,0 3 0,-6 48-100,5-46 92,1-2 11,-4 19-220,1 0 0,1-1 0,1 1 0,2 30-1,-1-52 186,0 0 0,0 0-1,0 0 1,0 0-1,0 0 1,0 0-1,0-1 1,0 1-1,1 0 1,-1 0-1,0 0 1,1-1-1,-1 1 1,0 0-1,1 0 1,-1 0-1,1-1 1,-1 1-1,1 0 1,-1-1 0,2 2-1,-1-3 18,0 0 0,-1 1 1,1-1-1,-1 0 0,1 0 0,-1 1 0,1-1 0,-1 0 1,0 0-1,1 0 0,-1 0 0,0 0 0,0 1 0,1-1 1,-1 0-1,0 0 0,0 0 0,0-1 0,4-25-413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12419,'-8'3'785,"-1"0"0,1 0 0,-12 8 1,19-10-612,-1 0-1,1-1 1,-1 1 0,1 0 0,-1 0 0,1 1-1,0-1 1,0 0 0,-1 0 0,1 1 0,0-1 0,0 0-1,0 1 1,1-1 0,-1 1 0,0-1 0,0 1-1,1 0 1,-1-1 0,1 1 0,0 0 0,-1-1 0,1 1-1,0 0 1,0 2 0,0-3-98,1 0 0,-1 0-1,1 0 1,-1 0 0,1-1 0,-1 1-1,1 0 1,-1 0 0,1-1 0,0 1 0,-1 0-1,1-1 1,0 1 0,0-1 0,-1 1 0,1-1-1,0 1 1,0-1 0,0 0 0,0 1-1,0-1 1,0 0 0,0 0 0,1 1 0,27 1 705,-25-2-650,119-6 1085,4 0-1478,-113 6-338,1 1 0,0 1 1,0 0-1,-1 1 0,1 0 0,16 7 1,-30-10 551,-1 0 1,1 0 0,0 1 0,-1-1 0,1 0 0,-1 0 0,1 0 0,-1 1 0,1-1 0,-1 0 0,1 0 0,-1 1 0,1-1 0,-1 0-1,1 1 1,-1-1 0,1 1 0,-1-1 0,0 1 0,1-1 0,-1 1 0,1-1 0,-1 1 0,0-1 0,0 1 0,1-1 0,-1 1-1,0-1 1,0 1 0,0 0 0,0-1 0,0 1 0,0-1 0,0 1 0,0 0 0,0 0 0,-8 6-1025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15939,'-4'10'1617,"13"-7"-817,6-6-272,11-4 736,7-2-239,13-1-233,8 0-168,8 1-456,3 1-360,-2 5-784,-3 1-17,-4 1 689,-5-2-208,-6-1-240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15515,'14'19'1297,"6"-2"-937,0 2-128,0 4 400,0 4-72,-5 6 24,-5 4-56,-10 9-112,-3 4-40,-12 9-24,-5 3-23,-4-2-137,-2-1-264,-2-6 128,3 0-40,2-7-88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56 18380,'1'-1'128,"-2"0"0,1 0-1,0-1 1,0 1 0,0 0 0,0 0-1,-1 0 1,1 0 0,0 0 0,-1 0 0,1 0-1,-1 0 1,0 0 0,1 0 0,-1 0 0,0 0-1,1 1 1,-1-1 0,0 0 0,0 0 0,0 1-1,0-2 1,-2 1 38,1 0 0,-1 0 0,1 0-1,-1 0 1,1 0 0,-1 1 0,1-1 0,-1 1 0,-3-1-1,-2 1 58,0 0-1,0 1 0,0-1 0,0 2 0,-15 3 1,16-2-203,-1 0 1,1 1-1,0-1 1,0 2-1,0-1 1,0 1-1,1 0 1,0 0-1,0 1 1,0-1 0,1 1-1,0 1 1,0-1-1,0 1 1,1 0-1,-4 8 1,3-5-24,1 0 0,0 0 1,1 0-1,-1 1 0,2-1 0,0 1 0,0 0 1,1 0-1,0 0 0,1 0 0,1 14 1,-1-23 0,0-1 0,0 1 1,1 0-1,-1-1 0,0 1 1,1 0-1,-1-1 0,1 1 1,-1-1-1,1 1 1,0-1-1,0 0 0,0 1 1,-1-1-1,1 1 0,0-1 1,1 0-1,-1 0 0,0 0 1,0 0-1,2 2 0,-1-3 8,0 1 0,-1-1-1,1 0 1,-1 0-1,1 1 1,0-1-1,-1 0 1,1 0-1,0 0 1,-1-1-1,1 1 1,-1 0-1,1-1 1,0 1-1,-1-1 1,1 1-1,1-2 1,5-2 55,-1 0 1,0-1 0,0 1-1,0-2 1,-1 1 0,10-11-1,-6 5 109,-1 0 0,0-1 0,-1 0 0,0 0 0,-1-1 0,0 0 0,-1 0-1,-1-1 1,0 0 0,0 0 0,-2 0 0,4-24 0,-7 35-103,0-1 1,0 1 0,-1 0-1,1 0 1,-1-1-1,0 1 1,-2-6-1,3 9-60,0-1-1,0 1 1,-1-1-1,1 1 1,0-1-1,0 1 1,-1 0-1,1-1 1,0 1-1,0-1 1,-1 1 0,1 0-1,-1-1 1,1 1-1,0-1 1,-1 1-1,1 0 1,-1 0-1,1-1 1,-1 1-1,1 0 1,0 0-1,-1 0 1,1-1-1,-1 1 1,1 0-1,-1 0 1,1 0-1,-1 0 1,0 0-1,1 0 1,-1 0-1,1 0 1,-1 0-1,1 0 1,-1 0-1,1 1 1,-1-1 0,1 0-1,-1 0 1,1 0-1,0 1 1,-1-1-1,1 0 1,-1 0-1,1 1 1,-1-1-1,1 0 1,0 1-1,-1-1 1,1 1-1,0-1 1,-1 0-1,1 1 1,0 0-1,-3 3-65,1 0 0,0 1 0,0-1 0,0 1 0,0-1 0,1 1 1,0 0-1,0 0 0,0-1 0,1 1 0,-1 0 0,1 0 0,0 0 0,1 5 0,0-8-32,-1 0 0,0 0 1,0 0-1,1 0 0,0 0 0,-1 0 1,1 0-1,0 0 0,0 0 1,0 0-1,0 0 0,0-1 0,0 1 1,0 0-1,3 1 0,-3-2-7,1 0 0,-1 0 0,0-1 0,1 1 0,-1-1 0,0 0 0,1 1 0,-1-1 0,1 0 0,-1 0 0,1 1 0,-1-1 0,0-1 0,1 1 0,-1 0 0,1 0 0,-1 0 0,1-1 0,-1 1 0,0-1 0,1 1 0,-1-1 0,0 1 0,3-3 0,7-4-269,0-1 1,0 0-1,-1-1 0,0 0 0,-1-1 1,0 0-1,12-17 0,15-22-496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13795,'3'186'5014,"4"53"-2688,-3-200-2232,12 56 0,-13-88-114,0-7-8,1-15 11,1-125 201,-4 59-23,0 45-82,-1 17-26,1 0-1,0 0 1,1 0-1,7-23 1,-7 37-78,0 0 0,1 1 1,0 0-1,0-1 0,0 1 0,0 0 1,1 1-1,-1-1 0,1 1 1,0-1-1,0 1 0,5-3 0,18-16-149,-9 3 271,-2-2 1,0 0-1,-1-1 1,-1 0-1,-1-2 1,19-46-1,-33 93 646,-5 21-641,-15 102 459,-2 241 0,23-378-518,1 26 137,0-33-164,-1 0 0,0 0-1,0-1 1,1 1 0,-1 0 0,1 0 0,-1-1 0,1 1 0,0-1 0,0 1 0,0 0 0,0-1 0,0 0 0,0 1 0,2 1 0,-3-3-16,0 0 0,0 1 1,1-1-1,-1 0 0,0 0 1,0 0-1,0 0 0,0 0 0,1 0 1,-1 0-1,0 0 0,0 0 0,0 0 1,1 0-1,-1 0 0,0 0 0,0 0 1,0 0-1,1 0 0,-1 0 0,0 0 1,0 0-1,0 0 0,1 0 1,-1 0-1,0 0 0,0-1 0,0 1 1,0 0-1,1 0 0,-1 0 0,0 0 1,0 0-1,0-1 0,0 1 0,0 0 1,1 0-1,-1 0 0,0 0 0,0-1 1,5-11-47,-2-12-132,-3-6-938,-1 1 1,-1 0 0,-10-46 0,12 74 1029,0 1 0,0-1 1,0 0-1,-1 1 1,1-1-1,0 1 1,0-1-1,0 1 1,0-1-1,0 1 0,0-1 1,0 0-1,0 1 1,0-1-1,1 1 1,-1-1-1,0 1 1,0-1-1,0 1 0,1-1 1,-1 1-1,0-1 1,0 1-1,1-1 1,-1 1-1,1 0 1,-1-1-1,0 1 0,1-1 1,-1 1-1,1 0 1,-1-1-1,1 1 1,-1 0-1,1 0 1,-1-1-1,2 1 0,23 0-1156,-3 2 1237,-13-4 220,-1 0 0,0-1 0,1 0-1,-1 0 1,-1-1 0,1 0 0,0 0-1,-1-1 1,0 0 0,0 0 0,9-10-1,-10 10 122,0-1-1,-1 0 1,0 0-1,0 0 0,-1 0 1,0-1-1,0 0 1,0 0-1,-1 0 1,0 0-1,0-1 0,2-13 1,-6 16 495,-5 11-551,-6 13-90,8-10-154,1 1 0,0 0 0,1 0 0,0 0 0,-1 18 0,2-26-35,1 1 1,0 0-1,1 0 0,-1 0 1,1 0-1,-1 0 1,1 0-1,0-1 1,0 1-1,0 0 1,2 2-1,-3-4 0,1 1 1,0-1-1,0 0 1,1 0-1,-1 0 1,0 0-1,0 0 1,1 0-1,-1 0 1,0 0-1,1 0 1,-1-1-1,1 1 1,-1 0-1,1-1 1,-1 0-1,1 1 1,-1-1-1,1 0 1,-1 0-1,3 1 1,7-2 4,0-1 1,0 1 0,0-2-1,0 1 1,-1-1-1,1-1 1,9-5 0,-4 3-9,1 0 0,19-4 0,-31 9-2,0 0-1,0 0 1,0 1-1,0 0 1,0 0-1,0 0 1,0 1-1,0-1 1,0 1 0,0 1-1,0-1 1,4 2-1,-5 0-3,1-1-1,-1 1 1,-1 0-1,1 0 1,0 0-1,-1 1 1,1-1 0,-1 1-1,0 0 1,0 0-1,-1 0 1,1 0-1,1 5 1,-1-4 7,0 0 0,0 0-1,1 0 1,0 0 0,0 0 0,0-1-1,5 5 1,-8-8 5,0-1 0,0 1 0,0 0 0,0-1 0,0 1 0,1-1 0,-1 1 0,0-1 0,0 0 0,1 1 0,-1-1 0,0 0 0,0 0 0,1 0 0,-1 0 0,0 0 0,0 0 0,1 0 0,-1 0 0,0-1 0,3 0 0,-1 0-25,-1 0 1,1-1 0,0 0 0,0 1 0,-1-1-1,1 0 1,-1 0 0,4-4 0,3-5-276,0 0 0,-1 0 0,7-14 0,-13 22 154,10-21-334,0-1 0,-2 0 0,13-43 1,-6 12-183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13531,'-1'31'2125,"-11"56"-1,-1 9 610,12-70-2147,1 0 1,1-1-1,7 40 1,-6-53-511,1-1 0,0 0 0,0 0-1,1-1 1,1 1 0,0-1 0,0 0 0,1 0-1,0 0 1,10 12 0,-15-21-77,0 0 1,1 0-1,-1 0 0,0 0 1,0 1-1,1-2 0,-1 1 1,1 0-1,-1 0 0,1 0 1,2 0-1,-3-1 1,-1 0 0,1 0-1,-1 0 1,1 0 0,-1 0 0,1 0 0,-1 0 0,0 0-1,1 0 1,-1-1 0,1 1 0,-1 0 0,1 0 0,-1 0-1,0-1 1,1 1 0,-1 0 0,0-1 0,1 1 0,-1 0 0,0-1-1,1 1 1,-1 0 0,0-1 0,0 1 0,1-1 0,-1 1-1,0-1 1,0 1 0,0 0 0,1-1 0,-1 1 0,0-1-1,0 1 1,0-1 0,0 1 0,0-1 0,0 1 0,0-1 0,0 1-1,0-1 1,-1 0 0,1-21 39,-6-41 1,0 1-2,6 61-41,0-1 1,0 1-1,0 0 0,0-1 0,0 1 0,0 0 1,0-1-1,1 1 0,-1 0 0,0 0 0,1-1 1,-1 1-1,1 0 0,0 0 0,-1 0 0,1 0 1,0 0-1,0-1 0,-1 1 0,1 1 0,0-1 1,0 0-1,0 0 0,0 0 0,0 0 0,1 1 1,0-2-1,3 0-17,0 1 0,1 0 0,-1-1 0,0 2 1,10-2-1,12-1-21,-7-3 28,0 0 0,0-2-1,-1 0 1,0-1-1,0-1 1,28-20 0,-35 22 62,-1-1 1,0 0 0,-1 0-1,0-2 1,0 1 0,-1-1-1,0 0 1,-1-1 0,-1 0-1,11-22 1,-16 30-8,-1-1-1,0 1 0,0 0 1,0 0-1,0-1 1,-1-7-1,0 11-35,0 1 0,0-1-1,0 0 1,0 1 0,0-1 0,0 0 0,0 1-1,0-1 1,0 0 0,0 1 0,-1-1 0,1 1-1,0-1 1,0 0 0,-1 1 0,1-1 0,0 1 0,-1-1-1,1 1 1,-1-1 0,1 1 0,-1-1 0,1 1-1,-1-1 1,1 1 0,-1 0 0,1-1 0,-1 1-1,0 0 1,1-1 0,-1 1 0,0 0 0,1 0-1,-1 0 1,1 0 0,-1 0 0,0-1 0,1 1-1,-1 0 1,0 0 0,1 1 0,-1-1 0,0 0 0,1 0-1,-1 0 1,0 0 0,1 0 0,-1 1 0,0-1-1,1 0 1,-2 1 0,-1 1 3,-1 0 0,0 1 0,0-1 1,1 1-1,-1 0 0,1 0 0,0 0 0,0 0 0,0 1 0,0-1 1,1 1-1,-4 7 0,-25 53 33,26-55-27,-4 14 50,0 1 0,-9 44 1,15-57-37,2 0-1,-1 0 1,1 0 0,1 0 0,0 0 0,1 0 0,0 0 0,5 19 0,-6-28-58,1 1 0,0 0 0,1-1 1,-1 1-1,0-1 0,1 1 0,-1-1 0,1 1 1,0-1-1,0 0 0,0 0 0,0 0 0,0 0 0,0 0 1,0-1-1,1 1 0,-1-1 0,1 1 0,-1-1 1,1 0-1,0 0 0,-1 0 0,5 0 0,0 1-81,0-1 0,0-1 0,0 1-1,1-1 1,-1 0 0,0-1-1,14-3 1,11-4-231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19692,'1'13'2097,"3"1"-1481,1-8-456,-3-3 1136,8-6-720,2-1-168,8-5-432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18660,'-1'3'147,"-1"1"-1,1-1 1,-1 1 0,1 0 0,1-1-1,-1 1 1,0 0 0,1 0 0,0 0-1,0 0 1,0-1 0,0 1-1,1 0 1,-1 0 0,1 0 0,0-1-1,0 1 1,3 5 0,-4-7-152,1-1 0,0 1 0,0-1 0,0 0 0,0 1 1,0-1-1,0 0 0,0 1 0,0-1 0,0 0 0,1 0 0,-1 0 1,0 0-1,1 0 0,-1 0 0,1-1 0,-1 1 0,2 0 0,-1 0-17,0-1-1,0 0 1,0 0-1,0 0 1,0 0 0,0-1-1,0 1 1,0 0-1,-1-1 1,1 1-1,0-1 1,0 0-1,0 1 1,-1-1-1,1 0 1,0 0-1,-1 0 1,1-1-1,1-1 1,6-4-35,-1-1 0,0-1 0,0 1 0,-1-1 0,0-1 0,0 1 0,4-11 0,-2 3 307,-1-1-1,0 0 0,6-24 0,-19 73 487,0 45 1,5-11-935,1-52 57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62 15547,'0'-1'146,"1"0"0,-1 0 0,1 0-1,-1 0 1,0 0 0,0 0-1,1 0 1,-1 0 0,0 0 0,0 0-1,0 0 1,0 0 0,0 0 0,-1 0-1,1 0 1,0 0 0,0 0 0,-1 0-1,1 0 1,0 0 0,-1 0 0,1 0-1,-1 0 1,1 0 0,-1 0-1,0 1 1,1-1 0,-1 0 0,0 0-1,0 1 1,1-1 0,-1 0 0,0 1-1,0-1 1,0 1 0,-1-1 0,-3-3 194,0 1 0,0 0 1,0 0-1,-1 1 1,-7-3-1,7 3-298,-1 0-1,1 1 1,-1-1-1,1 2 1,-1-1-1,1 1 1,-1 0 0,1 0-1,-1 1 1,0-1-1,1 2 1,0-1-1,-1 1 1,1 0-1,0 0 1,0 0-1,0 1 1,0 0-1,0 1 1,1-1-1,-1 1 1,1 0-1,0 0 1,0 1 0,1-1-1,-1 1 1,1 0-1,0 0 1,0 1-1,1-1 1,-1 1-1,1 0 1,0 0-1,-3 12 1,2-7-43,2 1 0,-1-1 0,1 1 0,1 0 0,0 0 0,1 0 0,0 0 0,2 14 0,-1-21 0,0 0 0,0 0-1,1 0 1,-1 0 0,1 0 0,0 0 0,1 0-1,-1-1 1,5 7 0,-5-9 1,0 0 1,0 0-1,0 1 0,0-1 1,1 0-1,-1-1 0,1 1 1,-1 0-1,1-1 1,0 1-1,-1-1 0,1 0 1,0 0-1,0 0 0,0 0 1,6 0-1,-3-1 29,1 0 0,-1 0-1,1-1 1,-1 0 0,1 0 0,-1-1-1,0 0 1,0 0 0,0 0-1,0-1 1,0 0 0,0 0 0,-1 0-1,1-1 1,-1 0 0,0 0-1,0 0 1,0-1 0,4-5 0,2-2 124,0-1 1,-1-1 0,0 1 0,-2-1 0,1-1-1,8-21 1,-13 26-18,-1 1 0,0-1 0,-1 0 0,3-13-1,-5 20-99,0 1 0,1-1 0,-1 0 0,0 1 0,0-1 0,0 0 0,-1 1 0,1-1 0,-1 1 0,1-1 0,-1 1 0,0-1-1,0 1 1,0-1 0,0 1 0,-1-1 0,1 1 0,0 0 0,-1 0 0,-3-4 0,4 5-31,0 1 1,-1-1-1,1 0 1,0 1-1,0-1 1,-1 1-1,1-1 0,0 1 1,-1-1-1,1 1 1,0 0-1,-1 0 1,1 0-1,0 0 0,-1 0 1,1 0-1,-1 0 1,1 0-1,0 0 1,-1 1-1,1-1 1,0 1-1,0-1 0,-1 1 1,1-1-1,0 1 1,0 0-1,0 0 1,-1-1-1,1 1 1,0 0-1,0 0 0,0 0 1,0 0-1,1 0 1,-2 2-1,-2 2-33,0 0-1,0 0 0,0 1 1,1 0-1,0 0 1,-3 7-1,-7 36-404,12-46 324,1 0-1,-1 0 1,1 0 0,0 1 0,0-1-1,0 0 1,0 0 0,1 0-1,-1 1 1,1-1 0,0 0 0,-1 0-1,3 4 1,-3-7 30,1 1-1,-1 0 1,1-1 0,-1 1-1,1-1 1,-1 1-1,1-1 1,0 1 0,-1-1-1,1 1 1,0-1-1,-1 1 1,1-1 0,0 0-1,-1 1 1,1-1-1,0 0 1,0 0 0,-1 1-1,1-1 1,0 0-1,0 0 1,0 0 0,1 0-1,0 0-68,0-1 0,1 1 0,-1-1 0,0 0 0,0 0 0,0 0 1,1 0-1,2-2 0,4-3-281,-1 0 1,15-15 0,10-16-428,0-8-187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13819,'0'-2'271,"0"0"0,0 0 0,1 0 0,-1 0 0,0 0 0,1 0 0,0 0 0,-1 0 0,1 0 0,0 0 0,0 0-1,0 0 1,0 1 0,1-1 0,-1 0 0,0 1 0,1-1 0,-1 1 0,1 0 0,0-1 0,-1 1 0,1 0 0,2-1 0,1-2 86,0 1-1,0 1 1,0-1 0,0 1 0,1 0-1,-1 0 1,8-2 0,-12 4-311,1 0 1,-1 0 0,0 0-1,0-1 1,0 2-1,1-1 1,-1 0 0,0 0-1,0 0 1,0 1 0,0-1-1,1 0 1,-1 1-1,0-1 1,0 1 0,0-1-1,0 1 1,0 0 0,0-1-1,0 1 1,1 1 0,-1 0-8,1 0 0,-1 0 1,0 0-1,0 1 1,0-1-1,0 0 0,0 0 1,-1 0-1,1 1 1,0 3-1,0 5 2,0 1 0,-1-1 0,-2 19 0,1-24-5,-2 21 7,1-13-7,1-1-1,0 1 1,1 0 0,1 16 0,-1-29-28,0 0-1,1-1 0,-1 1 1,0 0-1,0 0 1,0 0-1,1-1 0,-1 1 1,0 0-1,1 0 1,-1-1-1,0 1 0,1 0 1,-1-1-1,1 1 0,-1 0 1,1-1-1,0 1 1,-1-1-1,1 1 0,0-1 1,-1 1-1,1-1 0,0 1 1,1 0-1,-1-1 9,1 0-1,-1 0 0,1 0 1,-1 0-1,1 0 1,-1 0-1,1 0 0,-1-1 1,0 1-1,1-1 1,-1 1-1,1-1 0,1 0 1,3-3 47,1 0 1,-1 0 0,0-1-1,9-8 1,0-2 29,-1 0-1,0-2 1,-1 1 0,-1-2-1,14-26 1,-21 49-40,-2-1-50,0 0 1,0-1 0,0 1 0,1-1-1,-1 0 1,1 0 0,0 0 0,7 3 0,-4-5 6,0 1 0,0-2 0,0 1 0,0-1 0,0 0 0,0 0 0,0-1 0,0 0 0,0 0 0,0-1 0,0 0 0,-1 0 0,1-1 0,12-5 0,-4-1 6,0 1-1,0-2 1,-1 0-1,-1 0 1,14-14 0,-24 22-13,0-1 0,0 0 1,0 0-1,-1 0 0,1 0 1,-1-1-1,0 1 0,0-1 1,0 1-1,0-1 0,1-6 1,-3 10-4,1 0 0,-1 0 0,0-1 1,0 1-1,0 0 0,0 0 0,0 0 0,0-1 1,0 1-1,0 0 0,0 0 0,0 0 0,0-1 1,0 1-1,0 0 0,0 0 0,0 0 0,0-1 1,0 1-1,0 0 0,0 0 0,0 0 0,0-1 1,0 1-1,0 0 0,0 0 0,0 0 0,-1 0 1,1-1-1,0 1 0,0 0 0,0 0 0,0 0 1,0 0-1,-1 0 0,1-1 0,0 1 0,0 0 1,0 0-1,0 0 0,-1 0 0,1 0 1,-10 4 8,-10 12 7,12-9 10,1 1-1,0 1 0,0-1 0,1 1 0,0 1 0,1-1 1,0 1-1,0 0 0,-5 17 0,8-23-18,2 0 0,-1 0 0,0 0-1,1 0 1,0 0 0,-1 0 0,2 0-1,-1 0 1,0 0 0,1 0 0,0-1-1,0 1 1,0 0 0,0 0 0,1 0-1,-1-1 1,1 1 0,0-1 0,0 1 0,0-1-1,1 0 1,-1 0 0,1 0 0,-1 0-1,1 0 1,0-1 0,0 1 0,1-1-1,5 4 1,-5-4-102,-1 1 1,1-1-1,0 0 0,0-1 0,0 1 1,0-1-1,1 1 0,-1-1 1,0 0-1,1-1 0,-1 1 0,0-1 1,1 0-1,-1 0 0,1 0 0,-1 0 1,0-1-1,1 0 0,-1 0 0,0 0 1,0-1-1,1 1 0,-1-1 0,0 0 1,-1 0-1,1 0 0,6-6 1,13-12-424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14979,'3'-33'5239,"-4"52"-3726,-5 168 340,-1 304-834,7-479-997,0 8 19,1 1 0,7 37 0,-5-48-43,0-11-19,-2-19-31,-5-48-111,-5-208-896,11 237 866,1 0-1,3 1 1,0 0-1,3 0 1,14-42-1,33-63 418,-52 147-70,-1 6-129,0 1 1,-1 0-1,-1 0 1,0-1 0,0 19-1,0-1-1,5 371 1221,-7-390-1185,0 9 221,-3-14-143,-4-9-56,3 17-374,2-2 13,2-19 308,1 6-16,1 0 1,0 1-1,0-1 0,0 0 1,1 1-1,-1-1 0,1 0 1,-1 1-1,1 0 0,0-1 1,0 1-1,0 0 0,0 0 1,4-3-1,16-20-30,-11 3 7,-1-1 0,12-38 0,5-14 16,-27 83-11,0-3 3,-1 0 0,1 1 0,0-1 0,0 1 0,1-1 0,-1 1 0,1-1 0,2 6 0,0-5 1,0-1-1,0 1 0,1-1 1,0 0-1,0 1 1,0-2-1,1 1 0,-1 0 1,10 6-1,-12-10 2,0 0-1,0 0 1,0 0-1,0 0 1,0 0-1,0 0 1,0-1-1,0 1 1,0-1-1,0 1 1,0-1-1,1 0 1,-1 0-1,0 0 1,0 0-1,0 0 1,1-1-1,-1 1 1,0 0-1,0-1 1,0 0-1,0 0 1,0 1-1,0-1 1,0 0-1,0 0 1,0-1-1,0 1 1,-1 0-1,1-1 1,2-2-1,5-6 1,0 0 1,9-15-1,-12 16 0,0 1-1,0 0 1,0 1 0,1-1-1,9-7 1,-15 15-1,0-1-1,0 0 1,0 1 0,0-1-1,0 1 1,0 0 0,0-1-1,0 1 1,0 0 0,1-1-1,-1 1 1,0 0 0,0 0 0,0 0-1,0 0 1,0 0 0,0 0-1,0 0 1,1 1 0,-1-1-1,0 0 1,0 0 0,0 1 0,0-1-1,0 1 1,0-1 0,0 1-1,0-1 1,0 1 0,0 0-1,-1 0 1,1-1 0,0 1-1,0 0 1,-1 0 0,1 0 0,0 0-1,-1 0 1,1 0 0,-1 0-1,2 2 1,3 7-7,0 0 0,-1 0-1,5 17 1,-2-8-7,-3-10 1,-2-3 17,1 0-1,-1 1 1,2-1 0,-1 0-1,0-1 1,8 10 0,-10-14 1,0 0 0,1-1-1,-1 1 1,0 0 0,1 0 0,-1 0 0,0-1 0,1 1-1,-1-1 1,1 1 0,-1-1 0,1 1 0,-1-1 0,1 0-1,-1 0 1,1 0 0,-1 0 0,1 0 0,-1 0 0,1 0-1,-1 0 1,1-1 0,-1 1 0,1-1 0,-1 1 0,0-1-1,1 1 1,-1-1 0,1 0 0,-1 0 0,0 0 0,0 0-1,0 0 1,1 0 0,0-1 0,10-8-11,-1-1-1,15-18 1,-20 21-304,1 0 0,0 1 0,0-1 0,1 2 0,0-1 0,0 1 0,0 0 0,13-6 0,-18 11-12,-1 0 0,1 0 0,0 1 0,0-1 0,0 1-1,0 0 1,5 0 0,-5 0 114,0 0 0,0 0 0,0 0 0,0-1-1,0 1 1,0-1 0,0 0 0,3-1 0,2-2-144,0-1 1,-1 0-1,1 0 1,-1-1-1,0 0 1,-1 0 0,1 0-1,-1-1 1,-1 0-1,1-1 1,-1 1-1,6-12 1,4-11 532,22-62-1,-10-1 2133,-30 154 1010,2-21-3041,-4 19 176,2-23 35,1 1 0,1-1 0,2 0 0,9 54 0,-10-89-453,0 0 0,0 1 0,0-1 0,0 0 1,1 0-1,-1 0 0,0 0 0,1 0 0,-1 0 1,1 1-1,-1-1 0,1 0 0,0 0 0,-1-1 1,1 1-1,0 0 0,0 0 0,-1 0 0,1 0 1,0-1-1,0 1 0,0 0 0,0-1 0,2 2 1,-2-3-14,0 1 0,0 0 0,0-1 0,0 1 0,0-1 0,0 1 0,0-1 0,0 1 0,0-1 1,0 0-1,0 1 0,0-1 0,0 0 0,-1 0 0,1 0 0,0 1 0,0-1 0,-1 0 0,1 0 0,-1 0 1,1 0-1,-1 0 0,1 0 0,0-2 0,6-16 58,-1 1 0,-1-1 1,-1 0-1,0 0 0,1-26 0,0 10-56,-5 34-29,0 1-1,0-1 1,0 1-1,0 0 1,0-1-1,0 1 1,0 0-1,0-1 1,0 1-1,0 0 1,0-1-1,0 1 1,0 0-1,0-1 1,1 1-1,-1 0 1,0-1-1,0 1 1,0 0-1,1 0 1,-1-1-1,0 1 1,0 0-1,1 0 1,-1-1-1,0 1 1,0 0-1,1 0 1,-1 0-1,0-1 1,1 1-1,-1 0 1,0 0-1,1 0 1,-1 0-1,0 0 1,1 0-1,-1 0 1,1 0-1,-1 0 1,0 0-1,1 0 1,-1 0 0,0 0-1,1 0 1,-1 0-1,0 0 1,1 0-1,-1 0 1,0 1-1,1-1 1,-1 0-1,0 0 1,1 0-1,-1 1 1,18 14-45,-14-11 34,1 0 4,0 0 1,0 0-1,0 0 0,1-1 0,-1 0 0,1 0 1,0 0-1,0-1 0,0 0 0,1 0 1,-1 0-1,0-1 0,1 0 0,12 1 0,-11-2 16,1-1-1,-1 0 1,0 0-1,1-1 0,-1 0 1,0 0-1,0-1 1,0 0-1,0-1 0,-1 1 1,9-7-1,0 0 46,0-2-1,-2 0 1,1 0 0,-2-1-1,19-23 1,-25 27 2,0 0 1,-1 0 0,0-1-1,0 0 1,-1 0-1,-1 0 1,1-1-1,-2 0 1,0 1-1,4-19 1,-7 27-39,0-1 0,0 1 0,1 0 0,-1 0 0,-1 0 1,1-1-1,0 1 0,0 0 0,-1 0 0,1 0 0,-1 0 0,0-1 0,0 1 1,-1-3-1,1 5-12,1 0 0,0-1 0,-1 1 0,1 0 0,0-1 0,-1 1 0,1 0 0,0 0 0,-1 0-1,1-1 1,0 1 0,-1 0 0,1 0 0,-1 0 0,1 0 0,0 0 0,-1 0 0,1 0 0,-1 0 0,1 0 0,0 0 0,-1 0 0,1 0 0,-1 0 0,1 0 0,0 0 0,-1 0 0,0 1 0,0-1 0,-1 1 0,1 0 0,-1 1 1,1-1-1,-1 0 0,1 0 0,0 1 0,-1-1 0,1 0 0,-1 3 0,-7 8 8,2 1-1,-1 1 1,2-1-1,0 1 1,0 0-1,-4 18 1,2 0 28,-7 59 1,14-77-32,-1 0 1,2 1-1,0-1 0,1 0 0,4 24 1,-5-35-45,1 1 0,0-1 0,0 0 0,0 0 0,0 1 0,1-1 0,-1 0 0,1 0 0,0-1 0,0 1 1,0 0-1,0-1 0,0 1 0,1-1 0,-1 1 0,1-1 0,-1 0 0,1 0 0,0 0 0,0-1 0,0 1 0,0-1 0,0 1 0,0-1 0,1 0 1,-1 0-1,0-1 0,0 1 0,6 0 0,0-1-28,1 0 1,0 0-1,-1-1 0,19-3 1,11-8-210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18972,'1'17'1960,"4"0"-1287,-4-7 2567,5-14-2800,4-5-128,0-2-184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17180,'-2'25'943,"1"1"0,1-1 0,1 1 0,1-1 0,10 45 0,-10-64-834,-1-1 0,1 0 0,-1 0 0,1 0 0,1 0 0,-1-1 0,1 1 0,5 7 0,-7-11-97,0 0 0,0 0 0,0 0 0,1 0 0,-1 0 0,0 0 0,1 0 0,-1-1 0,0 1 0,1 0 0,-1-1 0,1 0 0,-1 1 0,1-1 0,-1 0 0,1 1 0,0-1 0,-1 0 0,1 0 0,-1 0 0,1-1 0,-1 1 0,1 0 0,-1 0 0,1-1 0,-1 1 0,1-1 0,-1 1 0,1-1 0,-1 0 0,0 0 0,1 0 0,-1 1 0,2-3 0,8-5 3,-1-1 1,0-1 0,0 1-1,-1-1 1,0-1 0,0 0-1,6-12 1,48-88 43,-29 46-13,-34 65-45,0 0-1,0 0 1,0 0-1,0 0 1,0-1-1,0 1 1,0 0-1,0 0 1,0 0-1,0 0 1,0-1 0,0 1-1,1 0 1,-1 0-1,0 0 1,0 0-1,0 0 1,0 0-1,0-1 1,0 1-1,0 0 1,1 0-1,-1 0 1,0 0-1,0 0 1,0 0-1,0 0 1,1 0-1,-1-1 1,0 1 0,0 0-1,0 0 1,0 0-1,0 0 1,1 0-1,-1 0 1,0 0-1,0 0 1,0 0-1,1 0 1,-1 0-1,0 0 1,0 0-1,0 0 1,0 1-1,1-1 1,-1 0-1,0 0 1,0 0-1,0 0 1,0 0 0,0 0-1,1 0 1,-1 0-1,0 0 1,0 1-1,3 14 20,-4 28 1,1-40-18,-14 213-1057,14-215 1014,0 2 7,0-1-1,0 1 1,0-1 0,-1 1 0,1-1-1,-1 0 1,1 1 0,-1-1 0,0 0 0,0 1-1,0-1 1,-1 3 0,-3-11-251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178 181 18236,'4'-4'394,"1"-1"-16,0 0 1,0-1-1,0 1 1,-1-1-1,7-10 1,-11 15-303,1-1 1,0 1 0,-1 0 0,0 0 0,1-1 0,-1 1 0,0 0-1,1-1 1,-1 1 0,0 0 0,0-1 0,0 1 0,0-1 0,0 1 0,-1 0-1,1-1 1,0 1 0,-1 0 0,1-1 0,-1 1 0,1 0 0,-1 0 0,1-1-1,-1 1 1,0 0 0,0 0 0,1 0 0,-1 0 0,0 0 0,0 0-1,0 0 1,0 0 0,0 0 0,-1 1 0,1-1 0,0 0 0,0 1 0,-2-1-1,0-1-8,-1 1 0,1 0 0,-1 0-1,1 0 1,-1 0 0,0 1 0,1-1-1,-1 1 1,1 0 0,-1 0-1,0 0 1,1 1 0,-1-1 0,1 1-1,-1 0 1,0 0 0,1 0 0,0 0-1,-1 1 1,1-1 0,0 1-1,0 0 1,0 0 0,-5 5 0,-1 0-43,1 0 0,-1 1 0,2 0 0,-1 0 0,1 1 0,-11 18 0,9-12-25,1 1-1,-8 22 1,14-32-4,0-1 0,0 0 0,1 1-1,0-1 1,0 1 0,1-1 0,-1 1 0,1-1 0,0 1-1,1-1 1,1 9 0,-2-14 4,0 1-1,0 0 0,1 0 1,-1 0-1,0 0 1,1 0-1,-1-1 1,1 1-1,-1 0 0,1 0 1,-1-1-1,1 1 1,-1 0-1,1-1 1,0 1-1,-1 0 0,1-1 1,0 1-1,0-1 1,0 1-1,-1-1 0,1 0 1,0 1-1,0-1 1,0 0-1,0 0 1,0 1-1,0-1 0,-1 0 1,1 0-1,0 0 1,0 0-1,0 0 1,0 0-1,0 0 0,1-1 1,2 0 10,-1 0 0,1 0 0,-1 0 0,1-1 0,-1 1 0,0-1 0,5-4 0,5-4 62,0 0 0,-2-2 0,1 0 0,-1 0-1,-1-1 1,0 0 0,8-16 0,-8 11 61,0 0 1,-1-1-1,-1 0 0,-1-1 1,6-23-1,-12 35-79,0 1-1,0-1 1,-1 1 0,0-10 0,-1 15-60,1 0 1,0 1-1,0-1 0,-1 0 1,1 1-1,-1-1 0,1 0 1,-1 1-1,0-1 1,-1-2-1,1 4-9,1-1 0,0 1 0,-1 0 0,1-1 0,-1 1 0,1 0-1,-1-1 1,1 1 0,-1 0 0,1 0 0,-1-1 0,1 1 0,-1 0 0,0 0 0,1 0 0,-1 0 0,1 0 0,-1 0 0,1 0 0,-1 0 0,0 0 0,1 0 0,-1 0 0,1 0-1,-1 0 1,1 0 0,-1 1 0,1-1 0,-1 0 0,1 0 0,-2 1 0,0 0-96,1 1 0,-1-1 0,0 1 0,0 0 0,1-1 0,-1 1 0,1 0 0,-1 0 0,1 0-1,0 0 1,0 0 0,0 0 0,0 1 0,0-1 0,0 0 0,1 0 0,-1 1 0,0 4 0,0 3-264,0 0-1,0 0 1,1 11 0,5 8-327,10-8-119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16516,'-1'0'94,"0"1"1,0 0 0,0 0 0,0-1 0,0 1 0,1 0 0,-1 0 0,0 0 0,1 0 0,-1 0 0,0 0 0,1 0 0,0 0 0,-1 0 0,1 0-1,-1 0 1,1 2 0,-6 25-44,5-20 169,-10 49 720,4 0 1,1 1 0,4 90 0,2-147-931,0 7 135,1 0 0,0 0 0,0-1 0,3 10 1,-3-16-124,-1-1 1,0 1 0,0 0-1,0 0 1,1-1 0,-1 1-1,0 0 1,1 0 0,-1-1-1,1 1 1,-1 0 0,0-1-1,1 1 1,0 0 0,-1-1 0,1 1-1,-1-1 1,1 1 0,0-1-1,-1 1 1,1-1 0,0 0-1,0 1 1,-1-1 0,1 0-1,0 1 1,0-1 0,0 0-1,-1 0 1,1 0 0,0 0-1,0 0 1,0 0 0,-1 0 0,1 0-1,0 0 1,0 0 0,0 0-1,0 0 1,-1-1 0,1 1-1,0 0 1,0-1 0,-1 1-1,1 0 1,0-1 0,-1 1-1,1-1 1,0 1 0,-1-1-1,1 0 1,32-33 422,-30 30-410,0-1 1,1 1-1,0 0 0,-1 0 0,2 0 1,-1 0-1,0 1 0,1 0 0,-1 0 1,1 0-1,0 0 0,0 1 0,0 0 0,6-3 1,-8 6-32,0-1 0,0 0 0,-1 1 1,1-1-1,0 1 0,-1 0 0,1 0 1,-1 0-1,1 0 0,-1 0 0,0 1 1,1-1-1,-1 1 0,0-1 0,0 1 1,0 0-1,0 0 0,0 0 0,0 0 1,-1 0-1,1 1 0,-1-1 0,1 0 1,0 4-1,6 9-30,0 0 1,8 25-1,-15-37 25,6 23-22,-6-20 18,1-1-1,-1 0 1,1 0-1,0 1 1,0-1-1,0-1 1,1 1-1,6 9 1,-8-14 7,-1 1 0,1 0 0,0-1 0,-1 1 1,1-1-1,0 1 0,0-1 0,-1 1 0,1-1 1,0 0-1,0 1 0,0-1 0,0 0 0,0 0 0,0 0 1,0 1-1,0-1 0,-1 0 0,1 0 0,0 0 1,0 0-1,0-1 0,0 1 0,0 0 0,0 0 1,0 0-1,0-1 0,-1 1 0,1-1 0,0 1 0,0 0 1,0-1-1,-1 0 0,1 1 0,0-1 0,0 1 1,-1-1-1,2-1 0,3-3 28,0-1 1,0 1-1,7-12 0,-9 13-18,11-18 47,2 1 0,0 1 0,29-28 0,-44 47-64,1-1-1,-1 1 0,1 0 0,0-1 0,-1 1 1,1 0-1,0 0 0,0 0 0,0 0 0,0 1 0,0-1 1,0 0-1,0 1 0,0-1 0,0 1 0,0 0 0,1 0 1,-1 0-1,0 0 0,0 0 0,0 0 0,3 1 1,-2 0-10,0 1 0,0-1 0,-1 1 0,1-1 0,0 1 0,-1 0 0,1 0 0,-1 0 0,0 1 0,0-1 0,0 1 0,0-1 0,3 4 0,1 6-20,0 0 0,0 0 0,-1 0 0,0 1 0,-1-1 0,2 16 0,-2-12 8,2 23-851,-3-40 463,7 0 123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58 222 16484,'-23'12'6509,"34"-17"-5752,12-7-642,0 0 0,-1-2 0,-1 0 0,0-1 0,-1-1 0,28-29 0,-44 41-71,-1 0 1,0 0 0,0 0 0,-1-1 0,1 1 0,-1-1 0,0 1 0,0-1 0,0 0 0,-1 0 0,1-6-1,-1 10-20,-1-1 0,0 1 0,0-1-1,0 1 1,0-1 0,0 1 0,0-1-1,0 1 1,-1 0 0,1-1-1,0 1 1,-1 0 0,1-1 0,-1 1-1,1 0 1,-1-1 0,0 1 0,0 0-1,0 0 1,1 0 0,-1 0-1,0-1 1,0 1 0,-1 1 0,1-1-1,0 0 1,0 0 0,0 0-1,0 1 1,-1-1 0,1 0 0,0 1-1,-1-1 1,1 1 0,-1 0 0,1-1-1,0 1 1,-1 0 0,1 0-1,-1 0 1,1 0 0,-2 0 0,-4 1 14,0-1 1,1 1 0,-1 0 0,1 1 0,-1 0-1,1 0 1,0 0 0,-1 1 0,1 0 0,1 0 0,-1 0-1,0 1 1,1 0 0,-10 8 0,3-1 52,0 1-1,0 1 1,1-1 0,-16 26 0,21-27-33,1 0 0,-1 0 1,2 1-1,-1 0 0,2 0 0,-1 0 0,2 0 1,0 0-1,0 1 0,1-1 0,0 1 1,3 19-1,-2-27-50,1 1 0,0 0 0,1-1 0,-1 1 0,1 0 0,0-1 0,1 0 0,-1 0 1,1 1-1,0-1 0,0-1 0,6 8 0,-5-9-14,-1 0-1,1 1 1,0-2 0,0 1-1,0 0 1,1-1 0,-1 0-1,0 0 1,1 0 0,0 0-1,-1-1 1,1 0 0,0 0 0,0 0-1,0 0 1,8-1 0,-6 0-63,-1 0 0,0 0 0,1-1 1,-1 0-1,0 0 0,1-1 0,-1 0 1,0 0-1,0 0 0,0 0 0,0-1 1,-1 0-1,1-1 0,-1 1 0,0-1 1,0 0-1,0 0 0,0-1 0,6-7 1,9-26-224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55 17628,'4'-3'437,"0"0"0,0-1 0,-1 0 0,0 1 1,0-1-1,3-6 0,-5 10-366,-1-1 1,0 0 0,1 1-1,-1-1 1,0 0-1,0 1 1,1-1 0,-1 0-1,0 1 1,0-1-1,0 0 1,0 0-1,0 1 1,0-1 0,0 0-1,0 1 1,0-1-1,0 0 1,-1 0 0,1 0-1,-1 0 32,0 0-1,1 0 0,-1 1 1,0-1-1,0 0 0,0 1 1,0-1-1,0 1 0,0-1 1,0 1-1,0 0 1,1-1-1,-1 1 0,-1 0 1,1 0-1,0 0 0,0-1 1,0 1-1,-1 0 1,-8 1 98,0-1 1,0 1-1,0 0 1,0 1 0,1 0-1,-1 1 1,1 0 0,-1 1-1,1 0 1,-9 5 0,-5 3-158,1 2-1,-33 26 1,42-30-44,1 1 0,-14 17 0,22-24-15,1 0-1,-1 0 1,1 1-1,0 0 1,1-1-1,-1 1 1,1 0-1,0 0 1,0 0-1,-2 9 1,4-13 4,0 0 0,0 1 1,0-1-1,0 1 1,1-1-1,-1 0 0,0 1 1,0-1-1,1 0 1,-1 1-1,1-1 0,-1 0 1,1 0-1,0 1 1,-1-1-1,1 0 0,0 0 1,0 0-1,0 0 1,0 0-1,0 0 0,0 0 1,0 0-1,0 0 1,0-1-1,0 1 0,1 0 1,-1-1-1,0 1 1,3 0-1,4 2-37,1-1-1,0 0 1,16 2 0,-14-2 4,-3-1 18,160 32-442,-151-28 423,0 1 1,0 0 0,-1 1 0,1 1 0,-2 0-1,1 1 1,21 18 0,-32-24 40,-1 1 1,1 0-1,-1 0 0,0 1 0,-1-1 1,1 1-1,-1 0 0,0 0 1,0 0-1,0 1 0,-1-1 0,0 0 1,0 1-1,0 0 0,-1-1 1,0 1-1,0 0 0,0 9 0,-1-10 20,-1 1 0,0-1 0,0 0-1,0 1 1,0-1 0,-1 0 0,0 0-1,0 0 1,-1 0 0,1 0 0,-1 0-1,0-1 1,0 1 0,-1-1 0,1 0-1,-1 0 1,0 0 0,0-1 0,-1 1-1,-4 2 1,0 0-44,-1 0-1,0-1 1,-1 0 0,0 0-1,1-1 1,-1-1-1,-1 0 1,1 0 0,0-1-1,-18 1 1,24-3-79,0 0-1,0 0 1,0-1-1,1 0 1,-1 1-1,0-2 1,0 1 0,1 0-1,-1-1 1,1 0-1,-1 0 1,-3-3-1,5 3 7,0 0 0,0-1 0,1 1 0,-1-1 0,1 0 0,0 0 0,0 0 0,0 0 0,0 0 0,0 0 0,0 0 0,1-1 0,0 1 0,0-1 0,0 1 0,0-1 0,-1-6 0,2 5 6,-1-1 1,1 1 0,0-1-1,1 1 1,-1-1 0,3-7 0,16-42-803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18012,'14'167'4414,"-12"-119"-3756,2 1-1,2 0 1,20 79-1,-24-121-690,-1-4-20,-1 0 0,1-1 0,0 1-1,0 0 1,0 0 0,1-1-1,-1 1 1,1-1 0,3 5 0,-5-7 36,0 0 0,0 0 1,0 1-1,0-1 1,0 0-1,0 0 1,1 0-1,-1 0 1,0 0-1,0 0 0,0 0 1,0 0-1,0 0 1,0 0-1,0 0 1,0 0-1,1 0 1,-1 0-1,0 0 0,0 0 1,0 0-1,0 0 1,0 0-1,0 0 1,0 0-1,1 0 1,-1 0-1,0 0 0,0 0 1,0 0-1,0 0 1,0 0-1,0 0 1,0 0-1,0 0 1,0 0-1,1 0 1,-1-1-1,0 1 0,0 0 1,0 0-1,0 0 1,0 0-1,0 0 1,0 0-1,0 0 1,0 0-1,0 0 0,0-1 1,0 1-1,0 0 1,0 0-1,0 0 1,2-11-641,-4-13-504,-6-10 195,-2 0 0,-1 0-1,-2 1 1,-33-61 0,43 90 1746,7 14-119,11 16 127,-11-22-736,0 0 0,0 0-1,1 0 1,-1 0-1,1 0 1,0-1-1,0 0 1,0 0-1,0-1 1,1 1 0,6 1-1,-2-1-51,0-1 0,0 0 0,0 0 0,0-1 0,0-1 0,10 0 0,4-2 146,0-2 1,-1 0-1,1-1 1,39-15-1,-5-4-167,-2 0-2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14803,'-12'6'373,"1"2"0,0-1 0,1 1 1,0 1-1,0 0 0,1 1 0,0-1 0,0 2 0,1-1 0,1 1 0,0 0 0,0 1 0,1 0 1,0 0-1,1 0 0,1 1 0,0-1 0,1 1 0,0 0 0,-1 14 0,4-25-346,-1-1 0,1 0 0,0 1 0,0-1-1,0 0 1,0 1 0,0-1 0,1 1 0,-1-1 0,0 0 0,1 1-1,-1-1 1,1 0 0,-1 0 0,1 1 0,-1-1 0,1 0 0,0 0-1,0 0 1,0 0 0,-1 0 0,2 1 0,0-1-9,-1-1 0,0 0 0,0 1 0,0-1 0,0 0 0,0 0 0,1 0-1,-1 0 1,0 0 0,0 0 0,0 0 0,0 0 0,1-1 0,-1 1 0,0 0 0,0-1 0,0 1 0,0-1 0,2 0 0,4-4 28,0 1 0,0-1 0,0-1 1,-1 1-1,9-11 0,0-1-27,-2 0 1,0-1-1,-1-1 1,-1 0-1,-1-1 1,0 0-1,-2-1 1,0 1-1,5-24 0,-15 54-90,-15 101-148,16-96 254,0 0 0,1 0 0,0 0 0,2 0 0,3 19 0,-5-31-21,1 0 0,0-1 0,0 1 0,0 0 0,0-1 0,0 1-1,0-1 1,1 1 0,-1-1 0,1 0 0,0 1 0,-1-1-1,1 0 1,0 0 0,4 2 0,-5-3-2,1 0 1,0 0-1,0-1 1,-1 1-1,1-1 1,0 1-1,0-1 1,0 0-1,0 0 1,0 0-1,0 0 1,-1 0-1,1 0 1,0 0-1,0 0 1,0-1-1,0 1 1,0-1-1,-1 0 1,1 1-1,0-1 1,-1 0-1,4-2 1,5-3 24,-1-1 1,0 0-1,0 0 0,0-1 1,-1 0-1,12-16 0,40-63 103,-20 26-76,-40 60-65,0 0-1,0 1 0,1-1 1,-1 1-1,0-1 0,1 1 0,-1-1 1,1 1-1,-1-1 0,1 1 1,-1-1-1,1 1 0,-1-1 1,1 1-1,-1 0 0,1-1 0,-1 1 1,1 0-1,-1-1 0,1 1 1,0 0-1,-1 0 0,1 0 1,0 0-1,0 0 0,-1 1 0,1-1 0,-1 1 1,0-1-1,1 1 0,-1 0 0,0-1 0,0 1 0,1 0 1,-1-1-1,0 1 0,0 0 0,0-1 0,0 1 0,0 0 1,0-1-1,0 1 0,0 1 0,-6 46-18,5-40 32,-2 12 27,1-7 32,0 0 0,0 0 1,1 0-1,1 0 0,0 0 0,4 24 0,-4-36-56,0-1 0,0 1 0,1 0 0,-1 0 1,0-1-1,0 1 0,1 0 0,-1 0 0,1-1 0,-1 1 0,0 0 0,1-1 0,-1 1 0,1-1 0,0 1 0,-1-1 0,1 1 0,-1-1 0,1 1 0,0-1 0,-1 1 0,1-1 0,0 0 0,-1 1 0,1-1 0,1 0 0,0 0 7,-1 0 1,0 0 0,1 0-1,-1 0 1,1-1 0,-1 1-1,0 0 1,1-1 0,-1 0-1,0 1 1,1-1 0,-1 0-1,2-1 1,4-3 76,0-1 0,-1 0-1,10-10 1,19-28 173,37-60-1,-5 6-382,-67 99 108,0-1 0,0 0 0,0 0 0,0 0 0,0 1 0,0-1 0,0 0 0,0 0 0,0 0 0,0 1 0,0-1 1,0 0-1,0 0 0,0 0 0,0 0 0,1 1 0,-1-1 0,0 0 0,0 0 0,0 0 0,0 0 0,0 0 0,1 1 0,-1-1 0,0 0 0,0 0 0,0 0 0,0 0 0,1 0 0,-1 0 0,0 0 0,0 0 0,0 0 0,0 0 0,1 0 0,-1 0 0,0 0 0,0 0 0,0 0 0,1 0 1,-1 0-1,0 0 0,0 0 0,0 0 0,1 0 0,-1 0 0,0 0 0,0 0 0,0 0 0,0 0 0,1 0 0,-1 0 0,0 0 0,0-1 0,0 1 0,0 0 0,0 0 0,1 0 0,-1 0 0,0 0 0,0-1 0,0 1 0,0 0 0,0 0 0,0 0 0,0 0 0,1-1 0,0 16-58,-7 36-7,3-22 109,0 33 0,3-55-17,0 1 0,1-1-1,0 0 1,0 1 0,1-1-1,-1 0 1,2 0 0,-1 0-1,6 11 1,-7-17-52,0 0 0,0 0 0,-1 1 0,1-1 0,0 0 0,0 0 0,0 0 0,0 0 0,1 0-1,-1 0 1,0-1 0,0 1 0,0 0 0,1-1 0,-1 1 0,0-1 0,1 1 0,-1-1 0,0 1 0,1-1 0,-1 0 0,1 0 0,-1 0 0,1 0 0,-1 0-1,2 0 1,0 0-28,0-1-1,-1 0 0,1 0 0,0 0 0,-1 0 0,1 0 1,-1 0-1,1 0 0,-1-1 0,0 0 0,1 1 1,2-4-1,10-13-273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20444,'2'7'359,"0"0"0,-1 1-1,0-1 1,-1 1-1,0 11 1,0 4-105,4 134 1033,15 191-204,-19-347-1069,0 0 0,0 1-1,0-1 1,0 0 0,1 0-1,-1 0 1,0 0 0,0 0 0,1 0-1,-1 0 1,1 0 0,-1 0-1,1 0 1,-1 0 0,1 0 0,0 1-1,0-3-1,-1 1-1,1 0 1,-1 0-1,0-1 1,1 1-1,-1 0 0,1 0 1,-1-1-1,0 1 1,1 0-1,-1-1 1,0 1-1,0-1 1,1 1-1,-1 0 0,0-1 1,0 1-1,1-1 1,-1 1-1,0-1 1,0 1-1,0-1 1,0 0-1,11-43 240,7-79 43,-14 80-287,2 1-1,2 0 1,26-78-1,-32 115-44,0 0 1,0 0-1,1 0 0,0 0 1,0 0-1,0 1 0,1 0 1,-1-1-1,1 1 0,7-6 1,-9 9 1,1-1 1,0 1 0,-1-1-1,1 1 1,0 0 0,0 0-1,0 0 1,0 0 0,0 1-1,0-1 1,0 1 0,0 0-1,0 0 1,0 0 0,0 0-1,0 0 1,0 0 0,0 1-1,0 0 1,4 1 0,5 3-123,0-1 0,0 2 1,-1 0-1,20 13 0,-25-14 108,1 0 0,-1 0 0,-1 0-1,1 1 1,-1 0 0,0 0 0,0 0 0,8 13-1,-13-17 67,1 0 0,0 0 0,-1 0 0,1 0 0,-1 0 0,1 0-1,-1 0 1,0 0 0,0 0 0,0 0 0,0 0 0,0 0 0,0 0-1,-1 0 1,1 0 0,-1 0 0,1-1 0,-1 1 0,0 0 0,0 0-1,1 0 1,-1-1 0,-1 1 0,1 0 0,0-1 0,0 1 0,-1-1-1,1 1 1,0-1 0,-1 0 0,0 1 0,1-1 0,-1 0 0,-2 1-1,-7 4 97,1 0-1,-1-1 0,0-1 1,-16 5-1,26-8-100,-40 10 0,0-1-1,-1-2 0,-60 4 1,92-10-1929,15 1 1184,16 3 155,-21-5 536,23 4-762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17100,'1'-5'309,"0"1"1,0-1 0,0 0 0,0 0-1,1 0 1,0 1 0,0-1 0,0 1-1,1-1 1,-1 1 0,1 0-1,0 0 1,0 0 0,5-4 0,1-1 170,-1 0 1,2 1-1,-1 1 0,19-12 1,-27 18-460,0 0 0,1 1 1,-1-1-1,1 0 0,-1 0 1,1 1-1,-1-1 0,1 1 1,-1-1-1,1 1 0,-1-1 0,1 1 1,0 0-1,-1 0 0,1 0 1,0 0-1,-1 0 0,1 0 1,-1 1-1,1-1 0,0 0 1,1 1-1,-2 1-19,0-1 0,1 0 1,-1 1-1,0-1 0,0 0 1,0 1-1,0 0 0,0-1 1,0 1-1,-1-1 0,1 1 1,0 0-1,-1 0 0,1-1 0,-1 1 1,0 0-1,0 0 0,1 0 1,-2 3-1,-1 59 9,0-44 69,1 34 0,1-48-56,1-1 1,0 0 0,0 1 0,0-1 0,0 0 0,1 0 0,0 0 0,0 0 0,1 0 0,-1-1-1,4 6 1,-4-8-7,0 0 0,0 0 0,0 0 0,0-1 0,0 1 0,0-1 0,0 1 0,0-1 0,1 0 0,-1 0 0,0 0 0,1 0 0,-1 0 0,1-1 0,-1 1 0,1-1 0,0 1 0,-1-1 0,1 0 0,-1 0 0,1 0 0,0 0 0,-1-1 0,1 1 0,-1-1 0,1 0 0,4-1-1,1-1 24,0 0 0,-1-1 0,1 0 0,-1 0 0,1-1 0,-1 0 0,8-8 0,-2 1 48,-2-1-1,0 0 0,0 0 1,-1-1-1,16-30 1,-21 35-30,-1-1 0,0 0 0,0 0-1,-1 0 1,0 0 0,-1 0 0,0 0 0,-1-1 0,0 1 0,0-21 0,-1 29-43,-1-1 1,1 0-1,-1 1 0,1-1 1,-1 0-1,0 1 0,0-1 1,0 1-1,0-1 0,-1 1 1,1-1-1,-1 1 0,1 0 1,-1 0-1,0 0 0,0 0 1,0 0-1,0 0 0,0 0 1,0 1-1,-3-3 0,3 4-23,0-1 0,0 1 0,1-1 0,-1 1 0,0 0 0,0 0 0,0-1 0,0 1 0,0 1 0,0-1-1,0 0 1,0 0 0,0 1 0,0-1 0,0 1 0,1 0 0,-1-1 0,0 1 0,0 0 0,1 0 0,-1 0 0,0 0-1,1 0 1,-1 1 0,1-1 0,0 0 0,-1 1 0,1-1 0,-2 4 0,0-1-143,0 0 0,0 1 0,0 0 0,0-1 0,1 1 0,0 0 0,-2 10 1,3-12-15,0 0 0,0 0 0,1 0 0,0 0 0,-1 0-1,1 0 1,0 0 0,1 0 0,-1 0 0,0 0 0,1 0 0,0 0 0,0 0 0,0 0 0,1 3 0,-2-5 132,1-1-1,-1 1 1,0-1-1,1 0 1,-1 1-1,0-1 0,1 1 1,-1-1-1,1 1 1,-1-1-1,1 0 1,-1 1-1,1-1 0,-1 0 1,1 0-1,-1 1 1,1-1-1,0 0 1,14-2-727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15371,'0'19'962,"1"121"4403,0 0-3397,-1-127-1820,0-7-65,-1 0-1,1 0 0,1 1 1,-1-1-1,1 0 0,0 0 0,1 0 1,-1 0-1,5 8 0,-6-14-72,0 1 0,0-1-1,0 0 1,0 0-1,0 0 1,1 1 0,-1-1-1,0 0 1,0 0 0,0 0-1,1 0 1,-1 0 0,0 1-1,0-1 1,1 0-1,-1 0 1,0 0 0,0 0-1,0 0 1,1 0 0,-1 0-1,0 0 1,0 0-1,1 0 1,-1 0 0,0 0-1,0 0 1,1 0 0,-1 0-1,0 0 1,0 0 0,1 0-1,-1 0 1,0 0-1,0-1 1,1 1 0,-1 0-1,0 0 1,10-11 191,4-14-3,-14 25-193,14-33 213,-2-1 0,10-41 0,9-27 3,-31 101-221,0 0 0,0 0-1,1 0 1,-1 0 0,0 0-1,1 0 1,-1 0 0,1 0-1,-1 0 1,1 0 0,0 1-1,-1-1 1,1 0 0,0 0-1,-1 1 1,1-1 0,1 0-1,-1 1 0,-1 0 0,1 0 0,-1 0 1,0 0-1,1 0 0,-1 1 0,1-1 0,-1 0 0,0 0 0,1 0 0,-1 1 0,0-1 0,1 0 0,-1 1 0,0-1 0,1 0 0,-1 1 0,0-1 0,0 0 0,1 1 0,-1-1 0,0 0 1,0 1-1,0-1 0,0 1 0,0-1 0,1 1 0,10 43-66,-9-33 53,-1-6 8,4 16-49,14 41 0,-19-61 53,1 0 1,-1 0-1,0 0 1,1 0-1,-1 0 1,1 0-1,-1 0 1,1-1-1,-1 1 1,1 0-1,0 0 1,-1-1-1,1 1 1,0 0-1,0-1 1,-1 1-1,1 0 1,0-1-1,0 0 1,0 1-1,0-1 1,0 1-1,0-1 1,0 0-1,0 1 1,0-1-1,0 0 1,0 0-1,0 0 1,0 0-1,0 0 1,0 0-1,0 0 1,0 0-1,-1 0 1,1-1-1,0 1 1,0 0-1,0-1 1,0 1-1,0-1 1,0 1-1,0-1 1,0 1-1,0-2 1,6-2-23,0-2 0,-1 1 0,0-1 0,8-10 0,-7 9-8,2-3 6,1-2-57,1 0 1,1 0-1,0 1 1,1 1-1,19-13 0,-29 22 62,0-1 1,0 1-1,0-1 0,0 1 0,0 0 0,0 0 0,1 0 0,-1 0 0,0 1 0,1 0 0,-1-1 1,0 1-1,1 0 0,-1 1 0,0-1 0,1 1 0,-1-1 0,0 1 0,1 0 0,-1 0 0,0 0 1,0 1-1,0-1 0,0 1 0,0 0 0,0-1 0,-1 1 0,1 1 0,0-1 0,-1 0 0,0 1 1,4 3-1,3 6-20,0 1-1,-1 0 1,-1 1 0,1-1 0,7 26 0,10 17 232,-24-55-171,-1 0 0,1 0 0,0 1 0,-1-1 0,1 0 0,0 0 0,0 0 0,0 0 0,0 0 1,0 0-1,0 0 0,0 0 0,0 0 0,0 0 0,0-1 0,0 1 0,1 0 0,-1-1 0,0 1 0,2 0 1,-2-1-5,0 0 0,0-1 0,0 1 0,0 0 1,0 0-1,0 0 0,0-1 0,0 1 0,0-1 1,0 1-1,0-1 0,0 1 0,0-1 0,0 1 1,-1-1-1,1 0 0,0 0 0,0 1 0,-1-1 1,2-1-1,1-3-40,0 1 0,0-1 0,0 0-1,-1-1 1,0 1 0,1 0 0,-2-1 0,2-5 0,-1-5-9,0 1 0,-2 0 1,0 0-1,0 0 0,-1 0 0,-1 0 0,-1 0 1,0 0-1,-8-21 0,-9-12-226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15075,'1'12'1329,"5"1"-1273,7-1-401,4-1 1218,15-1-729,5-3-160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92 259 18372,'-10'9'606,"1"1"1,0 0-1,1 0 0,0 1 0,1 0 1,0 1-1,-9 21 0,13-24-440,-1-1 0,2 0 0,-1 1 0,1 0 0,1 0 0,-1 0 0,2 0 0,-1-1 0,1 1 0,0 0 0,1 0 0,2 12 0,-3-20-150,1 0 0,-1 0 0,0 0 0,0 0 0,1 0 0,-1 0 0,1 0 0,-1 0 0,1 0 0,-1 0 0,1 0 0,-1 0 0,1 0 0,0-1-1,-1 1 1,1 0 0,0 0 0,0-1 0,1 2 0,-1-2-7,0 0 0,-1 0 1,1 0-1,0 0 0,0 0 0,0 0 0,-1 0 0,1 0 0,0 0 0,0 0 0,-1 0 0,1 0 0,0-1 0,0 1 0,-1 0 1,1-1-1,0 1 0,-1 0 0,2-2 0,2-1 7,0 0 0,-1-1 0,1 1 0,-1-1 0,0 0 0,0 0 0,2-4 1,11-22-66,-1-1 0,-2 0 0,18-62 0,-24 72-186,-7 21 228,0-1-1,0 1 1,0 0 0,0 0 0,0 0 0,0 0-1,0 0 1,0 0 0,0 0 0,0 0 0,0 0-1,0-1 1,0 1 0,0 0 0,0 0 0,0 0-1,0 0 1,0 0 0,0 0 0,0 0-1,0 0 1,0 0 0,0 0 0,1 0 0,-1 0-1,0 0 1,0-1 0,0 1 0,0 0 0,0 0-1,0 0 1,0 0 0,0 0 0,0 0 0,0 0-1,1 0 1,-1 0 0,0 0 0,0 0 0,0 0-1,0 0 1,0 0 0,0 0 0,0 0 0,0 0-1,0 0 1,1 0 0,-1 0 0,0 0 0,0 0-1,0 0 1,0 0 0,0 1 0,0-1 0,0 0-1,0 0 1,0 0 0,0 0 0,0 0 0,1 0-1,2 9-183,0 10 2,-1 15-96,-1-13 180,1 0-1,7 35 0,-9-55 115,0 0-1,1 1 0,-1-1 1,0 0-1,1 1 0,-1-1 1,1 0-1,0 0 1,-1 1-1,1-1 0,0 0 1,0 0-1,0 0 1,0 0-1,0 0 0,0 0 1,2 1-1,-2-2 3,0 0-1,0 0 1,0 0-1,0 0 1,0 0 0,0 0-1,0 0 1,0 0-1,0 0 1,0-1-1,-1 1 1,1 0 0,0-1-1,0 1 1,0-1-1,0 1 1,0-1-1,-1 1 1,1-1-1,0 1 1,0-1 0,-1 0-1,1 0 1,0 1-1,-1-1 1,1 0-1,-1 0 1,1-1 0,9-11 89,-2-1 0,0 0 0,-1 0 0,7-17 1,20-66 345,-31 86-395,46-170 561,-35 122-394,-24 114-192,2 1 1,0 73-1,8-128-22,-3 127 252,4-107-187,1 0 1,0 0 0,2 0 0,6 21 0,-9-38-44,0 0 1,1-1-1,-1 1 0,1 0 0,0 0 0,1-1 1,3 6-1,-5-8-18,-1 0 0,1-1-1,0 1 1,0 0 0,-1-1 0,1 1 0,0-1 0,0 1 0,0-1 0,-1 0-1,1 1 1,0-1 0,0 0 0,0 1 0,0-1 0,0 0 0,0 0-1,0 0 1,0 0 0,0 0 0,0 0 0,0 0 0,0 0 0,0 0 0,0 0-1,-1-1 1,1 1 0,0 0 0,0-1 0,0 1 0,0 0 0,0-1-1,-1 1 1,1-1 0,0 0 0,0 1 0,-1-1 0,1 0 0,0 1 0,-1-1-1,2-1 1,4-5 17,0-2-1,0 1 1,0-1-1,-1 0 1,0 0-1,-1 0 1,0 0-1,3-14 1,20-85 98,-25 99-111,1-17 14,-2 20-35,-1-1 0,1 1 0,1 0 0,-1 0 0,1 0 1,0 0-1,5-11 0,-7 17 7,0 0 0,1-1 0,-1 1 0,0 0 0,0 0 0,1 0-1,-1 0 1,0 0 0,0 0 0,1 0 0,-1 0 0,0 0 0,1 0 0,-1 0 0,0 0 0,0 0 0,1 0 0,-1 0 0,0 0 0,1 0-1,-1 0 1,0 0 0,0 0 0,1 0 0,-1 1 0,0-1 0,0 0 0,1 0 0,-1 0 0,0 0 0,0 1 0,1-1 0,-1 0 0,0 0-1,0 1 1,0-1 0,0 0 0,1 0 0,-1 1 0,0-1 0,0 0 0,0 0 0,0 1 0,10 15-38,-8-13 27,1 1 2,-1 0 0,1-1-1,0 1 1,1 0 0,-1-1 0,1 0 0,-1 0 0,1 0-1,0 0 1,0-1 0,0 1 0,6 2 0,-7-5 10,-1 1 0,1 0 0,0-1 0,-1 1 0,1-1 0,0 0 0,0 0 0,0 0 0,-1 0 0,1 0 0,0-1 1,0 1-1,-1-1 0,1 0 0,0 0 0,-1 0 0,1 0 0,-1 0 0,1 0 0,-1-1 0,0 1 0,3-3 0,3-2 11,-2 0 0,1 0 0,-1 0 0,1-1 0,-2 0 0,1 0 0,-1-1 0,0 0 0,-1 1-1,0-1 1,0-1 0,0 1 0,-1-1 0,-1 1 0,3-15 0,-6 12 60,-5 15 9,-6 19 21,6-7-62,2 0 0,0 0 0,0 0 0,2 1 0,0-1 0,1 22 0,1-26-26,0 1 0,1-1-1,1 1 1,0-1-1,1 0 1,0 1 0,1-1-1,10 21 1,-11-28-141,0 0 0,1-1-1,0 1 1,0-1 0,0 1 0,0-1 0,1-1-1,-1 1 1,1 0 0,0-1 0,6 3-1,20 15-737,-18-11 416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20364,'-2'0'177,"0"-1"-1,0 0 1,0 1-1,0 0 1,0-1-1,0 1 1,0 0-1,0 0 1,0 0-1,0 0 1,0 0 0,0 1-1,0-1 1,0 1-1,0-1 1,0 1-1,1 0 1,-1 0-1,0-1 1,0 1-1,-3 3 1,-4 2 68,0 1 1,-14 14 0,14-12-46,-17 17-137,1 0 0,2 2-1,-25 38 1,45-62-62,1-1 0,0 1 0,0-1 0,0 1 0,1 0 0,-1 0 0,-1 6 0,3-10-1,0 1-1,0-1 1,0 1-1,0-1 1,0 1-1,0-1 0,0 1 1,0 0-1,0-1 1,0 1-1,1-1 0,-1 1 1,0-1-1,0 1 1,1-1-1,-1 1 0,0-1 1,0 1-1,1-1 1,-1 1-1,0-1 1,2 1-1,-1 0-1,0-1-1,0 1 1,1-1-1,-1 1 1,0-1-1,0 1 1,1-1 0,-1 0-1,0 0 1,1 0-1,-1 0 1,0 0 0,1 0-1,0 0 1,28-3-56,-13 1 4,1 0 1,-1 1-1,0 1 0,28 4 0,-41-4 44,0 1 0,0 0-1,-1 0 1,1 0 0,0 0 0,-1 1 0,1 0-1,-1 0 1,1-1 0,-1 2 0,0-1 0,0 0-1,0 1 1,0 0 0,0-1 0,-1 1 0,1 0-1,-1 0 1,0 1 0,1-1 0,-2 0-1,1 1 1,0-1 0,-1 1 0,3 7 0,-3-4 45,0 0 1,-1 0-1,1 0 1,-1 0-1,-1 1 1,1-1-1,-1 0 1,-1 0-1,1 0 1,-1 0-1,0-1 1,-1 1-1,1 0 1,-1-1 0,-1 1-1,1-1 1,-1 0-1,0 0 1,-8 8-1,3-4 83,0 0-1,-1 0 0,0-1 1,0 0-1,-1-1 0,0 0 1,-1-1-1,0 0 1,-16 7-1,23-12-181,2-1-87,1 0 1,-1 0-1,0 0 1,1 0 0,-1 0-1,0 0 1,0-1 0,0 1-1,0-1 1,0 0 0,1 0-1,-5 0 1,7 0 136,-1 0 1,1 0-1,0 0 1,0 0-1,0-1 1,-1 1-1,1 0 1,0 0-1,0 0 1,0 0-1,0 0 0,-1 0 1,1 0-1,0-1 1,0 1-1,0 0 1,0 0-1,0 0 1,0 0-1,0-1 1,-1 1-1,1 0 1,0 0-1,0 0 0,0 0 1,0-1-1,0 1 1,0 0-1,0 0 1,0 0-1,0-1 1,0 1-1,0 0 1,0 0-1,0 0 1,0-1-1,0 1 0,0 0 1,0-1-1,6-7-277,-3 5 161,11-17-506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16011,'2'2'123,"0"-1"-1,-1 1 0,1 0 0,0-1 1,-1 1-1,1 0 0,-1 0 0,1 0 0,-1 0 1,0 0-1,0 1 0,0-1 0,0 0 1,-1 0-1,2 5 0,4 43 484,-4-22 4,13 67 1105,34 117 1,-49-209-1648,1 0-1,0 0 1,0-1 0,0 1-1,0 0 1,0 0 0,1-1-1,-1 1 1,1-1 0,0 1-1,2 2 1,-3-5-44,0 1 0,-1-1 1,1 0-1,-1 1 0,1-1 0,-1 0 1,1 0-1,0 0 0,-1 1 0,1-1 1,0 0-1,-1 0 0,1 0 1,0 0-1,-1 0 0,1 0 0,0 0 1,-1 0-1,1 0 0,0-1 0,1 1 19,0-1 0,0 0 0,-1 0 0,1 0 0,0 0 0,-1 0 0,1 0 0,-1-1 0,3-2 0,6-7 62,-1-2 0,9-13-1,18-24-184,-33 46 44,0 0 1,1 1-1,-1-1 0,1 1 0,0 0 0,0 0 1,0 0-1,0 1 0,7-3 0,-10 4 25,-1 1 0,1 0 0,0 0 0,-1 0 0,1 0 0,0 0 0,0 0 0,-1 0 0,1 0 0,0 0 0,-1 0 0,1 0 0,0 1 0,-1-1 0,1 0 0,0 0 0,-1 1 0,1-1 0,0 0 0,-1 1 0,1-1 0,-1 1 0,1-1 0,-1 1 0,1-1 0,-1 1 0,1-1 0,-1 1 0,1-1 0,-1 1 0,0 0 0,1-1 0,-1 1 0,0 0 0,1-1-1,-1 1 1,0 0 0,0-1 0,0 2 0,5 31-151,-5-32 157,1 12 32,-2 1 0,-3 21-1,2-19 185,4-10 349,5-10-215,11-14 1,-14 14-241,12-12 11,2 1 0,30-20 1,-28 21-473,-18 13 259,-1 0-1,1 0 1,-1 0-1,1 0 1,-1 0-1,0-1 1,0 1 0,1-1-1,-1 1 1,0-1-1,0 1 1,0-1-1,-1 1 1,1-1-1,1-2 1,-2 2 54,0 1 1,0 0-1,0-1 1,-1 1-1,1 0 1,0-1-1,0 1 0,-1 0 1,1-1-1,-1 1 1,1 0-1,-1 0 1,0-1-1,1 1 1,-1 0-1,0 0 1,0 0-1,0 0 1,0 0-1,0 0 1,-1-1-1,-19-15-554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17396,'-10'4'1448,"11"0"-1072,6-1-176,15 0 608,5-2-376,9 1-912,3-2-1664,5-3 1864,1 0-264,0-1-240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27 230 16548,'-10'52'2090,"5"-30"-1326,1 0-1,1 0 1,-1 34 0,4-55-738,0 1 0,0-1 0,0 0 0,0 0 0,0 0 0,0 0 0,0 0 0,1 0 0,-1 0 0,0 0 0,0 0 0,1 0 0,-1 0 0,1 0 0,-1 0 0,1 0 0,0 0 0,-1 0 0,1 0 0,0-1 0,-1 1 0,1 0 0,0 0 0,1 0 0,0 0-17,-1-1 0,0-1-1,0 1 1,0 0 0,0 0 0,0 0 0,0 0 0,0-1-1,0 1 1,0-1 0,0 1 0,0-1 0,0 1 0,0-1 0,0 1-1,0-1 1,-1 0 0,1 1 0,0-1 0,0 0 0,-1 0-1,1 0 1,0 0 0,-1 1 0,2-3 0,8-13-122,-1 0 1,0-1-1,-1 0 0,8-27 1,15-28-883,-31 71 955,1 0 0,-1-1 0,1 1 0,-1 0 0,1 0 0,0 0-1,-1 0 1,1 0 0,0 0 0,0 1 0,0-1 0,0 0 0,-1 0 0,1 1 0,2-2 0,-2 2 22,-1 0 0,1 0 0,-1 0 0,1 0 0,-1 0 0,0 0 0,1 0 0,-1 1 0,1-1 0,-1 0 0,0 0 0,1 0 0,-1 1 0,0-1 0,1 0 0,-1 0 0,0 1 0,0-1 0,1 0 1,-1 1-1,0-1 0,0 0 0,1 1 0,-1-1 0,0 1 0,0-1 0,0 0 0,0 1 0,1 0 0,1 6-98,0 1 0,0 0 0,1 12 0,-2-11 189,13 157 1769,-13-165-1800,-1 0 1,0 1 0,0-1-1,0 0 1,0 0-1,1 1 1,-1-1 0,1 0-1,-1 0 1,1 0-1,-1 0 1,1 0 0,0 1-1,-1-1 1,1 0-1,0-1 1,0 1 0,0 0-1,1 1 1,-1-2-20,0 1 0,0-1 0,0 0 0,0 0 0,0 0 0,0-1 0,0 1 0,0 0 0,0 0 0,0 0 0,0-1 0,0 1 0,-1 0 0,1-1 0,0 1 0,0-1 0,0 1 0,0-1 0,-1 1 0,1-1 0,0 0 0,-1 1 0,1-1 0,0 0 0,0-1 0,24-30-47,-21 26-45,0 0 0,0 1 0,1-1 0,0 1 0,0-1 0,0 2 0,0-1 0,11-6 0,-16 11 66,1-1 0,-1 1-1,1 0 1,-1 0-1,1 0 1,-1 0 0,1-1-1,-1 1 1,1 0-1,-1 0 1,1 0-1,0 0 1,-1 0 0,1 1-1,-1-1 1,1 0-1,-1 0 1,1 0 0,-1 0-1,1 0 1,-1 1-1,1-1 1,-1 0 0,1 1-1,-1-1 1,0 0-1,1 1 1,-1-1 0,1 0-1,-1 1 1,0-1-1,1 1 1,-1-1 0,0 0-1,1 1 1,-1-1-1,0 1 1,0-1-1,0 1 1,0-1 0,1 2-1,4 23 106,-5-24-90,4 63 737,-3 0 0,-9 79-1,0-5 387,8-131-1088,-1 32 355,3-32-154,1-23-41,22-170 372,3-19-126,-18 146-310,3 0 0,3 1-1,2 1 1,27-57 0,-38 101-115,0 0 1,0 0 0,1 1-1,11-12 1,-17 21-34,1 0-1,0 0 1,0 0 0,0 0-1,0 1 1,0-1-1,0 1 1,1 0 0,-1 0-1,1 0 1,0 0 0,0 1-1,-1 0 1,1-1 0,0 1-1,0 1 1,0-1-1,8 0 1,-10 1-4,-1 0 1,1 0-1,-1 1 1,1-1-1,-1 0 1,1 1-1,-1-1 0,1 1 1,-1 0-1,0 0 1,1-1-1,-1 1 1,0 0-1,0 0 0,1 0 1,-1 0-1,0 0 1,0 0-1,0 1 1,1 1-1,0 0-8,-1 0 1,1 0-1,-1 0 0,0 1 1,0-1-1,0 0 0,0 1 1,0 6-1,-1 2-9,0 0 1,0 0 0,-2 1-1,-2 13 1,0-10 18,-2 15-7,6-30 10,0 0 0,0 0 0,0 0 0,0 0 0,0 0 0,0 0 0,1 0 0,-1 0 0,0 0 0,1 0 0,-1-1 0,1 1 0,-1 0 0,1 0 0,0 0 0,-1 0 0,1-1 0,0 1 0,-1 0 0,1 0 1,0-1-1,0 1 0,0-1 0,0 1 0,-1-1 0,3 1 0,17 8-169,0 1 0,0 0 0,34 26 1,-49-32 159,1 1 1,-1-1 0,0 2-1,0-1 1,0 0-1,-1 1 1,0 0 0,0 0-1,0 1 1,-1-1-1,0 0 1,0 1 0,-1 0-1,0 0 1,0 0-1,1 8 1,-3-10 47,0-1 0,0 1 0,0-1-1,0 0 1,-1 1 0,0-1 0,0 1 0,0-1 0,-1 0 0,1 0-1,-1 0 1,0 0 0,0 0 0,-1 0 0,1 0 0,-1-1 0,1 1-1,-1-1 1,0 1 0,-1-1 0,1 0 0,-1-1 0,1 1 0,-1 0-1,0-1 1,0 0 0,0 0 0,0 0 0,-4 1 0,2-1-97,1 0 1,-1 0-1,0 0 1,0-1-1,0 0 1,0 0-1,0 0 1,0-1-1,0 0 1,0 0 0,0-1-1,0 1 1,0-1-1,0-1 1,1 1-1,-1-1 1,0 0-1,1 0 1,-1-1-1,1 1 1,-7-5-1,10 5-32,0 0 1,0 0-1,0-1 0,0 1 0,0 0 0,0-1 1,1 1-1,-1-1 0,1 1 0,0-1 0,0 0 1,0 1-1,0-1 0,0 0 0,0 0 0,1 0 0,-1 0 1,1 0-1,0 0 0,0 0 0,0 0 0,0 0 1,1 0-1,-1 0 0,2-4 0,15-23-786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16219,'1'2'268,"1"0"0,0 0 0,0 0 0,0 0 0,0-1 0,0 1-1,0 0 1,0-1 0,1 0 0,3 3 0,-4-4-157,-1 0 0,0 0 1,1 0-1,-1 0 0,0 0 0,1-1 0,-1 1 1,0 0-1,1-1 0,-1 1 0,0-1 1,1 1-1,-1-1 0,0 0 0,0 1 1,0-1-1,0 0 0,0 0 0,1 0 0,-2 0 1,1 0-1,0 0 0,1-1 0,12-14 406,-1-1-1,0 0 0,-2-1 1,13-24-1,-19 24-171,-5 18-331,0 0 0,0-1 0,0 1 0,-1 0 0,1 0 0,0 0 1,0-1-1,0 1 0,0 0 0,0 0 0,0 0 0,-1 0 0,1-1 0,0 1 0,0 0 0,0 0 0,-1 0 0,1 0 1,0 0-1,0 0 0,0 0 0,-1-1 0,1 1 0,0 0 0,0 0 0,-1 0 0,1 0 0,0 0 0,0 0 0,0 0 1,-1 0-1,1 0 0,0 0 0,0 0 0,-1 0 0,1 1 0,0-1 0,0 0 0,-3 1 56,0 0 0,0 0 0,1 1 0,-1-1 0,0 1 0,1 0 0,0 0 0,-1 0 0,-2 3 0,-3 4 63,0 0 0,0 1 0,1 0 0,1 1 1,0 0-1,0 0 0,-6 17 0,10-23-96,1 0 1,-1 1 0,1-1-1,1 1 1,-1-1-1,1 1 1,-1 0-1,2 7 1,0-10-26,-1 1 0,1-1-1,0 0 1,0 0 0,0 0 0,0 0 0,1 0 0,-1 0-1,1 0 1,0 0 0,0-1 0,0 1 0,0-1 0,0 1-1,4 2 1,-4-4-68,0 1-1,1 0 1,-1-1-1,0 1 1,1-1-1,0 0 1,-1 0-1,1 0 1,0 0-1,-1-1 1,1 1-1,0-1 1,0 1-1,0-1 1,0 0-1,-1 0 1,1 0-1,0 0 1,4-2-1,3 0-47,-1-1 0,0 0 0,0-1 0,15-9 1,19-11-246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 16532,'-10'1'387,"0"0"0,0 1 0,0 0 1,0 0-1,1 1 0,-1 0 0,1 1 1,0 0-1,0 1 0,0 0 0,0 0 1,1 1-1,-10 8 0,14-10-352,0 0 0,-1 1 0,2-1 0,-1 1 0,1 0-1,-1 0 1,1 1 0,1-1 0,-1 1 0,1-1 0,0 1 0,0 0 0,0 0-1,1 0 1,0 0 0,0 0 0,1 0 0,0 0 0,0 0 0,0 0 0,1 0-1,0 0 1,1 7 0,0-8-21,-1 0-1,0 0 1,1 0-1,0-1 1,0 1 0,1 0-1,-1-1 1,1 0-1,0 0 1,0 0-1,0 0 1,1 0 0,0 0-1,7 5 1,-9-7 15,1-1 1,0 1 0,0-1-1,0 0 1,0 1 0,0-1 0,0-1-1,0 1 1,0 0 0,0-1-1,1 0 1,-1 0 0,0 0-1,0 0 1,0 0 0,0 0-1,1-1 1,-1 0 0,0 1-1,0-1 1,0-1 0,0 1-1,0 0 1,4-3 0,2-2 98,1-1 1,-1 0-1,-1 0 1,1-1-1,-1 0 1,-1 0-1,1-1 1,-1 0-1,-1 0 0,0-1 1,6-11-1,-6 7 91,1 0-1,-2-1 0,0 1 0,0-1 0,-2 0 1,0-1-1,2-23 0,-5 34-153,0 1 0,0-1-1,0 0 1,-1 1 0,1-1 0,-1 1-1,-1-1 1,1 1 0,-1-1 0,1 1-1,-1 0 1,0-1 0,-4-4 0,5 7-49,-1 1 0,1-1 1,-1 1-1,1-1 1,-1 1-1,0-1 1,0 1-1,1 0 1,-1 0-1,0 0 0,0 0 1,0 0-1,0 0 1,-1 1-1,1-1 1,0 1-1,0-1 1,0 1-1,0 0 0,0 0 1,-1 0-1,1 0 1,0 0-1,0 1 1,0-1-1,0 0 1,-1 1-1,1 0 1,0 0-1,-3 1 0,0 1-69,0 0 0,0 0 0,1 1 0,-1-1 0,1 1-1,0 0 1,0 1 0,0-1 0,1 0 0,-1 1-1,1 0 1,-5 10 0,7-11-77,-1-1 0,1 1 0,-1 0-1,1 0 1,0 0 0,1 0 0,-1 0 0,0 8 0,1-10 15,1 0-1,-1 0 1,0 0 0,1 0 0,-1-1 0,1 1-1,0 0 1,-1 0 0,1 0 0,0 0 0,0-1-1,0 1 1,0 0 0,1-1 0,-1 1-1,0-1 1,1 1 0,1 1 0,-1-2 76,-1 0 0,1 0 0,-1 0 0,1 0 0,0-1 0,0 1 1,0 0-1,-1-1 0,1 1 0,0-1 0,0 0 0,0 1 0,0-1 0,0 0 0,0 0 0,-1 0 0,1-1 1,0 1-1,0 0 0,2-1 0,0-1-62,0 1-1,0-1 1,1 0 0,-1 0 0,-1 0-1,1-1 1,5-4 0,23-21-671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16179,'-1'2'1734,"-3"7"-1214,1 0-1,-1 1 1,1 0 0,1-1-1,0 1 1,-1 20 0,0-9-17,-8 95 1132,11-102-1478,0 0 0,1 0 0,0 0 1,1 0-1,1-1 0,4 17 0,-6-28-130,0 1-1,0-1 0,0 0 0,0 0 1,0 1-1,0-1 0,0 0 0,1 0 1,-1 0-1,1 0 0,-1-1 0,1 1 1,0 0-1,0-1 0,0 1 1,0-1-1,0 1 0,0-1 0,0 0 1,0 0-1,1 0 0,-1 0 0,0-1 1,1 1-1,-1 0 0,0-1 0,1 0 1,-1 1-1,1-1 0,-1 0 1,1 0-1,-1-1 0,0 1 0,5-1 1,6-3 29,0 0 0,0-1 1,0-1-1,-1 1 1,13-10-1,2 1 0,-22 12-43,0-1 0,0 1 0,0 1 0,0-1 0,1 1 0,-1-1 0,0 2 0,1-1 0,-1 0 0,1 1 0,9 1 0,-11 0-8,-1 0 1,1 0 0,0 0-1,0 1 1,-1-1 0,1 1-1,-1 0 1,0 0-1,1 0 1,-1 1 0,0-1-1,0 1 1,0-1 0,-1 1-1,1 0 1,-1 0 0,3 4-1,1 4 26,0-1 0,-1 1 0,5 12 0,-6-13 36,0 1-1,1-2 0,9 16 1,-14-24-56,1-1 1,-1 1 0,1 0-1,-1-1 1,1 1 0,0 0-1,-1-1 1,1 1 0,0-1-1,0 1 1,-1-1 0,1 1-1,0-1 1,0 0 0,0 1-1,0-1 1,-1 0 0,1 0-1,0 1 1,0-1 0,0 0-1,0 0 1,0 0 0,0 0-1,0 0 1,0 0 0,-1-1-1,1 1 1,0 0 0,0 0-1,0-1 1,0 1 0,0 0-1,-1-1 1,1 1 0,0-1 0,0 1-1,-1-1 1,1 1 0,0-1-1,-1 0 1,1 1 0,0-1-1,-1 0 1,1 1 0,0-3-1,5-4 63,-1 0 0,0-1 0,7-13 0,-8 14-13,5-10 29,17-28 79,-25 42-163,1 1 1,0 0-1,-1 0 1,1 0-1,0 0 1,0 0-1,1 0 1,-1 0-1,0 1 1,1-1-1,-1 1 1,1-1-1,-1 1 1,5-1-1,-5 2-6,0 0 0,-1 0 0,1 0 0,0 0 0,0 1-1,-1-1 1,1 1 0,0-1 0,-1 1 0,1 0 0,-1-1 0,1 1-1,-1 0 1,1 0 0,-1 0 0,0 0 0,1 0 0,-1 1 0,0-1-1,0 0 1,0 0 0,0 1 0,0-1 0,1 4 0,23 43-17,-21-39 11,42 115 31,-46-123-22,1 0 0,-1 0 0,0 0 0,1 0 0,-1-1 0,1 1 0,-1 0 0,1 0 0,-1-1 0,1 1 0,0 0 0,-1-1 1,1 1-1,0 0 0,0-1 0,-1 1 0,3 0 0,-3-1-19,1 0-1,-1 0 1,1 0 0,-1 0 0,0-1 0,1 1 0,-1 0-1,1 0 1,-1 0 0,1 0 0,-1 0 0,0-1 0,1 1 0,-1 0-1,1 0 1,-1-1 0,0 1 0,1 0 0,-1-1 0,0 1-1,1 0 1,-1-1 0,0 1 0,1-1 0,13-34-1467,-12 29 1171,22-56-561,-9 28 293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16147,'-40'35'3777,"30"-27"-3266,0 0 0,1 1 0,0 0 0,0 0 0,-10 15 0,14-14-362,0-1-1,0 1 1,1-1 0,0 1-1,0 0 1,1 1-1,-2 15 1,4-23-136,1 0 1,0 0-1,0 0 1,0-1-1,0 1 1,1 0-1,-1 0 0,1 0 1,-1 0-1,1 0 1,0-1-1,0 1 1,3 4-1,-3-5-7,1 0 0,-1-1 0,1 1 0,0-1 0,-1 1 0,1-1 0,0 0 0,0 1 0,0-1 0,0 0-1,0-1 1,0 1 0,0 0 0,0 0 0,1-1 0,-1 1 0,0-1 0,0 0 0,0 0 0,4 0 0,3 0 0,-1-1 1,0-1-1,1 1 1,-1-1-1,0-1 1,0 0-1,0 0 1,0 0-1,-1-1 1,1 0-1,-1 0 1,0-1-1,0 0 1,8-7-1,-4 1 24,0 0-1,0 0 1,-1-1-1,0 0 1,-1 0-1,14-27 1,-21 37-16,0-3 31,1 0 0,-1 0 0,0 0 1,0 0-1,0 0 0,-1 0 0,0-1 0,1-5 0,-5 17 70,0 1-1,0 1 1,1-1 0,-2 8 0,4-14-114,-1 0 0,1 0 0,0 0 0,0-1 0,0 1 0,0 0 0,0 0 0,0 0 0,0 0 0,0 0 1,0-1-1,1 1 0,-1 0 0,0 0 0,0 0 0,1-1 0,-1 1 0,0 0 0,1 0 0,-1-1 1,1 1-1,-1 0 0,1-1 0,0 1 0,0 0 0,0-1 0,0 1 0,0-1 0,0 0 0,0 0-1,0 0 1,0 0 0,0 0 0,0 0 0,0 0 0,0 0 0,0 0 0,1 0-1,-1 0 1,0-1 0,0 1 0,0-1 0,1 1 0,7-5 1,0 0 0,-1 0 0,12-9 1,-15 10-3,5-3-6,6-4-21,27-15 1,-40 24 15,1 0 1,0 0 0,0 0-1,0 1 1,1 0 0,-1-1-1,0 2 1,0-1 0,1 0-1,-1 1 1,0 0 0,1 0-1,4 1 1,-7-1 6,1 1 0,-1 0 0,0 0 0,0 0 0,0 0 1,0 1-1,0-1 0,0 1 0,-1-1 0,1 1 0,0-1 0,-1 1 0,1 0 1,-1 0-1,0 0 0,0 0 0,1 0 0,-1 0 0,0 0 0,-1 0 0,1 0 1,0 0-1,-1 1 0,1-1 0,0 3 0,0 8-22,1 0-1,-1 0 1,-2 17 0,1-17-100,-1-11 150,-1-6-30,-1-8-30,2-12-32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15867,'-1'3'410,"2"0"-1,-1 1 1,0-1-1,1 0 1,-1 0-1,1 0 0,0 1 1,0-1-1,0 0 1,1 0-1,-1 0 1,1 0-1,-1-1 1,1 1-1,0 0 0,0-1 1,4 5-1,-3-5-232,1 1-1,-1-1 0,1 0 1,-1 0-1,1 0 1,0 0-1,-1-1 0,1 1 1,0-1-1,0 0 1,0 0-1,8 0 0,-7 0-135,1-1 0,0 0-1,0 0 1,0-1-1,0 0 1,-1 0 0,1 0-1,0 0 1,-1-1-1,1 0 1,-1 0 0,0-1-1,1 0 1,-1 0-1,0 0 1,-1 0 0,1-1-1,0 1 1,-1-1-1,4-5 1,-3 2 47,-1 0 0,1-1 0,-2 1 0,1-1 0,-1 0 0,4-14 0,-6 18-51,0 1 0,-1-1 0,1 0 1,-1 1-1,1-1 0,-1 0 0,0 1 1,0-1-1,-1 0 0,1 1 0,-1-1 0,0 1 1,0-1-1,0 1 0,0-1 0,-1 1 0,-3-7 1,5 9-30,-1 0 0,0 0 0,0 0 0,0 0 0,0 0 0,0 0 0,-1 0 0,1 0 0,0 1 0,0-1 1,0 0-1,-1 1 0,1-1 0,0 1 0,-1-1 0,1 1 0,-1-1 0,1 1 0,0 0 0,-1 0 0,1 0 0,-4 0 1,2 1-5,0-1 0,0 1 0,1 0 1,-1 0-1,0 1 0,0-1 1,1 1-1,-1-1 0,0 1 1,-2 2-1,-3 3 9,0 1 0,1-1 0,0 1 0,1 0-1,-8 13 1,8-10 51,1-1 0,0 1-1,1 0 1,0 0-1,1 0 1,0 0 0,1 1-1,0-1 1,1 1 0,0 21-1,1-29-61,1 0 0,-1 0 0,0 1 0,1-1 0,0 0 0,0 0 0,0 0 0,1 0 0,-1 0 0,1 0 0,0 0 0,0-1-1,0 1 1,1-1 0,-1 1 0,1-1 0,0 0 0,0 0 0,0 0 0,0 0 0,0-1 0,1 1 0,-1-1 0,1 0 0,0 0 0,-1 0 0,1 0 0,0-1 0,0 1 0,0-1 0,0 0 0,7 0-1,-7 0-69,1-1 0,0-1 0,-1 1 0,1-1 0,0 1 0,-1-1 0,1-1 0,0 1 0,-1-1 0,0 1 0,1-1 0,-1 0-1,0-1 1,0 1 0,0-1 0,0 0 0,-1 0 0,1 0 0,-1 0 0,5-6 0,18-22-304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 19756,'0'-1'67,"0"1"-1,0 0 1,1-1-1,-1 1 1,0-1-1,0 1 1,0 0-1,0-1 1,0 1 0,0-1-1,0 1 1,0 0-1,0-1 1,0 1-1,0-1 1,0 1-1,0-1 1,0 1-1,0 0 1,0-1-1,0 1 1,0-1-1,-1 1 1,1 0-1,0-1 1,0 1 0,0 0-1,-1-1 1,1 1-1,0 0 1,-1-1-1,1 1 1,0 0-1,-1-1 1,1 1-1,0 0 1,-1 0-1,1 0 1,-1-1-1,-1 1 84,0-1-1,0 1 0,0 0 0,0 0 0,0 0 1,0 1-1,0-1 0,0 0 0,-3 1 0,-5 2 535,0 1-1,-18 8 0,3 2 188,-45 33 1,59-38-800,1 0 1,-1 0-1,2 1 1,-1 0-1,2 1 0,-10 14 1,16-23-88,1 0 1,0 1 0,-1-1-1,1 1 1,0-1 0,0 1 0,0 0-1,1 0 1,-1-1 0,1 1-1,-1 0 1,1 0 0,0-1-1,0 1 1,0 0 0,0 0-1,2 4 1,-1-4-18,0-1-1,0 0 1,0 0-1,1 1 1,-1-1-1,1 0 1,-1-1-1,1 1 1,0 0 0,0 0-1,0-1 1,0 1-1,0-1 1,0 1-1,0-1 1,0 0-1,1 0 1,-1 0-1,4 1 1,30 8-533,69 10 1,16 4-90,-107-20 589,-1 0-1,0 1 0,0 1 1,-1 0-1,1 1 1,17 12-1,-27-16 70,0-1 0,0 0 0,0 1 1,0-1-1,-1 1 0,0 0 0,1 0 0,-1 0 0,0 0 1,0 0-1,-1 1 0,1-1 0,-1 1 0,1-1 0,0 6 1,-2-6 21,1 0 1,-1 0 0,0 0-1,-1 0 1,1 0 0,0 0-1,-1 0 1,0 0 0,0 0-1,0 0 1,0-1 0,0 1-1,0 0 1,-1-1 0,1 1-1,-1-1 1,0 1 0,0-1-1,-3 4 1,-8 6 104,-1-1 0,0 0-1,0-1 1,-1 0 0,0-1 0,-1-1 0,0-1-1,0 0 1,0-1 0,-1-1 0,0 0 0,0-1-1,-1-1 1,-26 1 0,43-4-123,-6 1-96,1-1 0,0 0-1,-1-1 1,-9-1 0,15 2 21,0-1 0,-1 1 0,1-1 0,0 1 0,-1-1 1,1 1-1,0-1 0,0 0 0,-1 1 0,1-1 0,0 0 0,0 0 0,0 0 0,0 0 0,0 0 0,0 0 0,0 0 0,1-1 0,-1 1 0,0 0 0,0 0 0,1-1 0,-1 1 0,1 0 0,-1-1 0,1-2 0,0-1-12,0 0 0,0 0 0,1 0 0,0 1 0,0-1 0,0 0 0,0 0 0,1 0 0,0 1-1,0-1 1,0 1 0,4-5 0,24-35-621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20996,'-2'112'3563,"2"85"-1137,2-163-2223,1 0 0,3-1 0,15 57 0,-20-85-204,1 0 0,-1 0 0,1 0 0,1 0 0,-1 0 1,1 0-1,3 4 0,-5-8-3,-1-1 1,0 0-1,0 0 1,0 0-1,0 0 1,0 0-1,0 0 1,0 0-1,0 1 1,1-1-1,-1 0 1,0 0-1,0 0 1,0 0-1,0 0 1,0 0-1,1 0 1,-1 0-1,0 0 1,0 0-1,0 0 1,0 0-1,0 0 1,1 0-1,-1 0 1,0 0-1,0 0 1,0 0-1,0 0 1,0 0-1,1 0 1,-1 0-1,0 0 1,0 0-1,0 0 1,0 0-1,0 0 1,1-1-1,-1 1 1,0 0-1,0 0 1,0 0-1,0 0 1,0 0-1,0 0 0,0 0 1,0-1-1,0 1 1,1 0-1,-1 0 1,0 0-1,0 0 1,0 0-1,0-1 1,0 1-1,0 0 1,0 0-1,0 0 1,0 0-1,0 0 1,0-1-1,0 1 1,0 0-1,0 0 1,0-13-170,-2-3-21,-2 0 0,1 0 0,-2 0 0,-11-27 0,-35-60-560,39 81 594,-15-28-274,30 53 392,-1 0 1,1 0-1,0-1 1,0 1 0,0-1-1,0 1 1,0-1-1,1 0 1,-1 0 0,1-1-1,-1 1 1,1-1-1,5 2 1,-2-2-162,0 0-1,0 0 1,0 0 0,1-1-1,-1 0 1,12-2 0,6-3-691,0-1 0,-1-1 1,28-12-1,-37 13 425,38-13-1879,94-51 0,-141 66 3089,-12 5-77,-11 7 264,5 0-460,1 1 0,0 0 0,0 1 0,1 0 0,0 1-1,1 0 1,0 1 0,1-1 0,0 1 0,1 1 0,0 0 0,1 0 0,0 0 0,-5 21 0,11-31-381,-1 0-1,1 0 1,-1 0 0,1 1 0,0-1 0,0 0 0,1 0 0,-1 0-1,0 0 1,1 0 0,0 0 0,0 0 0,2 5 0,-2-7-60,0 0 1,0 0 0,-1 0-1,1 0 1,0-1 0,0 1 0,0 0-1,1 0 1,-1-1 0,0 1-1,0-1 1,0 1 0,0-1 0,0 1-1,1-1 1,-1 0 0,0 0-1,0 1 1,1-1 0,-1 0 0,0 0-1,1 0 1,-1 0 0,0-1-1,0 1 1,1 0 0,-1 0 0,0-1-1,0 1 1,0-1 0,1 1-1,-1-1 1,0 0 0,2-1 0,10-5 85,0 0 0,0-2 0,-1 1 0,0-2 0,19-19 0,48-62 233,-63 71-260,13-18 12,-22 26-101,1 1 0,1 0 0,0 1 0,19-17 0,-28 27 2,0 0 0,0-1 0,0 1 0,0 0 0,0 0 0,0 0 0,0 0 0,1 0 0,-1 0 0,0 0 0,0 0-1,0 0 1,0 0 0,0 0 0,0 0 0,1 0 0,-1 0 0,0 0 0,0 0 0,0 0 0,0 0 0,0 0 0,0 0 0,0 0 0,1 0 0,-1 0 0,0 1 0,0-1 0,0 0-1,0 0 1,0 0 0,0 0 0,0 0 0,0 0 0,0 0 0,1 0 0,-1 0 0,0 0 0,0 1 0,0-1 0,0 0 0,0 0 0,0 0 0,0 0 0,0 0 0,0 0 0,0 0-1,0 1 1,0-1 0,0 0 0,0 0 0,0 0 0,0 0 0,0 0 0,0 0 0,0 1 0,0-1 0,0 10-18,0-9 12,-2 33-62,0 55 3,2-80 80,1-1-1,0 0 1,0 0-1,1 0 1,0 0-1,0-1 1,1 1 0,5 10-1,-7-16-3,0-1 1,0 1-1,0 0 0,0-1 1,0 1-1,1 0 0,-1-1 1,1 1-1,-1-1 0,1 0 1,-1 0-1,1 1 0,0-1 1,0 0-1,-1 0 0,1-1 1,0 1-1,0 0 0,0-1 1,0 1-1,3 0 0,-2-1 7,0-1 0,1 1 0,-1 0 0,0-1 0,0 0 0,1 0 0,-1 0 0,0 0 0,0 0 0,0-1 0,0 1 0,3-3 0,7-6 43,0 0 0,0-1 1,-1-1-1,12-14 0,-21 23-51,45-58 65,5-5-179,-53 65 97,1 1 1,-1-1-1,1 0 1,-1 1-1,1-1 1,0 1-1,-1-1 1,1 1-1,0-1 1,-1 1-1,1-1 0,0 1 1,0 0-1,-1-1 1,1 1-1,0 0 1,0 0-1,0 0 1,0-1-1,1 1 1,-1 1 2,-1-1 0,1 0 0,-1 1 0,1-1 0,-1 0 0,1 1 0,-1-1 0,1 1 0,-1-1 0,1 1 0,-1-1 0,0 1 0,1-1 0,-1 1 0,0-1 0,1 1 0,-1-1 1,0 1-1,0 0 0,1 0 0,0 7-14,1-1 0,-1 1-1,0 12 1,-1-10 25,1 0 18,0 0 0,1 0 0,0-1 0,0 1 0,1-1 0,1 1 0,7 16 0,-9-24-7,-1 1 0,1-1 0,-1 0 0,1 1 0,0-1 1,0 0-1,0 0 0,0 0 0,0 0 0,1-1 0,-1 1 1,0-1-1,1 1 0,-1-1 0,1 0 0,0 0 0,-1 0 1,1 0-1,0 0 0,-1 0 0,1-1 0,0 0 0,0 1 1,0-1-1,0 0 0,0-1 0,-1 1 0,1 0 1,0-1-1,0 1 0,3-2 0,5-2 31,-1 0-1,0-1 1,0 0-1,0 0 1,-1-1-1,0 0 1,0-1-1,9-8 1,9-12 67,25-31 0,15-15-160,-65 72 35,-1-1-1,1 1 1,0-1-1,0 1 1,0 0-1,0-1 1,0 1-1,0 0 1,0 0-1,3-1 1,-4 2 4,0 0-1,0 0 1,-1 0 0,1 0 0,0 0-1,0 0 1,-1 0 0,1 0 0,0 1-1,0-1 1,-1 0 0,1 0 0,0 0-1,-1 1 1,1-1 0,0 0 0,-1 1 0,1-1-1,-1 1 1,1-1 0,1 2 0,0 1-10,0 1 0,0 0 0,0-1 0,0 1 0,-1 0 0,1 0 0,-1 0 0,0 0 0,1 6 0,2 10 26,1-1-1,12 32 1,-15-47-56,-1 0 0,1 0 1,0 0-1,0-1 1,0 1-1,1 0 0,-1-1 1,1 0-1,0 1 0,0-1 1,0 0-1,0-1 1,1 1-1,-1 0 0,1-1 1,0 0-1,-1 0 0,1 0 1,5 2-1,-6-4-31,-1 0-1,1 1 1,-1-1 0,1 0-1,-1-1 1,1 1 0,-1 0-1,0-1 1,1 1 0,-1-1-1,1 0 1,-1 0 0,0 0-1,0 0 1,1 0 0,-1 0-1,0 0 1,0-1 0,0 1-1,0-1 1,0 0 0,-1 0-1,4-3 1,9-16-449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20180,'-3'14'410,"0"0"-1,1 0 1,1 0-1,0 1 1,2 22 0,12 72 251,-9-88-410,21 125 259,-18-116-427,1 0 0,23 51 0,-21-62 8,-3-15 57,-3-14 137,-3-16 55,-5-46 0,2 45-144,1-46 1,3 57-222,0 0 1,1 0-1,0 0 1,2 1 0,0 0-1,0 0 1,1 0 0,13-21-1,-16 31-27,1 0-1,0 0 1,0 0 0,0 0-1,1 0 1,-1 1-1,1 0 1,0 0 0,0 1-1,10-6 1,-11 7 2,1 0 0,-1 1 0,1-1 1,0 1-1,0 0 0,0 1 0,0-1 1,0 1-1,-1 0 0,1 0 0,0 0 0,0 1 1,0 0-1,0 0 0,6 2 0,-7-2 46,0 1 0,0 0 1,0 0-1,0 0 0,0 1 0,-1-1 0,1 1 0,-1 0 0,0 0 1,1 0-1,-1 0 0,-1 1 0,1-1 0,0 1 0,-1 0 0,0 0 1,0 0-1,0 0 0,0 0 0,-1 0 0,1 0 0,-1 1 0,0-1 1,0 0-1,-1 1 0,1 4 0,-1 0 87,1 0 1,-1 0-1,-1 0 1,0 0-1,0-1 1,0 1-1,-1 0 0,-1 0 1,1-1-1,-2 1 1,1-1-1,-6 10 0,3-9 40,-1-1-1,0 0 1,0 0-1,0 0 1,-1-1-1,0 0 1,-1-1-1,0 0 1,0 0-1,0-1 1,-16 7-1,18-8-105,0-2 0,0 1 0,0-1 0,-1 0 0,1-1 0,-1 1 0,1-1 0,-1-1 0,0 0 0,1 0-1,-1 0 1,0-1 0,1 0 0,-1-1 0,1 1 0,-14-6 0,19 6-93,1 0-1,-1 1 1,1-1 0,-1 0-1,1 0 1,-1 0 0,1 0 0,-1-1-1,1 1 1,0 0 0,0-1-1,-1 1 1,1 0 0,0-1-1,0 1 1,1-1 0,-1 0-1,0 1 1,0-1 0,1 0-1,-1 1 1,0-4 0,1 2-2,0 0 1,1 1 0,-1-1-1,0 0 1,1 0 0,-1 1-1,1-1 1,0 0 0,0 1-1,0-1 1,0 1 0,1-1-1,-1 1 1,3-4 0,18-21-590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19564,'-2'75'1801,"3"1"1,12 76-1,-11-132-1664,-3-14-99,1 0-1,1 0 1,-1 0-1,1 0 1,0 0-1,1 0 1,-1 0-1,1-1 0,1 1 1,-1-1-1,4 7 1,-6-12-34,0 0 0,0 1 0,0-1 1,1 0-1,-1 0 0,0 0 0,0 0 0,0 0 0,0 1 1,1-1-1,-1 0 0,0 0 0,0 0 0,0 0 1,1 0-1,-1 0 0,0 0 0,0 0 0,0 1 1,1-1-1,-1 0 0,0 0 0,0 0 0,1 0 0,-1 0 1,0 0-1,0 0 0,0 0 0,1-1 0,-1 1 1,0 0-1,0 0 0,1 0 0,-1 0 0,0 0 1,0 0-1,0 0 0,1 0 0,-1-1 0,0 1 0,0 0 1,7-12 89,2-19 12,0-32 94,2-87 0,-10 122-197,0 28-5,-1 0 1,0 0 0,0 0 0,0 0 0,0 0-1,0 0 1,0 0 0,0 0 0,1 0 0,-1 0-1,0 0 1,0 0 0,0 0 0,0 0 0,0 0-1,0 0 1,0 0 0,1 0 0,-1 0 0,0 0-1,0 0 1,0 0 0,0 0 0,0 0 0,0 0-1,1 0 1,-1 0 0,0 0 0,0 0 0,0 0-1,0 0 1,0 0 0,0 0 0,0-1 0,0 1-1,0 0 1,1 0 0,-1 0 0,0 0 0,0 0-1,0 0 1,5 13-12,-3-1 2,15 54-40,-15-59 49,1 1 0,0-1 0,0 0 0,0 0 0,1-1 0,6 9 0,-9-14 3,0 0 1,-1 0-1,1 0 1,0 0-1,0-1 1,0 1-1,0 0 1,0-1-1,0 1 1,0-1-1,0 1 1,0-1-1,0 1 1,0-1 0,0 0-1,0 1 1,0-1-1,0 0 1,0 0-1,0 0 1,1 0-1,-1 0 1,0 0-1,0 0 1,0 0-1,0 0 1,0-1-1,0 1 1,0 0-1,0-1 1,0 1-1,0-1 1,0 1 0,2-2-1,2-2 6,1 0 0,-1 0-1,0-1 1,7-8 0,-7 7-2,19-22 23,-14 15-39,1 0 0,0 1 0,1 1 0,25-20 0,-34 29 3,0 0 1,0 1-1,0-1 0,0 0 1,1 1-1,-1 0 0,1 0 1,-1 0-1,1 0 0,-1 0 1,1 1-1,-1 0 0,1-1 1,0 1-1,-1 1 0,1-1 1,-1 0-1,1 1 0,0 0 1,-1 0-1,1 0 0,-1 0 1,0 0-1,1 1 0,-1 0 1,0-1-1,5 5 0,4 4-21,0 1 0,-1 0-1,-1 1 1,0 0 0,0 1-1,12 21 1,19 24 13,-40-56 18,1 0-1,-1-1 1,1 1 0,-1 0 0,1-1-1,0 1 1,0-1 0,0 1 0,0-1 0,0 0-1,0 0 1,0 0 0,0 0 0,0 0-1,0 0 1,1-1 0,2 1 0,-3-1-8,0 0 0,-1 0-1,1 0 1,0-1 0,0 1 0,-1-1 0,1 1 0,0-1 0,-1 0 0,1 0 0,-1 0 0,1 1 0,-1-2-1,1 1 1,-1 0 0,0 0 0,3-3 0,2-3-157,-1-1 0,0 0-1,0-1 1,0 1 0,-1-1 0,5-16 0,-2 2-679,0-1 1,-2 1-1,-1-1 1,0 0-1,-1-28 1,-4 20-349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13411,'1'12'1080,"5"-1"-1112,5-2-24,5-1 600,7-2-392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88 318 15539,'-8'10'719,"-7"7"751,2 0 1,-21 35-1,32-48-1294,-1 0 0,1 1 1,0-1-1,0 1 0,1 0 1,-1 0-1,1-1 0,0 1 1,1 0-1,-1 0 0,1 0 0,0 0 1,0 0-1,0 0 0,1 0 1,0 0-1,0-1 0,2 8 0,-3-11-140,1 1-1,-1-1 1,1 1 0,0-1-1,0 0 1,0 1-1,0-1 1,0 0-1,0 0 1,0 1-1,0-1 1,0 0-1,0 0 1,0 0-1,1-1 1,-1 1-1,1 0 1,-1 0-1,0-1 1,1 1-1,2 0 1,-2-1-9,1 0 1,-1 1-1,1-2 1,0 1 0,-1 0-1,1 0 1,-1-1-1,1 0 1,-1 1 0,0-1-1,1 0 1,2-1-1,4-3 5,0-1 0,0 0-1,-1 0 1,0-1-1,10-9 1,0-4-43,-2-1 0,28-42 0,-7 7-540,-36 56 530,-1-1 0,0 1 1,0-1-1,1 0 0,-1 1 0,1 0 0,-1-1 1,1 1-1,-1-1 0,1 1 0,-1-1 0,1 1 1,-1 0-1,1-1 0,-1 1 0,1 0 0,-1 0 1,1-1-1,0 1 0,-1 0 0,1 0 0,-1 0 1,1 0-1,0 0 0,-1 0 0,1 0 1,0 0-1,-1 0 0,1 0 0,0 0 0,-1 0 1,1 0-1,-1 0 0,1 1 0,0-1 0,-1 0 1,1 1-1,-1-1 0,1 0 0,-1 1 0,1-1 1,-1 0-1,1 1 0,-1-1 0,1 1 0,-1-1 1,0 1-1,1-1 0,-1 1 0,0-1 0,1 1 1,-1 0-1,0-1 0,0 1 0,1 0 0,3 7-102,0 1-1,-1-1 0,4 11 1,-4-7 6,0-6 47,2 9 77,1-1 0,0 0 0,1-1-1,10 15 1,-15-25 38,0-1-1,0 1 0,0-1 1,1 1-1,-1-1 1,1 0-1,0 0 0,-1 0 1,1 0-1,6 2 1,-7-3-6,0-1 0,0 1 0,0-1 0,0 0 0,0 1 1,0-1-1,0 0 0,0 0 0,0 0 0,0-1 0,0 1 1,0-1-1,0 1 0,0-1 0,0 1 0,0-1 0,0 0 1,0 0-1,2-1 0,3-3 71,0-1 1,0 1-1,-1-1 1,0 0-1,0-1 0,0 1 1,-1-1-1,0 0 1,5-9-1,35-75 556,-42 84-613,18-45 218,-2-2 0,-3 0 0,15-86 0,-28 115-190,-3 25-79,0 0-1,0 0 1,0 0-1,0 0 0,0 1 1,0-1-1,0 0 1,0 0-1,0 0 0,0 0 1,0 0-1,0 0 1,0 0-1,0 0 0,-1 0 1,1 0-1,0 0 0,0 0 1,0 0-1,0 0 1,0 0-1,0 0 0,0 0 1,0 0-1,0 0 1,0 0-1,0 0 0,0 0 1,-1 0-1,1 0 1,0-1-1,0 1 0,0 0 1,0 0-1,0 0 0,0 0 1,-9 42 0,4 14-28,3 70 0,3-99 56,2 0 1,0 0-1,2 0 0,14 45 1,-16-64-15,0-1 0,0 0-1,1 0 1,0 0 0,0 0 0,0-1 0,1 0 0,8 9 0,-12-14-11,1 1 1,-1-1-1,1 0 1,-1 0-1,0 0 1,1 0-1,0 0 1,-1 0 0,1 0-1,-1-1 1,1 1-1,0-1 1,0 1-1,-1-1 1,1 1-1,0-1 1,0 0 0,0 0-1,-1 0 1,1 0-1,0 0 1,0-1-1,0 1 1,-1 0-1,1-1 1,0 1 0,0-1-1,-1 0 1,1 1-1,-1-1 1,1 0-1,0 0 1,-1 0-1,0 0 1,1-1 0,-1 1-1,0 0 1,1 0-1,-1-1 1,0 1-1,1-3 1,4-3 8,-1-1 0,0 0 0,-1 0 0,0 0 0,0 0 0,-1-1 0,0 1 0,0-1 0,1-12 0,1-9-52,0-44 0,-2 61-45,2 12-37,11 21-108,-8-9 182,-4-6 38,1 0 0,-1-1 0,1 0 0,-1 0 0,1 0 0,1 0 0,-1-1 0,0 0 0,1 0 0,-1 0 1,1-1-1,0 0 0,6 2 0,-7-3 19,-1-1 0,1 1 0,-1-1 1,1 0-1,0 0 0,-1 0 0,1-1 1,-1 0-1,1 1 0,-1-2 0,0 1 1,1 0-1,-1-1 0,0 0 0,0 0 1,0 0-1,0 0 0,6-6 0,-5 4 14,0 0 0,0-1 0,0 1 0,0-1 0,-1-1 0,1 1 0,-1-1 0,-1 1 0,1-1 0,-1 0 0,0-1 0,0 1 1,-1 0-1,0-1 0,0 1 0,1-11 0,-3 17-23,1-1 0,-1 1 1,0-1-1,0 1 1,0-1-1,0 1 1,0-1-1,0 0 0,0 1 1,0-1-1,0 1 1,0-1-1,0 1 0,0-1 1,0 1-1,-1-1 1,1 1-1,0-1 1,0 1-1,0-1 0,-1 1 1,1 0-1,0-1 1,-1 1-1,1-1 0,0 1 1,-1 0-1,1-1 1,0 1-1,-1 0 1,1-1-1,-1 1 0,0 0 1,0 0 0,0 0-1,0 1 1,0-1 0,0 1 0,0-1-1,0 0 1,0 1 0,1-1-1,-1 1 1,0 0 0,0-1-1,1 1 1,-2 1 0,-23 30 34,20-22-52,1 1-1,1-1 1,0 1-1,0 0 1,1-1-1,0 1 1,1 0 0,0 0-1,1 0 1,0 1-1,3 16 1,-2-23-35,0 0 0,0-1 0,0 1 0,1-1 1,0 1-1,0-1 0,0 1 0,0-1 0,1 0 0,-1 0 0,1 0 0,6 6 1,-7-8 1,1 0 0,0 0 1,0 0-1,0-1 1,0 1-1,0-1 0,0 1 1,1-1-1,-1 0 0,0 0 1,1-1-1,-1 1 1,0-1-1,1 1 0,-1-1 1,1 0-1,-1 0 1,1-1-1,4 0 0,26-8-286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21933,'3'4'261,"0"0"0,-1 0 1,0 0-1,0 1 0,0-1 0,0 1 1,1 8-1,4 9 275,-5-17-506,1 0 0,-1 1 1,1-1-1,0 0 0,0-1 1,1 1-1,0 0 0,-1-1 1,1 0-1,1 0 0,-1 0 1,6 3-1,-7-5-25,0-1-1,0 1 1,0-1-1,0 0 1,0 0-1,0-1 1,0 1-1,1-1 1,-1 1-1,0-1 1,0 0-1,0 0 1,1 0-1,-1-1 1,0 1-1,0-1 1,0 0-1,0 0 1,0 0-1,0 0 1,0 0-1,0-1 1,4-2-1,1-1 0,-1-1 0,1 0 0,-1 0 1,0-1-1,-1 0 0,1 0 0,-1-1 0,-1 0 0,9-15 0,-5 9 7,19-24 0,-28 38-11,1-1 1,-1 1-1,0 0 0,0 0 1,0 0-1,0 0 0,0 0 1,0 0-1,0 0 0,1 0 1,-1 0-1,0 0 0,0-1 1,0 1-1,0 0 0,0 0 1,1 0-1,-1 0 0,0 0 1,0 0-1,0 0 0,0 0 1,0 0-1,1 0 1,-1 0-1,0 0 0,0 0 1,0 1-1,0-1 0,0 0 1,1 0-1,-1 0 0,0 0 1,0 0-1,0 0 0,0 0 1,0 0-1,0 0 0,1 0 1,-1 0-1,0 1 0,0-1 1,0 0-1,0 0 0,0 0 1,0 0-1,0 0 0,0 0 1,0 1-1,0-1 0,0 0 1,0 0-1,0 0 0,0 0 1,0 1-1,0-1 0,0 0 1,0 0-1,0 0 0,0 0 1,0 0-1,0 1 0,0-1 1,0 0-1,2 16 10,-2-12-9,2 22 55,-1-13-180,-1-1 0,2 1-1,0-1 1,0 0-1,1 0 1,8 21 0,-2-22 5,-1-8-60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 17420,'-3'9'4303,"2"16"-2685,7 26-179,-5-48-1406,-1-1-1,1 1 0,0 0 0,0 0 1,0-1-1,0 1 0,0-1 0,1 1 0,-1-1 1,1 1-1,0-1 0,-1 0 0,1 0 1,0 0-1,3 2 0,-4-3-14,0-1-1,0 0 1,0 0 0,1 1 0,-1-1-1,0 0 1,0 0 0,0 0-1,1 0 1,-1 0 0,0-1 0,0 1-1,0 0 1,1 0 0,-1-1-1,0 1 1,0-1 0,0 1 0,0-1-1,0 0 1,0 1 0,0-1-1,0 0 1,0 1 0,0-1 0,0 0-1,-1 0 1,1 0 0,0 0-1,0-1 1,24-34 303,-24 33-285,10-17 122,10-19 99,-20 37-241,0 0-1,0 0 0,0 1 1,1-1-1,-1 0 1,1 1-1,-1-1 1,1 1-1,0 0 1,0-1-1,-1 1 1,1 0-1,0 0 0,0 0 1,2-1-1,-2 2-12,-1 0-1,0 0 0,0 1 0,0-1 1,1 0-1,-1 0 0,0 1 0,0-1 0,0 1 1,0-1-1,0 1 0,0-1 0,0 1 1,0-1-1,0 1 0,0 0 0,0 0 1,0 0-1,0-1 0,-1 1 0,1 0 0,0 0 1,-1 0-1,2 2 0,14 29-15,-13-26 13,21 48-26,32 64-31,-53-114 61,0 1 0,0 0 0,0-1-1,0 1 1,1-1 0,0 0-1,0 0 1,8 6 0,-10-9 1,0 0 1,0 0-1,0 0 0,0 0 1,0 0-1,0-1 1,0 1-1,0-1 1,0 1-1,0-1 0,0 0 1,0 0-1,0 0 1,0 0-1,0 0 1,0 0-1,0-1 1,0 1-1,0-1 0,0 1 1,0-1-1,0 0 1,0 0-1,0 0 1,0 0-1,1-1 0,3-2 11,-1 0 0,0-1 0,0 1 0,0-1 0,-1 0-1,0 0 1,0 0 0,0-1 0,3-6 0,4-8 70,9-29 1,8-15-102,-28 63 11,1 1 1,-1 0 0,0 0 0,0-1-1,0 1 1,0 0 0,0 0 0,1 0-1,-1-1 1,0 1 0,0 0 0,0 0-1,1 0 1,-1 0 0,0 0 0,0-1 0,1 1-1,-1 0 1,0 0 0,0 0 0,1 0-1,-1 0 1,0 0 0,0 0 0,1 0-1,-1 0 1,0 0 0,0 0 0,1 0-1,-1 0 1,0 0 0,0 0 0,1 0 0,-1 0-1,0 0 1,0 1 0,1-1 0,-1 0-1,0 0 1,0 0 0,1 0 0,-1 0-1,0 1 1,0-1 0,0 0 0,1 0 0,-1 0-1,0 1 1,0-1 0,0 0 0,0 0-1,0 0 1,0 1 0,1-1 0,-1 0-1,0 0 1,0 1 0,0-1 0,0 0-1,0 1 1,0-1 0,8 21-97,-8-19 78,3 7-26,-1-3 28,0 1-1,0-1 1,1 0 0,-1 0-1,1 0 1,4 5 0,-6-10 19,0-1 0,-1 1 0,1 0 0,-1-1 0,1 1 0,0-1 0,-1 1 0,1-1 0,0 1 0,-1-1 0,1 1 0,0-1 0,0 0 0,0 1 0,-1-1 0,1 0 0,0 0 0,0 0 0,0 0 0,0 0 0,1 0 0,-1 0 2,1-1-1,0 1 1,-1-1-1,1 0 0,-1 1 1,1-1-1,-1 0 1,1 0-1,-1 0 1,0 0-1,1 0 1,-1-1-1,0 1 1,0 0-1,1-2 1,18-25-46,-16 21-23,0 1-1,0 0 0,0 0 0,1 1 0,0-1 1,0 1-1,1 0 0,-1 1 0,10-7 1,-14 11 51,0-1 0,0 1 0,0 0 0,0 0 0,0 0 0,0 0 0,0 0 0,0 0 0,-1 0 1,1 0-1,0 0 0,0 0 0,0 1 0,0-1 0,0 0 0,0 1 0,0-1 0,0 1 0,0-1 1,0 1-1,-1-1 0,1 1 0,0-1 0,0 1 0,-1 0 0,1 0 0,0-1 0,-1 1 0,1 0 1,-1 0-1,1 0 0,-1-1 0,1 1 0,0 1 0,14 38-310,-12-33 260,5 17-55,-2-4 94,0-1 0,2 1 0,1-1 1,14 24-1,-22-41 36,0 0-1,0-1 1,0 1 0,0-1 0,0 1 0,1-1 0,-1 1 0,1-1 0,-1 0 0,1 1 0,-1-1 0,1 0 0,0 0 0,-1 0 0,1 0-1,0-1 1,0 1 0,0 0 0,0-1 0,-1 1 0,1-1 0,0 0 0,0 1 0,0-1 0,0 0 0,0 0 0,0-1 0,0 1 0,0 0-1,0-1 1,0 1 0,0-1 0,0 1 0,0-1 0,-1 0 0,3-1 0,1-1 16,0-1 0,0 0 0,0 0 0,0-1 1,-1 1-1,0-1 0,0 0 0,0 0 0,-1 0 0,4-7 0,7-15 55,-2-1 0,-1-1 0,-1 0 1,8-42-1,14-124 31,-29 161-107,-2 23-11,0-1 0,0 1 0,1 0 1,5-17-1,-1 50-56,0 22 20,14 96 188,-15-112-5,2 0 0,20 51 0,-23-70-78,0 0 0,1 0 0,0-1 0,10 11-1,-14-16-66,1-1-1,1 1 0,-1-1 0,0 0 0,1 1 0,-1-1 0,1 0 0,-1-1 0,1 1 0,0 0 0,0-1 0,0 0 0,0 1 0,0-1 0,0 0 0,0-1 0,5 2 0,-34-17-745,-13-2 373,-148-65 628,185 81-167,0 1-1,0-1 1,0 0-1,1-1 0,-1 1 1,0 0-1,1 0 1,-1-1-1,1 1 0,-2-3 1,3 4-66,-1 0-1,1 0 1,0 0 0,0 0 0,0-1 0,0 1 0,0 0 0,0 0-1,0 0 1,0 0 0,0-1 0,0 1 0,0 0 0,0 0 0,0 0-1,0 0 1,0-1 0,0 1 0,0 0 0,0 0 0,0 0 0,0 0-1,1 0 1,-1-1 0,0 1 0,0 0 0,0 0 0,0 0 0,0 0-1,0 0 1,0 0 0,1-1 0,-1 1 0,0 0 0,0 0 0,0 0 0,0 0-1,14-3 267,182 4-500,-127 1-147,-32-2 37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 15851,'0'-3'171,"1"0"-1,-1 0 1,0 0-1,0 0 1,0 0-1,0 0 1,0 1-1,-1-1 1,1 0-1,-1 0 1,0 0-1,0 0 1,0 1-1,0-1 1,0 0-1,-1 1 1,-1-3-1,1 3-20,0 0 0,0 1-1,0 0 1,0-1 0,-1 1-1,1 0 1,0 0 0,-1 0-1,1 0 1,-1 0 0,1 1-1,-1-1 1,1 1 0,-1 0-1,1-1 1,-1 1 0,1 0-1,-1 1 1,0-1 0,-4 1-1,1 1 14,-1 0-1,1 0 1,-1 0-1,1 0 0,0 1 1,0 0-1,0 1 1,0-1-1,1 1 1,-1 0-1,-4 6 0,-9 8 232,-24 29 0,41-46-379,-12 16 24,1 0 0,0 0 0,1 2 0,1-1 0,-14 35 0,24-52-42,1-1 0,-1 1 0,1 0 0,-1 0 0,1 0 0,0 0 0,0 0 0,-1 0 0,1 1 0,0-1 0,0 0-1,0 0 1,0 0 0,0 0 0,0 0 0,1 0 0,-1 0 0,0 0 0,0 0 0,1 0 0,-1 0 0,1 0 0,-1 0 0,1 0-1,-1 0 1,1-1 0,-1 1 0,1 0 0,0 0 0,0 0 0,-1-1 0,1 1 0,0 0 0,0-1 0,0 1 0,0-1 0,0 1-1,0-1 1,0 1 0,0-1 0,0 0 0,0 1 0,0-1 0,0 0 0,0 0 0,0 0 0,2 0 0,7 1-19,0-1 1,-1 0-1,1-1 0,12-2 1,-13 2 8,17-2-29,4-2-26,46 1-1,-69 3 64,0 2 1,0-1-1,0 1 0,0 0 0,0 0 0,0 1 0,0 0 0,0 1 0,-1-1 0,1 1 0,-1 0 1,7 5-1,-11-7 27,0 0 0,0 1 0,-1-1 0,1 1 1,0-1-1,-1 1 0,0-1 0,1 1 1,-1 0-1,0 0 0,0 0 0,0 0 0,0 0 1,0 0-1,0 0 0,-1 0 0,1 0 1,-1 0-1,1 0 0,-1 0 0,0 0 0,0 1 1,0-1-1,0 0 0,0 0 0,0 0 1,-1 0-1,1 1 0,-1-1 0,1 0 0,-1 0 1,0 0-1,0 0 0,0 0 0,0 0 1,0-1-1,-1 1 0,1 0 0,0 0 0,-3 1 1,-1 3 99,0-1 0,0 0 1,0 0-1,-1-1 0,0 1 0,0-1 1,0-1-1,-1 1 0,1-1 1,-13 4-1,8-4-89,0-1 0,-1 0-1,0-1 1,1 0 0,-1-1-1,0 0 1,1-1 0,-1 0 0,0-1-1,1 0 1,0-1 0,-13-5-1,23 8-98,1 0-1,-1 0 0,0 0 0,0 0 0,1-1 0,-1 1 0,0 0 1,1-1-1,-1 1 0,0 0 0,1-1 0,-1 1 0,1-1 0,-1 1 1,0-1-1,1 1 0,-1-1 0,1 1 0,-1-1 0,1 0 0,0 1 1,-1-1-1,1 0 0,0 1 0,-1-2 0,1 1 41,1 0 1,0 1-1,-1-1 0,1 1 0,0-1 1,-1 0-1,1 1 0,0 0 0,0-1 0,0 1 1,-1-1-1,1 1 0,0 0 0,0 0 1,0-1-1,0 1 0,1 0 0,47-5-313,-48 4 217,40-1-478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49 17580,'0'0'52,"1"0"0,-1-1 0,0 1 0,0 0 0,0 0-1,0-1 1,0 1 0,1 0 0,-1 0 0,0 0 0,0-1 0,0 1 0,1 0 0,-1 0 0,0 0 0,0 0 0,0 0 0,1-1 0,-1 1 0,0 0 0,0 0 0,1 0 0,-1 0 0,0 0 0,1 0 0,-1 0-1,0 0 1,0 0 0,1 0 0,-1 0 0,0 0 0,0 0 0,1 0 0,-1 0 0,0 0 0,0 0 0,1 1 0,0 10 854,-7 18 232,-51 149 1101,-6 22-1966,56-173-287,8-22-375,4-12 99,7-14-223,19-46-827,91-180-6640,-29 93 10273,-93 172-720,-6 14-743,3-1-1,0 1 0,2 0 0,2 0 0,6 47 0,-2-51-932,1-1 0,1 0-1,1-1 1,1 0 0,2 0-1,22 39 1,-33-65 81,10 18-644,-10-17 620,1 0 1,-1-1-1,1 1 1,-1-1 0,0 1-1,1 0 1,-1-1-1,0 1 1,0 0 0,1-1-1,-1 1 1,0 0-1,0 0 1,0-1 0,0 1-1,0 0 1,0 0-1,0-1 1,0 1 0,0 1-1,-12-4-546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18292,'6'64'2096,"-3"-15"-742,19 90 1,29 29-435,-44-149-813,1 0 1,1-1-1,1 0 1,0-1-1,2 0 1,20 24-1,-32-40-88,1 1 0,0-1 0,0 0 0,0 0 0,0 0 0,0 0 0,0-1 0,0 1-1,1 0 1,-1 0 0,0-1 0,0 1 0,1 0 0,-1-1 0,3 1 0,-4-1-10,1 0 1,-1 0-1,1-1 1,-1 1-1,0 0 1,1 0-1,-1-1 1,0 1-1,1 0 1,-1-1-1,0 1 1,0-1-1,1 1 1,-1 0-1,0-1 1,0 1-1,0-1 1,1 1-1,-1-1 1,0 1-1,0 0 1,0-1-1,0 1 1,0-1-1,0 1 1,0-1-1,0 1 1,0-1-1,0 1 1,0-1-1,-1-6 41,0 0 0,0 0 0,0 0 0,-1 0 0,-3-7-1,-5-9 15,-1 0 0,0 1 0,-2 0 0,-1 1 0,0 0-1,-32-33 1,43 51-58,0 0-1,-1 1 0,1 0 1,0 0-1,-1 0 0,1 0 1,-1 0-1,-3-1 0,6 3-4,0 0-1,1 0 0,-1-1 0,1 1 1,-1 0-1,1 0 0,-1 0 0,1 0 1,-1 0-1,0 0 0,1 0 0,-1 0 1,1 0-1,-1 0 0,1 1 0,-1-1 1,1 0-1,-1 0 0,1 0 0,-1 1 0,1-1 1,-1 0-1,0 1 0,1 0-2,-1 0 0,1-1 1,0 1-1,-1 0 0,1 0 0,0 0 0,0 0 0,0 0 0,0 0 0,0 0 0,0 0 0,0-1 1,0 1-1,0 0 0,0 0 0,0 0 0,0 0 0,1 0 0,0 1 0,0 3-86,1-1 0,0 1-1,0-1 1,0 0 0,1 0 0,-1 0-1,1 0 1,0 0 0,0 0 0,1-1-1,-1 1 1,1-1 0,-1 0 0,1 0 0,0 0-1,0-1 1,1 0 0,-1 1 0,0-1-1,1-1 1,-1 1 0,1-1 0,0 1-1,7 0 1,-1-1-285,0 0 1,0 0-1,0-1 1,0 0-1,0-1 1,0-1-1,-1 1 1,1-2-1,0 1 1,10-5-1,0-2-409,1-1 0,-1-1 0,-1-1 0,27-20-1,-33 22 642,-1-2-1,1 0 0,-2 0 0,0-1 0,-1-1 0,15-21 1,-18 17 1057,-8 18-891,0 0-1,0 0 1,0 0 0,0 0 0,0 0 0,0 0 0,0 0 0,0 0 0,0-1 0,0 1-1,0 0 1,0 0 0,0 0 0,0 0 0,0 0 0,0 0 0,0 0 0,0 0-1,0-1 1,0 1 0,0 0 0,0 0 0,0 0 0,-1 0 0,1 0 0,0 0 0,0 0-1,0 0 1,0 0 0,0 0 0,0 0 0,0 0 0,0 0 0,0-1 0,0 1-1,-1 0 1,1 0 0,0 0 0,0 0 0,0 0 0,0 0 0,0 0 0,0 0-1,0 0 1,-1 0 0,1 0 0,0 0 0,0 0 0,0 0 0,0 0 0,0 0 0,0 1-1,0-1 1,0 0 0,-1 0 0,1 0 0,0 0 0,0 0 0,0 0 0,0 0-1,0 0 1,0 0 0,-3 2 261,0 0 1,0 0-1,1 1 0,-1-1 0,1 1 0,-1-1 0,-2 5 1,-6 10 455,0 1 0,1 0 0,1 0 0,-8 22 0,13-29-552,0 0-1,1 1 1,0-1-1,1 1 1,0 0-1,1 0 0,1 0 1,0 17-1,0-27-170,0-1 0,0 1-1,1-1 1,-1 1-1,0-1 1,0 1-1,1-1 1,-1 0-1,1 1 1,-1-1 0,1 0-1,0 1 1,0-1-1,0 0 1,-1 0-1,1 1 1,0-1-1,0 0 1,0 0 0,1 0-1,0 1 1,0-2-3,-1 1 0,0-1 0,1 0 1,-1 0-1,0 0 0,1 0 0,-1 0 0,0 0 1,1 0-1,-1 0 0,0-1 0,1 1 0,-1 0 1,0-1-1,1 1 0,-1-1 0,0 1 0,2-2 1,4-3 40,0 0 0,0 0 0,0-1 0,-1 0 0,11-12 0,4-12 119,0-1 0,-2-1-1,21-48 1,-2 4 77,-38 75-249,0 1 0,0-1-1,0 1 1,1-1 0,-1 0-1,0 1 1,0-1-1,1 1 1,-1-1 0,0 1-1,1-1 1,-1 1 0,1-1-1,-1 1 1,0-1-1,1 1 1,-1-1 0,1 1-1,-1 0 1,1-1 0,0 1-1,-1 0 1,1-1 0,-1 1-1,1 0 1,0 0-1,0 1 2,0 0-1,-1 0 0,1 1 0,0-1 0,-1 1 0,0-1 1,1 0-1,-1 1 0,0-1 0,0 1 0,0 2 1,4 56-1,5 41-10,-7-90 23,0-1-1,0 0 1,1 1-1,1-1 1,0-1-1,0 1 1,6 10-1,-9-18-4,0 0-1,0 0 0,1 0 1,-1 0-1,0-1 1,1 1-1,-1-1 1,1 1-1,0-1 0,-1 1 1,1-1-1,0 0 1,0 0-1,0 0 0,0 0 1,0 0-1,0 0 1,0 0-1,0-1 1,0 1-1,0-1 0,0 1 1,0-1-1,0 0 1,1 0-1,-1 0 0,0 0 1,0 0-1,0-1 1,0 1-1,1-1 0,-1 1 1,0-1-1,0 0 1,0 0-1,0 0 1,2-1-1,4-4 41,1 0 1,-1 0-1,0 0 0,0-1 1,-1-1-1,9-11 0,6-10 75,-2-1-1,23-43 1,0-1-159,-43 74 25,1-1 0,-1 0-1,0 0 1,1 1-1,-1-1 1,1 0-1,-1 1 1,1-1-1,-1 1 1,1-1 0,0 1-1,-1-1 1,1 1-1,0-1 1,-1 1-1,1-1 1,0 1-1,0 0 1,0-1 0,0 1 3,-1 0 0,1 1 0,-1-1 1,0 0-1,1 0 0,-1 1 1,1-1-1,-1 0 0,0 1 0,0-1 1,1 0-1,-1 1 0,0-1 1,1 0-1,-1 1 0,0-1 0,0 1 1,0-1-1,1 0 0,-1 1 1,0-1-1,0 1 0,0-1 0,0 1 1,3 38-111,-3-33 84,1 39-80,-1-18 95,1 1 0,7 36 0,-8-62 24,0-1 0,0 1-1,0-1 1,1 1-1,-1-1 1,0 1 0,1-1-1,0 1 1,-1-1-1,1 0 1,0 1 0,-1-1-1,1 0 1,0 1-1,0-1 1,0 0 0,0 0-1,0 0 1,0 0-1,1 0 1,1 1 0,-2-2 1,0 0 0,0 0 0,0 0 0,0 0 0,0 0 0,0-1 1,0 1-1,0 0 0,1-1 0,-1 1 0,-1-1 0,1 1 0,0-1 1,0 1-1,0-1 0,0 0 0,0 1 0,0-1 0,-1 0 1,1 0-1,1-1 0,6-8 66,-1-1 1,-1 1 0,9-19-1,48-126 313,-8 15-134,-55 139-255,1 0 0,-1 1 0,0-1-1,0 0 1,1 0 0,-1 1 0,1-1-1,-1 0 1,0 1 0,1-1 0,-1 1-1,1-1 1,0 1 0,-1-1 0,1 0-1,-1 1 1,1 0 0,0-1 0,-1 1 0,2-1-1,-2 1 1,1 0-1,-1 1 1,1-1-1,-1 0 1,1 1-1,-1-1 1,0 0-1,1 1 1,-1-1-1,0 0 1,1 1-1,-1-1 1,0 1-1,0-1 1,1 1-1,-1-1 1,0 0-1,0 1 0,0-1 1,0 1-1,0-1 1,1 1-1,-1 0 1,5 43-32,-4-35 24,1 11-7,13 98-27,-12-104 47,0 1-1,1-1 1,1 0-1,0 0 1,13 23 0,-16-33-26,0-1 0,0 0 0,0 0 0,1 0 0,-1 0 0,1-1 0,0 1 0,0-1 1,0 1-1,0-1 0,0 0 0,6 3 0,-7-5-53,0 1-1,0 0 1,0-1 0,0 0-1,0 1 1,0-1 0,0 0-1,0 0 1,0 0-1,0 0 1,0-1 0,0 1-1,0 0 1,0-1 0,0 0-1,-1 1 1,1-1 0,0 0-1,0 0 1,0 0 0,-1 0-1,1 0 1,0 0 0,-1 0-1,1-1 1,1-1-1,5-7-82,-1 0 0,0 0-1,-1-1 1,0 0 0,7-16-1,11-26-453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17228,'1'-2'96,"0"0"0,0 0 0,1 0 0,-1 0 1,1 0-1,-1 0 0,1 0 0,-1 1 1,1-1-1,0 1 0,0-1 0,0 1 0,0 0 1,0 0-1,0 0 0,0 0 0,0 0 0,0 0 1,0 0-1,1 1 0,-1-1 0,0 1 0,1 0 1,-1-1-1,3 1 0,9-1 222,0 1 0,27 2 0,-17 1-140,1 1 1,-1 2-1,0 0 0,0 1 1,-1 1-1,0 2 0,0 0 1,-1 1-1,-1 2 0,1 0 1,-2 1-1,26 23 0,-26-18-143,0 1-1,-1 1 1,-1 0-1,0 2 0,-2 0 1,-1 1-1,-1 0 1,-1 1-1,-1 1 0,14 45 1,-14-22-124,10 76 1,-4-11-534,-14-100 434,1 0 0,1 0 1,-1-1-1,2 1 0,0-1 1,1-1-1,10 15 0,19 31-307,-19-24 439,-3 1 0,22 71-1,8 77 259,-31-113-146,4-1-1,32 82 0,-44-138-107,0 1 0,1-1-1,0-1 1,1 1 0,0-1 0,1-1 0,1 1-1,0-1 1,0-1 0,1 0 0,0-1 0,1 0-1,0 0 1,0-2 0,1 1 0,0-1 0,1-1-1,-1-1 1,20 6 0,-26-9 15,36 12-257,41 18 1,-70-26 241,-1 2 0,0-1 1,0 1-1,0 1 1,-1 1-1,19 18 0,-7-1 75,-2 2-1,-1 0 0,-1 1 1,-1 0-1,17 42 0,-2 6 405,25 89 1,-23-44 779,-7 2 0,25 228 1,-39 148-2530,-15-495 1278,-3 44-288,3-46 299,-1-1 0,0 1 0,1-1 0,-1 1 0,0-1 0,-1 0 0,1 1 0,-1-1 0,1 0 0,-3 3 0,3-5 20,0 0 0,0 0-1,0 0 1,0-1 0,-1 1-1,1 0 1,0-1 0,0 1-1,-1-1 1,1 1 0,0-1-1,-1 1 1,1-1 0,-1 0-1,1 0 1,-2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1499 13355,'2'8'345,"-1"0"0,1-1 0,1 1 0,-1-1 0,1 1 0,7 11 1,-8-16-221,0 0 0,1 0 1,-1 0-1,1 0 0,0-1 1,-1 1-1,1-1 0,0 0 1,1 1-1,-1-2 0,0 1 1,0 0-1,1 0 0,-1-1 1,1 0-1,5 1 0,3 0 119,1 0 0,-1-2-1,1 1 1,-1-2 0,1 1-1,-1-2 1,1 0 0,-1 0-1,0-1 1,14-5 0,11-6 283,-1-2-1,37-21 1,-7-1 15,-3-4 1,-1-2-1,-3-3 0,100-101 1,-60 40 45,134-189 0,-181 222-445,62-124 1,-87 143-109,-2-1 1,-3-1-1,15-65 1,-32 102-28,0 1 0,-2-1-1,-1 0 1,0 0 0,-3-41 0,1 59-8,-1-1 1,1 1-1,-1 0 1,0 0 0,0 0-1,0 0 1,0 0 0,-1 0-1,1 0 1,-1 0-1,0 0 1,0 1 0,0-1-1,0 1 1,0-1-1,0 1 1,-1 0 0,1 0-1,-4-2 1,4 3-2,1 0 0,-1 0-1,0 0 1,-1 1 0,1-1 0,0 1 0,0-1 0,0 1 0,0 0-1,0 0 1,0 0 0,-1 0 0,1 0 0,0 0 0,0 1 0,0-1-1,0 1 1,0-1 0,0 1 0,0 0 0,0 0 0,0 0 0,0 0-1,0 0 1,0 0 0,-2 3 0,-1 0-26,1 0-1,-1 1 1,1 0 0,1 0-1,-1 0 1,1 0 0,-6 12 0,8-14-79,-1 0 0,1 0 0,0 0 0,0 1 0,0-1 0,0 0 0,1 1 0,-1-1 0,1 0 0,0 1 0,0-1 0,0 0 1,0 1-1,1-1 0,-1 1 0,2 3 0,-2-7 43,1 1-1,-1 0 1,0-1 0,1 1 0,-1-1-1,0 1 1,1-1 0,-1 0-1,1 1 1,-1-1 0,1 1 0,-1-1-1,1 0 1,-1 1 0,1-1 0,-1 0-1,1 1 1,-1-1 0,1 0 0,0 0-1,-1 0 1,1 0 0,-1 1-1,1-1 1,0 0 0,-1 0 0,1 0-1,-1 0 1,1 0 0,0-1 0,-1 1-1,1 0 1,-1 0 0,1 0 0,0 0-1,-1-1 1,1 1 0,-1 0-1,1-1 1,-1 1 0,1 0 0,-1-1-1,1 1 1,-1 0 0,1-1 0,-1 1-1,0-1 1,1 1 0,-1-1 0,1 1-1,-1-1 1,0 1 0,0-1-1,1 0 1,-1 1 0,0-1 0,0 1-1,0-2 1,1-9-840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9 408 17380,'0'1'99,"-1"0"0,0-1 0,0 1 0,1 0 1,-1 0-1,0 0 0,1 0 0,-1 0 0,1 0 1,-1 0-1,1 0 0,-1 0 0,1 0 0,0 0 1,0 1-1,-1-1 0,1 1 0,0-1-55,1-1 0,-1 1 0,0-1 0,0 1 0,1-1 0,-1 0 0,0 1 0,0-1 0,1 1 0,-1-1 0,1 0 0,-1 1 0,0-1 0,1 0 0,-1 1 0,1-1 0,-1 0 0,1 0 0,-1 0 0,1 1 0,-1-1 0,1 0 0,-1 0 0,1 0 0,-1 0 0,1 0 0,4 0 125,-1 0 1,1 0-1,-1 0 1,0-1 0,1 1-1,-1-1 1,0-1 0,7-1-1,18-10 341,0-2 0,0 0 0,49-37-1,72-72 769,-35 12-334,-30 27-208,-70 74-580,-14 11-151,-1 0-1,0 0 1,0 0-1,1 0 0,-1 0 1,0 0-1,1 0 1,-1 0-1,0 0 0,0 0 1,1 0-1,-1 0 1,0 0-1,0 0 1,1 0-1,-1 0 0,0 0 1,1 0-1,-1 0 1,0 1-1,0-1 0,1 0 1,-1 0-1,0 0 1,0 0-1,0 1 0,1-1 1,-1 0-1,0 0 1,0 0-1,0 1 0,2 2 16,-1 1 0,-1-1-1,1 0 1,-1 1 0,1-1-1,-1 1 1,0 4 0,0-3-18,2 132 80,1 51-150,1-140-582,16 88 0,-18-126 559,1 1 0,0-1 0,0 0-1,1 1 1,9 16 0,0-9-268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17228,'0'-2'138,"0"0"1,1 0-1,-1 0 0,1 0 1,-1 0-1,1 0 1,0 0-1,0 0 1,0 0-1,0 0 1,0 0-1,1 1 1,-1-1-1,0 0 0,1 1 1,-1-1-1,1 1 1,0-1-1,-1 1 1,1 0-1,0 0 1,0 0-1,0 0 0,3-1 1,0-1 115,0 1 0,0 1 1,1-1-1,-1 1 0,0 0 0,1 0 0,-1 1 1,11-1-1,-15 1-212,1 1-1,-1-1 1,1 0 0,-1 0-1,0 1 1,1-1 0,-1 1-1,0-1 1,1 1-1,-1-1 1,0 1 0,0 0-1,0 0 1,1 0 0,-1-1-1,0 1 1,0 0 0,0 0-1,0 1 1,1 1 0,-1 0-4,1-1 0,-1 1 0,0 0 0,0 0 0,-1 0 1,1 0-1,-1 0 0,1 0 0,-1 4 0,0 7 8,-1-1 1,-1 1-1,-4 19 0,5-31-36,-23 84 60,16-61-53,0 1 0,2 1 0,1-1 0,-2 33 0,7-58-15,-1 1 1,1-1 0,0 1-1,1 0 1,-1-1 0,0 1-1,0 0 1,1-1 0,-1 1-1,1-1 1,-1 1 0,1-1-1,0 1 1,-1-1 0,1 1-1,2 1 1,-2-2 0,0-1 0,0 1 0,0-1 0,0 0-1,0 1 1,0-1 0,0 0 0,0 0 0,0 0 0,0 0 0,0 0 0,0 0-1,0 0 1,0 0 0,0 0 0,0-1 0,0 1 0,0 0 0,0-1 0,0 1-1,0 0 1,0-1 0,0 1 0,-1-1 0,1 0 0,0 1 0,0-1 0,0 0 0,-1 1-1,2-2 1,11-9 25,-1-1 0,0 0 0,-1-1-1,0 0 1,10-16 0,44-79 205,-55 90-182,40-72 305,-47 87-226,-3 8-57,-3 39 39,0-15-68,1 32 1,2-53-30,1 0 1,0 0 0,0 0-1,1 0 1,0 1-1,0-2 1,1 1 0,5 12-1,-6-18 5,-1 0 0,0 1 0,1-1 0,-1 0 1,1 0-1,-1 0 0,1 0 0,0 0 0,0 0 0,0 0 0,0-1 0,0 1 0,1-1 0,-1 0 0,0 1 0,1-1 0,-1 0 0,1 0 0,-1 0 0,1-1 0,-1 1 1,1-1-1,-1 1 0,1-1 0,0 0 0,-1 0 0,1 0 0,0 0 0,-1-1 0,1 1 0,0-1 0,-1 1 0,1-1 0,3-2 0,4-1 57,0-1-1,-1 0 0,0-1 0,0 0 1,0 0-1,-1-1 0,8-8 1,15-18 114,-3-2 1,0 0 0,-3-2 0,24-44 0,-45 75-193,-28 120-1007,20-93 750,-6 56-1014,9-71 962,1 1 0,0-1 0,0 1 0,0-1 0,1 0 0,0 1 0,0-1-1,5 12 1,-6-17 268,1 0-1,-1-1 0,1 1 1,-1 0-1,1 0 0,-1-1 1,1 1-1,0 0 0,-1-1 1,1 1-1,0-1 1,-1 1-1,1-1 0,0 1 1,0-1-1,0 1 0,-1-1 1,1 0-1,0 1 0,0-1 1,0 0-1,0 0 1,0 0-1,0 0 0,-1 0 1,1 0-1,0 0 0,0 0 1,0 0-1,0 0 0,0 0 1,0 0-1,0-1 1,-1 1-1,1 0 0,2-2 1,17-13-843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36 20100,'-7'0'314,"0"0"-1,0 1 1,0 0-1,0 1 0,0-1 1,0 1-1,0 1 1,1-1-1,-1 1 1,1 0-1,-1 1 0,1 0 1,0 0-1,1 0 1,-9 8-1,8-7-218,1 1 0,0 0 0,0 1 0,0-1 0,1 1 0,0-1 0,1 1 0,-1 1 0,1-1 0,1 0 0,-1 1-1,1-1 1,-2 17 0,4-23-79,0 1-1,-1-1 0,1 1 1,0 0-1,0-1 0,0 1 1,1-1-1,-1 1 0,0 0 1,1-1-1,-1 1 0,1-1 1,-1 1-1,1-1 0,0 1 1,1 2-1,-1-3-4,0-1 1,0 1-1,0 0 1,0 0-1,0-1 1,0 1-1,0-1 1,0 1-1,0-1 1,1 1-1,-1-1 1,0 1-1,0-1 1,0 0-1,1 0 1,-1 0-1,2 0 1,5 0 24,0-1 0,0-1 1,0 1-1,0-1 0,11-5 0,-10 4-29,-1 1 5,137-39 139,-127 37-147,0 1 0,0 1-1,0 0 1,0 1-1,0 2 1,22 2 0,-35-3-4,-1 1 1,1 0 0,0 0-1,0 0 1,-1 0 0,1 1-1,-1 0 1,1 0 0,-1 0-1,0 0 1,0 1 0,0 0-1,5 5 1,-5-1 111,-9-5 131,4-2-213,0-1 0,-1 1 0,1-1 1,0 1-1,0 0 0,0-1 0,0 0 1,0 1-1,0-1 0,0 0 0,0 1 1,-1-3-1,-59-82 1078,14 17-892,44 63-645,-1 1 1,1-1-1,-1 1 0,-1-1 0,1 1 1,0 0-1,-7-4 0,25 14-212,0-1 0,1 0 0,-1-1 0,1-1 0,0 0-1,0-2 1,18 1 0,15-1-386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117 227 15427,'-5'2'209,"0"0"-1,0 0 0,1 0 0,-1 1 0,1 0 1,0-1-1,0 2 0,0-1 0,0 0 0,0 1 1,1-1-1,0 1 0,-1 0 0,-3 7 1,0 1 221,0 0 0,0 1 0,1-1 0,-4 15 1,6-16-143,1-1 0,1 1 0,0 0 0,0-1 0,1 18 1,1-25-222,0 0 0,0 0 0,0-1 0,1 1 1,-1 0-1,1 0 0,0-1 0,0 1 0,0 0 1,0-1-1,3 5 0,-3-6-31,0 0-1,1 1 1,-1-1 0,0 0 0,0 0-1,1 0 1,-1 0 0,1-1-1,-1 1 1,1 0 0,-1 0-1,1-1 1,-1 1 0,1-1 0,0 0-1,-1 1 1,1-1 0,0 0-1,-1 0 1,1 0 0,2 0-1,4-1 39,-1 0 0,1-1 1,-1 0-1,0 0 0,1-1 0,-1 0 0,-1 0 0,1-1 0,0 1 0,-1-2 0,10-6 0,1-3 91,0-1 1,24-29 0,-24 23-41,-1 0 1,-1-1-1,0 0 0,-2-1 0,-1-1 1,-1 0-1,-1-1 0,-1 0 0,-1 0 0,7-46 1,-14 65-102,-1 1 1,0-1-1,0 1 1,0-1-1,-1 1 1,0 0-1,0-1 1,-3-7-1,4 12-20,0 0 1,-1 1-1,1-1 0,0 0 0,-1 1 1,1-1-1,0 0 0,-1 1 0,1-1 1,-1 0-1,1 1 0,-1-1 0,0 1 1,1-1-1,-1 1 0,0-1 1,1 1-1,-1 0 0,0-1 0,1 1 1,-1 0-1,0 0 0,0-1 0,-1 1 1,1 0-2,-1 1 1,1-1 0,-1 1 0,1-1 0,-1 1-1,1 0 1,0-1 0,-1 1 0,1 0-1,0 0 1,-1 0 0,1 0 0,0 0-1,0 0 1,0 1 0,0-1 0,-1 2-1,-9 12 34,2-1 0,0 2 0,0-1 0,2 1 0,-11 31-1,9-19 99,1 0-1,-7 55 1,14-73-89,0 1 0,0 0 0,1-1 0,1 1 0,0-1 0,3 14 0,-4-21-28,1 0-1,0 0 0,0 0 0,1 0 1,-1 0-1,1 0 0,-1 0 1,1-1-1,0 1 0,0 0 0,0-1 1,0 0-1,1 1 0,-1-1 1,0 0-1,1 0 0,0 0 0,0-1 1,-1 1-1,1-1 0,0 1 1,0-1-1,0 0 0,4 1 0,5 0 8,0 0 0,0-1 0,-1-1 0,1 0 0,0-1 0,0 0 0,0 0 0,-1-1 0,1-1 0,12-4 0,19-8-28,53-27 1,-56 23-5,-33 16 4,4-3-19,0 1 0,1 1 0,-1 0 0,1 0 0,0 1 0,20-2 0,-31 4 18,0 1 0,0 0 1,1 0-1,-1 0 1,0 0-1,0 1 0,0-1 1,1 0-1,-1 0 0,0 1 1,0-1-1,0 1 0,0-1 1,0 1-1,0-1 0,0 1 1,0 0-1,0-1 0,0 1 1,0 0-1,0 0 0,0 0 1,0 0-1,-1 0 0,1 0 1,0 1-1,1 2-4,-1-1-1,0 1 1,0 0 0,0 0-1,-1 0 1,1 6 0,-1-6 12,0-1 0,1 1 1,-1 0-1,1-1 0,0 1 0,2 5 1,-3-8 0,1-1 1,-1 1 0,1 0-1,0 0 1,-1 0 0,1-1 0,0 1-1,-1 0 1,1-1 0,0 1 0,0 0-1,0-1 1,0 1 0,0-1 0,0 0-1,-1 1 1,1-1 0,0 0 0,0 1-1,0-1 1,0 0 0,0 0-1,0 0 1,0 0 0,0 0 0,0 0-1,2 0 1,11-3 28,-1 0-1,0-1 1,-1-1-1,1 0 1,-1 0-1,23-14 1,9-4-67,-33 18-20,1 0 1,0 0 0,0 2 0,0 0 0,16-3-1,-24 6 33,-1-1-1,1 1 1,-1 0-1,1 0 1,-1 0-1,0 1 1,1-1-1,-1 1 1,1 0-1,-1 0 1,0 0-1,0 0 1,1 0-1,-1 1 1,0 0-1,0-1 1,0 1-1,-1 0 1,1 0-1,0 1 1,-1-1-1,1 1 1,3 5-1,-2-1-21,0 0 0,0 1 0,3 12 0,-5-14 46,0 0 0,0-1-1,0 1 1,1-1 0,0 0-1,0 0 1,0 0 0,6 7-1,-7-11-47,-1 0-1,1 0 1,0 0 0,-1 0-1,1 0 1,0-1-1,0 1 1,0 0-1,0-1 1,-1 1 0,1-1-1,0 0 1,0 0-1,0 0 1,0 0-1,0 0 1,0 0 0,0 0-1,0 0 1,0-1-1,0 1 1,0-1-1,-1 0 1,1 1 0,0-1-1,0 0 1,-1 0-1,3-1 1,7-5-691,-1 0-1,1-1 1,11-11 0,-8 6 253,9-5-317,-1 1-293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15459,'4'2'667,"0"-1"0,0 0 0,-1 0 0,1-1 0,0 1-1,0-1 1,0 0 0,0 0 0,0 0 0,6-1 0,-3-1-227,0 0 0,0 0 0,0 0 0,0-1 0,8-4 1,-2 0-199,0-1 1,-1-1-1,1 0 1,20-22-1,-23 21-120,-1 0-1,-1-1 0,12-17 1,-18 24-102,1 0 0,-1 1 0,-1-1 1,1 0-1,0 0 0,-1 0 0,0-1 1,0 1-1,0 0 0,-1 0 1,1 0-1,-1-1 0,0 1 0,0 0 1,-1-6-1,1 8-14,-1 1 0,1 0 0,-1-1 0,1 1 1,-1 0-1,1-1 0,-1 1 0,0 0 0,1 0 0,-1 0 0,0 0 0,0 0 1,0 0-1,0 0 0,0 0 0,0 0 0,0 0 0,0 0 0,-1 0 1,1 1-1,0-1 0,0 1 0,-1-1 0,1 1 0,0-1 0,-1 1 1,1 0-1,0-1 0,-1 1 0,1 0 0,-1 0 0,1 0 0,0 0 0,-1 0 1,-1 1-1,-1 0 5,0 0 1,0 0 0,0 0-1,0 1 1,0-1-1,0 1 1,0 0 0,1 0-1,-1 1 1,1-1-1,-4 4 1,-1 1 3,1 1-1,1 0 1,-1 0 0,1 1 0,1 0-1,0 0 1,0 0 0,1 0 0,0 1 0,0 0-1,1 0 1,-3 17 0,5-22-6,0 0 0,1 0 1,-1 0-1,1 0 0,0 0 0,0 0 1,1-1-1,0 1 0,0 0 0,0 0 1,0 0-1,1 0 0,-1-1 0,1 1 1,1-1-1,-1 1 0,0-1 0,1 0 1,0 0-1,0 0 0,0 0 0,1-1 1,-1 1-1,1-1 0,0 0 0,0 0 1,0 0-1,7 3 0,-1-2 7,1 0-1,-1-1 1,1 0 0,0-1 0,0 0-1,0-1 1,0 0 0,0 0-1,1-2 1,-1 1 0,0-1 0,0-1-1,14-3 1,9-4-4,0-1-1,61-28 1,-63 23-28,-17 7-26,0 1 1,1 1-1,19-6 0,-34 12 36,0-1 1,0 1-1,0 0 1,0 0-1,0 0 0,0 0 1,0 0-1,0 0 1,0 0-1,0 0 0,0 0 1,0 0-1,0 0 1,0 1-1,0-1 0,0 0 1,0 1-1,0-1 1,0 1-1,0-1 0,-1 1 1,1-1-1,0 1 1,0 0-1,0-1 0,-1 1 1,1 0-1,-1 0 1,1 0-1,0-1 0,-1 1 1,1 0-1,-1 0 1,0 0-1,1 0 0,-1 0 1,0 0-1,1 0 1,-1 0-1,0 2 0,1 4-9,-1 0 0,1 1-1,-1-1 1,-2 12-1,1-7 30,0-6 2,1 0 1,0 0-1,1 0 1,-1 1-1,1-1 1,3 10-1,-4-14-6,1 0 0,0 0 0,0-1 0,0 1 0,0 0 0,0 0 0,1-1 1,-1 1-1,0 0 0,1-1 0,-1 1 0,1-1 0,0 0 0,-1 0 0,1 1 0,0-1 0,0 0 0,0 0 0,0-1 0,0 1 0,0 0 0,4 0 0,4 1 15,1-1-1,0-1 0,0 1 0,-1-2 0,1 0 0,0 0 0,-1-1 0,16-4 0,84-32-155,-90 30 60,11-5-64,-17 6 11,2 1 0,-1 0 0,1 1 0,0 1 0,0 0 0,0 1 0,20-1 0,-34 4 105,0 0-1,-1 0 1,1 1-1,0-1 1,0 0-1,0 1 1,0 0-1,0-1 1,0 1-1,-1 0 1,1 0-1,0 0 1,-1 0-1,1 0 1,-1 0-1,1 0 1,-1 1-1,1-1 1,-1 0-1,0 1 1,0 0-1,0-1 1,0 1-1,0-1 1,0 1-1,0 0 1,0 0-1,-1 0 1,1-1-1,0 4 1,1 6 22,0-1 0,-1 1 0,-1 0 1,0 16-1,0 8-80,8-10-2440,-9-31 2038,-3-5-186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13963,'-66'36'1319,"25"-14"-220,1 1 1,-52 41-1,89-61-847,-1 1 1,0-1-1,1 1 0,0 0 0,-3 5 1,5-9-205,1 1 1,-1-1 0,1 1 0,0-1-1,-1 1 1,1 0 0,0-1 0,0 1-1,-1-1 1,1 1 0,0 0 0,0-1-1,0 1 1,0 0 0,0-1 0,0 1-1,0 0 1,0-1 0,0 1 0,0 0-1,0-1 1,0 1 0,1 0 0,-1-1-1,0 1 1,0 0 0,1-1 0,-1 1-1,0-1 1,1 1 0,-1-1 0,1 1-1,-1-1 1,1 1 0,-1-1 0,1 1-1,-1-1 1,1 1 0,-1-1 0,1 0-1,-1 1 1,1-1 0,0 0 0,-1 0-1,1 1 1,-1-1 0,1 0 0,0 0-1,-1 0 1,1 0 0,0 0 0,-1 0-1,2 0 1,18 1 490,0 0 0,-1-2 0,40-5-1,-55 5-483,312-37 1837,509-54-737,838-19-2535,-1594 108 1303,263-9-861,-13 22 42,-223 5 644,-23 2-71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6615 543 12763,'-259'-37'923,"-299"-23"-847,-430 83-1009,56 104 986,379-43 158,-56 5 267,6 39 2,-395 184-289,869-265-235,3 6 0,-140 80 0,203-96 11,1 3 0,2 3-1,2 2 1,2 2 0,-86 96 0,124-122 6,1 1-1,2 1 1,0 1 0,1 0 0,2 0-1,0 1 1,2 1 0,0 0 0,2 1-1,-6 35 1,11-46 25,1 1 0,1-1 0,0 1 0,1 0 0,1 0-1,0-1 1,2 1 0,0-1 0,0 1 0,2-1 0,0 0 0,1-1 0,0 1-1,1-1 1,1 0 0,1-1 0,0 0 0,14 17 0,6 1 15,2-1 0,1-2 1,2-1-1,1-2 0,49 29 1,6-5 1,108 44 1,62 10-8,411 104 0,-475-163-24,1-9 0,2-9 0,1-8 1,205-8-1,290-31 31,-140 1 26,1382-57-41,-1786 67 0,811-53 9,-8-35-2,658-145-15,-24-61-1,-1370 251 3,-4-8 0,-2-10 1,255-122-1,-228 91-3,-17 7-9,-157 63 8,80-51-1,-127 69-1,-1 1 1,-1-2-1,0 0 1,0-1-1,-2-1 0,0 0 1,-1-1-1,0-1 1,-2 0-1,0 0 0,-1-1 1,-1-1-1,-1 1 1,0-1-1,-2-1 0,0 1 1,-1-1-1,-1 0 1,-1-1-1,-1 1 0,-1 0 1,-2-24-1,-1 21 38,0 0 0,-2 0 1,-1 0-1,-1 1 0,0-1 0,-13-26 0,5 19 41,-2 1-1,0 0 0,-41-52 1,18 35 3,-2 2-1,-2 2 1,-2 2 0,-81-57 0,53 49-111,-2 3 0,-91-41 0,-175-47-171,132 72 91,-367-60 0,-229 29-106,408 70 137,-1 17 0,0 17 0,-598 95 1,198 25-176,-508 74 124,496-111 183,196-24-32,37 13 144,-722 202 0,264 35-43,877-266-112,15-10-39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17252,'3'-3'2016,"8"3"-1336,14 0-280,6 2 921,15-2-489,4-3-576,7-4-8,1-2 8,-4-3-264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1035 13835,'0'0'52,"0"0"0,0 0 0,1 0 1,-1 1-1,0-1 0,1 0 0,-1 0 0,0 0 1,1 0-1,-1 0 0,0 1 0,1-1 0,-1 0 0,1 0 1,-1 0-1,0 0 0,1 0 0,-1 0 0,0 0 0,1 0 1,-1 0-1,0-1 0,1 1 0,-1 0 0,1 0 1,-1 0-1,0 0 0,0 0 0,1-1 0,-1 1 0,0 0 1,1 0-1,-1 0 0,0-1 0,0 1 0,1 0 0,-1-1 1,0 1-1,0 0 0,1 0 0,-1-1 0,0 1 1,0-1-1,11-19 355,-9 14-31,273-497 2986,-137 257-2987,-96 171-1479,64-84 0,-106 158 1040,8-11-612,-8 12 658,0 0 0,1-1 1,-1 1-1,0 0 0,0 0 0,0 0 0,0 0 1,0 0-1,1 0 0,-1-1 0,0 1 0,0 0 1,0 0-1,0 0 0,0 0 0,0-1 0,0 1 1,0 0-1,0 0 0,0 0 0,1-1 0,-1 1 1,0 0-1,0 0 0,0 0 0,0-1 0,0 1 1,-1 0-1,1 0 0,0 0 0,0 0 0,0-1 1,0 1-1,0 0 0,0 0 0,0 0 0,0 0 1,0-1-1,0 1 0,0 0 0,-1 0 0,1 0 1,0 0-1,0-1 0,0 1 0,0 0 0,0 0 1,-1 0-1,1 0 0,0 0 0,0 0 0,0 0 1,0 0-1,-1 0 0,1 0 0,0 0 0,0-1 1,-1 1-1,-9 3-520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13907,'-27'75'1314,"-77"240"19,101-304-1325,-12 43 65,1 2-1,-10 100 1,23-154-65,1-1 1,0 1-1,0-1 1,0 1-1,0-1 1,0 1-1,0-1 1,1 1 0,-1-1-1,0 1 1,1-1-1,-1 1 1,1-1-1,0 1 1,-1-1-1,1 0 1,0 1-1,0-1 1,2 3 0,-2-4 9,0 1 1,0-1 0,0 1 0,1-1 0,-1 1 0,0-1-1,0 0 1,0 0 0,1 1 0,-1-1 0,0 0 0,0 0-1,1 0 1,-1 0 0,0-1 0,0 1 0,1 0-1,-1 0 1,1-1 0,7-3 101,-1 1 1,0-1-1,0 0 1,0-1-1,8-7 0,265-227 1882,-235 197-2213,89-93-682,-102 99 510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15915,'0'-3'1337,"0"9"-993,0 8-168,0 16 608,3 10-296,4 12-248,4 5-80,2 8-184,0-1-152,3-3-296,0-8-160,-1-12 8,-2-6 424,-7-13-168,0-3-144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10 296 13403,'-3'-10'247,"1"1"0,0-1 0,1 0 0,0 1 0,0-1 0,1 0 0,1 0 0,1-13 0,0 16-111,-1 0-1,1 0 0,1 1 0,-1-1 0,1 0 1,1 1-1,-1 0 0,1 0 0,0 0 0,0 0 0,1 0 1,6-6-1,2 1-4,1 0-1,0 1 1,1 0 0,0 1 0,0 1 0,1 0 0,0 1-1,0 1 1,0 1 0,1 0 0,0 1 0,34-4 0,-26 6-102,0 1 0,0 1 0,0 1 0,0 1 0,-1 1-1,1 1 1,0 1 0,34 13 0,-45-13-28,-1 0 0,0 1-1,-1 1 1,0 0-1,0 1 1,0 0-1,-1 1 1,0 0-1,0 1 1,15 19 0,-19-20 4,-1 0 1,0 0-1,-1 1 1,0-1-1,-1 1 1,0 0-1,0 0 1,-1 1 0,-1-1-1,0 1 1,0 0-1,-1-1 1,0 1-1,-1 18 1,-1-15 49,-1 0 0,-1-1 0,1 1 1,-2-1-1,0 0 0,-1 0 0,0 0 0,-1 0 1,-10 16-1,6-14 91,-1 1 0,-1-1 0,0-1 0,-1 0 0,-1-1 0,-21 16 0,15-14-38,-1-1 0,0-1 0,-1-1 0,0-1-1,-1-1 1,-1-1 0,1-1 0,-1-1 0,-1-2 0,-41 6-1,57-10-303,1-1 0,0 0-1,-12-1 1,18 1 151,0-1 0,0 1 0,0 0-1,1-1 1,-1 0 0,0 1 0,0-1 0,1 0 0,-1 0 0,0 0 0,1 0 0,-1 0 0,1 0 0,-1 0 0,1 0-1,0-1 1,0 1 0,-1-1 0,1 1 0,-1-3 0,1 4 29,1-1 0,0 0 0,0 1 0,-1-1 1,1 0-1,0 1 0,0-1 0,0 0 0,0 1 0,-1-1 0,1 0 0,0 1 0,0-1 1,1 0-1,-1 1 0,0-1 0,0 0 0,0 0 0,0 1 0,0-1 0,1 1 0,-1-2 1,18-15-487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10 365 14627,'-9'26'1431,"9"-26"-1402,0 1 0,0 0 1,0-1-1,0 1 1,0-1-1,0 1 1,0-1-1,0 1 1,1-1-1,-1 1 0,0-1 1,0 1-1,1-1 1,-1 1-1,0-1 1,0 1-1,1-1 1,-1 1-1,1-1 0,-1 0 1,0 1-1,1-1 1,-1 0-1,1 1 1,-1-1-1,1 0 1,-1 0-1,1 1 0,-1-1 1,1 0-1,-1 0 1,1 0-1,-1 0 1,1 0-1,-1 1 1,1-1-1,0 0 0,-1 0 1,1-1-1,-1 1 1,1 0-1,-1 0 1,2 0-1,3-1 109,0 0 0,1-1 0,-1 1 0,0-1 0,0 0 0,0 0 0,-1-1-1,1 1 1,0-1 0,-1 0 0,0-1 0,1 1 0,-1-1 0,5-6 0,7-8 264,25-36 0,-26 33-213,-1-2 0,-2 0 0,13-31 0,-19 41-126,-2 0 0,0 0 0,0 0 0,-2-1 1,1 1-1,-2-1 0,1-27 0,-2 41-58,0-1-1,0 0 1,0 1-1,0-1 1,0 0-1,0 0 1,0 1-1,0-1 1,-1 0-1,1 1 0,0-1 1,0 0-1,0 0 1,-1 1-1,1-1 1,0 1-1,-1-1 1,1 0-1,-1 1 1,1-1-1,-1 1 1,1-1-1,-1 1 1,1-1-1,-2 0 1,2 1-2,-1 0-1,0 0 1,0 1 0,1-1 0,-1 0 0,0 0 0,0 1 0,1-1-1,-1 0 1,0 1 0,1-1 0,-1 1 0,1-1 0,-1 1 0,0-1 0,1 1-1,-1-1 1,1 1 0,-1 0 0,-3 5 4,0 0 1,0 0-1,1 0 1,-4 8-1,-1 8-11,2 0 1,0 0-1,2 1 1,0 0-1,2 0 0,0 0 1,2 0-1,0 0 1,6 37-1,-5-55 5,0 1 0,0-1 1,1 0-1,0 0 0,0 0 0,0 0 0,0-1 1,5 8-1,-5-10 3,-1 0 0,1-1 0,-1 1 0,1 0 1,0-1-1,0 1 0,0-1 0,0 0 0,0 1 1,0-1-1,0 0 0,0 0 0,1 0 0,-1-1 0,0 1 1,0-1-1,1 1 0,-1-1 0,1 0 0,-1 1 0,5-2 1,1 0 18,0 0 0,-1-1 0,1-1 0,0 1 1,-1-1-1,0 0 0,0-1 0,0 0 0,0 0 1,0 0-1,-1-1 0,10-8 0,5-7 117,-1-1-1,21-26 1,-25 26 15,0 0-1,-2-1 1,0 0 0,-2-1-1,0-1 1,-2 0 0,10-32-1,-17 23 106,-7 19-106,4 13-149,0 1 0,0 0 0,0 0-1,0-1 1,-1 1 0,1 0 0,0 0-1,0 0 1,0 0 0,-1-1 0,1 1 0,0 0-1,0 0 1,0 0 0,-1 0 0,1 0-1,0 0 1,-1 0 0,1-1 0,0 1 0,0 0-1,-1 0 1,1 0 0,0 0 0,0 0-1,-1 0 1,1 0 0,0 0 0,0 0 0,-1 1-1,1-1 1,0 0 0,0 0 0,-1 0-1,1 0 1,0 0 0,0 0 0,-1 1 0,0 0 2,-1 0 1,1 1-1,-1-1 1,1 1-1,0-1 1,0 1-1,0-1 1,0 1 0,0 0-1,0-1 1,0 1-1,1 0 1,-1 0-1,1 0 1,-1 0-1,1-1 1,0 1 0,-1 3-1,0 36 16,2-28-19,1 0 0,0-1 0,0 1 0,2 0-1,-1-1 1,2 0 0,-1 0 0,12 20 0,-12-26-35,0 0 1,-1-1 0,2 0-1,-1 0 1,1 0 0,-1 0-1,1-1 1,8 6 0,-10-8-40,1 0 1,0 0-1,0 0 0,0 0 1,0-1-1,0 0 1,0 0-1,0 0 1,0 0-1,0-1 1,0 1-1,0-1 1,1 0-1,4-1 1,-5 1-49,-1-1 0,1 0 0,-1 1 0,1-2 0,-1 1 1,0 0-1,0-1 0,1 1 0,-1-1 0,0 0 0,0 0 0,0 0 1,-1 0-1,1-1 0,0 1 0,-1-1 0,0 0 0,1 1 1,-1-1-1,2-4 0,0-2-103,0 0 0,0-1 0,-1 1 0,0-1 0,0 1-1,0-13 1,2-17-544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15003,'-12'-13'1272,"5"8"-959,0 4-297,4 2-1177,0 4 1401,10 3-400,5 4-216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170 448 15443,'-14'8'307,"1"0"0,0 1 0,1 1 0,0 0-1,0 0 1,1 1 0,0 1 0,-15 21 0,20-24-187,0 0 1,1 1-1,0 0 1,1 0-1,0 0 1,0 0 0,1 1-1,0-1 1,1 1-1,0 0 1,1-1-1,0 1 1,1 14-1,0-22-91,0 1 1,1-1-1,-1 0 0,0 1 0,1-1 0,0 0 0,0 0 0,0 1 0,0-1 1,0 0-1,1 0 0,-1 0 0,1 0 0,0-1 0,0 1 0,0 0 1,0-1-1,1 1 0,-1-1 0,0 0 0,1 0 0,0 0 0,0 0 1,-1 0-1,1 0 0,0-1 0,0 0 0,1 1 0,-1-1 0,0 0 0,0 0 1,0-1-1,1 1 0,-1-1 0,0 0 0,1 1 0,-1-2 0,1 1 1,-1 0-1,0-1 0,0 1 0,1-1 0,-1 0 0,0 0 0,5-2 1,6-3 81,-1-1 1,0 0 0,-1 0 0,0-1 0,0-1-1,0 0 1,-1-1 0,0 0 0,-1 0 0,13-19-1,-6 7 134,-2 0 1,0-2-1,-1 0 0,17-44 0,-21 41-114,-2 0 0,-1 0 0,-1-1 1,-1 0-1,-2 0 0,-1 0 0,-1-1 0,-1 1 1,-1 0-1,-2-1 0,-1 1 0,-15-53 0,17 73-124,-1 1 0,0-1 0,0 1-1,-1 0 1,0 0 0,0 0 0,-1 0-1,0 1 1,0-1 0,-7-5 0,10 10-10,-1 0 0,1 0 0,-1 0 0,0 1 0,1 0 0,-1-1 0,0 1 0,0 0 0,1 0 0,-1 0 0,0 0 0,0 1 0,0 0-1,0-1 1,0 1 0,0 0 0,0 0 0,-1 0 0,1 1 0,0-1 0,0 1 0,1 0 0,-1 0 0,0 0 0,0 0 0,0 0 0,0 0 0,1 1 0,-5 3 0,-3 2-10,0 1-1,1 0 0,0 1 0,0 0 1,1 1-1,0 0 0,-11 17 0,6-4-24,0 0-1,-15 40 0,25-56 27,0 0-1,1 1 1,0-1 0,0 1 0,1-1 0,0 1 0,0 0-1,1 0 1,1 9 0,-1-14-3,1 0-1,0 0 0,-1 0 1,1 0-1,0 0 1,1 0-1,-1 0 1,1-1-1,-1 1 0,1 0 1,0-1-1,0 1 1,0-1-1,0 0 1,0 0-1,0 0 0,1 0 1,-1 0-1,1 0 1,-1 0-1,1-1 1,0 0-1,0 1 1,5 1-1,11 1-144,-1 0 1,0-1-1,1-1 0,-1 0 1,36-3-1,-36 0 34,-1 1 0,1 0 0,-1 1-1,0 1 1,1 1 0,-1 1 0,19 6 0,-32-9 115,0 1 0,0 0 0,0 0 0,0 1 0,-1-1 0,1 1 0,-1-1 0,1 1 0,-1 1 0,0-1 0,0 0 0,-1 1 0,1-1 0,-1 1 0,1 0 0,-1 0 0,0 0 1,-1 0-1,1 0 0,-1 0 0,2 6 0,-1 5 49,0 1-1,-1-1 1,-1 1 0,-2 25 0,0 2-340,2-43 299,0 1 0,0-1 0,0 0 0,0 0 0,1 1 0,-1-1-1,0 0 1,0 0 0,0 1 0,1-1 0,-1 0 0,0 0-1,0 0 1,1 0 0,-1 0 0,0 1 0,0-1 0,1 0 0,-1 0-1,0 0 1,1 0 0,-1 0 0,0 0 0,0 0 0,1 0 0,-1 0-1,0 0 1,1 0 0,-1 0 0,0 0 0,0 0 0,1 0-1,-1 0 1,0 0 0,1 0 0,-1-1 0,0 1 0,0 0 0,1 0-1,-1 0 1,0 0 0,0-1 0,0 1 0,1 0 0,-1 0 0,0-1-1,14-10-146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18884,'-3'1'103,"-126"17"2520,112-15-2249,0 1-1,1 0 0,0 2 1,0 0-1,-22 12 0,32-14-285,0-1-1,1 1 1,0 0-1,0 1 1,0-1-1,-5 8 1,9-11-82,0 0 0,0 0-1,0 0 1,0 0 0,0 0 0,1 0 0,-1 0 0,1 0-1,-1 1 1,1-1 0,-1 0 0,1 1 0,-1-1 0,1 0-1,0 1 1,0-1 0,0 0 0,0 1 0,0-1-1,0 0 1,0 1 0,0-1 0,1 0 0,-1 1 0,0-1-1,1 0 1,-1 1 0,1-1 0,-1 0 0,1 0 0,0 0-1,0 1 1,-1-1 0,1 0 0,0 0 0,1 1 0,3 1-26,0 1 0,0-1 0,0 0 1,0-1-1,1 1 0,-1-1 0,1 0 1,0-1-1,0 1 0,-1-1 0,1 0 1,6 0-1,15 1-119,35-3 0,-51 1 109,18-2-54,29 0-87,-53 2 152,1 0 1,-1 1 0,0 0-1,0 0 1,0 0-1,0 0 1,0 1 0,6 3-1,-9-4 18,-1-1 0,1 1 1,-1 0-1,0 0 0,1 0 0,-1 0 0,0 0 1,0 1-1,0-1 0,0 0 0,0 0 0,0 1 1,0-1-1,0 1 0,-1-1 0,1 1 0,0-1 1,-1 1-1,1-1 0,-1 1 0,1 3 0,-1-2 10,0 0-1,-1 0 0,1 0 0,-1 0 0,1 1 0,-1-1 0,0 0 0,0 0 1,-1 0-1,-2 4 0,-3 5 44,-1-1-1,0 1 1,-1-2 0,-11 11 0,9-9 29,-1-2 0,-16 13 0,23-20-180,0 1 1,0-1-1,0 0 0,-1-1 0,0 1 0,1-1 0,-1 0 0,-12 2 0,17-4 64,0 1 0,0-1-1,0 0 1,0 0 0,0 0 0,0 0-1,0 0 1,0 0 0,-1 0 0,1 0 0,0 0-1,0-1 1,0 1 0,0 0 0,0-1 0,0 1-1,0-1 1,0 1 0,0-1 0,0 1-1,0-1 1,1 0 0,-1 1 0,0-1 0,0 0-1,1 0 1,-1 0 0,0 0 0,1 1-1,-1-1 1,1 0 0,-1 0 0,1 0 0,-1 0-1,1 0 1,0 0 0,-1-1 0,1 1 0,0 0-1,0 0 1,0 0 0,0 0 0,0 0-1,0 0 1,0 0 0,0 0 0,0 0 0,1-2-1,11-23-498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44 493 13859,'-4'12'452,"-25"81"1545,25-79-1678,2-1-1,0 1 0,0 0 1,1 26-1,1-37-258,0 0 1,0 0-1,1-1 1,-1 1-1,1 0 0,0 0 1,-1 0-1,1-1 1,0 1-1,1 0 1,-1-1-1,0 1 0,1-1 1,-1 0-1,1 1 1,0-1-1,0 0 1,0 0-1,0 0 1,4 3-1,-2-3-3,-1-1 0,1 1 0,0-1 0,0 1 0,0-1 0,0-1 0,0 1 0,0 0 0,0-1 0,0 0 0,0 0 0,0 0 0,4-1 0,6-1 54,0-1-1,0-1 1,0 0 0,0-1 0,-1-1 0,0 0 0,16-9 0,-11 3 34,-1-1 0,0-1 0,-1 0 0,0-1 1,-1 0-1,-1-1 0,0-1 0,-1-1 0,-1 0 0,-1 0 1,-1-1-1,0 0 0,11-33 0,-15 33-48,0-1 1,-2 0-1,0 0 0,-1 0 0,-1 0 1,0 0-1,-2 0 0,0-1 1,-2 1-1,0 0 0,-1 0 0,-1 0 1,-1 0-1,-11-28 0,12 39-74,0 0 0,-1 1 1,0-1-1,0 1 0,0 0 0,-1 1 0,-1-1 0,1 1 0,-1 0 1,0 1-1,-1 0 0,-10-7 0,13 10-22,0 0 1,0 0-1,0 1 0,-1 0 1,1 0-1,-1 1 0,1-1 1,-1 1-1,1 1 1,-1-1-1,0 1 0,1 0 1,-1 0-1,0 0 0,1 1 1,-1 0-1,1 0 0,-1 0 1,1 1-1,-1 0 1,1 0-1,-7 4 0,3-1 2,1 0-1,0 1 0,1 0 1,-1 0-1,1 1 0,1 0 1,-1 1-1,1-1 0,0 1 1,-6 12-1,7-13 1,1 1 0,1-1 0,-1 1 0,1 0 0,0 0 0,1 1 0,0-1 0,1 1 0,-1-1 0,1 1 0,1 16 0,0-22-5,1 0 0,-1 0 0,1 0 1,0 0-1,0 0 0,0 0 1,0 0-1,0 0 0,1-1 0,-1 1 1,1 0-1,0-1 0,0 1 0,0-1 1,4 4-1,-2-3-19,0 0 0,0 0 0,0-1 1,1 1-1,0-1 0,-1 0 0,1 0 0,9 2 0,5-1-127,1 0 1,0-2-1,38 0 0,-46-2 73,-9 1 62,10 0-95,0 0 0,0 0-1,0 1 1,-1 1 0,20 4-1,-28-5 97,-1 1 0,1-1 0,-1 1-1,1 0 1,-1 0 0,0 0-1,0 0 1,0 1 0,0-1 0,0 1-1,-1-1 1,1 1 0,-1 0-1,1 0 1,-1 1 0,0-1 0,0 0-1,-1 1 1,1-1 0,-1 1-1,0-1 1,0 1 0,1 5 0,3 17 133,-2 1 0,1 39 1,-4-38 51,2 0 0,6 33 1,-7-58-198,0 1 0,0 0 0,0-1 0,0 1 0,1-1 0,0 1 0,-1-1-1,1 0 1,0 0 0,0 0 0,1 0 0,-1 0 0,1 0 0,-1-1 0,1 1 0,0-1 0,5 4 0,-6-5-8,1 0 1,-1 0-1,1-1 1,0 1-1,-1-1 0,1 1 1,-1-1-1,1 0 0,0 0 1,-1 0-1,1 0 0,-1 0 1,1-1-1,0 1 0,-1-1 1,1 0-1,-1 0 1,1 0-1,-1 0 0,0 0 1,1 0-1,-1 0 0,0-1 1,0 1-1,0-1 0,3-3 1,25-26-269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31 103 17756,'-10'32'1317,"-6"41"0,14-62-1091,1 0 0,0 0-1,1 1 1,0-1 0,1 0-1,0 1 1,3 13-1,-3-22-181,-1 0 0,1 0 0,0-1 0,0 1 0,0 0 0,0-1 0,1 1 0,-1-1 0,1 1 0,-1-1 0,1 0 0,0 0-1,0 1 1,0-1 0,0 0 0,0-1 0,1 1 0,-1 0 0,0-1 0,4 2 0,-3-2-24,1 0 0,-1 0 0,1-1 0,-1 1 0,1-1-1,0 0 1,-1 0 0,1 0 0,-1 0 0,1-1 0,0 1 0,-1-1 0,7-2 0,3-2-20,-1-1 0,1 0 0,-1-1 0,0 0 0,-1-1 0,0 0 0,11-12 0,-3 2 8,-1 0-1,-2-2 1,0 0-1,-1-1 1,0-1-1,-2 0 1,-1 0-1,-1-2 1,-1 1-1,12-42 1,-19 47 92,-6 22 51,-4 29 70,6-13-128,0 0 0,2 1 0,1-1 0,5 27 0,-5-39-163,0 0 0,0-1 0,0 1 1,1-1-1,0 1 0,0-1 0,1 0 1,0 0-1,1 0 0,-1-1 0,1 0 1,0 0-1,1 0 0,6 6 0,-10-10 46,1-1-1,0 1 0,-1-1 0,1 0 0,0 0 0,0 0 1,0 0-1,0 0 0,0-1 0,0 1 0,0-1 1,0 0-1,0 0 0,0 0 0,0 0 0,0 0 1,0-1-1,0 1 0,5-3 0,28-15-308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2905 12323,'-7'6'645,"5"-4"-546,0-1-1,0 1 1,0 0-1,0 0 1,0 0-1,1 0 1,-1 0-1,1 1 1,-1-1-1,1 0 1,0 1-1,0-1 1,0 1 0,0 0-1,0-1 1,0 4-1,1-6-71,0 0-1,0 1 1,0-1 0,0 0-1,0 0 1,0 0-1,0 0 1,0 0 0,1 1-1,-1-1 1,0 0-1,0 0 1,0 0 0,0 0-1,0 0 1,1 0-1,-1 0 1,0 1 0,0-1-1,0 0 1,0 0-1,1 0 1,-1 0 0,0 0-1,0 0 1,0 0-1,1 0 1,-1 0 0,0 0-1,0 0 1,0 0-1,1 0 1,-1 0 0,0 0-1,0 0 1,0 0 0,0 0-1,1-1 1,-1 1-1,0 0 1,0 0 0,0 0-1,0 0 1,0 0-1,1 0 1,-1 0 0,0-1-1,0 1 1,0 0-1,0 0 1,0 0 0,0 0-1,1-1 1,8-5 445,51-57 820,-2-3 0,58-85 0,39-46-902,239-219-292,-169 185-191,83-113-12,-54 58 74,37-54 123,21-21 28,-203 245-99,201-165-1,-301 274-29,4-2-27,-1 0 0,1-2 0,-2 1 0,0-2 0,16-19 0,-27 31 8,0-1 0,0 1-1,0 0 1,-1 0 0,1-1 0,0 1-1,0 0 1,0 0 0,0 0-1,-1 0 1,1-1 0,0 1 0,0 0-1,0 0 1,-1 0 0,1 0 0,0 0-1,0-1 1,0 1 0,-1 0 0,1 0-1,0 0 1,0 0 0,-1 0 0,1 0-1,0 0 1,0 0 0,-1 0 0,1 0-1,0 0 1,0 0 0,-1 0 0,1 0-1,0 0 1,0 0 0,-1 0 0,1 0-1,0 1 1,0-1 0,-1 0-1,1 0 1,0 0 0,0 0 0,-1 1-1,-16 2-2,15-3-100,-18 3-162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17060,'2'0'195,"-1"1"0,1 0 0,-1 0 1,1 0-1,-1 0 0,1 1 0,-1-1 1,0 0-1,1 1 0,-1-1 0,0 0 1,0 1-1,0 0 0,1 1 0,8 15 357,-2-1-1,1 1 1,-2 0-1,0 1 0,4 21 1,16 103 525,-19-97-754,9 71 102,-8-49-298,2-1 0,22 67 0,-11-73 141,-26-80-8,1 1 0,0-1 1,0-32-1,1 25-156,0-2-91,0 11-18,1 0 0,0 0 0,1 0 0,1 0 0,4-23 0,-4 38-3,0 0 0,0 0 0,0 0 0,0 0 1,0 0-1,0 0 0,1 0 0,-1 0 0,1 0 0,-1 0 0,1 1 0,0-1 0,0 1 0,0-1 0,0 1 0,0 0 1,0 0-1,0 0 0,0 0 0,0 0 0,0 0 0,0 0 0,4 0 0,6-1-32,0 0-1,0 1 0,17 0 1,-12 1 11,5-2-13,47 1-66,-64 1 88,1 0 0,0 1 1,0 0-1,0 0 0,-1 0 0,1 1 0,-1 0 0,10 4 1,-14-5 14,0-1 0,0 1 0,0 0 0,-1 0 1,1 0-1,0 0 0,0 0 0,0 0 0,-1 0 1,1 0-1,0 0 0,-1 0 0,1 0 0,-1 0 1,1 0-1,-1 1 0,0-1 0,1 0 0,-1 0 1,0 1-1,0-1 0,0 0 0,0 0 1,0 1-1,0-1 0,0 0 0,-1 0 0,1 0 1,0 1-1,-1-1 0,0 1 0,-1 5-15,-1 0-1,0-1 1,0 1 0,-5 5-1,7-10 15,-30 43-77,21-32 77,0 1-1,1 0 1,1 1 0,0 0 0,1 0 0,-7 21 0,14-35 5,-1 0 1,1 0-1,0 0 1,0 0-1,0 0 1,-1 0-1,1-1 1,0 1 0,0 0-1,0 0 1,1 0-1,-1 0 1,0 0-1,0 0 1,0 0 0,1 0-1,-1 0 1,0-1-1,1 1 1,-1 0-1,1 0 1,-1 0-1,1-1 1,-1 1 0,1 0-1,0-1 1,-1 1-1,1 0 1,0-1-1,-1 1 1,1-1 0,0 1-1,0-1 1,0 1-1,-1-1 1,1 0-1,0 1 1,0-1 0,0 0-1,0 0 1,0 1-1,0-1 1,0 0-1,0 0 1,-1 0-1,1 0 1,0 0 0,0-1-1,2 1 1,4-1 0,0 0 0,0 0 1,0 0-1,14-6 1,111-33-119,-128 38-207,1 1 1,-1-2-1,0 1 0,0 0 0,-1-1 0,1 0 0,0 1 1,-1-1-1,0-1 0,4-3 0,22-18-1190,-12 15 639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30 223 15891,'0'1'118,"-1"0"-1,1-1 0,0 1 1,0 0-1,0 0 0,-1-1 1,1 1-1,0 0 0,0 0 1,0 0-1,0-1 0,0 1 1,0 0-1,1 0 0,-1-1 1,0 1-1,0 0 0,1 0 1,-1-1-1,1 2 0,-1-2-37,0 0 1,1 0-1,-1 1 0,1-1 0,-1 0 1,1 0-1,-1 0 0,1 0 0,-1 0 1,1 0-1,-1 0 0,1 0 0,-1 0 1,1 0-1,-1 0 0,1 0 0,-1 0 1,0-1-1,1 1 0,-1 0 0,1 0 1,-1 0-1,1-1 0,31-22 1911,-29 21-1932,8-8 85,-1 0-1,0-1 1,0 0 0,-1 0-1,-1-1 1,0 0-1,0-1 1,-1 0-1,-1 0 1,0 0-1,-1-1 1,6-21-1,-11 33-137,1 0-1,-1 0 1,0 0 0,0 0-1,0 0 1,0 0 0,0 0-1,0 0 1,0 0-1,-1-4 1,0 6-3,1-1-1,0 1 1,0-1-1,-1 1 1,1-1 0,0 1-1,-1-1 1,1 1 0,-1-1-1,1 1 1,0-1-1,-1 1 1,1 0 0,-1-1-1,1 1 1,-1 0 0,0-1-1,1 1 1,-1 0-1,1 0 1,-1-1 0,1 1-1,-2 0 1,0 0 3,0 0 0,-1 1 0,1-1-1,0 1 1,0 0 0,0-1 0,0 1 0,0 0 0,0 0 0,0 0-1,0 0 1,0 1 0,0-1 0,1 0 0,-1 1 0,1-1 0,-1 1-1,-1 2 1,-15 20 45,2 0-1,0 1 0,2 0 1,1 1-1,1 1 1,1 0-1,2 0 0,-10 43 1,17-60-25,0-1 0,1 1 0,-1 0 0,2 0 0,0 0 0,2 20 0,-2-28-31,1 1 1,-1 0-1,1-1 0,0 1 0,0 0 0,0-1 0,0 1 0,0-1 0,1 0 0,-1 1 1,1-1-1,0 0 0,-1 0 0,1 0 0,0 0 0,0 0 0,1 0 0,-1-1 0,0 1 1,0-1-1,1 1 0,-1-1 0,1 0 0,-1 0 0,1 0 0,0 0 0,-1-1 0,1 1 1,4 0-1,3-1-185,0 0 1,1 0 0,-1 0 0,1-2-1,-1 1 1,0-1 0,0-1-1,0 0 1,0 0 0,0-1 0,9-5-1,1-1-87,-1-1 1,-1-1-1,0 0 0,21-20 0,30-37-368,-3-10-205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17156,'-27'18'888,"2"1"1,0 2-1,1 0 1,1 1 0,1 2-1,-26 34 1,45-53-764,0 0 0,0 0 0,0 0 0,1 0 0,-3 8 0,5-12-107,-1 0 0,1 1 0,0-1 0,0 0 1,-1 0-1,1 1 0,0-1 0,0 0 0,1 1 0,-1-1 0,0 0 0,0 0 0,0 1 0,1-1 1,-1 0-1,1 0 0,-1 1 0,1-1 0,-1 0 0,1 0 0,0 0 0,0 0 0,-1 0 0,1 0 1,0 0-1,0 0 0,0 0 0,0-1 0,0 1 0,0 0 0,3 1 0,2 1-13,1-1 1,-1 0-1,1 0 0,0 0 0,0-1 0,0 0 0,13 0 1,56-3-98,-53 0 62,-14 1 22,10 0-45,0 0-1,0 1 0,0 1 0,36 6 0,-51-6 51,-1 0 0,1 0 1,0 0-1,0 1 0,-1-1 0,1 1 0,-1 0 1,1 0-1,-1 0 0,0 0 0,0 1 0,0 0 1,0-1-1,0 1 0,0 0 0,-1 0 0,1 0 1,-1 1-1,0-1 0,0 1 0,0-1 0,-1 1 0,1 0 1,-1-1-1,0 1 0,0 0 0,0 0 0,-1 0 1,1 6-1,-1-1 35,-1 0 1,0 0-1,0 0 1,-1-1 0,0 1-1,-1-1 1,0 1-1,0-1 1,-1 0-1,1 0 1,-2 0-1,1-1 1,-1 1-1,-1-1 1,1 0-1,-1-1 1,0 1 0,-9 6-1,4-4-51,0 0-1,-1 0 1,0-1-1,0 0 1,0-1-1,-1-1 1,0 0-1,-1 0 1,1-2-1,-23 6 1,22-8-112,1-1 1,-1-1-1,0 0 1,1 0-1,-1-2 1,0 1-1,1-2 1,-24-7-1,-12-8-205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7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16804,'44'-21'1448,"25"-12"-992,14-7-192,28-9 184,5-3 424,4-2-504,-8 1-32,-10 4-199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46 12867,'1'-2'190,"21"-42"2795,-20 45-1762,0 6-648,-2 12 4,-31 245 1140,15-157-1481,-72 908 142,65-403-325,-30-3 16,46-553-116,-26 170 193,20-154-473,-27 79 0,36-138 56,3-7 190,0 0 1,-1-1 0,0 1 0,0-1-1,-1 1 1,1-1 0,-1 0 0,-7 10-1,-7-7-230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16027,'0'0'915,"99"-39"1099,-28 22-1707,0 2 0,130-9 0,150 16-148,1 4-13,135 1 373,0 32 83,-253-2-441,402 34 97,-515-57-382,-1-5-1,0-5 1,155-28 0,-237 27-9,-12 3-267,0-1 0,0-1 0,-1-1 0,34-14 0,-37 7 0,-8-1-56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14763,'54'6'2740,"-14"0"-2079,13-2-178,109 13 408,-129-11-839,0 0-1,58 21 0,-86-25-53,0 0-1,0 0 1,-1 0-1,1 1 0,-1 0 1,0 0-1,0 0 1,0 0-1,0 0 1,0 1-1,-1 0 1,0-1-1,1 2 0,-1-1 1,-1 0-1,1 0 1,2 7-1,-3-6 8,0 1 0,-1 0-1,0 0 1,0 0 0,0 0-1,-1 1 1,0-1 0,0 0-1,0 0 1,-1 0 0,0 0-1,0 0 1,0 0 0,-4 8-1,-4 9 89,-1 0 0,-1-1 0,-1 0 0,-1-1 1,-1-1-1,0 0 0,-2 0 0,-23 22 0,8-13-180,-1-1 0,-1-1 1,-1-2-1,-39 21 0,37-28 3,5-5-116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13307,'3'1'138,"0"1"-1,-1-1 1,1 0 0,0 0 0,0-1 0,0 1 0,0 0-1,0-1 1,0 0 0,0 0 0,0 0 0,0 0-1,0 0 1,3-1 0,46-10 459,-42 8-297,20-6-6,0-1 0,-2-2 0,1 0 0,-2-2 0,1-2-1,-2 0 1,0-1 0,43-40 0,-14 5-36,-2-3 1,65-88-1,-114 137-227,-1 1 9,1 0 0,0 1 0,0-1 0,0 1 0,0 0 1,1 0-1,8-6 0,-13 10-35,0 0 1,1 0-1,-1 0 1,0 0-1,0-1 1,1 1-1,-1 0 1,0 0-1,1 0 1,-1 0-1,0 0 1,1 0-1,-1 0 1,0 0-1,1 0 1,-1 0-1,0 0 1,1 0-1,-1 0 1,0 0-1,1 0 0,-1 1 1,0-1-1,1 0 1,-1 0-1,0 0 1,1 0-1,-1 1 1,0-1-1,0 0 1,1 0-1,-1 1 1,6 12 102,-4 25 5,-2-31-82,13 209 41,-7-167-494,2 0 1,21 67-1,-19-80 186,-3-13-71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13443,'-1'21'1224,"2"11"-864,0 5-128,1 21 304,-4 9-88,0 15-15,-3 4-73,-2-3-360,0-3-168,-2-8-184,-1-8-105,-5-21 329,0-13-88,-3-21-104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3 535 12027,'-2'-31'490,"1"1"0,2-1 0,6-42 1,-4 55-252,1 0 1,1 0 0,1 1 0,0-1 0,2 1-1,17-30 1,-13 28-5,1 1-1,0 0 1,2 1-1,0 1 0,1 0 1,0 1-1,1 1 1,27-17-1,-33 24-156,0 0-1,1 1 0,0 1 0,0-1 1,1 2-1,-1 0 0,1 0 0,0 1 0,0 1 1,0 0-1,1 1 0,-1 0 0,0 1 1,0 0-1,19 4 0,-24-2-78,0 0 0,-1 1 0,1 0 0,-1 1 0,1 0 0,-1 0 1,0 0-1,-1 1 0,1 0 0,-1 0 0,0 1 0,0 0 0,0 0 0,-1 0 0,0 0 0,0 1 0,-1 0 0,0 0 0,0 1 1,0-1-1,-1 1 0,0-1 0,-1 1 0,0 0 0,0 0 0,1 9 0,-2-9 7,0 0 1,-1 0-1,0 0 1,0 0-1,-1-1 0,0 1 1,0 0-1,-1 0 1,0 0-1,0-1 0,-1 1 1,-3 6-1,2-8 25,1 0 0,-1-1-1,1 0 1,-1 1-1,-1-1 1,1-1 0,-1 1-1,0-1 1,0 0-1,0 0 1,-1 0 0,1-1-1,-1 0 1,0 0 0,-11 4-1,8-4-30,-1 0-1,1-1 1,0-1 0,-14 2-1,21-3-19,-1 0 0,1 1-1,0-1 1,-1 0-1,1-1 1,0 1-1,-1 0 1,1-1-1,0 1 1,0-1-1,-1 0 1,1 1 0,0-1-1,0 0 1,0-1-1,0 1 1,0 0-1,0 0 1,0-1-1,0 1 1,1-1 0,-4-3-1,5 4 15,-1 0 0,1 0 0,0 0 0,-1 1 0,1-1 0,0 0 0,0 0 0,0 0 0,-1 0 0,1 0 0,0 0 0,0 0-1,0 0 1,1-2 0,7-15-187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3 362 14195,'0'-1'105,"-1"-1"0,1 1 1,-1-1-1,1 1 0,0-1 0,-1 1 1,1-1-1,0 1 0,0-1 0,0 1 0,0-1 1,1 1-1,-1-1 0,0 1 0,0-1 1,1 1-1,-1-1 0,1 1 0,0 0 0,-1-1 1,1 1-1,0 0 0,0-1 0,0 1 1,0 0-1,0 0 0,1-2 0,5-3 150,-1 1-1,1-1 0,12-6 0,-16 10-123,84-49 686,122-51 0,-71 38-712,-101 45-78,-21 9-1,0 2 0,1 0-1,0 1 1,0 0 0,30-6 0,-45 13-22,0 0 0,0 0 1,0 0-1,0 0 1,0 0-1,0 0 0,1 1 1,-1-1-1,0 0 0,0 1 1,0 0-1,0 0 0,0-1 1,0 1-1,-1 0 1,1 1-1,3 1 0,-2 0 3,0 0 1,0 0-1,-1 0 0,1 1 0,-1-1 0,0 0 0,0 1 0,3 7 0,1 5 16,-2 1-1,1 0 1,2 26-1,-5-33-13,5 51-211,-3 1-1,-2 0 1,-2 0 0,-4 0-1,-2 0 1,-15 60 0,12-82-50,-1-6-103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17636,'-33'67'1280,"-10"7"-1200,-11 7-64,2 4 152,5 1-128,4-9-16,8-15-24,7-13-56,8-22-136,5-13-208,9-24-312,4-10 816,4-23-248,3-11-104,2-11-72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13275,'12'10'1216,"7"3"-576,4-2-176,9 5 529,5-2-129,7 1-168,8 2-72,1 0-336,0-3-264,-2-1-432,-5-3 368,-4-7-136,-11 0-88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2481 12779,'0'0'42,"-1"0"1,1-1 0,0 1-1,0 0 1,-1 0 0,1 0-1,0-1 1,-1 1 0,1 0-1,0 0 1,0-1-1,-1 1 1,1 0 0,0-1-1,0 1 1,0 0 0,0-1-1,0 1 1,-1 0 0,1-1-1,0 1 1,0 0 0,0-1-1,0 1 1,0 0-1,0-1 1,0 1 0,0-1-1,0 1 1,0 0 0,0-1-1,0 1 1,9-15 448,16-10 206,190-150 910,-56 44-990,104-94 173,947-1001 816,-965 944-1527,-98 112-26,-134 154-54,50-60 82,-57 68-88,-1 0 0,0 0 1,-1 0-1,0-1 0,0 0 1,-1 0-1,4-14 0,-6 22-30,-1 0 0,0-1 0,0 1 0,0 0-1,1-1 1,-1 1 0,0 0 0,-1 0 0,1-1 0,0 1-1,0 0 1,0 0 0,-1-1 0,1 1 0,-1 0 0,1 0-1,-1 0 1,1-1 0,-1 1 0,0 0 0,0 0 0,1 0-1,-3-2 1,0 2-6,1-1 0,-1 0-1,0 1 1,0 0 0,0 0 0,0-1-1,0 2 1,-4-2 0,-21-3-216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13635,'0'0'18,"0"0"-1,0 0 1,0 0 0,0 0-1,0-1 1,0 1 0,0 0 0,0 0-1,0 0 1,0 0 0,0 0-1,0-1 1,0 1 0,1 0-1,-1 0 1,0 0 0,0 0 0,0 0-1,0 0 1,0 0 0,0-1-1,0 1 1,0 0 0,1 0 0,-1 0-1,0 0 1,0 0 0,0 0-1,0 0 1,0 0 0,1 0-1,-1 0 1,0 0 0,0 0 0,0 0-1,0 0 1,0 0 0,1 0-1,-1 0 1,0 0 0,0 0-1,0 0 1,0 0 0,1 0 0,-1 0-1,0 0 1,0 0 0,0 0-1,0 0 1,0 0 0,0 0-1,1 1 1,-1-1 0,0 0 0,0 0-1,0 0 1,0 0 0,0 0-1,0 0 1,0 0 0,0 1 0,0-1-1,0 0 1,1 0 0,-1 0-1,0 0 1,0 0 0,0 1-1,10 10 118,72 99 556,101 179 1,-156-242-601,87 149-12,169 263 5,-28-126-21,-171-236 15,116 105 1,-21-35-846,-179-167 762,0 1 0,0-1 0,0 0 0,0 0-1,0 0 1,0 0 0,0 0 0,0 1 0,0-1 0,0 0 0,1 0 0,-1 0 0,0 0 0,0 0 0,0 1 0,0-1 0,0 0 0,0 0 0,0 0 0,1 0-1,-1 0 1,0 0 0,0 0 0,0 0 0,0 0 0,0 0 0,1 0 0,-1 1 0,0-1 0,0 0 0,0 0 0,0 0 0,1 0 0,-1 0 0,0 0 0,0 0 0,0 0-1,0 0 1,1-1 0,-1 1 0,0 0 0,0 0 0,0 0 0,0 0 0,0 0 0,1 0 0,-1 0 0,0 0 0,0 0 0,-1-7-100,-9-18-143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3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32 13947,'6'-4'584,"-1"-1"-262,0 1 0,0-1 0,13-6 0,-18 11-294,1-1 1,-1 1 0,1 0 0,-1 0-1,1-1 1,-1 1 0,1 0 0,-1 0-1,1 0 1,0-1 0,-1 1 0,1 0-1,-1 0 1,1 0 0,0 0 0,-1 0-1,1 0 1,-1 0 0,1 0 0,0 1-1,-1-1 1,1 0 0,-1 0 0,1 0-1,-1 1 1,1-1 0,-1 0 0,1 1-1,-1-1 1,1 0 0,-1 1 0,1-1-1,-1 0 1,1 1 0,-1-1 0,0 1 0,1-1-1,-1 1 1,0-1 0,1 1 0,-1-1-1,0 1 1,0 0 0,0-1 0,1 1-1,-1-1 1,0 1 0,0-1 0,0 1-1,0 0 1,0-1 0,0 1 0,0-1-1,0 1 1,0 0 0,0-1 0,-1 2-1,1 7 169,-1 1 0,0-1-1,-1 0 1,0 1 0,0-1-1,-1 0 1,-5 12 0,-35 65 304,30-63-398,-180 317 173,300-500-5262,28-22 3615,-90 128 2858,-45 54-1474,0 0 1,0 0 0,0 0-1,0-1 1,0 1-1,0 0 1,0 0 0,0 0-1,0 0 1,0 0-1,0 0 1,0 0 0,0 0-1,0 0 1,0 0-1,0 0 1,1 0 0,-1 0-1,0 0 1,0 0-1,0-1 1,0 1 0,0 0-1,0 0 1,0 0-1,0 0 1,0 0 0,0 0-1,0 0 1,0 0-1,1 0 1,-1 0-1,0 0 1,0 0 0,0 0-1,0 0 1,0 0-1,0 0 1,0 0 0,0 0-1,0 0 1,0 0-1,0 0 1,1 0 0,-1 1-1,0-1 1,0 0-1,0 0 1,0 0 0,0 0-1,0 0 1,0 0-1,0 0 1,0 0 0,0 0-1,0 0 1,0 0-1,0 0 1,0 0-1,0 0 1,0 1 0,0-1-1,0 0 1,0 0-1,0 6 313,-6 43 723,1-10-775,-1 44 1,6-61-270,1 0-1,1-1 1,1 1-1,1 0 1,1-1-1,1 0 1,1 0 0,0-1-1,2 0 1,0 0-1,20 30 1,-19-39-190,-10-11 178,0 0 0,1 0-1,-1 1 1,0-1 0,0 0 0,0 0 0,0 0 0,0 0-1,0 0 1,0 0 0,0 0 0,0 0 0,1-1 0,-1 1-1,0 0 1,0 0 0,0 0 0,0 0 0,0 0-1,0 0 1,0 0 0,0 0 0,0 0 0,0 0 0,0 0-1,1 0 1,-1 0 0,0 0 0,0 0 0,0 0-1,0 0 1,0-1 0,0 1 0,0 0 0,0 0 0,0 0-1,0 0 1,0 0 0,0 0 0,0 0 0,0 0 0,0 0-1,0 0 1,0-1 0,0 1 0,0 0 0,0 0-1,0 0 1,0 0 0,0 0 0,0 0 0,0 0 0,0 0-1,0 0 1,0-1 0,0 1 0,0 0 0,0 0 0,0 0-1,0 0 1,-11-25-728,-125-163-1123,92 131 2487,44 57-613,0 0 1,-1 0-1,1 0 1,0 0-1,0 0 1,0 0-1,0-1 1,0 1-1,-1 0 1,1 0-1,0 0 1,0 0 0,0 0-1,0-1 1,0 1-1,0 0 1,0 0-1,0 0 1,0 0-1,0-1 1,0 1-1,0 0 1,-1 0-1,1 0 1,0 0-1,0-1 1,0 1-1,0 0 1,0 0 0,1 0-1,-1 0 1,0-1-1,0 1 1,0 0-1,0 0 1,0 0-1,0 0 1,0-1-1,0 1 1,0 0-1,0 0 1,0 0-1,0 0 1,1 0-1,-1-1 1,0 1 0,0 0-1,0 0 1,0 0-1,0 0 1,1 0-1,13 1 410,25 10-203,-32-9-154,31 8-60,64 9 0,-41-12 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67 174 17884,'1'1'53,"0"0"0,0 0 0,0 0 0,0 0 0,0 0 0,0 0-1,0 0 1,0 0 0,0 1 0,-1-1 0,1 0 0,0 0 0,-1 1 0,1-1 0,-1 1 0,0-1 0,1 0 0,-1 1 0,0-1 0,0 1 0,0-1 0,0 1 0,0-1 0,0 3 0,-2 3-37,0 0 1,0 0 0,0-1-1,-3 8 1,-2 2 204,-7 25-343,2 0 0,1 1-1,2 0 1,3 1 0,-3 49 0,9-91 113,2 36-426,-2-36 401,0 1-1,0-1 0,0 0 0,0 0 0,0 0 1,1 0-1,-1 1 0,0-1 0,1 0 0,-1 0 1,1 0-1,-1 0 0,1 0 0,-1 0 1,1 0-1,-1 0 0,1 0 0,0 0 0,0 0 1,0 0-1,-1-1 0,1 1 0,0 0 0,0-1 1,0 1-1,0 0 0,0-1 0,2 1 0,-2-1-9,0-1 0,1 1 0,-1-1-1,0 1 1,0-1 0,0 0 0,0 0 0,0 1-1,0-1 1,0 0 0,0 0 0,0 0-1,-1 0 1,1 0 0,0 0 0,-1 0-1,1-1 1,0 1 0,-1 0 0,1 0 0,-1 0-1,0-1 1,1 0 0,9-36-369,-9 33 348,12-65-37,3-72-1,-3 23 1555,-8 97-650,-5 22-788,0 0-1,1 0 0,-1 0 1,0 0-1,0 0 1,0 0-1,0 0 0,0 0 1,1-1-1,-1 1 0,0 0 1,0 0-1,0 0 0,0 0 1,1 0-1,-1 0 1,0 0-1,0 0 0,0 0 1,0 0-1,1 0 0,-1 0 1,0 0-1,0 1 1,0-1-1,0 0 0,0 0 1,1 0-1,-1 0 0,0 0 1,0 0-1,0 0 0,0 0 1,0 0-1,0 1 1,1-1-1,-1 0 0,0 0 1,0 0-1,0 0 0,0 0 1,0 0-1,0 1 0,0-1 1,0 0-1,0 0 1,0 0-1,0 0 0,0 1 1,0-1-1,0 0 0,0 0 1,0 0-1,12 40 881,-9-27-847,-3-10-28,38 117 265,-34-106-221,2-2 0,0 1 0,1-1-1,0 0 1,1 0 0,17 20 0,-24-30-31,0-1 1,0 0 0,0 0 0,0 1 0,0-1-1,0 0 1,1 0 0,-1 0 0,0 0-1,1-1 1,-1 1 0,0 0 0,1 0-1,-1-1 1,1 1 0,-1-1 0,1 0 0,-1 1-1,1-1 1,0 0 0,-1 0 0,1 0-1,-1 0 1,1 0 0,-1 0 0,1 0-1,0-1 1,-1 1 0,1 0 0,-1-1 0,1 1-1,-1-1 1,0 0 0,1 1 0,-1-1-1,1 0 1,-1 0 0,0 0 0,0 0-1,0 0 1,0 0 0,1-1 0,-1 1 0,-1 0-1,1 0 1,1-3 0,4-6 178,0 0-1,-1 0 1,-1 0 0,0-1 0,4-14-1,6-33 120,-3-1 0,-3 0 0,-2-1 0,-2-70 0,-4 127-413,0 1 33,0 1-1,0-1 1,0 0 0,0 0 0,0 0-1,0 0 1,0 1 0,0-1 0,1 0-1,-1 0 1,1 1 0,-1-1 0,1 0 0,0 0-1,0 1 1,0-1 0,-1 1 0,2-1-1,-1 1 1,0-1 0,0 1 0,0 0-1,1-1 1,1 0 0,9-6-318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52 14347,'5'-8'985,"19"-30"536,-17 33-412,-12 23 967,-66 154-540,29-73-1508,-148 300-555,185-391 282,0 0 0,0 0 0,-10 10 0,14-17 140,0 0 0,0 0 0,0 0 0,0 0 0,0 0 0,-1 0 0,1 0 0,0 0 0,-1-1 1,1 1-1,0-1 0,-1 1 0,-1 0 0,2-1 37,1 0 1,-1 0 0,0-1 0,0 1 0,1 0 0,-1 0-1,0 0 1,1-1 0,-1 1 0,0 0 0,1-1-1,-1 1 1,1 0 0,-1-1 0,1 1 0,-1-1 0,0 1-1,1-1 1,0 1 0,-1-1 0,1 0 0,-1 1-1,1-1 1,0 1 0,-1-1 0,1 0 0,0 1 0,0-1-1,-1 0 1,-6-25-721,1-14-271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14451,'-3'-4'1147,"1"7"-288,0 18 187,2 41-279,0-52-586,-3 149 545,-1 19-237,4-172-469,1 0 0,-1 0 0,1-1 0,0 1 0,1 0 0,-1 0 0,1-1 0,0 1 0,0-1 1,1 0-1,3 6 0,-4-8-6,1 0 1,0 1 0,0-1-1,0-1 1,0 1-1,0 0 1,0-1 0,1 0-1,-1 1 1,1-1-1,0-1 1,0 1 0,-1-1-1,1 1 1,0-1-1,6 1 1,3-1 13,-1 0 0,1 0 0,-1-1 1,0-1-1,1 0 0,-1-1 0,1 0 0,-1-1 1,14-5-1,-4 1-3,0-2 0,-1-1-1,40-24 1,-47 25 0,-2-1 0,1 0 0,-1-1 0,-1-1-1,0 0 1,0 0 0,-1-1 0,-1 0 0,13-25-1,4-15-12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14971,'-1'10'1232,"0"0"-1023,6-3-105,11-4 416,13-1-336,5-1-48,19 2-40,7-2-112,11 2-312,2-1-136,6-2 384,-1-3-72,1-7-65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11170,'27'11'977,"2"1"-777,4-6-136,4-4 296,7-2-976,2-4-649,3-4 1089,0-3-232,-2 6-144</inkml:trace>
  <inkml:trace contextRef="#ctx0" brushRef="#br0" timeOffset="1">623 104 8018,'34'13'992,"5"-9"-416,1-4-208,-3-4 752,1-5-407,-10-4-329,-3 1-88,-14 2-72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19500,'13'-6'1585,"-4"15"-1177,0 6-168,-8 11 632,0 10-272,-1 10-296,-1 3-88,1 4-112,0-3-40,1-6-224,1-7-144,2-11-480,-2-6-264,0-12 808,0-7-193,-9-5-175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29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10202,'-6'40'1120,"0"0"-768,5 1-199,1 3 1335,1 9-1488,4 4-272,-1 9-880,0 5-209,0 3 1073,-2-2-280,-2-8-200</inkml:trace>
  <inkml:trace contextRef="#ctx0" brushRef="#br0" timeOffset="1">12 1046 12891,'-4'22'1208,"-1"-3"-944,4-4-144,0-3 432,2-4-328,2-2-120,1-6-216,0-3-96,2 0-192,-2 1-160,-1 2-16,-1 1-8,-2 10 40,0 4 72,-5 8-825,1 2 945,1-2-24,0-7 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44 12011,'-91'-9'776,"0"4"0,-1 4 0,-150 17 0,212-12-791,1 1 0,0 2 0,0 0-1,0 2 1,1 2 0,1 0 0,0 2-1,0 0 1,1 2 0,1 1 0,1 1-1,0 2 1,-39 38 0,-21 30 59,5 4 0,-101 149 0,157-207-30,1 2 0,-32 71 0,49-95-12,1 0-1,0 1 1,1 0-1,1-1 1,0 1-1,0 0 1,1 0-1,0 1 1,1-1 0,1 0-1,0 0 1,0 0-1,1 0 1,6 16-1,1-5 1,1 0 0,1-1-1,1 0 1,1-1 0,1 0 0,25 28-1,0-6 5,75 64 0,-89-85-12,2-1 0,0-1-1,2-1 1,0-2 0,0 0 0,2-2-1,0-2 1,1-1 0,41 11 0,1-9 4,1-3 0,101 1 1,150-22 38,-217 1 0,206-45 0,-257 39-34,-1-3 0,-1-2 0,0-3 1,-2-2-1,60-37 0,-59 27-4,-1-3 1,-2-2-1,-2-2 0,84-92 1,-111 108 1,-2 0 0,-1-2 1,-2 0-1,0-1 0,-2-1 0,-1-1 1,-2 0-1,0 0 0,-3-2 0,0 1 1,6-44-1,-14 56 14,-1-1 0,-1 1 0,0 0 0,-2-1 1,0 1-1,-2-1 0,0 1 0,-1 1 0,-1-1 0,0 1 0,-2 0 1,0 0-1,-2 1 0,-19-31 0,11 25 10,0 1 1,-2 0-1,0 2 0,-2 0 0,0 1 1,-1 2-1,-1 0 0,0 2 1,-45-23-1,30 20-19,-1 3 0,0 1 0,-1 2 0,-1 2 0,-45-7 0,28 11 13,0 2-1,-1 2 1,-61 6 0,-181 37-53,6 24-255,259-55 226,-234 54-81,137-35 24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727 230 13435,'-37'13'756,"-66"15"0,-16 5-422,105-27-370,1 1 1,-1 0 0,1 1-1,1 0 1,-1 1 0,1 0-1,1 1 1,0 0 0,0 1-1,1 0 1,1 1 0,-15 23-1,-1 7-109,3 0-1,-31 79 0,20-28-23,-34 156 0,5 105 219,26-14 208,34-277-181,2 1 0,3 0 1,14 83-1,-11-117-64,2 0-1,1-1 1,1 0-1,1-1 1,1 0-1,2-1 0,1 0 1,1-1-1,1-1 1,1-1-1,1 0 1,1-1-1,1-1 1,2-1-1,0-1 1,30 20-1,-12-12-13,1-2 1,0-2-1,2-2 0,1-2 0,58 17 1,-45-20-3,2-2 1,0-3 0,112 7-1,-93-17 2,-1-4 0,0-3-1,0-3 1,0-4 0,-1-3 0,-1-4-1,82-31 1,-119 36 13,-1-2-1,-1-1 1,38-25 0,-59 32 1,-1-1-1,0 0 1,-1-2 0,0 1 0,-1-2 0,-1 0 0,0 0 0,-1-1 0,13-21 0,-4-4 13,-1-1-1,-3 0 0,-1-1 1,-1-1-1,-3 0 1,7-57-1,-7 13-10,-5 0 1,-6-111-1,-7 90-229,-4 1 0,-6 0-1,-4 1 1,-4 1-1,-5 1 1,-5 2 0,-4 1-1,-4 2 1,-5 2-1,-4 2 1,-83-115 0,107 173 129,-1 0 0,-2 2 0,-68-61 0,-8 14-35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951 335 11707,'-26'0'205,"-70"0"519,-107 13 0,172-9-613,0 2 0,1 1 1,0 1-1,0 2 0,1 0 0,0 3 0,-44 24 1,48-20-75,0 1 1,1 1-1,1 1 1,1 1-1,1 1 1,1 1-1,1 1 1,-18 29-1,18-22-29,1 1 0,2 0 0,1 1-1,1 1 1,2 1 0,-11 52 0,19-69-7,2 0 0,0 0 1,1 1-1,0-1 0,2 0 1,0 1-1,1-1 0,8 33 0,-6-37 0,0-1-1,2 0 1,-1 0-1,2 0 1,0-1-1,0 1 1,1-2-1,1 1 1,0-1-1,0-1 1,22 19-1,-2-6 0,2-2 0,0-1 0,1-2 0,1-1 0,1-2 0,0-1 0,1-1 0,46 10 0,41 2 0,136 12-1,-216-33 1,82 9-62,218-6 0,-248-13-46,-2-4-1,183-44 0,-151 17-56,215-95 0,96-98 147,-264 120 286,-140 87-110,0-1 1,-2-2-1,27-30 1,-48 47-93,-1-1 0,0 0 0,-1 0 0,0 0 0,-1-1 0,0 0 0,0 0 0,-2 0 0,1-1 0,-1 1-1,-1-1 1,0 0 0,-1 0 0,0 1 0,0-1 0,-2 0 0,1 0 0,-1 0 0,-6-22 0,0 7-9,0 1-1,-2 0 1,-1 1-1,-2 0 0,0 1 1,-1 0-1,-28-37 1,19 32-52,-1 2 0,-2 1 0,0 0 0,-2 2 0,0 1 0,-2 2 0,0 0-1,-38-19 1,25 20 3,0 1 0,-1 2-1,-1 2 1,0 1 0,-85-13-1,62 20-101,1 2 0,-2 2 0,1 4-1,0 3 1,1 3 0,-1 2 0,1 4 0,-123 40-1,102-22-45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1:5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686 296 11939,'-246'120'1281,"212"-100"-1207,0 3 0,2 0 0,0 2 1,-50 53-1,58-50-61,1 1 0,1 0 0,2 2 0,1 1 0,1 0-1,2 1 1,2 1 0,-16 51 0,19-42-42,1 0-1,3 0 1,1 1 0,2 0-1,2 0 1,7 77 0,-2-92 21,1 0 0,2 0 0,1-1 1,2 0-1,0 0 0,2-1 1,1 0-1,1-1 0,1 0 0,1-1 1,2-1-1,0 0 0,2-2 1,0 0-1,1-1 0,2-1 0,0 0 1,1-2-1,0-1 0,2-1 1,0-1-1,43 19 0,-12-12 14,1-2-1,0-3 1,1-2-1,1-4 1,112 10-1,-83-18 1,-1-3 0,0-5-1,124-21 1,-124 9 8,-1-3-1,110-42 1,-135 38 39,-2-3 1,-1-2 0,101-69 0,-82 41 88,-3-3-1,-3-4 0,82-92 0,-106 101 46,-3-2-1,-2-2 0,-2-2 0,59-124 1,-83 148-25,-1 0 1,-3 0-1,0-1 1,-3-1-1,9-69 1,-17 88-81,0 0 0,-1 0 0,-1 1 0,-1-1 0,-1 1 0,-1-1 0,0 1 0,-1 0 1,-1 0-1,-1 1 0,-1 0 0,-1 0 0,-14-23 0,7 20-41,0 1 0,0 1-1,-2 1 1,-1 0 0,0 1 0,-1 2 0,-1 0 0,0 0-1,-1 2 1,0 1 0,-32-12 0,-1 3 54,-1 2 0,0 3 1,-111-17-1,94 23-69,1 4 0,-2 2 0,-78 7 0,-57 23-68,201-25 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2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12403,'-5'1'136,"-1"1"0,1-1 1,-1 1-1,1 0 0,0 0 0,0 0 1,0 1-1,0 0 0,0 0 1,1 0-1,-1 0 0,1 1 0,-6 5 1,8-6-122,0-1 1,-1 1 0,1 0-1,0 0 1,1 0-1,-1 0 1,0 0 0,1 0-1,0 1 1,0-1-1,0 0 1,0 1 0,0-1-1,1 1 1,-1-1 0,1 1-1,0-1 1,0 1-1,1-1 1,-1 1 0,0-1-1,3 6 1,3 7-66,0-1 1,2 0-1,10 16 0,14 30-271,-12-9-265,-2 1 0,-3 0 1,-2 1-1,-3 0 0,7 88 1,-13 285-41,-6-301 868,8 365 1877,44-2-1251,26-96-868,-3-21-364,-25 4-283,-48 338 424,-7-505 629,10 137 701,1-299-985,1 1 1,3-1-1,2 0 0,2 0 1,20 49-1,-28-88-119,-2 0-11,1-1 0,0 0 0,1 0 1,-1 0-1,1 0 0,1-1 0,5 8 0,-9-14 1,-1 1 0,0-1 0,0 0 0,0 0 0,1 1-1,-1-1 1,0 0 0,0 0 0,1 0 0,-1 1 0,0-1-1,0 0 1,1 0 0,-1 0 0,0 0 0,1 0 0,-1 0 0,0 1-1,1-1 1,-1 0 0,0 0 0,1 0 0,-1 0 0,0 0-1,0 0 1,1 0 0,-1 0 0,0 0 0,1-1 0,-1 1 0,0 0-1,1 0 1,-1 0 0,0 0 0,0 0 0,1 0 0,-1-1-1,0 1 1,0 0 0,1 0 0,-1 0 0,0-1 0,0 1 0,1 0-1,-1 0 1,0-1 0,0 1 0,0 0 0,0-1 0,1 1-1,-1 0 1,0 0 0,0-1 0,0 1 0,0 0 0,0-1-1,0 1 1,0-1 0,4-22-727,-4 22 731,3-94-554,-1 36 244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29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79 15307,'-11'11'3546,"22"-12"-1685,35-13-689,-34 11-783,148-38 1256,-131 35-1874,1 2 0,-1 1 0,47 2 0,-65 1-1991,-17-8 1156,-4-1 260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0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43 14075,'-5'-22'2751,"4"21"-2611,1 1 0,0-1 0,0 0 0,0 0 0,0 0 0,0 0 0,0 0-1,0 0 1,0 1 0,0-1 0,1 0 0,-1 0 0,0 0 0,0 0 0,1 1 0,-1-1 0,0 0 0,1 0 0,-1 1 0,1-1-1,-1 0 1,2 0 0,-2 1-116,0 0 0,0 0 0,0-1 0,0 1-1,0 0 1,0 0 0,0 0 0,0 0 0,1 0 0,-1 0 0,0 0-1,0 0 1,0 0 0,0 0 0,0 0 0,0 0 0,0 0-1,0 0 1,1 0 0,-1 0 0,0 0 0,0 0 0,0 0-1,0 0 1,0 0 0,0 0 0,0 0 0,1 0 0,-1 0 0,0 0-1,0 0 1,0 0 0,0 0 0,0 0 0,0 0 0,0 1-1,0-1 1,0 0 0,0 0 0,1 0 0,-1 0 0,0 0-1,0 0 1,0 0 0,0 0 0,0 0 0,0 0 0,0 1-1,0-1 1,0 0 0,0 0 0,0 9 405,-5 8-168,-3 2-81,-2-1 0,0-1 0,-1 1 0,-22 25 0,-60 58 343,0-1-111,91-98-404,0 1-1,0-1 1,0 1-1,0 0 1,0 0-1,1 0 1,0 0 0,-1 0-1,1 0 1,0 0-1,0 0 1,1 0-1,-1 1 1,1-1-1,-1 4 1,2-3-3,-1 0-1,1 0 1,0 0-1,1 0 1,-1 0 0,1 0-1,0 0 1,0-1-1,0 1 1,0-1 0,4 6-1,4 3-7,0 1 0,1-1 0,0-1 0,1 0 0,0-1 0,0 0 0,1-1 0,1 0 0,20 9-1,-31-16-76,0-1-1,1 0 0,-1 0 1,0 0-1,1 0 0,-1-1 0,0 1 1,1-1-1,-1 0 0,1 0 0,-1 0 1,1 0-1,-1-1 0,0 0 1,1 1-1,-1-1 0,0 0 0,4-2 1,-3 1 0,0-1 1,0 1 0,0-1 0,0 0 0,-1 0-1,1 0 1,-1-1 0,0 1 0,0-1 0,0 0 0,0 1-1,3-10 1,13-29-412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1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70 17636,'2'-7'819,"1"1"0,0-1 0,1 1 0,0 0 0,6-9 0,-16 46 351,-124 306-689,124-326-1245,9-28-683,82-231-5977,-41 144 7614,-42 101-107,13-24 1884,-15 27-1925,0 0 0,0-1 0,0 1 0,1 0 0,-1 0 0,0 0 0,0 0 0,0-1 0,1 1 0,-1 0 0,0 0 0,0 0 0,0 0 0,1 0 0,-1 0 0,0 0 0,0-1 0,1 1 0,-1 0 0,0 0 0,0 0 0,1 0 0,-1 0 0,0 0 0,0 0 0,1 0 0,-1 0 0,0 1 0,0-1 0,1 0 0,-1 0 0,0 0 0,1 0 0,6 16 1360,2 42-387,5 99-1,-11-95-817,7 61-112,-10-122-104,0-1-1,0 0 0,0 1 1,0-1-1,1 0 0,-1 1 0,0-1 1,0 0-1,0 0 0,0 1 1,0-1-1,0 0 0,0 1 1,0-1-1,0 0 0,0 1 1,0-1-1,0 0 0,-1 1 0,1-1 1,0 0-1,0 1 0,0-1 1,0 0-1,0 0 0,-1 1 1,1-1-1,0 0 0,0 0 1,-1 1-1,1-1 0,0 0 0,0 0 1,-1 0-1,1 1 0,0-1 1,0 0-1,-1 0 0,1 0 1,-1 0-1,-12-10-716,-14-29-431,23 33 973,-11-15-356,4 5 574,1 1 0,0-2 0,1 1-1,-7-18 1,16 33 16,0 1 0,0-1-1,0 1 1,0-1 0,0 1 0,0-1-1,0 1 1,0-1 0,0 1 0,0-1-1,0 1 1,1-1 0,-1 1 0,0 0-1,0-1 1,0 1 0,0-1 0,1 1-1,-1-1 1,0 1 0,1 0 0,-1-1 0,0 1-1,1 0 1,-1-1 0,0 1 0,1 0-1,-1-1 1,1 1 0,-1 0 0,0 0-1,1 0 1,-1-1 0,1 1 0,-1 0-1,1 0 1,-1 0 0,1 0 0,-1 0-1,1 0 1,-1 0 0,0 0 0,1 0 0,-1 0-1,2 0 1,29 1 407,-22 0-441,0-1-258,0 0 1,-1 0 0,1-1-1,0 0 1,-1-1 0,0 0-1,1 0 1,-1-1 0,0 0-1,0 0 1,0-1 0,10-6-1,5-8-402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1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13771,'2'-9'1145,"4"-14"315,-3 21-201,0 11 865,-1 19-1192,-1 54-1,-2-29-812,1-17-58,0-10-27,0-1 0,1 0 0,2 0 0,8 36-1,-11-60-28,0 0-1,0 0 0,1-1 0,-1 1 0,0 0 1,0 0-1,1-1 0,-1 1 0,1 0 0,-1 0 1,0-1-1,1 1 0,-1 0 0,1-1 0,0 1 1,-1-1-1,1 1 0,0-1 0,-1 1 0,1-1 1,0 1-1,-1-1 0,2 1 0,-1-1 0,0 0 0,0 0-1,-1 0 1,1-1 0,0 1-1,0 0 1,0 0 0,-1-1-1,1 1 1,0 0 0,0-1 0,-1 1-1,1-1 1,0 1 0,-1-1-1,1 1 1,0-1 0,0-1-1,4-3 15,-1-1-1,0 0 0,0 0 0,4-8 1,93-213 228,-28 58-60,-57 138-103,-16 31-79,0-1 1,1 1 0,-1-1-1,0 1 1,1-1 0,-1 1-1,0-1 1,1 1 0,-1 0-1,1-1 1,-1 1 0,0-1-1,1 1 1,-1 0 0,1 0-1,-1-1 1,1 1 0,-1 0-1,1 0 1,0-1 0,0 1-1,4 7 94,-2 17 26,-10 158 320,0-58-226,7-120-276,0 0 0,0 0 0,0 0 0,1 0 0,1 7 0,-2-10 42,0-1 0,0 0 0,0 0 0,0 0 0,0 1 0,0-1 0,0 0 0,1 0 0,-1 0 0,0 0 0,0 0-1,0 1 1,0-1 0,0 0 0,0 0 0,0 0 0,1 0 0,-1 0 0,0 0 0,0 1 0,0-1 0,0 0 0,1 0 0,-1 0-1,0 0 1,0 0 0,0 0 0,0 0 0,1 0 0,-1 0 0,0 0 0,0 0 0,0 0 0,1 0 0,-1 0 0,0 0 0,0 0-1,0 0 1,0 0 0,1 0 0,9-13-360,-2 0 114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15963,'6'-5'466,"0"0"-1,0 1 0,1 0 0,-1 0 0,1 0 1,0 1-1,0 0 0,0 1 0,0-1 0,14-2 1,3 0-111,-1 0 0,1 1 0,0 2 0,0 0 1,0 1-1,1 2 0,39 5 0,-61-5-345,1 0 0,-1 0 0,0 0-1,0 0 1,1 0 0,-1 1 0,0-1-1,0 1 1,0 0 0,0 0 0,-1 0-1,1 0 1,0 1 0,-1-1 0,3 4-1,-4-4-7,0 0 0,0 0 0,0 0 0,0 0 0,0 0 0,-1 0 0,1 0 0,-1 0 0,1 1 0,-1-1 0,0 0 0,0 0 0,0 1 0,0-1 0,0 0 0,0 0 0,-1 1 0,1-1 0,-1 0 0,1 0 0,-1 0 0,0 0 0,-2 4 0,-4 7 16,-1-1-1,0 0 1,-1-1-1,-17 18 0,-48 38 84,55-50-70,0-2 7,15-13-34,0 1 1,0 0-1,0 0 1,0 1 0,1-1-1,0 1 1,-1-1-1,-4 9 1,8-12-9,0 1 0,0-1 0,0 1 0,1-1 0,-1 1 0,0-1 0,0 0 1,0 1-1,0-1 0,1 1 0,-1-1 0,0 0 0,0 1 0,1-1 0,-1 0 0,0 1 0,1-1 0,-1 0 0,0 1 0,1-1 1,-1 0-1,0 0 0,1 1 0,-1-1 0,1 0 0,-1 0 0,1 0 0,-1 0 0,0 0 0,1 1 0,-1-1 0,1 0 1,-1 0-1,1 0 0,-1 0 0,1 0 0,0-1 0,24 4-139,-21-3 105,6 1-36,20 1-303,-1 1 0,55 13 0,-78-14 321,1 0 1,-1 0-1,1 0 1,-1 1 0,0 0-1,0 0 1,0 0 0,0 1-1,-1 0 1,1 0 0,-1 1-1,0-1 1,0 1-1,-1 0 1,0 0 0,1 1-1,-2-1 1,7 11 0,-9-13 82,0 1 0,0-1 0,0 1 1,0-1-1,0 1 0,-1-1 1,0 1-1,1-1 0,-1 1 0,0-1 1,-1 1-1,1 0 0,-1-1 0,0 1 1,1-1-1,-3 4 0,1-2 86,-1 0 0,1 0 0,-1 0-1,0-1 1,-1 0 0,1 1 0,-1-1-1,0 0 1,-8 6 0,3-4 125,0 1 0,0-2 0,-1 1 0,0-1 0,0-1 0,-1 0 0,1 0 0,-1-1 0,0 0 0,-11 1 0,11-4-86,0 0 0,0 0-1,0-1 1,0 0 0,0 0 0,0-2 0,-16-4 0,22 6-298,1-1 1,-1 0-1,1 0 0,-1 0 0,1 0 0,0 0 0,0-1 0,0 0 0,0 0 1,0 0-1,1 0 0,-1-1 0,1 1 0,0-1 0,0 0 0,0 0 0,1 0 1,-1 0-1,-2-7 0,5 10 54,-1 0 48,1 0 0,0 1 0,0-1 0,-1 0 0,1 1 0,0-1 0,0 0 0,0 1 0,0-1 0,0 0 0,0 1 0,0-1 0,0 0 0,0 1 0,0-1 0,0 0 0,0 1 0,0-1 0,1 0 0,-1 1 0,0-1 0,0 0 0,1 1 0,-1-1 0,0 0 0,2 0 0,4-2-799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 13963,'-4'4'7702,"4"-4"-7607,1 10 199,-3 27 620,1-30-856,0-1 0,1 1-1,-1-1 1,1 1 0,1-1 0,-1 0 0,3 8-1,-3-14-53,0 1 0,0-1 0,1 1 0,-1-1-1,0 1 1,1-1 0,-1 1 0,0-1-1,1 1 1,-1-1 0,0 1 0,1-1 0,-1 1-1,1-1 1,-1 0 0,1 1 0,-1-1 0,1 0-1,-1 0 1,1 1 0,0-1 0,-1 0 0,1 0-1,-1 0 1,1 0 0,0 0 0,-1 0 0,1 1-1,-1-1 1,1-1 0,0 1 0,-1 0 0,1 0-1,-1 0 1,1 0 0,-1 0 0,1 0-1,0-1 1,-1 1 0,1 0 0,-1-1 0,1 1-1,23-17 96,8-13 10,-15 13-40,1 0 0,33-23 0,-50 40-69,-1-1 0,1 1 0,0-1 1,0 1-1,0-1 0,-1 1 0,1-1 0,0 1 1,0 0-1,0 0 0,0-1 0,-1 1 0,1 0 1,0 0-1,0 0 0,0 0 0,0 0 0,0 0 0,0 0 1,0 0-1,-1 1 0,1-1 0,0 0 0,0 0 1,0 1-1,0-1 0,1 1 0,-1 1 0,1-1 0,-1 1 0,0-1 0,0 1 0,0-1 0,0 1 0,0 0 0,0-1 0,0 1 0,-1 0 0,1 0 0,0 2 0,1 7 6,-1 0 1,1 0-1,-2 14 0,0-24-5,0-1 0,0 0 0,0 0-1,0 0 1,0 0 0,0 1-1,0-1 1,0 0 0,0 0-1,0 0 1,0 0 0,0 1-1,0-1 1,1 0 0,-1 0-1,0 0 1,0 0 0,0 1-1,0-1 1,0 0 0,0 0-1,0 0 1,0 0 0,0 0 0,1 0-1,-1 1 1,0-1 0,0 0-1,0 0 1,0 0 0,0 0-1,1 0 1,-1 0 0,0 0-1,0 0 1,0 0 0,0 0-1,1 0 1,-1 0 0,0 0-1,0 0 1,0 0 0,1 0-1,9-4 16,5-8 0,-5 2-6,-6 5-6,1 1-1,-1 0 1,1-1 0,0 2 0,0-1 0,1 0-1,-1 1 1,0 0 0,12-4 0,-16 7-5,-1 0 0,1 0 0,0 0 0,0 0 1,0 0-1,-1 0 0,1 0 0,0 0 0,0 0 0,0 0 0,-1 1 1,1-1-1,0 0 0,0 1 0,-1-1 0,1 1 0,0-1 0,-1 0 1,1 1-1,-1-1 0,1 1 0,0 0 0,-1-1 0,1 1 0,-1-1 1,1 1-1,-1 0 0,0 0 0,1-1 0,-1 1 0,0 0 0,1 0 1,-1-1-1,0 1 0,0 0 0,0 0 0,0 0 0,4 36-18,-4-31 16,0-5-39,1 0 1,-1-1-1,0 1 0,0 0 0,0-1 1,0 1-1,1 0 0,-1-1 0,0 1 1,0 0-1,0-1 0,-1 1 0,1 0 1,0-1-1,0 1 0,0 0 0,0-1 1,-1 1-1,1-1 0,0 1 0,-1 0 1,1-1-1,0 1 0,-1 0 1,0-2-21,1-1 0,0 1 0,0-1 0,0 1 0,0-1 0,0 1 0,0 0 0,0-1 0,0 1 0,1-1 1,-1 1-1,2-3 0,4-13-274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17108,'0'1'142,"0"0"1,1 0-1,-1 1 1,0-1-1,1 0 1,-1 0-1,1 0 1,0 0-1,-1 0 1,1 0-1,0-1 0,0 1 1,0 0-1,-1 0 1,1 0-1,0-1 1,0 1-1,0 0 1,0-1-1,0 1 1,0-1-1,3 1 1,-2 0-55,0-1 1,0 0 0,0 0-1,0 0 1,0-1-1,0 1 1,0 0 0,0-1-1,1 1 1,-1-1-1,-1 0 1,4-1 0,-1 0 8,1-1 0,-1 1 0,-1-1 0,1 1 0,0-1 1,-1 0-1,1 0 0,-1-1 0,0 1 0,4-8 0,-5 9-45,-1 0 0,0 0-1,0 0 1,0 0-1,0 0 1,0 0 0,0 0-1,-1-1 1,1 1-1,-1 0 1,0 0 0,0-1-1,1 1 1,-1 0-1,-1-1 1,1 1 0,0 0-1,-1-1 1,1 1-1,-1 0 1,1 0 0,-1 0-1,-2-4 1,3 5-38,0 0 0,-1 1 0,1-1 1,0 0-1,-1 0 0,1 1 0,-1-1 1,0 0-1,1 0 0,-1 1 0,1-1 1,-1 0-1,0 1 0,1-1 0,-1 1 1,0-1-1,0 1 0,0 0 0,1-1 1,-1 1-1,0 0 0,0-1 0,0 1 1,0 0-1,0 0 0,0 0 0,1 0 1,-1 0-1,0 0 0,0 0 0,0 0 1,0 0-1,0 0 0,0 0 0,0 0 0,1 1 1,-1-1-1,0 0 0,0 1 0,0-1 1,0 1-1,1-1 0,-1 1 0,0-1 1,1 1-1,-2 0 0,-1 3-8,0-1-1,0 0 1,0 1-1,0-1 1,1 1-1,-1 0 1,-3 8-1,3-7-9,1 1 0,-1 0 1,1 1-1,1-1 0,-1 0 0,1 0 0,0 1 0,0-1 0,0 1 0,1-1 0,1 9 1,-1-14 3,0 0 0,1-1 0,-1 1 0,0 0 0,1 0 0,-1-1 0,0 1 0,1 0 0,-1-1 0,1 1 0,-1 0 0,1-1 0,0 1 0,-1-1 0,1 1 0,0-1 0,-1 1 0,1-1 0,0 1 0,-1-1 0,1 0 0,0 1 0,1-1 0,0 1 1,1-1 0,-1 0 1,1 1-1,-1-1 0,1 0 1,0-1-1,4 0 0,4-1 5,0-1-1,17-7 0,-25 9-6,36-17 16,-30 13-12,1 0-1,-1 1 1,1 0-1,0 1 0,0 0 1,0 1-1,15-2 1,-23 3-4,-1 1 0,1 0 1,-1 0-1,1 1 0,0-1 0,-1 0 1,1 0-1,-1 1 0,1-1 1,-1 1-1,1-1 0,-1 1 1,1 0-1,-1 0 0,0-1 1,1 1-1,-1 0 0,2 2 1,0 0-3,-1 0 0,-1 0 0,1 0 0,0 0 1,-1 0-1,2 5 0,-2-4 2,1-1-1,-1 0 1,1 0-1,-1 0 1,1 0-1,0 0 1,0 0 0,4 4-1,-5-6-7,0-1 0,-1 0 0,1 1 0,0-1 0,-1 0 0,1 1 0,0-1 0,-1 0 0,1 0 0,0 0 0,0 0 0,-1 0 0,1 0-1,0 0 1,0 0 0,-1 0 0,1 0 0,0 0 0,-1 0 0,1-1 0,0 1 0,0 0 0,-1-1 0,1 1 0,0 0 0,-1-1 0,1 1 0,-1-1 0,1 1 0,-1-1-1,2 0 1,19-21-657,-17 17 411,41-40-1426,-30 33 1133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3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91 148 16388,'1'-3'352,"0"1"0,0-1-1,0 0 1,-1 0 0,0 0 0,1 0 0,-1 0 0,0 0 0,0 0 0,-1 0 0,0-6 0,1 9-301,0 0-1,0-1 0,0 1 1,-1 0-1,1-1 0,0 1 0,0 0 1,0-1-1,0 1 0,-1 0 0,1-1 1,0 1-1,0 0 0,0 0 0,-1-1 1,1 1-1,0 0 0,-1 0 0,1 0 1,0-1-1,0 1 0,-1 0 0,1 0 1,0 0-1,-1 0 0,1 0 0,0 0 1,-1 0-1,1-1 0,-1 1 0,1 0 1,0 0-1,-1 0 0,-1 1 6,1 0 0,0 0 0,-1-1 0,1 1 0,0 0 0,0 0 0,0 0 0,0 0 0,-1 0 0,1 0 0,1 1 0,-1-1 0,-1 2 0,-8 10 82,2 0 1,-1 1-1,2 0 1,0 0-1,0 1 1,2 0-1,-8 30 1,12-43-124,1-1 1,0 0-1,-1 0 0,1 1 1,0-1-1,0 0 1,0 1-1,0-1 1,1 0-1,-1 0 0,0 1 1,0-1-1,1 0 1,-1 0-1,1 3 0,0-4-5,-1 0-1,1 1 0,-1-1 1,0 0-1,1 1 0,-1-1 1,1 0-1,-1 0 0,1 0 0,-1 1 1,1-1-1,-1 0 0,1 0 1,-1 0-1,1 0 0,-1 0 1,1 0-1,-1 0 0,1 0 0,-1 0 1,1 0-1,-1 0 0,1 0 1,-1 0-1,1 0 0,0-1 1,2 0 11,1-1 0,-1 0 1,1 0-1,-1 0 0,0 0 0,0 0 1,0-1-1,0 0 0,3-2 1,11-17 46,0 0 1,-2-1-1,0 0 0,-1-2 1,-2 1-1,-1-1 1,0-1-1,10-43 1,-31 109 15,3-16-73,2 1 0,0 0 0,1 0 1,0 33-1,4-57-9,0 1 0,0 0-1,0-1 1,0 1 0,1-1 0,-1 1 0,0 0 0,1-1 0,-1 1 0,1-1-1,0 0 1,-1 1 0,1-1 0,0 1 0,0-1 0,0 0 0,0 0 0,0 1-1,0-1 1,0 0 0,0 0 0,1 0 0,2 1 0,-2-1 0,1 0 1,0 0 0,0 0-1,0 0 1,0-1-1,0 0 1,0 1 0,0-1-1,0 0 1,0-1 0,5 0-1,7-2 5,0-1-1,0-1 1,26-12 0,-33 13-4,32-16 9,-38 18-10,1 1 0,-1-1 1,0 0-1,1 1 0,-1-1 0,0-1 1,0 1-1,-1 0 0,1 0 0,0-1 0,-1 1 1,1 0-1,0-4 0,-2 6-1,1-1 0,-1 1-1,0-1 1,0 1 0,0-1-1,0 1 1,0-1 0,0 1 0,0-1-1,0 1 1,0-1 0,0 1-1,0-1 1,0 1 0,0-1-1,0 1 1,0-1 0,0 1 0,0-1-1,-1 1 1,1 0 0,0-1-1,0 1 1,0-1 0,-1 1-1,1-1 1,0 1 0,-1 0 0,1-1-1,0 1 1,-1 0 0,1-1-1,-1 1 1,1 0 0,-1 0 0,1-1-1,0 1 1,-1 0 0,1 0-1,-1 0 1,1 0 0,-1-1-1,1 1 1,-1 0 0,1 0 0,-1 0-1,1 0 1,-1 0 0,1 0-1,-1 0 1,1 1 0,-1-1 0,-3 0 1,1 0 0,0 1 0,0-1 0,0 1 0,0 0 1,0 0-1,-3 1 0,2 1 6,0 0-1,0 0 1,0 1 0,0-1-1,1 1 1,0-1 0,-1 1 0,1 0-1,0 1 1,1-1 0,-1 0-1,1 1 1,0-1 0,0 1-1,0 0 1,1 0 0,0 0 0,-2 8-1,3-10-36,0-1-1,-1 0 0,1 0 0,0 1 1,0-1-1,0 0 0,1 1 1,-1-1-1,0 0 0,1 0 0,0 1 1,-1-1-1,1 0 0,0 0 1,0 0-1,0 0 0,0 0 0,1 0 1,-1 0-1,1 0 0,-1-1 1,1 1-1,-1 0 0,1-1 0,0 1 1,0-1-1,0 0 0,0 0 1,0 1-1,0-1 0,0 0 0,0-1 1,0 1-1,0 0 0,1-1 1,-1 1-1,0-1 0,0 0 0,1 0 1,-1 1-1,5-2 0,-1 1-195,0 0-1,1 0 0,-1-1 0,0 0 1,0 0-1,0-1 0,10-3 1,-2-5-346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34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116 346 15355,'1'-2'294,"0"0"-1,-1 0 0,1-1 1,-1 1-1,1 0 0,-1 0 1,0-1-1,0 1 0,0 0 0,0 0 1,-1-1-1,1 1 0,0 0 1,-1 0-1,0-1 0,-1-2 1,2 4-196,-1 0 1,1 1-1,0-1 1,-1 1-1,1-1 0,-1 1 1,1-1-1,-1 1 1,1-1-1,-1 1 1,1 0-1,-1-1 1,1 1-1,-1 0 1,0-1-1,1 1 0,-1 0 1,0 0-1,1 0 1,-1 0-1,1-1 1,-2 1-1,0 0 3,1 1-1,-1-1 1,1 0 0,-1 1-1,1-1 1,0 1 0,-1 0-1,1-1 1,0 1 0,-1 0-1,1 0 1,0 0 0,0 0-1,-2 1 1,-5 6-34,1 0-1,-1 1 1,1 0 0,1 0-1,0 1 1,0-1 0,1 1-1,0 1 1,1-1 0,0 1-1,0-1 1,1 1 0,1 0-1,-2 17 1,4-28-67,-1 1-1,1-1 1,0 1-1,0-1 1,0 1 0,0-1-1,0 1 1,0-1-1,1 1 1,-1-1-1,0 0 1,0 1 0,0-1-1,0 1 1,0-1-1,1 1 1,-1-1-1,0 0 1,0 1 0,1-1-1,-1 1 1,0-1-1,1 0 1,-1 1-1,0-1 1,1 0 0,-1 0-1,1 1 1,-1-1-1,1 0 1,14-4-3,18-20 6,-30 21-3,5-5 4,-1 2-6,1 0 0,-1 0 0,1 0 0,16-8-1,-22 13 0,-1 0 0,1 0 0,0 1 0,-1-1 0,1 1 0,0-1 0,-1 1 0,1 0 0,0 0-1,-1-1 1,1 1 0,0 0 0,-1 1 0,1-1 0,0 0 0,0 0 0,-1 1 0,1-1 0,0 1-1,-1 0 1,1-1 0,-1 1 0,1 0 0,-1 0 0,1 0 0,-1 0 0,0 0 0,1 0 0,-1 0 0,0 0-1,0 1 1,0-1 0,0 0 0,2 3 0,1 5-12,1 0-1,-1 0 1,-1 1 0,0-1-1,0 1 1,0 0 0,-2 0 0,1 0-1,0 15 1,-2 3 29,-1 1 1,-4 30 0,4-48 15,-8 45 129,8-52-132,0 0-1,0 0 0,0-1 0,0 1 0,-1-1 0,0 1 0,1-1 0,-1 0 0,-1 1 0,1-1 0,-4 4 0,6-7-19,-1 0 0,1 1-1,-1-1 1,1 0-1,-1 1 1,1-1-1,-1 0 1,1 0 0,-1 1-1,1-1 1,-1 0-1,1 0 1,-1 0 0,0 0-1,1 0 1,-1 0-1,1 0 1,-1 0-1,1 0 1,-1 0 0,0 0-1,1 0 1,-1 0-1,1 0 1,-1 0 0,1-1-1,-1 1 1,1 0-1,-1 0 1,1-1-1,-1 1 1,1 0 0,-1-1-1,1 1 1,-1-1-1,1 1 1,-1 0 0,1-1-1,0 1 1,-1-1-1,1 0 1,-12-22 113,8 10-110,1 0 0,0 0 0,1 0 0,0 0 0,1 0 0,0 0 0,2-19 1,-1 26-10,1 0 1,-1 0 0,2 0 0,-1 0 0,1 1 0,-1-1-1,2 0 1,-1 1 0,1-1 0,-1 1 0,1 0 0,1 0-1,-1 0 1,1 0 0,0 1 0,0-1 0,0 1 0,8-6 0,67-37-9,-56 36 4,-2-2-1,1 0 1,-2-2-1,24-20 1,-37 29 2,0-1 1,0 0-1,-1 0 1,0 0-1,0-1 1,-1 0-1,1 0 1,5-14 0,-11 18 31,-4 7-14,-5 7 0,4 0-12,0-1 0,0 1 0,1 0-1,1 0 1,-1 0 0,2 0 0,-1 0 0,-1 22 0,4-31-4,0 0 0,0 0 0,0-1-1,0 1 1,0 0 0,0 0 0,0 0 0,0 0 0,0 0 0,0 0 0,1-1 0,-1 1 0,0 0-1,1 0 1,-1 0 0,0-1 0,1 1 0,-1 0 0,1 0 0,-1-1 0,1 1 0,0 0-1,-1-1 1,1 1 0,1 0 0,-1 0 1,0-1 0,0 0 0,0 0 1,0 0-1,0 0 0,1 0 0,-1-1 0,0 1 0,0 0 0,0 0 0,0-1 0,0 1 0,0-1 0,0 1 0,0-1 1,0 1-1,1-2 0,5-3 8,-1 0 0,1 0 0,-1-1 1,6-7-1,9-13 17,0-2 1,-2 0-1,23-47 1,36-97 7,-70 148-28,9-16-28,-33 113-62,6-27 76,1-1 0,-3 57 0,12-85 11,-1-1 0,2 1 1,1 0-1,0-1 0,1 0 0,0 1 1,1-1-1,1 0 0,13 26 0,-107-187-1488,42 75 1017,47 69 476,-1 0 0,1 1-1,0-1 1,-1 0 0,1 0-1,0 0 1,-1 1 0,1-1-1,0 0 1,0 0 0,0 0 0,0 0-1,0 0 1,0 1 0,0-1-1,0 0 1,0 0 0,0 0-1,0 0 1,1 1 0,-1-1 0,0 0-1,0 0 1,1 0 0,-1 1-1,1-1 1,-1 0 0,1 0-1,-1 1 1,1-1 0,-1 0 0,1 1-1,0-1 1,-1 1 0,1-1-1,0 1 1,-1-1 0,1 1-1,0-1 1,0 1 0,0 0 0,-1-1-1,1 1 1,0 0 0,2 0-1,6-4 86,1 2 1,0-1-1,13 0 0,-7 0-13,48-5 116,-43 6-829,0-1 0,22-7 0,-32 5 297,-3-6-121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3:53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1217 233 13291,'-8'-14'524,"-1"0"0,0 1 1,-1 1-1,0 0 0,-24-21 1,27 27-362,-2 0 0,1 0 0,-1 1 0,0 1 0,0-1 0,0 1 0,0 1 0,-1 0 0,1 0 0,-17-2 1,-17 0 137,0 2 1,0 2 0,-56 6-1,-127 28 596,184-25-670,0 2 0,1 2 0,0 1 0,1 3 1,-72 38-1,94-43-209,0 0-1,1 1 1,1 1 0,0 1 0,1 0-1,1 1 1,0 1 0,1 0 0,0 1-1,1 0 1,1 1 0,1 0 0,1 1 0,-9 25-1,9-17-25,1 1 0,2 0-1,1 0 1,1 1 0,0 55 0,5-43-1,3 0-1,1-1 1,17 66 0,1-30-1,4-2 1,2 0-1,73 126 0,46 40 14,-104-178-6,89 95 0,-114-138-7,1 0 0,1-1 1,1-2-1,1 0 0,0-1 0,1-2 0,0 0 1,1-2-1,51 17 0,-60-24-2,1 0 1,0-1-1,1-1 0,-1-1 0,0 0 0,1-1 1,21-3-1,-26 1 4,1-1 0,-1 0 0,-1-1 0,1 0-1,0-1 1,-1-1 0,0 0 0,0 0 0,-1-1 0,14-11 0,-6 2 5,-1-1 0,-1-1 0,0-1 0,-1-1 0,16-25 0,59-113 34,-29 28 44,-5-1 1,73-263-1,-112 329-58,-3-1-1,-3 0 1,-3-1 0,-2-1-1,-3-68 1,-6 115-18,0 0 1,-2 0-1,0 0 1,-1 0-1,-1 1 1,-1-1-1,-1 2 1,-1-1-1,-1 1 1,0 0-1,-1 1 1,-1 1-1,-1-1 1,-17-16-1,11 14-2,-2 0 0,0 2 0,-1 1 0,-1 0-1,0 2 1,-1 1 0,-1 1 0,0 0 0,-1 2 0,-37-10 0,30 13 6,-2 1 1,1 1 0,-1 2-1,0 2 1,0 1 0,1 2-1,-1 1 1,0 2 0,1 1-1,-1 2 1,1 1 0,1 2-1,-46 19 1,33-9 4,0 2 0,2 3-1,0 1 1,2 2 0,1 2 0,1 2-1,2 2 1,-56 62 0,80-79-18,0 1-1,1 0 1,1 1 0,1 1 0,0 0 0,2 0-1,0 1 1,-11 41 0,14-34-11,1 1 1,1 0-1,2 0 0,1 0 1,1 0-1,6 41 1,4-6-23,2 0 0,3-1 0,34 91 0,-11-61-99,76 137 0,-89-188-64,2-1 0,1-1-1,2-2 1,2 0 0,1-3 0,2 0 0,62 47-1,-70-63 1,1-1 0,0-2-1,2 0 1,-1-2-1,36 11 1,-42-18 55,1 0-1,0-2 1,-1-1 0,2-1-1,-1-1 1,0-1 0,38-3-1,-43 0 82,0-1 0,1-1-1,-2-1 1,1-1 0,-1 0-1,0-2 1,0 0 0,31-19-1,-27 12 25,0-1-1,-2-1 0,0-1 0,0-1 1,29-38-1,-19 14 54,-2-1 0,-1-1 0,-3-1 0,-2-1 0,-2-1 0,17-60 0,-6-2 169,29-177 0,-52 221-109,-2 0 1,-3 0-1,-3 0 0,-10-77 1,5 113-55,-1 0 1,-1 1 0,-1 0-1,-1 1 1,-2 0 0,-1 0 0,-1 1-1,-2 1 1,0 0 0,-35-43-1,35 51-7,0 2-1,-1 0 1,-1 1-1,0 0 1,-1 2-1,-1 0 1,0 1-1,-1 1 1,0 0-1,0 2 1,-1 0-1,-1 2 1,1 0-1,-1 1 1,-24-2-1,24 5-12,1 2 0,-1 0 0,0 2 0,0 0 0,1 2 0,-1 0 0,1 1 0,0 1 0,0 2 0,0 0 0,-27 13 0,21-6 23,0 1-1,2 1 1,-1 2-1,2 0 1,0 2-1,2 0 1,-32 37-1,-87 129-21,77-91 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4:18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1130 6 13811,'-60'-5'1658,"-112"5"-1,156 1-1560,-1 2 0,1 0 0,0 0 0,0 2 0,0 0 0,1 1 0,-1 1 0,-24 14 0,2 3 0,2 1-1,-35 31 1,22-12 2,2 2 0,1 2 0,-45 63 0,29-23 89,-60 112-1,92-144-93,2 1 0,3 1 1,-21 74-1,35-91-37,2-1-1,1 1 1,3 1 0,1-1 0,3 80 0,2-99-47,2-1 1,0 0-1,1-1 1,2 1-1,0-1 1,1 0 0,1 0-1,0-1 1,2 0-1,0 0 1,16 20 0,-17-27-21,1 0 0,0-1 0,1 0 0,1-1 0,-1 0 0,2-1 0,-1 0 0,1-1 0,1 0 1,-1-1-1,1-1 0,0 0 0,1-1 0,0 0 0,-1-1 0,19 2 0,-8-3 0,0-2 1,-1-1-1,1-1 0,0-1 0,0-1 1,-1-1-1,0-1 0,1-1 0,-2-1 1,1-1-1,28-15 0,-8 1 56,-1-3 0,-1-1 0,-1-2-1,63-56 1,-38 23 74,-4-4 1,72-94-1,83-162 153,-61 26-158,-136 250-86,-2-2-1,-2 0 0,-2-1 1,11-80-1,-23 115-17,-1 1 1,0-1-1,-1 0 1,-1 0-1,0 0 0,-1 0 1,0 0-1,-1 1 0,-5-15 1,6 21-3,-1-1 1,-1 0-1,1 1 0,-1-1 1,-1 1-1,1 0 1,-1 0-1,0 1 0,0 0 1,0 0-1,-1 0 0,0 0 1,0 1-1,0 0 1,-1 0-1,-12-6 0,1 4 6,0 1 0,0 0 0,0 1 0,0 1 0,-1 0-1,0 2 1,1 0 0,-23 2 0,-12 4 19,-85 18 0,-245 76-184,305-77-86,20-6-105,1 2-1,-82 39 0,82-26 71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10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16468,'13'-8'6004,"48"-21"-4827,-29 16-973,0 1 0,0 1 0,1 2 0,1 1-1,0 2 1,0 1 0,49 0 0,-71 3-631,-10-3-924,-17-9 75,2 5 703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11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46 13155,'-2'-5'1189,"1"2"-752,0 0-1,0 0 1,0 0-1,0-1 1,1 1 0,0 0-1,-1 0 1,1 0 0,0 0-1,1-5 1,-1 8-416,0-1 0,0 1 1,0 0-1,0 0 1,0 0-1,0 0 0,0 0 1,0 0-1,0 0 0,0 0 1,0 0-1,0 0 0,1 0 1,-1 0-1,0 0 0,0-1 1,0 1-1,0 0 0,0 0 1,0 0-1,0 0 1,0 0-1,0 0 0,0 0 1,0 0-1,1 0 0,-1 0 1,0 0-1,0 0 0,0 0 1,0 0-1,0 0 0,0 0 1,0 0-1,0 0 0,0 0 1,0 0-1,1 0 1,-1 0-1,0 1 0,0-1 1,0 0-1,0 0 0,0 0 1,0 0-1,0 0 0,0 0 1,0 0-1,0 0 0,0 0 1,0 0-1,0 0 0,0 0 1,0 0-1,1 1 1,3 7 455,1 8-243,-4-6-151,0-1 1,-1 1 0,-1-1-1,0 1 1,0-1-1,-1 1 1,0-1 0,0 0-1,-7 16 1,-5 6 264,-25 41 0,12-24-44,19-32-214,-20 42 138,26-55-223,1 1 0,0 0-1,0 0 1,0 0 0,0 0 0,0 0 0,1-1 0,0 1 0,0 0 0,0 0 0,1 0 0,-1 0 0,2 4 0,-1-5-6,0-1 0,1 0 0,-1 1-1,1-1 1,0 0 0,0 0 0,0 0 0,0 0 0,0 0 0,0 0-1,1-1 1,-1 1 0,1-1 0,-1 0 0,1 1 0,-1-1 0,1 0 0,0-1-1,-1 1 1,1 0 0,4 0 0,9 1 2,1 0 0,22 0 0,-31-2-2,121-2 128,16 0-1413,-143 2 1179,1 0 0,0 0-1,0-1 1,0 1-1,0-1 1,0 1 0,0-1-1,0 0 1,0 0-1,0 0 1,-1-1 0,1 1-1,-1-1 1,4-2-1,8-7-412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1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34 11426,'0'-1'268,"0"0"-1,-1-1 0,1 1 0,0-1 1,-1 1-1,1 0 0,-1-1 0,1 1 1,-1 0-1,0-1 0,0 1 0,1 0 1,-1 0-1,0 0 0,0 0 0,0 0 0,0 0 1,0 0-1,-1 0 0,1 0 0,0 0 1,0 0-1,-1 1 0,1-1 0,0 1 1,-2-1-1,1 0-91,0 0 0,-1 0 0,1 1 0,0-1 0,0 1 0,-1 0 0,1 0 0,0 0 0,-1 0 0,1 0 0,0 0 0,-1 0 0,1 1 0,0-1 0,0 1 0,-3 1 0,-2 2-33,1 0-1,0 1 1,0-1-1,0 1 1,0 1 0,1-1-1,0 1 1,0 0-1,1 0 1,-1 1 0,-4 8-1,-1 5-91,1 0-1,-11 35 1,12-29-49,-6 36 0,12-54-5,1 0 0,0 0 0,1 0-1,0 0 1,0 1 0,1-1 0,0 0 0,0 0 0,3 8 0,-3-15 4,-1 0 0,0 0-1,1 1 1,-1-1 0,1 0 0,-1 0-1,1-1 1,-1 1 0,1 0-1,0 0 1,0 0 0,-1 0 0,1 0-1,0-1 1,0 1 0,0 0-1,0-1 1,0 1 0,0-1 0,0 1-1,0-1 1,0 1 0,0-1-1,0 0 1,0 1 0,0-1-1,0 0 1,0 0 0,1 0 0,-1 0-1,0 0 1,0 0 0,0 0-1,0 0 1,0-1 0,0 1 0,0 0-1,0 0 1,0-1 0,1 1-1,-1-1 1,-1 1 0,1-1 0,0 0-1,0 1 1,2-2 0,3-3 44,0 1 0,0-1 0,0 0 0,-1-1 0,8-9 0,-2 0 158,0 0-1,10-22 1,-17 30-67,-1 0-1,0 0 1,0 0-1,-1 0 0,0-1 1,0 1-1,-1-1 1,1-9-1,-4 9 96,-1 7-29,-1 13-22,3-4-178,1-1 1,0 0 0,1 1-1,0-1 1,0 0 0,1 0 0,3 11-1,-4-16-11,-1 0 1,1-1-1,0 1 0,-1-1 0,1 1 0,0-1 0,0 1 1,0-1-1,0 0 0,0 1 0,0-1 0,1 0 0,-1 0 1,0 0-1,1 0 0,-1 0 0,1 0 0,-1 0 0,1-1 1,-1 1-1,1 0 0,-1-1 0,1 1 0,0-1 1,-1 1-1,1-1 0,0 0 0,-1 0 0,1 0 0,0 0 1,-1 0-1,1 0 0,0 0 0,-1-1 0,1 1 0,0-1 1,-1 1-1,4-2 0,5-3-321,-1 0-1,1 0 1,-1-1 0,0 0 0,0-1-1,-1 0 1,12-12 0,-3 0-385,-1 0-1,17-27 1,-9 8-152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2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84 16388,'0'0'44,"0"-1"0,0 1 0,-1 0 0,1 0 0,0 0 0,0 0 1,-1-1-1,1 1 0,0 0 0,0 0 0,-1 0 0,1 0 0,0 0 1,-1 0-1,1 0 0,0 0 0,-1 0 0,1 0 0,0 0 0,0 0 1,-1 0-1,1 0 0,0 0 0,-1 0 0,1 0 0,0 0 1,0 0-1,-1 0 0,1 0 0,0 0 0,-1 1 0,1-1 0,0 0 1,-1 0-1,-4 13 448,3 16-8,2-29-425,3 87 456,15 99 0,28 83-144,-33-198 135,-28-99 613,6 7-1069,1-1 0,2-1 0,0 1 0,1-1 1,1 0-1,1 0 0,1 0 0,1-1 0,1 1 0,1 0 0,1 0 0,1-1 0,9-31 1,30-76-83,-25 85 140,-2-1 1,15-87-1,-31 167 38,1-1-1,6 45 1,-2-30-135,42 431 174,-68-587 180,7 44-283,9 40-65,3 16-25,1 0 0,0-1 0,1 1 0,0 0 0,0 0 0,1-18 0,0 27 6,1-1 0,-1 1 0,0 0 0,0 0 0,0 0 0,0 0 0,1-1 0,-1 1 0,0 0 0,0 0 0,0 0 0,1 0 0,-1 0-1,0 0 1,0 0 0,0-1 0,1 1 0,-1 0 0,0 0 0,0 0 0,1 0 0,-1 0 0,0 0 0,0 0 0,1 0 0,-1 0-1,0 0 1,0 0 0,1 1 0,-1-1 0,0 0 0,0 0 0,0 0 0,1 0 0,-1 0 0,0 0 0,0 0 0,0 1 0,1-1 0,-1 0-1,0 0 1,0 0 0,0 0 0,0 1 0,1-1 0,-1 0 0,0 0 0,0 0 0,0 1 0,0-1 0,0 0 0,0 1 0,15 14-167,-10-9 50,-4-5 91,1 1 0,-1-1-1,1 0 1,-1 1 0,1-1-1,0 0 1,-1 0 0,1 0 0,0 0-1,0 0 1,0 0 0,-1-1-1,1 1 1,0-1 0,0 1 0,0-1-1,0 0 1,0 1 0,0-1 0,0 0-1,0-1 1,0 1 0,0 0-1,0 0 1,0-1 0,0 1 0,0-1-1,0 0 1,0 1 0,0-1 0,0 0-1,-1 0 1,1 0 0,0-1-1,-1 1 1,1 0 0,-1-1 0,2-1-1,3-3 29,-1-1-1,0 0 1,-1 0-1,0-1 1,0 1-1,0-1 1,3-13-1,-7 21 4,0 0 0,0 0 0,0 0 0,0-1 0,0 1 0,0 0 0,0 0 0,0 0 0,0 0 0,0 0 0,0 0 0,0 0 0,0 0 0,0 0 0,0-1 0,0 1 0,0 0 0,0 0 0,0 0 0,0 0 0,0 0 0,0 0 0,0 0 0,0 0 0,0 0 0,1 0 0,-1 0 0,0 0 0,0 0 0,0 0 0,0-1 0,0 1 0,0 0 0,0 0 0,0 0 0,0 0 0,0 0 0,0 0 0,1 0 0,-1 0 0,0 0 0,0 0 0,0 0 0,0 0 0,0 0 0,0 0 0,0 0 0,0 0 0,0 0 0,0 0 0,1 0 0,-1 0 0,0 0 0,0 0 0,0 0 0,0 1 0,0-1 0,0 0 0,0 0 0,0 0 0,0 0 0,0 0 0,0 0 0,1 0 0,2 9 68,2 10-27,-3-1-7,-2-11-30,1 0-1,0 0 1,0 0 0,0 0 0,1-1 0,0 1-1,0 0 1,1-1 0,5 10 0,-8-16 0,0 0 0,1 1 1,-1-1-1,0 0 0,1 0 0,-1 0 1,1 1-1,-1-1 0,1 0 1,-1 0-1,0 0 0,1 0 0,-1 0 1,1 0-1,-1 0 0,1 0 0,-1 0 1,1 0-1,-1 0 0,0 0 0,1 0 1,-1 0-1,1 0 0,-1 0 0,1 0 1,-1-1-1,0 1 0,1 0 1,-1 0-1,1 0 0,-1-1 0,0 1 1,1 0-1,-1-1 0,0 1 0,1-1 1,12-14 184,-11 12-149,10-13 159,-5 7-77,0-1-1,0 1 0,1 1 1,13-13-1,-20 20-114,1 0 1,0 0-1,-1 0 0,1-1 1,0 1-1,-1 1 1,1-1-1,0 0 0,0 0 1,0 1-1,0-1 1,-1 1-1,1-1 0,0 1 1,0 0-1,0 0 1,0 0-1,0 0 0,0 0 1,0 0-1,0 1 1,0-1-1,0 1 0,0-1 1,0 1-1,-1 0 1,1 0-1,0 0 0,0 0 1,-1 0-1,1 0 1,2 3-1,6 5-81,-2 2 1,0 0-1,0 0 0,-1 0 1,0 1-1,-1 0 0,8 19 0,-14-30 47,0-1 0,0 0-1,0 1 1,0-1-1,0 1 1,0-1-1,0 0 1,0 1-1,0-1 1,0 0-1,0 1 1,1-1 0,-1 0-1,0 1 1,0-1-1,0 0 1,1 0-1,-1 1 1,0-1-1,0 0 1,1 0 0,-1 1-1,0-1 1,0 0-1,1 0 1,-1 0-1,0 1 1,1-1-1,-1 0 1,0 0-1,1 0 1,-1 0 0,0 0-1,1 0 1,-1 0-1,0 0 1,1 0-1,-1 0 1,0 0-1,1 0 1,-1 0-1,0 0 1,1 0 0,-1 0-1,1 0 1,8-19-1309,1-31-1505,4-48 943,-4 43 810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17348,'11'3'996,"-1"1"1,1-1 0,0-1-1,18 2 1,-25-4-878,0 0 0,0 0 1,0-1-1,0 1 0,0-1 0,0 0 0,0 0 1,0-1-1,0 1 0,-1-1 0,1 0 0,0 0 0,-1 0 1,0 0-1,1-1 0,2-2 0,-2 1-44,0 0 0,-1 0 0,0-1 0,0 1 0,0-1 0,0 0 0,-1 1 0,1-1 0,-1 0 0,-1 0 0,1-1 0,0-4 0,-1 8-40,0 0 0,-1 0 0,0-1 0,1 1 0,-1 0 0,0 0-1,0 0 1,0 0 0,-1 0 0,1-1 0,0 1 0,-1 0 0,0 0-1,1 0 1,-1 0 0,0 0 0,0 0 0,0 0 0,0 1 0,0-1 0,0 0-1,-1 0 1,1 1 0,-1-1 0,1 1 0,-1-1 0,1 1 0,-1 0 0,0 0-1,0-1 1,0 1 0,-3-1 0,2 1-16,0 1 0,0-1 0,1 1 0,-1 0 0,0 0 0,0 0 0,0 0 0,1 0 0,-1 0 0,0 1-1,0 0 1,1-1 0,-1 1 0,0 0 0,1 0 0,-1 1 0,1-1 0,-1 0 0,1 1 0,0-1 0,-1 1 0,1 0 0,0 0 0,0 0 0,-2 3 0,-5 5-24,1 1-1,0 0 1,-12 21 0,13-20-1,1 1 1,-8 20-1,13-30-58,0-1 0,0 1 0,0 0 0,1 0 0,-1 0 0,1 0-1,0 0 1,-1-1 0,1 1 0,0 0 0,1 0 0,-1 0 0,1 0 0,-1 0 0,1 0 0,0-1-1,0 1 1,0 0 0,2 3 0,-1-4-23,0-1-1,-1 1 1,1-1-1,0 0 1,1 1-1,-1-1 1,0 0-1,0 0 1,0 0-1,1-1 0,-1 1 1,0-1-1,1 1 1,-1-1-1,1 0 1,-1 0-1,1 0 1,3 0-1,-1 0-57,21 0-410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3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52 17292,'-3'8'263,"1"0"0,1-1 1,-1 1-1,1 0 1,1 0-1,0 0 0,1 15 1,12 57 188,-11-68-357,86 344 1720,-99-396-804,-8-61-1,18 100-1009,1 0-1,0 0 1,0-1-1,0 1 0,0 0 1,0 0-1,0-1 1,0 1-1,0 0 1,0-1-1,0 1 0,1 0 1,-1 0-1,1 0 1,-1-1-1,1 1 0,-1 0 1,1 0-1,0 0 1,-1 0-1,1 0 0,0 0 1,0 0-1,0 0 1,0 0-1,0 0 0,0 1 1,0-1-1,0 0 1,0 1-1,0-1 1,0 0-1,0 1 0,2-1 1,17-11-2,-10 2 11,0 0-1,0-1 1,-1 0 0,-1 0 0,0-1-1,0 0 1,-1-1 0,9-21 0,-3-1 180,-2 1 0,10-44 1,-17 63-62,-1 1 1,-1-1 0,0-1 0,-1 1 0,-1-18-1,0 32-118,0 1 0,0 0-1,0-1 1,0 1-1,0 0 1,0-1-1,0 1 1,0 0-1,0-1 1,0 1 0,0-1-1,0 1 1,0 0-1,0-1 1,-1 1-1,1 0 1,0 0 0,0-1-1,0 1 1,-1 0-1,1-1 1,0 1-1,0 0 1,-1 0 0,1-1-1,0 1 1,-1 0-1,-5 6 133,-3 15-71,1 12-71,1 1 0,2 1 1,2-1-1,1 0 0,5 69 0,0-75-21,8 44-1,-9-61-27,1 0 0,0-1 0,1 1 1,1-1-1,-1 0 0,11 17 0,-13-25-15,0 1 0,0-1-1,0 0 1,0 1 0,0-1 0,0 0 0,0-1 0,1 1 0,-1 0 0,6 2 0,-7-3-28,1-1 0,-1 1 1,0-1-1,1 0 1,-1 1-1,1-1 0,-1 0 1,1 0-1,-1 0 0,1 0 1,-1 0-1,0-1 1,1 1-1,-1 0 0,1 0 1,2-2-1,-1 0-44,-1 0 0,1 0-1,0 0 1,-1 0 0,1 0 0,-1-1-1,1 0 1,-1 1 0,0-1 0,0 0-1,-1 0 1,1 0 0,0 0 0,-1 0-1,0 0 1,0 0 0,1-5 0,4-18-663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3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14923,'11'-3'1729,"-2"3"-865,0 2-256,1 3 920,-5 1-208,4 1-311,-3 2-145,1-6-624,-3-2-472,-5-10 320,-9-6-96,-12-4-192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4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70 19476,'-4'0'1905,"1"-1"-1465,3-3-336,1-1 752,8-1-1288,-1-2 288,4-1-24,1-1-176,1 3-160</inkml:trace>
  <inkml:trace contextRef="#ctx0" brushRef="#br0" timeOffset="1">170 16 13803,'6'3'1744,"-1"0"-1112,-5-5-704,0-4 1321,-2 1-737,-4-4 88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4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150 101 16604,'1'-7'452,"1"1"0,-1-1 0,-1 0 0,1 1 0,-1-1 0,0 1 0,-2-11 0,2 15-314,0 0 0,-1 1 0,1-1 0,-1 0 0,1 0 0,-1 1 0,0-1 0,1 1 0,-1-1 0,0 0 0,0 1 0,0 0 0,0-1 0,0 1 0,-1 0 0,1-1 0,0 1 0,-1 0 0,1 0 0,-1 0 0,1 0 0,-1 0-1,1 0 1,-1 1 0,1-1 0,-1 1 0,0-1 0,0 1 0,1-1 0,-1 1 0,0 0 0,-3 0 0,2 0-67,1 1 0,-1-1 0,0 1 0,1 0-1,-1 0 1,0 0 0,1 0 0,-1 0 0,1 1-1,0-1 1,-1 1 0,1 0 0,0 0 0,0 0-1,0 0 1,0 0 0,0 0 0,1 0 0,-1 0-1,0 1 1,1-1 0,-2 5 0,-4 7-21,1 0 0,-7 26 0,12-38-42,-7 28-3,0 0-1,2 1 0,2 0 1,0 1-1,3-1 0,0 0 0,2 1 1,7 48-1,-6-72-7,0 0 1,0 0-1,1 0 1,0 0-1,0-1 0,0 1 1,1-1-1,1 0 0,-1 0 1,1 0-1,7 7 1,-10-12 2,0 0 0,1 1 0,0-1 0,0 0 0,0-1 1,0 1-1,0 0 0,0-1 0,0 0 0,0 1 0,0-1 1,1 0-1,-1-1 0,0 1 0,1-1 0,-1 1 0,1-1 1,-1 0-1,1 0 0,-1-1 0,0 1 0,1-1 0,-1 0 1,0 0-1,1 0 0,-1 0 0,0 0 0,6-4 0,-6 4 36,0-1-1,0 0 0,0-1 1,0 1-1,0 0 0,0-1 0,-1 0 1,1 1-1,-1-1 0,0 0 1,1 0-1,-1-1 0,-1 1 0,1 0 1,0-1-1,-1 1 0,0-1 1,0 1-1,1-6 0,-2 6-1,1 1 0,-1 0 0,0 0 0,0 0-1,0 0 1,-1 0 0,1 0 0,-1 0 0,1 0 0,-1-1 0,1 1-1,-1 1 1,0-1 0,0 0 0,0 0 0,0 0 0,-1 0-1,1 1 1,0-1 0,-1 0 0,1 1 0,-1 0 0,1-1 0,-1 1-1,0 0 1,0 0 0,1-1 0,-1 1 0,0 1 0,0-1 0,0 0-1,0 0 1,0 1 0,0-1 0,-3 1 0,-14-2 110,19 2-147,-1 0 0,1 0 0,-1 0 0,1 0 0,-1 0 0,0 0 0,1 0 0,-1 0 1,1 0-1,-1 0 0,1 1 0,-1-1 0,1 0 0,-1 0 0,1 0 0,-1 1 0,1-1 0,-1 0 0,1 0 0,-1 1 1,1-1-1,0 0 0,-1 1 0,1-1 0,0 1 0,-1 0 0,1-1-6,0 1 0,0-1 0,1 0 0,-1 0 0,0 1 0,1-1 0,-1 0 0,0 0 0,1 0-1,-1 1 1,0-1 0,1 0 0,-1 0 0,0 0 0,1 0 0,-1 0 0,1 0 0,-1 0 0,0 0 0,1 0 0,-1 0 0,0 0 0,1 0 0,-1 0-1,1 0 1,-1 0 0,0 0 0,1 0 0,-1 0 0,0 0 0,1-1 0,-1 1 0,1 0 0,13-5-148,1-3 37,-1 0 0,-1-1 0,0-1 1,19-17-1,-11 9 71,-20 17 47,0 0 1,0 0 0,0 1 0,0-1 0,0 0 0,0 1 0,0-1 0,0 1-1,0-1 1,0 1 0,1-1 0,-1 1 0,0 0 0,0 0 0,0 0 0,0 0 0,1 0-1,-1 0 1,0 0 0,0 0 0,0 0 0,2 0 0,-1 1-1,-1 0 1,1 0-1,0 0 0,0 0 1,-1 0-1,1 1 0,0-1 1,-1 0-1,0 1 0,1-1 1,-1 1-1,2 1 0,3 7-7,-1 0 0,0 0 0,7 19 0,-9-23 5,5 21 3,-7-20 7,1-1 1,0 1 0,1 0 0,-1-1 0,1 1-1,6 8 1,-8-14-5,-1-1 0,0 0 0,1 0 1,-1 1-1,1-1 0,-1 0 0,1 0 0,-1 1 0,1-1 0,-1 0 0,1 0 0,-1 0 0,1 0 0,0 0 0,-1 0 0,1 0 1,-1 0-1,1 0 0,-1 0 0,1 0 0,-1 0 0,1 0 0,-1-1 0,1 1 0,-1 0 0,1 0 0,-1-1 0,1 1 0,-1 0 1,0 0-1,1-1 0,-1 1 0,1-1 0,-1 1 0,0 0 0,1-1 0,-1 1 0,0-1 0,1 1 0,-1 0 0,0-1 0,0 1 1,0-1-1,1 1 0,-1-2 0,13-25-19,-12 25 4,12-31-365,-3 6-2356,27-49 0,-32 69 1759,3 2-289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25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1 391 13651,'2'-15'1449,"-1"11"-1202,-1 1-1,1-1 1,0 0 0,0 1 0,0-1 0,0 1 0,0-1 0,1 1 0,0-1 0,2-3 0,-4 7-219,1 0 0,-1 0 0,0-1 0,1 1 0,-1 0 0,0 0 0,1 0 0,-1 0 0,0-1 0,1 1 0,-1 0 0,1 0 0,-1 0 0,0 0 0,1 0 0,-1 0 0,0 0 0,1 0 0,-1 0 0,1 0 0,-1 0 0,0 0 0,1 0 0,-1 1 0,0-1 0,1 0 0,-1 0 0,0 0 0,1 0 0,-1 1 0,0-1 0,1 0 0,-1 0 0,0 1 0,1-1 0,-1 0 0,0 1 0,0-1 0,1 0 0,-1 1 0,0-1 0,0 0 0,0 1 0,0-1 0,1 0 0,-1 1 0,0-1 0,0 0 0,0 1 0,6 22 363,-5-20-300,23 122 1966,-24-124-2019,0 0 0,0 0 0,1 0 0,-1 0 0,0 0 0,1 0 0,-1 0 0,1 0-1,-1 0 1,1 0 0,-1 0 0,1 0 0,0 0 0,0 0 0,-1 0 0,1 0 0,1 0-1,-1-1-15,-1 1-1,1-1 0,-1 0 0,1 0 0,-1 0 0,1-1 1,-1 1-1,1 0 0,-1 0 0,1 0 0,-1 0 0,1 0 0,-1 0 1,1-1-1,-1 1 0,0 0 0,1 0 0,-1-1 0,1 1 0,-1 0 1,0-1-1,1 1 0,-1 0 0,0-1 0,1 1 0,-1-1 0,4-4 72,-1-1-1,0 1 1,0 0-1,3-12 0,15-46 88,14-84-1,2-68-83,-31 176-71,-4 125 30,-2-75-50,2 152 23,0-141-21,1 0 0,0 0-1,2 0 1,1-1 0,10 28-1,2-23 47,-7-20 6,-11-6-55,0-1 0,1 1 0,-1-1 0,0 1 0,1 0 0,-1-1 0,0 1 0,1-1 0,-1 1 0,0-1 0,0 0 0,0 1 0,1-1 0,-1 1 0,0-1 0,0 1 0,0-1 0,0 1 0,0-1 0,0 0 0,0 1 0,0-1 0,0 1 0,-1-1 1,1 0-1,-1-6-14,0 0 0,-1 0 1,0 0-1,0 1 1,0-1-1,-1 1 1,0-1-1,0 1 0,-1 0 1,0 0-1,-5-7 1,-5-3-266,0 0-1,-24-20 1,11 14-114,18 17 432,2-1 0,-1-1-1,1 1 1,-9-11-1,16 16-24,0 1-1,0 0 1,-1 0-1,1 0 1,0 0-1,0-1 1,0 1-1,0 0 1,0 0-1,0 0 0,0-1 1,0 1-1,-1 0 1,1 0-1,0 0 1,0-1-1,0 1 1,0 0-1,0 0 1,0 0-1,0-1 1,0 1-1,0 0 1,0 0-1,1-1 1,-1 1-1,0 0 0,0 0 1,0 0-1,0-1 1,0 1-1,0 0 1,0 0-1,0 0 1,1 0-1,-1-1 1,0 1-1,0 0 1,0 0-1,12-4 407,15 2 18,-26 2-412,43 0 385,-10-1-806,43 4-1,-74-3 192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31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844 11 14363,'-42'-6'323,"0"3"1,-1 1-1,1 3 1,0 1-1,0 2 0,0 1 1,-65 19-1,87-18-298,0 2-1,1 0 0,0 1 1,1 1-1,0 1 0,0 0 1,-29 26-1,27-17-4,0-1-1,1 2 1,2 1 0,0 0-1,-19 34 1,15-15 7,1 1 0,2 1 0,2 0 0,2 1 0,2 0 0,-13 92 0,20-87-2,3-1 0,1 0 0,3 1 0,1-1 0,3 0 0,2-1 0,2 1 0,2-1 1,34 85-1,-28-90-18,3-1 1,1 0 0,2-1-1,2-2 1,1 0-1,2-2 1,1-2 0,2 0-1,2-2 1,53 40-1,-36-36-10,2-3 0,1-1 0,70 28-1,-86-44-13,0-2 0,1-2-1,1-1 1,0-2 0,79 6-1,-99-13 11,-1-2 0,1 0 0,0-2 0,0 0 0,-1-1 0,1-1 0,-1 0 0,0-2 0,0 0 0,0-2 0,-1 0 0,0 0 0,-1-2 0,0 0 0,0-1-1,-1-1 1,17-17 0,0-5 53,-1-1-1,-2-2 0,-2-1 0,-2-1 1,-1-1-1,30-67 0,-20 26 145,-4-2 0,32-135 0,-43 126 63,15-160-1,-32 187-166,-2-1 0,-3 0 1,-12-81-1,10 123-69,-1 0-1,-2 0 1,0 0 0,-1 1 0,-1 0 0,-1 1 0,-1 0 0,-2 0-1,-27-37 1,29 46-10,0 0 0,-1 1 0,-1 1 0,0-1-1,0 2 1,-1 0 0,-1 1 0,1 0 0,-2 1-1,1 1 1,-1 0 0,0 1 0,0 1 0,-1 0-1,-16-2 1,10 5-57,0 0 0,0 1 0,0 1 0,0 1-1,0 1 1,0 1 0,0 1 0,1 1 0,0 1 0,0 1 0,0 1-1,-25 13 1,16-5 11,1 2 0,0 1 0,2 2-1,0 0 1,2 2 0,0 1 0,-31 37 0,-11 27-172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5:33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1831 94 10106,'-13'-10'295,"-1"0"0,-1 1 0,0 0 0,0 1 0,0 1 0,-1 0 0,0 1-1,0 1 1,-1 1 0,-26-4 0,-12 1 716,-108 4 1,86 5-757,-1 4 1,1 3-1,1 4 1,0 3 0,1 3-1,1 4 1,1 2-1,1 4 1,-74 42 0,97-43-227,2 2 0,1 2 0,2 2 0,1 2 0,-61 66 0,74-67-18,1 1-1,2 1 1,2 1 0,2 1-1,1 2 1,2 0-1,-21 63 1,30-67-11,1 1 1,2 1 0,2-1-1,2 1 1,1 0-1,2 1 1,2-1 0,1 0-1,2 0 1,16 66-1,-6-52 0,2-1 0,3-1 0,2 0 0,2-1 0,3-1 1,1-2-1,39 51 0,-52-79-2,0-1 1,2 0-1,0-1 1,1 0-1,0-2 1,1 0-1,1-1 1,1-1-1,0-1 1,0 0-1,1-2 1,1 0-1,-1-1 1,2-2-1,40 10 1,-27-13 13,0-1 1,1-2 0,0-1-1,-1-2 1,1-1 0,-1-2-1,0-2 1,68-21 0,-25-1 115,-3-2 1,135-76 0,-51 9 239,156-126 0,47-86-43,-329 277-312,-1-2-1,-2-1 1,-1-2 0,-2-1-1,-1-1 1,36-73-1,-54 91 6,0-1 0,-2 0 0,0 0 0,-2 0 0,0-1 0,2-36-1,-7 42 13,0 1 0,-1-1-1,-1 0 1,-1 1 0,0 0-1,-1 0 1,-1 0-1,-1 0 1,-13-28 0,10 29 1,-1 0-1,-1 1 1,0 1 0,-1-1 0,0 2 0,-1 0 0,-1 0-1,0 1 1,-1 1 0,0 0 0,0 2 0,-1-1 0,-22-8 0,-9-2 54,-2 2 0,0 2 1,-78-15-1,-258-14-54,93 15-1622,255 24 1275,-35-11 1,41 7-129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15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92 9690,'-4'-4'377,"0"-1"1,0 1-1,0 0 0,-1 0 1,0 1-1,1-1 0,-1 1 1,-1 0-1,1 0 0,-10-3 1,8 4 907,1 0 1,-1 1-1,0-1 1,1 2-1,-12-1 1,41 10 821,2-4-1766,-1-2 1,1 0-1,0-2 0,0-1 1,39-4-1,-8-4-139,74-21 1,-99 21-226,34-4 0,-136 20-4962,44-8 4178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1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4 18092,'0'0'39,"0"0"0,0-1-1,0 1 1,0 0 0,0 0 0,0 0 0,0 0 0,0-1-1,1 1 1,-1 0 0,0 0 0,0 0 0,0 0 0,0 0-1,0-1 1,0 1 0,1 0 0,-1 0 0,0 0 0,0 0 0,0 0-1,0 0 1,1 0 0,-1 0 0,0 0 0,0 0 0,0 0-1,1 0 1,-1 0 0,0 0 0,0 0 0,0 0 0,1 0-1,-1 0 1,0 0 0,0 0 0,0 0 0,0 0 0,1 0-1,-1 0 1,0 0 0,0 0 0,0 0 0,0 0 0,1 0 0,-1 0-1,0 1 1,0-1 0,0 0 0,0 0 0,0 0 0,1 0-1,-1 0 1,0 1 0,0-1 0,0 0 0,0 0 0,0 0-1,0 0 1,0 1 0,0-1 0,0 0 0,0 0 0,0 0 0,0 0-1,0 1 1,0-1 0,0 0 0,5 16 1006,-6-8-898,1-1 0,-1 1 1,0-1-1,-1 0 0,0 0 1,0 1-1,-1-1 0,1-1 1,-1 1-1,-1 0 0,1-1 1,-1 1-1,-5 5 1,-5 6 46,-1 0 0,-1-1 0,-17 14 0,-49 34 296,61-50-407,0 0-1,1 1 0,1 2 1,0 0-1,-26 33 0,41-44-80,-1 1 1,1 0-1,0 0 0,1 0 1,0 0-1,0 1 0,1-1 1,0 1-1,1-1 0,0 1 0,0 0 1,0 0-1,2 15 0,0-19-6,0 0-1,0 1 0,0-1 0,0 0 0,1 0 1,0 0-1,0 0 0,0 0 0,0-1 1,1 1-1,0-1 0,0 1 0,0-1 0,1 0 1,-1 0-1,1 0 0,0-1 0,0 1 0,1-1 1,-1 0-1,0 0 0,1-1 0,8 4 0,4 0 5,0-1-1,0 0 0,0-2 0,1 0 0,18 1 0,90-3-421,-69-2-577,-12-1 457,-28 0 190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5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45 16884,'0'-3'163,"-1"1"1,1-1 0,-1 1-1,0 0 1,1 0 0,-1-1-1,0 1 1,-1 0-1,1 0 1,0 0 0,0 0-1,-1 0 1,0 1 0,1-1-1,-1 0 1,-3-2 0,2 3-14,1 0 0,0 0 0,-1 0 0,1 0 0,-1 1 0,1-1 0,-1 1 0,1 0 0,-1 0 0,1-1 0,-1 2 0,0-1 0,1 0 1,-1 1-1,1-1 0,-4 2 0,-8 2 150,1 0 0,-1 1 1,1 1-1,1 0 0,-1 1 1,1 0-1,-21 18 0,17-11-170,0 0 0,2 1-1,0 1 1,-21 31-1,12-11-121,3 2-1,0 1 0,3 0 1,-21 68-1,23-57 44,-15 86 1,27-120-43,2 1 1,-1 0 0,2-1-1,0 1 1,1 0-1,1-1 1,1 1 0,0-1-1,8 23 1,-9-33 5,1 0 1,0 1-1,0-1 1,0 0 0,1 0-1,0 0 1,0-1-1,1 0 1,0 1-1,0-2 1,0 1 0,0 0-1,1-1 1,-1 0-1,9 4 1,-5-4-89,0-1-1,0 1 1,0-2 0,0 1-1,1-1 1,-1-1 0,1 0 0,0 0-1,18-1 1,-2-3-358,1-1 1,-1-1-1,0-2 0,-1 0 1,1-2-1,-1 0 1,24-14-1,-12 3-323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19644,'-32'18'974,"17"-10"-466,1 0-1,0 0 0,1 1 1,0 1-1,0 0 1,1 1-1,-20 22 0,31-32-510,1 0 0,-1-1-1,1 1 1,-1-1 0,1 1 0,0 0-1,-1-1 1,1 1 0,0 0 0,0 0-1,-1-1 1,1 1 0,0 0 0,0 0-1,0-1 1,0 1 0,0 0-1,0 0 1,0-1 0,0 1 0,0 0-1,0 0 1,0-1 0,1 1 0,-1 0-1,0 0 1,0-1 0,1 1 0,-1 0-1,1-1 1,-1 1 0,0 0-1,1-1 1,-1 1 0,1-1 0,-1 1-1,1-1 1,0 1 0,-1-1 0,1 1-1,0-1 1,-1 0 0,1 1 0,0-1-1,1 1 1,4 1-50,1 1-1,0-1 1,0-1 0,8 2-1,-4-1-11,18 4-170,28 6-228,-52-10 412,0-1 0,0 1 0,-1 0 0,1 0 0,-1 0-1,0 1 1,0 0 0,8 6 0,-11-8 55,0-1 1,-1 1-1,1 0 1,0 0-1,-1-1 0,1 1 1,-1 0-1,1 0 1,-1 0-1,1 0 0,-1 0 1,1 0-1,-1 0 1,0 0-1,0 0 0,1 0 1,-1 0-1,0 0 1,0 0-1,0 0 0,0 0 1,0 0-1,0 0 1,-1 0-1,1 0 0,-1 2 1,0-1 39,0 1 0,-1-1 0,1 0 0,-1 0 0,1 0 0,-1 0 0,0 0 0,0 0 0,0 0 0,-3 2 0,-4 2 181,0-1 0,0 0-1,-1 0 1,-14 4 0,12-5 57,1-1 1,-21 3-1,29-6-349,0 1-1,1-1 1,-1 0 0,0 0-1,0 0 1,0 0 0,1-1-1,-1 1 1,0-1-1,0 0 1,1 1 0,-1-1-1,1 0 1,-1-1 0,1 1-1,-1 0 1,-3-3 0,5 3-5,0 0 1,0-1 0,1 1 0,-1 0 0,0 0 0,1 0 0,-1 0 0,1 0 0,-1-1 0,1 1-1,0 0 1,-1-1 0,1 1 0,0 0 0,0-1 0,0 1 0,0 0 0,0 0 0,0-1 0,0 1 0,0 0-1,1-1 1,-1 1 0,1 0 0,-1 0 0,1-1 0,-1 1 0,2-2 0,10-12-677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6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81 14771,'0'-19'868,"1"13"-609,-1-1 0,0 0 0,0 0 0,0 1 0,-1-1 0,-2-9 0,2 16-226,1 0 0,0-1 1,0 1-1,0 0 0,0 0 1,0-1-1,0 1 0,0 0 1,0-1-1,0 1 0,-1 0 1,1 0-1,0 0 0,0-1 1,0 1-1,-1 0 0,1 0 1,0 0-1,0-1 0,0 1 1,-1 0-1,1 0 0,0 0 1,-1 0-1,1 0 0,0-1 1,0 1-1,-1 0 0,1 0 1,0 0-1,0 0 0,-1 0 1,1 0-1,0 0 0,-1 0 1,1 0-1,0 0 0,0 0 0,-1 0 1,1 0-1,0 0 0,-1 1 1,1-1-1,0 0 0,0 0 1,-1 0-1,1 0 0,0 0 1,0 1-1,-1-1 0,1 0 1,0 0-1,0 0 0,0 1 1,0-1-1,-1 0 0,1 0 1,0 1-1,0-1 0,0 0 1,0 0-1,-1 1 0,-8 16 550,-1 12-113,2 0 1,1 1-1,-6 44 1,0 91 440,13-161-882,-4 55 338,3-1 0,10 91 0,-8-142-338,1 1-1,-1-1 1,1 0 0,0 0-1,1 0 1,0 0 0,6 11-1,-8-16-21,0-1 0,0 0 0,0 1-1,0-1 1,0 0 0,0 0 0,1 0 0,-1 0 0,0 0 0,1 0-1,-1 0 1,1 0 0,-1-1 0,1 1 0,-1 0 0,3 0-1,-1-1-1,-1 0-1,0 0 1,0 0-1,0-1 0,0 1 1,0 0-1,0-1 1,0 1-1,0-1 0,0 0 1,0 0-1,-1 0 1,1 0-1,0 0 0,0 0 1,2-3-1,5-3 11,0-1 0,0-1 0,-1 1 0,-1-1 0,1-1 0,7-14 0,31-65 103,-25 47-59,-21 42-59,0 0 1,0 0 0,0 0-1,0 0 1,0 0 0,0 0-1,0 0 1,0 0 0,0 0-1,0 0 1,0 0 0,0 1-1,0-1 1,0 0 0,0 0-1,0 0 1,0 0 0,0 0-1,0 0 1,0 0 0,0 0-1,0 0 1,0 0 0,0 0-1,0 0 1,0 0 0,0 0-1,1 0 1,-1 0 0,0 0-1,0 0 1,0 0 0,0 0-1,0 0 1,0 0 0,0 0-1,0 0 1,0 0 0,0 0-1,0 0 1,0 0 0,0 0-1,0 0 1,0 0 0,0 0-1,0 0 1,1 0 0,-1 0-1,0 0 1,0 0 0,0 0-1,0 0 1,0-1 0,0 1-1,0 0 1,0 0 0,1 11 18,-1 15 0,0-24-17,0 1 1,-1 25 15,5 43 0,-3-65-17,0 1 0,0-1 1,0 0-1,1 1 1,0-1-1,0 0 1,1 0-1,-1 0 1,1 0-1,1-1 1,-1 1-1,9 9 1,-11-14-2,1 1 1,0-1 0,-1 1-1,1-1 1,0 1-1,0-1 1,0 0 0,0 0-1,1 0 1,-1 0 0,0-1-1,0 1 1,0-1 0,1 1-1,-1-1 1,0 0 0,1 1-1,-1-1 1,3-1-1,-1 1 1,0-1 0,0 0-1,0-1 1,0 1 0,-1-1-1,1 0 1,0 1 0,-1-1-1,0-1 1,5-2 0,3-5 0,0-1-1,-1 1 1,0-2 0,-1 1 0,8-15 0,-1 0 15,-1-2-1,-1 0 1,-2 0-1,-1-1 1,-1-1 0,11-57-1,-30 145-30,3-1-1,2 61 1,4-117 11,0 0 1,-1 1-1,1-1 1,0 0-1,0 1 1,0-1 0,1 0-1,-1 1 1,0-1-1,0 0 1,1 0-1,-1 1 1,1-1-1,-1 0 1,1 0 0,-1 0-1,1 0 1,0 0-1,-1 0 1,1 0-1,0 0 1,0 0-1,0 0 1,0 0 0,0 0-1,1 0 1,1 0-188,0-1 1,0 0 0,-1 0 0,1 0 0,0 0-1,0 0 1,-1-1 0,1 1 0,0-1-1,2-1 1,1 0-358,-5 2 492,1 0 0,-1 0 0,0-1 0,1 1 0,-1 0 0,0 0 0,0 0 0,1 0 0,-1 0 0,0 1 0,0-1 0,1 0 1,-1 1-1,0-1 0,0 1 0,1-1 0,1 2 0,10 6-646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7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76 104 10762,'-6'-38'2173,"-4"-17"2417,10 54-4533,0 1-1,0-1 1,0 1 0,0 0 0,0-1-1,0 1 1,0 0 0,0-1-1,0 1 1,-1 0 0,1-1-1,0 1 1,0 0 0,0-1-1,0 1 1,0 0 0,-1 0 0,1-1-1,0 1 1,0 0 0,0-1-1,-1 1 1,1 0 0,0 0-1,0-1 1,-1 1 0,1 0-1,0 0 1,-1 0 0,1 0 0,0-1-1,-1 1 1,1 0 0,0 0-1,-1 0 1,1 0 0,0 0-1,-1 0 1,1 0 0,0 0 0,-1 0-1,1 0 1,0 0 0,-1 0-1,1 0 1,0 0 0,-1 0-1,1 0 1,0 0 0,-1 1-1,1-1 1,0 0 0,-1 0 0,1 1-1,-1 0 103,-1 0-1,1 1 1,0-1-1,0 1 1,0-1 0,0 1-1,0 0 1,0-1-1,1 1 1,-1 2-1,-8 34 416,2 0 0,2 1 0,-1 55-1,4-52-379,1-31-161,-5 237 437,11-214-421,-5-33-48,0-1 1,0 1-1,0-1 0,0 0 0,0 1 1,0-1-1,1 1 0,-1-1 0,0 1 1,0-1-1,1 1 0,-1-1 0,0 0 1,0 1-1,1-1 0,-1 0 0,0 1 1,1-1-1,-1 0 0,1 1 0,-1-1 1,0 0-1,1 0 0,-1 1 0,1-1 1,-1 0-1,1 0 0,-1 0 0,0 0 1,1 0-1,-1 0 0,1 0 0,-1 1 1,1-1-1,-1 0 0,1-1 0,-1 1 1,1 0-1,-1 0 0,1 0 0,-1 0 1,1 0-1,-1 0 0,0-1 0,1 1 1,-1 0-1,1 0 0,-1 0 0,0-1 0,1 1 1,-1 0-1,1-1 0,-1 1 0,0 0 1,0-1-1,1 1 0,-1-1 0,0 1 1,0 0-1,1-1 0,-1 0 0,18-26 20,-18 27-20,14-27 12,38-63 19,-46 82-33,-1 1 1,2-1 0,-1 1-1,1 0 1,0 0-1,0 1 1,1 0 0,9-6-1,-14 10-3,0 1 0,-1-1-1,1 1 1,0 0 0,0 0 0,0 0-1,0 0 1,1 1 0,-1-1-1,0 1 1,0 0 0,0 0 0,0 0-1,0 0 1,1 0 0,-1 1 0,4 1-1,-3-1-2,1 1-1,-1 0 0,0 1 1,0-1-1,0 1 0,0-1 0,0 1 1,0 0-1,-1 1 0,5 5 1,1 2-13,-1 1-1,0 0 1,-1 0 0,0 1 0,-1 0 0,7 22-1,-8-20 32,0 0 1,-2 0-1,0 0 0,0 0 0,0 17 0,-3-29 7,0 1 0,0-1 0,0 1 0,0-1 0,-1 1 0,1-1 0,-1 1 0,0-1 0,0 1 0,0-1 0,-1 0 0,1 0 0,-1 0 0,0 0 0,0 0 0,0 0 0,0 0 0,0 0 0,0-1 1,-1 1-1,1-1 0,-1 0 0,0 1 0,0-1 0,0-1 0,0 1 0,0 0 0,-6 1 0,-1 1 39,-1-2-1,0 1 1,0-1 0,-1-1-1,-21 0 1,-59-9 190,63 5-695,-55 0-1,67 7-286,16-4 692,1 0 1,0 0-1,0 0 0,0 1 1,0-1-1,-1 0 1,1 0-1,0 0 0,0 1 1,0-1-1,0 0 0,0 0 1,0 1-1,0-1 1,-1 0-1,1 0 0,0 0 1,0 1-1,0-1 0,0 0 1,0 0-1,0 1 1,0-1-1,0 0 0,0 0 1,0 1-1,1-1 1,-1 0-1,0 0 0,0 1 1,0-1-1,0 0 0,0 0 1,0 1-1,2 1-105,0-1 0,-1 1 0,1 0 0,0-1-1,0 1 1,0-1 0,0 0 0,0 0 0,0 1 0,5 0 0,22 8-615,8-3-175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28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124 562 18676,'0'0'90,"0"-1"0,-1 0 0,1 0 0,0 0 0,-1 0-1,1 1 1,0-1 0,-1 0 0,1 1 0,-1-1 0,0 0 0,1 1 0,-1-1 0,1 0 0,-1 1 0,0-1 0,1 1-1,-1-1 1,0 1 0,0-1 0,0 1 0,1 0 0,-1-1 0,0 1 0,-1 0 0,1 0-11,-1 0 1,1 0-1,-1 0 1,1 1-1,0-1 1,-1 1-1,1-1 1,0 1-1,-1-1 1,1 1-1,0 0 1,-1-1-1,1 1 1,-1 1-1,-3 2 192,0 1 0,0 0 0,1 0 0,-1 0 0,-5 10 0,2-1-157,0 1 1,2 0 0,0 1 0,0-1-1,1 1 1,1 0 0,1 1-1,0-1 1,0 19 0,3-34-117,0 0 0,-1 0 1,1 0-1,0 0 1,0 0-1,0 0 1,0 0-1,0 0 0,0 0 1,1 0-1,-1 0 1,0 0-1,0 0 0,1 0 1,-1-1-1,1 1 1,-1 0-1,1 0 0,-1 0 1,1 0-1,-1 0 1,1-1-1,0 1 0,-1 0 1,1 0-1,0-1 1,0 1-1,0 0 0,1 0 1,-1-1-2,1 0 0,-1 0 0,1-1 0,0 1 0,-1 0 0,1-1-1,0 1 1,-1-1 0,1 1 0,-1-1 0,1 0 0,-1 1 0,1-1 0,-1 0 0,0 0 0,1 0 0,1-2 0,8-7-22,1 1-1,0 0 1,1 1-1,0 0 1,16-6 0,-25 12 14,1 1 0,0-1 0,0 1 1,0 0-1,0 0 0,0 1 0,0-1 0,0 1 1,0 0-1,0 1 0,0-1 0,0 1 0,0 0 1,0 0-1,0 1 0,0-1 0,-1 1 0,1 0 1,5 3-1,2 3-20,-1 1 0,1-1 0,-1 2-1,-1-1 1,0 1 0,0 1 0,-1 0 0,0 1 0,-1-1 0,11 22 0,-9-14 17,-1 1 1,-1 0-1,-1 0 0,-1 0 1,0 1-1,3 32 0,-6-31 95,-1 0 0,-1 0 0,-1 0 0,-5 37 0,4-54-48,-1 1 0,1 0 1,-1-1-1,0 1 0,0-1 1,-1 0-1,1 0 1,-1 0-1,0 0 0,-4 5 1,4-7-12,0-1 1,1 1-1,-1-1 1,0 0 0,0 0-1,0 0 1,0 0-1,-1-1 1,1 1-1,0-1 1,-1 0 0,1 0-1,-1 0 1,1 0-1,-1 0 1,1-1-1,-7 0 1,3 0-19,-1 0 1,1-1-1,-1 0 1,1-1-1,0 0 1,-1 0-1,1 0 1,-11-7-1,13 7-20,1 0-1,-1-1 1,1 0 0,0 0 0,-1 0-1,2 0 1,-1-1 0,0 1-1,1-1 1,-1 0 0,1 0 0,0 0-1,-3-7 1,5 9 2,0-1 0,1 1 0,-1-1 0,1 0 0,-1 1 0,1-1 0,0 1-1,0-1 1,0 0 0,0 1 0,1-1 0,-1 1 0,1-1 0,-1 1 0,1-1 0,0 1 0,0-1 0,0 1 0,0 0 0,1-1-1,-1 1 1,2-2 0,5-6-77,0 0-1,0 1 0,14-11 0,-12 11 11,33-32-309,-2-3-1,-2-1 1,38-55 0,-57 70 326,-2 0 0,-1-1 0,-1-1 0,-1-1 0,-2 0 0,13-51 0,-21 63 366,-6 28 130,-3 26-44,3-23-312,-3 33 217,2 1 1,7 87-1,-5-129-284,0 1 0,1-1 0,-1 0 0,1 0 0,0 0 0,0 1-1,0-1 1,0 0 0,0 0 0,2 2 0,-3-4-6,0 0 0,0 1 0,1-1 0,-1 0-1,1 1 1,-1-1 0,0 0 0,1 0 0,-1 1 0,0-1 0,1 0 0,-1 0-1,1 0 1,-1 0 0,1 0 0,-1 1 0,1-1 0,-1 0 0,0 0 0,1 0-1,-1 0 1,2-1 0,-1 1 1,0 0 0,0-1 0,0 1 0,0-1 0,0 1 0,0-1 0,0 0-1,-1 0 1,1 1 0,0-1 0,0 0 0,0 0 0,0-1 0,8-12 9,-1 0 0,0-1 0,-1 0 0,-1 0 0,6-19 0,-3 7-4,79-269-8,-65 209-176,-22 152-156,1-15 341,2 0-1,2 0 1,2-1-1,16 55 0,-20-88-4,1 1-1,8 17 1,-12-30-5,1-1 0,-1 1 0,1-1 0,0 0 0,0 0 0,0 1 1,1-1-1,-1-1 0,1 1 0,-1 0 0,1-1 0,0 1 1,0-1-1,0 0 0,0 0 0,5 2 0,-7-4 0,-1 1 1,0-1-1,0 0 0,1 0 0,-1 0 0,0 0 1,0 0-1,1 0 0,-1 0 0,0 1 0,0-1 1,1 0-1,-1 0 0,0 0 0,1 0 0,-1 0 1,0 0-1,0-1 0,1 1 0,-1 0 0,0 0 1,0 0-1,1 0 0,-1 0 0,0 0 1,0 0-1,1 0 0,-1-1 0,0 1 0,0 0 1,1 0-1,-1-1 0,1-9 8,-1-5 17,0 14-43,0 1 0,0 0-1,0-1 1,1 1 0,-1 0-1,0-1 1,0 1 0,1 0 0,-1-1-1,0 1 1,0 0 0,1 0-1,-1-1 1,0 1 0,1 0 0,-1 0-1,0 0 1,1-1 0,-1 1-1,0 0 1,1 0 0,-1 0-1,0 0 1,1 0 0,-1 0 0,1 0-1,-1 0 1,0 0 0,1 0-1,-1 0 1,0 0 0,1 0 0,-1 0-1,0 0 1,1 0 0,-1 0-1,1 1 1,-1-1 0,0 0 0,1 0-1,-1 0 1,0 1 0,0-1-1,1 0 1,-1 0 0,0 1 0,1-1-1,-1 1 1,1-2 14,1 1-1,-1-1 1,0 1-1,0-1 1,0 1-1,0-1 1,0 0-1,0 0 1,0 1-1,0-1 1,0 0-1,0 0 1,0 0-1,-1 0 1,1 0-1,0 0 1,0-2 0,11-22-69,-9 18 66,11-28 84,-3 0 0,12-54 1,-11 37 3,14-52 159,-5-2-1,14-195 0,-35 283-286,0 21-28,0 31-17,20 272 39,-11-236 127,3-1 0,27 94 1,-34-147-107,0-1-1,1 1 1,0-1 0,13 20-1,-19-34 21,0-1-1,1 1 0,-1-1 0,0 1 0,0-1 0,1 1 0,-1-1 1,0 0-1,1 1 0,-1-1 0,1 1 0,-1-1 0,1 0 0,-1 1 1,1-1-1,-1 0 0,1 1 0,-1-1 0,1 0 0,-1 0 0,1 0 1,-1 1-1,1-1 0,-1 0 0,2 0 0,-2 0-3,0-1-1,0 1 1,1-1 0,-1 1 0,0-1-1,0 1 1,0-1 0,1 1-1,-1-1 1,0 1 0,0-1-1,0 1 1,0-1 0,0 1-1,0-1 1,0 1 0,0-1-1,0 1 1,0 0 0,0-1 0,-1 1-1,1-1 1,0 1 0,0-1-1,0 1 1,-1-1 0,-2-8-152,-1 1 1,0 0-1,-1 0 1,0 0-1,-10-13 1,-36-35-648,39 43 612,-16-15-85,-1 1 0,-1 1 0,-1 1 0,-1 2 0,-1 2 0,-59-30 0,92 51 309,0 0 0,0 0-1,0 0 1,0 0-1,0 0 1,0 0-1,0 0 1,0 0 0,0 0-1,0 0 1,-1 0-1,1 0 1,0 0-1,0 0 1,0 0-1,0 0 1,0 0 0,0-1-1,0 1 1,0 0-1,0 0 1,0 0-1,0 0 1,0 0 0,0 0-1,0 0 1,0 0-1,0 0 1,0 0-1,0 0 1,0 0-1,0 0 1,0-1 0,0 1-1,0 0 1,0 0-1,0 0 1,0 0-1,0 0 1,0 0 0,0 0-1,0 0 1,0 0-1,0 0 1,0 0-1,0 0 1,0 0 0,0 0-1,0-1 1,0 1-1,0 0 1,0 0-1,1 0 1,-1 0-1,0 0 1,0 0 0,0 0-1,0 0 1,0 0-1,0 0 1,0 0-1,0 0 1,0 0 0,0 0-1,0 0 1,0 0-1,1 0 1,8-3 618,10-2 19,166-38 1333,-72 16-2590,-79 18 347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37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45 13563,'-32'16'290,"1"1"0,1 2 0,0 0 0,2 2 0,0 2 0,1 0 1,-34 39-1,41-38-183,2 1 0,0 1 0,1 0 0,2 1 0,1 1 0,1 1 0,1-1 0,-14 54 1,17-43-94,2 1 1,2 1-1,1-1 1,2 1-1,2 0 1,2-1 0,1 1-1,14 60 1,-5-49-7,3 0 0,2-1 0,3-1 0,1-1 0,56 91 1,-53-102-16,2-2 1,2-1 0,1-2 0,1 0 0,2-2-1,1-2 1,2 0 0,66 40 0,-83-58 5,0-1 0,1-1 0,0-1 0,0 0 0,1-2 0,0 0 0,0-1 0,0-1 0,1-1 0,0-1 0,-1-1 0,1 0 1,0-2-1,0 0 0,-1-2 0,1 0 0,-1-1 0,1-1 0,-2-1 0,1-1 0,-1-1 0,30-15 0,-21 4 65,0-1-1,-2-1 0,0-1 1,-2-1-1,0-1 1,-2-1-1,0-2 0,32-51 1,-19 18 141,-2-1 0,-4-2 0,29-85 0,-41 99-63,-3-2 0,-2 0 0,-3 0 0,-1-1 0,-3 0 1,-2 0-1,-2-1 0,-10-78 0,4 98-72,-1 0 0,-2 1 0,-1 0 0,-2 0 0,-1 1 1,-18-34-1,17 42-45,0 1-1,-2 0 1,-1 1 0,0 1 0,-2 0-1,0 2 1,-1 0 0,-33-24 0,31 28-58,0 1 0,-2 0 1,1 2-1,-1 1 1,-1 1-1,0 0 0,0 2 1,-1 1-1,1 1 1,-1 1-1,-1 1 0,1 1 1,0 2-1,0 0 1,-1 2-1,1 0 0,0 2 1,0 1-1,-47 16 1,-54 34-158,78-34 38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6:51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953 55 12403,'-4'-5'159,"0"0"1,0 1 0,-1 0-1,0 0 1,0 0 0,0 0-1,0 1 1,0 0 0,-1 0-1,0 0 1,1 1 0,-1 0-1,0 0 1,0 0 0,0 1-1,0 0 1,-1 0 0,1 0-1,0 1 1,0 0 0,-9 1 0,-11 2 247,-1 1 0,1 2 1,-43 14-1,45-12-327,-293 104 1467,295-103-1520,1 2-1,1 0 0,0 1 1,0 1-1,1 1 1,1 0-1,0 2 1,2 0-1,-1 1 1,2 0-1,0 1 0,1 1 1,1 0-1,1 1 1,1 1-1,0 0 1,2 0-1,0 1 0,2 0 1,0 0-1,1 1 1,-3 33-1,6-21-12,1 0 0,1 0 0,2 0 0,2 0 0,1 0 0,2 0 0,1 0 0,23 64 0,-16-63-23,1 0 0,3-1 0,0-1 0,3-1 1,0 0-1,2-2 0,53 56 0,-60-72-1,0 0 1,1-2 0,1 0-1,0-1 1,1 0-1,0-2 1,1 0-1,0-1 1,21 6-1,-26-10 6,1-1-1,0-1 1,-1 0-1,1-2 1,0 1-1,0-2 0,0 0 1,0-1-1,0 0 1,0-2-1,0 1 0,0-2 1,15-6-1,-9 1 41,0-1 0,-1-2 0,0 0 0,-1-1 0,-1-1 0,0-1 0,0 0 0,-2-2 0,0 0 0,-1-1 0,-1 0 0,21-33-1,-11 9 131,-1-1 0,-2-1 0,-3-1 0,-1-1 0,14-57 0,-22 67-30,-1-2 1,-3 1-1,0-1 0,-3 0 1,-1 0-1,-2 0 0,-4-42 1,1 62-83,0 0 1,-1-1 0,-1 2-1,0-1 1,-2 0 0,0 1 0,-1 0-1,0 1 1,-1 0 0,-1 0-1,-1 1 1,0 0 0,-1 1-1,-1 0 1,0 1 0,-22-18 0,24 23-145,0 0 0,0 1 1,-1 0-1,0 0 1,0 2-1,-1-1 0,0 1 1,0 1-1,0 1 0,0 0 1,0 0-1,-1 1 1,1 1-1,-1 0 0,0 1 1,1 1-1,-1 0 0,1 0 1,-1 1-1,1 1 1,0 1-1,0 0 0,0 0 1,-16 9-1,-10 10-334,7 3-123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2.1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88 15131,'2'2'567,"0"1"1,0-1-1,1 0 0,-1 0 0,0 0 0,1 0 0,0 0 1,-1 0-1,1-1 0,4 2 0,-2-1-110,1 0 1,-1-1-1,1 1 0,-1-1 0,9 0 1,5-1-162,0-1 1,32-5-1,-22 2 366,48-6-207,64-5-89,-115 14-348,0 1-1,0 1 0,38 7 0,59 25-9,-123-33-33,1 0-1,-1 1 1,1-1-1,-1 0 0,1 0 1,0 1-1,-1-1 1,1 0-1,-1 0 1,1 0-1,0 0 1,-1 0-1,1 0 1,-1 0-1,1 0 1,0 0-1,-1 0 1,1 0-1,-1 0 1,1 0-1,0-1 1,-1 1-1,1 0 1,-1 0-1,1-1 1,-1 1-1,1 0 1,-1-1-1,1 1 1,-1 0-1,1-1 1,-1 1-1,1-2 1,-1 1-89,0 0-1,0-1 1,0 1-1,0-1 1,-1 1 0,1 0-1,0-1 1,-1 1-1,0 0 1,1-1 0,-1 1-1,0 0 1,-1-2 0,-34-43-1854,34 44 2038,-22-25-765,-1 1-107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2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641 628 13819,'-5'0'6358,"-7"-5"-3431,-22-14-2330,14 7 239,-35-18-624,1-2 0,2-2 0,2-3 0,1-2 0,2-2 0,1-2 0,3-2-1,-60-80 1,84 101-208,-14-21-3,30 41-3,1 0 0,0 0 1,0 0-1,0 0 0,0-1 0,1 1 0,0 0 1,0-1-1,-1-4 0,2 7 0,0 0 0,0 1 0,1-1 1,-1 0-1,0 1 0,1-1 0,0 1 0,-1-1 0,1 1 0,0-1 0,-1 1 1,1 0-1,0-1 0,0 1 0,0 0 0,0 0 0,1-1 0,-1 1 1,0 0-1,0 0 0,1 0 0,-1 0 0,0 1 0,1-1 0,-1 0 1,1 1-1,-1-1 0,1 1 0,-1-1 0,3 0 0,6-1-4,1 0-1,-1 0 1,16 0-1,-24 2 8,383-4-498,-227 5-1520,-59 0-418,-82-2 1680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8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24 17916,'-2'-23'2359,"2"23"-2327,0 0-1,0 0 0,0 0 1,0 0-1,1 0 1,-1 1-1,0-1 0,0 0 1,0 0-1,0 0 1,0 0-1,0 0 0,0 0 1,0 0-1,0 0 1,0 0-1,0 0 0,0 0 1,0 0-1,1 0 1,-1 0-1,0 0 0,0 0 1,0 0-1,0 0 1,0 0-1,0 0 0,0 0 1,0 0-1,0 0 1,0 0-1,0 0 0,1 0 1,-1 0-1,0 0 1,0 0-1,0 0 0,0 0 1,0 0-1,0 0 1,0 0-1,0 0 0,0-1 1,0 1-1,0 0 1,0 0-1,0 0 0,0 0 1,0 0-1,1 0 1,-1 0-1,0 0 0,0 0 1,0 0-1,12 38 1047,114 698-126,-124-717-695,-3-28-22,-4-34 38,-4-74 21,13-214 0,-4 325-293,12-97 2,-10 92-2,0 0 0,1 1-1,1 0 1,-1-1 0,2 1-1,-1 1 1,8-13 0,-9 19-4,0-1 0,-1 1 0,1 0 0,1 0 0,-1 0 1,0 0-1,1 1 0,-1-1 0,1 1 0,0 0 0,0 0 0,0 0 0,0 0 1,0 1-1,0 0 0,0 0 0,1 0 0,-1 0 0,0 1 0,1-1 0,-1 1 1,0 0-1,1 0 0,-1 1 0,0 0 0,1-1 0,-1 1 0,5 2 1,-5-2-4,1 1 1,-1 0 0,1 0 0,-1 0 0,1 1 0,-1-1-1,0 1 1,0 0 0,-1 0 0,1 0 0,0 1 0,-1-1 0,0 1-1,0 0 1,0 0 0,0 0 0,-1 0 0,0 1 0,1-1-1,-1 1 1,-1-1 0,1 1 0,-1 0 0,1 7 0,-1-1 7,-2-1 1,1 1 0,-2 0-1,1 0 1,-1 0 0,-1-1-1,0 1 1,-1-1-1,0 0 1,0 0 0,-1 0-1,0-1 1,-11 16 0,0-4 33,-1 1 1,0-2 0,-2 0-1,-27 22 1,37-34-22,0-1 0,-16 9 0,22-14-54,0-1 1,0 1-1,0-1 0,0 0 0,0 0 0,0 0 0,0-1 0,0 1 0,-1-1 1,1 1-1,0-1 0,0 0 0,-5-1 0,6 1 3,1-1 0,0 1 0,-1-1-1,1 0 1,-1 1 0,1-1 0,0 0 0,0 0 0,-1 0-1,1 0 1,0 0 0,0 0 0,0 0 0,0 0 0,0-1 0,0 1-1,1 0 1,-1-1 0,0 1 0,1 0 0,-1-1 0,1 1 0,-1-1-1,1 1 1,0-1 0,-1 1 0,1-1 0,0 1 0,0-1-1,0 1 1,1-3 0,-1-6-75,1 0-1,0 1 1,4-17-1,4-12-328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8.7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23 16003,'2'-8'987,"1"-6"766,0 14-642,-1 7 276,14 78 147,7 137 0,-8-46-702,-12-154-506,-3-21-84,-1-11-231,-8-82-2829,9 68 2241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9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4 263 13683,'-4'14'4467,"9"-19"-1415,12-21-1075,-16 24-2083,34-59 927,49-122 1,-85 187-2544,1-2 1449,0 0 1,-1 0 0,0 0-1,1 0 1,-1-1-1,0 1 1,0 0 0,1-1-1,-2 1 1,1 0 0,0-1-1,0 1 1,0-1-1,-3 3 1,-3-1-760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15 18460,'1'-1'136,"-1"1"0,0 0 0,0-1 0,1 1 0,-1-1 0,0 1 0,0 0 0,0-1 0,0 1 0,0 0 1,0-1-1,0 1 0,0-1 0,0 1 0,0 0 0,0-1 0,0 1 0,0-1 0,0 1 0,0 0 0,0-1 0,0 1 0,0-1 0,0 1 0,-1 0 0,1-1 0,0 1 0,0 0 0,0-1 1,-1 1-1,1 0 0,0-1 0,-1 1 0,1 0 0,0 0 0,0-1 0,-1 1 0,1 0 0,-1-1 0,0 2 33,-1-1 1,1 0-1,-1 0 0,1 1 0,-1-1 1,1 1-1,0-1 0,-1 1 0,1-1 1,0 1-1,-2 1 0,-37 29 47,37-29-19,-13 11-188,1 0 1,1 1 0,0 0-1,1 1 1,0 0 0,-16 29 0,28-43-17,0 0 0,1 0 0,-1 0 0,1-1 0,0 1 1,-1 0-1,1 0 0,0 0 0,-1 0 0,1 0 0,0 0 0,0 0 1,0 0-1,0 0 0,0 0 0,0-1 0,0 1 0,0 0 0,0 0 1,0 0-1,0 0 0,1 0 0,-1 0 0,0 0 0,1 0 0,0 1 1,0-1-14,1 0 1,-1 0 0,0 0 0,1 0-1,-1 0 1,1-1 0,-1 1 0,1 0-1,-1-1 1,1 0 0,-1 1 0,1-1 0,-1 0-1,4 1 1,8-1-180,0 0 1,0-1-1,16-3 0,-22 3 39,8-1-50,35-4-363,-47 6 525,1 0-1,-1 0 1,0 1 0,1-1 0,-1 1 0,0-1 0,0 1 0,1 0 0,-1 0 0,0 1 0,0-1 0,3 2 0,-5-2 59,0 0 0,0-1 0,0 1 0,0 0 0,0 0 0,-1 0 0,1 0 0,0 0-1,-1 0 1,1 0 0,0 0 0,-1 0 0,1 0 0,-1 0 0,0 0 0,1 0 0,-1 0 0,0 0 0,0 1 0,0-1 0,1 0 0,-1 0 0,0 0-1,-1 0 1,1 1 0,0-1 0,0 0 0,0 0 0,-1 0 0,1 0 0,-1 0 0,1 1 0,-1-1 0,1 0 0,-1 0 0,1 0 0,-1 0 0,-1 1 0,-2 2 100,1 0 1,0 0 0,-1-1-1,0 1 1,0-1 0,0 0 0,-8 4-1,-2 1 191,-1-1-1,0-1 1,-19 5 0,29-10-378,0 1 1,-1-1 0,1 0-1,0 0 1,0-1 0,0 0-1,-1 0 1,1 0 0,0 0 0,0-1-1,0 0 1,-1 0 0,-7-3-1,12 3 67,1 1 0,0 0 0,0 0 0,-1 0-1,1 0 1,0 0 0,0 0 0,0-1 0,-1 1-1,1 0 1,0 0 0,0 0 0,0-1 0,0 1 0,-1 0-1,1 0 1,0 0 0,0-1 0,0 1 0,0 0-1,0 0 1,0-1 0,0 1 0,0 0 0,0 0-1,0-1 1,0 1 0,0 0 0,0 0 0,0-1 0,0 1-1,0 0 1,0 0 0,0-1 0,0 1 0,0 0-1,0 0 1,0-1 0,0 1 0,0 0 0,1 0-1,-1 0 1,0-1 0,0 1 0,0 0 0,0 0 0,1 0-1,-1-1 1,0 1 0,0 0 0,0 0 0,1 0-1,-1 0 1,12-11-403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09.7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13947,'14'16'1840,"-3"1"-1087,-2 4-225,0 4 920,-1 1-408,-1 1-88,-1-3-263,-2 1-169,-1-8-224,0 0-56,-1-7-256,-2-9-232,0 5-568,-6-9-329,4-1 745,-2-9-160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0.2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18 14011,'-1'-12'2548,"0"6"1190,6 13-1624,3 11-1901,-2 1 0,0-1-1,0 1 1,3 31 0,-1-14-99,38 220 485,-44-233-556,-6-41-694,-1-4-67,-33-145-3001,25 118 2716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0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34 17220,'-3'-13'1776,"1"4"-1128,-1 4-272,3 0 777,0 4 55,-2 1-1632,-9 7 272,-1 0-120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1.0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64 16379,'0'-1'102,"-1"0"0,1 0-1,0 1 1,-1-1 0,1 0-1,0 0 1,-1 0 0,1 1-1,0-1 1,0 0 0,0 0-1,0 0 1,0 0-1,0 0 1,0 1 0,0-1-1,0 0 1,0 0 0,0 0-1,1 0 1,-1 1 0,0-1-1,1 0 1,-1 0-1,0 0 1,1 1 0,-1-1-1,1 0 1,-1 1 0,1-1-1,0 0 1,0 0 0,23-21 1594,-21 20-1617,-1 1 0,1-1 0,-1 1 0,1-1-1,0 1 1,0 0 0,-1 0 0,1 0 0,0 0 0,0 0 0,0 1 0,0-1 0,0 1 0,0 0-1,0 0 1,0 0 0,0 1 0,0-1 0,0 0 0,0 1 0,5 2 0,-5-2-57,0 1-1,0 0 1,0 1 0,0-1 0,-1 0 0,1 1 0,-1 0 0,0-1-1,0 1 1,0 0 0,0 0 0,0 0 0,0 0 0,-1 1 0,0-1-1,1 0 1,-1 1 0,1 5 0,3 20 22,-1 0 0,-2 1 0,-1 48 0,-2-44-24,1-1 1,8 48-1,-7-77-16,0 1 0,0-1 0,1 1 0,-1-1-1,1 1 1,0-1 0,0 0 0,0 1 0,1-1 0,4 6-1,-6-9 5,1 0 0,-1 0 0,1 0 0,-1 0-1,1 0 1,-1 0 0,1 0 0,0 0 0,-1 0-1,1-1 1,0 1 0,0 0 0,-1-1 0,1 0-1,0 1 1,0-1 0,0 0 0,0 0 0,-1 0-1,1 0 1,0-1 0,0 1 0,0 0 0,0-1-1,-1 1 1,1-1 0,0 0 0,-1 1 0,3-2 0,4-3 48,0 0 1,0 0 0,-1-1 0,1 0 0,-1 0 0,-1-1 0,1 0 0,-1 0 0,8-12 0,-3 2 98,-1 0 1,0 0-1,11-29 0,-17 35-70,-1 0-1,0 0 1,0-1-1,-1 1 1,1-14 0,-3 21-69,0 1 0,0 0 0,0-1 0,0 1 0,0 0 1,-1 0-1,1-1 0,-1 1 0,0 0 0,0 0 0,0 0 0,0 0 1,-1 0-1,1 0 0,-1 0 0,0 0 0,0 0 0,0 1 1,0-1-1,0 1 0,-1-1 0,-3-2 0,4 4-45,0 0-1,0 0 1,-1 0-1,1 1 1,0-1-1,0 1 1,-1-1-1,1 1 0,0 0 1,-1 0-1,1 0 1,0 0-1,-1 0 1,1 1-1,0-1 1,0 1-1,-1 0 1,1-1-1,0 1 1,0 0-1,0 0 0,0 0 1,0 0-1,0 1 1,0-1-1,0 1 1,0-1-1,-1 3 1,1-3-61,1 0 1,0 0-1,-1 1 1,1-1 0,0 1-1,0-1 1,0 1-1,0-1 1,0 1 0,1-1-1,-1 1 1,0 0-1,1 0 1,-1-1-1,1 1 1,-1 0 0,1 0-1,0-1 1,0 1-1,0 0 1,0 0 0,0 0-1,0 0 1,1-1-1,-1 1 1,0 0-1,1 0 1,0-1 0,-1 1-1,1 0 1,0-1-1,0 1 1,0-1 0,0 1-1,2 2 1,-2-3 28,0 0 0,0 0 0,1 0 0,-1 0 0,0 0 1,1 0-1,-1-1 0,1 1 0,-1 0 0,3 0 0,23 2-754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1.8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64 529 14771,'-1'0'105,"0"0"0,0 0 0,-1 0 0,1 1 0,0-1 0,0 0 0,0 1 0,0-1 0,0 1 0,0-1 0,0 1 0,1-1 0,-1 1 0,0 0 0,0-1 0,0 1 0,0 0 0,1 0 0,-1 0 0,0-1 0,1 1 0,-1 0 0,1 0 0,-1 0 0,0 1 0,-13 29 866,13-29-714,-5 12 124,2 0 0,0 0-1,0 0 1,-1 23-1,4-29-326,0 1-1,1-1 0,0 0 1,1 0-1,0 1 0,0-1 1,0 0-1,1 0 1,5 12-1,-7-19-44,0-1 1,1 1-1,-1 0 1,0 0 0,1-1-1,-1 1 1,0 0-1,1-1 1,-1 1-1,1 0 1,0-1-1,-1 1 1,1-1-1,-1 1 1,1-1-1,0 1 1,-1-1-1,1 1 1,0-1-1,-1 1 1,3-1 0,-3 0 5,1 0 1,0 0 0,0 0 0,-1 0 0,1 0 0,0-1-1,-1 1 1,1 0 0,0-1 0,-1 1 0,1 0 0,-1-1-1,1 1 1,0-1 0,-1 1 0,1-1 0,-1 1 0,1-1 0,0 0-1,3-5 75,-1 0 0,1 0-1,-1 0 1,3-7 0,31-97 718,-12 30-285,-24 78-519,-1 1-1,1-1 1,-1 1 0,1 0 0,0-1 0,-1 1 0,1 0 0,0 0-1,0-1 1,0 1 0,0 0 0,1-1 0,-2 2-4,0 0 0,1 0 1,-1 0-1,0 0 0,1 0 1,-1 0-1,0 0 0,0 0 1,1 0-1,-1 0 0,0 0 1,0 0-1,1 0 0,-1 0 1,0 0-1,1 0 0,-1 0 1,0 0-1,0 0 0,1 0 1,-1 0-1,0 1 0,0-1 1,0 0-1,1 0 0,-1 0 1,0 1-1,0-1 0,0 0 1,1 0-1,-1 0 0,0 1 1,0-1-1,0 0 0,0 1 1,3 4-4,-1-1 0,-1 1 0,1 0 1,-1 0-1,1 6 0,5 30-11,-4-19 5,1-1-1,1 0 0,11 31 0,-15-50 11,-1-1 0,1 0 0,-1 1 0,1-1 0,0 0 0,0 1 0,-1-1 0,1 0 0,0 0 0,0 0 0,0 0 0,0 0 0,1 0 0,-1 0 0,0 0 0,0 0 0,3 1 0,-3-2 1,-1 0 0,1 0 1,0 0-1,0 0 0,0 0 0,0 0 0,0 0 0,0 0 1,-1-1-1,1 1 0,0 0 0,0 0 0,0-1 0,0 1 1,-1-1-1,1 1 0,0-1 0,0 1 0,-1-1 0,1 1 1,1-2-1,3-4 20,0 0 0,-1 0 1,1-1-1,-1 0 0,4-10 1,7-17 118,-1 0 0,-3-1 0,14-64 0,8-115 438,-31 201-546,1-12 40,3-17 101,-1 0 0,-3-70 0,-8 82-93,2 23-58,0 10-20,-2 17-20,6-18 16,-15 87-38,5 0-1,1 97 0,9-167 38,0 100-4,1-106 6,0 0 0,1 1 0,1-1 0,0 0 0,1 0 0,7 17 0,-11-28 1,1 0-1,0-1 0,0 1 0,0 0 0,-1 0 0,2-1 1,-1 1-1,0 0 0,0-1 0,0 0 0,1 1 0,-1-1 1,1 0-1,-1 1 0,1-1 0,-1 0 0,1 0 0,0 0 1,0 0-1,-1-1 0,1 1 0,0 0 0,0-1 0,0 1 1,0-1-1,0 0 0,0 0 0,0 1 0,0-1 0,3-1 1,-3 0 0,0 0 0,0 0 0,0 0 0,0 0 0,0 0 0,-1 0 0,1-1 0,0 1 0,-1-1 0,1 1 0,-1-1 0,0 0 0,1 0 0,-1 0 0,0 1 0,0-1 0,0 0 0,0 0 0,-1 0 0,1-1 1,0 1-1,-1 0 0,1 0 0,-1 0 0,0 0 0,0-4 0,0 0-1,0 0 0,-1 1 0,1-1 0,-1 0-1,-1 1 1,1-1 0,-1 1 0,0-1 0,0 1 0,0 0 0,-1 0 0,0 0 0,0 0 0,0 0 0,-1 1 0,0-1 0,1 1 0,-1 0 0,-1 0 0,1 0 0,-10-5-1,14 9 0,0-1 1,0 1-1,0 0 0,-1 0 0,1 0 0,0 0 0,0-1 0,-1 1 0,1 0 0,0 0 0,-1 0 0,1 0 0,0 0 0,-1 0 0,1 0 0,0 0 0,0 0 0,-1 0 0,1 0 0,0 0 0,-1 0 0,1 0 0,0 0 0,-1 0 0,1 0 0,0 0 0,0 0 0,-1 0 0,1 1 0,0-1 1,0 0-1,-1 0 0,1 0 0,0 0 0,0 1 0,-1-1 0,1 0 0,0 0 0,0 1 0,0-1 0,-1 0 0,1 0 0,0 1 0,0-1 0,0 0 0,0 0 0,0 1 0,0-1 0,0 0 0,-1 1 0,1-1 0,0 0 0,0 0 0,0 1 0,0-1 0,0 0 0,0 1 0,1-1 1,-1 0-1,0 1 0,0-1 0,0 0 0,0 0 0,0 1 0,0-1 0,0 0 0,1 1 0,-1-1 0,0 0 0,11 22-38,-7-18 33,-1 0 1,1 0 0,0-1-1,0 0 1,0 0-1,0 0 1,1 0 0,-1-1-1,1 0 1,0 1 0,-1-2-1,1 1 1,0-1-1,0 1 1,0-1 0,8 0-1,-6-1 4,0 0 0,1-1-1,-1 0 1,0 0 0,0-1-1,0 1 1,0-2 0,0 1 0,0-1-1,10-6 1,-4 2 5,-1-2 1,1 0-1,-1 0 1,-1-1-1,0-1 1,0 0-1,-1 0 1,-1-1-1,0 0 1,12-22-1,-3-6 22,-17 38-22,0 0 0,0-1 0,-1 1 0,1-1-1,-1 0 1,0 1 0,1-1 0,-1 1 0,0-1 0,-1 1 0,1-1-1,0 1 1,-1-1 0,0-2 0,1 4-2,-1 1 0,1-1 0,0 1 0,0-1 0,-1 1 1,1-1-1,0 1 0,-1-1 0,1 1 0,-1 0 0,1-1 0,0 1 0,-1 0 0,1-1 0,-1 1 0,1 0 1,-1 0-1,1-1 0,-1 1 0,1 0 0,-1 0 0,0 0 0,1 0 0,-1-1 0,1 1 0,-1 0 0,1 0 0,-1 0 1,1 0-1,-1 0 0,0 1 0,1-1 0,-1 0 0,1 0 0,-1 0 0,1 0 0,-1 1 0,1-1 0,-1 0 0,0 1 0,-20 16 24,13-6-15,0 0-1,1 0 0,0 1 0,1 0 0,0 0 1,1 0-1,1 1 0,-6 25 0,4-13 4,2 0-1,2 0 1,-1 47 0,4-64-16,-1 1 0,2 0 0,-1 0 1,1 0-1,4 12 0,-5-20-28,-1 1-1,0-1 1,1 1 0,0-1-1,-1 1 1,1-1-1,0 1 1,-1-1-1,1 0 1,0 0 0,0 1-1,0-1 1,0 0-1,1 0 1,-1 0 0,0 0-1,0 0 1,1 0-1,-1 0 1,0-1 0,1 1-1,-1 0 1,1-1-1,-1 1 1,1-1 0,-1 1-1,1-1 1,-1 0-1,1 0 1,-1 0-1,1 0 1,-1 0 0,1 0-1,0 0 1,-1 0-1,1-1 1,-1 1 0,3-1-1,0-1-89,0 0-1,0 0 1,-1-1 0,1 1-1,-1-1 1,0 0-1,1 0 1,-1 0 0,-1 0-1,5-6 1,23-41-277,-24 39 239,23-40-441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2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1 16452,'-18'44'1813,"13"-33"-1459,0 0 0,1 1 0,0 0 0,1 0 0,0 0 0,1 0 0,-1 19 0,3-30-336,0 0 0,1 0 0,-1 1 1,1-1-1,-1 0 0,1 0 1,-1 0-1,1 0 0,0 0 1,0 0-1,-1 0 0,1 0 1,0 0-1,0 0 0,0 0 1,0 0-1,0 0 0,0-1 1,1 1-1,-1-1 0,0 1 1,0-1-1,0 1 0,1-1 1,-1 1-1,0-1 0,0 0 1,1 0-1,1 0 0,48 4-243,-31-3 186,3 1-65,0 1 0,43 11 1,-59-12 142,-1 1 1,1-1-1,0 1 1,-1 0-1,0 0 0,0 1 1,0 0-1,0 0 1,0 1-1,-1-1 1,0 1-1,0 0 1,8 11-1,-11-13 24,-1 0 1,1 0-1,-1 0 0,0 0 0,0 0 0,0 0 0,0 0 0,0 0 0,-1 0 0,1 0 0,-1 1 1,0-1-1,0 0 0,0 0 0,-1 0 0,1 1 0,-1-1 0,0 0 0,1 0 0,-2 0 0,1 0 1,0 0-1,0 0 0,-1 0 0,0-1 0,1 1 0,-1 0 0,0-1 0,-5 5 0,0 0 97,0 0 1,-1 0-1,0-1 0,0 0 0,0 0 0,-1-1 0,0 0 0,-13 5 0,7-5-147,0 0-1,0-1 1,0 0-1,-1-1 1,-19 1-1,29-4-59,-1 0 1,0 0-1,1 0 1,-1-1-1,1 0 1,0 0-1,-1 0 1,1-1-1,0 0 1,0-1-1,0 1 1,0-1-1,0 0 1,0 0-1,-5-5 1,-15-17-261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3.7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272 114 17572,'1'0'49,"-1"-1"1,0 1-1,1-1 1,-1 1-1,0-1 1,0 1-1,0-1 1,1 0-1,-1 1 1,0-1-1,0 1 0,0-1 1,0 1-1,0-1 1,0 1-1,0-1 1,0 0-1,0 1 1,0-1-1,0 1 1,-1-1-1,1 1 1,0-1-1,0 1 1,0-1-1,-1 1 1,1-1-1,0 1 1,-1-1-1,1 1 1,0 0-1,-1-1 0,1 1 1,-1-1-1,1 1 1,0 0-1,-1-1 1,1 1-1,-1 0 1,1 0-1,-1-1 1,1 1-1,-1 0 1,0 0-1,1 0 1,-1 0-1,1 0 1,-1 0-1,1-1 1,-1 1-1,1 0 1,-1 1-1,0-1 1,1 0-1,-1 0 0,1 0 1,-1 0-1,1 0 1,-1 0-1,1 1 1,-1-1-1,-4 2 180,0-1-1,0 1 1,0 1-1,0-1 1,-8 5-1,-2 5 105,0 1 0,1 0 0,0 1 1,1 0-1,0 1 0,1 1 0,-18 30 0,16-20-261,0 1-1,2 1 1,1-1 0,-10 44-1,14-44-46,2 0-1,1 0 1,2 0-1,0 56 0,3-73-19,-1 0 0,2 0 0,-1 0-1,1 0 1,1 0 0,0 0 0,0 0-1,1-1 1,0 0 0,1 0 0,0 0-1,0 0 1,1 0 0,0-1 0,0 0-1,12 10 1,-11-13-4,0 0 0,0-1 1,1 0-1,0 0 0,0-1 0,-1 0 0,2 0 0,-1-1 1,0 0-1,1-1 0,-1 1 0,0-2 0,1 1 0,0-1 0,-1 0 1,1-1-1,-1 0 0,0 0 0,9-4 0,-1 1 7,0 0-1,0-2 0,-1 0 1,1-1-1,-2 0 0,1-1 1,-1-1-1,25-19 0,-33 23 20,-1-1 0,0 1 0,0-1 0,8-11 0,-12 17-20,-1-1 1,1 0 0,-1 0-1,1 0 1,0 1 0,-1-1-1,1 0 1,-1 0 0,0 0-1,1 0 1,-1 0 0,0 0-1,0 0 1,1 0 0,-1 0-1,0 0 1,0 0 0,0 0-1,0 0 1,0 0 0,-1 0-1,1 0 1,0 1 0,0-1-1,-1 0 1,1 0 0,0 0-1,-1 0 1,1 0 0,-1 0-1,1 0 1,-1 1 0,1-1-1,-1 0 1,0 0 0,1 1-1,-1-1 1,0 0 0,0 1-1,1-1 1,-1 1 0,0-1 0,0 1-1,0-1 1,0 1 0,-1-1-1,-8-1 51,1 0 0,-1 0 0,1 1 1,-1 0-1,0 1 0,1 0 0,-18 2 0,-68 15 204,79-13-233,1 0 0,-1 1 0,1 0 0,-20 11 0,34-15-28,0-1 0,0 1 0,0 0 0,0-1-1,0 1 1,0 0 0,0 0 0,0 0-1,0 0 1,0 0 0,0 0 0,1 0 0,-2 1-1,2-1 0,0-1 0,0 0 0,0 1 0,0-1 0,0 1 0,0-1 1,0 0-1,0 1 0,0-1 0,0 0 0,0 1 0,0-1 0,0 1 0,0-1 0,1 0 0,-1 1 0,0-1 0,0 0 0,0 1 0,0-1 0,1 0 0,-1 1 0,0-1 0,0 0 0,1 1 0,-1-1 0,1 0 0,1 2-4,0-1 1,0 0-1,0 0 0,1 0 1,-1-1-1,0 1 0,0 0 1,1-1-1,-1 1 0,1-1 1,-1 0-1,4 0 0,12-2-53,0 0-1,0-1 0,0-1 0,0-1 0,-1 0 1,24-11-1,1-3-228,53-34 0,-52 23 57,-29 20 63,-1 1-1,23-12 1,-35 21 165,-1 0 0,0-1 0,0 1 0,0 0-1,0 0 1,0 0 0,0 0 0,0 0 0,0 0 0,0 0 0,0 0 0,1 0-1,-1 0 1,0 0 0,0 0 0,0 0 0,0 0 0,0 0 0,0 0 0,0 0 0,0 0-1,0 0 1,1 0 0,-1 0 0,0 0 0,0 0 0,0 0 0,0 1 0,0-1-1,0 0 1,0 0 0,0 0 0,0 0 0,0 0 0,0 0 0,1 0 0,-1 0 0,0 0-1,0 0 1,0 0 0,0 0 0,0 1 0,0-1 0,0 0 0,0 0 0,0 0-1,0 0 1,0 0 0,0 0 0,0 0 0,0 0 0,0 1 0,-1 7-51,-4 7 0,-8 21 165,9-25-23,0 1 1,-1-1 0,-9 16-1,13-29 323,1-9-246,7-12-57,-7 22-112,0 1 1,0-1 0,1 1 0,-1-1 0,0 1-1,0-1 1,1 1 0,-1-1 0,1 1 0,-1-1-1,0 1 1,1 0 0,-1-1 0,1 1 0,-1 0 0,1-1-1,-1 1 1,1 0 0,-1 0 0,1-1 0,-1 1-1,1 0 1,-1 0 0,1 0 0,0 0 0,-1 0-1,1 0 1,-1 0 0,1 0 0,-1 0 0,1 0-1,-1 0 1,1 0 0,0 0 0,-1 0 0,1 1 0,-1-1-1,1 0 1,-1 0 0,1 1 0,-1-1 0,1 0-1,-1 1 1,1-1 0,-1 0 0,0 1 0,1-1-1,-1 1 1,0-1 0,1 0 0,-1 1 0,0-1-1,1 1 1,-1-1 0,0 1 0,0 0 0,1 0 0,12 34-70,-1 28-11,-10-49 77,0 1-1,1-1 0,1 0 0,0 0 1,1 0-1,11 23 0,-15-36 4,0 1 1,0-1-1,0 0 0,0 1 1,0-1-1,0 0 0,1 0 1,-1 0-1,0 0 0,1 0 0,-1 0 1,1-1-1,-1 1 0,1 0 1,-1-1-1,1 1 0,0-1 1,-1 1-1,1-1 0,0 0 0,-1 0 1,1 0-1,0 0 0,-1 0 1,1 0-1,0 0 0,-1 0 1,1-1-1,0 1 0,-1-1 0,1 1 1,-1-1-1,1 0 0,1 0 1,6-4-63,0 0 1,0-1 0,-1 0 0,11-9 0,-12 9-31,13-10-429,-1 0 0,-1-2 0,24-29 0,-36 39 359,0 0 0,-1 0 0,-1 0 0,1 0 1,-1-1-1,0 0 0,-1 0 0,0 0 0,-1 0 0,0-1 0,0 1 0,0-15 0,-1-9 85,-1 6 281,1 0-1,5-27 1,-6 53-184,0 0 1,0 0-1,0 0 1,0 0-1,1 0 1,-1 0-1,0 0 1,0 0-1,1 1 1,-1-1-1,0 0 1,1 0-1,-1 0 1,1 1-1,-1-1 1,1 0-1,0 0 1,-1 1-1,2-2 1,-2 3-6,1-1 0,-1 0 0,1 0 0,-1 0 0,0 1 0,1-1 0,-1 0 0,1 1 1,-1-1-1,1 0 0,-1 1 0,0-1 0,1 0 0,-1 1 0,0-1 0,0 1 0,1-1 0,-1 0 0,0 1 0,0-1 0,0 1 1,1-1-1,-1 1 0,11 37 250,2 56 21,-9-57-9,12 56-1,-14-86-210,0 0 0,1 1 0,0-1 0,4 8 0,-6-14-54,-1 0-1,0 0 0,1-1 0,-1 1 0,1 0 1,-1 0-1,1 0 0,0-1 0,-1 1 0,1 0 0,0 0 1,-1-1-1,1 1 0,0-1 0,0 1 0,-1-1 1,1 1-1,0-1 0,0 1 0,0-1 0,0 0 1,0 1-1,0-1 0,0 0 0,0 0 0,-1 0 1,1 0-1,0 0 0,0 0 0,0 0 0,0 0 1,0 0-1,0 0 0,0 0 0,0-1 0,0 1 1,0 0-1,0-1 0,0 1 0,-1-1 0,1 1 1,0-1-1,0 1 0,0-1 0,-1 1 0,2-2 0,2-2 8,0-1 0,-1 1 0,1-1 0,-1 0-1,0 0 1,0 0 0,-1 0 0,4-10 0,13-50 37,-15 49-37,24-115 81,14-190-1,-37 273-40,8-100 231,-6 210-217,3 115-100,21 196 51,-30-367-20,0 2 2,1 1-1,-1-1 1,1 1 0,1-1 0,-1 0 0,2 0 0,4 11-1,1-13 33,-6-6 4,-6-3-98,2 2-162,0 0 0,0 0 0,0 0 0,0 0 1,0 0-1,0 0 0,1-1 0,-1 1 0,0 0 0,1 0 1,-1-1-1,1 1 0,-1-1 0,1 1 0,-1 0 0,1-1 1,0-1-1,0-2-530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14.6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10 15715,'0'0'62,"0"-1"1,0 1-1,0 0 0,0-1 0,0 1 0,0 0 0,0-1 0,0 1 0,0 0 0,0-1 0,0 1 0,0 0 1,0-1-1,1 1 0,-1 0 0,0-1 0,0 1 0,0 0 0,0 0 0,1-1 0,-1 1 0,0 0 0,0 0 1,1-1-1,-1 1 0,0 0 0,0 0 0,1 0 0,-1-1 0,0 1 0,1 0 0,-1 0 0,0 0 0,0 0 1,1 0-1,-1 0 0,0 0 0,1 0 0,-1 0 0,0 0 0,1 0 0,6 16 1360,2 39-240,-8-47-910,148 832 4481,-146-826-4741,1 1 0,0 0 0,1-1-1,1 0 1,0-1 0,12 19 0,-31-64-199,-27-35-29,-60-75 1,-24-38-7,122 177 219,0-1 7,-1-1 1,0 0 0,1 0 0,0 0 0,-2-8-1,3 12 7,1 1-1,0-1 0,0 0 0,0 0 0,0 0 0,0 0 0,0 0 0,0 0 0,1 0 0,-1 0 0,0 0 1,0 0-1,1 0 0,-1 0 0,1 0 0,-1 0 0,0 0 0,1 0 0,0 1 0,-1-1 0,1 0 0,0 0 0,-1 1 1,1-1-1,0 0 0,0 1 0,-1-1 0,1 1 0,0-1 0,0 1 0,0-1 0,0 1 0,0-1 0,1 1 0,210-63 1046,-115 37-1211,3-1-572,-81 22 513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7:52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6004 574 12779,'-27'-14'364,"-1"1"-1,-1 1 1,0 1 0,-1 2 0,-50-9 0,-157-8 228,149 18-472,-265-28-224,-437-26-309,382 75 419,-1 21-4,-68 5-29,-48 0-68,363-19 75,-196 50 0,-130 81 27,14 40 26,412-164-25,-500 229 180,529-239-187,-1 2 0,2 2-1,-30 24 1,42-28-13,2 0 0,0 1 0,0 1 0,2 1 0,-21 32 0,23-29-1,0 2 1,2 0-1,0 0 1,2 1 0,1 0-1,1 1 1,-8 52-1,14-57 7,0 0-1,1 1 0,2-1 1,0 0-1,2 0 1,0 0-1,1 0 1,1 0-1,2 0 0,11 27 1,-6-23-2,3 1 0,0-1 1,1-1-1,1-1 0,2 0 1,0-2-1,2 0 0,0-1 1,1-1-1,48 33 0,0-9-7,2-3 0,132 54-1,302 86-8,-505-180 24,205 60-8,2-10 0,324 39 0,-249-64 0,404-14 0,-432-26 21,0-10 1,396-91-1,-433 59-129,-3-10 1,-3-9-1,245-122 0,60-90-263,-415 220 276,-2-5 0,161-150 0,-192 152 47,95-121 0,-138 156 45,-1-2-1,-3 0 0,-1-2 0,-1 0 0,26-80 1,-35 81 16,-2-1 0,-1 0 1,-2 0-1,-2-1 0,-2 0 0,-1 1 1,-3-1-1,0 0 0,-3 1 1,-13-56-1,9 64 32,0 0 0,-2 1-1,-2 0 1,0 1 0,-2 1 0,-1 0 0,-2 1-1,0 1 1,-2 0 0,0 2 0,-2 0-1,-1 1 1,-32-25 0,21 24-5,0 1 1,-1 2-1,-1 2 1,-1 1-1,-1 2 1,-68-20-1,38 19 0,0 3-1,0 3 1,-92-2-1,-114 13 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38:43.0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1759 12003,'9'5'165,"1"1"0,-1-1 0,1-1 0,1 0 0,19 5 0,56 7-10,-42-11-101,-1-3 0,0-1 0,1-2 0,-1-2 0,0-3 0,50-11 0,10-9-143,133-53 0,-176 56 76,768-264-327,40-6 336,48-15 0,-336 158 21,85-24 32,289-134 616,-645 204-108,-208 67 85,-139 60-2330,-4-4 1366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75 176 17588,'6'-1'355,"1"0"1,-1 0 0,0 0-1,0 0 1,0-1 0,0 0-1,-1-1 1,1 1-1,-1-1 1,1 0 0,-1 0-1,0-1 1,5-4 0,1 0 78,-1-2 1,-1 1 0,1-1-1,14-22 1,-22 30-394,-1-1 0,1-1 1,0 1-1,-1 0 0,0 0 0,1 0 0,-1-1 0,-1 1 1,1-1-1,0 1 0,-1-1 0,0 1 0,0-5 1,0 7-31,0 0 0,0 0 0,0 0 0,-1 0 0,1 0 0,0 0 1,-1 0-1,1 0 0,-1 0 0,1 0 0,-1 1 0,1-1 1,-1 0-1,0 0 0,1 0 0,-1 1 0,0-1 0,1 0 1,-2 0-1,0 0-2,1 1 1,-1-1-1,1 1 1,-1-1-1,0 1 0,1 0 1,-1-1-1,0 1 1,1 0-1,-1 0 1,0 0-1,1 0 1,-1 1-1,0-1 0,-2 1 1,-4 2 0,0-1 1,0 2-1,0-1 1,0 1-1,1 0 1,0 1-1,-1 0 0,2 0 1,-1 1-1,0 0 1,-6 7-1,0 2 6,1-1-1,1 2 1,0 0-1,-9 17 1,19-31-16,-26 55-2,25-53 1,0 1 1,1-1-1,0 0 0,0 1 1,0-1-1,1 1 0,-1 0 1,1-1-1,0 1 0,1-1 1,0 7-1,0-9 1,-1 0 0,1-1-1,0 1 1,0 0 0,0-1-1,0 1 1,0-1 0,0 1-1,1-1 1,-1 0 0,0 0-1,1 1 1,-1-1 0,1 0-1,-1 0 1,1 0 0,0 0-1,-1-1 1,1 1 0,0 0-1,0-1 1,-1 1 0,1-1-1,0 0 1,0 1 0,0-1-1,0 0 1,-1 0 0,1 0-1,0-1 1,3 1 0,6-2 7,-1 1 1,1-1-1,-1-1 0,12-4 1,-3 0 13,1-1 0,-1-1 0,-1-1 0,1 0 0,-2-2 0,1 0 0,-2 0 0,0-2 0,0 0 0,23-29 0,-35 38-6,13-16 32,-16 20-43,0 0 0,-1 0 0,1 0 0,0 1 0,0-1 0,-1 0 0,1 1 0,0-1 0,0 0 0,0 1-1,0-1 1,0 1 0,0-1 0,0 1 0,0 0 0,0 0 0,0-1 0,1 1 0,-1 0-3,-1 1-1,1-1 1,-1 1 0,1 0 0,-1-1-1,1 1 1,-1-1 0,1 1 0,-1 0-1,1-1 1,-1 1 0,0 0-1,1 0 1,-1-1 0,0 1 0,0 0-1,0 0 1,1 0 0,-1-1 0,0 1-1,0 0 1,0 0 0,0 0-1,0-1 1,-1 1 0,1 0 0,0 0-1,0-1 1,0 1 0,-1 0 0,0 1-1,0 5 153,1-8 498,6 6-503,-3-4-147,0-1 0,1 1 0,-1-1 0,0 0 0,0 0 1,1 0-1,-1-1 0,0 1 0,0-1 0,0 0 0,0 1 0,5-3 0,13-2-3,-20 5 1,-1 0 1,1 0-1,-1 0 1,1 0-1,-1 0 1,1 0-1,-1 0 1,1 0-1,-1 0 1,1 0-1,-1 0 1,0 0-1,1 1 1,-1-1-1,1 0 1,-1 0-1,1 1 1,-1-1-1,0 0 1,1 0-1,-1 1 1,0-1-1,1 0 1,-1 1-1,0-1 1,1 1-1,-1-1 1,0 0-1,0 1 1,0-1-1,1 1 1,-1-1-1,0 1 1,0-1-1,0 1 1,0-1-1,0 1 1,0-1-1,0 1 1,0-1-1,0 0 1,0 1 0,0-1-1,0 1 1,0-1-1,-1 2 0,-7 28-44,5-19 34,-4 12 0,3-7 13,0 0 0,1 0-1,-3 28 1,8-40 56,3-8-15,1-7 7,0-5-17,-1 0 0,-1 0 0,0 0 0,-2 0 1,0-1-1,0 1 0,-2-1 0,-1-27 1,0 9 60,1 30-65,0 5-28,0 0-1,0 0 0,0 0 1,0 0-1,0 0 1,0 0-1,0 0 0,0-1 1,0 1-1,0 0 1,0 0-1,-1 0 0,1 0 1,0 0-1,0 0 1,0 0-1,0 0 0,0 0 1,0 0-1,0-1 1,0 1-1,0 0 0,0 0 1,0 0-1,0 0 1,0 0-1,0 0 1,0 0-1,1 0 0,-1 0 1,0-1-1,0 1 1,0 0-1,0 0 0,0 0 1,0 0-1,0 0 1,0 0-1,0 0 0,0 0 1,0 0-1,0 0 1,0 0-1,0 0 0,0 0 1,1 0-1,-1 0 1,0-1-1,0 1 1,0 0-1,0 0 0,0 0 1,0 0-1,0 0 1,0 0-1,0 0 0,1 0 1,-1 0-1,0 0 1,0 0-1,0 0 0,0 0 1,0 0-1,0 0 1,0 1-1,0-1 0,1 0 1,7 1-29,-2-2 18,1 0-1,0 0 0,-1 0 1,1-1-1,-1 0 1,8-3-1,-8 2-11,1 1 0,-1 0 0,1 0 0,-1 1 0,1-1 0,7 1 0,-11 1 5,0 0 0,-1 0 0,1 0 0,0 0 0,0 1-1,-1 0 1,1-1 0,0 1 0,-1 0 0,1 0 0,0 0 0,-1 1-1,0-1 1,1 0 0,2 4 0,-2-3-2,-1 1-1,1 0 1,-1 0-1,0 0 1,0 0 0,-1 1-1,1-1 1,-1 0 0,1 1-1,-1-1 1,1 5-1,0 1 11,-1 0-1,1 1 1,-2-1-1,1 0 1,-2 1-1,1-1 1,-1 0-1,0 1 0,-5 16 1,2-9 26,4-17-17,0 0 0,0 0 0,0 0-1,0 0 1,0 1 0,0-1 0,0 0 0,0 0 0,0 0 0,0 0 0,0 0 0,0 0 0,0 1 0,0-1 0,0 0 0,0 0-1,0 0 1,0 0 0,0 0 0,0 0 0,0 0 0,0 0 0,0 1 0,0-1 0,0 0 0,0 0 0,0 0 0,1 0 0,-1 0 0,0 0-1,0 0 1,0 0 0,0 0 0,0 1 0,0-1 0,0 0 0,0 0 0,0 0 0,1 0 0,-1 0 0,0 0 0,0 0 0,0 0-1,0 0 1,0 0 0,0 0 0,0 0 0,1 0 0,-1 0 0,0 0 0,8-3-9,6-6-2,16-14-5,57-38-46,-83 59 60,1-1 0,-1 1 0,1 0 0,0 0 0,0 0 0,-1 1 0,10-2 0,-13 3 2,0-1-1,0 1 0,0 0 1,0 0-1,0 0 1,0 0-1,0 1 1,0-1-1,0 0 1,0 0-1,0 1 1,0-1-1,0 0 1,0 1-1,0-1 1,0 1-1,0-1 0,0 1 1,-1 0-1,1-1 1,0 1-1,0 0 1,-1 0-1,1 0 1,0-1-1,-1 1 1,1 0-1,-1 0 1,1 0-1,-1 0 1,1 0-1,-1 0 1,0 0-1,1 0 0,-1 0 1,0 0-1,0 0 1,0 0-1,0 0 1,0 0-1,0 2 1,-4 45 1,4-47 1,0-1-1,0 0 1,0 1-1,0-1 1,0 0 0,0 0-1,0 1 1,1-1 0,-1 0-1,0 1 1,0-1-1,0 0 1,0 0 0,0 1-1,0-1 1,1 0-1,-1 0 1,0 1 0,0-1-1,0 0 1,1 0-1,-1 0 1,0 1 0,0-1-1,1 0 1,-1 0-1,0 0 1,0 0 0,1 1-1,-1-1 1,0 0-1,1 0 1,-1 0 0,0 0-1,0 0 1,1 0-1,-1 0 1,0 0 0,1 0-1,-1 0 1,0 0-1,1 0 1,-1 0 0,0 0-1,0 0 1,1 0 0,-1-1-1,0 1 1,0 0-1,1 0 1,-1 0 0,0 0-1,1 0 1,-1-1-1,0 1 1,20-11 22,-18 10-19,19-12-5,1 0-37,25-12-1,-41 22 10,0 1-1,0-1 1,0 1-1,0 1 0,0-1 1,1 1-1,-1 0 1,0 1-1,12 0 1,-16 0 20,-1 0 1,0 1 0,1-1 0,-1 1 0,0-1-1,1 1 1,-1 0 0,0-1 0,0 1-1,0 0 1,0 0 0,0 0 0,0 0 0,0 0-1,0 0 1,0 0 0,0 0 0,0 0-1,0 1 1,-1-1 0,1 0 0,-1 0 0,1 1-1,-1-1 1,1 1 0,-1-1 0,0 0-1,1 1 1,-1 1 0,1 6 63,0 1 1,-1 0-1,0 12 1,-1-9 186,4 11-3927,-2-18 2967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0:55.8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1768 1 13587,'-139'12'754,"15"-3"-542,-222 47-1,257-32-171,2 4 0,-125 57 0,154-56-65,1 2 1,1 3 0,2 2-1,-65 56 1,70-48-12,1 2 1,2 2-1,3 2 1,-49 73-1,71-91 21,2 1-1,1 2 0,1-1 1,3 2-1,0 0 0,3 1 1,1 0-1,-10 71 0,17-69 2,2 0 0,1 1 0,2-1 0,2 0 0,2 0 0,1 0 0,2 0 0,2-2 1,1 1-1,2-1 0,1-1 0,2-1 0,41 63 0,-28-55 0,2-1 0,2-1 0,2-2-1,1-1 1,2-2 0,2-2 0,1-1 0,1-3 0,88 47 0,-65-47 16,1-2-1,1-4 1,2-2 0,0-3-1,1-4 1,139 12 0,-91-21 21,1-5 0,0-6 0,168-27 0,-89-6 6,-3-9 0,-1-9-1,-3-8 1,196-94 0,-172 52 15,397-262 0,-515 300-28,137-125-1,-196 156 10,-2-1-1,-2-2 0,-2-2 0,-1 0 0,47-88 0,-73 119-10,-1-1 0,0 1-1,-1-1 1,0 0 0,-1 0 0,0 0-1,-1-1 1,0 1 0,0-20 0,-3 22-3,0 0 1,-1 0 0,0 0 0,0 0-1,-1 1 1,0-1 0,-1 1 0,0 0 0,0 0-1,-1 0 1,0 0 0,-11-12 0,0 2 15,-1 1 0,-1 0 0,-1 1 0,0 1 0,-1 1 0,-1 1-1,0 1 1,-39-19 0,-6 4 47,-129-37-1,48 27-110,-2 7 1,-245-19-1,181 40-77,-282 21 0,205 17 36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0:56.8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1094 589 12971,'-73'9'314,"1"4"0,1 2 0,-70 26 0,107-29-277,1 2 1,0 1-1,2 2 1,0 1-1,0 1 1,2 1-1,1 2 1,-32 31-1,29-20-31,2 1 0,2 2 0,1 0 0,2 2 0,1 0 0,2 2 0,-16 43 0,2 13-27,-46 199 1,48-134-8,8 1 0,-9 306-1,35-342 16,6 0-1,5-1 1,6-1 0,45 166-1,-42-222 3,3-1 0,3-1-1,2-1 1,4-2 0,2-1 0,3-2-1,2-1 1,51 55 0,-48-66 0,2-1-1,2-3 1,2-2-1,1-2 1,3-2-1,1-3 1,1-1-1,2-4 1,64 25-1,-60-32-2,0-2 1,1-3-1,1-4 0,1-1 0,0-4 1,130 2-1,-126-14 3,0-3-1,0-3 1,-1-3-1,79-25 1,-59 8 0,-2-3 1,133-72 0,-100 37 9,125-96-1,88-103 30,-184 131 8,254-302-1,-250 241-4,151-258-1,-233 334-20,-5-2 0,-5-4 0,-6-1 0,49-180 0,-87 249-3,-3-1 0,7-95 0,-17 113-2,-2 0 0,-2 0 0,-1 0 0,-15-67 0,6 60-3,-3 0-1,-2 1 1,-1 1-1,-3 1 1,-2 0-1,-1 2 0,-3 0 1,-1 2-1,-2 1 1,-2 2-1,-1 1 1,-66-56-1,38 46-10,-2 3 0,-1 3 0,-2 3-1,-2 3 1,-1 3 0,-132-42 0,112 49-13,-1 3 0,-1 5-1,-1 4 1,-139-4 0,96 18 9,0 6 0,-196 34-1,-29 33-34,352-72 47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1:19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1628 1 10818,'-152'14'602,"-214"30"13,294-31-571,1 3 0,1 3 0,-74 31 0,87-25-61,1 2 1,2 3 0,0 2 0,3 2-1,-86 74 1,101-75-191,2 2 0,1 1 0,2 1-1,1 1 1,2 2 0,2 1 0,-40 86 0,54-97 16,1 0 1,2 1 0,1 0-1,1 1 1,2 0 0,1 0-1,0 59 1,5-70 175,1 1 1,0-1-1,2 0 1,0 0-1,1 0 1,2-1-1,0 0 1,1 0-1,1-1 1,0 0 0,2 0-1,22 30 1,-8-20 75,0-1 1,2-1 0,1-1 0,2-2 0,45 30-1,-31-28 43,2-1 0,0-2-1,73 25 1,-27-21 71,1-3 0,1-5 0,186 14 0,331-20 274,1-37-201,-262 8-131,-201 10-94,512-24 199,-2-27 16,-9-54-228,-460 64-242,250-97 1,-184 32-172,-200 83 349,-1-3 1,67-50-1,-101 66 146,-1-1 0,-1-1 0,24-27 0,-39 40-28,1 0 0,-1-1 0,0 0 1,-1 0-1,1 0 0,-1 0 1,0 0-1,-1-1 0,1 1 0,-1-1 1,0 0-1,-1 1 0,0-1 0,0 0 1,0 0-1,-1 0 0,-1-9 1,-1 8 30,0 1 0,0 0 1,-1 0-1,0 1 1,-1-1-1,1 0 0,-1 1 1,-1 0-1,1 0 1,-1 0-1,0 1 1,0-1-1,-1 1 0,-8-6 1,-12-8 378,-56-32 0,77 49-444,-245-119 720,-11 16-516,223 90-208,-256-93-69,-4 12 1,-4 13-1,-4 13 0,-407-38 1,541 94 118,0 7 1,-220 21 0,116 19-81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1:45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1961 293 11682,'-256'76'1874,"138"-38"-1028,-228 41 1,326-76-837,-240 40-14,211-32 16,1 3 0,1 1 0,-61 29 0,25-2 100,2 3-1,-99 73 1,135-84-60,2 2-1,1 2 1,2 2 0,2 1 0,-36 51 0,62-76-48,1 1 0,1 0 1,1 0-1,1 1 0,0 0 1,-7 28-1,12-34-22,0 1 0,1-1-1,1 1 1,0 0 0,1 0-1,0-1 1,1 1 0,1 0 0,0-1-1,7 25 1,-2-16-37,1-1 0,1 0-1,0 0 1,2-1 0,0 0 0,1-1 0,1 0-1,29 30 1,-21-28 16,2 0-1,0-2 1,1 0-1,1-1 1,0-2-1,29 13 1,166 68-6,-16-8 51,-127-53 30,1-3 0,2-3 0,0-4 0,2-3 0,1-4 0,117 10 0,264-6 17,-272-16-34,259 2 87,-313-7-40,-8 0 10,1-7-1,-2-5 1,137-29 0,258-51-4,-477 86-61,232-32 29,-242 30-43,-1-2 0,0-2-1,0-1 1,-1-2 0,46-25 0,-67 30 5,1-2 1,-2 1 0,1-2-1,-2 0 1,0 0 0,0-1-1,-1-1 1,-1 0 0,0 0-1,-1-1 1,0 0 0,12-31-1,-9 14-10,-1-1-1,-2 1 1,-1-2 0,-2 1-1,4-56 1,-9 66-14,-1-1 0,-1 1 0,-1-1-1,-2 1 1,0 0 0,-12-37 0,4 26 24,-2 1-1,-1 0 0,-33-51 0,3 17 160,-3 1-1,-76-79 1,-131-100-175,189 188 9,-3 3 0,-2 3 0,-2 4 0,-2 2 0,-2 4 0,-2 3 0,-2 4 0,-1 3-1,-1 4 1,-1 3 0,-156-22 0,58 28 28,-1 8-1,0 8 1,-276 32 0,360-14-132,1 3 1,1 5 0,-178 69-1,121-28 17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790 107 13187,'-5'-10'317,"0"1"0,0 0 1,0 0-1,-1 1 0,-1 0 0,-8-9 1,12 14-194,0-1 1,-1 1 0,0 1-1,0-1 1,0 0 0,0 1 0,0 0-1,0 0 1,0 0 0,-1 0-1,1 1 1,-1 0 0,0 0 0,1 0-1,-1 0 1,-5 1 0,-7 1 78,1 0 0,-1 2 1,0 0-1,1 1 1,-1 0-1,1 1 0,-20 10 1,-104 60 149,103-53-312,1 2 0,1 1 0,-43 39 0,62-48-15,1 1 0,0 0 0,1 1 0,1 0 0,0 1 0,2 1 0,0 0 0,-9 25 0,7-7 15,1 1 0,2 1 1,2-1-1,-5 69 0,10-52-18,3 1 0,12 100-1,-7-123-23,1 1-1,3-1 0,0-1 0,2 0 1,2 0-1,1-1 0,1-1 1,1 0-1,2-1 0,2-1 0,0-1 1,2 0-1,31 30 0,-17-24-61,2 0-1,1-3 0,2-1 1,1-2-1,55 28 0,-67-41 10,2-2 0,-1 0-1,2-2 1,0-2 0,0-1-1,0-1 1,1-2 0,55 2-1,-70-8 36,0 0-1,0-1 1,-1-1-1,1 0 1,-1-1-1,1-2 1,-1 0-1,-1 0 1,22-12-1,-19 6 18,-1 0 0,1-1 0,-2-1-1,0-1 1,-1-1 0,27-31 0,-15 9 42,-2-1 0,-2-1 0,-2-1 1,-1-1-1,-2-1 0,26-87 0,-20 41 77,-4 0 0,13-112 0,-28 133-47,-3 0 0,-2 0 1,-14-116-1,8 152-44,-2 1 0,-1 0 0,-1 1 0,-2-1 0,-26-56 1,30 75-22,-1 0 1,-1 0 0,1 0-1,-2 1 1,0 0 0,0 0 0,-1 1-1,0 1 1,-1 0 0,0 0 0,0 1-1,-1 0 1,0 1 0,-1 0 0,-23-8-1,19 10 58,1 1 0,-2 0 0,1 1 0,0 1 0,0 1 1,-1 1-1,1 0 0,-1 1 0,1 1 0,0 1 0,0 0 0,0 1 0,0 1 0,1 1 0,-1 0 0,1 1 0,1 1 0,-20 12 0,-13 14 100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17324,'0'3'84,"-1"0"1,1 0-1,0 0 0,0 0 1,0-1-1,0 1 1,0 0-1,0 0 1,1 0-1,-1 0 0,1-1 1,0 1-1,0 0 1,0-1-1,0 1 1,1-1-1,-1 1 1,0-1-1,1 1 0,0-1 1,0 0-1,0 0 1,0 0-1,0 0 1,0 0-1,0 0 0,0 0 1,1-1-1,-1 0 1,1 1-1,3 0 1,9 4 129,0-1 0,1 0 0,-1-2 1,1 0-1,0 0 0,28 0 0,98-8 508,220-32-964,-354 36 31,1 0-110,-1 0 0,0 0 1,14-5-1,-21 6 283,0-1-1,0 1 1,0 0 0,0-1 0,0 1-1,0-1 1,0 0 0,0 1-1,0-1 1,0 0 0,0 1 0,0-1-1,0 0 1,0 0 0,-1 0 0,1 0-1,0 0 1,-1 0 0,1 0-1,0 0 1,-1 0 0,0 0 0,1 0-1,-1 0 1,0 0 0,1 0-1,-1-1 1,0 1 0,0 0 0,0 0-1,0 0 1,0 0 0,0-2-1,-9-21-646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11 15547,'-14'-4'1451,"0"2"-1,-24-2 1,37 6-1362,0-1 0,0 1 1,1 0-1,-1 0 0,1 0 0,0 0 0,0 1 1,-1-1-1,1 0 0,1 0 0,-1 0 1,0 0-1,1 2 0,-1 1 9,-1 7-24,0 0 0,-1 0 0,0 0 1,-1 0-1,-1 0 0,1 0 0,-7 11 0,-43 79 427,39-75-363,-31 51 237,11-19-50,-43 100-1,75-153-315,0 0 0,0 0-1,1 0 1,-1 0 0,1 0-1,0 0 1,1 1 0,0-1-1,0 8 1,0-12-10,1 0 0,-1 1-1,1-1 1,0 0 0,0 0-1,0 1 1,0-1 0,0 0 0,0 0-1,0 0 1,1 0 0,-1 0-1,1-1 1,-1 1 0,1 0 0,0-1-1,0 1 1,0-1 0,0 1-1,0-1 1,0 0 0,0 0 0,0 0-1,0 0 1,0 0 0,5 0-1,11 2-30,0-1 0,1-1 0,-1 0 0,0-2 0,0 0 0,0-1 0,20-5 1,-11 3-55,353-64-2397,-266 46 2068,-28 5-144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239 260 10034,'21'-34'876,"-10"15"-437,0 2-1,1-1 0,1 2 1,0-1-1,19-16 0,-31 32-429,-1 1-1,0-1 1,1 1-1,-1 0 1,1-1-1,-1 1 1,1-1-1,-1 1 1,1 0-1,-1-1 1,1 1-1,0 0 1,-1 0-1,1-1 1,-1 1-1,1 0 1,0 0-1,-1 0 1,1 0-1,-1 0 0,1 0 1,0 0-1,-1 0 1,1 0-1,0 0 1,-1 0-1,1 0 1,0 0-1,0 1 1,-1-1-3,1 1-1,-1 0 1,1 0 0,-1 0-1,0 0 1,1 0 0,-1 0-1,0 0 1,0 0 0,0 0 0,0 0-1,0 0 1,0 0 0,0 0-1,0 0 1,0 1 0,-11 44 33,-59 157 75,-62 207 261,76-168-116,-27 259 0,65-323-219,16-134-32,1 1 0,6 45 0,-4-81-10,0-1 1,1 1-1,0-1 1,0 1-1,0-1 1,1 0-1,1 0 1,-1 0-1,1 0 1,1 0-1,-1-1 1,1 0-1,1 0 1,-1 0-1,1-1 1,0 1-1,1-2 1,-1 1-1,1-1 1,0 0-1,1 0 1,-1 0 0,1-1-1,9 3 1,16 5-4,1-3 0,0 0 1,69 7-1,109-4-6,-181-11 9,1360-6-71,-1016-2 64,755 19 3,-694 12 6,483 19-2,1-64-12,-45-92-7,-601 58 5,310-105 0,-551 149 16,217-76 23,-182 60 90,103-58 0,-159 79-72,-1-1 0,0 0 0,-1-1 0,0 0 0,0 0 0,0-1 0,-1 0 0,-1-1 1,0 0-1,0-1 0,-1 1 0,0-2 0,0 1 0,-2 0 0,1-1 0,3-15 0,1-8 50,-2 0 0,-2-1-1,4-58 1,-12-111-8,-22-15-44,18 187-28,-2 0 1,-1 0-1,-1 1 0,-24-48 1,28 69-24,0 0 0,-1 0 0,-1 1 0,0 0 0,0 0 0,-1 1 1,0 0-1,-15-11 0,9 9-34,-1 1 0,0 1 1,0 0-1,-1 1 0,-19-6 1,-18-2-129,0 3 1,-103-12-1,135 22 157,-443-68 113,-207-24 112,-189 40-249,465 35 27,-895-70 102,395 35-5,0 60-70,-565 100 129,1273-86 1005,-191 44 1,307-47-776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5 367 14299,'-4'-5'1560,"8"-10"-959,6-3-257,16-5 2200,12-6-2112,15-7-200,8 0-80,7-1-24,3 3 8,-5 8-32,-3 0-56,-10 12-200,-9 1-112,-12 4-400,-8 2-96,-14-4 576,-4-1-168,-6-4-144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14331,'-8'4'320,"1"0"0,0 1 0,0 0 0,1 0-1,0 0 1,0 0 0,0 1 0,0 0 0,1 1 0,0-1 0,0 1-1,-6 13 1,-105 240 1527,97-215-1595,10-24-128,-4 8 106,-12 45 0,23-67-217,0 1 0,0 0 0,1 0 0,0-1 0,1 1 0,-1 0 0,2 0 0,-1 0 0,1 0-1,0 0 1,3 9 0,-2-13-21,0 0-1,0 0 0,0-1 1,0 1-1,0-1 0,1 1 0,0-1 1,0 0-1,0 0 0,0 0 1,0 0-1,0-1 0,1 1 1,-1-1-1,1 0 0,0 0 1,0 0-1,0 0 0,0-1 1,0 0-1,0 1 0,7 0 1,5 0-97,1 0 0,0-1 0,0-1 0,24-2 0,16-5-117,1-2 0,75-24-1,-44 8 19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66 155 13995,'-1'1'495,"0"1"0,0-1-1,0 1 1,0 0 0,0-1 0,0 1-1,0 0 1,0 0 0,1 0 0,-1 1-1,5 0 2812,9-9-1853,-1-3-975,0 0 1,0 0-1,0-1 0,13-15 1,-19 18-415,0-1 0,0 1 0,0-1 0,-1 0 0,0 0 0,-1-1 0,7-16 0,-11 24-63,1 0 0,-1 0 0,0 1 0,1-1 0,-1 0 0,0 0 0,1 1 0,-1-1 0,0 0 0,0 0 0,0 0 0,0 0 0,0 0 0,0 1-1,0-1 1,0 0 0,0 0 0,0 0 0,-1 1 0,1-1 0,0 0 0,-1 0 0,1 0 0,0 1 0,-1-1 0,1 0 0,-1 0 0,1 1 0,-1-1 0,1 1-1,-1-1 1,1 0 0,-1 1 0,0-1 0,1 1 0,-1-1 0,0 1 0,-1-1 0,0 1-1,0 0 0,0 0 0,1 0 0,-1 0 0,0 0 0,0 1 0,0-1 0,0 1 0,0-1 0,0 1 0,0 0 1,0-1-1,1 1 0,-1 0 0,0 0 0,-1 2 0,-12 9-4,1 1 1,0 0-1,1 1 1,0 1 0,2 0-1,-1 0 1,2 1-1,0 1 1,1 0-1,1 0 1,-7 20-1,13-32 3,1 0 0,-1 0-1,1 0 1,0 0-1,-1 11 1,2-15 1,0-1 0,0 1-1,0 0 1,0 0 0,1 0 0,-1-1 0,0 1 0,0 0 0,0 0 0,1 0 0,-1-1 0,0 1-1,1 0 1,-1 0 0,1-1 0,-1 1 0,1 0 0,-1-1 0,1 1 0,0-1 0,-1 1 0,1-1-1,0 1 1,-1-1 0,1 1 0,0-1 0,-1 0 0,1 1 0,0-1 0,0 0 0,-1 1-1,1-1 1,0 0 0,0 0 0,0 0 0,0 0 0,-1 0 0,1 0 0,0 0 0,0 0 0,0 0-1,-1 0 1,1-1 0,1 1 0,15-5-3,0 0 0,-1-1-1,1-1 1,-2 0 0,20-13 0,-8 6-2,-1-1-2,44-21-13,-64 34 13,0 0-1,0-1 1,1 2-1,-1-1 1,0 1 0,1 0-1,-1 0 1,1 1-1,8 0 1,-14 0 4,0 0 0,1 0 0,-1 1 0,0-1 0,0 0 0,0 1 1,1-1-1,-1 1 0,0-1 0,0 1 0,0-1 0,0 1 0,0 0 0,0 0 1,0 0-1,0-1 0,0 1 0,0 0 0,-1 0 0,1 0 0,0 0 0,-1 0 0,2 2 1,-1 1-3,0 0 0,0 0 0,0 0 0,0 0 0,0 7 1,-2-8 17,2-1 0,-1 1 0,0 0 1,0-1-1,1 1 0,-1-1 1,1 1-1,0 0 0,0-1 1,0 1-1,0-1 0,0 0 0,3 4 1,-3-5-3,0-1 0,-1 0 0,1 1 0,0-1 0,0 1 0,0-1 0,0 0 0,0 0 0,-1 0 0,1 1 0,0-1 0,0 0 0,0 0 0,0 0 0,0 0 0,0 0 0,0-1 0,0 1 0,0 0 0,-1 0 0,1-1 0,0 1 0,0 0 0,0-1 0,0 1 0,-1-1 0,3 0 0,23-19 161,-22 17-143,31-31 74,-26 24-204,0 1-1,1 1 1,20-15-1,-30 23 88,1-1 0,-1 1-1,1 0 1,-1-1-1,1 1 1,-1 0-1,0 0 1,1 0-1,-1 0 1,1 0 0,-1-1-1,1 1 1,-1 0-1,1 0 1,-1 0-1,1 0 1,-1 0-1,1 0 1,-1 0 0,1 1-1,-1-1 1,1 0-1,-1 0 1,0 0-1,1 0 1,-1 1-1,1-1 1,-1 0 0,1 0-1,-1 1 1,0-1-1,1 0 1,-1 1-1,0-1 1,1 0-1,-1 1 1,0-1 0,1 0-1,-1 1 1,0-1-1,0 1 1,0-1-1,1 1 1,-1-1-1,0 1 1,0-1 0,0 0-1,0 1 1,0-1-1,0 1 1,0-1-1,0 1 1,2 38-619,-1-17-25,-1-22 622,0 0 0,0 1 0,0-1 0,0 1 0,0-1 1,0 1-1,0-1 0,0 0 0,1 1 0,-1-1 0,0 1 0,0-1 0,0 0 0,1 1 0,-1-1 0,0 0 1,0 1-1,1-1 0,-1 0 0,0 1 0,1-1 0,-1 0 0,0 0 0,1 0 0,-1 1 0,1-1 0,-1 0 1,0 0-1,1 0 0,-1 0 0,1 1 0,-1-1 0,0 0 0,1 0 0,0 0 0,14-10-1071,11-25-577,-25 32 1496,5-8-327,-5 9 396,0-1 0,1 1 0,-1-1-1,0 1 1,1 0 0,0 0 0,-1-1 0,1 1 0,0 0 0,0 1-1,0-1 1,3-2 0,-4 6 140,-1-1 0,1 1 0,-1-1 0,0 1 0,1 0 0,-1-1 0,0 1 0,0 0 0,0-1 0,0 1 0,0 0 0,-1 2 0,1-4-3,-8 44 1244,5-34-639,1-1 1,0 1-1,0 19 1,2-26-535,0 0 0,1 0 0,-1 1 0,1-1 0,0 0-1,0 0 1,0 0 0,0 0 0,1 0 0,-1 0 0,1 0 0,-1-1 0,1 1 0,0 0 0,0-1 0,3 3 0,5 5-161,0 1 0,0 0 0,-1 1 0,-1-1 0,14 26 0,-19-29 45,1 1 0,-2-1 0,1 0 0,-1 1 0,0-1 0,-1 1 0,0 0 0,0-1 1,-1 1-1,0 0 0,-2 10 0,0-7 99,0 0 0,-7 21 0,8-28-6,-1-1 0,0 1 0,0 0 0,-1-1 0,1 1 1,-1-1-1,0 0 0,0 0 0,-5 4 0,8-7-46,-1 0 0,0-1 0,1 1 0,-1-1-1,1 1 1,-1-1 0,0 1 0,1-1 0,-1 1 0,0-1-1,0 0 1,1 0 0,-1 1 0,0-1 0,0 0 0,0 0-1,1 0 1,-1 0 0,0 0 0,0 0 0,0 0 0,1 0 0,-1 0-1,0 0 1,0 0 0,0 0 0,1 0 0,-2-1 0,1 0 7,-1 0 1,1 0-1,0-1 1,-1 1-1,1 0 1,0-1-1,0 1 1,0 0-1,0-1 1,1 1 0,-1-1-1,-1-2 1,-1-5 17,1 1 0,-1-1 0,2 1 0,-2-12 0,2 10-85,1 0-1,-1 0 1,2 0 0,0 0-1,0 0 1,1 0 0,0 0-1,0 1 1,1-1-1,1 1 1,0 0 0,0-1-1,0 2 1,1-1 0,1 0-1,-1 1 1,2 0-1,-1 0 1,1 1 0,0 0-1,15-12 1,6-2-29,-8 7 72,26-24-1,-42 34 22,0-1 0,0 1-1,0-1 1,0 1 0,-1-1 0,0 0 0,0-1-1,0 1 1,-1-1 0,1 1 0,1-8-1,-4 12-14,0 1-1,1-1 0,-1 0 1,0 0-1,0 1 0,0-1 1,1 0-1,-1 0 0,0 0 1,0 0-1,0 1 0,0-1 1,0 0-1,-1 0 0,1 0 0,0 0 1,0 1-1,-1-1 0,1 0 1,0 0-1,-1 1 0,1-1 1,0 0-1,-1 0 0,1 1 1,-1-1-1,1 0 0,-1 1 1,0-1-1,1 1 0,-1-1 1,0 1-1,1-1 0,-1 1 1,0-1-1,0 1 0,1 0 1,-1 0-1,0-1 0,0 1 0,-1 0 1,0-1 6,0 1 0,-1 1-1,1-1 1,-1 0 0,1 0 0,0 1 0,-1-1 0,1 1 0,0 0-1,0 0 1,-1 0 0,1 0 0,-2 2 0,-3 1 13,1 1 0,0 0-1,1 1 1,-1-1 0,1 1 0,0 0 0,0 1 0,-5 9 0,9-14-100,-1 0 1,1 1-1,0-1 1,-1 0 0,1 1-1,1-1 1,-1 1-1,0 0 1,0-1 0,1 1-1,0 0 1,-1-1-1,1 1 1,0 0 0,1-1-1,-1 1 1,0 0-1,1-1 1,-1 1 0,1 0-1,0-1 1,0 1-1,0-1 1,0 1 0,0-1-1,1 0 1,2 5-1,8 2-240,4-5-101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47 135 13451,'2'-12'2531,"-5"35"-1048,14 269 1217,22-1-2243,-32-282-434,1 15 159,12 45-1,-6-55 122,-7-14-292,-1 0 0,0 0 0,1 0 0,-1 0 0,1 0 0,-1 0 1,0 0-1,1 0 0,-1 0 0,0-1 0,1 1 0,-1 0 0,0 0 0,1 0 1,-1-1-1,0 1 0,1 0 0,-1 0 0,0-1 0,0 1 0,1 0 0,-1-1 1,0 1-1,0 0 0,1-1 0,-1 1 0,0 0 0,0-1 0,0 1 0,0-1 1,0 1-1,0 0 0,0-1 0,0 1 0,0-1 0,0 1 0,0 0 1,0-1-1,5-19 191,-1-1 0,-1 1 1,-1-1-1,-1-36 0,-12-93 367,-23-89 28,22 178-499,-38-112 0,32 130-88,9 29-18,9 13 7,0 1 1,-1 0 0,1 0-1,0 0 1,0 0-1,0 0 1,0 0 0,0 0-1,0 0 1,-1 0-1,1 0 1,0 0 0,0 0-1,0 0 1,0 0-1,0 0 1,0 0 0,0 0-1,-1 0 1,1 0-1,0 0 1,0 0 0,0 0-1,0 0 1,0 0-1,0 0 1,0 1 0,-1-1-1,1 0 1,0 0-1,0 0 1,0 0 0,0 0-1,0 0 1,0 0-1,0 0 1,0 0 0,0 1-1,0-1 1,0 0-1,-1 0 1,1 0 0,0 0-1,0 0 1,0 0 0,0 0-1,0 1 1,0-1-1,0 0 1,0 0 0,0 0-1,1 25-56,4 0 15,1-1 0,1 0-1,1-1 1,1 0-1,18 33 1,-24-52 33,-1 0 0,1 0 0,0 0 0,0 0-1,0 0 1,1-1 0,-1 1 0,1-1 0,5 3 0,-7-4 6,1-1-1,-1 0 1,1 0-1,0 0 1,-1 0 0,1 0-1,0-1 1,-1 1-1,1-1 1,0 1-1,0-1 1,-1 0-1,1 0 1,0-1 0,0 1-1,0 0 1,-1-1-1,4-1 1,2-1 0,-1 0 1,1-1 0,-1-1 0,1 1-1,-1-1 1,-1 0 0,1-1 0,-1 0-1,0 0 1,0 0 0,0-1 0,-1 0-1,0 0 1,6-11 0,6-14 16,27-67 1,-38 85-6,4-12 5,-10 26-14,0 1 0,0-1 0,0 0 0,0 0 0,0 1 0,0-1 0,1 0 0,-1 0 0,0 1 0,0-1 0,0 0 0,0 0 0,1 0 0,-1 0 0,0 1 0,0-1 0,0 0 0,1 0 0,-1 0 0,0 0 0,0 0 0,0 0 0,1 1 0,-1-1 0,0 0 0,0 0 0,1 0 0,-1 0 0,0 0 0,0 0 0,1 0 0,-1 0 0,0 0 0,1 0 0,-1 0 0,0 0 0,0 0 0,1 0 0,-1-1 0,0 1 0,0 0 0,0 0 0,1 0 0,-1 0 0,0 0 0,0 0 0,0-1 0,1 1 0,-1 0 0,0 0 0,0 0 0,0-1 0,0 1 0,1 0 0,-1 0 0,0 0 0,0-1 0,0 1 0,0 0 0,0 0 0,0-1 0,0 1 0,0-1 0,7 23-5,10 58-573,4-1 0,42 104 0,-60-175 357,21 38-648,-23-44 825,0 0 0,0 0 1,1-1-1,-1 1 0,1 0 1,-1-1-1,1 1 0,0-1 1,-1 1-1,1-1 0,0 0 1,0 0-1,0 0 0,0 0 1,0 0-1,0 0 0,1-1 1,3 2-1,16-5-647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82 119 18676,'-3'0'92,"0"0"1,0 0-1,1 0 1,-1 0-1,0 0 1,0 1-1,0 0 0,1-1 1,-1 1-1,0 0 1,1 0-1,-1 0 1,0 1-1,1-1 0,0 1 1,-1-1-1,1 1 1,0 0-1,0 0 1,0 0-1,0 0 0,0 0 1,0 1-1,0-1 1,1 0-1,0 1 1,-1-1-1,1 1 0,0 0 1,0-1-1,-1 5 1,-1 2-69,1 1-1,0-1 1,0 1 0,1 0 0,1 0 0,-1-1 0,2 1 0,0 10 0,-1-18-28,1-1 0,-1 1 1,0-1-1,1 1 0,-1 0 1,1-1-1,-1 1 0,1-1 1,0 1-1,-1-1 0,3 3 1,-3-4 2,1 1 0,-1-1 1,0 1-1,1-1 1,-1 0-1,1 1 0,-1-1 1,1 0-1,-1 0 1,1 1-1,0-1 0,-1 0 1,1 0-1,-1 0 0,1 0 1,-1 0-1,1 0 1,-1 0-1,1 0 0,0 0 1,-1 0-1,2 0 1,2-2 2,0 1 1,-1-1-1,1 0 1,0 0-1,-1-1 1,1 1-1,3-4 1,4-3 7,5-2 12,1 0 0,0 1 0,1 0-1,0 1 1,37-12 0,-49 19-15,1 1 0,-1-1-1,1 1 1,-1 0-1,1 1 1,-1 0 0,1 0-1,0 0 1,-1 1 0,1 0-1,-1 0 1,1 0-1,-1 1 1,1 0 0,-1 0-1,0 1 1,0 0 0,0 0-1,-1 0 1,1 1-1,7 6 1,-4-1 189,-10-9 134,-16-16 126,-8-16 11,3-1 0,-34-63 0,54 93-465,1-1 0,-1 1-1,1-1 1,-1 1 0,1-1 0,0 0-1,1 1 1,-2-7 0,2 10-14,0-1 1,0 1 0,0-1-1,1 1 1,-1-1-1,0 1 1,0-1-1,0 0 1,0 1-1,1-1 1,-1 1 0,0-1-1,0 1 1,1-1-1,-1 1 1,0 0-1,1-1 1,-1 1 0,1-1-1,-1 1 1,0 0-1,2-1 1,-1 0-24,0 1 1,0 0-1,1-1 1,-1 1-1,0 0 1,1 0-1,-1 0 1,0 0-1,1 0 0,-1 0 1,0 0-1,0 0 1,1 1-1,0-1 1,17 5-635,-8-2 383,1 0-1,0 0 1,0-1 0,0-1-1,0 0 1,0-1 0,23-1-1,3-9-417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67 13355,'-3'-7'228,"2"1"-34,-2 0-1,1 0 1,-1 0-1,0 0 1,0 0-1,0 1 1,-7-8-1,10 12-175,0 1 0,-1 0 0,1-1 0,0 1 0,-1 0 0,1-1 0,0 1 0,-1 0 0,1-1 0,0 1 0,-1 0 0,1-1 0,-1 1 0,1 0 0,-1 0 0,1 0 0,-1 0 0,1-1-1,0 1 1,-1 0 0,1 0 0,-1 0 0,1 0 0,-2 0 0,-2 10 538,5 21 220,20 102-294,5-1 1,47 137 0,-69-255-443,-2-6 17,0 0 0,0 0 0,1-1 0,0 1-1,1-1 1,0 0 0,4 7 0,-7-13-41,-1-1 1,0 0-1,0 1 1,1-1-1,-1 0 1,0 1-1,1-1 1,-1 0-1,0 0 1,1 1 0,-1-1-1,0 0 1,1 0-1,-1 0 1,1 0-1,-1 1 1,0-1-1,1 0 1,-1 0-1,1 0 1,-1 0-1,1 0 1,-1 0-1,0 0 1,1 0 0,-1 0-1,1 0 1,-1 0-1,1-1 1,-1 1-1,0 0 1,1 0-1,-1 0 1,1 0-1,-1-1 1,0 1-1,1 0 1,-1 0-1,0-1 1,1 1 0,-1 0-1,0-1 1,0 1-1,1 0 1,-1-1-1,0 0 1,11-17 446,-11 17-447,14-43 487,-1 0-1,-2-1 1,6-58 0,-11 63-370,13-87-1668,-27 142-280,3 10 1146</inkml:trace>
  <inkml:trace contextRef="#ctx0" brushRef="#br0" timeOffset="1">262 659 14099,'16'31'1432,"2"-6"-1048,3-14-184,3-6 657,3-15-657,0-8-296,-4-15 144,-4-4-128,-10-19-80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14539,'5'5'143,"0"-1"-1,0 1 1,-1 0 0,0 0-1,0 1 1,0-1 0,-1 1-1,1 0 1,3 11-1,4 4 34,196 388 1347,-108-210-1311,-110-203-504,-8-9 202,-290-244 2143,284 234-1445,19 12-29,13 6-200,17 5-73,-20 1-298,18 1-143,0-1 0,0-1 0,0-1 0,0 0 0,0-2 0,26-6 0,6-8-103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334 551 15179,'-6'-12'391,"0"-1"-1,-1 1 1,-1 0-1,0 0 1,-1 1-1,0 0 1,-1 1-1,0 0 1,-1 0-1,-12-9 1,17 15-234,0 1 0,1 0 1,-1 0-1,0 0 1,0 0-1,-1 1 1,1 0-1,-1 0 0,1 1 1,-10-1-1,11 2-77,0 0 0,1 0-1,-1 1 1,0-1 0,0 1 0,1 1-1,-1-1 1,1 0 0,-1 1 0,1 0-1,-1 0 1,1 1 0,0-1 0,0 1-1,-7 5 1,5-1-41,0 0-1,0 0 1,0 0 0,1 0-1,0 1 1,0 0-1,1 0 1,0 1 0,0-1-1,1 1 1,-4 15-1,4-9-34,1-1-1,0 0 1,0 0-1,1 1 0,1-1 1,3 27-1,-3-38-8,1-1 0,-1 1 0,1-1 0,-1 1 0,1-1 0,0 1 0,0-1 0,0 1 0,0-1 0,1 0 0,-1 0 0,0 1 0,1-1 0,0 0 0,-1 0 0,1-1 0,0 1 0,0 0 0,3 1 0,-3-2-2,1 0 1,-1 0 0,1 0-1,-1-1 1,1 1 0,-1-1-1,1 0 1,0 0 0,-1 0-1,1 0 1,-1 0 0,1 0-1,0-1 1,-1 1 0,1-1-1,-1 0 1,1 0 0,-1 0 0,5-2-1,8-5-14,1 2-1,0 0 1,27-7-1,-36 11 20,1 1-1,-1 1 1,0-1 0,0 1-1,0 0 1,1 1-1,-1 0 1,0 0 0,0 1-1,0-1 1,10 5 0,-6-1 1,0 0 0,0 1 0,-1 0 0,0 1 0,-1-1 0,1 2 0,-1 0 0,-1 0 0,10 11 0,-7-5-1,-1 0-1,0 1 1,0 1-1,-2 0 1,11 25 0,-8-10 8,-2 1 0,0 0 0,-3 1 1,0-1-1,-2 1 0,-1 37 1,-2-57 0,-1 3 8,0 0 0,-3 22 0,3-35-11,-1-1-1,1 1 0,-1 0 1,1 0-1,-1-1 0,0 1 1,0 0-1,0-1 0,-1 1 1,1-1-1,-1 1 0,1-1 1,-1 0-1,0 1 0,1-1 1,-1 0-1,-1 0 0,1-1 1,0 1-1,-3 2 0,4-4-2,-1 1 0,1-1 0,-1 0 0,1 0 0,-1 1 0,1-1 0,-1 0 0,1 0 0,-1 0 0,1-1-1,-1 1 1,1 0 0,-1-1 0,1 1 0,-1 0 0,1-1 0,0 0 0,-1 1 0,1-1 0,0 0 0,0 0 0,-1 0 0,1 0 0,0 0 0,0 0-1,0 0 1,-2-2 0,-2-3 1,0 0 0,1-1 0,-8-13 0,2-1-7,1-1 1,1 0 0,1-1 0,1 1 0,1-1 0,1 0 0,1-1 0,1 1 0,2-37 0,3 0 5,3 1 0,21-93 0,9 6 29,12-65 63,-39 160-28,-2 1 1,0-66 0,-7 104-37,-1-1-1,0 1 1,-4-18-1,5 27-19,-1 0-1,0 0 0,0 1 0,0-1 0,0 1 0,-1-1 0,1 1 0,-1-1 0,-2-3 0,3 6-3,0-1-1,0 0 0,0 0 1,0 1-1,0-1 0,0 0 1,0 1-1,0-1 0,0 1 1,0-1-1,-1 1 0,1 0 1,0-1-1,0 1 0,0 0 1,-1 0-1,1 0 0,0 0 1,0 0-1,-1 0 0,1 0 1,-2 1-1,1 0 2,-1 0-1,1 0 1,-1 0-1,1 0 1,0 1 0,0-1-1,-1 1 1,1-1 0,0 1-1,1 0 1,-1 0-1,0 0 1,0 0 0,1 0-1,-1 0 1,-1 5-1,-18 41 35,13-22-39,2 0 1,0 0-1,2 0 1,0 1-1,2-1 1,1 1-1,1 0 1,2-1-1,0 1 1,2-1-1,1 1 1,1-1-1,13 36 1,-16-54-5,1 0 0,0-1 0,0 1 0,1 0 1,0-1-1,0 0 0,1 0 0,0-1 0,8 7 0,-11-10 2,0-1 0,1 1 0,-1-1 0,1 0 0,0 0 0,-1 0 0,1-1 0,0 1 0,0-1 0,0 0 0,0 0-1,0 0 1,1-1 0,-1 0 0,0 1 0,0-1 0,0-1 0,1 1 0,-1-1 0,0 1 0,4-3 0,2 0 9,-1-1 0,1-1-1,-1 0 1,-1 0 0,1-1 0,-1 0-1,0 0 1,0-1 0,-1 0 0,1-1-1,-2 0 1,1 0 0,-1 0 0,6-11-1,-3 3 16,0 1-1,-1-1 0,-1-1 1,-1 1-1,0-1 0,-1 0 0,4-26 1,-8 33 17,0-1 1,-1 1 0,0 0-1,-2-13 1,2 21-30,0 0 0,0 0 0,0-1 0,-1 1 0,1 0 0,-1 0 0,1 0 0,-1 0 0,0 0 0,0 0 0,0 0 0,0 0 0,0 0 0,-1 1 0,1-1 0,0 0 0,-1 1 0,1-1 0,-1 1 0,0-1 0,1 1 0,-1 0 0,0 0 0,0 0 0,-3-1 0,4 1-4,-1 1-1,1 0 0,0 1 1,-1-1-1,1 0 1,-1 0-1,1 1 0,0-1 1,-1 0-1,1 1 1,0 0-1,0-1 0,-1 1 1,1 0-1,0-1 1,0 1-1,0 0 0,0 0 1,0 0-1,0 0 1,0 0-1,0 0 1,0 0-1,0 0 0,1 1 1,-1-1-1,0 0 1,1 1-1,-1-1 0,1 0 1,-1 1-1,1 1 1,-3 6 8,1-1 1,0 1-1,-2 16 1,3-17-17,1 1 1,0-1 0,0 1-1,1 0 1,0-1 0,0 1 0,1-1-1,0 1 1,4 8 0,-5-15-1,0 0 0,0 0 1,0 0-1,1 0 0,-1 0 1,1 0-1,-1-1 0,1 1 1,-1 0-1,1-1 0,0 1 0,0-1 1,0 0-1,0 0 0,3 2 1,-2-2 0,0 0-1,0-1 1,0 1 0,0-1 0,0 0 0,0 0 0,0 0 0,0 0 0,0 0-1,0-1 1,0 0 0,-1 1 0,1-1 0,0 0 0,4-2 0,7-4 3,0-1 0,0 0 1,0-1-1,-1 0 1,-1-1-1,17-16 0,-1-3 28,34-45 0,-2-13 56,-60 87-87,0 0 0,0 0 0,0 0 0,0 0 0,0 1 0,0-1 1,0 0-1,0 0 0,0 0 0,0 0 0,0 1 0,0-1 0,0 0 0,0 0 1,0 0-1,0 1 0,0-1 0,0 0 0,0 0 0,0 0 0,0 0 1,0 0-1,0 1 0,1-1 0,-1 0 0,0 0 0,0 0 0,0 0 1,0 0-1,0 1 0,0-1 0,1 0 0,-1 0 0,0 0 0,0 0 0,0 0 1,0 0-1,0 0 0,1 0 0,-1 0 0,0 1 0,0-1 0,0 0 1,1 0-1,-1 0 0,0 0 0,0 0 0,0 0 0,0 0 0,1 0 0,-1 0 1,0 0-1,0 0 0,0-1 0,0 1 0,1 0 0,-1 0 0,0 0 1,0 0-1,0 0 0,0 0 0,1 0 0,-1 0 0,0 0 0,0-1 1,0 1-1,0 0 0,0 0 0,6 65 8,3 20 1,-7-75-8,15 65 8,-16-69-13,1 0-1,0-1 1,1 1-1,-1-1 0,1 0 1,0 0-1,0 0 1,1 0-1,-1 0 1,5 4-1,-7-8-10,-1-1 0,1 1 0,-1-1 1,1 1-1,0-1 0,-1 1 0,1-1 0,-1 1 0,1-1 0,0 0 0,-1 1 0,1-1 0,0 0 0,-1 0 0,1 0 0,0 1 1,0-1-1,-1 0 0,1 0 0,0 0 0,-1 0 0,1 0 0,0 0 0,0 0 0,-1 0 0,1-1 0,0 1 0,0 0 0,-1 0 1,1-1-1,0 1 0,-1 0 0,1-1 0,-1 1 0,1 0 0,0-1 0,-1 1 0,1-1 0,-1 1 0,1-1 0,-1 0 0,1 0 0,1-2-137,0 0-1,0-1 1,-1 1-1,0 0 1,1-1-1,0-6 1,1-6-119,-1 1 1,-1-1-1,0 0 1,-1 0 0,-1 1-1,-1-1 1,-6-30-1,-9-26-441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16027,'-26'-14'1481,"7"16"-1049,6 8-200,6 6 536,4 0-544,-5-3-8,-4-7-160,2-11-200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62 629 14819,'2'-5'665,"11"-26"1892,-13 30-2484,0 1-1,1-1 1,-1 1 0,0 0-1,0-1 1,0 1 0,0-1-1,0 1 1,0-1 0,0 1-1,0-1 1,0 1 0,0-1-1,0 1 1,0-1-1,0 1 1,0-1 0,0 1-1,-1-1 1,1 1 0,0 0-1,0-1 1,-1 1 0,1-1-1,0 1 1,0 0 0,-1-1-1,1 1 1,0-1 0,-1 1-1,1 0 1,-1 0 0,1-1-1,0 1 1,-1 0-1,1 0 1,-1-1 0,1 1-1,-1 0 1,1 0 0,-1 0-1,1 0 1,-1 0 0,1 0-1,-1 0 1,1 0 0,-1 0-1,1 0 1,0 0 0,-1 0-1,1 0 1,-1 0 0,1 0-1,-1 0 1,1 0-1,-1 1 1,-1 0 11,0 0-1,0-1 0,0 1 1,0 1-1,1-1 1,-1 0-1,0 0 1,1 1-1,-1-1 1,1 0-1,-1 1 0,1 0 1,0-1-1,0 1 1,-1 0-1,1 0 1,0-1-1,0 4 1,-14 36 153,9-16-222,2-1 0,1 0 0,0 1 0,2-1 0,1 1 0,1 0 0,1-1 0,1 1 0,12 45-1,-13-63-17,0 0-1,1 0 1,0 0-1,7 12 1,-9-17 2,0 0 1,0-1 0,0 1 0,0-1-1,1 1 1,-1-1 0,1 0 0,-1 1-1,1-1 1,-1 0 0,1 0 0,0 0-1,-1 0 1,1 0 0,0-1 0,0 1-1,0-1 1,0 1 0,-1-1 0,1 1-1,0-1 1,0 0 0,0 0 0,4 0-1,0-2 9,0 1 0,0-1 0,0-1-1,0 1 1,0-1 0,0 0 0,-1 0-1,1-1 1,-1 0 0,0 0-1,0 0 1,0-1 0,-1 1 0,0-1-1,0 0 1,4-6 0,7-10 49,-1-1 1,20-42 0,-18 29 33,-2 0 1,-1-2 0,-2 0 0,-2 0 0,-1-1 0,-2 0 0,3-68 0,-9 73-32,-1-1 1,-2 1 0,-1 0 0,-2 0 0,-1 0 0,-2 1 0,-1 0 0,-1 1 0,-20-38 0,23 53-38,-1 0 0,-17-21 0,24 33-21,-1 1-1,0 0 1,0-1 0,0 1 0,0 1-1,0-1 1,0 0 0,-1 1 0,1-1 0,-1 1-1,0 0 1,0 0 0,1 1 0,-1-1-1,-8-1 1,11 3-3,0 0 0,-1 1-1,1-1 1,0 0 0,0 0 0,-1 1-1,1-1 1,0 1 0,0-1 0,0 1-1,0-1 1,0 1 0,0 0 0,0-1-1,0 1 1,0 0 0,0 0-1,0 0 1,0 0 0,0 0 0,1 0-1,-1 0 1,0 0 0,1 0 0,-1 0-1,0 2 1,-11 35-78,10-30 60,-7 30-45,2 1 0,1 0 0,0 69 0,8-39 43,12 86-1,-12-129 15,3 1-1,0-1 0,1 1 0,2-1 1,14 34-1,-21-57 6,1 1 1,-1-1-1,1 0 0,0 0 1,0 1-1,0-1 1,1 0-1,-1-1 0,1 1 1,-1 0-1,1-1 1,0 1-1,0-1 0,0 0 1,1 0-1,-1 0 1,0-1-1,1 1 0,-1-1 1,1 0-1,-1 1 1,1-2-1,0 1 0,-1 0 1,1-1-1,0 0 1,0 1-1,-1-2 0,1 1 1,0 0-1,0-1 1,-1 1-1,1-1 0,-1 0 1,1-1-1,0 1 1,-1 0-1,0-1 0,6-3 1,7-5 0,1 0 1,-1-2 0,17-15-1,20-14 0,-51 39 0,0 0 1,0 1-1,1 0 0,-1 0 1,0 0-1,1 0 0,-1 0 0,1 0 1,-1 0-1,4 0 0,-5 1-3,0 0 0,0 0 0,0 1 0,0-1-1,0 0 1,0 0 0,0 1 0,0-1 0,0 1-1,0-1 1,0 1 0,-1-1 0,1 1 0,0-1 0,0 1-1,0 0 1,-1-1 0,1 1 0,0 0 0,-1 0-1,1 0 1,-1-1 0,1 1 0,-1 0 0,1 0 0,-1 0-1,0 0 1,0 0 0,1 0 0,-1 2 0,3 14-244,0 0 0,-1 0 0,-1 0 0,-3 31 0,2-28 169,-2 8-176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112 478 15539,'1'-23'1399,"-6"-46"-1,5 61-1095,-2 1 0,1-1 0,-1 1 0,0 0 0,-1 0 0,1 0 0,-1 0 0,-1 0 0,1 1 0,-6-7 0,9 12-261,0 1 1,-1-1-1,1 0 1,-1 1 0,1-1-1,-1 0 1,0 1-1,1-1 1,-1 1-1,0-1 1,1 1 0,-1-1-1,0 1 1,1 0-1,-1-1 1,0 1 0,0 0-1,1 0 1,-1-1-1,0 1 1,0 0-1,0 0 1,1 0 0,-1 0-1,0 0 1,0 0-1,0 0 1,1 0 0,-1 0-1,0 1 1,0-1-1,0 0 1,1 0-1,-1 1 1,0-1 0,0 0-1,1 1 1,-1-1-1,0 1 1,1-1 0,-1 1-1,1-1 1,-1 1-1,1 0 1,-1-1-1,1 1 1,-1 0 0,1-1-1,-1 1 1,0 1-1,-2 4 56,0 0 0,0 0 0,1 0 0,-1 0 0,-1 8 0,-5 33-38,2 0-1,2 1 1,2 0 0,2 0 0,7 57 0,-5-90-60,1 0 0,0 0 0,1 0 0,5 15 0,-6-25-2,0-1 0,-1 1 0,1-1 1,1 0-1,-1 0 0,1 0 0,-1 0 0,1-1 1,0 1-1,1-1 0,-1 0 0,0 1 1,1-1-1,0-1 0,0 1 0,0-1 0,5 4 1,49 14-36,-41-16 26,0 2 1,-1 0-1,0 1 0,19 11 1,-30-15 8,-1 0 0,0 0 0,0 1 0,0-1 1,0 1-1,-1 0 0,1 0 0,-1 0 0,0 1 1,0-1-1,-1 1 0,1-1 0,-1 1 1,0 0-1,0 0 0,-1 0 0,0 0 0,2 9 1,-2-4 2,-1 0 0,0 1 1,0-1-1,-1 1 0,0-1 0,-1 0 1,0 0-1,-1 0 0,-6 16 1,6-18 3,-1 0 0,0 0 1,0-1-1,-1 1 1,0-1-1,0 0 0,0 0 1,-1-1-1,0 0 0,0 0 1,-13 9-1,18-14-4,-1 1-1,0-1 1,1 0 0,-1 0-1,0 0 1,0 0 0,1 0-1,-1-1 1,0 1 0,0-1-1,0 1 1,0-1 0,0 1 0,0-1-1,0 0 1,0 0 0,0 0-1,0 0 1,0-1 0,0 1-1,0 0 1,0-1 0,1 1-1,-1-1 1,0 0 0,0 1-1,0-1 1,1 0 0,-1 0-1,0 0 1,1-1 0,-1 1 0,1 0-1,-1-1 1,1 1 0,0-1-1,-2-1 1,-1-3-2,1 1-1,0-1 1,0 0-1,1-1 1,-1 1 0,1 0-1,1-1 1,-1 0-1,1 1 1,0-8 0,0-9-6,1 0-1,1 1 1,1-1 0,1 0 0,8-25 0,37-113-9,-32 114 16,7-23-3,33-111-2,-48 149 12,-1 0-1,-2-1 1,1-55 0,-6 83-5,0-1 0,0 1 0,-1-1 0,0 1 0,-1 0 0,-2-9 0,4 13-2,-1 0 0,1 0 0,-1 0 0,1 1 0,0-1 0,-1 0 0,0 0 0,1 1 0,-1-1 0,1 0 0,-1 1 0,0-1 0,0 1 0,1-1 0,-1 0 0,0 1 0,0 0 0,-1-1 0,1 1-1,0 0 1,0 0 0,0 0-1,0 0 1,0 0-1,0 0 1,0 1 0,0-1-1,0 0 1,0 1-1,0-1 1,0 1 0,0-1-1,0 1 1,0-1-1,0 1 1,1 0 0,-1-1-1,0 1 1,0 0-1,0 0 1,-3 5-3,0-1 1,0 1-1,0 0 1,1 0-1,0 0 1,0 0-1,1 1 1,0-1-1,0 1 0,0 0 1,1-1-1,-1 14 1,0-1-5,2-1 0,0 1 1,4 28-1,-2-33 3,1 0-1,1-1 1,0 0 0,0 1-1,1-1 1,14 23 0,-17-33 2,0 1 0,1-1 0,-1 1 0,1-1 0,0 0 0,0 0 0,0-1 0,0 1 0,1 0 0,-1-1-1,8 4 1,-8-5 2,-1 0-1,1-1 1,0 1-1,0-1 0,-1 1 1,1-1-1,0 0 1,0 0-1,-1 0 0,1-1 1,0 1-1,0-1 1,0 1-1,-1-1 0,1 0 1,-1 0-1,1 0 0,0 0 1,3-3-1,2-1 2,-1-1-1,0 0 0,0 0 1,-1 0-1,1-1 0,-1 0 1,-1 0-1,1 0 0,-1-1 1,-1 0-1,1 0 0,2-9 1,3-7 21,-1-1 1,11-51-1,-15 51 9,2-27-1,-6 46-26,-1 1 0,1-1 0,-2 1 1,1-1-1,0 0 0,-1 1 0,0-1 0,-1 1 0,1 0 1,-1-1-1,-4-7 0,6 12-4,0 1 0,0 0 0,0-1 0,0 1 0,0 0 0,0-1 0,-1 1 0,1 0 0,0-1 0,0 1 0,0 0 0,-1-1 0,1 1 0,0 0 0,0 0 0,-1 0 0,1-1 0,0 1 0,0 0 0,-1 0 0,1 0 1,0-1-1,-1 1 0,1 0 0,0 0 0,-1 0 0,1 0 0,0 0 0,-1 0 0,1 0 0,0 0 0,-1 0 0,1 0 0,0 0 0,-1 0 0,1 0 0,0 0 0,-1 0 0,1 0 0,0 0 0,-1 1 0,1-1 0,0 0 0,-1 0 0,1 0 0,0 0 0,-1 1 0,1-1 0,0 0 0,0 0 0,-1 1 0,1-1 0,0 0 0,0 0 0,0 1 0,-1-1 0,1 0 0,0 1 0,0 0 0,-8 23-1,5 1-8,1 0-1,1 1 1,3 24 0,-1-36 4,0 1 0,1-1 1,1 0-1,1 0 0,0-1 0,10 24 0,-13-35 5,0 0-1,-1-1 1,1 1 0,0 0-1,0-1 1,0 1-1,0-1 1,1 1 0,-1-1-1,0 0 1,1 0-1,-1 1 1,0-1 0,1 0-1,0 0 1,-1-1-1,1 1 1,-1 0 0,4 1-1,-3-2 1,-1 0 0,1 0 1,-1 0-1,1-1 0,0 1 0,-1 0 0,1-1 0,-1 1 0,0-1 0,1 1 0,-1-1 1,1 0-1,-1 0 0,0 1 0,1-1 0,-1 0 0,0 0 0,1-2 0,5-3 4,-1-1-1,-1-1 0,1 1 1,-1-1-1,-1 0 0,5-9 1,3-10 19,-1-1 1,-2 0 0,-1 0-1,-1 0 1,-1-1 0,-2 0-1,1-48 1,-6 135-37,2 60-9,0-99 19,2-1 1,-1-1 0,2 1 0,9 26-1,-13-42 3,1 0 0,0 1-1,0-1 1,0 0 0,0 0-1,1 0 1,-1 0-1,0 0 1,1 0 0,-1 0-1,1 0 1,0-1 0,0 1-1,0-1 1,2 2-1,-2-2 2,-1-1 0,1 1 0,-1-1 0,1 0 0,-1 1 0,1-1 0,-1 0-1,1 0 1,-1 0 0,1 0 0,-1-1 0,1 1 0,-1 0 0,1-1 0,-1 1-1,1-1 1,-1 1 0,0-1 0,1 1 0,-1-1 0,0 0 0,1 0 0,-1 0-1,2-2 1,6-4 6,-1-1 1,0-1-1,-1 0 0,0 0 0,0 0 0,-1-1 0,0 0 1,0 0-1,-1 0 0,3-12 0,-3 8 10,0-1 0,-1 0 1,-1 0-1,0 0 0,-1 0 0,0 0 0,-2-17 0,0 22 11,-1 0-1,-1 0 1,1 0-1,-2 1 0,1-1 1,-1 0-1,-1 1 1,0 0-1,0 0 0,-8-12 1,8 18 38,7 14-53,10 17-19,-8-17 1,1-1 0,1-1-1,0 1 1,0-1 0,1-1-1,12 12 1,-17-18 4,0 0 0,0 0 0,0 0 0,0 0 0,1 0 0,-1-1 0,0 1 0,1-1 0,-1 0 0,1 0 0,-1 0 0,1-1 0,0 1 1,-1-1-1,1 0 0,0 0 0,-1 0 0,1-1 0,-1 1 0,1-1 0,0 0 0,-1 0 0,1 0 0,4-2 0,1-2-1,-1 0 1,1-1-1,-1 1 1,0-2-1,-1 1 0,1-1 1,-1 0-1,-1-1 1,1 1-1,-1-1 1,-1-1-1,6-9 0,-3 4 10,-1 0 1,-1-1-1,0 0 0,0 0 0,-2 0 0,5-30 0,-8 39-4,0 4-2,-1 1-1,1 0 1,-1-1-1,0 1 1,0-1-1,0 1 1,0-1-1,0 1 1,0-1 0,0 1-1,0-1 1,-1 1-1,1-1 1,0 1-1,-1-1 1,1 1-1,-2-2 1,2 3-2,0 0 1,-1 0-1,1 0 0,0 0 1,0 0-1,-1 0 1,1 0-1,0 0 0,0 0 1,-1 0-1,1 0 1,0 0-1,0 0 0,-1 0 1,1 0-1,0 0 1,0 0-1,0 0 1,-1 0-1,1 1 0,0-1 1,0 0-1,0 0 1,-1 0-1,1 0 0,0 1 1,0-1-1,0 0 1,0 0-1,-1 0 0,1 1 1,0-1-1,0 0 1,0 0-1,0 0 0,0 1 1,0-1-1,0 0 1,0 0-1,0 1 1,0-1-1,0 1 0,-5 12 11,1 7-1,0 0 1,2 0-1,0 1 0,1-1 1,1 1-1,1-1 1,1 0-1,1 1 0,7 23 1,-9-40-30,0 0 0,0 0 1,1-1-1,0 1 0,0-1 1,0 1-1,0-1 0,3 4 1,-4-6-17,-1-1 0,1 1 0,-1-1 0,1 1 0,0-1 0,-1 1 0,1-1 0,-1 1 0,1-1 0,0 0 0,0 1 1,-1-1-1,1 0 0,0 0 0,-1 1 0,1-1 0,0 0 0,0 0 0,-1 0 0,1 0 0,0 0 0,0 0 0,-1 0 0,1 0 0,0 0 1,0 0-1,-1-1 0,1 1 0,0 0 0,0 0 0,-1-1 0,1 1 0,0-1 0,-1 1 0,1 0 0,-1-1 0,1 1 0,0-1 0,-1 1 1,1-1-1,-1 0 0,0 1 0,1-1 0,-1 1 0,1-1 0,0-1 0,3-4-72,-1-1 0,1 0 0,-1 0 0,0 0 0,-1 0 0,2-8 0,7-28-368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17020,'0'13'1096,"3"0"-1216,3-3-184,6-1 1448,2-6-1032,7-6-48,2-4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84 395 13803,'-1'104'3416,"-1"-80"-2467,2 0 1,0 0-1,8 47 0,-8-67-896,1 0 0,0 0 0,1 0 0,-1 0 0,1 0 0,0 0 0,0-1 0,0 1 0,0-1 0,0 1 0,1-1 0,0 0 0,0 0 0,4 4 0,-5-6-49,0 0 1,0 0-1,0 0 1,-1 0-1,1-1 1,0 1 0,0-1-1,0 1 1,0-1-1,0 0 1,0 0-1,0 0 1,0 0-1,0 0 1,0 0-1,0-1 1,0 1 0,0 0-1,0-1 1,0 0-1,0 1 1,0-1-1,0 0 1,-1 0-1,1 0 1,0 0-1,-1 0 1,1-1 0,-1 1-1,1-1 1,-1 1-1,2-2 1,5-6-8,0-1 0,0 0 0,-1 0 0,0-1 0,-1 1 0,0-2 0,-1 1 0,0 0 0,0-1 1,-2 0-1,1 0 0,2-22 0,-2 5 26,-2 1-1,-1-1 1,-1 0 0,-6-43 0,1 38 31,-1 0 1,-21-62 0,21 79-3,-1 1 1,0 0-1,-1 1 0,0-1 1,-2 2-1,0-1 0,-18-20 1,25 31-29,-1 1 0,1 0 0,-1 0 0,0 0 0,0 1 1,0-1-1,-7-2 0,9 4-13,0 0 0,0 1 0,0-1 0,1 1 0,-1 0 0,0-1 1,0 1-1,0 0 0,0 0 0,0 0 0,0 1 0,1-1 0,-1 0 0,0 1 0,0-1 0,0 1 0,1 0 0,-1-1 0,0 1 0,1 0 0,-1 0 1,-2 2-1,-1 1 13,1 1 0,-1 0 1,1 0-1,0 1 0,1-1 0,-1 1 1,1 0-1,0 0 0,1 0 1,-1 0-1,1 0 0,-2 10 1,0 3-2,0 0 0,-1 39 0,4-53-24,1-1 0,0 1 0,0-1 0,1 1 0,-1 0 0,1-1 0,0 1 0,0-1 0,0 1 0,1-1-1,0 0 1,-1 1 0,2-1 0,-1 0 0,0 0 0,1 0 0,0-1 0,0 1 0,0-1 0,0 1 0,0-1 0,1 0 0,-1 0 0,1-1 0,0 1 0,0-1 0,7 4 0,13 3-133,1-1 0,0-1 0,38 5 0,-36-7-276,0 0 0,44 17-1,-62-19 226,0 1 0,-1 1 0,1-1-1,-1 2 1,-1-1 0,1 1 0,-1 0 0,1 0-1,-2 1 1,1 0 0,9 14 0,-6-5-505,-1-1-1,11 31 1,-18-41 603,6 8-308,2-17 45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187 154 13467,'2'-4'482,"1"1"1,-1-1-1,0 1 1,-1-1-1,1 0 0,1-5 1,-3 8-406,0 1 1,1-1-1,-1 0 1,0 1 0,0-1-1,0 1 1,0-1-1,0 0 1,0 1-1,0-1 1,0 1-1,0-1 1,-1 0-1,1 1 1,0-1-1,0 1 1,0-1 0,-1 1-1,1-1 1,0 1-1,-1-1 1,0 0 8,0 1-1,1-1 1,-1 1 0,0 0 0,0-1 0,0 1 0,1 0 0,-1 0 0,0 0 0,0-1 0,0 1 0,0 0-1,0 0 1,1 0 0,-1 1 0,0-1 0,0 0 0,0 0 0,0 0 0,0 1 0,-4 0 56,1 1 1,-1 0-1,1 0 1,0 0-1,0 1 0,0-1 1,0 1-1,0 0 1,1 0-1,-4 4 1,-33 38 291,35-39-376,-13 17 54,-19 31-1,32-47-91,1 1-1,-1 0 0,2 0 1,-1 0-1,1 1 0,1-1 1,-1 1-1,0 12 0,2-20-16,1-1-1,0 1 1,0-1 0,0 1-1,0-1 1,0 1-1,0-1 1,0 1 0,0-1-1,0 1 1,0-1-1,0 0 1,0 1 0,0-1-1,0 1 1,0-1-1,0 1 1,0-1-1,1 1 1,-1-1 0,0 0-1,0 1 1,1-1-1,-1 1 1,0-1 0,0 0-1,1 1 1,-1-1-1,0 0 1,1 1 0,-1-1-1,1 0 1,-1 0-1,0 1 1,1-1 0,-1 0-1,1 0 1,-1 0-1,1 0 1,-1 1 0,1-1-1,-1 0 1,0 0-1,1 0 1,-1 0 0,1 0-1,-1 0 1,1 0-1,-1 0 1,1-1-1,-1 1 1,1 0 0,-1 0-1,1 0 1,3-2 13,0 0-1,0 0 1,-1 0 0,1 0 0,5-5 0,13-11 37,-2-1 1,0-1 0,-1-1 0,27-39-1,-22 23 184,-2 0 0,24-55-1,-34 55 95,-10 29-11,-8 23-96,-12 35-61,-22 71-23,36-104-114,0 1 0,1-1 0,1 1 1,0 35-1,2-52-22,0 1-1,0-1 1,0 1 0,0-1 0,0 1 0,0-1-1,1 1 1,-1-1 0,1 1 0,-1-1 0,1 1-1,-1-1 1,1 0 0,0 1 0,0-1 0,0 0 0,-1 0-1,1 1 1,0-1 0,1 0 0,-1 0 0,0 0-1,2 1 1,-2-2 0,1 1 1,0-1-1,0 1 0,0-1 1,0 0-1,0 0 0,-1 0 1,1 0-1,0 0 0,0 0 1,0 0-1,0-1 0,0 1 1,-1-1-1,4-1 0,5-2 8,0-1-1,0-1 0,-1 1 0,0-2 1,8-6-1,60-60 22,-77 73-34,0-1 0,0 1-1,0 0 1,0 0 0,0 0 0,0-1 0,0 1-1,0 0 1,1 0 0,-1 0 0,0 0-1,0 0 1,0-1 0,0 1 0,0 0 0,1 0-1,-1 0 1,0 0 0,0 0 0,0 0-1,0 0 1,1-1 0,-1 1 0,0 0 0,0 0-1,0 0 1,1 0 0,-1 0 0,0 0-1,0 0 1,0 0 0,1 0 0,-1 0 0,0 0-1,0 0 1,0 0 0,1 0 0,-1 0-1,0 0 1,0 1 0,0-1 0,1 0 0,-1 0-1,0 0 1,0 0 0,0 12-37,-10 24 0,8-30 33,-2 7 5,1-6 12,1 0 0,0 0 0,0 0 0,-1 11 0,3-17-7,0 1 0,0-1 0,0 1 0,0-1 0,0 1 0,0-1 0,1 1 0,-1-1 0,0 1 0,1-1 0,0 1 0,-1-1 0,1 0 0,0 1 0,-1-1 0,1 0 0,0 0 0,0 1 0,0-1 0,0 0 0,0 0 0,0 0 0,0 0 0,1 0 0,-1-1 0,0 1 0,3 1 0,7 2-344,1-1 1,0 0-1,0 0 0,0-1 1,1-1-1,-1 0 1,0-1-1,1 0 0,17-3 1,-27 2 212,1 1 0,-1-1 0,0 0 1,0 0-1,0 0 0,0-1 0,0 1 1,-1-1-1,6-3 0,7-8-637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15339,'-11'-15'1025,"11"15"-1002,-1 0 0,1 0 1,0 0-1,0 0 0,-1 0 0,1 0 1,0 1-1,0-1 0,0 0 1,-1 0-1,1 0 0,0 1 0,0-1 1,0 0-1,0 0 0,0 1 0,-1-1 1,1 0-1,0 0 0,0 0 1,0 1-1,0-1 0,0 0 0,0 1 1,0-1-1,0 0 0,0 0 1,0 1-1,0-1 0,0 0 0,0 0 1,0 1-1,0-1 0,0 0 0,3 42 1078,12 70 267,5-1 0,62 199 0,-65-275-1566,-17-34 186,0-1 0,0 0 1,1 0-1,-1 1 0,0-1 0,0 0 0,0 0 0,0 1 0,0-1 0,1 0 0,-1 0 0,0 1 1,0-1-1,0 0 0,1 0 0,-1 0 0,0 1 0,0-1 0,1 0 0,-1 0 0,0 0 0,0 0 0,1 0 1,-1 0-1,0 1 0,0-1 0,1 0 0,-1 0 0,0 0 0,1 0 0,-1 0 0,0-19-569,-5-2 350,0 1-1,-2 1 0,-12-31 0,-34-56 527,37 78 500,-1 0 0,-22-26 0,98 54-861,-33-3-224,2-5-93</inkml:trace>
  <inkml:trace contextRef="#ctx0" brushRef="#br0" timeOffset="1">436 82 17964,'-55'81'2457,"41"-63"-1865,1 0-1,0 2 1,-14 31 0,26-49-554,0-1 1,0 1-1,0 0 1,1 0-1,-1 0 1,0 1 0,1-1-1,0 0 1,0 0-1,-1 0 1,1 0 0,0 0-1,1 0 1,-1 0-1,0 0 1,1 1 0,-1-1-1,1 2 1,0-3-29,0 0 0,0 0 0,0 1-1,0-1 1,0 0 0,1 0 0,-1 0 0,0 0 0,0-1 0,1 1 0,-1 0 0,0 0 0,1-1 0,-1 1 0,1-1 0,-1 1 0,1-1 0,-1 0 0,2 1 0,9-1-49,-1 1 0,0-2 1,1 1-1,-1-2 0,14-2 1,-16 2 23,67-17-244,-59 14 168,0 0 0,1 1 0,-1 1 0,1 0 0,0 1 0,20 1 0,-35 1 97,-1 1 0,1-1 0,0 0 0,-1 1 0,1 0 0,-1-1 0,1 1 1,-1 0-1,1 0 0,-1 1 0,1-1 0,-1 0 0,0 1 0,0 0 0,0-1 0,0 1 0,0 0 0,0 0 0,0 0 1,0 0-1,-1 0 0,1 0 0,-1 1 0,0-1 0,0 1 0,0-1 0,0 1 0,0-1 0,0 1 0,0-1 1,-1 1-1,0 0 0,1-1 0,-1 1 0,0 0 0,-1 3 0,1 5 171,-1-1 0,-1 0 0,0 0 0,0 0 0,-1 0 0,0 0 0,-1 0 0,-7 13 0,6-14-13,-1-1 0,1 1 0,-2-1 0,1 0 0,-1-1 0,-12 11 0,15-14-223,-1 0 0,0-1-1,0 0 1,0 0 0,-1 0 0,1 0 0,-1-1-1,1 0 1,-1 0 0,0 0 0,0-1-1,-8 1 1,13-2 14,-1 1 0,0-2 0,0 1-1,0 0 1,0 0 0,0-1 0,0 1-1,1-1 1,-1 1 0,0-1 0,0 0-1,1 1 1,-1-1 0,0 0 0,1 0-1,-1-1 1,1 1 0,-1 0 0,1 0-1,0-1 1,-1 1 0,1-1 0,0 1-1,0-1 1,0 1 0,0-1 0,0 0-1,-1-3 1,-3-14-435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2573 13483,'-7'4'391,"-24"17"403,31-21-788,-1 0 0,1 0 0,0 0 0,0 0 0,0 0 0,0 0 0,0 0-1,-1 0 1,1 0 0,0 0 0,0 0 0,0 1 0,0-1 0,0 0 0,-1 0 0,1 0 0,0 0 0,0 0 0,0 1 0,0-1 0,0 0 0,0 0 0,0 0 0,0 0 0,0 1 0,0-1 0,0 0 0,0 0 0,0 0-1,0 0 1,0 1 0,0-1 0,0 0 0,0 0 0,0 0 0,0 0 0,0 1 0,0-1 0,0 0 0,0 0 0,0 0 0,0 0 0,0 1 0,0-1 0,0 0 0,1 0 0,19-1 308,58-17-166,88-34-1,-41 12-62,121-33 41,655-205 488,752-295-184,-1280 440-416,648-244-6,608-317 1555,-877 375 310,-727 310-1698,1 2 0,1 0 1,28-2-1,-49 7 94,-6 0-185,-9-2 5,-18-1 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11843,'-31'5'3183,"27"-4"-2403,-35 22 840,37-23-1625,1 1-1,0 0 1,-1 0 0,1 0 0,0 0 0,-1 0 0,1 0 0,0 0-1,0 1 1,0-1 0,0 0 0,0 1 0,0-1 0,0 0 0,1 1-1,-1-1 1,0 1 0,1 0 0,-1-1 0,1 1 0,0-1 0,-1 1 0,1 2-1,0-3-9,1-1 0,-1 1 0,1 0 0,-1-1 0,0 1 0,1-1 0,-1 1 0,1-1 0,0 1 0,-1-1 0,1 0 0,-1 1 0,1-1 0,0 0 0,-1 1 0,1-1 0,0 0 0,-1 0 0,1 0 0,0 1 0,-1-1 0,1 0 0,0 0 0,-1 0 0,2 0 0,21-1-500,-16 1 364,-7 0 148,0 0 0,0 0 0,0 0 0,0 0-1,0 0 1,0 0 0,0 0 0,0 0 0,0 0 0,0 0 0,0 0 0,0 0-1,0-1 1,0 1 0,0 0 0,0 0 0,0 0 0,1 0 0,-1 0 0,0 0-1,0 0 1,0 0 0,0 0 0,0 0 0,0 0 0,0 0 0,0 0-1,0 0 1,0 0 0,0 0 0,0 0 0,0-1 0,0 1 0,0 0 0,0 0-1,0 0 1,0 0 0,0 0 0,0 0 0,0 0 0,0 0 0,0 0 0,-1 0-1,1 0 1,0 0 0,0 0 0,0 0 0,0 0 0,0 0 0,0 0-1,0 0 1,0-1 0,0 1 0,0 0 0,0 0 0,0 0 0,0 0 0,0 0-1,0 0 1,0 0 0,0 0 0,0 0 0,0 0 0,-1 0 0,1 0 0,0 0-1,0 0 1,0 0 0,-8-1-128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34 130 11186,'-2'-1'193,"0"1"0,1 0-1,-1-1 1,1 1 0,-1 0-1,0 0 1,1 0 0,-1 0-1,0 0 1,1 0 0,-1 0-1,0 1 1,1-1 0,-3 1-1,-2 0 699,17-5-551,-7 2-316,21 0 2153,-26 2-2131,1-1 0,0 1 0,0 0 0,-1-1 1,1 1-1,0 0 0,0-1 0,0 1 0,0 0 0,-1-1 0,1 1 1,0 0-1,0-1 0,0 1 0,0 0 0,0-1 0,0 1 1,0 0-1,0-1 0,0 1 0,0-1 0,0 1 0,0 0 0,0-1 1,0 1-1,0 0 0,0-1 0,0 1 0,1 0 0,-1-1 1,0 0-1,1-14 280,-2 15-316,-29-25 928,29 24-935,-1-1 3,2 3-7,0 0 0,1-1-85,0 0 1,0-1-1,-1 1 1,1 0-1,0 0 1,-1 0-1,1-1 1,0 1-1,-1 0 0,1-1 1,0 1-1,-1-1 1,1 1-1,0-1 1,0 0-1,0-1 45,0 0-1,0-1 0,0 1 0,0 0 1,0 0-1,-1-1 0,1 1 1,-1 0-1,1-1 0,-1-4 0,0 4-4,2-27-310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10186,'4'3'578,"0"0"1,-1 0-1,1 0 0,-1 1 0,1 0 0,4 7 0,7 6-313,84 74 980,-53-51-701,54 61 1,19 46-185,89 98-56,-1-45 195,62 66-26,70 68-122,-243-242-165,102 121 0,-165-176-126,75 61 0,48 18 15,-63-48-50,-30-16-14,-3 3 0,54 63 1,10 9-13,-62-73-53,89 61 0,9 7-250,-132-98 242,-1 2 1,-1 1 0,33 42 0,7 24 65,51 66-29,-87-121 29,3-2 0,39 35 1,-13-17-11,-2 3 0,-3 3 1,87 123-1,-127-164-4,1-2 1,0 0-1,2-1 1,19 15-1,18 18-14,-54-49 18,0 0 1,0 0-1,1 1 0,-1-1 1,0 0-1,0 0 1,0 0-1,0 0 0,0 0 1,0 0-1,1 1 0,-1-1 1,0 0-1,0 0 0,0 0 1,0 0-1,0 0 0,0 1 1,0-1-1,0 0 1,0 0-1,0 0 0,0 1 1,0-1-1,0 0 0,0 0 1,0 0-1,0 0 0,0 1 1,0-1-1,0 0 1,0 0-1,0 0 0,0 1 1,0-1-1,0 0 0,0 0 1,0 0-1,-8 3-301,-12-5 15,19 2 307,-17-2-149,-2-3-16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2:5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 8618,'-11'-4'553,"0"-1"-1,0 0 1,0 0 0,1-1 0,-1-1 0,1 0-1,-9-8 1,19 14-521,-1 1 0,1 0 0,-1 0 0,1-1 0,0 1 0,-1 0 0,1-1 0,0 1 0,-1-1 0,1 1 0,0-1 0,0 1 0,-1 0 0,1-1 0,0 1 0,0-1 0,0 1 0,0-1 0,0 1 0,0-1 0,0 1 0,-1-1 0,2 0 0,8 0 416,18 10-1,-4 4-216,-1 0 0,0 2 0,20 18 0,57 58 358,-43-38-297,337 272 549,19-22-682,74 57 185,-214-170-89,11-18-160,-207-127-93,58 40 16,-4 6 0,155 141 1,-238-193-7,82 53 1,59 19 9,-95-58-19,-27-12 2,-3 3-1,-1 3 0,66 65 1,-18-18 11,147 96 0,-127-98-11,101 70-173,84 62-159,-208-144-99,175 99 0,-152-108-67,208 150 0,203 149 105,-9 1 296,-468-324 211,56 45 965,-120-92-1100,0 0 0,1 0 0,-1 1-1,0-1 1,1 0 0,-1 0 0,0 1-1,1-1 1,-1 0 0,0 0 0,1 1-1,-1-1 1,0 0 0,0 1 0,1-1-1,-1 0 1,0 1 0,0-1 0,0 0 0,0 1-1,0-1 1,1 1 0,-1-1 0,0 0-1,0 1 1,0-1 0,0 1 0,0-1-1,0 0 1,0 1 0,0-1 0,0 1-1,-1-1 1,1 0 0,0 1 0,0-1 0,0 0-1,0 1 1,0-1 0,-1 0 0,1 1-1,0-1 1,-1 1 0,-16 4-1163,7-5 745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3404 11995,'1'2'197,"0"1"0,0-1 0,0 0 0,0 1 0,0-1 0,0 0 0,-1 1 0,1-1 0,-1 1 0,1 3 0,-1-5-151,0 1-1,0-1 0,0 1 1,0-1-1,0 0 0,0 1 1,0-1-1,1 1 0,-1-1 1,0 0-1,1 0 0,0 1 1,-1-1-1,1 0 0,0 0 0,-1 1 1,1-1-1,0 0 0,0 0 1,0 0-1,0 0 0,0 0 1,0 0-1,0-1 0,0 1 1,0 0-1,1 0 0,-1-1 1,0 1-1,0-1 0,1 1 1,-1-1-1,0 1 0,3-1 1,9 1 197,0-1 1,1-1-1,-1 0 1,0-1-1,0-1 1,16-4-1,-11 2 123,37-4 0,-48 9-336,-1 0 1,1 0 0,-1 0-1,1 1 1,0 0-1,-1 0 1,0 1-1,1 0 1,8 3 0,-4 0-3,1-1 1,-1-1-1,1 0 1,0 0 0,0-2-1,0 1 1,21-1 0,87-12 269,-61 4-173,331-45 229,-274 29-332,151-51 1,-253 69-20,157-48 38,-138 46-33,0 0 1,0 2 0,44-1-1,-61 5-9,328-14 18,-234 5-1,204-26 70,-239 22-73,-9 1-8,2 4 0,110-4 0,-93 13 0,-1-4 0,97-16 1,344-48 14,-326 45-39,-198 23 19,397-31 33,-300 31-31,190-26 0,232-53-15,-449 68 13,119-38 1,60-41 3,30-29-4,-76 21-39,-38 16 46,203-55 0,374-145 1,-674 253-7,302-149-9,-63 28 22,-146 74-8,-3-7 0,281-196 0,-154 99 6,-7 3 2,-99 42-9,174-117 4,-217 167 42,-31 17 70,174-82 1,-269 146-118,-1-1-1,0 0 1,0 0 0,0-1 0,-1-1 0,0 1 0,0-2 0,0 1 0,-1-1-1,14-18 1,-9 14-385,-12 11 338,0 0 1,1 0 0,-1 1 0,0-1 0,0 0 0,0 0-1,0 0 1,0 0 0,-1-1 0,1 1 0,0 0-1,0 0 1,0-2 0,4-15-113,0-4-38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36 17876,'0'-1'72,"0"0"0,0 0 0,0 0 0,0 0 0,-1 0 0,1 0 0,0 0 0,-1 0 0,1 0 0,-1 0 0,1 0 0,-1 0 0,1 0 0,-1 0 0,0 0 0,0 1 0,1-1 0,-1 0 0,0 0 0,0 1 0,-1-2 0,-1 0-1,0 1 0,0-1 0,-1 1-1,1 0 1,0 0 0,-7-2 0,-3 1 144,0 1-1,-24 0 1,15 3-115,0 1 0,0 0 0,0 2 0,0 0 0,1 2 0,0 0 0,0 1 0,1 2 0,0 0 0,-35 24 0,31-17-96,1 1 0,1 0 0,1 2 0,0 1 0,2 1 0,0 0 1,-29 48-1,41-59 2,1 1 0,1 0 0,-1 0-1,2 1 1,0 0 0,0 0 0,1 0 0,-2 26 0,4-32-3,1-1-1,1 1 1,-1 0-1,1 0 1,0 0-1,0-1 0,1 1 1,0 0-1,0-1 1,1 0-1,0 1 1,0-1-1,0 0 1,1 0-1,-1-1 1,1 1-1,1-1 0,-1 0 1,8 6-1,-2-3 3,0-1-1,0-1 0,1 1 0,0-2 1,0 1-1,1-2 0,0 1 0,0-2 1,0 1-1,18 1 0,-16-3 50,0 0 0,0-1-1,0-1 1,0 0 0,0-1 0,0-1-1,0 0 1,0-1 0,13-4-1,-23 6 2,0-1-1,-1 0 0,1 1 0,-1-1 1,1 0-1,-1-1 0,0 1 0,0-1 1,0 1-1,0-1 0,0 0 0,3-4 1,-5 6-29,-1-1 0,1 1 1,-1 0-1,1 0 1,-1 0-1,1 0 0,-1-1 1,0 1-1,0 0 0,1 0 1,-1-1-1,0 1 0,0 0 1,0-1-1,0 1 0,-1 0 1,1 0-1,0-1 0,0 1 1,-1 0-1,1 0 0,-1 0 1,1-1-1,-1 1 1,0 0-1,1 0 0,-1 0 1,0 0-1,0 0 0,1 0 1,-1 0-1,0 0 0,0 1 1,0-1-1,0 0 0,0 0 1,-1 1-1,1-1 0,0 1 1,-2-1-1,-5-4 37,0 2 0,-1-1 0,0 1 0,0 1 0,0 0-1,0 0 1,0 0 0,0 1 0,0 1 0,-1 0 0,1 0 0,-10 1 0,6 4-64,13-5 0,0 0 1,0 0-1,0 0 0,0 0 0,0 1 0,0-1 1,0 0-1,0 0 0,0 0 0,0 0 1,0 0-1,0 1 0,0-1 0,0 0 0,0 0 1,0 0-1,0 0 0,0 0 0,0 0 0,0 1 1,0-1-1,0 0 0,0 0 0,0 0 1,0 0-1,0 0 0,1 0 0,-1 1 0,0-1 1,0 0-1,0 0 0,0 0 0,0 0 1,0 0-1,0 0 0,1 0 0,-1 0 0,0 0 1,0 0-1,0 0 0,0 0 0,0 0 0,1 0 1,1 2-9,1-1 0,0-1 0,0 1 0,0 0 1,0-1-1,0 0 0,4 1 0,33-4-53,1-1 0,78-19-1,-73 12 53,77-7-1,-122 18 11,0 0 0,0-1 0,0 1 0,-1 0-1,1 0 1,0 0 0,0 0 0,0 1 0,0-1-1,0 0 1,-1 0 0,1 0 0,0 1 0,0-1 0,0 0-1,-1 1 1,1-1 0,0 1 0,0-1 0,0 1-1,-1 0 1,1-1 0,-1 1 0,0-1 0,0 1 0,0 0 0,0-1 0,0 1 0,0-1-1,0 1 1,0-1 0,0 1 0,0-1 0,0 1 0,0 0 0,0-1 0,-1 1 0,1-1-1,0 1 1,0-1 0,-1 1 0,1-1 0,-1 1 0,-24 28 6,25-29-6,-28 26-30,-40 47 0,67-71-15,0-1 0,0 0 1,0 1-1,0-1 0,0 1 0,0-1 0,1 1 0,-1 0 0,0-1 0,0 4 0,1-5 15,0 1-1,0-1 0,0 0 0,0 0 0,0 1 0,0-1 0,1 0 1,-1 1-1,0-1 0,0 0 0,0 0 0,0 1 0,0-1 1,0 0-1,1 0 0,-1 1 0,0-1 0,0 0 0,0 0 0,1 1 1,-1-1-1,0 0 0,0 0 0,1 0 0,-1 0 0,0 0 0,0 1 1,1-1-1,-1 0 0,0 0 0,1 0 0,-1 0 0,0 0 1,1 0-1,-1 0 0,5 0-121,-1 0 1,0-1-1,1 1 1,-1-1-1,0 0 1,0-1-1,5-1 1,32-12-319,6-3-169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18572,'-16'15'571,"1"1"0,0 0-1,1 1 1,-19 30 0,-35 79 462,57-106-962,2 1-1,0 0 0,1 1 0,2-1 0,0 1 1,1 1-1,-2 22 0,7-43-67,0 1 0,0-1 0,0 1 0,0-1 0,0 1 1,1-1-1,-1 1 0,1-1 0,-1 1 0,1-1 0,0 0 0,0 0 0,0 1 0,0-1 1,1 0-1,-1 0 0,0 0 0,3 3 0,-2-4 7,0 0-1,0 1 1,0-1 0,1 0 0,-1 0-1,0 0 1,0-1 0,1 1-1,-1 0 1,0-1 0,1 0 0,-1 1-1,0-1 1,1 0 0,-1 0-1,1 0 1,-1-1 0,0 1 0,3-1-1,13-4 78,0-1-1,-1-1 1,0 0-1,-1-1 0,1-1 1,22-17-1,-11 9 31,6-4-265,-1-1 0,-1-2 0,-1-1 0,38-39 0,-67 62 110,1-1 1,-1 0-1,0 0 1,0 0-1,0 0 1,0 0 0,-1 0-1,1 0 1,-1-1-1,0 1 1,0-1-1,0 1 1,0-4 0,-3-15-306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15083,'7'20'1761,"1"-2"-1137,2 0-904,2 1 1656,4-5-1080,-1 1-64,13-7-320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17444,'-12'12'985,"0"-1"1,-1 0 0,0-1 0,-1-1-1,0 0 1,-24 11 0,38-20-982,0 0 0,0 0 0,0 0 0,0 0 0,0 1 0,0-1 0,0 0 0,0 0 0,0 0 0,0 0 0,0 0 0,0 0 0,1 0 0,-1 0 0,0 0 0,0 0 0,0 0 0,0 0 0,0 0 0,0 0 0,0 1 0,0-1 0,0 0 0,0 0 0,0 0 0,0 0 0,0 0 0,0 0 0,0 0 0,0 0 0,0 0 0,0 0 0,0 0 0,0 0 0,0 1 1,0-1-1,0 0 0,0 0 0,0 0 0,-1 0 0,1 0 0,0 0 0,0 0 0,0 0 0,0 0 0,0 0 0,0 0 0,0 0 0,0 0 0,0 0 0,0 0 0,0 0 0,0 0 0,0 1 0,0-1 0,0 0 0,-1 0 0,1 0 0,0 0 0,0 0 0,0 0 0,0 0 0,0 0 0,0 0 0,0 0 0,0 0 0,0 0 0,10 1 53,26 1-258,-21-2 107,-6 1-43,0 0 0,0 1 0,0 0 0,0 1 0,0-1 0,0 2 0,11 4 0,-19-7 127,1 0 0,0 0 0,0 0 1,-1 0-1,1 0 0,0 0 0,-1 0 1,1 1-1,-1-1 0,0 1 0,1-1 1,-1 1-1,0-1 0,0 1 0,0 0 0,0-1 1,0 1-1,0 0 0,0 0 0,-1 0 1,1 0-1,-1-1 0,1 1 0,-1 0 1,0 0-1,0 0 0,0 0 0,0 0 0,0 0 1,0 0-1,0 0 0,-1 0 0,1 0 1,-1 0-1,1 0 0,-1 0 0,0 0 1,0-1-1,0 1 0,-2 2 0,0 1 98,-1 0 0,0 0-1,0-1 1,0 1-1,0-1 1,-1 0 0,1-1-1,-1 1 1,0-1 0,-9 4-1,11-5-120,0 0-1,-1-1 1,1 0-1,0 0 1,-1 0 0,1 0-1,-1 0 1,0-1-1,1 1 1,-1-1-1,1 0 1,-1 0-1,0 0 1,1-1-1,-1 0 1,1 1-1,-1-1 1,-6-3-1,7 3-227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16115,'24'-123'3044,"-23"121"-2934,-1 0 1,1 0 0,-1 1 0,1-1-1,-1 0 1,1 1 0,0-1-1,0 0 1,0 1 0,1-2 0,-2 2-85,0 1 1,1 0-1,-1 0 1,0 0-1,0 0 1,0 0-1,1 0 1,-1 0-1,0-1 1,0 1-1,1 0 1,-1 0-1,0 0 1,0 0 0,1 0-1,-1 0 1,0 0-1,0 0 1,1 0-1,-1 0 1,0 0-1,0 0 1,1 0-1,-1 1 1,0-1-1,0 0 1,1 0-1,-1 0 1,0 0-1,0 0 1,0 0 0,1 1-1,-1-1 1,0 0-1,0 0 1,0 0-1,0 1 1,1-1-1,-1 0 1,3 5 105,-1-1 0,0 1-1,0-1 1,0 1 0,0 0 0,1 6 0,27 122-52,18 181 0,-44-288-134,4 40-786,0 100 0,-8-159 771,0 0-1,-1 0 1,1 0-1,-1-1 1,0 1-1,-1 0 1,0 0-1,0-1 1,0 1-1,-7 11 1,-9 7-470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17468,'1'15'262,"1"-1"0,0 0 0,2 1 0,-1-1 1,2-1-1,0 1 0,0 0 0,2-1 0,-1 0 1,2-1-1,-1 1 0,2-2 0,0 1 0,0-1 0,1 0 1,0-1-1,1 0 0,0-1 0,21 14 0,-22-17-150,0 0-1,1-1 1,0 0-1,0 0 0,0-1 1,1-1-1,-1 0 1,1 0-1,0-1 0,21 0 1,-23-2-65,0-1-1,0 0 1,0 0 0,0-1-1,0-1 1,0 1 0,0-2-1,0 1 1,-1-1 0,0-1 0,0 0-1,0 0 1,14-11 0,-2-3 38,0-1 0,-1-1 1,-1-1-1,-1 0 1,0-1-1,22-42 0,-15 18-646,-2-2-1,29-85 1,-42 102 189,9-58 0,-15 47-111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 16019,'9'-21'1840,"-3"15"-985,-3 14 286,-4 7-864,-1-1-1,0 1 1,-1-1-1,-1 0 1,0 0 0,-1 0-1,-7 13 1,-4 14-90,-68 180 144,26-72-328,54-138-48,0-1 1,0 0-1,2 1 1,-4 20-1,8-29-47,2-9-20,35-61-533,44-108 0,-57 118 427,68-171-85,-107 270 390,2 1 0,2 1 0,2-1-1,1 1 1,3 0 0,1 1 0,9 83 0,-4-109-100,0-1 1,2 0-1,0 0 1,1 0 0,0-1-1,2 0 1,0 0-1,14 20 1,-21-32-92,-5-6 49,-14-11 50,-21-23 133,30 26-49,0 0 0,0-1 0,2-1 1,-1 1-1,1-1 0,-8-20 0,14 27-53,-1 0-1,0-1 1,1 1 0,0-1 0,0 1-1,1-1 1,-1 1 0,1-1-1,1 1 1,-1-1 0,1 1-1,0 0 1,0-1 0,0 1 0,1 0-1,-1-1 1,2 1 0,-1 0-1,4-6 1,1 1 2,1 0 0,-1 0 0,2 1 0,0 0 0,0 1 0,0 0 1,1 0-1,0 1 0,1 0 0,16-7 0,-10 6-11,0 0 0,0 2-1,1 0 1,0 1 0,0 1 0,26-3 0,-38 6-16,0 1 0,-1-1 0,1 1 0,0 1 0,-1-1 0,1 1 0,-1 0 0,1 0 0,-1 1 1,1-1-1,-1 1 0,0 1 0,6 2 0,-7-2-1,0 0-1,0 0 1,0 1 0,-1 0 0,0-1 0,1 1-1,-1 1 1,0-1 0,-1 0 0,1 1 0,-1-1-1,0 1 1,0 0 0,2 8 0,1 11 1,-4-19 4,0 1 0,1 0 0,-1-1-1,5 11 1,-5-15-3,-1-1 0,1 1 0,-1-1 0,0 1 1,1-1-1,-1 1 0,1-1 0,-1 0 0,1 1 0,0-1 0,-1 0 0,1 1 0,-1-1 0,1 0 1,0 0-1,-1 1 0,1-1 0,-1 0 0,1 0 0,0 0 0,-1 0 0,1 0 0,0 0 0,-1 0 0,1 0 1,0 0-1,-1 0 0,1 0 0,0 0 0,-1-1 0,1 1 0,-1 0 0,1 0 0,0-1 0,-1 1 0,1 0 1,-1-1-1,1 1 0,-1-1 0,1 1 0,-1-1 0,1 1 0,0-1 0,23-25 69,-21 23-59,24-37 78,-22 32-73,0 0 0,0 0 0,1 0 0,0 1 0,1 0 0,13-12 0,-20 19-21,1-1 1,-1 1-1,0 0 0,0 0 0,1 0 0,-1 0 1,0-1-1,1 1 0,-1 0 0,0 0 0,0 0 1,1 0-1,-1 0 0,0 0 0,1 0 0,-1 0 1,0 0-1,1 0 0,-1 0 0,0 0 0,1 0 1,-1 0-1,0 0 0,0 0 0,1 0 0,-1 0 1,0 0-1,1 0 0,-1 1 0,0-1 0,0 0 1,1 0-1,-1 0 0,0 1 0,1-1 0,4 14-413,-5 25-860,0-32 881,1 19-444,4-24 305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 12923,'-10'35'946,"2"1"1,1 1 0,-2 55-1,8-77-824,2-1-1,0 1 1,0-1-1,1 1 1,1-1-1,1 0 0,0 0 1,1 0-1,0 0 1,1-1-1,14 24 1,-11-23-71,-3-6-67,0 0 1,-1 0-1,-1 1 1,1 0-1,5 18 1,-9-25 17,-1 0 1,0 0 0,1 0 0,-1 0-1,0 0 1,0 0 0,0 0-1,-1 0 1,1 0 0,0 0 0,-1 0-1,1 0 1,-1 0 0,0 0-1,0 0 1,0 0 0,0-1 0,0 1-1,0 0 1,0 0 0,0-1 0,-1 1-1,1-1 1,-1 1 0,1-1-1,-1 0 1,1 1 0,-1-1 0,0 0-1,0 0 1,0 0 0,0-1-1,1 1 1,-4 1 0,4-2 20,0 1-1,0-1 1,0 1 0,0-1 0,-1 0-1,1 1 1,0-1 0,0 0 0,0 0 0,0 0-1,-1 0 1,1 0 0,0 0 0,0 0-1,0 0 1,-1-1 0,1 1 0,0 0-1,0-1 1,0 1 0,0-1 0,-2 0 0,1 0 6,1-1 1,0 1 0,-1-1 0,1 1-1,0-1 1,0 1 0,0-1 0,0 0 0,0 0-1,0 1 1,1-1 0,-2-4 0,0-3 69,1-1 0,-1 1 0,2-1 1,0-17-1,3-5 35,1 0 1,1 1 0,2-1-1,16-47 1,-7 37-114,2 0 0,38-65 0,-51 99-21,-3 4 2,0 0 1,0 0-1,0 0 0,1 0 0,0 1 0,0-1 1,0 1-1,0-1 0,0 1 0,1 0 0,7-5 1,-11 9-2,1-1 0,-1 0 0,0 0 0,1 0 0,-1 1 0,1-1 0,-1 0 0,0 0 0,1 1 0,-1-1-1,0 0 1,1 1 0,-1-1 0,0 0 0,0 1 0,1-1 0,-1 0 0,0 1 0,0-1 0,0 1 0,0-1 0,1 1 0,-1-1 0,0 0 0,0 1 0,0-1 0,0 1 0,0-1 0,0 1 0,0-1 0,0 1 0,0-1 0,0 0 0,-1 1 0,1-1 0,0 1 0,-1 18 13,-4 5 13,-2 24 19,7-45-42,0 0-1,0 0 0,0 1 1,0-1-1,1 0 1,-1 0-1,1 1 0,0-1 1,0 0-1,0 0 0,2 4 1,-2-6-13,-1 0 0,1 0 0,0 0 0,0 0 0,0 0 0,0 0 0,1 0-1,-1 0 1,0-1 0,0 1 0,0 0 0,1-1 0,-1 1 0,0-1 0,1 1 0,-1-1 0,0 0 0,1 1 0,-1-1 0,0 0 0,1 0 0,-1 0 0,1 0 0,-1 0 0,0-1 0,1 1 0,-1 0 0,3-1 0,3-1-158,-1-1 1,1 1-1,-1-1 0,9-6 1,-3 2-77,-1-1 1,0 0-1,0-1 0,-1 0 1,0-1-1,-1 0 1,0-1-1,-1 0 1,13-21-1,0-11-394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15683,'-8'20'438,"1"0"0,1 1 0,1-1 0,0 1-1,2 0 1,0 0 0,2 1 0,0-1 0,3 26 0,-1-44-434,-1 0 1,1 0-1,-1 0 1,1 0-1,0 0 1,0 0-1,0 0 1,0-1-1,1 1 1,-1 0 0,1-1-1,-1 1 1,1-1-1,0 1 1,0-1-1,0 0 1,0 0-1,1 0 1,-1 0-1,1 0 1,-1-1-1,1 1 1,-1-1-1,1 1 1,0-1 0,0 0-1,4 1 1,2-1-108,1 0 1,-1 0-1,0-1 0,1 0 1,-1-1-1,0 0 1,16-4-1,-18 4 45,-1-1-41,0 1 0,0 0 0,0 0 0,8 1 1,-13 0 98,-1 0 0,1 0 1,0 0-1,0 0 0,-1 0 1,1 0-1,0 0 0,-1 0 1,1 0-1,0 1 0,-1-1 1,1 0-1,0 1 0,-1-1 1,1 0-1,0 1 0,-1-1 1,1 1-1,-1-1 0,1 1 1,-1-1-1,1 1 0,-1-1 1,1 1-1,-1-1 0,1 1 1,-1 0-1,0-1 0,1 1 1,-1 0-1,0-1 0,0 1 1,0 0-1,1-1 0,-1 1 1,0 0-1,0 0 0,0-1 1,0 1-1,0 0 0,0-1 1,0 1-1,-1 0 0,1 1 1,-1 3 124,-1 1 0,0 0 0,0 0 0,-1 0 0,0-1 0,0 1 0,0-1 0,-4 5 0,-36 40 1130,28-33-759,9-10-296,-27 26 718,32-31-900,-1-1 0,0 0 0,0 1 0,0-1 0,0 0 1,0 0-1,0 0 0,0 0 0,0 0 0,0-1 0,0 1 0,0 0 0,-1-1 1,1 0-1,0 0 0,-4 1 0,4-2-64,1 1 1,0-1-1,0 1 1,0-1-1,0 0 1,0 1-1,0-1 1,0 0-1,0 0 1,0 0 0,1 0-1,-1 0 1,0 0-1,0 0 1,1 0-1,-1 0 1,0 0-1,1 0 1,-1 0-1,1 0 1,0 0-1,-1-1 1,1 1-1,0 0 1,0 0-1,0 0 1,0-1-1,0 1 1,0 0-1,0 0 1,0-2-1,0-4-93,1 0 0,0 0 0,0 0 0,3-9 0,7-14-447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58 401 18508,'-9'7'649,"2"0"-1,-1 0 1,-10 14-1,17-19-591,-1 0 0,0 1-1,1-1 1,-1 1 0,1-1-1,0 1 1,0 0 0,0-1-1,0 1 1,0 0-1,1 0 1,-1 0 0,1 0-1,0-1 1,-1 1 0,1 0-1,1 5 1,-1-7-50,1 0-1,-1 0 1,1 0 0,-1 0-1,1 0 1,-1 0 0,1 0-1,-1 0 1,1 0 0,0 0-1,0 0 1,-1 0 0,1-1-1,0 1 1,0 0 0,0-1-1,0 1 1,0 0-1,0-1 1,0 1 0,0-1-1,0 0 1,0 1 0,0-1-1,0 0 1,1 0 0,-1 1-1,0-1 1,0 0 0,0 0-1,0 0 1,0 0 0,0-1-1,1 1 1,-1 0 0,0 0-1,2-1 1,3-1 1,-1 1 1,1-1-1,0-1 0,-1 1 0,9-5 1,-4 0 29,1-1 1,-1 0-1,-1 0 0,12-12 1,-18 16-21,0 1 1,0-1-1,0 0 1,0 0-1,0 0 1,-1 0-1,0 0 1,0-1-1,0 1 1,0-1-1,-1 1 1,1-1-1,0-9 1,-3 11 18,-3 7-31,-1 9-23,5-12 14,0 1-1,0-1 0,0 0 1,0 0-1,1 1 0,-1-1 1,0 0-1,1 0 0,-1 0 1,1 0-1,-1 0 1,1 1-1,0-1 0,-1 0 1,1 0-1,0 0 0,0-1 1,0 1-1,0 0 0,0 0 1,0 0-1,2 1 1,-1-1 0,0-1 1,0 1-1,1 0 1,-1-1-1,1 1 1,-1-1-1,0 0 1,1 0 0,-1 0-1,1 0 1,2 0-1,3-2 9,0 1 0,0-1 0,0 0 0,-1-1-1,1 0 1,8-4 0,1-4 42,-1 0 0,-1 0 0,1-1 0,-2-1 0,0-1 0,0 0 0,-1-1 0,20-31 0,-18 23 60,-1-2 0,-1 0 0,-1-1-1,-1 0 1,10-42 0,-19 61-78,0 0 1,-1 0-1,0 1 0,0-1 1,-1 0-1,0-8 0,0 15-29,0 0-1,0-1 1,0 1 0,0 0-1,0 0 1,0 0 0,0-1-1,0 1 1,0 0 0,0 0-1,0 0 1,0 0 0,0-1-1,0 1 1,0 0 0,0 0-1,0 0 1,-1 0 0,1-1-1,0 1 1,0 0 0,0 0-1,0 0 1,0 0 0,0 0-1,0-1 1,-1 1 0,1 0-1,0 0 1,0 0 0,0 0-1,0 0 1,-1 0 0,1 0-1,0 0 1,0 0 0,0 0-1,0 0 1,-1 0 0,1 0-1,0 0 1,0 0 0,0 0-1,-1 0 1,1 0 0,0 0-1,0 0 1,0 0 0,0 0-1,-1 0 1,1 0 0,0 0-1,0 0 1,-8 8-1,1 6-2,1 0-1,0 1 1,1 0-1,0 0 1,-2 17-1,-9 82-19,13-86 20,2 1-1,4 50 1,-2-70-7,0-1 0,0 0 0,1 0 1,0 0-1,0 0 0,1 0 0,0-1 0,1 1 0,0-1 0,0 0 0,0 0 0,1 0 1,0-1-1,9 10 0,-14-15 3,1-1 0,0 1 0,0 0 0,-1 0 1,1 0-1,0 0 0,0-1 0,0 1 0,0 0 0,0-1 1,0 1-1,0-1 0,0 1 0,1-1 0,-1 0 0,0 1 1,0-1-1,0 0 0,0 0 0,1 0 0,-1 1 0,0-2 1,0 1-1,0 0 0,1 0 0,1-1 0,-2 0 3,-1 0-1,1 0 1,0 0-1,-1 0 1,1 0-1,-1 0 1,1-1-1,-1 1 1,0 0-1,0 0 1,1-1-1,-1 1 1,0 0-1,0 0 1,0-1-1,0 1 1,0 0-1,0 0 0,-1-1 1,1 1-1,0 0 1,-1 0-1,1 0 1,-2-3-1,-10-29 2,-2-1 0,-18-31 0,-13-29 270,43 90-240,1 1-1,-1-1 1,1 1 0,0-1 0,1 0 0,-1 0 0,1 0 0,-1-5-1,1 8-23,0 0-1,1 0 0,-1 0 0,0 0 1,1 0-1,-1 0 0,0 0 0,1 1 0,-1-1 1,1 0-1,0 0 0,-1 0 0,1 0 1,0 1-1,-1-1 0,1 0 0,0 1 0,0-1 1,0 0-1,-1 1 0,1-1 0,0 1 1,0-1-1,0 1 0,0 0 0,0-1 0,0 1 1,0 0-1,0 0 0,0 0 0,0 0 1,0 0-1,0 0 0,0 0 0,1 0 1,6 0 58,-1 0 0,0 0 0,0-1 0,0 1 0,0-2 0,1 1 0,-1-1 0,-1 0 1,1 0-1,0-1 0,-1 0 0,1 0 0,6-6 0,15-11 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12955,'12'5'904,"6"1"-744,2-3-96,9 0 248,4-2-112,6-1-104,2 0-48,2 0-80,3-1-72,-4 1-200,-1 1-576,-2-1 728,1 0-96,3 0-96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12019,'28'16'992,"-5"-2"-704,2-1-144,0-1 376,7-5-144,5-6-184,5-4-104,6-10-488,1-2 392,-1-5-104,-3-2-8</inkml:trace>
  <inkml:trace contextRef="#ctx0" brushRef="#br0" timeOffset="1">749 1 11058,'23'3'1201,"1"-2"-857,-4 4-128,0-1 640,-1 2-328,-2-1-144,-1 4-136,0-1-16,-1 3-72,0-3-8,2-1-8,2-1-8,-1-2-40,5-4-88,-3-1-160,-4-3 152,0-8-24,-5 4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9546,'-6'9'463,"1"-1"1,1 1-1,-1 0 0,2 1 1,-6 17-1,8-21-323,0-1 1,1 1-1,0 0 1,0 0-1,0-1 0,1 1 1,0 0-1,0-1 1,0 1-1,1 0 1,3 8-1,-1-4-76,1 0 0,-1-1 0,2 0 0,-1 0 0,1 0 0,1-1 0,-1 0 0,1 0 0,1-1 0,0 0 0,0 0 0,0 0 0,0-1 0,1-1 0,0 1 0,1-1 0,-1-1 0,1 0 0,19 6 0,28 8 65,68 31 0,-105-39-110,0 0 1,-1 2-1,-1 0 0,0 1 0,0 1 0,26 27 0,-9 0 20,34 53 0,27 32 105,-83-112-101,1 0 0,1 0 0,0-1-1,0-1 1,34 20 0,215 89 257,10-20 38,-171-65-150,-67-23-106,-1 1 0,0 2 0,-2 2 0,0 1 1,-1 1-1,-1 2 0,41 36 0,-65-51-24,29 21 134,-35-26-166,1-1 1,0 0 0,0 0-1,0 0 1,0-1 0,0 1-1,0 0 1,0-1 0,1 0-1,-1 1 1,0-1 0,0 0-1,0 0 1,0 0 0,1 0-1,-1 0 1,0-1 0,2 0-1,3-1 114,-7 2-134,1-1 1,0 1-1,-1 0 1,1 0-1,0-1 0,0 1 1,-1 0-1,1 0 1,0 0-1,0 0 1,0 0-1,-1 0 1,1 0-1,0 0 0,0 0 1,-1 1-1,1-1 1,0 0-1,-1 0 1,1 1-1,0-1 0,-1 0 1,1 1-1,0-1 1,-1 1-1,1 0 1,9 3-5,-1-1-1,1 0 1,-1 0 0,17 1 0,18 6-1,239 78 10,185 54 9,-255-79-18,229 62 4,-372-108-5,0 3 1,-1 3-1,-1 3 0,113 61 1,356 214 15,-288-193-21,-175-80 6,-1 3 1,128 76-1,-150-76 2,104 48 0,62 6-16,36 15 9,32 12 22,-135-58-14,171 89 0,-100-21 1,-99-52-2,172 71 1,-159-88-5,461 185-1,-22 19-14,-203-105 19,7-21 0,-317-110-4,199 74 3,132 41 3,-240-94 9,216 65 21,-10 27-24,-284-94 40,-17-8 131,-56-32-166,0 0 1,-1 1-1,1-1 1,0 0 0,0 1-1,-1-1 1,1 0-1,0 0 1,0 1-1,-1-1 1,1 0-1,0 0 1,0 0 0,-1 0-1,1 0 1,0 0-1,0 0 1,0-1-1,1 1 1,-2-1-6,0 1 1,1 0-1,-1 0 1,0-1-1,1 1 1,-1-1-1,0 1 1,1 0-1,-1-1 1,0 1-1,0-1 1,1 1-1,-1 0 1,0-1-1,0 1 0,0-1 1,0 1-1,0-1 1,0 1-1,0-1 1,1 1-1,-1-1 1,-1 0-1,1 0-40,0-1 0,0 1 0,0-1 0,-1 1 0,1-1 0,-1 1-1,1 0 1,-1-1 0,0 1 0,1 0 0,-1-1 0,0 1 0,0 0 0,0 0-1,0 0 1,0 0 0,0 0 0,0 0 0,0 0 0,-3-1 0,-7-4-108,-3 0-79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16740,'0'0'28,"0"0"0,0 0 0,0-1 1,0 1-1,0 0 0,0 0 0,0 0 1,0 0-1,0-1 0,0 1 0,0 0 1,0 0-1,0 0 0,0-1 0,0 1 1,0 0-1,0 0 0,0 0 0,0 0 1,0-1-1,-1 1 0,1 0 1,0 0-1,0 0 0,0 0 0,0 0 1,0 0-1,0-1 0,-1 1 0,1 0 1,0 0-1,0 0 0,0 0 0,0 0 1,-1 0-1,1 0 0,0 0 0,0 0 1,0 0-1,0 0 0,-1 0 0,1 0 1,0 0-1,0 0 0,0 0 0,-1 0 1,1 0-1,0 0 0,0 0 1,0 0-1,-8 16 328,-7 37 322,-13 100 0,6 62 55,6 276 154,14-307-871,2-168 11,1-9-210,-1 1 1,0-1-1,-1 1 0,-2 14 0,3-21 156,-1 0-1,1 0 1,0 0 0,-1 0-1,1 0 1,-1 0 0,1 0-1,-1 0 1,1 0 0,-1 0-1,0 0 1,0 0 0,1 0-1,-1-1 1,0 1-1,0 0 1,0 0 0,0-1-1,0 1 1,0-1 0,0 1-1,0-1 1,0 1 0,0-1-1,0 0 1,0 1 0,0-1-1,0 0 1,0 0 0,0 0-1,0 0 1,-1 0 0,1 0-1,0 0 1,0 0 0,0 0-1,0-1 1,0 1 0,-2-1-1,-21-8-364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16067,'0'0'33,"0"0"0,0 0-1,0 0 1,0 0-1,0 0 1,0 0-1,0 0 1,1 0 0,-1 0-1,0 0 1,0 0-1,0 0 1,0 0-1,0 0 1,0 0 0,0 0-1,0 0 1,0 0-1,0 0 1,0 0-1,1 0 1,-1 0 0,0 0-1,0 0 1,0 0-1,0 0 1,0 0-1,0 0 1,0 0 0,0 0-1,0 0 1,0 0-1,0 0 1,0 0-1,0 0 1,1 0 0,-1 0-1,0 0 1,0 0-1,0 1 1,0-1-1,0 0 1,0 0-1,0 0 1,0 0 0,0 0-1,0 0 1,0 0-1,0 0 1,0 0-1,0 0 1,0 0 0,0 1-1,0-1 1,0 0-1,0 0 1,0 0-1,0 0 1,0 0 0,0 0-1,0 0 1,0 0-1,0 0 1,0 0-1,0 0 1,-1 12 796,-2 14 183,-31 300 2352,33-320-3317,1 1 39,0-1 0,-1 0 0,2 0-1,-1 0 1,2 9 0,-2-14-65,1 0 0,-1 0 0,0 0 0,1 0 0,-1-1-1,1 1 1,-1 0 0,1 0 0,-1 0 0,1 0 0,-1-1 0,1 1 0,0 0-1,0-1 1,-1 1 0,1 0 0,0-1 0,0 1 0,0-1 0,-1 1 0,1-1-1,0 0 1,0 1 0,0-1 0,0 0 0,0 1 0,0-1 0,0 0 0,0 0-1,0 0 1,0 0 0,0 0 0,0 0 0,0 0 0,0 0 0,0-1-1,0 1 1,0 0 0,0-1 0,1 1 0,4-3 63,1 0-1,0 0 1,-1 0-1,1-1 1,-1 0 0,0 0-1,0 0 1,9-10-1,41-48 350,-43 46-327,88-113 516,-84 104-929,-1-1 0,-1-1 0,17-41 0,-32 68 229,1-1 0,-1 0 0,1 0 0,-1 0 0,1 0 0,-1 0 0,0 0 0,0 0-1,1 0 1,-1 0 0,0 0 0,0 0 0,0 0 0,0 0 0,0 0 0,0 0-1,0 0 1,-1 0 0,1 0 0,0 0 0,-1 0 0,1 0 0,0 0 0,-1 0-1,0-2 1,-6 2-579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15915,'-4'12'401,"1"1"-1,0-1 0,1 1 1,0-1-1,0 21 0,5 65 670,-2-82-778,2 26 186,9 49 1,-10-80-404,0 0 0,1 0 0,0-1 0,1 1 0,0-1 1,1 0-1,0 0 0,1 0 0,13 17 0,-17-24-33,1-1-1,0 1 0,-1-1 1,1 1-1,0-1 0,1 0 0,-1 0 1,0 0-1,0-1 0,1 1 1,-1-1-1,1 0 0,0 0 1,-1 0-1,1 0 0,0-1 1,-1 0-1,1 1 0,0-1 1,-1 0-1,1-1 0,0 1 1,0-1-1,-1 0 0,1 0 1,-1 0-1,1 0 0,-1 0 0,4-3 1,4-1 91,0-1 1,0-1-1,-1 0 1,0-1-1,0 0 0,-1 0 1,14-16-1,2-7 70,-1-1 0,-2-1-1,-1-1 1,-2-1-1,29-72 1,46-198-1164,-75 235 609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 16460,'0'-1'37,"0"1"1,0 0 0,0 0 0,0 0 0,0 0 0,0-1 0,0 1 0,0 0 0,0 0 0,0 0 0,0 0 0,0 0 0,-1-1-1,1 1 1,0 0 0,0 0 0,0 0 0,0 0 0,0-1 0,0 1 0,0 0 0,0 0 0,0 0 0,-1 0 0,1 0 0,0 0-1,0 0 1,0 0 0,0-1 0,0 1 0,-1 0 0,1 0 0,0 0 0,0 0 0,0 0 0,0 0 0,-1 0 0,1 0 0,0 0 0,0 0-1,0 0 1,0 0 0,-1 0 0,1 0 0,-8 7 581,-8 16-23,-14 41-2,2 0-1,-29 101 1,32-89-369,18-57-172,-1 4 42,1-1-1,1 1 1,-6 39-1,13-53-55,2-8-23,7-12-16,7-19-29,21-49 0,-14 26 12,89-217 245,-92 216 5,-12 34-49,-9 20-180,0 0 0,0 0 0,0 0 0,0 1 1,0-1-1,0 0 0,0 0 0,0 0 0,0 0 0,0 0 0,0 0 1,0 0-1,0 0 0,0 0 0,0 0 0,0 0 0,0 0 0,1 0 1,-1 0-1,0 0 0,0 0 0,0 0 0,0 0 0,0 0 0,0 0 1,0 0-1,0 0 0,0 0 0,0 0 0,0 0 0,0 0 1,0 0-1,1 0 0,-1 0 0,0 0 0,0 0 0,0 0 0,0 0 1,0 0-1,0 0 0,0 0 0,0 0 0,0 0 0,0 0 0,0 0 1,0 0-1,0 0 0,0 0 0,0 0 0,0 0 0,1 0 0,-6 32 315,4-22-302,-22 142 181,-4 235 0,25-409-130,-1 0 0,-1 0 0,-1 1-1,-1-1 1,-9-23 0,4 13 69,-4-6 61,10 26-74,1 0 0,-5-20 0,9 32-121,0 0 1,0 0-1,0-1 0,0 1 1,0 0-1,0 0 0,0 0 1,0-1-1,0 1 0,0 0 1,0 0-1,0 0 0,0 0 1,0-1-1,0 1 0,0 0 0,1 0 1,-1 0-1,0 0 0,0 0 1,0-1-1,0 1 0,0 0 1,0 0-1,1 0 0,-1 0 1,0 0-1,0 0 0,0 0 1,0 0-1,1 0 0,-1 0 1,0-1-1,0 1 0,0 0 1,1 0-1,-1 0 0,0 0 1,0 0-1,0 0 0,1 0 1,-1 0-1,0 1 0,0-1 1,0 0-1,0 0 0,1 0 1,-1 0-1,0 0 0,12 4 28,-11-4-23,8 2-108,0 0-1,0 0 0,0-1 1,1 0-1,-1-1 0,0 0 0,0-1 1,0 0-1,0 0 0,0-1 1,9-2-1,7-4-822,0 0 0,38-20 0,42-30-564,-57 28 502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38 17924,'0'-2'211,"1"0"-1,-1 0 1,0 1 0,0-1 0,0 0 0,0 0 0,0 1-1,0-1 1,0 0 0,-1 0 0,1 1 0,-1-1 0,1 0-1,-2-1 1,1 2-138,1 0 0,-1 0 0,0 1 0,0-1 1,0 0-1,0 1 0,1-1 0,-1 0 0,0 1 0,0 0 0,0-1 0,0 1 0,0-1 0,0 1 0,0 0 0,-1 0 1,1 0-1,0-1 0,0 1 0,0 0 0,0 0 0,0 1 0,0-1 0,0 0 0,-2 1 0,-4 1 45,0 0 0,0 0 1,1 1-1,-1 0 0,1 0 0,-1 1 0,1-1 0,0 2 0,1-1 0,-1 0 0,-7 9 1,-4 5-95,1 0 1,-15 22-1,17-21-25,-19 38 0,29-48-9,0 0 1,0 1 0,1-1-1,0 0 1,0 1 0,-1 19-1,3-28 7,1 0-1,0 0 0,0 0 0,0 0 1,0 0-1,0-1 0,0 1 1,0 0-1,0 0 0,0 0 1,1 0-1,-1 0 0,0 0 1,0 0-1,1-1 0,-1 1 0,1 0 1,-1 0-1,1 0 0,-1-1 1,1 1-1,-1 0 0,1-1 1,0 1-1,0 1 0,1-2-1,-1 0-1,0 0 1,0 0-1,0 0 1,0 1-1,0-2 1,1 1-1,-1 0 1,0 0-1,0 0 1,0 0-1,0-1 1,0 1-1,0 0 1,1-1-1,-1 1 1,1-2-1,4-2-13,1 0 1,-1 0-1,1-1 0,-1 0 0,5-6 0,9-12 16,-2 0-1,0-1 0,-2 0 1,-1-2-1,-1 0 1,-1 0-1,-1-1 1,9-33-1,-23 67 7,-30 123 96,28-112-87,1 1 1,2-1-1,-1 0 0,2 1 1,3 26-1,-2-41-12,1 1-1,0-1 1,0 0 0,0 0-1,1 0 1,-1 0-1,1 0 1,0 0 0,0-1-1,0 1 1,0-1-1,1 0 1,0 0 0,4 3-1,18 18-1,-20-16 14,-1 0 0,1 1 0,-1-1 0,-1 1 0,0 0 0,0 1 0,-1-1 0,0 0 0,0 1 0,-1 0 0,0 0 0,-1-1 0,0 1 0,-1 19 0,-1-22-1,1 0 0,-1 0 1,0-1-1,-1 1 1,1 0-1,-1-1 1,-1 1-1,1-1 1,-1 0-1,0 1 1,-1-2-1,1 1 0,-1 0 1,0-1-1,-1 1 1,1-1-1,-1 0 1,0-1-1,-1 1 1,1-1-1,-1 0 0,-8 5 1,12-8 4,0 0-1,-1 0 1,1 0 0,0 0 0,-1 0 0,1 0-1,-1 0 1,1-1 0,-1 0 0,1 1-1,-1-1 1,0 0 0,1 0 0,-1 0 0,1 0-1,-1-1 1,1 1 0,-1-1 0,1 0-1,-1 1 1,1-1 0,-1 0 0,1 0-1,0-1 1,0 1 0,0 0 0,-1-1 0,1 1-1,0-1 1,1 0 0,-1 0 0,0 0-1,0 0 1,1 0 0,-1 0 0,1 0 0,0 0-1,-2-5 1,-1-2-4,0 0-1,1 0 1,0-1 0,1 0 0,0 1-1,0-1 1,1 0 0,0 0-1,1-10 1,1 6-127,1 1 0,0 0 1,1-1-1,0 1 0,1 0 0,0 1 0,1-1 0,8-13 0,8-11-99,32-43 0,-35 55 278,11-15-321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16620,'-11'15'2328,"2"-4"-1803,1 0 0,0 1-1,-6 12 1,5-7-401,1 0 0,2 0-1,-1 1 1,2 0 0,0 0-1,1 0 1,-2 29 0,6-46-121,0 0-1,0-1 1,0 1 0,0 0 0,0 0 0,0 0-1,0 0 1,0 0 0,0 0 0,0 0 0,1-1-1,-1 1 1,0 0 0,1 0 0,-1 0 0,0-1 0,1 1-1,-1 0 1,1 0 0,-1-1 0,1 1 0,0 0-1,-1-1 1,1 1 0,0-1 0,-1 1 0,1-1-1,1 2 1,-1-2 1,1 0 1,0 0-1,-1 0 0,1 0 0,-1 0 1,1-1-1,0 1 0,-1 0 0,1-1 0,-1 1 1,1-1-1,-1 1 0,0-1 0,3-1 0,8-6 29,0 0-1,20-18 1,-25 20-14,12-11 15,-14 12-30,0 0 1,0 0 0,0 0 0,1 1 0,0 0-1,0 0 1,0 1 0,0-1 0,12-3-1,-18 7-5,1 0-1,0-1 0,0 1 0,0 0 0,0 0 0,0 0 0,0 1 1,-1-1-1,1 0 0,0 0 0,0 0 0,0 0 0,0 1 0,-1-1 1,1 0-1,0 1 0,0-1 0,-1 1 0,1-1 0,0 1 0,0-1 1,-1 1-1,2 1 0,-1 0-2,0 0 0,1 0 0,-1 0 0,0 0 0,-1 0 0,1 0 0,0 0 0,-1 0 0,1 3 0,1 5-10,-2 0 1,1 0-1,-2 13 1,-1 4 35,-1-1 0,-1 1-1,-2-1 1,0-1 0,-2 1 0,0-1 0,-2 0 0,-1-1 0,-1 0 0,-1-1 0,-1 0 0,-1-1 0,-21 25-1,13-28 22,23-18-44,0-1 1,-1 0 0,1 0 0,0 1 0,-1-1 0,1 0-1,-1 0 1,1 1 0,-1-1 0,1 0 0,0 0 0,-1 0-1,1 0 1,-1 0 0,1 0 0,-1 0 0,1 0 0,0 0-1,-1 0 1,1 0 0,-1 0 0,1 0 0,-1 0-1,1 0 1,-1 0 0,1-1 0,0 1 0,-1 0 0,1 0-1,-1 0 1,1-1 0,0 1 0,-1 0 0,1-1 0,0 1-1,-1 0 1,1-1 0,0 1 0,0 0 0,-1-1 0,1 1-1,0 0 1,0-1 0,0 1 0,-1-1 0,1 1 0,0-1-1,0 1 1,0 0 0,0-1 0,0 1 0,0-1 0,0 1-1,0-1 1,0 1 0,0-1 0,0 1 0,0-1-1,1-14-12,0 0 0,1 1 0,1-1-1,0 0 1,1 1 0,9-23 0,-4 11-7,7-23 6,26-54-1,-34 86 13,0 1 0,1 0 1,1 1-1,1 0 0,0 0 1,25-23-1,-33 35-4,1 0-1,0 0 0,0 0 1,0 0-1,0 1 1,0-1-1,0 1 1,1 0-1,-1 1 1,1-1-1,6-1 0,-8 3 2,1 0-1,-1 0 1,1 0-1,-1 0 1,1 1-1,-1-1 0,1 1 1,-1 0-1,1 0 1,-1 0-1,0 0 1,0 1-1,1-1 0,-1 1 1,0 0-1,3 3 1,-4-4 10,0 0 1,-1 0 0,1 0 0,0 0-1,0 0 1,0-1 0,-1 1-1,1 0 1,0-1 0,0 0 0,0 1-1,0-1 1,0 0 0,0 0-1,0 0 1,0 0 0,0 0-1,4-1 1,-2-1 20,0 1 0,0-1-1,-1 0 1,1 1 0,-1-2 0,1 1 0,-1 0-1,6-6 1,3-4 101,-1-1 1,0 0-1,13-22 1,-22 33-113,6-11 83,-3 6-27,0 0-1,0 0 1,-1 0-1,0-1 1,0 0-1,-1 0 1,0 0-1,3-11 0,-6 19-62,0-1-1,0 1 0,0-1 1,0 1-1,0-1 0,0 1 1,0-1-1,0 1 0,0-1 1,0 1-1,0-1 0,0 1 1,0-1-1,0 1 0,0-1 1,0 1-1,-1-1 0,1 1 0,0 0 1,0-1-1,-1 1 0,1-1 1,0 1-1,-1 0 0,1-1 1,0 1-1,-1-1 0,1 1 1,0 0-1,-1-1 0,0 1 3,0 0 0,-1 0 0,1 0 0,0 0-1,0 0 1,0 0 0,0 0 0,0 0 0,0 1 0,0-1-1,1 0 1,-1 1 0,0-1 0,-1 1 0,-3 2 19,0 0 0,0 0-1,0 0 1,-7 7 0,4-1-11,0 0 0,1 1 0,0-1 0,-11 21 1,15-24-19,0 0 0,0 0 0,1 0 1,0 0-1,0 0 0,1 1 0,-1-1 1,1 0-1,1 1 0,0 11 1,0-17-21,0 1 1,0-1-1,0 0 1,0 1-1,1-1 1,-1 1-1,1-1 1,-1 1-1,1-1 1,-1 0-1,1 0 1,0 1-1,0-1 1,0 0-1,-1 0 1,1 0-1,0 0 1,1 0-1,-1 0 1,0 0-1,0 0 1,2 1 0,0-1-57,-1 0 1,0 0 0,1-1-1,-1 1 1,1-1 0,-1 0-1,1 0 1,-1 0 0,1 0-1,0 0 1,-1 0 0,3-1-1,7-3-157,0 1 0,0-1-1,0-1 1,11-6 0,9-6-247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101 483 19460,'-1'-1'64,"-1"1"0,1 0 1,0-1-1,-1 1 0,1 0 0,-1 0 0,1 0 0,-1 0 0,1 0 1,-1 0-1,1 1 0,0-1 0,-1 0 0,1 1 0,-1-1 1,1 1-1,0-1 0,0 1 0,-1 0 0,1-1 0,0 1 0,0 0 1,0 0-1,0 0 0,-1 0 0,2 0 0,-1 0 0,0 0 0,0 0 1,-1 3-1,-4 4 12,1 0 1,1 1-1,-6 13 1,7-14 33,-3 4-88,-16 43 13,21-53-36,0 1 1,0 0 0,0-1 0,1 1 0,0 0-1,-1 0 1,1 0 0,0 0 0,0 0 0,0 0-1,1-1 1,-1 1 0,1 0 0,0 0-1,-1 0 1,3 3 0,-2-5 0,0 0 0,-1 0 0,1 0 0,0 0 0,0-1 1,0 1-1,0 0 0,0 0 0,1-1 0,-1 1 0,0-1 0,0 1 0,0-1 0,0 0 0,1 1 0,-1-1 0,0 0 1,0 0-1,1 0 0,-1 0 0,0 0 0,0 0 0,2 0 0,33-8 6,-21 4-7,-12 3 0,-1 1 1,1-1-1,-1 1 1,1 0-1,-1 0 1,1 0-1,-1 0 1,1 0-1,-1 0 1,1 0-1,-1 1 1,1 0-1,-1-1 1,1 1-1,-1 0 1,0 0-1,1 0 1,-1 1 0,0-1-1,4 3 1,-3 0-3,0-1 0,-1 1 1,1 0-1,-1 0 1,0 0-1,0 0 0,0 0 1,-1 0-1,1 0 1,-1 1-1,1 5 0,2 13 0,-1 1 0,-1 0 0,-1 0 0,-1 0 0,-4 34 0,-1-22 181,-2-1 0,-21 69 0,26-98-113,-1 1-1,0-1 1,0 0-1,-6 7 0,9-12-50,-1-1-1,1 1 0,0 0 0,-1-1 0,0 1 1,1-1-1,-1 1 0,1-1 0,-1 1 0,0-1 1,1 1-1,-1-1 0,0 1 0,1-1 0,-1 0 1,0 0-1,0 1 0,-1-1 0,1 0-3,1 0-1,-1-1 1,0 1 0,1-1-1,-1 1 1,1 0 0,-1-1-1,0 1 1,1-1 0,-1 1 0,1-1-1,-1 0 1,1 1 0,0-1-1,-1 1 1,1-1 0,0 0-1,-1 0 1,1 1 0,0-1-1,0 0 1,-1 1 0,1-1-1,0 0 1,0 0 0,-4-23 32,1-1 0,1 1 1,1 0-1,4-47 0,-2 43-37,0-3-14,2 1 1,1 0 0,1-1 0,2 1 0,1 1 0,22-55-1,-26 76 10,1 1 0,0 0 0,0 0 0,1 0 0,-1 1 0,2-1 0,-1 2 0,1-1 0,0 1 0,8-6-1,32-26 156,-52 96 73,5-58-218,0 1 0,0-1 1,-1 1-1,1-1 0,0 1 0,0-1 0,1 1 0,-1 0 0,0-1 1,1 1-1,-1-1 0,0 1 0,1-1 0,0 1 0,-1-1 1,1 0-1,0 1 0,0-1 0,1 2 0,-1-2 4,1-1-1,-1 0 0,0 0 1,0 0-1,1 1 0,-1-1 1,0 0-1,0-1 0,1 1 1,-1 0-1,0 0 0,0 0 1,0-1-1,1 1 0,-1-1 1,0 1-1,0-1 0,0 1 1,0-1-1,0 0 0,0 1 1,0-1-1,0 0 1,0 0-1,1-1 0,42-35 317,-42 34-296,0 1-1,1-1 1,-1 1-1,0-1 1,0 0 0,-1 1-1,1-1 1,0 0-1,-1 0 1,0-1-1,0 1 1,0 0 0,0 0-1,1-6 1,-2 9-29,0 0 0,0 0 1,0-1-1,0 1 0,0 0 1,0 0-1,0 0 0,0 0 1,0 0-1,0 0 0,0-1 1,0 1-1,0 0 0,0 0 1,0 0-1,0 0 0,0 0 1,0 0-1,-1-1 0,1 1 1,0 0-1,0 0 0,0 0 1,0 0-1,0 0 0,0 0 1,0 0-1,0 0 0,0-1 1,0 1-1,-1 0 0,1 0 1,0 0-1,0 0 0,0 0 1,0 0-1,0 0 0,0 0 1,-1 0-1,1 0 0,0 0 0,0 0 1,0 0-1,0 0 0,0 0 1,0 0-1,-1 0 0,-6 5 149,-5 8-9,10-9-135,0 0 1,0-1-1,0 1 0,1 0 1,0 0-1,0 1 1,0-1-1,0 4 0,1-7-14,0 0 0,-1-1 0,2 1 0,-1-1-1,0 1 1,0 0 0,0-1 0,0 1 0,0 0-1,0-1 1,1 1 0,-1-1 0,0 1-1,0-1 1,1 1 0,-1-1 0,1 1 0,-1-1-1,0 1 1,1-1 0,-1 1 0,2 0-1,-1-1-1,0 1 0,0-1 0,0 0 0,0 0 0,1 1 0,-1-1 0,0 0 0,0 0 0,0 0 0,1 0 0,-1-1 0,0 1 0,0 0 0,0 0 0,1-1 0,-1 1 0,1-1 0,26-11-99,41-21-1,-53 23 28,2 1 0,-1 0 0,1 2 0,0 0-1,1 1 1,30-6 0,-48 12 67,0-1-1,-1 1 1,1-1-1,0 1 1,0-1 0,0 0-1,-1 1 1,1-1 0,0 0-1,-1 0 1,1 1-1,-1-1 1,1 0 0,-1 0-1,1 0 1,-1 0-1,0 0 1,1 0 0,-1 0-1,0-1 1,2-3-15,29-58-51,52-118-575,-70 147 337,-1-1 0,-2 0 0,8-52 0,-17 83 245,-1-1 0,0 0 0,0 1 0,0-1 0,0 1 0,-2-8 0,2 12 62,0 0-1,0-1 0,0 1 1,0 0-1,0 0 1,0-1-1,-1 1 1,1 0-1,0 0 0,0-1 1,0 1-1,0 0 1,0 0-1,-1-1 1,1 1-1,0 0 0,0 0 1,0-1-1,-1 1 1,1 0-1,0 0 1,0 0-1,-1 0 1,1-1-1,0 1 0,0 0 1,-1 0-1,1 0 1,0 0-1,-1 0 1,1 0-1,0 0 0,0 0 1,-1 0-1,0 0 5,-1 1-1,1 0 1,0 0-1,0 0 1,0 0-1,0 0 0,0-1 1,1 2-1,-1-1 1,0 0-1,0 0 1,1 0-1,-2 2 1,-6 14 37,0 0 0,0 1 1,2 0-1,0 0 0,1 0 1,-4 34-1,6-23 41,1-1 1,1 1-1,6 52 0,-3-71-55,-1 1 0,2-1-1,0 0 1,4 11 0,-5-16-3,0-1 0,0 1 1,1-1-1,-1 0 0,1 0 0,0 0 0,0 0 1,0-1-1,1 1 0,6 4 0,-10-7-7,1 0 1,0-1-1,-1 1 0,1-1 0,0 1 0,-1-1 1,1 1-1,0-1 0,0 0 0,0 1 0,0-1 1,-1 0-1,1 0 0,0 1 0,0-1 0,0 0 0,0 0 1,0 0-1,-1 0 0,1 0 0,0 0 0,0 0 1,0-1-1,0 1 0,0 0 0,-1 0 0,1-1 1,0 1-1,0 0 0,0-1 0,-1 1 0,1-1 1,0 1-1,0-1 0,-1 1 0,1-1 0,-1 0 0,1 1 1,0-1-1,-1 0 0,1-1 0,1 0 22,-1-1 1,0 1-1,0-1 0,-1 1 0,1-1 1,0 1-1,-1-1 0,0 0 0,1 1 0,-1-1 1,0 0-1,-1-3 0,-1-3 28,0 0 0,0 1 0,-1-1 0,0 0 0,-1 1 0,0 0 0,0 0-1,-1 0 1,0 1 0,0-1 0,-1 1 0,0 0 0,0 1 0,-11-10 0,16 16-56,0-1 1,1 1-1,-1 0 0,0-1 1,1 1-1,-1-1 0,0 1 1,0 0-1,0 0 0,1-1 1,-1 1-1,0 0 0,0 0 1,0 0-1,0 0 0,1 0 1,-3 0-1,3 1-1,-1-1 0,1 0-1,-1 0 1,1 1 0,0-1-1,-1 0 1,1 1 0,0-1 0,-1 0-1,1 1 1,0-1 0,-1 0-1,1 1 1,0-1 0,0 1 0,0-1-1,-1 1 1,1-1 0,0 1-1,0-1 1,0 1 0,0 0 0,0 1 1,-1 0 0,1 0 1,1 1-1,-1-1 1,0 0-1,0 0 0,1 1 1,-1-1-1,1 0 1,0 0-1,1 3 0,1-1-4,-1 1-1,1-1 0,0 0 0,0 0 1,1 0-1,-1-1 0,1 1 0,0-1 1,0 0-1,0 0 0,0 0 0,1 0 1,-1-1-1,1 0 0,0 0 0,-1 0 1,1-1-1,0 1 0,0-1 1,0 0-1,0 0 0,0-1 0,0 0 1,0 0-1,0 0 0,7-1 0,-5 0-16,-1 0 0,1-1 0,-1 1 0,0-1 0,0-1 0,0 1 0,0-1 0,0 0 0,-1 0-1,1-1 1,-1 0 0,0 0 0,0 0 0,0 0 0,0-1 0,-1 0 0,0 0 0,0 0 0,0-1 0,3-5 0,-6 8-10,10-24-173,-11 26 120,1 1 0,-1-1 0,0 0 1,0 1-1,0-1 0,0 1 0,0-1 1,0 0-1,0 1 0,0-1 1,0 0-1,0 1 0,0-1 0,0 1 1,0-1-1,-1 0 0,1 1 0,0-1 1,0 1-1,-1-1 0,1 0 1,0 1-1,-1-1 0,1 1 0,-1-1 1,1 1-1,0 0 0,-1-1 0,1 1 1,-1-1-1,1 1 0,-1 0 1,0-1-1,1 1 0,-1 0 0,1 0 1,-2-1-1,2 1 81,-1 0 0,1 0 0,-1 0 0,1 0 0,0 0 0,-1 0 0,1 0-1,0 1 1,-1-1 0,1 0 0,-1 0 0,1 0 0,0 0 0,-1 1 0,1-1 0,0 0 0,0 0 0,-1 1 0,1-1 0,0 0 0,-1 1 0,1-1 0,0 0 0,0 0 0,0 1 0,-1-1 0,1 1 0,0-1-1,0 1 1,0-1 143,0 1 0,-1-1 0,1 1 0,0-1 0,0 0-1,-1 1 1,1-1 0,0 1 0,-1-1 0,1 0 0,0 1-1,-1-1 1,1 0 0,-1 0 0,1 1 0,0-1-1,-1 0 1,1 0 0,-1 1 0,1-1 0,-1 0 0,0 1-141,0-1 0,0 1 0,0 0 0,1-1 0,-1 1-1,0 0 1,1 0 0,-1-1 0,1 1 0,-1 0 0,1 0 0,-1 0 0,1 0 0,0 0 0,-1 0 0,1 0 0,0 0 0,0 0 0,0 0 0,0 0 0,-1 0 0,2 1 0,-5 30-18,4-28 16,-1 6 3,1 0 0,-1 0 0,2-1 0,0 1 0,0 0-1,0 0 1,5 12 0,-5-18-22,0-1 1,1 0-1,-1 0 0,1 0 0,-1 0 1,1 0-1,0-1 0,0 1 0,0 0 1,1-1-1,-1 0 0,0 1 0,1-1 1,0 0-1,0 0 0,-1-1 0,1 1 1,0 0-1,0-1 0,0 0 0,1 0 0,-1 0 1,0 0-1,0 0 0,4 0 0,-4-1-120,0 0 0,-1 0 0,1 0 0,0-1 0,-1 1 0,1 0 0,-1-1 0,1 0 0,-1 0 0,1 0 0,-1 0 0,0 0 0,1 0 0,-1-1 0,0 1 0,0-1 0,0 1 0,0-1 0,0 0 0,0 0 0,0 0 0,-1 0 0,1 0 0,-1 0 0,0-1 0,1 1 0,-1 0 0,0-1 0,0 1 0,0-1 0,-1 1 0,1-1-1,-1 1 1,1-1 0,-1-2 0,1-25-855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18100,'-1'-2'1096,"2"2"-1096,4 3-16,0 0 408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15771,'-1'3'197,"1"0"0,-1 0 0,1 0 0,0 0 0,0 0 0,0 0 0,0 0 0,1 0 0,-1 0 0,1 0 0,1 3 0,0 7 227,70 408 3346,-67-405-3742,-2-34-2,-4-69 9,-4 0 0,-4 1 0,-23-99 0,30 174-37,0 2-12,3 12-5,9 29-8,6 8 15,2 0 0,29 48-1,-40-77 46,1 0 0,-1 0 0,2-1-1,-1 0 1,1 0 0,1-1 0,0-1-1,0 1 1,1-2 0,-1 1 0,2-2-1,13 7 1,-19-10 25,0-1-1,-1 0 1,1 0-1,0-1 1,0 0-1,0 0 1,1 0-1,-1-1 1,0 0-1,0 0 0,0-1 1,0 1-1,0-1 1,0 0-1,0-1 1,0 0-1,0 0 1,0 0-1,-1-1 1,1 1-1,-1-1 1,0-1-1,0 1 1,0-1-1,0 0 1,0 0-1,-1 0 1,7-8-1,-3 0 72,1 1 0,-2-1 1,0-1-1,0 0 0,-1 0 0,-1 0 0,0 0 0,-1-1 0,0 0 1,-1 1-1,2-22 0,-3 13-17,-2 0 1,0 1-1,-2-1 0,-5-31 0,5 41-109,-1 0-1,0 0 1,-1 1-1,0-1 0,-1 1 1,0-1-1,-1 2 1,0-1-1,-10-12 0,15 21-32,-1 1 0,1-1 0,0 1 0,-1-1 0,0 1 0,1 0 0,-1-1 0,0 1-1,0 0 1,1 0 0,-1 0 0,0 0 0,0 1 0,0-1 0,0 0 0,0 1 0,0 0 0,-5-1 0,6 1-26,0 0 1,0 1-1,-1-1 1,1 1-1,0-1 1,0 0-1,0 1 1,-1 0-1,1-1 1,0 1-1,0 0 1,0 0 0,0-1-1,0 1 1,0 0-1,1 0 1,-1 0-1,0 0 1,0 0-1,1 0 1,-1 0-1,0 1 1,1-1-1,-1 0 1,1 0 0,0 0-1,-1 1 1,1-1-1,0 0 1,0 3-1,-1 2-246,0 1 0,1 0 0,0-1-1,0 1 1,1-1 0,0 1 0,0 0 0,1-1-1,-1 0 1,1 1 0,1-1 0,-1 0-1,1 0 1,0 0 0,1 0 0,-1-1 0,6 7-1,20 17-862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97 106 19204,'-7'4'169,"0"0"0,1 0 0,0 0 0,0 1 0,0 0 0,0 0-1,1 1 1,0 0 0,0 0 0,0 0 0,1 0 0,0 1 0,0-1 0,1 1 0,-1 0 0,2 0-1,-1 0 1,1 1 0,0-1 0,0 1 0,1-1 0,-1 11 0,2-16-162,0 0 1,0-1-1,0 1 1,0 0 0,1-1-1,-1 1 1,0 0-1,1-1 1,-1 1-1,1 0 1,0-1-1,-1 1 1,1-1-1,0 1 1,2 2-1,-3-4 3,1 1-1,0-1 1,0 1 0,-1-1-1,1 1 1,0-1-1,0 1 1,0-1-1,0 0 1,0 1 0,0-1-1,-1 0 1,1 0-1,0 0 1,0 0 0,0 0-1,0 0 1,0 0-1,0 0 1,2 0-1,1-2 28,0 1-1,0-1 1,0 0-1,0 0 0,0 0 1,0 0-1,0-1 0,-1 1 1,1-1-1,4-5 0,5-6 91,0-2 0,-1 0 0,0 0 0,-1-1-1,-1 0 1,-1-1 0,-1 0 0,0-1 0,-1 0 0,7-34-1,-13 51-113,-1-1 0,1 0 0,-1 0 0,0 0 0,0 0 0,0 0 0,-1 0 0,0-5 0,1 8-11,0-1-1,0 1 0,-1 0 1,1 0-1,0-1 1,0 1-1,0 0 1,0-1-1,-1 1 0,1 0 1,0 0-1,0-1 1,0 1-1,-1 0 1,1 0-1,0-1 1,-1 1-1,1 0 0,0 0 1,0 0-1,-1 0 1,1-1-1,0 1 1,-1 0-1,1 0 0,0 0 1,-1 0-1,1 0 1,-1 0-2,0 0 1,0 1-1,0-1 1,0 1-1,0-1 1,0 1 0,0-1-1,0 1 1,1-1-1,-1 1 1,0 0-1,0-1 1,1 1 0,-2 1-1,-2 5-26,0 0 0,0-1-1,1 2 1,0-1 0,0 0 0,1 0-1,0 1 1,0 0 0,1-1-1,0 1 1,0 0 0,0 10 0,1-16-33,0 0 0,0 0 0,0 0 0,1 1 0,-1-1 0,0 0 0,1 0 0,-1 0 0,1 0 0,0 0 0,0 0 0,0 0 1,0 0-1,0 0 0,0-1 0,0 1 0,0 0 0,1-1 0,-1 1 0,1 0 0,-1-1 0,1 0 0,0 1 0,0-1 0,-1 0 0,1 0 0,0 0 0,0 0 1,0 0-1,0-1 0,0 1 0,0 0 0,4 0 0,2 0-81,1-1 0,-1 1 1,1-1-1,-1-1 0,1 0 0,-1 0 0,14-3 1,28-12-501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41 585 15587,'-2'7'361,"0"-1"-154,1 1-1,0-1 0,0 0 1,0 1-1,1-1 0,0 1 1,0-1-1,0 1 0,3 11 1,-2-17-154,-1 0 0,0 0-1,1-1 1,-1 1 0,1-1 0,-1 1 0,1 0-1,-1-1 1,1 1 0,-1-1 0,1 1 0,-1-1 0,1 1-1,0-1 1,-1 0 0,1 1 0,0-1 0,-1 0 0,1 0-1,0 1 1,0-1 0,-1 0 0,1 0 0,0 0 0,0 0-1,-1 0 1,1 0 0,0 0 0,0 0 0,-1 0 0,1 0-1,1-1 1,23-10 880,-17 5-771,1-1-1,-2 0 0,1-1 1,-1 0-1,0 0 0,0-1 0,-1 1 1,-1-1-1,1-1 0,5-13 0,0-4 199,-1 0 0,10-46-1,-12 42-211,-2 0 0,-2-1 0,0 0 0,-2 0 0,-2 0-1,-1 0 1,-1 0 0,-2 0 0,-10-40 0,12 65-137,0 0-1,0 0 1,-1 0-1,0 1 1,-1-1-1,1 1 1,-8-10-1,10 15-10,0 0-1,0-1 0,0 1 0,-1 0 1,1 0-1,-1 0 0,1 0 0,-1 0 1,1 0-1,-1 0 0,0 0 1,1 1-1,-1-1 0,0 1 0,0-1 1,1 1-1,-1-1 0,0 1 0,0 0 1,0 0-1,1 0 0,-1 0 0,0 0 1,0 1-1,0-1 0,1 0 1,-1 1-1,0 0 0,0-1 0,1 1 1,-1 0-1,0 0 0,1 0 0,-3 1 1,-3 4 1,-1 0 1,1 0 0,0 1-1,0 0 1,1 0 0,0 0 0,0 1-1,1 0 1,-7 14 0,3-5 14,1 1 1,0 1-1,-7 31 0,13-43-14,0 1 0,1-1 0,0 1-1,0-1 1,1 1 0,1 9-1,-1-15-6,0 0-1,0 0 0,1 0 0,-1 0 0,1 0 0,0 0 0,0 0 0,0 0 1,0 0-1,0 0 0,0 0 0,0-1 0,0 1 0,1 0 0,-1-1 0,1 1 0,-1-1 1,1 0-1,-1 1 0,1-1 0,0 0 0,0 0 0,0 0 0,0 0 0,0 0 1,3 0-1,9 2-137,-1-1 1,1 0 0,1-1 0,-1-1 0,21-2-1,-18 1-89,0 0-1,0 2 0,24 2 0,-34-1 165,-1-1 0,1 1-1,-1 0 1,1 1 0,-1-1 0,0 1-1,0 0 1,0 1 0,-1 0-1,1 0 1,-1 0 0,0 0 0,0 1-1,0 0 1,-1 0 0,1 0-1,-1 0 1,4 9 0,-2-3 3,-1 0 0,-1 1 0,1-1 0,-2 1 1,0 0-1,0 0 0,-1 0 0,-1 0 0,0 16 1,-1-17-92,0-6-25,0 0 0,0 0 0,1 0 0,0 0 0,1 5 0,-2-10 174,0 1 0,0-1 0,0 0 1,0 0-1,0 0 0,0 1 0,0-1 0,0 0 0,0 0 0,0 0 1,0 0-1,1 1 0,-1-1 0,0 0 0,0 0 0,0 0 0,0 0 1,0 1-1,1-1 0,-1 0 0,0 0 0,0 0 0,0 0 1,0 0-1,1 0 0,-1 0 0,0 0 0,0 0 0,0 1 0,1-1 1,-1 0-1,0 0 0,0 0 0,0 0 0,1 0 0,-1 0 0,0 0 1,0 0-1,0 0 0,0 0 0,1-1 0,-1 1 0,0 0 0,0 0 1,0 0-1,1 0 0,6-9-207,6-16-145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3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40 102 16275,'-3'4'261,"0"0"-1,0 0 0,0 0 0,1 1 0,-1-1 0,1 1 0,0 0 0,1-1 1,-3 10-1,-6 48 890,8-23-437,1 0-1,2 0 1,10 70 0,36 117 502,-27-139-895,-3-16-52,13 70 691,-46-237 451,7 50-1208,-5-78 0,14 119-203,-1-14-31,1 1 0,1-1 0,6-35-1,-6 50 17,0 0-1,0-1 1,1 1 0,0 0-1,0-1 1,0 1-1,0 0 1,1 1-1,3-6 1,-4 7 2,0 0 0,0 1 0,0-1 0,0 0 0,1 1 0,-1-1 0,0 1 1,1 0-1,-1 0 0,1 0 0,-1 0 0,1 0 0,0 1 0,-1-1 0,1 1 1,0-1-1,2 1 0,0 0-3,-1 1 0,0 0 0,1-1 1,-1 1-1,0 1 0,0-1 0,0 1 1,0-1-1,0 1 0,0 0 0,0 1 1,-1-1-1,1 1 0,-1-1 0,1 1 1,-1 0-1,0 0 0,0 1 0,0-1 0,3 7 1,0-2 14,-1 0 1,0 1 0,-1 0-1,0 0 1,0 1 0,-1-1-1,4 20 1,-2-53 284,-5-38-136,-2 0 0,-11-66 1,7 77-208,6 50 51,0 1-1,0 0 1,-1-1-1,1 1 0,0 0 1,0-1-1,0 1 1,0 0-1,0-1 0,0 1 1,0-1-1,0 1 1,0 0-1,0-1 0,0 1 1,0-1-1,0 1 1,0 0-1,0-1 0,1 1 1,-1 0-1,0-1 1,0 1-1,0 0 0,0-1 1,1 1-1,-1 0 0,0-1 1,0 1-1,1 0 1,-1-1-1,0 1 0,1 0 1,-1 0-1,0 0 1,1-1-1,-1 1 0,0 0 1,1 0-1,-1 0 1,0 0-1,1 0 0,-1-1 1,1 1-1,-1 0 1,0 0-1,1 0 0,-1 0 1,1 0-1,-1 0 1,0 0-1,1 1 0,-1-1 1,1 0-1,-1 0 0,29 15-681,-9-4 123,-5-6-43,1-1-1,0 0 1,0-1 0,0-1 0,0 0 0,0-1 0,0-1 0,0 0 0,30-5-1,-32 3-31,0-1 0,0-1 0,-1 0 0,1-1-1,-1 0 1,0-1 0,0 0 0,-1-1 0,0 0 0,0-1-1,15-14 1,-25 20 593,0 0 0,1-1 0,-1 1 0,0-1 0,0 0 0,-1 1 0,1-1 0,-1 0 0,1 0-1,-1 0 1,1-6 0,-1 8 82,-1 0 0,0 0-1,0 0 1,0 0-1,0 1 1,0-1 0,-1 0-1,1 0 1,0 0-1,0 0 1,0 0 0,-1 0-1,1 0 1,-1 1-1,1-1 1,0 0-1,-1 0 1,1 0 0,-1 1-1,0-1 1,1 0-1,-1 1 1,0-1 0,1 0-1,-1 1 1,0-1-1,0 1 1,1-1 0,-1 1-1,0 0 1,0-1-1,0 1 1,0 0 0,0-1-1,1 1 1,-1 0-1,0 0 1,0 0 0,0 0-1,0 0 1,0 0-1,0 0 1,-2 1 0,-2-1 322,-1 1 0,0 0 1,0 0-1,1 0 0,-1 1 0,1 0 1,-1 0-1,1 0 0,0 1 1,0 0-1,0 0 0,0 0 0,0 1 1,1-1-1,-6 6 0,-1 2 188,0 1-1,1 0 0,0 0 0,-12 21 1,15-22-247,1 0 0,1 1 0,0 0 1,-4 14-1,7-21-223,1-1 0,0 1 0,0 0 0,1 0 0,-1-1 1,1 1-1,0 0 0,0 0 0,1 0 0,-1-1 0,1 1 0,0 0 0,1 0 1,1 5-1,-2-9-58,0 1 1,-1-1-1,1 0 1,0 1 0,0-1-1,0 0 1,1 1-1,-1-1 1,0 0 0,0 0-1,1 0 1,-1 0 0,1 0-1,-1 0 1,1-1-1,-1 1 1,1 0 0,-1-1-1,1 1 1,-1-1-1,1 1 1,0-1 0,0 0-1,-1 0 1,1 0-1,0 0 1,-1 0 0,1 0-1,0 0 1,-1-1-1,1 1 1,0 0 0,1-2-1,4 0 6,0-1-1,0 0 0,-1 0 1,1 0-1,-1-1 0,9-7 1,-2 0-13,0-1 0,-1 0-1,0-1 1,-1 0 0,0-1 0,12-22 0,-7 9-194,-2-1 0,17-48-1,-31 73-163,-2 5 253,-5 9 38,3-2 42,1 0 0,1 0 0,0 1 0,0-1 0,0 0 0,1 1 1,1-1-1,0 1 0,0 0 0,1-1 0,0 1 0,0-1 0,6 18 0,-6-25-1,0-1 1,-1 1-1,1 0 0,0-1 0,0 1 0,0-1 0,0 1 1,1-1-1,-1 1 0,0-1 0,0 0 0,1 0 0,-1 0 1,1 0-1,-1 0 0,1 0 0,0 0 0,-1 0 0,1 0 1,0-1-1,-1 1 0,1-1 0,0 0 0,0 1 1,0-1-1,-1 0 0,1 0 0,0 0 0,0 0 0,0 0 1,0 0-1,-1-1 0,1 1 0,0-1 0,0 1 0,-1-1 1,3-1-1,4-1-135,0-1 0,-1 0 1,0 0-1,0-1 0,0 0 1,10-10-1,6-8-342,-2-1-1,-1 0 1,-1-2 0,-1 0-1,29-56 1,-41 67 586,-6 15-78,0 0 0,0-1 0,0 1 0,0 0 0,0 0 0,0 0 0,0 0 0,0 0 0,-1 0 0,1 0 0,0 0 0,0 0 0,0 0 0,0 0 0,0 0 0,0 0 0,0 0 0,0 0 0,0 0 0,0 0 0,0 0 0,0 0 0,0 0 0,0 0 0,0 0 0,0 0 0,0 0 0,0 0 0,0 0 0,0 0 0,0-1 0,0 1 0,0 0 0,0 0 0,0 0 0,0 0 0,0 0 0,0 0 0,0 0 0,0 0 0,0 0 0,0 0 0,0 0 0,0 0 0,0 0 0,-13 24 1047,9-12-849,1-1 1,0 1 0,0 0-1,1 0 1,0 0 0,1 0 0,1 1-1,0-1 1,1 0 0,0 0 0,1 0-1,0 0 1,5 15 0,1-5-204,1 0 0,0 0 1,2-1-1,1 0 0,26 35 0,-28-42-69,2 1-135,-1 1 0,0 0 0,-2 1 0,13 27 0,-20-40 163,0 1 0,-1 0 0,0 0 0,0 0 0,0 0 1,-1 0-1,1 0 0,-1 0 0,0 0 0,-1 0 1,1 1-1,-1-1 0,0 0 0,0-1 0,-1 1 0,1 0 1,-1 0-1,0 0 0,-1-1 0,1 1 0,-1-1 1,-3 5-1,-1 0 88,0-1 1,0 0 0,-10 8-1,16-14-29,-1-1-1,1 1 1,-1-1-1,1 0 1,-1 0-1,0 0 0,1 1 1,-1-2-1,0 1 1,0 0-1,0 0 1,0-1-1,0 1 0,0-1 1,0 1-1,0-1 1,0 0-1,0 0 1,0 0-1,0 0 1,0 0-1,0 0 0,0-1 1,-4 0-1,5 0-9,0 0 0,0 1-1,0-1 1,0 0 0,0 0 0,0 0-1,0 0 1,0-1 0,1 1 0,-1 0-1,0 0 1,1 0 0,-1-1 0,1 1-1,-1 0 1,1-1 0,-1 1-1,1 0 1,0-1 0,0 1 0,0 0-1,0-1 1,0-1 0,5-36 122,3 13-130,1 1 0,1-1 0,1 1 0,27-43 0,70-87-373,-42 68 45,78-112-267,-140 193 586,30-49 38,-33 51-12,1 0 1,0 0-1,-1 1 1,0-1-1,0 0 1,0-1-1,0 1 1,0 0-1,-1 0 0,0 0 1,0 0-1,-1-7 1,1 9 0,0 1 0,-1 0 0,1 0 0,0 0 0,-1 0 1,1 0-1,-1 0 0,1 0 0,-1 0 0,0 0 0,1 0 0,-1 1 0,0-1 1,0 0-1,1 0 0,-1 0 0,0 1 0,0-1 0,0 1 0,0-1 1,0 0-1,-2 0 0,1 1 28,0-1 0,-1 1 1,1-1-1,-1 1 0,1 0 1,-1 0-1,1 0 0,-1 0 0,-4 2 1,-2 0 128,1 0 1,-1 1-1,1 0 1,-14 8-1,11-4-59,0 0 0,1 1-1,0 0 1,1 0 0,0 1 0,0 0 0,1 0 0,0 1 0,-11 19-1,16-24-88,0 0-1,1 0 0,0 0 0,0 0 1,1 1-1,-1-1 0,1 1 1,0-1-1,0 1 0,1 9 0,0-11-20,1 0-1,-1 0 1,1-1-1,0 1 0,0 0 1,1 0-1,-1-1 1,1 1-1,0-1 0,0 0 1,0 1-1,0-1 1,0 0-1,1 0 0,-1 0 1,1-1-1,3 4 1,0-2-75,-1 0 0,1 0 0,0-1-1,0 1 1,1-1 0,-1-1 0,1 1 0,-1-1 0,1 0 0,0-1 0,11 2 0,-4-2-25,1 0 0,0-1 0,0-1 0,21-4-1,16-5-141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15059,'0'38'1545,"0"-11"-873,1-3-256,9-5 608,3-5-200,6-7-696,4-4-400,-2-9 360,4-2-152,2-12-232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1999 14155,'-2'4'126,"-1"0"1,1-1-1,0 1 0,0 0 0,1 0 1,-1 0-1,1 0 0,0 0 1,0 1-1,-1 3 0,2-7-109,0 0 0,0 1-1,0-1 1,0 0 0,1 0 0,-1 0 0,0 0-1,1 0 1,-1 0 0,0 0 0,1 0 0,-1 0-1,1 0 1,0 0 0,-1 0 0,1 0-1,1 1 1,0 0 27,0-1 0,-1 0-1,1 0 1,0 0 0,0 0-1,0 0 1,0 0 0,0-1-1,0 1 1,0-1 0,0 1-1,4-1 1,18 2 91,0-2 0,-1-1 0,1 0 0,25-6 0,102-26 233,-114 24-256,1136-285 620,629-261-4034,-1513 445 3809,549-198 1545,-837 308-2049,663-219 1717,8 27-499,-587 171-1090,231-62 461,-222 54-806,115-52-1,-197 75 104,72-36-428,-75 37 482,-1 0-1,1-1 1,-2 0-1,1-1 1,-1 0 0,13-15-1,-17 18 0,-1 1 0,0-1 0,0 0 0,0 0 0,2-8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2438 136 12059,'-552'-102'3564,"526"98"-3569,-85-11 109,0 5-1,-157 5 1,203 9-91,1 3 1,0 2 0,0 3-1,1 3 1,-98 37-1,79-15-6,1 4-1,2 3 1,-125 92 0,154-98 5,3 2 0,-58 62 0,74-68 1,2 1 1,1 2-1,-44 78 1,59-89-6,0 1 0,2 0 0,1 1 0,1 0 1,2 0-1,1 1 0,-3 29 0,7-34-1,1 0-1,2 0 1,0-1 0,2 1 0,0 0-1,2-1 1,0 0 0,2 0 0,13 33-1,-2-18-1,1-1 0,1-1 0,2-1 0,2 0-1,1-2 1,48 49 0,-36-46 9,2-2 1,2-1-1,1-2 0,89 48 1,-64-45 55,1-2 1,2-4-1,1-3 1,0-3-1,2-3 1,1-4 0,0-2-1,0-4 1,1-3-1,0-4 1,0-2-1,0-4 1,0-3-1,-1-4 1,0-3-1,93-29 1,-82 14 199,-1-3 0,132-72 0,-154 68-69,-1-4 1,-2-1-1,92-87 0,-99 78-61,-2-2 0,-3-3 0,-2-1 0,-3-2 0,-2-2 0,-3-2 0,-2-1 0,49-130 0,-75 165-166,0 1-1,-2-1 1,-1 0 0,-1 0 0,-2-1-1,-1 0 1,-1-38 0,-2 53-38,-1 1 1,0-1 0,-1 1-1,0 0 1,-1 0-1,0 0 1,-1 0 0,-1 1-1,0 0 1,-1 0 0,0 0-1,0 1 1,-2 0 0,1 0-1,-1 1 1,-1 0-1,-15-13 1,7 11-68,0 0 1,-1 1-1,0 1 0,-1 0 1,0 2-1,0 0 0,-1 1 0,0 1 1,-40-5-1,2 4-162,0 3 0,-82 5 0,8 6-278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 17116,'1'-27'359,"-3"35"-55,-3 51 136,-2 276 71,-2 37-3480,-12-42 660,-11 251 7022,25-440-3051,14-191-352,-7 3-950,0 22-284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6310 201 15283,'-86'-12'2205,"-21"-3"-1278,-510 12 413,408 12-1393,-307-28-1,494 17 44,-338-30-215,262 28 79,-166 15-1,-113 41-42,-202 17 81,-70-51 213,383-14-54,-69-9-27,232-3 17,-129-28 0,123 13 14,-139-27 75,-3 21 1,29 24 154,-96-5 580,273 7-674,-34-4 937,-136 7-1,215 0-1138,0 0-1,0 0 1,-1 0 0,1 0 0,0 0-1,0 0 1,0 0 0,0 0 0,0 0 0,0-1-1,0 1 1,-1 0 0,1 0 0,0 0-1,0 0 1,0 0 0,0 0 0,0 0-1,0 0 1,0 0 0,0-1 0,0 1-1,0 0 1,-1 0 0,1 0 0,0 0-1,0 0 1,0 0 0,0-1 0,0 1-1,0 0 1,0 0 0,0 0 0,0 0 0,0 0-1,0-1 1,0 1 0,0 0 0,0 0-1,0 0 1,0 0 0,0 0 0,1 0-1,-1-1 1,0 1 0,0 0 0,0 0-1,0 0 1,0 0 0,0 0 0,0 0-1,0 0 1,0 0 0,0-1 0,1 1-1,-1 0 1,0 0 0,0 0 0,0 0 0,0 0-1,0 0 1,0 0 0,0 0 0,1 0-1,-1 0 1,0 0 0,0 0 0,0 0-1,0 0 1,10-9-368,-1 3 264,0-1-1,0 0 0,-1 0 0,8-10 1,18-24-294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18772,'-1'1'141,"0"1"1,0-1-1,1 1 0,-1 0 0,1-1 1,-1 1-1,1 0 0,0-1 1,-1 1-1,1 0 0,0 0 0,0-1 1,0 1-1,1 3 0,-1 3 114,-10 612 2349,10-585-2519,0-20 69,-1 0 0,0 1 0,-4 19 0,1-57 487,0-563 578,5 569-1216,-1 6-3,0-1 0,1 1-1,1 0 1,0-1-1,0 1 1,1 0 0,0 0-1,7-16 1,-9 25-1,0-1-1,0 1 1,0-1 0,0 1-1,0-1 1,0 1 0,0 0-1,1 0 1,-1-1 0,0 1-1,1 0 1,-1 0 0,1 0-1,0 0 1,-1 1 0,1-1-1,-1 0 1,1 1 0,0-1-1,0 1 1,2-1 0,-1 1-2,0 0-1,0 1 1,0-1 0,0 0 0,0 1 0,0 0-1,0 0 1,0 0 0,0 0 0,-1 0 0,5 3 0,0 0-6,0 1 0,0 0 1,-1 0-1,0 1 0,0 0 1,0 0-1,-1 0 0,8 11 1,-11-14 4,-1 1 1,1-1-1,-1 0 1,1 1 0,-1-1-1,0 1 1,0-1-1,0 1 1,-1 0 0,1-1-1,-1 1 1,0 0-1,0 0 1,-1-1-1,1 1 1,0 0 0,-3 5-1,1-3 3,0 0 0,-1 0 0,0-1 0,0 1 0,-1-1 0,1 0 0,-1 0 0,0 0 0,-8 7 0,-3 0 0,0 0 0,0-1-1,-1-1 1,-1 0 0,-33 14 0,40-20-100,0 0 1,-1-1-1,0 0 1,-13 2-1,23-5 44,0 0 1,1 0-1,-1 0 0,0 0 0,0 1 1,1-1-1,-1 0 0,0 0 0,1-1 1,-1 1-1,0 0 0,1 0 0,-1 0 0,0 0 1,1-1-1,-1 1 0,0 0 0,1 0 1,-1-1-1,1 1 0,-1-1 0,0 1 1,1 0-1,-1-1 0,1 1 0,-1-1 1,1 1-1,-1-2 0,1 1-62,0 0 0,-1 0 0,1-1 1,0 1-1,0 0 0,0 0 0,1 0 0,-1-1 0,0 1 0,0 0 0,1 0 0,-1 0 1,0 0-1,2-3 0,3-5-524,0 0 1,13-16 0,-17 23 684,35-41-1001,9-8-292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 17236,'19'-10'1613,"-19"10"-1591,0-1 0,0 1-1,0 0 1,1 0 0,-1 0-1,0 0 1,0 0 0,0 0-1,0 0 1,1-1 0,-1 1-1,0 0 1,0 0 0,0 0 0,1 0-1,-1 0 1,0 0 0,0 0-1,1 0 1,-1 0 0,0 0-1,0 0 1,0 0 0,1 0-1,-1 0 1,0 0 0,0 1-1,0-1 1,1 0 0,-1 0-1,0 0 1,0 0 0,0 0-1,0 0 1,1 0 0,-1 1-1,0-1 1,0 0 0,0 0-1,0 0 1,0 0 0,0 1-1,1-1 1,-1 0 0,0 0 0,0 0-1,0 1 1,0-1 0,0 0-1,-1 12 433,0-11-413,-10 37 1157,-1-1 0,-31 62 0,13-35-803,18-35-273,-61 135 214,79-199-344,7-31-537,8-101 0,-21 178 458,0 0 0,1 0 0,1 0 0,0 0 0,0 0 0,6 16-1,-2-9 79,1-1 1,1-1-1,12 22 0,-14-29 41,0-1 0,1 0 0,0 0 0,0-1 0,0 0 0,1 0 0,0 0 0,1-1 1,-1 0-1,1-1 0,0 0 0,1-1 0,9 4 0,-35-13 45,-1-1 1,1-1-1,0-1 0,1-1 0,0 0 1,0 0-1,1-2 0,-18-16 0,17 13 15,0-2 0,1 0 0,0 0 0,1-1 0,1-1 0,-17-34 0,28 49-68,-1 1 1,1-1-1,0 0 0,0 0 1,0 0-1,0 0 0,1 0 1,-1 0-1,1 0 0,0-3 1,0 5-21,0 1 0,0-1 0,0 1 0,0 0 0,0-1 1,0 1-1,0 0 0,1-1 0,-1 1 0,0 0 0,0-1 0,1 1 1,-1 0-1,0 0 0,0-1 0,1 1 0,-1 0 0,0 0 0,1-1 1,-1 1-1,0 0 0,1 0 0,-1 0 0,0 0 0,1-1 0,-1 1 1,0 0-1,1 0 0,0 0 0,0 0 1,1 0 0,0 0 1,0 0-1,0 1 0,0-1 0,0 1 0,0-1 1,0 1-1,2 1 0,6 2 114,5 3-60,0-1 0,0 0 0,1-1 0,0-1 0,0 0 0,22 1 0,25-4-13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19060,'1'-1'76,"-1"1"0,1-1 0,-1 1-1,1-1 1,0 1 0,-1-1 0,1 1 0,0 0 0,-1-1 0,1 1-1,0 0 1,-1 0 0,1-1 0,0 1 0,-1 0 0,1 0 0,0 0-1,0 0 1,-1 0 0,1 0 0,0 0 0,0 0 0,-1 0 0,1 0-1,0 1 1,-1-1 0,1 0 0,0 0 0,-1 1 0,1-1-1,0 0 1,-1 1 0,2 0 0,23 18 568,-18-13-145,69 62 593,115 131 1,-184-191-1273,-3-5-49,-1 0-1,1 1 1,-1-1 0,0 1-1,-1 0 1,1 0 0,0 0 0,-1 0-1,0 1 1,2 7 0,-4-12 165,0 0 1,0 1 0,0-1-1,0 0 1,0 0 0,-1 1-1,1-1 1,0 0 0,0 0-1,0 1 1,-1-1 0,1 0 0,0 0-1,0 0 1,-1 0 0,1 1-1,0-1 1,-1 0 0,1 0-1,0 0 1,0 0 0,-1 0-1,1 0 1,0 0 0,-1 0-1,1 0 1,0 0 0,-1 0-1,1 0 1,0 0 0,-1 0-1,1 0 1,-15-1-1395,-54-18-685,20 5 1004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25 259 15307,'-17'-2'1961,"10"-1"-1161,13-6-160,12-2 992,15-7-255,6-2-113,11-5-344,5-4-176,6-4-176,-5 1-72,-6 5-239,-5 4-201,-15 6-625,-6 7-447,-17 10 848,-5 6-176,-9 10-104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20100,'5'-6'1169,"12"-17"-4,-17 23-1150,0-1 1,0 1-1,0 0 0,1 0 1,-1-1-1,0 1 1,0 0-1,1 0 0,-1-1 1,0 1-1,0 0 1,1 0-1,-1 0 0,0 0 1,0-1-1,1 1 1,-1 0-1,0 0 1,1 0-1,-1 0 0,0 0 1,0 0-1,1 0 1,-1 0-1,0 0 0,1 0 1,-1 0-1,0 0 1,1 0-1,-1 0 0,0 0 1,1 0-1,-1 0 1,0 0-1,0 1 1,1-1-1,-1 0 0,0 0 1,0 0-1,1 0 1,-1 1-1,0-1 0,0 0 1,1 0-1,-1 0 1,0 1-1,0-1 0,0 0 1,1 0-1,-1 1 1,0-1-1,0 0 1,0 1-1,0-1 0,0 0 1,0 0-1,0 1 1,0-1-1,0 0 0,0 1 1,0-1-1,0 0 1,0 1-1,0-1 0,0 0 1,0 1-1,1 6 3,-1-1 0,0 1 0,0-1 1,-1 0-1,0 1 0,0-1 0,0 1 0,-1-1 0,-2 6 0,-26 57 78,23-54-15,-10 20 235,-2-1 0,-31 41 0,49-72-266,-1-1 0,0 1 0,0-1-1,0 0 1,-1 0 0,1 1 0,0-2 0,-1 1 0,-4 3 0,7-6-45,0 1 0,-1 0-1,1-1 1,-1 1 0,1 0 0,0-1 0,0 1 0,-1-1 0,1 1 0,0 0 0,0-1-1,-1 1 1,1-1 0,0 1 0,0-1 0,0 1 0,0-1 0,0 1 0,0-1 0,0 1-1,0-1 1,0 1 0,0 0 0,0-1 0,0 1 0,0-1 0,0 1 0,0-1 0,0 0-1,11-50-308,-1 9 50,2-29-150,9-71-326,-22 169 824,2-1 0,0 1 1,2-1-1,1 1 0,1-1 0,1 0 0,2-1 0,0 1 0,19 35 1,-23-52-27,2-1 1,-1 0-1,1 0 1,0-1-1,11 10 1,-15-14-45,1-1 1,0 1-1,0-1 1,0 0-1,0 0 1,1 0-1,-1-1 1,0 1-1,1-1 1,-1 0 0,1 1-1,-1-2 1,1 1-1,0 0 1,-1-1-1,8 1 1,-10-1-22,-1 0 1,0-1 0,0 1 0,1 0-1,-1 0 1,0 0 0,1 0-1,-1 0 1,0 0 0,0 0 0,1 0-1,-1 0 1,0-1 0,0 1-1,1 0 1,-1 0 0,0 0 0,0 0-1,0-1 1,1 1 0,-1 0-1,0 0 1,0-1 0,0 1-1,0 0 1,0 0 0,1-1 0,-1 1-1,0 0 1,0 0 0,0-1-1,0 1 1,0 0 0,0-1 0,0 1-1,0 0 1,0 0 0,0-1-1,0 1 1,0 0 0,0 0 0,0-1-1,0 1 1,0 0 0,0-1-1,-1 1 1,1 0 0,0 0 0,0-1-1,0 1 1,0 0 0,0 0-1,-1 0 1,1-1 0,0 1-1,-12-15 67,-29-23-77,-1 1 0,-2 3 0,-72-43 0,102 68 14,-9-9 16,23 18-22,0 0 0,-1-1 0,1 1 0,0 0-1,0 0 1,0 0 0,0 0 0,0-1 0,-1 1 0,1 0 0,0 0 0,0 0 0,0-1 0,0 1-1,0 0 1,0 0 0,0 0 0,0-1 0,0 1 0,0 0 0,0 0 0,0 0 0,0-1 0,0 1-1,0 0 1,0 0 0,0-1 0,0 1 0,0 0 0,0 0 0,0 0 0,0-1 0,0 1 0,1 0-1,13-2 26,132 25 97,-34-4-877,-104-18 725,0 0 0,0 0-1,0-1 1,0 0 0,0 0 0,0-1-1,0 0 1,0-1 0,0 0 0,-1 0 0,10-4-1,33-21-166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27 123 14067,'-2'2'184,"-1"0"0,0 0 0,1 0 0,0 0 0,-1 1 0,1-1 0,0 1 0,0 0-1,-2 4 1,4-7-151,0 1-1,-1-1 0,1 1 1,0-1-1,0 1 0,0-1 1,0 1-1,0-1 0,0 1 1,0-1-1,0 1 0,0-1 0,0 1 1,0-1-1,0 1 0,0-1 1,0 1-1,1-1 0,-1 1 1,0-1-1,0 1 0,1-1 1,-1 1-1,0-1 0,1 1 1,0 0 25,0 0 0,0-1 1,1 1-1,-1 0 0,0-1 1,1 1-1,-1-1 1,0 1-1,1-1 0,-1 0 1,1 1-1,-1-1 0,3 0 1,57 3 1466,98-7 0,66-19-391,-153 14-884,1153-72 480,-1138 82-814,-29 1-410,-1-2-1,104-15 1,-155 14 429,-3 0 32,0 1 0,1 0 0,-1-1 0,0 0 0,0 0 0,0 0 0,0 0 0,0 0 0,0-1 0,0 1 0,0-1 0,0 0 0,0 0 0,-1 0 0,1 0 0,3-4 0,1-11-354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15547,'0'-1'111,"0"1"-1,1-1 1,-1 0-1,0 0 0,0 0 1,0 1-1,0-1 1,0 0-1,-1 0 1,1 1-1,0-1 0,0 0 1,0 0-1,-1 1 1,1-1-1,0 0 1,-1 1-1,1-1 0,0 0 1,-1 1-1,1-1 1,-1 0-1,1 1 1,-1-1-1,1 1 0,-1-1 1,0 1-1,1-1 1,-1 1-1,0 0 1,1-1-1,-1 1 0,0 0 1,1-1-1,-1 1 1,0 0-1,0 0 1,1 0-1,-1 0 0,0 0 1,0 0-1,1 0 1,-1 0-1,0 0 1,0 0-1,1 0 0,-1 0 1,0 0-1,0 0 1,1 1-1,-1-1 0,-1 1 1,-3 1 118,1 0 0,0 0-1,-1 1 1,1-1 0,0 1 0,0 0 0,-3 4-1,-4 4-98,1 1 0,1 0 0,0 0 0,-12 24 0,17-29-109,0 0-1,1 1 1,0 0-1,0 0 1,1 0 0,0 0-1,0 0 1,1 0-1,0 0 1,0 11-1,1-17-15,0-1-1,0 0 0,0 0 0,0 0 0,0 0 1,1 0-1,-1 0 0,0 0 0,0 1 0,1-1 1,-1 0-1,1 0 0,-1 0 0,1 0 0,-1 0 1,1 0-1,0-1 0,-1 1 0,1 0 0,0 0 1,0 0-1,0 0 0,-1-1 0,1 1 0,0-1 1,0 1-1,0 0 0,0-1 0,0 1 0,0-1 1,0 0-1,0 1 0,1-1 0,-1 0 0,0 0 1,0 0-1,0 0 0,0 0 0,0 0 0,0 0 0,1 0 1,-1 0-1,0 0 0,0 0 0,0-1 0,0 1 1,0-1-1,0 1 0,1-1 0,6-2 12,-1-1 1,0 1-1,-1-1 0,1 0 0,10-10 0,-8 7 23,0 0 1,-1-1-1,0-1 0,-1 1 0,1-1 0,-2-1 0,1 1 0,-1-1 1,-1 0-1,7-16 0,-12 26-36,0-1 0,0 1 0,0 0 0,0 0 0,0-1 0,0 1 0,0 0 0,1-1 0,-1 1 0,0 0 0,0-1 0,0 1 0,0 0 0,0 0 0,0-1 0,0 1 0,-1 0 0,1-1 0,0 1 0,0 0 0,0-1 0,0 1 0,0 0 0,0 0 0,0-1 0,-1 1 0,1 0 0,0 0 0,0-1 0,0 1 0,-1 0 0,1 0 0,0-1 0,0 1 0,-1 0 0,1 0 0,0 0 0,-1-1 0,-13 4 33,-14 14 6,24-11 532,6-8-186,0 0-327,0 1 0,1-1 0,-1 1 0,0-1 0,1 1 0,-1 0 1,5-2-1,14 0-110,-1 2 0,0 0 0,22 3 0,3-1-79,-39-1 111,-1 0 0,0 0 1,0 0-1,0 0 0,0 1 0,0 0 0,6 2 0,-10-3 17,0 0 0,0 1-1,0 0 1,0-1 0,0 1 0,0-1 0,0 1-1,0 0 1,0 0 0,-1-1 0,1 1 0,0 0 0,-1 0-1,1 0 1,0 0 0,-1 0 0,1 0 0,-1 0-1,0 0 1,1 0 0,-1 0 0,0 0 0,0 0-1,1 0 1,-1 1 0,0-1 0,0 0 0,0 0-1,0 0 1,-1 0 0,1 0 0,0 0 0,0 0-1,-1 2 1,-6 26 184,-21 52 0,28-80-180,-1-1 0,1 0-1,0 0 1,0 0-1,0 0 1,0 1 0,0-1-1,0 0 1,-1 0-1,1 0 1,0 1 0,0-1-1,0 0 1,0 0 0,0 0-1,0 1 1,0-1-1,0 0 1,0 0 0,0 1-1,0-1 1,0 0-1,0 0 1,0 0 0,0 1-1,0-1 1,0 0-1,0 0 1,0 1 0,0-1-1,1 0 1,-1 0 0,0 0-1,0 1 1,0-1-1,0 0 1,0 0 0,1 0-1,-1 0 1,0 0-1,0 1 1,0-1 0,0 0-1,1 0 1,-1 0 0,0 0-1,13-4 83,14-13-39,-16 9-51,9-8-140,0 1 1,1 1-1,1 1 1,0 1-1,31-12 1,-52 24 113,1-1 0,0 0 1,0 1-1,-1 0 1,1-1-1,0 1 0,0 0 1,-1 0-1,1 0 1,0 0-1,0 0 1,0 0-1,-1 1 0,1-1 1,0 0-1,-1 1 1,1 0-1,0-1 1,1 2-1,-2-1 14,0 0 1,1 0 0,-1 0-1,0 0 1,0 1-1,-1-1 1,1 0-1,0 0 1,0 1 0,-1-1-1,1 1 1,-1-1-1,1 1 1,-1-1-1,1 1 1,-1-1 0,0 3-1,1 2-68,-1 0-1,-1 0 1,1 0-1,-1-1 1,0 1 0,0 0-1,-1 0 1,1-1-1,-6 11 1,7-14-207,-2-2 111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16844,'19'9'655,"0"0"0,0-2 0,30 8 0,-31-11-343,0 2 0,0 0 0,0 1 0,29 17 0,-42-21-265,-1 0-1,1 1 0,-1 0 1,0 0-1,0 0 1,0 0-1,0 1 0,-1-1 1,0 1-1,0 0 0,0 0 1,0 0-1,-1 0 0,0 1 1,0-1-1,0 1 1,-1-1-1,0 1 0,0-1 1,0 8-1,-1 1-9,-1 1 1,0-1-1,-1 0 1,0 0-1,-1 0 0,-1 0 1,-1 0-1,1-1 1,-2 0-1,0 0 0,-1 0 1,-14 20-1,-6 6 55,-3 0 0,-48 47 0,-142 122-577,202-194 409,25-23-94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12547,'1'-2'177,"32"-57"4576,-30 54-4567,1 0-1,-1 0 1,1 0 0,0 0-1,1 1 1,-1 0 0,1 0-1,9-6 1,-13 10-151,0-1 0,0 1 0,0-1 0,0 1 0,0-1 0,0 1 0,0 0 0,0-1 0,0 1 0,0 0 0,0 0 0,0 0 0,0 0 0,0 0 0,0 0 0,0 0 0,0 1 0,1-1 0,-1 0 0,0 0 0,0 1 0,0-1 0,0 1 0,0-1 0,0 1 0,-1-1 0,1 1 0,0 0 0,0-1 0,0 1 0,0 0 0,-1 0 0,1 0 0,0-1 0,-1 1 0,1 0 0,-1 0 0,1 0 0,-1 0 0,1 2 0,2 2 141,-1 1-1,0 0 1,0 0 0,-1 0 0,1 9 0,1 16 198,-2 0 0,0 1-1,-7 41 1,-20 96 198,15-110-352,-4 19-12,6-35-86,1 0 0,2 1 0,1 56 0,5-95-101,0 1 0,1-1 0,-1 0 0,1 1-1,1-1 1,-1 0 0,4 9 0,-4-13-16,0 0 0,-1 1 0,1-1 1,0 0-1,-1 0 0,1 0 0,0 0 0,0-1 1,0 1-1,0 0 0,0 0 0,0 0 0,0-1 0,0 1 1,1-1-1,-1 1 0,0-1 0,0 1 0,0-1 1,1 0-1,-1 1 0,0-1 0,0 0 0,1 0 1,-1 0-1,0 0 0,1 0 0,-1 0 0,0 0 0,0-1 1,1 1-1,-1 0 0,0-1 0,2 0 0,7-4 13,0 0 0,-1-1-1,1 0 1,-1-1 0,-1 0-1,1 0 1,-2-1-1,1 0 1,-1 0 0,7-11-1,2 1 16,127-164 240,-141 179-262,1 0-1,-1 1 0,0-1 0,1 1 0,0 0 0,-1 0 0,1 0 0,5-3 0,-8 5-8,0 0 0,1 0 0,-1 0 0,0 0 0,1 0 0,-1 0 0,0 0 0,1 0 0,-1 0 0,0 0 0,1 0 0,-1 0 0,0 0 0,1 0 0,-1 0 0,0 0 0,1 0 0,-1 0 0,0 0 0,1 1 0,-1-1 0,0 0 0,0 0 0,1 0 0,-1 1 0,0-1 0,1 0 0,-1 1 0,4 17 35,-5 16-531,-2 0 1,-2 0 0,-11 45-1,12-61-209,3-10 309,6-9-164,5-11-71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22 17116,'-14'3'280,"0"1"1,0 1 0,0 0-1,0 0 1,1 1 0,0 1-1,0 0 1,1 1 0,0 1-1,1 0 1,-1 0 0,2 1 0,-1 0-1,-10 14 1,11-11-150,0 0 1,1 0-1,0 0 1,2 1-1,-1 1 1,1-1 0,1 1-1,1 0 1,0 1-1,1-1 1,1 1-1,-3 25 1,6-35-97,0 0 0,0 0 0,0-1 0,1 1 0,0 0 0,0-1 0,1 1 0,-1-1 1,1 1-1,4 6 0,-5-10-19,0 0 1,0 0-1,1 0 0,-1 0 1,1 0-1,-1-1 0,1 1 1,0-1-1,0 1 0,-1-1 1,1 0-1,0 0 0,0 1 1,0-1-1,0-1 0,1 1 1,-1 0-1,0 0 0,0-1 1,1 1-1,-1-1 0,0 0 1,0 0-1,1 0 0,-1 0 1,0 0-1,0 0 0,4-1 1,1-1 31,-1 0-1,1-1 1,0 1 0,-1-1 0,1-1-1,-1 1 1,0-1 0,0 0 0,-1 0-1,1-1 1,7-8 0,3-4 145,0 0 0,14-24 0,-16 21 51,-2 0 0,18-39 0,-25 47-151,-1 0 1,0-1-1,0 0 1,-1 0 0,-1 1-1,2-21 1,-4 32-84,0-1 1,0 0-1,0 0 1,0 1-1,0-1 1,0 0-1,0 1 0,-1-1 1,1 0-1,-1 1 1,1-1-1,-1 0 1,1 1-1,-1-1 0,0 1 1,0-1-1,0 1 1,0-1-1,0 1 1,0 0-1,0-1 0,0 1 1,-1 0-1,1 0 1,-1 0-1,1 0 1,-3-2-1,1 3-7,1 0 0,0-1 0,0 1-1,-1 0 1,1 0 0,0 0 0,0 0 0,-1 1 0,1-1 0,0 1-1,0-1 1,-1 1 0,1 0 0,0 0 0,0 0 0,0 0-1,0 0 1,0 0 0,1 0 0,-1 1 0,-2 1 0,-21 22-8,23-23 5,1-1-1,0 1 0,0 0 1,0-1-1,0 1 1,0 0-1,0 0 0,0-1 1,0 1-1,1 0 0,-1 0 1,1 0-1,-1 0 0,1 0 1,-1 3-1,2-5 1,-1 1-1,0-1 1,1 1 0,-1-1-1,0 1 1,1-1 0,-1 1-1,0-1 1,1 1 0,-1-1-1,1 1 1,-1-1 0,1 0-1,-1 1 1,1-1 0,-1 0-1,1 1 1,0-1-1,-1 0 1,1 0 0,-1 1-1,1-1 1,0 0 0,-1 0-1,1 0 1,0 0 0,-1 0-1,1 0 1,-1 0 0,1 0-1,0 0 1,24-3-19,-21 2 14,80-17-61,-38 8-5,62-6 1,-95 15 54,0 0 1,-1 1-1,1 1 0,0 0 1,-1 0-1,1 2 0,-1-1 1,0 2-1,22 8 0,-29-9 15,0 0-1,0 1 0,0 0 1,0 0-1,-1 0 1,0 1-1,0-1 0,0 1 1,0 0-1,-1 0 0,1 0 1,-1 1-1,-1-1 0,1 1 1,-1 0-1,0 0 1,0 0-1,-1 0 0,1 0 1,-1 0-1,-1 0 0,1 0 1,-1 0-1,0 0 1,-1 1-1,1-1 0,-1 0 1,0 0-1,-1 0 0,0 0 1,0 0-1,0-1 0,0 1 1,-1 0-1,-5 7 1,8-12 2,0-1 0,0 0 0,0 0 1,-1 1-1,1-1 0,0 0 1,0 0-1,0 0 0,-1 1 0,1-1 1,0 0-1,0 0 0,0 0 0,-1 1 1,1-1-1,0 0 0,0 0 0,-1 0 1,1 0-1,0 0 0,0 0 1,-1 0-1,1 0 0,0 0 0,-1 1 1,1-1-1,0 0 0,0 0 0,-1 0 1,1-1-1,0 1 0,-1 0 1,1 0-1,0 0 0,-6-10 31,2-18 2,4 25-31,-6-202 100,6 205-104,-1 0 0,1 0 1,0-1-1,0 1 1,0 0-1,0-1 1,0 1-1,0 0 0,0 0 1,0-1-1,0 1 1,0 0-1,0 0 0,0-1 1,1 1-1,-1 0 1,0 0-1,0-1 0,0 1 1,0 0-1,0 0 1,0 0-1,1-1 0,-1 1 1,0 0-1,0 0 1,0 0-1,0-1 0,1 1 1,-1 0-1,0 0 1,0 0-1,1 0 0,-1 0 1,0-1-1,0 1 1,1 0-1,-1 0 1,0 0-1,0 0 0,1 0 1,-1 0-1,0 0 1,0 0-1,1 0 0,-1 0 1,0 0-1,0 0 1,1 0-1,-1 0 0,0 0 1,0 0-1,1 1 1,-1-1-1,0 0 0,0 0 1,1 0-1,-1 0 1,0 1-1,23 13-22,-5-2 6,-5-7 17,-1-1 1,1-1 0,0 0-1,0-1 1,1 0-1,-1-1 1,0-1 0,1 0-1,-1 0 1,0-2 0,0 1-1,19-6 1,-9 1 8,-1-1 0,0-1 0,-1 0 0,0-2 0,0 0-1,26-19 1,4-13 34,-70 72-40,6-11 0,1 0 0,1 1 0,-13 35 1,19-43-60,1 1 0,0 0 0,1 0 0,0 0 1,1 0-1,1 1 0,-1 19 0,2-32-3,0 1 0,1-1 0,-1 0 0,0 0 0,0 0 0,0 1 0,1-1 0,-1 0 1,1 0-1,-1 0 0,1 0 0,0 2 0,0-3 30,-1 1 0,0-1 0,1 0 0,-1 0 0,0 1 0,1-1 0,-1 0 0,0 0 1,1 0-1,-1 0 0,0 1 0,1-1 0,-1 0 0,0 0 0,1 0 0,-1 0 0,1 0 1,-1 0-1,0 0 0,1 0 0,-1 0 0,0 0 0,1 0 0,-1 0 0,1-1 0,-1 1 0,3-1-46,-1-1 0,1 1 0,-1-1 0,0 0-1,0 0 1,0 1 0,0-1 0,0-1-1,2-2 1,15-19-417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18172,'0'0'1600,"1"6"-1288,5 4-136,1 2 504,6 3-1096,0-4 488,4-5-176,2-3-104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14563,'3'3'223,"-1"0"0,0-1 1,0 1-1,0 0 0,0 0 0,0 0 0,0 0 0,-1 1 1,0-1-1,1 0 0,-1 1 0,-1-1 0,1 1 0,0-1 1,-1 1-1,0-1 0,0 6 0,-1-2 129,0 0 0,-1 0-1,0-1 1,0 1 0,0 0 0,-1-1-1,0 0 1,-4 7 0,-8 9 323,-1 0 0,0-1 0,-2-1 0,-29 26 0,-25 30 253,63-65-834,0 0 0,1 1 0,0 0-1,1 1 1,-6 15 0,11-25-88,1 0 1,0 0-1,0 0 0,0 0 0,0 1 0,1-1 0,-1 0 0,1 0 0,0 1 0,0-1 0,0 0 0,0 1 1,0-1-1,1 0 0,0 0 0,-1 1 0,3 3 0,-2-5-4,1 1 0,0-1 0,-1 0 0,1 0 0,0 0 0,0 0 0,0 0 0,1-1 0,-1 1 0,0-1 0,1 1 0,-1-1 0,1 0 0,-1 0 0,1 0 0,-1 0 0,1 0 0,0-1 0,-1 1 0,1-1 0,4 0 0,14 2-311,0-2 1,1-1 0,-1 0 0,0-1-1,-1-2 1,1 0 0,0-1 0,-1-1-1,0-1 1,0-1 0,-1 0 0,0-1-1,34-24 1,-50 31 206,0 0-1,0 0 1,0-1-1,-1 1 1,1-1-1,-1 0 1,1 0-1,-1 0 1,0 0-1,0 0 1,0 0-1,-1 0 0,1-1 1,1-5-1,-1-15-941</inkml:trace>
  <inkml:trace contextRef="#ctx0" brushRef="#br0" timeOffset="1">157 228 13555,'-37'-10'1736,"8"5"-864,5-1-311,14 6 999,8 0-400,14 3-272,8 1-192,13-1-415,3 0-257,10-2-529,4 1-183,4-2 2089,1 0-1473,-7-2 16,-2 1-48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12675,'-4'1'3619,"-16"6"-1333,13-1-1650,0 0 0,-1 1-1,2-1 1,-1 1 0,-8 12 0,13-16-540,0 0 0,0 0 0,0 0 0,0 0 0,1 1 0,-1-1 0,1 0 0,0 1 0,0-1 0,0 1 0,1-1 0,-1 1 1,1-1-1,-1 1 0,1 0 0,0-1 0,2 7 0,-2-8-80,1 0 0,0-1 0,0 1 0,0-1 0,0 1 0,0-1 1,0 0-1,1 1 0,-1-1 0,0 0 0,1 0 0,-1 0 0,1 0 0,-1 0 0,1 0 1,0 0-1,-1-1 0,1 1 0,0-1 0,-1 1 0,1-1 0,0 1 0,0-1 0,-1 0 0,1 0 1,0 0-1,0 0 0,2 0 0,7-1 14,0 0 0,0 0 1,13-4-1,81-25-45,-77 20-50,1 1 0,0 2 1,0 1-1,32-3 0,-58 9 54,-1 0 0,1 0 0,0 0 0,0 0 0,-1 0 0,1 1 0,0-1 0,0 1-1,-1-1 1,1 1 0,0 0 0,-1 0 0,1 1 0,-1-1 0,0 0 0,1 1 0,2 2 0,-3-2 10,-1 0 0,1 1 0,-1-1 0,1 0 1,-1 1-1,0 0 0,0-1 0,0 1 0,0 0 1,-1-1-1,1 1 0,-1 0 0,1 0 0,-1 0 0,0-1 1,-1 6-1,0 8 28,0-12-14,0 0 0,0 0 0,1-1 0,0 1 0,0 0 0,0 0-1,0 0 1,1 0 0,-1 0 0,3 6 0,-3-10-44,1 1-1,-1-1 1,1 0-1,-1 0 1,0 0-1,1 1 1,-1-1-1,1 0 1,-1 0-1,1 0 1,-1 0-1,1 0 1,-1 0-1,1 0 1,-1 0-1,1 0 1,-1 0-1,1 0 1,-1 0-1,1 0 1,-1-1-1,0 1 1,1 0-1,-1 0 1,1 0-1,-1-1 1,1 1-1,-1 0 0,0 0 1,1-1-1,-1 1 1,0 0-1,1-1 1,-1 0-1,16-13-887,-16 13 894,48-50-812,-16 18 276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17836,'-23'82'2573,"10"-42"-1736,3 0 0,1 1 0,-5 53 0,14-42-550,2-1 0,3 1 0,13 63 1,-3-25-201,-29-133-61,5 17-54,-32-87-204,33 95 162,0 1 0,-2-1 0,0 1 0,-13-16 0,8 19-35,11 11 63,9 7 25,3 3-56,1-1-1,-1 0 1,2 0 0,-1-1-1,1 0 1,-1-1-1,1 0 1,0-1-1,11 3 1,6 0-253,0-1 0,36 1 0,-35-4-204,37-3 1,-56 0 436,0 0 1,0 0 0,0-1-1,-1 0 1,1-1 0,0 0-1,14-7 1,-13 1 242,-11 3 238,-1 5-335,1 1 1,0-1-1,0 1 1,0-1-1,0 1 1,-1 0-1,1-1 1,0 1-1,0 0 1,0 0-1,-1 0 1,1 0-1,0 0 1,0 0-1,-1 0 1,-1 1-1,-3 1 108,-1 1 0,0-1 1,1 1-1,-1 0 0,1 1 0,0-1 0,0 2 0,0-1 1,0 0-1,1 1 0,0 0 0,-7 9 0,8-10-91,1 0 1,0 0-1,0 0 0,0 1 0,0-1 0,1 1 0,0 0 1,0 0-1,0 0 0,0 0 0,1 0 0,0 0 0,0 0 0,0 0 1,1 1-1,0-1 0,1 10 0,-1-12-56,1-1 1,-1 0-1,1 0 0,0 0 0,0 0 0,0 0 0,0-1 1,0 1-1,1 0 0,-1 0 0,0-1 0,1 1 1,0-1-1,-1 1 0,1-1 0,0 0 0,-1 1 1,1-1-1,0 0 0,0 0 0,0 0 0,0-1 1,0 1-1,0 0 0,0-1 0,0 1 0,0-1 1,1 0-1,-1 0 0,0 0 0,0 0 0,4 0 1,2-1-7,1 0 1,0 0 0,0-1 0,0 0 0,-1 0 0,16-7 0,-2-3-139,0-1-1,-1-1 1,0-1 0,-2 0 0,29-29-1,-7 7-729,-47 65 99,3-15 742,1-5 59,1 0 1,0 0-1,0 0 0,0 0 0,1 1 0,2 10 1,-2-17-26,0 0 1,0-1 0,1 1 0,-1 0 0,1-1-1,-1 1 1,1 0 0,0-1 0,-1 1-1,1-1 1,0 1 0,0-1 0,0 1 0,0-1-1,1 0 1,-1 1 0,0-1 0,0 0-1,1 0 1,-1 0 0,1 0 0,-1 0-1,1 0 1,-1-1 0,1 1 0,-1 0 0,1-1-1,0 1 1,-1-1 0,1 0 0,0 1-1,0-1 1,-1 0 0,1 0 0,3-1 0,4 0 20,0-1 1,0 0 0,0 0 0,0-1 0,0 0 0,-1-1 0,1 0-1,-1 0 1,10-7 0,9-8 25,30-26 0,-34 25-61,38-42 1,-55 55-27,0 0 0,0-1-1,-1 0 1,0 0 0,-1 0-1,0 0 1,0-1 0,-1 0 0,0 0-1,3-13 1,-6 21 17,1-1-1,-1 1 1,0 0-1,1-1 1,-1 1-1,0-1 1,0 1-1,0-1 1,0 1-1,0-1 1,-1 1 0,1 0-1,0-1 1,-1 1-1,1-1 1,-1 1-1,1 0 1,-1-1-1,0 1 1,1 0 0,-1 0-1,0 0 1,0-1-1,0 1 1,0 0-1,0 0 1,0 0-1,0 0 1,0 1-1,-1-1 1,1 0 0,0 0-1,0 1 1,-1-1-1,1 1 1,-1-1-1,1 1 1,0-1-1,-1 1 1,1 0 0,-1 0-1,-2 0 1,-1 0-15,0 0 1,0 1 0,-1-1 0,1 1-1,0 1 1,0-1 0,0 1 0,0 0-1,0 0 1,-8 5 0,5-2 22,1 0 0,0 1 1,1 0-1,-1 0 0,1 1 0,0 0 0,1 0 1,-1 0-1,1 0 0,1 1 0,0 0 1,0 0-1,0 0 0,-3 12 0,6-16 8,0 1-1,0-1 1,0 1-1,0-1 1,1 1-1,0-1 1,0 1-1,0 0 1,1-1-1,-1 1 1,1-1-1,0 0 1,0 1-1,1-1 1,-1 0-1,1 1 1,0-1-1,0 0 1,0 0-1,1 0 1,-1-1-1,1 1 0,0-1 1,0 1-1,1-1 1,-1 0-1,0 0 1,1 0-1,7 3 1,1 1-6,1-1 1,0-1 0,0 0-1,0-1 1,1 0-1,0-1 1,0-1-1,0 0 1,-1 0 0,2-2-1,-1 0 1,20-2-1,-19 0-3,1 0 0,0-2 0,-1 1 0,1-2 0,-1 0 0,0-1 0,-1 0 0,1-1 1,-1-1-1,22-16 0,-28 18 31,-1-1 0,1 0 0,7-11 0,-13 17-18,-1-1-1,0 1 1,1-1 0,-1 1-1,0-1 1,0 0 0,0 0-1,0 1 1,0-1 0,-1 0 0,1 0-1,-1 0 1,1 0 0,-1 0-1,1 0 1,-1 0 0,0 0-1,0 0 1,0 0 0,0 0 0,-1 0-1,0-4 1,0 5-3,0 0 0,0 0 0,0 0 0,0 0 0,0 0 0,0 0 0,0 1 0,0-1-1,-1 0 1,1 1 0,0-1 0,-1 0 0,1 1 0,0 0 0,-1-1 0,1 1 0,-1 0 0,1 0 0,0 0 0,-1 0 0,1 0 0,-1 0 0,1 0 0,0 0 0,-1 1 0,1-1 0,-3 1-1,-2 1 18,0-1-1,0 1 0,-1 1 0,-10 5 0,11-4-10,0 0 0,1 0 0,-1 0 0,1 1-1,0 0 1,0 0 0,1 1 0,-1-1 0,1 1 0,0 0 0,1 0 0,-1 0-1,1 0 1,1 1 0,-1-1 0,1 1 0,0 0 0,-1 9 0,2-11-28,1-1 1,-1 1-1,1 0 0,0 0 1,1 0-1,-1 0 1,1 0-1,0 0 1,0 0-1,1-1 1,-1 1-1,1 0 1,0-1-1,0 0 1,1 1-1,-1-1 0,1 0 1,0 0-1,0 0 1,1-1-1,-1 1 1,1-1-1,-1 1 1,1-1-1,0 0 1,8 4-1,-7-5-3,0 0-1,0 0 1,0 0-1,1-1 1,-1 1-1,0-1 1,0-1-1,1 1 1,-1-1 0,1 0-1,10-1 1,23-8-114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67 14667,'8'-7'535,"0"-2"-101,1 1 0,0 1 0,0 0 0,1 0 0,0 1 0,12-6 0,-22 11-355,1 1 0,0 0 0,-1-1 1,1 1-1,0 0 0,0-1 0,-1 1 0,1 0 0,0 0 0,0 0 1,-1-1-1,1 1 0,0 0 0,0 0 0,0 0 0,-1 1 0,1-1 1,0 0-1,0 0 0,-1 0 0,1 0 0,0 1 0,0-1 1,-1 0-1,1 1 0,1 0 0,-2 0-1,1 0 0,-1 0 0,0 0 0,0 0 0,1-1 0,-1 1 0,0 0 0,0 0 0,0 0 0,0 0 0,0 0 0,0 0 0,-1 0 0,1 0 0,0 0 0,0 0 0,-2 2 0,-1 6 300,-1 0 1,-1 0-1,-6 9 0,-96 139 1340,-58 99-1066,154-233-758,11-23 96,0 0 0,0 0-1,0 0 1,0 0 0,0 0 0,0 0-1,0 0 1,0 0 0,0 0 0,0 0-1,0 0 1,1 0 0,-1 0 0,0 0-1,0 0 1,0 0 0,0 1 0,0-1-1,0 0 1,0 0 0,0 0 0,0 0-1,0 0 1,0 0 0,0 0 0,0 0 0,0 0-1,0 0 1,0 0 0,0 0 0,0 0-1,0 1 1,0-1 0,0 0 0,0 0-1,0 0 1,0 0 0,26-33-780,46-68 18,4 5 1,115-114 0,-171 194 924,-13 13-26,-10 12 22,-102 145 425,75-100-162,-42 101 1,63-130-283,0 0 1,2 1 0,1 0-1,1 1 1,1-1-1,-1 43 1,9-38-39,1-16-54,-5-15-37,0 0 0,1 0 0,-1 1 0,0-1 0,0 0 0,0 0 0,1 1 0,-1-1 0,0 0 0,0 0 0,0 0 0,1 1 0,-1-1 0,0 0 0,0 0 0,1 0 0,-1 0 0,0 0 0,1 0 0,-1 0 0,0 1 0,0-1 1,1 0-1,-1 0 0,0 0 0,1 0 0,-1 0 0,0 0 0,0 0 0,1-1 0,-1 1 0,0 0 0,1 0 0,0-1 0,0 0-1,0 0 1,-1 0 0,1 0 0,0 0-1,-1 0 1,1 0 0,0 0 0,-1-1-1,0 1 1,1 0 0,-1 0-1,0-1 1,1 1 0,-1 0 0,0 0-1,0-1 1,0 1 0,0 0-1,-1-2 1,1-2 1,1-24 0,-2-1 0,-1 1 0,-11-52 0,-31-85-16,38 153 16,-1-6 1,8 16-2,5 6-1,7 7-116,0-2-1,1 1 0,-1-2 0,1 0 1,1 0-1,-1-2 0,1 0 0,0 0 1,20 2-1,-3-1-228,0-2 0,0-2 0,50-2 0,-27-5-132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15499,'-8'2'366,"1"0"0,-1 1-1,0-1 1,1 2 0,0-1-1,-1 1 1,1 0 0,1 0-1,-1 1 1,1 0 0,0 0 0,0 1-1,-8 8 1,4-2-1,1 0 0,0 0 0,0 1 0,1 0 0,1 1 0,-7 16 0,12-25-288,1-1-1,-1 1 0,1 0 0,0 0 0,0 0 1,1 0-1,-1 0 0,1 0 0,0 0 1,2 9-1,-2-13-60,0 0 0,1 0 0,-1 1 0,1-1-1,-1 0 1,1 0 0,0 0 0,-1 0 0,1 0 0,0 1 0,0-1 0,-1-1 0,1 1 0,0 0 0,0 0 0,0 0-1,0 0 1,2 0 0,-1 0-7,0 0 1,0-1-1,0 1 0,0-1 0,0 0 0,0 0 1,0 0-1,0 0 0,0 0 0,0 0 1,0 0-1,0-1 0,0 1 0,0-1 0,3-1 1,4-1-6,-1-1 0,1-1 0,-1 1 0,0-1 0,0-1 0,0 0 1,11-11-1,44-52-154,-62 67 141,9-5-137,-7 14 60,-6 21 3,3-25 69,-109 526 1377,107-521-1335,0 0 0,0 0 0,-1-1 0,0 1 0,-1-1 1,-5 8-1,9-14-21,-1 0 0,0 0 1,0 0-1,0 0 0,0 0 1,0 0-1,0 0 1,0 0-1,0-1 0,0 1 1,0 0-1,0-1 0,0 1 1,0-1-1,0 0 0,-1 1 1,1-1-1,0 0 0,-2 1 1,1-1 2,0-1 1,0 1 0,0-1-1,1 1 1,-1-1-1,0 0 1,0 0 0,1 0-1,-1 0 1,1 0-1,-1 0 1,1 0 0,-1 0-1,1-1 1,0 1-1,-1 0 1,-1-3 0,-5-8 10,0-1 1,0 1-1,1-1 0,1-1 1,0 1-1,1-1 1,0 0-1,1-1 1,1 1-1,0-1 1,1 1-1,1-1 1,0 0-1,1 0 1,0 0-1,1 1 1,5-23-1,-4 29-77,0 0-1,1 1 1,0-1-1,1 1 1,-1 0-1,1 0 1,1 0-1,-1 0 1,1 1-1,0 0 1,1 0-1,-1 0 1,1 1-1,0-1 1,10-5-1,7-3-648,1 1-1,0 1 1,35-11-1,25-13-605,-39 12 596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17748,'-16'10'415,"-1"0"0,1 2 1,1 0-1,0 0 0,1 1 1,0 1-1,1 1 0,1 0 1,0 0-1,1 1 0,-15 30 1,14-16-158,11-28-247,1 0 1,-1-1 0,1 1 0,0 0 0,0 0 0,-1 0 0,1-1 0,0 1 0,1 0 0,-1 0 0,0 0 0,0-1 0,1 1 0,0 3 0,0-5-19,0 1 0,0-1 0,0 1-1,0-1 1,-1 0 0,1 1 0,0-1 0,0 0 0,0 1 0,0-1-1,0 0 1,0 0 0,0 0 0,0 0 0,0 0 0,0 0 0,0 0 0,0 0-1,0-1 1,0 1 0,0 0 0,0-1 0,-1 1 0,1 0 0,0-1-1,0 1 1,0-1 0,0 1 0,1-2 0,26-16-359,-14 8 162,-11 7 135,0 0 0,0 0 0,1 0 0,0 1-1,-1-1 1,1 1 0,0 0 0,0 0 0,0 0 0,0 1-1,1 0 1,7-2 0,-11 3 58,0 0 0,0 1 1,0-1-1,0 1 0,0-1 0,0 1 0,0-1 1,0 1-1,0-1 0,0 1 0,-1 0 0,1 0 1,0-1-1,0 1 0,0 0 0,-1 0 1,1 0-1,-1 0 0,1 0 0,0 0 0,-1 0 1,0 0-1,1 0 0,-1 0 0,0 0 0,1 0 1,-1 0-1,0 0 0,0 0 0,0 1 0,0 0 1,0 42 93,-1-37-73,-2 18 135,-1 1 1,-1-1 0,-2 0-1,0-1 1,-17 38-1,4-19 371,-2-1-1,-31 44 0,24-44 30,-1-1 0,-3-2 0,-43 42 1,73-78-515,0 0 1,-1-1-1,1 1 1,-1-1-1,0 1 1,1-1-1,-1 0 1,-7 2-1,10-4-28,0 0-1,1 0 0,-1 0 1,0 0-1,0 0 0,0 0 1,0 0-1,0 0 0,0 0 1,1 0-1,-1 0 1,0 0-1,0-1 0,0 1 1,0 0-1,1-1 0,-1 1 1,0 0-1,0-1 0,1 1 1,-1-1-1,0 0 0,1 1 1,-1-1-1,0 1 0,1-1 1,-1 0-1,1 0 1,-1 1-1,1-1 0,-1 0 1,1 0-1,0 1 0,-1-1 1,1 0-1,0 0 0,0 0 1,0 0-1,0 0 0,-1 1 1,1-1-1,0 0 0,0 0 1,1 0-1,-1-1 1,0-10-29,0 1 0,1-1 1,0 1-1,1-1 0,0 1 1,1 0-1,0 0 0,1 0 1,6-13-1,2-2-92,2 0 0,25-34 0,-13 24 18,2 2 1,2 1 0,0 2-1,3 1 1,0 1 0,2 2-1,57-35 1,-91 61 99,50-25-13,-47 24 12,0 1 0,0 0 0,0-1 0,0 2 0,1-1 0,-1 0 0,0 1 0,0 0 0,0 0 0,1 0 0,3 1 0,-7-1 0,1 0 0,-1 1 0,0-1 0,0 1 0,1-1 0,-1 1 0,0-1 0,0 1 0,0 0 0,0 0 0,0 0 0,0-1 0,0 1 0,0 0 0,0 0 0,-1 0 0,1 0 0,0 0 0,-1 1 0,1-1 0,0 1 0,0 2 4,1-1 0,-2 1-1,1 0 1,0-1 0,-1 1 0,1 0-1,-1 5 1,-1 6 45,-1 0 0,-6 25 0,8-38-36,-28 92 556,41-115-109,-2-12-401,-1-1 0,-2 0 0,-1 0 1,2-37-1,3-11-81,-7 68-21,-4 14 43,-1 0-1,0 0 1,1 0-1,-1 0 1,0 0 0,1-1-1,-1 1 1,0 0-1,1 0 1,-1 0 0,0 0-1,1 0 1,-1 0-1,0 0 1,1 0-1,-1 0 1,0 0 0,1 1-1,-1-1 1,0 0-1,1 0 1,-1 0-1,0 0 1,0 0 0,1 1-1,-1-1 1,23 24-65,-7-5 22,-6-11 33,0-1 0,0-1 1,1 0-1,-1 0 1,2-1-1,-1-1 0,0 0 1,1 0-1,0-1 1,0-1-1,0 0 1,0 0-1,0-1 0,0-1 1,0 0-1,19-2 1,-20 0-1,0 1 0,0-1 0,0-1 0,0 0 0,0-1 0,-1 0 0,1 0 0,-1-1 0,0-1 0,-1 0 0,1 0 0,-1-1 0,0 0 0,-1 0 0,0-1 0,0 0 0,13-18 0,-5-5-50,-16 29 57,1 1 0,-1-1 0,1 1 0,-1-1 1,0 1-1,1-1 0,-1 1 0,0-1 0,0 1 0,0-1 0,0 1 1,0-1-1,-1 0 0,1 1 0,0-1 0,-1 1 0,1 0 0,-2-4 0,1 5 3,0-1-1,1 1 1,-1-1-1,0 1 1,1-1-1,-1 1 0,0-1 1,0 1-1,1 0 1,-1 0-1,0-1 1,0 1-1,0 0 0,0 0 1,1 0-1,-1 0 1,0 0-1,0 0 0,0 0 1,0 0-1,0 0 1,1 0-1,-1 0 1,0 1-1,0-1 0,0 0 1,1 0-1,-1 1 1,0-1-1,0 1 1,1-1-1,-2 2 0,-26 19-8,15-6 16,-1 0 1,2 1 0,0 1-1,1-1 1,-11 24-1,16-28-32,1-1-1,0 1 0,1 1 0,0-1 1,1 0-1,0 1 0,1 0 0,1 0 0,-1 18 1,3-28 27,-1 1 1,0-1 0,1 1 0,-1-1-1,1 0 1,0 1 0,0-1 0,0 0-1,1 1 1,-1-1 0,1 0-1,0 0 1,0 0 0,0 0 0,0-1-1,3 4 1,-3-4 9,1-1 1,-1 1-1,0-1 1,0 0-1,1 0 1,-1 0-1,1 0 0,-1 0 1,0-1-1,1 1 1,0-1-1,-1 1 1,1-1-1,-1 0 0,1 0 1,-1 0-1,1-1 1,0 1-1,-1 0 1,1-1-1,-1 0 0,5-1 1,32-19-46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13723,'15'-9'3149,"-15"9"-3050,0 0 0,0 0 0,0-1 1,0 1-1,0 0 0,1 0 1,-1 0-1,0 0 0,0 0 1,0-1-1,0 1 0,0 0 1,0 0-1,0 0 0,0 0 1,0-1-1,0 1 0,0 0 1,0 0-1,0 0 0,0 0 1,0-1-1,0 1 0,0 0 1,0 0-1,0 0 0,0-1 0,0 1 1,0 0-1,0 0 0,0 0 1,0 0-1,0-1 0,0 1 1,-1 0-1,1 0 0,0 0 1,0 0-1,0-1 0,-2 1 154,1-1 0,-1 1-1,0 0 1,1-1 0,-1 1-1,1 0 1,-1 0-1,0 0 1,1 0 0,-1 0-1,1 0 1,-1 0 0,0 1-1,1-1 1,-4 2 0,-6 1-77,-1 2-1,0 0 1,1 0 0,0 1 0,0 0 0,1 1 0,-1 0 0,2 0 0,-18 17 0,27-24-179,0 1 0,-1-1 0,1 0 0,-1 1 0,1-1 0,0 1 0,-1-1 0,1 0 0,0 1 0,-1-1 0,1 1 0,0-1 0,0 1 0,0-1 0,-1 1 0,1-1 0,0 1 0,0-1 0,0 1 0,0-1 0,0 1 1,0-1-1,0 1 0,0-1 0,0 2 0,0-2-7,1 1 0,-1-1 0,1 0 0,-1 1 0,1-1 0,0 0 0,-1 1 0,1-1 0,-1 0 0,1 0 0,0 0 0,-1 1 0,1-1 0,-1 0 0,1 0 0,0 0 0,-1 0 0,2 0 0,40-5-454,-28 2 317,-5 3 35,1 0 1,-1 0-1,0 1 0,0 0 0,0 1 1,0 0-1,17 6 0,-24-7 108,0-1-1,0 1 1,0 0-1,0 0 1,0 0 0,0 0-1,0 1 1,-1-1-1,1 0 1,0 1-1,0-1 1,-1 1 0,1 0-1,-1 0 1,0-1-1,0 1 1,1 0-1,-1 0 1,0 0 0,0 0-1,-1 0 1,1 0-1,0 1 1,-1-1-1,1 0 1,-1 0-1,0 0 1,0 1 0,0-1-1,0 0 1,0 0-1,0 1 1,0-1-1,-1 0 1,1 0 0,-1 0-1,0 1 1,-1 1-1,0-1 67,0 1 0,0 0 0,0-1 0,-1 0 0,1 0 0,-1 1 0,0-2 0,0 1 0,0 0 0,0 0 0,-1-1 0,1 0 0,-1 0 0,1 0 0,-1 0 0,-4 1 0,4-1-39,-1 0-1,1-1 1,-1 0-1,1 0 1,-1 0-1,1 0 1,-1-1 0,0 1-1,1-1 1,-1 0-1,1-1 1,-1 1-1,0-1 1,-4-1 0,8 1-170,-1 0 1,1 1-1,0-1 1,-1 0 0,1 0-1,0 0 1,0 0 0,0 0-1,0 0 1,0 0-1,0-1 1,0 1 0,-1-2-1,2 2 86,-1 1 0,1-1-1,0 1 1,0-1 0,-1 0-1,1 1 1,0-1 0,0 1-1,0-1 1,0 0 0,0 1-1,0-1 1,0 1 0,0-1-1,0 0 1,0 1 0,0-1-1,0 1 1,0-1 0,1 0-1,-1 1 1,0-1 0,0 1-1,1-1 1,-1 1 0,0-1 0,1 1-1,-1-1 1,0 1 0,1-1-1,-1 1 1,1 0 0,-1-1-1,1 1 1,-1-1 0,1 1-1,0-1 1,11-3-825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19012,'0'0'108,"-1"0"0,1-1 0,-1 1 0,1 0 0,-1 0 0,0 0 0,1 0 0,-1 0 0,1 0 0,-1 0 0,1 1 0,-1-1-1,1 0 1,-1 0 0,1 0 0,-1 0 0,1 1 0,-1-1 0,1 0 0,-1 1 0,1-1 0,-1 0 0,1 1 0,-1 0 0,-12 9 183,7-3-45,-1 1-1,1 0 1,0 0-1,0 1 1,1-1-1,1 1 0,-1 0 1,1 0-1,-4 18 1,4-15-228,1 1 1,1 0 0,0 0-1,1 0 1,0 0-1,2 26 1,0-36-36,-1 0 0,0-1 0,0 1 0,1-1 0,0 1 0,-1-1 0,1 1 0,0-1 0,0 1 0,1-1 0,-1 0 0,0 1 0,1-1 0,-1 0 1,1 0-1,0 0 0,0 0 0,0 0 0,0-1 0,0 1 0,0 0 0,4 1 0,0 0-87,0-2-1,0 1 1,0-1 0,1 0 0,-1 0-1,0-1 1,0 1 0,10-2-1,-12 1 45,1 0 0,-1 0 0,0 0 0,0 1 0,0-1-1,0 1 1,0 0 0,0 1 0,0-1 0,0 1 0,0-1 0,0 1-1,0 0 1,-1 1 0,1-1 0,-1 1 0,0-1 0,3 4-1,-1-1 22,-1 1 0,-1-1 0,1 1 0,-1-1 0,0 1 0,0 0 0,-1 0 0,1 1 0,-1-1 0,-1 0 0,2 8 0,-1 1 157,-1 0 0,0 1-1,-1-1 1,-1 1-1,-1-1 1,0 0 0,0 1-1,-2-1 1,0 0 0,-1-1-1,0 1 1,-1-1-1,-1 0 1,0 0 0,-1-1-1,0 0 1,-1-1 0,0 1-1,-15 13 1,20-22-23,0-1 0,0 0-1,1 0 1,-2 0 0,1 0 0,0-1 0,-1 1 0,1-1 0,-1 0-1,1-1 1,-1 1 0,-7 0 0,9-1-71,1-1 0,0 0 1,0 0-1,-1 0 0,1-1 0,0 1 1,0-1-1,0 1 0,-1-1 0,1 0 1,0 1-1,0-1 0,0 0 0,0 0 0,0-1 1,0 1-1,1 0 0,-1-1 0,0 1 1,1-1-1,-1 1 0,1-1 0,-1 0 1,1 0-1,0 0 0,0 0 0,0 0 1,0 0-1,0 0 0,-1-3 0,-2-8-89,0 0 0,0-1-1,1 0 1,1 0 0,1 1-1,0-1 1,0 0 0,2 0 0,1-15-1,1 5-141,2 0 0,0 0 0,1 0 0,13-31 0,-9 35-116,1 0 0,0 0 1,1 1-1,1 1 0,1 0 0,1 1 1,0 0-1,1 1 0,1 1 1,1 1-1,22-15 0,15-8-256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16924,'-3'1'184,"1"-1"0,-1 1 1,1 0-1,0 0 1,-1 0-1,1 0 0,0 1 1,0-1-1,0 1 1,0-1-1,0 1 0,0 0 1,0-1-1,1 1 1,-3 4-1,-22 36 1572,13-12-1289,0 0-1,3 1 1,0 0-1,2 1 1,-5 44 0,8-37-309,2 1 0,2 0 0,2 0 0,5 41 0,-5-72-137,-1-8-16,0 1-1,0 0 1,0-1 0,0 1 0,1 0 0,-1-1-1,0 1 1,1 0 0,0-1 0,-1 1-1,1-1 1,0 1 0,0-1 0,-1 1 0,3 1-1,-3-3-3,0 0 0,0 0 0,1 0-1,-1 0 1,0 0 0,0 0-1,0 0 1,0 0 0,1 0-1,-1 0 1,0 0 0,0 0 0,0 0-1,0 0 1,0 0 0,1 0-1,-1 0 1,0 0 0,0 0-1,0 0 1,0 0 0,0 0 0,1 0-1,-1-1 1,0 1 0,0 0-1,0 0 1,0 0 0,0 0-1,0 0 1,0 0 0,0-1 0,0 1-1,1 0 1,-1 0 0,0 0-1,0 0 1,0 0 0,0-1-1,0 1 1,0 0 0,0 0 0,0 0-1,0 0 1,0-1 0,0 1-1,0 0 1,0 0 0,0 0-1,0-1 1,1-10 1,-1 10-1,0-38-30,-2 0-1,-1 0 1,-2 0 0,-2 1-1,-20-67 1,18 82-2,5 10-45,18 27 48,-7-7 31,0 0 0,0-1 0,0 0 0,1 0 0,0-1 0,0 0 0,0 0 0,1-1 0,-1 0 0,1 0 0,0-1 0,0 0 0,0-1 0,1 0-1,-1 0 1,1-1 0,-1-1 0,1 1 0,-1-1 0,1-1 0,-1 0 0,10-2 0,-1-1 36,0 0 0,0-1 0,0-1-1,-1-1 1,0 0 0,-1-2 0,0 1 0,0-2-1,0 0 1,19-19 0,-17 17 245,-32 41-230,2 0 0,-13 46-1,20-56-48,1-1 0,1 0-1,0 1 1,2 0 0,1 32 0,0-47-3,0 0 0,1 0 1,0 1-1,0-1 1,0 0-1,0 0 1,1-1-1,0 1 1,-1 0-1,2 0 0,-1-1 1,0 1-1,0-1 1,1 0-1,0 0 1,5 5-1,-6-6-28,1-1 0,-1 1 0,1-1 0,-1 0 0,1 0 0,-1 0-1,1 0 1,-1-1 0,1 1 0,0-1 0,-1 1 0,1-1 0,0 0 0,0 0 0,-1 0-1,1-1 1,0 1 0,-1-1 0,1 1 0,0-1 0,-1 0 0,1 0 0,-1 0 0,1 0-1,-1 0 1,0-1 0,4-2 0,2-1-144,0-2 1,-1 1-1,0-1 0,0 0 1,0 0-1,5-9 1,33-52-228,-12 13-18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17620,'-16'27'1608,"9"-1"-1112,4-3-216,9-3 496,4-1-423,8-5-762,4-2 505,7-2-304,1-2-88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17924,'-15'5'634,"0"1"-1,0 0 1,1 1 0,0 1 0,0 0 0,1 1 0,-21 17-1,26-18-437,0 0 0,0 0 0,0 1 0,1 0 1,0 0-1,1 1 0,0 0 0,0 0 0,1 0 0,1 1 0,-5 14 0,8-22-165,0 1 0,0-1 1,1 1-1,-1-1 0,1 1 0,0 0 1,0-1-1,0 1 0,0 0 0,1-1 1,0 1-1,-1-1 0,1 1 0,2 3 1,-2-5-27,0 0 0,0 0 0,1-1 1,-1 1-1,1 0 0,-1 0 0,1-1 1,0 1-1,-1-1 0,1 1 0,0-1 1,0 0-1,0 0 0,0 0 0,0 0 1,0 0-1,0 0 0,1-1 0,-1 1 1,0-1-1,0 1 0,5-1 0,3 0-63,1 0-1,-1 0 1,0-1-1,0-1 0,0 0 1,0 0-1,0-1 1,0 0-1,10-6 1,15-7-414,36-24 0,-25 13 15,-30 18 299,-11 5 107,2 0 1,-1 1 0,0-1 0,1 1-1,-1 1 1,1-1 0,0 1 0,0 0-1,13-1 1,-19 3 62,0 0 1,0 0-1,0 0 0,0 0 1,0 1-1,0-1 0,0 0 0,0 1 1,-1-1-1,1 1 0,0-1 1,0 1-1,0-1 0,0 1 1,-1-1-1,1 1 0,0 0 1,-1 0-1,1-1 0,-1 1 1,1 0-1,0 0 0,-1 0 0,0-1 1,1 1-1,-1 0 0,0 0 1,1 0-1,-1 0 0,0 0 1,0 0-1,0 0 0,1 0 1,-1 0-1,0 0 0,-1 0 1,1 2-1,-1 5 161,0-1-1,0 1 1,-4 13-1,3-14-19,-1 6 53,0-3-36,0 0 1,1 0-1,1-1 0,0 1 1,0 16-1,1-24-148,0 0 0,0 0 0,1 0 0,-1 0 1,1 0-1,-1 0 0,1 0 0,0 0 0,0-1 0,-1 1 0,2 0 0,-1 0 1,0-1-1,0 1 0,0-1 0,1 1 0,-1-1 0,1 1 0,-1-1 1,1 0-1,0 0 0,-1 1 0,1-1 0,0-1 0,0 1 0,0 0 0,-1 0 1,1-1-1,0 1 0,0-1 0,0 1 0,0-1 0,4 0 0,3 1-29,1-1 1,-1-1-1,1 1 0,-1-1 0,0-1 0,17-4 0,55-25-444,-61 23 96,0 0 0,0 1-1,31-6 1,-50 12 279,0 1 1,0 0 0,0 0-1,0-1 1,0 1-1,0 0 1,0 0-1,0 0 1,0 0-1,-1 0 1,1 1 0,0-1-1,0 0 1,0 0-1,0 1 1,0-1-1,0 0 1,0 1-1,-1-1 1,1 1 0,0-1-1,0 1 1,0 0-1,5 3-410,-5-3 168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254 125 14171,'-17'4'836,"1"1"0,-1 1 0,1 1 0,0 0 0,0 1-1,-24 16 1,28-16-446,1 0-1,1 1 1,-1 1-1,2 0 1,-1 0-1,1 0 1,1 1-1,-14 22 1,20-28-309,0-1 0,0 0 1,1 1-1,-1-1 0,1 1 0,0-1 1,0 1-1,0 0 0,0 7 1,1-11-66,1 1 1,-1 0-1,0-1 0,0 1 1,1-1-1,-1 1 1,0-1-1,1 1 1,0-1-1,-1 1 1,1-1-1,0 1 1,0-1-1,0 1 0,0-1 1,0 0-1,0 0 1,0 0-1,0 1 1,1-1-1,-1 0 1,0-1-1,1 1 0,-1 0 1,0 0-1,1 0 1,-1-1-1,1 1 1,-1-1-1,3 1 1,3 0 1,-1 0 0,1-1 0,-1 0 0,1 0 0,-1 0 0,1-1 0,-1 0 0,0 0 0,1-1 0,-1 0 1,10-4-1,8-5 18,35-21 0,-18 8-19,-1-3 1,-1-1-1,-2-2 0,-1-2 1,-1-1-1,-1-2 0,31-42 1,-61 71-16,-3 5-1,1-1 0,-1 1-1,0 0 1,0-1 0,0 1-1,0-1 1,0 0-1,0 1 1,0-1 0,-1 0-1,1 0 1,-1 1 0,1-1-1,-1 0 1,0 0-1,1 0 1,-1 1 0,0-4-1,0 4 0,0 1 0,-1 0 1,1 0-1,0 0 0,0-1 0,0 1 0,0 0 0,0 0 0,-1 0 0,1-1 0,0 1 0,0 0 0,0 0 0,-1 0 0,1 0 0,0-1 0,0 1 0,0 0 0,-1 0 0,1 0 0,0 0 0,0 0 0,-1 0 0,1 0 0,0 0 0,0 0 0,-1 0 0,1 0 0,0 0 0,0 0 0,-1 0 1,1 0-1,0 0 0,0 0 0,-1 0 0,1 0 0,0 0 0,-6 2 0,0 0 1,0 1 0,0-1-1,0 1 1,1 1 0,0-1-1,-1 1 1,1-1 0,1 1-1,-8 8 1,-5 6 3,-22 28 1,26-29 3,1 1 0,1 0 0,0 1 0,1 0 0,-8 24-1,15-35-2,1-1-1,0 1 0,0 0 0,1 1 1,0-1-1,1 0 0,0 12 0,0-15-1,1-1 0,0 1 0,0-1 0,0 1 0,1-1 0,-1 0 0,1 0 0,0 1 0,0-1 0,1 0 0,-1-1 0,1 1 0,0 0 0,4 4 0,-4-5-1,0 0 0,1 0 0,-1-1-1,1 1 1,0-1 0,-1 1-1,1-1 1,0 0 0,1-1-1,-1 1 1,0-1 0,0 1 0,1-1-1,-1-1 1,0 1 0,1 0-1,5-1 1,-4-1-2,0 0 1,1 0-1,-1 0 0,0-1 1,0 1-1,0-2 1,0 1-1,0-1 0,0 0 1,-1 0-1,7-4 0,-5 1 3,1 1 0,-1-2-1,0 1 1,0-1 0,0 0-1,-1 0 1,0-1 0,-1 0-1,0 0 1,0 0-1,-1-1 1,0 1 0,0-1-1,-1 0 1,0 0 0,2-10-1,-5 15 2,1 0 0,-1 0 0,0 0 0,0 1 0,-1-1 0,1 0 0,-1 0-1,0 0 1,0 1 0,0-1 0,0 0 0,0 1 0,-1-1 0,0 1 0,-3-6-1,4 8 0,-1-1-1,1 1 0,-1 0 0,1-1 0,-1 1 1,1 0-1,-1 0 0,0 0 0,1 0 0,-1 0 0,0 1 1,0-1-1,0 0 0,0 1 0,0 0 0,0-1 0,0 1 1,0 0-1,0 0 0,0 0 0,0 0 0,1 0 0,-1 0 1,0 1-1,0-1 0,0 1 0,0-1 0,0 1 0,0 0 1,-3 2-1,0-1 1,-1 1 1,1 1-1,0-1 0,0 1 1,1 0-1,-1 0 1,1 0-1,0 1 0,0 0 1,0-1-1,1 1 1,-1 1-1,1-1 0,1 0 1,-1 1-1,1-1 0,0 1 1,0 0-1,0 0 1,1 0-1,-1 10 0,1-9 0,1-1 0,-1 1 0,2-1 0,-1 1 0,1-1 0,0 1 0,0-1 0,0 0 0,1 0 0,0 1 0,1-1 0,-1 0-1,1-1 1,0 1 0,0 0 0,1-1 0,0 0 0,0 0 0,0 0 0,6 5 0,2-1-5,1-1 1,-1 0 0,1-1-1,0 0 1,1-1 0,0-1-1,28 8 1,-3-4-66,68 5 1,-97-13 58,4 1 10,1-1 0,-1-1 0,25-2 0,-37 2 23,1 0 1,0 0-1,0-1 0,-1 1 1,1-1-1,0 0 0,-1 0 0,1 0 1,-1 0-1,1-1 0,-1 1 0,1-1 1,-1 1-1,0-1 0,0 0 1,0 0-1,0 0 0,0 0 0,0 0 1,-1 0-1,1-1 0,0 1 0,-1 0 1,0-1-1,2-4 0,-1-3 98,-1 1-1,0 0 0,-1-1 0,1 1 1,-2-1-1,0 1 0,0 0 0,-4-17 1,-4-5 266,-14-37 0,10 36-451,0 0 0,-2 0-1,-28-42 1,51 79-390,1-1 0,-1 0-1,15 4 1,-10-3 211,32 10-172,15-1-53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14011,'188'-123'4124,"-157"106"-3515,0 1 0,2 2 0,-1 1 0,45-11 1,-66 21-397,1 1 1,0 0-1,0 0 1,1 2-1,12-1 1,-22 1-171,-1 0 0,0 0 0,0 1 1,0-1-1,0 0 0,0 1 0,0-1 1,0 1-1,0-1 0,0 1 0,-1 0 1,1 0-1,0 0 0,0 0 0,-1 0 1,1 1-1,0-1 0,-1 0 0,1 1 1,-1-1-1,0 1 0,1-1 0,-1 1 1,0 0-1,0 0 0,0-1 0,0 1 1,0 0-1,-1 0 0,1 0 0,-1 0 1,1 0-1,-1 0 0,1 0 0,-1 0 1,0 0-1,0 4 0,-2 3 32,1 1-1,-2-1 1,1 0-1,-1 0 1,0 0-1,-1-1 1,0 1-1,-1-1 1,1 0-1,-12 15 1,-10 10 102,-33 32 0,53-59-151,-159 151 301,30-31-274,128-119-51,2-3-1,0 0-1,1 0 1,0 1-1,0-1 1,0 1-1,1 0 1,0 0 0,0 1-1,0-1 1,-4 11-1,7-14 1,0-1-1,-1 0 0,1 1 0,0-1 0,0 0 0,0 1 0,0-1 0,1 1 0,-1-1 0,0 0 0,1 1 0,-1-1 0,0 0 0,1 1 0,0-1 0,-1 0 0,1 0 0,0 1 0,-1-1 0,1 0 0,0 0 0,0 0 0,0 0 0,0 0 0,0 0 0,0 0 0,1-1 0,-1 1 0,0 0 0,0-1 0,0 1 0,1 0 0,-1-1 0,2 1 0,5 2 2,1-1 0,-1 0-1,1 0 1,13 0 0,25 0 15,0-1 0,85-11 0,93-27-163,-208 33 106,27-4-1801,44-16 0,-78 20 1022,-16 2 22,-10 2-205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16195,'13'0'1721,"8"2"-945,4-2-336,6-2 976,6 1-495,12-2-249,1 2-232,8 1-616,2 3-344,6 5-513,3 2 833,5 3-208,-5-1-136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352 309 17300,'-4'-3'150,"0"-1"1,-1 1 0,0 1-1,0-1 1,1 0 0,-2 1 0,1 0-1,0 1 1,0-1 0,-1 1-1,1 0 1,0 0 0,-1 0-1,1 1 1,-1 0 0,1 0-1,-1 0 1,1 1 0,-1 0-1,1 0 1,-7 2 0,-3 2 124,-1 0 0,0 1 0,1 1 0,0 0 0,-25 17 0,27-15-168,0 0 0,1 1 0,1 1 0,-13 13 0,20-19-68,-1 0 1,1 1 0,0 0 0,1 0-1,-1 0 1,1 0 0,0 0 0,1 1 0,-1-1-1,1 1 1,-1 12 0,2-18-27,1 1 0,0 0 0,0 0 0,0 0 0,0 0 0,0 0-1,1-1 1,-1 1 0,0 0 0,1 0 0,0 0 0,-1-1 0,1 1 0,0 0 0,0-1 0,0 1 0,0-1 0,0 1 0,0-1 0,0 1-1,1-1 1,1 2 0,1-1 7,-1 0 0,1 0 0,-1 0 0,1 0-1,0-1 1,-1 0 0,1 1 0,0-1 0,0-1-1,5 1 1,5 0 23,1 0 0,-1-1 0,1-1 0,-1-1-1,16-3 1,-12 1-10,-1-1 0,0-1 0,0-1 0,0 0 0,-1-1 0,29-19 0,-36 21-20,0-1 0,0 0-1,-1-1 1,0 0 0,0 0-1,0-1 1,-1 0 0,-1 0-1,0-1 1,0 0 0,0 0 0,3-12-1,-8 21-11,0-1 0,-1 1 0,1-1 0,-1 1 0,0-1 0,1 0 0,-1 1 0,0-1 0,0 0 0,0 1 0,0-4 0,-5 6 2,-2 11-2,1-1-6,1 0 0,1 0-1,0 1 1,1-1 0,0 1-1,0 0 1,1 0 0,1 0-1,0 20 1,1-31 5,0 1 0,0-1 0,0 0 0,0 0 0,0 0 0,1 1-1,-1-1 1,1 0 0,-1 0 0,1 0 0,-1 0 0,1 0 0,0 0 0,-1 0 0,1 0 0,0 0 0,0 0 0,0 0 0,-1 0 0,1 0 0,0 0 0,0-1 0,2 2-1,-2-2 2,1 0 0,0 1-1,-1-1 1,1 0-1,0 0 1,-1 0-1,1 0 1,0 0-1,-1 0 1,1-1-1,0 1 1,-1 0 0,1-1-1,2-1 1,5-2 3,0-1 0,0 0 0,0-1 1,10-8-1,6-9 4,0 0 0,-2-1 0,-1-2 1,0 0-1,20-35 0,-8 5 12,45-102 0,-75 149-18,0 0-1,-1 0 0,0 0 1,0-1-1,1-13 0,-4 24-1,0-1 0,0 0 0,0 0 0,0 0 0,0 0 0,0 0 0,0 0 0,0 1 0,0-1 0,0 0 0,0 0 0,-1 0 0,1 0 0,0 0 0,0 0 0,0 0 0,0 0 0,0 0 0,0 0 0,0 0 0,-1 0 0,1 0 0,0 1 0,0-1 0,0 0 0,0 0 0,0 0 0,-1 0 0,1 0 0,0 0 0,0 0 0,0 0 0,0 0 0,0-1-1,0 1 1,-1 0 0,1 0 0,0 0 0,0 0 0,0 0 0,0 0 0,0 0 0,0 0 0,-1 0 0,1 0 0,0 0 0,0 0 0,0-1 0,0 1 0,0 0 0,0 0 0,0 0 0,0 0 0,0 0 0,0 0 0,0 0 0,0-1 0,0 1 0,-1 0 0,1 0 0,0 0 0,0 0 0,0 0 0,0-1 0,-4 7-4,-1 0 1,1 0-1,0 1 0,0-1 1,-4 12-1,-1 0-3,-16 30 76,2 2 1,3 0 0,1 1 0,-13 63 0,30-106-44,0 0 1,1 0-1,0 1 1,1-1-1,0 0 1,1 11-1,-1-17-17,1 0 0,-1 0 0,1 0 0,0 0 0,-1 0 0,1 0 0,0 0 0,0-1 0,0 1 0,0 0 0,0-1-1,1 1 1,-1-1 0,0 1 0,1-1 0,-1 0 0,1 1 0,0-1 0,-1 0 0,1 0 0,0 0 0,0 0 0,0 0 0,-1-1 0,1 1 0,0 0 0,0-1 0,0 0 0,0 1 0,3-1 0,4 0-17,1 0 0,-1-1 0,1 0 0,-1 0 0,1-1 0,-1 0 1,0-1-1,1 0 0,-2-1 0,11-4 0,41-14-223,-59 21 225,-1 1-1,1 0 0,-1 0 1,1-1-1,0 1 0,-1 0 1,1 0-1,0 0 0,-1 0 0,1-1 1,0 1-1,-1 0 0,1 0 1,0 0-1,-1 1 0,1-1 1,0 0-1,-1 0 0,1 0 1,-1 0-1,1 1 0,0-1 0,-1 0 1,1 0-1,-1 1 0,1-1 1,-1 1-1,1-1 0,-1 0 1,1 1-1,-1-1 0,1 1 1,-1-1-1,1 1 0,-1-1 1,0 1-1,1 1 0,-1 0-77,1 1 0,-1 0 0,0 0 0,0 0 1,-1-1-1,1 1 0,-1 4 0,-1 16-1810,2-22 1863,0-1 1,0 0-1,0 0 0,0 0 0,0 1 1,0-1-1,0 0 0,0 0 0,0 0 1,1 1-1,-1-1 0,0 0 0,0 0 1,0 0-1,0 1 0,0-1 0,0 0 0,1 0 1,-1 0-1,0 0 0,0 0 0,0 1 1,0-1-1,1 0 0,-1 0 0,0 0 1,0 0-1,0 0 0,1 0 0,-1 0 1,0 0-1,0 0 0,1 0 0,-1 0 1,0 0-1,0 0 0,0 0 0,1 0 1,-1 0-1,0 0 0,0 0 0,0 0 1,1 0-1,-1 0 0,0 0 0,0 0 1,0 0-1,1 0 0,-1-1 0,0 1 1,0 0-1,10-10-729,3-6-87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15627,'16'-30'1777,"-9"21"-1017,-4 9-320,-8 23 1472,-5 12-695,-7 13-425,-3 8-200,-6 9-224,1 2 0,2-1-56,4-3-32,9-10-224,6-7-240,12-17-696,8-9-368,11-13 976,3-7-192,3-3-225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15099,'-5'3'233,"1"-1"-1,1 0 1,-1 1 0,0 0-1,1 0 1,-1 0-1,1 0 1,0 1 0,0 0-1,0-1 1,-4 9-1,2-5 70,-6 8 121,2-1 0,0 1-1,0 1 1,1-1 0,1 2 0,1-1 0,0 1 0,1 0 0,1 0 0,1 0-1,-3 24 1,6-37-348,0-1 1,0 1-1,1 0 0,-1 0 0,1 0 0,0 0 0,0-1 1,0 1-1,2 4 0,-2-6-43,0 0 1,1 0-1,-1 0 1,0-1-1,1 1 1,-1-1-1,1 1 1,-1-1-1,1 1 1,0-1-1,0 0 0,0 0 1,-1 0-1,1 0 1,0 0-1,0 0 1,0-1-1,3 1 1,4 1 21,1-1-1,-1 0 1,0-1 0,1 0 0,-1 0 0,0-1 0,1-1 0,-1 1 0,0-1 0,0-1 0,0 0-1,0 0 1,8-5 0,10-5 61,0-2 1,42-30-1,-55 35-112,-1-1 1,0 0-1,0 0 0,-1-1 1,0-1-1,-1 0 1,-1-1-1,15-25 1,-22 29-34,-8 9-7,-11 15-10,8-2 81,0 0 0,0 0 1,2 1-1,-8 19 0,37-80 939,-23 38-425,-6 12-399,-8 11-156,13-12 7,-1 2-2,0 0 0,0 1-1,0-1 1,0 1 0,0 0 0,1 0 0,0 0-1,0 0 1,0 0 0,-1 8 0,-4 1-26,3-9 16,-5 58 37,8-60-27,0 2 194,-1-5 245,-5-16 897,6 16-1308,0 1 1,0-1 0,-1 1 0,1 0 0,0-1 0,0 1-1,0-1 1,-1 1 0,1-1 0,0 1 0,0-1 0,0 1 0,0-1-1,0 1 1,0-1 0,0 1 0,0-1 0,0 1 0,0-1-1,0 1 1,0-1 0,1 1 0,-1 0 0,0-1 0,0 1-1,0-1 1,1 1 0,-1-1 0,0 1 0,0 0 0,1-1-1,-1 1 1,0 0 0,1-1 0,-1 1 0,0 0 0,1-1-1,-1 1 1,1 0 0,-1 0 0,1-1 0,-1 1 0,1 0 0,-1 0-1,0 0 1,1 0 0,-1-1 0,1 1 0,-1 0 0,1 0-1,-1 0 1,1 0 0,-1 0 0,1 0 0,0 1 0,0 2-16,0 0 0,0 0 1,0 0-1,-1 0 1,0 0-1,1 7 1,-9 32-91,5-33 32,1 1 1,0 0-1,0 0 0,1 15 1,1-22 22,0 0-1,1-1 1,-1 1 0,1 0 0,-1-1-1,1 1 1,0-1 0,0 1-1,0-1 1,0 1 0,1-1 0,-1 0-1,1 0 1,-1 1 0,1-1 0,0 0-1,-1 0 1,1-1 0,0 1 0,1 0-1,3 2 1,-1-2-29,0 0-1,0 1 1,0-2 0,1 1-1,-1-1 1,1 0 0,-1 0-1,1 0 1,0-1-1,-1 0 1,1 0 0,-1 0-1,1-1 1,0 0 0,-1 0-1,0 0 1,9-4 0,9-3-154,0-2 0,34-19 0,-55 28 200,56-33-242,-1-3-1,-2-2 1,-2-3 0,-1-2 0,67-74 0,-104 104-107,-21 33 27,6-18 327,-11 26-127,7-19 120,0 1 0,1-1 0,0 1 0,1-1 0,0 1 0,0 0 1,1 0-1,-1 14 0,2-22 6,0 0-1,0-1 1,0 1 0,0 0 0,0 0 0,1-1 0,-1 1 0,0 0 0,0 0 0,1-1 0,-1 1 0,0 0 0,1-1 0,-1 1 0,1 0 0,-1-1 0,1 1 0,-1-1 0,1 1 0,0-1 0,-1 1-1,1-1 1,0 1 0,-1-1 0,1 0 0,0 1 0,-1-1 0,1 0 0,1 1 0,0-1-20,1 0 0,0 0 0,-1 0 1,1 0-1,-1 0 0,1 0 0,-1-1 0,1 1 0,3-2 0,6-2-166,0-1 1,19-10-1,101-70-1397,-66 40 538,-65 44 1030,0 1 0,-1-1-1,1 1 1,0 0 0,-1-1 0,1 1 0,0-1 0,0 1 0,0 0 0,-1 0-1,1-1 1,0 1 0,0 0 0,0 0 0,0 0 0,-1 0 0,1 0-1,1 0 1,-2 0 12,1 1 0,-1-1-1,0 0 1,1 0 0,-1 1 0,0-1-1,1 0 1,-1 1 0,0-1-1,0 0 1,1 1 0,-1-1-1,0 1 1,0-1 0,0 0 0,0 1-1,0-1 1,0 1 0,0-1-1,1 0 1,-1 1 0,0-1-1,0 1 1,-1 0 0,-6 33-14,5-28 27,-1 8 63,0 0 0,0 1 0,2-1 0,0 1 0,0-1 0,2 1 0,-1-1 1,6 24-1,3 3-82,26 67 1,-20-68-55,14 39-17,-26-68 145,-1-1 0,0 0 0,0 0 0,-1 1 0,0 17 0,-2-25 13,1 1 0,-1 0 0,0 0 0,0-1 0,0 1 0,0 0 0,-1-1 0,1 1 0,-1-1 0,0 0 0,0 1 0,0-1 0,-1 0 0,1 0 0,-1-1 0,0 1 0,1 0 0,-1-1 0,0 0 0,-1 1 0,1-1 0,0 0 0,-1-1 0,1 1 0,-1-1 0,1 1 0,-1-1 0,0 0 0,1 0 0,-1-1 0,0 1 0,0-1 0,0 0 0,1 0 0,-1 0 0,0 0 0,0-1 0,0 0 0,1 0 0,-1 0 0,0 0 0,1 0 0,-1-1 0,1 1 0,-1-1 0,1 0 0,0 0 0,0 0 0,0-1 0,-4-3 0,1-1-3,1 0 0,0 0 0,0-1 0,1 1 0,0-1 1,0 0-1,1 0 0,0-1 0,0 1 0,-2-16 0,2 6-127,0 0 0,2 0 0,0 0 0,3-24 1,-1 30-144,1 0 1,0 0-1,1 0 1,0 1-1,1-1 1,0 1-1,1 0 1,0 0-1,1 0 1,0 1 0,1 0-1,0 0 1,1 1-1,0-1 1,0 2-1,1-1 1,18-13-1,16-6-435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19492,'-2'0'176,"1"1"0,-1-1 1,1 1-1,-1 0 0,1-1 0,0 1 0,-1 0 0,1 0 0,0 0 1,0 0-1,-1 0 0,0 2 0,-3 4 5,-1 0 1,1 0-1,1 1 1,-1 0-1,1 0 1,1 0-1,-1 0 1,1 0-1,1 1 1,0-1-1,0 1 1,-1 13-1,3-21-168,0 0-1,0 0 1,1 0-1,-1 0 1,0 1-1,0-1 1,1 0-1,-1 0 0,0 0 1,1 0-1,-1 0 1,1-1-1,0 1 1,-1 0-1,1 0 1,0 0-1,-1 0 1,1-1-1,0 1 1,0 0-1,0-1 1,0 1-1,0 0 1,0-1-1,-1 1 1,1-1-1,0 0 1,1 1-1,-1-1 1,0 0-1,0 1 0,0-1 1,0 0-1,0 0 1,0 0-1,0 0 1,0 0-1,0 0 1,0 0-1,2-1 1,5 0 23,1 0-1,-1-1 1,15-4 0,-23 5-33,51-17 45,-37 12-76,0 0-1,0 1 0,1 1 1,0 0-1,0 1 1,0 0-1,16 1 1,-29 2 23,-1 0 1,1 0-1,-1 0 1,0 0-1,1 0 1,-1 0-1,0 1 1,1-1-1,-1 1 1,0-1-1,1 1 1,-1 0-1,0-1 1,0 1-1,0 0 1,0 0-1,0 0 1,0-1-1,0 1 1,0 0-1,2 3 1,-1-1 16,-1 0 1,0 1-1,0-1 0,0 1 1,0-1-1,1 7 1,2 9 168,-4-18-163,0 0-1,1 0 1,-1-1 0,0 1-1,1 0 1,-1 0 0,1-1-1,-1 1 1,1 0 0,-1-1-1,1 1 1,0-1 0,-1 1-1,1-1 1,-1 1 0,1-1-1,0 1 1,0-1 0,-1 0-1,1 1 1,0-1 0,0 0-1,-1 0 1,1 1 0,0-1-1,0 0 1,0 0 0,0 0-1,-1 0 1,1 0 0,0 0-1,0 0 1,0 0 0,-1-1-1,1 1 1,0 0 0,0 0-1,0-1 1,-1 1 0,1 0-1,0-1 1,-1 1 0,2-1-1,5-3 90,1 0 0,-1 0 1,9-8-1,-10 8-54,7-6 32,37-22-22,-47 30-89,1 0 0,-1 0 0,1 0 0,0 1 0,0 0 0,0 0 0,0 0 0,0 0 0,0 1 0,0-1 0,6 1 0,-8 1 13,-1-1 1,1 1-1,-1-1 1,1 1 0,-1-1-1,0 1 1,1 0-1,-1 0 1,0 0-1,0 0 1,0 0-1,1 0 1,-1 0-1,0 0 1,0 0-1,-1 0 1,1 1-1,0-1 1,0 0-1,0 1 1,-1-1-1,1 0 1,0 3 0,-1-3 16,1 1 0,-1-1 0,1 0 1,-1 1-1,1-1 0,0 0 0,0 1 1,0-1-1,0 0 0,0 0 0,0 0 1,0 0-1,0 0 0,0 0 0,0 0 1,0 0-1,1 0 0,-1 0 0,0-1 1,1 1-1,-1 0 0,1-1 0,1 1 0,4-1 17,1-1 0,-1 0 0,0 0 0,0 0 0,0-1 0,0 0-1,0-1 1,-1 1 0,9-5 0,24-8-53,-28 11-25,0 1 1,0 1 0,0 0 0,0 0 0,17 1 0,-26 1 50,0 0 1,0 0-1,0 0 1,0 0 0,0 1-1,-1-1 1,1 1 0,0 0-1,0-1 1,0 1 0,0 0-1,-1 0 1,1 0 0,0 0-1,-1 0 1,1 1 0,-1-1-1,1 0 1,-1 1 0,0-1-1,0 1 1,1-1 0,-1 1-1,0 0 1,0-1 0,-1 1-1,1 0 1,0 0 0,-1 0-1,1-1 1,-1 1 0,1 0-1,-1 0 1,0 0-1,0 0 1,0 0 0,0 0-1,0 0 1,-1 3 0,1-1 25,0-1 8,1-1 0,-2 1 0,1 0 0,0 0 0,-1 0 1,1-1-1,-1 1 0,0 0 0,0-1 0,0 1 0,-2 4 0,4-9-941,0 1 800,0 0 0,0 0 0,0 0 0,0 0 0,0 0 0,0 0 0,0 0 1,1 0-1,-1 0 0,0 0 0,3-1 0,14-6-378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17540,'-20'11'1320,"0"-1"139,-35 23 0,51-31-1308,0 2 1,0-1 0,0 0-1,0 1 1,1-1-1,0 1 1,-1 0-1,1 1 1,0-1 0,1 0-1,-1 1 1,1-1-1,-3 9 1,5-11-167,0 0 1,0-1-1,0 1 0,0 0 1,0-1-1,0 1 1,1 0-1,-1-1 1,0 1-1,1 0 0,0-1 1,-1 1-1,1-1 1,0 1-1,0-1 1,0 1-1,0-1 0,0 0 1,0 1-1,0-1 1,0 0-1,0 0 0,1 0 1,-1 0-1,1 0 1,-1 0-1,1 0 1,-1 0-1,2 0 0,9 5-389,0 0-1,24 6 0,-15-5 32,-6-1 41,0 1 0,21 12-1,-32-16 360,0-1 0,0 1 1,-1 0-1,1 0 0,0 0 0,-1 1 0,0-1 0,0 1 1,0 0-1,0 0 0,-1 0 0,5 8 0,-7-10 9,0-1 0,1 0-1,-1 0 1,0 1 0,0-1-1,0 0 1,0 0 0,0 1 0,0-1-1,-1 0 1,1 0 0,0 1-1,-1-1 1,1 0 0,-1 0 0,1 0-1,-1 1 1,1-1 0,-1 0-1,0 0 1,1 0 0,-1 0 0,0 0-1,0 0 1,0-1 0,0 1-1,0 0 1,0 0 0,0-1 0,0 1-1,0 0 1,0-1 0,-3 1-1,-2 2 75,1-1 0,-1 0 0,0 0 0,0-1 0,-10 2 0,1-2-103,0 0 1,-1-2-1,-26-3 0,9-2-72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35 13235,'10'-27'2713,"-9"19"-719,-10 20 778,-13 33-1931,2 0 0,-24 82 0,41-117-791,-6 17 143,-6 36 1,13-57-154,1 1 0,0 0-1,1 0 1,0 0 0,0-1 0,0 1 0,1 0 0,0 0-1,0 0 1,1-1 0,2 7 0,-3-10-26,1-1 0,-1 1 0,1-1 1,0 0-1,0 0 0,-1 0 0,1 0 0,1 0 1,-1-1-1,0 1 0,0 0 0,1-1 0,-1 0 1,1 1-1,-1-1 0,1 0 0,-1 0 0,1-1 1,0 1-1,0 0 0,3-1 0,9 2 10,1-1-1,27-2 0,-7 1-1,-24 0-20,-1 1 0,1 1 1,-1 0-1,1 1 0,-1 0 0,0 0 1,0 1-1,10 6 0,-17-9-1,-1 1-1,0 0 1,0 0 0,1 1 0,-2-1 0,1 1-1,0-1 1,0 1 0,-1 0 0,1 0-1,-1 0 1,0 0 0,0 0 0,0 1-1,0-1 1,-1 1 0,0-1 0,1 1-1,-1 0 1,0-1 0,-1 1 0,1 0-1,-1 0 1,1-1 0,-1 1 0,0 0 0,-2 7-1,1-7 29,0 0-1,0 0 1,-1-1 0,1 1-1,-1 0 1,0-1-1,0 1 1,0-1-1,-1 0 1,1 1-1,-1-1 1,0 0 0,0-1-1,0 1 1,0 0-1,0-1 1,-1 0-1,1 0 1,-1 0 0,0 0-1,1 0 1,-1-1-1,0 0 1,-7 2-1,0 0 90,0-1 0,-1 0 0,1 0 0,0-1 0,-1-1 0,1 0 0,-22-3 0,22 1-136,0-1 1,0-1-1,0 1 1,0-2-1,1 1 1,-1-1-1,-13-10 1,21 13-153,-1 0 0,1-1 0,-1 1 0,1-1 1,0 0-1,0 0 0,0 0 0,1 0 0,-1 0 0,1-1 0,0 1 0,0-1 1,0 0-1,0 1 0,0-1 0,1 0 0,0 0 0,-1 0 0,2 0 1,-1 0-1,0 0 0,1-1 0,0-6 0,5-2-631,6 8-184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6 596 18316,'37'-25'3204,"57"-51"-1,-80 62-3031,0 1 0,-2-2 0,1 0-1,-2 0 1,0-1 0,13-25 0,-22 37-132,0-1 1,0 1-1,-1-1 1,0 0 0,0 1-1,0-1 1,0 0-1,-1 0 1,0-7 0,0 11-30,0 0 1,0 0 0,0 0 0,0 0 0,-1 0 0,1 0 0,0 0-1,-1 0 1,1 0 0,-1 0 0,1 0 0,-1 1 0,1-1 0,-1 0-1,0 0 1,1 0 0,-1 1 0,0-1 0,-1-1 0,1 2-1,-1-1 0,1 1 0,0 0 0,-1-1 0,1 1 1,-1 0-1,1 0 0,-1 0 0,1 0 0,-1 0 0,1 0 0,-1 0 1,1 0-1,0 1 0,-1-1 0,1 1 0,-1-1 0,0 1 0,-6 3 19,1-1-1,0 1 0,0 1 0,0-1 0,0 1 1,1 0-1,0 1 0,-6 6 0,-6 8 0,-17 24 1,21-25-24,1 0 1,1 1 0,1 0-1,0 1 1,-13 40 0,23-60-7,1 1 1,-1-1 0,1 1-1,-1-1 1,1 1 0,0-1-1,-1 1 1,1-1-1,0 1 1,0-1 0,0 1-1,0-1 1,1 1-1,-1-1 1,0 1 0,1-1-1,-1 1 1,1-1 0,-1 1-1,1-1 1,-1 0-1,1 1 1,0-1 0,0 0-1,0 0 1,2 3-1,-1-3-1,1 0-1,-1 0 1,1 0-1,-1 0 0,1 0 1,0-1-1,0 1 0,-1-1 1,1 1-1,0-1 0,0 0 1,-1 0-1,1 0 0,3-1 1,27-4-113,-1-1-1,1-2 1,42-16 0,46-12-300,-119 36 405,8-2-46,0 0 0,0 0-1,0 1 1,19 1 0,-27 0 57,-1 0 1,0 0 0,1 0-1,-1 0 1,1 1-1,-1-1 1,0 0 0,0 1-1,1-1 1,-1 1 0,0 0-1,0-1 1,1 1 0,-1 0-1,0 0 1,0-1-1,0 1 1,0 0 0,0 0-1,0 0 1,0 0 0,-1 1-1,1-1 1,0 0 0,-1 0-1,1 0 1,-1 1-1,1-1 1,-1 0 0,1 1-1,-1-1 1,0 0 0,0 1-1,1-1 1,-1 0 0,0 1-1,0-1 1,-1 1-1,1-1 1,0 0 0,0 1-1,-1-1 1,1 0 0,0 0-1,-2 3 1,-17 46 618,36-88 284,-13 12-919,-1-1 0,-1 0 0,-1 0 0,-4-33 0,2 33-138,1 26 142,-1 1 0,1-1 0,0 1-1,0-1 1,0 0 0,0 1 0,0-1-1,0 0 1,0 1 0,0-1 0,0 1 0,0-1-1,0 0 1,0 1 0,0-1 0,1 0 0,-1 1-1,0-1 1,0 1 0,1-1 0,-1 1 0,0-1-1,1 1 1,-1-1 0,0 1 0,1-1-1,-1 1 1,1-1 0,-1 1 0,1 0 0,-1-1-1,1 1 1,-1 0 0,1-1 0,0 1 0,0 0-1,1 0-25,1 0 0,-1 1 0,1-1-1,-1 1 1,0 0 0,1 0 0,-1 0-1,3 1 1,3 2 45,3 1-25,-1-1 0,2-1 0,-1 0-1,0-1 1,0 0 0,1 0-1,-1-1 1,1-1 0,20-1 0,-27 0 18,0 1 1,0-1 0,0 0-1,0 0 1,0-1 0,0 1 0,0-1-1,-1 0 1,1 0 0,-1-1 0,1 1-1,-1-1 1,0 0 0,0 0-1,0-1 1,-1 1 0,1-1 0,-1 0-1,1 0 1,-1 0 0,-1 0 0,1 0-1,-1-1 1,4-7 0,-5 10-2,-1 1 1,1-1-1,-1 1 0,0-1 1,1 0-1,-1 1 1,0-1-1,0 1 1,0-1-1,0 0 0,0 1 1,0-1-1,-1 1 1,1-1-1,-2-2 0,2 3-1,0 1 0,-1-1 0,1 1 0,-1-1 0,1 1 0,-1-1 0,0 1 0,1-1 0,-1 1 0,1 0 0,-1 0 0,0-1 0,1 1 0,-1 0 0,0 0 0,1 0 0,-1-1 0,0 1 0,1 0 0,-1 0 0,0 0 0,1 0 0,-1 0 0,0 1 0,0-1 0,1 0 0,-1 0 0,1 0 0,-1 1 0,0-1 0,1 0 0,-1 0 0,0 1 0,1-1 0,-1 1 0,1-1 0,-1 0 0,0 2 0,-6 3-10,-1 1 0,1 0-1,1 0 1,-1 0 0,1 1-1,0 0 1,1 0 0,-9 14-1,6-6-7,0 1-1,1-1 1,-10 29 0,14-34 11,1 1 1,-1-1-1,1 0 1,1 1-1,0 16 1,1-25 6,0 1 1,0-1 0,0 0-1,1 1 1,-1-1 0,1 0 0,-1 0-1,1 1 1,0-1 0,0 0 0,0 0-1,0 0 1,0 0 0,1 0-1,-1 0 1,1-1 0,-1 1 0,1 0-1,-1-1 1,1 1 0,0-1-1,0 1 1,0-1 0,0 0 0,0 0-1,0 0 1,0 0 0,0 0 0,1 0-1,-1-1 1,3 1 0,3 0 0,0 0 1,1-1 0,-1 0 0,0 0 0,0-1 0,0 0 0,0-1-1,0 0 1,0 0 0,0-1 0,-1 1 0,1-2 0,-1 1-1,0-1 1,0 0 0,0-1 0,0 0 0,9-8 0,-6 4-25,-1 0-1,1 0 1,-2-1 0,1-1 0,-1 1 0,-1-1-1,0-1 1,-1 1 0,0-1 0,7-21 0,-10 17-60,-6 11-40,2 5 113,0 1-1,0 0 1,0-1-1,0 1 1,0 0-1,0 0 1,0 0-1,0 0 1,0 0-1,0 0 1,1 0-1,-1 0 1,0 0-1,1 1 1,-1-1-1,0 3 1,-3 6-7,0 0 0,0 0 0,1 1 0,1-1 0,0 1 0,0 0 1,0 20-1,3-27 20,-1 0 0,0 1-1,1-1 1,0 0 0,0 0 0,0 0 0,0 1 0,1-1 0,0-1 0,2 6-1,-3-7 4,1 0-1,0 0 0,0 0 0,-1 0 0,1 0 1,0 0-1,1-1 0,-1 1 0,0-1 1,0 1-1,1-1 0,-1 0 0,0 0 0,1 0 1,0 0-1,-1 0 0,5 0 0,4 0 16,-1 0 0,1-1-1,0 0 1,-1-1 0,1 0-1,0-1 1,-1 0-1,1 0 1,-1-1 0,0-1-1,0 0 1,0 0 0,15-10-1,-4 1 14,-1 0 0,0-2-1,0-1 1,30-31 0,-28 22-28,0-1 0,-2-1 0,-1-1 0,24-46 0,-31 51-31,-2-1 0,0 1 0,-2-2 0,-1 1 1,-1-1-1,5-40 0,-10 60 12,-1 0 1,0 0-1,0-1 1,0 1-1,-1 0 1,-1-6-1,2 10 10,0 0-1,0 0 1,-1 1-1,1-1 1,0 0 0,-1 0-1,1 0 1,-1 0-1,1 1 1,-1-1-1,1 0 1,-1 0 0,0 1-1,1-1 1,-1 1-1,0-1 1,1 0-1,-1 1 1,0-1-1,0 1 1,0-1 0,1 1-1,-1 0 1,0-1-1,0 1 1,0 0-1,0 0 1,0 0 0,0 0-1,0-1 1,0 1-1,1 0 1,-1 1-1,0-1 1,0 0-1,0 0 1,0 0 0,0 0-1,0 1 1,0-1-1,0 0 1,1 1-1,-2 0 1,-4 2-5,0 0 0,1 1 0,0 0 0,0 0 1,0 0-1,0 1 0,0-1 0,1 1 0,0 0 0,0 1 0,0-1 1,1 1-1,-4 6 0,-6 15 4,-15 40 1,27-65 3,-10 30 17,0 0 0,3 1 0,-6 37 1,11-51 13,2 0 1,0 0-1,1 0 1,0 0-1,2-1 1,1 1-1,4 20 1,-5-33-4,1 0 0,-1 1 0,1-1 1,5 7-1,-8-12-21,1 0 1,0 0 0,-1 0-1,1 0 1,0 0 0,0 0-1,-1-1 1,1 1 0,0 0-1,0 0 1,0-1 0,0 1-1,2 0 1,-3-1-4,1 0 1,-1 0-1,1 0 0,-1 0 0,1 0 1,-1 0-1,1 0 0,-1-1 0,1 1 1,-1 0-1,1 0 0,-1-1 0,1 1 0,-1 0 1,0 0-1,1-1 0,-1 1 0,1 0 1,-1-1-1,0 1 0,1-1 0,-1 1 1,0 0-1,0-1 0,1 1 0,-1-1 1,0 1-1,0-1 0,0 1 0,1-1 1,-1 1-1,0-1 0,1-3-5,0 0 0,0 0 0,-1 0 0,1 0 0,-1 0-1,0 0 1,0 0 0,0 0 0,-1 0 0,1 0 0,-2-5 0,-15-46-196,14 47 160,-10-30-220,-3 1 0,0 1-1,-41-65 1,61 105 410,12 10 79,0 0 0,33 20 0,-32-26-152,-1 0-1,30 8 1,-42-15-147,-1 0 1,1 0-1,0 0 1,0 0 0,0-1-1,0 1 1,0-1-1,0 0 1,0-1-1,0 1 1,0-1-1,0 1 1,0-1-1,0 0 1,0-1-1,-1 1 1,1-1-1,5-2 1,-8 2 38,1 1 0,-1-1 0,1 1 0,-1-1 0,0 1 0,0-1 0,0 0 0,0 0 1,0 0-1,0 0 0,0 0 0,-1 1 0,1-1 0,-1 0 0,1-1 0,-1 1 0,0 0 0,0 0 0,0 0 0,0-4 0,-5-23-372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17452,'-22'-10'2064,"8"5"-1400,14-1 1553,16 6-2177,2-2 312,10 5-208,5 2-64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16668,'1'-1'116,"0"0"-1,0 0 1,-1 0 0,1 0 0,0 0 0,-1 0 0,1 0 0,-1 0 0,1 0 0,-1 0 0,0 0 0,1 0 0,-1 0 0,0 0 0,0-1 0,0 1 0,0 0 0,0 0 0,0 0 0,0 0 0,0 0-1,0 0 1,0-1 0,-1 1 0,1 0 0,-1 0 0,1 0 0,0 0 0,-1 0 0,0 0 0,1 0 0,-1 0 0,0 0 0,1 0 0,-1 1 0,0-1 0,0 0 0,0 0 0,1 1 0,-1-1-1,0 0 1,0 1 0,0-1 0,0 1 0,0-1 0,-1 1 0,1 0 0,-2-1 0,-4-1 273,0 1 0,0 0 0,0 0-1,0 1 1,0 0 0,-12 1 0,1 2-142,1 0 0,0 1-1,-1 1 1,1 1 0,-26 12 0,33-13-268,1 0 0,0 0 0,0 1 0,0 0 0,0 1 0,1 0 0,0 0 0,1 1-1,0 0 1,-11 14 0,17-21-12,0 1 0,0-1 0,0 1 0,0 0 0,1-1 0,-1 1 0,0 0-1,1-1 1,-1 1 0,1 0 0,-1 0 0,1 0 0,0 0 0,0-1 0,0 1 0,0 0-1,0 0 1,0 0 0,1 3 0,0-4-6,0 0 1,0 0-1,0 0 0,0 1 0,0-2 1,0 1-1,0 0 0,1 0 0,-1 0 1,0 0-1,0-1 0,1 1 0,-1-1 1,0 1-1,1-1 0,-1 1 0,1-1 1,-1 0-1,1 0 0,-1 0 0,0 0 1,1 0-1,-1 0 0,2 0 0,22-1-228,-10 1 176,0-1-1,0 2 1,0 0-1,29 6 0,-41-6 90,0-1-1,0 1 0,-1 0 0,1 1 1,0-1-1,0 0 0,-1 1 1,1-1-1,-1 1 0,1 0 0,-1 0 1,0 0-1,1 0 0,-1 1 0,0-1 1,-1 0-1,1 1 0,0-1 0,-1 1 1,1 0-1,-1 0 0,0-1 1,0 1-1,0 0 0,0 0 0,-1 0 1,1 0-1,-1 0 0,0 0 0,0 5 1,0-2 50,-1-1 1,0 1-1,0-1 0,-1 1 1,0-1-1,0 0 1,0 0-1,0 0 1,-1 0-1,0 0 0,0 0 1,0-1-1,-1 0 1,0 1-1,1-1 1,-2 0-1,1-1 0,0 1 1,-1-1-1,-8 5 1,-2 1 133,-1 0 1,0-1-1,-1-1 1,0 0 0,-21 4-1,30-9-143,-1 0-1,0-1 1,0 0-1,1-1 1,-1 1 0,0-2-1,0 0 1,-11-2-1,15 3-59,1-2-1,-1 1 1,0 0 0,0-1-1,1 0 1,-1 0 0,1-1-1,-1 1 1,1-1 0,0 0-1,0 0 1,0 0 0,1-1-1,-1 1 1,1-1 0,-3-4-1,5 8-17,0-1 0,1 0 0,-1 0 0,0 1 0,1-1 0,-1 0 0,1 0-1,0 0 1,-1 1 0,1-1 0,-1 0 0,1 0 0,0 0 0,0 0 0,0 0 0,0 0 0,-1 0 0,1 0-1,0 0 1,1 0 0,-1 0 0,0 0 0,0 0 0,0 0 0,0 1 0,1-1 0,-1 0 0,0 0 0,1 0-1,-1 0 1,1 0 0,-1 1 0,1-1 0,0 0 0,-1 0 0,1 1 0,-1-1 0,1 0 0,0 1 0,0-1-1,0 1 1,-1-1 0,1 1 0,0-1 0,0 1 0,0 0 0,1-1 0,6-2-202,0 1 0,0 1 0,0-1 0,14 0 0,-6 1 290,27-4-464,6 1-29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234 468 19420,'0'-2'109,"1"-1"0,-2 1-1,1-1 1,0 1 0,0-1 0,-1 1 0,1-1-1,-1 1 1,0-1 0,0 1 0,0-1-1,0 1 1,0 0 0,-1 0 0,1 0-1,-1-1 1,1 1 0,-1 1 0,0-1 0,1 0-1,-1 0 1,0 1 0,0-1 0,-1 1-1,1-1 1,-4-1 0,3 2-41,-1 0 0,1 1 0,0-1 0,-1 1 0,1-1 0,-1 1 0,1 0 0,-1 0 0,1 1 0,-1-1 0,1 1 0,-1 0 0,1-1 0,0 1 0,0 1 0,-1-1 0,1 1 0,0-1 0,-4 4 0,-4 2-23,1 1-1,0 1 1,0-1-1,1 2 1,1-1 0,-1 1-1,-11 19 1,14-20-16,1 0 0,0 0 0,1 1 0,0-1-1,0 1 1,1 0 0,0 1 0,1-1 0,0 0 0,-1 12 0,3-21-21,0 1 0,0 0 1,0 0-1,1 0 0,-1 0 0,0 0 1,1 0-1,-1 0 0,1 0 1,-1-1-1,1 1 0,0 0 0,0 0 1,0-1-1,0 1 0,0-1 0,0 1 1,1-1-1,-1 1 0,0-1 1,1 0-1,-1 1 0,1-1 0,-1 0 1,1 0-1,0 0 0,-1 0 0,1 0 1,0-1-1,0 1 0,0-1 1,-1 1-1,1-1 0,0 1 0,0-1 1,0 0-1,0 0 0,2 0 0,5 0 8,-1-1 0,1 1 0,-1-2 0,1 1 0,-1-1 0,0 0-1,14-6 1,1-3 5,-1-1-1,0-1 0,-1 0 1,-1-2-1,0 0 0,30-31 1,-21 15 24,-1-1 1,-2-1 0,26-42 0,-35 47 6,-2 0 1,18-43-1,-27 55-30,-1 0 0,0-1 0,-1 0 0,-1 0 0,0 0 0,0-18-1,-3 30-20,0 0-1,0 1 0,-1-1 0,1 0 1,-1 1-1,0-1 0,0 1 0,-1 0 0,1-1 1,-1 1-1,0 0 0,0 0 0,0 0 0,-1 0 1,-4-6-1,4 7-8,0 1 0,0-1 0,0 1 0,-1 0 0,1 0 0,0 0 1,-1 0-1,0 0 0,1 1 0,-1 0 0,0 0 0,0 0 0,0 0 0,0 0 0,0 1 0,0-1 1,0 1-1,-4 1 0,-5 0-19,0 1 0,1 0 0,-1 1 1,1 0-1,-1 1 0,1 1 0,0 0 0,1 0 0,-1 1 1,-11 8-1,5-1-5,0 0 0,1 1 0,1 0 0,0 1 0,-14 20 0,27-32 19,0 0 0,0 1 0,0 0 0,1-1 0,0 1 1,0 0-1,0 0 0,0 0 0,1 1 0,-2 4 0,3-8-22,0 1 0,0 0 0,0 0 0,0 0 0,1 0 0,-1-1 0,1 1 0,-1 0 0,1 0-1,-1-1 1,1 1 0,0 0 0,0-1 0,0 1 0,0 0 0,0-1 0,0 1 0,0-1 0,0 0 0,1 1 0,-1-1 0,0 0 0,1 0 0,-1 0-1,4 2 1,17 9-871,0 0 1,32 12-1,-33-16 198,0 1 0,-1 1 0,35 23 0,-44-24 582,0 0 0,-1 0 0,0 1 0,-1 1 1,0-1-1,0 1 0,-1 1 0,-1 0 0,0 0 0,-1 0 0,7 18 0,-8-16 365,-1 0 0,-1-1 1,0 2-1,-1-1 0,-1 0 0,0 0 1,-1 1-1,0-1 0,-1 0 0,-6 28 0,1-18 328,4-17-426,0 0 0,0 0-1,1 0 1,0 0 0,0 12-1,1-19-149,0 0-1,0 0 1,0 1-1,0-1 1,0 0-1,0 1 1,0-1-1,0 0 1,0 0-1,0 1 1,0-1-1,0 0 1,0 1-1,0-1 1,0 0-1,0 0 1,1 1-1,-1-1 1,0 0-1,0 0 1,0 1-1,0-1 1,1 0-1,-1 0 1,0 0-1,0 1 1,0-1-1,1 0 1,-1 0-1,0 0 1,0 0-1,1 0 1,-1 0-1,0 1 1,0-1-1,1 0 1,-1 0-1,0 0 1,1 0-1,-1 0 1,0 0-1,0 0 1,1 0-1,-1 0 1,0 0-1,1 0 1,-1 0-1,0 0 1,0-1-1,1 1 1,-1 0-1,17-10-174,-14 8 125,22-17-276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175 263 15819,'-7'13'565,"1"0"0,-2 0 0,0-1 0,0 0 0,-2-1 0,1 1 0,-20 16 0,20-19-255,-1 0 0,1 1 0,0 0-1,1 0 1,1 1 0,-1 0 0,2 0-1,-1 1 1,-6 19 0,12-30-298,0 1 1,1-1-1,0 0 0,-1 0 1,1 1-1,0-1 0,-1 0 1,1 1-1,0-1 0,0 0 1,0 1-1,0-1 0,1 0 1,-1 1-1,0-1 1,0 0-1,1 0 0,-1 1 1,1-1-1,-1 0 0,1 0 1,0 1-1,-1-1 0,1 0 1,0 0-1,0 0 0,0 0 1,-1 0-1,1 0 0,0 0 1,1-1-1,-1 1 0,0 0 1,0 0-1,0-1 0,0 1 1,1-1-1,-1 1 0,0-1 1,0 1-1,1-1 0,-1 0 1,0 0-1,1 0 0,-1 0 1,0 1-1,2-2 1,3 1-15,1 0 0,-1 0 1,0-1-1,0 0 0,0 0 1,0-1-1,0 0 0,0 0 1,6-3-1,-2-1-8,-1 0 1,0 0-1,0-1 0,-1-1 1,0 1-1,0-1 0,-1-1 1,0 1-1,0-1 0,8-16 1,-6 10-10,-2 0 0,0-1 1,-1 1-1,-1-1 0,0 0 0,3-22 1,-7 33 13,0 0 0,-1 0 0,0 0 0,0 0 0,-1-6 0,1 10 4,0 1 1,0-1-1,0 1 1,0-1-1,-1 1 0,1-1 1,0 1-1,0-1 1,0 1-1,-1-1 1,1 1-1,0-1 1,-1 1-1,1 0 0,0-1 1,-1 1-1,1-1 1,0 1-1,-1 0 1,1-1-1,-1 1 1,0-1-1,0 1 1,0 0-1,0 0 1,1 1 0,-1-1 0,0 0-1,0 0 1,0 0 0,0 1 0,1-1-1,-1 0 1,0 1 0,0-1 0,1 1-1,-1-1 1,0 1 0,1-1 0,-1 1-1,0-1 1,1 1 0,-1 0 0,-7 8 12,0 1 0,1 0 0,0 0 0,1 0 0,0 1 0,0-1 0,1 1 1,1 1-1,0-1 0,0 1 0,1 0 0,1-1 0,-2 22 0,4-31-8,0-1 0,0 0 0,0 1 0,0-1 0,0 0 0,1 1 0,-1-1 0,0 0 0,1 1 0,-1-1 0,1 0 0,0 0 0,-1 0 0,1 1 0,0-1 0,0 0 0,-1 0 0,1 0 0,0 0-1,0 0 1,0 0 0,0 0 0,0-1 0,1 1 0,-1 0 0,0-1 0,0 1 0,0 0 0,1-1 0,-1 0 0,0 1 0,1-1 0,-1 0 0,0 1 0,1-1 0,-1 0 0,0 0 0,1 0 0,-1 0 0,0 0 0,1-1 0,-1 1 0,2-1 0,6 0 7,-1-1 1,1 0-1,-1-1 1,0 0 0,10-5-1,7-5 4,0-2-1,-1 0 1,-1-2-1,-1-1 1,0 0-1,26-30 1,-16 12-13,-2-1 1,-1-2 0,23-42-1,-47 72-2,2-1 1,-1-2 1,0 1-1,0-1 0,-1 1 1,6-22-1,-11 32-1,0 1 0,0 0 0,0 0 0,1-1 0,-1 1 0,0 0 0,0 0 0,0-1 0,0 1 0,0 0 0,0-1 0,0 1 0,0 0 0,0 0 0,0-1 0,0 1 0,0 0 0,0-1 0,0 1 0,0 0 0,0 0 0,0-1 0,0 1 0,0 0-1,0-1 1,0 1 0,-1 0 0,1 0 0,0-1 0,0 1 0,0 0 0,0 0 0,-1-1 0,1 1 0,0 0 0,0 0 0,0 0 0,-1 0 0,1-1 0,0 1 0,0 0 0,-1 0 0,1 0 0,0 0 0,-1 0 0,1 0 0,0 0 0,0-1 0,-1 1 0,1 0 0,0 0 0,-1 0 0,1 0 0,0 0 0,-1 1 0,1-1 0,0 0 0,0 0 0,-1 0 0,1 0 0,-15 9-5,0 5 7,0 0 0,2 1 0,-1 0 0,-15 25 0,-39 73 37,53-85-27,-1-1-8,1 2 0,1 0 0,1 0 1,2 1-1,1 1 0,2 0 0,-6 35 0,13-56 8,-1 0 0,-1 1 0,1-1 0,-2 0 0,1-1 0,-2 1 0,1 0-1,-1-1 1,0 0 0,-1 0 0,0-1 0,-9 10 0,10-13 83,1 0 0,-1 1 0,1-1 0,0 1 0,1 0 0,0 0 1,0 1-1,0-1 0,1 1 0,-1-1 0,2 1 0,-2 7 0,3-17-41,1 0-1,-1 1 1,1-1 0,0 0-1,0 1 1,0-1 0,0 1-1,0-1 1,1 1-1,-1 0 1,1-1 0,0 1-1,-1 0 1,1 0-1,4-3 1,13-20-362,-11 7-1210,-6 12 933,0 1 0,1 1-1,-1-1 1,6-8 0,4 1-75,5-1-146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177 149 14483,'63'-146'5549,"-64"144"-4180,-4 4-909,-6 8-132,-9 23 128,0 2 1,2 0-1,2 1 1,-20 62-1,30-79-306,-30 87 866,-27 137 1,62-234-966,-1-5-20,1 2 1,0-1-1,0 0 1,0 0-1,1 0 1,0 0 0,0 1-1,0-1 1,0 0-1,1 0 1,2 6-1,-3-11-29,0 1 0,0-1 0,0 0 0,1 0-1,-1 0 1,0 0 0,1 1 0,-1-1 0,0 0 0,0 0 0,1 0 0,-1 0-1,0 0 1,1 0 0,-1 0 0,0 0 0,0 0 0,1 0 0,-1 0 0,0 0-1,1 0 1,-1 0 0,0 0 0,0 0 0,1 0 0,-1-1 0,0 1 0,1 0-1,-1 0 1,0 0 0,0 0 0,1 0 0,-1-1 0,0 1 0,0 0 0,0 0-1,1-1 1,-1 1 0,0 0 0,0 0 0,0-1 0,0 1 0,1 0 0,-1 0-1,0-1 1,0 1 0,0 0 0,0 0 0,0-1 0,0 1 0,9-18-15,5-20-285,-3 0-1,8-42 1,-10 37-163,-9 43 455,0 0 1,0 0 0,0-1 0,0 1 0,0 0 0,0 0 0,0 0 0,0-1 0,0 1-1,0 0 1,0 0 0,0 0 0,0 0 0,0 0 0,0-1 0,0 1 0,0 0 0,1 0-1,-1 0 1,0 0 0,0-1 0,0 1 0,0 0 0,0 0 0,0 0 0,0 0 0,1 0 0,-1 0-1,0 0 1,0-1 0,0 1 0,0 0 0,0 0 0,1 0 0,-1 0 0,0 0 0,0 0-1,0 0 1,0 0 0,1 0 0,-1 0 0,0 0 0,0 0 0,0 0 0,0 0 0,1 0-1,-1 0 1,0 0 0,0 0 0,0 0 0,0 0 0,1 0 0,-1 0 0,0 1 0,0-1 0,0 0-1,0 0 1,0 0 0,1 0 0,-1 0 0,0 0 0,0 0 0,0 1 0,0-1 0,0 0-1,0 0 1,0 0 0,7 10-24,-5-3 34,1-1-1,1 0 1,-1 0-1,1 0 1,0-1-1,0 0 1,1 1-1,0-1 1,9 8-1,-9-10 15,-1-1-1,1 1 1,0-1 0,0 0 0,0 0-1,0 0 1,0 0 0,0-1 0,0 0-1,0 0 1,1-1 0,-1 1-1,9-2 1,-3 1 14,0-2 1,0 0-1,0 0 0,-1-1 0,1 0 1,-1-1-1,0 0 0,0-1 0,0 0 1,11-8-1,-16 10-21,1-1 0,-1 0 0,0 0 0,0 0 0,-1-1 0,1 0 0,-1 1 0,0-2 0,0 1 0,-1 0 1,1-1-1,-1 0 0,-1 0 0,1 0 0,-1 0 0,0 0 0,0 0 0,1-10 0,-3 15-11,1 0 0,-1 0 0,0 0 0,0-1 0,0 1 0,0 0 0,0 0 0,0 0 0,0-1 0,0 1 0,0 0-1,-1 0 1,1 0 0,0-1 0,-1 1 0,1 0 0,-1 0 0,1 0 0,-1 0 0,0 0 0,1 0 0,-1 0 0,0 0 0,0 0 0,1 0 0,-1 0 0,0 1 0,0-1 0,0 0 0,0 0 0,0 1 0,-1-1 0,1 1 0,0-1 0,0 1-1,0-1 1,0 1 0,0 0 0,-1 0 0,1 0 0,0-1 0,0 1 0,-2 0 0,-1 1 1,0 0-1,0-1 0,0 1 1,0 0-1,0 1 0,0-1 1,1 1-1,-1 0 1,0 0-1,1 0 0,0 0 1,-5 4-1,0 1 15,1 0 0,0 1 0,1-1 0,0 2 0,0-1-1,-6 12 1,9-14 4,0 0 0,0 0 0,1 1 0,-1-1 0,2 1 0,-1-1 0,1 1 0,0 0 0,0 0 0,0 8 0,2-13-13,-1 0 0,0-1 0,1 1 1,-1-1-1,1 1 0,-1-1 1,1 1-1,0-1 0,-1 1 0,1-1 1,0 0-1,0 1 0,0-1 0,0 0 1,0 0-1,1 1 0,-1-1 0,0 0 1,0 0-1,1 0 0,-1-1 0,1 1 1,-1 0-1,1 0 0,-1-1 0,1 1 1,-1-1-1,1 0 0,-1 1 0,1-1 1,0 0-1,-1 0 0,1 0 0,0 0 1,-1 0-1,3 0 0,7-1 0,0 0-1,1-1 1,20-5-1,-2-2-85,35-16-1,23-8-175,-86 32 242,0 1 0,0-1 0,0 1 0,0 0 1,0-1-1,0 1 0,-1 0 0,1 0 0,0 0 1,0 0-1,0 1 0,3 0 0,-4-1 11,-1 1 1,1-1-1,-1 1 0,1-1 0,-1 1 0,1-1 1,-1 1-1,0-1 0,1 1 0,-1 0 0,0-1 1,1 1-1,-1 0 0,0-1 0,0 1 0,0 0 0,1-1 1,-1 1-1,0 0 0,0 0 0,0-1 0,0 1 1,0 0-1,0-1 0,-1 1 0,1 0 0,0 0 0,0-1 1,0 1-1,-1 0 0,1-1 0,0 1 0,-1 0 1,-5 15 24,-8 25 54,14-39-64,-1 1 0,0-1 0,1 1 0,0-1 0,-1 1 0,1-1 0,0 1 0,1-1 0,-1 1 0,0-1 0,1 1 0,0 3 0,0-5-6,0 0 0,0 0 0,-1 0-1,1-1 1,0 1 0,0 0 0,0 0 0,0-1 0,0 1 0,0-1-1,0 1 1,0-1 0,0 1 0,0-1 0,0 0 0,1 0-1,-1 1 1,0-1 0,0 0 0,0 0 0,0 0 0,0 0 0,1 0-1,-1-1 1,0 1 0,0 0 0,2-1 0,33-11 46,6-11-160,-28 14-214,1 1 0,27-12 0,-41 20 296,-1 0 0,1-1 1,0 1-1,-1 0 0,1-1 1,-1 1-1,1 0 0,0 0 1,-1 0-1,1 0 1,0 0-1,0 0 0,-1-1 1,1 1-1,0 1 0,-1-1 1,1 0-1,0 0 0,-1 0 1,1 0-1,0 0 1,-1 1-1,1-1 0,0 0 1,-1 1-1,1-1 0,-1 0 1,1 1-1,-1-1 1,1 1-1,-1-1 0,2 1 1,-2 1-79,1 0 1,-1 0 0,0 0 0,1-1-1,-1 1 1,0 0 0,0 0 0,0 0-1,-1 2 1,1 15-970,1-19 1028,-1 1 0,0-1-1,0 1 1,0-1 0,0 1 0,0-1 0,1 1 0,-1-1-1,0 0 1,0 1 0,1-1 0,-1 1 0,0-1-1,1 0 1,-1 1 0,0-1 0,1 0 0,-1 0 0,1 1-1,-1-1 1,0 0 0,1 0 0,-1 1 0,1-1 0,-1 0-1,1 0 1,-1 0 0,1 0 0,-1 0 0,1 0 0,9-4-372,3-13-141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3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21269,'0'21'1840,"-12"11"-1232,-2 4-264,1 5 800,0 2-399,0 4-409,6-2-192,3-6-736,-1-4-641,5-6 993,0-3-208,-1-2-200</inkml:trace>
  <inkml:trace contextRef="#ctx0" brushRef="#br0" timeOffset="1">13 812 18084,'-4'23'2152,"-2"-7"-1183,3-8-425,5-5 1160,5 0-408,0-4-1000,3-5-720,-10 0 456,-2-4-200,-3-14-240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12251,'1'0'88,"-1"1"1,0 0-1,0-1 0,0 1 1,1 0-1,-1-1 1,0 1-1,1 0 1,-1-1-1,1 1 1,-1-1-1,1 1 1,-1-1-1,1 1 1,-1-1-1,1 1 1,-1-1-1,1 1 1,0-1-1,-1 0 0,1 1 1,-1-1-1,2 0 1,21 11 342,-17-9-235,206 90 2026,-161-74-2009,1-2-1,67 12 1,-12-13-157,111 2 0,110-12-49,-306-5-6,129-2-11,0-7 0,0-7 0,238-56 0,-85-10-74,182-39-121,-406 106 207,1 4 0,0 4 0,1 3 0,93 8 0,156 43 377,-4 25 211,-173-37-301,-16 3-18,-30-7-517,-108-31 233,1-1 0,-1 1-1,0 0 1,0 0 0,1-1 0,-1 1-1,0 0 1,0 0 0,1-1-1,-1 1 1,0 0 0,0-1-1,0 1 1,0 0 0,0 0 0,1-1-1,-1 1 1,0-1 0,0 1-1,0 0 1,0-1 0,0 1-1,0 0 1,0-1 0,0 1 0,0 0-1,0-1 1,0 1 0,0 0-1,0-1 1,-1 1 0,1 0-1,0-1 1,0 1 0,0 0 0,0-1-1,-1 1 1,1 0 0,-12-25-127,-7-7-63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53 234 18932,'-2'4'2588,"8"-5"-1317,7-6-436,-10 5-785,0 0 0,-1 0 0,1 0 0,-1-1 0,0 1 0,1-1 0,-1 1 0,-1-1 0,1 0 0,0 1 0,0-1 0,-1 0 0,0 0-1,1 0 1,-1-1 0,-1 1 0,2-4 0,-2 7-48,0 0 1,0-1-1,0 1 0,0 0 0,0 0 0,0 0 1,0-1-1,0 1 0,0 0 0,0 0 0,0 0 1,0-1-1,0 1 0,0 0 0,0 0 0,-1 0 0,1-1 1,0 1-1,0 0 0,0 0 0,0 0 0,0 0 1,0 0-1,-1-1 0,1 1 0,0 0 0,0 0 1,0 0-1,0 0 0,-1 0 0,1 0 0,0 0 0,0 0 1,0-1-1,-1 1 0,1 0 0,0 0 0,0 0 1,-11 3 22,-7 10 0,9-5-8,1 1-1,0 0 1,-12 18 0,16-23-8,1 1 1,1 0 0,-1 0 0,0 0-1,1 0 1,0 0 0,1 1-1,-1-1 1,1 0 0,-1 8 0,2-12-7,0-1 0,0 1 0,0 0 1,0-1-1,0 1 0,0-1 0,0 1 0,1 0 1,-1-1-1,0 1 0,0-1 0,1 1 0,-1-1 1,0 1-1,1-1 0,-1 1 0,1-1 1,-1 1-1,0-1 0,1 1 0,-1-1 0,1 0 1,-1 1-1,1-1 0,0 0 0,-1 1 0,1-1 1,-1 0-1,1 0 0,-1 0 0,1 1 1,0-1-1,-1 0 0,1 0 0,0 0 0,-1 0 1,1 0-1,-1 0 0,1 0 0,0 0 1,-1 0-1,1-1 0,-1 1 0,1 0 0,0 0 1,0-1-1,29-11-128,-3-5-932,48-40 1,-13 8-1448,-61 48 2382,0 0 0,1 0 0,-1 0 0,0 0 0,1 1 0,-1-1-1,1 0 1,-1 1 0,1-1 0,-1 0 0,1 1 0,0 0 0,-1-1 0,1 1 0,2 0-1,-3 0 86,-1 1 0,1-1 0,0 1 0,-1 0 0,1-1 0,0 1 0,-1-1 0,1 1 0,-1 0 0,1 0 0,-1-1 0,0 1 0,1 0 0,-1 0 0,0-1 0,1 1 0,-1 0 0,0 0 0,0 0 0,0 0 0,0 0 0,0-1 0,0 1 0,0 0 0,0 0 0,0 0 0,0 1 0,-1 0 80,1 0-1,0 1 1,1-1-1,-1 0 1,0 0-1,0 0 1,1 1-1,0-1 0,-1 0 1,1 0-1,2 3 1,-3-4-15,1 0 1,0-1 0,0 1-1,-1-1 1,1 1-1,0-1 1,0 0 0,0 1-1,0-1 1,0 0-1,0 1 1,0-1 0,-1 0-1,1 0 1,0 0 0,0 0-1,0 0 1,0 0-1,0 0 1,0 0 0,0 0-1,0-1 1,0 1-1,0 0 1,0-1 0,0 1-1,-1 0 1,1-1-1,0 1 1,1-2 0,9-3 85,0-2 0,-1 1-1,0-1 1,0-1 0,-1 0 0,0 0 0,16-19 0,-3-1-178,28-45 1,-46 66 29,-1 3 12,0 0 1,0-1-1,-1 1 0,0-1 1,0 0-1,2-8 0,-26 46 601,15-18-219,0-1 0,1 1 0,0 1 0,2-1-1,0 1 1,-3 18 0,6-28-384,1 0 0,0 0 0,0 0 0,0 0 0,1 0 0,-1-1 0,2 1 0,-1 0 0,0 0 0,1-1-1,0 1 1,1-1 0,-1 1 0,1-1 0,0 0 0,0 0 0,0 0 0,1-1 0,0 1 0,4 3 0,-7-7-85,0-1 1,0 1-1,-1 0 1,1-1-1,0 1 1,-1 0-1,1-1 1,-1 1-1,1 0 1,0 0-1,-1-1 1,0 1-1,1 0 1,-1 0-1,1 0 1,-1 0-1,0 0 1,0-1-1,1 3 1,-2-3 29,0 1-1,0-1 1,1 1 0,-1-1 0,0 1 0,0-1 0,0 0-1,1 1 1,-1-1 0,0 0 0,0 1 0,0-1-1,0 0 1,0 0 0,0 0 0,0 0 0,0 0-1,0 0 1,1 0 0,-1 0 0,0 0 0,-1-1-1,-7 0 249,-1-1-1,1 0 0,0-1 1,0 1-1,0-2 0,1 1 0,-1-1 1,1-1-1,0 1 0,0-2 0,0 1 1,1-1-1,0 0 0,0 0 0,0-1 1,1 0-1,0 0 0,0-1 0,1 1 1,0-1-1,0 0 0,1-1 0,-5-11 1,9 19-126,-1 0 0,1 0 1,-1 0-1,1 0 0,-1 0 1,1 0-1,0 0 0,0 0 0,-1-1 1,1 1-1,0 0 0,0 0 1,0 0-1,0 0 0,0 0 1,0-1-1,1 1 0,-1 0 0,0 0 1,0 0-1,1 0 0,-1 0 1,1 0-1,-1 0 0,1 0 1,-1 0-1,1 0 0,0 0 0,0 0 1,-1 0-1,1 0 0,0 1 1,0-1-1,0 0 0,0 1 1,0-1-1,0 0 0,0 1 1,0-1-1,0 1 0,0-1 0,0 1 1,0 0-1,0 0 0,0-1 1,2 1-1,6-1 123,0 1 0,0-1 0,0 2 0,16 2 0,-16-2-137,38 4-68,0-2 0,52-4 1,-70-4-32,-2-5-34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11578,'2'1'88,"0"1"0,1-1-1,-1 1 1,1-1 0,-1 0-1,1 0 1,0 0 0,-1 0-1,1 0 1,0-1 0,0 1-1,5-1 1,41 1 208,-37-1-44,285-13 301,173 3 215,-65 42-140,-32 0-338,-40-26-157,362-38 0,-314-2-109,377-30 0,2 35 6,-373 35 6,146-1 298,-493-5-298,-9 0-18,-1-1-1,1-1 1,37-8 0,-71-1-118,-5 0 37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12427,'-1'-1'119,"0"-1"1,1 1-1,-1 0 1,0 0-1,1-1 1,-1 1-1,1 0 1,-1-1-1,1 1 1,0-1-1,0 1 1,-1-1-1,1 1 1,0 0-1,0-1 1,0 1-1,1-1 1,-1 1-1,0-1 1,0 1-1,1 0 1,-1-1-1,1 1 1,-1 0-1,1-1 1,0 1-1,0 0 1,-1 0-1,1-1 1,0 1-1,0 0 1,0 0-1,0 0 1,0 0-1,0 0 1,1 0-1,-1 1 1,0-1-1,0 0 1,1 1-1,-1-1 1,0 0-1,3 0 1,7-2-2,0 1 1,0 0 0,0 0 0,20 0 0,-19 2 13,367-47 790,-244 31-709,205 0 0,-137 10-169,-130 3-44,451-8 102,-431 15-69,-1 3 0,0 5 0,148 39 1,61 20 54,-249-64-74,1-2 0,-1-2 0,99-7 0,-11-16 89,188-53 1,-35 6 113,-219 54-162,1 4 1,76-1-1,59 20 11,-75-1-26,-105-9-299,0-1 0,0-1 0,-1-2 0,43-11 0,-76 19-261,-9-3 157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4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11530,'-2'1'77,"-2"1"101,0 1 1,0 0 0,1 0-1,-1 0 1,-4 5-1,7-7-158,0 0 0,1-1-1,-1 1 1,1 0 0,-1 0-1,1 0 1,0-1 0,-1 1-1,1 0 1,0 0 0,0 0 0,-1 0-1,1 0 1,0 0 0,0 0-1,0 0 1,0 0 0,0 0-1,0 0 1,0-1 0,1 1-1,-1 0 1,0 0 0,0 0-1,1 0 1,-1 0 0,1 0-1,-1-1 1,1 1 0,-1 0-1,1 0 1,-1-1 0,1 1-1,-1 0 1,2 0 0,9 8 133,0-1-1,0-1 1,1 0-1,0 0 1,0-1 0,1-1-1,19 6 1,-6-1-14,194 64 916,-178-63-777,1-3-1,1-1 0,56 1 1,368 28 540,-302-20-792,175-6 0,168-32 12,557-46 0,-813 53 303,279 19-1,-352 4 133,-180-8-479,0 0 1,0 0-1,0 0 1,0 0-1,0 0 1,0 0-1,0 0 0,-1 0 1,1 0-1,0 0 1,0 0-1,0 0 1,0 0-1,0 0 0,0 0 1,0 0-1,0 0 1,-1 0-1,1 0 0,0 0 1,0-1-1,0 1 1,0 0-1,0 0 1,0 0-1,0 0 0,0 0 1,0 0-1,0 0 1,-1 0-1,1 0 1,0 0-1,0 0 0,0-1 1,0 1-1,0 0 1,0 0-1,0 0 0,0 0 1,0 0-1,0 0 1,0 0-1,0 0 1,0-1-1,0 1 0,0 0 1,0 0-1,0 0 1,0 0-1,0 0 0,0 0 1,0 0-1,0 0 1,0-1-1,0 1 1,0 0-1,0 0 0,0 0 1,0 0-1,0 0 1,0 0-1,1 0 1,-1 0-1,0 0 0,0 0 1,0-1-1,0 1 1,0 0-1,0 0 0,-12-6-31,-24-1-71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5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3698 12235,'-1'11'590,"-1"32"295,2-42-832,0 1-1,0 0 0,0-1 0,0 1 1,0 0-1,1-1 0,-1 1 1,1 0-1,-1-1 0,1 1 1,-1-1-1,1 1 0,0-1 1,0 1-1,0-1 0,0 0 1,0 1-1,0-1 0,2 2 0,-2-3-37,-1 0 0,1 0-1,0 1 1,-1-1 0,1 0-1,0 0 1,-1 0-1,1 0 1,-1 0 0,1 0-1,0 0 1,-1-1-1,1 1 1,0 0 0,-1 0-1,1 0 1,-1-1 0,1 1-1,-1 0 1,1-1-1,-1 1 1,1 0 0,-1-1-1,1 1 1,-1-1-1,1 1 1,-1-1 0,1 1-1,-1-1 1,0 1 0,1-1-1,-1 1 1,0-1-1,1 1 1,-1-1 0,0 0-1,0 1 1,0-1-1,1 0 1,7-28 218,-7 27-200,14-80 434,-4-2-1,1-92 0,-9 117-295,17-804 970,-9 203-969,36 2-125,109-260-59,-128 777-32,-25 126 34,0 1-11,-1-1 1,2-28-1,-4 43 13,0-1-1,0 1 1,0 0-1,0-1 1,0 1-1,0-1 1,0 1-1,0-1 0,0 1 1,0-1-1,0 1 1,0 0-1,0-1 1,-1 1-1,1-1 1,0 1-1,0 0 1,-1-1-1,1 1 1,0-1-1,0 1 1,-1 0-1,1-1 0,0 1 1,-1 0-1,1 0 1,0-1-1,-1 1 1,1 0-1,-1 0 1,1-1-1,0 1 1,-1 0-1,1 0 1,-1 0-1,1 0 0,0 0 1,-2-1-1,-19 6-1554,-1 0-87,15-6 1022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5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12419,'0'0'38,"0"1"0,0-1 0,0 0 0,0 0 0,0 1 1,0-1-1,0 0 0,0 0 0,0 0 0,0 1 0,0-1 0,0 0 1,0 0-1,0 1 0,0-1 0,0 0 0,0 0 0,0 0 0,0 1 1,0-1-1,1 0 0,-1 0 0,0 0 0,0 1 0,0-1 0,0 0 0,0 0 1,1 0-1,-1 0 0,0 1 0,0-1 0,0 0 0,1 0 0,-1 0 1,7-5 587,8-19-240,-13 21-263,181-371 1818,-133 263-1657,14-37 41,35-75 142,-97 219-457,1-3 22,0 1 1,1-1-1,0 1 1,6-7-1,-10 12-27,1 0 1,-1 1-1,1-1 0,0 0 1,-1 1-1,1-1 0,-1 1 0,1-1 1,0 1-1,-1-1 0,1 1 1,0 0-1,0-1 0,-1 1 0,1 0 1,0-1-1,0 1 0,0 0 1,-1 0-1,1 0 0,0 0 0,0 0 1,0 0-1,-1 0 0,1 0 1,0 0-1,0 0 0,0 0 0,0 1 1,-1-1-1,1 0 0,0 0 1,0 1-1,-1-1 0,1 1 0,0-1 1,-1 0-1,1 1 0,0 0 1,-1-1-1,1 1 0,-1-1 0,1 1 1,-1 0-1,1-1 0,-1 1 1,1 0-1,6 9 32,-1 1 0,-1-1 0,8 19-1,3 7 16,38 60 67,105 142 0,5 6-1256,-126-174 718,-29-50 130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0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338 184 14923,'6'-12'590,"-1"0"0,0-1-1,-1 1 1,0-1 0,-1 0 0,2-20-1,-4 30-475,-1 0 0,0 1 0,0-1 0,0 0-1,0 0 1,0 0 0,-1 1 0,1-1 0,-1 0-1,0 1 1,0-1 0,0 0 0,0 1 0,0-1-1,0 1 1,-1-1 0,1 1 0,-1 0 0,0 0-1,0-1 1,0 1 0,0 0 0,0 1 0,0-1-1,0 0 1,-1 1 0,1-1 0,0 1 0,-1 0-1,1 0 1,-1-1 0,0 2 0,1-1-1,-1 0 1,0 1 0,0-1 0,-3 1 0,-1-1-48,0 1 0,0 1-1,1-1 1,-1 1 0,0 0 0,1 0 0,-1 1 0,1 0 0,-1 0 0,1 1 0,0 0 0,0 0 0,0 0 0,0 1 0,1 0 0,0 0 0,-6 5 0,-3 4-47,1 0 1,1 0-1,1 1 1,-1 1-1,-9 18 1,4-4-21,2 0 1,2 1-1,0 1 1,2 0 0,1 1-1,2-1 1,1 2-1,2-1 1,1 1-1,0 65 1,4-85-3,2 0 1,-1 0-1,2 0 1,-1-1-1,2 1 1,0-1-1,0 1 1,12 21-1,-13-29 2,0 0-1,0-1 1,0 1-1,1-1 1,0 0-1,0 0 1,0 0-1,0 0 1,0-1-1,1 0 1,0 0-1,0 0 1,-1 0-1,1-1 0,1 0 1,-1 0-1,0 0 1,1-1-1,-1 0 1,0 0-1,1 0 1,0 0-1,7-1 1,-2-1 6,1 0 0,-1-1 0,0-1 0,0 0 0,0 0 0,-1-1-1,1 0 1,-1-1 0,0 0 0,18-12 0,-20 12 28,-1-1-1,0 0 1,0 0 0,0 0-1,-1 0 1,1-1-1,-2 0 1,1-1 0,-1 1-1,0-1 1,-1 0-1,0 0 1,6-17 0,-9 22-12,0 1-1,-1-1 1,1 0 0,-1 0 0,0 0 0,1 0-1,-1 0 1,-1 0 0,1 0 0,0 1 0,-1-1 0,-1-5-1,1 6-5,1 1 0,-1 0 0,0-1 0,0 1-1,0 0 1,0 0 0,0-1 0,0 1 0,0 0-1,0 0 1,0 0 0,0 0 0,-1 1 0,1-1-1,0 0 1,-1 0 0,1 1 0,-2-1 0,-2 0 5,1 0 1,0 1 0,0-1 0,-1 1 0,1 0 0,0 1 0,-1-1-1,1 1 1,0 0 0,-1 0 0,1 0 0,0 0 0,0 1 0,0 0-1,-6 3 1,5-2-21,-1 1 0,1-1-1,0 1 1,0 0 0,0 0-1,1 1 1,-1 0 0,1-1-1,0 1 1,0 1 0,1-1-1,0 0 1,0 1 0,0 0-1,-2 7 1,4-13-1,1 1 1,0-1-1,0 1 0,0-1 1,0 0-1,-1 1 0,1-1 1,0 1-1,0-1 1,0 1-1,0-1 0,0 0 1,0 1-1,0-1 0,0 1 1,0-1-1,1 1 1,-1-1-1,0 0 0,0 1 1,0-1-1,0 1 0,1-1 1,-1 0-1,0 1 0,0-1 1,1 1-1,-1-1 1,0 0-1,1 0 0,-1 1 1,0-1-1,1 0 0,-1 1 1,0-1-1,1 0 1,-1 0-1,0 0 0,1 1 1,-1-1-1,1 0 0,-1 0 1,1 0-1,-1 0 1,0 0-1,1 0 0,-1 0 1,1 0-1,-1 0 0,1 0 1,-1 0-1,1 0 0,-1 0 1,1-1-1,22-7-20,-3-5 8,0-2 0,-1 1-1,25-27 1,-27 24 5,1 0-1,1 2 1,30-19-1,-47 32 5,1 1 0,0-1 0,0 1 0,-1 0 0,1 0-1,0 0 1,0 0 0,0 0 0,4 0 0,-6 1 2,0 1 0,0-1 1,0 0-1,1 0 0,-1 0 0,0 1 0,0-1 0,0 0 1,0 1-1,0-1 0,0 1 0,0 0 0,0-1 1,0 1-1,0 0 0,0 0 0,0-1 0,0 1 0,0 0 1,-1 0-1,1 0 0,0 0 0,-1 0 0,1 0 1,-1 0-1,1 0 0,0 2 0,3 10-11,-1 0 0,0 0 0,0 0-1,-2 0 1,1 1 0,-2 17 0,2 15-138,-2-45 121,0 0-1,0 0 0,0 0 0,0 0 1,0 0-1,0 0 0,0 0 0,1 0 1,-1 0-1,0 0 0,0 0 0,1 0 1,-1-1-1,1 1 0,-1 0 0,1 0 0,-1 0 1,1 0-1,0 0 0,-1-1 0,1 1 1,0 0-1,1 0 0,-2-1-34,1 0 0,0 0 1,0 0-1,0-1 0,0 1 0,-1 0 0,1-1 0,0 1 0,0 0 1,-1-1-1,1 1 0,0-1 0,0 1 0,-1-1 0,1 0 0,-1 1 1,1-1-1,0 0 0,-1 1 0,1-2 0,6-8-649,-1 0 0,10-20 0,25-80-850,-18 36 605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16804,'-16'61'3467,"12"-30"-3268,1 0 0,1 0 0,2 1 0,1-1 1,1 0-1,2 0 0,1-1 0,1 1 0,2-1 0,1 0 0,2-1 0,14 31 1,-24-59-200,2 6 30,1 0-1,0-1 0,10 13 0,-13-18-13,0 1-1,0-1 1,0 0-1,1 0 0,-1 0 1,0 0-1,1 0 1,-1 0-1,1 0 0,-1 0 1,1 0-1,0-1 1,-1 1-1,1-1 0,0 1 1,0-1-1,-1 1 1,1-1-1,0 0 0,0 0 1,-1 0-1,1 0 1,0 0-1,2-1 0,0-1 25,0 1 0,0-1 0,0 0-1,0 0 1,0-1 0,-1 1 0,1-1-1,-1 0 1,1 1 0,-1-2-1,3-3 1,31-42 312,-31 39-280,36-53 211,-4-1 1,-2-2 0,29-75-1,-64 137-179,1-1-299,0 1 0,0-1 1,-1 0-1,2-10 0,-3 15 157,0-1 0,0 0 0,0 1 0,0-1 0,0 0 0,0 1 0,0-1 0,0 1 0,0-1 0,-1 0 0,1 1 0,0-1 0,0 1 0,-1-1 0,1 1 0,0-1 0,-1 1 0,1-1 0,0 1 0,-1-1 0,1 1 0,-1-1 0,1 1 0,-1 0 0,1-1 0,-1 1 0,1 0 0,-1-1 0,1 1 0,-1 0 0,1 0 0,-1-1 0,1 1 0,-1 0 0,0 0 0,1 0-1,-1 0 1,1 0 0,-1 0 0,0 0 0,1 0 0,-1 0 0,0 0 0,1 0 0,-1 0 0,1 0 0,-1 1 0,1-1 0,-2 0 0,-13 6-450,-1 3-173</inkml:trace>
  <inkml:trace contextRef="#ctx0" brushRef="#br0" timeOffset="1">300 298 14603,'9'33'1953,"5"0"-1161,2-6-304,3-2 1104,6-4-584,4-1-383,5-3-906,7-2 489,-6-15-240,0-12-104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14883,'1'1'68,"-1"0"-1,1 0 1,0 0-1,0 0 1,0 0-1,-1 0 1,1 0-1,0 0 1,0 0-1,0-1 1,0 1-1,1 0 1,-1-1-1,0 1 1,0-1-1,0 1 0,0-1 1,1 1-1,-1-1 1,0 0-1,0 0 1,1 0-1,-1 0 1,0 0-1,0 0 1,1 0-1,-1 0 1,2-1-1,44-7 417,-43 7-326,422-125 2636,-34 9-1705,-390 116-1090,183-41 497,-143 34-600,1 2 0,55 0 1,-193 10-2229,50-4 1759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12115,'-2'1'154,"-1"0"1,1 0 0,0 0 0,-1 1 0,1-1 0,0 1-1,0 0 1,0-1 0,-3 4 0,5-3-93,-1-1-1,0 0 1,1 0 0,-1 0 0,1 0-1,0 0 1,-1 1 0,1-1 0,0 0-1,0 0 1,0 0 0,0 1 0,0-1-1,0 0 1,0 0 0,0 1 0,0-1-1,1 0 1,-1 0 0,0 0 0,1 1-1,0 1 1,2 4 63,-1 0-1,0 0 0,0 1 0,-1-1 1,0 1-1,0 0 0,0-1 0,-1 1 1,-1 0-1,1-1 0,-1 1 1,-1-1-1,1 1 0,-1-1 0,0 1 1,-1-1-1,0 0 0,0 0 0,-8 12 1,-6 7 105,-1-1 1,-2 0-1,-34 34 1,22-25 182,29-31-363,1 0 0,-1 0 0,1 0 0,0 0 0,0 0 0,-2 5 0,3-7-40,1-1 0,0 1 0,0-1 0,0 0 0,0 1 0,0-1 0,0 1 0,0-1 0,0 0 0,0 1 0,0-1 1,0 1-1,0-1 0,0 1 0,0-1 0,0 0 0,0 1 0,1-1 0,-1 0 0,0 1 0,0-1 0,0 1 0,1-1 1,0 1-1,-1-1 1,1 1 0,0-1-1,0 1 1,0-1 0,0 1-1,-1-1 1,1 0 0,0 0 0,0 1-1,0-1 1,0 0 0,0 0-1,0 0 1,1 0 0,15 0 108,39 2 489,-1 1 1,109 22-1,-127-15-429,121 36-602,-134-36 309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13747,'9'19'725,"-1"-1"0,-1 2 1,0-1-1,6 35 0,7 83 556,-16-106-987,3 29-34,-4 0-1,-1 1 1,-4-1-1,-16 110 1,17-164-229,-8 31 251,8-35-240,1 0 0,-1 0 1,0 0-1,0-1 0,0 1 1,0 0-1,0 0 0,0-1 1,0 1-1,0-1 0,-1 1 0,1-1 1,-1 0-1,1 0 0,-1 1 1,-2 0-1,4-2-20,-1 0-1,0 0 1,1 0 0,-1 0-1,0 0 1,0 0-1,1 0 1,-1 0 0,0 0-1,1 0 1,-1 0 0,0 0-1,1 0 1,-1-1 0,0 1-1,1 0 1,-1-1 0,1 1-1,-1 0 1,0-1 0,1 1-1,-1-1 1,1 1 0,-1-1-1,1 1 1,0-1 0,-1 1-1,1-1 1,-1 1 0,1-1-1,0 0 1,-1 1 0,1-1-1,0 1 1,0-1 0,0 0-1,-1 0 1,-7-30 367,7 28-342,-5-37 211,1 0 1,2-78-1,18-80-204,-12 176-62,20-140-46,-17 131 29,1 0 0,2 1 1,12-30-1,-19 56 18,0 0 0,-1 0 0,2 0 1,-1 0-1,0 0 0,1 1 0,0-1 0,0 1 0,0-1 0,0 1 0,1 0 1,-1 1-1,8-6 0,-9 7 3,1 0-1,-1 0 1,1 1 0,0-1-1,0 0 1,-1 1 0,1 0 0,0 0-1,0-1 1,-1 2 0,1-1-1,0 0 1,0 0 0,-1 1 0,1 0-1,0-1 1,-1 1 0,1 0-1,-1 0 1,1 1 0,-1-1 0,4 2-1,5 5-3,0 0 1,0 0-1,-1 1 0,0 1 0,0-1 0,-1 2 1,0-1-1,-1 1 0,0 0 0,-1 1 0,0 0 1,8 19-1,-14-28 9,-1 0 1,1 0-1,0 0 1,-1 0-1,0 0 0,0 0 1,0 0-1,0 1 1,0-1-1,-1 0 1,1 0-1,-1 0 0,0 0 1,0 0-1,0 0 1,0-1-1,0 1 0,-3 4 1,1-2 8,-1-1 0,0 0 0,1 0 0,-1 0-1,-1-1 1,1 1 0,0-1 0,-1 0 0,-9 4 0,1 0-73,-1-2-1,0 0 1,0-1 0,-1 0 0,1-1-1,-1-1 1,-15 1 0,24-3-113,1 0 0,-1 0 0,1-1 0,-1 0 0,1 0 0,-8-2-1,12 2 148,0 1 0,0 0-1,0 0 1,0-1-1,0 1 1,0-1-1,0 1 1,0-1 0,0 1-1,1-1 1,-1 1-1,0-1 1,0 0-1,1 1 1,-1-1 0,0 0-1,1 0 1,-1 0-1,1 0 1,-1 1-1,1-1 1,-1 0 0,1 0-1,0 0 1,-1 0-1,1 0 1,0 0-1,0 0 1,-1 0-1,1 0 1,0 0 0,0 0-1,0 0 1,1 0-1,-1 0 1,0 0-1,0 0 1,0 0 0,1 0-1,-1 0 1,1-1-1,12-14-554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 13507,'7'-2'967,"11"-3"835,-13 9-566,-8 6 703,-22 39-120,-62 89 0,-47 35-1403,-1-18-257,121-140-275,14-13-1008,5-4 583,8-7-40,41-46-377,-20 15 282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17 519 15539,'15'-18'3414,"-23"34"-110,4-7-3163,1-3-88,0 0 0,1 0 0,-1 0 0,1 1 0,0-1 0,1 0 0,0 1 0,0 0 0,0-1 0,1 8 0,0-13-53,1 0-1,-1 0 1,1 0 0,0 0-1,-1 0 1,1 0 0,0-1-1,0 1 1,-1 0 0,1 0-1,0-1 1,0 1 0,0-1-1,0 1 1,0-1 0,0 1-1,0-1 1,0 0 0,0 1-1,0-1 1,0 0 0,0 0-1,1 0 1,-1 0 0,0 0-1,0 0 1,0 0 0,0 0-1,0 0 1,0 0 0,0-1-1,2 1 1,41-10-16,-38 8 14,18-6 0,26-6-6,-46 13 6,-1 0 0,1 1 0,0 0 0,-1 0 0,1 0 0,-1 0 0,1 0 0,0 1 0,-1-1 0,1 1 0,3 1 0,3 3-1,-9-4 9,0-1 0,-1 1 0,1-1 0,0 1 0,0-1 0,0 1 0,-1-1 0,1 0 0,0 1 0,0-1 0,0 0 0,0 0 0,-1 0 0,1 0 0,0 1 0,0-1 0,0-1 0,0 1 0,0 0 0,0 0 0,0 0 0,-1 0 0,1 0 0,0-1 0,0 1 0,0 0 0,-1-1 0,1 1 0,0-1 0,0 1 0,-1-1 0,1 1 0,0-1 0,1-1 0,2-3 56,1-1 0,-1 0 0,0 0 0,0 0 0,0-1 0,-1 1-1,0-1 1,0 0 0,-1 1 0,0-1 0,0-1 0,-1 1 0,1-7 0,4-12 126,-6 26-188,0 0 1,0 0-1,0 0 1,0-1 0,1 1-1,-1 0 1,0 0-1,0 0 1,0 0-1,1 0 1,-1-1-1,0 1 1,0 0-1,0 0 1,1 0 0,-1 0-1,0 0 1,0 0-1,0 0 1,1 0-1,-1 0 1,0 0-1,0 0 1,1 0-1,-1 0 1,0 0 0,0 0-1,1 0 1,-1 0-1,0 0 1,0 0-1,0 0 1,1 0-1,-1 0 1,0 0-1,0 1 1,0-1 0,1 0-1,-1 0 1,0 0-1,0 0 1,1 1-1,10 7-19,-9-7 16,6 4-2,0-1-1,0 1 1,1-1-1,0-1 1,0 0-1,0 0 0,0-1 1,0 0-1,1-1 1,-1 0-1,11 0 1,-14 0 8,-1-1-1,1-1 1,-1 1 0,1-1-1,-1 0 1,1 0 0,-1 0 0,0-1-1,1 1 1,-1-2 0,0 1-1,0 0 1,0-1 0,0 0 0,-1 0-1,1 0 1,-1-1 0,0 0-1,7-7 1,-10 10-3,-1 1 1,1-1-1,-1 0 0,1 1 0,-1-1 1,1 0-1,-1 1 0,1-1 0,-1 0 1,1 0-1,-1 1 0,0-1 0,0 0 0,1 0 1,-1 0-1,0 0 0,0 1 0,0-1 1,0 0-1,0 0 0,0 0 0,0 0 1,0 0-1,0 1 0,-1-1 0,1 0 1,0 0-1,0 0 0,-1 1 0,1-1 0,0 0 1,-1 0-1,1 1 0,-1-1 0,1 0 1,-1 1-1,0-2 0,-1 1 0,1 1 0,0-1 1,-1 1-1,1-1 0,-1 1 0,1-1 0,0 1 0,-1 0 0,1 0 1,-1 0-1,1 0 0,-1 0 0,1 0 0,-1 0 0,1 0 0,-1 0 1,1 1-1,0-1 0,-1 1 0,-1 0 0,-1 1-8,0 1 0,0 0 0,0 0-1,0 0 1,1 0 0,-1 0 0,1 1 0,0 0 0,0 0-1,0-1 1,1 2 0,-1-1 0,1 0 0,0 0 0,0 1-1,0-1 1,1 1 0,0 0 0,0-1 0,0 1 0,0 8-1,0-11 5,1 0-1,0 1 1,0-1-1,0 0 1,0 1-1,1-1 0,-1 1 1,0-1-1,1 0 1,0 0-1,0 1 1,-1-1-1,1 0 0,0 0 1,1 0-1,-1 0 1,0 0-1,1 0 1,-1 0-1,1 0 0,-1 0 1,1-1-1,0 1 1,0-1-1,0 1 1,0-1-1,0 0 0,0 0 1,0 0-1,0 0 1,1 0-1,-1 0 1,0-1-1,0 1 0,1-1 1,-1 1-1,1-1 1,-1 0-1,0 0 1,1 0-1,-1 0 0,0 0 1,1-1-1,2 0 1,4-1-4,-1 0 0,1-1 0,-1 0 0,1 0 0,-1-1 0,0 0 0,0-1-1,0 1 1,-1-1 0,1-1 0,-1 0 0,-1 0 0,1 0 0,9-13 0,1-2 18,-1-1 0,-2-1 1,21-40-1,-16 24 4,-2-1 1,-2 0 0,-1-1-1,-2 0 1,11-78 0,-22 114-12,-1 0-1,0 0 1,0 1 0,-1-1 0,1 0 0,-1 0-1,0 1 1,-2-6 0,3 10-2,0-1-1,0 1 1,0-1-1,0 1 1,-1-1-1,1 1 1,0 0-1,0-1 1,-1 1-1,1 0 1,0-1 0,-1 1-1,1 0 1,0-1-1,-1 1 1,1 0-1,0-1 1,-1 1-1,1 0 1,-1 0 0,1 0-1,0-1 1,-1 1-1,1 0 1,-1 0-1,1 0 1,-1 0-1,1 0 1,-1 0-1,0 0 1,0 0 1,0 1-1,-1 0 1,1 0-1,0 0 1,0-1-1,-1 1 1,1 0-1,0 0 1,0 1-1,0-1 1,0 0-1,0 0 1,0 0 0,-1 3-1,-5 10 10,-1 0-1,2 0 0,0 1 1,1 0-1,-7 30 1,-6 81 7,12 23-8,6-128-15,2-1 1,0 1-1,2-1 1,0 0 0,8 23-1,-12-41 5,1-1 1,-1 0-1,1 1 1,0-1-1,-1 0 0,1 1 1,0-1-1,0 0 0,0 0 1,0 0-1,0 0 0,1 2 1,2-6 18,-5-10-3,-14-45 53,11 45-73,0-1 0,0 0-1,-1-25 1,4 39-12,1-1 0,1 0 0,-1 1 0,0-1 0,0 0 0,0 0 0,0 1 0,0-1 0,1 0 0,-1 1 0,0-1 0,1 0 0,-1 1 0,0-1 0,1 1 0,-1-1 0,1 0 0,-1 1 0,1-1 0,-1 1 1,1-1-1,-1 1 0,1 0 0,-1-1 0,1 1 0,0 0 0,-1-1 0,1 1 0,0 0 0,-1-1 0,1 1 0,0 0 0,-1 0 0,1 0 0,0 0 0,0 0 0,-1 0 0,1 0 0,0 0 0,1 0 0,34 6-935,-31-5 822,17 5-415,45 11-1553,0-2 0,108 8 0,-141-25 2416,-22-5 453,-12 7-723,0 0 0,0-1 1,0 1-1,0-1 0,1 1 0,-1-1 0,-1 1 0,1-1 1,0 1-1,0-1 0,0 1 0,0-1 0,0 1 0,0 0 1,0-1-1,-1 1 0,1-1 0,0 1 0,0 0 0,-1-1 1,1 1-1,0-1 0,0 1 0,-1 0 0,1-1 0,0 1 1,-1 0-1,1 0 0,-1-1 0,-3-2 160,0 0 0,-1 1-1,1-1 1,0 1 0,-1 0-1,0 0 1,1 0-1,-1 1 1,0 0 0,0 0-1,0 0 1,0 0 0,0 1-1,0 0 1,0 0 0,0 0-1,-9 2 1,9-2-167,-1 1 1,1 0-1,0 1 0,0-1 1,0 1-1,-1 0 0,2 0 1,-1 1-1,0-1 0,0 1 1,1 0-1,0 1 0,-1-1 1,1 1-1,0 0 0,-5 6 1,8-9-41,0 0 0,1 0 1,-1 0-1,0 0 1,0 1-1,0-1 0,1 0 1,-1 1-1,1-1 0,-1 0 1,1 1-1,-1-1 0,1 1 1,0-1-1,0 1 0,0-1 1,0 1-1,0-1 0,0 1 1,0-1-1,0 1 0,1-1 1,-1 0-1,0 1 0,1-1 1,-1 1-1,1-1 0,0 0 1,-1 1-1,1-1 0,0 0 1,0 0-1,0 0 0,0 0 1,0 0-1,1 1 1,1 1 6,1-1 1,-1 0-1,1 0 1,0-1-1,-1 1 1,1-1-1,0 0 1,0 0 0,0 0-1,0 0 1,7-1-1,2 0 20,0 0 0,-1-1 0,1-1 0,0 0 0,-1-1-1,21-7 1,-24 7 18,-1 0-1,1-1 0,-1 0 0,0-1 0,0 0 1,0 0-1,-1-1 0,0 0 0,12-13 0,-18 18-34,1 0 0,-1 0 0,0 0-1,-1 0 1,1-1 0,0 1 0,0 0 0,0-1-1,-1 1 1,1-1 0,-1 1 0,1 0-1,-1-1 1,0 1 0,1-1 0,-1 0 0,0 1-1,0-1 1,0 1 0,0-1 0,0 1 0,-1-1-1,1 1 1,0-1 0,-1 1 0,0-3-1,0 3-47,0-1-1,-1 1 0,1-1 1,-1 1-1,1-1 1,-1 1-1,0 0 0,1 0 1,-1 0-1,0 0 0,0 0 1,0 0-1,0 0 0,0 1 1,0-1-1,0 1 0,0-1 1,0 1-1,-4 0 1,-56 1-2929,48-5 2258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14467,'6'2'1848,"14"-2"-863,3 0-385,10-4 1728,3-2-1191,7-2-377,0-4-72,0-1-680,-2-1-568,-6-10 536,-7-1-112,-8-9-176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1 666 15499,'0'1'38,"0"6"281,0-1 1,0 1-1,1 0 1,0-1-1,2 9 1,-3-14-260,1 0 0,-1 0 0,1 0 0,-1 0 0,1 0 0,-1 1 0,1-1 0,0 0 0,0 0 0,-1 0 0,1-1 0,0 1 0,0 0 0,0 0 0,0 0 0,0-1 0,0 1 0,0 0 0,0-1 0,1 1 0,-1-1 0,0 1 0,0-1 1,0 0-1,1 1 0,-1-1 0,0 0 0,0 0 0,1 0 0,-1 0 0,0 0 0,0 0 0,2-1 0,4 0 136,-1-1 1,1 0-1,-1-1 1,0 1-1,0-1 1,0-1-1,0 1 1,-1-1-1,1 0 1,-1 0-1,0 0 1,0-1-1,-1 0 1,1 0-1,3-7 1,6-6 165,-1-2 0,-1 1 0,10-24-1,-14 25-239,0 0-1,-1-1 0,-1 0 0,-1 0 0,0-1 0,-2 0 0,0 0 0,0-28 0,-3 45-118,0 0 0,0 1-1,0-1 1,-1 0 0,1 0 0,-1 1-1,0-1 1,0 0 0,0 1 0,0-1 0,0 1-1,-1-1 1,-2-3 0,4 6-3,-1-1-1,1 1 1,0-1 0,-1 1-1,1 0 1,-1-1 0,0 1-1,1 0 1,-1 0 0,1-1-1,-1 1 1,1 0 0,-1 0-1,0 0 1,1 0 0,-1-1-1,1 1 1,-1 0 0,0 0-1,1 0 1,-1 0 0,1 1-1,-2-1 1,1 0-2,-1 1 0,1 0 0,0 0 1,-1-1-1,1 1 0,0 0 0,-1 0 0,1 0 0,0 0 1,0 1-1,0-1 0,0 0 0,-1 2 0,-4 7-12,-1 0-1,2 1 1,-1 0 0,2 0-1,-5 15 1,-14 62-58,21-80 65,2-8 6,-6 26-33,-3 37 0,8-57 26,0 0 0,1 0 0,0 0 0,1-1 0,-1 1 0,1 0 0,0 0 1,0-1-1,1 1 0,0 0 0,0-1 0,5 10 0,-6-13 5,1 0-1,-1-1 1,1 1 0,-1-1 0,1 1-1,-1-1 1,1 0 0,0 1 0,0-1-1,0 0 1,0 0 0,0-1 0,0 1-1,0 0 1,0-1 0,0 1 0,0-1-1,0 1 1,1-1 0,-1 0 0,0 0-1,0 0 1,0 0 0,0-1 0,1 1-1,-1 0 1,0-1 0,0 0 0,0 1-1,2-2 1,6-2-12,-1 0 0,0-1 0,-1 0-1,1 0 1,10-9 0,6-8-128,-1-1-1,-1-1 1,0-1-1,-2-1 1,-2-1 0,0 0-1,23-48 1,-10 10-1203,-3-2-1,28-99 1,-53 154 1100,-1 3 4,0-1 0,0 1 0,-1-1 0,0 0 0,-1 0 0,0 0 0,-1-16 0,0 26 231,0-1 0,0 0-1,0 1 1,0-1 0,0 0 0,0 1 0,0-1 0,0 1 0,-1-1 0,1 1 0,0-1 0,0 0 0,-1 1 0,1-1-1,0 1 1,-1-1 0,1 1 0,-1-1 0,1 1 0,-1 0 0,1-1 0,0 1 0,-1-1 0,0 1 0,1 0 0,-1 0-1,1-1 1,-1 1 0,0 0 0,0 0 8,0 0-1,-1 0 1,1 0 0,0 0-1,0 1 1,-1-1 0,1 0-1,0 1 1,0-1 0,0 1-1,0-1 1,-1 1-1,0 1 1,-4 2 41,0 1 0,1-1 0,-10 12 0,5-2 35,0 0 1,1 0 0,1 1-1,0 0 1,1 1 0,0 0 0,2 0-1,0 0 1,0 1 0,2-1-1,-3 26 1,2 18 406,8 115-1,-2-145-370,21 387 947,-12-460-414,5-36-397,30-134 294,-30 155-405,38-91 0,-49 136-121,1 0 0,1 1 0,0 0-1,1 0 1,0 1 0,1-1 0,0 2 0,1 0 0,0 0 0,18-14-1,-11 12-11,-1-1-1,0-1 0,21-24 1,-31 32 20,-1-1 1,0 0 0,0 0 0,-1-1 0,0 1 0,0-1 0,-1 0 0,0 0 0,0-1 0,-1 1-1,2-10 1,-4 16-11,1 1 0,-1-1 0,0 1 0,0-1-1,1 1 1,-1-1 0,-1 1 0,1-1 0,0 1-1,0-1 1,0 1 0,-1-1 0,1 1-1,-1 0 1,0-3 0,0 4-5,1 0 0,0 0 0,-1-1-1,1 1 1,-1 0 0,1 0 0,-1 0 0,1 0 0,0 0-1,-1 0 1,1 0 0,-1 0 0,1 0 0,-1 0-1,1 0 1,-1 0 0,1 0 0,0 0 0,-1 0 0,1 0-1,-1 0 1,1 1 0,0-1 0,-1 0 0,1 0 0,-1 0-1,1 1 1,0-1 0,-1 0 0,1 1 0,-1-1 0,-3 4 25,0 0 0,0 0 0,0 0 0,0 1 0,1-1 0,-4 8 0,-5 11-11,2 0 1,0 1 0,2 1-1,1 0 1,0 0 0,-2 26-1,2 13-15,0 79-1,6-118-4,0-12 0,1 1 0,0-1 0,1 1 0,0 0 0,1-1 0,6 20 0,-8-32 0,0 0 0,1 0 0,-1 0 0,0 0 0,1 0 0,-1 0 0,0 0 0,1 0 0,-1 0 0,1-1 0,-1 1 0,1 0 0,0 0 0,-1-1 0,1 1 0,0 0 0,-1-1 0,1 1 0,0-1 0,0 1 0,0-1 0,0 1 0,-1-1 0,1 1 0,0-1-1,2 1 1,-2-2 1,1 1-1,-1 0 1,1-1-1,-1 1 1,0-1-1,1 1 0,-1-1 1,0 0-1,1 0 1,-1 1-1,0-1 0,0 0 1,0 0-1,0 0 1,2-2-1,4-6 6,0 0 0,-1-1-1,8-13 1,10-21 18,-2-1 0,-2-1-1,-2 0 1,17-69 0,-32 99-8,-5 18 8,-5 24-3,5-6 7,-1 39-1,3-53-20,0-1-1,1 1 0,0-1 0,0 0 0,0 0 0,0 1 0,1-1 0,0 0 0,0 0 1,0 0-1,1-1 0,4 7 0,-6-9 2,0 0 1,1-1-1,-1 0 0,0 1 1,1-1-1,-1 0 0,1 1 1,-1-1-1,1 0 1,0 0-1,-1-1 0,1 1 1,0 0-1,0 0 0,0-1 1,-1 1-1,1-1 0,0 0 1,0 1-1,0-1 0,3 0 1,-2-1 7,0 1 1,0-1-1,0 0 1,0 0-1,0 0 1,0-1-1,-1 1 1,1-1-1,0 1 1,-1-1-1,1 0 1,2-3 0,2-2 42,0 0 1,-1 0 0,0-1 0,0 0 0,0-1 0,-1 1 0,5-13-1,-8 17-25,0-1-1,0 0 1,-1 1-1,1-1 0,-1 0 1,0 0-1,0 0 0,-1-7 1,-2 11 6,-1 6-54,-3 6-110,2 9-747,0 0 1,-3 34-1,7-51 819,0 1-452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18132,'-2'-5'1119,"1"3"-151,8 3-598,-5-1-343,37 7-2009,0-3-1,71 0 1,33 3-511,-139-6 2862,0-1-1,1 1 1,-1 0 0,0 0-1,0 1 1,6 2 0,-10-4-304,1 1-1,0-1 1,0 1 0,0-1 0,-1 1-1,1 0 1,0-1 0,0 1 0,-1 0-1,1 0 1,-1-1 0,1 1 0,-1 0-1,1 0 1,-1 0 0,1 0 0,-1 0-1,0 0 1,1-1 0,-1 1 0,0 0-1,0 0 1,0 0 0,0 0 0,0 0-1,0 0 1,0 0 0,0 0 0,0 0-1,0 0 1,0 0 0,-1 0 0,0 1-1,-3 7 521,-1 1 0,0-2 0,-1 1-1,0 0 1,0-1 0,-8 8 0,-11 14 394,16-19-748,1 1 0,1 1-1,0-1 1,0 1 0,1 0-1,-8 28 1,14-38-215,-1 0 1,0 1-1,1-1 0,0 1 0,0-1 1,0 1-1,0-1 0,0 1 0,1-1 1,0 1-1,-1-1 0,1 1 0,1-1 1,1 5-1,-1-5-17,0-1 0,0 1 0,0 0 0,0-1 0,1 0 0,-1 0 0,1 1 0,0-1 0,0-1 0,0 1 0,-1 0 0,2-1 1,-1 1-1,0-1 0,0 0 0,0 0 0,0-1 0,4 2 0,4-1-23,1 1 1,-1-2 0,1 0-1,-1 0 1,0-1-1,1 0 1,-1-1 0,0 0-1,0-1 1,18-6 0,-22 6 47,-1 1 0,0-1 0,0 0 0,0 0 0,0 0 0,0-1 0,-1 0 0,0 0 0,0-1 0,0 1 0,0-1 0,-1 0 0,1-1 0,-1 1 0,-1-1 0,1 1 0,-1-1-1,0 0 1,3-8 0,-4-13-14,-5 1 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12675,'-4'8'1264,"14"4"-712,9-3-232,11-5 816,3-1-663,7-5-497,2-3-1481,2-7 1449,-2-2-216,-5-2-312</inkml:trace>
  <inkml:trace contextRef="#ctx0" brushRef="#br0" timeOffset="1">387 0 15523,'-11'17'1809,"-1"6"-1169,2 3-192,0 3 768,6 4-376,2-2-151,7-3-249,3-4-176,7-13-608,2-6-425,1-14 633,0-5-112,-5-11-112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12339,'4'3'248,"-1"-1"0,1 0 1,-1 0-1,1 0 0,0-1 1,0 1-1,0-1 0,0 0 1,0 0-1,0 0 1,0 0-1,0-1 0,8 0 1,-5 0 2,0-2 0,0 1 0,0-1 0,0 0 1,-1 0-1,1-1 0,8-4 0,-6 2-33,0 1-1,-1-1 0,1-1 1,-1 1-1,-1-1 0,1-1 1,-1 0-1,0 0 1,0 0-1,6-10 0,-13 14 111,-4 5-175,-5 4-4,6-4-120,1 1 1,-1 0 0,1 0-1,0-1 1,0 2-1,0-1 1,1 0 0,-1 0-1,1 0 1,-1 1 0,1-1-1,0 1 1,0-1-1,1 1 1,-1 6 0,1-9-18,0 1 0,0 0 0,0-1 1,0 1-1,1-1 0,-1 1 1,1 0-1,-1-1 0,1 1 1,0-1-1,-1 1 0,1-1 0,0 1 1,0-1-1,0 0 0,0 1 1,0-1-1,1 0 0,-1 0 0,0 0 1,0 0-1,1 0 0,-1 0 1,1 0-1,-1 0 0,1-1 0,-1 1 1,1 0-1,-1-1 0,1 1 1,0-1-1,-1 0 0,1 1 0,0-1 1,2 0-1,4 0 19,1-1-1,-1 1 1,0-1 0,0-1 0,0 1-1,0-1 1,0-1 0,0 0-1,0 0 1,-1 0 0,1-1-1,10-7 1,-8 4-17,0 0-1,-1 0 0,0-1 1,0 0-1,-1 0 1,0-1-1,0 0 1,7-13-1,-13 19-24,0 0 1,0 0-1,-1 0 0,1 0 1,-1-1-1,0 1 0,0-1 1,0 1-1,0-1 0,0-3 1,0 8 6,-1-1 1,0 1-1,1 0 1,-1-1-1,0 1 1,1-1-1,-1 1 1,1 0 0,-1-1-1,1 1 1,-1-1-1,1 1 1,0-1-1,-1 0 1,1 1-1,-1-1 1,1 1-1,0-1 1,-1 0-1,1 0 1,0 1 0,0-1-1,-1 0 1,1 0-1,1 0 1,19 3-5,-13-3 7,1-1 0,-1 0 0,0-1 0,1 0 0,-1 0 0,0 0 0,0-1 0,-1-1 0,1 1 0,-1-1 0,0-1 0,0 1-1,8-8 1,0 1 8,-1-2 0,0 0 0,-1 0-1,21-29 1,-24 29 17,-2 0 0,1 0 0,-2-1-1,0 0 1,0-1 0,-1 1 0,5-23 0,-11 27 27,-3 9 16,-8 16 28,5 5-71,0 0 1,1 0-1,1 0 0,1 1 1,1-1-1,1 1 1,2 38-1,1-43-27,-1-1-1,2 1 1,9 28 0,-10-37-8,0 0 1,1-1 0,0 1-1,1 0 1,-1-1 0,1 0-1,1 0 1,-1 0 0,1 0-1,8 7 1,-11-11 7,0-1 0,0 1-1,0 0 1,0-1 0,0 1 0,1-1-1,-1 0 1,1 0 0,-1 0 0,1 0-1,-1 0 1,1-1 0,-1 1 0,1-1 0,0 1-1,-1-1 1,1 0 0,-1 0 0,1 0-1,0-1 1,-1 1 0,1-1 0,0 1-1,-1-1 1,1 0 0,-1 0 0,0 0-1,1 0 1,-1 0 0,0-1 0,1 1-1,-1-1 1,3-2 0,1-3 18,1 1-1,-2-1 1,1 0-1,-1 0 1,0-1 0,-1 1-1,0-1 1,6-15-1,-2-5 41,-7 22-54,0 0 0,1 0-1,0 0 1,0 0 0,0 1 0,1-1 0,4-7 0,-6 13-4,-1-1 1,1 1 0,-1 0-1,0 0 1,1 0-1,-1 0 1,1 0-1,-1 0 1,0 0 0,1 0-1,-1 0 1,1 0-1,-1 1 1,0-1 0,1 0-1,-1 0 1,0 0-1,1 0 1,-1 0-1,0 1 1,1-1 0,-1 0-1,0 0 1,1 1-1,-1-1 1,0 0 0,0 1-1,1-1 1,-1 0-1,0 1 1,0-1-1,1 1 1,13 17-44,-6-8 18,-4-6 26,0-1 0,0 0-1,0 0 1,0-1-1,1 1 1,-1-1-1,1 0 1,-1 0-1,1-1 1,0 1-1,7 1 1,-9-3 3,-1 1 1,1-1 0,-1 0-1,0 0 1,1 0-1,-1 0 1,1 0 0,-1 0-1,0-1 1,1 1-1,-1-1 1,1 0 0,-1 1-1,0-1 1,0 0-1,0 0 1,1-1 0,-1 1-1,0 0 1,0-1-1,-1 1 1,1-1 0,0 1-1,0-1 1,2-4-1,-4 6-1,1 0-1,-1-1 1,0 1-1,1-1 0,-1 1 1,0-1-1,0 1 0,1-1 1,-1 1-1,0-1 0,0 1 1,0-1-1,0 1 1,1-1-1,-1 1 0,0-1 1,0 1-1,0-1 0,0 1 1,0-1-1,0 1 0,0-1 1,-1 1-1,1-1 1,0 1-1,0-1 0,0 1 1,0-1-1,-1 1 0,1-1 1,0 1-1,0-1 0,-1 1 1,1 0-1,0-1 1,-1 1-1,1-1 0,-1 1 1,1 0-1,0-1 0,-1 1 1,1 0-1,-1 0 0,1-1 1,-1 1-1,1 0 0,-2 0 1,1-1-3,0 1 1,0 0 0,0 0-1,0 0 1,-1 0 0,1 0-1,0 0 1,0 0 0,0 0-1,-1 0 1,1 1 0,0-1-1,0 0 1,0 1 0,0-1-1,0 1 1,0-1 0,-1 1-1,1 0 1,-1 1-1,1-1-10,-1 1 1,1 0-1,0-1 0,0 1 0,0 0 0,0 0 0,0 0 0,1-1 0,-1 1 0,1 0 0,-1 0 0,1 0 0,0 0 0,-1 0 0,1 0 0,0 0 0,0 0 0,1 0 0,-1 0 0,0 0 0,1 0 0,-1 0 0,1 0 0,0 0 0,-1 0 0,1 0 0,0 0 0,0-1 0,0 1 1,0 0-1,1-1 0,-1 1 0,0-1 0,1 1 0,-1-1 0,1 1 0,-1-1 0,1 0 0,0 0 0,0 0 0,-1 0 0,4 1 0,-5-2 7,0 0 0,0-1-1,0 1 1,-1 0 0,1 0 0,0 0 0,0-1-1,0 1 1,0 0 0,0 0 0,0 0 0,0-1-1,0 1 1,0 0 0,0 0 0,0-1 0,0 1-1,0 0 1,0 0 0,0-1 0,0 1 0,0 0-1,0 0 1,0-1 0,0 1 0,0 0 0,0 0-1,0 0 1,0-1 0,1 1 0,-1 0 0,0 0 0,0 0-1,0-1 1,0 1 0,0 0 0,1 0 0,-1 0-1,0 0 1,0 0 0,0-1 0,1 1 0,-1 0-1,0 0 1,0 0 0,0 0 0,1 0 0,-1 0-1,0 0 1,0 0 0,1 0 0,-1 0 0,0 0-1,0 0 1,1 0 0,-1 0 0,0 0 0,0 0-1,1 0 1,-1 0 0,0 0 0,0 0 0,0 0-1,1 0 1,-1 1 0,0-1 0,1 0 0,-10-11-190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20300,'-1'-5'1465,"7"5"-1217,1 8-432,3-1 1040,-3 0-608,-3 3-304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19236,'1'1'73,"0"0"1,0 0-1,-1 0 0,1 0 0,0 0 0,-1 0 1,1 0-1,-1 1 0,1-1 0,-1 0 0,1 0 0,-1 1 1,0-1-1,0 0 0,1 0 0,-1 1 0,0-1 1,0 0-1,0 1 0,-1-1 0,1 0 0,0 0 1,0 1-1,-1 1 0,-16 35 48,11-26 77,-246 453 1482,250-462-1681,-6 12-34,-2-1 0,-13 17 1,17-28-196,8-11 27,12-22-124,-11 23 258,112-263-1290,-30 67 1123,-70 172 356,-15 32-117,0-1 0,0 0 0,0 0 0,0 0 0,0 1 0,0-1 0,0 0 0,0 0 0,0 0 0,0 1 0,0-1 0,1 0 0,-1 0 0,0 0 0,0 0 0,0 1 0,0-1 0,0 0 0,0 0 0,1 0 0,-1 0 0,0 0 0,0 0 0,0 1 0,0-1 0,1 0 0,-1 0 0,0 0 0,0 0 0,0 0 0,1 0 0,-1 0 0,0 0 0,0 0 0,0 0 0,1 0 0,-1 0 0,0 0 0,0 0 0,0 0 0,1 0 0,-1 0 0,0 0 0,0 0 0,0 0 0,1 0 0,-1 0 0,0 0 0,0-1 0,0 1 0,0 0 0,1 0 0,-1 0 0,0 0 0,0 0 0,0-1 0,0 1 0,0 0 0,0 0 0,1 0 0,-1 0 0,0-1 0,0 1 0,0 0 0,0 0 0,0 0 0,0-1 0,0 1 0,0 0 0,3 17 111,-6 37 146,-1 1-1,-16 73 0,1-13 70,1 113 314,8-275-549,7 30-91,-5-28-19,3 0 0,-1-78-1,6 121 16,-1 1-1,1-1 0,0 1 1,0-1-1,1 1 1,-1-1-1,0 1 1,0-1-1,1 1 0,-1 0 1,1-1-1,-1 1 1,1 0-1,-1-1 0,1 1 1,0 0-1,0-1 1,0 1-1,0 0 0,0 0 1,0 0-1,0 0 1,0 0-1,0 0 1,0 0-1,1 0 0,-1 1 1,0-1-1,0 0 1,1 1-1,-1-1 0,1 1 1,-1-1-1,1 1 1,1 0-1,4 0-3,0 0 0,0 1 0,0 0 0,-1 1 0,1 0 0,9 3 0,5 2-71,-6-3-156,0-1 0,0-1 0,-1 0-1,1-1 1,0 0 0,0-2 0,0 0 0,0 0 0,0-1-1,0-1 1,15-5 0,-19 5 21,-1-2 1,1 1-1,-1-1 1,-1-1-1,1 1 1,-1-2-1,0 1 1,0-1-1,-1-1 1,0 1-1,0-2 1,-1 1-1,0-1 1,0 0-1,8-16 1,-5 7 252,-2 0 1,0-1 0,-1 0 0,-1-1 0,-1 1 0,0-1-1,1-26 1,-7 22 590,1 24-614,0-1 0,0 1 0,-1 0 0,1 0 0,0 0 0,0 0 0,0-1 0,0 1 0,0 0 0,0 0 0,-1 0 0,1 0 0,0-1 0,0 1 0,0 0 0,0 0 0,-1 0 0,1 0 0,0 0 0,0 0 0,0 0 0,-1 0 0,1 0-1,0 0 1,0 0 0,0 0 0,-1 0 0,1 0 0,0 0 0,0 0 0,-1 0 0,1 0 0,0 0 0,0 0 0,0 0 0,-1 0 0,1 0 0,0 0 0,0 0 0,0 0 0,0 0 0,-1 0 0,1 1 0,0-1 0,0 0 0,-1 0 0,-2 4 139,0-1 0,1 1-1,-1-1 1,1 1 0,-1 0 0,1 0 0,-3 8 0,-9 23 470,2 0 0,-13 62 0,20-73-457,2 0 0,0 0 0,2 1 0,0-1 0,4 29-1,-3-50-142,1 1 0,-1-1 0,1 0 0,-1 1 0,1-1 0,0 0 0,1 0 0,-1 0 0,0 0 0,1 0 0,0 0 0,-1-1 0,1 1 0,0 0 0,0-1 0,1 1 0,-1-1 0,0 0 0,1 0 0,0 0 0,-1 0 0,1 0 0,4 2 0,-3-3-9,-1-1 1,1 1-1,0 0 1,-1-1-1,1 0 1,0 0-1,-1 0 1,1 0-1,0-1 1,-1 1-1,1-1 0,-1 0 1,1 0-1,-1 0 1,1 0-1,-1-1 1,0 1-1,1-1 1,-1 0-1,4-3 1,4-5 24,1 1 0,-2-2 0,1 1 0,-1-2 0,-1 1 0,0-1 0,-1-1 0,8-14 0,49-112 196,-60 126-227,57-155 105,-72 233-173,0-6-559,2 0 1,1 116-1,10-142 308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80 18780,'-1'-1'64,"1"0"1,-1-1-1,0 1 0,1 0 1,-1-1-1,0 1 0,0 0 1,0 0-1,0-1 1,0 1-1,0 0 0,0 0 1,0 0-1,-1 0 0,1 1 1,0-1-1,0 0 0,-1 0 1,1 1-1,-1-1 0,1 1 1,0-1-1,-1 1 0,1 0 1,-1-1-1,1 1 1,-1 0-1,1 0 0,-1 0 1,1 0-1,-1 0 0,1 1 1,-1-1-1,1 0 0,-1 1 1,1-1-1,-1 1 0,1-1 1,0 1-1,-1 0 1,1-1-1,0 1 0,0 0 1,-1 0-1,1 0 0,-2 2 1,-3 3 75,-1 0 0,1 1 0,0-1 1,0 1-1,1 1 0,-7 11 0,2-1-52,2 0-1,-13 35 1,19-46-84,0 1 0,0-1 0,1 1 0,0-1 1,0 1-1,0-1 0,1 1 0,0-1 0,1 1 0,1 10 0,-1-17 2,-1 1 0,1-1-1,-1 0 1,1 1-1,0-1 1,-1 1 0,1-1-1,0 0 1,0 0 0,0 0-1,0 1 1,0-1 0,0 0-1,0 0 1,1 0 0,-1 0-1,0-1 1,0 1 0,1 0-1,-1 0 1,1-1-1,-1 1 1,0-1 0,1 1-1,-1-1 1,1 0 0,-1 0-1,1 1 1,-1-1 0,1 0-1,-1 0 1,1 0 0,0-1-1,-1 1 1,1 0-1,-1-1 1,0 1 0,1 0-1,1-2 1,3 0 20,1-1 1,-1 1-1,0-1 0,0-1 0,-1 1 1,1-1-1,6-6 0,-2 1 28,-1-2 0,0 1 0,-1-1 0,0 0 0,-1-1 0,0 0 0,-1 0 0,0-1 0,6-19 0,-7 17-85,-1 0 0,0-1 0,-1 0 0,-1 0 0,0 0 0,-2 0 0,-1-29 0,1 44-12,0 1-1,0 0 0,0-1 0,0 1 0,0-1 0,0 1 1,0-1-1,0 1 0,0-1 0,0 1 0,0-1 1,0 1-1,0 0 0,0-1 0,0 1 0,-1-1 0,1 1 1,0-1-1,0 1 0,0 0 0,-1-1 0,1 1 1,0 0-1,-1-1 0,1 1 0,0 0 0,-1-1 0,1 1 1,-1-1-1,1 2-45,0-1 0,-1 1 0,1-1 0,0 0-1,0 1 1,0-1 0,0 1 0,0-1 0,0 1 0,0-1 0,0 0 0,1 1 0,-1-1 0,0 1 0,0-1 0,0 1 0,0-1 0,1 0 0,-1 1 0,0-1 0,0 0 0,1 1-1,-1-1 1,0 0 0,1 1 0,5 4-619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16291,'9'-13'2168,"-9"13"-2135,0 0 1,0 0-1,1 0 0,-1 0 0,0 0 1,0 0-1,0 0 0,0 0 0,0 0 1,1 0-1,-1 0 0,0 0 0,0 0 1,0 0-1,0 0 0,0 0 0,1 0 1,-1 1-1,0-1 0,0 0 0,0 0 1,0 0-1,0 0 0,0 0 0,0 0 0,0 1 1,1-1-1,-1 0 0,0 0 0,0 0 1,0 0-1,0 0 0,0 1 0,0-1 1,0 0-1,0 0 0,0 0 0,0 0 1,0 1-1,0-1 0,0 0 0,0 0 1,0 0-1,-1 34 1433,0-25-1235,-14 169 1093,-3 88-791,18-259-473,0 1 1,0-1 0,1 0 0,0 0 0,0 0 0,0 0-1,5 10 1,-6-16-39,1 0 0,0 1 0,-1-1 0,1 0 0,0 0 0,0 0 0,0 0 0,0 0 0,0 0 1,0 0-1,0 0 0,0 0 0,0 0 0,0-1 0,1 1 0,-1 0 0,2 0 0,-1-1 4,0 1 1,0-1-1,0 0 1,0 0-1,1 0 1,-1 0-1,0 0 1,0-1-1,0 1 1,0-1-1,0 1 1,0-1-1,0 0 0,3-1 1,5-3 54,0-1 1,0 0 0,-1-1-1,0 0 1,0 0-1,-1-1 1,0 0-1,9-12 1,54-80 375,-64 91-417,18-30-196,-1-1 1,-2-1-1,-2-1 1,-2-1-1,22-79 0,-39 109-1741,-5 12 1038,-12 15 338,12-10 178,-16 15-494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 16412,'0'0'50,"0"0"0,1 0 1,-1 0-1,0 0 1,0 0-1,0-1 0,1 1 1,-1 0-1,0 0 1,0 0-1,0 0 1,1 0-1,-1 0 0,0 0 1,0 0-1,1 0 1,-1 0-1,0 0 0,0 0 1,0 0-1,1 0 1,-1 0-1,0 0 1,0 0-1,1 0 0,-1 0 1,0 0-1,0 0 1,0 1-1,1-1 0,-1 0 1,0 0-1,0 0 1,0 0-1,1 0 0,-1 1 1,0-1-1,0 0 1,0 0-1,0 0 1,0 0-1,1 1 0,1 14 1129,-7 26-178,4-32-615,-1 3-177,-4 39 683,0 76 0,6-113-837,1 1 1,1-1-1,0 0 0,1 1 1,0-1-1,1-1 0,0 1 0,2 0 1,-1-1-1,10 14 0,-14-23-248,1-1 0,1 0 0,-1-1 0,0 1 0,1 0 0,-1 0 0,1-1 0,0 0 0,0 1 0,0-1-1,0 0 1,0-1 0,5 3 0,-12-9-830,-6-3 287</inkml:trace>
  <inkml:trace contextRef="#ctx0" brushRef="#br0" timeOffset="1">7 299 15651,'-7'-4'1625,"7"-1"-889,6 5-184,8 0 848,5 0-119,8 0-345,0-1-216,9 1-272,2 3-128,-1 1-832,-1 2 560,-2 5-152,-2-2-112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14435,'11'31'1320,"2"-9"-896,5-4-199,3-8 503,5-5-304,5-12-560,4-3 1608,2-10-1416,3-3 64,0-7-24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143 325 16259,'1'0'73,"-1"-1"-1,0 0 1,0 1-1,0-1 0,0 0 1,0 1-1,0-1 0,0 0 1,0 0-1,0 1 1,0-1-1,0 0 0,-1 1 1,1-1-1,0 0 0,0 1 1,-1-1-1,1 0 0,-1 1 1,1-1-1,0 1 1,-1-2-1,0 2-30,1 0 1,-1 0-1,0 0 1,1 0-1,-1 0 1,1 0-1,-1 0 1,1 0-1,-1 0 0,0 0 1,1 0-1,-1 0 1,1 0-1,-1 0 1,1 1-1,-1-1 1,1 0-1,-1 0 1,1 1-1,-1-1 0,0 1 1,-27 23 1279,16-11-1040,0 1-1,1 0 1,1 1-1,1 0 1,0 0 0,0 1-1,2 0 1,-10 28-1,17-42-271,-1-1 1,1 1-1,0 0 0,-1-1 1,1 1-1,0 0 0,0 0 0,0-1 1,0 1-1,0 0 0,0 0 1,1-1-1,-1 1 0,1 2 0,-1-4-6,1 1 0,-1-1 0,1 1-1,-1-1 1,0 0 0,1 1 0,-1-1-1,1 1 1,-1-1 0,1 0 0,-1 1-1,1-1 1,-1 0 0,1 0-1,-1 1 1,1-1 0,0 0 0,-1 0-1,1 0 1,-1 0 0,1 1 0,0-1-1,-1 0 1,1 0 0,-1 0 0,2-1-1,1 1 3,0-1 1,1 0-1,-1 0 0,0-1 0,0 1 0,0 0 1,0-1-1,0 0 0,0 0 0,0 0 0,4-4 1,9-13-140,-1 0 1,-1 0-1,0-2 1,-2 1 0,0-2-1,15-38 1,-28 92-684,0-23 757,0 0 1,1 0-1,0 0 1,1-1 0,2 10-1,-3-16 59,0 0-1,1 0 0,-1 0 1,1 0-1,0 0 0,0 0 1,0 0-1,0 0 0,0 0 1,0 0-1,0-1 1,0 1-1,1-1 0,-1 1 1,1-1-1,-1 1 0,1-1 1,0 0-1,-1 1 1,1-1-1,0 0 0,0 0 1,0-1-1,0 1 0,0 0 1,0-1-1,3 2 0,1-2 6,-1 0 0,1-1 0,-1 1 0,1-1 0,-1 0 0,0 0 0,1-1 0,-1 1 0,0-1 0,0 0 0,0-1 0,0 1 0,0-1 0,4-3 0,10-8 31,34-32 0,-22 16 110,-1-2 0,-1-2 0,-2 0 1,-1-1-1,-2-2 0,-2-1 0,-1 0 0,21-57 0,-40 87 48,-8 12-108,-7 13-20,2 6-22,1 1 1,0 0-1,2 1 1,1 0-1,-6 37 1,7-22-22,3 1 1,1 70-1,2-101-18,0-2-2,0-1 0,0 0 0,1 0 0,-1 1 0,2-1 0,-1 0 0,1 0 0,0 0 0,1 0 0,-1 0 0,7 10 0,-9-17-1,0 1 0,1-1 0,-1 1-1,0-1 1,0 1 0,1-1 0,-1 1-1,0-1 1,1 0 0,-1 1 0,1-1-1,-1 0 1,0 1 0,1-1 0,-1 0-1,1 0 1,-1 1 0,1-1 0,-1 0 0,1 0-1,-1 0 1,1 0 0,-1 0 0,1 1-1,-1-1 1,1 0 0,-1 0 0,1 0-1,-1 0 1,1 0 0,-1-1 0,2 1-1,-1-1 4,-1 1-1,1-1 0,0 0 0,0 0 0,0 0 0,-1 0 0,1 0 0,0 0 0,-1 0 0,1 0 0,-1 0 0,0-1 0,1 0 0,7-42 79,-8 43-82,4-35 44,-1 0-1,-2-1 1,-2 1-1,-6-37 1,-2 42-48,4 24-11,2 20-16,2-8 27,1 0 0,0 1 0,0-1 1,1 0-1,-1 0 0,1 0 0,1 0 0,-1 0 0,1 0 1,-1 0-1,1 0 0,1-1 0,-1 1 0,1-1 0,0 1 0,0-1 1,0 0-1,0 0 0,1 0 0,-1-1 0,1 1 0,0-1 1,0 0-1,1 0 0,-1 0 0,1 0 0,-1-1 0,1 0 0,0 0 1,0 0-1,-1-1 0,2 1 0,-1-1 0,0-1 0,0 1 1,0-1-1,0 1 0,0-1 0,1-1 0,-1 1 0,0-1 1,0 0-1,0 0 0,5-2 0,2-2 22,-1-1 1,1 0-1,-1 0 0,0-1 0,-1-1 1,0 0-1,0 0 0,0-1 1,-1 0-1,-1-1 0,1 0 0,7-13 1,-16 23-15,0 0 0,0 0 0,0 0 0,1 1-1,-1-1 1,0 0 0,0 0 0,0 0 0,0 0 0,1 0 0,-1 0 0,0 1 0,0-1 0,0 0 0,0 0 0,0 0 0,0 0 0,0 1 0,0-1 0,0 0 0,1 0 0,-1 0 0,0 1-1,0-1 1,0 0 0,0 0 0,0 0 0,0 1 0,0-1 0,0 0 0,0 0 0,0 0 0,-1 1 0,1-1 0,0 0 0,0 0 0,0 0 0,0 1 0,0-1 0,0 0 0,0 0 0,0 0 0,0 0-1,-1 1 1,-10 45 205,-11 51 66,20-83-282,1 0 1,0 0-1,1 0 1,0 0-1,3 15 1,-3-27-73,0 0 1,0 0-1,0 0 1,1-1-1,-1 1 1,1 0-1,0-1 1,-1 1 0,1 0-1,0-1 1,0 1-1,0-1 1,0 1-1,0-1 1,0 0 0,1 1-1,-1-1 1,2 1-1,-3-1 13,1-1 0,-1 0-1,1 0 1,-1 0 0,1 0-1,-1 0 1,1 0 0,-1 0-1,1 0 1,-1 0 0,1 0 0,-1 0-1,1 0 1,-1 0 0,1 0-1,-1 0 1,1 0 0,-1 0-1,1-1 1,-1 1 0,1 0-1,-1 0 1,1-1 0,0 0 6,1 0 0,-1-1 0,0 1 0,0 0 0,0-1 0,0 1 0,0-1 0,0 1 0,1-4 0,10-26-553,3-8-218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16179,'-5'0'1673,"1"3"-1233,-3 4-336,3 1 968,1 1-2960,4 1 1888,1 4-416,0 1-208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15563,'-10'-1'508,"0"0"-1,1 1 0,-1 0 0,0 0 0,0 1 1,0 1-1,1 0 0,-1 0 0,-13 5 1,18-5-378,0 0 1,1 0 0,-1 0-1,1 0 1,0 1 0,-1 0-1,1 0 1,0 0 0,1 0-1,-1 1 1,1-1 0,-1 1-1,1 0 1,0 0 0,0 0-1,1 0 1,-1 1 0,1-1-1,0 1 1,-2 5 0,4-8-108,-1-1 0,1 1 0,0-1 1,-1 0-1,1 1 0,0-1 1,0 1-1,0-1 0,0 1 0,0-1 1,1 1-1,-1-1 0,0 1 0,1-1 1,-1 1-1,0-1 0,1 0 0,0 1 1,-1-1-1,1 0 0,0 1 1,1 0-1,-1-1-7,1 1-1,0-1 1,0 0 0,-1 0-1,1 0 1,0 0-1,0 0 1,0-1 0,0 1-1,0 0 1,0-1 0,0 0-1,4 1 1,5-1-25,0 0 1,0-1-1,0 0 0,18-5 0,4-3-166,1-2 0,31-15 0,-34 12-31,0 2 0,44-10 1,-73 21 206,-1 1 1,1 0 0,0-1 0,0 1 0,0 0-1,0 0 1,0 0 0,0 0 0,0 0-1,0 1 1,-1-1 0,1 0 0,0 1 0,0 0-1,0-1 1,3 3 0,-4-2 18,0 0 0,0 0 0,0 0 0,-1 0-1,1 0 1,0 0 0,0 1 0,-1-1 0,1 0 0,0 0 0,-1 1 0,0-1 0,1 0 0,-1 1-1,0-1 1,1 1 0,-1-1 0,0 0 0,0 1 0,0-1 0,0 1 0,-1 1 0,-5 32 466,4-29-408,1 1 0,-1 0-1,1-1 1,1 1 0,-1 0 0,1 0-1,0-1 1,1 1 0,0 0 0,2 8-1,-3-14-79,1 1 1,-1-1-1,1 1 0,0-1 0,0 0 0,0 0 0,0 1 1,0-1-1,0 0 0,0 0 0,0 0 0,0 0 0,1 0 0,-1 0 1,0 0-1,1 0 0,-1-1 0,1 1 0,-1-1 0,1 1 1,-1-1-1,1 1 0,-1-1 0,1 0 0,-1 1 0,1-1 0,-1 0 1,1 0-1,0 0 0,-1-1 0,1 1 0,-1 0 0,1-1 1,-1 1-1,1 0 0,2-2 0,-2 1-93,1 0 1,-1 0-1,1 0 0,-1-1 1,0 1-1,0 0 0,0-1 1,0 1-1,0-1 0,0 0 1,0 0-1,-1 0 0,1 0 1,0 0-1,-1 0 0,0 0 1,1 0-1,-1-1 0,0 1 1,0 0-1,0-1 0,0-4 0,-3-14-305,-7-1-134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817 101 12363,'1'-7'403,"0"-4"3,0 0 0,0 0 0,-2-21 0,1 30-337,-1 0 1,1 1 0,0-1-1,-1 1 1,1-1 0,-1 0-1,1 1 1,-1-1 0,0 1-1,0 0 1,0-1 0,0 1-1,0-1 1,-2-1 0,2 2 3,0 1 0,0-1 1,0 1-1,0 0 0,0-1 1,0 1-1,0 0 0,0 0 0,-1-1 1,1 1-1,0 0 0,0 0 1,0 0-1,0 0 0,0 1 1,-1-1-1,1 0 0,0 0 1,0 1-1,0-1 0,0 1 1,0-1-1,0 1 0,-1 0 1,-11 7 147,0 1 0,1 0-1,1 0 1,0 1 0,0 1 0,-12 16 0,8-12-126,-48 59-32,3 3 0,3 2 0,4 2 0,3 3 0,4 1 0,-47 124-1,62-125-56,5 1-1,-23 132 0,-3 182 9,6 291-8,33-443-3,-18 519-7,40 5 264,61-6 351,82-14 437,-139-700-1164,-4-15-173,1 0-1,2-1 1,17 36 0,-15-52 3,-14-19 275,0 0-1,0 0 1,1 1 0,-1-1-1,0 0 1,1 0-1,-1 0 1,0-1-1,1 1 1,-1 0 0,0 0-1,0 0 1,1 0-1,-1 0 1,0 0 0,1 0-1,-1 0 1,0-1-1,0 1 1,1 0 0,-1 0-1,0 0 1,0-1-1,0 1 1,1 0-1,-1 0 1,0 0 0,0-1-1,0 1 1,0 0-1,1 0 1,-1-1 0,0 1-1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13755,'9'-1'2945,"21"-10"-1795,37-15-276,136-77 604,9-3-980,-206 104-492,0-1-3,0 1-1,0-1 1,1 1-1,-1 1 1,8-2-1,-13 3-1,0 0 0,0 0 0,1-1-1,-1 1 1,0 0 0,0 1 0,1-1 0,-1 0-1,0 0 1,0 1 0,0-1 0,0 0 0,1 1-1,-1-1 1,0 1 0,0-1 0,0 1-1,0 0 1,0 0 0,0-1 0,0 1 0,0 0-1,0 0 1,-1 0 0,1 0 0,0 0 0,0 0-1,-1 0 1,1 0 0,-1 0 0,1 0 0,-1 0-1,1 1 1,-1-1 0,1 2 0,0 10 10,-1 1 0,0-1-1,0 1 1,-1 0 0,-6 25 0,6-31-7,-40 211 170,-19 127-528,53-279 173,2 1 0,3-1 0,8 76 0,4-77-42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17812,'-4'165'2945,"0"42"-1673,6-159-1181,2 1 0,12 58 0,-13-93-83,0 1-1,2-1 0,9 24 1,-12-34 8,0 0 0,0-1 1,0 0-1,1 0 1,-1 1-1,1-1 0,0-1 1,4 5-1,-6-6 6,1 0-1,-1 0 1,1 0-1,0 0 1,0 0 0,-1-1-1,1 1 1,0 0-1,0-1 1,0 0-1,0 1 1,0-1 0,0 0-1,0 0 1,0 0-1,0 0 1,3-1 0,0 0 30,0-1 1,-1 1-1,1-1 1,-1 0 0,1-1-1,-1 1 1,0-1 0,0 0-1,0 0 1,0 0-1,-1 0 1,6-7 0,4-5 214,18-29-1,-30 42-247,27-45 308,-3-1 0,-1-1 0,-3-1 0,-2-1-1,-3-1 1,19-93 0,-31 123-372,-1 0 0,0-1 0,-2 1 0,-1-25 0,0 47-9,0-1 0,0 0 0,0 0 0,0 0 0,0 0-1,0 0 1,0 0 0,0 1 0,-1-1 0,1 0 0,0 0 0,-1 0 0,1 1 0,0-1 0,-1 0 0,1 0 0,-1 1 0,1-1-1,-1 0 1,1 1 0,-1-1 0,0 0 0,1 1 0,-1-1 0,0 1 0,1-1 0,-1 1 0,0-1 0,0 1 0,1 0-1,-1-1 1,0 1 0,0 0 0,-1-1 0,0 2-17,-1-1-1,1 0 1,0 1-1,0 0 1,-1-1-1,1 1 1,0 0-1,0 0 1,0 0-1,0 0 1,0 1-1,-2 1 1,-19 19-581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17396,'26'-44'2151,"22"-51"0,-40 76-1608,-1 1 1,-1-2-1,-1 1 1,0-1-1,3-33 1,-10 42-208,-4 14-133,-9 22-13,3 3-173,1 0-1,1 1 1,2 0 0,1 0-1,1 1 1,1 0-1,2 0 1,1 42 0,2-68-22,0 0 1,0-1 0,1 1 0,-1 0 0,1 0 0,0-1 0,0 1 0,1-1 0,-1 1 0,1-1 0,-1 1 0,1-1 0,3 4 0,-4-6 0,1 0 1,-1 1 0,1-1-1,0 0 1,0 0 0,0 0 0,0 0-1,0 0 1,0 0 0,0 0-1,0-1 1,0 1 0,0-1-1,0 0 1,0 1 0,0-1 0,0 0-1,1 0 1,-1 0 0,0-1-1,0 1 1,0 0 0,3-2-1,18-5-11,-2-1-1,1-1 1,-1-1-1,-1-1 1,33-22-1,6-3 7,-42 27 9,1-2 9,1 1 0,0 1 0,23-8 0,-42 17-7,0 0-1,0 0 1,0 0 0,0 0 0,0 0 0,0 0 0,0 0 0,0 0-1,0 1 1,0-1 0,0 0 0,0 0 0,0 0 0,0 0-1,0 0 1,0 0 0,0 0 0,0 1 0,0-1 0,0 0 0,0 0-1,0 0 1,0 0 0,0 0 0,0 0 0,0 0 0,0 1-1,0-1 1,0 0 0,0 0 0,0 0 0,0 0 0,0 0-1,0 0 1,0 0 0,0 0 0,1 0 0,-1 0 0,0 1 0,0-1-1,0 0 1,0 0 0,0 0 0,0 0 0,0 0 0,0 0-1,1 0 1,-1 0 0,0 0 0,0 0 0,0 0 0,0 0 0,-2 0 92,6-12-47,5-10-40,-1 0 1,-2 0-1,0-1 1,-1-1 0,-1 1-1,1-32 1,-1 16-716,10-43 1,-11 70 430,0-1 1,1 1-1,1 0 0,0 0 0,1 0 1,0 0-1,11-14 0,10-7-432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14867,'-27'244'6609,"24"119"-4024,3-359-2564,1 60 336,3 0-1,12 65 1,-15-121-326,-1-7-24,0 1 0,0-1 0,1 1 0,-1-1 0,0 1 0,1-1 0,-1 1 0,0-1 0,1 1 0,0-1 0,-1 1 0,1-1 0,0 0 0,0 0 0,0 1 0,0-1 0,2 2 0,-3-3-5,0 0-1,0 0 0,0 0 1,0 0-1,1 0 1,-1 0-1,0 0 0,0 0 1,0 0-1,0 0 0,0 0 1,1 0-1,-1 0 0,0 0 1,0 0-1,0-1 1,0 1-1,0 0 0,1 0 1,-1 0-1,0 0 0,0 0 1,0 0-1,0 0 0,0-1 1,0 1-1,0 0 1,0 0-1,0 0 0,0 0 1,1 0-1,-1-1 0,0 1 1,0 0-1,0 0 0,0 0 1,0 0-1,0 0 1,0-1-1,0 1 0,0 0 1,0 0-1,0 0 0,0 0 1,-1-1-1,2-19 45,0 0-1,-2 0 1,-1 0 0,-5-25 0,1 3 4,-36-212 94,39 240-148,5 26-5,7 27-7,-6-29 10,1 1 1,1-1 0,-1 0 0,2-1 0,-1 1 0,2-1 0,-1 0 0,10 10 0,-13-16 2,1 1-1,0-1 1,-1 0-1,1 0 1,0-1-1,0 1 1,1-1-1,-1 0 1,1 0-1,-1 0 1,1-1-1,-1 0 0,1 1 1,0-2-1,-1 1 1,1 0-1,0-1 1,0 0-1,0 0 1,0-1-1,5 0 1,0-2 8,0 0 0,-1 0 0,1-1 0,-1-1 0,0 1 0,0-2 0,0 1 0,-1-1 0,0 0 0,0-1 0,0 0 0,10-12 0,-7 6 54,0-1-1,-1 0 0,0 0 0,-1-1 1,-1 0-1,10-26 0,-12 25 87,-8 19-4,-10 28-20,4-1-97,1 0 0,2 1 1,0-1-1,3 1 0,0 1 0,4 36 0,-1-61-21,-1 1 0,2-1-1,-1 0 1,1 1 0,0-1 0,0 0-1,1 0 1,5 9 0,-7-14-13,0 0 0,0 0 0,1-1 1,-1 1-1,0 0 0,1-1 0,-1 1 1,1-1-1,-1 0 0,1 0 0,0 1 0,0-1 1,0 0-1,-1-1 0,1 1 0,0 0 1,0 0-1,0-1 0,0 1 0,0-1 1,0 0-1,0 1 0,1-1 0,-1 0 1,0 0-1,0 0 0,0-1 0,0 1 1,0 0-1,0-1 0,0 0 0,0 1 0,0-1 1,3-1-1,0-1-141,0-1 1,0 1 0,0-1-1,0 0 1,0 0-1,-1 0 1,1-1-1,-1 0 1,0 0-1,-1 0 1,1 0-1,-1 0 1,0-1-1,-1 1 1,3-8-1,5-12-292,-2-1-1,6-28 1,-13 49 430,13-57-710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 16636,'-13'-20'2400,"2"4"-1432,-1 7-448,4 6 2201,6 5-1809,2 2-416,6 0-1168,1-2-400,3-1 816,0-4-208,8-11-200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12179,'0'0'161,"1"-1"1,-1 1-1,0 0 1,1-1-1,-1 1 1,1 0-1,-1 0 1,0-1-1,1 1 1,-1 0-1,1 0 1,-1 0-1,1-1 1,-1 1 0,1 0-1,-1 0 1,1 0-1,-1 0 1,1 0-1,-1 0 1,1 0-1,-1 0 1,0 0-1,1 0 1,-1 0-1,1 0 1,-1 0-1,1 1 1,-1-1-1,1 0 1,32 4 928,-8 0-335,158 21 778,-139-17-1155,-5-3-60,-33-5-278,1 1 1,0-1-1,-1 1 0,0 0 1,1 1-1,-1 0 0,0 0 1,1 0-1,-1 1 0,-1-1 0,1 2 1,0-1-1,-1 1 0,10 7 1,1 4 227,2 0 1,0-1-1,0-1 1,27 14 0,5-3-78,0-3 1,63 18-1,-61-22-163,3 1-25,-9-5 9,-2 3 1,81 40-1,-99-39 10,47 39-1,-51-37-14,2 0 1,36 21 0,-19-20 0,0-2 1,66 18-1,-56-19 28,65 29 0,55 54-35,-25-12-7,-3-9 32,141 105 0,-34-31 5,-40-28-44,-146-78 10,86 83 0,29 21 0,-105-97 5,40 28 2,126 118-1,-146-118 4,140 95 0,-204-155-6,52 42 3,99 102 1,-27-23 3,-140-131-8,112 98 6,126 140 0,52 53 18,-228-235-35,-3 3 0,-3 4 0,90 124 0,169 233 2,36 27 1,-184-217 7,12 20 10,-132-173 3,49 100 0,184 303-44,-207-359 32,-6 3-1,102 235 1,-54-61-25,199 494 2,-209-475-11,-116-312 6,0-1 0,-1 1-1,-1-1 1,-1 1-1,0 0 1,-5 29-1,4-33 26,1-12 9,0 0 0,0 0 0,0 0 0,0 0 0,0 0 1,0 0-1,-1 0 0,1 0 0,0 0 0,-1 0 0,1 0 0,0 0 1,-1 0-1,-1 1 0,2-2-50,0 0 1,0 0-1,-1 0 1,1 0 0,0 0-1,-1 0 1,1 0-1,0 0 1,-1 0-1,1 0 1,0 0-1,0 0 1,-1 0-1,1 0 1,0-1-1,0 1 1,-1 0-1,1 0 1,0 0-1,0-1 1,-1 1-1,1 0 1,0 0-1,0 0 1,0-1-1,0 1 1,-1 0-1,1 0 1,0-1 0,0 0-1,-15-32-2352,6 11 1828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15851,'6'88'3796,"-7"156"-1,-3-87-2209,4-124-1339,3 108 473,-1-117-650,0 1-1,2-1 1,11 38 0,-14-60-66,-1 0 0,1 1 1,0-1-1,0 0 0,0 0 1,0 0-1,0 1 1,0-1-1,1-1 0,-1 1 1,1 0-1,-1 0 1,1 0-1,0-1 0,0 1 1,-1-1-1,1 1 0,0-1 1,3 1-1,-3-1 4,0-1 0,0 0 0,0 0 0,0 0 0,0 0 0,0 0 0,0-1 0,0 1 0,0 0 0,0-1 0,-1 0 0,1 1 0,0-1 0,0 0 0,0 0 0,-1 0 0,1 0 0,0 0-1,-1-1 1,1 1 0,-1 0 0,3-4 0,17-18 101,-1-1-1,-1-1 0,25-44 1,-17 26 1,28-39-9,95-162-1742,-150 244 1587,0 0 0,1 0 0,-1-1 0,0 1-1,1 0 1,-1-1 0,0 1 0,0 0 0,0-1 0,1 1 0,-1 0-1,0-1 1,0 1 0,0 0 0,0-1 0,1 1 0,-1-1 0,0 1-1,0 0 1,0-1 0,0 1 0,0 0 0,0-1 0,0 1 0,0-1-1,0 1 1,-1 0 0,1-1 0,0 1 0,0-1 0,0 1 0,0 0-1,-1-1 1,-10 8-437,-6 10-256</inkml:trace>
  <inkml:trace contextRef="#ctx0" brushRef="#br0" timeOffset="1">284 687 14275,'10'58'1232,"8"-7"-856,-1-8-232,10-11 112,-1-9 1649,4-25-1529,3-11 72,1-15-176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66 417 16988,'-10'14'508,"2"2"0,0-1 0,1 1 0,0 1 1,1-1-1,1 1 0,1 0 0,0 0 1,1 1-1,1-1 0,1 1 0,1 22 0,0-38-481,0 0-1,0 0 1,1 0-1,-1 1 1,1-1-1,-1 0 1,1 0-1,0 0 0,0-1 1,-1 1-1,2 0 1,-1 0-1,0 0 1,0-1-1,0 1 1,1-1-1,-1 1 0,3 1 1,-3-3-22,0 1 0,0 0 0,1-1 0,-1 0 0,0 1 0,1-1 0,-1 0 0,1 1 0,-1-1 0,0 0-1,1 0 1,-1 0 0,1 0 0,-1-1 0,0 1 0,1 0 0,-1-1 0,0 1 0,1 0 0,-1-1 0,0 0 0,1 1 0,-1-1 0,0 0 0,0 1 0,0-1 0,2-2 0,4-3-2,-1 0 0,0-1 0,0 0 1,0 0-1,-1 0 0,0-1 0,0 1 0,-1-1 1,7-17-1,-2-1 37,13-53 0,-15 38-24,-17 64 0,5 3 45,1 0 1,0 44-1,4-60-29,0 1 0,1-1 0,0 1-1,1-1 1,0 1 0,0-1 0,1 0 0,1 0 0,7 15 0,-10-22-18,1 0 1,-1-1 0,1 1-1,0-1 1,0 0 0,0 1 0,0-1-1,0 0 1,1 0 0,-1 0-1,1-1 1,-1 1 0,1 0-1,-1-1 1,1 0 0,0 0-1,0 0 1,5 2 0,-4-3-1,1 0-1,-1 0 1,0 0 0,0 0 0,0-1 0,0 1 0,0-1-1,0 0 1,0-1 0,0 1 0,0-1 0,4-2-1,7-4 18,-1-2 0,0 0 0,-1 0 0,0-1 0,18-21 0,-6 5-5,-3-2 0,0 0 0,-2-2 0,-1 0 0,28-64 0,-21 28-41,-3 0 0,16-76-1,-33 115-15,6-53 0,-11 79 27,-1 0 1,0 0 0,0 1 0,0-1-1,0 0 1,0 0 0,0 0-1,-1 0 1,1 1 0,-1-1-1,1 0 1,-1 0 0,0 1-1,-1-4 1,2 5 2,-1 0 0,1 0 0,0-1 0,0 1 0,-1 0 1,1 0-1,0 0 0,-1 0 0,1 0 0,0 0 0,0 0 0,-1 0 0,1 0 0,0 0 0,-1 0 0,1 0 1,0 0-1,-1 0 0,1 0 0,0 0 0,0 0 0,-1 0 0,1 0 0,0 0 0,-1 1 0,1-1 0,0 0 1,0 0-1,-1 0 0,1 1 0,-14 16-15,-4 17 80,1 0 0,2 1-1,2 1 1,1 1 0,1 0-1,-6 47 1,14-64 15,0-1 0,2 1 0,0 0 0,1-1 0,6 38 1,-5-51-127,0 1 0,0-1 1,1 1-1,0-1 1,1 0-1,-1 0 0,1 0 1,0 0-1,1 0 0,-1-1 1,1 1-1,0-1 1,0 0-1,1 0 0,0 0 1,0-1-1,0 0 1,0 0-1,0 0 0,1 0 1,6 2-1,-8-4 14,-1-1 0,0 0 0,0 0 0,1 0 0,-1-1 0,1 1 0,-1-1 1,1 0-1,-1 0 0,0 0 0,1 0 0,-1 0 0,1-1 0,-1 0 0,1 1 0,3-3 0,22-9-290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13043,'-1'5'421,"-1"1"41,1 0-1,1 1 0,-1-1 0,1 0 0,0 7 0,0-12-366,0 0 1,0 0-1,1 0 1,-1 0-1,0 0 0,0 0 1,1 0-1,-1 0 0,1 0 1,-1 0-1,1 0 1,-1-1-1,1 1 0,-1 0 1,1 0-1,0 0 1,-1-1-1,1 1 0,0 0 1,0-1-1,-1 1 0,1-1 1,0 1-1,0-1 1,0 1-1,0-1 0,0 0 1,0 1-1,0-1 0,0 0 1,0 0-1,0 0 1,0 1-1,0-1 0,0 0 1,0 0-1,0-1 0,0 1 1,0 0-1,1 0 1,6-2 113,0-1 0,0 1 0,0-1 0,0-1 1,-1 0-1,1 0 0,-1 0 0,0-1 0,9-7 0,8-9 322,25-26-1,-20 17 121,43-60-1,-63 78-531,0-1 1,-2 0-1,0-1 0,0 0 0,-1 0 1,-1 0-1,0-1 0,3-17 0,-8 29-89,1-1-1,-1 1 1,0-1 0,1 0-1,-2 1 1,1-1 0,0 1-1,-1-1 1,0 1 0,1-1-1,-2 1 1,1-1 0,-2-3-1,2 6-22,0-1 0,0 1 0,0 0 0,0 0 0,0-1 0,0 1 0,-1 0 0,1 0 0,0 0 0,-1 0-1,1 1 1,-1-1 0,1 0 0,-1 1 0,1-1 0,-1 1 0,1-1 0,-1 1 0,0 0 0,1-1 0,-1 1 0,0 0-1,1 0 1,-1 0 0,0 0 0,1 1 0,-1-1 0,1 0 0,-3 2 0,-2-1-2,0 2-1,1-1 1,-1 1 0,1 0-1,0 0 1,0 0 0,0 0-1,0 1 1,1 0 0,-1 0-1,1 1 1,0-1 0,1 1-1,-1 0 1,1-1 0,-5 9-1,2-2-3,0 1 0,1 0 0,0 0 1,1 0-1,0 1 0,-2 19 0,4-24-4,2 0 0,-1 0 0,1 1 0,0-1 0,1 0 0,0 0 0,0 0 0,1 0 0,0 0 0,0-1 0,1 1 0,0 0 0,0-1 0,1 0 0,0 0 0,0 0 0,7 8 0,-7-10-43,1 0 1,0 0-1,1-1 0,-1 1 1,1-1-1,-1 0 1,1-1-1,1 1 1,-1-1-1,0 0 0,1-1 1,-1 0-1,1 0 1,0 0-1,0-1 1,0 0-1,-1 0 0,1 0 1,0-1-1,10-1 1,-3-1-14,0 0-1,-1-2 1,1 1 0,-1-1 0,0-1-1,21-11 1,18-15-184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260 107 16876,'62'-92'2568,"-51"78"-2208,-11 14-345,0 0 0,0 0-1,0 0 1,0 0 0,0 0-1,0 0 1,0 0 0,0 1-1,0-1 1,0 0-1,0 0 1,0 0 0,0 0-1,0 0 1,0 0 0,0 0-1,0 0 1,0 0 0,0 0-1,0 0 1,0 0-1,0 0 1,1 0 0,-1 1-1,0-1 1,0 0 0,0 0-1,0 0 1,0 0 0,0 0-1,0 0 1,0 0 0,0 0-1,0 0 1,0 0-1,0 0 1,0 0 0,1 0-1,-1 0 1,0 0 0,0 0-1,0 0 1,0 0 0,0 0-1,0 0 1,0 0 0,0 0-1,0 0 1,0 0-1,0 0 1,0 0 0,1 0-1,-1 0 1,0 0 0,0-1-1,0 1 1,0 0 0,0 0-1,0 0 1,0 0 0,0 0-1,0 0 1,0 0-1,0 0 1,-9 32 1640,-22 46-705,-49 88-1,-53 70-585,127-225-323,-70 111 32,76-121-159,4-3 45,8-8-28,2-9-10,0 0 1,-1 0 0,11-25-1,30-70-137,-36 75 148,21-52-17,38-134 0,-73 208 94,-3 12-2,0 0 0,0 0 0,1 0 0,-1 1-1,1-1 1,0 0 0,0 1 0,4-6-1,-5 10-4,-1 1 0,0-1 0,1 1 0,-1-1-1,1 0 1,-1 1 0,0-1 0,1 1 0,-1-1-1,0 1 1,1-1 0,-1 1 0,0-1 0,0 1-1,1-1 1,-1 1 0,0 0 0,0-1 0,0 1-1,0-1 1,0 1 0,0-1 0,0 1 0,0 0-1,0 0 1,3 38 36,-2 0 0,-1 0 0,-7 50 0,1-5 32,4 315 303,3-383-349,4 50 75,-5-62-85,1 0 0,0 0-1,0 0 1,1 0 0,-1 0 0,1 0 0,0 0 0,0 0-1,0 0 1,0-1 0,0 1 0,4 3 0,-5-7-12,-1 1 1,0-1 0,1 1 0,-1-1 0,1 0 0,-1 1-1,0-1 1,1 0 0,-1 1 0,1-1 0,0 0-1,-1 0 1,1 1 0,-1-1 0,1 0 0,-1 0-1,1 0 1,-1 0 0,1 0 0,0 0 0,-1 0 0,1 0-1,-1 0 1,1 0 0,-1 0 0,1 0 0,0 0-1,-1 0 1,1-1 0,-1 1 0,1 0 0,-1 0-1,1-1 1,-1 1 0,1 0 0,-1-1 0,1 1 0,-1 0-1,1-1 1,-1 1 0,0-1 0,1 1 0,-1-1-1,0 1 1,1-1 0,-1 1 0,0-1 0,0 1-1,1-1 1,-1 1 0,0-2 0,8-28 92,-7 10-28,0 0 0,-2 0 0,0 0 0,-2 0-1,-8-35 1,3 26 18,-1 1-1,-2-1 0,-16-31 1,21 49-62,3 4-9,0-1 0,-1 1 0,0 1 0,-1-1 0,1 0 0,-1 1 0,0 0 0,-7-5 0,12 10-14,0 1 0,0 0-1,0 0 1,0 0 0,-1 0 0,1 0-1,0 0 1,0-1 0,0 1-1,0 0 1,0 0 0,0 0 0,-1 0-1,1 0 1,0 0 0,0 0-1,0 0 1,0 0 0,0 0 0,-1 0-1,1 0 1,0 0 0,0 0-1,0 0 1,0 0 0,-1 0 0,1 0-1,0 0 1,0 0 0,0 0-1,0 0 1,-1 0 0,1 0 0,0 0-1,0 0 1,0 0 0,0 0-1,0 0 1,0 0 0,-1 1 0,1-1-1,0 0 1,0 0 0,0 0-1,0 0 1,0 10-18,6 10-11,-4-13-35,1-1 0,1 0 0,-1 0-1,1 0 1,0-1 0,0 0 0,1 1 0,0-1-1,0-1 1,0 1 0,0-1 0,1 0 0,-1 0 0,1 0-1,0-1 1,1 0 0,-1 0 0,8 2 0,1-1-270,0 0-1,1-1 1,0-1 0,0 0 0,0-1 0,28-2 0,-7-2-307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17740,'-3'-2'215,"1"1"1,-1 0-1,0 0 0,1 0 1,-1 0-1,0 0 0,1 1 1,-1-1-1,0 1 0,0 0 1,0 0-1,0 0 1,1 0-1,-1 1 0,-4 0 1,1 0 18,1 1 0,0 0 0,0 0 1,0 1-1,0-1 0,1 1 0,-8 5 0,1 2-67,0 0-1,0 0 1,1 1-1,1 0 1,-9 14-1,10-13-108,1 1 0,-7 14 0,12-24-47,1 0 0,-1 0 0,1 1 0,0-1-1,0 0 1,1 1 0,-1-1 0,1 0 0,-1 1 0,1-1-1,0 1 1,0-1 0,1 1 0,0 4 0,0-7-9,-1 0 1,1 0-1,0 0 1,0 0 0,-1 0-1,1 0 1,0 0-1,0 0 1,0-1 0,0 1-1,0 0 1,0-1 0,0 1-1,0-1 1,0 1-1,0-1 1,1 1 0,-1-1-1,0 0 1,0 1-1,0-1 1,1 0 0,-1 0-1,0 0 1,0 0 0,1 0-1,0 0 1,37-7-11,-35 6 7,3 0-1,5-3-41,0 2 0,0-1 1,1 2-1,23-1 0,-32 2 27,0 1 0,0-1 1,-1 1-1,1 0 0,0 0 1,0 1-1,-1-1 0,1 1 0,0-1 1,-1 1-1,0 0 0,1 1 1,-1-1-1,0 1 0,0-1 1,0 1-1,-1 0 0,1 0 0,-1 0 1,3 4-1,2 4-14,-1 1 0,-1 0-1,0 0 1,0 1 0,-2-1 0,1 1-1,-1 0 1,-1 0 0,1 25-1,-2-11 167,-2 1 0,-1-1 0,-8 49 1,4-51 214,-13 41 0,16-58-212,-1 1-1,0-1 1,0 1-1,-1-1 1,0 0 0,0-1-1,-12 14 1,16-20-112,-1 1 1,1-1 0,0 0 0,0 0 0,-1 1 0,1-1 0,-1 0-1,1 0 1,-1 0 0,0-1 0,1 1 0,-1 0 0,0-1 0,1 1 0,-1-1-1,0 1 1,0-1 0,1 0 0,-1 0 0,0 0 0,0 0 0,0 0 0,0 0-1,1 0 1,-1 0 0,0-1 0,0 1 0,1-1 0,-1 0 0,0 1-1,1-1 1,-1 0 0,1 0 0,-1 0 0,1 0 0,-1 0 0,1 0 0,-1 0-1,1-1 1,0 1 0,0-1 0,0 1 0,-2-3 0,-3-5 26,0 0 1,1-1-1,0 0 1,1 1 0,-6-20-1,0-4-17,2-1 0,1 0 0,-2-45 0,7 62-181,2 0-1,0 1 0,1-1 0,1 0 0,0 1 0,2-1 0,0 1 0,11-31 0,-12 42 58,-1 0 0,1 0-1,0 0 1,0 0 0,1 1 0,0-1 0,-1 1-1,1 0 1,1 0 0,-1 0 0,1 1 0,-1 0-1,1 0 1,0 0 0,0 0 0,0 1 0,0-1-1,1 2 1,-1-1 0,10-2 0,34-5-472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243 166 18636,'0'-2'118,"1"0"0,-1 0-1,0 0 1,0 0 0,0 0 0,-1 0 0,1-1 0,0 1-1,-1 0 1,0 0 0,1 0 0,-1 0 0,0 0 0,0 0-1,0 1 1,0-1 0,0 0 0,0 0 0,-1 1 0,1-1 0,-1 0-1,1 1 1,-1 0 0,1-1 0,-1 1 0,0 0 0,0 0-1,0 0 1,0 0 0,0 0 0,1 0 0,-2 0 0,1 1-1,0-1 1,0 1 0,0 0 0,-3-1 0,-1 0 32,0 1 0,-1-1 0,1 1 0,0 0 0,0 1 0,-1-1 1,1 1-1,0 1 0,0-1 0,0 1 0,0 0 0,-6 3 0,3 0-105,1 1 0,-1-1-1,1 2 1,1-1 0,-1 1-1,1 0 1,1 0 0,-1 1-1,-5 10 1,8-13-46,0 1-1,1 1 1,0-1-1,0 0 1,1 1-1,-1-1 1,1 1-1,1 0 0,0 0 1,0-1-1,0 1 1,0 0-1,1 0 1,1 8-1,-1-13-4,0 0 0,1 0 0,-1 0 0,1 1 0,-1-1 0,1 0-1,0 0 1,0 0 0,0 0 0,0 0 0,0 0 0,0 0-1,0-1 1,1 1 0,-1 0 0,0-1 0,1 1 0,0-1 0,-1 1-1,1-1 1,0 0 0,0 0 0,0 0 0,0 0 0,0 0 0,0 0-1,0 0 1,0-1 0,0 1 0,0-1 0,0 1 0,1-1-1,2 0 1,7 0-50,0-1-1,0 0 0,0-1 0,0 0 1,12-4-1,7-1-152,-25 6 161,-1 0 1,1 0-1,-1 1 1,1 0-1,-1 0 1,1 1-1,-1-1 1,1 1 0,6 2-1,-8-2 17,0 1 0,-1 0 0,0-1 0,1 1 0,-1 0 0,0 1 0,0-1 0,0 0 1,-1 1-1,1 0 0,0 0 0,-1-1 0,0 2 0,4 4 0,0 4-13,0 0 0,-1 0 1,-1 1-1,0-1 1,0 1-1,-2 0 0,1 0 1,-2 0-1,1 0 0,-2 0 1,-1 25-1,-3-1 151,-2 0 1,-20 69-1,-10-1 434,30-91-395,0-1 1,-1 0 0,-1-1-1,0 0 1,-15 18 0,20-27-81,0 0-1,0 0 1,-1 0 0,1 0 0,-6 3 0,8-6-54,0 1 0,0-1 0,1 0 0,-1 1 0,0-1 0,1 0 0,-1 1 0,0-1 0,0 0 0,0 0 0,1 0 0,-1 0 0,0 0 1,0 0-1,0 0 0,1 0 0,-1 0 0,0 0 0,0 0 0,0 0 0,1-1 0,-1 1 0,0 0 0,0-1 0,1 1 0,-1 0 0,0-1 0,1 1 0,-1-1 1,0 1-1,1-1 0,-1 1 0,1-1 0,-1 0 0,1 1 0,-1-1 0,1 0 0,-1 1 0,1-1 0,-1-1 0,-1-4-8,-1-1-1,1 0 1,1 0-1,-1 1 1,1-1-1,1 0 1,-1-8-1,3-53-152,-2 63 137,4-43-157,3-1 1,14-55-1,-14 74 92,3 1 0,0 0 0,2 1 0,24-44 0,-32 65 73,0 0 0,1 1 1,0 0-1,0 0 0,0 0 0,1 1 0,8-7 1,-12 10 2,0 1 1,-1 0 0,1 0 0,0 0-1,0 0 1,0 0 0,0 0 0,0 1-1,0-1 1,0 1 0,0-1 0,0 1-1,0 0 1,1 0 0,-1 0-1,0 0 1,0 0 0,0 0 0,0 1-1,0-1 1,0 1 0,0-1 0,0 1-1,0 0 1,0 0 0,0-1 0,0 2-1,0-1 1,0 0 0,-1 0 0,3 2-1,3 4-4,-1 0 0,0 1 0,0-1 0,9 17 0,-10-15 1,1-1 1,0 1-1,13 14 0,-17-22 5,-1 1-1,1-1 1,0 0 0,-1 0-1,1 0 1,0 0-1,0 0 1,0 0-1,-1 0 1,1 0 0,0-1-1,0 1 1,0-1-1,0 0 1,0 1-1,0-1 1,1 0 0,3 0-1,-2-1 2,0 0 0,0 0 1,0-1-1,0 1 0,0-1 0,0 0 0,0 0 1,6-4-1,5-5 8,-1-1 0,-1 0 0,17-20 1,-24 25-8,9-8 60,0-2 1,-1 0-1,-1-1 1,-1-1-1,0 0 1,12-30-1,-23 48-51,-1 0 0,1 0 1,-1 0-1,1 0 0,-1 0 0,0 0 0,1 0 1,-1 0-1,0 0 0,0 0 0,0 0 0,0 0 0,0 0 1,0-1-1,0 1 0,-1 0 0,1-1 0,0 2-4,-1 0 0,1-1 0,0 1-1,-1 0 1,1 0 0,-1 0 0,1 0-1,0 0 1,-1 0 0,1-1 0,0 1-1,-1 0 1,1 0 0,-1 0 0,1 0-1,0 0 1,-1 0 0,1 0 0,-1 1 0,1-1-1,0 0 1,-1 0 0,1 0 0,-1 0-1,1 0 1,0 1 0,-1-1 0,0 0-1,-2 3 22,-1-1 0,1 0 0,-1 1-1,1 0 1,0 0 0,-5 5 0,0 5-28,7-7-11,4-8-1,-3 2 9,0 0 1,0 0-1,0 0 1,0 0 0,0 0-1,1 0 1,-1 0 0,0 0-1,0-1 1,0 1-1,0 0 1,0 0 0,0 0-1,0 0 1,0 0 0,0 0-1,0 0 1,1 0 0,-1 0-1,0 0 1,0 0-1,0 0 1,0 0 0,0 0-1,0 0 1,0 0 0,0 0-1,0 0 1,1 0-1,-1 0 1,0 0 0,0 0-1,0 0 1,0 0 0,0 0-1,0 0 1,0 0 0,0 0-1,0 0 1,1 0-1,-1 1 1,0-1 0,0 0-1,0 0 1,0 0 0,0 0-1,0 0 1,0 0-1,0 0 1,0 0 0,0 0-1,0 0 1,0 0 0,0 1-1,0-1 1,0 0-1,2 10-41,-3 22-6,0-19 2,1-1-130,1 1 1,-1-1-1,2 0 0,0 1 0,5 18 0,-6-29 68,-1 0 0,1 0 0,0 0-1,0 1 1,0-1 0,0-1-1,0 1 1,0 0 0,1 0 0,-1 0-1,1 0 1,-1-1 0,1 1 0,0-1-1,-1 1 1,1-1 0,0 0-1,0 0 1,0 0 0,0 0 0,0 0-1,0 0 1,0 0 0,0-1 0,1 1-1,-1-1 1,0 1 0,0-1-1,1 0 1,-1 0 0,0 0 0,0 0-1,1 0 1,-1-1 0,0 1-1,0-1 1,0 1 0,4-3 0,4-1-486,0 0 0,0-1 0,-1-1 1,0 0-1,0 0 0,0 0 0,11-12 1,52-59-2620,-69 74 3167,16-18-220,-8 10 713,0-1 1,-1 0-1,-1-1 1,17-28-1,-43 65 3955,0-3-3550,12-11-552,-1 0 0,1 0-1,1 1 1,0-1 0,-5 21-1,8-26-250,1 0-1,-1-1 1,1 1-1,0 0 1,0-1-1,1 1 1,-1 0-1,1-1 1,0 1-1,0 0 1,0-1-1,1 1 1,0-1-1,0 0 0,0 0 1,5 7-1,56 70-395,-41-55-17,0 2 0,28 48 0,-44-66 381,-1 1 0,-1-1 0,0 1 1,0 0-1,-1 0 0,0 0 0,-1 1 0,-1-1 0,1 1 0,-2-1 1,0 1-1,-1 12 0,-1-10 245,0-1 1,-1 1-1,0 0 1,-6 14 0,7-23-116,0-1 0,0 1-1,-1 0 1,1-1 0,-1 1 0,0-1 0,0 0 0,-1 0 0,1 0 0,-1 0 0,0-1 0,0 1 0,-8 5 0,10-8-98,1 0 1,-1-1-1,1 1 0,-1 0 0,1-1 0,-1 1 0,0-1 1,1 1-1,-1-1 0,0 0 0,0 0 0,1 0 1,-1 0-1,0 0 0,1 0 0,-1 0 0,0 0 0,0-1 1,1 1-1,-1-1 0,1 1 0,-1-1 0,-2-1 1,2 0-24,-1 0 1,1 0 0,0 0 0,0 0 0,0-1 0,0 1-1,0-1 1,0 1 0,1-1 0,-1 0 0,-1-5 0,-2-7-202,0-1 0,2 1 0,-4-31 0,5 28-291,1-1 0,1 0 1,1 1-1,0-1 0,2 1 0,0-1 0,1 1 0,11-34 1,-9 39 38,-1 0 1,2 0 0,0 1 0,0 0-1,1 0 1,1 0 0,0 1 0,0 0 0,1 1-1,0 0 1,1 1 0,14-10 0,39-16-819,-51 30 1486,-1-1 0,1-1 0,-1 0-1,-1-1 1,1 0 0,-1-1 0,11-11 0,-11 1 1431,-11 19-1611,0 0 1,0-1 0,0 1-1,1 0 1,-1-1 0,0 1-1,0 0 1,0-1 0,0 1-1,0 0 1,0-1 0,0 1-1,0-1 1,0 1 0,0 0-1,0-1 1,0 1 0,0 0-1,0-1 1,0 1 0,0 0-1,0-1 1,0 1 0,0 0-1,0-1 1,-1 1 0,1 0-1,0-1 1,0 1 0,0 0-1,-1-1 1,1 1 0,0 0-1,0 0 1,-1-1 0,1 1-1,0 0 1,-1 0 0,1 0-1,0-1 1,-1 1 0,1 0-1,0 0 1,-1 0 0,1 0-1,0 0 1,-1 0-1,1 0 1,0 0 0,-1 0-1,0 0 1,0 0 28,-1 0-1,1 1 1,0 0 0,-1-1-1,1 1 1,0 0 0,0 0-1,-1 0 1,1-1 0,0 1-1,0 0 1,0 1 0,0-1-1,0 0 1,0 0 0,0 0-1,1 1 1,-1-1 0,0 0-1,1 1 1,-1-1 0,1 0-1,-1 3 1,-10 36 374,9-30-396,1 1 0,1-1 0,-1 1 1,1-1-1,1 0 0,3 20 0,-3-26-49,0-1 0,0 1 0,1-1-1,-1 0 1,1 1 0,-1-1 0,1 0 0,0 0 0,0 0 0,3 3 0,-3-4-7,0-1 0,-1 1 0,1-1 0,0 0 0,0 0 0,0 0 0,0 0 0,0 0 0,0 0 0,0 0 0,0-1 0,0 1 0,0-1 0,0 0 0,0 1 0,1-1 0,-1 0 1,3-1-1,3 0 4,0-1 1,0 0 0,0 0-1,-1-1 1,1 0 0,-1 0-1,0-1 1,0 0 0,0-1-1,0 1 1,-1-1 0,9-8-1,8-9 32,36-45 0,-42 47-95,-1 0 1,-1-1 0,-1-1-1,-1-1 1,-1 0-1,16-43 1,-27 52-82,-7 17-29,-10 22 53,10-12 133,2 1 1,-1 0 0,2 0 0,-4 23-1,6-28 2,0 0 1,0 1-1,1-1 0,1 0 0,0 0 0,0 0 0,0 0 0,4 12 1,-4-19-15,0 0 0,-1 0 0,1 0 0,0 1 0,1-1 1,-1 0-1,0 0 0,0 0 0,1-1 0,-1 1 0,1 0 1,0 0-1,-1-1 0,1 1 0,0-1 0,0 0 1,0 1-1,0-1 0,0 0 0,4 1 0,-3-1 1,1-1 0,-1 1 0,0-1 0,0 0 0,0 0 0,1-1 0,-1 1 0,0 0 0,0-1 0,0 0 0,0 0 0,0 0 0,5-2 0,2-2 16,0-1 1,0 0 0,-1-1 0,0 0-1,0 0 1,0-1 0,10-12-1,-2-3-28,0 0-1,-2-1 0,-1-1 0,-1 0 0,-1-1 0,-1-1 0,-2 0 1,11-44-1,-20 69-10,2-4-18,-1 1 1,0-1-1,0 0 1,0 1 0,-1-1-1,0 1 1,0-1-1,0 0 1,-2-5 0,2 11 19,0-1 0,0 1-1,0 0 1,0-1 0,0 1 0,0 0 0,0-1 0,0 1 0,0 0 0,-1-1 0,1 1 0,0 0 0,0-1 0,0 1-1,-1 0 1,1 0 0,0-1 0,0 1 0,-1 0 0,1 0 0,0 0 0,0-1 0,-1 1 0,1 0 0,0 0 0,-1 0 0,1 0-1,0-1 1,-1 1 0,1 0 0,0 0 0,-1 0 0,1 0 0,0 0 0,-1 0 0,-11 9-92,-7 22-23,9-4 139,1 0-1,0 0 1,2 1-1,2 0 1,0 0-1,2 0 1,1 0-1,1 1 0,4 36 1,-2-59-7,0 1 0,0-1 1,1 0-1,0 1 0,0-1 0,1 0 0,0 0 0,6 9 1,-8-14-11,0 1 0,0-1 1,0 1-1,0-1 0,0 0 1,1 0-1,-1 0 0,0 0 1,1 1-1,-1-2 1,1 1-1,-1 0 0,1 0 1,-1 0-1,1-1 0,0 1 1,-1-1-1,1 1 0,0-1 1,-1 0-1,1 0 0,0 0 1,0 0-1,-1 0 0,1 0 1,0 0-1,0 0 0,-1-1 1,1 1-1,0-1 1,-1 1-1,1-1 0,0 0 1,-1 1-1,1-1 0,2-2 1,1-1 3,1-1 1,-1 0-1,1 0 0,-1-1 1,-1 1-1,1-1 1,-1 0-1,0 0 1,0-1-1,-1 1 1,0-1-1,3-8 0,3-11 37,10-48 0,-22 120 218,3-39-233,1 0-1,1 0 0,-1 0 0,1-1 1,0 1-1,0 0 0,1-1 0,0 0 1,0 0-1,1 1 0,0-2 0,4 7 0,-5-9-14,0 0-1,0-1 1,0 1-1,0-1 1,0 0-1,1 0 1,-1 0-1,1 0 1,-1-1-1,1 1 1,-1-1-1,1 0 1,0 0-1,0 0 1,0-1-1,0 1 1,-1-1-1,1 0 1,0 0-1,0 0 1,0-1-1,7-1 1,-2 0-6,1-1-1,-2 0 1,1 0 0,0-1-1,-1 0 1,1-1-1,12-9 1,2-4-35,24-24 0,-18 15-55,-26 28 23,-3 4 48,-2 8 27,-3 11 65,-5 45 1,9-61-71,1 0-1,0 0 1,1 0 0,0 0 0,0 0-1,0 0 1,1 0 0,0-1 0,5 13-1,-6-19-37,-1 0 1,1 1-1,-1-1 0,1 0 0,0 0 0,-1 0 0,1 0 0,0 0 1,0 0-1,0 0 0,0 0 0,0 0 0,0 0 0,0 0 1,0 0-1,0-1 0,1 1 0,-1 0 0,0-1 0,2 1 0,-2-1 7,0 0-1,0 0 0,0 0 1,0 0-1,0-1 0,0 1 1,0 0-1,0-1 0,0 1 1,-1 0-1,1-1 0,0 1 1,0-1-1,0 0 0,0 1 1,-1-1-1,1 0 0,0 1 1,1-3-1,2-2 23,0-1-1,0-1 1,0 1 0,-1-1 0,4-9-1,7-20-195,-2-6-72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17124,'0'20'1296,"5"-1"-1160,0-1-352,8 2 1688,3-1-1088,8-3-136,4-2-88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16492,'-7'8'915,"0"0"0,0 0 0,1 1 0,-10 18 0,13-22-643,1 1 0,-1-1 0,1 0 0,1 1 0,-1-1 0,1 1 0,0-1 0,0 1 0,0-1 0,1 12-1,0-16-245,0 0-1,1 0 1,-1 1-1,0-1 1,1 0-1,-1 0 0,1 0 1,0 1-1,-1-1 1,1 0-1,0 0 1,0 0-1,-1 0 0,1 0 1,0 0-1,0-1 1,0 1-1,0 0 1,0 0-1,1-1 0,-1 1 1,0 0-1,0-1 1,0 1-1,0-1 0,1 0 1,-1 1-1,0-1 1,0 0-1,1 0 1,-1 0-1,0 0 0,1 0 1,-1 0-1,2 0 1,5-1-49,1 0-1,-1 0 1,0-1 0,9-3 0,-15 5 12,14-5-95,3-2-85,-1 2-1,2 0 1,-1 2 0,0 0-1,22-1 1,-37 4 218,1 0 1,-1 1-1,0-1 0,1 1 1,-1 0-1,0 0 1,1 0-1,-1 1 0,0-1 1,0 1-1,0 0 1,0 0-1,-1 0 1,1 1-1,0-1 0,-1 1 1,0 0-1,0 0 1,1 0-1,-2 1 1,1-1-1,0 1 0,-1-1 1,0 1-1,1 0 1,-2 0-1,1 0 0,2 7 1,1 12 499,-4-17-321,0 0 1,1 0-1,-1 0 0,1-1 0,4 9 1,-6-13-181,1 0 0,0 0 0,-1 0 1,1 0-1,0 0 0,0 0 1,0 0-1,-1-1 0,1 1 1,0 0-1,0-1 0,0 1 1,0 0-1,0-1 0,0 1 0,1-1 1,-1 0-1,0 1 0,0-1 1,0 0-1,0 0 0,0 1 1,1-1-1,-1 0 0,0 0 1,0 0-1,0 0 0,0-1 1,1 1-1,-1 0 0,0 0 0,0-1 1,1 0-1,9-3-213,-1-1 1,0 0-1,0 0 0,9-8 0,-10 7-466,1 0-1,0 0 0,0 1 1,15-5-1,-15 6-130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301 232 15731,'-2'-2'235,"0"0"0,0 0 0,-1 0 0,1 1 0,-1-1-1,0 1 1,0-1 0,1 1 0,-1 0 0,0 0 0,0 0-1,0 1 1,0-1 0,0 1 0,0-1 0,0 1 0,0 0-1,0 0 1,0 0 0,0 1 0,0-1 0,0 1 0,0-1-1,-3 2 1,-7 2 156,0 1 0,0 0 0,0 1 0,-11 7 0,5-2-132,1 1-1,-32 27 1,43-33-221,0 0 0,1 0 0,0 1 0,1 0 0,-1 0 0,1 0 0,1 1 0,-1 0 0,-5 15 0,9-22-33,1 0-1,-1 0 0,1-1 1,0 1-1,-1 0 0,1 0 1,0 0-1,0 0 1,-1 0-1,1 0 0,0 0 1,0 0-1,0 0 0,0 0 1,1 0-1,-1-1 1,0 1-1,0 0 0,0 0 1,1 0-1,-1 0 0,0 0 1,1 0-1,-1-1 0,1 1 1,-1 0-1,1 0 1,-1 0-1,1-1 0,0 1 1,-1 0-1,1-1 0,0 1 1,0-1-1,-1 1 0,1-1 1,0 1-1,0-1 1,0 1-1,0-1 0,0 0 1,-1 0-1,1 1 0,0-1 1,0 0-1,0 0 1,0 0-1,0 0 0,0 0 1,1 0-1,4 0 16,0-1 0,0 0 0,0 0 0,0 0 0,0-1 0,10-4 0,6-5 32,0-1 0,-1 0 0,-1-2-1,0-1 1,-1 0 0,-1-1 0,0-2 0,-1 1 0,19-28 0,-10 10 156,-1-1 1,-2-2 0,-2 0 0,22-56 0,-54 150-2,-16 122-174,24-153-30,2 0 1,1 0-1,2 0 1,0 0 0,7 29-1,-8-49-3,0-1 0,0 1 0,1-1 0,0 1 0,0-1 0,0 0 0,0 0 0,1 0 0,-1 0 0,1-1 0,0 1 0,6 5 0,-7-8 0,-1 1-1,1-1 1,1 0 0,-1 0 0,0 0-1,0 0 1,0 0 0,1-1-1,-1 1 1,0 0 0,1-1 0,-1 0-1,0 1 1,1-1 0,-1 0-1,0-1 1,1 1 0,-1 0-1,0 0 1,1-1 0,-1 0 0,0 1-1,1-1 1,-1 0 0,4-2-1,4-4 2,0 1-1,0-1 0,0-1 0,-1 0 0,-1 0 0,1 0 1,-1-1-1,-1-1 0,1 1 0,8-17 0,-4 4 11,-1 0 0,0 0 0,-2-1 0,8-28-1,-15 44-6,-1 0 0,1-1-1,-1 1 1,0-13 0,-1 20-4,0-1 0,0 0 1,0 0-1,1 0 0,-2 0 1,1 0-1,0 0 0,0 1 0,0-1 1,0 0-1,0 0 0,-1 0 1,1 0-1,0 1 0,-1-1 1,1 0-1,-1 0 0,1 1 0,-1-1 1,1 0-1,-1 0 0,0 1 1,1-1-1,-1 1 0,0-1 1,1 1-1,-1-1 0,0 1 0,1-1 1,-1 1-1,0 0 0,0-1 1,0 1-1,0 0 0,1 0 1,-1-1-1,0 1 0,0 0 0,0 0 1,0 0-1,0 0 0,0 0 1,1 0-1,-1 0 0,0 1 1,0-1-1,0 0 0,0 0 0,0 1 1,-4 1 2,0 0 0,0 1-1,1-1 1,-1 1 0,1 0 0,0 0 0,0 1 0,0-1 0,0 1 0,1 0 0,-1 0-1,1 0 1,-4 8 0,0-1 16,1 1 0,0-1 0,1 1 0,-6 19-1,10-28-13,0 1 0,0 0-1,0 0 1,0 0 0,1-1-1,0 1 1,0 0 0,0 0-1,0 0 1,1 0 0,-1 0-1,1 0 1,0-1 0,2 5-1,-2-5-3,1 0-1,0 0 0,0-1 0,0 1 1,0 0-1,0-1 0,0 0 1,1 1-1,-1-1 0,1 0 0,-1 0 1,1-1-1,0 1 0,0 0 0,0-1 1,0 0-1,4 2 0,11 2-50,2 0 0,-1-1 0,1 0 0,25 0-1,82-3-300,-68-2 185,141 3-195,-181-6 637,-19 4-259,1 0 0,-1 0 0,0-1 0,0 1 0,1 0 0,-1-1 0,0 1 0,0 0 0,1 0 0,-1-1 0,0 1 0,0 0-1,0-1 1,0 1 0,0-1 0,1 1 0,-1 0 0,0-1 0,0 1 0,0 0 0,0-1 0,0 1 0,0-1 0,0 1 0,0 0 0,0-1 0,-2-2 95,1 0 0,-1 0 1,1 0-1,-1 0 0,0 0 0,0 0 1,-3-3-1,-4-4 44,-155-222 813,164 232-999,0-1 0,0 1-1,-1 0 1,1 0-1,0 0 1,0-1-1,-1 1 1,1 0-1,0-1 1,0 1-1,0 0 1,-1 0-1,1-1 1,0 1-1,0 0 1,0-1-1,0 1 1,0 0-1,0-1 1,0 1-1,0 0 1,0-1-1,0 1 1,0-1-1,0 1 1,0 0-1,0-1 1,0 1 0,0 0-1,0-1 1,0 1-1,1 0 1,-1 0-1,0-1 1,0 1-1,0 0 1,0-1-1,1 1 1,-1 0-1,0 0 1,0-1-1,1 1 1,19-1-710,34 14 76,-47-11 533,35 9-430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15 244 16155,'-2'-4'136,"0"0"-1,0 0 0,0 0 0,1 0 1,0 0-1,-1-1 0,1 1 0,1 0 1,-1-1-1,1 1 0,-1-1 0,1 1 1,1-1-1,0-6 0,0 4 26,1 1 0,0-1 0,1 1-1,-1 0 1,1 0 0,0 0 0,1 0 0,7-10 0,-2 5 35,0 1 1,1 1 0,0-1-1,1 1 1,0 1-1,0 0 1,1 1 0,-1 0-1,14-5 1,-18 9-120,1 0 1,-1 1-1,0 0 0,1 0 1,0 1-1,-1 0 0,1 0 1,0 1-1,-1 0 0,1 0 1,9 2-1,-12-1-42,0 0 1,-1 0 0,1 1-1,-1 0 1,1 0-1,-1 0 1,0 0-1,0 0 1,0 1-1,0 0 1,0 0 0,-1 0-1,1 0 1,-1 0-1,0 1 1,0 0-1,0 0 1,0-1-1,3 8 1,-3-1-7,1-1-1,-1 1 1,-1 0-1,0 0 1,0 0-1,-1 0 1,0 0-1,-1 0 1,0 0-1,-1 0 1,0 0-1,0 0 1,-1 0-1,0 0 1,-7 17-1,-4 9 12,-2-1-1,-34 59 1,0-12 20,-23 42 3,58-97-52,2 0-1,-16 48 0,26-69-10,1 0 0,-1 0 0,1 0-1,0 0 1,0 0 0,1 1-1,0-1 1,0 0 0,2 8-1,-2-11 1,1-1 0,0 0 0,0 0-1,0 0 1,0 0 0,0 0-1,0 0 1,0 0 0,1-1-1,-1 1 1,1 0 0,0-1-1,-1 1 1,1-1 0,0 0-1,0 1 1,0-1 0,0 0 0,0 0-1,0 0 1,0 0 0,0-1-1,0 1 1,0 0 0,0-1-1,1 0 1,-1 1 0,3-1-1,11 1 17,-1 0 1,1-1-1,0-1 0,23-4 0,65-18 125,-75 16-109,-10 3-15,210-55-480,-223 57 334,0 0-1,0 0 1,0-1-1,-1 0 0,1 0 1,8-6-1,-13 8 111,1 0-1,-1 0 1,0 0-1,0 0 1,0 0-1,0-1 1,0 1 0,0 0-1,-1 0 1,1-1-1,0 1 1,-1-1-1,1 1 1,-1-1-1,1 1 1,-1-1-1,0 1 1,1-1-1,-1 1 1,0-1-1,0 1 1,0-1-1,0 1 1,0-1 0,-1 1-1,1-1 1,0 1-1,-1-1 1,1 1-1,-1-1 1,0 1-1,0-2 1,-20-22-493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4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624 114 5849,'-6'-13'1200,"0"1"422,0 0 1,-1 0-1,-14-18 1,19 27-1383,-1 0 0,0 0 0,1 0 0,-1 1 0,0 0 1,0-1-1,-1 1 0,1 0 0,0 1 0,-1-1 0,1 0 0,-1 1 0,0 0 1,1 0-1,-1 0 0,0 0 0,-7 0 0,-13 1 67,0 1 0,0 0 0,0 2 1,1 1-1,-1 1 0,1 1 0,0 0 0,0 2 0,-35 17 0,42-16-262,1-1 0,0 2 0,1 0-1,0 0 1,0 2 0,1-1 0,1 2 0,0 0-1,1 0 1,0 1 0,1 0 0,0 1-1,-13 29 1,12-14-18,1 0 0,1 1-1,2 0 1,1 0 0,2 1-1,0-1 1,3 63-1,5-30 22,3 0-1,29 121 0,-29-159-35,1 0 0,1 0 0,1-1 0,1 0 0,1-1 0,20 28 0,-20-35 3,1 0-1,1-1 1,0-1-1,1 0 1,1-1-1,0-1 1,1 0-1,29 16 1,-11-11 22,0-2 1,75 24 0,80 8 62,-165-42-85,12 2-7,0 0 0,1-3 1,0-1-1,61-1 0,-85-4-10,0 0 0,1-1 0,-1-1 0,0 0 0,-1-1 0,1 0-1,-1-1 1,1-1 0,-1 0 0,-1-1 0,0 0 0,0-1 0,0 0 0,-1-1 0,16-15 0,-12 6 3,0 0 1,-1-1-1,-2 0 1,1-1-1,-2 0 1,-1-1 0,-1-1-1,9-27 1,-9 19 1,-2 1 0,-1-2 0,-1 1 0,-1 0 0,-1-58 0,-6 44 0,-1 1 0,-3-1 1,-18-65-1,17 80-4,-3-1 0,0 2 0,-2-1 0,0 2 1,-34-49-1,32 57-3,-2 0 0,0 0 1,-1 2-1,-1 0 1,0 2-1,-1 0 0,-1 1 1,0 0-1,-1 2 0,-45-18 1,-11 3-803,-159-33 1,152 41-322,61 13 810,-1 2 1,-42-3-1,14 7-340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16195,'0'0'1705,"6"0"-1145,13 0-176,5-3 712,18-3-472,9-1-328,8-2-752,4 1 568,6 3-152,-2 2-144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128 478 15059,'-8'4'396,"0"0"0,0 1 0,0-1 0,1 2 0,-1-1 0,1 1 0,1 0 0,-1 0 0,1 1 0,0 0 0,0 0 0,-6 12 0,8-13-244,0 1 0,0 0 0,1 1 0,0-1 0,0 0-1,1 1 1,0 0 0,0-1 0,0 1 0,1 0 0,1 0 0,-1 0 0,1 0 0,2 11 0,-2-17-144,0-1 0,0 1 0,0-1 1,1 1-1,-1-1 0,1 1 0,-1-1 0,1 0 0,-1 1 0,1-1 0,0 1 1,0-1-1,-1 0 0,1 0 0,0 0 0,0 1 0,0-1 0,1 0 0,-1 0 0,0 0 1,0 0-1,0-1 0,1 1 0,-1 0 0,0-1 0,1 1 0,-1 0 0,1-1 1,-1 0-1,1 1 0,-1-1 0,1 0 0,-1 0 0,1 1 0,-1-1 0,1-1 0,-1 1 1,1 0-1,-1 0 0,1 0 0,-1-1 0,1 1 0,-1-1 0,1 1 0,0-2 1,7-2 4,0-1 0,-1-1 1,0 1-1,0-1 0,-1-1 0,0 0 1,9-9-1,43-58 113,-57 70-117,18-23 117,-2 0 1,-1-2-1,-2 0 1,14-35-1,-25 55-32,-4 16-7,-2 2-72,-1 14-1,2 1 0,0-1 0,1 1-1,4 25 1,-3-39-60,0-1 0,1 0 1,0 0-1,1 1 0,0-1 0,0-1 0,1 1 0,0 0 0,1-1 0,0 0 0,0 0 0,0 0 1,9 7-1,-12-12-25,0-2 1,0 1-1,0 0 1,0 0-1,1-1 0,-1 1 1,0-1-1,1 1 1,-1-1-1,1 0 1,0 0-1,-1 0 1,1-1-1,0 1 1,0-1-1,-1 1 1,1-1-1,0 0 1,0 0-1,0 0 1,0 0-1,-1-1 1,1 1-1,0-1 1,0 0-1,-1 0 0,1 0 1,-1 0-1,1 0 1,0 0-1,-1-1 1,0 1-1,3-3 1,3-2-209,-1 0 1,0-1-1,-1 0 1,0 0-1,0-1 0,0 0 1,-1 0-1,0 0 1,4-10-1,-2 1-79,-1 1 0,0-1-1,-1 0 1,3-23 0,0-35-572</inkml:trace>
  <inkml:trace contextRef="#ctx0" brushRef="#br0" timeOffset="1">472 14 14443,'-12'-13'1013,"12"13"-993,-1 0 0,1 0 0,0 0 0,-1 0-1,1 0 1,0 0 0,0 0 0,-1 0-1,1 0 1,0 0 0,-1 0 0,1 0 0,0 0-1,0 0 1,-1 0 0,1 0 0,0 1-1,0-1 1,-1 0 0,1 0 0,0 0 0,0 0-1,-1 0 1,1 1 0,0-1 0,0 0 0,0 0-1,0 1 1,-1-1 0,1 0 0,0 0-1,0 0 1,0 1 0,-2 4 79,1-1 0,-1 1 1,1-1-1,1 1 0,-1 0 0,0 6 1,0 41 697,1 0 0,3 0 0,2-1 1,2 1-1,16 56 0,-18-90-557,0-1-1,0 0 1,2-1 0,12 25-1,-16-37-177,-1-1-1,1 1 1,0 0-1,-1-1 1,1 0-1,1 0 1,-1 0-1,1 0 1,-1 0-1,7 3 1,-8-5-37,1 0 0,-1 0 0,1 0 0,0 0 1,0-1-1,0 1 0,-1-1 0,1 0 0,0 0 0,0 0 0,0 0 1,0 0-1,-1 0 0,1-1 0,0 0 0,0 1 0,-1-1 1,4-2-1,2 0-11,-1-1 0,0 0 0,-1 0 0,1-1 0,0 0 0,-1 0 0,0 0 0,-1-1 0,1 0 0,-1 0 0,5-7 0,6-13 15,23-45 0,-1 1-11,-38 69-20,1 0 1,-1 0 0,1 0-1,-1 0 1,1 1-1,0-1 1,-1 0 0,1 0-1,0 1 1,0-1 0,-1 0-1,1 1 1,0-1-1,0 0 1,2 0 0,-3 1 0,1 0 1,-1 0-1,0 1 1,1-1-1,-1 0 1,0 0 0,0 0-1,1 1 1,-1-1-1,0 0 1,0 0-1,1 1 1,-1-1-1,0 0 1,0 0 0,1 1-1,-1-1 1,0 0-1,0 1 1,0-1-1,0 0 1,0 1 0,1-1-1,-1 0 1,0 1-1,0-1 1,0 0-1,0 1 1,0 0 0,0 40 5,0-32 5,-4 52 110,1-37-213,2 0 0,2 34 0,4-116-2643,-4 19 2083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15979,'6'18'464,"0"0"-1,-2 0 0,0 0 0,0 1 0,0 33 0,1-2 301,33 191 1863,-30-206-2278,2 0 0,1 0 0,1-1-1,29 54 1,-37-81-307,0 0-1,1-1 1,0 1-1,0-1 1,0 0-1,1-1 1,-1 1 0,1-1-1,1 0 1,13 7-1,-17-10-36,0 0 1,0-1-1,0 0 0,0 0 0,1 0 0,-1 0 0,0-1 0,1 1 1,-1-1-1,1 0 0,-1 0 0,1 0 0,-1 0 0,0 0 1,1-1-1,-1 0 0,0 1 0,1-1 0,-1-1 0,0 1 0,0 0 1,0-1-1,0 0 0,0 1 0,0-1 0,0 0 0,3-4 1,1-1-11,0-1 1,-1 0-1,0 0 1,-1 0-1,0-1 1,0 1 0,-1-1-1,0 0 1,0-1-1,-1 1 1,3-17-1,-2 9-20,-1-1 0,-1 0 0,-1 0 0,0-1 0,-4-25 0,-7 12-74,1 23 45,9 9 52,-1 0 1,1 0-1,0 1 1,-1-1 0,1 0-1,-1 0 1,1 1-1,0-1 1,-1 0 0,1 1-1,-1-1 1,1 0-1,0 1 1,0-1 0,-1 0-1,1 1 1,0-1-1,0 1 1,-1-1 0,1 0-1,0 1 1,0-1 0,0 1-1,0-1 1,0 1-1,0-1 1,-1 1 0,1 0-1,-1 6 15,0-1 1,0 1-1,1 0 0,-1 0 1,2 0-1,-1-1 1,1 1-1,0 0 0,0 0 1,1-1-1,-1 1 0,2-1 1,-1 1-1,1-1 0,4 9 1,-5-12 5,0 1 1,1-1 0,-1 1 0,1-1 0,-1 0 0,1 0 0,0 0 0,0 0 0,0-1 0,0 1 0,1-1-1,-1 0 1,1 0 0,0 0 0,-1 0 0,1-1 0,0 0 0,0 1 0,0-1 0,0-1 0,0 1 0,0 0-1,0-1 1,0 0 0,0 0 0,0 0 0,6-1 0,3-3 18,1 1 0,-1-1 0,0-1 0,-1-1-1,1 0 1,18-12 0,67-55-80,-72 52-126,1 0 0,43-23 1,-69 42 149,1 1 1,0 0-1,0 0 0,0 0 1,0 0-1,0 1 0,0-1 1,0 0-1,0 1 1,0-1-1,1 1 0,-1 0 1,0 0-1,0 0 0,0 0 1,0 0-1,1 0 1,-1 1-1,0-1 0,0 1 1,0-1-1,0 1 0,0 0 1,0 0-1,0 0 0,0 0 1,2 2-1,0 1-6,1 1-1,-1 1 1,0-1-1,0 0 1,-1 1-1,0 0 1,4 8 0,0 0 57,35 57-73,79 103-1,16 24-1728,-131-187 1723,1 0 0,-2 1 0,1-1 0,-2 1 0,0 0 0,0 1 0,3 21 0,-6-30 145,-1 0 0,0 1-1,0-1 1,0 0 0,-1 0 0,1 1-1,-1-1 1,0 0 0,0 0 0,-1 0-1,1 0 1,-1 0 0,0 0-1,0 0 1,0-1 0,0 1 0,-1-1-1,0 1 1,1-1 0,-1 0-1,0 0 1,-1 0 0,1 0 0,0-1-1,-1 1 1,-5 2 0,7-4-1,-1 1 0,0-1-1,1 0 1,-1 0 0,0 0 0,0 0 0,0 0 0,0-1-1,0 1 1,0-1 0,0 0 0,0 0 0,0 0 0,0 0-1,0 0 1,0-1 0,0 1 0,-4-2 0,3 0-3,-1-1 1,0 1-1,1 0 0,0-1 1,0 0-1,0 0 1,0-1-1,0 1 0,1-1 1,-4-4-1,-4-6 17,2 0 0,0 0 0,1-1 0,0 0 1,-8-25-1,5 9-227,2 1 0,1-1 1,1-1-1,-5-63 1,12 78-271,0 0 1,1 1 0,0-1 0,2 0-1,0 1 1,0-1 0,2 1 0,0 0 0,1 1-1,0-1 1,13-20 0,3 3-308,4-1-140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15363,'-14'21'1242,"-61"100"4146,66-105-5032,2 0 1,0 1-1,1 0 1,1 0-1,-6 33 1,10-47-347,1-1-1,-1 0 1,1 0 0,0 0 0,0 0 0,0 0-1,0 1 1,1-1 0,-1 0 0,0 0 0,1 0-1,0 0 1,-1 0 0,1 0 0,2 4 0,-2-5-30,0 0 1,0 0 0,1 0 0,-1-1 0,0 1 0,0 0 0,1 0-1,-1-1 1,1 1 0,-1-1 0,1 1 0,-1-1 0,0 0 0,1 0-1,-1 0 1,1 0 0,-1 0 0,1 0 0,0 0 0,-1 0 0,0 0-1,1 0 1,1-1 0,23-5-539,-1-1-1,24-11 1,-20 7-74,33-7 0,-53 16 568,1 0 0,-1 1 1,1 0-1,-1 1 0,0 0 1,1 0-1,17 4 0,-26-4 90,1 0-1,-1 0 1,0 1-1,1-1 1,-1 0-1,0 1 0,1-1 1,-1 1-1,0 0 1,1-1-1,-1 1 1,0 0-1,0 0 0,0 0 1,0 0-1,0 0 1,0 0-1,0 0 1,0 0-1,0 0 0,-1 0 1,2 3-1,-1-2 26,-1-1 0,0 1 0,0 0 0,0 0 1,0 0-1,0 0 0,0-1 0,0 1 0,-1 0 0,1 0 0,-1 0 0,1-1 0,-1 1 0,0 0 0,0 1 0,-4 6 180,0-1 0,-1 1 0,0-1 1,0 0-1,-10 8 0,-1-1-141,0 0 1,-1-1-1,-1 0 1,0-2-1,-1 0 0,-1-1 1,1-2-1,-31 11 0,12-8-171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17956,'1'-12'1006,"1"-2"819,-2 25-106,-3 60 79,-2 131-13,6-153-1528,3 1-1,10 51 1,-12-91-193,0 1 0,1-1 1,0 0-1,8 17 0,-10-25-57,0 0 0,0-1 1,-1 1-1,1 0 0,0-1 0,0 1 0,1-1 0,-1 1 1,0-1-1,0 0 0,1 0 0,-1 1 0,1-1 1,-1 0-1,1 0 0,0 0 0,-1 0 0,1-1 0,0 1 1,-1 0-1,1-1 0,0 1 0,0-1 0,0 0 0,0 0 1,-1 1-1,1-1 0,0 0 0,0 0 0,0-1 0,0 1 1,0 0-1,-1-1 0,4 0 0,6-4-7,0-1 0,1-1 0,-2 0 0,1 0 0,12-12 0,-10 8-29,0 1 0,23-13 0,-31 20 15,0 1 0,0 0 0,0 0 0,0 0-1,0 1 1,0 0 0,1 0 0,-1 0 0,0 0 0,1 1 0,-1 0 0,6 1-1,-8-1 10,0 0-1,-1 1 1,1-1-1,-1 1 1,1 0-1,-1 0 1,1-1-1,-1 2 0,0-1 1,1 0-1,-1 0 1,0 1-1,0-1 1,0 1-1,0 0 1,0 0-1,0-1 1,0 1-1,-1 1 0,1-1 1,-1 0-1,0 0 1,1 0-1,-1 1 1,0-1-1,0 1 1,0-1-1,-1 1 0,1-1 1,-1 1-1,1-1 1,-1 1-1,0-1 1,0 1-1,0 3 1,0 0 24,-1 1 1,0-1 0,0 0 0,0 0 0,-1 0-1,0 0 1,0 0 0,-1 0 0,0 0 0,0 0-1,0-1 1,0 0 0,-7 8 0,3-5 41,-1-1 0,-1 0 0,1 0 0,-1-1 0,-1 0 0,1 0 0,-1-1 0,-16 6 0,21-9-126,0 0-1,0-1 1,0 1-1,0-1 1,0 0-1,0-1 0,0 1 1,0-1-1,0 0 1,0 0-1,0-1 1,0 1-1,0-1 1,0 0-1,0 0 1,0-1-1,0 0 1,0 0-1,1 0 0,-8-4 1,10 4-93,0 0-1,0 0 1,0 0-1,0 0 1,0 0-1,1 0 1,-1-1 0,1 1-1,-1 0 1,1-1-1,0 1 1,0-1 0,0 0-1,0 1 1,0-1-1,1 0 1,-1 0-1,1 0 1,0 1 0,0-1-1,0 0 1,0 0-1,0 0 1,1 1 0,-1-1-1,1 0 1,1-4-1,10-10-876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18236,'16'-4'577,"0"-1"1,-1 0-1,1-1 0,-1-1 1,0 0-1,-1-1 0,0-1 1,0 0-1,20-19 0,-24 19-438,0 0-1,-1-1 1,0 0 0,-1 0-1,0-1 1,0 0-1,-2-1 1,1 1 0,-1-1-1,-1-1 1,0 1-1,4-17 1,-9 25-123,1 1 0,0 0 0,-1 0 0,0-1 0,0 1 0,0 0 0,0-1 0,0 1 0,-1 0 0,1 0 0,-1-1 0,0 1 0,0 0 0,0 0 0,0 0 0,-1 0 0,-1-3 0,1 4-6,1 1 0,-1-1 0,1 1 0,-1-1 0,0 1 0,0 0 0,0 0 0,1 0 0,-1 0 0,0 0 0,0 0-1,0 0 1,-1 1 0,1-1 0,0 1 0,0 0 0,0-1 0,0 1 0,0 0 0,-1 0 0,1 0 0,0 1 0,0-1 0,0 0 0,0 1 0,0 0 0,-4 1 0,-1 0-2,0 2 0,0-1 0,0 1 0,0 0 0,1 1 0,0-1 0,-1 1 0,2 0 0,-1 1 0,1-1 0,-1 1 0,2 1 0,-1-1 1,1 0-1,-5 10 0,1-1 4,1 0-1,0 1 1,2 0 0,-1 0 0,2 0 0,-3 19 0,6-25-14,0-1 0,0 0 0,1 0 1,0 0-1,1 0 0,0 0 0,0 1 1,1-1-1,0 0 0,7 16 0,-8-21 0,2 0 0,-1 0 0,0 0-1,1-1 1,-1 1 0,1-1 0,0 1 0,0-1-1,1 0 1,-1 0 0,1-1 0,-1 1 0,1-1-1,0 1 1,0-1 0,0 0 0,0-1 0,0 1-1,0-1 1,1 0 0,-1 0 0,0 0-1,1 0 1,4-1 0,-2 1-27,0-1 0,0-1-1,0 1 1,-1-1 0,1-1 0,0 1 0,0-1-1,-1 0 1,1-1 0,-1 1 0,0-1 0,0-1-1,0 1 1,0-1 0,0 0 0,-1 0 0,0-1-1,0 1 1,0-1 0,0 0 0,-1-1-1,0 1 1,6-10 0,5-11-125,-2 0 0,-1-1 0,-1-1 0,9-33 0,-10 30 59,-7 22 85,0 1 1,1-1-1,-1 1 0,2 0 0,6-9 0,-11 16 12,1 0-1,0 0 1,0 0 0,0 0 0,0 0-1,0 0 1,0 0 0,0 0 0,0 1-1,0-1 1,0 0 0,0 1 0,1-1-1,-1 1 1,0-1 0,0 1 0,1 0-1,1-1 1,-2 1 1,0 1-1,1-1 1,-1 0 0,0 1-1,1 0 1,-1-1 0,0 1-1,1-1 1,-1 1 0,0 0-1,0 0 1,0 0 0,0 0-1,0 0 1,0 0-1,0 0 1,0 0 0,0 0-1,0 0 1,-1 1 0,2 1-1,2 6 31,1 0-1,-1 0 0,-1 1 0,0 0 0,0 0 0,-1 0 1,0 0-1,-1 0 0,1 20 0,-3 9 234,-6 45-1,6-75-219,-3 24 148,-3 34 336,14-79-257,2-10-238,0-12-19,-3-1-1,-1 0 0,-1 0 0,-2 0 1,-2-1-1,-4-45 0,1 65-59,1 19-31,6 25-21,-2-24 93,-1 0 0,1 0 0,-1 0 0,1 0 0,0 0 0,1 0 0,-1-1 0,1 1 0,0-1 0,-1 0 0,1 0 0,1 0-1,-1 0 1,0 0 0,1-1 0,0 1 0,-1-1 0,1 0 0,0 0 0,0-1 0,0 1 0,0-1 0,0 0 0,1 0 0,-1 0-1,0 0 1,0-1 0,1 0 0,-1 1 0,0-2 0,1 1 0,-1 0 0,0-1 0,8-2 0,-2 0 8,1-1 0,-1 0 0,1 0 0,-1-1 0,0 0 0,-1-1 0,0 0 1,1-1-1,-2 0 0,1 0 0,-1-1 0,11-13 0,-14 14 5,0-1 1,0 1-1,0-1 0,-1-1 1,3-10-1,-6 17-10,0 0 0,0 0 1,0 0-1,-1 0 0,1 0 1,-1 0-1,1 0 0,-1-1 1,0 1-1,0 0 0,0 0 1,0-1-1,0 1 0,-1 0 1,1 0-1,-1 0 0,1 0 1,-1-1-1,0 1 0,0 0 1,0 0-1,0 0 0,0 1 1,0-1-1,0 0 0,-4-3 1,4 4-4,0 0 1,0 1-1,-1-1 0,1 1 1,0-1-1,-1 1 1,1-1-1,0 1 1,-1 0-1,1-1 1,-1 1-1,1 0 0,0 0 1,-1 0-1,1 0 1,-1 1-1,1-1 1,0 0-1,-1 0 0,1 1 1,-1-1-1,1 1 1,0-1-1,0 1 1,-1 0-1,1 0 0,0-1 1,0 1-1,-2 2 1,-2 1-8,1 0 0,0 0 0,0 0 0,0 1 0,0-1 0,-3 7 0,1 0 0,1 0 0,0 0-1,1 1 1,0-1 0,0 1 0,2 0-1,-4 20 1,5-25 10,1 0-1,-1 0 1,1 1 0,1-1-1,-1 0 1,1 0-1,0 0 1,1 0 0,-1 0-1,2 0 1,-1 0-1,1-1 1,0 1-1,5 8 1,-7-13 1,1 0-1,-1 0 1,1-1 0,-1 1-1,1 0 1,0-1 0,0 1-1,0-1 1,0 0 0,0 1-1,0-1 1,0 0 0,0 0 0,0 0-1,1-1 1,-1 1 0,0 0-1,1-1 1,2 1 0,-1-1 1,-1-1 0,1 1 0,0-1 0,-1 1 0,1-1 0,0 0 0,-1-1 0,1 1 0,-1 0 0,0-1 1,5-2-1,2-3 1,0-1 1,-1 0 0,0 0 0,0-1 0,-1 0 0,11-13-1,-5-1-44,0-1-1,20-47 1,-19 36-171,-15 36 206,0-1-1,0 0 1,0 0-1,0 0 1,0 0-1,0 0 1,0 0-1,0 1 1,0-1-1,0 0 1,0 0-1,1 0 1,-1 0-1,0 0 1,0 0-1,0 0 1,0 0-1,0 1 1,0-1-1,0 0 1,0 0-1,1 0 1,-1 0-1,0 0 0,0 0 1,0 0-1,0 0 1,0 0-1,0 0 1,1 0-1,-1 0 1,0 0-1,0 0 1,0 0-1,0 0 1,0 0-1,0 0 1,1 0-1,-1 0 1,0 0-1,0 0 1,0 0-1,0 0 1,0 0-1,0 0 1,1 0-1,-1 0 1,0 0-1,0 0 1,0-1-1,0 1 1,0 0-1,0 0 1,0 0-1,2 13-69,-2 9 34,2 0 0,0 0 0,1 0 0,2-1 0,0 0 0,11 30 0,-14-47 48,-1-1 0,1 0 1,0 1-1,0-1 0,0 0 0,1 0 0,-1 0 0,1 0 0,0-1 0,0 1 1,0-1-1,3 3 0,-4-4-2,0 0 1,0 0-1,0-1 1,0 1 0,0-1-1,0 1 1,0-1-1,0 1 1,0-1-1,0 0 1,0 0-1,0 0 1,0 0-1,0-1 1,0 1 0,0 0-1,0-1 1,0 1-1,0-1 1,0 0-1,-1 0 1,1 0-1,0 0 1,2-1-1,5-5 15,0 0-1,0-1 0,-1 0 1,0 0-1,0-1 0,12-17 1,33-64 63,-52 89-80,15-30 6,-2 0 1,0-1 0,-2-1 0,-2 0 0,-1-1-1,-2 1 1,-1-2 0,-1 1 0,-1-39 0,-4 67-8,1 4-1,-1 0 1,0-1-1,0 1 0,0 0 1,0 0-1,0-1 0,0 1 1,-1 0-1,1 0 0,-1-1 1,0 1-1,1 0 0,-1 0 1,0 0-1,0 0 1,0 0-1,-1 0 0,-1-2 1,3 3-1,-1 1-1,1 0 1,0 0 0,-1 0 0,1-1 0,0 1 0,-1 0 0,1 0 0,-1 0 0,1 0 0,0 0 0,-1 0 0,1 0 0,-1 0 0,1 0 0,-1 0-1,1 0 1,0 0 0,-1 0 0,1 0 0,-1 0 0,1 0 0,0 0 0,-1 0 0,1 1 0,-1-1 0,1 0 0,0 0 0,-1 1 0,1-1 0,0 0-1,-1 0 1,1 1 0,0-1 0,0 0 0,-1 1 0,1-1 0,-1 1 0,-7 17-4,7-18 4,-3 13 0,0 1-1,1-1 1,1 1 0,0 0 0,0 24 0,7 72 18,0-73 17,1-1 0,3 0 0,0-1-1,2 1 1,2-2 0,1 0 0,2-1 0,1 0 0,29 41-1,-43-70-23,26 33 93,-28-35-92,1 0-1,0 0 1,0-1-1,0 1 1,0 0-1,0-1 0,0 0 1,1 1-1,-1-1 1,0 0-1,1 0 1,-1 0-1,1 0 1,3 0-1,-5-1-8,0 0 1,-1 0-1,1 0 1,-1 0-1,1-1 1,0 1-1,-1 0 0,1 0 1,-1-1-1,1 1 1,-1 0-1,1-1 1,-1 1-1,1-1 0,-1 1 1,1-1-1,-1 1 1,0-1-1,1 1 1,-1-1-1,0 1 0,1-1 1,-1 1-1,0-1 1,0 1-1,1-1 0,-1 0 1,0 1-1,0-1 1,0 1-1,0-1 1,0 0-1,0 1 0,0-1 1,0 0-1,0 1 1,0-1-1,0 1 1,0-1-1,0 0 0,-1 1 1,1-1-1,0 0 1,-9-29 53,9 30-57,-6-15-74,-1 0 0,-1 1 1,0 0-1,-1 0 0,0 1 0,-22-23 0,-76-63-1079,84 79 734,-2 0 0,0 2-1,-1 1 1,-1 1-1,-39-17 1,137 33 704,-47 1-207,5-1 1,61 0 78,-80-1-17,0 0-1,1 0 1,-1-1 0,0-1-1,0 0 1,12-5-1,-9-2-21,-11-3 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15035,'-18'-3'1681,"11"6"-1009,6 3-464,6 0 1824,6-6-1328,3-8-472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18404,'0'-3'425,"0"0"-1,0 0 1,0 0 0,0 0-1,0 0 1,0 1 0,-1-1-1,0 0 1,1 0-1,-3-3 1,3 5-336,0 0 0,-1 0 0,1 1 0,-1-1 0,0 0 0,1 1 0,-1-1 1,0 0-1,1 1 0,-1-1 0,0 1 0,0-1 0,1 1 0,-1-1 0,0 1 0,0 0 0,0-1 0,0 1 0,1 0 0,-1 0 0,0 0 0,0-1 0,0 1 0,0 0 0,0 0 0,0 0 0,0 1 0,0-1 1,0 0-1,1 0 0,-1 0 0,0 1 0,0-1 0,0 0 0,0 1 0,1-1 0,-3 1 0,-4 3-14,0 1 0,0-1 0,1 1 0,-1 0 0,1 1 0,0-1 0,1 1 0,-1 0 0,1 1 0,-8 12 0,-4 10-70,-17 37-1,33-63 2,-4 7-28,-11 26-44,15-34 44,1 0 0,-1 0-1,1 0 1,-1 0 0,1 0 0,0 0 0,-1 0 0,1 1 0,0-1 0,1 0 0,-1 0-1,0 0 1,0 0 0,2 3 0,-2-4 1,1 0-1,0-1 1,-1 1-1,1 0 1,0 0-1,0-1 1,0 1-1,0 0 1,0-1-1,0 1 1,0-1-1,0 1 1,0-1 0,0 0-1,0 1 1,0-1-1,0 0 1,0 0-1,0 1 1,0-1-1,0 0 1,0 0-1,0 0 1,0 0-1,0-1 1,1 1-1,-1 0 1,0 0-1,0-1 1,0 1 0,1-1-1,42-17-440,-30 12 297,8-3-44,0 1 0,1 1 0,28-5 0,-44 11 191,1 0 0,-1 0 0,0 1 0,0 0-1,0 0 1,1 0 0,-1 1 0,0 0 0,0 1 0,0-1-1,0 1 1,0 1 0,-1-1 0,1 1 0,6 4 0,-11-6 45,0 1 0,0-1 0,0 1 0,0-1 0,0 1 0,0 0 0,-1-1 0,1 1-1,0 0 1,-1 0 0,0 1 0,0-1 0,1 0 0,-1 0 0,0 0 0,-1 1 0,1-1 0,0 1 0,-1-1 0,1 0 0,-1 1 0,0-1 0,0 1 0,0-1 0,0 1 0,0-1 0,0 1 0,-1-1 0,1 1 0,-1-1 0,0 1 0,0-1 0,-1 3 0,-2 2 78,1-1-1,-1 1 0,-1-1 1,1 0-1,-1-1 1,0 1-1,0-1 0,-1 0 1,0 0-1,-7 4 0,5-3-36,-1-1-1,0-1 0,0 1 0,-1-2 1,1 1-1,-1-1 0,0-1 0,0 0 1,-12 1-1,18-2-157,0-1 0,0 1 0,0-1-1,0 0 1,1-1 0,-1 1 0,0-1 0,0 1 0,0-1 0,0 0 0,1-1 0,-1 1-1,1-1 1,-1 1 0,1-1 0,-1 0 0,1-1 0,0 1 0,0 0 0,0-1 0,0 0 0,0 1-1,1-1 1,-1 0 0,1-1 0,-3-5 0,-1-17-385,5 0-165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55 478 19388,'0'1'126,"0"1"1,0-1-1,0 0 0,0 0 0,-1 1 0,1-1 0,0 0 1,-1 0-1,1 1 0,-1-1 0,1 0 0,-1 0 1,0 0-1,0 0 0,1 0 0,-1 0 0,-1 1 0,-3 7 213,0 1-51,1 0 0,0 0 0,0 1 1,1 0-1,1 0 0,0 0 0,-1 22 0,2-27-255,1 1-1,0-1 0,1 1 1,-1-1-1,1 1 0,1-1 1,-1 1-1,1-1 1,0 0-1,0 0 0,1 0 1,0 0-1,0 0 1,1-1-1,3 6 0,-5-9-23,0 0 1,-1 0-1,1-1 0,0 1 0,0-1 0,0 1 0,0-1 1,1 0-1,-1 0 0,0 1 0,0-2 0,1 1 0,-1 0 0,1 0 1,-1-1-1,1 1 0,-1-1 0,1 0 0,2 0 0,0 0 2,0-1-1,-1 0 1,1 0 0,0-1-1,0 1 1,-1-1-1,1 0 1,-1 0-1,6-3 1,4-5 16,-1 1 0,0-2-1,-1 0 1,20-22 0,-17 15 23,-2-1 0,0 0 0,0-1 0,-2-1-1,-1 0 1,0 0 0,-2-1 0,0 0 0,-2 0 0,0-1 0,-2 0-1,0 0 1,-1 0 0,-2 0 0,0-1 0,-2 1 0,0 0 0,-2 0 0,0-1-1,-2 2 1,0-1 0,-16-40 0,17 54-45,0 0-1,-1 0 1,0 1-1,0-1 1,-1 1-1,0 1 1,0-1 0,-9-7-1,13 12-6,-1 1 0,0 0 0,0 0 0,0 0 0,0 0 0,-1 1-1,1-1 1,0 1 0,-1 0 0,1 0 0,0 0 0,-1 0 0,0 1 0,1-1 0,-1 1 0,1 0-1,-1 0 1,1 0 0,-1 0 0,0 1 0,1 0 0,-1-1 0,1 1 0,0 1 0,-6 1 0,-1 3-8,0 0 0,1 0 1,-1 1-1,1 0 0,1 1 1,-1 0-1,1 0 0,1 1 1,-1 0-1,1 0 1,1 0-1,0 1 0,-8 18 1,6-11 4,1 0 0,1 0 0,0 0 1,1 1-1,1 0 0,1 0 1,0 0-1,1 19 0,1-33-4,1 0-1,0 0 1,0 0-1,1-1 1,-1 1-1,1 0 1,0 0-1,0-1 1,0 1-1,0 0 1,1-1-1,-1 1 1,1-1-1,0 0 1,0 0-1,0 1 1,0-1-1,1 0 1,-1-1-1,1 1 0,0 0 1,0-1-1,0 0 1,0 1-1,0-1 1,1 0-1,-1-1 1,0 1-1,8 2 1,4 0-128,-1-1 0,1 0 0,0-1 0,26 1-1,65-7-703,-31 1 229,-57 2 413,0 2 0,0 0-1,-1 0 1,1 2 0,32 8 0,-46-9 172,0-1 0,0 1 0,0 0 0,0 0 1,0 0-1,0 0 0,0 0 0,-1 1 0,1 0 0,-1 0 0,0 0 0,0 0 0,0 0 0,0 1 0,-1 0 1,1-1-1,-1 1 0,0 0 0,0 0 0,0 0 0,-1 0 0,1 0 0,-1 1 0,0-1 0,0 0 0,0 1 0,-1-1 1,0 8-1,0-3 57,0-1 0,-1 1 1,0 0-1,0-1 0,-1 1 1,-1-1-1,-4 14 0,5-21-52,2-7-2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19156,'-2'2'232,"0"-1"-1,0 1 1,0-1-1,1 1 1,-1 0-1,0 0 1,0-1 0,1 1-1,0 0 1,-3 5-1,-1 2 18,1 1-1,0 0 0,1 0 0,0 0 1,0 1-1,1-1 0,1 1 1,0-1-1,0 1 0,1 0 0,2 17 1,-2-26-229,0 0 1,0-1 0,1 1 0,-1-1 0,0 1 0,1-1-1,-1 1 1,1-1 0,0 1 0,-1-1 0,1 0-1,0 1 1,0-1 0,0 0 0,0 0 0,0 1 0,0-1-1,0 0 1,2 1 0,-1-1-6,-1-1 0,0 0 0,0 1 0,1-1 0,-1 0 0,1 1 0,-1-1 0,0 0 0,1 0 0,-1 0 0,0 0 0,1-1 0,-1 1 0,0 0 0,1-1 0,-1 1 0,3-1 0,0-2 5,1 1-1,-1-1 1,1 0-1,-1 0 1,0 0-1,0 0 1,0-1-1,-1 1 1,1-1 0,3-6-1,-1 0 14,0 0 0,-1-1 0,0 1 0,3-12-1,-6 16-26,0 0 0,-1 0-1,0 0 1,0 1-1,0-1 1,-1 0-1,0 0 1,0 0 0,-1-9-1,1 14-6,0 0 0,0 0 0,-1 1 0,1-1 0,0 0 0,0 0-1,-1 0 1,1 0 0,0 0 0,-1 1 0,1-1 0,-1 0 0,1 0 0,-1 0 0,1 1-1,-1-1 1,0 0 0,1 1 0,-1-1 0,0 1 0,-1-2 0,2 2-1,-1 0 1,0 0-1,1 0 1,-1 0-1,0 0 1,0 1 0,1-1-1,-1 0 1,0 0-1,1 0 1,-1 1-1,0-1 1,1 0-1,-1 0 1,1 1-1,-1-1 1,1 1-1,-1-1 1,0 1-1,0 0 1,-2 2-7,0 1 1,0 0-1,0 0 1,0 0-1,1 0 1,-4 6-1,2 1 6,0-1 0,1 1-1,0 0 1,1 1 0,0-1 0,0 0-1,2 1 1,-1-1 0,1 0 0,1 1-1,0-1 1,5 22 0,-5-30-25,-1-1-1,1 0 1,0 0 0,0 0-1,0 0 1,0 0 0,0 0 0,0-1-1,1 1 1,-1 0 0,1-1-1,-1 1 1,1 0 0,0-1-1,2 2 1,-2-2-29,-1-1 1,1 1-1,-1-1 0,1 1 0,-1-1 1,1 0-1,-1 0 0,1 1 0,-1-1 1,1-1-1,-1 1 0,1 0 0,-1 0 1,1 0-1,-1-1 0,0 1 0,3-2 1,1 0-102,0-1 1,-1 0 0,1 0 0,-1 0 0,0 0 0,1-1 0,-2 0 0,1 0 0,0 0 0,-1 0 0,4-6 0,28-59-1065,-19 32 388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51 11130,'-1'-2'164,"1"0"0,0 0 0,-1 1 1,1-1-1,-1 0 0,0 0 0,0 0 0,1 1 0,-1-1 0,0 0 0,0 1 0,-1-1 0,1 1 0,0-1 0,-1 1 0,1-1 0,0 1 0,-3-2 0,0 1 132,0 0 1,0 0-1,0 0 0,0 1 1,0-1-1,0 1 0,0 0 1,-5 0-1,-7-1 371,-1 1-1,1 1 1,-22 2-1,33-1-612,0 0 0,0 0 0,1 1 0,-1 0 0,0 0 0,1 0 0,-1 0 0,1 1 0,0-1 0,0 1 0,0 0 0,0 1 0,1-1 0,-1 1 0,1-1 0,-1 1 0,1 0 0,1 0 0,-1 0 0,1 1 0,-3 4 0,-5 13 15,1-1 0,0 1 0,-5 24 0,5-13-13,1 0 0,1 1 0,2 0 0,1 0 0,2 0 0,1 0 0,2 0 0,1 0-1,9 46 1,49 151-11,-44-184-16,2-2 1,45 81 0,-56-114-16,1-1 0,0 0 0,0 0 1,1-1-1,1 0 0,0 0 0,0-1 1,1 0-1,0-1 0,1-1 0,23 13 0,-18-13 9,1 0-1,0-2 0,0 0 0,1 0 0,0-2 0,-1-1 0,1 0 0,21-1 0,-18-2-8,-1 0 1,1-2-1,-1 0 0,0-1 1,0-2-1,30-11 1,112-62 18,-117 55-19,57-28-243,128-44 1,-230 96 208,0 0 0,0-1 0,0 1 0,0 0 0,0-1 0,0 0 0,1 1 0,-1-1 0,0 0 0,-1 1 0,1-1 0,0 0 0,0 0 1,0 0-1,0 0 0,-1 0 0,1 0 0,0 0 0,0-1 0,0-1-5,-1 1 0,0 0 0,0 0 0,0 0-1,0 0 1,0-1 0,0 1 0,-1 0 0,1 0 0,-2-4 0,-15-53-55,-3 0 0,-44-89 0,46 112 97,-2 2 1,-2 1 0,-1 1-1,-1 0 1,-35-34-1,28 34-33,-2 2 1,-1 0-1,-1 2 0,-73-43 1,92 63-14,0 1 1,0 1-1,-1 0 0,1 1 1,-1 0-1,-27-2 1,30 5-36,1 2 0,-1 0 1,0 1-1,1 0 0,-1 1 1,1 0-1,-1 1 1,1 1-1,-18 7 0,10-2-106,0 2 0,1 0 0,0 1-1,1 1 1,-24 22 0,12-5-117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5 865 22405,'-5'24'-2738,"8"-19"3261,7-12 297,22-31 1134,-2-3 0,44-76 0,-62 97-1756,15-29 175,-2-1 1,-1-1-1,24-81 1,-35 88-330,-2-1 1,-2 0-1,-2 0 1,1-79-1,-8 116-56,1 4-1,-1 0 0,0 0 1,0 0-1,0 0 1,-1 0-1,1 0 0,-1 0 1,0 0-1,0 0 0,0 0 1,-1 0-1,0 1 0,-2-6 1,4 9 7,-1-1 0,1 1 0,0-1 0,-1 1 0,1 0 0,0-1 0,-1 1 0,1 0 0,0 0 0,-1-1 0,1 1 0,-1 0 0,1 0 0,-1-1 0,1 1 0,0 0 0,-1 0 0,1 0 0,-1 0 0,1 0 0,-1 0 0,1 0 0,-1 0 0,1 0 0,-1 0 0,1 0 0,-1 0 0,1 0 0,-1 0 0,-11 11-103,-6 23-36,5 3 59,3 0 0,-12 66-1,2 82 45,16-84 148,5-1 0,5 1 0,4-1 0,36 158 0,-42-242-131,-3-12-15,1 0 0,-1 1 0,0-1 0,-1 1 0,1-1 0,-1 1 0,0-1 0,0 1 0,0 4 0,-1-9 3,0-1 0,0 1 0,0-1 0,1 1-1,-1-1 1,0 0 0,0 1 0,1-1 0,-1 0 0,0 0-1,1 1 1,-1-1 0,1 0 0,-1 0 0,1 0 0,-1-1 0,-17-33-504,2-1 0,1-1 1,1 0-1,3-1 0,-12-60 0,22 93 531,0 0-1,1 0 1,-1-1-1,1 1 1,0 0-1,0 0 0,1 0 1,-1 0-1,1 0 1,0 0-1,1 0 1,-1 0-1,1 0 0,0 0 1,0 0-1,1 1 1,-1-1-1,1 1 1,0 0-1,0 0 0,1 0 1,-1 0-1,1 0 1,0 1-1,0 0 1,0-1-1,7-3 0,19-13 160,-1-3-1,-1 0 0,-1-2 0,0-1 1,-3-1-1,0-1 0,-1-1 0,33-57 0,-33 44-171,-2-1-1,-2-1 1,-2 0-1,-1-2 1,-3 0 0,13-84-1,-25 128 12,-1 0 0,0-1 0,1 1-1,-1 0 1,0 0 0,0-1 0,0 1 0,-1 0 0,1 0 0,-1-1-1,1 1 1,-1 0 0,0 0 0,-1-4 0,2 6 8,-1 0 0,1 0 1,0 0-1,0 0 0,0 0 0,-1 0 1,1 0-1,0-1 0,0 1 0,-1 0 1,1 0-1,0 0 0,0 0 0,-1 0 1,1 0-1,0 0 0,0 0 1,-1 0-1,1 0 0,0 1 0,0-1 1,-1 0-1,1 0 0,0 0 0,0 0 1,-1 0-1,1 0 0,0 0 0,0 1 1,-1-1-1,1 0 0,0 0 1,0 0-1,0 0 0,0 1 0,-1-1 1,1 0-1,-12 21-67,-2 20 90,1 0 0,-13 69 0,-1 90 560,27-197-568,-8 112 428,8-100-341,1 0 0,0 1 0,1-1 0,0 0-1,6 18 1,-7-30-79,0-1 0,0 0 1,0 1-1,0-1 0,0 0 0,1 1 0,-1-1 0,1 0 0,0 0 0,0 0 0,-1-1 0,4 3 0,-4-3-16,0-1-1,-1 1 0,1-1 1,0 0-1,-1 1 0,1-1 0,0 0 1,0 0-1,0 1 0,-1-1 1,1 0-1,0 0 0,0 0 0,-1 0 1,1 0-1,0 0 0,0 0 0,0 0 1,-1-1-1,1 1 0,0 0 1,0 0-1,-1-1 0,1 1 0,0 0 1,0-1-1,-1 1 0,1-1 0,-1 1 1,1-1-1,0 1 0,-1-1 1,1 1-1,-1-1 0,1 0 0,-1 1 1,1-1-1,-1 0 0,0 1 1,1-1-1,-1-1 0,2-3-4,0 0 0,0 0 1,0-1-1,-1 1 0,0 0 0,0-1 0,-1 1 1,0-1-1,1 1 0,-2-7 0,-8-57-97,-5 8-43,13 55 106,-2-1-1,1 1 1,-1-1 0,0 1 0,0 0 0,-7-10-1,10 16 34,0 0-1,0 0 1,0 0-1,0 0 1,0 0-1,0 0 1,0 0-1,0 0 1,0 0-1,0-1 1,0 1 0,0 0-1,0 0 1,0 0-1,0 0 1,0 0-1,0 0 1,-1 0-1,1 0 1,0 0-1,0 0 1,0 0-1,0 0 1,0 0-1,0 0 1,0 0-1,0-1 1,0 1-1,-1 0 1,1 0-1,0 0 1,0 0-1,0 0 1,0 0-1,0 0 1,0 0 0,0 0-1,0 0 1,0 0-1,-1 1 1,1-1-1,0 0 1,0 0-1,0 0 1,0 0-1,0 0 1,0 0-1,0 0 1,0 0-1,0 0 1,0 0-1,-1 0 1,1 0-1,0 0 1,0 0-1,0 0 1,0 1-1,0-1 1,0 0-1,0 0 1,0 0 0,-1 10-67,3 10 19,1-10 45,-1-1-1,1 1 1,1-1-1,0 1 1,0-1-1,0 0 1,1-1-1,1 1 1,0-1-1,8 10 1,-11-15 12,0 0 0,0-1 0,0 1 1,0-1-1,0 1 0,1-1 0,-1 0 1,1 0-1,0 0 0,-1-1 0,1 1 1,0-1-1,0 0 0,0 0 1,0 0-1,0-1 0,0 0 0,0 1 1,0-1-1,0-1 0,0 1 0,0 0 1,0-1-1,0 0 0,0 0 0,0 0 1,6-3-1,-3 1 11,-1-1-1,1 0 1,-1 0-1,0 0 1,0-1 0,0 0-1,0 0 1,-1-1-1,0 1 1,0-1 0,0 0-1,-1 0 1,0-1 0,0 1-1,-1-1 1,0 0-1,0 0 1,3-11 0,-14 30 9,-4 18 20,7-12 35,1 0 0,-2 23 0,5-36-52,1 0-1,0 0 1,0 0 0,0 0-1,0 1 1,1-1-1,0 0 1,0 0 0,1 0-1,-1 0 1,1-1-1,0 1 1,3 5 0,-4-9-12,1 1 1,0 0 0,0 0 0,0-1 0,0 1 0,0 0 0,0-1-1,0 0 1,0 0 0,0 0 0,1 0 0,-1 0 0,0 0 0,1 0-1,-1-1 1,1 1 0,-1-1 0,1 0 0,-1 1 0,1-1 0,-1 0-1,1-1 1,-1 1 0,1 0 0,-1-1 0,1 1 0,3-3 0,5 0 20,1-1 0,-1-1-1,-1 0 1,15-8 0,67-53 29,-11 7-173,-78 57 95,-1 1 1,0-1-1,1 1 1,-1 0-1,1 0 1,0 0-1,-1 0 1,1 0-1,4 0 1,-6 1 7,-1 0-1,1 0 1,0 1 0,0-1-1,-1 0 1,1 0 0,0 1 0,-1-1-1,1 0 1,-1 1 0,1-1-1,0 1 1,-1-1 0,1 1 0,-1-1-1,1 1 1,-1-1 0,1 1 0,-1-1-1,0 1 1,1 0 0,-1-1-1,0 1 1,1 0 0,-1-1 0,0 1-1,0 0 1,0-1 0,0 1-1,1 0 1,-1 0 0,0-1 0,0 1-1,0 0 1,0-1 0,-1 1 0,1 0-1,0 1 1,-1 14 71,-1 0 1,-1 0-1,-4 19 0,3-22 55,1 1 0,1 0 0,0 0 0,0 0 0,2 21 0,0-35-123,0 1 0,0 0 0,0-1 0,0 1-1,0 0 1,0-1 0,0 1 0,1 0-1,-1 0 1,0-1 0,0 1 0,1 0-1,-1-1 1,0 1 0,1-1 0,-1 1-1,1 0 1,-1-1 0,1 1 0,-1-1 0,1 1-1,-1-1 1,1 0 0,-1 1 0,2 0-1,-1-1-73,0 0 0,0 0 0,0 0-1,0 0 1,0 0 0,0 0-1,0 0 1,0-1 0,0 1 0,0 0-1,0-1 1,0 1 0,0-1 0,0 1-1,2-2 1,5-3-555,-1-1-1,1-1 1,7-8 0,-8 8 642,19-18-657,2-11-237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21581,'0'20'2296,"3"6"-1616,0 2-304,1 2 1129,2 1-673,0-3-200,0-3-632,-1-3-256,0 1-816,-1-1-241,-4 1 985,1-2-264,-1 8-248</inkml:trace>
  <inkml:trace contextRef="#ctx0" brushRef="#br0" timeOffset="1">72 776 21917,'1'19'1920,"1"-5"-1384,1-5-320,-2-8 408,1-4-808,-2-4 320,0-3-152,-2-3-344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14419,'-1'1'93,"0"-1"0,0 0 0,0 1 0,1-1 0,-1 1 0,0-1 0,0 1 0,1-1 0,-1 1 0,0-1 0,0 1 0,1 0 0,-1-1 0,1 1 0,-2 1 0,2-1-62,0-1 1,1 0-1,-1 1 0,0-1 0,0 0 0,0 0 0,0 1 0,1-1 1,-1 0-1,0 0 0,0 1 0,0-1 0,1 0 0,-1 0 0,0 0 1,1 1-1,-1-1 0,0 0 0,0 0 0,1 0 0,-1 0 0,0 0 1,1 1-1,-1-1 0,0 0 0,1 0 0,-1 0 0,1 0 1,39 3 791,-27-3-552,44 8 402,96 27-1,7 2-511,118-14-44,-189-20-67,144 24 0,-10 31 6,-22-5-28,-154-43-26,1-2 0,65 2 0,2-13 8,212-33-1,10-1 9,-12 34-4,-215 3-11,-68-1-2,0-2 0,-1-2 0,1-1 0,-1-3 0,-1-1 0,0-2 0,57-24 0,-58 24-2,-36 12 3,-1-1 0,1 1 0,-1 0-1,1 0 1,-1 0 0,1 0 0,-1 0-1,1 0 1,-1 1 0,1-1 0,-1 1-1,0 0 1,1 0 0,2 1 0,-5-1 14,1 0 0,0 1 1,-1-1-1,1 0 1,-1 1-1,0-1 0,1 0 1,-1 1-1,0-1 1,0 0-1,0 1 0,0-1 1,0 0-1,0 1 1,0-1-1,0 0 0,-1 3 1,-6 27-917,4-27 707,0-9-35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8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 15923,'-7'10'1005,"5"-9"-794,1 1 0,-1-1 0,1 1 0,0-1 0,0 1 0,-1 0 0,1 0 0,1 0 0,-1 0 0,-1 2 0,2-3-143,0 0 0,1 0 0,-1 0 0,0 0 1,1 0-1,-1 0 0,0 0 0,1 0 0,-1 0 1,1-1-1,-1 1 0,1 0 0,0 0 0,-1 0 0,1-1 1,0 1-1,-1-1 0,1 1 0,0 0 0,0-1 0,0 1 1,0-1-1,-1 1 0,1-1 0,0 0 0,0 1 1,0-1-1,1 0 0,9 3 156,1 0-1,-1-1 1,0 0 0,1-1-1,-1 0 1,1-1 0,19-2-1,-4 1-49,230-14 444,-187 10-491,-32 2-15,-1-1-1,0-2 0,0-2 0,57-19 1,-94 27-112,-1 0 1,1 0 0,0 0 0,0 0 0,0 0 0,0 0 0,0 0 0,0 0 0,0-1 0,0 1 0,0 0 0,0 0 0,0 0 0,0 0-1,0 0 1,0 0 0,0 0 0,0 0 0,0 0 0,-1 0 0,1 0 0,0 0 0,0-1 0,0 1 0,0 0 0,0 0 0,0 0-1,0 0 1,0 0 0,0 0 0,0 0 0,0 0 0,1 0 0,-1-1 0,0 1 0,0 0 0,0 0 0,0 0 0,0 0 0,0 0 0,0 0-1,0 0 1,0 0 0,0 0 0,0 0 0,0 0 0,0 0 0,0 0 0,0 0 0,1-1 0,-12 1 10,-139 34 29,-281 22-8,296-51-17,124-3-18,13 1-10,18 2-2,12-4 3,-1-1 0,0-1 0,48-9 0,91-26 42,-48 2-249,-58 14-355,100-15 1,-121 31 317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59 16243,'1'-2'176,"-1"0"0,0 0 0,0 0 0,0 1 0,0-1-1,0 0 1,-1 0 0,1 1 0,0-1 0,-1 0 0,0 0-1,1 1 1,-1-1 0,0 0 0,0 1 0,0-1-1,0 1 1,0-1 0,0 1 0,0 0 0,-2-2 0,0 1 16,0-1 1,0 2 0,0-1 0,0 0 0,0 1 0,-1-1 0,1 1 0,-1 0 0,1 0-1,-5-1 1,-1 1-44,-1 0 0,1 1 0,0-1 0,0 2 0,0-1 0,-1 1 0,1 1 0,-10 2 0,9 0-120,1 0 0,-1 1 1,1-1-1,0 2 0,1-1 0,-1 1 0,1 1 0,0-1 0,1 1 0,-9 10 0,12-12-29,-1 0 0,1 1 0,0 0 0,1-1 0,-1 1 0,1 1 0,0-1 0,1 0 0,0 1 0,0-1-1,0 1 1,1 0 0,-1-1 0,2 1 0,-1 0 0,1 8 0,1-11-6,-1-1 1,1 1-1,0-1 0,1 1 0,-1-1 0,1 0 1,-1 0-1,1 0 0,0 0 0,0 0 0,0 0 1,0 0-1,1 0 0,-1-1 0,1 1 1,0-1-1,-1 0 0,5 2 0,6 5-22,1-1 0,27 10 0,-18-7 10,6 2 9,35 18-16,-58-27 17,0 0 1,0 0 0,0 0 0,0 1 0,-1 0-1,0 0 1,7 9 0,-11-12 8,1 0-1,-1 1 1,1-1-1,-1 1 1,0-1-1,0 1 1,0 0-1,0-1 1,0 1 0,-1 0-1,1 0 1,-1-1-1,0 1 1,0 0-1,0 0 1,0 0-1,-1 5 1,0-4 22,-1 0 0,1 0-1,-1 0 1,0 0 0,0 0 0,0 0-1,-1-1 1,1 1 0,-1-1 0,-5 5 0,-1 1 90,-1-1 1,0 0 0,0 0-1,-1-1 1,0-1 0,-23 10-1,22-11-52,0 0-1,-1-2 0,1 1 0,-1-1 0,-22 1 1,35-3-106,-1-1 0,1 0 0,0 0 0,-1 0 0,1 0 0,-1 0 0,1 0 0,-1 0 0,1 0 0,-1 0 1,1 0-1,-1 0 0,1 0 0,0 0 0,-1 0 0,1 0 0,-1-1 0,1 1 0,-1 0 0,1 0 0,0 0 0,-1-1 1,1 1-1,0 0 0,-1-1 0,1 1 0,0 0 0,-1-1 0,1 1 0,6-11-1102,23-11 48,-27 21 1108,24-16-651,5-1-166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16171,'0'-17'1738,"0"17"-1709,0 0-1,-1 0 1,1 0-1,0 0 1,0 0-1,0 0 1,0 1-1,0-1 1,0 0-1,-1 0 1,1 0-1,0 0 0,0 0 1,0 0-1,0 0 1,-1 0-1,1 0 1,0 0-1,0 0 1,0 0-1,0 0 1,-1 0-1,1 0 1,0 0-1,0 0 0,0 0 1,0 0-1,-1 0 1,1 0-1,0 0 1,0 0-1,0 0 1,0 0-1,0-1 1,0 1-1,-1 0 1,1 0-1,0 0 1,0 0-1,0 0 0,0 0 1,0 0-1,0-1 1,0 1-1,-1 0 1,0 6 263,-1 0 0,1 0 0,0 0 0,0 0 1,0 0-1,1 0 0,0 8 0,0 3-2,0-3-252,0-1 0,1 0 0,1 0 1,0 0-1,1 0 0,0 0 0,1 0 0,8 19 0,-10-28-41,0 0 0,1 0 0,-1-1 0,1 1 0,0 0 0,-1-1 0,2 0 0,-1 1 1,0-1-1,0-1 0,1 1 0,6 3 0,-7-4 3,0-1 0,0 0 0,0 0 0,1 0 0,-1-1 0,0 1 0,1-1 0,-1 0 0,0 0 0,1 0 0,-1 0 0,0-1 0,1 1 0,-1-1 0,0 0 0,0 0 0,0 0 0,7-3 0,-1-1 20,0 0-1,0-1 0,0-1 0,0 1 0,9-11 1,-10 9 38,1 0 1,1 1-1,13-9 1,-22 16-50,0-1 0,0 1 0,0-1 0,0 1 0,0-1 0,0 1 1,0-1-1,1 1 0,-1 0 0,0 0 0,0-1 0,0 1 0,0 0 0,0 0 0,1 0 0,-1 0 1,0 1-1,0-1 0,0 0 0,0 0 0,0 1 0,1-1 0,-1 0 0,0 1 0,0-1 0,0 1 1,0 0-1,0-1 0,0 1 0,-1 0 0,1 0 0,0-1 0,0 1 0,0 0 0,-1 0 1,1 0-1,0 0 0,-1 0 0,1 0 0,0 2 0,2 4 60,0 1 1,0 1-1,-1-1 0,2 14 1,0-3 23,-2-10-71,-1-3 39,1 0-1,0 0 0,0 0 0,0-1 1,4 8-1,-6-12-45,1 0 1,-1-1-1,1 1 1,0 0-1,-1 0 1,1-1-1,0 1 1,-1 0-1,1-1 0,0 1 1,0 0-1,0-1 1,0 1-1,-1-1 1,1 0-1,0 1 1,0-1-1,0 0 0,0 1 1,0-1-1,0 0 1,0 0-1,0 0 1,0 0-1,0 0 1,0 0-1,0 0 1,0 0-1,0 0 0,0-1 1,0 1-1,0 0 1,0-1-1,0 1 1,-1 0-1,1-1 1,0 1-1,0-1 0,1 0 1,10-8 108,0 0 0,-1-1 0,0 0 0,14-17 0,-18 19-86,0 0 1,0 0 0,1 1-1,0 0 1,0 0 0,1 1 0,0 0-1,0 0 1,0 1 0,16-6-1,-23 10-38,0 0-1,0 1 0,0-1 0,0 1 0,0 0 0,0 0 1,0 0-1,0 0 0,0 0 0,0 0 0,0 0 0,1 1 1,-1-1-1,0 1 0,0-1 0,0 1 0,-1 0 1,1 0-1,2 1 0,0 1-4,0 0 1,-1 0-1,0 1 1,0-1-1,0 1 0,4 5 1,-5-5-1,1 0 1,-1-1 0,1 1-1,0-1 1,0 0 0,0 0-1,1 0 1,-1 0 0,5 2-1,-6-4 8,0-1 0,-1 1-1,1-1 1,-1 0-1,1 0 1,-1 1-1,1-1 1,0 0 0,-1-1-1,1 1 1,-1 0-1,1 0 1,-1-1 0,1 1-1,-1-1 1,1 1-1,-1-1 1,1 0-1,-1 1 1,1-1 0,-1 0-1,0 0 1,2-2-1,33-32 69,-19 18-37,-15 15-34,-1 0-1,1 0 1,0 1-1,0-1 0,0 1 1,0-1-1,1 1 1,-1 0-1,0 0 1,0 0-1,1 0 1,-1 0-1,1 0 1,-1 1-1,1-1 1,-1 1-1,1 0 1,-1-1-1,1 1 0,-1 1 1,1-1-1,-1 0 1,1 0-1,-1 1 1,1 0-1,-1-1 1,1 1-1,-1 0 1,0 0-1,1 0 1,-1 1-1,0-1 1,0 0-1,0 1 0,0-1 1,0 1-1,0 0 1,0 0-1,1 3 1,0-2-6,0 0 0,0 0 0,1 0 0,-1-1 0,0 1 0,1-1 0,0 0 0,5 3 0,-7-5 7,0 1-1,-1-1 1,1 0-1,-1 0 1,1 0-1,-1 0 1,1 0-1,-1 0 1,1-1-1,-1 1 1,1 0-1,-1-1 1,1 1-1,-1-1 1,1 0-1,-1 1 1,0-1-1,1 0 1,-1 0-1,0 0 1,0 0-1,1 0 1,-1 0-1,0 0 1,0 0-1,1-3 1,17-20 26,-14 18-28,0-1 1,0 0 0,1 1 0,0 0 0,0 0 0,0 1-1,1 0 1,8-5 0,-14 9-3,0 1 1,0-1-1,0 1 0,1 0 0,-1-1 1,0 1-1,0 0 0,0 0 0,1 0 1,-1 0-1,0 0 0,0 0 0,1 0 1,-1 0-1,0 0 0,0 1 0,0-1 1,0 0-1,1 1 0,-1-1 0,0 1 1,0-1-1,0 1 0,0 0 0,0 0 1,0-1-1,0 1 0,0 0 0,0 0 1,-1 0-1,1 0 0,0 0 0,0 0 1,-1 0-1,1 0 0,-1 0 0,1 0 1,-1 0-1,1 2 0,3 6-12,-1 0 0,0 0 0,3 18 1,-5-22 14,4 44 57,-7-77-1219,-5 0 937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16179,'17'0'2743,"-7"1"-2008,0-1 1,-1 0 0,1-1 0,-1 0-1,11-2 1,-18 3-684,-1-1-1,1 1 1,0-1-1,-1 0 1,1 1-1,-1-1 1,1 0 0,-1 0-1,1 0 1,-1 0-1,0 0 1,0 0-1,1 0 1,-1 0-1,0-1 1,0 1 0,0 0-1,0-1 1,0 1-1,0-1 1,-1 1-1,1-1 1,0 1-1,-1-1 1,1 0-1,-1 1 1,0-1 0,1 0-1,-1 1 1,0-1-1,0 0 1,0 1-1,0-1 1,-1 0-1,1-2 1,0 3-34,0 0 1,0 0-1,-1-1 1,1 1-1,0 0 1,0 0-1,-1-1 0,1 1 1,-1 0-1,1 0 1,-1 0-1,0 0 1,1 0-1,-1-1 0,0 1 1,0 0-1,1 1 1,-1-1-1,0 0 0,0 0 1,0 0-1,0 0 1,0 1-1,0-1 1,-1 1-1,1-1 0,0 0 1,0 1-1,0 0 1,0-1-1,-1 1 1,1 0-1,0 0 0,-1 0 1,1-1-1,0 1 1,0 1-1,-2-1 0,0 0-8,0 1-1,0 0 0,0 0 1,0 0-1,1 0 0,-1 0 0,0 1 1,1-1-1,-1 1 0,1 0 0,-1-1 1,1 1-1,0 0 0,-4 5 1,1 1-19,1-1 1,0 1 0,0 0-1,0 0 1,1 1 0,0-1 0,1 1-1,0-1 1,1 1 0,-1 0 0,2 0-1,-1-1 1,1 1 0,0 0 0,1 0-1,0 0 1,1-1 0,0 1-1,4 13 1,-6-20 4,1-1-1,0 1 1,-1-1 0,1 0-1,0 1 1,-1-1-1,1 0 1,0 1-1,0-1 1,0 0 0,0 0-1,0 0 1,1 0-1,-1 0 1,0 0 0,0 0-1,1 0 1,-1 0-1,1 0 1,-1-1 0,0 1-1,1-1 1,-1 1-1,1-1 1,0 0-1,-1 1 1,1-1 0,-1 0-1,1 0 1,-1 0-1,1 0 1,0 0 0,-1 0-1,1-1 1,-1 1-1,1-1 1,-1 1 0,1-1-1,-1 1 1,1-1-1,-1 0 1,0 1-1,2-2 1,5-3-7,-1 0 1,0-1-1,0 0 0,0 0 0,0 0 1,5-9-1,4-5 0,-13 14 12,1 1-1,0 0 1,0 0 0,0 0-1,1 0 1,-1 0 0,1 1-1,0 0 1,1 0 0,-1 0-1,10-4 1,-13 8-2,0-1-1,0 1 1,0 0 0,0 0-1,0 0 1,0 0-1,0 1 1,-1-1-1,1 0 1,0 1 0,0-1-1,0 1 1,0 0-1,-1-1 1,1 1 0,0 0-1,0 0 1,-1 0-1,1 1 1,-1-1 0,1 0-1,-1 0 1,0 1-1,1-1 1,-1 1 0,0-1-1,0 1 1,1 1-1,4 8-10,1 0 0,-2 0-1,6 16 1,-5-12 3,-5-15 8,0 5 7,1-1-1,1 1 0,-1-1 0,1 1 0,-1-1 0,6 5 0,-8-8-1,1-1 1,-1 1-1,1-1 0,0 1 0,-1-1 0,1 0 0,0 1 0,-1-1 0,1 0 0,0 1 0,-1-1 0,1 0 1,0 0-1,-1 0 0,1 0 0,0 1 0,0-1 0,-1 0 0,3-1 0,-2 1 3,0-1-1,1 1 1,-1-1 0,0 1-1,0-1 1,1 0 0,-1 0-1,0 0 1,0 1-1,0-1 1,0 0 0,0-1-1,0 1 1,1-1 0,18-30 118,-16 26-112,0-1 1,0 1-1,1 0 0,-1 0 1,1 0-1,1 0 0,-1 1 1,7-5-1,-11 9-21,-1 1-1,1-1 1,0 1 0,0-1 0,0 1 0,0 0-1,0-1 1,-1 1 0,1 0 0,0 0 0,0-1-1,0 1 1,0 0 0,0 0 0,0 0 0,0 0-1,0 0 1,0 0 0,0 0 0,0 1-1,0-1 1,0 0 0,-1 1 0,3-1 0,-2 1-1,0 1 0,1-1 0,-1 0 0,0 0 0,0 0 0,1 1 0,-1-1 0,0 0 0,0 1 0,-1-1 0,1 1 0,1 2 0,0 0-265,-1 0 1,0 0-1,0 0 1,0 0-1,0 1 1,-1-1 0,1 0-1,-1 0 1,0 1-1,-1 5 1,0-10 66,0-1-1,0 0 1,0 0 0,0 0 0,0 1-1,0-1 1,0 0 0,0-1-1,0 1 1,0 0 0,0-2 0,-7-13-659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17468,'-3'8'3993,"2"14"-2815,1-18-713,-2 28 268,2 189 679,0-219-1390,0 0-1,0 0 1,0 0 0,1 0-1,-1-1 1,0 1-1,1 0 1,0 0-1,-1 0 1,2 2-1,-1-4-12,-1 0 0,0 1 0,0-1 0,1 0 0,-1 0 0,0 0 0,0 0 0,0 1 0,1-1 0,-1 0 0,0 0 0,1 0 0,-1 0 0,0 0 0,0 0 0,1 0 0,-1 0 0,0 0 0,0 0 0,1 0 0,-1 0 0,0 0 0,1 0 0,-1 0 0,0 0 0,0 0 0,1 0 0,-1 0 0,0 0 0,0-1 0,1 1 0,-1 0 0,0 0 0,0 0 0,0 0 0,1-1 0,-1 1 0,0 0 0,4-5 70,0 1 0,-1 0 0,0-1 1,0 0-1,3-5 0,33-71 479,-26 50-365,2 1 0,32-49 0,-46 77-191,-1 1 1,1 0 0,0 0 0,0-1-1,1 1 1,-1 0 0,0 0 0,0 0 0,0 0-1,1 0 1,-1 1 0,1-1 0,-1 0-1,0 0 1,1 1 0,-1-1 0,4 0 0,-4 1-3,0 1 0,0-1 0,0 0 0,0 0 0,0 1 0,0-1 0,0 1 0,0-1 0,0 1 0,0-1 0,0 1 0,0 0 0,0-1 0,0 1 0,0 0 0,0 0 0,-1 0 0,1-1 0,0 1 0,-1 0 0,1 0 0,-1 0 0,1 0 0,-1 0 0,1 0 0,-1 2 0,8 19-4,-1 0-1,-2 0 1,0 1-1,-2 0 1,2 32 0,-5-55 6,0 1 0,0 0 1,0 0-1,0 0 0,0 0 1,0 0-1,0 0 1,1 0-1,-1 0 0,0 0 1,1 0-1,-1-1 1,0 1-1,1 0 0,-1 0 1,1 0-1,-1-1 1,1 1-1,1 1 0,-2-2 0,1 0-1,-1 0 1,1 0 0,-1 0-1,1 0 1,-1 0-1,1 0 1,-1 0-1,1 0 1,0 0-1,-1-1 1,1 1-1,-1 0 1,1 0 0,-1 0-1,0-1 1,1 1-1,-1 0 1,1-1-1,-1 1 1,1 0-1,-1-1 1,0 1-1,1-1 1,5-6 11,0 0 0,-1 0 0,6-9 0,-4 6-2,1-2-1,1-1-1,1 1 1,0 1 0,1 0-1,0 1 1,22-16 0,-32 25-13,0 1-1,0-1 1,1 0 0,-1 1-1,0-1 1,1 0 0,-1 1 0,1 0-1,-1-1 1,0 1 0,1 0-1,-1 0 1,1 0 0,-1 0-1,1 0 1,-1 0 0,1 0 0,-1 0-1,1 0 1,-1 1 0,0-1-1,1 1 1,-1-1 0,2 2-1,-1-1-1,-1 1-1,1-1 1,0 1-1,-1 0 1,0-1 0,1 1-1,-1 0 1,0 0-1,0 0 1,0 0-1,0 0 1,-1 0-1,1 0 1,0 3-1,1 3 15,-1 1 0,0-1-1,-1 0 1,1 0 0,-2 0 0,1 1-1,-3 11 1,-4 0 147,5-11-2345,11-23-645,9-19 1098,-3 7 716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15459,'0'4'450,"0"0"9,1 0-1,-1 0 1,1 0-1,0 0 0,0-1 1,2 5-1,-3-7-385,0 0 1,1-1-1,-1 1 1,1-1-1,-1 1 1,0-1-1,1 1 1,-1-1-1,1 1 1,-1-1-1,1 0 0,0 1 1,-1-1-1,1 0 1,-1 1-1,1-1 1,0 0-1,-1 0 1,1 0-1,0 1 0,-1-1 1,1 0-1,0 0 1,-1 0-1,1 0 1,0 0-1,-1 0 1,1 0-1,0-1 1,-1 1-1,1 0 0,0 0 1,-1 0-1,1-1 1,-1 1-1,1 0 1,0-1-1,-1 1 1,1 0-1,-1-1 1,1 1-1,-1-1 0,1 1 1,-1-1-1,1 0 1,7-6 174,0-1 0,-1 0 1,0 0-1,0 0 0,-1-1 0,0 0 1,-1-1-1,0 1 0,0-1 0,-1 0 0,0 0 1,-1 0-1,4-21 0,-7 30-230,0-1 0,1 1 0,-1-1 0,0 1 0,0-1-1,0 1 1,0-1 0,0 1 0,-1-1 0,1 0 0,0 1 0,-1-1 0,1 1-1,-2-2 1,2 3-10,0-1-1,0 1 1,-1-1 0,1 1-1,-1 0 1,1-1-1,0 1 1,-1 0-1,1 0 1,-1-1-1,1 1 1,-1 0 0,1 0-1,-1 0 1,1 0-1,-1-1 1,1 1-1,-1 0 1,1 0-1,-1 0 1,1 0-1,-1 0 1,1 0 0,-1 0-1,1 0 1,-1 1-1,0-1 1,-2 1 2,1 0 0,-1 0 1,1 1-1,-1-1 0,1 1 1,-1-1-1,1 1 0,0 0 0,0 0 1,0 0-1,0 0 0,-3 5 1,-2 4-8,1 0 1,0 0 0,1 0 0,0 1-1,0 0 1,2 0 0,-4 15 0,6-19-30,-1 0 0,1 0 0,1-1 1,0 1-1,0 0 0,0 0 0,1 0 0,0 0 0,1-1 1,-1 1-1,2 0 0,4 12 0,-6-18-62,-1-1 0,1 1-1,0-1 1,0 0 0,-1 1 0,1-1-1,0 0 1,0 0 0,0 0 0,0 1-1,1-1 1,-1 0 0,0 0-1,0-1 1,1 1 0,-1 0 0,0 0-1,1-1 1,-1 1 0,1 0 0,-1-1-1,1 0 1,-1 1 0,1-1-1,-1 0 1,1 0 0,-1 0 0,3 0-1,-2 0-5,1-1 0,0 0 0,-1 0 0,1 0 0,-1-1 0,1 1 0,-1 0 0,0-1 0,0 0 0,0 1 0,1-1 0,-2 0 0,1 0 0,0 0-1,2-4 1,17-24-684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47 306 14835,'7'-16'1136,"-2"0"1,0-1-1,0 0 0,-2 0 0,0 0 1,-1 0-1,-1 0 0,-1-27 0,0 43-1125,0 1-1,0 0 0,0-1 1,0 1-1,0 0 1,-1-1-1,1 1 0,0-1 1,0 1-1,0 0 0,0-1 1,0 1-1,0 0 0,-1-1 1,1 1-1,0 0 0,0-1 1,0 1-1,-1 0 1,1-1-1,0 1 0,-1 0 1,1 0-1,0-1 0,0 1 1,-1 0-1,1 0 0,-1 0 1,1-1-1,0 1 0,-1 0 1,1 0-1,0 0 1,-1 0-1,1 0 0,0 0 1,-1 0-1,1 0 0,-1 0 1,1 0-1,0 0 0,-1 0 1,1 0-1,-1 0 1,1 0-1,0 0 0,-1 0 1,1 1-1,0-1 0,-1 0 1,1 0-1,0 0 0,-1 1 1,1-1-1,-1 0 1,-1 2 1,0-1 1,0 1-1,0-1 1,0 1-1,1 0 1,-1 0 0,0 0-1,-1 2 1,-4 9 15,0 1 0,1 0 1,-8 26-1,11-33-26,2 1 1,-1-1-1,1 1 1,0-1-1,0 1 1,1 0-1,0-1 0,0 1 1,2 10-1,-1-17-3,-1 0 0,0 1 0,0-1 1,0 0-1,1 0 0,-1 0 0,0 0 0,1 0 0,-1 0 0,1 1 0,0-1 0,-1 0 0,1 0 1,0-1-1,-1 1 0,1 0 0,0 0 0,0 0 0,0 0 0,0-1 0,0 1 0,0 0 0,0-1 1,0 1-1,0-1 0,0 1 0,0-1 0,0 0 0,0 1 0,1-1 0,-1 0 0,0 0 0,0 0 1,0 0-1,1 0 0,-1 0 0,0 0 0,0 0 0,0 0 0,0 0 0,1-1 0,-1 1 0,0-1 1,0 1-1,0 0 0,0-1 0,0 0 0,0 1 0,1-2 0,5-2-2,0-1 0,-1 0 0,1 0 0,-1-1-1,11-12 1,2-8 24,0-1-1,-2-1 0,-1 0 1,-2-2-1,0 1 0,-2-2 1,13-51-1,-34 120 0,1 2 0,2-1 0,1 1 0,2 75 0,3-107-19,1 1-1,0 0 1,1-1-1,0 1 1,0-1 0,5 11-1,-6-17 1,-1-1-1,1 0 0,0 1 1,-1-1-1,1 0 0,0 0 0,0 1 1,0-1-1,0 0 0,0 0 1,1 0-1,-1 0 0,0 0 1,0-1-1,1 1 0,-1 0 1,3 1-1,-3-2 0,1 0 1,-1 0-1,1 0 1,0 0 0,-1-1-1,1 1 1,-1 0-1,1-1 1,-1 1-1,1-1 1,-1 1-1,1-1 1,-1 0-1,1 1 1,-1-1 0,0 0-1,1 0 1,-1 0-1,0 0 1,2-2-1,4-5 14,1 0 0,-2-1 0,1 0 0,-2 0-1,1 0 1,-1 0 0,0-1 0,-1 0 0,0 0 0,-1 0-1,0-1 1,0 1 0,-1-1 0,-1 0 0,1-18 0,-2 28-13,0-1 0,0 1 1,0 0-1,0 0 1,0 0-1,0 0 0,0 0 1,-1 0-1,1-1 1,0 1-1,-1 0 0,1 0 1,-1 0-1,1 0 1,-1 0-1,1 0 0,-1 0 1,0 0-1,-1 0 1,2 0-3,-1 1 1,1 0 0,-1 0 0,0 0 0,1 0 0,-1 0 0,0 0 0,1 0 0,-1 0-1,0 0 1,1 0 0,-1 0 0,0 1 0,1-1 0,-1 0 0,0 0 0,1 1-1,-1-1 1,1 0 0,-1 1 0,0-1 0,1 0 0,-1 1 0,1-1 0,-1 1 0,1-1-1,0 1 1,-1-1 0,1 1 0,-1 0 0,1-1 0,0 1 0,-1 0 0,-5 9-9,0 0 0,0 0 0,1 0 0,1 1 0,0-1 1,0 1-1,-4 22 0,8-32 8,-1 0 0,1 0 1,0 0-1,0-1 0,0 1 1,0 0-1,0 0 0,0 0 0,0 0 1,0-1-1,0 1 0,0 0 0,0 0 1,0 0-1,1 0 0,-1-1 0,0 1 1,0 0-1,1 0 0,-1-1 1,1 1-1,-1 0 0,1-1 0,-1 1 1,1 0-1,-1-1 0,1 1 0,0-1 1,-1 1-1,1-1 0,0 1 0,-1-1 1,1 1-1,0-1 0,0 0 1,-1 1-1,1-1 0,0 0 0,0 0 1,0 0-1,-1 1 0,1-1 0,1 0 1,4 0-3,-1-1 0,1 1 0,0-1 0,-1 0 0,8-3 0,-6 3 2,32-9-25,1 3-1,0 1 0,0 2 1,0 2-1,0 2 0,72 8 1,-112-8 34,1 0 0,-1 1 0,0-1 1,0 0-1,1 0 0,-1 0 0,0 0 1,1 0-1,-1 0 0,0 0 1,1 1-1,-1-1 0,0 0 0,1 0 1,-1 0-1,0 0 0,1 0 1,-1-1-1,0 1 0,1 0 0,-1 0 1,0 0-1,1 0 0,-1 0 0,0 0 1,0 0-1,1-1 0,-1 1 1,0 0-1,0 0 0,1 0 0,-1-1 1,0 1-1,0 0 0,1 0 0,-1-1 1,0 1-1,0 0 0,0 0 1,0-1-1,1 1 0,-1 0 0,0-1 1,0 1-1,0 0 0,0-1 1,0 1-1,0 0 0,0-1 0,0 1 1,0 0-1,0-1 0,0 1 0,0 0 1,0-1-1,0 1 0,0 0 1,0-1-1,0 1 0,-1 0 0,1 0 1,0-1-1,0 1 0,0 0 0,0-1 1,-1 1-1,1 0 0,0 0 1,-1-1-1,-18-24 388,14 19-290,-70-94 62,62 80-1262,13 20 1065,0-1 0,-1 1 0,1-1 0,0 1 0,0-1 0,0 1 0,0 0 0,0-1 0,0 1 0,0-1 0,0 1 0,0-1 0,0 1 0,0-1 0,0 1 1,0-1-1,0 1 0,0-1 0,0 1 0,1-1 0,-1 1 0,0-1 0,0 1 0,0-1 0,1 1 0,-1 0 0,0-1 0,1 1 0,-1-1 0,0 1 0,1 0 0,-1-1 0,1 1 1,-1 0-1,0 0 0,1-1 0,-1 1 0,1 0 0,-1 0 0,1 0 0,-1-1 0,2 1 0,18-4-486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2704 0 12507,'-25'14'697,"0"1"0,1 1 1,1 1-1,-37 35 0,35-30-625,-571 503 740,-196 228 224,557-527-981,-58 60 70,-211 288 577,494-561-692,-10 13-136,-35 36-1,40-51-559,15-11 674,0 0-1,0 0 0,0-1 1,0 1-1,0 0 1,0 0-1,-1 0 0,1 0 1,0-1-1,0 1 1,0 0-1,0 0 0,0 0 1,0-1-1,0 1 0,0 0 1,0 0-1,0 0 1,0 0-1,0-1 0,0 1 1,0 0-1,0 0 1,0 0-1,0-1 0,0 1 1,0 0-1,0 0 1,0 0-1,1-1 0,-1 1 1,0 0-1,0 0 1,0 0-1,0 0 0,0-1 1,0 1-1,0 0 1,1 0-1,17-32-447,3-2 98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40 16564,'2'-3'776,"11"-18"1169,-13 21-1883,1-1-1,-1 1 1,0-1-1,0 1 1,0 0-1,1-1 0,-1 1 1,0-1-1,0 1 1,0 0-1,0-1 1,0 1-1,0-1 0,0 1 1,0-1-1,0 1 1,0 0-1,0-1 1,0 1-1,0-1 0,-1 1 1,1 0-1,0-1 1,0 1-1,0 0 0,-1-1 1,1 1-1,0-1 1,0 1-1,-1 0 1,1 0-1,0-1 0,0 1 1,-1 0-1,1-1 1,-1 1-1,1 0 1,0 0-1,-1 0 0,1-1 1,0 1-1,-1 0 1,1 0-1,-1 0 1,1 0-1,0 0 0,-1 0 1,1 0-1,-1 0 1,0 0-1,-4 0 160,-1 0-1,0 0 1,0 1-1,1 0 1,-1 0-1,0 1 1,1-1-1,-1 1 1,1 1-1,0-1 1,0 1-1,-1 0 1,2 0-1,-8 5 1,-1 2-154,1 1 1,-1 0 0,-19 24-1,21-21-60,1 1-1,1-1 0,0 1 1,1 1-1,0 0 0,-9 29 1,14-34-9,0 0 1,1 0-1,0 0 1,1 1-1,0-1 1,0 1-1,1-1 1,1 0-1,0 1 1,1-1-1,3 15 1,-4-22 0,1 1-1,-1-2 1,1 1 0,-1 0 0,1 0 0,0 0-1,1-1 1,-1 1 0,1-1 0,-1 0 0,1 0-1,0 0 1,0 0 0,0 0 0,1 0-1,-1-1 1,1 0 0,-1 0 0,6 3 0,-4-4-2,1 1 0,0-1 1,-1 0-1,1 0 1,0 0-1,0-1 0,0 0 1,-1 0-1,1-1 0,0 1 1,0-1-1,9-3 1,-5 1 29,-1 0 1,1-1 0,-1 0-1,0 0 1,0-1 0,0-1 0,-1 1-1,0-1 1,0-1 0,0 1 0,-1-1-1,0-1 1,0 1 0,0-1 0,8-16-1,-14 23-9,0 0 0,0-1 0,0 1-1,-1-1 1,1 1 0,-1-1 0,1 1-1,-1-1 1,0 0 0,1 1 0,-1-1-1,0 1 1,0-1 0,0 0 0,0 1-1,0-1 1,-1 0 0,1 1 0,0-1-1,-2-2 1,1 3-2,0 0 1,0 0-1,0 0 0,0 0 0,0 0 1,0 1-1,0-1 0,0 0 0,0 1 0,0-1 1,-1 0-1,1 1 0,0 0 0,0-1 0,-1 1 1,1 0-1,0-1 0,-1 1 0,-1 0 1,-3 0 10,0 1 1,0-1 0,0 1 0,0 0-1,0 1 1,0-1 0,0 1 0,0 0-1,-8 5 1,12-6-26,-1 0-4,1 1 0,-1-1 0,0 1-1,1-1 1,0 1 0,-1 0 0,1 0 0,0 0 0,0 0 0,0 1 0,0-1-1,1 0 1,-3 5 0,4-7 0,0 1 0,0-1 0,0 0 0,0 1 0,0-1 0,0 0 1,0 1-1,0-1 0,0 0 0,0 1 0,0-1 0,0 0 0,1 1 0,-1-1 0,0 0 0,0 1 0,0-1 0,0 0 0,1 0 0,-1 1 0,0-1 0,0 0 0,1 0 0,-1 0 0,0 1 0,1-1 1,-1 0-1,0 0 0,1 0 0,-1 0 0,0 0 0,0 0 0,1 0 0,-1 1 0,0-1 0,1 0 0,-1 0 0,0 0 0,1 0 0,-1 0 0,0 0 0,1-1 0,-1 1 0,0 0 0,1 0 0,-1 0 0,1 0 0,20-5-56,-4-3-4,0 0 0,18-13-1,-23 13 0,1 1-1,0 0 0,0 1 0,0 0 0,20-5 1,-32 10 50,1 1 0,-1 0 0,1-1 1,0 1-1,-1 0 0,1 0 0,0 0 1,-1 0-1,1 1 0,-1-1 0,1 0 1,0 1-1,-1-1 0,1 1 0,-1 0 1,1-1-1,-1 1 0,1 0 0,1 2 1,-1-1-4,0 0 0,0 0 1,0 0-1,0 0 1,-1 1-1,1-1 1,-1 1-1,0-1 0,0 1 1,2 4-1,0 5-19,-1 1 0,0 0 0,1 25 0,-3-34 34,0 109-1121,7-157 626,1 9 173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19476,'0'11'1945,"-2"11"-1449,-3 8-216,0 4 1008,1 6-768,3 5-104,4-2-272,1-3-112,2-6-304,-1-2-184,1-14-368,-3-5-312,-4-13 808,-5-10-217,-7-13-143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14147,'-1'-5'232,"1"0"0,0 0 0,0 0 0,0 0 0,1 0 0,-1 0 0,1 0 0,1 0 0,-1 1 0,1-1 0,0 0 0,0 1 0,0-1 0,0 1 0,1-1 0,0 1 0,0 0 0,0 0 0,0 1 0,1-1 0,-1 0 0,1 1 0,0 0 0,0 0 0,0 0 0,1 1 0,-1-1 0,8-2 0,2-1 180,0 1 0,0 0 0,1 2 0,-1-1 0,1 2 1,0 0-1,27 0 0,-34 1-335,0 2 1,0-1 0,1 1-1,-1 0 1,0 1 0,0 0 0,0 0-1,0 1 1,-1 0 0,1 0-1,-1 1 1,1 0 0,-1 0-1,0 1 1,9 8 0,-13-11-67,-1 1 1,0 0-1,0-1 0,0 1 1,0 0-1,0 0 0,0 0 1,-1 0-1,1 1 1,-1-1-1,0 0 0,0 0 1,0 1-1,-1-1 0,1 1 1,-1 4-1,0-3 11,0 0 0,-1 1-1,0-1 1,0 0 0,-1 0-1,1 0 1,-1 0 0,0 0-1,-4 8 1,-4 2 68,0-1 0,0 0 0,-1-1 0,-1 0-1,-18 16 1,-29 16 270,24-20-149,34-25-211,1 0 1,-1 0-1,1 1 0,0-1 1,-1 0-1,1 0 0,-1 1 1,1-1-1,0 0 0,-1 0 1,1 1-1,0-1 0,-1 0 1,1 1-1,0-1 0,0 1 1,-1-1-1,1 0 0,0 1 0,0-1 1,0 1-1,0-1 0,0 0 1,-1 1-1,1-1 0,0 1 1,0-1-1,0 1 0,0-1 1,0 1-1,0-1 0,0 0 1,0 1-1,1-1 0,-1 1 1,0-1-1,0 1 0,0-1 1,0 0-1,0 1 0,1-1 1,-1 1-1,0-1 0,0 0 1,1 1-1,-1-1 0,0 0 0,1 1 1,-1-1-1,0 0 0,1 0 1,-1 1-1,1-1 0,-1 0 1,0 0-1,1 1 0,0-1 1,30 9-61,-23-7 54,22 6-482,-1-1-1,1-2 0,0-1 1,0-1-1,1-1 0,41-4 1,-46-3-71,-3-3-201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16668,'-1'1'131,"0"-1"0,0 0 0,0 1 0,0-1 0,0 1 0,0-1 0,0 1 0,0 0 0,0-1 0,0 1 1,0 0-1,0 0 0,0 0 0,1-1 0,-1 1 0,-1 2 0,-13 21 118,11-17 74,-58 102 2602,55-94-2676,0 0-1,2 1 1,-1 0-1,2 0 0,-5 25 1,9-40-244,0 0-1,0 0 1,0 1 0,0-1 0,0 0 0,0 0-1,0 0 1,0 0 0,1 1 0,-1-1 0,0 0-1,1 0 1,-1 0 0,1 0 0,-1 0 0,1 0-1,0 0 1,-1 0 0,1 0 0,0 0 0,0 0-1,-1-1 1,1 1 0,0 0 0,0 0 0,0-1-1,0 1 1,0-1 0,0 1 0,0 0 0,0-1-1,0 0 1,1 1 0,-1-1 0,0 0 0,0 0-1,0 0 1,0 1 0,0-1 0,2 0 0,6 0-18,0 0 1,0-1-1,0 0 1,11-3-1,-13 3 16,21-5-14,-1 2-1,1 1 0,-1 1 1,1 1-1,51 6 1,-76-5 18,1 1 0,-1 0 0,1 0 1,-1 0-1,1 1 0,-1-1 0,0 1 1,4 2-1,-6-3 7,0-1 1,-1 1-1,1 0 0,0-1 1,-1 1-1,1 0 1,0-1-1,-1 1 0,1 0 1,-1 0-1,1 0 0,-1-1 1,0 1-1,1 0 1,-1 0-1,0 0 0,0 0 1,1 0-1,-1 0 1,0 0-1,0 0 0,0 0 1,0 0-1,0 0 0,0-1 1,-1 1-1,1 0 1,0 0-1,0 0 0,-1 0 1,1 0-1,0 0 0,-1 0 1,1-1-1,-2 3 1,-9 12 281,-1 0 1,-1-1-1,0 0 1,-1-1 0,0 0-1,-1-1 1,0-1-1,-1-1 1,-26 14 0,33-19-305,0-1 1,0 0 0,0-1-1,0 0 1,-12 2 0,20-4-20,-1-1 0,0 0 1,0 1-1,0-1 0,0 0 1,0 0-1,0 0 0,0 0 1,0 0-1,0-1 0,1 1 1,-1-1-1,0 1 0,0-1 1,0 1-1,0-1 0,1 0 1,-1 0-1,0 0 0,1 0 1,-1 0-1,1 0 0,-1-1 0,1 1 1,0-1-1,-1 1 0,1-1 1,0 1-1,0-1 0,0 1 1,0-1-1,-1-2 0,-2-17-295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77 218 11963,'-77'42'3186,"120"-59"1526,42-6-3587,-58 16-586,110-24 410,224-23 1,147 20-768,-481 32-168,1420 0 232,-1390 6 7,0-4 0,0-1 0,0-3 0,0-3 0,94-23 0,-92 8 92,-43 15-238,0 1 0,1 1-1,23-5 1,-40 10-130,1 0-1,-1 0 1,1-1-1,-1 1 1,0 0-1,1 0 1,-1 0-1,0 0 1,1 0 0,-1 0-1,1 0 1,-1 0-1,1 0 1,-1 0-1,0 0 1,1 0-1,-1 0 1,1 0-1,-1 0 1,0 0-1,1 1 1,-1-1-1,0 0 1,1 0-1,-1 0 1,0 1 0,1-1-1,-1 0 1,0 0-1,1 1 1,-1-1-1,0 0 1,0 1-1,1-1 1,-1 0-1,0 1 1,0-1-1,0 0 1,1 1-1,-1 0-21,-1 0 0,1-1-1,0 1 1,-1 0-1,1-1 1,0 1 0,-1-1-1,1 1 1,-1-1-1,1 1 1,-1-1 0,1 1-1,-1-1 1,1 1-1,-1-1 1,1 1 0,-1-1-1,0 0 1,1 1-1,-1-1 1,0 0 0,0 0-1,-13 4-293,0-3-130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16868,'8'-20'2080,"-3"5"-1048,0 4 1385,-4 21-1089,-1 14-416,1 9-216,-2 10-376,1 6-143,0 5-113,3 4-80,1-2-377,2-5-247,3-8-656,-2-7 1072,7-5-208,-1-2-168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16692,'-5'27'2024,"1"-1"-1296,0-6-256,-1-4 905,5-8-489,0-6-72,0-11-552,3-7-368,-3-10 120,2 1-48,-1-3-136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9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151 391 14059,'5'14'1056,"-5"-13"-1034,0 0 1,0 0 0,1 0 0,-1 1 0,0-1 0,1 0-1,-1 0 1,1 0 0,-1 0 0,1 0 0,0 0 0,-1 0 0,1-1-1,0 1 1,-1 0 0,1 0 0,0 0 0,2 0 0,2 4 7,0-1 0,0 1 0,-1 0 1,1 0-1,-1 0 0,0 0 0,-1 1 1,1 0-1,-1-1 0,0 1 1,-1 1-1,1-1 0,-1 0 0,0 1 1,1 10-1,1 10-43,-1 1 0,-1 40 0,-2-51 28,-2 84-64,-29 184 0,-44 98 141,21-122 142,48-231-206,-48 293 280,48-261-269,2-1 1,2 1-1,9 78 0,0-102-47,0-1 0,3 1 0,1-2 0,2 1 0,1-1-1,2-1 1,1-1 0,2 0 0,38 50 0,-43-66-10,1-1 0,0 0 0,1-1 0,1-1 0,1 0 0,0-2-1,1 0 1,0-1 0,40 18 0,-28-18-1,-1-1 0,2-2 0,-1-1 0,1-1-1,0-2 1,45 1 0,29-4-24,115-12-1,106-28-156,99-7-245,-270 40 185,158 17 0,155 42-16,-158-15 331,448 0 1,-27-60 260,4-22-98,-735 43-218,1519-164 74,-1466 155-73,793-109 13,-634 100 2,425 17 1,-559 8 3,-23-1 29,0-3 0,-1-2 0,74-7 0,-118 4-33,-1 0-1,1-1 1,-1 1 0,0-2 0,1 0 0,-2 0 0,1-1 0,0 0 0,-1 0 0,14-12-1,-18 12-16,1 0-1,-1 0 1,-1 0-1,1 0 0,-1-1 1,0 0-1,0 0 0,-1 0 1,0-1-1,0 1 0,0-1 1,-1 1-1,0-1 1,0 0-1,0 0 0,-1 0 1,0-8-1,0-25-128,-2 1-1,-2 0 1,-11-58 0,-36-113-361,28 134 420,-3 2 1,-4 0-1,-2 2 1,-4 1-1,-3 2 1,-53-73-1,-406-465 301,454 562-169,-1 2 0,-3 2 0,-1 2 1,-84-51-1,56 46-115,-3 4 0,-134-50 0,26 29-46,-3 9 0,-313-47 0,-402 5 238,379 47-238,518 47 98,-760-75-39,-4 31 626,-534 39 1061,1152 13-1674,0 6 1,1 7 0,1 7-1,2 6 1,-224 83 0,132-21-305,-66 24 63,153-69 53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4300 178 9978,'-6'12'1568,"5"-8"-1001,-1-1-1,1 0 1,-1 1-1,1-1 1,0 1-1,0 0 1,0 6-1,1-11-209,0 0 0,-1 0 0,1-1 0,0 1 0,-1 0-1,1 0 1,-1 0 0,1 0 0,-1 0 0,0 1 0,1-1 0,-1 0 0,0 0 0,-1-1 0,-20-15 666,-24-10-1385,40 25 363,-1-1 1,1 1-1,-1 0 1,0 1 0,0 0-1,1 0 1,-1 0-1,0 1 1,0 0 0,0 0-1,-8 2 1,-13 3 3,-40 11 0,14-3 0,31-9 5,1-1 0,-1-2 0,0 0 0,-28-3 0,-89-18 60,132 19-66,-242-23 64,167 19-41,-130-23 0,67-4 28,-228-20 0,242 44-46,-426-17-5,433 26-7,1 6-1,-180 32 1,34 23 10,-76 14-15,316-71 12,0-1 0,-1-1-1,1-2 1,-1-1 0,1-1 0,-1-2 0,1-1 0,0-1 0,-34-11-1,-46-27-1,-25-7-2,119 45 3,0 2 0,-1-1 0,1 2 1,-1 0-1,0 1 0,-24 2 1,15 5-73,21-6-1434,13-9-17,-1 2 1144,1-2-196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47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14507,'-1'1'56,"0"-1"1,-1 0-1,1 1 1,0-1-1,0 1 0,0-1 1,0 1-1,0 0 1,0-1-1,0 1 0,0 0 1,0 0-1,0 0 1,0-1-1,1 1 0,-1 0 1,0 0-1,0 0 1,1 0-1,-1 1 0,1-1 1,-1 0-1,1 0 1,-1 0-1,1 0 0,0 2 1,-9 36 183,8-34-82,-5 57 447,2 109 1,4-94-423,-22 1045 1777,18-970-1710,1 597 545,4-697-767,16 383 442,-17-435-461,0 0 1,0 0-1,0 0 0,0 0 1,0 0-1,0 0 1,0 0-1,0 0 1,0 0-1,0-1 1,0 1-1,0 0 1,0 0-1,0 0 1,0 0-1,0 0 1,0 0-1,0 0 1,1 0-1,-1 0 1,0 0-1,0 0 1,0 1-1,0-1 1,0 0-1,0 0 1,0 0-1,0 0 1,0 0-1,0 0 1,0 0-1,0 0 1,0 0-1,0 0 0,0 0 1,0 0-1,0 0 1,0 0-1,3-10-303,4-24-973,-4 20 949,2-5-13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 13323,'0'0'38,"0"-1"0,0 1 0,0 0 0,0 0 0,-1-1 1,1 1-1,0 0 0,0 0 0,0-1 0,-1 1 0,1 0 0,0 0 0,0 0 0,-1-1 1,1 1-1,0 0 0,-1 0 0,1 0 0,0 0 0,0 0 0,-1 0 0,1 0 0,0 0 1,-1-1-1,1 1 0,0 0 0,-1 0 0,1 0 0,0 1 0,-1-1 0,1 0 0,0 0 1,-1 0-1,1 0 0,0 0 0,-1 0 0,1 0 0,0 0 0,0 1 0,-1-1 0,1 0 1,0 0-1,0 0 0,-1 1 0,1-1 0,0 0 0,0 0 0,0 1 0,-1-1 0,1 0 1,0 0-1,0 1 0,0-1 0,0 0 0,0 1 0,-1-1 0,1 0 0,0 1 0,0-1 1,0 1-1,-7 27 341,5-17-181,-142 434 2140,37-133-1401,106-310-933,-7 24 58,-4 29 0,11-49-60,0 1 0,0 0 0,0-1 0,1 1 0,1 0 0,-1 0 0,1 0 0,0-1 0,4 13 0,-4-17-4,0 0-1,0 1 1,0-1 0,1 0-1,-1 0 1,1 0 0,-1 0-1,1-1 1,0 1-1,0 0 1,0-1 0,0 1-1,0-1 1,0 0-1,0 1 1,0-1 0,0 0-1,1 0 1,-1-1 0,0 1-1,1 0 1,-1-1-1,1 0 1,-1 1 0,1-1-1,-1 0 1,1 0-1,-1 0 1,1-1 0,3 0-1,9-1-17,0-2 0,0 0 0,26-11 0,-32 12 12,406-172-211,-202 82-252,-137 61 387,-13 5-24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1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11426,'-3'49'3289,"1"-33"-2937,1 0 0,1 0 0,2 29 0,5 17-187,-4 1 0,-6 95 0,-1-53-62,-3 683-20,4-637-67,2 239 26,-1-263 387,-29 200 0,3-61-150,-6 140-26,28-325-165,7-79-161,-1 0 1,1 0 0,-1 0-1,1 0 1,0 0-1,0 0 1,0 0-1,0 0 1,0 0-1,0-1 1,1 1-1,-1 0 1,0-1-1,3 2 1,2-3-129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3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14075,'-36'7'3946,"35"-7"-3902,1 0-1,0 0 1,0 0 0,0 0-1,-1 0 1,1 0-1,0-1 1,0 1-1,0 0 1,0 0 0,0 0-1,0 0 1,-1 0-1,1-1 1,0 1 0,0 0-1,0 0 1,0 0-1,0-1 1,0 1 0,0 0-1,0 0 1,0 0-1,0-1 1,0 1-1,0 0 1,0 0 0,0 0-1,0 0 1,0-1-1,0 1 1,0 0 0,0 0-1,0 0 1,0-1-1,0 1 1,0 0-1,0 0 1,1 0 0,-1 0-1,0-1 1,0 1-1,0 0 1,0 0 0,0 0-1,0 0 1,1 0-1,-1-1 1,0 1 0,0 0-1,0 0 1,0 0-1,1 0 1,-1 0-1,9-9 721,-4 6-672,0 1 1,0 0 0,0 0-1,0 0 1,0 1-1,1-1 1,-1 1 0,0 0-1,1 1 1,-1-1-1,11 1 1,7 2-5,32 5 1,-46-5-46,116 21 48,98 13-14,-185-32-55,0-2-1,0-2 1,75-8 0,-60-3 4,-31 6 0,1 1 1,38-2 0,-74-5 168,-5 5-146,0 1-1,-1 0 1,1 1-1,-1 2 1,-38-2-1,23 5-70,0 1 0,-51 10 0,53-5 12,-133 18 7,146-24 3,0 0-1,0-1 1,0-1 0,0-1-1,0 0 1,-30-9-1,42 8-108,12 2 50,14 4 2,106 36-92,61 17 18,-157-50 68,0 0 1,1-2 0,-1-2-1,45 0 1,-69-3 46,-2 2 13,-1-1-1,1 0 1,0 0 0,-1 0-1,1-1 1,-1 1 0,1-1 0,-1 1-1,1-1 1,-1 0 0,0 0-1,5-2 1,-7 3 5,0 0 1,0-1-1,0 1 0,0 0 0,0 0 0,0-1 1,0 1-1,0 0 0,0 0 0,0-1 1,0 1-1,-1 0 0,1 0 0,0-1 0,0 1 1,0 0-1,0 0 0,0-1 0,0 1 0,0 0 1,-1 0-1,1 0 0,0-1 0,0 1 1,0 0-1,0 0 0,-1 0 0,1 0 0,0 0 1,0-1-1,-1 1 0,1 0 0,0 0 1,0 0-1,-1 0 0,1 0 0,0 0 0,0 0 1,-1 0-1,1 0 0,0 0 0,0 0 1,-1 0-1,1 0 0,0 0 0,0 0 0,-1 0 1,1 0-1,-20-1 56,18 1-48,-24 0 133,-29 1-311,0-3 1,-55-9-1,95 9-47,0-1 1,1-1-1,-1 0 0,1-1 0,0 0 0,0-1 1,1-1-1,0 0 0,0-1 0,0 0 0,1-1 1,-16-15-1,8-2-384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14355,'3'-2'280,"1"0"0,-1 1 0,1-1 0,-1 1 0,1-1 0,0 1 0,0 0 0,0 1 0,6-1 0,3-2 79,33-5-201,0 3-1,1 1 0,-1 2 0,1 3 0,51 6 0,-73 0 230,-19-3 231,-19-1 135,-31-2 225,-54-7 0,69 3-823,-1 0-1,1 3 1,-1 0-1,0 2 1,-31 6-1,59-8-142,0 1-1,0-1 0,1 1 0,-1-1 1,0 1-1,0 0 0,1 0 0,-1 0 1,1 0-1,-1 0 0,0 0 0,1 0 1,0 1-1,-1-1 0,1 0 1,-2 3-1,3-3-8,-1 0 0,1 0 0,0 0 0,0 0 0,0 0 0,0 0 0,0 0 0,0 0 0,0 0 0,0 0 0,0 1 0,1-1 0,-1 0 0,0 0 0,0-1 0,1 1 0,-1 0 0,1 0 0,-1 0 0,1 0 0,-1 0-1,1 0 1,0 0 0,-1-1 0,1 1 0,0 0 0,0-1 0,0 1 0,-1 0 0,1-1 0,0 1 0,0-1 0,0 1 0,2 0 0,6 4-5,1 0-1,0-1 0,1 0 0,-1-1 1,1 0-1,0 0 0,-1-1 0,1-1 1,12 1-1,3-1-14,0-1 0,46-6 0,-57 3 9,0 1 0,0-2 1,26-10-1,-40 14 8,-1 0 1,0 0-1,0 0 1,1 0-1,-1 0 1,0 0-1,1 0 1,-1 0-1,0 0 1,0 0-1,1 0 0,-1-1 1,0 1-1,0 0 1,1 0-1,-1 0 1,0-1-1,0 1 1,1 0-1,-1 0 0,0 0 1,0-1-1,0 1 1,0 0-1,1 0 1,-1-1-1,0 1 1,0 0-1,0-1 1,0 1-1,0 0 0,0 0 1,0-1-1,0 1 1,0 0-1,0-1 1,0 1-1,0 0 1,0-1-1,0 1 1,0 0-1,0 0 0,0-1 1,0 1-1,0 0 1,-1-1-1,1 1 1,0 0-1,0 0 1,0-1-1,0 1 1,-1 0-1,1 0 0,0-1 1,0 1-1,0 0 1,-1 0-1,1 0 1,0 0-1,0-1 1,-1 1-1,1 0 1,-1 0-1,-18-10 18,16 9-17,-6-3 4,-4-3-5,0 1-1,0 0 1,0 1 0,-1 1-1,0 0 1,-23-3 0,24 9-152,11 5-745,2-6 846,1 0 0,-1-1-1,1 1 1,-1 0 0,1-1 0,-1 1 0,1 0 0,0-1 0,-1 1-1,1-1 1,0 1 0,-1-1 0,1 1 0,0-1 0,0 1-1,-1-1 1,1 0 0,0 1 0,0-1 0,0 0 0,0 0-1,-1 0 1,2 1 0,16-1-312,3-3-105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0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14795,'8'0'1667,"236"-11"1219,-205 10-2808,-1 2 0,1 2 1,-1 1-1,0 2 0,0 2 0,-1 1 0,57 23 1,-90-30-59,-2-2 19,1 1-1,0 0 1,-1 1 0,1-1-1,-1 0 1,1 1 0,-1-1-1,0 1 1,0 0-1,0 0 1,0 0 0,0 0-1,3 4 1,-5-5-15,0-1-1,0 0 0,0 1 1,-1-1-1,1 0 1,0 1-1,0-1 1,-1 0-1,1 0 1,0 1-1,0-1 1,-1 0-1,1 0 0,0 1 1,-1-1-1,1 0 1,0 0-1,-1 0 1,1 0-1,-1 0 1,1 1-1,0-1 1,-1 0-1,1 0 0,0 0 1,-1 0-1,1 0 1,-1 0-1,1 0 1,0 0-1,-1 0 1,1-1-1,-1 1 1,1 0-1,-21-1 411,-164-30 1167,115 17-1410,-132-9 0,196 23-188,4 0-2,-1-1 0,0 1 0,1 0 0,-1 0 0,0 0 1,1 0-1,-1 1 0,1-1 0,-1 1 0,0-1 0,1 1 0,-1 0 0,1 0 0,0 0 0,-1 0 1,1 0-1,-4 4 0,5-5-2,1 1 0,0-1 1,0 0-1,0 1 0,0-1 1,0 1-1,-1-1 1,1 1-1,0-1 0,0 1 1,0-1-1,0 1 0,0-1 1,0 1-1,0-1 0,1 0 1,-1 1-1,0-1 0,0 1 1,0-1-1,0 1 0,1-1 1,-1 1-1,0-1 0,0 0 1,1 1-1,-1-1 0,0 0 1,0 1-1,1-1 0,-1 0 1,1 1-1,-1-1 0,0 0 1,1 1-1,0-1 0,16 9-37,0-4-9,0 0 0,1-1 1,-1-1-1,1-1 0,22 0 0,90-7-263,-124 4 289,37-3-90,-33 2 59,-23 2 12,-40-1 57,18 0-63,1 1 0,-1 1-1,-50 10 1,82-11-48,0 1 0,1-1-1,-1 1 1,0 0 0,1 0 0,-1 0-1,1 0 1,-1 0 0,1 0 0,0 1 0,-1-1-1,1 1 1,0 0 0,-3 2 0,8-3-172,6-4-73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14659,'0'-2'204,"0"0"0,0-1-1,1 1 1,-1 0 0,0-1-1,1 1 1,-1 0 0,1 0 0,0 0-1,0-1 1,0 1 0,0 0-1,1-2 1,-1 3-43,3-6-29,0 1 0,0 0 0,1-1 0,0 2 1,0-1-1,0 1 0,1 0 0,-1 0 0,2 0 0,-1 1 0,0 0 1,1 0-1,0 0 0,-1 1 0,10-3 0,6-2-56,0 2 0,1 0 0,39-4 0,-11 6-43,-1 2 0,1 2 1,0 2-1,-1 2 0,0 3 1,67 17-1,-94-20-38,-10-2 191,-30 1 36,-75 4 175,0-4 1,-1-4 0,1-4 0,-93-17-1,173 21-255,10 1-99,0 0 0,1 0 0,-1 0 0,0 0 0,0 0 0,0-1 0,0 1 0,1-1 0,-1 1 0,-2-2 0,4 2-39,0-1 1,0 1-1,0 0 1,0 0-1,0 0 0,0-1 1,0 1-1,0 0 1,0 0-1,0-1 1,0 1-1,0 0 0,0 0 1,0 0-1,0-1 1,0 1-1,0 0 0,1 0 1,-1 0-1,0 0 1,0-1-1,0 1 1,0 0-1,1 0 0,-1 0 1,0 0-1,0 0 1,0-1-1,1 1 0,-1 0 1,0 0-1,0 0 1,0 0-1,1 0 0,-1 0 1,0 0-1,0 0 1,0 0-1,1 0 1,-1 0-1,0 0 0,0 0 1,1 0-1,-1 0 1,0 0-1,1 0 0,16-2 28,170-5-79,176-16-981,-342 23 532,-16 4-72,-13 3-83,4-5 488,-1-1 1,0 0-1,0 1 1,0-2 0,0 1-1,0-1 1,0 1-1,0-1 1,0-1-1,0 1 1,0-1 0,0 0-1,0 0 1,-9-3-1,-4-2-294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13723,'-69'-7'3534,"66"8"-1941,6 3-1023,9 1-222,38 9-110,2-2-1,0-3 0,0-2 1,69 1-1,-120-8-217,0 1 0,-1-1 1,1 0-1,0 0 0,-1 0 0,1 0 0,0 0 0,-1 0 1,1 0-1,0 0 0,-1 0 0,1 0 0,0 0 0,-1 0 1,1-1-1,0 1 0,-1 0 0,1 0 0,0-1 0,-1 1 1,1 0-1,-1-1 0,1 1 0,-1-1 0,1 1 0,0-1 1,-1 0 3,-1 0 0,0 0 1,1 1-1,-1-1 1,0 1-1,1-1 1,-1 0-1,0 1 1,0-1-1,0 1 1,0 0-1,0-1 1,0 1-1,1 0 0,-1 0 1,0-1-1,0 1 1,0 0-1,-1 0 1,-48-8 223,0 2 1,0 2 0,-57 3 0,102 1-239,-23 2 24,27-2-31,0 1 1,-1-1-1,1 0 1,0 0-1,-1 1 1,1-1 0,0 1-1,0-1 1,0 1-1,-1 0 1,1-1 0,0 1-1,0 0 1,0 0-1,-2 2 1,3-3-4,0 1 1,0-1-1,0 1 1,0-1-1,0 1 1,0-1-1,0 1 1,1-1-1,-1 1 1,0 0-1,0-1 1,0 1-1,1-1 1,-1 0-1,0 1 1,0-1-1,1 1 1,-1-1-1,0 1 1,1-1-1,-1 0 1,1 1-1,-1-1 1,0 0-1,1 1 1,-1-1-1,1 0 1,-1 0-1,1 1 1,-1-1-1,1 0 0,-1 0 1,1 0-1,-1 0 1,1 0-1,0 1 1,-1-1-1,1 0 1,26 6-80,-25-5 63,18 2-111,1 0 1,27-1-1,-13-2 47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1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 15915,'-1'1'1213,"6"-1"-451,19 1-179,34-2-293,24-8 281,-43 3 458,44 0 1,-92 13 179,-9 2-1062,1-4-80,-1 0 1,-1-1 0,1-1-1,-1-1 1,1 0 0,-1-2-1,0 0 1,1-1-1,-30-6 1,65 10-153,1-2 1,0-1-1,26-2 0,-32 2 48,0-2 1,0 1-1,0-2 0,0 0 1,-1 0-1,1-1 1,17-8-1,-28 12 37,-1-1 1,1 1 0,-1 0-1,1 0 1,-1 0-1,1-1 1,-1 1 0,1 0-1,-1-1 1,1 1-1,-1 0 1,1-1-1,-1 1 1,0-1 0,1 1-1,-1 0 1,0-1-1,1 1 1,-1-1 0,0 1-1,1-1 1,-1 0-1,0 1 1,0-1-1,0 1 1,0-1 0,0 1-1,1-1 1,-1 0-1,-1 0 5,0 1-1,1-1 1,-1 0-1,0 1 1,0 0-1,1-1 1,-1 1-1,0-1 1,0 1-1,0 0 1,1-1-1,-1 1 1,0 0-1,0 0 1,0 0-1,-1 0 1,-40-2 153,10 7-36,0 0 1,-59 20-1,-4 0-894,69-24 451,18-2 135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12211,'-56'6'6441,"60"-5"-6368,0 1 1,0-1-1,-1 1 0,1 0 0,-1 0 1,0 1-1,1-1 0,-1 1 0,0 0 1,-1-1-1,1 1 0,2 4 0,2 0 14,27 28 21,1-1 0,48 36 1,-70-61-110,0 0 0,1-1 0,0-1 0,0 0 0,1-1 0,0 0 0,0-1 0,0-1 0,1 0 1,30 3-1,0-7 7,0-2 0,83-14 0,-15 0 6,240-3 29,-74 6-42,-107 0 10,577-19 28,-586 37-38,292 3-3,-1-35-6,-251 1-6,277-28 21,-383 49 3,0 4-1,188 23 1,-160 0 11,85 11-78,-205-32-4,0-1 1,0 0-1,0 0 0,0 0 0,0-1 1,-1 0-1,1 0 0,0 0 0,10-4 1,-13 3 39,1 0 1,-1 0 0,0-1-1,1 1 1,-1-1-1,0 0 1,-1 0 0,1 0-1,0 0 1,-1 0 0,0-1-1,1 1 1,-1-1-1,2-5 1,9-26-178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9 171 15347,'-8'-1'136,"13"0"-69,32-1-30,-8 1-2,823-56 198,231-11-182,658 28 169,-864 45 133,70-1-246,320 4-49,-1218-9-47,-31 0-1,0 1 0,0 1 0,-1 0 0,1 1-1,26 7 1,-35-6 3,21 9-4,-42-7-699,6-4 559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12875,'4'-1'342,"-1"0"0,1 1 1,-1-1-1,1 1 1,-1 0-1,1 0 0,0 0 1,5 1-1,10-1 294,74-10 155,0-4 1,117-35 0,-172 40-719,0-3 0,-1 0 0,64-33 0,-101 45-72,-1 0 0,1 0 1,0 0-1,0 0 0,0 0 1,0 0-1,0 0 1,0 0-1,0 0 0,0 0 1,0 0-1,-1 0 0,1 0 1,0 0-1,0 0 0,0-1 1,0 1-1,0 0 0,0 0 1,0 0-1,0 0 0,0 0 1,0 0-1,0 0 0,0 0 1,0 0-1,0-1 0,0 1 1,0 0-1,-1 0 0,1 0 1,0 0-1,0 0 0,0 0 1,0 0-1,0 0 0,1-1 1,-1 1-1,0 0 0,0 0 1,0 0-1,0 0 0,0 0 1,0 0-1,0 0 1,0 0-1,0-1 0,0 1 1,0 0-1,0 0 0,0 0 1,0 0-1,0 0 0,-11 0 17,-65 16 145,-1-3 0,0-4 0,-1-3-1,-153-9 1,169 2 14,93-1-202,0-1 0,57-15-1,-34 7 14,-39 8 12,418-67-22,-383 68-132,-50 2 153,0 0-1,0 0 1,0 0-1,0 0 1,0 0-1,0 0 1,0 1 0,0-1-1,0 0 1,0 0-1,0 0 1,0 0-1,0 0 1,0 0-1,0 0 1,0 0-1,0 1 1,0-1-1,0 0 1,0 0-1,0 0 1,0 0-1,0 0 1,0 0-1,0 0 1,0 0 0,0 0-1,0 1 1,0-1-1,0 0 1,0 0-1,0 0 1,0 0-1,0 0 1,0 0-1,0 0 1,0 0-1,0 0 1,0 0-1,1 0 1,-1 0-1,0 1 1,0-1-1,0 0 1,0 0 0,0 0-1,0 0 1,0 0-1,0 0 1,0 0-1,1 0 1,-1 0-1,0 0 1,0 0-1,0 0 1,0 0-1,0 0 1,0 0-1,0 0 1,0 0-1,1 0 1,-1 0 0,0 0-1,0 0 1,0 0-1,0 0 1,0-1-1,0 1 1,0 0-1,-7 4-56,-38 9 74,-1-2 0,-78 9 0,55-11 364,0-2 0,-105-4 0,155-1-927,19-2 516,-1 0-1,1 0 1,0 0 0,-1 0 0,1 0 0,0 0-1,-1 0 1,1 0 0,0 1 0,-1-1 0,1 0 0,0 0-1,-1 0 1,1 1 0,0-1 0,-1 0 0,1 0-1,0 1 1,0-1 0,-1 0 0,1 0 0,0 1-1,0-1 1,0 0 0,-1 1 0,1-1 0,0 0 0,0 1-1,0-1 1,0 1 0,0-1 0,0 0 0,0 1-1,0-1 1,0 0 0,0 1 0,0-1 0,0 0 0,0 1-1,0-1 1,0 1 0,0-1 0,3 2-311,1-2-127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14571,'6'5'2073,"8"12"-1425,2 6-216,3 3-200,-1 10 1112,5 9-1016,0 4-112,3 4-184,-2-1-216,-5-8-432,-2-1-128,-11-10 552,-6-8-184,-19-10-144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2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11755,'7'1'278,"0"-1"1,0 0 0,-1 0 0,1 0 0,0-1 0,-1 0 0,1 0 0,7-4 0,20-1 146,11 4-9,-1 2 1,0 2 0,68 13-1,22 0 201,231-6 610,15 1-842,-333-6-376,355 21 55,0-27 10,-166-8 34,354 29 0,-566-17-90,5 1 26,0 0-1,0-2 1,58-6-1,-83 4-51,0 1 0,0-1 0,-1 0 0,1-1 0,0 1 0,-1-1 0,1 1 0,-1-1-1,1 0 1,-1 0 0,0-1 0,0 1 0,3-4 0,0-1-486,0 0 0,-1 0-1,0-1 1,5-11 0,-4 9-19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3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12155,'-35'3'1759,"28"-3"-406,24-1-441,296-10 1500,-46 4-1728,296-42 499,-107 6-584,2 25-347,122 46-116,-3 0-72,-42-41 142,205 6 290,-668 11-487,-6 1 20,120-8 0,-181 2-22,-1 1-2,-1 0 0,0 0 0,0-1-1,1 1 1,-1-1 0,0 0 0,0 0 0,0 0-1,0-1 1,4-1 0,-7 3-8,0-1 0,0 1-1,0 0 1,0 0 0,0-1 0,0 1 0,0 0-1,0 0 1,0-1 0,0 1 0,0 0-1,0 0 1,0-1 0,0 1 0,0 0-1,0 0 1,-1 0 0,1-1 0,0 1 0,0 0-1,0 0 1,0-1 0,0 1 0,0 0-1,-1 0 1,1 0 0,0 0 0,0-1-1,0 1 1,-1 0 0,1 0 0,0 0 0,0 0-1,0 0 1,-1 0 0,1-1 0,0 1-1,0 0 1,-1 0 0,1 0 0,0 0 0,0 0-1,0 0 1,-1 0 0,1 0 0,0 0-1,0 0 1,-1 0 0,1 0 0,0 0-1,-13-3-520,12 3 411,1 0 2,-1 0 1,0-1-1,1 1 1,-1 0-1,0 0 0,0 0 1,1 0-1,-1 0 1,0 0-1,1 0 1,-1 0-1,0 0 1,1 0-1,-1 0 1,0 0-1,1 0 1,-1 1-1,0-1 1,1 0-1,-1 0 1,-1 2-1,5-1-485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695 169 13011,'-6'-7'250,"1"0"-1,-1 0 1,0 1 0,-1-1-1,0 2 1,0-1 0,0 1 0,0 0-1,-1 0 1,0 1 0,0 0 0,0 0-1,0 1 1,-1 0 0,0 0 0,1 1-1,-13-1 1,-1 0-16,-1 1 0,1 1 0,-1 1 1,1 0-1,-41 8 0,47-5-190,0 1 1,0 1-1,0 0 1,0 1 0,1 0-1,0 1 1,1 1-1,0 1 1,0 0 0,-16 13-1,15-8 7,0 0-1,1 1 1,1 1 0,1 0 0,0 1-1,1 0 1,-14 29 0,10-11 0,2 0 1,2 2 0,0-1 0,3 1-1,1 0 1,2 1 0,1 0 0,3 60-1,2-58-43,2-1 0,1 1 0,3-1 0,1 0 0,2 0 0,28 71 0,-31-95-5,1 0 0,0 0 1,1-1-1,1 0 0,0 0 0,1-1 0,0-1 1,17 14-1,-19-18 6,1-1 1,0-1-1,0 0 0,0 0 1,1-1-1,0 0 1,0-1-1,1 0 0,-1-1 1,1 0-1,0-1 1,21 2-1,-19-4 31,1-1 0,-1 0-1,1-1 1,-1 0 0,0-1 0,1-1 0,-1 0 0,-1-1-1,1 0 1,17-11 0,3-3 127,-1-2 1,49-41-1,-41 28-43,-2-2-1,-2-1 1,-1-2-1,-2-1 1,-2-2-1,-1-1 1,-3-1-1,-1-2 0,-3-1 1,-1 0-1,24-77 1,-41 102-105,-1 0-1,0-1 1,-2 1-1,-1-1 1,0 0 0,-3-27-1,0 32-13,-2 0 0,0 0 0,-1 0 0,-1 1 0,0-1 0,-1 1 0,-1 0 0,-12-19 0,12 23-13,-2-1 1,0 1 0,0 1 0,-1 0 0,-1 0 0,0 1-1,0 0 1,-1 1 0,-24-16 0,26 20-87,-1 0 1,0 1 0,-1 0-1,1 1 1,-1 0-1,0 1 1,0 0-1,0 1 1,0 1-1,0-1 1,-1 2-1,1 0 1,-13 1-1,12 1-164,-1 0 0,1 1 0,0 0 0,0 1 0,-21 8 0,14-1-221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5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55 175 12467,'0'-1'121,"1"0"1,-1 1-1,0-1 1,1 0-1,-1 1 1,0-1 0,1 0-1,-1 1 1,1-1-1,-1 1 1,1-1-1,-1 0 1,1 1-1,-1 0 1,1-1-1,0 1 1,-1-1 0,1 1-1,0 0 1,-1-1-1,1 1 1,0 0-1,-1 0 1,1-1-1,1 1 1,24-5 798,-21 4-701,360-39 2185,-188 26-1986,-90 7-313,97-14 54,-183 21-153,0 0-1,-1 0 1,1 0-1,0 0 1,0 0-1,0 0 1,0-1-1,0 1 1,0 0-1,0-1 1,-1 1-1,1-1 1,0 1-1,0 0 1,-1-1-1,2 0 1,-3 0 2,0 0 0,0 1 0,0-1 0,-1 0 1,1 1-1,0-1 0,0 1 0,0 0 0,-1 0 1,1-1-1,0 1 0,0 0 0,-3 0 0,-232-10 254,136 10-229,13-3-10,-310 3 254,396 0-272,0 0-1,0 0 1,0 0-1,0 0 1,0 0-1,0 0 1,0 0-1,0 0 1,0 1-1,0-1 1,0 0 0,0 1-1,0-1 1,0 0-1,0 1 1,0-1-1,-1 2 1,4-2-2,-1 1 1,0-1 0,1 1-1,-1-1 1,0 1-1,1-1 1,-1 0-1,1 0 1,-1 1-1,1-1 1,-1 0 0,3-1-1,404-6 154,-85-1-150,-309 8-39,-14 0 31,0 0-1,0 0 0,0 0 1,0 0-1,0 0 0,0 0 1,0 0-1,0 0 1,0 0-1,0 1 0,0-1 1,0 0-1,0 0 0,0 0 1,0 0-1,0 0 0,0 0 1,0 0-1,0 0 0,0 0 1,0 0-1,0 0 0,0 0 1,0 0-1,0 0 0,0 0 1,-27 3-68,-749 33-291,1190-63 185,-320 18 192,-41 5-4,60-8 9,-170 11-2,-33 2-20,-367 12 16,439-11-39,23 0-12,33 0 8,290-26 41,-120 5-134,-138 17 34,21-3-273,-415 35 162,-70 8 302,366-33-130,24-4-16,6 1 20,9 0-16,97-1-203,152-18 0,-131 5 176,-19 2 28,-145 9-43,-626 33 732,938-52-408,138-4-540,-413 24 124,-7 2 57,-14 2 8,-29 3 43,-146 5 128,10 0 184,247-27-1645,-38 9 1234,13-5-114,3-3-65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13331,'-15'5'2472,"20"-8"-241,26-9-515,22-1-1428,1 3 0,0 2 0,72-1 0,-26 1-202,88-8-12,-176 16-68,-11 1-5,-5 2-1,-12 2 2,0 0 1,-1 0-1,1-2 1,-18 2-1,9-1 3,-101 10 127,-212-4 0,309-10-93,436-27-11,-174 6-19,-275 33-24,-11 0-67,-1-3 1,-101 3-1,126-15-306,28 3 379,1 0 1,-1 0 0,0 0-1,1 0 1,-1 0 0,0 0-1,1 0 1,-1 0-1,0 0 1,1-1 0,-1 1-1,1 0 1,-1-1 0,0 1-1,1 0 1,-1-1 0,1 1-1,-1 0 1,1-1-1,-1 1 1,1-1 0,-1 1-1,1-1 1,-1 0 0,1 1-1,0-1 1,-1 1 0,1-1-1,0 0 1,0 1 0,-1-1-1,1 1 1,0-1-1,0 0 1,0 0 0,0-1-1,8-7-159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15275,'10'-1'320,"0"0"0,0 0 0,0-2-1,-1 1 1,13-5 0,21-6 191,15 4 82,59-2-1,-76 9-560,0-1-1,0-3 0,-1-1 0,45-14 1,-81 19 9,1 1 0,-1-1 1,0 0-1,0 0 0,6-4 1,-10 5-35,0 1 0,0 0 0,1 0 0,-1 0 1,0 0-1,0-1 0,0 1 0,0 0 0,0 0 0,0 0 1,0 0-1,0-1 0,0 1 0,0 0 0,0 0 0,0 0 1,0-1-1,0 1 0,0 0 0,0 0 0,0 0 0,0 0 1,-1 0-1,1-1 0,0 1 0,0 0 0,0 0 0,0 0 1,0 0-1,0 0 0,0-1 0,-1 1 0,1 0 0,0 0 1,0 0-1,0 0 0,0 0 0,0 0 0,-1 0 0,1 0 1,0 0-1,0-1 0,0 1 0,0 0 0,-1 0 0,1 0 0,0 0 1,0 0-1,0 0 0,0 0 0,-1 0 0,1 0 0,0 0 1,0 0-1,0 0 0,0 1 0,-1-1 0,-11-2 149,-115-1 477,1-5 0,-151-29 0,262 34-464,14 3-26,25 0-89,173-11-51,270-9-227,-477 21 194,0 1 0,1 0 0,-1 1 0,-17 6 0,-3 1 32,-51 14 331,0-5 1,-106 12-1,184-30-277,-4-1-78,1 1 1,-1-1-1,1 0 1,-14-1-1,20 0-10,-1 1-1,0 0 1,0 0-1,1 0 1,-1-1 0,0 1-1,0 0 1,1-1-1,-1 1 1,0 0 0,1-1-1,-1 1 1,1-1-1,-1 1 1,0-1 0,1 0-1,-1 1 1,1-1-1,-1 1 1,1-1 0,0 0-1,-1 0 1,1 1-1,0-1 1,-1 0 0,1 1-1,0-1 1,0 0-1,0 0 1,0 0-1,-1 1 1,1-1 0,0 0-1,0 0 1,1 1-1,-1-1 1,0 0 0,0 0-1,0 0 1,0 1-1,1-1 1,-1 0 0,0 1-1,1-1 1,-1 0-1,1 0 1,-1 1 0,0-1-1,2 0 1,4-10-310,0 1-122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6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86 12459,'-24'-11'2369,"14"7"-324,0 0-1,-17-12 1,56 17-438,76 7-1491,112-8 1,107-20-110,-291 18 0,-239 12 81,-291-20 1,452 4-96,103 1-78,94-4 17,323-9 16,-475 19 50,0-1-1,0 0 1,0 0 0,0 0-1,0 0 1,0 0 0,0 0-1,0 0 1,0 0 0,-1 0-1,1 0 1,0 0 0,0 0-1,0 0 1,0 1 0,0-1-1,0 0 1,0 0 0,0 0 0,0 0-1,0 0 1,0 0 0,0 0-1,0 0 1,0 0 0,0 0-1,0 1 1,0-1 0,0 0-1,0 0 1,0 0 0,0 0-1,0 0 1,1 0 0,-1 0-1,0 0 1,0 0 0,0 0-1,0 0 1,0 0 0,0 1 0,0-1-1,0 0 1,0 0 0,0 0-1,0 0 1,-9 4-26,-249 32-121,97-16 156,103-13-100,-74 15-1046,129-21 921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10826,'-12'-8'1525,"10"6"-931,-1 1 1,1-1 0,-1 0-1,0 1 1,1 0-1,-1-1 1,-4 0 0,7 2-568,0 0 1,0 0 0,0 0 0,0 0 0,0 0 0,0 0-1,0 0 1,0 0 0,0-1 0,0 1 0,0 0 0,0 0-1,0 0 1,0 0 0,0 0 0,0 0 0,1 0 0,-1 0-1,0 0 1,0 0 0,0 0 0,0 0 0,0 0 0,0 0-1,0 0 1,0 0 0,0 0 0,0 0 0,0 0 0,0 0-1,0-1 1,0 1 0,0 0 0,0 0 0,0 0 0,0 0-1,0 0 1,0 0 0,0 0 0,0 0 0,0 0 0,0 0-1,0 0 1,0 0 0,0 0 0,0 0 0,-1 0 0,1 0-1,0 0 1,0 0 0,0 0 0,0-1 0,0 1 0,0 0-1,0 0 1,0 0 0,0 0 0,0 0 0,0 0 0,0 0-1,0 0 1,0 0 0,0 0 0,0 0 0,10 1 26,0 3-41,1 0 0,-1-1 1,1-1-1,0 0 1,0 0-1,0-1 0,0-1 1,0 0-1,16-2 1,-6 2 115,30 1 0,153 16-33,15 2-53,-172-13-38,128 20 28,-140-21-32,1-1 0,-1-1 0,54-3-1,108-19 5,-144 13-5,168-23 6,80-8 13,-213 30-15,127 7 1,-123 6-10,125 5-22,-180-12 19,0-1-1,0-2 1,67-16-1,-83 14 0,0 1 0,0 1 0,0 1 0,0 1 0,36 1-1,-52 2 11,30 1 24,-1-1 1,1-2 0,42-6-1,-72 7-25,0 0-1,1 0 1,-1 0-1,0 0 1,9 3-1,-10-2-13,0 0-1,-1-1 1,1 1-1,0-1 1,-1 0-1,1 0 1,0 0 0,0 0-1,-1-1 1,1 1-1,0-1 1,6-2-1,-1-9-1391,-3 9 1091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12787,'13'-6'584,"1"1"0,0 0 1,1 1-1,-1 1 1,1 0-1,28-1 0,-20 1-281,146-10 305,271 12 0,413 11-264,-449-8-267,117-3-1,-375-6-29,226-41 1,-217 11-14,-7 1 3,-117 31-35,-1 1 0,1 1 0,0 2 0,0 1 0,-1 2 0,1 0 0,0 2 0,50 14 0,-81-18-34,-7-2-32,1 0-1,0-1 1,0 1-1,0-1 1,-8-5 0,-16-17-23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4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32 200 9954,'-21'8'1656,"21"-8"-1569,-1 0 1,0 1-1,1-1 0,-1 0 1,1 0-1,-1 1 1,1-1-1,-1 0 1,1 1-1,-1-1 1,1 1-1,-1-1 1,1 1-1,-1-1 1,1 1-1,0-1 0,-1 1 1,1-1-1,0 1 1,0-1-1,-1 1 1,1 0-1,0-1 1,0 1-1,0-1 1,0 1-1,0 0 1,0-1-1,-1 1 0,2 0 1,-1 0-1,1 0 6,0 0 0,1 0-1,-1-1 1,1 1-1,-1 0 1,1-1-1,0 1 1,-1-1-1,1 0 1,-1 0-1,1 0 1,0 1 0,-1-1-1,1-1 1,1 1-1,2 0 89,123-3 1872,-25-1-1329,159 5-209,289-2-331,-1-27-108,571-60 1468,-385 19-1112,-580 53-409,-91 8-9,-11 1-5,1 2-1,81 3 1,-110 6-20,0 1 1,0 2 0,0 0 0,-1 2 0,34 15-1,-48-19 353,-7-3-2245,-10 0-1042,1 0 1893,1-4-282,-3-3 1150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13963,'7'-13'553,"2"0"1,0 1-1,0 0 0,1 0 1,1 1-1,18-15 0,-23 21-356,0 1 0,1-1 0,-1 1 0,1 0 0,0 1 0,0-1 0,1 1 0,-1 1-1,1-1 1,-1 1 0,1 1 0,0-1 0,-1 1 0,12 0 0,-16 2-168,-1-1 0,0 0 0,1 0 0,-1 1 0,0 0 0,0-1 0,0 1 1,1 0-1,-1 0 0,0 0 0,0 0 0,0 0 0,0 1 0,-1-1 0,1 1 0,0-1 0,0 1 0,-1 0 1,1-1-1,-1 1 0,0 0 0,1 0 0,-1 0 0,0 0 0,0 0 0,0 0 0,-1 0 0,1 1 0,0-1 1,-1 0-1,1 0 0,-1 1 0,0-1 0,0 4 0,0 5 37,0 1 0,-1-1 0,0 1 0,0-1 1,-6 18-1,6-28-65,1 0 0,0 0 0,-1 0 0,1 0 0,-1 0 0,1 0 0,0 0 0,0 0 0,0 0 0,0 0 0,0 0 0,0 0 0,0 0 0,0 0 0,0 0 0,0 1 0,1-1 0,-1 0 0,0 0 0,1 0 0,-1 0 0,1 0 0,-1 0 0,1 0 0,-1-1 0,1 1 0,1 2 0,1-2-38,-1-1 0,1 1 0,0 0 0,0-1 1,-1 1-1,1-1 0,0 0 0,0 0 0,4 0 1,7 0-104,0 0 0,0 2 1,0 0-1,0 0 0,0 1 1,-1 1-1,1 0 0,-1 1 1,0 0-1,18 11 0,-25-12 137,1 0 0,-1 1-1,0-1 1,-1 2 0,1-1-1,-1 0 1,0 1 0,0 0 0,-1 0-1,0 1 1,0-1 0,0 1-1,-1 0 1,0 0 0,0 0-1,-1 0 1,0 0 0,0 1 0,-1-1-1,1 15 1,-2-10 174,0-1 0,-1 0 1,0 1-1,-1-1 0,-1 0 0,0 0 1,0 0-1,-1-1 0,-1 1 0,1-1 1,-2 0-1,-11 18 0,12-21-23,0 0 0,-1 0 0,1 0 0,-2-1 0,1 0 0,0 0 0,-1-1 0,0 0 0,-1 0 0,1 0-1,-1-1 1,0 0 0,0-1 0,0 1 0,-1-2 0,1 1 0,-10 1 0,14-4-181,-1 0 0,1 1 0,-1-1 0,0-1 0,1 1 0,-1-1-1,1 0 1,-1 0 0,1 0 0,-1 0 0,1-1 0,0 0 0,0 0 0,0 0 0,0 0 0,0-1 0,0 0-1,1 0 1,-1 0 0,1 0 0,-4-4 0,2 1-131,0-1-1,0-1 0,1 1 1,-1-1-1,2 0 1,-1 0-1,1 0 1,0 0-1,1-1 1,-2-10-1,-1-21-480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0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11154,'-15'-1'303,"-1"1"-1,1 1 0,0 0 0,0 1 0,0 0 0,1 1 1,-1 1-1,1 0 0,-1 1 0,1 1 0,-21 11 1,20-8-192,0 1 0,0 1 1,1 0-1,1 0 0,-1 2 1,2 0-1,0 0 0,0 1 1,-12 21-1,3 0-58,2 2-1,1 0 0,2 1 1,2 1-1,-14 58 1,15-36 33,3 1 1,-4 120 0,13-140-14,2 1 1,9 50 0,-8-78-41,1 1 1,1-1-1,0 0 1,1-1-1,1 1 1,0-1-1,1 0 1,0-1-1,14 19 1,-17-27 5,1 0-1,-1 0 1,1 0 0,0 0 0,1-1-1,-1 0 1,1 0 0,0 0 0,0-1-1,0 0 1,0 0 0,1-1 0,-1 0-1,1 0 1,0 0 0,-1-1 0,1 0-1,0 0 1,0 0 0,0-1 0,0 0-1,0-1 1,-1 0 0,1 0 0,0 0-1,0-1 1,7-2 0,1-2 79,0 0 1,0-1-1,0 0 1,-1-1-1,0-1 1,0 0-1,-1-1 1,0-1-1,-1 0 1,15-16-1,-1-6 111,-1 0 0,-2-2-1,-1-1 1,-1 0-1,-3-2 1,24-64 0,-25 48-51,-2-1 1,-2 0-1,-3 0 1,5-80-1,-13 109-111,-2 0 0,-3-32-1,2 50-64,0 0 0,-1 0 0,0 1 0,0-1 0,0 1-1,-1-1 1,0 1 0,-1 0 0,0 0 0,0 0 0,-8-10 0,10 15-30,0 0 0,0-1-1,-1 1 1,1 1 0,-1-1 0,1 0 0,-1 1 0,1-1 0,-1 1 0,0 0 0,0 0 0,0 0 0,0 0-1,0 0 1,0 1 0,0-1 0,0 1 0,0 0 0,0 0 0,0 0 0,-4 0 0,-4 3-146,-1-1 1,1 1 0,0 1 0,-14 7-1,-9 2 593,9-6-499,-35 6 0,22-9-75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27 6201,'0'-1'295,"1"0"-1,-1 0 1,0 0-1,0 0 1,0 0-1,0 0 1,-1 0-1,1 0 0,0 0 1,0 0-1,-1 0 1,1 0-1,0 0 1,-1 0-1,1 0 1,-1 0-1,1 1 1,-1-1-1,1 0 0,-1 0 1,0 0-1,1 1 1,-1-1-1,0 0 1,-1 0-1,0 1-38,0-1-1,0 1 1,0-1 0,-1 1-1,1 0 1,0 0-1,0 0 1,-1 0 0,1 0-1,-3 1 1,-7 2-51,0 0 0,1 0 0,-1 1 0,1 1 0,0-1 0,-15 10 0,8-3-151,1 1 0,-30 25 1,29-18-8,1-1-1,0 2 1,2 0 0,1 1 0,0 0 0,1 2 0,-12 29 0,0 9-13,-26 100-1,41-121-25,1 0-1,2 1 0,2-1 0,2 2 1,2 64-1,3-81-4,1 1 0,1-1 0,1 1 0,1-1 0,1 0 0,2-1-1,0 0 1,2 0 0,0-1 0,15 22 0,-20-37-1,0 0-1,0 0 0,1-1 0,0 0 1,0 0-1,1-1 0,0 0 0,0 0 0,0 0 1,1-1-1,-1-1 0,12 5 0,-14-7 1,-1 0 0,1-1 0,-1 1 0,1-1 0,0-1 0,-1 1-1,1-1 1,0 0 0,-1 0 0,1 0 0,0-1 0,-1 0 0,1 0-1,0-1 1,-1 1 0,0-1 0,1 0 0,-1-1 0,0 1-1,0-1 1,0 0 0,6-5 0,0-2 58,0 0 0,-1-1 0,-1 0 0,0-1 0,9-13 0,35-69 556,-28 49-272,14-24 233,-5 12-47,-3-1 0,26-70 1,-50 109-484,-1-1 1,0 0 0,-2 0 0,0 0 0,-1-1 0,-2 1 0,0-1 0,-1 1 0,-1-1-1,0 0 1,-6-21 0,1 17-183,-1 0 0,-1 0 0,-23-47 0,25 60-85,-1 0 1,0 0-1,-1 1 0,0 0 0,-1 1 0,0-1 1,-1 2-1,0-1 0,-13-9 0,-1 6-246,2 6-128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12667,'1'-3'122,"1"0"0,-1-1 0,1 1 0,-1 0 0,1 0 0,0 0 0,1 0 0,-1 1 0,0-1 0,1 1 0,-1-1 0,1 1 0,0 0 0,6-4 0,5-2 103,29-13-1,-35 18-107,64-24 353,1 3-1,1 3 1,148-22-1,-173 38-390,1 2-1,-1 3 1,0 1 0,1 3-1,-1 2 1,94 23 0,-84-14-56,170 37 39,-161-39 185,98 4 1,-78-16 261,0-4-1,-1-3 1,123-26 0,-151 20-360,213-37 277,5 21-290,-151 25 395,0-7-1,170-34 1,-185 20-401,1 5 1,197-7-1,-291 26-88,-7 0-261,1 0-1,-1-1 0,18-3 1,-26 3 173,0 1 0,0-1 0,0 0 1,0-1-1,0 1 0,0 0 1,-1-1-1,1 0 0,-1 1 1,1-1-1,-1 0 0,1 0 0,-1-1 1,0 1-1,0 0 0,0-1 1,3-4-1,6-20-268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13339,'0'0'26,"0"0"0,0 0 1,0 0-1,0 0 0,0 0 0,0 0 1,0 0-1,-1-1 0,1 1 1,0 0-1,0 0 0,0 0 0,0 0 1,0 0-1,0 0 0,0 0 1,0 0-1,0-1 0,0 1 0,-1 0 1,1 0-1,0 0 0,0 0 0,0 0 1,0-1-1,0 1 0,0 0 1,0 0-1,0 0 0,0 0 0,0 0 1,0 0-1,0-1 0,0 1 0,0 0 1,0 0-1,1 0 0,-1 0 1,0 0-1,0 0 0,0-1 0,0 1 1,0 0-1,0 0 0,0 0 0,0 0 1,0 0-1,0 0 0,0 0 1,1 0-1,-1 0 0,0-1 0,0 1 1,0 0-1,0 0 0,0 0 0,0 0 1,1 0-1,-1 0 0,0 0 1,0 0-1,0 0 0,0 0 0,0 0 1,0 0-1,1 0 0,-1 0 0,0 0 1,0 0-1,12-2 537,-4 4-360,1 0 0,-1 1 0,0 0 0,0 0 0,0 1 0,12 8-1,7 2-9,36 15-134,1-2 0,2-4 0,0-2 0,2-3-1,0-3 1,1-3 0,0-3 0,0-3-1,1-3 1,0-3 0,124-16 0,159-48-6,27-4-27,-329 62-27,0 3 0,0 2 1,0 2-1,0 2 1,0 3-1,0 2 0,-1 2 1,63 21-1,32 20 18,57 18 49,-172-62-197,-28-6 78,-3-2 41,-5-7-20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0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 12899,'-30'-2'2049,"25"3"-669,20 1-55,55 3-270,0-3 0,79-9 0,140-28-683,-108 12-21,-163 20-296,0 1 1,0 2 0,33 1-1,-51-1-63,1 0 0,-1 1-1,0-1 1,1 0 0,-1 0 0,0 0-1,1 0 1,-1 0 0,0 0-1,1 1 1,-1-1 0,0 0-1,0 0 1,1 0 0,-1 1 0,0-1-1,0 0 1,1 0 0,-1 1-1,0-1 1,0 0 0,0 1-1,1-1 1,-1 0 0,0 0 0,0 1-1,0-1 1,0 0 0,0 1-1,0-1 1,0 0 0,0 1-1,0-1 1,0 1 0,2 3-1084,9-9 531,3-2 230,3 1-130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50 13411,'-25'8'1469,"19"-3"-888,19-1 196,40-3 251,1-1 0,106-16 1,-83 7-545,42-5-17,242-15-491,-361 29 28,0 0 1,0 0-1,0 0 0,0 0 1,0 0-1,0 0 1,0 0-1,0 0 1,0 0-1,0 1 0,0-1 1,0 0-1,0 0 1,0 0-1,0 0 1,0 0-1,0 0 1,1 0-1,-1 0 0,0 0 1,0 0-1,0 0 1,0 0-1,0 0 1,0 0-1,0 0 0,0 0 1,0 0-1,0 0 1,0 0-1,0 0 1,0 0-1,0 0 0,0 0 1,0 0-1,0 0 1,0 0-1,0 0 1,0 0-1,0 0 1,0 0-1,0 0 0,1 0 1,-5 2-90,-5 1-55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10074,'28'7'3949,"331"-15"1318,-203 0-4857,12 0-130,-503 18 333,-4 0-128,250-11-137,172 1-390,549-24 57,-628 23 67,-8 0-26,-21-1 4,-36 1 4,-227 17 70,168-8-742,104-8 87,17-3 249,9-2 90,18-8-114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4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992 213 13091,'-3'-18'440,"-1"0"1,-1 0 0,-1 0-1,-9-18 1,12 30-325,0 0 0,-1 1 0,1-1 0,-1 1 0,0-1-1,-1 1 1,0 0 0,1 1 0,-2-1 0,1 1 0,0 0 0,-1 0 0,0 1 0,-9-5 0,-2 2 12,-1 0 0,0 1 1,1 1-1,-2 1 0,1 1 0,0 0 1,0 1-1,-22 2 0,7 2-48,-1 1 0,1 1 1,-50 15-1,57-11-51,1 1 0,0 1 0,0 1 0,1 1 0,1 1 0,0 2 0,-41 35 0,36-24-9,0 1 0,2 1 1,1 2-1,-40 65 0,48-66-22,2 0 0,1 1-1,2 1 1,1 0 0,2 1-1,-10 57 1,14-50-8,1 1-1,2 0 1,2 0-1,2 0 1,8 50 0,-5-65 2,0-1-1,2 0 1,1 0 0,0-1 0,2 0 0,22 38-1,-24-48 13,1-1-1,1 0 1,0-1-1,0 0 1,1-1-1,1 0 1,0-1-1,0 0 1,1 0-1,0-2 1,0 0-1,18 8 1,-3-6 60,0 0-1,0-2 1,1-1 0,0-2 0,0-1 0,1-1 0,34-1 0,-4-3 207,0-3 1,91-18-1,-106 12-65,-1-1-1,0-3 1,-1-1 0,0-2-1,-1-2 1,-2-2-1,42-28 1,-57 32-95,0-2 0,0 0 1,-2-2-1,-1-1 0,0 0 0,-2-2 1,-1 0-1,0-2 0,-2 0 0,-1 0 0,16-39 1,-23 42-66,-1 1 1,-1-2 0,-1 1 0,-1-1 0,-1 1 0,-2-1-1,0 0 1,-2-27 0,0 33-31,-2 1 1,-1-1-1,0 1 1,-1-1-1,0 1 1,-2 1-1,0-1 1,-1 1-1,-1 0 0,0 0 1,-17-24-1,7 18-49,-1 0-1,-1 2 0,-1 0 0,-1 1 0,0 1 0,-1 1 1,-1 1-1,-31-15 0,10 9-602,-2 2 0,0 2 0,-90-21 0,106 31 86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7 500 13587,'-1'0'77,"1"1"-1,-1-1 1,1 0 0,0 0 0,-1 1 0,1-1-1,0 0 1,0 1 0,-1-1 0,1 0-1,0 1 1,-1-1 0,1 0 0,0 1-1,0-1 1,0 1 0,0-1 0,-1 0 0,1 1-1,0-1 1,0 1 0,0-1 0,0 1-1,0-1 1,0 0 0,0 1 0,0-1-1,0 1 1,0-1 0,0 1 0,0-1 0,1 0-1,-1 2 1,1-3 43,0 1 0,0 0 0,0 0 0,0 0 1,0-1-1,0 1 0,-1-1 0,1 1 0,0 0 0,0-1 0,0 0 0,-1 1 0,1-1 0,0 1 0,0-1 0,-1 0 0,2-1 1,12-14 703,0 0 1,-1-1-1,-1-1 1,16-29-1,33-83 856,-52 111-1442,51-137 1153,-32 80-726,-28 76-660,0 0 0,0-1 1,0 1-1,0 0 0,0-1 0,0 1 1,0 0-1,0-1 0,0 1 0,0 0 1,0-1-1,0 1 0,0 0 0,1-1 1,-1 1-1,0 0 0,0-1 0,0 1 1,1 0-1,-1 0 0,0-1 0,0 1 1,0 0-1,1 0 0,-1-1 0,0 1 1,1 0-1,-1 0 0,0 0 0,0 0 1,1-1-1,-1 1 0,0 0 0,1 0 1,-1 0-1,2 14 27,-5 27-78,-27 143-45,-3 15 294,28-152-918,2 1 0,4 58 0,-1-100 551,2 11-5,-2-16 153,0-1-1,0 1 1,0-1-1,0 1 1,0-1-1,0 1 1,1-1-1,-1 0 0,0 1 1,0-1-1,1 1 1,-1-1-1,0 0 1,1 1-1,-1-1 1,0 1-1,1-1 1,-1 0-1,0 0 1,1 1-1,-1-1 1,1 0-1,-1 0 1,1 1-1,-1-1 1,1 0-1,-1 0 1,1 0-1,8-1-515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26 460 14411,'-19'27'1953,"18"-26"-1845,1 0 1,-1 0-1,0 0 0,1 0 1,-1 0-1,1 0 1,-1 0-1,1 0 1,-1 0-1,1 1 0,0-1 1,0 0-1,-1 0 1,1 0-1,0 0 1,0 1-1,0-1 0,0 0 1,1 0-1,-1 0 1,0 0-1,0 1 1,1-1-1,-1 0 0,1 1 1,0-2-36,-1 1 1,1-1-1,-1 0 1,1 0-1,-1 0 1,1 0-1,-1 1 1,1-1-1,0 0 1,-1 0-1,1 0 1,-1 0-1,1 0 1,0 0-1,-1-1 1,1 1-1,-1 0 1,1 0-1,0 0 1,-1 0-1,1-1 1,-1 1-1,1 0 1,-1-1-1,1 1 1,-1 0 0,1-1-1,-1 1 1,1-1-1,15-13 710,-15 13-688,10-12 266,0 0 0,0-1 0,-2 0 0,0-1 0,0 0 0,9-25 0,31-101 500,-46 133-822,13-53 228,13-104 0,-57 359-377,8-58-910,-4 140 0,24-271 727,1 27-1004,-1-30 1232,1-1 1,-1 1 0,0-1-1,1 0 1,-1 1 0,1-1 0,-1 0-1,1 1 1,0-1 0,-1 0-1,1 0 1,0 0 0,0 0 0,0 0-1,0 1 1,0-2 0,0 1-1,0 0 1,0 0 0,2 1 0,9-1-885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11 221 16404,'8'-3'582,"0"0"0,0-1 0,0 0 0,0 0 0,-1 0 0,8-7 0,-10 7-459,-1 0 0,0 0 0,1 0-1,-2-1 1,1 0 0,0 0 0,-1 0 0,0 0 0,0 0-1,-1-1 1,1 1 0,-1-1 0,0 0 0,-1 1 0,2-9-1,-2 7-13,-1 0-1,1 0 1,-1 0-1,0 0 1,-1 0 0,0 0-1,-2-8 1,3 14-78,0-1 0,-1 0 0,1 0 1,-1 1-1,1-1 0,-1 0 1,0 1-1,0-1 0,0 0 1,0 1-1,0-1 0,0 1 1,0 0-1,0-1 0,-1 1 1,1 0-1,0 0 0,-1 0 1,1 0-1,-1 0 0,1 0 1,-1 0-1,0 0 0,1 1 1,-1-1-1,0 0 0,0 1 1,1 0-1,-1-1 0,0 1 1,0 0-1,-2 0 0,1 1-6,0 0 0,0 0-1,0 0 1,1 0 0,-1 0 0,0 1 0,0-1-1,1 1 1,-1 0 0,1 0 0,-1 0-1,1 0 1,0 0 0,0 1 0,0-1-1,0 0 1,0 1 0,1 0 0,-1-1-1,1 1 1,0 0 0,-1 0 0,0 5-1,-3 6-18,1 0-1,0 0 0,-2 23 0,4-19-12,0-1 0,2 0-1,2 26 1,-2-36-26,1 1 0,1-1 1,-1 0-1,1 0 0,1 1 0,-1-1 0,1-1 0,0 1 0,1 0 0,6 9 0,-8-14-37,-1 0 1,1 0-1,0 0 0,0 0 1,0-1-1,0 1 0,0-1 0,1 1 1,-1-1-1,0 0 0,1 0 0,-1 0 1,1 0-1,-1 0 0,1 0 1,-1-1-1,1 0 0,0 1 0,-1-1 1,1 0-1,-1 0 0,1 0 0,0 0 1,-1-1-1,1 1 0,-1-1 0,1 0 1,-1 0-1,1 1 0,-1-1 1,1-1-1,1 0 0,7-4-180,-1-1 1,0 1-1,-1-2 0,1 1 0,13-16 1,4-5-429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1 693 10938,'18'2'249,"1"-1"-1,-1-1 0,1-1 1,20-3-1,74-18 65,-58 11-30,1082-158 793,141 125 184,1 80-590,-1206-33-663,1271 58 332,-94-3 171,0-23-211,738-101 168,-1823 49-321,169-40 0,-319 53-135,0 1 1,23-11-1,-38 14-10,0 0-1,0 0 0,0 0 0,1 0 0,-1 0 0,0 0 0,0 0 0,1 0 1,-1 0-1,0 0 0,0 0 0,0 0 0,1 0 0,-1 0 0,0 0 0,0 0 1,0-1-1,1 1 0,-1 0 0,0 0 0,0 0 0,0 0 0,0 0 0,1-1 0,-1 1 1,0 0-1,0 0 0,0 0 0,0-1 0,0 1 0,0 0 0,0 0 0,0 0 1,1-1-1,-1 1 0,0 0 0,0 0 0,0 0 0,0-1 0,0 1 0,0 0 1,0 0-1,0 0 0,0-1 0,0 1 0,0 0 0,-1 0 0,1-1 0,0 1 1,0 0-1,-15-5-7,-36 0-21,41 4 20,-480-26-259,285 18 216,-3595-43-1070,856 227 616,1996-66 524,5 26 449,830-118-377,-222 29 119,463-56-438,1186-181-294,-212 27 447,868-33-106,11 74 184,-718 49 1487,-539 15-637,-422 24-391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58 15499,'-9'-2'214,"0"0"-1,0 1 0,0 1 0,-1-1 1,1 1-1,0 1 0,0 0 0,0 0 1,0 1-1,0 0 0,0 1 1,0-1-1,0 2 0,1-1 0,0 1 1,0 1-1,0-1 0,0 1 0,1 1 1,-1 0-1,1 0 0,1 0 0,-7 8 1,11-13-201,1 1 1,-1 0-1,1 0 1,0 0-1,0 0 1,0 0-1,0 0 1,0 0-1,0 0 1,1 1-1,-1-1 1,1 0-1,-1 0 1,1 1-1,0-1 1,0 0-1,0 1 1,0-1-1,0 0 1,0 0-1,1 1 1,-1-1-1,1 0 1,1 4-1,0-3 14,-1-1-1,1 0 1,0 1-1,0-1 1,0 0-1,0 0 1,1 0-1,-1-1 1,0 1-1,1 0 1,-1-1-1,1 1 0,-1-1 1,1 0-1,0 0 1,0 0-1,0 0 1,-1-1-1,1 1 1,3-1-1,11 2 110,-1-2 0,0 0-1,1-1 1,-1-1 0,0 0 0,0-1-1,22-8 1,108-43 895,-120 44-770,-1-2-1,0 0 1,-1-2 0,32-22 0,-54 35-230,0-1 0,-1 1 0,1-1 1,0 0-1,-1 1 0,1-1 0,-1 0 0,1 0 0,-1 0 0,0 0 1,0 0-1,0-1 0,0 1 0,1-3 0,-2 4-18,0 0 1,-1 0-1,1 0 0,0 0 1,0 0-1,0 1 0,-1-1 1,1 0-1,0 0 0,-1 0 1,1 0-1,-1 0 0,1 0 1,-1 1-1,0-1 0,1 0 1,-1 1-1,0-1 0,1 0 1,-1 1-1,0-1 0,0 1 1,0-1-1,1 1 0,-1-1 1,0 1-1,0-1 0,0 1 1,0 0-1,0 0 0,0-1 1,0 1-1,-1 0 0,-11-2 42,0 0 1,0 0-1,0 1 0,-1 1 1,1 0-1,-24 4 0,-78 19-1232,108-21 984,-7 1-684,9-2 678,1-1-1,-1 1 1,1 0-1,-1 0 1,1 1-1,-1 0 1,1-1-1,0 1 1,0 0-1,0 1 1,0-1-1,0 1 1,-3 3-1,4 0-747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17420,'1'-5'1720,"6"2"-1264,13 2-168,7-1 640,11 1-351,3 1-129,8 0-288,1 0-152,3 1-432,-1-1-353,-8-1 617,-5-6-120,-5-13-104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14867,'121'31'5544,"-86"-24"-5228,-1 2 1,0 1-1,39 18 1,-68-26-302,-1 0 0,1 1 1,-1-1-1,0 1 0,0 0 1,0 0-1,-1 1 0,1-1 1,-1 1-1,6 6 0,-8-7-7,1 0 0,-1 0 1,1 0-1,-1 0 0,0 0 0,0 0 0,-1 0 0,1 0 0,0 1 0,-1-1 0,0 0 0,0 0 0,0 0 0,0 1 0,-1-1 0,1 0 0,-2 5 0,-1 2 24,-1 1 1,0-1-1,-1 1 1,0-1-1,-1-1 1,-9 13-1,-48 54 171,41-50-166,-70 78-912,83-93 682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185 186 19012,'1'-3'168,"1"1"1,-1-1-1,-1 1 1,1-1-1,0 0 0,-1 1 1,1-1-1,-1 0 1,0 1-1,0-1 0,0 0 1,0 0-1,0 1 1,-1-1-1,1 0 0,-1 1 1,0-1-1,0 0 0,0 1 1,0-1-1,0 1 1,-1-1-1,1 1 0,-1 0 1,1 0-1,-1 0 1,0 0-1,0 0 0,-3-3 1,3 3-107,-1 1 1,1-1 0,-1 1-1,0-1 1,1 1-1,-1 0 1,0 0-1,0 0 1,0 1 0,1-1-1,-1 1 1,0-1-1,0 1 1,0 0 0,0 0-1,0 0 1,0 1-1,0-1 1,0 1 0,0-1-1,0 1 1,0 0-1,1 0 1,-1 0-1,0 1 1,1-1 0,-5 4-1,0 0-50,0 0-1,0 1 1,0 1-1,1-1 1,0 1-1,1 0 1,-1 0-1,1 0 1,1 1-1,-1 0 1,1 0-1,1 0 1,-1 1-1,1-1 1,-3 16-1,6-23-9,0 0 0,0 0 0,0 0-1,-1 1 1,1-1 0,0 0 0,1 0-1,-1 0 1,0 0 0,0 0 0,0 0 0,1 0-1,-1 0 1,0 0 0,1 0 0,-1 0-1,1 0 1,-1 0 0,1 0 0,0 0 0,-1-1-1,1 1 1,0 0 0,1 1 0,-1-2 1,1 1 0,-1 0 0,1-1 1,-1 1-1,1-1 0,-1 0 0,1 1 1,0-1-1,-1 0 0,1 0 0,-1 0 1,1 0-1,0 0 0,2-1 0,4-1 11,0 0 0,0-1-1,-1 0 1,1 0-1,11-7 1,19-15 61,-1-3 1,-2-1-1,0-1 1,43-52-1,-65 70-18,-9 7-12,1 1 1,-1-1-1,0 1 0,0-1 0,5-10 0,-23 59 91,3-14-112,-7 36-1,16-56-24,1 0 0,0 0-1,0 0 1,1 0 0,0 1 0,0-1 0,5 18 0,-5-26 1,0 1 0,1-1 0,0 0 1,-1 0-1,1 0 0,0 0 0,0 0 0,0 0 1,0 0-1,1 0 0,-1 0 0,1 0 0,-1 0 1,1-1-1,-1 1 0,1-1 0,0 1 0,0-1 1,0 0-1,0 0 0,0 1 0,0-1 0,0-1 1,4 2-1,-4-1 4,1-1-1,0 0 1,0 0 0,0 0 0,0 0 0,0 0 0,0-1 0,0 0 0,0 1 0,-1-1-1,1 0 1,0 0 0,0-1 0,-1 1 0,1 0 0,-1-1 0,1 0 0,3-3-1,0 0 9,-1 0 0,0-1 0,0 1 0,-1-1 0,0 0 0,0-1 0,0 1 0,-1-1 0,0 1 0,0-1 0,0 0 0,-1 0-1,0 0 1,-1-1 0,1-7 0,-1 15-13,-1-1 0,0 1-1,0 0 1,0-1 0,0 1 0,0-1-1,0 1 1,0-1 0,0 1 0,0-1-1,0 1 1,0-1 0,0 1-1,0-1 1,0 1 0,0 0 0,0-1-1,-1 1 1,1-1 0,0 1 0,0-1-1,-1 1 1,1 0 0,0-1 0,0 1-1,-1 0 1,1-1 0,-8 9-32,-7 22-3,13-25 27,1 1 0,0-1 0,0 1-1,0 0 1,0 0 0,1-1 0,0 1 0,1 7-1,-1-11 11,0-1 0,1 1-1,-1-1 1,1 1 0,0-1 0,0 1-1,-1-1 1,1 0 0,0 1 0,0-1-1,0 0 1,0 0 0,0 1-1,0-1 1,1 0 0,-1 0 0,0 0-1,1-1 1,-1 1 0,0 0 0,1 0-1,-1-1 1,1 1 0,-1-1 0,1 1-1,0-1 1,-1 0 0,1 0-1,-1 1 1,1-1 0,-1 0 0,1 0-1,0-1 1,1 1 0,14-2-6,0-1-1,0 0 1,0-1 0,0-1 0,16-7 0,-17 6 2,0 1 0,0 0 0,0 1 0,0 1 1,28-3-1,-43 6 15,-1 0 1,0 0-1,0 0 0,1 0 1,-1 0-1,0 0 0,1 0 1,-1 0-1,0 0 1,1 0-1,-1 0 0,0 0 1,0 0-1,1 0 1,-1-1-1,0 1 0,0 0 1,1 0-1,-1 0 0,0 0 1,0-1-1,1 1 1,-1 0-1,0 0 0,0-1 1,0 1-1,0 0 1,1 0-1,-1-1 0,0 1 1,0 0-1,0-1 0,0 1 1,0 0-1,0 0 1,0-1-1,0 1 0,0 0 1,0-1-1,0 1 1,0 0-1,0 0 0,0-1 1,0 1-1,0 0 0,0-1 1,0 1-1,0 0 1,0 0-1,-1-1 0,1 1 1,-9-19 423,6 14-267,-2-5 93,-4-12-203,9 21-99,0 1 0,0-1 0,0 0 0,0 1 0,0-1 0,0 0 0,0 1 0,0-1 0,0 1 0,1-1 0,-1 1 0,0-1 0,0 0-1,1 1 1,-1-1 0,0 1 0,1-1 0,-1 1 0,0-1 0,1 1 0,-1 0 0,1-1 0,-1 1 0,1-1 0,-1 1 0,1 0-1,-1 0 1,1-1 0,0 1 0,-1 0 0,1 0 0,-1-1 0,1 1 0,0 0 0,0 0 0,47-13-616,-8 2 228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16251,'4'-4'1817,"1"13"-977,-4 5-336,1 5 1793,-1 4-1169,-1 8-592,3 2-104,-3 4-128,1 1-32,-1-4-232,2-1-184,-4-6-464,-1-4-224,-4-8-480,-6-7 215,-2-9 617,-4-8-328,-5-14-160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6 174 15019,'-2'-7'354,"1"0"1,0-1-1,0 1 0,1 0 0,0-1 0,0 1 0,1-8 1,0 11-150,0 1 1,0-1-1,1 0 1,-1 1 0,1-1-1,0 1 1,0-1-1,0 1 1,0 0-1,0 0 1,1 0 0,-1 0-1,1 0 1,0 1-1,5-4 1,2-1 73,1 0 1,0 2-1,0-1 1,0 1-1,0 1 1,1 0-1,0 0 1,0 1-1,0 1 1,18-2-1,-16 3-219,-1 1 0,1 0 0,0 1 0,-1 0 0,1 1-1,0 0 1,-1 1 0,0 1 0,15 6 0,-25-9-51,0 0 1,0 1 0,0-1 0,0 1-1,0 0 1,-1-1 0,1 1-1,-1 0 1,0 1 0,1-1 0,-1 0-1,0 1 1,0-1 0,0 1-1,-1 0 1,3 4 0,-3-5 9,-1 0-1,0 0 1,0 0 0,1 0-1,-1 0 1,0 0 0,-1 0-1,1 1 1,0-1 0,-1 0-1,1 0 1,-1 0 0,1 0-1,-1 0 1,0 0 0,0 0-1,0 0 1,0-1 0,0 1-1,0 0 1,-1-1 0,1 1-1,-1 0 1,-2 2 0,-10 7-86,0 0 0,0-1 0,-1 0 0,0-1 0,-1-1 0,0 0 0,0-1 0,0-1 0,-32 8 0,38-14-690,11 0 246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19564,'-3'10'626,"0"-1"-1,0 0 1,-1 0-1,0 0 0,-7 10 1,-13 31 983,22-47-1527,1 1 0,0 0-1,0 0 1,1-1 0,-1 1 0,1 0 0,-1 0 0,1 0 0,1 0-1,-1 0 1,1 5 0,-1-9-81,0 1 0,0 0 0,1-1 0,-1 1 0,0-1 0,0 1 0,0-1 0,1 1 0,-1 0 0,0-1 0,0 1 0,1-1 0,-1 1 0,0-1 0,1 0 0,-1 1 0,1-1 0,-1 1 0,1-1 0,-1 0 0,1 1 0,-1-1 0,1 0 0,-1 1 0,1-1-1,-1 0 1,2 1 0,-1-1-2,0-1 0,0 1 0,0 0 0,0 0 0,0 0 0,0-1 0,0 1-1,1 0 1,-1-1 0,0 1 0,-1-1 0,1 1 0,2-2 0,2-2-3,-1 0 1,1 0 0,-1 0-1,5-7 1,-2 1 21,-1 0 0,-1 0 0,0 0 0,7-23 0,0 1 8,-12 31-28,0 1 1,1 0 0,-1 0-1,0 0 1,0 0 0,0 0-1,0-1 1,0 1-1,0 0 1,1 0 0,-1 0-1,0 0 1,0 0-1,0 0 1,0-1 0,1 1-1,-1 0 1,0 0-1,0 0 1,0 0 0,0 0-1,1 0 1,-1 0 0,0 0-1,0 0 1,0 0-1,1 0 1,-1 0 0,0 0-1,0 0 1,0 0-1,1 0 1,-1 0 0,0 0-1,0 0 1,0 0-1,0 1 1,1-1 0,-1 0-1,0 0 1,0 0-1,0 0 1,0 0 0,1 0-1,-1 1 1,0-1 0,0 0-1,0 0 1,0 0-1,0 0 1,0 1 0,0-1-1,0 0 1,1 0-1,-1 0 1,0 0 0,0 1-1,0-1 1,0 0-1,0 1 1,9 16-58,-6-11 30,-2-3 23,1 0 0,1 0 1,-1-1-1,0 1 1,1 0-1,-1-1 1,1 1-1,0-1 1,0 0-1,0 0 1,0 0-1,0 0 0,0 0 1,0-1-1,1 1 1,-1-1-1,1 0 1,-1 0-1,1-1 1,-1 1-1,1 0 1,0-1-1,-1 0 1,1 0-1,-1 0 0,1-1 1,5 0-1,2-2-14,0 0-1,0 0 1,0-1-1,0-1 0,-1 0 1,1 0-1,13-10 0,-24 14 14,1 1 0,-1 0 0,1-1 0,-1 1 0,1 0 0,-1 0 0,1-1 0,-1 1-1,1 0 1,-1 0 0,1 0 0,-1 0 0,1-1 0,-1 1 0,1 0 0,-1 0 0,1 0 0,-1 0-1,1 0 1,0 0 0,2 9-86,-10 21 8,4-17 56,2-11 30,1 1-1,0-1 0,0 1 0,0-1 1,0 0-1,0 1 0,0-1 0,0 1 1,1-1-1,-1 1 0,1-1 0,0 0 0,0 0 1,0 1-1,0-1 0,2 4 0,-1-5 5,-1 1-1,1-1 1,-1 0-1,1 1 1,-1-1-1,1 0 0,0 0 1,0-1-1,-1 1 1,1 0-1,0 0 0,0-1 1,0 1-1,0-1 1,0 0-1,0 0 1,0 0-1,0 0 0,0 0 1,0 0-1,2 0 1,6-2 2,0 0-1,0 0 1,0-1 0,-1 0 0,1-1 0,-1 0 0,0-1-1,0 0 1,0 0 0,8-7 0,2-3-12,0-1 0,-1 0 1,17-21-1,-37 46 23,0 1 0,0 0 0,2 0 0,-1 0 0,1 0 0,0 0 0,1 0 0,4 19 0,-5-28-82,1 1-1,-1 0 1,1 0-1,0 0 0,0-1 1,0 1-1,0 0 0,0-1 1,0 1-1,0-1 0,0 1 1,0-1-1,1 1 0,-1-1 1,1 0-1,-1 0 1,1 0-1,0 0 0,-1 0 1,1 0-1,0 0 0,-1 0 1,1-1-1,0 1 0,0-1 1,0 1-1,0-1 0,0 0 1,0 0-1,2 0 1,-1-1-77,1 0 1,0 0 0,0 0-1,-1-1 1,1 1 0,-1-1-1,0 0 1,1 0 0,-1-1-1,0 1 1,0 0 0,0-1-1,0 0 1,2-3 0,14-18-653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18900,'-9'0'1624,"8"6"-1208,4-2-175,10 2 199,5 0-816,11 0 488,5 1-152,7 0-313</inkml:trace>
  <inkml:trace contextRef="#ctx0" brushRef="#br0" timeOffset="1">328 86 19276,'-25'12'2174,"14"-7"-1269,-1 0-1,1 1 1,0 0-1,0 1 1,-12 10 0,23-16-911,0-1 0,0 0 0,0 0 1,0 1-1,1-1 0,-1 0 0,0 0 0,0 1 1,0-1-1,0 0 0,0 0 0,0 1 0,0-1 0,1 0 1,-1 0-1,0 0 0,0 1 0,0-1 0,0 0 1,1 0-1,-1 0 0,0 0 0,0 1 0,1-1 1,-1 0-1,0 0 0,0 0 0,1 0 0,-1 0 1,0 0-1,0 0 0,1 0 0,-1 0 0,0 0 1,0 0-1,1 0 0,-1 0 0,0 0 0,13 3-423,18 1-471,-15-2 443,-1 0 1,22 6-1,-34-7 408,1 0-1,0 1 1,0-1-1,-1 1 0,1 0 1,-1 0-1,1 0 1,-1 1-1,0-1 1,0 1-1,0-1 1,0 1-1,-1 0 1,4 5-1,-5-6 58,1 1 1,-1-1 0,-1 1-1,1-1 1,0 1-1,0-1 1,-1 1-1,0 0 1,1-1-1,-1 1 1,0 0-1,0-1 1,-1 1-1,1 0 1,0-1-1,-1 1 1,0-1-1,1 1 1,-1 0-1,0-1 1,0 0-1,-1 1 1,1-1-1,0 0 1,-1 1-1,0-1 1,1 0-1,-1 0 1,0 0-1,-3 2 1,1 0-1,1-1-1,-2 1 1,1-1 0,0 0-1,-1 0 1,1 0 0,-1-1-1,0 0 1,0 0-1,0 0 1,0 0 0,0-1-1,0 0 1,-8 1 0,11-2-1,-1 0 1,1 0-1,-1 0 0,1-1 1,-1 1-1,1-1 1,0 0-1,-4-1 0,-13-13 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104 149 16876,'0'-2'260,"0"0"0,0 1 0,0-1 0,0 0 0,0 0 0,-1 0 0,1 0 0,-1 0 0,1 0 0,-1 1 1,0-1-1,0 0 0,0 0 0,0 1 0,0-1 0,-3-2 0,3 3-154,0 0 0,0 1 1,0-1-1,0 1 0,0 0 0,0-1 0,0 1 1,0 0-1,0-1 0,-1 1 0,1 0 0,0 0 0,0 0 1,0 0-1,-1 0 0,1 0 0,0 0 0,0 1 1,0-1-1,0 0 0,0 1 0,-1-1 0,1 1 0,0-1 1,0 1-1,0-1 0,0 1 0,0 0 0,-1 1 1,-4 3-66,1 1 0,0-1 0,0 1 0,1 0 0,0 0 0,0 1 0,0-1 0,1 1 0,0 0 0,0 0 1,0 0-1,1 0 0,0 0 0,1 0 0,0 1 0,0-1 0,0 1 0,1-1 0,0 1 0,1 8 0,-1-15-41,1 1 0,-1-1 0,0 1 0,1-1 0,-1 0 0,1 1 0,-1-1 0,1 1 0,0-1 0,-1 0 0,1 0 0,0 1 0,0-1 0,0 0 0,0 0 0,0 0 0,0 0 0,1 0 0,-1 0 0,0 0 0,0-1 0,3 2 0,-2-1 3,0-1-1,0 0 1,0 1 0,1-1-1,-1 0 1,0 0 0,0 0 0,1-1-1,-1 1 1,0 0 0,0-1-1,0 1 1,3-2 0,5-3 12,0 1 1,-1-2 0,1 1 0,-1-1 0,9-8-1,10-9 83,-1-2 0,-2-1 0,0-1 0,-1-1 0,-2 0 0,33-58 0,-52 74-3,-13 20-10,2 4-79,1-1 1,-1 1-1,2 0 1,0 1-1,1-1 1,0 1-1,0 0 1,2 1-1,-1-1 1,2 1-1,0-1 1,0 20-1,2-30-4,0 0 1,0 0-1,0 0 1,1 1-1,0-1 1,-1 0-1,1 0 1,0 0-1,1 0 0,-1 0 1,0-1-1,1 1 1,0 0-1,-1-1 1,1 1-1,0-1 1,1 1-1,-1-1 1,4 3-1,-3-3-3,1 0-1,0 0 1,0 0 0,0 0 0,1-1-1,-1 0 1,0 1 0,0-2 0,1 1-1,-1 0 1,1-1 0,6 0 0,0-1-16,1 0 1,0-1-1,0 0 1,0-1-1,-1 0 1,0-1-1,1-1 1,-2 1-1,16-10 1,-18 9 1,1-1 1,-1 0 0,-1-1-1,9-8 1,-15 14 18,1-1 1,-1 1-1,1-1 1,-1 0-1,1 0 1,-1 0-1,0 0 1,0 0 0,0 0-1,0 0 1,0 0-1,-1 0 1,1 0-1,-1 0 1,1-1-1,-1 1 1,0 0-1,0 0 1,0 0 0,0-1-1,0 1 1,0 0-1,0 0 1,-2-4-1,1 4 4,1 1-1,-1 0 0,0 0 0,0 0 1,0 1-1,0-1 0,0 0 0,0 0 1,0 0-1,0 1 0,0-1 0,0 0 1,0 1-1,-1-1 0,1 1 1,0 0-1,0-1 0,-1 1 0,1 0 1,0 0-1,0 0 0,-1 0 0,1 0 1,0 0-1,-1 0 0,1 0 0,0 0 1,0 0-1,-1 1 0,1-1 0,0 1 1,-1 0-1,-5 1 29,1 0 0,-1 1-1,1 0 1,-11 6 0,4 0 38,1 1-1,0 0 0,0 1 1,1 0-1,-13 16 1,20-22-48,0 0 1,1 0-1,-1 0 1,1 1-1,0-1 1,0 1-1,1 0 1,0 0-1,0 0 0,0 0 1,1 0-1,-1 1 1,2-1-1,-1 0 1,1 11-1,0-15-22,0-1-1,1 1 0,-1 0 1,1 0-1,-1 0 1,1-1-1,0 1 0,-1 0 1,1-1-1,0 1 1,0-1-1,1 1 0,-1-1 1,0 1-1,0-1 1,1 0-1,-1 1 0,1-1 1,2 2-1,-1-2-61,0 1 0,1-1 1,-1 0-1,1 0 0,-1 0 0,1 0 0,0 0 1,-1-1-1,7 0 0,0 0-273,0 0 0,0-2 0,0 1 0,0-1 0,0-1 0,16-6 0,-2-2-67,0-2 0,23-16 0,-1-4-403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 15147,'0'-1'118,"-1"-1"-1,1 1 1,-1-1 0,1 1-1,-1-1 1,0 1-1,0 0 1,0-1 0,1 1-1,-1 0 1,0 0-1,-1 0 1,1 0 0,0 0-1,0 0 1,0 0-1,-1 0 1,1 0 0,0 0-1,-1 1 1,1-1 0,0 1-1,-1-1 1,1 1-1,-1-1 1,1 1 0,-1 0-1,0 0 1,1-1-1,-1 1 1,1 0 0,-1 1-1,1-1 1,-1 0-1,1 0 1,-1 1 0,1-1-1,-1 1 1,1-1-1,-1 1 1,-1 1 0,-2 0 125,0 2 0,0-1 0,1 1 1,-1 0-1,1 0 0,0 0 0,0 0 0,0 1 1,1-1-1,-4 6 0,0 2-177,0 1-1,1 0 1,0-1 0,1 2-1,1-1 1,0 1 0,1-1-1,-3 25 1,6-37-68,0 0-1,0 0 1,0 0 0,0 0-1,0 0 1,0 0 0,0 0-1,1 0 1,-1 0 0,1 0-1,-1 0 1,0 0 0,1 0-1,-1 0 1,1 0 0,0 0-1,-1 0 1,1 0 0,0 0-1,0-1 1,-1 1 0,1 0-1,0-1 1,0 1 0,0 0-1,0-1 1,0 1 0,0-1-1,0 0 1,0 1 0,0-1-1,0 0 1,0 1 0,0-1 0,0 0-1,0 0 1,0 0 0,0 0-1,0 0 1,1 0 0,1-1-1,6 0-29,1 0 0,0-1 0,16-6-1,-13 5-5,25-8-86,37-8-93,-67 17 175,1 1 0,0 0 1,-1 1-1,1 0 1,0 0-1,13 2 0,-22-1 45,1-1-1,0 0 1,0 0-1,0 0 0,-1 0 1,1 0-1,0 1 0,0-1 1,-1 0-1,1 1 0,0-1 1,-1 1-1,1-1 0,0 0 1,-1 1-1,1 0 1,0-1-1,-1 1 0,1-1 1,-1 1-1,1 0 0,-1-1 1,0 1-1,1 0 0,-1-1 1,0 1-1,1 0 0,-1 0 1,0-1-1,0 1 0,0 0 1,1 0-1,-1 0 1,0-1-1,0 1 0,0 0 1,0 0-1,0 0 0,-1-1 1,1 1-1,0 0 0,0 0 1,0-1-1,-1 1 0,1 0 1,0 0-1,-1-1 1,1 1-1,-1 0 0,1-1 1,-2 2-1,-2 4 72,0 0 0,0-1 0,0 1 0,-9 6 0,-4 3 7,0 0 0,-2-2 1,0 0-1,-40 21 0,56-33-227,1 0 0,-1 0 0,1 0 0,-1 0 0,1 0 0,-1-1 0,1 1 0,-6-1 0,7 0 113,1 0 1,-1 0 0,0 0 0,1-1-1,-1 1 1,1 0 0,-1 0 0,0-1-1,1 1 1,-1 0 0,1-1 0,-1 1-1,1 0 1,-1-1 0,1 1 0,-1-1-1,1 1 1,0-1 0,-1 1 0,1-1-1,-1 1 1,1-1 0,0 0 0,0 1-1,-1-1 1,1 1 0,0-1 0,0 0-1,0 1 1,0-1 0,0 0 0,0 1-1,0-1 1,0 0 0,0 1 0,0-1 0,0 0-1,0 1 1,1-2 0,2-17-602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17444,'-36'16'2766,"25"-11"-2116,-1-1 0,1 2 1,0 0-1,1 0 0,0 1 1,0 0-1,-14 13 0,23-20-629,1 1 0,-1-1 0,1 1 0,-1 0 0,1-1 0,-1 1-1,1 0 1,-1-1 0,1 1 0,0 0 0,-1-1 0,1 1 0,0 0 0,-1 0 0,1-1 0,0 1-1,0 0 1,0 0 0,0 0 0,0-1 0,0 1 0,0 0 0,0 0 0,0 0 0,1 1 0,-1-1-18,1 0 1,0 0-1,0 0 1,0 0-1,0-1 1,0 1-1,0 0 1,0 0-1,0-1 1,0 1 0,0-1-1,0 1 1,0-1-1,0 1 1,2 0-1,7 1-121,1 0-1,-1 0 1,14 0-1,-13-1 29,1 0-31,56 10-557,-62-10 613,-1 0 0,0 1 0,0 0 0,0 0-1,0 0 1,0 0 0,0 1 0,-1 0 0,1 0 0,4 4 0,-8-6 63,0 0 1,0 0-1,0 0 0,0 0 1,0 0-1,0 1 0,-1-1 1,1 0-1,0 0 0,-1 1 0,1-1 1,-1 0-1,1 1 0,-1-1 1,0 1-1,1-1 0,-1 1 1,0-1-1,0 1 0,0-1 1,0 0-1,-1 4 0,0-3 25,0 1 0,0-1 0,0 1 0,-1-1 0,1 1 0,-1-1 0,1 0 0,-1 0 0,0 0 0,0 0 0,-3 3-1,-3 1 45,0 0 0,-1 0 0,0-1 0,0 0 0,-14 6 0,19-10-92,0 1 0,0 0 0,0-1 1,0 0-1,0 0 0,0 0 0,0-1 1,-1 1-1,1-1 0,0 0 0,-1 0 1,1 0-1,0-1 0,0 0 0,0 1 1,-1-1-1,1-1 0,0 1 1,-5-3-1,-11-11-118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19332,'0'0'51,"0"0"-1,0 0 0,0 0 1,0 0-1,0 0 0,0 0 1,0 0-1,0-1 1,0 1-1,0 0 0,0 0 1,0 0-1,0 0 1,0 0-1,0 0 0,0 0 1,1 0-1,-1 0 1,0 0-1,0-1 0,0 1 1,0 0-1,0 0 0,0 0 1,0 0-1,0 0 1,1 0-1,-1 0 0,0 0 1,0 0-1,0 0 1,0 0-1,0 0 0,0 0 1,0 0-1,1 0 1,-1 0-1,0 0 0,0 0 1,0 0-1,0 0 0,0 0 1,0 0-1,0 0 1,1 0-1,-1 0 0,0 1 1,0-1-1,0 0 1,0 0-1,0 0 0,0 0 1,0 0-1,0 0 1,0 0-1,1 0 0,1 11 1084,-3 18-132,-27 212 604,2-33-1026,26-207-574,0 0 1,0 0 0,0 0-1,0 0 1,0 0-1,0 0 1,0 0 0,0 0-1,0-1 1,0 1-1,0 0 1,0 0 0,1 0-1,-1 0 1,1 2-1,0-3-1,-1 0-1,0 0 1,1 0-1,-1-1 0,0 1 1,1 0-1,-1 0 0,1 0 1,-1 0-1,0 0 0,1-1 1,-1 1-1,0 0 0,0 0 1,1-1-1,-1 1 0,0 0 1,1 0-1,-1-1 1,0 1-1,0 0 0,0-1 1,1 1-1,-1 0 0,0-1 1,18-34 118,146-312 199,-161 341-323,6-10-20,21-30 0,-28 43 17,0 0-1,1 0 1,0 0 0,0 0 0,0 0-1,0 1 1,0-1 0,0 1 0,1 0-1,-1 0 1,1 0 0,0 0 0,-1 1-1,9-3 1,-11 4-1,-1 0 0,1 0-1,0 0 1,0 0 0,-1 0-1,1 0 1,0 0 0,0 0-1,0 0 1,-1 1 0,1-1 0,0 0-1,-1 0 1,1 1 0,0-1-1,0 0 1,-1 1 0,1-1-1,-1 1 1,1-1 0,0 1 0,-1-1-1,1 1 1,0 1 0,0 0-8,0-1 1,0 1 0,0 0-1,0 1 1,0-1-1,-1 0 1,1 0 0,0 4-1,0 1-13,-1 0-1,0 0 1,0 0-1,-3 14 1,0-7 54,-1 0-1,-1 0 1,-1 0-1,0-1 1,0 0-1,-1-1 1,-14 19 0,15-22 30,0-2 1,0 1 0,-1-1-1,0 0 1,-1 0-1,1-1 1,-1 0 0,0 0-1,-1-1 1,1 0 0,-19 7-1,24-11-67,0 0 0,0 0 0,1 0 0,-1-1 0,0 0 0,0 1 1,0-1-1,0 0 0,0-1 0,0 1 0,0 0 0,0-1 0,0 0 0,0 1 0,1-1 0,-1 0 0,0-1 0,0 1 0,1 0 0,-1-1 0,-3-3 0,3 3-153,0-1 0,0 0 0,1 0-1,0 0 1,-1-1 0,1 1 0,0-1 0,0 1 0,1-1-1,-1 0 1,1 1 0,0-1 0,0 0 0,0 0 0,0 0-1,0-4 1,1-3-98,-1 0-1,2 1 1,-1-1-1,3-13 0,6-6-652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19420,'1'0'75,"-1"0"1,0-1-1,0 1 0,0 0 0,0 0 1,1 0-1,-1 0 0,0 0 0,0 0 0,0 0 1,0 0-1,1 0 0,-1 0 0,0 0 1,0 0-1,0 0 0,0 0 0,1 0 1,-1 0-1,0 0 0,0 1 0,0-1 1,0 0-1,1 0 0,-1 0 0,0 0 0,0 0 1,0 0-1,0 0 0,0 0 0,1 1 1,-1-1-1,0 0 0,0 0 0,0 0 1,0 0-1,0 1 0,0-1 0,0 0 0,1 10 1465,-8 14-353,7-22-1006,-8 22 389,-8 27 95,-19 99-1,35-129-577,0-21-85,1 0 1,-1 0-1,0 1 0,0-1 0,0 0 1,1 0-1,-1 0 0,0 0 1,0 0-1,0 0 0,1 0 0,-1 0 1,0 0-1,0 0 0,0 0 0,1 0 1,-1 0-1,0 0 0,0 0 0,0 0 1,1 0-1,-1 0 0,0 0 0,0 0 1,0-1-1,0 1 0,1 0 1,-1 0-1,0 0 0,0 0 0,0 0 1,0 0-1,1-1 0,-1 1 0,0 0 1,0 0-1,0 0 0,0 0 0,0-1 1,0 1-1,0 0 0,0 0 1,1-1-1,2-3 20,0-1 0,0 0 0,-1 0 1,4-9-1,3-13-62,-1 0 0,-2-1 1,-1 0-1,-1 0 0,1-38 0,-12 76-213,6-4 245,0 0 1,0 0-1,0 0 1,1 0-1,0 0 1,1 10-1,-1-15-13,0 0-1,0 0 1,0 0-1,0 0 0,0-1 1,0 1-1,1 0 0,-1 0 1,0 0-1,1 0 0,-1 0 1,1-1-1,-1 1 1,0 0-1,1 0 0,0-1 1,-1 1-1,1 0 0,-1-1 1,1 1-1,0-1 0,0 1 1,-1 0-1,1-1 1,0 0-1,0 1 0,0-1 1,-1 1-1,1-1 0,0 0 1,0 0-1,0 0 1,0 1-1,0-1 0,0 0 1,0 0-1,-1 0 0,1 0 1,0 0-1,0-1 0,0 1 1,0 0-1,0 0 1,0 0-1,0-1 0,-1 1 1,1-1-1,0 1 0,0 0 1,0-1-1,-1 1 0,2-2 1,4-1-286,-1-1 0,1-1 1,-1 1-1,9-10 0,-9 9 138,8-8-350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18196,'0'-1'137,"1"1"0,-1 0 0,1 0 1,-1 0-1,0-1 0,1 1 0,-1 0 0,1 0 0,-1 0 1,1 0-1,-1 0 0,1 0 0,-1 0 0,1 0 0,-1 0 1,1 0-1,-1 0 0,1 0 0,-1 0 0,0 0 0,1 1 0,-1-1 1,1 0-1,-1 0 0,1 0 0,-1 1 0,0-1 0,1 1 1,7 13 1902,-4 24-649,-3-35-1198,2 156 580,-3-137-1324,0-25-1519,-1-33 623,-3 5 589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19092,'1'5'2049,"0"2"-1433,5 2-256,1 0 1048,3 2-736,2-1-424,4 3-1096,-2 0-1008,-5 0 1576,-2-2-329,-4 1-271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13251,'1'2'191,"1"0"0,-1-1 1,1 1-1,-1-1 0,1 1 1,0-1-1,0 1 0,0-1 1,0 0-1,0 0 0,0 0 1,0 0-1,0 0 0,1-1 1,-1 1-1,0-1 0,0 1 0,1-1 1,-1 0-1,0 0 0,1 0 1,2 0-1,10-1 682,0 0 0,21-6 0,-8 3 164,-22 3-794,0 0-1,0 1 1,0 0-1,0 0 1,0 0 0,9 3-1,-13-3-203,-1 0 0,0 1 1,1-1-1,-1 1 0,0 0 0,0-1 0,0 1 1,0 0-1,0 0 0,0-1 0,0 1 0,0 0 1,0 0-1,0 0 0,0 0 0,0 0 0,0 1 1,-1-1-1,1 0 0,-1 0 0,1 0 0,-1 1 0,1-1 1,-1 0-1,0 1 0,1-1 0,-1 0 0,0 1 1,0-1-1,0 0 0,0 1 0,0-1 0,0 0 1,-1 1-1,1 1 0,-9 38 472,6-29-392,1-1 0,0 0-1,0 0 1,1 1-1,1-1 1,0 14-1,0-24-108,0 0 0,0-1 0,0 1-1,0 0 1,0 0 0,0-1 0,1 1-1,-1 0 1,0 0 0,0-1 0,1 1-1,-1 0 1,0-1 0,1 1 0,-1-1-1,0 1 1,1 0 0,-1-1-1,1 1 1,-1-1 0,1 1 0,0-1-1,-1 1 1,1-1 0,-1 0 0,1 1-1,0-1 1,-1 0 0,1 1 0,0-1-1,-1 0 1,1 0 0,0 1-1,0-1 1,-1 0 0,1 0 0,0 0-1,0 0 1,-1 0 0,1 0 0,0 0-1,-1-1 1,1 1 0,0 0 0,0 0-1,-1 0 1,1-1 0,0 1-1,0-1 1,3-1 29,1 0-1,-1-1 0,0 0 0,0 1 1,-1-1-1,5-5 0,5-5 48,-2 0 1,0-1-1,0 0 0,12-23 0,-18 28-32,-1 0 0,1-1 0,-2 1 1,1-1-1,-2 0 0,1 0 0,-1 0 0,0 0 0,-1-12 1,0 22-45,-1-1-1,0 1 1,0-1 0,0 1 0,0-1 0,0 1 0,0-1 0,0 1 0,0-1 0,0 1 0,0-1 0,0 1 0,0-1 0,0 1 0,-1-1 0,1 1 0,0 0 0,0-1 0,0 1 0,-1-1 0,1 1 0,0-1 0,-1 1 0,1 0 0,0-1 0,-1 1 0,1 0 0,0-1 0,-1 1 0,1 0 0,-1 0-1,1-1 1,0 1 0,-1 0 0,1 0 0,-1 0 0,1-1 0,-1 1 0,1 0 0,-1 0 0,1 0 0,-1 0 0,0 0 2,0 1 0,1-1 0,-1 0 0,0 1 0,1-1 0,-1 1 0,0-1 0,1 1 0,-1-1-1,1 1 1,-1-1 0,1 1 0,-1-1 0,1 1 0,-1 0 0,1-1 0,0 1 0,-1 0 0,1 0 0,0-1 0,-1 1 0,1 0 0,0 0 0,0-1 0,0 1-1,0 1 1,0 0-11,0-1-1,-1 0 0,1 1 0,1-1 0,-1 1 0,0-1 1,0 1-1,0-1 0,1 0 0,-1 1 0,1-1 0,-1 1 1,1-1-1,0 0 0,-1 0 0,1 1 0,0-1 1,0 0-1,0 0 0,0 0 0,0 0 0,0 0 0,0 0 1,0 0-1,0 0 0,1-1 0,-1 1 0,0 0 0,1-1 1,-1 1-1,0-1 0,1 1 0,-1-1 0,0 1 0,1-1 1,-1 0-1,1 0 0,-1 0 0,1 0 0,1 0 1,-1 0-187,-1-1 0,1 1 1,0 0-1,-1-1 1,1 1-1,0-1 1,-1 0-1,1 1 1,-1-1-1,1 0 1,-1 0-1,1 0 1,-1 0-1,0 0 1,1 0-1,-1-1 1,0 1-1,0 0 1,0-1-1,0 1 1,0-1-1,1-1 1,3-12-1564,-4 11 623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14 17820,'0'-1'155,"-1"0"0,0 0 1,0 0-1,1 0 0,-1 0 1,0 0-1,0 1 0,0-1 1,0 0-1,0 0 0,0 1 1,0-1-1,0 1 0,0-1 1,0 1-1,0-1 0,-1 1 1,1 0-1,0-1 0,0 1 1,0 0-1,0 0 0,-1 0 1,1 0-1,0 0 0,0 0 1,0 0-1,-3 1 0,-33 8 1537,29-5-1634,0-1 1,0 2-1,0-1 1,0 1-1,1 1 1,0-1-1,0 1 1,0 0-1,1 1 1,0 0-1,0 0 1,1 0-1,0 0 1,-8 16-1,12-22-56,1 0-1,-1 0 0,1-1 1,-1 1-1,1 0 0,0 0 0,0 0 1,-1 0-1,1 0 0,0-1 1,0 1-1,0 0 0,0 0 1,0 0-1,0 0 0,0 0 1,0 0-1,0 0 0,1 0 0,-1-1 1,0 1-1,0 0 0,1 1 1,0-2 0,0 1 0,-1-1 0,1 1 0,0-1 0,-1 1 0,1-1 0,0 0 0,0 0 0,0 1 0,-1-1 0,1 0 0,0 0 0,0 0 0,0 0 0,0 0 0,-1 0 0,1 0 0,0 0 0,1 0 0,5-2 6,-1 1 0,0-1 0,0 0-1,0-1 1,8-4 0,13-9-18,-1-2-1,0-1 1,43-41 0,-69 60 8,0 0-1,0 0 1,0 0 0,0 0 0,0 0 0,0 1 0,0-1 0,0 0 0,0 0 0,0 0 0,0 0 0,0 0-1,0 1 1,1-1 0,-1 0 0,0 0 0,0 0 0,0 0 0,0 0 0,0 0 0,0 1 0,0-1 0,0 0-1,1 0 1,-1 0 0,0 0 0,0 0 0,0 0 0,0 0 0,0 0 0,1 0 0,-1 0 0,0 0 0,0 0-1,0 0 1,0 0 0,1 0 0,-1 0 0,0 0 0,0 0 0,0 0 0,0 0 0,0 0 0,1 0 0,-1 0-1,0 0 1,0 0 0,0 0 0,0 0 0,0 0 0,1 0 0,-1 0 0,0 0 0,0 0 0,0-1 0,0 1-1,0 0 1,0 0 0,0 0 0,1 0 0,-1 0 0,0 0 0,0-1 0,0 1 0,-1 11-36,-4 5-17,1-2 20,1-1-1,-3 23 1,5-33 29,1 0 0,0 1 0,0-1 0,0 0 0,0 0 0,1 0 1,-1 0-1,1 0 0,0 0 0,-1 0 0,1-1 0,1 1 0,-1 0 0,0 0 0,1-1 0,-1 1 0,5 4 0,-5-6-57,1 0-1,-1 0 1,0 0 0,1 0-1,-1 0 1,1 0 0,0-1-1,-1 1 1,1-1-1,-1 1 1,1-1 0,0 1-1,0-1 1,-1 0-1,1 0 1,0 0 0,-1 0-1,1 0 1,0 0 0,0-1-1,-1 1 1,1 0-1,0-1 1,-1 0 0,1 1-1,-1-1 1,1 0-1,-1 0 1,1 1 0,-1-1-1,3-2 1,5-4-597,-1 0 0,0 0 0,13-14 0,-19 18 641,24-26-738,-1-2-244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16628,'-3'53'3789,"-17"99"1,3-41-2561,15-89-1042,-4 19 144,3-1 0,2 54 0,3-80-293,2-13 8,-3-2-43,-1-1 1,1 1 0,0-1 0,-1 1 0,1-1 0,-1 0-1,1 1 1,-1-1 0,0 0 0,1-3 0,2-26-108,-2 0 0,-1 0 1,-6-57-1,4 84-101,2 5 119,7 11 18,-3-9 63,1 1-1,0-1 0,0 0 0,0-1 1,0 1-1,1-1 0,-1 0 1,1 0-1,-1-1 0,1 0 1,0 0-1,0 0 0,-1 0 1,11-1-1,-2-1-6,1 0-1,0-1 1,-1 0 0,24-7 0,-25 5 15,1-1 0,23-12 0,-34 16-2,1-1 0,-1 0 0,0 0 0,0 0 0,0 0 0,-1-1 0,1 1 0,0-1-1,-1 1 1,0-1 0,0 0 0,1 0 0,-2 0 0,1 0 0,0-1 0,2-5 0,-4 9-1,0-1 0,0 0 1,0 1-1,0-1 0,0 0 1,0 1-1,0-1 0,0 0 1,-1 1-1,1-1 0,0 0 1,0 1-1,0-1 0,-1 1 1,1-1-1,0 0 0,-1 1 1,1-1-1,0 1 0,-1-1 1,1 1-1,-1-1 0,1 1 1,-1-1-1,1 1 0,-1 0 0,1-1 1,-1 1-1,0 0 0,1-1 1,-1 1-1,1 0 0,-1 0 1,0-1-1,1 1 0,-1 0 1,0 0-1,1 0 0,-1 0 1,0 0-1,1 0 0,-1 0 1,0 0-1,1 0 0,-1 0 1,0 1-1,0-1 0,-4 1 1,0-1 0,0 1 0,0 0 0,0 0 0,-5 3 0,0 1 31,0 0 0,1 1-1,-1 0 1,-14 14 0,19-16-4,1-1 0,0 1-1,1 0 1,-1 0 0,1 1 0,0-1-1,0 1 1,0 0 0,1 0 0,-1 0 0,-2 9-1,5-13-17,-1 0 0,1 0 0,0 1 0,0-1 1,0 0-1,0 0 0,0 0 0,0 0 0,0 1 0,0-1 0,1 0 0,-1 0 0,0 0 0,1 0 0,-1 0 0,0 0 0,1 0 0,0 0 0,-1 0 0,1 0 0,-1 0 0,1 0 0,0 0 0,1 1 0,0-1 5,0 1-1,1-1 0,-1 0 1,0 0-1,0 0 0,1 0 1,-1 0-1,1-1 0,-1 1 1,1-1-1,2 1 0,7-1-7,0 0 0,0-1 0,23-3 0,82-26-510,-73 17 19,51-7 0,-93 19 466,1 1 1,-1-1-1,1 1 1,-1 0-1,0 0 1,1 0-1,-1 0 0,1 0 1,-1 1-1,1-1 1,-1 1-1,1-1 1,3 3-1,-5-2 53,1 1-1,-1-1 1,1 1 0,-1-1 0,0 1-1,0 0 1,0 0 0,0 0-1,0-1 1,0 1 0,0 0 0,0 0-1,-1 0 1,1 0 0,-1 4-1,1-5-12,-1 1 0,0-1-1,1 1 1,-1-1-1,1 1 1,-1-1-1,1 1 1,0-1 0,-1 0-1,1 0 1,0 1-1,0-1 1,0 0-1,0 0 1,0 0 0,0 0-1,0 0 1,1 0-1,-1 0 1,0 0-1,0 0 1,1-1 0,-1 1-1,1 0 1,-1-1-1,0 1 1,1-1-1,-1 0 1,3 1 0,2-1-69,0 0 1,1-1 0,-1 0-1,0 0 1,0 0-1,6-3 1,19-2-541,-31 6 534,1 0-1,0 0 1,-1 0-1,1 0 1,-1 0-1,1 0 1,-1 0-1,1 1 1,-1-1-1,1 0 1,-1 0-1,1 1 1,-1-1-1,1 0 1,-1 1-1,1-1 1,-1 1-1,0-1 1,1 0-1,-1 1 1,0-1-1,1 1 1,-1-1-1,0 1 1,1-1-1,-1 1 1,0-1-1,0 1 1,0-1-1,0 1 1,1 0-1,-1-1 1,0 1-1,0-1 1,0 1-1,0-1 1,0 1-1,0 0 1,0-1-1,-1 1 1,1-1-1,0 1 1,0-1-1,0 1 1,-1-1-1,1 1 1,0-1-1,-1 2 1,0-1-282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269 167 14235,'4'-7'507,"8"-11"968,12-28 0,-21 41-1118,-1-1-1,0 0 0,0 1 1,0-1-1,-1 0 1,0 0-1,0 0 0,0 0 1,-1 0-1,0-6 1,0 11-268,0 0 1,0-1 0,-1 1 0,1 0-1,0 0 1,0 0 0,-1 0 0,1 0 0,0 0-1,-1 0 1,1 0 0,-1 0 0,0 0-1,1 0 1,-1 0 0,0 0 0,1 0 0,-1 1-1,0-1 1,0 0 0,0 1 0,0-1-1,-1-1 1,0 2-5,0-1 1,0 1-1,1 0 0,-1 0 0,0 0 1,0-1-1,1 2 0,-1-1 0,0 0 1,0 0-1,1 0 0,-1 1 0,-2 0 1,-4 2 50,1 0 1,0 1-1,0 0 1,0 0 0,-11 9-1,-8 10-40,2 0 0,0 2-1,2 1 1,1 0 0,1 2-1,1 0 1,-29 60 0,43-78-83,1 0 0,0 1 0,1-1 0,-4 23 0,6-30-12,1 0 0,0-1 1,0 1-1,0 0 1,0 0-1,0 0 1,0 0-1,1 0 1,-1 0-1,1 0 1,0-1-1,0 1 1,0 0-1,0-1 1,1 1-1,-1 0 0,1-1 1,-1 0-1,1 1 1,0-1-1,0 0 1,0 0-1,4 3 1,-1-1-1,1-1 0,0 0 0,0-1 0,0 0 0,0 0 1,0 0-1,1 0 0,-1-1 0,1 0 0,-1-1 0,0 1 0,1-1 1,-1 0-1,12-2 0,-5 0-1,-1-1 0,0 0 0,0 0 0,-1-1 0,1-1 0,19-10 0,-26 12 2,-1 0 0,1 0 0,-1-1 0,0 1 0,0-1 0,0 0 0,0 0 0,3-6 0,-6 9-2,-1 0 1,1 0 0,-1 0 0,1 0-1,-1 0 1,1 0 0,-1 0 0,0 0-1,0 0 1,1 0 0,-1 0 0,0 0-1,0-1 1,0 1 0,0 0-1,0 0 1,0 0 0,-1 0 0,1-1-1,-1 1 2,0-1-1,0 1 1,1 0-1,-1 0 1,0 0-1,0 0 1,0 0-1,-1 0 1,1 1 0,0-1-1,0 0 1,0 0-1,-1 1 1,1-1-1,0 1 1,0-1-1,-1 1 1,1 0-1,-3-1 1,-2 0 2,-1 0-1,0 1 1,0-1 0,0 2 0,0-1 0,0 1 0,0 0 0,0 0-1,0 0 1,1 1 0,-1 0 0,1 1 0,-1 0 0,1 0 0,0 0-1,0 0 1,-11 9 0,17-11-3,-1-1-1,1 0 1,0 0 0,-1 1-1,1-1 1,-1 0-1,1 0 1,0 1 0,-1-1-1,1 0 1,0 1 0,0-1-1,-1 1 1,1-1-1,0 0 1,0 1 0,-1-1-1,1 1 1,0-1-1,0 1 1,0-1 0,0 1-1,0-1 1,0 0 0,0 1-1,0-1 1,0 1-1,0-1 1,0 1 0,0-1-1,0 1 1,0-1 0,0 1-1,0-1 1,0 1-1,1-1 1,-1 0 0,0 1-1,0-1 1,1 1 0,-1-1-1,0 0 1,0 1-1,1-1 1,-1 0 0,0 1-1,1-1 1,-1 0-1,1 1 1,-1-1 0,0 0-1,1 0 1,-1 0 0,1 1-1,-1-1 1,2 0-1,1 1 7,1 0-1,-1-1 1,1 1-1,0-1 0,-1 0 1,6 0-1,23-5-34,0-1 0,0-2-1,46-17 1,2 0-176,-77 24 184,0 0 0,-1 1 1,1-1-1,0 1 1,0-1-1,0 1 0,0 0 1,0 0-1,6 1 1,-9-1 15,1 1 0,-1-1 0,1 0 1,-1 0-1,1 0 0,-1 1 1,1-1-1,-1 0 0,1 1 0,-1-1 1,1 1-1,-1-1 0,0 0 0,1 1 1,-1-1-1,0 1 0,1-1 0,-1 1 1,0-1-1,0 1 0,1 0 1,-1 1 5,0-1 1,0 1 0,0-1 0,0 1 0,0-1 0,0 1-1,0-1 1,0 1 0,-1-1 0,1 1 0,-2 1 0,-19 41 253,17-36-168,-1-1 1,2 1 0,-1 1 0,1-1 0,0 1-1,-2 8 1,5-17-89,0 1-1,0-1 1,0 0-1,0 1 1,0-1-1,0 0 1,-1 0-1,1 1 1,0-1-1,0 0 1,0 1-1,0-1 1,0 0-1,1 0 1,-1 1-1,0-1 1,0 0-1,0 1 1,0-1-1,0 0 1,0 0-1,0 1 1,0-1-1,1 0 1,-1 0-1,0 1 1,0-1-1,0 0 1,1 0-1,-1 0 1,0 1-1,0-1 1,1 0-1,-1 0 1,0 0-1,0 0 1,1 1-1,-1-1 1,13-5-493,11-13-1374,-19 12 1458,0 1 0,-1-1 0,0 0 0,1-1 0,-2 1 0,5-9 0,-2-1-560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33 218 19732,'-6'10'833,"1"1"-1,0 0 0,1 0 1,-5 20-1,8-28-732,0 1 0,0-1 0,1 1 0,-1-1 1,1 1-1,0 0 0,0-1 0,1 1 0,-1-1 0,1 1 0,-1-1 0,1 1 0,0-1 1,0 0-1,1 1 0,-1-1 0,1 0 0,-1 0 0,5 6 0,-4-8-83,-1 1 0,1-1 0,-1 0 0,1 1 0,-1-1-1,1 0 1,0 0 0,0 0 0,0-1 0,-1 1 0,1 0 0,0-1 0,0 1-1,0-1 1,0 1 0,0-1 0,4 0 0,-2 0-13,0-1 0,0 0 0,0 1 1,-1-1-1,1 0 0,0-1 0,0 1 0,5-4 0,0 0-57,0-1-1,0 0 0,0-1 0,-1 0 1,13-13-1,-14 12-99,-1-1 0,0 1-1,0-1 1,-1 0 0,5-12 0,-10 19-223,-4 4 270,-3 5 49,4-1 38,-1 1 0,1-1 1,1 1-1,-1 0 0,1-1 0,0 1 0,-1 12 0,3-17 19,-1-1-1,1 1 1,0 0-1,0 0 1,0 0 0,0-1-1,0 1 1,0 0-1,1 0 1,-1 0 0,0-1-1,1 1 1,0 0 0,-1-1-1,1 1 1,0 0-1,0-1 1,0 1 0,0-1-1,0 1 1,0-1-1,0 0 1,0 1 0,1-1-1,-1 0 1,0 0-1,1 0 1,-1 0 0,1 0-1,0 0 1,-1 0-1,1-1 1,0 1 0,-1 0-1,4 0 1,2-1-19,1 1 1,0-1 0,-1 0-1,1-1 1,-1 0-1,1 0 1,-1-1 0,1 0-1,-1 0 1,0 0-1,13-8 1,-1 1-52,-1-2 0,0 0 1,18-15-1,-17 10 6,0-1 0,-1-1-1,0 0 1,22-33 0,-32 39 53,0 0-1,0-1 0,-2 0 1,1 0-1,-2 0 0,1-1 0,-2 0 1,0 0-1,2-18 0,-5 31 19,-1-1-1,0 1 1,0-1-1,0 1 0,0-1 1,0 1-1,0 0 1,0-1-1,-1 1 0,1-1 1,0 1-1,-1-1 1,1 1-1,-1 0 1,1-1-1,-1 1 0,-1-2 1,1 2-1,0 1 0,0 0 1,0-1-1,1 1 0,-1 0 1,0 0-1,0-1 0,0 1 1,0 0-1,1 0 0,-1 0 1,0 0-1,0 0 0,0 0 1,0 0-1,0 1 0,1-1 1,-1 0-1,0 0 0,0 1 1,0-1-1,1 0 0,-1 1 0,0-1 1,0 1-1,1-1 0,-1 1 1,0-1-1,1 1 0,-1 0 1,1-1-1,-2 2 0,-7 7 96,0 1-1,1 0 0,0 0 1,0 1-1,1 0 0,-11 22 0,4-2 212,-14 48 0,23-64-211,1 0 0,1 1 1,0-1-1,0 24 0,3-35-85,0 0 1,0 0 0,1 0-1,-1 0 1,1 0 0,0 0-1,0 0 1,0-1 0,1 1-1,2 5 1,-3-7-16,0-1 0,0 1 0,1-1-1,-1 1 1,0-1 0,1 0 0,-1 0 0,1 1 0,0-1-1,-1 0 1,1 0 0,0-1 0,-1 1 0,1 0 0,0 0-1,0-1 1,0 1 0,0-1 0,0 0 0,0 0 0,0 1-1,3-2 1,-3 1 2,0 0-1,1-1 1,-1 1-1,1-1 1,-1 0-1,0 1 1,0-1-1,0 0 0,1 0 1,-1-1-1,0 1 1,0 0-1,0-1 1,-1 0-1,1 1 1,0-1-1,-1 0 1,1 0-1,-1 1 1,1-1-1,-1-1 1,0 1-1,0 0 1,0 0-1,0 0 1,0 0-1,0-1 1,0-2-1,1-2 4,0 0-1,-1 0 1,0 0 0,0-1 0,-1 1-1,0 0 1,0 0 0,-1-9 0,2 18-18,1 1 0,0-1 0,-1 0 1,1 0-1,0 0 0,0 0 1,1 0-1,-1 0 0,0 0 1,1-1-1,-1 1 0,1-1 1,-1 0-1,1 0 0,5 2 1,2 1 4,0 0 0,0-1 1,19 3-1,-19-5 11,0-1-1,0 0 1,0 0 0,0-1-1,0 0 1,0-1 0,11-3-1,-17 4 18,-1 0 1,1 0-1,-1-1 0,1 1 0,0-1 1,-1 1-1,0-1 0,0 0 1,1-1-1,-1 1 0,0-1 0,-1 1 1,1-1-1,0 0 0,-1 0 0,0 0 1,1 0-1,-1 0 0,0-1 0,-1 1 1,3-5-1,-4 7-6,1 0 0,-1 0 0,0 0 0,0 0 1,1 0-1,-1 0 0,0 0 0,0 0 0,0 0 0,0 0 0,0 0 0,0 0 0,0 0 1,-1 0-1,1 0 0,0 0 0,-1 0 0,1 0 0,0 0 0,-1 1 0,0-3 0,0 3-1,1-1 0,-1 1 0,0 0 0,0-1 0,1 1 0,-1-1 0,0 1-1,0 0 1,0 0 0,0 0 0,1-1 0,-1 1 0,0 0 0,0 0-1,0 0 1,0 0 0,1 0 0,-1 1 0,-1-1 0,-3 1 27,1 0 0,-1 1 1,1-1-1,-1 1 1,1 0-1,0 0 0,-7 6 1,6-4-34,-1 0 0,1 0 1,0 1-1,1 0 0,-1 0 0,1 1 1,0-1-1,1 1 0,-1 0 0,1 0 1,0 0-1,0 0 0,1 0 0,0 1 1,-2 9-1,4-15-64,0 0 0,0 0 0,0 0 1,0 1-1,0-1 0,0 0 0,1 0 1,-1 0-1,0 0 0,1 0 0,-1 0 0,1 0 1,-1 0-1,1 0 0,-1 0 0,1 0 0,0 0 1,0 0-1,-1 0 0,1 0 0,0-1 1,0 1-1,0 0 0,0-1 0,0 1 0,0-1 1,0 1-1,0-1 0,0 1 0,0-1 0,0 1 1,0-1-1,0 0 0,0 0 0,0 0 1,1 1-1,-1-1 0,0 0 0,0-1 0,2 1 1,5 0-168,0 0-1,-1-1 1,1 0 0,13-4 0,14-5-442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15811,'3'-4'565,"10"-17"869,-12 20-1350,-1 0-1,1 0 0,-1 1 1,1-1-1,-1 0 0,0 0 0,1 0 1,-1 0-1,0 0 0,0 0 1,0 1-1,0-1 0,1 0 0,-1 0 1,0 0-1,-1 0 0,1 0 1,0 0-1,0-1 0,-2 4 284,0 1 0,0-1 1,0 0-1,0 1 0,1-1 0,-1 1 0,1 0 0,-1-1 0,0 5 1,-1 3-229,-3 6-39,0 0 1,2 0-1,0 1 1,-3 25-1,7-38-115,0 0-1,0-1 1,0 1 0,0 0-1,0 0 1,1-1 0,0 1-1,0 0 1,0-1-1,0 1 1,0-1 0,1 1-1,-1-1 1,1 0 0,0 1-1,0-1 1,1 0 0,-1 0-1,0-1 1,1 1 0,0 0-1,0-1 1,0 1-1,0-1 1,0 0 0,5 2-1,3 1-93,0-1 0,0 0-1,1-1 1,-1-1-1,17 2 1,26 6-322,-53-9 417,1-1-1,0 1 0,-1-1 0,1 1 1,0 0-1,-1 0 0,1 0 0,-1 0 1,1 0-1,-1 0 0,1 0 0,-1 0 0,0 1 1,0-1-1,1 0 0,-1 1 0,0-1 1,0 1-1,0-1 0,0 4 0,0-2 11,0 0 0,0 0 0,-1 0 0,1 0 0,-1 0 0,0 0 0,0 0 0,0 1 0,-1-1 1,1 0-1,-2 4 0,1-1 28,-1-1 0,0 1 0,0 0 1,0-1-1,-1 1 0,0-1 0,0 0 1,-1 1-1,1-2 0,-1 1 0,0 0 0,-5 4 1,5-7-46,-1 0 1,0 1 0,1-1-1,-1-1 1,0 1 0,0-1 0,0 0-1,0 0 1,0 0 0,0 0-1,0-1 1,0 0 0,0 0-1,0-1 1,0 1 0,-8-3-1,-9-2-49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19508,'-8'1'637,"-1"0"0,1 1-1,-1 0 1,1 0 0,-16 8-1,21-9-513,0 0-1,1 0 0,-1 1 0,1-1 0,-1 1 1,1 0-1,-1-1 0,1 1 0,0 0 0,0 1 0,0-1 1,0 0-1,1 1 0,-1-1 0,0 0 0,1 1 0,0 0 1,-1-1-1,1 1 0,0 0 0,0 3 0,1-5-138,0 1 1,0-1-1,0 0 0,1 0 0,-1 1 0,0-1 0,1 0 0,-1 0 1,0 0-1,1 1 0,0-1 0,-1 0 0,1 0 0,0 0 0,0 0 1,-1 0-1,1 0 0,0 0 0,0 0 0,0-1 0,0 1 1,0 0-1,0 0 0,0-1 0,1 1 0,-1-1 0,0 1 0,2 0 1,42 11-928,-32-10 690,-2 1-17,-1-1 58,0 0 1,0 0 0,-1 1-1,1 1 1,-1 0-1,1 0 1,11 8-1,-20-12 209,-1 1-1,1-1 0,-1 0 0,1 1 1,-1-1-1,0 0 0,1 1 0,-1-1 0,0 1 1,1-1-1,-1 1 0,0-1 0,1 1 0,-1-1 1,0 1-1,0-1 0,0 1 0,1-1 1,-1 1-1,0-1 0,0 1 0,0-1 0,0 1 1,0 0-1,0-1 0,0 1 0,0-1 1,0 1-1,0-1 0,-1 2 0,0-1 6,1 0 0,-1 0-1,0 0 1,0 1 0,0-1 0,0 0 0,0 0-1,0 0 1,0-1 0,0 1 0,-3 1-1,-2 1 18,0 0-1,0 0 0,0-1 0,-11 3 0,-39 1 91,29-5-103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12 174 10338,'0'0'133,"0"1"-1,0-1 1,-1 0-1,1 0 1,0 0 0,-1 1-1,1-1 1,0 0-1,-1 0 1,1 0-1,0 0 1,-1 0-1,1 0 1,0 0-1,-1 0 1,1 0 0,-1 0-1,1 0 1,0 0-1,-1 0 1,1 0-1,0 0 1,-1 0-1,1-1 1,0 1 0,-1 0-1,1 0 1,0 0-1,0 0 1,-1-1-1,1 1 1,0 0-1,0 0 1,-1-1-1,1 1 1,9-11 2250,28-16-475,-31 23-1189,15-11 548,-11 7-618,0 0 1,0 1-1,1 0 1,1 1-1,-1 0 1,20-6 0,-30 11-634,-1 1 0,0 0 1,1 0-1,-1 0 1,1 0-1,-1-1 0,0 1 1,1 0-1,-1 0 1,1 0-1,-1 0 1,0 0-1,1 0 0,-1 0 1,1 0-1,-1 0 1,0 1-1,1-1 1,-1 0-1,0 0 0,1 0 1,-1 0-1,1 0 1,-1 1-1,0-1 0,1 0 1,-1 0-1,0 1 1,0-1-1,1 0 1,-1 0-1,0 1 0,0-1 1,1 0-1,-1 1 1,-3 15 134,-15 18-165,-17 13 3,-15 25 14,49-71-2,1 0 0,-1 0 0,1-1 0,-1 1 1,1 0-1,-1 0 0,1 0 0,-1 0 0,1 0 0,0 0 0,-1 0 1,1 0-1,0 0 0,0 0 0,0 0 0,0 0 0,0 0 1,0 0-1,0 0 0,0 0 0,0 0 0,0 0 0,1 2 1,0-3 0,0 1 0,-1 0 0,1-1 0,0 1 0,0-1 0,0 0 0,0 1 0,0-1 0,0 0-1,0 1 1,0-1 0,0 0 0,0 0 0,0 0 0,0 0 0,0 0 0,0 0 0,-1 0 0,3 0 0,7-2 11,1 0 1,-1-1-1,14-5 0,17-7 66,65-36 1,-85 39-49,0-1-1,-1-1 1,-1-1 0,30-28 0,-39 30-18,-15 14-8,-21 23-26,17-12 12,1 0 0,-10 19-1,16-28 15,0 1 0,1 0 0,-1-1-1,1 1 1,0 0 0,0 0 0,0 0 0,0 0-1,0 0 1,1 0 0,0 0 0,0 0 0,0 0 0,1 4-1,0-6 7,0 0 0,0-1 0,0 1 0,0-1-1,0 1 1,1-1 0,-1 1 0,0-1 0,1 0-1,-1 1 1,1-1 0,-1 0 0,1 0 0,0 0-1,-1 0 1,1-1 0,0 1 0,0 0 0,-1-1-1,1 1 1,0-1 0,0 0 0,0 1 0,0-1-1,0 0 1,0 0 0,0 0 0,0 0 0,0-1-1,1 0 1,7 0 51,1 0 0,-1-1 0,0-1 0,12-4 0,-8 1 1,0 0-1,0-1 1,-1-1 0,0 0 0,0-1 0,12-10 0,-17 12-44,0-1 1,-1 0-1,0 0 0,0 0 0,-1-1 1,0 0-1,0 0 0,-1 0 1,7-16-1,-12 23-18,1 1 0,-1-1 1,1 1-1,-1 0 0,0-1 0,0 1 1,1-1-1,-1 1 0,0-1 0,0 0 0,-1-2 1,-4 2 8,-3 10-6,4-2-3,0 0 0,0-1 0,1 1-1,0 1 1,0-1 0,0 0-1,1 1 1,0-1 0,0 1 0,1 0-1,0 0 1,0-1 0,0 1-1,1 8 1,0-15 0,1 1 1,-1 0-1,0-1 0,1 1 1,-1 0-1,0-1 0,1 1 1,-1-1-1,1 1 0,-1-1 1,1 1-1,-1-1 0,1 1 1,-1-1-1,1 1 0,0-1 1,-1 0-1,1 1 0,-1-1 1,1 0-1,0 0 0,-1 1 1,1-1-1,0 0 0,0 0 1,-1 0-1,1 0 0,0 0 1,-1 0-1,1 0 0,0 0 1,-1 0-1,1 0 0,0 0 1,0 0-1,0-1 0,28-9 31,-28 10-32,12-6 0,1-1-1,-1-1 0,0 0 0,-1 0 0,0-1 0,0-1 0,-1 0 1,0-1-1,-1 0 0,13-17 0,-18 15-78,-13 15 11,-15 15 0,15-8 51,-1 0 40,0 0-1,1 0 1,0 1 0,1-1-1,0 2 1,-11 20 0,17-27-17,0-1-1,1 0 1,-1 0 0,1 1 0,0-1 0,0 0 0,0 1-1,0-1 1,1 0 0,-1 1 0,1-1 0,0 0 0,0 0 0,2 5-1,-2-6-2,0 0 0,0 0-1,0-1 1,0 1 0,0 0-1,0-1 1,0 1-1,0-1 1,1 1 0,-1-1-1,1 0 1,-1 1 0,1-1-1,0 0 1,-1 0-1,1 0 1,0 0 0,0-1-1,-1 1 1,1 0 0,0-1-1,0 1 1,0-1-1,3 1 1,9-3-5,0 0 0,-1 0 0,1-1 1,-1-1-1,17-6 0,21-6-18,-45 15 14,8-3-44,1 1 1,25-2-1,-37 5 35,-1 0 1,1 0-1,-1 0 1,1 0-1,0 0 0,-1 0 1,1 1-1,-1-1 0,0 1 1,1 0-1,-1 0 0,1 0 1,-1 0-1,0 0 0,0 0 1,1 0-1,-1 1 1,0-1-1,0 1 0,-1 0 1,1 0-1,0-1 0,2 4 1,1 5-29,-2-5 251,1-15 14,-2 3-204,8-35 188,-7 29-253,0 1 1,5-17-1,-6 25-396,0 0 1,0 0 0,0 0 0,0 0 0,1 0-1,3-3 1,-4 4 333,-1 1 0,1 0 0,-1-1 0,0 1 0,0-1 0,0 0-1,0 1 1,0-1 0,0 0 0,-1 1 0,1-1 0,-1 0 0,0 0 0,0-3 0,0-15-646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16243,'-7'-4'1737,"4"4"-1129,3 2-248,5 6 672,2 2-600,7 3-112,6 2-144,7 7-288,8 6-120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19548,'-8'-4'388,"-1"1"0,1 0-1,-1 0 1,0 1 0,0 0 0,0 1-1,0 0 1,-17 0 0,22 1-282,0 0 0,0 0 1,-1 1-1,1-1 0,0 1 0,0 0 1,0 0-1,0 1 0,0-1 0,0 1 1,0 0-1,0 0 0,1 0 1,-1 0-1,1 1 0,-1-1 0,1 1 1,0 0-1,0 0 0,-5 6 0,8-9-91,0 1 0,-1-1 0,1 1 0,-1-1 0,1 1 0,0 0 0,-1-1-1,1 1 1,0-1 0,0 1 0,-1-1 0,1 1 0,0 0 0,0-1 0,0 1 0,0 0-1,0-1 1,0 1 0,0 0 0,0-1 0,0 1 0,0 0 0,0-1 0,1 1 0,-1-1-1,0 1 1,0 0 0,0-1 0,1 1 0,-1 0 0,1 0 3,1-1 0,-1 1 0,0-1 0,0 1 0,0-1 0,0 1 0,0-1 0,0 0 0,1 0 0,-1 1 0,0-1 0,0 0 0,0 0 0,3 0 0,4-1 27,-1 0-1,1 0 1,0-1 0,9-3-1,3-3-9,0-1 0,0-1-1,-1-1 1,-1-1 0,1-1 0,-2 0-1,23-23 1,-10 6 7,-2-1-1,47-68 1,-54 62-30,-17 30 8,-9 17 32,-6 12-72,-6 14 117,-20 53 0,34-78-176,0 0 1,0 1 0,1-1 0,0 0 0,1 1 0,0-1-1,1 1 1,0 0 0,4 19 0,-4-29 111,1 1-1,-1-1 1,1 0-1,0 1 1,0-1 0,0 0-1,0 1 1,0-1-1,1 0 1,-1 0 0,4 4-1,-4-5-34,0 0 1,0-1-1,0 1 0,1 0 0,-1 0 0,1-1 1,-1 1-1,0 0 0,1-1 0,-1 0 1,1 1-1,-1-1 0,1 0 0,-1 0 0,1 0 1,-1 0-1,1 0 0,-1 0 0,1 0 1,-1 0-1,3-1 0,30-13-103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244 307 13387,'1'-1'192,"1"0"0,-1-1 1,1 1-1,-1 0 0,0-1 1,0 1-1,0-1 0,1 1 0,-1-1 1,-1 1-1,1-1 0,0 0 1,0 0-1,-1 0 0,1 1 0,-1-1 1,1 0-1,-1-2 0,0 2 0,0 1 0,0-1-1,-1 0 1,1 1-1,-1-1 1,1 1 0,-1-1-1,1 1 1,-1 0 0,0-1-1,0 1 1,0-1 0,0 1-1,0 0 1,0 0 0,0 0-1,-2-2 1,0 0 93,-1 1 0,0-1 0,0 1 0,0 0 0,0 0 0,-1 0 0,1 0 0,0 1 0,-1-1 0,1 1 0,-1 1 0,0-1 0,-7 0 0,2 2-130,1 0 1,-1 1-1,0 0 0,0 0 1,1 1-1,-1 0 1,1 1-1,0 0 0,-9 5 1,12-5-135,0 0 0,0 0 1,0 0-1,0 1 0,1-1 1,-1 2-1,1-1 0,1 0 1,-1 1-1,1 0 0,0 0 1,-7 13-1,11-18-16,0 0 0,-1-1 0,1 1-1,0 0 1,-1 0 0,1-1 0,0 1 0,0 0 0,0 0 0,-1 0 0,1 0-1,0 0 1,0-1 0,0 1 0,1 0 0,-1 0 0,0 0 0,0 0 0,0-1-1,1 1 1,-1 0 0,0 0 0,1-1 0,-1 1 0,1 1 0,0-1 1,0-1-1,0 1 1,0 0 0,0-1 0,0 1 0,0-1-1,1 0 1,-1 1 0,0-1 0,0 0 0,0 0 0,0 1-1,1-1 1,-1 0 0,2 0 0,4-1 19,0 0 0,1 0-1,-1-1 1,11-3 0,-2-2 5,0 0-1,0-1 1,-1 0-1,0-2 1,-1 1-1,1-2 1,-2 0-1,0-1 1,0 0-1,-1-1 1,-1 0 0,18-26-1,-29 39-29,-8 13 5,0 0-1,-5 15 0,11-24-2,1 0 1,-1 0 0,1 0 0,0 0-1,0 0 1,0 0 0,1 0-1,-1 0 1,1 1 0,0-1 0,1 0-1,-1 0 1,2 9 0,-1-12 3,0 1-1,0 0 1,0-1 0,1 1 0,-1-1-1,0 1 1,1-1 0,-1 0 0,1 0-1,-1 1 1,1-1 0,0 0 0,-1 0-1,1-1 1,0 1 0,0 0 0,0-1-1,0 1 1,-1-1 0,1 1 0,0-1-1,0 0 1,0 0 0,0 0 0,0 0-1,0 0 1,2 0 0,5-1 15,-1 0-1,0 0 1,0 0 0,0-1-1,10-4 1,-6 0-7,0 0 0,0-1-1,-1 0 1,0 0 0,0-2-1,-1 1 1,0-1 0,0-1-1,-1 0 1,-1 0 0,9-13-1,-12 14-145,-12 22-3,1 0 78,-10 22-45,15-33 100,0 1-1,1-1 0,-1 0 0,0 1 0,1-1 0,0 0 0,0 1 1,-1-1-1,1 0 0,0 1 0,1 4 0,0-7 4,-1 1 1,1-1-1,-1 1 0,1 0 0,-1-1 0,1 1 0,-1-1 1,1 0-1,0 1 0,-1-1 0,1 1 0,-1-1 1,1 0-1,0 1 0,0-1 0,-1 0 0,1 0 1,0 0-1,-1 1 0,1-1 0,0 0 0,0 0 1,-1 0-1,1 0 0,0 0 0,0-1 0,-1 1 1,1 0-1,0 0 0,0 0 0,-1-1 0,1 1 1,1-1-1,24-10 34,-15 4-39,-1 0 0,0-1-1,0 0 1,-1 0 0,10-13-1,1 0-174,-23 67-332,3-45 516,0 0 0,0 0 0,0-1 0,0 1 0,0 0 0,0 0 0,0 0 0,1-1-1,-1 1 1,0 0 0,1 0 0,-1-1 0,0 1 0,1 0 0,-1-1 0,1 1 0,-1 0 0,1-1 0,-1 1 0,1-1 0,-1 1 0,1-1 0,0 1 0,-1-1 0,1 1 0,0-1 0,0 1-1,-1-1 1,1 0 0,1 1 0,0-1 10,1 0-1,-1 0 1,1 0-1,-1 0 1,1 0-1,-1 0 1,0-1-1,1 1 1,-1-1-1,3-1 0,7-2 63,0-1 0,20-12 0,-8 0-29,0-1 0,0 0 0,-2-2 0,0-1 0,-2 0 0,0-2 0,25-37 0,-44 58-48,4-5-7,-1 0 0,0 0 1,0 0-1,3-10 1,-41 75-152,19-30 160,2-1-1,2 2 1,0 0 0,2 0-1,1 1 1,1 0 0,2 0-1,1 0 1,1 1 0,2 0-1,1-1 1,4 33-1,6 10 14,-3-33-4,-2 0-1,-1 51 0,-3-90-3,-1-1 1,0 1 0,0 0-1,0 0 1,0-1-1,0 1 1,0 0 0,0-1-1,0 1 1,0 0-1,0 0 1,0-1 0,-1 1-1,1 0 1,0-1-1,0 1 1,-1 0 0,1-1-1,-1 1 1,1-1-1,0 1 1,-1 0 0,1-1-1,-1 1 1,1-1-1,-2 1 1,1-1 5,0 0 0,1-1 1,-1 1-1,0-1 0,0 1 0,0-1 0,1 1 1,-1-1-1,0 1 0,1-1 0,-1 0 1,1 1-1,-1-1 0,0 0 0,1 1 1,-1-3-1,-20-37 294,13 24-207,-48-120 491,47 110-545,1 0 1,1 0-1,-5-37 0,12 61-65,-1-1-1,1 1 1,0-1-1,0 0 1,0 1-1,0-1 1,0 1-1,1-1 1,-1 1-1,1-1 1,0 1-1,-1 0 1,1-1-1,0 1 0,0 0 1,1-1-1,-1 1 1,0 0-1,1 0 1,-1 0-1,1 0 1,2-2-1,0 2-126,0 0-1,0-1 1,0 1 0,0 0-1,0 1 1,1-1 0,-1 1-1,1 0 1,-1 0-1,1 0 1,5 1 0,83-9-726,-34 2 307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5 464 17292,'-1'0'84,"1"0"1,0 0 0,0 0 0,-1 1-1,1-1 1,0 0 0,0 0-1,-1 0 1,1 1 0,0-1 0,0 0-1,0 1 1,0-1 0,-1 0 0,1 1-1,0-1 1,0 0 0,0 1-1,0-1 1,0 0 0,0 1 0,0-1-1,0 0 1,0 1 0,0-1 0,0 0-1,0 1 1,0-1 0,0 0-1,0 1 1,0-1 0,0 0 0,0 1-1,1-1 1,-1 0 0,0 0-1,0 1 1,0-1 0,1 1 0,15-2 1749,25-14 447,-8-2-1280,-1-1 0,-1-2-1,51-43 1,73-84 229,-113 98-1025,56-83 1,-87 119-241,-11 13 35,0 0-1,1 0 0,-1 0 0,0 0 0,0 0 0,0 0 1,0 0-1,0 0 0,0 0 0,0 0 0,1 0 0,-1 0 1,0 0-1,0 0 0,0 0 0,0 0 0,0 0 1,0 0-1,0 1 0,1-1 0,-1 0 0,0 0 0,0 0 1,0 0-1,0 0 0,0 0 0,0 0 0,0 0 0,0 1 1,0-1-1,0 0 0,0 0 0,0 0 0,0 0 0,0 0 1,0 0-1,0 1 0,0-1 0,0 0 0,0 0 1,0 0-1,0 0 0,0 0 0,0 0 0,0 1 0,0-1 1,0 0-1,0 0 0,0 0 0,0 0 0,0 0 0,0 0 1,0 0-1,-8 32-75,6-26 68,-60 187-94,6-22-927,55-168 772,-5 23-491,5-25 732,1-1-1,0 1 1,0-1-1,0 1 1,0-1-1,0 1 1,-1-1-1,1 1 1,0-1-1,0 1 1,0 0-1,0-1 1,1 1-1,-1-1 1,0 1-1,0-1 1,0 1-1,0-1 1,0 1-1,1-1 1,-1 1-1,0-1 1,0 0-1,1 1 1,-1-1-1,0 1 1,1-1-1,-1 0 1,0 1-1,1-1 1,-1 1-1,1-1 1,-1 0-1,1 0 1,-1 1-1,0-1 1,1 0-1,0 0 1,6-2-492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16163,'9'-14'2617,"-8"14"-2560,-1 0 0,0 0 0,0 0 1,1 0-1,-1 1 0,0-1 0,0 0 1,1 0-1,-1 0 0,0 0 0,0 1 1,0-1-1,1 0 0,-1 0 0,0 0 1,0 1-1,0-1 0,0 0 0,1 0 1,-1 1-1,0-1 0,0 0 0,0 0 1,0 1-1,0-1 0,0 0 0,0 0 1,0 1-1,0-1 0,0 0 0,0 1 0,1 34 2024,-10 47-247,-2 44-925,11-124-901,0-1 1,0 0-1,0 0 0,0 0 1,0 0-1,0 0 0,0 0 1,1 0-1,-1 0 1,0 0-1,1 0 0,-1 0 1,1 0-1,-1 0 0,1 0 1,0 0-1,-1 0 1,1 0-1,0 0 0,-1-1 1,1 1-1,0 0 0,0 0 1,0-1-1,0 1 1,0-1-1,0 1 0,0-1 1,0 1-1,0-1 0,0 0 1,0 1-1,0-1 1,0 0-1,0 0 0,0 0 1,0 1-1,0-1 0,0 0 1,1-1-1,-1 1 1,0 0-1,0 0 0,2-1 1,4-1 15,0 1 0,0-1 0,-1-1 0,1 0 0,11-6 0,103-74 193,-41 26-52,-79 56-159,1-1 1,-1 1-1,1 0 1,0 0-1,0 0 1,0 0-1,0 1 1,0-1-1,-1 0 1,1 1-1,0-1 1,1 1-1,-1 0 1,0 0-1,0-1 1,3 2-1,-5-1-2,1 0 0,-1 0 1,1 1-1,-1-1 0,1 0 0,-1 0 0,0 1 0,1-1 0,-1 0 0,1 1 1,-1-1-1,0 1 0,1-1 0,-1 0 0,0 1 0,0-1 0,1 1 0,-1-1 0,0 1 1,0-1-1,0 1 0,0-1 0,1 1 0,-4 22 96,0-12-33,-1 0 1,-1 0-1,1 0 1,-2 0-1,0-1 1,-9 13-1,10-14-415,5-17-2778,1 4 2438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 17380,'0'-2'181,"1"1"0,-1-1 0,0 0 0,0 0 0,0 1 0,0-1 1,0 0-1,0 0 0,0 1 0,-1-1 0,1 0 0,-1 0 0,1 1 1,-1-1-1,0 0 0,1 1 0,-2-3 0,1 3-75,-1 0 1,1 0-1,0 1 0,0-1 0,0 0 1,0 0-1,0 1 0,-1-1 0,1 1 1,0-1-1,-1 1 0,1-1 0,0 1 1,-1 0-1,1 0 0,-1-1 0,1 1 1,0 0-1,-1 0 0,1 1 1,-1-1-1,1 0 0,-2 1 0,-4 1 28,0 0-1,0 1 1,1 0-1,-1 0 1,1 0-1,0 1 1,0 0-1,0 0 0,0 1 1,-6 6-1,-6 8 22,-24 30-1,33-39-94,1 0 1,1 0-1,0 1 1,0 0 0,1 1-1,0 0 1,1 0 0,-5 19-1,10-30-44,-1 0 0,1 0-1,0 0 1,0 0 0,-1 0-1,1 0 1,0 0 0,0 0 0,0 0-1,0 0 1,0 0 0,0 0-1,0 0 1,1 0 0,-1 0 0,0 0-1,1 0 1,-1 0 0,0 0-1,1 0 1,-1 0 0,1 0 0,0-1-1,-1 1 1,1 0 0,0 0 0,-1 0-1,1-1 1,0 1 0,0 0-1,0-1 1,-1 1 0,1-1 0,0 1-1,0-1 1,0 1 0,0-1-1,0 0 1,0 1 0,0-1 0,0 0-1,0 0 1,0 0 0,0 0-1,0 0 1,0 0 0,1 0 0,-1 0-1,0 0 1,1-1 0,4 0 68,0 0 0,0-1 1,0 1-1,0-2 0,0 1 1,0-1-1,6-3 0,-6 2-14,1-1-1,-1 0 0,0 0 0,0-1 0,-1 0 0,0 0 0,0 0 0,0-1 0,0 1 1,-1-1-1,0 0 0,4-12 0,-6 15-36,-1 0 0,1 0 0,-1 0 0,0 0 0,0 0 0,-1-1-1,1 1 1,-1 0 0,0 0 0,0-1 0,0 1 0,-1 0 0,1 0 0,-1 0 0,0-1 0,-1 1 0,1 0 0,-1 0 0,1 0 0,-1 1 0,0-1 0,0 0 0,-1 1 0,1-1 0,-5-3-1,7 7-30,0-1 0,0 1 0,0 0 0,0 0-1,0 0 1,0-1 0,-1 1 0,1 0-1,0 0 1,0 0 0,0-1 0,0 1 0,0 0-1,0 0 1,0 0 0,0-1 0,0 1 0,0 0-1,0 0 1,0 0 0,0-1 0,0 1-1,1 0 1,-1 0 0,0 0 0,0-1 0,0 1-1,0 0 1,0 0 0,0 0 0,0 0-1,1 0 1,-1-1 0,0 1 0,0 0 0,0 0-1,0 0 1,0 0 0,1 0 0,-1 0-1,0-1 1,0 1 0,0 0 0,1 0 0,15-7 23,19-2-11,-34 9-13,23-5 16,47-1-1,-65 5-22,-1 1 0,1 0 1,-1 1-1,1-1 0,-1 1 0,0 0 0,1 0 0,-1 1 0,0 0 1,0 0-1,0 0 0,0 0 0,0 1 0,0 0 0,5 4 0,-8-5-2,-1 0-1,1 0 0,0 0 0,-1 0 0,1 0 0,-1 0 0,0 1 0,1-1 0,-1 1 1,0-1-1,0 1 0,-1-1 0,1 1 0,-1-1 0,1 1 0,-1 3 0,0-1-7,0 0-1,-1 0 1,1-1-1,-1 1 0,-1 0 1,1 0-1,0-1 1,-4 7-1,-1 1 42,-1 0 0,0-1 1,-1 0-1,0-1 0,-16 17 0,31-33-3,1 0-1,0 1 1,1 0-1,-1 0 1,14-4-1,2-2-25,14-9-42,60-29-78,-83 43 86,0 0 0,1 1 0,0 1-1,24-4 1,-39 7 29,0 1 0,1 0 0,-1 0 0,1-1 0,-1 1 0,1 0 0,-1 0 0,1 0 0,-1 0 0,0 1 0,1-1 0,-1 0 0,1 0 0,-1 1 0,0-1 0,1 1 0,-1 0 0,0-1 0,1 1 0,-1 0 0,0 0 0,0-1 0,0 1 0,0 0 0,0 0 0,0 0 0,0 1 0,0-1 0,0 0 0,0 0 0,0 0 0,-1 1 0,2 2 1,-2-2-4,1 1 0,-1 0 0,0 0 0,0 0 0,-1 0 0,1 0 1,-1 0-1,1-1 0,-1 1 0,0 0 0,0 0 0,0-1 1,0 1-1,-1 0 0,1-1 0,-3 4 0,-19 20 59,23-26-46,0 0 0,0 0 0,1 0 0,-1 0 0,0 0 0,0 0 0,0 0 0,0 0-1,0 0 1,0 0 0,0 0 0,1 0 0,-1 0 0,0 0 0,0 0 0,0 0 0,0 0 0,0 0 0,0 1 0,0-1 0,0 0 0,1 0 0,-1 0 0,0 0 0,0 0 0,0 0-1,0 0 1,0 0 0,0 0 0,0 0 0,0 1 0,0-1 0,0 0 0,0 0 0,0 0 0,0 0 0,0 0 0,0 0 0,0 0 0,0 1 0,0-1 0,0 0 0,0 0-1,0 0 1,0 0 0,0 0 0,0 0 0,0 0 0,0 0 0,0 1 0,0-1 0,0 0 0,0 0 0,0 0 0,0 0 0,0 0 0,0 0 0,0 0 0,0 0 0,-1 1-1,11-3-4,69-37-111,-55 26 73,0 1 0,0 2 1,50-16-1,-73 26 39,1-1 0,-1 1 1,1 0-1,-1 0 1,1 0-1,-1 0 0,1 0 1,-1 0-1,0 0 1,1 0-1,-1 0 0,1 1 1,1 0-1,-3-1 2,1 0-1,-1 1 1,1-1-1,-1 0 1,0 1-1,1-1 1,-1 0 0,1 1-1,-1-1 1,0 1-1,0-1 1,1 1-1,-1-1 1,0 1-1,0-1 1,1 1-1,-1-1 1,0 1-1,0-1 1,0 1-1,0-1 1,0 1-1,0 0 1,0 4-1,-1 0-1,0-1 1,-1 1 0,1-1-1,-1 1 1,-2 5 0,-2 4 38,7-14-39,1 1 0,-1-1 0,0 1 0,1-1 1,-1 1-1,0-1 0,1 0 0,-1 0 0,1 0 0,-1 0 1,0 0-1,1 0 0,-1 0 0,1 0 0,-1 0 1,3-1-1,15 1-297,-9 6-33,-13 2-588,-18 4-816,16-9 1696,-5 3-371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14243,'0'0'86,"-1"0"0,1 0 0,0 0-1,0 0 1,-1 0 0,1 0 0,0 0 0,-1 0 0,1 0 0,0 0-1,-1 0 1,1 0 0,0 0 0,-1 0 0,1 0 0,0 0 0,-1 0-1,1 0 1,0 0 0,0-1 0,-1 1 0,1 0 0,0 0 0,-1 0-1,1-1 1,0 1 0,0 0 0,0 0 0,-1 0 0,1-1 0,0 1-1,0 0 1,0-1 0,0 1 0,-1 0 0,1 0 0,0-1 0,0 1-1,0 0 1,0-1 0,0 1 0,0 0 0,0-1 0,0 1-1,0 0 1,0-1 0,0 1 0,0 0 0,0-1 0,0 1 0,0 0-1,0-1 1,0 1 0,1 0 0,-1 0 0,0-1 0,0 1 0,0 0-1,0-1 1,1 1 0,-1 0 0,0 0 0,0 0 0,1-1 0,17-16 2231,4 3-790,44-18 1,-54 27-1315,0 1 1,0 0-1,1 1 0,0 0 1,21-2-1,-33 5-205,0 0 0,0 0 0,0 0-1,0 0 1,0 0 0,0 0 0,0 0 0,0 0-1,0 1 1,0-1 0,0 0 0,0 0 0,0 1-1,0-1 1,0 1 0,0-1 0,-1 1 0,1-1-1,0 1 1,0 0 0,-1-1 0,1 1 0,0 0-1,-1 0 1,1-1 0,1 3 0,-2-1-3,1-1-1,-1 1 1,0 0 0,1 0 0,-1 0 0,0 0-1,0 0 1,0 0 0,0 0 0,-1 0-1,1 0 1,-1 3 0,-2 5-4,-1 0 0,1 0 0,-2-1 0,-5 10 0,2-8 0,6-8-49,0-1 0,1 1 0,-1-1 0,0 1-1,1-1 1,-1 1 0,1 0 0,0 0 0,0-1 0,0 1 0,0 4 0,1-7-27,1 0 0,-1 0 0,1 1 0,-1-1 0,0 0 0,1 0 0,-1 0 0,1 0 0,-1 0 0,1 0 0,-1 0 0,0 0 0,1 0 0,-1 0 0,1 0 0,-1 0 0,1 0 0,-1 0 0,1 0 0,-1-1 0,0 1 0,1 0 0,-1 0 0,1 0 0,-1-1 0,0 1 0,1 0 0,-1 0 0,1-1 0,15-9-375,-15 10 248,10-7-469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18996,'-2'10'4578,"-18"69"-1984,10-50-2423,5-18-121,1 0 0,1 0 0,0 0 1,1 1-1,-2 15 0,4-27-72,0 0 0,0 0-1,0 0 1,0 1 0,0-1-1,0 0 1,0 0 0,0 1-1,0-1 1,0 0 0,0 0-1,0 0 1,0 1 0,0-1-1,1 0 1,-1 0 0,0 0-1,0 0 1,0 1 0,0-1-1,0 0 1,0 0 0,0 0-1,1 0 1,-1 1 0,0-1-1,0 0 1,0 0 0,0 0-1,1 0 1,-1 0 0,0 0-1,0 0 1,0 1 0,1-1-1,-1 0 1,0 0 0,0 0-1,0 0 1,1 0 0,-1 0-1,1 0 1,11-6-1563,11-13-707,-21 18 2295,14-13-806,3-1-260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13715,'1'1'119,"-1"-1"1,1 1-1,-1 0 0,1 0 1,0-1-1,0 1 1,-1 0-1,1-1 0,0 1 1,0-1-1,0 1 1,-1-1-1,1 1 0,0-1 1,0 0-1,0 1 0,0-1 1,0 0-1,0 0 1,0 0-1,0 0 0,2 0 1,-1 0 127,1 0 0,0-1 0,-1 0 0,1 1 0,-1-1 0,1 0 0,-1 0 0,4-3 0,1 0 306,1-1 0,-2-1 0,1 1 0,8-10 0,-7 6-135,-1-1 1,0 0-1,0 0 1,-1 0-1,6-14 1,-10 20-321,0 0 0,0 0 0,-1-1 0,0 1 0,1-1 0,-1 1 0,-1-1 0,1 0 0,-1 1 0,0-1 0,0 0 0,0 1 0,-1-1 0,1 0 0,-1 1-1,-2-7 1,3 10-85,-1 1 0,1-1 0,-1 0 0,1 0 0,-1 0 0,1 0 0,-1 1 0,0-1 0,1 0-1,-1 0 1,0 1 0,0-1 0,1 0 0,-1 1 0,0-1 0,0 1 0,0 0 0,0-1 0,0 1-1,0-1 1,0 1 0,0 0 0,0 0 0,0 0 0,0-1 0,0 1 0,1 0 0,-1 0-1,0 0 1,0 1 0,0-1 0,0 0 0,0 0 0,0 0 0,0 1 0,0-1 0,-1 1 0,-2 0 0,1 1 1,0 0-1,0 0 1,0 0-1,0 0 1,0 0-1,0 1 1,0-1-1,-2 4 1,-2 3-18,1 1 0,0 0 1,0 0-1,1 0 0,0 1 0,1 0 0,1 0 0,-5 18 1,5-13-29,1 0 0,0 0 1,1 0-1,0 1 1,4 24-1,-3-38 20,0 1 0,1 0-1,0 0 1,0-1 0,0 1 0,1-1 0,-1 1-1,3 3 1,-4-6 8,1 0-1,0 0 1,0 0-1,0 0 1,0 0-1,-1 0 1,1 0-1,0-1 1,1 1-1,-1 0 1,0-1-1,0 1 1,0 0-1,0-1 1,0 0-1,1 1 1,-1-1-1,0 1 1,0-1-1,1 0 1,-1 0-1,0 0 1,0 0-1,1 0 1,-1 0-1,0 0 1,1 0-1,1-1 1,8-4-13,1 0 0,-1 0 1,-1-1-1,1 0 0,-1-1 1,0 0-1,11-11 0,-1 3-15,19-15-50,56-41-128,-83 63 167,-1 1 0,1 1 0,0 0 0,0 1 0,1 0 0,18-4 0,-28 8 24,1 1-1,-1-1 1,1 1 0,0 0-1,-1 0 1,1 0 0,-1 0-1,1 1 1,-1-1 0,1 1-1,-1 0 1,0 0 0,1 0 0,-1 0-1,0 1 1,5 2 0,-4-1 26,1 1 1,-1 0 0,0 0 0,0 0 0,0 0 0,-1 1 0,1 0 0,4 9 0,-8-14 6,0 0 0,0 0 0,0 1 0,0-1 0,0 0 0,0 0 0,0 0 0,0 0 0,0 0 0,0 1 0,0-1 0,0 0 0,0 0 0,0 0 0,0 0 0,0 0 0,0 0 0,0 1 0,0-1 0,0 0 0,1 0 0,-1 0 0,0 0 0,0 0 0,0 0 0,0 0 0,0 0 0,0 1 0,0-1 0,0 0 0,0 0 0,1 0 0,-1 0 0,0 0 0,0 0 0,0 0 0,0 0 0,0 0 0,0 0 0,1 0 0,-1 0 0,0 0 0,0 0 0,0 0 0,0 0 0,0 0 0,0 0 0,1 0 0,-1 0 0,0 0 0,0 0 0,0 0-1,0 0 1,0 0 0,0 0 0,1 0 0,-1 0 0,0 0 0,0 0 0,0-1 0,0 1 0,0 0 0,0 0 0,0 0 0,0 0 0,1 0 0,-1 0 0,1-15 549,-5-20 160,-1 17-474,0 1 0,-2-1 0,-10-22 0,14 35-279,1 1 0,0-1 1,-1 1-1,0 0 0,0-1 0,-1 1 1,1 0-1,-1 1 0,1-1 0,-1 1 1,0 0-1,-1 0 0,1 0 0,0 0 0,-1 1 1,-8-4-1,33-16-729,3-6 637,11-13 38,-31 38 76,0 0 1,1 1 0,-1-1 0,1 1 0,-1-1 0,1 1-1,0 0 1,0 0 0,0 1 0,4-2 0,-6 3 1,0 0 0,0-1 0,0 1 0,0 0 0,-1 1 1,1-1-1,0 0 0,0 0 0,0 1 0,0-1 0,0 1 1,0 0-1,0 0 0,-1-1 0,1 1 0,0 0 0,-1 0 1,1 1-1,-1-1 0,1 0 0,-1 0 0,1 1 0,-1-1 1,0 1-1,0-1 0,1 1 0,-1 0 0,0-1 0,-1 1 1,2 3-1,4 7-20,-1 1 0,0 0 1,4 18-1,-4-11 19,-5-19 12,0-1 0,0 1 0,1 0 0,-1 0 0,0 0-1,1-1 1,-1 1 0,0 0 0,1 0 0,-1-1 0,1 1 0,-1 0 0,1-1 0,-1 1 0,1-1 0,0 1-1,1 0 1,-2-1-1,0 0-1,1 0 0,-1 0 1,1 0-1,-1 0 0,0 0 0,1 0 1,-1 0-1,0 0 0,1 0 1,-1-1-1,1 1 0,-1 0 1,0 0-1,1 0 0,-1-1 0,0 1 1,0 0-1,1 0 0,-1-1 1,0 1-1,0 0 0,1-1 0,-1 1 1,0 0-1,0-1 0,16-33 145,-13 24-114,0 4-17,2-8 10,1 0-1,1 0 0,0 1 1,1 0-1,16-21 1,-24 33-29,1 0-1,-1 1 1,1-1 0,-1 0 0,1 1 0,0-1 0,-1 1-1,1-1 1,-1 1 0,1-1 0,0 1 0,-1-1 0,1 1-1,0 0 1,0-1 0,-1 1 0,1 0 0,0 0 0,0-1-1,0 1 1,-1 0 0,1 0 0,0 0 0,0 0 0,0 0-1,0 0 1,-1 0 0,1 0 0,0 1 0,0-1 0,-1 0-1,1 0 1,0 1 0,0-1 0,-1 0 0,1 1 0,0-1-1,0 1 1,-1-1 0,1 1 0,-1-1 0,1 1 0,0 0 0,0 0-1,2 4-10,0 1 0,0-1-1,0 1 1,-1-1 0,2 9-1,8 12 30,-12-26-12,1 0-1,-1 0 0,1 0 1,0 0-1,-1 0 0,1 0 1,-1 0-1,1 0 0,-1 0 1,1 0-1,-1 0 0,1 0 1,0 0-1,-1-1 0,1 1 1,-1 0-1,1 0 0,-1-1 1,1 1-1,-1 0 0,1-1 1,-1 1-1,0-1 0,1 1 1,-1 0-1,0-1 0,1 1 1,-1-1-1,0 1 0,1-2 1,15-18 44,-14 17-42,26-37 30,-18 24-47,1 0 0,1 1 1,0 0-1,28-25 0,-39 39 4,0 0 0,1-1 0,-1 1 0,1 1 0,-1-1 0,1 0 0,-1 0 0,1 1 0,-1-1 0,1 0 0,0 1 0,0 0 0,2-1 0,-3 1 3,0 0 0,0 0 0,0 1 0,0-1-1,0 0 1,-1 0 0,1 1 0,0-1-1,0 1 1,0-1 0,-1 0 0,1 1 0,0 0-1,-1-1 1,1 1 0,0-1 0,-1 1 0,1 0-1,0 1 1,2 3-17,0 0 0,-1 1 0,0-1 0,0 1 0,-1-1 0,2 10 0,0-4-14,-3-9 56,3 21-1462,-3-22 1406,-1-1-1,1 1 1,0-1 0,0 1 0,0 0 0,-1-1 0,1 1 0,0-1 0,-1 1-1,1-1 1,0 1 0,-1-1 0,1 1 0,-1-1 0,1 0 0,0 1 0,-1-1-1,1 0 1,-1 1 0,1-1 0,-1 0 0,0 1 0,1-1 0,-1 0 0,1 0-1,-1 0 1,1 0 0,-1 1 0,0-1 0,1 0 0,-1 0 0,0 0 0,1 0-1,-2-1 1,-12-1-470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19212,'1'2'215,"0"-1"0,0 1 0,0-1 0,0 1 0,0-1 0,1 1 0,-1-1 0,1 0 0,-1 0 0,1 1 0,-1-1 0,1 0 0,-1 0 0,1-1 0,0 1 0,0 0 0,-1 0 0,1-1 0,0 1 0,0-1 0,0 0 0,0 0 0,0 1 0,-1-1 0,4-1 0,0 2-124,-1-1 0,0-1 0,0 1 0,1-1 0,-1 1 0,0-1 0,0-1 0,0 1 0,0 0 0,5-4 0,-5 3-15,-1-1 0,-1 0 0,1 0 0,0 0 0,-1 0 0,1 0-1,2-6 1,0-9 141,-5 18-213,0-1-1,0 1 1,0-1-1,-1 1 1,1-1-1,0 1 0,0-1 1,0 1-1,0-1 1,-1 1-1,1-1 0,0 1 1,-1-1-1,1 1 1,0-1-1,-1 1 1,1 0-1,-1-1 0,1 1 1,0-1-1,-1 1 1,1 0-1,-1 0 0,1-1 1,-1 1-1,1 0 1,-2-1-1,0 1-3,1 0 0,-1 0 0,0 0 0,0 0 0,1 1 0,-1-1 0,0 0 0,1 1 0,-1-1 0,0 1 0,1 0 0,-1-1 0,1 1 0,-1 0 0,1 0 0,-1 0 0,1 0 0,-1 0 0,1 0 0,0 1 0,-2 1 0,-26 32-44,26-32 39,0 1 2,0 0 2,-1 0 1,1 0-1,0 0 0,0 0 1,1 1-1,-1-1 1,1 1-1,0 0 0,1-1 1,-1 1-1,1 0 1,-2 8-1,3-12 3,1 0-1,-1-1 1,0 1 0,0 0-1,1-1 1,-1 1 0,1 0-1,-1-1 1,0 1 0,1-1 0,-1 1-1,1-1 1,-1 1 0,1-1-1,-1 1 1,1-1 0,0 0-1,-1 1 1,1-1 0,-1 0-1,1 0 1,0 1 0,-1-1-1,1 0 1,0 0 0,-1 0-1,1 0 1,0 1 0,-1-1-1,1 0 1,0 0 0,0-1-1,-1 1 1,1 0 0,0 0-1,-1 0 1,2-1 0,28-6 42,119-59-85,-147 66 30,-1-1 0,0 1 0,0-1 1,0 1-1,0 0 0,0-1 1,1 1-1,-1 0 0,0 0 0,0 0 1,0 0-1,1 0 0,-1 0 0,0 0 1,0 1-1,0-1 0,2 1 0,-2-1 4,-1 1-1,1-1 1,-1 1-1,0-1 1,1 1-1,-1-1 1,1 1-1,-1-1 1,0 1-1,0 0 1,1-1-1,-1 1 1,0-1-1,0 1 1,0 0-1,0-1 0,1 1 1,-1 0-1,0-1 1,0 1-1,0-1 1,-1 1-1,1 1 1,-1 5-41,-1 1 0,-1 0 0,1-1 0,-6 10 1,1 2 32,25-35-201,7-30-121,-21 37 301,0 1-1,1-1 1,0 1 0,0 0-1,10-11 1,9 17-2750,20-16 208,-38 15 2317,21-9-753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17380,'0'0'31,"1"0"1,-1 0-1,0 0 1,0 0-1,0 0 1,0 0-1,0 0 1,0 0-1,0 0 1,0-1-1,0 1 1,-1 0-1,1 0 1,0 0-1,0 0 1,0 0-1,0 0 1,0 0-1,0 0 1,0 0 0,0 0-1,0 0 1,0 0-1,0 0 1,0 0-1,0-1 1,0 1-1,0 0 1,0 0-1,0 0 1,0 0-1,0 0 1,0 0-1,-1 0 1,1 0-1,0 0 1,0 0-1,0 0 1,0 0-1,0 0 1,0 0-1,0 0 1,0 0-1,0 0 1,0 0-1,0 0 1,0 0-1,-1 0 1,1 0-1,0 0 1,0 0-1,0 0 1,0 0 0,0 0-1,0 0 1,0 0-1,0 0 1,0 0-1,0 1 1,0-1-1,0 0 1,0 0-1,0 0 1,-1 0-1,1 0 1,0 0-1,0 0 1,0 0-1,0 0 1,-7 8 725,-5 11 87,-1 9-311,2 0-1,1 1 1,2 1-1,-8 42 1,10-26-257,1 0 0,2 57 1,3-96-245,3 44 145,-2-47-163,-1 0 1,1 0-1,0 0 1,0-1-1,0 1 1,1 0-1,-1-1 0,1 1 1,0 0-1,3 3 1,-5-7-16,0-1 1,0 1 0,0 0 0,0-1-1,0 1 1,0-1 0,0 1 0,0 0-1,0-1 1,0 1 0,0 0-1,0-1 1,1 1 0,-1 0 0,0-1-1,0 1 1,0 0 0,1 0 0,-1-1-1,0 1 1,0 0 0,0-1 0,1 1-1,-1 0 1,0 0 0,1 0-1,-1-1 1,0 1 0,1 0 0,-1 0-1,0 0 1,1 0 0,-1 0 0,0 0-1,1-1 1,-1 1 0,0 0 0,1 0-1,-1 0 1,0 0 0,1 0-1,-1 0 1,0 0 0,1 1 0,-1-1-1,1 0 1,-1 0 0,0 0 0,1 0-1,-1 0 1,0 0 0,0 1 0,1-1-1,-1 0 1,0 0 0,1 0-1,-1 1 1,0-1 0,0 0 0,1 1-1,-1-1 1,0 0 0,0 0 0,0 1-1,0-1 1,1 0 0,-1 1-1,0-1 1,0-29-267,-5 14 163,0 0-1,-1 0 1,-1 1-1,0 0 1,-1 0 0,-1 1-1,-13-17 1,9 12 189,1 0 0,0-1 0,-8-21 1,19 38-51,0 0 1,-1 0 0,2 0 0,-1-1 0,0 1 0,0 0 0,1-1 0,0 1 0,-1-1 0,1 1 0,0-1 0,0 1 0,0 0 0,0-1 0,1 1 0,-1-1 0,1 1 0,-1 0 0,1-1 0,0 1 0,0 0 0,0-1 0,3-3-1,-2 4-1,0 0-1,1 1 1,-1-1-1,1 0 0,-1 1 1,1 0-1,0-1 1,-1 1-1,1 0 1,0 0-1,0 1 0,0-1 1,0 1-1,0-1 1,0 1-1,0 0 0,0 0 1,5 1-1,42 7-274,-41-6-123,1 0 0,0 0 0,0-1 0,0 0 0,11-1 1,-11-4-73,-7-7-151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10 167 14315,'-9'-4'4401,"8"-1"-2897,5 2-543,2 2-425,6 0 1944,3 1-1576,5 0-1624,8 1 872,-3 5-384,3-1-200</inkml:trace>
  <inkml:trace contextRef="#ctx0" brushRef="#br0" timeOffset="1">1084 9 21829,'1'-8'1912,"-2"8"-1400,-4 5-240,-3 8 1129,-4 6-697,2 7-376,-1 7-152,1 8-264,1 6-120,0 5-392,2 1-433,2-1 833,0-4-160,2-2-136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7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16444,'-3'9'2088,"0"-3"-1168,3-2-400,0 0 1033,3-2-537,3-2-1368,2 1 784,2 1-488,-2 0-248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12099,'2'-9'208,"0"0"1,1 0 0,0 1 0,0-1 0,1 1 0,0-1 0,0 1 0,1 0 0,0 0 0,0 1-1,1 0 1,0 0 0,0 0 0,1 1 0,0 0 0,9-7 0,-2 4-139,1 1 0,-1 0-1,2 1 1,-1 0 0,1 1 0,0 1 0,33-6 0,-12 5-5,1 1-1,74 0 1,-87 6 16,0 1-1,-1 1 1,0 1-1,0 2 1,39 13-1,-34-9 120,1 0-1,0-3 0,1 0 0,-1-2 1,1-1-1,35 0 0,204-6 936,83 3-452,-348-1-679,50 3 58,88-5 1,-125 0-46,0-1 0,0 0 0,0-1 0,-1-1-1,0-1 1,0 0 0,0-2 0,30-17 0,12-16 84,53-50-1,6-5 29,-116 95-128,-1-1 1,1 1-1,-1 0 1,1 0 0,0 0-1,-1 0 1,1 0-1,0 0 1,0 0 0,0 0-1,0 1 1,-1-1 0,1 1-1,3-1 1,-4 2 0,-1 0 1,1 0 0,-1 1-1,0-1 1,1 0 0,-1 0-1,0 0 1,0 1 0,1-1-1,-1 0 1,0 0 0,0 0-1,-1 3 1,3 13-36,-1-17-7,0 1 0,0 0 1,0-1-1,0 1 1,0-1-1,0 1 0,0-1 1,0 0-1,0 1 0,0-1 1,0 0-1,0 0 0,0 0 1,0 0-1,0 0 0,0 0 1,1 0-1,-1 0 0,0 0 1,0 0-1,1-1 1,29-8-1661,-18 4 122,22-2-3919,-2 7 3993,-29 0 1758,-1 1 1,0 0 0,1-1-1,-1 1 1,0 0 0,0 1-1,0-1 1,0 1-1,0-1 1,0 1 0,0 0-1,0 0 1,-1 0-1,1 0 1,-1 1 0,0-1-1,1 1 1,1 3-1,26 42 1769,-18-28-1305,25 31 0,-31-44-638,0-1-1,0 0 1,1 0 0,-1 0-1,1-1 1,1 0 0,-1 0-1,11 4 1,-3-3-11,2-1 0,-1 0 0,0-1 0,1-1 0,0 0 0,0-2 0,-1 0 0,1 0 0,0-2 0,0 0 1,0-1-1,18-4 0,13-6 142,1-1 1,82-36-1,55-47 248,-80 37-296,-44 32-62,1 2 0,2 4-1,71-16 1,-53 16 93,-49 11-95,1 2 0,0 1-1,38-2 1,-61 9-74,-1 0 0,1 0 0,0 1 1,-1 1-1,21 5 0,-26-5-16,0 0 0,0 1 0,0-1 0,-1 1 0,1 1 0,-1-1 0,1 1 1,-1 0-1,0 0 0,0 0 0,5 7 0,-8-7-24,1-1 1,-1 0-1,0 0 0,0 1 0,0-1 0,-1 1 1,1-1-1,-1 1 0,0 0 0,0 0 1,0-1-1,-1 1 0,1 0 0,-1 6 1,0-10 2,0 0 0,0 1 0,1-1 0,-1 0 0,0 0 0,0 0 0,0 1 0,0-1 0,0 0 0,0 0 0,0 0 0,-1 1 1,1-1-1,0 0 0,0 0 0,0 0 0,0 1 0,0-1 0,0 0 0,0 0 0,0 0 0,0 0 0,0 1 0,-1-1 0,1 0 0,0 0 0,0 0 1,0 0-1,0 0 0,-1 0 0,1 1 0,0-1 0,0 0 0,0 0 0,0 0 0,-1 0 0,1 0 0,0 0 0,0 0 0,0 0 0,-1 0 0,1 0 1,0 0-1,0 0 0,0 0 0,-1 0 0,1 0 0,0 0 0,0 0 0,0 0 0,-1 0 0,1 0 0,0 0 0,0 0 0,0 0 0,-1-1 0,1 1 1,0 0-1,0 0 0,0 0 0,-12-11-61,10 9 7,-14-14-136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8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40 12459,'0'0'197,"0"-1"0,0 0 0,0 0 0,0 0 0,0 0 0,-1 0 0,1 0 0,0 0 1,0 0-1,-1 0 0,1 0 0,-1 0 0,1 0 0,0 1 0,-1-1 0,0 0 0,1 0 1,-1 0-1,1 1 0,-1-1 0,0 0 0,0 1 0,1-1 0,-2 0 0,0 0-7,0 1-1,1-1 1,-1 1-1,0-1 1,0 1-1,1 0 0,-1 0 1,0-1-1,0 1 1,0 0-1,0 1 1,-1-1-1,-2 1-41,0 0 0,0 0 0,0 1 1,0 0-1,0-1 0,1 2 0,-1-1 0,-5 4 0,0 2-80,1 1 0,0 0-1,1 0 1,-8 11 0,13-17-69,0 0 1,1 1-1,0-1 0,0 1 1,0-1-1,1 1 0,-1 0 1,1 0-1,0-1 0,0 1 1,0 0-1,0 0 1,1 0-1,-1 1 0,1-1 1,1 5-1,0-6 1,0-1 0,0 0 0,0 1 0,0-1 0,1 0 0,-1 0 0,1 0 0,-1 0 0,1 0 0,0 0 1,0 0-1,0 0 0,0-1 0,0 1 0,0-1 0,1 0 0,-1 1 0,0-1 0,1 0 0,-1 0 0,1-1 0,-1 1 0,1 0 0,-1-1 0,6 1 0,4 0 7,1 0 0,0 0-1,24-3 1,-20 0 41,1 0 0,-1-2 0,27-8 1,-39 11 11,0-1 0,-1 0 0,1 0 0,0 0 0,-1-1 0,1 1 1,-1-1-1,0 0 0,0 0 0,0-1 0,0 1 0,0-1 0,-1 0 0,0 0 1,0 0-1,4-7 0,-6 9-12,0 0 1,-1 0-1,1 1 0,-1-1 1,1 0-1,-1 0 1,0 0-1,0 1 0,0-1 1,0 0-1,0 0 0,0 0 1,0 0-1,-1 1 1,1-1-1,0 0 0,-1 0 1,0 0-1,1 1 1,-3-4-1,1 2 15,0 0 0,-1 0 0,0 1 0,1-1 0,-1 0 0,0 1 0,0 0 0,0 0 0,-6-3 0,-6-2 62,-1 1-1,1 0 1,-27-5-1,38 10-112,-21-5-1,10 2-191,-1 0 1,0 1-1,1 0 0,-2 1 1,1 1-1,-19 1 0,35 0 175,0 0-1,0 0 0,0 0 0,1 0 1,-1 0-1,0 0 0,0 0 1,0 0-1,0 0 0,0 0 0,0 0 1,0 0-1,0 0 0,0 0 0,0 0 1,1 0-1,-1 0 0,0 0 1,0 0-1,0 0 0,0 0 0,0 0 1,0 0-1,0 1 0,0-1 0,0 0 1,0 0-1,0 0 0,0 0 1,0 0-1,0 0 0,0 0 0,0 0 1,1 0-1,-1 0 0,0 0 0,0 1 1,0-1-1,0 0 0,0 0 1,0 0-1,0 0 0,0 0 0,0 0 1,0 0-1,0 0 0,-1 0 0,1 1 1,0-1-1,0 0 0,0 0 1,0 0-1,0 0 0,0 0 0,0 0 1,0 0-1,0 0 0,0 0 0,0 0 1,0 0-1,0 0 0,0 0 0,0 1 1,0-1-1,-1 0 0,1 0 1,0 0-1,0 0 0,9 4-153,17 5-200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13483,'0'0'31,"0"-1"0,0 1 1,0 0-1,0 0 0,0 0 0,0 0 0,-1-1 1,1 1-1,0 0 0,0 0 0,0 0 1,0 0-1,0 0 0,-1-1 0,1 1 1,0 0-1,0 0 0,0 0 0,-1 0 0,1 0 1,0 0-1,0 0 0,0 0 0,-1 0 1,1 0-1,0 0 0,0 0 0,0 0 1,-1 0-1,1 0 0,0 0 0,0 0 0,0 0 1,-1 0-1,1 0 0,0 0 0,0 0 1,0 0-1,-1 0 0,1 0 0,0 0 0,0 1 1,0-1-1,0 0 0,0 0 0,-1 0 1,1 0-1,0 1 0,-2 13 1076,4 23 660,-1-34-1502,6 39 2210,22 70 1,-29-111-2461,2 4 81,-1 0-1,1 0 0,0 0 0,1 0 1,-1 0-1,1-1 0,0 1 0,0-1 1,0 1-1,1-1 0,0 0 0,5 5 1,-5-7-57,-1 0 0,1 0 0,0 0 0,-1 0 0,1 0 0,0-1 0,0 0 0,0 0 0,0 0 0,0 0 0,0-1 0,0 1 0,0-1 0,0 0 0,0 0 0,0-1 0,7 0 0,7-4 78,1 0 1,0 0-1,30-16 0,55-33 147,-44 22-149,-39 21-82,217-106 191,-168 87-140,109-31 0,-172 58-79,-2 1 0,1 1 0,-1-1 0,1 1 1,-1 0-1,1 0 0,-1 1 0,1-1 0,-1 1 0,10 1 0,-15-1-19,0 0 1,0 0-1,1 0 0,-1 0 0,0 0 0,0 0 0,0 0 0,1 0 0,-1 0 1,0 0-1,0 0 0,0 1 0,1-1 0,-1 0 0,0 0 0,0 0 0,0 0 1,1 0-1,-1 0 0,0 0 0,0 0 0,0 1 0,0-1 0,1 0 0,-1 0 1,0 0-1,0 0 0,0 1 0,0-1 0,0 0 0,0 0 0,1 0 0,-1 1 1,0-1-1,0 0 0,0 0 0,0 0 0,0 1 0,0-1 0,0 0 0,0 0 0,0 1 1,0-1-1,0 0 0,0 0 0,0 0 0,0 1 0,0-1 0,0 0 0,0 0 1,-1 0-1,1 1 0,0-1 0,0 0 0,0 0 0,0 0 0,0 1 0,0-1 1,-1 0-1,1 0-86,-1 1 0,0-1 0,1 0 0,-1 0 0,0 1 0,1-1 1,-1 0-1,0 0 0,1 0 0,-1 0 0,0 0 0,1 0 0,-1 0 0,0 0 0,1 0 1,-1 0-1,0 0 0,1-1 0,-1 1 0,0 0 0,1 0 0,-2-1 0,-12-12-1012,10 5 331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29 514 12731,'-5'3'481,"-15"7"1244,16-9-592,11-8 209,52-44 1666,67-76-1,40-69-1980,-96 112-628,-70 84-398,12-14 33,23-22-1,-24 31-29,-7 12-5,-6 14-6,-4 3-1,-14 38 0,14-45 11,0-1 0,1 1-1,0 0 1,2 1 0,-3 21-1,6-38 0,0 0-1,0 0 0,0 1 1,0-1-1,0 0 0,0 0 0,1 0 1,-1 1-1,0-1 0,0 0 1,1 0-1,-1 0 0,1 0 1,-1 0-1,1 0 0,0 0 1,-1 0-1,1 0 0,0 0 0,0 0 1,-1 0-1,1 0 0,0 0 1,0-1-1,0 1 0,0 0 1,0-1-1,0 1 0,0 0 0,0-1 1,1 0-1,-1 1 0,0-1 1,0 0-1,0 1 0,0-1 1,1 0-1,-1 0 0,2 0 1,2 0 7,1-1 0,0 0 0,-1 0 1,1 0-1,0 0 0,-1-1 1,8-3-1,11-7 39,-1-1 0,0-1 0,-1-1 0,-1-1 0,0-1-1,-1 0 1,-1-2 0,0 0 0,-2-1 0,0-1 0,15-27 0,-18 20 97,-12 22-13,-10 18-13,-8 18 5,-14 35 0,26-54-112,0 0 0,0 1 0,1-1 0,1 1 0,0-1 0,-1 24 0,3-33-32,0-1 0,0 1 0,0 0 0,0 0 0,1-1 0,-1 1 0,0 0 0,1 0 1,-1-1-1,1 1 0,-1 0 0,1-1 0,0 1 0,0-1 0,0 1 0,0-1 0,0 1 0,0-1 0,0 0 0,0 1 0,3 0 0,-3-1-6,1 0 0,-1-1 0,1 1 0,0-1 0,0 1 0,-1-1 0,1 0 0,0 0 0,0 0 0,-1 0 0,1 0 0,0 0 0,0 0 0,-1-1-1,1 1 1,0-1 0,2 0 0,2-2 2,0 1-1,0-1 1,0-1-1,0 1 1,-1-1 0,1 0-1,-1 0 1,0-1-1,9-9 1,3-11-198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15115,'9'-1'2321,"-2"1"-1249,-1-2-384,-1 4 1305,-3 9-537,-2 5-136,-5 5-472,-3 4-216,-1 3-303,1-2-153,-1-1-328,2-4-289,5-9-591,2-7-336,8-10 1024,0-3-256,2-4-280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5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232 136 18092,'9'-3'762,"17"-4"952,-26 7-1675,1 0 0,-1 0 0,0 0 0,1 0 0,-1 0-1,1 0 1,-1 0 0,0 0 0,1 0 0,-1 0 0,1 1 0,-1-1 0,0 0 0,1 0 0,-1 0 0,0 1 0,1-1 0,-1 0 0,0 0 0,1 1 0,-1-1 0,0 0 0,1 1 0,-1-1-1,0 0 1,0 1 0,0-1 0,1 0 0,-1 1 0,0-1 0,0 1 0,0-1 0,0 0 0,0 1 0,0-1 0,0 1 0,0-1 0,0 0 0,0 1 0,0-1 0,0 1 0,0-1 0,0 1-1,0-1 1,0 0 0,0 1 0,0-1 0,0 0 0,-1 1 0,1 0 0,-6 12 364,1 0 1,-2-1-1,0 1 0,0-1 0,-1-1 0,-18 21 1,12-14-233,-144 162 382,128-146-690,30-35 93,0 1-1,0 0 1,0 0-1,0 0 1,0-1-1,0 1 0,0 0 1,0 0-1,0 0 1,-1 0-1,1-1 1,0 1-1,0 0 1,0 0-1,0 0 1,0 0-1,0-1 1,-1 1-1,1 0 0,0 0 1,0 0-1,0 0 1,0 0-1,0 0 1,-1 0-1,1 0 1,0 0-1,0-1 1,0 1-1,-1 0 1,1 0-1,0 0 1,0 0-1,0 0 0,-1 0 1,1 0-1,0 0 1,0 0-1,0 0 1,0 0-1,-1 0 1,1 1-1,0-1 1,0 0-1,0 0 1,-1 0-1,1 0 0,0 0 1,0 0-1,0 0 1,0 1-1,4-20-1344,16-36-27,-3 18 489</inkml:trace>
  <inkml:trace contextRef="#ctx0" brushRef="#br0" timeOffset="1">228 39 16251,'28'-38'3757,"-43"70"1053,4 8-3660,7-17-1109,-1 34 1,5-26-30,1 0 1,1-1-1,2 1 1,1-1-1,17 59 1,-21-86-79,0 1 1,0-1 0,0 0 0,0 0 0,1 0 0,-1 0 0,1 0-1,0-1 1,0 1 0,0 0 0,0-1 0,0 1 0,0-1 0,1 0-1,-1 0 1,1 0 0,0 0 0,-1 0 0,5 1 0,14 4-225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7 260 14283,'-3'25'1948,"3"-25"-1896,-1 1 1,1-1-1,0 1 0,0-1 1,0 0-1,0 1 1,0-1-1,0 0 1,0 1-1,0-1 1,0 1-1,0-1 1,0 0-1,0 1 1,0-1-1,0 0 1,0 1-1,1-1 1,-1 0-1,0 1 1,0-1-1,0 0 1,1 1-1,-1-1 1,0 0-1,0 1 1,1-1-1,-1 0 1,0 0-1,0 1 1,1-1-1,-1 0 0,0 0 1,1 0-1,-1 0 1,0 1-1,1-1 1,-1 0-1,0 0 1,1 0-1,-1 0 1,1 0-1,-1 0 1,0 0-1,1 0 1,-1 0-1,0 0 1,1 0-1,-1 0 1,0 0-1,1 0 1,-1 0-1,1 0 1,-1 0-1,0-1 1,1 1-1,-1 0 1,0 0-1,1 0 1,-1-1-1,0 1 0,0 0 1,1 0-1,-1-1 1,0 1-1,1-1 1,3-3 231,0 0-1,0-1 1,0 1 0,-1-1-1,1 0 1,-1 0-1,0 0 1,-1 0 0,1-1-1,-1 1 1,0-1 0,2-11-1,0 3 30,-2-1 0,0 0-1,-1 1 1,0-17-1,-1 26-249,-1 1-1,0-1 1,0 1-1,0 0 1,0 0-1,-1 0 1,-2-6-1,3 9-53,1 0 0,0 1 1,-1-1-1,1 0 0,-1 1 0,1-1 0,-1 0 0,1 1 0,-1-1 0,1 1 0,-1-1 0,0 1 1,1 0-1,-1-1 0,0 1 0,1-1 0,-1 1 0,0 0 0,0 0 0,0-1 0,0 1-5,0 1-1,0-1 0,0 0 0,0 1 0,0-1 1,0 0-1,0 1 0,1-1 0,-1 1 0,0-1 1,0 1-1,0 0 0,1-1 0,-1 1 0,0 0 1,1 0-1,-1-1 0,1 1 0,-1 0 0,1 0 1,-1 1-1,-4 7-9,1 1-1,0-1 1,1 1 0,0 0 0,0 0 0,1 0 0,-2 18-1,3-9-15,0 0 0,1 0 0,4 25 0,-4-41 20,1-1-1,-1 1 1,1 0-1,-1 0 1,1 0-1,0-1 0,0 1 1,1 0-1,-1-1 1,0 1-1,3 2 0,-4-4 3,1-1 0,-1 0 0,0 0 0,1 1 0,-1-1 0,1 0 0,-1 0 0,1 1 0,-1-1-1,0 0 1,1 0 0,-1 0 0,1 0 0,-1 1 0,1-1 0,-1 0 0,1 0 0,-1 0 0,1 0-1,-1 0 1,1 0 0,-1 0 0,1-1 0,-1 1 0,1 0 0,0-1 1,1 0-1,-1 1 1,1-1 0,-1 0 0,0 0 0,1-1-1,-1 1 1,0 0 0,0 0 0,0 0 0,1-2-1,17-27 37,29-57 0,4-9 46,-50 93-84,-1 0 1,1 0 0,0 1 0,1-1 0,-1 1 0,0-1 0,1 1 0,-1 0 0,1 0 0,0 0 0,-1 0 0,1 1 0,5-3 0,-7 4-2,1-1 0,0 1 1,0 0-1,-1 0 1,1 0-1,0 0 0,-1 0 1,1 0-1,0 1 1,-1-1-1,1 0 0,0 1 1,-1 0-1,1-1 1,-1 1-1,1 0 0,0 0 1,-1 0-1,0 0 1,1 0-1,-1 0 0,0 0 1,1 0-1,-1 0 1,0 1-1,2 2 0,14 23-9,-14-22 30,-1-1 0,0 1-1,1-1 1,0 0 0,0 0 0,0 0-1,1 0 1,-1-1 0,1 1-1,0-1 1,6 5 0,-9-8-9,0 0 1,0 0-1,0 0 0,0 0 1,0 0-1,0 0 1,0 0-1,0 0 1,0 0-1,0-1 0,0 1 1,0 0-1,0-1 1,-1 1-1,1 0 0,0-1 1,0 1-1,0-1 1,-1 0-1,1 1 0,0-1 1,0 1-1,-1-1 1,1 0-1,-1 0 0,1 1 1,0-1-1,0-1 1,14-28 202,-13 27-187,9-26 88,10-21-57,-20 47-131,1 0 0,0 0 0,0 0 0,0 0 0,0 0 1,0 0-1,1 1 0,-1-1 0,1 1 0,0-1 0,3-1 0,-4 3-104,-1 1 0,1-1 0,-1 1 0,1 0 0,-1 0 0,1-1 1,-1 1-1,1 0 0,-1 0 0,1 1 0,-1-1 0,1 0 0,-1 0 0,1 1 0,-1-1 0,1 1 0,-1-1 0,0 1 0,2 1 0,-1-1 0,0-1 0,0 1 0,-1 0-1,1-1 1,0 1 0,0-1 0,0 1-1,-1-1 1,1 0 0,0 0 0,0 0-1,2 0 1,6-4-650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39 15107,'-54'-6'2997,"39"5"708,241 1-1248,364-3-1899,-576 2-502,-36 0-7,-652-4 81,581 5-130,90 1-42,8 1 33,11 0 5,497-27-67,-501 23 65,-15 3-3,-24 2-8,-66 11-119,8 1-555,-142 5 1,226-20 661,-11-1-223,12 1 247,0 0 0,0 0 0,-1 0 0,1 0 0,0 0 0,0 0 0,0 0 0,0 0 0,0 0 0,0 0 0,0 0 0,-1 0 0,1 0 0,0 0 0,0 0 0,0 0 0,0 0 0,0 0 0,0 0 0,0-1 0,0 1 0,-1 0 0,1 0 0,0 0 0,0 0 0,0 0 0,0 0 0,0 0 0,0 0 0,0-1 0,0 1 0,0 0 0,0 0 0,0 0 0,0 0 0,0 0 0,0 0-1,0-1 1,0 1 0,0 0 0,0 0 0,0 0 0,0 0 0,0 0 0,0 0 0,0 0 0,0-1 0,0 1 0,0 0 0,0 0 0,0 0 0,0 0 0,0 0 0,1 0 0,-1 0 0,0-1 0,0 1 0,0 0 0,0 0 0,0 0 0,0 0 0,0 0 0,0 0 0,1 0 0,12-8-375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1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 13971,'-21'0'955,"6"-1"-365,-1 1-1,1 0 1,0 2-1,-1 0 0,-15 4 1,31-6-537,-1 0 1,0 0 0,1 0-1,-1 0 1,1 1 0,-1-1-1,1 0 1,-1 0 0,1 1-1,-1-1 1,1 0 0,-1 1-1,1-1 1,-1 0-1,1 1 1,-1-1 0,1 1-1,0-1 1,-1 1 0,1-1-1,0 1 1,-1 0 0,1-1-21,0 1 1,0-1 0,0 1-1,1-1 1,-1 1 0,0-1-1,0 0 1,1 1 0,-1-1-1,0 1 1,1-1 0,-1 0 0,0 0-1,1 1 1,-1-1 0,0 0-1,1 1 1,-1-1 0,1 0-1,-1 0 1,1 1 0,32 8 669,63-1 194,145-7 0,-198-1-772,186-9 300,74 1-176,-403 16-178,-736 19 34,761-28-26,135-6 48,391 4-24,-230 6-218,-487-10-1093,-7 0-181,212 7 1039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85 14539,'0'0'159,"0"-1"-1,-1 0 1,1 1-1,0-1 0,0 0 1,0 1-1,0-1 1,0 0-1,0 1 1,0-1-1,0 0 1,1 1-1,-1-1 1,0 0-1,0 1 1,0-1-1,1 0 1,-1 1-1,0-1 1,1 1-1,-1-1 1,0 1-1,1-1 1,-1 1-1,1-1 0,-1 1 1,1-1-1,-1 1 1,1-1-1,-1 1 1,1 0-1,0-1 1,-1 1-1,1 0 1,0 0-1,0-1 1,31-3 970,-19 3-864,112-14 138,170 0 0,-286 15-473,-1 0-1,1 1 0,0 0 1,16 5-1,-25-6 67,0 0 0,0 0 1,-1 0-1,1 0 0,0 0 0,0 0 0,0 0 0,0 0 1,0 0-1,0 0 0,0 0 0,-1 0 0,1 0 1,0 0-1,0 0 0,0 1 0,0-1 0,0 0 0,0 0 1,0 0-1,0 0 0,0 0 0,0 0 0,0 0 0,-1 1 1,1-1-1,0 0 0,0 0 0,0 0 0,0 0 0,0 0 1,0 0-1,0 1 0,0-1 0,0 0 0,0 0 1,0 0-1,0 0 0,0 0 0,0 0 0,0 1 0,0-1 1,1 0-1,-1 0 0,0 0 0,0 0 0,0 0 0,0 0 1,0 0-1,0 1 0,0-1 0,0 0 0,0 0 0,0 0 1,0 0-1,1 0 0,-1 0 0,0 0 0,0 0 1,0 0-1,0 0 0,0 0 0,0 0 0,1 0 0,-1 0 1,0 0-1,0 1 0,0-1 0,-11 3-115,-38 3 65,1-3 1,-1-2-1,1-2 0,-74-10 0,-37-18 421,128 23-273,26 5-78,-1 0 0,1 0-1,0 1 1,-1 0-1,-9 0 1,14 0-15,0 0-1,0 1 1,1-1-1,-1 0 1,0 0 0,0 0-1,1 1 1,-1-1 0,0 0-1,1 1 1,-1-1-1,1 1 1,-1-1 0,0 1-1,1-1 1,-1 1-1,1-1 1,-1 1 0,1-1-1,-1 2 1,1-1-2,0 0 1,-1 0-1,1 0 1,0 0-1,0 0 1,0 0-1,0 0 1,0 0-1,0 0 0,1 0 1,-1 0-1,0 1 1,1-1-1,-1 0 1,0 0-1,1-1 1,-1 1-1,2 2 0,2 3-2,0 0 1,0-1-1,1 0 0,0 1 0,0-1 0,0-1 0,0 1 0,1-1 0,0 0 0,0 0 0,0-1 0,0 0 1,0 0-1,1 0 0,13 3 0,-2-1-3,0-1 0,1-1 0,-1-1 0,36 0 0,-35-3-93,0 0 0,27-6 0,-41 7 10,0-1 0,0-1 0,0 1 0,-1-1 0,1 0 0,0 0-1,-1 0 1,1-1 0,-1 1 0,0-1 0,0 0 0,0 0 0,0-1 0,4-3 0,-7 5 41,0 1 1,-1 0 0,1 0 0,0-1-1,0 1 1,-1 0 0,1-1 0,-1 1-1,1 0 1,-1-1 0,1 1 0,-1-1-1,0 1 1,0-1 0,0 1 0,0-1-1,0 1 1,0-1 0,0 1 0,0-1-1,-1 1 1,1 0 0,0-1-1,-1 1 1,1-1 0,-1 1 0,0 0-1,1-1 1,-1 1 0,0 0 0,0 0-1,0 0 1,0-1 0,0 1 0,0 0-1,0 0 1,0 0 0,-1 1 0,1-1-1,0 0 1,0 0 0,-1 1 0,-1-1-1,-4-3-64,-1 1 0,1 0 0,-1 0 0,0 1 0,0 0 0,0 0 0,-10 0 0,-59 0-578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21 13203,'-5'-4'165,"-1"2"1,1-1 0,-1 1-1,0 0 1,0 0 0,0 0 0,0 1-1,0 0 1,0 0 0,0 1-1,0-1 1,-11 2 0,8 0-67,1 1 0,-1 0 0,0 1 0,0 0 0,1 0 0,0 0 0,-15 9 0,2 3-60,0 0 0,1 1 0,1 1 0,1 1 0,-20 23 1,11-7 38,1 1 0,2 1 1,1 1-1,1 1 1,3 1-1,1 0 1,-13 47-1,13-27-27,2 1 0,4 1 0,2 0 0,-3 86 0,12-130-49,1 56 3,0-66 13,1-1 0,0 1 0,0 0 0,0-1 0,1 1 0,0-1-1,1 1 1,3 6 0,-5-11 5,0 0-1,1 0 1,-1 0-1,0-1 1,1 1-1,0 0 1,-1-1 0,1 1-1,0-1 1,0 0-1,0 1 1,0-1-1,0 0 1,0 0-1,0 0 1,0-1-1,0 1 1,1 0-1,-1-1 1,0 1-1,0-1 1,1 0-1,-1 0 1,0 0-1,1 0 1,-1 0-1,0 0 1,4-2-1,2 0 72,0 0 0,0-1-1,0 0 1,0 0-1,-1-1 1,12-7 0,7-8 195,0 0 0,-1-2 0,-1-1 0,-1 0 0,21-28 0,-2-4 404,48-79 0,-12-8 214,-66 114-692,0-1 0,-2 0 0,8-40 0,-16 60-183,0-1 1,-1 1-1,0-1 0,-1 1 0,0-1 0,-1 1 0,1-1 0,-1 1 0,-1 0 0,0-1 0,0 1 0,-5-11 0,4 13-50,0 0 1,-1 0-1,0 0 0,0 0 1,-1 0-1,1 1 0,-1 0 0,0 0 1,-1 0-1,1 0 0,-1 1 0,0 0 1,0 0-1,-13-5 0,5 4-238,-1 0 0,1 1 0,-1 1 0,0 0 0,0 1-1,-30 0 1,23 1 142,-13-2-307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14291,'0'0'55,"0"0"0,0 0 0,0 1 0,0-1 0,-1 0 0,1 0 0,0 0 0,0 0 0,0 0 0,0 1 0,0-1 0,0 0-1,0 0 1,0 0 0,-1 0 0,1 1 0,0-1 0,0 0 0,0 0 0,0 0 0,0 0 0,0 1 0,0-1 0,0 0 0,0 0 0,0 0 0,0 1 0,0-1 0,0 0 0,0 0 0,1 0 0,-1 0 0,0 1 0,0-1-1,0 0 1,0 0 0,0 0 0,0 0 0,0 1 0,0-1 0,1 0 0,-1 0 0,0 0 0,0 0 0,0 0 0,0 0 0,1 0 0,-1 1 0,0-1 0,0 0 0,0 0 0,0 0 0,1 0 0,-1 0 0,0 0-1,0 0 1,21 7 1382,33 2-295,-50-9-940,178 16 2030,-41-6-1659,-123-5-563,-18-5-10,0 1 0,1-1-1,-1 0 1,0 0 0,0 1 0,0-1 0,0 0-1,0 0 1,0 0 0,-1 1 0,1-1 0,0 0-1,0 0 1,0 0 0,0 1 0,0-1 0,0 0-1,0 0 1,0 0 0,0 1 0,0-1 0,-1 0-1,1 0 1,0 0 0,0 0 0,0 1 0,0-1-1,-1 0 1,1 0 0,0 0 0,0 0 0,0 0-1,-1 0 1,1 0 0,0 1 0,0-1 0,0 0-1,-1 0 1,1 0 0,-35 11-38,-353 50-111,379-60 146,-6 1-4,17-1 0,25 0 5,293-7-4,-232 4-68,-70 0-16,-34-1-39,-300-24-808,305 27 877,0 0 1,0 0-1,0 1 1,-22 4-1,15 5-110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5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12531,'-17'-1'901,"-7"0"2561,41-2-414,90-1-1372,161 14 1,-259-9-1663,8 0-63,-15-1 17,-4 0-1,-24-2-89,1 0 102,-215-10-103,58 4 106,169 6-17,35-1 3,30-1 4,209-7-497,-236 15 357,-16 2-38,-9-6 194,0 1 0,1-1 0,-1 0 0,0 0 0,0 1-1,0-1 1,0 0 0,0 1 0,0-1 0,0 0 0,0 0-1,-1 1 1,1-1 0,0 0 0,0 1 0,0-1 0,0 0-1,0 0 1,0 1 0,-1-1 0,1 0 0,0 0-1,0 0 1,0 1 0,0-1 0,-1 0 0,1 0 0,0 0-1,0 1 1,-1-1 0,1 0 0,0 0 0,0 0 0,-1 0-1,1 0 1,-13 6-288,0 0 0,0-1 0,-1-1 0,0-1 0,1 1 0,-21 0 0,-10 4-95,12 0 38,8-3-40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873 107 11787,'-21'-16'425,"0"2"1,-1 0-1,-1 2 1,0 0 0,-31-10-1,41 18-266,0 0-1,0 1 1,0 1-1,0 0 1,0 1-1,0 0 1,-1 1-1,1 1 1,0 0-1,0 1 1,0 0-1,-15 5 1,6 0-30,1 1 1,0 2 0,1 0-1,0 1 1,-25 18-1,13-5-42,2 0 1,-36 39-1,42-37-74,1 2 0,1 1 0,1 0 0,1 2 0,2 0 0,-19 45 0,21-34 0,1 1-1,2 0 1,2 1 0,-9 74-1,15-55 3,3 0-1,3-1 1,2 1-1,3 0 1,3-1-1,2 0 1,32 99-1,-30-121 38,2-1 0,2 0 1,1-1-1,2-1 0,1 0 0,33 40 0,-41-61 33,1-1 0,0 0 1,1-1-1,1-1 1,0-1-1,24 15 1,-27-20 12,1 0 1,0-1-1,0 0 1,1-1-1,-1-1 1,1 0-1,0-1 1,0-1-1,22 1 1,-6-4 99,1-1 0,-1-1 1,0-2-1,0-1 1,53-18-1,144-69 621,-163 63-538,-1-4 0,107-74 0,-135 80-176,-1-1 1,-1-1-1,-2-2 0,-1-1 1,43-61-1,-60 73-69,-2 0 1,0-1-1,-2 0 0,0 0 0,-1-1 0,-2-1 1,10-45-1,-13 40-4,-1-1 0,-1 0 0,-2 0 0,-1 0 0,-1 0 0,-6-30 0,-1 22-92,0 0-1,-3 1 0,-1 0 0,-1 1 0,-2 0 0,-2 2 0,-1 0 0,-2 0 0,-1 2 0,-35-40 0,43 57-82,1 1 0,-2 1-1,1 0 1,-2 1 0,0 1-1,0 0 1,-1 1 0,0 1-1,-1 0 1,0 2 0,0 0-1,-1 1 1,0 0 0,0 2-1,0 0 1,-28-1 0,-25 6-427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28 12595,'-38'-4'3607,"27"3"-796,29 3-1138,54 6-1319,0-4 1,1-3 0,-1-3 0,132-21-1,-167 14-312,-37 9-42,0 0 1,0 0-1,0 0 0,0 0 1,0 0-1,0 0 1,0 0-1,0 0 1,0 0-1,0-1 0,0 1 1,0 0-1,0 0 1,0 0-1,0 0 1,0 0-1,0 0 0,0 0 1,0 0-1,0 0 1,0 0-1,0 0 0,0 0 1,0 0-1,0 0 1,0 0-1,0 0 1,0 0-1,0 0 0,0 0 1,0-1-1,0 1 1,0 0-1,0 0 1,0 0-1,0 0 0,0 0 1,0 0-1,0 0 1,0 0-1,0 0 0,0 0 1,0 0-1,0 0 1,0 0-1,0 0 1,0 0-1,0 0 0,1 0 1,-1 0-1,0 0 1,0 0-1,0 0 0,0 0 1,-6-1 6,-31 1-5,-59 7-1,27 0-10,-65 2-3,-151-9 1,349-6-1567,102 11-1626,-102 0 2352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279 553 11106,'5'-4'602,"0"0"1,0 0-1,-1 0 0,0 0 0,1 0 0,-1-1 0,-1 0 0,1 0 0,-1 0 0,0 0 1,3-7-1,-5 10-471,0 1 0,-1-1 0,1 0 0,0 1 0,-1-1 0,0 0 0,1 0 1,-1 1-1,0-1 0,0 0 0,0 0 0,0 1 0,0-1 0,0 0 0,-1 1 0,1-1 1,0 0-1,-1 0 0,0 1 0,1-1 0,-1 1 0,0-1 0,0 0 0,0 1 0,0 0 1,0-1-1,0 1 0,0-1 0,0 1 0,0 0 0,-1 0 0,1 0 0,-1 0 1,1 0-1,-1 0 0,1 0 0,-1 0 0,1 1 0,-1-1 0,0 1 0,-3-2 0,-3 1-60,0-1 0,-1 1 0,1 0 0,-1 1 0,1 0-1,0 0 1,-1 1 0,1 0 0,-1 1 0,1-1 0,0 2-1,0-1 1,-11 6 0,3-1-78,1 0 0,1 1-1,-1 1 1,1 0 0,-23 21 0,29-22 1,2-1 0,-1 1 0,1 1 1,0-1-1,1 1 0,0 0 0,0 0 1,-5 15-1,9-21 4,0 1 1,0-1-1,0 0 1,1 0-1,0 1 0,-1-1 1,1 0-1,0 1 1,0-1-1,1 0 1,-1 1-1,1-1 0,1 4 1,-1-5 1,0 0 0,0 1 0,0-2 0,1 1 1,-1 0-1,1 0 0,-1 0 0,1-1 0,0 1 0,-1-1 0,1 1 1,0-1-1,0 0 0,0 1 0,0-1 0,1 0 0,-1 0 0,0-1 1,0 1-1,1 0 0,2 0 0,3 0 11,1 0 0,0-1-1,0 0 1,0 0 0,0-1 0,0 0 0,0 0-1,0-1 1,0 0 0,-1-1 0,1 0 0,-1 0-1,8-5 1,4-2 63,-1-1-1,0-1 1,-1 0-1,21-20 1,-27 21-3,-1 0 1,0 0 0,-1-1 0,0 0-1,-1-1 1,0 0 0,-1-1-1,-1 0 1,0 0 0,-1 0 0,0-1-1,-1 0 1,-1 0 0,0 0-1,-2-1 1,1 0 0,-2 1-1,0-1 1,-1 0 0,0 1 0,-1-1-1,-1 0 1,-1 1 0,0-1-1,-7-19 1,4 16-43,-1 2 0,-1-1 0,0 1 0,-1 0 0,-21-30 0,27 42-75,-1 0 0,0 1 0,0-1 0,-1 1-1,1 0 1,-1 0 0,0 0 0,0 0 0,0 1 0,0 0-1,-1 0 1,1 0 0,-1 1 0,0 0 0,0 0-1,0 0 1,0 1 0,0 0 0,0 0 0,0 0-1,0 1 1,-7 0 0,10 1-81,0 0-1,0-1 1,-1 1 0,1 1 0,0-1-1,0 0 1,0 1 0,0-1-1,0 1 1,0 0 0,1 0 0,-1 0-1,0 1 1,1-1 0,0 0-1,0 1 1,-1 0 0,1-1 0,1 1-1,-1 0 1,0 0 0,1 0 0,0 0-1,-1 1 1,1-1 0,0 0-1,1 0 1,-1 1 0,1-1 0,-1 0-1,1 6 1,4 9-550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 15531,'11'-10'1626,"-9"16"-373,-11 25 101,-137 287 478,82-181-1714,56-121-111,5-11-1,0 1-1,0 0 1,1 0-1,-1 0 0,1 0 1,0 0-1,1 1 0,0-1 1,0 0-1,0 1 1,0 10-1,2-16 5,0 1 0,-1-1 0,1 0 0,0 0 0,0 1 0,0-1 0,0 0 0,0 0 1,0 0-1,0 0 0,0 0 0,0 0 0,1 0 0,-1 0 0,0 0 0,0-1 0,1 1 0,-1 0 0,1-1 0,-1 1 0,1-1 0,-1 0 0,1 1 0,-1-1 0,1 0 1,-1 0-1,3 0 0,50-1 234,-48 1-211,68-9 280,-51 5-954,1 1-1,-1 1 1,1 1-1,43 5 1,-43 1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120 177 18468,'-1'-2'108,"-1"1"0,1 0 0,-1 0 0,1 0 0,-1 0 0,1 0 0,-1 0-1,0 0 1,1 0 0,-1 1 0,0-1 0,0 1 0,1-1 0,-1 1 0,0 0 0,0-1 0,0 1 0,0 0 0,1 0 0,-1 1 0,0-1 0,0 0 0,0 0-1,0 1 1,1-1 0,-1 1 0,0 0 0,1 0 0,-1-1 0,0 1 0,1 0 0,-1 0 0,1 1 0,-1-1 0,1 0 0,0 0 0,-1 1 0,1-1 0,0 0-1,-2 3 1,-2 4 63,-1 0-1,1 1 0,1-1 0,0 1 1,0 0-1,-4 15 0,4-13-165,1 1 0,0 0 0,1-1 0,0 1 0,1 0 0,1 0 0,0 0 0,2 19 0,-2-31-6,0 1-1,0 0 1,0 0-1,0 0 1,1-1-1,-1 1 0,0 0 1,1 0-1,-1 0 1,0-1-1,1 1 1,-1 0-1,1-1 0,-1 1 1,1 0-1,0-1 1,-1 1-1,1-1 1,-1 1-1,1-1 0,0 1 1,0-1-1,-1 1 1,1-1-1,0 0 1,0 1-1,1-1 0,-1 0 0,0 0-1,1 0 1,-1-1-1,0 1 0,1 0 1,-1-1-1,0 1 0,1-1 1,-1 0-1,0 1 0,0-1 1,0 0-1,1 0 1,0-1-1,4-4-8,0 0 1,0 0-1,-1 0 1,6-9-1,6-13-13,-12 18 23,1 0 0,1 0 0,0 0 0,0 1 0,1 0 0,9-8-1,-16 16 0,0 0-1,1 0 0,-1 0 1,0 0-1,0 0 0,1 1 1,-1-1-1,1 1 0,-1-1 1,1 1-1,-1-1 0,1 1 1,-1 0-1,1-1 0,-1 1 1,1 0-1,-1 0 0,1 0 1,-1 1-1,1-1 0,2 1 1,-1 0-2,-1 0 1,1 0 0,-1 1 0,1 0 0,-1-1 0,0 1-1,1 0 1,-1 0 0,0 0 0,0 0 0,1 3 0,6 7-8,-1 1 0,-1 0 0,10 24 0,-12-27 3,48 122 89,-48-115-35,0 1 0,0 0 0,-2 0 0,-1 0 0,1 31 0,-3-47-38,0 1 0,0 0 0,0-1 0,0 1 0,-1-1 0,1 1 0,-1 0 0,0-1 0,0 1 0,0-1 0,0 0 0,0 1 0,-1-1 0,1 0 0,-1 0 0,-1 3 0,1-4-6,1 0-1,-1 0 1,1 0 0,-1-1 0,1 1 0,-1 0 0,1-1 0,-1 1 0,1-1 0,-1 0 0,0 1 0,1-1 0,-1 0 0,0 0-1,1 0 1,-1 0 0,0-1 0,1 1 0,-1 0 0,0 0 0,1-1 0,-1 1 0,1-1 0,-1 0 0,1 0 0,-3 0 0,-2-3-4,0 1-1,0-1 1,0-1 0,0 1 0,1-1 0,0 0 0,0 0 0,0 0 0,0-1 0,1 1 0,0-1 0,0-1 0,1 1 0,-1 0 0,1-1 0,1 1 0,-1-1 0,1 0 0,-2-12 0,2 6-3,0 0 1,1 0 0,1 0-1,0 0 1,0 0-1,1 0 1,1 0-1,0 1 1,1-1 0,5-13-1,8-13 53,1 2-1,27-43 1,-24 47 119,-2 0 1,25-67 0,-42 95-136,1 0 1,-1 0 0,0 0 0,-1 0 0,1 0 0,-1 0-1,0-1 1,-1-4 0,1 9-25,0 0 0,0 0 0,0 1-1,-1-1 1,1 0 0,0 1 0,0-1 0,-1 0 0,1 1-1,-1-1 1,1 0 0,0 1 0,-1-1 0,1 0-1,-1 1 1,1-1 0,-1 1 0,0-1 0,1 1 0,-1-1-1,1 1 1,-2-1 0,0 1-1,1 0 0,0 0 0,-1 0-1,1 0 1,0 0 0,0 0 0,-1 1 0,1-1 0,0 0 0,-1 1-1,1-1 1,0 1 0,0-1 0,0 1 0,-1 0 0,1-1-1,0 1 1,-1 1 0,-3 2 4,0 1-1,0 0 1,0 0-1,1 1 1,0-1-1,0 1 1,0 0-1,0 0 1,1 0-1,0 0 1,-2 8-1,0 0-10,1 0-1,0 0 1,1 1 0,-2 17-1,4-20-59,1-1 1,0 1-1,1-1 0,2 14 0,-2-20-166,0 1 0,1-1 0,-1 0 0,1 0 0,0 0 0,0-1 0,1 1 0,-1 0-1,1-1 1,7 9 0,-10-12 188,1-1 0,0 1-1,-1 0 1,1 0 0,0-1 0,0 1-1,-1 0 1,1-1 0,0 1-1,0-1 1,0 1 0,0-1 0,0 0-1,0 1 1,0-1 0,0 0 0,0 1-1,0-1 1,0 0 0,0 0-1,0 0 1,0 0 0,0 0 0,0 0-1,0 0 1,0-1 0,0 1 0,0 0-1,2-1 1,12-14-684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16267,'8'13'1793,"18"-9"-801,4-2-320,20-2 961,6-8-297,17 0-208,8-4-72,10-2-272,2 0-215,-2-1-281,-5 2-144,-9 2-304,-2 1-216,-11 4-553,-5-1-471,-8-6 1056,-6-3-224,-11-5-224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277 224 18732,'-37'9'2006,"30"-7"-1860,-1-1-1,1 1 1,0 0-1,0 1 1,0-1-1,0 2 1,-12 6-1,10-2-96,0 0-1,0 0 1,1 1 0,0 0 0,1 0-1,0 1 1,0 0 0,1 0 0,-9 20-1,9-14-2,0 0-1,1 0 1,0 1-1,1-1 1,1 1-1,-1 21 1,4-34-15,-1 1 1,1-1 0,1 0 0,-1 1 0,1-1 0,-1 0 0,1 0 0,0 1 0,0-1-1,1 0 1,0 0 0,-1 0 0,4 3 0,-4-5 5,1 0-1,0 0 1,-1 0-1,1-1 1,0 1-1,0-1 1,0 0-1,0 1 1,0-1 0,1 0-1,-1 0 1,0 0-1,0-1 1,1 1-1,-1 0 1,0-1-1,1 1 1,-1-1 0,1 0-1,-1 0 1,1 0-1,-1 0 1,0-1-1,4 0 1,4-1 89,0 0 0,0-1 0,-1-1 0,1 0 0,-1 0 0,1-1 1,-1 0-1,-1 0 0,1-1 0,-1 0 0,0-1 0,11-11 0,-2 0 264,0-1 0,-1-1-1,26-43 1,-34 48-213,1 0 0,-2-1 0,0 0 0,-1 0 0,-1-1 0,-1 1 0,0-1 0,2-25 0,-5 34-122,-1-1-1,0 1 1,0-1-1,-1 1 1,0-1-1,0 1 1,-1-1-1,-1 1 1,1 0-1,-1 0 1,0 0-1,-1 0 0,0 1 1,0-1-1,-1 1 1,0 0-1,0 0 1,-12-11-1,8 10-75,0 2 0,0-1 0,-1 1 0,1 0 0,-1 1 0,-1 0 0,1 1 0,-1 0 0,0 1 0,0 0 0,0 0 0,0 1-1,0 1 1,-18-1 0,21 2-195,0 0 0,1 1 1,-1-1-1,0 1 0,1 1 0,-1 0 0,1 0 0,0 0 0,0 1 0,0 0 0,0 0 0,0 1 0,0-1 0,1 2 0,0-1 0,0 1 1,0 0-1,0 0 0,1 0 0,0 1 0,0 0 0,-6 9 0,10-13 89,0 0 1,0 0-1,0 0 0,0 0 0,0 0 1,0 0-1,0 0 0,1 0 1,-1 0-1,1 0 0,-1 0 1,1 1-1,0-1 0,0 0 1,0 0-1,0 0 0,0 1 0,1-1 1,-1 0-1,0 0 0,1 0 1,0 0-1,0 0 0,-1 0 1,3 3-1,12 8-851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18 17884,'9'-7'1278,"4"-2"-217,-10 7-195,-4 4 564,-38 42-851,3 2-1,1 1 0,-29 56 0,40-64-435,-21 39-63,28-45-706,-37 52 1,53-85 570,1 1 1,-1 0-1,1-1 1,0 1-1,-1 0 1,0-1-1,1 1 1,-1-1-1,1 1 1,-1-1-1,0 1 1,1-1-1,-1 0 1,0 1-1,1-1 1,-1 0-1,0 1 1,1-1-1,-1 0 1,0 0-1,0 0 1,-1 1-1,1-2 32,1 1-1,-1 0 1,1-1 0,-1 1 0,1-1-1,-1 1 1,1-1 0,0 1 0,-1 0-1,1-1 1,-1 0 0,1 1-1,0-1 1,0 1 0,-1-1 0,1 1-1,0-1 1,0 0 0,0 1-1,0-1 1,-1 0 0,1 1 0,0-1-1,0 1 1,0-2 0,0-20-557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19068,'0'14'1760,"7"3"-1071,3 5-273,5 1 776,3 5-296,8 4-264,1-1-112,3-2-472,3 0-408,-3-9-72,-1-3 344,-9-7-144,2-10-80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69 14643,'59'-61'3369,"-58"61"-3270,-1-1-1,1 0 1,0 1 0,-1-1-1,1 0 1,0 1 0,-1-1-1,1 1 1,0 0 0,-1-1-1,1 1 1,0-1 0,0 1-1,0 0 1,-1 0 0,1-1-1,1 1 1,-1 0-54,-1 0 1,0 1 0,1-1-1,-1 0 1,0 0-1,1 0 1,-1 1 0,0-1-1,0 0 1,1 0-1,-1 1 1,0-1 0,0 0-1,0 1 1,1-1-1,-1 0 1,0 1 0,0-1-1,0 0 1,0 1-1,0-1 1,0 0 0,0 1-1,0-1 1,1 0-1,-1 1 1,-1 0 0,2 3 131,-2 0 0,1 0 0,0 0 0,-1 0 0,0 0 1,-1 4-1,-11 23 43,-1-1 0,-1 0 1,-2-1-1,-1 0 0,-41 48 0,30-40-379,-2-2 0,-1-1 0,-60 50 0,74-74-599,17-10 723,1 0 0,-1 0 0,1 1-1,0-1 1,-1 0 0,1 0 0,0 0 0,-1 0 0,1 0 0,-1 0-1,1 0 1,0 0 0,-1 0 0,1 0 0,-1 0 0,1-1-1,0 1 1,-1 0 0,1 0 0,0 0 0,-1 0 0,1-1 0,-1 1-1,1 0 1,-1-2-19,1 1 1,-1-1-1,1 1 0,0-1 0,0 0 0,0 1 0,0-1 0,0 1 0,0-1 1,0 1-1,0-1 0,1 1 0,-1-1 0,1 1 0,-1-1 0,1 1 0,-1-1 1,3-2-1,12-27-616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 13819,'4'-5'375,"1"1"0,-1 0 1,1 1-1,0-1 0,0 1 1,10-5-1,-14 7-287,0 1 1,0 0-1,0-1 0,0 1 1,0 0-1,0 0 0,0 0 1,0 0-1,0 0 1,1 0-1,-1 0 0,0 0 1,0 0-1,0 1 0,0-1 1,0 0-1,0 1 1,1 0-1,0 0 34,-1 0-1,0 0 1,1 1-1,-1-1 1,0 0 0,0 1-1,0-1 1,0 1 0,0-1-1,-1 1 1,1 0-1,0-1 1,-1 1 0,1 0-1,-1 2 1,9 36 1043,3 60 0,7 30-407,-16-115-685,1-1 0,1 0-1,0 1 1,1-2-1,1 1 1,13 21 0,-19-33-114,0 0 1,0 0 0,1 0-1,-1 0 1,1 0 0,-1 0-1,1-1 1,0 1 0,0-1-1,-1 1 1,1-1 0,0 0 0,0 1-1,0-1 1,1 0 0,3 1-1,-9-5-459,1-1-1,-1 1 0,0 0 1,0 0-1,0 1 0,-5-5 0,-14-6-189,-4-2-117</inkml:trace>
  <inkml:trace contextRef="#ctx0" brushRef="#br0" timeOffset="0.08">32 316 14291,'-16'-7'1984,"5"4"-815,6-3-409,11 2 1168,6 0-295,11-1-313,1 1-200,10-2-456,2 1-416,9-1-1024,-1 0-48,0 5 664,-3-2-216,-3-3-192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15475,'-12'5'1905,"4"-2"-977,3 0-368,7 1 1048,8 1-279,10 0-289,6 0-184,14 2-376,3 0-120,10-3-136,1 2-128,1 0-416,-5 0-320,-9-2-592,-9 0-585,-15 0 1353,-5-1-360,-22 3-304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15339,'3'6'2177,"10"0"-1177,13-3-264,10-2 1121,11-1-569,6 0-80,4-4-304,1 0-280,-4-1-1032,-6 0-384,-4 5 680,-10 0-208,-9 2-152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281 321 15011,'1'-3'338,"0"1"-1,0-1 0,0 0 1,-1 0-1,1 0 0,-1 0 1,0 0-1,0 0 0,0 0 1,0 0-1,-1 0 1,0-6-1,-1 7-165,1 0 0,0 0 0,0 0 0,-1 0 1,1 0-1,-1 1 0,1-1 0,-1 0 0,0 1 0,0-1 0,0 1 1,0 0-1,0 0 0,0 0 0,0 0 0,0 0 0,-4-1 0,-3-2-18,0 2-1,0-1 1,0 1-1,-1 1 0,1 0 1,-1 0-1,1 1 0,-1 0 1,1 0-1,-1 1 0,1 0 1,-1 1-1,-16 5 1,20-5-146,0 1 1,0-1 0,1 1 0,-1 0 0,1 1-1,-1-1 1,1 1 0,0 0 0,1 0-1,-1 1 1,1-1 0,-1 1 0,1 0 0,1 0-1,-1 0 1,1 1 0,0-1 0,0 1 0,0 0-1,1 0 1,-2 9 0,3-13-6,0 0-1,1 1 1,-1-1-1,1 0 1,0 0 0,0 0-1,0 0 1,0 0 0,0 0-1,0 1 1,1-1-1,-1 0 1,1 0 0,-1 0-1,1 0 1,0 0-1,0 0 1,2 3 0,-2-3 1,0-1 1,1 0-1,-1 1 0,1-1 1,0 0-1,-1 0 1,1 0-1,0 0 1,0 0-1,0-1 0,0 1 1,-1 0-1,1-1 1,0 1-1,0-1 1,3 0-1,4 0 12,0 0 0,0 0-1,-1-1 1,1-1 0,0 0-1,-1 0 1,16-6 0,5-4 27,0-2 0,-1-1 0,32-23 0,-44 27-22,0-1 1,-2 0-1,1-1 0,-2-1 1,0 0-1,18-26 0,-28 36-13,0-1-1,0 0 1,0 1-1,-1-1 1,0-1-1,0 1 1,-1 0-1,1 0 1,-1-1-1,0 1 1,0-1-1,-1 1 1,0-1-1,0 1 1,0-1-1,-1 1 1,1 0-1,-4-11 1,2 11-3,0 0 1,-1 0-1,1 0 1,-1 0-1,-1 0 1,1 1-1,0-1 1,-1 1-1,0 0 1,0 0-1,0 0 1,-1 1-1,1-1 1,-1 1-1,0 0 1,0 1-1,-10-5 0,7 4 5,0 1-1,1 0 0,-1 0 1,-1 1-1,1 0 0,0 0 0,0 1 1,0 0-1,0 0 0,-1 1 1,1 0-1,0 1 0,0 0 0,0 0 1,0 0-1,1 1 0,-1 0 1,1 1-1,0 0 0,-11 7 1,10-5-218,0-1 1,0 1 0,1 1 0,0 0-1,0 0 1,1 0 0,0 0 0,0 1-1,1 0 1,0 1 0,0-1 0,1 1-1,0 0 1,1 0 0,0 0 0,0 0-1,-1 13 1,4-12-370,5-1-188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17892,'0'-1'85,"-1"0"0,0 1 0,1-1 1,-1 0-1,1 1 0,-1-1 0,0 0 0,1 1 1,-1-1-1,0 1 0,0-1 0,0 1 0,1-1 1,-1 1-1,0 0 0,0-1 0,0 1 0,0 0 0,0 0 1,0-1-1,0 1 0,0 0 0,1 0 0,-1 0 1,0 0-1,0 0 0,0 0 0,0 1 0,0-1 1,0 0-1,0 0 0,0 1 0,0-1 0,1 1 1,-1-1-1,0 0 0,0 1 0,-1 0 0,-4 3 348,0 0-1,-1 0 0,-9 8 1,8-5-165,0 1 0,1 0 0,-14 18 0,19-23-245,0 0-1,-1 0 1,2 1 0,-1-1 0,0 1 0,1-1 0,-1 1 0,1 0-1,0 0 1,0 0 0,1-1 0,-1 1 0,1 0 0,0 6 0,0-8-7,0-1 1,1 1-1,-1-1 1,0 1-1,1-1 1,-1 0-1,1 1 1,-1-1-1,1 0 1,0 1-1,0-1 1,0 0-1,-1 0 1,1 0-1,0 0 1,0 0-1,0 0 1,1 0-1,-1 0 1,0 0-1,0 0 1,0 0-1,3 0 1,-1 0 16,0 0 1,0 0-1,0-1 0,0 0 1,0 0-1,0 1 1,0-2-1,1 1 0,-1 0 1,5-2-1,4-1 65,0-1 1,-1 0-1,0 0 0,18-11 0,-7 1-1,-1 0 0,-1-2 0,0-1 0,-1 0 0,24-29 0,-56 79-150,11-29 41,-6 13 5,0 0 0,-5 22 1,11-35-8,1 0 1,0 0 0,0 0 0,1 0 0,-1 0-1,1 1 1,0-1 0,0 0 0,0 0 0,1 0 0,-1 0-1,1 0 1,0 0 0,0 0 0,1 0 0,1 5 0,-2-8-10,1 1 0,-1-1 1,0 0-1,1 0 0,-1 1 1,1-1-1,-1 0 1,1 0-1,-1-1 0,1 1 1,0 0-1,0 0 0,-1-1 1,1 1-1,0-1 1,0 0-1,-1 1 0,1-1 1,0 0-1,0 0 0,0 0 1,0 0-1,0 0 1,-1-1-1,1 1 0,0-1 1,3 0-1,15-5-136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143 302 14907,'-3'-4'463,"0"0"11,0-1 1,0 0-1,-1 1 0,-7-7 0,10 10-385,0 0 0,0 0 0,0 1 0,0-1-1,0 0 1,0 1 0,0-1 0,0 1 0,0-1 0,0 1-1,-1-1 1,1 1 0,0 0 0,0 0 0,0 0 0,-1 0 0,1 0-1,0 0 1,0 0 0,-1 0 0,1 0 0,0 0 0,0 1-1,0-1 1,-1 0 0,1 1 0,0-1 0,-2 2 0,0 1 25,-1 0 0,0 0-1,1 0 1,0 1 0,0-1 0,0 1 0,0 0 0,1 0 0,-1 0 0,1 0 0,-2 6 0,-18 52 186,17-44-237,0-1-1,1 1 1,1-1 0,1 1 0,0 0 0,2 0 0,1 21-1,-1-38-53,0 1-1,0 0 1,1-1-1,-1 1 0,0 0 1,1-1-1,0 1 1,-1-1-1,1 1 0,0-1 1,-1 1-1,1-1 1,0 1-1,2 1 1,-3-3-4,1 0 0,-1 0 0,1 0 0,-1 1 0,0-1 0,1 0 0,-1 0 0,1 0 0,-1 0 0,1 0 0,-1 0 0,1 0 0,-1 0 0,1 0 0,-1 0 0,1 0 0,-1 0 0,1 0 0,-1-1 0,1 1 0,-1 0 0,1 0 0,-1 0 0,0-1 0,1 1 0,-1 0 0,1 0 0,-1-1 0,0 1 0,1-1 0,3-3 24,-1 0 1,0 0-1,0 0 1,0-1-1,0 1 1,-1-1-1,4-8 1,8-31 162,-2 0-1,-1-1 1,-3 0 0,-2-1 0,-1 1-1,-3-1 1,-1 0 0,-7-56 0,-5 47 400,14 74-572,2-1 1,0 0 0,10 24-1,-1-1-34,6 22-9,-5-14 13,2-1-1,25 51 1,-41-96 4,0-1 0,1 1-1,-1-1 1,1 0 0,0 1-1,-1-1 1,1 0 0,0 0-1,0 0 1,1 0 0,-1 0-1,4 2 1,-5-4-14,0 1 0,0-1-1,1 0 1,-1 0 0,0 0-1,0 0 1,0 0 0,0 0 0,0 0-1,0 0 1,0 0 0,0 0-1,0-1 1,0 1 0,0-1 0,0 1-1,0 0 1,0-1 0,0 1-1,0-1 1,0 0 0,0 1 0,0-1-1,0 0 1,-1 0 0,1 1-1,0-1 1,0 0 0,-1 0 0,1 0-1,-1 0 1,1 0 0,-1 0 0,1-1-1,5-10-417,0-1 0,-1 1 0,0-1-1,-1 0 1,-1 0 0,0 0 0,-1 0-1,0-1 1,0-20 0,-2 6-473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17292,'-8'1'2064,"0"9"-1368,-13 5-328,-1 5 1441,-6 7-953,-5 6-256,-2 6-384,4-1-88,2-2-80,5-4-24,9-6-184,4-11-136,15-25-1712,12-17 1752,3-6-209,11-6-175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16860,'-6'10'1632,"-4"6"-944,0 1-224,-3 5 680,5 3-143,-1 1-241,0 1-152,9-2-208,2-1-88,7-2-144,2-2-96,-1-6-392,1-1-200,0-7-624,-4-2 960,-4-5-168,-3-2-168</inkml:trace>
  <inkml:trace contextRef="#ctx0" brushRef="#br0" timeOffset="1">25 209 14019,'-12'-1'2344,"2"0"-1199,7-4-433,3 1 1568,13 0-855,2-1-193,8 1-464,4-2-200,2 1-704,1 2-408,-2-3 504,1 0-128,-8 0-72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14171,'-1'0'127,"0"1"0,0-1-1,0 1 1,0 0 0,0-1 0,0 1-1,0 0 1,1-1 0,-1 1 0,0 0-1,0 0 1,1 0 0,-1-1 0,0 2-1,1-1-76,0-1 0,0 0-1,0 1 1,0-1 0,0 0-1,0 0 1,0 1 0,1-1-1,-1 0 1,0 0 0,0 1-1,0-1 1,1 0 0,-1 0 0,0 0-1,0 1 1,0-1 0,1 0-1,-1 0 1,0 0 0,0 0-1,1 0 1,-1 0 0,0 1-1,1-1 1,-1 0 0,0 0-1,0 0 1,1 0 0,-1 0-1,0 0 1,1 0 0,39 1 2089,-29-2-1854,543-40 4332,-447 29-4373,101-14-131,289-18-350,-488 44 172,-5 0-6,-1 0 0,0 0 1,1 0-1,-1 0 0,0 1 0,1-1 0,-1 1 0,0 0 0,0 0 0,6 2 0,-8 1-506,-8-1 514,-11-1 15,-4-3-235,-4-1-97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299 193 15779,'1'-1'163,"1"0"0,-1-1 0,0 1 1,0-1-1,0 0 0,0 1 0,0-1 0,0 0 0,0 1 0,-1-1 0,1 0 0,-1 0 0,1 0 0,-1 0 0,0 0 0,1 0 0,-1 1 0,0-1 0,0 0 0,-1 0 0,1 0 0,0 0 0,-1 0 0,1 0 0,-1 0 0,1 1 0,-1-1 0,-1-2 0,1 3-42,-1-1-1,0 0 1,1 1-1,-1 0 0,0-1 1,0 1-1,0 0 1,0 0-1,0 0 0,0 0 1,0 0-1,-1 1 1,1-1-1,0 1 0,0-1 1,-1 1-1,1 0 1,0 0-1,0 0 0,-1 0 1,1 0-1,0 0 1,-4 2-1,-8 1-30,1 1 1,0 0-1,0 1 1,1 0-1,-1 1 0,1 1 1,0 0-1,1 0 1,0 2-1,-15 12 1,15-11-79,0 1 0,1 0 1,0 0-1,1 1 1,0 1-1,1-1 1,0 1-1,1 1 0,-7 17 1,13-27 0,0 0 0,-1 0 0,2 0 0,-1 0 1,0 0-1,1 0 0,0 0 0,0 0 0,0 0 0,1 7 0,-1-10-2,1 1 0,-1-1 0,1 0 0,0 1 0,-1-1 0,1 0 0,0 0 0,0 1 0,0-1 0,-1 0 0,1 0 1,1 0-1,-1 0 0,0 0 0,0-1 0,0 1 0,0 0 0,1 0 0,-1-1 0,0 1 0,0 0 0,1-1 0,-1 0 0,1 1 0,-1-1 0,0 0 0,1 0 0,-1 1 0,1-1 0,-1 0 0,1-1 0,1 1 0,7-1 52,-1-1-1,0 0 1,0 0-1,0-1 1,0 0-1,0 0 1,-1-1-1,16-10 1,4-3 191,30-27 1,-27 18 149,49-50 0,-69 64-293,-1 0 1,-1 0 0,0-1 0,-1 0 0,0-1 0,-1 0 0,9-24 0,-15 35-91,0 1-1,0-1 0,0 1 0,-1-1 0,0 0 1,1 1-1,-1-1 0,0 0 0,0 0 1,0 1-1,-1-1 0,1 0 0,-1 1 0,1-1 1,-1 1-1,0-1 0,0 1 0,0-1 1,0 1-1,-2-3 0,1 2-13,-1 1 1,1 0-1,-1-1 1,1 1-1,-1 0 1,0 0-1,0 0 1,0 1-1,0-1 1,0 1-1,0 0 1,0 0-1,-1 0 0,1 0 1,-5-1-1,-10 0-77,1 0-1,0 1 0,-1 0 0,1 2 0,-31 4 0,36-3-109,1 0 0,0 1 0,0 0 0,0 1 0,0 0 0,1 1 0,0 0 0,0 1 0,-16 11 0,24-15-50,-1 1-1,1-1 1,0 0 0,-1 1 0,1 0 0,0-1 0,-2 5 0,4-7 182,0 1-1,-1 0 0,1-1 1,0 1-1,-1 0 1,1-1-1,0 1 0,0 0 1,0 0-1,0-1 0,-1 1 1,1 0-1,0-1 1,0 1-1,1 0 0,-1 0 1,0-1-1,0 1 1,0 0-1,0-1 0,0 1 1,1 0-1,-1-1 1,0 1-1,1 0 0,-1-1 1,1 1-1,-1 0 1,0-1-1,1 1 0,-1-1 1,1 1-1,-1-1 1,1 1-1,0-1 0,-1 0 1,2 1-1,11 4-720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13939,'-20'22'9812,"-59"79"-9166,73-94-78,-75 106 190,-17 22-2835,98-135 2048,0 0 0,0 1 0,0-1-1,0 0 1,0 0 0,0 0 0,0 0 0,0 1-1,0-1 1,0 0 0,0 0 0,0 0-1,0 0 1,-1 0 0,1 1 0,0-1-1,0 0 1,0 0 0,0 0 0,0 0 0,0 0-1,-1 0 1,1 0 0,0 0 0,0 1-1,0-1 1,0 0 0,-1 0 0,1 0 0,0 0-1,0 0 1,0 0 0,0 0 0,-1 0-1,1 0 1,0 0 0,0 0 0,0 0-1,0 0 1,-1 0 0,1 0 0,0 0 0,0 0-1,0-1 1,0 1 0,-1 0 0,1 0-1,0 0 1,0 0 0,0 0 0,0 0-1,0 0 1,-1-1 0,1 1 0,0 0 0,0 0-1,0 0 1,0 0 0,0 0 0,0-1-1,0 1 1,0 0 0,0 0 0,-1 0-1,1-13-443,4-12-388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16339,'0'-1'1793,"4"2"-977,2 2-264,5 6 1089,5 4-257,4 4-456,4 3-208,7 6-240,0 2-72,1 4-176,1-2-224,-3 0-664,-5-3-608,-2-5 1064,-5-9-208,-4-10-144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77 21181,'0'4'277,"0"-1"1,0 1 0,0-1-1,0 0 1,0 1 0,-1-1 0,0 1-1,0-1 1,0 0 0,0 0 0,0 1-1,-3 4 1,-25 38 579,20-33-653,-16 25-233,-1-1 1,-2-1-1,-1-2 0,-45 41 0,73-74-37,0 0 1,0 0-1,0 0 0,0 0 1,0 0-1,-1 0 0,1-1 1,0 1-1,-1 0 0,1-1 1,0 1-1,-1-1 0,-1 1 1,3-1 8,0 0 1,-1-1 0,1 1 0,0 0 0,0-1 0,0 1 0,-1 0-1,1-1 1,0 1 0,0 0 0,0-1 0,0 1 0,0-1-1,0 1 1,0 0 0,0-1 0,0 1 0,0 0 0,0-1 0,0 1-1,0-1 1,0 1 0,0 0 0,1-1 0,-1 1 0,0 0 0,0-1-1,0 1 1,0 0 0,1-1 0,19-38-2336,-20 39 2395,147-241-5911,-81 140 7115,-65 99-1039,1-1 0,0 1-1,0 0 1,0-1 0,0 1 0,0 0-1,0 0 1,4-2 0,-6 4-134,0 0-1,1-1 1,-1 1 0,0 0-1,0 0 1,1 0 0,-1 0-1,0 0 1,1 0-1,-1 0 1,0 0 0,0 0-1,1 0 1,-1 0 0,0 0-1,0 0 1,1 0 0,-1 0-1,0 0 1,0 0 0,1 0-1,-1 0 1,0 1 0,0-1-1,1 0 1,-1 0 0,0 0-1,0 0 1,0 0 0,1 1-1,-1-1 1,0 0 0,4 17 1045,-5 22 608,-10 69 1,6-81-1436,2 0 1,0 0-1,2 0 0,1 0 0,7 52 1,-5-73-225,-1-1 0,1 1 1,0-1-1,1 0 0,-1 0 1,5 7-1,-6-11-190,0 0-1,0 1 0,0-1 1,0 0-1,-1 0 1,2 0-1,-1 1 0,0-1 1,0 0-1,0-1 0,0 1 1,1 0-1,-1 0 1,0 0-1,1-1 0,-1 1 1,0-1-1,1 1 1,-1-1-1,1 1 0,-1-1 1,1 0-1,-1 0 1,1 0-1,-1 0 0,1 0 1,-1 0-1,3 0 1,-4-1 96,1 1 1,-1 0-1,1-1 1,-1 1-1,0 0 1,1-1 0,-1 1-1,0-1 1,1 1-1,-1 0 1,0-1-1,1 1 1,-1-1 0,0 1-1,0-1 1,0 1-1,1-1 1,-1 1-1,0-1 1,0 1-1,0-1 1,0 0 0,0 1-1,0-1 1,0 1-1,0-1 1,0 1-1,0-1 1,-1 0 0,-2-12-1294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16468,'-13'-4'2352,"5"-2"-1344,8 3-376,7 3 1289,7-1-529,6 2-264,4-1-472,7 3-231,-1-3-625,1 5-473,-4-3 593,-2 0-112,-8-6-96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14299,'-8'0'1992,"0"-2"-1159,4 4-233,8 1 1200,15 0-424,8-1-127,8-2-289,6 2-152,7-4-224,2 0-40,1-4-200,-2-3-216,-9 1-736,-5-1-544,-11 6 960,-4-1-208,-7 4-144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20 14627,'2'-2'541,"18"-12"1083,-14 11-450,-9 9 1346,-33 37-2060,-1-2-1,-2-1 1,-2-2 0,-76 54 0,111-88-517,4-1-36,-1-1 0,0 0-1,-1 1 1,1-1-1,0-1 1,-1 1-1,1 0 1,-1-1 0,1 0-1,-1 1 1,0-2-1,-6 2 1,9-2 57,1 0-1,0-1 1,-1 1-1,1 0 1,-1 0 0,1-1-1,0 1 1,-1 0 0,1-1-1,0 1 1,0-1-1,-1 1 1,1 0 0,0-1-1,0 1 1,0-1 0,-1 1-1,1 0 1,0-1 0,0 1-1,0-1 1,0 1-1,0-1 1,0 1 0,0-1-1,0 1 1,0-1 0,0 1-1,0-1 1,0 1-1,0 0 1,1-1 0,-1 1-1,0-1 1,0 1 0,1-1-1,6-22-152,-5 19 24,9-29-421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14443,'4'-1'280,"0"1"0,1-1-1,-1 0 1,1 0 0,-1 0-1,0-1 1,0 0 0,0 0-1,0 0 1,0 0 0,0 0 0,0-1-1,-1 0 1,1 0 0,-1 0-1,0 0 1,0 0 0,0-1 0,0 1-1,-1-1 1,5-7 0,-4 5 14,0 0 0,0 0 0,-1 0 0,1 0 0,-2 0 0,1 0 0,0 0 0,-1-1 1,0 1-1,-1-1 0,0 1 0,0 0 0,0-1 0,-2-11 0,2 17-266,0 0 0,0 0 0,0 0 0,0 0 0,-1 1 0,1-1 0,0 0 0,0 0 0,-1 0 0,1 0 0,-1 1 0,1-1 0,0 0 1,-1 0-1,1 1 0,-1-1 0,0 0 0,1 1 0,-1-1 0,0 1 0,1-1 0,-1 1 0,0-1 0,0 1 0,1-1 0,-1 1 0,0 0 0,0-1 0,0 1 0,0 0 0,1 0 0,-1-1 0,0 1 0,0 0 0,0 0 0,0 0 0,0 0 0,0 0 0,0 1 0,-1-1 0,0 1-1,-1 0 0,2 1 1,-1-1-1,0 0 0,0 0 0,0 1 1,0-1-1,1 1 0,-1 0 0,1-1 1,-1 1-1,1 0 0,0 0 0,-1 2 1,-5 9-31,2 1 1,-1-1-1,2 1 1,0 0-1,1 0 1,0 1-1,-1 26 1,3-14-116,1 0 0,1 0 1,6 34-1,-5-52 8,8 38-318,-10-44 339,1-1 0,0 1 0,0-1 0,0 1 0,1-1 0,-1 1 0,0-1 0,1 0 0,0 0 0,-1 0 0,1 0 0,0 0 0,4 3 0,-5-4 19,0-1 0,0 0 0,0 0 0,1 1 1,-1-1-1,0 0 0,0 0 0,0 0 0,0 0 1,0 0-1,0 0 0,1 0 0,-1-1 0,0 1 1,0 0-1,0 0 0,0-1 0,0 1 0,0-1 1,0 1-1,0-1 0,0 0 0,0 1 1,0-1-1,0 0 0,0 0 0,-1 1 0,1-1 1,0 0-1,-1 0 0,1 0 0,0-1 0,23-36-1293,-23 36 1277,49-110-1627,-24 42 772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15755,'2'-8'931,"5"-11"860,-2 17-507,0 11 545,15 49-1251,3-2 0,2 0 0,2-2 0,3 0 1,2-3-1,2 0 0,55 60 0,-59-81-962,55 42 0,-66-57-595,-19-13 660,-6 2-121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13843,'13'12'1856,"7"-2"-1047,9-7-249,7-3 1288,8-5-952,1 0-104,3 0-127,0 0-137,-5-1-248,-5-3-112,-7 4-392,-9 0-256,-10 2 840,-16 2-432,-9 0-32,-7 2-56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14939,'20'7'2001,"7"-2"-1153,16-5-264,6-2 752,12-1-224,7-2-55,5 0-769,0 1-576,-3-2 352,-1 6-144,-10-1-176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57 15907,'1'-2'87,"0"1"-1,-1-1 0,0 1 1,1-1-1,-1 1 0,0-1 1,0 0-1,0 1 0,0-1 1,0 1-1,0-1 0,-1 1 0,1-1 1,0 1-1,-1-1 0,1 0 1,-1 1-1,0 0 0,1-1 1,-1 1-1,0-1 0,0 1 1,0 0-1,0 0 0,0 0 1,0-1-1,0 1 0,0 0 0,-1 0 1,1 0-1,0 1 0,-1-1 1,1 0-1,0 0 0,-1 1 1,1-1-1,-1 1 0,1-1 1,-3 1-1,-2-2 91,0 0 0,-1 1 0,1 0 0,0 0 1,0 1-1,-1 0 0,1 0 0,0 0 0,-7 2 0,3 1-99,1 0 1,0 0-1,0 1 0,1 1 1,-1-1-1,1 1 0,0 0 0,0 1 1,1 0-1,0 0 0,0 1 0,0 0 1,1 0-1,-11 16 0,12-17-34,1 0-1,0 1 0,1-1 1,0 1-1,0 0 1,0 0-1,1 0 0,0 1 1,0-1-1,1 0 0,0 1 1,0-1-1,0 1 1,1 0-1,1-1 0,-1 1 1,1-1-1,0 1 1,4 10-1,-3-13 2,1 0-1,-1-1 1,1 1-1,0-1 1,1 1 0,-1-1-1,1 0 1,0-1-1,-1 1 1,2 0-1,-1-1 1,0 0 0,1 0-1,-1-1 1,1 1-1,0-1 1,0 0 0,0 0-1,0 0 1,6 1-1,7 1 99,0-1-1,0-1 1,0 0-1,30-1 0,-24-2 58,0-1-1,42-9 0,-53 8-107,0-1-1,-1 0 0,0-1 0,0 0 0,0-1 0,18-11 1,-28 15-73,1 0 0,-1 1 0,1-1 0,-1 0 0,0 0 0,0-1 1,0 1-1,0 0 0,0-1 0,0 1 0,-1-1 0,1 1 0,-1-1 0,0 0 1,0 0-1,0 0 0,0 0 0,0 1 0,0-1 0,-1 0 0,1-6 1,-2 4-1,0 1 0,0-1 0,0 1 0,0 0 1,-1 0-1,0 0 0,0-1 0,0 2 1,0-1-1,-1 0 0,1 0 0,-1 1 1,0-1-1,-4-3 0,-2-2-52,0 1 1,0 0-1,-1 1 0,0 0 0,0 1 1,-1 0-1,0 0 0,0 1 0,-15-5 1,8 5-260,0 0 1,0 2-1,0 0 1,-1 1-1,-25 0 1,23 2-75,7-3-122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343 282 12611,'-4'-7'873,"-1"1"1,0 0 0,0 0 0,0 1-1,-9-8 1,12 11-732,0 1 0,-1 0 0,1 0 1,0 0-1,0 0 0,-1 0 0,1 0 0,-1 0 0,1 1 0,-1-1 0,1 1 1,-1 0-1,1 0 0,-1 0 0,1 0 0,-1 0 0,1 0 0,-1 1 1,1-1-1,-5 2 0,-5 3-35,0 1 0,0 0 1,1 0-1,-1 1 0,1 0 0,1 1 0,-1 1 1,1-1-1,-12 15 0,6-4-96,0 1 1,1 0-1,1 1 0,-12 23 0,22-37-2,1 0-1,0 1 1,0-1 0,0 1-1,1 0 1,0-1 0,-1 11-1,3-17 1,0 1 0,0-1-1,0 1 1,0 0 0,0-1 0,0 1-1,1-1 1,-1 1 0,0-1 0,1 1-1,0-1 1,-1 1 0,1-1 0,0 1-1,0-1 1,-1 0 0,1 1-1,0-1 1,0 0 0,1 0 0,-1 0-1,0 0 1,0 0 0,0 0 0,1 0-1,-1 0 1,1 0 0,-1-1 0,0 1-1,1 0 1,-1-1 0,1 1 0,-1-1-1,1 0 1,0 1 0,-1-1-1,1 0 1,-1 0 0,1 0 0,0 0-1,2-1 1,13 0 70,-1-1-1,1 0 0,-1-1 1,1-1-1,-1-1 1,0 0-1,-1-1 1,1 0-1,-1-2 1,0 0-1,15-11 1,-14 8 16,0 0 1,-1-2 0,0 0 0,-1 0 0,-1-2 0,0 1 0,-1-2 0,0 0 0,11-22 0,-19 30-51,0 1 0,-1-1 1,0 0-1,0 0 1,-1-1-1,0 1 1,0 0-1,-1-1 1,0 1-1,-1-1 1,0 1-1,0-1 1,-1 1-1,0-1 0,0 1 1,-5-14-1,3 12-13,-1 1 0,0 1-1,-1-1 1,0 1 0,0 0 0,-1 0-1,0 0 1,-1 1 0,1 0-1,-1 0 1,-1 0 0,1 1-1,-1 0 1,-11-6 0,6 5-41,0 0 0,-1 1 0,0 1 0,0 0 0,0 1 0,0 0 1,0 1-1,-1 1 0,0 0 0,1 1 0,-1 1 0,0 0 0,0 1 0,1 0 0,-1 1 1,1 1-1,-28 9 0,39-11-123,-1 1 0,0 0 1,1 1-1,-1-1 0,1 1 1,0-1-1,0 1 0,0 0 1,0 0-1,0 0 0,-3 6 1,5-8 35,1 0 0,-1 0 0,0 0 0,1 0 0,-1 0 0,1 1 0,-1-1 0,1 0 0,0 0 0,-1 1 0,1-1 0,0 0 0,0 1 0,0-1 0,0 0 0,0 0 0,0 1 0,0-1 1,1 0-1,-1 0 0,0 1 0,1-1 0,-1 0 0,1 0 0,-1 0 0,1 1 0,0-1 0,-1 0 0,1 0 0,0 0 0,0 0 0,0 0 0,0 0 0,0-1 0,0 1 0,0 0 0,0 0 0,2 0 0,16 8-800,4-3-224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 16780,'3'-5'3350,"-4"9"-1277,-6 20-611,-12 36-1226,-122 286 320,134-330-543,4-11-1,0 1-1,1 0 1,0 0 0,0 1 0,0-1 0,0 0 0,1 1 0,0-1 0,1 0 0,-1 14 0,2-19-2,-1 0-1,1 0 0,-1 0 1,1 0-1,0 0 1,-1 0-1,1 0 0,0-1 1,0 1-1,0 0 1,-1 0-1,1 0 0,0-1 1,0 1-1,0-1 1,0 1-1,0-1 1,0 1-1,1-1 0,-1 1 1,0-1-1,0 0 1,0 0-1,0 0 0,0 1 1,2-1-1,31-1 183,-30 1-170,54-9 393,75-20-1,-84 17-983,1 1 1,73-5-1,-117 15 198,19 2-769,-24-1 1090,0 0-1,0 0 1,0 1-1,0-1 1,0 0-1,0 1 1,0-1 0,0 0-1,0 1 1,0-1-1,-1 1 1,1 0-1,0-1 1,0 1-1,-1-1 1,1 1 0,0 0-1,-1 0 1,1 0-1,-1-1 1,2 3-1,-1 7-812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13507,'3'2'234,"1"-1"-1,-1 1 1,1-1 0,0 0 0,-1 0-1,1 0 1,0 0 0,0-1 0,0 1-1,0-1 1,0 0 0,0 0-1,4-1 1,8-2 336,31-9 0,-24 5 238,150-42 1975,-42 10-1229,222-36 1,-319 71-1603,0 2 0,47 3 1,-61 0-380,0 2 0,0 0 0,0 1 1,0 1-1,26 11 0,-45-15 306,16 5-620,-17-6 710,1 0-1,-1 0 0,0 1 1,0-1-1,1 0 0,-1 0 1,0 0-1,0 0 0,1 1 1,-1-1-1,0 0 0,1 0 1,-1 0-1,0 0 0,0 0 1,1 0-1,-1 0 0,0 0 1,1 0-1,-1 0 0,0 0 1,1 0-1,-1 0 0,0 0 1,0 0-1,1 0 0,-1 0 1,0-1-1,1 1 0,-1 0 1,0 0-1,0 0 0,1 0 1,-1-1-1,0 1 0,0 0 1,1 0-1,-1 0 0,0-1 1,0 1-1,0 0 0,0 0 1,1-1-1,-1 1 0,-4-10-568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267 307 11490,'5'-11'988,"-2"0"0,1 0-1,1-13 1,-4 20-628,0-1 1,-1 0-1,1 1 1,-1-1 0,0 1-1,-1-1 1,1 1-1,-1-1 1,1 1-1,-4-9 1,4 12-293,-1 1-1,1-1 1,-1 0 0,1 0-1,-1 0 1,0 0 0,1 1-1,-1-1 1,0 0 0,0 1-1,0-1 1,1 0 0,-1 1-1,0-1 1,0 1 0,0 0-1,0-1 1,0 1 0,0 0-1,0-1 1,-2 1 0,0 0 15,0 0 0,-1 0 0,1 0 0,0 0 0,0 0 0,0 1 0,-4 1 0,-3 1 19,1 0-1,-1 1 1,-13 8-1,9-2-73,0-1 0,1 2 0,0 0 0,0 0 0,1 1 0,1 1-1,0 0 1,-10 16 0,13-17-8,1 0 0,0 0 0,1 1 0,0 1 0,1-1 0,0 1 0,1-1 0,1 1 0,-3 27 0,5-39 0,1 1 1,0-1-1,0 1 1,0-1-1,0 1 1,0-1-1,1 1 1,-1-1-1,1 1 1,-1-1-1,1 1 1,0-1-1,0 0 1,0 0-1,0 1 1,1-1-1,-1 0 1,0 0-1,1 0 1,0 0-1,-1-1 1,1 1-1,0 0 1,0-1-1,0 1 1,0-1-1,0 1 1,0-1 0,1 0-1,-1 0 1,0 0-1,1 0 1,-1-1-1,1 1 1,-1-1-1,0 1 1,1-1-1,-1 0 1,1 0-1,-1 0 1,1 0-1,-1 0 1,1-1-1,3 0 1,4-2 60,-1 0 0,0 0 0,0-1 1,0 0-1,0 0 0,-1-1 0,0-1 0,0 1 1,11-10-1,6-9 244,29-32-1,-32 31-76,-2-1-1,33-54 1,-44 64-176,0-1 0,-2 0 1,0-1-1,0 1 1,-2-1-1,5-28 1,-9 41-64,0 0-1,-1 0 1,0 0-1,0 0 1,0 0 0,0 0-1,-1 0 1,0 0-1,0 0 1,0 0 0,-1 0-1,1 0 1,-1 1-1,0-1 1,-1 1 0,-3-7-1,2 7-25,1 1 1,-1-1-1,0 1 0,0-1 0,0 1 0,-1 0 0,1 1 1,-1-1-1,1 1 0,-1 0 0,0 0 0,0 0 1,0 1-1,0 0 0,-8-1 0,1 0-104,0 1 0,1 0 0,-1 1 0,0 1 0,1 0 0,-1 0 0,0 1 0,1 0 0,0 1 0,-1 1 0,1 0 0,0 0 0,1 1 0,-1 0 0,1 1 0,0 0 0,1 1 0,-1 0 0,-12 12 0,19-15-77,0 0 0,0-1 0,0 1 0,1 0 1,0 0-1,-1 1 0,2-1 0,-4 8 0,5-10 127,-1 0 0,0 0 0,1 0 0,0 0-1,0 1 1,-1-1 0,1 0 0,1 0 0,-1 0-1,0 1 1,0-1 0,1 0 0,-1 0 0,1 0-1,0 0 1,0 0 0,-1 0 0,1 0 0,0 0-1,2 2 1,12 11-669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16740,'5'3'1472,"-11"14"-1040,-7 6-184,-11 13 552,-5 6-152,-7 11-256,0 3-88,-4 1-135,3-4-33,3-7-32,1-6 24,8-11-264,1-9-152,8-16-513,0-5-847,5-21 1360,1-5-280,0-17-208</inkml:trace>
  <inkml:trace contextRef="#ctx0" brushRef="#br0" timeOffset="1">25 102 15787,'19'0'1713,"1"10"-1017,0 5-264,6 10 768,4 5-176,0 8-287,0 2-193,-1 0-576,-2 2-448,-3-7 464,-1-5-104,-3-12-80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14779,'3'25'1600,"-3"4"-895,-1 3-265,-1 3 800,1 6-408,1 0-136,0-1-160,1-7-456,1-4-168,-2-8-408,0-6-160,-5-10 72,-2-5 336,-4-10-168,-2-5-136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15075,'-1'7'381,"0"0"-1,0 0 0,-1 0 1,0 0-1,0 0 0,0 0 1,-5 7-1,-4 15 634,2-1-120,1 0-1,-4 32 1,12-60-880,0 1 0,-1 0 1,1-1-1,0 1 0,0 0 0,0-1 1,0 1-1,0 0 0,0 0 1,0-1-1,1 1 0,-1 0 0,0-1 1,0 1-1,0 0 0,1-1 1,-1 1-1,0 0 0,1-1 1,-1 1-1,1-1 0,-1 1 0,1-1 1,-1 1-1,1-1 0,0 2 1,0-2-7,1 1 0,-1-1 0,0 0 0,1 0 0,-1 1 0,0-1 0,1 0 0,-1 0-1,0 0 1,0-1 0,1 1 0,-1 0 0,3-1 0,6-3-39,1 0 0,19-10 0,-19 8 44,58-22-58,-63 26 43,0 1-1,0-1 1,0 1-1,0 0 1,0 0 0,0 1-1,1 0 1,-1 0-1,12 2 1,-17-1 9,1-1 1,0 1-1,0-1 1,-1 1 0,1 0-1,-1-1 1,1 1-1,0 0 1,-1 0 0,1 0-1,-1 1 1,0-1-1,1 0 1,-1 0 0,0 1-1,0-1 1,0 0-1,0 1 1,0 0 0,0-1-1,1 4 1,-1-2 21,0 1 0,-1 0 1,1 0-1,-1 0 0,1-1 1,-1 1-1,-1 0 0,1 0 1,-2 7-1,-1 1 88,0 0 0,-1 0 0,-1 0 0,0-1-1,-9 16 1,9-19-221,-1 0 0,0 0 0,0 0 0,-9 8 0,13-14-7,0 0-1,0 0 0,-1 0 1,1 0-1,0-1 0,-1 1 1,0-1-1,1 1 0,-1-1 1,0 0-1,1 0 0,-1 0 1,0 0-1,0-1 0,0 1 0,0-1 1,0 0-1,-4 0 0,-6-3-452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39 238 16628,'4'-11'433,"0"-1"0,1 1 1,1 1-1,0-1 0,0 1 1,1 0-1,0 0 0,0 1 1,1 0-1,1 0 1,-1 1-1,1 0 0,1 0 1,16-9-1,-5 4-78,0 1 1,1 1-1,0 1 1,1 1-1,0 1 1,29-6-1,-40 11-302,0 1 1,0 1-1,-1 0 1,1 0-1,0 1 0,0 1 1,22 3-1,-31-3-56,0-1 0,0 1-1,0 0 1,0 0 0,0 0 0,0 1 0,0-1 0,0 1-1,0-1 1,-1 1 0,1 0 0,-1 0 0,1 0 0,-1 1-1,0-1 1,0 1 0,0-1 0,0 1 0,0-1-1,-1 1 1,1 0 0,-1 0 0,1 0 0,-1 0 0,0 0-1,0 0 1,-1 0 0,1 1 0,-1-1 0,1 0-1,-1 0 1,0 0 0,-1 5 0,0 0-10,0 0 1,-1 0-1,0 0 1,0-1-1,-1 1 1,0 0-1,-1-1 1,1 0-1,-1 0 1,-1 0-1,-6 8 1,-10 10-7,-33 32 0,49-52 20,-18 16 95,-1 0-1,-1-2 0,-42 25 1,131-58-571,-39 10-105,37-1 1,-53 4 369,-1 1 0,1 1 0,0 0 0,-1 0 0,1 0 0,-1 1 0,16 6 0,-22-7 187,0-1 1,0 1-1,-1 0 1,1-1 0,-1 1-1,1 0 1,-1 0-1,1 0 1,-1 0 0,1 1-1,-1-1 1,0 0-1,0 0 1,0 1 0,0-1-1,0 1 1,0-1-1,0 1 1,0-1 0,0 1-1,-1 0 1,1-1-1,-1 1 1,1 0 0,-1 0-1,0-1 1,1 1-1,-1 0 1,0 0 0,0 0-1,0-1 1,-1 1-1,1 0 1,0 0 0,-1-1-1,1 1 1,-1 0-1,1-1 1,-1 1 0,-2 3-1,-1 2 145,0 0 0,-1-1 0,0 1-1,0-1 1,-1 0 0,0-1 0,-11 10 0,2-5 181,0 0 1,-1 0-1,0-2 1,-1 0 0,0-1-1,0 0 1,0-2-1,-1 0 1,0-1 0,0 0-1,-26 0 1,31-3-323,-1-1 0,0-1 0,1 0-1,-1-1 1,1 0 0,-25-9 0,28 7-379,0 0-1,0 0 1,1-1-1,-1-1 1,1 0 0,1 0-1,-1 0 1,1-1-1,-10-12 1,15 17 241,1-1 0,0 0 0,0 0 0,0 0 0,0 0 0,0 0 0,1 0 0,-1 0-1,1-1 1,0 1 0,-1-6 0,3-9-1071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14131,'-16'6'1186,"16"-6"-1161,0 1 0,0-1 0,0 0 0,0 0 0,0 1 0,0-1 0,1 0 0,-1 0 0,0 1 0,0-1 0,0 0 0,1 0 0,-1 0 0,0 1 0,0-1 0,0 0 0,1 0 0,-1 0 0,0 0 0,0 0 0,1 1 0,-1-1 0,0 0 0,1 0 0,-1 0 0,0 0 0,0 0 0,1 0 0,-1 0 0,1 0 0,38 4 792,615-21 1338,-647 17-1946,-8 1-69,-20 3-8,-34 4-57,-408 29 1280,514-51-1152,190-17-582,-180 27 226,118 7-1,-162-1 161,-17-2-6,0 0 0,0 0-1,0 0 1,1 0 0,-1 0 0,0 0-1,0 0 1,0 0 0,0 0 0,0 0-1,0 1 1,0-1 0,0 0 0,0 0-1,1 0 1,-1 0 0,0 0 0,0 0-1,0 0 1,0 0 0,0 0-1,0 0 1,0 0 0,0 0 0,0 0-1,0 0 1,0 0 0,0 0 0,1 1-1,-1-1 1,0 0 0,0 0 0,0 0-1,0 0 1,0 0 0,0 0 0,0 0-1,0 0 1,0 0 0,0 1 0,0-1-1,0 0 1,0 0 0,0 0-1,0 0 1,0 0 0,0 0 0,0 0-1,0 0 1,0 0 0,0 1 0,0-1-1,-1 0 1,1 0 0,0 0 0,-23 6 80,-322-4-128,306-3-12,-44-8 1,46-2-44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15835,'-2'5'1801,"3"4"-1089,16-5-144,9 1 864,14-3-407,13 1-137,13-1-224,4-2-160,2 0-592,-3 1-464,-10 2-576,-12 0 904,-16 0-217,-16 0-199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0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16331,'19'19'1809,"15"-13"-1001,11-5-328,10-1 696,9 0-87,0-3-457,-2 0-336,-9 0-2209,-2-1 1817,-9-6-352,-12 0-184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10954,'4'18'2387,"-4"-18"-2341,0 0 1,0 0-1,1 1 0,-1-1 1,0 0-1,0 0 0,1 0 1,-1 0-1,0 1 0,0-1 1,1 0-1,-1 0 0,0 0 1,1 0-1,-1 0 1,0 0-1,0 0 0,1 0 1,-1 0-1,0 0 0,1 0 1,-1 0-1,0 0 0,1 0 1,-1 0-1,0 0 0,0 0 1,1 0-1,-1 0 0,0-1 1,1 1-1,3-3 328,0 0 0,0 0 0,0-1 0,0 1 0,3-5 0,-5 5-126,162-191 4555,-99 106-3714,80-143 0,-101 145-713,-38 74-296,-1 0-1,-1-1 1,0 0 0,3-21 0,-17 49 96,-12 38-137,-28 103-1,47-148-38,1 1 0,1 0 0,-1 18 0,2-26 0,0 1 1,0-1-1,0 1 1,0-1-1,0 1 1,1-1-1,-1 0 1,1 1-1,-1-1 1,1 1-1,-1-1 1,1 0-1,0 0 1,1 2-1,-1-2 1,-1-1 0,1 1 1,0-1-1,0 1 0,0-1 0,0 1 0,-1-1 0,1 0 0,0 1 0,0-1 0,0 0 1,0 0-1,0 0 0,0 0 0,0 0 0,0 0 0,0 0 0,0 0 0,0 0 0,0 0 1,0 0-1,0-1 0,0 1 0,1-1 0,6-2 9,0-1 0,0 0 1,0 0-1,0-1 0,-1 0 0,0 0 0,8-8 1,47-48 37,-48 46-35,127-161 122,-129 159-128,-6 12 4,-5 10-4,-6 19 10,-14 39 1,-2 5-17,18-55-5,-2 7-1,-4 34 1,8-50 6,1 0-1,0 0 1,-1 0 0,2-1 0,-1 1 0,0 0 0,1 0 0,0 0 0,0 0 0,0 0 0,0-1 0,1 1-1,-1-1 1,1 1 0,3 4 0,-3-6-21,1 0-1,0 0 1,0 0 0,-1 0-1,1-1 1,0 1-1,0-1 1,0 0 0,0 0-1,1 0 1,-1 0-1,0-1 1,0 1 0,1-1-1,-1 0 1,0 1-1,0-2 1,1 1-1,3-1 1,9-1-350,-1 0 0,21-7 0,-32 8 89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149 491 12147,'3'-3'610,"0"0"0,-1-1 0,1 1 0,0-1 1,-1 1-1,0-1 0,0 0 0,0 0 0,0 0 1,-1 0-1,1-1 0,-1 1 0,1-5 0,-2 7-451,0 0 0,0 0-1,0 0 1,-1 0 0,1 0 0,0 0-1,-1 0 1,1 0 0,-1 1-1,1-1 1,-1 0 0,0 0 0,0 1-1,0-1 1,0 0 0,0 1-1,0-1 1,-1 1 0,1-1 0,0 1-1,-1 0 1,1 0 0,-1 0-1,1-1 1,-1 1 0,0 0 0,1 1-1,-1-1 1,0 0 0,0 0-1,0 1 1,1-1 0,-4 1 0,1-1-131,0 0 1,-1 1 0,1 0 0,0 0 0,-1 0-1,1 0 1,0 1 0,-1 0 0,1 0 0,0 0-1,0 0 1,0 0 0,-1 1 0,1 0 0,1 0-1,-1 0 1,0 1 0,1-1 0,-1 1 0,1-1-1,-1 1 1,1 0 0,-4 6 0,3-4-37,-1 0 0,2 0 1,-1 1-1,0-1 0,1 1 0,0 0 0,0 0 1,1 0-1,0 0 0,0 0 0,0 1 0,1-1 1,0 1-1,0-1 0,0 9 0,1-13 7,1-1 0,-1 1 0,0 0-1,0-1 1,1 1 0,-1-1 0,1 1 0,0 0-1,-1-1 1,1 1 0,0-1 0,0 0 0,0 1-1,0-1 1,0 0 0,0 1 0,0-1-1,0 0 1,1 0 0,-1 0 0,0 0 0,1 0-1,-1 0 1,1 0 0,-1-1 0,1 1 0,-1 0-1,1-1 1,-1 1 0,1-1 0,0 0-1,-1 1 1,1-1 0,0 0 0,-1 0 0,1 0-1,2-1 1,4 1 0,1-1 0,-1-1 0,0 1-1,1-1 1,-1-1 0,9-3 0,9-7 17,0-1 0,-1 0 1,-1-2-1,-1-1 0,0-1 1,-1-1-1,-1-1 0,-1 0 1,0-2-1,-2 0 0,19-31 1,-24 32 24,-2 0-1,18-42 1,-25 51-24,0 0 0,-1 0 0,0 0 0,-1-1 0,0 1 0,-1-1 0,0-13 0,-1 22-13,0 1 0,-1 0 0,1-1 0,-1 1-1,1 0 1,-1-1 0,0 1 0,-1 0-1,1 0 1,0-1 0,-1 1 0,0 1 0,1-1-1,-1 0 1,0 0 0,-1 1 0,1-1-1,0 1 1,-1-1 0,0 1 0,1 0 0,-1 0-1,0 0 1,0 1 0,0-1 0,0 1-1,0-1 1,0 1 0,-1 0 0,1 0 0,0 0-1,-1 1 1,-3-1 0,-4 0-1,0 1 0,0 0 1,-1 1-1,1 0 0,0 0 1,0 2-1,0-1 0,1 1 1,-12 5-1,6-2 10,1 1 1,1 1-1,-1 0 1,1 1-1,1 1 1,0 0-1,-15 14 1,23-19-180,0 0 0,1 0 0,-1 1 0,1-1 0,0 1 1,0 0-1,1 0 0,-1 0 0,1 0 0,1 1 0,-1-1 0,1 1 0,0 0 0,1 0 0,0-1 0,0 1 1,0 0-1,1 0 0,1 12 0,-1-17 76,0 0 0,1 0 1,-1 0-1,1 0 0,0 0 0,0 0 0,0 0 1,0 0-1,0 0 0,0 0 0,0 0 1,2 2-1,9 5-678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17604,'0'0'98,"0"-1"0,0 1 0,0 0 0,1 0 0,-1-1 0,0 1 1,0 0-1,0-1 0,0 1 0,1 0 0,-1 0 0,0-1 0,0 1 0,0 0 1,0-1-1,0 1 0,0 0 0,0-1 0,0 1 0,0 0 0,0-1 0,0 1 0,0 0 1,0-1-1,0 1 0,0 0 0,0-1 0,-1 1 0,1 0 0,0-1 0,0 1 1,-1-1-1,-8 7 1597,-13 17-363,13-10-1219,0 0-1,1 0 1,0 1 0,1 0-1,1 1 1,0 0-1,1 0 1,-5 22 0,10-36-112,0 0 1,0 0 0,0 0-1,0 1 1,0-1-1,0 0 1,0 0 0,0 0-1,0 0 1,0 1 0,1-1-1,-1 0 1,0 0 0,1 0-1,-1 0 1,1 0-1,-1 0 1,1 0 0,0 0-1,-1 0 1,1 0 0,0 0-1,0 0 1,0 0 0,0-1-1,1 2 1,1-1 2,-1 0-1,0 0 1,1-1 0,-1 1-1,1-1 1,-1 1 0,1-1-1,-1 0 1,1 0 0,-1 0 0,1-1-1,2 1 1,9-3 14,-1-1 0,1 0 1,17-8-1,11-8 58,78-51-1,-108 63-71,6 0-19,-18 8 14,0 0 1,0 0 0,0 0-1,0 0 1,1 0-1,-1 1 1,0-1 0,0 0-1,0 0 1,0 0 0,0 1-1,0-1 1,1 0-1,-1 0 1,0 0 0,0 0-1,0 1 1,0-1 0,0 0-1,0 0 1,0 1-1,0-1 1,0 0 0,0 0-1,0 0 1,0 1 0,0-1-1,0 0 1,0 0-1,0 0 1,0 1 0,-1-1-1,1 0 1,0 0 0,0 0-1,0 1 1,0-1-1,0 0 1,0 0 0,0 0-1,-1 0 1,-20 34-28,14-25 20,-4 11-25,-1-4-37,2 2 0,0 0-1,1 0 1,-10 30 0,18-48 59,1 0 0,0 1 0,0-1 0,0 1 0,-1-1 0,1 1 1,0-1-1,0 1 0,0-1 0,0 1 0,0-1 0,0 1 0,0 0 0,0-1 0,0 1 0,0-1 0,0 1 0,0-1 0,0 1 1,0-1-1,1 1 0,-1-1 0,0 1 0,0-1 0,0 1 0,1-1 0,-1 0 0,0 1 0,1-1 0,-1 1 0,0-1 1,1 0-1,-1 1 0,1-1 0,-1 0 0,1 1 0,-1-1 0,0 0 0,1 0 0,-1 1 0,1-1 0,-1 0 0,1 0 1,-1 0-1,1 0 0,0 0 0,26-4 28,-25 3-85,27-8-123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15427,'-7'6'2017,"0"4"-1081,0 4-416,-1 1 1969,3 2-1401,-2 0-704,-1 2-240,4-2-504,1-3-184,0-5-280,-1-3-177,-5-12 561,5-6 104,-2-2 24,1-5 192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15123,'10'-8'618,"0"-1"0,1 1 0,1 1-1,-1-1 1,19-7 0,-23 12-366,0 1 1,0-1-1,0 1 0,0 0 1,0 1-1,1-1 0,-1 2 1,1-1-1,-1 1 0,1 0 1,8 1-1,-14-1-204,0 1 0,-1-1 0,1 0 1,0 1-1,-1-1 0,1 1 0,0-1 0,-1 1 0,1 0 0,-1 0 1,1 0-1,-1 0 0,1 0 0,-1 0 0,0 0 0,0 0 1,1 0-1,-1 1 0,0-1 0,0 0 0,0 1 0,0-1 0,0 1 1,-1-1-1,1 1 0,0 0 0,-1-1 0,1 1 0,-1 0 0,0-1 1,1 1-1,-1 0 0,0-1 0,0 1 0,0 0 0,0 0 1,0-1-1,-1 1 0,1 0 0,-1-1 0,1 1 0,-1 2 0,-2 5 114,-1-1 0,1 1 0,-1-1 0,-1 0 0,1 0-1,-10 12 1,-5 1 380,0 0 0,-36 28 0,66-53-680,-1 0-1,0 0 1,1 1-1,0 0 1,0 1-1,14-1 0,28 1-439,-49 2 537,1 0 0,-1 1 0,0-1 0,0 1 0,1 0 0,-1 0 0,0 1 0,0-1 0,0 1 0,4 2 0,-8-3 37,1-1 1,-1 1-1,1-1 0,-1 0 1,0 1-1,1-1 1,-1 1-1,0-1 0,1 1 1,-1-1-1,0 1 0,1-1 1,-1 1-1,0 0 1,0-1-1,0 1 0,0-1 1,0 1-1,0 0 0,0-1 1,0 1-1,0-1 0,0 1 1,0-1-1,0 1 1,0 0-1,0-1 0,0 1 1,-1-1-1,1 1 0,0-1 1,0 1-1,-1-1 1,1 1-1,0-1 0,-1 1 1,1-1-1,0 1 0,-1-1 1,1 1-1,-1-1 1,1 0-1,-1 1 0,-24 19 86,22-18-57,-25 17 427,-49 24 0,64-36-433,-1-1 0,1-1 0,-1 0 0,-1-1 0,1-1 0,-18 2 0,6-6-307,25 1 273,0 0-1,0 0 1,0 0 0,0-1-1,0 1 1,0-1 0,0 1-1,0 0 1,0-1 0,1 0-1,-1 1 1,0-1 0,0 1-1,0-1 1,1 0 0,-1 0-1,0 1 1,1-1 0,-1 0-1,1 0 1,-2-2 0,0-8-283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16379,'30'10'3999,"39"-4"-2808,-1-3 1,1-3 0,74-9-1,-27 1-632,459-30 50,-513 34-598,69-8-2,104-5-161,-218 18-122,-18-1 257,1 0 0,0 0 0,0 0 0,0 0 0,0 0 0,0 0 0,0 0 0,0 0 1,0 0-1,0 0 0,0 0 0,0 0 0,0 1 0,0-1 0,0 0 0,0 0 0,0 0 0,0 0 0,0 0 0,-1 0 0,1 0 0,0 0 1,0 0-1,0 0 0,0 0 0,0 0 0,0 0 0,0 0 0,0 0 0,0 0 0,0 1 0,0-1 0,0 0 0,0 0 0,0 0 0,0 0 1,0 0-1,0 0 0,0 0 0,0 0 0,0 0 0,0 0 0,0 0 0,1 0 0,-1 0 0,0 0 0,0 0 0,0 1 0,0-1 0,0 0 1,0 0-1,0 0 0,0 0 0,0 0 0,0 0 0,0 0 0,0 0 0,0 0 0,0 0 0,0 0 0,0 0 0,-2 1-138,0-1 0,-1 1 0,1-1 0,-1 1 0,1-1 0,0 0 0,-1 0 0,-4-1 0,-17-5-301,-4-4-96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29 300 13611,'-4'-17'632,"-5"-20"1411,-7-68-1,16 105-2015,0 0 0,0 0 0,1 0-1,-1 0 1,0 0 0,0 0 0,0 0 0,0 0 0,0 0 0,0 0 0,0 0 0,0 0-1,1 0 1,-1 0 0,0 0 0,0 0 0,0 0 0,0 0 0,0 0 0,0 0 0,0 0-1,0 0 1,0 0 0,1 0 0,-1 0 0,0 0 0,0 0 0,0 0 0,0-1 0,0 1-1,0 0 1,0 0 0,0 0 0,0 0 0,0 0 0,0 0 0,0 0 0,0 0 0,0 0-1,0 0 1,0-1 0,0 1 0,0 0 0,1 0 0,-1 0 0,0 0 0,0 0 0,0 0-1,0 0 1,-1 0 0,1-1 0,0 1 0,0 0 0,0 0 0,0 0 0,0 0 0,0 0-1,0 0 1,0 0 0,0 0 0,0 0 0,0-1 0,0 1 0,0 0 0,7 11 589,7 20-234,42 132 168,46 112-217,-98-264-288,-3-7-12,1-1 0,-1 1 0,1-1 0,-1 0 0,1 1 0,0-1 0,0 0 0,0 0-1,1 0 1,-1 0 0,1 0 0,0-1 0,5 5 0,-7-7-20,-1 1 0,1-1 0,-1 0-1,1 0 1,-1 0 0,1 1 0,-1-1-1,1 0 1,-1 0 0,1 0 0,-1 0-1,1 0 1,0 0 0,-1 0-1,1 0 1,-1 0 0,1-1 0,-1 1-1,1 0 1,-1 0 0,1 0 0,-1 0-1,1-1 1,-1 1 0,0 0 0,1-1-1,-1 1 1,1 0 0,-1-1-1,0 1 1,1 0 0,-1-1 0,0 1-1,1-1 1,-1 1 0,0-1 0,1 0-1,6-22 267,-6 17-189,9-51 484,-2-1 1,-3 0-1,-4-76 1,0 82-297,-1 33-253,-4-228-1029,1 232-205,-1 15 579,-2 8 119,-3 10-295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291 208 16115,'2'0'149,"-1"-1"0,0 0 0,0 1 0,1-1 0,-1 0-1,0 0 1,0 0 0,0 0 0,0 0 0,0 0 0,0 0 0,-1 0-1,1-1 1,0 1 0,0 0 0,0-2 0,-1 2-64,0 1 1,0-1 0,0 0-1,0 1 1,0-1 0,0 1-1,0-1 1,-1 0 0,1 1-1,0-1 1,0 1 0,0-1-1,-1 1 1,1-1 0,0 0-1,-1 1 1,1-1 0,-1 1-1,1 0 1,0-1 0,-1 1 0,1-1-1,-1 1 1,1 0 0,-2-1-1,-1-1 156,0 0 0,0 1 0,-1-1 0,1 1 0,-1 0 0,1 0 0,-1 1 0,0-1 0,1 0 0,-8 1 0,0 1-143,-1 0 1,1 1-1,0 1 1,-1 0-1,1 0 1,1 1-1,-1 0 1,0 1 0,1 1-1,0-1 1,0 1-1,1 1 1,0 0-1,-10 9 1,10-8-101,1 0-1,0 1 1,1-1 0,0 1 0,1 1-1,-1-1 1,2 1 0,0 0 0,0 1-1,0-1 1,1 1 0,1 0 0,0 0-1,-2 14 1,5-22 9,-1-1-1,1 1 1,0-1-1,0 1 1,0-1 0,0 1-1,1-1 1,-1 1-1,0-1 1,1 0-1,0 1 1,0-1 0,0 0-1,0 1 1,0-1-1,0 0 1,0 0 0,1 0-1,-1 0 1,4 3-1,-3-4 13,0 1 0,0-1 0,1 0 0,-1 0 0,0 0 0,1 0 0,-1 0 0,1-1 0,-1 1 0,1-1 0,-1 0 0,1 0 0,-1 1-1,1-2 1,-1 1 0,1 0 0,0 0 0,-1-1 0,0 1 0,4-2 0,8-3 89,-1 0-1,0-1 1,0 0-1,-1-1 1,0-1-1,0 0 1,0 0-1,18-19 1,2-6 398,41-50 1,-56 61-166,28-47 1,-39 60-271,-2 0 1,1-1-1,-1 0 0,-1 0 1,0 0-1,0 0 0,-1 0 1,1-15-1,-3 22-61,0 1 0,0-1-1,0 1 1,0-1 0,0 1 0,-1-1-1,1 1 1,-1-1 0,0 1 0,0-1-1,0 1 1,0 0 0,0 0-1,0-1 1,-1 1 0,1 0 0,-1 0-1,0 0 1,1 0 0,-1 1 0,0-1-1,0 0 1,0 1 0,0-1 0,0 1-1,-1 0 1,1 0 0,0 0-1,0 0 1,-1 0 0,1 0 0,-1 0-1,1 1 1,-1 0 0,1-1 0,-4 1-1,-5-1-32,0 1 0,1 0 0,-1 1 0,0 0-1,0 0 1,0 1 0,-13 4 0,-2 3-137,-1 0 0,-34 18 0,54-24-278,0 1 1,0 0-1,0 1 0,0-1 1,1 1-1,0 0 0,0 1 1,0 0-1,1 0 1,0 0-1,0 0 0,-7 14 1,11-19 308,0 1 0,1-1 0,-1 0 1,1 0-1,0 1 0,-1-1 1,1 0-1,0 1 0,0-1 1,0 0-1,0 1 0,0-1 1,0 1-1,0-1 0,1 2 0,5 4-1079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15811,'0'0'1961,"-1"8"-1233,-14 4-264,-6 7 1048,-9 10-575,-5 5-97,-6 11-208,-4 3-120,1 4-232,1-3-56,6-4-32,2-6-96,11-10-464,2-9-352,8-19 1560,3-6-904,5-20-16,2-5-40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15979,'9'0'1625,"1"10"-913,1 3-240,6 5 760,2 5-240,4 3-263,1 3-121,5-2-752,0-1-512,6-6 616,3-7-152,2-10-137</inkml:trace>
  <inkml:trace contextRef="#ctx0" brushRef="#br0" timeOffset="1">596 130 16003,'-7'30'1601,"-1"6"-1193,-2 2-176,-1 4 664,3 1-688,-1-3-240,4-4-448,2-6-200,3-10 464,0-7-160,3-6-192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17436,'1'-3'258,"0"0"0,0 0 1,1 0-1,-1 0 0,0 0 0,1 0 1,0 1-1,0-1 0,0 0 0,0 1 1,0-1-1,0 1 0,1 0 0,4-4 1,-2 3 68,0 0 1,0 1-1,0-1 1,0 1 0,1 0-1,-1 1 1,12-3-1,-3 2-56,-1 1-1,1 1 0,0 0 1,0 0-1,0 2 0,17 3 1,-25-4-247,1 1 1,0 0 0,-1 0-1,1 0 1,-1 1 0,0 0-1,1 0 1,-2 1 0,1 0-1,0 0 1,-1 0-1,8 8 1,-11-9-15,1 0-1,-1 0 1,0 0-1,0 1 1,0-1-1,-1 1 1,1-1 0,-1 1-1,0 0 1,0 0-1,0-1 1,0 1-1,-1 0 1,0 0-1,0 0 1,0 0-1,0 0 1,0-1 0,-1 1-1,1 0 1,-1 0-1,0 0 1,-3 5-1,-5 11 101,-1 0-1,-1-1 0,0 0 1,-2-1-1,0-1 0,-23 24 1,36-41-110,0 1-1,0-1 1,0 0 0,0 0-1,0 0 1,-1 0 0,1 0 0,0 0-1,0 0 1,0 0 0,0 0 0,0 0-1,0 0 1,0 0 0,0 1 0,0-1-1,0 0 1,0 0 0,0 0-1,0 0 1,0 0 0,0 0 0,0 0-1,0 0 1,0 0 0,0 1 0,0-1-1,0 0 1,0 0 0,0 0 0,0 0-1,0 0 1,0 0 0,0 0 0,0 0-1,0 0 1,0 1 0,0-1-1,0 0 1,0 0 0,0 0 0,0 0-1,0 0 1,0 0 0,1 0 0,-1 0-1,0 0 1,0 0 0,0 0 0,0 0-1,0 0 1,0 1 0,0-1-1,0 0 1,9 0-62,9-1-77,0-3-93,0 2 1,-1 1 0,32 1-1,-43 0 165,-1 0 0,1 1-1,-1 0 1,1 0 0,-1 0 0,1 1-1,-1 0 1,0 0 0,0 0-1,0 1 1,0-1 0,0 1-1,-1 1 1,1-1 0,-1 0-1,5 6 1,-8-8 57,0 0 1,0 0-1,0 1 1,0-1-1,0 1 1,-1-1-1,1 1 1,0-1-1,-1 1 0,1 0 1,-1-1-1,1 1 1,-1 0-1,0-1 1,0 1-1,0 0 1,0-1-1,0 1 0,0 0 1,0-1-1,0 1 1,-1 2-1,-1-1 40,1 1 0,-1-1 0,1 0 0,-1 0 1,0 0-1,-1-1 0,1 1 0,0 0 0,-1-1 0,-3 4 0,-4 2 178,-1-1 0,1 0 0,-2-1 0,-20 10 0,12-8-16,0 0 0,0-2 0,-1 0 1,1-1-1,-1-1 0,0-1 0,-1-1 0,1 0 0,-31-3 1,48 0-326,0 0 1,0 0-1,0 0 1,0 0 0,0-1-1,-4-1 1,7 2 101,0 1 0,0 0 0,1-1 0,-1 1 0,0-1 1,1 1-1,-1-1 0,0 1 0,1-1 0,-1 1 0,1-1 0,-1 0 0,0 1 0,1-1 0,0 0 1,-1 1-1,1-1 0,-1 0 0,1 0 0,0 0 0,0 1 0,-1-1 0,1 0 0,0 0 0,0 0 1,0 0-1,0 1 0,0-1 0,0 0 0,0 0 0,0 0 0,0 0 0,1 1 0,-1-1 0,0-1 1,6-8-475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15099,'0'3'1977,"16"3"-945,-2-1-376,9-2 1616,4 0-1039,9-3-385,1-4-192,5-2-904,1-4-560,-6-1 720,-2-4-208,-10-3-104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18084,'-6'13'1632,"-9"4"-1280,-11 7-192,-1 6 865,-6 12-705,-2 2-112,1 7-136,-1-4-32,8-1-32,1-6-40,9-9-256,1-8-176,9-17-473,6-6 993,4-21-240,5-12-152,5-20-96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16203,'5'-2'1425,"-4"7"-985,-1 3-144,2 8 728,1 6-224,2 8-240,4 7-103,2 10-33,7 6-24,2 5-32,1 0-56,3 1-272,-1-3-384,0-7 376,-3-5-72,5-12-112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14811,'10'9'2209,"8"-2"-1193,13-4-376,3-3 1833,10 1-1401,6-1-168,8 0-184,-4 2-208,-2-1-704,-6 2-328,-13 4-1216,-7 2 1488,-11-1-240,-6 7-217</inkml:trace>
  <inkml:trace contextRef="#ctx0" brushRef="#br0" timeOffset="1">133 231 17612,'12'6'1680,"9"0"-1120,3-2-224,12-3 649,5 1-249,8-1-272,3 1-368,2-4-552,-1-4 416,-1 2-104,-2-5-96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 17636,'-8'-1'185,"1"-1"1,-1 1-1,0 0 1,0 1-1,0 0 0,1 0 1,-1 1-1,0 0 1,0 0-1,1 0 1,-1 1-1,1 1 1,-1-1-1,1 1 0,-8 4 1,6-1-34,-1 0 1,1 0-1,0 1 1,1 1-1,0-1 1,0 1-1,0 0 1,1 1-1,0 0 0,-5 10 1,5-7-35,0 1 0,1-1 0,0 2 0,1-1 0,1 0 1,0 1-1,-3 25 0,5-29-48,1 0 0,1 1 0,0-1 0,1 0 0,0 1 0,0-1 0,1 0 1,0 0-1,1 0 0,7 17 0,-8-22-31,0-1 0,1 1 0,0 0 0,0-1 0,0 0 0,0 1 0,1-1 0,0-1 0,0 1 0,0 0 0,0-1 0,0 0 0,1 0 0,9 4 0,-8-4 0,0-1-1,1 0 0,-1-1 0,1 1 0,0-2 0,-1 1 0,1 0 1,0-1-1,-1-1 0,13-1 0,-5 0 36,-1-2 0,1 0 0,0 0 0,-1-2 1,0 1-1,0-2 0,-1 0 0,0 0 0,0-1 0,17-14 0,-19 12 21,-1 1-1,0-2 0,0 1 1,-1-1-1,0 0 0,-1-1 1,0 1-1,-1-2 0,-1 1 1,1-1-1,5-24 1,-9 30-106,-1 1 0,0-1 1,0 1-1,-1-1 0,0 0 1,0 1-1,0-1 1,-1 0-1,0 1 0,-1-1 1,1 1-1,-1 0 0,0-1 1,-1 1-1,1 0 1,-1 0-1,-1 0 0,1 1 1,-1-1-1,0 1 0,0 0 1,0 0-1,-1 0 1,0 0-1,0 1 0,-7-5 1,3 3-138,0 1 0,0 1 0,0 0 0,-1 0 1,0 1-1,0 0 0,0 1 0,0 0 0,0 0 1,0 1-1,-18 0 0,-12 2-407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17972,'7'0'1680,"7"0"-1264,14 6-184,6-3 593,19-2-465,6-1-464,12 1 224,3-1-40,0-7-120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13203,'27'30'1280,"0"2"-832,-1-4-192,1-5 440,1-3-360,-1-10-440,-3-8-200,-4-14 224,-1-9-136,-5-11-160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13683,'-6'0'1640,"9"2"-720,4-2-231,19 0 1039,7 0-264,13 0-183,3-5-177,9-2-288,3-1-176,-3 1-1096,-2-1 632,-17-12-192,-2-5-88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 17860,'-14'1'965,"16"-3"-217,29-2 558,-21 5-1082,1 1-1,-1 0 1,0 1 0,0 0-1,0 1 1,0 0 0,0 0-1,-1 1 1,1 0 0,8 8-1,13 4 63,98 63 109,-43-25-369,-74-45-60,-12-10 33,0 0 0,0 0 0,0 1 0,0-1 0,0 0 0,0 0 1,0 0-1,0 1 0,0-1 0,0 0 0,0 0 0,0 0 1,0 0-1,0 1 0,0-1 0,0 0 0,0 0 0,0 0 1,0 1-1,0-1 0,0 0 0,0 0 0,0 0 0,0 0 1,-1 1-1,1-1 0,0 0 0,0 0 0,0 0 0,0 0 1,0 0-1,-1 0 0,1 1 0,0-1 0,0 0 0,0 0 1,-1 0-1,-27 5-44,17-4 38,-208 25 16,-60 8-1194,275-34 1103,8-4-19,33-16-143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15571,'-1'2'58,"1"-1"0,-1 1 0,1-1 0,0 1-1,-1 0 1,1-1 0,0 1 0,0 0 0,0-1 0,0 1-1,1 0 1,-1-1 0,0 1 0,1 0 0,-1-1-1,1 1 1,-1-1 0,1 1 0,1 1 0,0 0 25,0-1 0,0 0 0,0 0 0,0 0 0,0 0 1,0 0-1,1 0 0,-1-1 0,1 1 0,3 1 0,7 2 250,0 0-1,0-1 0,25 4 1,-35-7-276,38 4 223,0-1 0,1-2 0,-1-2 0,67-9-1,-99 8-217,1 0 0,0-1-1,-1 0 1,15-6-1,-24 8-56,0 0 0,0 0 0,1 0 0,-1 0 0,0 0 0,0 0 0,0 0 0,0 0 0,1 0 0,-1 0 0,0 0 0,0 0 1,0 0-1,0 0 0,1 0 0,-1 0 0,0 0 0,0 0 0,0-1 0,0 1 0,0 0 0,0 0 0,1 0 0,-1 0 0,0 0 0,0 0 0,0-1 0,0 1 0,0 0 0,0 0 0,0 0 0,0 0 0,0 0 0,0-1 0,0 1 0,0 0 0,0 0 0,0 0 0,0 0 0,0-1 0,0 1 0,0 0 0,0 0 0,0 0 0,0-1 0,-9-2 99,-13 2 0,-365 41 484,338-28-524,41-8-39,12-4 3,18-3 2,1-2-38,-1-2 0,0 0 0,-1-1-1,0-1 1,0-1 0,-1-1 0,28-20 0,-12 1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69 15763,'-16'1'2486,"34"-3"-976,16-3-479,259-54 1604,-287 58-2639,0 0 1,0 0-1,1 1 1,-1 0-1,8 0 1,-14 0 2,0 0 0,0 0 0,0 0 1,0 0-1,0 1 0,0-1 0,1 0 0,-1 0 1,0 0-1,0 0 0,0 0 0,0 0 0,0 1 1,0-1-1,0 0 0,0 0 0,0 0 0,0 0 1,0 0-1,0 0 0,0 1 0,0-1 1,0 0-1,0 0 0,0 0 0,0 0 0,0 0 1,0 1-1,0-1 0,0 0 0,0 0 0,0 0 1,0 0-1,0 0 0,0 0 0,0 1 0,0-1 1,0 0-1,-1 0 0,1 0 0,0 0 1,0 0-1,0 0 0,0 0 0,0 0 0,0 1 1,0-1-1,-1 0 0,1 0 0,0 0 0,0 0 1,0 0-1,0 0 0,0 0 0,0 0 0,-1 0 1,1 0-1,0 0 0,0 0 0,-11 6-19,-15 4 10,-1-1-1,0-2 1,-48 7 0,25-8 126,-61-2-1,97-3-59,1-2-1,-1 0 0,1 0 1,-1-1-1,-19-6 0,31 7-45,1 1 1,0 0-1,0-1 0,-1 1 0,1-1 0,0 0 0,0 1 0,0-1 0,0 0 0,0 0 0,0 0 0,0 1 0,0-1 0,-1-2 0,2 3-6,0-1 1,0 1-1,-1-1 0,1 1 0,0-1 0,0 1 0,0-1 0,0 1 1,0-1-1,0 1 0,0-1 0,0 1 0,0-1 0,0 1 0,0-1 0,0 1 1,0-1-1,1 1 0,-1-1 0,0 1 0,0-1 0,1 1 0,-1-2 1,2 1-2,-1-1 0,1 0 1,0 1-1,-1-1 0,1 1 1,0 0-1,0 0 1,0-1-1,0 1 0,0 0 1,0 1-1,0-1 0,3-1 1,21-1-10,0 0 0,0 2 0,0 0 0,0 2 0,37 6 0,-38-4 4,-10-2-3,42 6 20,-52-6-7,-6 1 0,-31 2 8,27-3-3,-108 9-121,93-7-40,-1 1 0,1 1 0,-27 10 0,46-16 16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343 352 12723,'4'-5'685,"4"-4"535,-1-1 0,12-18-1,-18 26-970,0 0-1,0 0 0,0 0 0,0 0 0,0-1 1,0 1-1,-1 0 0,1 0 0,-1-1 0,0 1 0,1 0 1,-1-1-1,0 1 0,-1 0 0,1-1 0,0 1 1,0 0-1,-1-1 0,0 1 0,1 0 0,-2-3 0,0 4-137,1-1 0,0 1 0,-1 0 0,1-1 0,-1 1-1,0 0 1,1 0 0,-1 0 0,0 0 0,1 1-1,-1-1 1,0 0 0,0 1 0,0-1 0,0 1-1,0 0 1,0-1 0,-3 1 0,-38 1 514,42-1-599,-13 1 0,1 2 0,0 0-1,-1 0 1,1 1 0,1 1 0,-1 0 0,1 0-1,0 2 1,0-1 0,0 2 0,1-1 0,0 2-1,1-1 1,0 1 0,0 1 0,1 0 0,0 0-1,-12 19 1,12-15-36,0 1-1,0 0 1,1 1 0,1 0-1,1 0 1,0 0 0,1 1-1,1 0 1,0 0 0,1 0-1,1 0 1,1 1 0,0-1-1,3 20 1,-2-34 7,0 1 1,1-1-1,-1 1 0,1-1 1,0 0-1,0 1 1,0-1-1,0 0 1,1 0-1,0 1 0,-1-1 1,1 0-1,0-1 1,0 1-1,0 0 0,1-1 1,-1 1-1,1-1 1,0 1-1,2 1 1,-1-2 1,0-1 0,0 0 0,0 1 0,0-1 1,0-1-1,0 1 0,0-1 0,1 1 0,-1-1 0,0 0 1,0-1-1,0 1 0,0-1 0,0 0 0,0 0 1,8-2-1,3-3 7,1-1 0,-1 0 0,-1-1 1,1-1-1,-1 0 0,-1-1 0,17-15 0,6-9 86,39-47-1,-47 48 65,-1-1 0,38-67 0,-55 83-81,-1 0 1,-1 0 0,-1-1-1,0 0 1,-1-1-1,-2 0 1,0 1 0,2-26-1,-6 38-38,1-1 0,-2 0 0,1 1 1,-1-1-1,0 0 0,-1 1 0,-3-11 0,4 14-23,-1 0 0,0 0 0,0 1-1,0-1 1,0 0 0,0 1 0,-1 0 0,0 0 0,0-1 0,0 2 0,0-1-1,0 0 1,-1 1 0,1-1 0,-5-1 0,-1 0-9,0 0 0,-1 1 0,1 0 0,-1 0 0,0 1 0,0 1 0,0 0 0,0 0 0,0 1 0,0 0 0,0 1 0,-13 2 0,-2 1-52,1 2 1,-1 1-1,-41 17 1,45-16-317,1 1 0,1 1 1,-1 1-1,2 0 1,0 1-1,-20 18 1,37-30 291,0 1 0,0-1 0,1 1 0,-1 0 1,0-1-1,0 1 0,1 0 0,-1 0 1,0-1-1,1 1 0,-1 0 0,1 0 0,-1 0 1,1 0-1,0 0 0,-1 0 0,1 0 0,0-1 1,0 1-1,-1 0 0,1 0 0,0 0 0,0 0 1,0 0-1,0 0 0,0 0 0,0 0 0,1 0 1,-1 0-1,0 0 0,0 0 0,1 0 1,-1 0-1,0 0 0,1 0 0,0 1 0,8 5-775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17 18092,'3'-2'628,"20"-12"833,-14 14-892,-11 11 436,-8 6-561,0-1 0,-18 24 0,-3 1-337,-14 25-50,12-21 39,2 2 0,-48 99-1,76-138-57,-1 1 1,2-1-1,-1 0 0,1 1 0,0-1 0,1 1 0,0 9 0,1-16-13,0 1 0,0 0 0,0-1 0,1 1-1,-1 0 1,1-1 0,0 1 0,0 0 0,0-1-1,0 0 1,0 1 0,1-1 0,-1 1 0,1-1 0,-1 0-1,1 0 1,0 0 0,0 0 0,0 0 0,0-1-1,0 1 1,0 0 0,1-1 0,-1 0 0,0 1-1,5 1 1,5 1 75,-1-1 1,1 1-1,1-2 0,-1 0 0,0 0 1,16 0-1,76-5 319,-78 1-364,-1 1-140,112-3-966,-115 4 775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14323,'10'7'528,"0"-1"0,1 0 0,0 0 0,-1-1 0,2 0 1,-1-1-1,0 0 0,1-1 0,0 0 0,15 1 0,16 0 1076,67-2-1,-69-3-936,432 7 1198,-462-6-1870,93-3-1519,-94 3 1212,0-2 0,0 1 0,0-2 0,0 1 0,0-1 0,-1-1 0,18-8 0,-9-4-361,-14 1-136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327 462 15395,'2'-1'168,"0"0"0,0-1 0,0 1 0,0-1 0,0 1 0,0-1 0,0 0 0,0 1 0,0-1 0,-1 0 0,1 0 0,-1 0 0,0-1 0,1 1 0,-1 0 0,0 0 0,0-1-1,0 1 1,-1-1 0,1 1 0,-1-1 0,1 1 0,-1-1 0,0 1 0,0-1 0,0 1 0,0-1 0,0 1 0,-1-1 0,1 1 0,-1-1 0,0 1 0,1-1 0,-1 1 0,0 0 0,0-1 0,-1 1 0,1 0 0,0 0 0,-1 0-1,1 0 1,-1 0 0,0 0 0,0 0 0,0 1 0,0-1 0,0 0 0,0 1 0,-3-2 0,0 0-109,0 0 0,0 0-1,0 1 1,0 0 0,-1 0 0,1 0-1,-1 0 1,1 1 0,-1 0 0,1 0-1,-1 1 1,0-1 0,0 1 0,1 1-1,-1-1 1,0 1 0,0 0-1,1 0 1,-1 0 0,1 1 0,-1 0-1,1 0 1,-9 5 0,5-2-67,0 1 1,1 0-1,0 1 1,0 0-1,0 0 0,1 1 1,-1-1-1,2 2 0,-1-1 1,2 1-1,-1 0 1,-4 10-1,3-4 4,0 1 1,2 0-1,0 0 1,1 0-1,-3 18 0,6-25 5,0-1-1,0 1 0,1 0 0,0 0 0,1-1 0,0 1 0,0 0 0,1-1 1,0 1-1,1-1 0,4 12 0,-6-17 7,0-1-1,1 0 1,-1 1-1,1-1 1,-1 0 0,1 0-1,0 0 1,-1 0 0,1 0-1,0 0 1,1-1-1,-1 1 1,0-1 0,0 1-1,1-1 1,-1 0-1,0 0 1,1 0 0,-1 0-1,1 0 1,0-1-1,-1 1 1,1-1 0,0 1-1,-1-1 1,1 0 0,0 0-1,-1 0 1,1-1-1,0 1 1,-1-1 0,1 1-1,-1-1 1,1 0-1,3-1 1,4-3 54,0 0 0,0 0 0,0-1 0,-1 0 0,0-1 0,0 0 0,10-10 0,4-7 155,-1 0 0,-1-1 1,-2-2-1,0 0 1,-2-1-1,15-32 0,-22 40-82,-2 0 0,0 0 0,-2-1-1,0 0 1,-1 0 0,-1 0 0,-1-1-1,-1 0 1,-1 1 0,-2-28-1,0 39-113,0 1 1,-2-1-1,1 1 0,-1-1 0,0 1 0,-1 0 0,0 0 0,0 0 0,-1 1 0,-1 0 0,1 0 0,-1 0 0,0 0 0,-1 1 0,-13-12 0,14 15-56,1-1 1,-1 2 0,0-1 0,0 1-1,0 0 1,0 0 0,-1 0-1,1 1 1,-1 0 0,1 1-1,-1-1 1,0 1 0,0 0 0,0 1-1,0 0 1,1 0 0,-1 0-1,0 1 1,0 0 0,0 0 0,1 1-1,-1 0 1,-7 3 0,-1 2-316,1 1 0,0 1 0,1 0 1,-1 1-1,2 0 0,0 1 1,0 0-1,1 1 0,0 0 0,1 1 1,0 0-1,1 1 0,1-1 0,0 2 1,-9 22-1,15-31 180,0-1 0,1 1 1,0 0-1,0-1 0,0 1 1,0 0-1,1 0 0,0 9 1,6 9-739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37 19012,'-1'-3'171,"-1"1"0,0-1-1,1 1 1,-1 0 0,0 0 0,-1 0 0,1 0-1,0 0 1,-1 0 0,1 1 0,-1-1 0,1 1-1,-1-1 1,-5-1 0,2 2 5,0-1 0,0 1-1,0 0 1,1 1 0,-1 0 0,0-1-1,-7 2 1,-1 1 53,-1 1 0,1 0 0,0 0-1,0 2 1,-19 8 0,15-4-196,0 1 0,1 1 0,1 0 0,0 1 0,0 1 0,1 0 0,1 2 0,0-1 0,-22 32 0,21-23-30,1 0 0,0 1 0,2 1-1,1 0 1,1 0 0,-12 48 0,19-61 4,0 1 0,2-1 0,-1 1 0,1-1 1,1 1-1,1 0 0,-1-1 0,2 1 0,3 14 1,-4-22-4,1 0 1,-1-1 0,1 1 0,0-1-1,0 0 1,0 1 0,1-1 0,0 0-1,0 0 1,0-1 0,0 1-1,0-1 1,1 1 0,0-1 0,-1 0-1,1 0 1,0-1 0,0 1 0,1-1-1,-1 0 1,0 0 0,1 0 0,0-1-1,-1 0 1,1 0 0,9 1 0,-4-1 44,1 0 0,0-1 0,-1-1 0,1 0 0,-1 0 0,1-1 1,-1-1-1,1 0 0,12-5 0,-15 5 45,0-1 0,0 1 0,-1-2 0,0 1 0,0-1 0,0 0 0,0 0 0,-1-1 0,0 0 0,0 0 0,0-1 0,5-7 0,-10 12-49,1 0-1,-1 0 0,0 0 0,0 0 1,0-1-1,0 1 0,0 0 0,0-1 1,-1 1-1,1-1 0,-1 1 0,1-1 1,-1 1-1,0-1 0,0 1 1,0-1-1,0 1 0,-1 0 0,1-1 1,-1 1-1,1-1 0,-1 1 0,0 0 1,0-1-1,0 1 0,0 0 0,-1 0 1,-1-4-1,0 3-14,0 1 0,0-1 0,-1 0 0,1 1 0,-1-1 0,1 1 0,-1 0 0,0 0 0,0 1 0,0-1 0,0 1 0,0-1 0,0 2 0,0-1 0,0 0 0,-6 0 0,-1 1-13,-1 0 1,0 0-1,1 1 1,-16 3-1,23-3-24,-1 0 0,1 0 1,-1 1-1,1-1 0,-1 1 0,1 0 1,0 0-1,0 1 0,0-1 0,0 1 0,0 0 1,1 0-1,-5 5 0,8-8 0,-1 1 0,0 0 0,0 0 0,1 0-1,-1-1 1,0 1 0,1 0 0,-1 0 0,1 0 0,0 0 0,-1 0-1,1 0 1,0 0 0,-1 1 0,1-1 0,0 0 0,0 0 0,0 0 0,0 0-1,0 0 1,0 0 0,0 2 0,1-2-3,-1-1 0,1 1 0,0 0 0,-1 0 0,1 0 0,0-1 0,0 1 0,0 0 0,-1-1 0,1 1 0,0 0 0,0-1 0,0 1 0,0-1 0,0 0 0,0 1 0,0-1 0,1 1-1,4 0-34,0 0-1,-1-1 0,1 1 0,0-1 1,0 0-1,11-2 0,11-5-100,-1-2 0,0 0-1,52-27 1,-14 5-54,-64 30 193,0 1 1,0-1 0,0 1-1,0-1 1,1 1 0,-1-1-1,0 1 1,0 0-1,0-1 1,1 1 0,-1 0-1,0 0 1,0 0 0,1 0-1,-1 0 1,0 0 0,0 0-1,0 1 1,1-1-1,-1 0 1,0 1 0,0-1-1,0 1 1,0-1 0,1 1-1,-1-1 1,0 1-1,1 1 1,0 0-2,-1 0 1,0 0-1,0 1 0,0-1 0,-1 0 0,1 1 1,0-1-1,-1 0 0,0 1 0,1-1 1,-1 0-1,0 1 0,0-1 0,-1 4 0,-3 30 8,-2 1 0,-1-1-1,-14 37 1,11-36-1,-1 1-1448,26-54-1647,7-17 2208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19668,'-12'0'2321,"7"3"-1537,10-3-344,5 1 1696,12-1-1231,5 0-249,8 2-360,5-2-96,6 1-264,1 2-184,-6 0-568,-3 3-297,-14 2-279,-5 2 1000,-18-1-320,-7-1-264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13603,'0'0'46,"-1"0"0,1 0 0,0 0 1,0 1-1,0-1 0,0 0 0,0 0 0,0 0 1,0 0-1,0 0 0,0 0 0,0 0 0,0 0 0,-1 0 1,1 0-1,0 0 0,0 0 0,0-1 0,0 1 1,0 0-1,0 0 0,0 0 0,0 0 0,0 0 0,0 0 1,0 0-1,0 0 0,0 0 0,-1 0 0,1 0 0,0 0 1,0 0-1,0 0 0,0 0 0,0 0 0,0 0 1,0 0-1,0-1 0,0 1 0,0 0 0,0 0 0,0 0 1,0 0-1,0 0 0,0 0 0,0 0 0,0 0 1,0 0-1,0 0 0,0-1 0,-6 14 1066,-4 18-94,7-15-613,0-7-241,1 1 0,0-1 0,1 1 0,0 0 0,1 0 0,0 0 0,1 12 1,-1-21-160,0-1 0,0 0 0,0 0 1,1 1-1,-1-1 0,0 0 0,0 0 1,0 0-1,0 1 0,0-1 0,0 0 1,0 0-1,0 0 0,0 0 0,0 1 1,1-1-1,-1 0 0,0 0 0,0 0 1,0 0-1,0 1 0,1-1 0,-1 0 1,0 0-1,0 0 0,0 0 0,0 0 1,1 0-1,-1 0 0,0 0 0,0 0 1,1 0-1,-1 0 0,0 0 0,0 0 1,1 0-1,6-5 107,3-11 12,-1-7 14,-4 10-41,1 0 0,0 1 0,0 0 0,2-1 0,-1 2 0,11-13-1,-17 23-80,0 0-1,0 0 0,0 0 0,0 0 0,1 0 0,-1 0 0,0 0 0,0 0 0,1 1 0,-1-1 0,0 1 0,1-1 1,-1 1-1,0-1 0,1 1 0,-1 0 0,1-1 0,-1 1 0,1 0 0,-1 0 0,1 0 0,-1 0 0,0 1 0,1-1 0,-1 0 1,1 0-1,-1 1 0,0-1 0,1 1 0,-1 0 0,0-1 0,1 1 0,-1 0 0,2 1 0,4 4 23,-1 0-1,0 0 1,0 1-1,-1 0 0,6 7 1,14 17 200,-24-31-227,-1 1 1,0-1-1,0 0 0,1 0 0,-1 0 0,0 1 0,1-1 0,-1 0 0,0 0 0,1 0 0,-1 0 0,1 0 1,-1 0-1,0 0 0,1 0 0,-1 0 0,0 0 0,1 0 0,-1 0 0,1 0 0,-1 0 0,0 0 0,1 0 0,-1 0 1,0 0-1,1 0 0,-1 0 0,0-1 0,1 1 0,-1 0 0,0 0 0,1 0 0,-1-1 0,0 1 0,0 0 1,1 0-1,-1-1 0,0 1 0,0 0 0,1-1 0,-1 1 0,0 0 0,0-1 0,0 1 0,7-18 262,-7 17-248,7-32 347,12-39 232,-17 67-592,0 0 1,0 0-1,0 0 0,1 0 0,-1 1 0,1-1 1,1 0-1,-1 1 0,1 0 0,5-5 0,-8 7-29,1 1 0,-1 0 0,1 0-1,-1 1 1,1-1 0,-1 0 0,1 0-1,0 1 1,-1-1 0,1 1 0,0-1-1,-1 1 1,1 0 0,0 0 0,0 0-1,0 0 1,-1 0 0,1 0 0,0 0-1,0 0 1,1 1 0,1 1-56,-1-1-1,1 1 1,-1 0 0,0-1 0,1 2-1,-1-1 1,0 0 0,0 1 0,3 3-1,4 5-641,-1 1 1,0 0-1,13 24 0,-12-23-1490,-14-25 1419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15971,'-5'13'1737,"11"-3"-753,6-2-320,11-1 808,4 1-159,6-4-265,7 0-88,3-2-400,1-1-376,-4-1-928,-4 0 1112,-11-4-464,-7-5-72,-11-5-96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313 351 17396,'2'-3'282,"-1"1"0,0-1 0,-1 0 0,1 1 0,0-1 0,-1 0 0,0 0 0,1 1 0,-1-1 1,0 0-1,-1 0 0,1 1 0,-1-4 0,1 5-169,-1-1 0,0 1 0,0 0 1,0-1-1,0 1 0,0 0 0,0 0 0,0 0 1,0 0-1,0 0 0,0 0 0,-1 0 0,1 0 1,0 0-1,-1 1 0,1-1 0,-1 0 0,1 1 1,0 0-1,-1-1 0,1 1 0,-1 0 0,0-1 0,1 1 1,-3 0-1,-5 0-11,0 0 0,-1 1-1,1 0 1,0 0 0,0 1 0,0 0 0,1 1 0,-1 0 0,0 0-1,1 1 1,0 0 0,0 0 0,0 1 0,0 0 0,-7 6 0,3-1-103,-1 1 0,2 0 0,-1 1 0,2 0 0,-1 1 0,2 0 0,-14 24 0,19-28-4,-1 0 0,2 1 0,-1-1 1,1 1-1,1 0 0,0 0 0,-1 19 1,3-26 1,0-1 1,0 1-1,0-1 1,0 1-1,1 0 1,-1-1-1,1 1 1,0-1 0,0 1-1,0-1 1,0 0-1,0 1 1,0-1-1,3 4 1,-2-4 1,0-1 1,-1 0-1,1 1 0,0-1 0,0 0 1,0 0-1,0 0 0,0 0 1,0 0-1,0-1 0,0 1 1,1-1-1,-1 1 0,0-1 0,0 0 1,0 0-1,1 0 0,-1 0 1,0 0-1,3-1 0,4-1 6,-1 1-1,0-2 1,0 1-1,0-1 1,-1-1-1,1 1 1,-1-1-1,0-1 1,0 1-1,0-1 0,6-6 1,7-7 53,0 0-1,17-25 1,-15 17 96,-1-2 1,-1 0-1,28-57 1,-41 72-71,-1-1 0,0 0 0,-1-1 0,-1 1 0,0-1 0,-1 0 0,-1 0 1,0 0-1,-1 0 0,-1 0 0,-1-18 0,0 27-61,0 1 1,0-1-1,-1 0 0,1 1 1,-1-1-1,-1 1 1,1 0-1,-1 0 0,0 0 1,0 0-1,0 0 1,-1 0-1,1 1 0,-1 0 1,0 0-1,-1 0 1,1 0-1,-1 0 0,1 1 1,-1 0-1,0 0 0,-1 0 1,1 1-1,0 0 1,-1 0-1,1 0 0,-1 1 1,1-1-1,-12 0 1,4 1-81,0 0 0,0 1 1,0 0-1,-1 1 1,1 1-1,0 0 1,0 0-1,1 2 1,-1-1-1,0 2 1,1-1-1,-15 9 1,17-7-292,-1 1 0,1 0 0,0 1 0,-13 12 0,21-18 213,0-1 1,0 1 0,0 0-1,0 0 1,0 1 0,1-1-1,-1 0 1,1 1 0,0-1 0,-1 1-1,1-1 1,0 1 0,1-1-1,-1 1 1,0 0 0,1 0-1,-1-1 1,1 1 0,0 0-1,0 0 1,0-1 0,0 1-1,0 0 1,1 0 0,-1-1-1,2 4 1,8 8-703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 18180,'7'-13'1629,"-7"13"-1591,0 0 0,0 0 1,0 0-1,0-1 0,0 1 0,0 0 1,0 0-1,0 0 0,0 0 0,0 0 1,0-1-1,0 1 0,0 0 0,0 0 1,0 0-1,-1 0 0,1 0 0,0-1 1,0 1-1,0 0 0,0 0 0,0 0 1,0 0-1,0 0 0,0 0 0,-1 0 1,1-1-1,0 1 0,0 0 1,0 0-1,0 0 0,-1 0 0,1 0 1,0 0-1,0 0 0,0 0 0,0 0 1,0 0-1,-1 0 0,1 0 0,0 0 1,-2 0 87,1 1 0,-1-1 0,1 1 0,-1 0 1,1-1-1,-1 1 0,1 0 0,0 0 0,0 0 1,-1 0-1,1 0 0,0 0 0,0 0 0,0 0 1,0 1-1,-1 1 0,-11 18 18,0 0-1,2 0 1,1 1-1,0 1 1,2 0-1,1 0 1,-8 43-1,14-60-130,0 0 0,0 0 0,1 0-1,0 1 1,0-1 0,2 9 0,-1-14-6,-1 1 0,0-1 0,1 0-1,-1 0 1,0 0 0,1 0 0,-1 0 0,1 0 0,0-1 0,-1 1 0,1 0 0,0 0 0,-1 0-1,1 0 1,0-1 0,0 1 0,0 0 0,0-1 0,0 1 0,0-1 0,0 1 0,0-1 0,0 1-1,0-1 1,0 0 0,0 1 0,0-1 0,0 0 0,0 0 0,0 0 0,0 0 0,0 0 0,1 0-1,-1 0 1,0 0 0,0 0 0,0-1 0,0 1 0,0 0 0,0-1 0,0 1 0,0-1 0,0 1 0,1-2-1,8-2 48,0-2-1,0 1 0,-1-1 0,0-1 0,16-13 1,40-47 202,-52 53-199,12-11 67,-2-1 0,-1-1 0,-1-1 1,20-35-1,-59 98-57,-45 101-20,58-123-51,1 1 0,0-1-1,0 1 1,2 0 0,0 0 0,0 1-1,1-1 1,2 17 0,-1-28-31,0 0-1,1-1 1,-1 1-1,1 0 1,-1-1-1,1 1 1,0 0-1,0-1 1,0 0-1,1 1 1,-1-1-1,0 1 1,1-1-1,0 0 1,-1 0-1,1 0 1,0 0-1,0 0 1,0-1-1,1 1 1,-1 0-1,0-1 1,0 0-1,1 1 1,-1-1-1,1 0 1,-1 0 0,1 0-1,0-1 1,4 2-1,0-2-89,0 1 0,0-1 0,0-1-1,0 1 1,0-1 0,0 0 0,-1-1 0,1 1 0,0-1-1,-1-1 1,8-3 0,18-13-355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17476,'1'0'73,"-1"1"1,0-1-1,1 0 0,-1 0 1,0 1-1,1-1 0,-1 0 1,0 1-1,0-1 1,1 1-1,-1-1 0,0 0 1,0 1-1,0-1 1,1 1-1,-1-1 0,0 0 1,0 1-1,0-1 0,0 1 1,0-1-1,0 1 1,0-1-1,0 1 0,0-1 1,0 0-1,0 1 1,0-1-1,0 1 0,-1 0 1,-4 16 373,-30 55 692,-3-1 0,-60 83 0,64-102-1196,130-259-11386,-80 169 10457,27-69 4415,-43 107-3349,0 0-1,0 1 1,0-1 0,0 0 0,0 0 0,0 0 0,0 0 0,0 0-1,0 0 1,0 0 0,1 2 1277,-1-2-1277,0 0 0,0 0 0,0 0 0,0 0 0,0 0-1,0 0 1,1 0 0,-1 0 0,0 0 0,0 0 0,0 1-1,0-1 1,0 0 0,0 0 0,0 0 0,1-1 0,-1 1-1,0 0 1,0 0 0,0 0 0,0 0 0,0 0 0,0 0 0,0 0-1,1 0 1,-1 0 240,0 0-241,1 11 480,-5 69 1913,2-46-1841,1 50 0,2-73-601,0-1 0,1 1 0,0-1 0,1 0 0,0 0 0,0 0 0,1 0 0,1-1 0,5 11 0,6-1-771,-16-19 714,1 1 1,-1-1-1,0 1 0,1-1 1,-1 1-1,1-1 0,-1 0 0,1 1 1,-1-1-1,1 1 0,-1-1 0,1 0 1,-1 0-1,1 1 0,0-1 0,-1 0 1,1 0-1,-1 0 0,1 0 1,0 1-1,-1-1 0,1 0 0,-1 0 1,1 0-1,0-1 0,-1 1 0,1 0 1,0 0-1,-1 0 0,1 0 1,0-1-1,0-2-280,-4 0-110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16540,'5'-1'1704,"6"-2"-1088,5-2-280,5 4 840,2-5-431,3 0-345,-2-1-48,-5-1-280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15571,'-1'2'179,"0"1"0,-1 0 0,1-1 0,0 1-1,0 0 1,0 0 0,0-1 0,1 1 0,-1 0-1,1 3 1,0-5-126,0 0 0,1 1 0,-1-1 0,0 0 0,1 0-1,-1 0 1,1 0 0,-1 0 0,1 0 0,-1 0 0,1 0 0,0-1-1,0 1 1,-1 0 0,1 0 0,0 0 0,0-1 0,0 1 0,0 0-1,0-1 1,0 1 0,0-1 0,0 1 0,0-1 0,0 0 0,0 1 0,0-1-1,0 0 1,2 0 0,9 3 322,0-1 0,1-1 0,-1 0-1,0-1 1,23-2 0,65-15 671,-67 10-732,406-66 1893,-323 61-1886,214 3-1,-233 14-286,-38 0-48,0-3-1,98-8 1,-151 5-17,37-7-221,-40 7 161,0 0-1,0 0 1,0 0 0,-1 0-1,1-1 1,0 1 0,-1-1-1,1 0 1,-1 1 0,0-1-1,4-4 1,-6 6 100,1-1 0,-1 1 0,1-1 0,-1 1 0,0-1 0,1 1 0,-1-1 0,0 1 0,0-1 0,1 1 0,-1-1 0,0 1 0,0-1 0,0 0 0,0 1 0,0-1 0,0 1 0,0-1 0,0 0 0,0 1 0,0-1 0,0 1 0,0-1 0,0 1 0,0-1 0,-1 0 0,1 1 0,0-1 0,0 1 0,-1-1 0,1 1 0,0-1 0,-1 1 0,1-1 0,-1 1 0,-19-12-213,-3 6-32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347 348 16660,'-9'-2'341,"1"1"-1,-1-1 1,0 2 0,0-1 0,0 1 0,0 0 0,0 1 0,1 0 0,-1 1 0,0-1 0,1 2 0,-1-1 0,1 1 0,-1 1 0,1-1 0,0 1 0,1 1 0,-1-1 0,1 1 0,-8 7 0,5-4-249,1 0 0,1 0-1,0 1 1,0 0 0,0 0 0,1 1 0,1 0 0,0 0 0,0 1 0,1-1 0,0 1 0,1 1 0,0-1 0,-4 18 0,8-23-73,-1-1 0,0 0 0,1 0 0,0 0 0,1 0 1,-1 0-1,1 0 0,0 0 0,0 0 0,3 7 0,-3-10-12,0 0 0,0 1 0,0-1 0,0 0-1,1 0 1,-1 0 0,1 0 0,0-1-1,0 1 1,-1 0 0,1-1 0,0 1 0,0-1-1,0 0 1,0 1 0,1-1 0,-1 0-1,0 0 1,1-1 0,-1 1 0,0 0 0,1-1-1,2 1 1,5-1 32,-1 0 0,1 0 0,-1-1 0,1 0 0,-1-1 0,0 0 0,0-1 0,0 0 0,0 0 0,0-1 0,-1 0 0,1 0 0,10-8 0,4-3 114,-1-2 0,-1 0 0,26-27 0,-25 21 81,-1-1 1,-1 0-1,-1-1 1,26-48-1,-37 58-121,-1 0-1,0-1 0,-2 0 1,1 1-1,-2-2 0,0 1 1,-1 0-1,-1-1 1,-1 0-1,0-26 0,-2 36-82,1 1 0,-1-1 0,0 1 0,-1 0 0,1 0 0,-1-1 0,-1 1 0,1 0 0,-1 1 0,0-1 0,0 0 0,-1 1 0,1 0 0,-1 0 0,0 0 0,-1 0 0,1 0 0,-1 1 0,0 0 0,0 0 0,-1 0 0,-7-3 0,4 2-20,0 2-1,-1-1 1,1 1 0,-1 1 0,0 0 0,0 0-1,1 1 1,-1 0 0,0 1 0,0 0 0,0 0-1,0 1 1,-19 5 0,8-1-19,0 2 1,1 0-1,0 2 0,0 0 1,1 1-1,-24 16 0,28-15-144,1-1 0,0 2 0,1-1 0,0 2 0,1 0-1,0 0 1,1 2 0,-10 15 0,19-26-62,-1 0 0,2 0-1,-1 0 1,0 0 0,1 0 0,0 0 0,0 0-1,0 1 1,0 6 0,1-8 117,0-1-1,0 0 1,0 0-1,1 0 1,-1 1-1,1-1 1,0 0-1,-1 0 1,1 0 0,0 0-1,0 0 1,0 0-1,1 0 1,-1-1-1,0 1 1,1 0 0,-1-1-1,1 1 1,2 2-1,15 8-829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3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46 18244,'1'-2'208,"-1"0"-1,0-1 1,1 1 0,-1-1-1,0 1 1,-1-1 0,1 1-1,0-1 1,-1 1 0,1 0-1,-1-1 1,-1-2 0,2 4-141,-1 0 0,0 0 1,0 1-1,0-1 1,1 0-1,-1 0 0,0 1 1,0-1-1,0 0 0,0 1 1,0-1-1,0 1 1,-1-1-1,1 1 0,0-1 1,0 1-1,0 0 0,0 0 1,0 0-1,-1-1 1,1 1-1,0 0 0,0 0 1,0 1-1,-1-1 0,1 0 1,-2 1-1,-6 1 239,-1 0 1,1 1-1,-1 1 0,1-1 0,0 1 0,-13 8 0,-49 37 130,70-48-425,-22 17 48,1 0 1,0 1-1,2 2 0,-32 40 1,40-45-17,1 0 0,1 1 1,1 0-1,0 1 0,1 0 0,0 1 1,-7 34-1,13-46-24,1 0 1,0 0-1,0 0 1,1 1 0,0-1-1,0 0 1,1 0-1,0 0 1,0 0-1,1 1 1,-1-1-1,2-1 1,4 13-1,-5-15-11,1 0 0,-1 0 0,1-1 0,0 1 0,0-1 0,1 1 0,-1-1 0,1 0 0,-1 0 0,1-1 0,0 1 0,0-1 0,0 0 0,0 0 0,1 0 0,-1 0 0,1-1 0,-1 0 0,1 0 0,-1 0 0,1 0 0,6 0 0,3-2 2,-1 1-1,1-2 0,-1 0 0,0 0 1,0-1-1,0-1 0,0 0 0,0-1 1,21-11-1,-18 8 29,0-2 1,-1 0 0,0 0-1,0-2 1,-1 0-1,20-22 1,-30 30-7,-1-1 1,1 1-1,-1-1 1,0 0-1,-1 0 0,5-10 1,-7 14-23,1 0-1,-1 0 1,0 0 0,1 0-1,-1 0 1,0 0 0,0 0-1,0 0 1,0 0 0,0-1-1,0 1 1,0 0 0,0 0-1,0 0 1,0 0 0,-1 0-1,1 0 1,0 0 0,-1 0-1,1 0 1,-1 0 0,1 0-1,-1 0 1,0 0 0,1 0-1,-1 0 1,0 0 0,0 1-1,1-1 1,-1 0 0,0 0-1,0 1 1,0-1 0,0 1-1,0-1 1,0 1 0,0-1 0,-2 0-1,-3 0 18,-1 0 0,1 0-1,-1 0 1,1 1 0,-1 0-1,1 0 1,-1 1 0,1 0-1,-1 0 1,1 0 0,0 1-1,-7 2 1,-3 2-4,-1 1 0,1 1 0,-17 11 0,9 1-28,24-20 4,0 1 1,0-1 0,0 0 0,-1 0-1,1 0 1,0 1 0,0-1 0,0 0-1,0 0 1,-1 1 0,1-1 0,0 0-1,0 1 1,0-1 0,0 0 0,0 0-1,0 1 1,0-1 0,0 0 0,0 1-1,0-1 1,0 0 0,0 0 0,0 1-1,0-1 1,0 0 0,0 1 0,0-1-1,0 0 1,1 1 0,-1-1 0,1 0-1,0 0 1,0 1 0,0-1-1,0 0 1,0 0 0,0 0 0,0 0-1,0 0 1,0 0 0,-1 0 0,1 0-1,0-1 1,0 1 0,2-1 0,20-6-6,0-2 0,0-1 0,-1-1 0,30-19 0,13-6-38,-57 32 29,32-14-59,-39 17 69,0 1 1,0 0-1,0-1 1,-1 1-1,1 0 1,0 0-1,0-1 1,0 1-1,0 0 1,0 0-1,0 0 0,-1 0 1,1 0-1,0 0 1,0 1-1,0-1 1,0 0-1,0 0 1,-1 1-1,1-1 0,0 0 1,0 1-1,0-1 1,-1 1-1,1-1 1,0 1-1,0-1 1,-1 1-1,1 0 1,-1-1-1,1 1 0,-1 0 1,1-1-1,-1 1 1,1 0-1,-1 0 1,1-1-1,0 3 1,0 3-15,0 0 1,-1 0 0,0 1 0,0-1 0,0 0-1,0 1 1,-3 9 0,-14 50-4,8-30 39,-5 13 139,8-26-1412,0 0 0,1 0 0,-2 26 0,7-34 327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17252,'1'1'111,"-1"0"1,0 0-1,0 0 0,0 0 1,1 0-1,-1 0 1,0 0-1,0 0 1,-1 0-1,1 0 0,0 0 1,0 0-1,0 0 1,-1 0-1,1 0 1,0 0-1,-1 0 0,1 0 1,-1 0-1,1 0 1,-1 0-1,-2 6 212,-15 55 495,2 1 0,3 1 0,-9 128 0,21-145-780,1-32-346,0 1 0,-2 0 0,-3 19 1,5-34 146,0 0 135,0-1 0,0 0 0,0 1 1,0-1-1,0 0 0,0 1 0,0-1 1,0 0-1,0 0 0,0 1 0,0-1 1,0 0-1,0 1 0,0-1 0,-1 0 1,1 0-1,0 1 0,0-1 0,0 0 1,0 0-1,-1 0 0,1 1 0,0-1 1,0 0-1,0 0 0,-1 0 0,1 1 0,0-1 1,0 0-1,-1 0 0,1 0 0,0 0 1,-1 0-1,1 0 0,0 0 0,0 1 1,-1-1-1,1 0 0,0 0 0,-1 0 1,1 0-1,0 0 0,0 0 0,-1 0 1,1-1-1,0 1 0,-1 0 0,1 0 1,0 0-1,0 0 0,-1 0 0,1 0 1,0 0-1,-1-1 0,-8-4-497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18116,'4'-2'1704,"8"2"-1120,2 0-216,15 3 817,2 1-233,12-1-432,2 1-120,-1-1-280,2 0-304,-5-1 1144,-3-2-896,-10-12 32,-3 1-8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17548,'0'4'392,"-1"0"-1,0 1 1,0-1 0,-1 0 0,1 0 0,-4 6 0,-5 16 656,6-9-712,1 0-1,0 1 0,1 0 1,1-1-1,2 23 1,-1-39-337,0 0-1,0 1 1,1-1 0,-1 0 0,1 0 0,-1 1 0,1-1 0,0 0 0,-1 0 0,1 0 0,0 0 0,0 0 0,0 0-1,-1 0 1,1 0 0,0 0 0,1 0 0,-1 0 0,0-1 0,0 1 0,0 0 0,0-1 0,1 1 0,-1-1-1,0 1 1,0-1 0,1 0 0,-1 1 0,0-1 0,1 0 0,-1 0 0,3 0 0,6 0-103,-1-1 1,1 1 0,16-5-1,-6 2-81,-14 2 116,1 0 0,0 1 0,-1 0 0,1 0 0,0 1 0,0 0 0,-1 0 0,1 0 0,10 4 0,-15-3 77,1-1 0,0 1-1,-1-1 1,1 1 0,-1 0 0,0 0 0,0 0 0,1 0 0,-1 0 0,0 0 0,-1 1 0,1-1 0,0 1 0,-1-1 0,0 1-1,1 0 1,-1-1 0,0 1 0,0 0 0,0 0 0,-1 0 0,1 0 0,-1 0 0,1 3 0,-1-1 10,0 0 0,0 1 0,0-1 0,0 0-1,-1 0 1,0 0 0,0 0 0,0 0 0,-1 0 0,1 0 0,-1 0 0,0 0 0,-1 0 0,1-1 0,-1 1 0,0-1 0,0 0 0,0 0 0,-1 0 0,0 0 0,1-1 0,-1 1 0,0-1 0,-1 0-1,1 0 1,-1 0 0,1-1 0,-1 0 0,0 0 0,0 0 0,0 0 0,0-1 0,0 0 0,0 0 0,0 0 0,-7 0 0,-15-1-174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15435,'1'1'156,"0"-1"0,0 1 0,0-1 0,0 0 0,1 1 0,-1-1 0,0 0 0,0 0-1,0 0 1,0 0 0,0 0 0,0 0 0,0 0 0,0 0 0,0 0 0,0 0 0,0-1 0,1 1-1,-1 0 1,0-1 0,0 1 0,0-1 0,-1 1 0,3-2 0,26-20 726,-19 14-31,20-17-76,-2-1 0,0-2 1,-2 0-1,-1-2 0,24-38 1,92-174 381,-60 57-733,-41 88-354,-100 269-1144,58-162 1067,-2 1 10,1 0 1,1 1-1,-1-1 0,2 0 1,0 1-1,0-1 1,2 15-1,-1-25 2,0 0 1,0-1-1,0 1 1,0 0-1,0 0 1,0 0-1,1 0 1,-1 0-1,0-1 1,1 1-1,-1 0 0,1 0 1,-1-1-1,1 1 1,-1 0-1,1 0 1,-1-1-1,1 1 1,-1-1-1,1 1 1,0 0-1,0-1 1,-1 1-1,1-1 0,1 1 1,-1-1 3,0 0 1,1 0-1,-1 0 0,0 0 1,1 0-1,-1 0 1,0 0-1,0-1 1,1 1-1,-1 0 0,0-1 1,0 1-1,1-1 1,-1 1-1,1-2 0,7-3 51,-1-1-1,1-1 0,10-10 0,-15 13-39,145-148 646,-49 46-259,-107 115-402,0 0 0,1 0 0,0 1 0,0 0 0,-8 19 1,-18 60-39,29-79 42,1 0-1,0 0 1,1 0-1,0 0 1,0 1 0,2 14-1,-1-23-40,0 0 0,0 1 0,0-1 0,0 0 0,1 0 0,-1 0 0,1 0 0,0 0 0,-1 0 0,1 0 0,0 0 0,0 0 0,1 0 0,-1 0 0,0 0 0,0-1-1,1 1 1,-1 0 0,1-1 0,0 0 0,-1 1 0,1-1 0,0 0 0,0 0 0,0 0 0,0 0 0,0 0 0,0 0 0,0 0 0,0-1 0,0 1 0,0-1 0,0 1 0,0-1 0,1 0 0,2 0 0,-2 0-5,0-1 1,0 1 0,1-1-1,-1 0 1,0 1 0,0-2 0,0 1-1,0 0 1,-1 0 0,1-1-1,0 0 1,3-2 0,9-13-256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312 468 14547,'2'-3'247,"0"0"-1,-1 1 1,1-1-1,-1 0 1,0 1-1,0-1 1,0 0 0,0 0-1,0 0 1,-1 0-1,0 0 1,1 0-1,-1 0 1,0 0 0,0 0-1,0 0 1,-1 0-1,1 0 1,-1 0-1,0 0 1,0 0-1,0 0 1,0 0 0,0 0-1,-1 1 1,1-1-1,-3-3 1,0 2-38,1 0-1,-1 1 1,1 0 0,-1 0-1,0 0 1,0 0 0,0 1-1,-1-1 1,1 1 0,-1 0-1,1 0 1,-1 1 0,0-1 0,1 1-1,-1 0 1,-8 0 0,4 0-163,-1 1 0,0 0 1,0 0-1,1 1 0,-1 0 1,0 1-1,1 0 0,-1 1 1,1 0-1,0 1 0,0-1 0,0 2 1,0-1-1,1 1 0,-1 0 1,1 1-1,1 0 0,-1 1 1,1-1-1,0 1 0,1 0 1,-1 1-1,1 0 0,1 0 1,-7 13-1,10-18-48,1-1 0,-1 1 0,1 0 0,0 0 0,1 0 0,-1 0 0,0 0 0,1 1 0,-1-1 0,1 0 0,0 0 0,0 0 0,1 0-1,-1 0 1,0 0 0,1 1 0,0-1 0,0 0 0,2 5 0,-1-5 1,-1-1 0,1 0 0,0 0 0,0 0 0,0 0-1,0-1 1,1 1 0,-1 0 0,0-1 0,1 0 0,-1 1 0,1-1-1,-1 0 1,1 0 0,0 0 0,-1-1 0,1 1 0,0-1 0,0 1-1,-1-1 1,1 0 0,0 0 0,3 0 0,7-2 6,1 1 0,-1-2 0,0 0-1,0 0 1,0-1 0,0-1 0,-1 0 0,0 0 0,0-2 0,0 1-1,0-1 1,11-11 0,3-2 47,-2-2 0,-1 0 0,40-50 0,-50 55 13,0-1 0,-2 0 1,0 0-1,15-38 0,-23 48-33,0 0-1,0 0 0,-1 0 1,0-1-1,0 1 0,-1 0 0,0-1 1,-1 0-1,0 1 0,0-1 1,-1 1-1,0-1 0,-1 1 1,-4-16-1,3 19-15,1 0 1,-1 0-1,-1 0 0,1 1 1,-1-1-1,0 1 1,0 0-1,0 0 0,-1 0 1,1 1-1,-1-1 1,0 1-1,0 0 0,0 1 1,0-1-1,0 1 0,-1 0 1,1 0-1,-7-1 1,-6-1-6,-1 0 1,1 2-1,-1 0 1,-30 1-1,40 0-47,1 2-1,-1-1 1,0 1-1,1 0 1,-1 1-1,1 0 1,0 1-1,0-1 1,0 1-1,-14 8 1,21-11-50,1 1-1,-1-1 1,0 1 0,0-1 0,0 1-1,1 0 1,-1-1 0,0 1 0,1 0-1,-1 0 1,0-1 0,1 1 0,-1 0-1,1 0 1,-1 0 0,1 0 0,0 0-1,-1-1 1,1 1 0,0 0 0,0 0-1,0 0 1,-1 0 0,1 0 0,0 0 0,0 0-1,0 0 1,1 0 0,-1 0 0,0 0-1,0 0 1,0 0 0,1 0 0,-1 0-1,0 0 1,1 0 0,-1-1 0,1 1-1,-1 0 1,1 0 0,1 1 0,5 4-641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15 19276,'0'-1'64,"0"0"0,0 1 0,0-1 0,0 0 0,0 1 0,-1-1 1,1 0-1,0 1 0,-1-1 0,1 1 0,0-1 0,-1 1 0,1-1 0,-1 1 0,1-1 0,-1 1 0,1-1 0,-1 1 0,1-1 0,-1 1 0,1 0 0,-1-1 0,0 1 0,1 0 1,-1-1-1,0 1 0,1 0 0,-1 0 0,0 0 0,1 0 0,-1 0 0,0 0 0,1 0 0,-1 0 0,0 0 0,1 0 0,-1 0 0,0 0 0,1 0 0,-1 0 0,-1 1 1,-2 0 107,0-1 0,1 1 0,-1 1 0,0-1 0,0 0 0,-5 4 1,2 0-45,1 0 0,0 0 0,0 0 0,1 1 0,0 0 0,0 0 1,0 1-1,1-1 0,-1 1 0,2 0 0,-1 0 0,-2 9 0,0-2-118,1 0 0,1 1-1,1 0 1,0 0-1,-1 22 1,3-32-3,1 0 0,0 1 1,1-1-1,-1 0 1,1 0-1,0 0 1,0 0-1,1 0 0,-1 0 1,5 9-1,-5-12 0,0-1 0,0 1 0,1-1-1,-1 1 1,0-1 0,0 0 0,1 0-1,-1 0 1,1 1 0,-1-1 0,1 0 0,0-1-1,-1 1 1,1 0 0,0 0 0,-1-1-1,1 1 1,0-1 0,0 0 0,0 1 0,0-1-1,-1 0 1,1 0 0,0 0 0,0 0-1,0 0 1,0-1 0,-1 1 0,1-1 0,0 1-1,0-1 1,-1 1 0,1-1 0,2-2-1,8-3 33,0 0 0,0-2 0,-1 1-1,0-1 1,-1-1 0,0 0-1,14-16 1,56-78 158,-52 63-178,-27 45-37,-3 6 15,-11 25-73,-26 87 149,35-108-271,1 0 0,1 1-1,0-1 1,1 0 0,1 1 0,1 18 0,0-32 116,-1 1 0,0-1 0,1 0 0,-1 0 0,1-1 0,0 1 0,0 0 0,-1 0-1,1 0 1,1 0 0,-1-1 0,0 1 0,2 2 0,-2-3 53,0-1 0,0 1 0,0 0 0,0-1 0,0 1 0,0 0-1,0-1 1,1 0 0,-1 1 0,0-1 0,0 0 0,0 1 0,1-1 0,-1 0 0,0 0-1,0 0 1,1 0 0,-1 0 0,0 0 0,0-1 0,1 1 0,-1 0 0,0-1 0,2 0-1,24-13-560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20060,'-11'38'1905,"0"-10"-1313,0 2-272,4-2 936,0-6-368,4-6-928,2-1-408,2-7-552,1-4 648,-4-4-32,-5-8-112,0-4-64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15611,'3'-5'317,"1"1"0,-1-1-1,1 1 1,0 0 0,1 0-1,-1 0 1,1 1 0,0 0-1,0-1 1,0 2 0,0-1 0,0 1-1,1-1 1,-1 1 0,1 1-1,-1-1 1,1 1 0,0 0-1,0 0 1,-1 1 0,1 0-1,7 0 1,-8 0-182,0 0 0,1 0 0,-1 1 0,0 0-1,0 0 1,0 0 0,1 1 0,-1-1 0,-1 1 0,1 1 0,0-1 0,0 1-1,-1-1 1,1 1 0,-1 0 0,0 1 0,0-1 0,0 1 0,0 0 0,-1 0-1,0 0 1,0 0 0,0 1 0,4 6 0,-6-8-109,0 0 1,0-1-1,-1 1 0,1 0 1,-1-1-1,1 1 0,-1 0 0,0 0 1,0-1-1,0 1 0,0 0 1,-1 0-1,1-1 0,-1 1 1,1 0-1,-2 2 0,-1 2 40,-1 0 0,0-1 0,0 1 0,-6 7 0,-11 18 138,21-32-212,0 1-1,-1-1 0,1 0 0,0 1 0,0-1 1,0 1-1,0-1 0,0 0 0,1 1 0,-1-1 0,0 1 1,0-1-1,0 0 0,0 1 0,0-1 0,0 0 1,1 1-1,-1-1 0,0 0 0,0 1 0,0-1 0,1 0 1,-1 1-1,0-1 0,1 0 0,-1 1 0,0-1 1,1 0-1,-1 0 0,0 0 0,1 1 0,-1-1 0,0 0 1,1 0-1,-1 0 0,0 0 0,1 0 0,-1 0 1,1 0-1,-1 0 0,1 0 0,25 5-345,-12-2 142,-12-3 197,-1 1 0,1 0-1,-1-1 1,1 1 0,-1 0-1,1-1 1,-1 1 0,1 0-1,-1 0 1,0 0 0,0 0-1,0 0 1,1 1 0,-1-1-1,0 0 1,0 1 0,0-1-1,-1 0 1,1 1 0,0-1-1,-1 1 1,2 2 0,-2-2 7,0 1 0,0-1 1,0 1-1,0 0 1,0-1-1,-1 1 0,1-1 1,-1 1-1,1-1 1,-1 0-1,0 1 0,0-1 1,-2 3-1,-1 2 47,0 0 1,-1 0-1,0 0 0,0-1 0,-1 1 1,0-1-1,-12 9 0,12-10 44,-1-1 0,1 0 0,-1-1 0,0 0 0,0 0 0,0 0 0,-1-1 0,1 0 0,-1-1 1,-13 2-1,15-3-240,1 0 0,0 0 0,0-1 0,-1 1 0,1-1 0,0-1 0,0 1 0,0-1 0,0 1 0,0-1 0,0-1 0,1 1 0,-1-1 0,1 0 0,-1 0 0,-4-4 0,4 1-366,4 1-185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17716,'9'1'442,"1"0"0,-1-1 0,1 0 0,-1 0 1,1-1-1,-1 0 0,1 0 0,-1-1 0,11-4 0,11-1 603,328-47 3334,-201 42-4148,228 10 0,-338 5-318,48 2-452,102-7 0,-181-1-451,-17 3 950,0 0 0,0 0 0,0 0 0,0 0 0,0 0 0,0-1 0,0 1 0,0 0 0,0 0 0,0 0 0,0 0 0,0 0 0,0 0 1,0 0-1,0 0 0,0 0 0,0-1 0,0 1 0,0 0 0,0 0 0,0 0 0,0 0 0,0 0 0,0 0 0,0 0 0,0 0 0,0 0 0,0-1 0,0 1 0,0 0 0,0 0 0,0 0 0,0 0 0,0 0 0,-1 0 0,1 0 0,0 0 0,0 0 0,0 0 0,0 0 0,0 0 0,0 0 0,0 0 0,0 0 0,0 0 0,-1-1 0,1 1 0,0 0 0,0 0 0,0 0 0,0 0 0,0 0 0,0 0 0,0 0 0,0 0 0,0 1 0,-1-1 1,1 0-1,0 0 0,0 0 0,0 0 0,-30-5-2113,-6 3 1182,-4 1-275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319 311 15771,'2'0'200,"-1"0"0,0 0 0,1-1 0,-1 1 0,0 0 1,1 0-1,-1-1 0,0 1 0,1-1 0,-1 1 0,0-1 0,0 1 0,0-1 0,1 0 0,-1 0 0,0 1 0,0-1 0,0 0 0,1-2 0,-1 2-101,-1 1 0,0-1 1,0 0-1,0 1 0,1-1 1,-1 0-1,0 1 0,0-1 0,0 0 1,0 0-1,0 1 0,0-1 0,0 0 1,-1 1-1,1-1 0,0 0 1,0 1-1,0-1 0,-1 0 0,1 1 1,0-1-1,-1 0 0,1 1 1,0-1-1,-1 1 0,1-1 0,-1 0 1,1 1-1,-1-1 0,1 1 0,-1 0 1,0-1-1,1 1 0,-1-1 1,1 1-1,-1 0 0,0 0 0,-1-1 1,-4-2 100,0 0 1,-1 1 0,1 0 0,-1 0-1,0 1 1,0-1 0,1 1-1,-1 1 1,-13 0 0,3 0-116,1 2 0,0 0 1,-17 4-1,20-2-77,0 0 0,1 0-1,-1 1 1,1 1 0,0 0 0,0 1-1,-14 10 1,22-14-7,-1 1 1,0 0-1,1 0 1,0 0-1,0 1 0,0-1 1,1 1-1,-1 0 0,1 0 1,0 0-1,0 0 1,1 1-1,0-1 0,0 1 1,0-1-1,0 1 0,1 0 1,-1 10-1,2-13 6,0 0-1,0 0 1,0 0-1,0-1 1,1 1-1,-1 0 0,1 0 1,0 0-1,0-1 1,0 1-1,0 0 1,0-1-1,1 1 1,-1-1-1,1 1 1,-1-1-1,1 0 1,0 1-1,3 1 1,-2-1 13,1-1 1,0 0 0,-1 0 0,1 0-1,0 0 1,0-1 0,0 1 0,0-1 0,0 0-1,1 0 1,7 0 0,1 0 56,0-2 0,0 1 0,0-2 0,0 1 0,0-2 0,-1 0 0,21-7 0,-8-1 117,0 0 0,-1-2 0,-1 0 0,0-2 0,26-22 0,-36 26-65,0 0-1,-1-1 1,-1 0-1,0-1 1,-1 0-1,0-1 0,-1 0 1,-1 0-1,12-27 1,-17 35-115,-1 0 0,0 0 1,-1-1-1,1 1 0,-1 0 1,0-1-1,-1 1 1,1 0-1,-1-1 0,0 1 1,-1-1-1,0 1 0,0 0 1,0-1-1,-1 1 0,0 0 1,0 0-1,0 0 1,-1 0-1,0 1 0,0-1 1,-1 1-1,1-1 0,-1 1 1,0 0-1,0 1 1,-1-1-1,0 1 0,0-1 1,0 2-1,0-1 0,0 0 1,-1 1-1,-6-3 0,-3 0-167,1 0-1,-1 2 0,0-1 0,-1 2 0,1 0 0,-1 1 1,1 1-1,-1 0 0,1 1 0,-1 0 0,1 2 0,-1 0 1,1 0-1,-1 1 0,1 1 0,0 1 0,1 0 0,-1 1 1,1 1-1,0 0 0,0 1 0,-18 13 0,28-17-23,0-1-1,0 1 0,0 0 0,1 0 1,-1 0-1,1 0 0,0 0 1,0 1-1,1 0 0,-1-1 0,1 1 1,0 0-1,0 0 0,1 1 1,-1-1-1,1 0 0,0 0 0,1 1 1,-1-1-1,1 0 0,0 1 1,2 9-1,7 14-658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1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397 103 16812,'1'-6'336,"1"0"0,-1 0 0,-1 0 0,1 0 0,-1-1 0,0 1 0,0 0 0,-1 0 0,-1-8 0,1 12-246,0 0 1,1 1-1,-1-1 1,0 0-1,0 0 1,0 1-1,0-1 1,0 0-1,0 1 1,-1-1 0,1 1-1,0-1 1,-1 1-1,1 0 1,-1 0-1,1 0 1,-1 0-1,0 0 1,0 0-1,1 0 1,-1 0-1,0 0 1,0 1 0,0-1-1,0 1 1,0 0-1,0-1 1,0 1-1,0 0 1,0 0-1,-4 1 1,-3 0 48,-1 1 1,0 0 0,0 1-1,1 0 1,-1 0-1,1 1 1,0 1-1,0-1 1,-14 10-1,-4 5 10,-38 35-1,45-35-61,1 0-1,-30 39 0,41-46-39,0-1-1,1 1 1,0 1-1,1-1 1,1 1-1,0 0 1,-4 18-1,8-27-29,0 0-1,0 0 1,1 1-1,-1-1 1,1 0 0,0 0-1,1 0 1,-1 1-1,1-1 1,0 0 0,0 0-1,0 0 1,0 0-1,1 0 1,-1 0 0,1 0-1,0-1 1,0 1-1,1-1 1,-1 1-1,1-1 1,-1 0 0,1 0-1,0 0 1,1 0-1,-1 0 1,0-1 0,1 1-1,-1-1 1,1 0-1,5 2 1,3 1 6,0-1 0,1 0 0,-1-1 0,1-1 0,0 0 0,-1 0 0,1-1 0,0-1-1,15-1 1,-7-1 51,-1-1 0,1 0 0,-1-2 0,0 0 0,19-8 0,-35 11-41,33-15 261,-35 16-262,0 0 0,-1 0-1,1 0 1,0 0 0,-1 0 0,1-1-1,-1 1 1,1 0 0,-1-1 0,0 1-1,1-1 1,-1 0 0,0 0 0,0 1-1,1-5 1,-2 5-13,0 0 0,0 0 0,0 1 1,-1-1-1,1 0 0,0 0 0,-1 0 0,1 0 0,-1 0 0,1 1 0,-1-1 0,1 0 0,-1 1 0,1-1 0,-1 0 1,0 1-1,1-1 0,-1 0 0,0 1 0,0-1 0,1 1 0,-1-1 0,0 1 0,0 0 0,0-1 0,0 1 0,0 0 1,1 0-1,-1 0 0,-2-1 0,-29-6 281,31 7-276,-26-3 30,0 2 0,0 1 0,0 1 0,0 1 0,0 1-1,1 1 1,-42 13 0,115-27-249,14-11 6,-4 2-447,84-19 0,-136 37 549,0 0-1,0 0 1,0 1 0,0 0-1,0 0 1,6 1 0,-10-1 69,0 0 1,0 0-1,0 1 1,0-1-1,0 0 1,0 1-1,0-1 1,0 1-1,0 0 1,0-1-1,0 1 1,0 0-1,-1-1 1,1 1-1,0 0 1,-1 0-1,1 0 0,0-1 1,-1 1-1,1 0 1,-1 0-1,1 0 1,-1 0-1,0 0 1,1 0-1,-1 0 1,0 0-1,0 0 1,0 0-1,0 0 1,0 1-1,0-1 1,0 0-1,0 1 1,-2 17 99,-2 0 1,0 0 0,0 0-1,-14 30 1,1 2 244,-28 136-435,38-150-48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17132,'1'1'157,"-1"1"1,1-1 0,-1 0-1,1 0 1,0 0 0,0 0 0,0 0-1,0 0 1,-1-1 0,1 1-1,0 0 1,0 0 0,1-1-1,-1 1 1,0 0 0,0-1-1,0 1 1,0-1 0,0 0 0,1 1-1,-1-1 1,0 0 0,0 0-1,1 1 1,1-1 0,38 0 1404,-28-1-982,187-10 2469,1-1-5196,-200 13 1946,16-2-803,-17 1 981,0 0 0,1 0 0,-1 0 0,0 0 1,0 0-1,0 0 0,1 0 0,-1-1 0,0 1 0,0 0 0,1 0 0,-1 0 0,0 0 0,0 0 0,0 0 0,1 0 0,-1 0 1,0-1-1,0 1 0,0 0 0,1 0 0,-1 0 0,0 0 0,0-1 0,0 1 0,0 0 0,0 0 0,1 0 0,-1-1 0,0 1 1,0 0-1,0 0 0,0 0 0,0-1 0,0 1 0,0 0 0,0 0 0,0-1 0,0 1 0,0 0 0,0 0 0,0-1 1,0 1-1,0 0 0,0 0 0,0-1 0,0 1 0,0 0 0,0 0 0,0 0 0,-1-1 0,1 1 0,0 0 0,0 0 0,0 0 1,-1-1-1,-8-7-842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17204,'0'16'1904,"13"-10"-960,10-2-352,10-5 881,10-4-145,8-1-408,1-1-160,1 3-624,0 1-440,-9 2-912,-5-2 1056,-13 3-216,-9 0-152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98 15203,'0'-1'124,"-1"0"-1,1 0 1,-1 1-1,1-1 1,-1 0-1,1 0 1,-1 1-1,0-1 0,1 0 1,-1 1-1,0-1 1,1 1-1,-1-1 1,0 1-1,0-1 1,-1 0-1,1 1-72,1 0 1,0 0-1,-1 0 0,1 1 0,0-1 0,-1 0 0,1 0 1,0 0-1,0 0 0,-1 1 0,1-1 0,0 0 1,0 0-1,-1 1 0,1-1 0,0 0 0,0 0 0,-1 1 1,1-1-1,0 0 0,0 1 0,0-1 0,0 0 0,0 1 1,0-1-1,-1 0 0,1 1 0,0 0 0,-2 35 1525,5-7-1356,1 0 1,1 0-1,2-1 1,0 0-1,2 0 1,1-1 0,24 45-1,-31-66-184,0-1 1,1 1-1,0-1 0,0 0 0,0 0 1,1 0-1,8 6 0,-11-9-14,0-1 1,-1 0-1,1 0 1,0 0-1,0 0 0,0 0 1,0-1-1,0 1 0,0-1 1,1 1-1,-1-1 0,0 0 1,0 1-1,0-1 0,0 0 1,1-1-1,-1 1 0,0 0 1,0 0-1,0-1 1,0 0-1,0 1 0,0-1 1,0 0-1,0 0 0,3-2 1,2-2 37,0-1 1,0 0 0,-1 0 0,0 0 0,0-1 0,-1 0 0,0 0 0,0-1 0,0 1 0,-1-1-1,-1 0 1,6-15 0,2-11 234,12-59-1,-15 44-93,3 75-17,-5-8-153,17 42-5,-21-54-23,1 0 0,0-1 1,0 0-1,0 1 0,1-1 0,0-1 1,6 8-1,-9-11 1,0-1-1,-1 1 1,1-1-1,-1 1 1,1-1-1,0 1 1,-1-1-1,1 0 1,0 1 0,0-1-1,-1 0 1,1 0-1,0 1 1,0-1-1,-1 0 1,1 0-1,0 0 1,0 0-1,0 0 1,-1 0 0,1 0-1,0 0 1,0-1-1,-1 1 1,1 0-1,0 0 1,0 0-1,-1-1 1,1 1 0,0-1-1,-1 1 1,1 0-1,0-1 1,-1 1-1,1-1 1,-1 1-1,1-1 1,-1 0 0,1 1-1,-1-1 1,1-1-1,3-2 26,-1-2-1,-1 1 0,1 0 0,2-9 1,-3 10-15,13-41 118,-13 33-111,2 1 0,-1-1 0,1 1 0,1 0 0,0 0 0,1 1 0,11-17 0,-16 26-26,0 0 0,0 0 0,0 0-1,0 0 1,-1 1 0,1-1 0,0 0-1,0 1 1,0-1 0,1 0 0,-1 1-1,0-1 1,0 1 0,0 0 0,0-1-1,0 1 1,1 0 0,-1 0 0,0-1-1,0 1 1,1 0 0,-1 0 0,0 1-1,2-1 1,0 1-6,-1 0 0,0 0 1,0 0-1,0 1 0,0-1 0,0 0 0,0 1 1,0 0-1,0-1 0,0 1 0,2 3 0,4 6-19,-1 0 1,0 1-1,8 18 0,-14-27 34,1 2 5,9 16 113,-6-18 16,0-12 71,2-35 112,-5 27-270,1 1 0,0-1 0,1 1 1,1 0-1,11-25 0,-15 39-58,-1 1-1,1-1 1,0 1 0,0-1-1,0 1 1,1-1 0,-1 1-1,0-1 1,0 1 0,1 0-1,-1 0 1,1 0 0,-1 0-1,1 0 1,-1 0 0,4-1-1,-4 2 0,0-1 0,1 1 0,-1 0 0,0 0 0,0 0 0,1 0 1,-1 1-1,0-1 0,0 0 0,1 1 0,-1-1 0,0 0 0,0 1 0,0-1 0,1 1 0,-1 0 0,0-1 0,1 2 0,5 4-32,-1 1 0,1 0 0,-2-1 0,1 2 0,6 11 0,2 0 21,-13-18 21,-1 0 1,0-1-1,1 1 1,-1-1-1,1 1 0,-1-1 1,1 1-1,-1-1 0,1 1 1,-1-1-1,1 1 0,-1-1 1,1 0-1,0 1 0,-1-1 1,1 0-1,0 0 0,-1 1 1,1-1-1,0 0 0,-1 0 1,1 0-1,0 0 0,0 0 1,-1 0-1,1 0 0,0 0 1,-1 0-1,1 0 1,0 0-1,-1 0 0,1-1 1,0 1-1,-1 0 0,1-1 1,0 1-1,-1 0 0,1-1 1,0 1-1,-1 0 0,1-1 1,-1 1-1,1-1 0,-1 1 1,1-1-1,-1 0 0,0 1 1,1-2-1,3-4 17,0 0 0,-1 0 0,0-1 0,3-7 1,0 0 3,-3 8-53,0 0 1,1 0-1,-1 0 1,1 1-1,1-1 1,-1 1-1,8-6 1,-11 10-14,0 0 0,1 0 0,-1 0 0,1 0 0,0 0 1,-1 0-1,1 1 0,0-1 0,-1 0 0,1 1 0,0-1 0,0 1 1,-1 0-1,1 0 0,0 0 0,0 0 0,0 0 0,-1 0 1,1 0-1,0 0 0,0 1 0,-1-1 0,1 1 0,0-1 1,-1 1-1,1 0 0,0 0 0,-1 0 0,1 0 0,-1 0 1,1 0-1,1 2 0,-1-2-46,0 1 0,0 0 0,0-1 0,0 1 1,-1 0-1,1 0 0,-1 0 0,1 0 0,-1 0 0,0 0 0,0 0 0,0 1 1,0-1-1,0 0 0,0 1 0,-1-1 0,1 0 0,-1 1 0,0-1 1,0 1-1,0 2 0,-3 8-403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15619,'3'0'326,"0"1"-1,0-1 1,1 1-1,-1-1 1,0 1-1,0 0 0,0 0 1,0 0-1,0 1 1,4 2-1,6 2 614,212 62 2805,-93-31-3414,-132-37-331,1 0 1,0 0 0,-1 0-1,1 1 1,0-1-1,-1 0 1,1 0-1,0 0 1,-1 1-1,1-1 1,0 0-1,-1 0 1,1 1 0,-1-1-1,1 1 1,-1-1-1,1 0 1,-1 1-1,1-1 1,-1 1-1,1-1 1,-1 1 0,0 0-1,1-1 1,-1 1-1,0-1 1,1 1-1,-1 0 1,0-1-1,0 1 1,0 0 0,1-1-1,-1 1 1,0 0-1,0-1 1,0 1-1,0 1 1,-2 1-5,1-1 1,-1 1 0,1 0-1,-1 0 1,0-1 0,0 1-1,-3 2 1,2-2 4,-54 61-13,-142 168-42,179-204 31,9-5-39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9 631 13651,'-1'1'105,"0"-1"1,1 1-1,-1-1 0,1 1 0,-1 0 1,1-1-1,-1 1 0,1 0 1,-1-1-1,1 1 0,-1 0 1,1-1-1,0 1 0,0 0 1,-1 0-1,1 0 0,0-1 1,0 1-1,0 0 0,0 0 1,0 0-1,0-1 0,0 1 0,0 1 1,0-1-28,1-1 0,-1 1 0,0-1 0,1 0 0,-1 1 0,0-1 0,1 0 0,-1 1 0,1-1 0,-1 0 0,0 0 0,1 1 0,-1-1 0,1 0 0,-1 0 0,1 0 0,-1 0 0,1 0 0,-1 1 0,1-1 0,-1 0 0,1 0 0,-1 0 0,1 0 0,0 0 0,-1-1 0,1 1 1,-1 0-1,1 0 0,-1 0 0,0 0 0,1-1 0,-1 1 0,1 0 0,-1 0 0,1-1 0,-1 1 0,1 0 0,-1-1 0,1 1 0,12-10 430,0 0 0,-1-1 0,-1 0-1,1-1 1,-2 0 0,16-22 0,-19 24-320,109-153 1269,94-180 0,-211 346-1448,-64 118 23,53-97-44,1 1 0,1 0 1,1 1-1,-5 28 1,13-52 8,1 1 1,-1-1-1,1 1 1,0 0-1,0 0 1,0-1-1,0 1 1,0 0-1,1-1 1,-1 1-1,1 0 1,0-1-1,1 5 1,-1-6 1,0 0 1,0 0-1,-1-1 0,1 1 1,0 0-1,0 0 1,0-1-1,1 1 0,-1 0 1,0-1-1,0 1 1,0-1-1,0 0 0,0 1 1,1-1-1,-1 0 1,0 0-1,0 0 0,1 1 1,-1-1-1,0-1 0,0 1 1,1 0-1,-1 0 1,0 0-1,0-1 0,0 1 1,1 0-1,0-1 1,11-4 0,-1 0 1,1 0 0,-1-1 0,0-1-1,-1 0 1,15-11 0,64-58 65,-76 63-47,48-46 225,80-100 0,-138 156-187,-3 5-14,-4 10 7,-15 35-47,5-12-30,9-24-22,-3 12-123,-9 36-1,15-54 41,0 1-1,1 0 1,-1 0-1,1 0 0,0 0 1,0-1-1,1 1 0,0 0 1,0 0-1,0 0 0,1-1 1,2 6-1,-3-9 43,0 0 0,0 0 1,0 0-1,1 0 0,-1 0 1,1 0-1,0-1 0,0 1 0,-1 0 1,1-1-1,0 0 0,0 1 0,0-1 1,0 0-1,0 0 0,1 0 1,-1 0-1,0-1 0,0 1 0,1-1 1,-1 1-1,0-1 0,1 0 1,4 0-1,14-2-606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17964,'-19'3'2032,"9"2"-1168,3 2-367,7-4 1439,7 2-736,9-5-440,5 1-135,12-1-289,6-3-112,5 0-104,5 0-72,-3 1-264,0-1-192,-13 1-625,-3 2-343,-17 2 1032,-10 1-248,-18 1-200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16620,'10'10'2240,"11"-2"-1328,8-8-352,5 0 1025,7-1-497,2-4-80,-3 1-776,-2 0-920,-15-2 648,-6-2-168,-12 0-144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7 573 11370,'-7'8'4721,"25"-11"-1820,4-8-2026,1-1-1,-2-1 1,0-1 0,20-17-1,70-72 402,-56 44-1123,-3-3 0,-3-1 0,-2-3 0,40-77-1,-112 217-145,0-9-19,3 1 1,2 1-1,-13 86 0,33-118-363,0-29 252,0 0 0,0-1 0,0 1 0,-3 11 0,1-11-55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14691,'-1'1'128,"0"0"0,1 1 0,-1-1 1,1 1-1,0-1 0,-1 1 0,1-1 0,0 1 0,0-1 0,0 1 0,0-1 0,0 1 0,0-1 1,0 1-1,0-1 0,1 0 0,-1 1 0,1-1 0,-1 1 0,1-1 0,-1 1 0,1-1 0,0 0 0,0 0 1,-1 1-1,1-1 0,0 0 0,0 0 0,0 0 0,1 0 0,-1 0 0,0 0 0,0 0 0,0 0 1,1-1-1,-1 1 0,0 0 0,1-1 0,1 1 0,7 3 320,1-1 0,-1 0-1,1-1 1,15 2 0,-19-4-300,50 6 1159,109-4-1,61-20-360,-168 13-800,503-75 229,-188 23-343,-356 54-40,21-2-61,72-2 0,-110 7 44,1 0-1,0 1 1,-1-1-1,1 0 1,-1 1-1,1-1 1,-1 1-1,1 0 1,-1-1-1,1 1 1,-1 0 0,0 0-1,2 1 1,-2-2 6,-1 0 1,0 1-1,0-1 1,0 0-1,0 0 1,1 0 0,-1 1-1,0-1 1,0 0-1,0 0 1,0 0-1,0 1 1,0-1 0,0 0-1,1 0 1,-1 1-1,0-1 1,0 0 0,0 0-1,0 1 1,0-1-1,0 0 1,0 0-1,0 1 1,0-1 0,-1 0-1,1 0 1,0 0-1,0 1 1,0-1-1,-12 6-878,10-6 847,0 1 1,-1-1 0,1 0 0,0-1-1,0 1 1,0 0 0,0 0 0,0-1-1,0 1 1,0-1 0,0 0 0,-3-1-1,-21-12-319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247 291 14699,'6'-7'558,"-1"0"1,0-1-1,-1 0 0,0 0 0,0 0 0,4-14 1,-8 21-459,1-1 0,-1 1 0,1-1 0,-1 1 0,0-1 0,1 1 0,-1-1 0,0 1 0,0-1 0,0 1 1,0-1-1,-1 1 0,1-1 0,0 1 0,-1-1 0,1 1 0,0-1 0,-1 1 0,0-1 0,1 1 0,-1 0 0,0-1 0,0 1 1,0 0-1,0 0 0,0 0 0,0 0 0,0-1 0,0 1 0,0 1 0,-1-1 0,1 0 0,0 0 0,-1 0 0,1 1 0,0-1 1,-1 0-1,1 1 0,-1 0 0,1-1 0,-1 1 0,1 0 0,-1 0 0,1 0 0,-1-1 0,-2 2 0,-3-1-14,0 1-1,0 0 1,0 0-1,0 0 0,0 1 1,0 0-1,0 1 1,1-1-1,-1 1 0,1 1 1,0-1-1,0 1 1,0 0-1,0 0 1,-7 8-1,-2 2-63,1 0 0,1 0 0,1 1 0,-16 25 0,19-26-17,1 1 1,1-1 0,-9 28-1,13-34-2,1-1-1,0 1 1,1-1-1,-1 1 1,2 0 0,-1 0-1,1-1 1,0 1-1,2 14 1,-1-20 2,-1 0 0,1 0 0,-1 0 1,1 0-1,0 0 0,0 0 1,0 0-1,0 0 0,0 0 0,0 0 1,0-1-1,1 1 0,-1 0 0,1-1 1,-1 1-1,1-1 0,-1 1 1,1-1-1,0 0 0,0 0 0,3 2 1,-2-2 7,1-1 1,-1 1 0,1 0 0,-1-1-1,1 0 1,-1 0 0,1 0 0,0 0-1,-1-1 1,1 1 0,6-3 0,3-1 48,0-1 1,0-1-1,0 0 1,-1-1-1,16-11 1,-5 2 100,-1-2 0,-1-1 0,0 0 0,-2-2 0,22-28-1,-31 36-37,-1-1 0,0-1-1,0 0 1,-2 0-1,0 0 1,0-1-1,-2 0 1,0-1-1,5-32 1,-9 42-76,0 0 0,-1 0 0,0 0 0,-1 0 0,1 0 0,-1 0 1,-1 0-1,1 1 0,-1-1 0,0 0 0,-1 1 0,-3-9 0,3 11-33,0 0 1,0 0-1,0 0 0,0 0 0,-1 0 1,0 1-1,1-1 0,-1 1 0,-1 0 1,1 0-1,0 1 0,-1-1 0,1 1 1,-1 0-1,0 0 0,1 0 1,-9-1-1,3 1-129,-1 0-1,1 1 1,-1 0 0,1 1 0,-1 0-1,1 1 1,-1 0 0,1 1 0,0 0 0,-1 0-1,1 1 1,0 0 0,1 1 0,-1 0 0,1 1-1,-1 0 1,1 0 0,-14 12 0,21-16-24,0 1 1,0 0 0,1 0 0,-1 0-1,0 0 1,1 0 0,0 0-1,-1 0 1,1 0 0,0 1 0,0-1-1,0 0 1,0 1 0,1-1-1,-1 1 1,1-1 0,-1 1 0,1-1-1,0 1 1,0-1 0,0 1-1,0-1 1,1 1 0,-1-1-1,1 1 1,-1-1 0,1 1 0,0-1-1,0 1 1,1 1 0,12 11-728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14099,'1'-4'443,"0"0"0,-1 1 0,0-1 0,1 0 0,-2 0 0,1 0 0,-1-5 0,1 9-348,0-1-1,0 1 1,0-1 0,-1 1 0,1-1 0,0 1 0,0 0 0,0-1-1,-1 1 1,1-1 0,0 1 0,-1 0 0,1-1 0,0 1 0,-1-1 0,1 1-1,0 0 1,-1 0 0,1-1 0,-1 1 0,1 0 0,0 0 0,-1-1-1,0 1 1,0 0-6,0 0 1,0 0-1,0 0 0,0 1 0,0-1 0,0 0 0,0 1 0,0-1 0,0 0 0,0 1 0,0-1 0,0 1 1,0 0-1,1-1 0,-1 1 0,0 0 0,0 0 0,-9 8 146,2 1 0,-1 0 0,1 0 0,1 1 0,0 0 0,0 0 0,-8 21-1,6-10-81,1 1 0,1 0 0,-6 29 0,13-50-145,-2 9 60,0 1 1,1 0-1,0 16 0,1-26-48,0 1 0,1 0 0,-1 0 0,1 0 0,0-1 0,0 1 0,0 0 0,2 4 0,-2-6-9,-1 0 1,1 0-1,0 0 1,0 0-1,0 0 1,0 0-1,0 0 1,0-1 0,0 1-1,0 0 1,0-1-1,0 1 1,0 0-1,0-1 1,0 1-1,1-1 1,-1 0-1,0 1 1,0-1-1,2 0 1,2 0 12,-1 0-1,1-1 1,-1 1 0,1-1-1,-1 0 1,0 0 0,1-1-1,-1 1 1,0-1-1,0 0 1,5-3 0,43-31 181,-46 31-178,66-57 536,107-117 0,-163 163-462,-16 16-100,0 0 0,0 0 0,0 0 0,0 0 1,0 0-1,0 0 0,0 0 0,0-1 0,0 1 0,0 0 0,0 0 0,0 0 0,0 0 1,0 0-1,0 0 0,1 0 0,-1 0 0,0 0 0,0 0 0,0 0 0,0 0 1,0 0-1,0 0 0,0 0 0,0 0 0,0 0 0,0 0 0,0-1 0,1 1 0,-1 0 1,0 0-1,0 0 0,0 0 0,0 0 0,0 0 0,0 0 0,0 0 0,0 1 0,0-1 1,0 0-1,1 0 0,-1 0 0,0 0 0,0 0 0,0 0 0,0 0 0,0 0 0,0 0 1,0 0-1,0 0 0,0 0 0,0 0 0,0 0 0,0 0 0,0 0 0,0 0 0,1 0 1,-1 1-1,0-1 0,0 0 0,0 0 0,0 0 0,0 0 0,0 0 0,0 0 0,0 0 1,-2 10 16,-6 11-23,-5 7-46,-4 7-272,2 1 1,1 1-1,-13 58 0,27-95 293,-2 23-925,7-17 484,7-11 63,10-14-200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65 28182,'-7'-4'24,"-2"-4"-160,-1-2-432,6 3-200,0-1 1200,1-1-408,2-1-176,1 1-96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15923,'8'-11'2098,"-2"1"-415,-8 17 2507,-39 105-1094,32-82-3394,1 2-1,2-1 1,-5 53-1,11-71-1276,0-18-88,0-6 934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16 567 15811,'4'0'218,"0"0"-1,0 0 1,0-1-1,0 1 1,0-1-1,0 0 1,0 0-1,-1 0 0,1-1 1,0 1-1,-1-1 1,1 0-1,-1 0 1,0 0-1,1-1 1,-1 1-1,0-1 1,-1 0-1,1 0 0,0 0 1,-1 0-1,1 0 1,-1 0-1,0-1 1,2-5-1,-1 4-35,-1 0-1,1 0 0,-1 0 1,0-1-1,-1 1 1,0-1-1,0 1 0,0-1 1,0 1-1,-1-1 1,0 0-1,0 1 1,0-1-1,-1 0 0,0 1 1,0-1-1,-3-7 1,4 12-157,0-1 1,-1 1-1,1 0 1,-1-1-1,1 1 1,-1 0-1,0-1 1,1 1-1,-1 0 1,0 0-1,0 0 1,0 0 0,0 0-1,0 0 1,0 0-1,0 0 1,0 0-1,-1 0 1,1 0-1,0 1 1,-1-1-1,1 0 1,0 1-1,-1 0 1,1-1 0,0 1-1,-1 0 1,1-1-1,-1 1 1,1 0-1,-1 0 1,1 0-1,0 0 1,-1 0-1,1 1 1,-1-1-1,1 0 1,-1 1-1,1-1 1,0 1 0,-1-1-1,1 1 1,0 0-1,0-1 1,-1 1-1,-1 2 1,-1 0-24,0 0 1,0 1-1,0 0 1,1 0-1,-1 0 0,1 0 1,0 1-1,0-1 1,0 1-1,1 0 1,-4 7-1,3 2-49,-1 0 0,1 0-1,1 0 1,1 0 0,0 17 0,1-22 15,0 0-1,1 0 1,0 0 0,1 0 0,0 0 0,0 0-1,1-1 1,0 1 0,5 8 0,-7-15 25,0 0 0,0 0 0,0-1 1,0 1-1,0-1 0,0 1 0,0-1 0,1 1 0,-1-1 1,0 0-1,1 1 0,-1-1 0,1 0 0,0 0 1,-1 0-1,1 0 0,0-1 0,0 1 0,3 1 1,-4-2 1,1 0 0,0-1 0,0 1 0,-1 0 0,1 0 0,0-1 1,0 1-1,-1-1 0,1 0 0,0 1 0,-1-1 0,1 0 0,-1 0 1,1 0-1,-1 0 0,0 0 0,2-2 0,4-4-8,0-1 1,-1 0-1,1 0 0,-2 0 0,9-16 1,31-75-35,-13 25-12,-30 70 50,-1 1 1,1-1-1,0 1 0,0 0 0,0 0 0,1 0 0,-1 0 0,1 0 1,3-2-1,-6 4 5,1 1 0,0-1 0,0 1 0,0 0 0,0-1 0,0 1 0,0 0 0,0 0-1,0-1 1,0 1 0,0 0 0,0 0 0,0 0 0,0 0 0,0 0 0,0 1 0,0-1 0,-1 0 0,1 0 0,0 1 0,0-1 0,0 0 0,0 1 0,0-1 0,0 1 0,0-1 0,-1 1 0,1-1 0,0 1 0,0 0 0,-1 0 0,1-1 0,0 1 0,-1 0 0,1 0 0,-1-1 0,1 1 0,0 2 0,30 51-127,-25-42 121,0-1 0,0 0-1,1 0 1,12 14-1,-18-24 14,0 0-1,-1-1 0,1 1 1,0 0-1,-1-1 0,1 1 1,0 0-1,0-1 1,-1 1-1,1-1 0,0 1 1,0-1-1,0 0 0,0 1 1,0-1-1,0 0 1,0 0-1,0 1 0,0-1 1,0 0-1,0 0 0,0 0 1,0 0-1,1-1 1,-1 1-1,0-1 1,1 1 0,-1-1 0,0 0 0,0 0 0,0 0 0,0 0 0,0 0-1,0 0 1,0 0 0,0 0 0,0 0 0,0 0 0,1-3 0,2-5 3,0-1 1,-1 1 0,5-19 0,-6 21-13,14-55-550,11-92 0,-23 121-41,-2-1 1,-2 1-1,0-1 0,-9-52 1,5 71 354,4 15 242,0 0 0,0 0 0,0 0 0,0 0-1,0 0 1,-1 0 0,1 0 0,0 0 0,0 0-1,0 0 1,0 0 0,0 0 0,0-1 0,0 1-1,0 0 1,0 0 0,0 0 0,0 0 0,0 0-1,0 0 1,0 0 0,0 0 0,-1 0 0,1 0-1,0 0 1,0 0 0,0 0 0,0 0 0,0 0-1,0 0 1,0 0 0,0 0 0,0 0 0,0 0-1,0 0 1,-1 0 0,1 0 0,0 0 0,0 0-1,0 0 1,0 0 0,0 0 0,0 0 0,0 0-1,0 1 1,0-1 0,0 0 0,0 0 0,0 0-1,0 0 1,0 0 0,0 0 0,0 0 0,-1 0-1,1 0 1,0 0 0,0 0 0,0 0 0,0 0-1,0 0 1,0 1 0,0-1 0,0 0-1,0 0 1,0 0 0,0 0 0,0 0 0,0 0-1,0 4 53,-1-1-1,1 0 1,0 1 0,0-1-1,0 0 1,1 7-1,5 23 270,1 1 1,2-1-1,1 0 0,2-1 0,1 0 1,1-1-1,2-1 0,1 0 0,34 45 1,-48-72-305,0 1 0,0-1 1,1 0-1,-1 1 0,1-2 1,0 1-1,6 4 0,-10-7-15,0 0-1,1 0 0,-1 0 1,0 0-1,1 1 0,-1-1 0,0 0 1,1 0-1,-1 0 0,0 0 1,0 0-1,1 0 0,-1 0 0,0 0 1,1 0-1,-1 0 0,0 0 1,1 0-1,-1 0 0,0 0 0,1 0 1,-1 0-1,0-1 0,1 1 1,-1 0-1,0 0 0,0 0 0,1 0 1,-1-1-1,0 1 0,0 0 1,1 0-1,-1 0 0,0-1 0,0 1 1,1 0-1,-1-1 0,0-1 2,1 0-1,-1 0 1,0 0-1,0 0 1,0 0-1,0 0 1,0 0-1,-1 1 1,1-1-1,-1 0 1,0-3-1,-9-23 16,0 0 0,-2 1-1,-1 0 1,-2 1 0,-34-47 0,30 52-59,16 20 5,9 13 6,-1-7 21,-1 1 0,1-1 1,-1 1-1,2-1 0,-1-1 0,0 1 0,1-1 0,0 0 0,0 0 1,0-1-1,1 0 0,-1 0 0,1 0 0,-1-1 0,1 0 0,13 2 0,-14-3 9,-1-1 0,1 0 0,0 0 0,-1 0 0,1-1 0,-1 0 0,0 0 0,1 0 0,-1-1 0,0 0 0,1 0 0,-1 0 0,0-1 0,-1 0 0,1 1 0,0-2-1,-1 1 1,0 0 0,0-1 0,0 0 0,0 0 0,4-6 0,-2 3 12,-2-1-1,1 1 1,-1-1-1,0 0 1,3-9-1,-5 12 8,-1 1 0,1-1-1,-1 1 1,-1-1 0,1 1-1,0-1 1,-1 0 0,0 0-1,0 1 1,-2-10 0,-1 11 39,0 9-31,-2 8-1,3 3 1,0 1 0,1-1 1,1 22-1,0-29 5,1-1 0,1 0 0,-1 1-1,2-1 1,-1 0 0,1 0 0,6 13 0,-9-21-24,1 0 0,-1 0 1,0 0-1,1 0 1,-1-1-1,1 1 1,-1 0-1,1 0 0,-1-1 1,1 1-1,0 0 1,-1-1-1,1 1 1,0 0-1,-1-1 0,1 1 1,0-1-1,0 0 1,-1 1-1,1-1 1,0 1-1,0-1 0,0 0 1,0 0-1,0 0 1,0 1-1,-1-1 1,1 0-1,0 0 0,0 0 1,0 0-1,0 0 1,0-1-1,0 1 1,0 0-1,0 0 0,-1 0 1,1-1-1,0 1 1,0-1-1,0 1 1,-1 0-1,1-1 0,0 0 1,0 1-1,-1-1 1,1 1-1,0-1 1,0-1-1,5-4 38,-1 0 0,0-1-1,0 0 1,5-9 0,-7 11-32,23-42 59,-19 32-111,1 0-1,0 1 1,1 0-1,1 0 1,19-21-1,-28 34 26,1 0-1,-1-1 0,1 1 1,-1 0-1,1 0 0,0 0 0,0 0 1,0 0-1,-1 0 0,1 0 1,0 1-1,0-1 0,0 1 0,0-1 1,0 1-1,0 0 0,0 0 1,0-1-1,3 2 0,-2-1 2,0 1 0,-1 0 0,1 0 0,0 0 0,0 1 0,-1-1 0,1 0 0,-1 1 0,0 0 0,1-1 0,-1 1 0,3 3 0,5 7 39,-1 0 0,1 0 0,-2 1 0,9 18 0,-6-12 147,-10-17-146,0 0 0,1 0 0,-1 0 0,1 0-1,-1 0 1,1 0 0,0-1 0,-1 1 0,1-1 0,0 1 0,0-1-1,4 3 1,-5-4-27,0 0 0,0 0-1,0 0 1,0 0-1,0 0 1,0 0 0,0 0-1,0 0 1,0 0 0,0-1-1,0 1 1,0 0-1,0-1 1,0 1 0,-1-1-1,1 1 1,0-1-1,0 1 1,0-1 0,0 1-1,-1-1 1,1 0 0,0 1-1,-1-1 1,1 0-1,0 0 1,-1 0 0,1 1-1,-1-1 1,1 0 0,-1 0-1,1-2 1,12-20-1125,14-24-233,-14 31 824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15715,'4'-4'294,"-1"1"0,1-1-1,0 0 1,0 1-1,0 0 1,0 0 0,1 0-1,-1 0 1,1 1-1,-1-1 1,1 1 0,0 1-1,0-1 1,0 1-1,0 0 1,1 0 0,7-1-1,10 0 596,1 2-1,35 2 0,-52-1-793,4-1 51,0 2 1,0-1 0,-1 2 0,1-1-1,0 2 1,15 6 0,-23-9-128,-1 0 0,0 1 0,1-1 1,-1 1-1,0-1 0,0 1 0,0 0 0,0 0 0,0 0 1,0 0-1,-1 0 0,1 0 0,2 5 0,-4-5-13,1 0-1,-1 0 1,1 0-1,-1 0 0,0 0 1,0 1-1,1-1 1,-2 0-1,1 0 1,0 0-1,0 0 0,-1 0 1,1 0-1,-1 1 1,0-1-1,1 0 1,-1 0-1,0-1 1,0 1-1,-2 2 0,-3 5 11,0 0 0,-1-1-1,-1 0 1,1 0-1,-1-1 1,-15 11 0,-57 34 112,27-25-58,107-19-222,-44-6 125,0 1-1,-1 0 0,1 0 1,-1 1-1,0 0 1,0 1-1,0 0 0,-1 0 1,13 11-1,-19-15 27,0 1 0,0 0 1,0 0-1,0-1 0,-1 1 0,1 1 0,-1-1 1,1 0-1,-1 0 0,0 0 0,0 1 1,1-1-1,-2 1 0,1-1 0,0 1 0,-1-1 1,1 1-1,-1 0 0,1-1 0,-1 1 0,0-1 1,0 1-1,-1 0 0,1-1 0,0 1 1,-1-1-1,0 1 0,1-1 0,-1 1 0,0-1 1,0 1-1,-1-1 0,1 0 0,0 1 1,-1-1-1,1 0 0,-1 0 0,0 0 0,0 0 1,0-1-1,-2 3 0,-7 5 111,0 1 1,-1-2-1,0 0 0,-1 0 1,1-1-1,-1 0 0,-1-1 1,-26 7-1,11-5 150,-1-1-1,0-1 1,-38 1-1,55-5-291,8-1-131,0-1 0,0 1 0,0-1 0,0 0 0,0 0 0,0 0 0,0-1 0,0 0 0,0 0 0,0 0 0,-8-3 0,12 4 149,1 0 0,0 0-1,0 0 1,0 0 0,-1 0 0,1-1 0,0 1 0,0 0 0,0 0 0,-1 0 0,1 0 0,0 0 0,0 0 0,0-1 0,0 1 0,-1 0 0,1 0 0,0 0-1,0 0 1,0-1 0,0 1 0,0 0 0,0 0 0,0 0 0,-1-1 0,1 1 0,0 0 0,0 0 0,0 0 0,0-1 0,0 1 0,0 0 0,0 0 0,0-1-1,0 1 1,0 0 0,0 0 0,0 0 0,0-1 0,1 1 0,-1 0 0,0 0 0,0 0 0,0-1 0,0 1 0,0 0 0,0 0 0,0 0 0,1-1-1,-1 1 1,0 0 0,0 0 0,0 0 0,0 0 0,1 0 0,-1 0 0,0-1 0,0 1 0,0 0 0,1 0 0,-1 0 0,0 0 0,0 0 0,0 0 0,1 0-1,9-5-582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14027,'0'1'75,"0"-1"0,0 0 0,0 1 0,0-1 0,0 0 0,0 1 0,0-1 0,0 0 1,0 1-1,0-1 0,0 0 0,0 1 0,0-1 0,1 0 0,-1 1 0,0-1 0,0 0 0,0 1 0,0-1 0,1 0 0,-1 0 0,0 1 0,0-1 0,0 0 0,1 0 1,-1 1-1,0-1 0,0 0 0,1 0 0,-1 0 0,0 0 0,1 1 0,-1-1 0,0 0 0,1 0 0,-1 0 0,0 0 0,1 0 0,-1 0 0,1 0 0,19 3 750,-13-3-117,346 19 5215,-210-15-5151,399 1-72,-417-11-887,-1-6 0,162-36 0,-256 38-407,-22 4-160,-8 6 712,0-1 1,0 1-1,0 0 1,0 0-1,-1-1 1,1 1-1,0 0 1,0 0-1,0-1 1,-1 1-1,1 0 0,0 0 1,0 0-1,-1-1 1,1 1-1,0 0 1,-1 0-1,1 0 1,0 0-1,0 0 1,-1 0-1,1 0 1,0-1-1,-1 1 1,1 0-1,0 0 1,-1 0-1,1 0 1,0 0-1,-1 0 1,1 1-1,-16-3-332,1 1 0,-22 1-1,-9 4-348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338 277 13859,'2'-2'260,"0"0"0,0 1 0,0-1 0,-1 0 0,1 0 0,-1 0 0,1-1 0,-1 1 0,0 0 0,0 0 1,0-1-1,0 1 0,0-1 0,-1 1 0,1-1 0,-1 1 0,0-1 0,1 1 0,-1-1 0,0 1 0,-1-4 0,1 4-135,0 1-1,0-1 0,0 0 1,0 1-1,-1-1 1,1 1-1,0-1 1,-1 0-1,1 1 1,-1-1-1,0 1 1,0-1-1,1 1 1,-1-1-1,0 1 0,0 0 1,0 0-1,-1-1 1,1 1-1,0 0 1,0 0-1,-1 0 1,1 0-1,0 0 1,-1 0-1,1 1 1,-1-1-1,1 0 0,-1 1 1,0-1-1,1 1 1,-1-1-1,-2 1 1,-4 0-28,0 1-1,0 0 1,-1 1 0,1-1 0,0 2 0,0-1 0,0 1 0,1 0 0,-1 1-1,-9 5 1,-11 9-67,-31 24-1,54-38-9,-16 12-10,1 0 1,-27 30-1,42-41-9,1 0-1,-1 0 1,1 1-1,0-1 1,1 1-1,0 0 0,0 0 1,0 0-1,0 1 1,1-1-1,0 1 1,0-1-1,1 1 1,0 0-1,0 6 1,1-11-2,0 1 1,0-1-1,1 0 1,-1 0-1,1 1 1,0-1-1,0 0 1,0 0-1,0 0 1,0 0-1,0 0 1,0 0 0,1 0-1,-1 0 1,1-1-1,-1 1 1,1-1-1,0 1 1,-1-1-1,1 1 1,0-1-1,0 0 1,0 0-1,0 0 1,0 0-1,0 0 1,0 0-1,1-1 1,-1 1-1,0-1 1,0 1-1,1-1 1,2 0 0,5 1 28,0-1 0,0 0 0,0 0 0,0-1 1,0-1-1,15-3 0,-7-1 81,0 0 1,0-1-1,-1-1 0,0-1 1,-1 0-1,1-2 0,-2 1 1,0-2-1,0 0 0,25-27 1,-29 27-1,-1-1 0,-1 1 0,0-1 0,0-1 0,-1 0 0,-1 0 0,0-1 0,-1 0 1,-1 0-1,0 0 0,-1 0 0,-1-1 0,2-22 0,-4 31-90,-1 0 0,0 0-1,-1 0 1,0 1 0,0-1 0,0 0-1,-1 1 1,0-1 0,0 1 0,0-1 0,-1 1-1,0 0 1,-1 0 0,1 0 0,-9-9-1,9 11-71,0 1 0,-1 0-1,0 0 1,1 0 0,-1 0-1,-1 0 1,1 1 0,0 0-1,0 0 1,-1 0-1,1 0 1,-1 1 0,0 0-1,1 0 1,-1 0 0,0 0-1,0 1 1,0 0 0,1 0-1,-1 0 1,0 1-1,-9 1 1,8 0-191,-1 0-1,1 0 1,-1 0-1,1 1 1,0 0-1,0 1 1,0-1-1,0 1 1,-7 7-1,-2 3-777,-25 29 0,27-25 401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 16155,'8'-11'4931,"-179"172"-1312,94-85-3407,40-39-117,-37 33-632,73-69 437,0 0 1,-1 1 0,1-1 0,-1 0 0,0 0 0,1 0 0,-1-1 0,0 1 0,0 0-1,0-1 1,-2 2 0,3-2 60,0 0 0,1 0 0,-1 0 0,0 0 0,1-1 0,-1 1 0,0 0 0,1 0 0,-1 0-1,1-1 1,-1 1 0,0 0 0,1 0 0,-1-1 0,1 1 0,-1-1 0,1 1 0,-1 0 0,1-1 0,-1 1 0,1-1 0,-1 0 0,-1-3-181,0 0 1,0-1-1,0 1 1,1 0-1,0-1 1,0 1-1,-1-8 1,-1-7-1836,1-1 0,0-40 0,2 50 2431,1 1 0,1-1 0,0 1 0,5-17 0,-7 25-214,0 0 1,1 0-1,-1 0 0,1 0 0,0 0 0,-1 0 0,1 0 1,0 0-1,0 0 0,-1 0 0,1 0 0,0 1 1,0-1-1,0 0 0,0 0 0,0 1 0,0-1 0,0 1 1,0-1-1,0 1 0,1 0 0,-1-1 0,0 1 1,0 0-1,0 0 0,0-1 0,1 1 0,-1 0 0,0 0 1,0 1-1,0-1 0,1 0 0,0 1 0,6 0 223,-1 2 0,0-1 1,-1 1-1,10 4 0,-6-2-193,92 46 693,-63-30-1473,1-1 1,1-2-1,54 15 1,-87-31 380,0 0 1,0-1-1,0 0 1,0-1-1,0 1 1,1-2-1,8 0 0,2-3-561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15091,'9'4'1641,"-4"5"-833,-2 5-272,-1 6 872,-2 2-272,0 5-351,-2 3-153,-1-4-248,-1 1-168,-2-7-624,2-2-368,0-10 648,-2-2-128,3-3-89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80 115 12099,'-21'-2'2773,"20"2"-2620,1 0-1,-1 0 0,1 0 0,0-1 0,-1 1 0,1 0 1,-1 0-1,1-1 0,0 1 0,0 0 0,-1-1 0,1 1 1,0 0-1,-1-1 0,1 1 0,0 0 0,0-1 0,0 1 1,-1-1-1,1 1 0,0 0 0,0-1 0,0 1 0,0-1 1,0 0-1,0-2 355,1 0 1,-1 0-1,1 0 0,0-1 1,1 1-1,-1 0 0,0 1 1,1-1-1,2-4 0,-2 4-293,1-1-1,0 1 1,0 0-1,0-1 0,1 2 1,-1-1-1,1 0 1,-1 1-1,1-1 0,0 1 1,0 0-1,0 0 0,0 1 1,0-1-1,6 0 1,9-3 27,1 1 1,20-1-1,-32 4-172,177-12 219,-183 13-287,-1 0 0,1 0 0,-1 0 0,1 0 0,-1 0 0,1 0 0,-1 1 0,1-1 0,-1 0-1,0 1 1,1-1 0,-1 1 0,1 0 0,-1-1 0,0 1 0,0 0 0,1 0 0,-1 0 0,0 0 0,0 0 0,0 0 0,0 0 0,2 2 0,-3-1 0,0-1 0,1 1 1,-1-1-1,0 1 0,0 0 1,0-1-1,0 1 0,0 0 1,0-1-1,0 1 0,-1 0 1,1-1-1,-1 1 0,1-1 1,-1 1-1,1-1 0,-1 1 1,0-1-1,0 1 0,0-1 1,0 0-1,-1 2 0,-17 21 26,-39 39 0,2-3-17,57-57-71,6-2 37,9-3 4,-9 1 4,22-5-143,1 2 0,-1 1 0,60 2 0,-88 1 151,-1 0-1,1-1 1,-1 1 0,1 0 0,-1 1-1,1-1 1,-1 0 0,1 0-1,-1 0 1,1 0 0,-1 0 0,1 0-1,-1 1 1,1-1 0,-1 0-1,1 0 1,-1 1 0,1-1 0,-1 0-1,0 1 1,1-1 0,-1 0 0,0 1-1,1-1 1,-1 1 0,0-1-1,1 0 1,-1 2 0,0-2 2,0 1 1,0 0 0,0 0-1,-1-1 1,1 1-1,0 0 1,-1 0 0,1-1-1,-1 1 1,1 0-1,-1-1 1,1 1 0,-1-1-1,1 1 1,-1 0 0,0 0-1,-32 22-8,31-22 9,-43 24 120,-70 30 0,89-44-8,-2-1 0,0-2-1,0-1 1,-34 5 0,45-10-18,1-1 0,-21-2 0,32 1-97,0 0 0,0-1 1,0 0-1,1 0 1,-1 0-1,0-1 0,0 1 1,1-1-1,-1 0 0,1 0 1,-8-6-1,11 8-37,1 0 0,0-1 0,0 1 0,0 0 0,-1 0 0,1 0 0,0 0 0,0 0 0,0-1 0,0 1 0,-1 0-1,1 0 1,0 0 0,0-1 0,0 1 0,0 0 0,0 0 0,0-1 0,-1 1 0,1 0 0,0 0 0,0-1 0,0 1 0,0 0 0,0 0 0,0-1 0,0 1 0,0 0 0,0 0 0,0-1 0,0 1-1,0 0 1,1 0 0,-1 0 0,0-1 0,0 1 0,0 0 0,0-1 0,12-5-1059,22 0 70,-28 5 838,18-4-550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17396,'0'-1'66,"-1"0"0,0 1 1,0-1-1,0 0 0,0 1 1,0-1-1,0 0 0,0 1 1,0-1-1,0 1 0,0 0 1,0-1-1,0 1 0,0 0 1,0 0-1,0 0 0,0-1 1,0 1-1,-1 0 0,1 1 1,0-1-1,0 0 0,0 0 1,0 0-1,0 1 1,-2 0-1,1 0 13,1 0 1,-1 1-1,0-1 1,1 1-1,0-1 0,-1 1 1,1 0-1,0-1 1,0 1-1,0 0 1,0 0-1,0 0 1,0 3-1,-3 5 117,2 1 0,-1 0 0,2 0 0,-2 17 0,3-25-162,0-1 0,0 1 1,0-1-1,0 0 0,0 1 0,1-1 0,-1 1 0,1-1 0,-1 0 0,1 1 0,0-1 1,0 0-1,0 0 0,0 1 0,1-1 0,-1 0 0,0 0 0,1 0 0,-1-1 0,3 3 1,-2-3 14,0 0 0,0 0 0,0 0 0,0-1 0,0 1 0,0-1 0,0 1 1,0-1-1,0 0 0,0 0 0,0 0 0,0 0 0,0 0 0,0 0 0,0-1 1,0 1-1,0-1 0,0 1 0,0-1 0,0 0 0,0 1 0,-1-1 0,1 0 0,3-3 1,-1 1 54,0 0 1,-1 0-1,1 0 1,-1-1-1,0 1 1,0-1-1,0 0 1,0 0-1,-1 0 1,1-1-1,-1 1 1,0 0-1,0-1 1,1-5-1,-2 7-68,0 1 0,-1 0 0,1-1-1,-1 1 1,1-1 0,-1 1 0,0-1 0,0 1 0,0-1 0,0 1-1,0-1 1,-1 1 0,1-1 0,-1 1 0,1 0 0,-1-1 0,0 1-1,0 0 1,0-1 0,0 1 0,-1 0 0,1 0 0,0 0 0,-1 0-1,0 0 1,1 0 0,-1 0 0,-4-2 0,5 3-26,0 0 0,-1 1 0,1-1 1,0 0-1,-1 1 0,1-1 0,-1 1 1,1 0-1,-1-1 0,1 1 0,-1 0 0,1 0 1,0 0-1,-1 0 0,1 0 0,-1 0 0,1 1 1,-1-1-1,1 0 0,-1 1 0,-2 1 0,2-1-6,-1 0 0,1 1-1,0 0 1,0 0 0,-1 0-1,1 0 1,0 0 0,1 0-1,-1 0 1,-3 6 0,3-5-115,-1 2 0,1-1 0,1 0 0,-1 0 0,0 0 0,1 1 0,0-1 0,0 1 0,0-1 0,1 1 0,-1-1 0,1 1 0,0 0 0,2 7 0,-2-11 34,0-1 1,0 1 0,0-1-1,0 1 1,1-1 0,-1 1 0,0 0-1,1-1 1,-1 1 0,0-1-1,1 1 1,-1-1 0,1 0-1,-1 1 1,1-1 0,-1 1 0,0-1-1,1 0 1,0 1 0,-1-1-1,1 0 1,-1 0 0,1 1 0,-1-1-1,1 0 1,0 0 0,-1 0-1,1 0 1,0 0 0,1 0-127,1 0-1,-1 0 1,0-1 0,0 1 0,0-1-1,0 0 1,0 1 0,4-3 0,33-23-1754,-15 6 893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0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309 377 14099,'14'-11'812,"1"-1"174,1 0 1,20-11-1,-26 21 592,-9 8-370,-11 14-19,9-18-1167,-165 241 2043,105-161-1984,-73 95-669,130-171 429,3-5 98,0 0 1,1 1 0,-1-1-1,0 0 1,0 0 0,0 0-1,0 0 1,0 0 0,0-1-1,0 1 1,0 0 0,0 0-1,0-1 1,0 1 0,0 0-1,0-1 1,-1 1 0,-1-1-1,3 0 27,0 0 1,0 0-1,-1 0 0,1 0 0,0 0 0,0 0 0,0 0 0,-1 0 0,1-1 0,0 1 0,0 0 0,0 0 0,-1 0 1,1 0-1,0-1 0,0 1 0,0 0 0,0 0 0,0 0 0,0-1 0,-1 1 0,1 0 0,0 0 0,0 0 0,0-1 1,0 1-1,0 0 0,0 0 0,0-1 0,0 1 0,0 0 0,0 0 0,0-1 0,0 1 0,0 0 0,0 0 0,0 0 1,0-1-1,1 1 0,2-13-522,-3 11 359,89-349-6409,-57 211 5061,-17 71 1074,-6 24 1601,2 0 0,2 1 1,34-79-1,-46 121-981,0-1-1,1 0 1,-1 1 0,1-1 0,0 1 0,0 0 0,0-1-1,0 1 1,0 0 0,3-2 0,-5 4-84,1 0 0,-1-1 1,1 1-1,-1 0 0,0 0 0,1 0 0,-1 0 1,1-1-1,-1 1 0,1 0 0,-1 0 0,1 0 1,-1 0-1,1 0 0,-1 0 0,1 1 0,-1-1 1,1 0-1,-1 0 0,0 0 0,1 0 0,-1 0 1,1 1-1,0-1 0,0 1 25,0 0-1,0 0 1,0 0 0,0 0-1,-1 0 1,1 1 0,0-1 0,0 0-1,-1 0 1,1 1 0,0 2-1,15 44 1202,10 54-1,2 8-583,7-3-559,4-1 1,5-3 0,109 187-1,-140-271-272,-4-4-49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19700,'13'3'1737,"8"-2"-1153,5-1-200,3-8 760,7-2-440,9-5-136,4 2-80,3-1-176,-2 1-103,-6 3-129,-6 3-104,-10 4-481,-5 2-415,-10 1 768,-4 1-120,-8-1-120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16516,'-39'40'6338,"-74"84"-5726,57-52-1040,-65 111-1,157-263-2440,-15 35 2109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18316,'8'17'1344,"5"17"-1040,0 5-112,1 10 472,2 1-159,1 7-113,-1-4-72,0-3-152,0-8-168,-5-11-592,1-8-257,-7-13 681,1-10-168,-6-7-160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16420,'1'1'120,"-1"0"1,1 0 0,-1 1 0,1-1-1,-1 0 1,0 0 0,1 0 0,-1 0-1,0 0 1,0 1 0,0-1 0,0 0-1,0 0 1,0 0 0,-1 2 0,1 0 75,-2 85 2279,16 151 0,-8-198-2446,1 0 0,3-1 0,1 0 0,2 0 0,34 70 0,-47-109-130,14 23-799,-13-23 876,-1-1 0,0 1-1,0 0 1,1-1 0,-1 1 0,1 0-1,-1-1 1,1 1 0,-1-1-1,1 1 1,-1-1 0,1 1 0,-1-1-1,1 1 1,-1-1 0,1 0 0,0 1-1,-1-1 1,1 0 0,0 1 0,-1-1-1,1 0 1,0 0 0,-1 0-1,1 0 1,0 1 0,0-1 0,0 0-1,4-6-409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 16668,'0'-1'178,"1"1"0,0 0 1,0-1-1,0 1 0,-1-1 1,1 1-1,0-1 0,0 1 1,-1-1-1,1 0 0,0 1 1,-1-1-1,1 0 0,-1 1 1,1-1-1,0-1 0,-1 2-87,0-1 0,0 1 1,0 0-1,0-1 0,0 1 0,0 0 0,0-1 0,0 1 0,-1 0 0,1-1 0,0 1 0,0 0 1,0-1-1,0 1 0,0 0 0,-1 0 0,1-1 0,0 1 0,0 0 0,-1 0 0,1-1 0,0 1 1,0 0-1,-1 0 0,1 0 0,0-1 0,0 1 0,-1 0 0,-2-1 131,1 0 0,0 0 0,-1 1 0,1-1 0,-1 1 0,1-1 0,-1 1 0,1 0 0,-1 0 0,-4 0 0,-6 3-116,0 0 0,1 1 1,-1 0-1,1 1 0,0 0 0,0 1 1,1 0-1,0 1 0,0 0 1,0 1-1,-18 17 0,23-19-97,-1 0 0,2 0 0,-1 1 0,1 0 0,0 0-1,1 0 1,-1 0 0,1 1 0,1-1 0,-1 1-1,2 0 1,-1 1 0,1-1 0,0 0 0,0 1 0,1-1-1,1 0 1,-1 1 0,2 10 0,0-14-22,0 0 1,0-1 0,0 1-1,1 0 1,0-1-1,0 0 1,0 1-1,0-1 1,1 0-1,0 0 1,0 0-1,0 0 1,0-1 0,0 1-1,1-1 1,0 0-1,-1 0 1,1 0-1,0-1 1,1 1-1,-1-1 1,8 3-1,-5-2-110,0-1 0,0 0-1,0 0 1,0-1 0,1 0-1,-1 0 1,0 0 0,1-1-1,-1-1 1,0 1 0,0-1-1,1 0 1,-1-1 0,10-2-1,18-12-220,-1-3-101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18732,'21'-1'1688,"11"1"-1184,1 0-191,-2 1 503,6 4-176,4 0-112,-4 3-296,-3-1-664,-4 1-376,-8-1-304,-6 1 839,-9-3-223,-6 3-184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15395,'31'13'1961,"4"-6"-1225,3-7-336,7-2 1024,6-2-792,0-5-304,-1-2-2392,-7-1 2000,-10 1-432,-5 0-248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0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16532,'-3'-1'149,"-1"-1"1,1 0 0,0 1 0,-1-1 0,1 1 0,-1 0 0,1 0 0,-1 0 0,0 1 0,1 0 0,-1-1-1,0 1 1,1 0 0,-1 1 0,0-1 0,-5 2 0,4-1-59,1 1 1,-1 0-1,0 0 0,1 1 1,0-1-1,-1 1 0,1 0 0,0 0 1,1 0-1,-1 1 0,-3 3 1,0 1-45,1 0 1,0 1-1,1-1 1,-1 1 0,2 0-1,-1 1 1,1-1 0,1 1-1,0 0 1,0 0-1,-1 13 1,3-16-7,0 0 1,1 0-1,0 0 0,1 1 1,0-1-1,0 0 0,0 0 1,1 0-1,-1-1 0,2 1 0,-1 0 1,1-1-1,0 1 0,5 7 1,-4-9 15,0 0 1,0-1 0,0 1 0,1-1 0,0 1-1,0-1 1,0-1 0,0 1 0,0-1-1,1 0 1,0 0 0,-1-1 0,1 1-1,0-1 1,0 0 0,9 1 0,-3-2 53,1 0 0,0 0-1,0-1 1,-1-1 0,1 0 0,0-1 0,-1 0 0,1-1 0,-1 0 0,0-1-1,0-1 1,15-7 0,-12 5 55,0-1 0,0-1 0,-1-1 0,-1 0 0,0 0 0,0-1 0,-1-1 0,20-25 0,-28 32-102,0 0 0,-1 0 0,0-1 0,0 1 0,0-1 0,-1 0 0,0 0 0,0 0 0,0 0 1,1-12-1,-3 14-44,0 0 0,0 0 0,-1 0 0,1 0-1,-1 0 1,0 0 0,0 0 0,0 0 0,0 0 0,-1 0 0,1 1 0,-1-1 0,0 1 0,0-1 0,-1 1 0,1 0 0,-6-6 0,1 3-133,0 0-1,0 0 1,-1 0 0,0 1-1,0 0 1,-1 1-1,1 0 1,-1 0 0,0 1-1,0 0 1,-12-2-1,14 3-48,0 1 0,0 0-1,0 0 1,0 1 0,0 0-1,0 0 1,0 0 0,0 1-1,0 0 1,0 1 0,1-1-1,-1 1 1,0 1 0,1-1-1,-12 7 1,-9 12-655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18492,'0'6'1488,"13"-3"-1104,10 0-168,8-2 313,9-2-97,8-2 8,-1-1-104,0-4-288,-5 3-152,-9 0-312,-6 1-232,-16 3-337,-6 1 753,-14 4-192,-7 2-168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16227,'-5'21'2097,"5"-1"-1257,14-8-280,5 0 1529,11-8-1057,1-1-152,8-4-256,1-4-200,-3-2-424,-1 0-336,-9-6 696,-5-1-376,-8 1-64,-4 0-40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15907,'2'2'313,"1"0"-1,0 0 1,-1 0-1,1-1 1,0 1-1,0-1 1,0 0-1,0 0 1,5 1-1,1 1 430,124 36 2641,-8-3-2411,-123-36-970,0 1 0,0-1 0,-1 1 0,1 0-1,0 0 1,0-1 0,-1 1 0,1 0 0,-1 0 0,1 1 0,-1-1-1,1 0 1,-1 0 0,0 1 0,1-1 0,-1 1 0,0-1 0,0 1-1,0-1 1,0 1 0,0 0 0,-1-1 0,1 1 0,0 0 0,-1 0 0,0 0-1,1-1 1,-1 1 0,0 0 0,0 0 0,0 0 0,0 0 0,0 0-1,0 0 1,0-1 0,-1 1 0,1 0 0,-1 0 0,1 0 0,-1-1-1,0 1 1,0 0 0,-1 2 0,-5 8 4,-1 0 0,0-1 1,0 0-1,-18 17 0,20-21 3,-62 67-858,-105 150 0,154-197 567,4-10-104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75 142 14731,'-9'8'855,"-6"8"1480,15-16-2309,0 1 0,0-1 0,0 0 0,0 0 0,0 0 0,0 0 0,0 0 0,0 0 0,0 1 0,0-1 0,0 0 0,0 0 0,0 0 0,0 0 0,0 0 0,0 0 0,0 1 0,0-1 0,0 0 0,0 0 0,0 0 0,0 0 0,0 0 0,0 0 0,1 0 0,-1 0 0,0 0 0,0 1 0,0-1 0,0 0 0,0 0 0,0 0 0,0 0 0,0 0 0,1 0 0,-1 0 0,0 0 0,0 0 0,0 0 0,0 0 0,0 0 0,0 0 0,1 0 0,-1 0 0,0 0 0,0 0 0,17-2 1091,329-78 2127,169-4-2959,-495 81-325,-18 3 7,-4 0-4,-25 4-53,-257 45-135,-240 36 234,496-80 4,17-3-14,1 0 0,-1 0-1,0-1 1,0-1 0,0 0-1,-12-1 1,23 1 0,0 0-1,0 0 1,0-1 0,0 1 0,0 0 0,0 0-1,0 0 1,0 0 0,0-1 0,0 1-1,0 0 1,0 0 0,0 0 0,0 0-1,0-1 1,0 1 0,0 0 0,0 0-1,0 0 1,0 0 0,0-1 0,0 1-1,0 0 1,0 0 0,0 0 0,1 0-1,-1 0 1,0-1 0,0 1 0,0 0-1,0 0 1,0 0 0,0 0 0,1 0-1,-1 0 1,0 0 0,0 0 0,0 0-1,0 0 1,1-1 0,-1 1 0,0 0-1,0 0 1,0 0 0,0 0 0,1 0-1,-1 0 1,0 0 0,13-6-18,26-5-27,-1 3-1,74-7 1,-59 9 22,326-37-324,-357 41 147,-17 0-64,-9 2-530,-25 0 296,0 2 0,-42 7 0,48-6 265,-47 8-380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5934 37 12931,'6'-2'432,"-1"1"0,0-1-1,0 0 1,1 0 0,-1-1 0,-1 0 0,1 0 0,0 0 0,-1 0-1,1-1 1,4-4 0,-42 18 310,-15 8-627,-1-1-1,-76 15 1,-107 7-119,-131-5-229,-3-23-643,-10 1 195,-919 28 1335,536-6-597,368 22-53,285-33-2,-168 59 0,142-26 51,-200 117 0,-30 15 62,176-99 150,144-65-168,2 1-1,-49 40 1,19-2 87,-76 88 0,-6 5-37,146-150-154,-16 18-269,22-24 269,-1 0 0,1 0 0,0 0 0,0 0 0,0 0 0,0 0 0,0 1 0,0-1 0,0 0 0,0 0 0,0 0 0,0 0 0,0 0 0,0 0 0,0 0 0,0 0 0,0 0 0,-1 0 0,1 0 0,0 0 0,0 0 0,0 0 0,0 1 0,0-1 0,0 0 0,0 0 0,0 0 0,0 0 0,0 0 0,0 0 0,0 0 0,0 0 0,0 0 0,0 0 0,0 1 0,0-1 0,0 0 0,0 0 0,0 0 0,0 0 0,0 0 0,1 0 0,-1 0 0,0 0 0,0 0 0,0 0 0,0 0 0,0 0 0,0 0 0,0 0 0,0 1 0,0-1 1,0 0-1,0 0 0,0 0 0,0 0 0,0 0 0,1 0 0,-1 0 0,0 0 0,0 0 0,0 0 0,0 0 0,0 0 0,0 0 0,0 0 0,0 0 0,0 0 0,9-3-169,11-9-9,-8 1-28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2 211 17212,'-1'-6'201,"1"1"0,0-1-1,0 1 1,1 0 0,-1-1 0,1 1 0,0 0 0,0 0 0,1 0 0,0 0 0,0 0 0,0 0 0,0 0 0,1 0 0,3-4 0,1 1 87,-1 1 0,1 0 1,0 1-1,0 0 1,1 0-1,0 0 1,14-7-1,3 0 512,52-20 0,-66 29-720,0 0 1,1 1-1,0 1 1,0 0 0,0 0-1,0 1 1,15 1 0,-23 0-72,0 0 0,0 1 0,-1 0 0,1 0-1,0 0 1,0 0 0,-1 0 0,1 1 0,0 0 0,-1 0 0,0 0 0,1 0 0,-1 0 0,0 0 0,0 1 0,0 0 0,3 3 0,-3-1 5,0 0 1,0 0-1,0 1 0,0-1 1,-1 0-1,0 1 0,0 0 1,-1-1-1,1 1 0,0 8 1,-1 7 2,0 0 1,-2-1 0,0 1 0,-1 0-1,-7 29 1,1-16-434,7-34 397,1 0 0,0 1 0,0-1-1,0 0 1,0 0 0,0 1 0,1-1 0,-1 0 0,0 1-1,0-1 1,0 0 0,0 1 0,0-1 0,0 0 0,0 0 0,1 1-1,-1-1 1,0 0 0,0 0 0,0 1 0,1-1 0,-1 0 0,0 0-1,0 0 1,1 1 0,-1-1 0,0 0 0,0 0 0,1 0-1,-1 0 1,0 0 0,0 0 0,1 1 0,-1-1 0,0 0 0,1 0-1,-1 0 1,0 0 0,1 0 0,-1 0 0,0 0 0,0 0-1,1 0 1,17-2-287,-16 2 187,12-1-44,0 1 1,0 0 0,0 1-1,0 0 1,0 2-1,-1-1 1,1 1 0,-1 1-1,18 8 1,-26-10 204,0 0-1,-1 0 1,1 1 0,-1-1-1,0 1 1,0 0 0,0 1-1,0-1 1,0 1 0,-1-1 0,1 1-1,-1 0 1,0 0 0,0 1-1,-1-1 1,1 1 0,-1-1-1,0 1 1,0 0 0,-1 0-1,1 0 1,-1 0 0,0 0 0,-1 0-1,1 0 1,-1 0 0,0 0-1,-1 7 1,-1 4 297,-1-1-1,-1 0 1,0 0 0,-1 0-1,-1 0 1,0-1 0,-1 0-1,0 0 1,-2-1 0,1 0-1,-1 0 1,-12 11 0,13-15-259,0 0 0,0-1 1,-1 0-1,0-1 0,-1 0 1,0 0-1,0-1 0,0 0 0,-1-1 1,1 0-1,-1-1 0,0 0 1,-1-1-1,1 0 0,-1 0 1,-17 0-1,23-3-281,-53-2-1105,56 2 1239,0 0 0,0-1 0,0 1 0,-1-1 0,1 0 0,0 0 0,0 0 0,1-1 0,-1 1 0,0-1 0,0 1 0,1-1 0,-1 0 0,1 0 0,-4-4 0,-3-10-437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14379,'-11'19'493,"-1"-2"1,-1 0-1,-1 0 0,0-1 1,-21 18-1,11-10-164,-36 36 280,-69 74 393,110-113-867,1 2 1,2 0-1,0 2 1,-16 34-1,28-52-128,1 1-1,0 0 1,1 0-1,-1 0 1,2 0-1,-2 9 1,3-15-11,0 0 1,-1 0-1,1 0 1,0 0-1,0 0 1,1 0-1,-1 0 1,0 0-1,1 0 1,-1 0-1,1-1 1,0 1-1,-1 0 1,1 0-1,0 0 1,0-1 0,0 1-1,0 0 1,1-1-1,-1 1 1,0-1-1,1 1 1,-1-1-1,1 0 1,-1 0-1,1 0 1,0 1-1,-1-2 1,1 1-1,0 0 1,0 0-1,2 0 1,7 2-33,1-1 0,0 0 0,0-1 0,0-1 0,0 0 0,0 0 0,22-5 0,-4-1-180,-1-1 1,32-12-1,118-62-107,-83 32 138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320 314 13787,'1'-2'229,"0"1"0,-1 0 0,1 0 1,-1 0-1,1-1 0,-1 1 0,0 0 0,0-1 0,1 1 0,-1 0 1,0-1-1,0 1 0,0 0 0,0-1 0,-1 1 0,1 0 0,0-1 1,-1 1-1,1 0 0,0-1 0,-1 1 0,1 0 0,-1 0 0,0 0 1,-1-2-1,1 2-28,-1-1 0,0 1 1,1 0-1,-1 0 0,0 0 1,0 0-1,0 0 0,0 1 1,0-1-1,0 1 0,0-1 1,0 1-1,-1 0 0,-1-1 1,-6 1 76,0 0-1,0 1 1,0 0 0,0 1 0,-16 4 0,14-2-235,1 0 0,0 2 0,0-1 0,0 1 1,1 1-1,0-1 0,0 2 0,-17 16 0,22-18-50,-1-1 1,2 1-1,-1 0 1,1 0-1,-1 0 0,2 1 1,-1 0-1,1 0 1,0 0-1,0 0 1,1 0-1,0 0 0,1 1 1,-1-1-1,0 13 1,2-17 0,0-1 1,0 1 0,0-1-1,0 1 1,1-1-1,-1 1 1,1-1 0,0 1-1,-1-1 1,1 1 0,0-1-1,0 0 1,1 1 0,-1-1-1,0 0 1,1 0 0,-1 0-1,4 3 1,-3-4 2,0 1 0,0-1-1,0 0 1,1 0 0,-1 0 0,0 0 0,1 0 0,-1 0 0,1-1-1,-1 1 1,1-1 0,-1 0 0,1 0 0,-1 0 0,5 0 0,2-2 17,0 1 1,1-2 0,-1 1-1,0-1 1,-1-1 0,1 0-1,-1 0 1,16-10 0,-9 3 95,0-1-1,0-1 1,-1 0 0,-1-1 0,-1-1 0,0 0 0,0 0 0,-2-1 0,0-1 0,10-22 0,-15 28-30,0 0 0,-1 0 1,0-1-1,-1 1 0,0-1 1,-1 0-1,-1 1 0,0-1 1,0 0-1,-1 0 0,-1 0 1,0 0-1,0 0 0,-1 1 1,-1-1-1,0 0 1,-8-19-1,9 26-79,-1 0 0,1 0 0,-1 0-1,-1 1 1,1-1 0,-1 1 0,1 0 0,-1 0 0,-1 0 0,1 0 0,0 1 0,-1-1 0,0 1 0,0 0-1,0 1 1,0-1 0,0 1 0,0 0 0,-1 0 0,1 1 0,-8-2 0,4 2-155,-1 1 0,1 0 0,0 0 0,0 1 0,-1 0 1,1 0-1,0 1 0,0 1 0,0-1 0,1 1 0,-1 1 0,-11 6 0,10-5-158,0 1 0,0 0 0,1 1 0,0 0 0,0 0-1,1 1 1,0 0 0,0 0 0,1 1 0,0 0-1,-7 12 1,-1 10-491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14539,'1'0'122,"-1"0"0,0 0 0,0-1 1,1 1-1,-1 0 0,0-1 0,1 1 0,-1 0 0,0-1 0,0 1 0,0 0 1,0-1-1,1 1 0,-1 0 0,0-1 0,0 1 0,0-1 0,0 1 0,0 0 1,0-1-1,0 1 0,0-1 0,0 1 0,0 0 0,0-1 0,0 0 0,0 1-52,-1 0 0,1 0 0,0 0-1,-1 0 1,1 0 0,0 1-1,-1-1 1,1 0 0,0 0 0,-1 0-1,1 0 1,0 1 0,0-1 0,-1 0-1,1 0 1,0 0 0,0 1-1,0-1 1,-1 0 0,1 0 0,0 1-1,0-1 1,0 0 0,0 1-1,-1-1 1,1 0 0,0 1 0,0-1-1,0 0 1,0 1 0,0-1-1,0 0 1,0 0 0,0 1 0,0-1-1,0 0 1,0 1 0,-8 26 854,-22 92 331,28-107-1225,0 1 1,1 0 0,1 0-1,0 0 1,0 0 0,2 0 0,3 18-1,-4-28-8,-1-1 0,1 1 0,0-1 0,0 1 0,0-1 0,0 1 0,0-1 0,1 0 0,-1 0 0,1 0 0,0 0 0,-1 0 0,1 0 0,0 0 0,0 0 0,0 0 0,0-1 0,1 1 0,-1-1 0,0 0 0,1 0 0,-1 0 0,0 0 0,1 0 0,0 0 0,-1 0 0,1-1 0,-1 0 0,1 1 0,0-1 0,-1 0 0,6-1 0,-1 1 67,1-2 0,-1 1 0,1-1-1,-1 0 1,1 0 0,-1-1 0,0 0 0,0-1 0,-1 1-1,9-7 1,2-3 145,-1 0 0,0-2 0,-1 0 0,-1 0-1,0-1 1,19-31 0,-17 21-9,-2-1 1,-1 0-1,-1 0 0,9-32 1,-30 92-281,-9 49 0,16-68 2,0 0 1,1 0 0,1 0 0,0 1 0,1-1 0,4 26 0,-4-37-17,0 0 0,0 0 0,0 0-1,0 0 1,0-1 0,1 1 0,-1-1 0,1 1 0,0-1 0,-1 1 0,1-1 0,0 0 0,1 0 0,-1 0 0,0 0 0,1 0 0,-1-1-1,1 1 1,-1 0 0,1-1 0,-1 0 0,1 0 0,0 0 0,4 1 0,1-1-206,-1 0-1,1 0 1,0-1-1,0 0 1,0 0-1,0-1 1,14-3 0,-3 0-420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10 18580,'17'-9'2082,"-17"9"-2046,0 0-1,0 0 0,0 0 1,0-1-1,0 1 0,0 0 1,0 0-1,0 0 0,1 0 1,-1 0-1,0 0 0,0 0 0,0 1 1,0-1-1,0 0 0,0 0 1,0 0-1,0 0 0,1 0 1,-1 0-1,0 0 0,0 0 0,0 0 1,0 0-1,0 0 0,0 0 1,0 0-1,0 0 0,0 0 1,0 0-1,1 1 0,-1-1 0,0 0 1,0 0-1,0 0 0,0 0 1,0 0-1,0 0 0,0 0 1,0 0-1,0 1 0,0-1 0,0 0 1,0 0-1,0 0 0,0 0 1,0 0-1,0 0 0,0 0 1,0 0-1,0 1 0,0-1 0,0 0 1,0 0-1,0 0 0,0 0 1,0 0-1,-1 0 0,1 0 1,0 0-1,0 1 0,-17 28 1932,16-28-2005,-174 244-333,146-211-1517,29-34 1864,0 0 0,0 0 0,0 0 0,0 0 0,0 0 0,0 0 0,0 0 0,0 0 1,0 0-1,0 0 0,0-1 0,0 1 0,0 0 0,0 0 0,0 0 0,0 0 0,0 0 0,0 0 0,0 0 0,-1 0 1,1 0-1,0 0 0,0 0 0,0-1 0,0 1 0,0 0 0,0 0 0,0 0 0,0 0 0,0 0 0,0 0 0,0 0 1,0 0-1,-1 0 0,1 0 0,0 0 0,0 0 0,0 0 0,0 0 0,0 0 0,0 0 0,0 0 0,0 0 0,0 0 1,0 0-1,-1 0 0,1 0 0,0 0 0,0 0 0,0 0 0,0 0 0,0 0 0,0 0 0,0 0 0,0 0 0,0 0 1,0 0-1,0 1 0,-1-1 0,1 0 0,0 0 0,0 0 0,0 0 0,2-9-260,8-14-371,3-6-168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47 12891,'7'-13'1138,"-6"10"-887,1-1 1,-1 1-1,1 0 1,0-1-1,1 1 0,-1 0 1,0 1-1,6-6 0,-8 8-181,1 0-1,-1-1 0,1 1 0,-1 0 0,1 0 0,-1 0 0,0 0 1,1 1-1,-1-1 0,1 0 0,-1 0 0,1 0 0,-1 0 0,0 0 0,1 0 1,-1 1-1,1-1 0,-1 0 0,0 0 0,1 1 0,-1-1 0,0 0 1,1 0-1,-1 1 0,0-1 0,0 0 0,1 1 0,-1-1 0,0 1 0,0-1 1,0 0-1,1 1 0,-1-1 0,0 1 0,0-1 0,0 0 0,0 2 1,6 16 785,2 25 13,-1-9-243,0 1 0,14 36 0,-17-62-629,-1 0 0,2 0 0,-1 0 1,1 0-1,0-1 0,1 0 0,0 0 0,0-1 1,1 0-1,0 0 0,0 0 0,11 7 0,-17-13 55,0 0 0,0-1 0,0 1 0,0 0 0,0-1-1,0 1 1,0-1 0,0 0 0,0 1 0,0-1 0,0 0-1,0 0 1,0 0 0,0 1 0,0-1 0,2-1 0,-1-2-50</inkml:trace>
  <inkml:trace contextRef="#ctx0" brushRef="#br0" timeOffset="1">0 219 18732,'6'-2'1768,"1"2"-1216,3 0-247,6-1 839,-1 1-296,6 0-496,1 0-360,3 0-960,0 0 864,6 0-128,-2 1-96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15643,'2'1'206,"1"0"0,-1 0 0,0 1-1,1-2 1,-1 1 0,1 0-1,-1 0 1,1-1 0,-1 1 0,1-1-1,0 0 1,2 0 0,38-3 560,-27 2-118,469-52 3991,-162 13-4309,-227 31-328,179-22-124,-192 18-228,102-30 0,-175 40 275,-2 2-54,-1-1-1,0 0 0,0-1 1,0 0-1,0 0 0,-1 0 1,11-8-1,-16 10 99,-1 1 1,0 0 0,0 0-1,1 0 1,-1 0 0,0-1-1,0 1 1,0 0-1,0 0 1,1-1 0,-1 1-1,0 0 1,0 0-1,0-1 1,0 1 0,0 0-1,0 0 1,0-1 0,0 1-1,1 0 1,-1 0-1,0-1 1,0 1 0,0 0-1,0-1 1,-1 1-1,1 0 1,0 0 0,0-1-1,0 1 1,0 0-1,0-1 1,0 1 0,0 0-1,0 0 1,-1-1 0,1 1-1,0 0 1,0 0-1,0 0 1,0-1 0,-1 1-1,1 0 1,0 0-1,0 0 1,-1 0 0,1-1-1,0 1 1,0 0-1,-1 0 1,-12-5-354,-37-11-357,19 1 283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297 378 16379,'3'-5'384,"-1"0"0,0 0 0,0-1-1,-1 1 1,1-1 0,-1 1 0,-1-1-1,1 1 1,-1-1 0,1 0 0,-2 1-1,1-1 1,-1 0 0,-1-8-1,1 11-303,0 1 0,1-1-1,-1 1 1,0 0 0,0 0-1,-1-1 1,1 1 0,0 0-1,-1 0 1,1 0-1,-1 0 1,1 0 0,-1 1-1,0-1 1,0 0 0,0 1-1,0-1 1,0 1 0,0 0-1,0 0 1,-1 0-1,1 0 1,0 0 0,-1 0-1,1 1 1,0-1 0,-1 1-1,1-1 1,-1 1 0,1 0-1,-1 0 1,1 0-1,-1 0 1,-4 2 0,-1 0-57,0 0 1,1 0-1,-1 1 1,1 1-1,0-1 1,0 1-1,0 0 1,0 1-1,1-1 1,0 1-1,0 1 1,0-1 0,-9 12-1,4-3-25,1-1-1,0 1 1,1 1-1,1 0 1,-10 24-1,14-27-2,0 0 0,0 1 0,1-1 0,1 1 0,0 0 0,0-1 0,1 15 0,1-24 5,0 0-1,0 1 1,1-1-1,-1 0 1,1 1-1,-1-1 1,1 0-1,0 1 0,0-1 1,1 0-1,-1 0 1,1 0-1,-1 0 1,1 0-1,0 0 1,0-1-1,0 1 1,1-1-1,-1 1 1,0-1-1,1 0 0,0 0 1,0 0-1,-1 0 1,1 0-1,0-1 1,0 1-1,0-1 1,1 0-1,-1 0 1,5 1-1,-1-1 26,0-1 0,0 0 0,0 0 1,0 0-1,0-1 0,0 0 0,0-1 0,0 1 0,-1-1 0,1-1 1,-1 1-1,1-1 0,-1 0 0,0-1 0,0 1 0,9-9 0,3-2 130,-1-1-1,-1 0 1,27-34 0,-27 28 14,-1 0 0,-1-1 0,0 0 0,-2-1 0,15-41 0,-21 49-95,-2 0 0,0 0 0,-1-1 0,0 1 0,-1-1 0,-1 0 0,0 1 0,-1-1 0,-1 0 0,-4-25 0,3 35-62,1 0-1,-1 0 1,0 0-1,0 1 1,-1-1-1,0 1 1,0-1-1,0 1 1,-1 0-1,1 0 1,-1 1 0,0-1-1,-1 1 1,1-1-1,-7-3 1,5 4-17,0 0 0,-1 1 0,0 0-1,1 0 1,-1 0 0,-1 1 0,1 0 0,0 0 0,0 1 0,-1 0 0,1 0 0,-9 1 0,-4 1-140,1 1 0,0 1 0,0 1 0,0 1 1,0 0-1,1 2 0,0 0 0,0 0 0,1 2 1,0 0-1,-18 14 0,29-19-144,1 0 1,0 1-1,0 0 0,0 0 1,-5 7-1,8-10 226,1-1 1,0 1-1,0 0 0,0 0 1,0 0-1,0 0 0,0 0 0,0 0 1,1 0-1,-1 0 0,1 0 1,0 0-1,-1 0 0,1 1 1,0-1-1,0 0 0,1 0 0,-1 0 1,0 0-1,1 0 0,0 2 1,5 8-513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24781,'-14'6'3,"1"0"0,0 1 0,0 0 0,0 1 0,1 1 0,1 0 0,-1 0 0,1 1 0,1 1 0,0 0 0,1 0 0,-13 19 0,4-5 1,-10 14 9,-29 52-1,50-78-11,1 1 1,0-1-1,0 1 1,2 1-1,0-1 0,0 1 1,1-1-1,-1 24 0,4-33-1,0 1 0,0-1-1,0 0 1,1 1 0,-1-1 0,1 0-1,1 0 1,-1 0 0,1 0-1,0 0 1,0 0 0,0 0-1,1-1 1,-1 1 0,1-1-1,1 1 1,-1-1 0,0 0 0,1-1-1,0 1 1,0 0 0,0-1-1,0 0 1,1 0 0,-1 0-1,1-1 1,-1 1 0,1-1 0,0 0-1,10 2 1,-5-1 4,1-1 0,0-1 0,0 0 1,0 0-1,0-1 0,0 0 0,0-1 0,0 0 1,0-1-1,-1 0 0,15-5 0,-20 6 25,-1-1 0,0 1-1,1-1 1,-1 0 0,0 0 0,0-1 0,0 1-1,0-1 1,0 0 0,-1 0 0,1 0 0,-1 0 0,0-1-1,0 0 1,0 1 0,-1-1 0,1 0 0,-1 0-1,0 0 1,0-1 0,0 1 0,0 0 0,-1-1-1,0 1 1,0-1 0,0 0 0,-1 1 0,1-9 0,-1 9 8,-1 0 0,1-1 1,-1 1-1,0 0 1,0-1-1,-1 1 1,1 0-1,-1 0 0,0 0 1,0 0-1,0 0 1,-1 1-1,1-1 1,-1 1-1,0-1 0,0 1 1,0 0-1,0 0 1,-1 0-1,1 1 1,-1-1-1,0 1 1,0 0-1,-6-3 0,4 2-13,0 1-1,0 0 0,-1 0 1,1 1-1,-1-1 0,1 1 0,-1 1 1,0-1-1,1 1 0,-1 1 0,0-1 1,1 1-1,-1 0 0,0 0 1,-8 4-1,10-3-24,0 0 1,0 0-1,1 1 1,-1 0-1,1-1 0,0 2 1,0-1-1,0 0 1,0 1-1,-6 8 1,9-11-3,0 0 0,0 1 1,1-1-1,-1 0 1,0 1-1,0-1 1,1 1-1,-1-1 0,1 1 1,0 0-1,-1-1 1,1 1-1,0-1 1,0 1-1,0 0 0,0-1 1,0 1-1,0 0 1,0-1-1,1 1 1,-1-1-1,1 1 0,-1 0 1,1-1-1,0 1 1,-1-1-1,1 0 0,0 1 1,0-1-1,0 0 1,0 1-1,0-1 1,0 0-1,0 0 0,1 0 1,-1 0-1,2 2 1,1-1-2,-1-1-1,1 1 1,0 0 0,-1-1 0,1 0 0,0 0 0,0 0 0,0 0-1,0 0 1,0-1 0,0 0 0,0 0 0,0 0 0,0 0 0,0-1-1,6-1 1,9-3-10,0 0-1,19-8 1,-31 10 10,33-15-12,0-2-1,-1-1 0,37-28 0,-75 48 15,17-7-58,-18 8 58,1 0 1,-1 1-1,0-1 1,0 0-1,0 0 1,1 0 0,-1 0-1,0 0 1,0 0-1,1 0 1,-1 0-1,0 1 1,0-1-1,0 0 1,0 0-1,1 0 1,-1 0-1,0 1 1,0-1-1,0 0 1,0 0-1,0 0 1,0 1-1,1-1 1,-1 0 0,0 0-1,0 0 1,0 1-1,0-1 1,0 0-1,0 0 1,0 1-1,0-1 1,0 0-1,0 0 1,0 1-1,0-1 1,0 0-1,-11 33-76,6-20 70,-11 31-163,-26 90 558,37-117-679,2 1 0,0-1 0,2 1 0,-1-1 0,4 33 0,-1-36-38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18412,'20'6'1896,"15"-3"-1111,-1-3-305,9-11 920,10-1-368,4 1-272,2-2-136,-3 3-312,-3 3-127,-7 4-201,-6 3-137,-11 3-319,-8 2-224,-12 2-624,-9 2-72,-10-6 904,-5-2-289,-9-2-151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15995,'-4'35'1921,"10"-11"-929,7-8-344,21-6 1489,9-6-905,16-5-304,1-6-48,6-3-384,-2-5-288,-5 0-680,-9 0-584,-17 2 880,-11 2-184,-15 2-144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1 829 13515,'0'0'52,"1"0"0,0 0-1,0 0 1,0 0 0,0 0 0,-1 0 0,1 0 0,0 0-1,0 0 1,0 0 0,-1-1 0,1 1 0,0 0 0,0-1-1,-1 1 1,1 0 0,0-1 0,-1 1 0,1-1 0,0 1-1,-1-1 1,1 1 0,-1-1 0,1 0 0,0 0 0,15-22 79,-11 15 24,35-58 665,38-85 0,21-78-34,40-80-2312,-138 307 1470,0-1-4,0 1-1,0 0 1,0 0 0,0 0 0,0-1 0,0 1 0,-1 0-1,1-4 1,-1-2-300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18 15419,'9'-5'1071,"11"-6"-187,-16 9-172,-7 5 615,-79 73-538,-132 157-1,65-63-1848,146-168 985,-2 5-42,0-1 0,-1 0-1,0-1 1,0 1 0,-1-1 0,1 0-1,-1-1 1,0 0 0,0 0 0,-9 4-1,0-8-331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15715,'6'-20'1209,"-5"20"-897,-1 8-88,0 18 432,1 4-40,4 10-152,3 3-88,5 5-16,4-1-8,8-1-64,3-3-48,5-2-8,0-1-183,0-1-498,-1 1-303,-9 0 632,-12-2-112,-8-5-96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16940,'16'9'1584,"8"-2"-952,5-1-240,15 0 552,8-4-111,2 0-145,4-1-160,-7-1-208,-5 0-176,-12 0-416,-6 2-216,-17 4-504,-8 1-129,-16-2 777,-8 3-216,-5-1-264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16171,'17'8'1745,"10"-12"-985,8-3-296,3-3 736,7 1-111,-1-1-313,-2 0-320,-9 6-928,-3 1-312,-16 2 640,-11 1-153,6-10-159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294 443 11899,'1'-1'236,"1"-1"1,-1 1 0,0-1-1,0 0 1,0 1 0,0-1-1,0 0 1,0 0 0,0 0 0,0 0-1,-1 0 1,1 0 0,-1 0-1,1 0 1,-1 0 0,0 0-1,0 0 1,0 0 0,0 0 0,0 0-1,-1 0 1,1 0 0,-1-2-1,0 1-69,-1 1 1,1 1-1,0-1 0,-1 0 0,1 0 0,-1 0 0,0 1 0,0-1 0,0 1 1,1-1-1,-1 1 0,0 0 0,-1 0 0,1 0 0,0 0 0,0 0 0,0 0 1,-1 1-1,-3-1 0,-6-1-21,0 0 0,0 2 0,0-1 0,0 2 0,0-1 0,0 2 1,0-1-1,0 2 0,1-1 0,-15 7 0,18-7-144,0 1 0,0 1 0,0 0-1,0 0 1,0 0 0,1 1 0,0 0 0,0 1 0,0 0 0,1 0-1,0 0 1,0 0 0,0 1 0,-6 11 0,11-17-3,0 0 0,0 1 0,0-1 0,1 0 0,-1 0 0,1 1 0,-1-1 0,1 0 0,-1 1 0,1-1 0,0 0-1,-1 1 1,1-1 0,0 1 0,0-1 0,0 0 0,0 1 0,0-1 0,1 1 0,-1-1 0,0 0 0,1 1 0,-1-1 0,1 0 0,-1 1 0,1-1 0,-1 0 0,1 1 0,0-1 0,0 0 0,0 0 0,0 0 0,0 0 0,0 0 0,0 0 0,0 0 0,0 0 0,0-1 0,0 1 0,1 0 0,-1-1 0,0 1 0,0 0 0,3 0 0,4 1 1,-1 0 1,0-1 0,1 0-1,0 0 1,-1-1 0,15 0-1,-6-1 57,-1-2-1,0 1 1,0-2-1,0 0 0,0 0 1,-1-2-1,1 0 0,-1 0 1,-1-2-1,1 1 0,-1-2 1,-1 0-1,0 0 0,0-1 1,0-1-1,11-14 0,-14 15 33,-1 0-1,-1-1 1,0 0-1,0 0 1,-1-1 0,-1 0-1,0 0 1,0 0-1,-1-1 1,-1 0-1,0 1 1,-1-1-1,0 0 1,-1 0-1,0 0 1,-1 0-1,-1-1 1,0 1 0,-4-18-1,3 23-50,-1-1-1,1 0 1,-2 1 0,1 0-1,-1 0 1,0 0 0,-1 0-1,1 0 1,-2 1 0,-10-12-1,12 15-32,0 0 0,-1 0 0,1 1-1,-1-1 1,0 1 0,0 0-1,0 1 1,-1-1 0,1 1-1,0 0 1,-1 0 0,0 1-1,1-1 1,-1 1 0,0 1-1,0-1 1,-9 1 0,4 1-3,0 1 1,0 0 0,0 1-1,0 0 1,1 1-1,0 0 1,-1 0-1,2 1 1,-1 1 0,0-1-1,1 2 1,0-1-1,-13 13 1,15-13-124,1 1 0,-1 0 0,1 0 1,1 0-1,-1 1 0,1 0 0,0 0 0,1 0 1,0 0-1,0 1 0,1 0 0,0-1 0,0 1 0,1 0 1,1 1-1,-2 13 0,3-18 44,0 0 0,1 0 0,-1-1 0,1 1 0,0 0 0,1 0 0,-1-1 0,1 1 0,0 0 0,0-1 0,0 0 0,1 1 0,-1-1 1,1 0-1,0 0 0,0-1 0,1 1 0,-1-1 0,1 1 0,5 3 0,29 14-635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14875,'-16'22'609,"1"1"0,2 0 0,0 1-1,1 1 1,1 0 0,1 0 0,2 1 0,1 1-1,-5 26 1,11-48-532,0 0 1,0 0-1,1-1 0,0 1 1,0 0-1,0 0 0,0 0 1,1 0-1,0 0 0,0 0 1,0 0-1,2 5 0,-2-8-39,1 0 0,-1 0 0,1 0-1,-1 0 1,1 0 0,0 0-1,0-1 1,0 1 0,0-1 0,0 1-1,0-1 1,0 0 0,0 1-1,0-1 1,1 0 0,-1-1 0,1 1-1,-1 0 1,0-1 0,1 1-1,-1-1 1,1 0 0,-1 1-1,1-1 1,4-1 0,8 0 60,-1-1 1,0-1-1,1 0 0,-1-1 1,0 0-1,-1-1 1,1-1-1,-1 0 0,0-1 1,-1 0-1,0-1 1,0 0-1,12-12 0,-8 6 31,0 0-1,-2-1 0,1-1 0,-2 0 0,0-1 1,-1-1-1,-1 0 0,12-27 0,-22 43 47,-2 4-68,-6 12-36,-9 23-73,10-17-28,-14 41 74,19-57-116,0 0 0,1 1 1,-1-1-1,1 1 1,-1-1-1,1 1 1,1-1-1,-1 1 1,0-1-1,3 8 0,-2-10-39,0-1 0,0 1 0,1-1 0,-1 1 1,0-1-1,1 0 0,-1 1 0,1-1 0,-1 0 0,1 0 0,0 0 0,-1 0 0,1-1 0,0 1 0,0 0 0,-1-1 0,1 1 0,0-1 0,0 1 0,0-1 0,0 0 0,0 0 0,0 0 0,3-1 0,3 2-138,8 1-468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 15691,'8'-3'1969,"-6"3"-1265,-9 7-344,-5 5 1784,-2 5-1343,0 3-257,-4 3-424,3 1-208,-1-2-384,4-2-273,5-9-207,3-2 712,-2-8-776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17396,'4'1'389,"-1"0"0,0 0 1,0 0-1,0 0 0,0 0 1,0 1-1,-1-1 0,1 1 1,4 3-1,8 4 707,19 6 39,53 16 1,-14-6-860,-44-10-878,-29-14 502,1-1-1,0 1 0,0-1 0,0 1 0,-1-1 0,1 1 0,0 0 0,-1 0 0,1-1 0,-1 1 0,1 0 0,-1 0 0,1 0 1,-1-1-1,1 1 0,-1 0 0,0 0 0,1 0 0,-1 0 0,0 0 0,0 0 0,0 0 0,0 0 0,0 0 0,0 0 0,0 0 1,0 0-1,0-1 0,0 1 0,-1 2 0,-3 1-519,-4-1-166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15771,'-4'0'1553,"0"0"-913,2 1-184,5 2 768,7 0-80,4 1-279,4 0-145,0 1-184,4-3-152,4 1-736,-2-1-280,2 1 568,-2-2-152,-2 2-144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12363,'-1'2'133,"1"0"0,0 0 0,0 0 0,1 0 0,-1 0 1,0-1-1,1 1 0,-1 0 0,1 0 0,-1 0 0,1 0 1,0 0-1,0-1 0,0 1 0,0 0 0,0-1 0,0 1 1,1-1-1,-1 1 0,0-1 0,1 0 0,-1 1 0,1-1 0,-1 0 1,1 0-1,0 0 0,0 0 0,-1 0 0,1-1 0,0 1 1,0 0-1,0-1 0,0 0 0,0 1 0,2-1 0,10 2 477,0 0 1,0-2-1,28-1 0,-21 0-328,418-37 2364,-282 19-2407,44-5-163,235-20-411,-414 43 190,-13-1-13,0 1-1,0 1 1,0 0 0,0 0-1,-1 1 1,1 0-1,0 0 1,0 1 0,-1 0-1,13 5 1,-13 0-497,-10-3 155,-18-2-231,-3-6 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1023 10770,'23'-24'1393,"0"-9"-689,0-11-280,8-17 1760,7-9-1504,6-14-151,1-7-33,2-8-160,-4-2-80,0 0-312,-2 7-200,-10 9 240,-6 9-56,-7 16-64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265 138 11250,'-12'2'6692,"-9"6"-4727,-21 11-1320,26-10-544,1 0-1,1 1 1,-1 1-1,2 0 1,-1 1 0,2 0-1,-20 25 1,25-28-67,0 0-1,1 0 1,0 1 0,1 0 0,0 0 0,1 1 0,0-1 0,1 1 0,0 0 0,0 0 0,1 0 0,1 0-1,-1 15 1,2-22-9,0 0 0,0 0-1,1 1 1,0-1 0,0 0-1,0 0 1,0 0 0,0 0 0,1 0-1,0-1 1,0 1 0,0 0-1,5 6 1,-5-8 2,0 0-1,0 0 1,0 0 0,1-1-1,-1 1 1,1 0 0,-1-1-1,1 1 1,0-1 0,-1 0-1,1 0 1,0 0 0,0 0-1,0-1 1,0 1 0,0-1-1,0 0 1,0 0 0,0 0-1,3 0 1,4-2 59,0 0-1,0 0 1,-1-1 0,1-1-1,-1 1 1,0-1 0,0-1-1,0 0 1,-1 0 0,1-1-1,8-8 1,13-12 407,39-42 1,-61 59-397,18-19 375,40-56 0,-57 71-367,-1-1-1,-1 1 1,0-1-1,0-1 1,-2 1 0,0-1-1,4-18 1,-8 28-82,0 1 1,-1-1-1,1 0 1,-1 0-1,0 1 1,-1-1-1,1 0 1,-1 0-1,0 1 1,0-1-1,0 0 1,-4-6 0,4 8-16,-1 0 0,0 0 0,0 0 1,0 0-1,-1 0 0,1 0 0,-1 1 1,1-1-1,-1 1 0,0 0 1,0 0-1,0 0 0,0 0 0,-1 0 1,1 1-1,0-1 0,-5 0 0,-2-1-2,0 1 1,0 1-1,-1 0 0,1 0 0,-1 1 0,1 0 0,0 1 0,-1 0 0,1 1 0,0 0 0,0 0 0,0 1 0,-16 7 0,13-4-247,-1 1 1,1 0 0,0 0-1,0 2 1,1-1 0,0 2-1,0 0 1,-18 20-1,19-11-1129,11-18 1326,0-1-1,0 1 1,0 0 0,0 0 0,0 0-1,0-1 1,0 1 0,0 0 0,1 0-1,-1 0 1,0-1 0,0 1 0,1 0-1,-1 0 1,0-1 0,1 1 0,-1 0-1,1-1 1,-1 1 0,1 0 0,-1-1 0,1 1-1,0-1 1,0 2 0,14 6-744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10 18540,'12'-10'1736,"-14"10"-1192,-8 3-255,-9 10 839,-5 3-272,-6 9-440,-6 3-176,-3 8-208,-2 1-16,2 3 0,0-1-8,8-4 24,2 0-152,6-14-560,5-6-392,3-17 896,7-9-152,6-11-145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16235,'5'-1'1897,"5"4"-1025,2 2-368,4 4 1161,4 2-513,4 5-408,2 3-160,0 4-560,2 3-472,-3-3 392,-1-3-64,-5-8-88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2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 16011,'1'-1'119,"-1"1"-1,1-1 1,-1 1-1,1 0 1,0-1-1,-1 1 0,1 0 1,0-1-1,0 1 1,-1 0-1,1-1 1,0 1-1,0 0 1,-1 0-1,1 0 0,0 0 1,0 0-1,-1 0 1,1 0-1,0 0 1,0 0-1,-1 0 0,1 1 1,0-1-1,0 0 1,-1 0-1,2 1 1,-2 1 16,0 0 0,0-1 0,0 1 0,0 0 1,0-1-1,0 1 0,-1 0 0,1-1 0,-1 1 1,1-1-1,-1 1 0,0-1 0,-1 3 1,-36 69 140,-3-3 0,-2-1 1,-61 72-1,71-103-289,46-53-517,0-1 1,-1 0-1,16-30 1,33-69 88,-38 69-1787,1-3 324,-13 24 1538,1 1-1,25-36 1,-37 60 442,0-1 0,0 1 0,0 0 1,0-1-1,0 1 0,1 0 0,-1-1 0,0 1 0,0 0 0,0 0 0,1-1 0,-1 1 1,0 0-1,0 0 0,1 0 0,-1-1 0,0 1 0,0 0 0,1 0 0,-1 0 0,0 0 1,1-1-1,-1 1 0,0 0 0,1 0 0,-1 0 0,0 0 0,1 0 0,-1 0 0,0 0 1,1 0-1,-1 0 0,0 0 0,1 0 0,-1 0 0,0 0 0,1 1 0,-1-1 0,0 0 1,1 0-1,-1 0 0,0 0 0,0 0 0,1 1 0,-1-1 0,0 0 0,0 0 0,1 1 1,-1-1-1,0 0 0,0 0 0,1 1 0,-1-1 0,0 0 0,0 0 0,0 1 0,0-1 1,0 0-1,1 1 0,6 25 1559,-6-20-1317,6 23 299,4 21-112,2-2-1,2 1 1,37 81-1,-38-109-661,-14-21 86,1 1 1,-1 0-1,0-1 1,1 1-1,-1 0 0,0-1 1,1 1-1,-1-1 1,1 1-1,-1-1 0,1 1 1,0-1-1,-1 1 1,1-1-1,-1 0 1,1 1-1,0-1 0,-1 0 1,1 1-1,0-1 1,-1 0-1,1 0 0,0 0 1,0 0-1,-1 1 1,1-1-1,0 0 1,1-1-1,-2 1-11,0-1 0,1 0 0,-1 0 1,0 0-1,0 0 0,0 0 0,0 0 0,0 0 0,0 0 1,0 1-1,0-1 0,-1 0 0,1 0 0,0 0 0,0 0 1,-1 0-1,1 0 0,0 1 0,-1-1 0,1 0 0,-1 0 1,1 0-1,-1 1 0,-1-2 0,1 0-150,-8-13-584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2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16964,'16'10'1744,"5"-7"-1000,3 0-320,2-1 688,1-2-111,1 0-617,-3-2-632,-5-6 344,-2-5-128,-7-6-224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4261 876 11338,'-1'0'127,"0"-1"-1,0 1 0,1-1 0,-1 0 1,0 1-1,1-1 0,-1 0 0,1 0 0,-1 1 1,1-1-1,-1 0 0,1 0 0,0 0 1,-1 0-1,1 1 0,0-1 0,0 0 0,0 0 1,-1 0-1,1 0 0,0 0 0,0 0 1,0 0-1,1-1 0,-1 0-38,-1-1 1,1 0-1,0 1 1,-1-1-1,0 1 1,1-1-1,-1 1 0,-2-4 1,1 3-26,-1 0 0,1 0 1,-1 0-1,0 1 0,0-1 0,0 1 0,0 0 1,-1 0-1,1 0 0,-1 0 0,1 0 1,-1 1-1,-3-2 0,-54-10 426,58 12-464,-454-45 475,345 44-465,1 5-1,-179 26 1,-10 3 41,241-31 7,0-2 0,0-2-1,-65-13 1,-649-84 1416,578 80-1154,-204-49 0,294 44-243,0-5 0,2-5 1,-148-72-1,-99-98 730,276 158-473,-16-5 222,77 46-507,0 0 0,-1 1 1,0 0-1,1 1 0,-18-2 0,30 6-107,1 0 0,-1 0 0,0 0 0,0 0-1,1 0 1,-1 0 0,0 0 0,1 0 0,-1 0-1,0 0 1,1-1 0,-1 1 0,0 0 0,1 0 0,-1-1-1,0 1 1,1 0 0,-1-1 0,1 1 0,-1-1-1,0 1 1,1-1 0,-1 1 0,1-1 0,0 1-1,-1-1 1,1 1 0,-1-1 0,1 0 0,0 1-1,-1-1 1,1 0 0,0 1 0,0-2 0,0 0-48,1 0 0,0-1 1,0 1-1,0 0 0,0 0 1,0 0-1,1 0 0,-1 0 1,3-3-1,11-14-294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35 576 11731,'-8'18'751,"2"-4"-420,0 0-1,-4 17 1,9-29-221,0 1 0,0 0 1,1 0-1,-1-1 0,1 1 0,0 0 0,-1 0 1,2 0-1,-1-1 0,0 1 0,0 0 1,1 0-1,0 0 0,-1-1 0,1 1 1,0 0-1,3 4 0,-4-6-57,1-1 0,-1 1 0,1 0 0,-1-1 1,1 1-1,0 0 0,-1-1 0,1 1 0,0-1 0,0 1 0,-1-1 1,1 0-1,0 1 0,0-1 0,-1 0 0,1 1 0,0-1 0,0 0 0,0 0 1,0 0-1,-1 0 0,1 0 0,0 0 0,0 0 0,1 0 0,0 0 47,0-1-1,0 0 0,0 1 1,0-1-1,0 0 0,0 0 0,0-1 1,0 1-1,3-3 0,1-2 223,1-1-1,-1 0 0,10-13 0,-4 1 29,-1-1 0,-1 0 0,-1 0 0,-1-1 0,-1-1 0,0 1 0,6-41 0,-8 30-169,-2 1 1,-2-1-1,0 0 0,-8-61 1,4 71-152,-1 0 1,-1 0 0,-2 0-1,0 1 1,-1 0 0,0 0-1,-20-31 1,26 48-26,-1 0 1,0 1-1,-1-1 1,1 1-1,0-1 1,-1 1-1,-7-4 1,11 6-5,-1 1 0,0 0 0,1-1 0,-1 1 0,0 0 0,0-1 0,0 1 0,1 0 0,-1 0 0,0 0 0,0-1 0,0 1 0,0 0 0,0 0 0,1 0 0,-1 1 0,0-1 0,0 0 0,-1 0 0,1 1-1,1 0 0,-1-1 1,0 1-1,0 0 1,1-1-1,-1 1 0,1 0 1,-1 0-1,0 0 1,1 0-1,0-1 0,-1 1 1,1 0-1,-1 0 1,1 0-1,0 0 0,0 0 1,0 0-1,-1 0 1,1 2-1,0 3-10,0-1-1,1 1 1,-1 0 0,1 0-1,0-1 1,1 1-1,-1-1 1,1 1 0,0-1-1,1 0 1,-1 0 0,1 0-1,0 0 1,0 0 0,0 0-1,1-1 1,4 5 0,2 2-72,2 0-1,-1 0 1,1-1 0,1-1 0,14 9 0,-3-5-591,0-1 0,0-2-1,46 15 1,81 8-829,-72-19 623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2127 7 12899,'1'-7'1240,"-8"14"-684,-9 17-134,-62 151-131,-11 23-278,-102 108 81,98-167 18,3 27 26,17-28-47,58-112-58,-2-2-1,0 0 1,-27 28-1,35-43-20,-193 207 292,19 17-65,142-175-154,4 1 1,1 2-1,-48 119 0,30-14-4,31-91-5,-2-1 0,-66 129-1,-23 31 112,78-152-162,-4-1 0,-54 80 0,34-66-9,4 3 0,5 2 1,-48 133-1,96-226-18,-13 33-26,-16 61 1,27-86-515,2-16 30,0-9 327,3-8-41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11346,'-1'1'88,"-1"-1"-1,0 1 1,1-1-1,-1 1 1,1 0 0,-1-1-1,0 1 1,1 0-1,0 0 1,-1 0-1,1 0 1,-1 0-1,1 0 1,0 1-1,0-1 1,0 0-1,0 1 1,0-1-1,0 0 1,-1 3-1,-18 37 692,16-32-332,-7 20-354,1 0 1,1 1-1,2 0 0,0 1 1,2-1-1,-1 44 1,6-37-60,0-1-1,3 1 1,1-1 0,1 0 0,13 41 0,-18-77-34,2 7-1,0 0 0,0-1 0,0 1 0,1-1 0,4 8 0,-6-13 1,0 0-1,0 0 1,0 0 0,0 0 0,0 1-1,0-1 1,0 0 0,0-1-1,0 1 1,0 0 0,1 0 0,-1 0-1,0-1 1,1 1 0,-1-1 0,0 1-1,1-1 1,-1 1 0,1-1 0,-1 0-1,1 0 1,-1 0 0,0 0-1,1 0 1,-1 0 0,1 0 0,-1 0-1,1 0 1,-1-1 0,3 0 0,17-8-5,-1 0 1,0-2 0,-1 0 0,20-16-1,12-7 23,5-1-160,-2-2 1,-1-3-1,91-90 1,-141 128 95,2-3-11,-1 0 0,1 0 0,-1 0 1,1 0-1,-1-1 0,-1 1 0,1-1 0,-1 0 0,4-11 0,-1-18-328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19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1839 153 12443,'-9'-1'267,"0"0"0,0-1 1,0 0-1,1 0 0,-1-1 1,1-1-1,0 1 0,0-1 1,-10-7-1,7 5-177,1 1 0,-1 0 0,0 0 0,0 1 1,-14-3-1,-23 1 162,-1 3 0,1 1 0,-67 7 0,65-2 244,1-1 0,-1-3 0,-65-9 0,-21-22 303,-14-3-466,127 31-288,-1 2 1,1 0 0,0 1 0,-37 4 0,32 3-39,0 0 1,0 2-1,-40 17 0,16-6 0,29-11-2,-31 11-4,0 2 1,-56 30-1,95-43-5,0 1-1,0 1 0,1 0 0,1 1 0,0 0 0,0 1 0,1 1 0,0 0 0,2 1 0,-1 0 0,-11 22 0,7-7 0,2 1 0,1 1 0,2 0 1,-11 51-1,13-35 12,2 1 1,0 73 0,6-43 31,4 151 51,-1-192-51,2 1 0,2-1 1,1 0-1,14 38 0,-4-13 136,-2 1 0,13 119-1,0 0 176,-19-142-267,2-1-1,1 0 1,2-1 0,36 64-1,98 133 85,-121-194-154,45 75 14,33 46-12,-99-153-13,0 0 1,1-1-1,0 0 0,0 0 1,1 0-1,-1-1 1,2-1-1,15 9 1,-6-6 3,0-1 1,1 0-1,35 7 1,7 0 4,79 7 0,-111-19-8,-1-2 1,1 0-1,0-2 1,57-10 0,-77 9-5,62-14-68,1 3-1,112-4 0,-63 20-93,26-1 22,-124-3 139,0-1-1,0-2 0,0 0 1,25-8-1,-12-2 10,-1 0-1,0-3 1,-2-1 0,0-1 0,-1-2-1,53-43 1,-15 1-11,101-116 0,-141 142 2,-1-2 0,-3-1 0,41-78 0,-29 35-2,31-93 0,-60 148-8,0-1 0,-2 0 0,-2 0 0,0 0 0,-2-1 0,-1 0 0,-2 1 0,-2-40 0,-44-224-436,29 225 388,-3 0 0,-33-78 1,45 131 80,0 0 0,-1 0 0,-1 1 0,0 0 0,-1 1 0,0 0 0,-1 0 0,0 1 1,-1 1-1,-1 0 0,0 1 0,0 0 0,-1 1 0,0 0 0,-17-7 0,-17-9 8,1-2 0,1-2 0,1-2 0,2-2 0,-67-66 0,32 14-132,51 52-175,-3 2-1,0 1 0,-68-52 0,86 75 9,1 1 0,-1 0 1,-1 1-1,1 0 0,-1 1 0,1 1 0,-1 0 1,0 0-1,-20 0 0,-21-2-439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1268 10306,'14'13'928,"2"-16"-504,1-9-95,5-21 503,3-12-152,11-24 64,3-8 40,10-29-56,2-12-23,4-13-129,1-1-136,0 6-344,-5 4-192,-5 21-336,-4 13-745,-15 32 921,-6 13-232,-6 24-208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25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1060 68 12043,'-1'-1'79,"0"-1"0,-1 1 1,1 0-1,-1 0 1,0 0-1,1 0 1,-1 0-1,0 0 1,1 0-1,-1 0 1,0 1-1,0-1 0,0 1 1,0-1-1,0 1 1,0 0-1,0 0 1,0 0-1,0 0 1,0 0-1,1 0 1,-1 0-1,-4 2 1,-4 0 154,1 2 0,-1-1 0,-14 9 1,-7 2 339,19-11-337,1 0 1,-1 0-1,0-1 1,0-1-1,0 0 1,-22-1-1,-72-14 809,9 0-561,84 13-470,0 0-1,0 2 1,-1-1 0,1 2 0,-18 4 0,-2 4 48,0 1 1,1 1 0,-42 24-1,-87 59 217,129-75-213,21-13-24,-1 1 0,1 0 1,1 1-1,-1 0 0,1 1 0,1-1 0,0 2 0,0 0 1,1 0-1,1 0 0,0 1 0,0 0 0,1 0 0,0 1 1,1 0-1,1 0 0,0 0 0,-3 22 0,4-11-29,1 1 0,1-1 0,1 1-1,1-1 1,1 1 0,1-1 0,6 24-1,57 167-11,-29-108 13,-23-65-4,1-1 1,3-1-1,42 73 0,-41-84-1,1-1 0,1-1 0,2-1-1,1-1 1,40 34 0,-37-39 16,1-1 0,0-2-1,1 0 1,35 14 0,130 41 439,-81-32-185,-84-29-246,1 1 12,54 13 0,-74-23-24,0 0 0,-1-1 0,1 0 0,0-1-1,0 0 1,0 0 0,0-1 0,0 0 0,-1-1-1,11-3 1,8-6 150,-1-1-1,43-25 1,-46 23-62,1 1-1,0 1 1,36-11 0,44-1-16,-69 18-74,65-22-1,-89 24-17,0-1 1,0-1 0,0 0 0,-1-1-1,0 0 1,-1-1 0,0 0-1,0 0 1,10-11 0,4-11 9,-2-1 0,0-1 1,26-55-1,13-20 10,-41 77-12,-1-2 0,-1 0 1,20-53-1,64-194 14,-100 269-19,1 0 0,-2 0 0,1-1 0,-1 1 0,-1 0 0,0-1 0,0 1 0,-1-1 0,0 1-1,-1 0 1,0-1 0,-1 1 0,-4-12 0,-8-13 4,0 1 0,-27-43-1,34 64-14,-6-11-16,-1 0 0,-1 2 0,-1-1 0,-26-25 0,34 39 12,-1 0 0,0 1 0,-1 0 0,1 1 1,-1 0-1,-1 1 0,0 0 0,1 0 1,-2 1-1,1 1 0,-20-4 0,11 4 18,-1 2-1,0 0 1,-40 3 0,-67 15 148,-20 0 98,129-15-215,1-1 0,-1-1 0,1-1 0,0-1 0,-33-9 0,12-3 11,0-2-1,-63-37 1,58 28-131,-71-28 0,101 49-46,0 0 0,1 1 1,-2 0-1,1 1 0,0 1 1,0 1-1,-1 0 0,1 1 0,-21 2 1,30-2 12,-1 1 1,0 1 0,1-1 0,-1 1-1,1 0 1,-1 1 0,1-1 0,0 1-1,0 0 1,0 1 0,0 0 0,1 0-1,-9 7 1,-1 8-382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36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1226 57 9378,'1'-3'100,"-1"0"0,0 0 0,0 0 0,0 0 0,-1 0 0,1 0 0,-1 0 0,0 0 0,1 1 0,-1-1 0,0 0 0,-1 0 0,0-2 0,1 4-31,0 0 0,0 0 0,0 0 1,0 0-1,0 0 0,0 0 0,0 0 0,0 0 0,0 1 0,-1-1 0,1 0 0,0 1 0,0-1 0,-1 1 0,1 0 0,0-1 0,-1 1 0,1 0 0,0 0 0,-1 0 0,1 0 0,0 0 0,-1 0 0,1 0 0,0 0 1,-1 0-1,1 1 0,0-1 0,-1 0 0,-1 2 0,-19 4 319,0-1 1,1-1-1,-1-1 1,-36 1-1,-21 3-291,41-2-73,-121 20 272,132-19-198,1 1-1,0 1 1,-44 21 0,-6 16 218,59-33-198,-1-1 0,0-1 0,-1 0-1,-26 9 1,24-11-66,0 1 0,0 0 0,1 2 1,0 0-1,-31 24 0,-81 81 597,122-106-556,-4 5-70,1 1 0,1 0 0,1 1 0,0 0 0,1 1 0,1 0 0,1 0 0,0 1 0,-7 30-1,13-39-21,0 1-1,0 0 0,1 0 1,1 0-1,-1 0 0,2-1 1,1 13-1,19 74-13,-1-4 31,-11 0-17,-7-56 92,2 0 0,15 61 1,-7-48 77,-3 0 0,-2 1 0,0 56 0,-4-50-100,2 0 0,15 64 0,11 13-62,19 73 5,-42-180-12,2 0 1,1 0-1,19 33 1,51 72-4,-1-1 9,-78-127-7,14 27 1,2-1-1,25 33 1,-36-55-5,1 1 0,-1-1 0,1-1 0,1 1 0,-1-1 0,1-1 0,1 0 0,-1 0 0,1 0 0,0-2-1,12 5 1,155 41 1,-36-13 10,-103-25-12,0-2 1,0-2 0,1-1 0,0-2 0,0-2-1,60-3 1,584-79 2,-250 54 2,-352 24-1,136-19 1,-156 11-5,1 3 1,107 3 0,-132 9-1,0 1 0,0 2 0,-1 2 0,63 27 0,-26-10 1,4-1 2,-11-5-1,-1 3-1,89 48 1,-129-58 2,147 81 3,-127-74-1,92 31 0,-85-39-1,2-2 0,-1-2 0,83 3 0,166-11-4,-155-4-5,-38 0-77,-1-4 0,0-6 0,0-4 0,-1-5-1,119-39 1,25-11 16,-114 34 24,-100 26 8,-2-1 0,1-2 0,-2-2 1,0-1-1,-1-1 0,-1-2 0,0-1 0,-2-1 1,0-2-1,-2-1 0,-1-2 0,-1 0 1,27-37-1,-22 23 51,-2-2 0,-2-1 0,-2 0 0,-2-2 0,29-83 0,-48 116 1,-1 1 0,-1-1 0,0 0 0,0 1 0,-2-1 0,1 0 0,-2 0 1,0 0-1,0 0 0,-1 1 0,-1-1 0,0 0 0,-1 1 0,0 0 0,-9-19 0,-4-8 12,-18-41 8,-3 2 1,-52-81 0,81 147-37,0 0 1,-1 1 0,-1 0-1,1 1 1,-2-1 0,1 2-1,-2 0 1,1 1 0,-1 0-1,0 0 1,0 2 0,-1-1-1,0 2 1,0 0 0,-18-4-1,-100-30 18,75 21-37,-1 1-1,-1 3 0,-97-10 1,-23 18-12,-137-12 136,90-5-77,181 21-13,0 3 1,-1 1-1,-45 9 0,-10 12 65,2 4 0,-113 48-1,111-39-15,-123 31 23,-7 2-58,125-29-5,-67 23 89,129-50-59,0-1 0,-48 5 0,57-12-11,-1-2 0,0-1 0,-53-4 0,72 0-32,1-1 1,0 0-1,-1-1 1,1-1-1,1 0 1,-1-1-1,1-1 1,0-1 0,-24-16-1,18 9-4,2-1 1,0-2-1,1 0 0,0-1 0,2 0 1,0-1-1,-17-30 0,-76-166 56,70 131-54,-9-28 39,-49-173 0,14 31 14,41 148 73,-55-103 0,91 197-122,-1 0 1,-1 1-1,0 0 0,-1 0 1,0 1-1,-1 0 1,0 1-1,-1 0 0,0 0 1,0 1-1,-1 1 1,0 0-1,-1 1 0,0 0 1,0 0-1,-25-7 1,-27-3 93,0 3 1,-111-10 0,97 15-62,17 1 102,-151-14-629,175 21 235,0 1 0,1 2-1,-69 13 1,35-1-20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58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510 148 11650,'3'-11'558,"-1"0"0,0-1 0,1-21 0,-3 28-363,0 0 1,0 0-1,-1 0 0,0 0 0,1 0 0,-2 0 1,1 0-1,-1 0 0,1 0 0,-1 1 1,-3-6-1,4 9-133,0-1-1,-1 1 1,1 0 0,-1 0 0,1-1-1,-1 1 1,1 0 0,-1 0 0,0 0-1,0 1 1,1-1 0,-1 0 0,0 1-1,0-1 1,0 1 0,0-1 0,0 1-1,1 0 1,-1 0 0,0 0 0,0 0 0,0 0-1,0 0 1,0 1 0,0-1 0,0 1-1,-2 0 1,-7 2 98,0 1 0,0 1-1,-12 5 1,20-8-120,-28 14 82,0 1 1,1 2-1,0 1 0,2 1 0,-38 36 0,49-40-108,1 1-1,1 1 0,1 0 1,0 0-1,2 1 1,0 1-1,1 0 0,1 1 1,-8 25-1,8-11-13,1 1 0,2 1 0,1-1 0,2 1 0,2 0 0,1 0 0,2 0 0,2 0 0,12 66 0,-11-88 2,1 0 0,1 0-1,0 0 1,1-1 0,0 0-1,1-1 1,1 1 0,0-1-1,1-1 1,1 0 0,0-1-1,18 17 1,-21-22 2,1-1 0,0 0 0,0 0 0,0 0 0,1-1 0,0-1 0,0 0 0,0 0 0,0-1 0,1 0 0,-1 0 0,1-1 0,0-1 0,-1 0 0,1-1 0,0 0 0,0 0 0,0-1 0,-1 0 0,13-4 0,-6 0 55,-1-1 0,0-1 0,0 0 0,-1-1 0,0 0 1,-1-2-1,0 0 0,0 0 0,-1-1 0,0-1 0,19-23 1,-11 11 90,-2-2 0,0 0 0,-2-1 0,-1-1 0,17-43 1,-24 49-49,0-1 0,-2-1 1,-1 1-1,-1-1 0,3-28 1,-7 41-88,-1-1 0,0 1 0,0 0 0,-1-1 0,-1 1 0,0 0 0,0 0 0,-1 0 1,-1 0-1,0 0 0,0 0 0,-1 1 0,-7-11 0,3 8-117,0 1 0,-1 0 0,-1 0 0,0 1-1,-13-10 1,-65-43-1206,64 48 1011,-3-6-102,10 2-102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00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720 125 12883,'-3'-3'195,"0"0"-1,-1-1 1,1 1 0,-1 0 0,0 1 0,0-1 0,0 1 0,0 0-1,0 0 1,0 0 0,-1 0 0,1 1 0,-1-1 0,1 1-1,-1 0 1,-4 0 0,-9-1 433,0 1-1,-33 2 0,16 1-149,-210 4 1318,233-6-1785,-1 0 0,1 0 0,-1 1 0,1 1 0,-1 0 0,1 0 0,0 1 0,0 1 0,-16 7 0,20-7-11,0 1-1,0 0 1,0 0-1,1 1 0,-1 0 1,2 0-1,-1 0 0,1 1 1,0 0-1,0 1 0,1 0 1,-1-1-1,-4 12 0,3-2 1,0 1 0,0 0-1,2 0 1,0 1-1,1-1 1,1 1-1,1 0 1,1 0 0,0 0-1,4 28 1,-1-19-11,3 0 1,0 0-1,2 0 0,0 0 1,3-1-1,15 34 1,-15-40-2,2 0 0,0-1 0,1 0 0,1-1 0,1 0 0,1-1 0,0-1 0,1-1 0,34 25 0,-40-33 4,1 0-1,0-1 1,0-1 0,1 0 0,0-1 0,0 0-1,1-1 1,-1 0 0,1-1 0,-1-1-1,1 0 1,0-1 0,0 0 0,0-1-1,0-1 1,0 0 0,25-6 0,-12-1 9,-1-1 1,-1-1-1,0-2 1,0 0-1,-1-1 1,26-20 0,3-6 41,69-66 1,14-33 57,-117 115-70,0-1 0,-1 0 0,-1-2 0,17-36 0,-31 55-18,0-1 0,0 1 0,0-1 0,-1 0 0,-1 0 0,1 0 0,-1 0 0,0 0 0,-1-1 0,0 1 0,-1 0 0,-2-15 0,1 12 8,-1 1-1,-1-1 0,0 1 1,0 0-1,-1 0 0,0 1 1,-1-1-1,-12-14 1,3 7 35,-1 0 0,-1 0 0,-1 2 0,0 0 0,-1 1 0,0 1 0,-1 1 0,-29-13 0,34 19-16,-1 0 1,1 0-1,-1 2 1,0 0 0,0 1-1,0 0 1,-28 0 0,37 3-124,0 0 0,0 0 0,0 1 0,0 0 0,0 0 1,0 1-1,0 0 0,1 0 0,-1 0 0,1 1 0,-1 0 0,1 1 0,0-1 1,0 1-1,0 0 0,1 0 0,-1 1 0,1 0 0,0 0 0,-6 8 1,2 2-288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1 13707,'2'9'489,"1"0"0,-1 1 0,-1-1 0,1 0 0,-2 1 0,1-1 0,-3 19 0,-14 68 1122,7-51-1566,-58 221 2751,39-167-1677,23-91-2311,0-15 622,-4-24 256,6 20 56,-6-18-250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2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2 313 16339,'0'1'105,"-1"4"306,1 0-1,0 0 1,0 0-1,0 0 1,2 7 0,-2-11-337,1 1 1,-1-1 0,0 0 0,1 0-1,-1 0 1,1 0 0,0 0-1,-1 0 1,1 0 0,0 0 0,-1 0-1,1 0 1,0 0 0,0-1 0,0 1-1,0 0 1,0 0 0,0-1 0,0 1-1,0-1 1,0 1 0,0-1 0,0 1-1,0-1 1,1 0 0,-1 1 0,0-1-1,0 0 1,0 0 0,2 0 0,3 0 69,-1-1 1,1 0 0,-1 0 0,1 0 0,-1-1-1,0 0 1,0 0 0,1 0 0,-1 0 0,-1-1-1,9-5 1,8-7 187,22-22 0,-32 28-200,35-33 567,-1-2-1,-3-3 1,72-101-1,-114 148-685,0-1 0,0 1 0,1 0-1,-1-1 1,0 1 0,0 0 0,0 0 0,1-1-1,-1 1 1,0 0 0,0-1 0,1 1 0,-1 0-1,0 0 1,0-1 0,1 1 0,-1 0-1,0 0 1,1 0 0,-1 0 0,0 0 0,1-1-1,-1 1 1,0 0 0,1 0 0,-1 0-1,1 0 1,0 0 0,3 9 138,-2 26-130,-2-27 10,2 40 205,8 99-1326,-7-122 569,2 0 0,0 0 1,16 43-1,-7-35-23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2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21 16267,'1'-1'231,"1"0"0,-1 1 0,1-1 0,-1 0-1,1 0 1,-1 0 0,0 0 0,0 0-1,1 0 1,-1 0 0,0-1 0,0 1 0,1-2-1,-2 3-178,0 0-1,0 0 0,0 0 0,0 0 1,0 0-1,0-1 0,0 1 1,0 0-1,0 0 0,0 0 1,0 0-1,0 0 0,0-1 0,0 1 1,0 0-1,0 0 0,0 0 1,0 0-1,0 0 0,0-1 1,0 1-1,-1 0 0,1 0 0,0 0 1,0 0-1,0 0 0,0 0 1,0 0-1,0-1 0,0 1 0,0 0 1,0 0-1,-1 0 0,1 0 1,0 0-1,0 0 0,0 0 1,0 0-1,0 0 0,0 0 0,-1 0 1,1 0-1,0 0 0,-15 1 1304,-2 5-1067,0 0-1,0 1 1,0 0-1,1 2 0,1 0 1,-1 0-1,-27 25 1,23-17-214,0 2 0,2 1 1,0 0-1,-25 38 1,32-39-7,0 0-1,2 1 1,0 0 0,1 0 0,1 1 0,1 0 0,-7 42 0,11-52-48,1 1-1,0-1 1,1 1 0,0 0-1,1-1 1,0 1-1,1 0 1,0-1-1,0 0 1,2 1-1,-1-1 1,2 0-1,-1-1 1,1 1 0,1-1-1,9 14 1,-11-20-18,-1 0 1,1 0-1,0 0 0,0 0 1,0-1-1,0 1 1,1-1-1,-1 0 0,1-1 1,0 1-1,0-1 1,0 0-1,0 0 0,0-1 1,1 1-1,5 0 1,-3-1 9,-1-1 1,0 0 0,1-1 0,-1 0 0,0 0 0,1 0 0,-1-1-1,0 0 1,0 0 0,12-7 0,-5 2 41,0-1-1,-1-1 1,0 0-1,0-1 1,-1 0-1,-1-1 1,0 0-1,0-1 1,-1 0-1,12-20 1,-15 20 9,0 0 1,-2-1 0,0 0-1,0 0 1,-1 0 0,0 0 0,1-17-1,-4 26-43,-1-1 0,0 1 0,0-1 0,0 1 0,0-1 0,-1 1 1,0 0-1,0-1 0,0 1 0,0 0 0,-3-6 0,2 7-15,1 1 0,-1 0 1,0 0-1,1 0 0,-1 0 1,0 0-1,0 0 0,0 0 0,0 1 1,-1-1-1,1 1 0,0-1 1,-1 1-1,1 0 0,-1 0 1,1 0-1,-1 0 0,0 1 0,1-1 1,-4 0-1,0 1-3,0-1 0,0 1-1,0 1 1,0-1 0,0 1-1,0 0 1,1 0 0,-1 1 0,0 0-1,1 0 1,-9 4 0,10-4-4,1 0 1,0-1-1,0 1 1,0 0-1,0 0 0,0 1 1,1-1-1,-1 1 1,1-1-1,-1 1 1,1 0-1,0 0 1,0 0-1,0 0 0,0 0 1,1 0-1,-1 1 1,1-1-1,0 0 1,-1 5-1,2-7 1,0 0-1,0 0 1,-1 0-1,1 0 1,0 0 0,0 0-1,0-1 1,1 1-1,-1 0 1,0 0 0,0 0-1,0 0 1,1 0-1,-1 0 1,0 0 0,1 0-1,-1 0 1,1-1 0,-1 1-1,1 0 1,0 0-1,-1-1 1,1 1 0,0 0-1,1 0 1,-1 0-1,1 0 0,0 0 1,0-1-1,-1 1 0,1-1 1,0 0-1,0 1 0,0-1 1,0 0-1,0 0 0,-1 0 1,4-1-1,4-1 0,0 0-1,0 0 0,0-1 1,11-5-1,3-4 2,-13 6 1,-1 1 0,1 0 0,0 0 0,16-3 0,-25 7 0,1 1-1,0-1 1,-1 1 0,1 0-1,0-1 1,-1 1 0,1 0 0,0 0-1,0 0 1,-1 1 0,1-1-1,0 0 1,-1 0 0,1 1-1,-1-1 1,1 1 0,0 0-1,-1 0 1,1-1 0,-1 1 0,0 0-1,1 0 1,-1 0 0,0 0-1,1 0 1,-1 1 0,0-1-1,0 0 1,0 1 0,0-1 0,0 1-1,0-1 1,-1 1 0,2 2-1,2 8-2,0 1-1,-1-1 0,-1 1 1,2 22-1,-3 56-9,-1-67 8,-1 15 11,0-2-48,1-30-512,2-13-623,4-22 892,4-9-97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3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17348,'2'0'96,"-1"1"0,0-1 0,0 0 0,0 1 0,0-1 0,0 1 0,0-1 0,0 1 0,0 0 0,0-1 0,0 1 0,0 0 0,0 0 0,0-1 0,-1 1 0,1 0 0,0 0 0,-1 0 0,1 0 0,0 0 0,-1 0 0,1 0 0,-1 0 0,0 0 0,1 1 0,-1-1 0,0 0 0,0 0 0,0 0 0,1 0 0,-1 1 0,-1 0 0,1 49 1040,0-41-589,-11 122 2191,4-70-2347,3 0 0,5 63 0,6-93-901,-3-22-579,-3-24-1136,-2 9 2026,0 1 0,0-1 0,0 1 1,0-1-1,-1 1 0,-3-7 0,-7-14-571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3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1 144 18756,'2'-7'310,"0"1"-1,0-1 1,1 1 0,0-1-1,0 1 1,1 0 0,0 0-1,0 0 1,0 1 0,1-1-1,0 1 1,0 0 0,0 1-1,1-1 1,-1 1 0,1 0-1,0 0 1,0 1 0,1 0-1,12-5 1,-2 1-49,1 2 0,0 0 0,0 1 1,1 0-1,-1 2 0,34-1 0,-44 3-233,1 0 0,0 1 0,-1 0 0,1 0 0,-1 1 0,1 0 0,-1 1 0,0 0 0,0 0 0,0 1 0,0-1 0,0 2 0,11 8 0,-15-10-26,-1 1 1,1-1 0,-1 1 0,0 0 0,0 0 0,0 0 0,0 1 0,-1-1 0,1 1 0,-1-1 0,0 1-1,-1 0 1,1 0 0,-1 0 0,0 0 0,0 0 0,-1 0 0,0 0 0,1 0 0,-2 0 0,1 0 0,0 0-1,-1 0 1,-2 7 0,0 1 23,-2 0-1,1 0 1,-1-1 0,-1 0-1,0 0 1,-1 0 0,0-1-1,-1 0 1,-12 14 0,-6 3 151,-2-2 0,-32 25 0,49-37-79,11-13-95,0-1 0,0 1 0,0-1 1,0 1-1,0-1 0,0 0 0,0 1 0,0-1 0,0 1 0,0-1 0,0 1 0,0-1 0,0 1 1,0-1-1,0 1 0,1-1 0,-1 0 0,0 1 0,0-1 0,1 1 0,-1-1 0,1 1 0,2 1 3,0 0 0,0 1 0,1-2 0,-1 1 0,1 0 0,6 2 0,-10-4-6,79 32 45,44 16-1217,-119-46 1043,-1-1 1,0 0-1,1 0 0,-1 0 0,1-1 0,-1 1 1,1-1-1,0 0 0,-1 0 0,1 0 1,-1 0-1,1-1 0,6-1 0,5-7-414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4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309 112 17996,'2'-5'347,"-1"0"1,0-1 0,1 1-1,-2 0 1,1-1-1,-1 1 1,1-1 0,-2 0-1,1 1 1,-2-10-1,1 12-225,1 1 0,-1 0-1,1 0 1,-1 0-1,0 0 1,0 0-1,0 0 1,0 0 0,0 0-1,-1 0 1,1 1-1,-1-1 1,1 0 0,-1 1-1,1-1 1,-1 1-1,0 0 1,0-1-1,0 1 1,0 0 0,0 0-1,0 0 1,0 0-1,0 1 1,0-1-1,0 0 1,0 1 0,-1 0-1,-3-1 1,-1 1-44,0 1 0,0 0 0,0 0 0,0 1-1,0-1 1,0 1 0,1 1 0,-1-1 0,1 1 0,-1 1 0,1-1 0,0 1 0,0 0 0,1 0 0,-7 6 0,-4 5-23,0 1 0,1 0 0,-21 30 0,23-27 16,1 0 0,-15 32 0,24-44-45,0 0 0,0 0 0,1 1 0,0-1 0,0 1 0,0-1-1,1 1 1,1 0 0,-1-1 0,1 1 0,1 9 0,0-15-21,-1 0 0,1 1 1,0-1-1,0 0 0,0 0 0,0 0 0,0 0 1,0 0-1,0 0 0,1 0 0,-1 0 1,1-1-1,0 1 0,-1-1 0,1 1 0,0-1 1,0 1-1,0-1 0,0 0 0,0 0 1,0 0-1,0 0 0,0 0 0,5 1 1,4 0-2,0 0 0,0-1 0,21 1 0,-20-2 5,3 1-3,7-1-4,0 1 0,0 1 0,0 1 0,31 9 0,-48-10-2,0-1 0,0 2 0,0-1 0,0 1 0,0-1 0,0 1 0,-1 1 0,0-1 0,1 1 0,3 3 0,-6-4 0,0 1 1,1-1-1,-1 0 1,0 1 0,-1-1-1,1 1 1,0-1-1,-1 1 1,0 0 0,0 0-1,0 0 1,-1-1-1,1 1 1,-1 0 0,0 7-1,-1-4 49,0 1 0,-1-1 0,1 0 0,-2 1 0,1-1 0,-1 0 0,0 0 0,0-1 0,-1 1-1,0-1 1,0 1 0,-1-1 0,1 0 0,-1-1 0,-1 1 0,1-1 0,-13 9 0,10-8 79,-1 1 1,0-1-1,-1-1 1,0 0 0,1 0-1,-1-1 1,-1 0-1,1-1 1,-1 0-1,1-1 1,-22 2-1,29-3-186,0-1-1,0 0 1,1-1-1,-1 1 1,0-1-1,0 1 0,1-1 1,-1 0-1,0 0 1,1 0-1,-1 0 0,1 0 1,-1 0-1,1-1 1,-3-1-1,4 2-35,0-1 1,0 1-1,0 0 0,0 0 1,0-1-1,1 1 1,-1-1-1,0 1 0,1-1 1,-1 1-1,1-1 0,-1 1 1,1-1-1,-1 1 0,1-1 1,0 0-1,0 1 0,0-1 1,0 0-1,0 1 1,1-1-1,-1 1 0,0-1 1,1 1-1,-1-1 0,1 0 1,1-2-1,4-10-668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1416 14691,'1'-11'1104,"6"-20"-784,2-9-96,5-20 305,6-15-25,12-24-32,8-14 0,9-13-64,8-7-104,6-2-280,0 0-160,0 15-432,-4 9-752,-10 21 1072,-5 13-217,-11 18-199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4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18972,'0'-1'145,"0"0"-1,1 0 1,-1 0-1,1 1 0,0-1 1,-1 0-1,1 0 1,-1 1-1,1-1 1,0 0-1,0 0 1,-1 1-1,1-1 1,0 1-1,0-1 1,0 1-1,0-1 1,0 1-1,0 0 1,0-1-1,0 1 1,0 0-1,-1 0 1,1 0-1,0 0 1,2-1-1,-2 2-6,0 0 0,0 0 0,0-1 0,0 1 0,-1 0 0,1 0 0,0 0 0,0 0 0,0 0 0,-1 0 0,1 0 0,-1 0 0,1 0 0,0 0 0,-1 0 0,0 0-1,1 2 1,2 10 431,0 0 0,2 24 0,-5-34-577,6 224 715,-7-171-1067,1-46 208,1-7-12,-1 1 0,0 0 0,0-1 0,0 1 0,-1-1 1,1 1-1,-1-1 0,-2 7 0,3-10 132,0 0 1,0 0-1,-1 0 1,1 1-1,0-1 0,0 0 1,0 0-1,0 0 1,0 0-1,0 0 0,0 1 1,0-1-1,-1 0 1,1 0-1,0 0 1,0 0-1,0 0 0,0 0 1,0 0-1,-1 0 1,1 0-1,0 1 1,0-1-1,0 0 0,0 0 1,-1 0-1,1 0 1,0 0-1,0 0 1,0 0-1,0 0 0,-1 0 1,1 0-1,0 0 1,0 0-1,0-1 0,0 1 1,-1 0-1,1 0 1,0 0-1,0 0 1,0 0-1,0 0 0,-1 0 1,-7-10-518,-5-16 142,12 24 255,-16-32-649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6:4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17604,'1'-4'296,"0"1"0,1-1 0,-1 1 1,1 0-1,0-1 0,0 1 0,0 0 1,0 0-1,1 1 0,-1-1 0,1 0 0,0 1 1,6-5-1,-4 4 95,1-1-1,1 1 1,-1 1 0,0-1-1,1 1 1,13-3 0,2 2 154,1 1 0,-1 1 0,35 2 0,-37 0-399,1 1-1,28 7 1,-42-7-136,-1-1 0,0 1 0,0 0 0,0 1 0,0-1 0,0 1-1,0 1 1,-1-1 0,1 1 0,-1 0 0,8 8 0,-11-10-1,-1-1 1,1 1 0,-1 0-1,0 0 1,0 0 0,0 0-1,0 0 1,0 0-1,-1 0 1,1 0 0,-1 0-1,1 1 1,-1-1 0,0 0-1,0 0 1,0 0-1,0 4 1,-1-1 12,0-1 0,0 0 0,0 0 0,-1-1 0,0 1-1,1 0 1,-1 0 0,-5 6 0,-4 4 75,-1-1 0,-1 0-1,-21 17 1,22-20-29,3 3-54,9-13-15,0 0 1,0 0-1,0 1 1,0-1-1,0 0 1,1 0-1,-1 1 1,0-1-1,0 0 1,0 0-1,1 0 1,-1 0-1,0 1 1,0-1-1,1 0 1,-1 0-1,0 0 1,0 0-1,1 0 1,-1 0-1,0 0 1,1 0-1,-1 1 1,0-1-1,0 0 1,1 0-1,-1 0 1,0 0-1,0-1 1,1 1-1,-1 0 1,39-6-61,-21 2 43,-7 3 7,-1 0 0,0 1 0,0 0 0,0 1 0,0 0 0,0 0 0,0 1 0,0 1 0,0-1 0,15 8 0,-20-8 8,0 1 0,-1 0-1,1 0 1,-1 0 0,0 1 0,0-1 0,0 1 0,0 0-1,-1 0 1,1 1 0,-1-1 0,0 0 0,-1 1 0,1 0-1,-1 0 1,0 0 0,0 0 0,0 0 0,-1 0 0,1 0-1,0 10 1,-1-5 44,-1 1 0,0 0 0,0-1-1,-1 1 1,-1-1 0,0 1 0,0-1-1,-1 0 1,0 0 0,0 0 0,-2 0-1,1 0 1,-1-1 0,0 0 0,-1 0-1,0 0 1,0-1 0,-1 0 0,0 0-1,-11 9 1,7-7 42,-2-1-1,1 0 1,-1 0-1,0-1 1,-1-1-1,0 0 1,0-1-1,0 0 1,-1-2-1,0 1 1,0-2-1,0 0 1,-22 2-1,-7-5-215,-46-5 0,69 3-205,-3 5-1145,24-3 1444,0 0 0,-1 0 0,1 0 0,0 0 0,0 0 0,-1 0 0,1 0 0,0 0 0,-1 0 0,1 0 0,0 0 0,0 0 0,-1 1 0,1-1 0,0 0 0,0 0-1,-1 0 1,1 1 0,0-1 0,0 0 0,-1 0 0,1 0 0,0 1 0,0-1 0,0 0 0,0 1 0,0-1 0,-1 0 0,1 0 0,0 1 0,0-1 0,0 0 0,0 1-1,0-1 1,0 0 0,0 0 0,0 1 0,0-1 0,0 0 0,0 1 0,0-1 0,0 0 0,0 1 0,0-1 0,0 0 0,1 0 0,-1 1 0,0-1 0,0 0 0,0 0-1,0 1 1,1-1 0,-1 0 0,0 0 0,0 1 0,0-1 0,1 0 0,-1 0 0,0 0 0,0 1 0,1-1 0,-1 0 0,0 0 0,0 0 0,1 0 0,-1 0 0,0 0-1,1 0 1,-1 1 0,9 1-662,1-6-62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0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908 136 11939,'-11'-6'285,"0"1"1,0 0 0,-1 1 0,1 1 0,-1-1 0,0 2 0,1 0 0,-1 0 0,-24 0 0,30 3-188,0-1-1,0 1 1,0 0 0,0 0 0,0 0 0,1 1 0,-1 0-1,0 0 1,1 0 0,-1 1 0,1 0 0,0 0-1,-6 5 1,-9 7-84,2 1 0,-17 19 0,8-9 30,-8 7 182,-1-3 0,-2-1 0,-1-1 0,-1-3 0,-1-1 0,-61 26-1,72-38 30,1 1-1,0 2 0,-28 19 1,48-28-246,2 0 1,-1 1 0,1-1-1,0 2 1,0-1 0,0 1 0,1 0-1,1 0 1,-1 1 0,1-1-1,1 1 1,0 0 0,0 1 0,-3 10-1,2 8-8,1 1 0,1 0 0,1 0 0,2 0 0,3 31 0,-1-9 0,3 83 459,6 0 0,39 187 0,9 77-38,-51-327-392,-3-39 17,1-1-1,1 1 0,2-2 0,1 1 0,1-1 0,2-1 0,1 0 0,29 44 0,37 49 110,106 123 0,-162-217-148,81 89 7,-91-104-10,1 0 0,1-1 1,0-1-1,0 0 0,1-1 0,19 8 0,-6-6 10,0-1 0,1-2 0,44 8 0,99 5 49,-129-18-45,-6-1-17,-1-1 1,0-3-1,1-1 0,-1-1 1,0-3-1,49-12 1,-24-1 7,0-3 0,108-54 1,13-11 7,159-87-4,-301 145-8,-1-2 1,-2-1-1,57-61 1,30-26 24,-64 68-14,-9 9 1,51-53 0,-90 80-11,0 0 1,-1-2-1,-1 0 0,0 0 0,-1-1 0,-1 0 1,14-36-1,-10 9 4,-1 1 0,-3-2 0,-1 0 0,-3 0 0,-1 0 0,-3 0 0,-1-1 0,-10-79 0,3 86-4,-2-1 1,-2 2 0,-1 0 0,-2 0-1,-2 1 1,-1 0 0,-2 2 0,-1 0-1,-3 1 1,-29-38 0,-116-116 23,27 33-22,109 120-11,-2 2-1,-1 1 1,-2 2 0,0 2 0,-2 1 0,-2 1 0,-51-25-1,-395-166-3,430 196-1,0 3 0,-1 2 0,0 3-1,-2 3 1,1 2 0,-1 2 0,0 3 0,-1 3 0,-76 8 0,28 8-400,0 4 0,2 6 0,-170 61 0,192-50 148,6 8-40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0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46 13051,'-20'-41'2263,"17"36"-1166,1 9-418,2 10-25,110 606 2565,-13-102-2087,-95-506-1248,2 12 286,-4-17-1122,-27-49-2863,22 35 3583,-12-14-314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13387,'1'6'230,"0"-1"-1,1 1 1,-1-1 0,1 0 0,0 1 0,1-1 0,-1 0-1,1 0 1,0-1 0,0 1 0,5 5 0,3 5 357,83 118 1635,-71-103-1734,2-2 0,39 35 0,-59-59-359,-1 0 0,1 0 0,0-1 0,9 5 0,-13-7-84,1 0 0,-1-1 0,1 1 0,-1-1 0,1 1 0,-1-1 0,1 0 0,-1 0 1,1 1-1,-1-1 0,1 0 0,0 0 0,-1 0 0,1-1 0,-1 1 0,1 0 0,0-1 0,-1 1 0,1-1 0,-1 1 0,0-1 1,1 0-1,1-1 0,1-1 61,-1 0 1,1-1 0,-1 0-1,0 1 1,0-1 0,0-1-1,0 1 1,-1 0 0,0-1-1,3-6 1,14-52 597,-15 49-558,72-359 86,-72 349-500,0-35 0,-6 37-87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12587,'7'-1'752,"-3"0"-672,-5-1-40,1 5 200,0 3-128,4-3 48,2 1 32,0-4 80,-2 1 16,3-1-16,-6 0-8,1 0-64,-4-1 480,-3-1-560,-1 1-48,-1-2 25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1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13603,'0'-3'948,"0"2"-915,-1 0 1,1 1 0,0-1 0,0 0-1,0 0 1,0 1 0,0-1 0,0 0-1,0 0 1,1 1 0,-1-1 0,0 0-1,0 1 1,1-1 0,-1 0 0,0 1-1,1-1 1,-1 0 0,0 1 0,1-1-1,-1 1 1,1-1 0,-1 1 0,1-1-1,-1 1 1,1-1 0,-1 1 0,1-1-1,0 1 1,-1 0 0,1-1 0,0 1-1,0-1 1,11-5-16,-9 4-11,0 0 0,-1 0 0,1 1-1,0-1 1,0 1 0,0 0 0,0 0 0,5-1 0,-8 2 10,1 0-7,1-1-6,0 0-1,1 0 1,-1 0 0,0 0 0,0 0 0,0-1 0,0 1-1,0 0 1,-1-1 0,1 0 0,0 1 0,2-5-1,2 0 9,11-7 5,-19 14 8,-5 11 24,7-12-19,0-1-23,0-1-4,0 1 3,0 0 1,0 0-6,-1-1-2,1 1-4,-1 1 3,3-3 4,1 1 4,-2-1 36,2 4-2,-2-1-18,-4-25 241,4 23-262,2 2-1,0 1 0,3 0 2,5 7 5,-11-8-7,0 0 0,0 0 1,-1 0-1,1 0 1,0 0-1,0 0 1,0 0-1,0 0 1,0 0-1,0 0 1,0 0-1,0 0 1,0 0-1,0 0 0,0 0 1,0 0-1,0 0 1,0 0-1,0 0 1,0 0-1,-1 0 1,1 0-1,0 0 1,0 0-1,0 0 1,0 0-1,0 0 1,0 0-1,0 0 0,0 1 1,0-1-1,0 0 1,0 0-1,0 0 1,0 0-1,0 0 1,0 0-1,0 0 1,0 0-1,0 0 1,0 0-1,0 0 0,0 0 1,0 0-1,0 0 1,0 0-1,0 0 1,0 1-1,0-1 1,0 0-1,0 0 1,0 0-1,0 0 1,0 0-1,0 0 1,0 0-1,0 0 0,0 0 1,-4-6 34,5 4-40,-1 2 7,0-1 1,1 1-1,-1 0 0,0-1 1,0 1-1,1-1 0,-1 1 1,0-1-1,0 1 0,0-1 1,1 1-1,-1-1 0,0 1 1,0-1-1,0 1 0,0-1 1,0 1-1,0-1 0,0 1 1,0-1-1,0 1 0,0-1 1,-1 1-1,1-1 0,0 1 1,0-1-1,0 1 0,-1-1 1,1 1-1,0-1 1,0 1-1,-1 0 0,1-1 1,0 1-1,-1 0 0,0-1 1,1 0-5,0 0-2,0 1 11,-2-1-3,2 1-4,0 0 0,0 0 0,0 0 1,0 0-1,0 0 0,0-1 0,0 1 0,0 0 1,0 0-1,0 0 0,1 0 0,-1 0 0,0 0 1,0 0-1,0 0 0,0 0 0,0 0 1,0 0-1,0 0 0,0 0 0,0 0 0,0 0 1,0 0-1,0 0 0,0 0 0,0 0 0,0 0 1,0 0-1,0 0 0,0 0 0,0 0 0,0 0 1,0-1-1,0 1 0,0 0 0,0 0 0,0 0 1,6 1 8,-5-1-15,3-5 22,-4 5-8,-1-1 0,2 1-2,1 1-4,0 1-1,-2-7-36,1 3 13,-3 4 150,-19 14 1791,10-10-1574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2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1880 156 9754,'-17'-13'308,"-2"-1"-1,1 2 1,-2 1 0,1 0 0,-1 1-1,-1 1 1,0 2 0,-26-8-1,-17 0 365,-98-9-1,88 16-327,-1 3 0,1 3 0,-1 4 0,-101 15 0,133-10-299,1 2 1,0 2-1,1 2 0,0 1 1,1 2-1,1 2 0,0 2 1,-68 47-1,61-31-14,2 1 0,1 3-1,2 1 1,3 2 0,1 1 0,2 2-1,2 2 1,2 1 0,2 1 0,3 2-1,1 0 1,4 2 0,1 0 0,3 2-1,2 0 1,3 0 0,-5 62 0,8-12-32,4 1 1,5 0 0,18 131-1,-14-204-3,3 1-1,0-1 1,2 0-1,2-1 0,20 45 1,-21-57 0,2-1 0,0 0 0,2 0 0,0-2 0,1 1 0,0-2 0,2 0 0,36 29 1,-19-22-2,2-2 0,0 0 0,2-3 0,0-1 0,75 23 0,-32-18 16,162 23 1,-134-34-4,0-5 0,1-5 0,0-5 1,-1-4-1,140-28 0,-109 5 1,-1-6 0,-3-6 0,209-95 0,-258 96 29,-2-3-1,-2-4 0,133-103 1,-159 106 100,-2-3 0,-3-2 0,90-110 0,-123 133-62,-1 0-1,-1-2 1,-2 0 0,18-46 0,-25 52-22,-1-1 1,-1 0-1,-1-1 0,-1 0 1,-2 1-1,0-44 1,-4 42-38,-1 0 1,-1 0 0,-1 0-1,-2 1 1,0 0-1,-2 0 1,0 0 0,-2 1-1,-1 1 1,-1 0-1,0 1 1,-23-27 0,5 10-11,-2 3 1,-2 0 0,-1 3-1,-2 0 1,-69-45 0,45 40-9,-2 2 1,-1 3 0,-122-43-1,89 45 7,-1 4 0,-116-14 0,-211 2-150,2 36-343,-116 25 237,252 9 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16988,'0'0'94,"1"0"0,-1 0 0,1 0 0,0 0 0,-1 0 0,1 0 0,-1 0 1,1 1-1,0-1 0,-1 0 0,1 0 0,-1 1 0,1-1 0,-1 0 0,1 1 0,-1-1 1,1 1-1,-1-1 0,0 1 0,1-1 0,-1 1 0,1-1 0,-1 1 0,0-1 0,0 1 1,1-1-1,-1 1 0,0-1 0,0 2 0,8 20 43,-7-21 55,8 38 1103,6 63-1,-3-18-787,70 306-555,-77-368-215,-1-9-145,0 1 0,-1 0 1,-1 0-1,0 0 0,-1 0 1,-1 17-1,0-30 377,0-1-1,0 0 1,0 1 0,0-1 0,0 1-1,0-1 1,0 0 0,0 1-1,0-1 1,0 1 0,0-1-1,0 0 1,0 1 0,-1-1 0,1 1-1,0-1 1,0 0 0,0 1-1,0-1 1,-1 0 0,1 1 0,0-1-1,-1 0 1,1 1 0,0-1-1,0 0 1,-1 0 0,1 1-1,0-1 1,-1 0 0,1 0 0,-1 0-1,1 0 1,0 1 0,-1-1-1,1 0 1,-1 0 0,1 0 0,0 0-1,-1 0 1,1 0 0,-1 0-1,1 0 1,0 0 0,-1 0 0,1 0-1,-1 0 1,-1-2-60,0 1 0,0 0 0,0 0 0,0-1 0,0 1 0,1-1 0,-1 1 0,-2-3 0,-15-19-567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16 246 17396,'-11'-3'1784,"7"-1"-1024,6 0-240,20-4 865,11 0-105,24-7-296,9-2-200,12-4-304,2-2-55,0-2-217,-3-2-176,-11 1-441,-7 5-271,-23 2-640,-10 4 1784,-10 9-744,-6 3-176,-3 6-56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1252 11875,'15'-3'1048,"5"-22"-592,3-10-104,6-24 376,5-14 96,4-25 104,2-11-7,3-15-169,3-7-104,-2 1-384,2 5-288,-3 16-472,-4 12 496,-11 24-224,-3 12-104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12259,'9'0'768,"-3"6"-744,-2 1 0,0 3 128,1 2-152,-3-2 0,0 1 32,1-2 48,-2-1 8,-1-5 32,-3-1-56,-1-4 944,-2-5-872,-4-3 112,-1 2 24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3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12 787 15659,'2'0'279,"0"0"0,1 0 0,-1 0 0,0-1 0,0 1 0,0-1 0,0 0 0,0 1 0,0-1 0,0 0 0,0 0 0,0 0-1,0-1 1,0 1 0,0 0 0,-1-1 0,1 1 0,0-1 0,-1 0 0,3-2 0,4-8 469,1 1 0,7-15-1,-9 13-187,13-19 206,27-64 0,-41 81-739,0 0 1,-2-1-1,1 0 0,-2 0 0,0 0 1,1-28-1,-4 41-27,0 0-1,0-1 1,-1 1 0,1 0 0,-1 0 0,1-1-1,-1 1 1,0 0 0,0 0 0,-1 0 0,1 0-1,-1 0 1,-3-5 0,4 7-1,1 1 1,-1-1-1,0 0 0,0 1 1,0-1-1,0 1 0,1-1 1,-1 1-1,0-1 0,0 1 1,0-1-1,0 1 1,0 0-1,0-1 0,0 1 1,0 0-1,0 0 0,-2 0 1,1 0-1,0 1 0,0-1 0,0 0 1,1 1-1,-1 0 0,0-1 0,0 1 0,0 0 1,0 0-1,1 0 0,-1 0 0,-2 3 1,-5 4-8,0 1 1,0 0 0,1 1 0,1 0-1,0 0 1,0 1 0,1 0 0,0 0 0,-6 17-1,0 5-4,1 0 1,-8 42-1,16-56 10,-1 1 0,2-1 0,1 1 0,1-1 1,0 1-1,5 30 0,-4-43 3,1 0-1,0-1 1,0 1-1,0 0 1,1-1-1,0 0 1,0 1-1,1-1 1,6 8-1,-7-11 3,0 1-1,1-1 0,-1 0 1,1 0-1,0 0 0,0 0 0,0-1 1,0 0-1,0 0 0,0 0 1,1 0-1,-1-1 0,1 1 0,-1-1 1,8 1-1,-4-1 14,1-1 0,0 1 1,-1-2-1,1 1 0,0-1 0,-1 0 0,1-1 1,0 0-1,-1 0 0,0-1 0,14-6 0,-10 3 11,-1-1 0,0 0 0,-1-1 0,1 0 0,-1 0 0,-1-1 0,11-12-1,-4 0 32,-1 0-1,0 0 1,-2-2-1,0 0 1,-2 0-1,0-1 1,8-31-1,-11 31 20,4-34 1,-10 50-65,-1 0 1,-1 0 0,1-1-1,-2 1 1,1 0 0,-1 0-1,0 0 1,-3-9 0,4 16-13,0 0-1,0 0 1,0 0 0,-1 0 0,1 0 0,0 0-1,0 1 1,-1-1 0,1 0 0,-1 0 0,1 0-1,-1 0 1,0 0 0,1 0 0,-1 1-1,0-1 1,1 0 0,-1 1 0,0-1 0,0 0-1,1 1 1,-1-1 0,0 1 0,0-1 0,0 1-1,-2-1 1,2 1 0,0 1 0,0-1 0,-1 0 0,1 1 0,0 0 0,0-1-1,0 1 1,0-1 0,0 1 0,0 0 0,0 0 0,0 0 0,0 0 0,0 0-1,0 0 1,0 0 0,-1 1 0,-3 7 2,-1 0-1,1 1 1,1-1 0,-4 11-1,-1 5-1,2 0-1,1 1 1,-4 36-1,9-54 1,0 1-1,1 0 1,0-1-1,0 1 0,1-1 1,0 1-1,0-1 1,1 1-1,0-1 0,1 0 1,0 0-1,0 0 1,1 0-1,5 9 0,-6-13 1,1-1 0,-1 1-1,0-1 1,1 0-1,0 0 1,0 0-1,0 0 1,0-1-1,0 0 1,1 0-1,-1 0 1,1 0 0,-1 0-1,1-1 1,0 0-1,-1 0 1,1 0-1,0-1 1,7 0-1,-7 0 2,1 0-1,-1 0 0,0-1 0,0 0 0,0 0 0,0-1 1,1 1-1,-2-1 0,1 0 0,0 0 0,0-1 0,-1 1 1,1-1-1,-1 0 0,0 0 0,0-1 0,7-7 0,9-16 13,-1-1 0,20-41 0,-20 34-4,104-210 16,-101 191-22,-2-2 1,22-95-1,-39 139-14,-1-1 0,0 1-1,0-1 1,-2 1 0,1-1-1,-3-20 1,2 33 9,0-1-1,0 1 1,0-1-1,0 1 1,0 0-1,-1-1 1,1 1-1,0-1 0,0 1 1,0 0-1,0-1 1,-1 1-1,1 0 1,0-1-1,0 1 1,-1 0-1,1-1 1,0 1-1,0 0 1,-1 0-1,1-1 1,0 1-1,-1 0 1,1 0-1,-1 0 1,1-1-1,0 1 1,-1 0-1,1 0 1,0 0-1,-1 0 1,1 0-1,-1 0 1,1 0-1,-1 0 1,1 0-1,0 0 0,-1 0 1,1 0-1,-1 0 1,1 0-1,0 0 1,-1 0-1,1 0 1,0 1-1,-1-1 1,1 0-1,-1 0 1,1 0-1,0 1 1,-1-1-1,1 0 1,0 0-1,0 1 1,-1-1-1,1 1 1,-17 16-38,-7 14 30,1 2 0,2 0 0,1 1 1,2 2-1,1-1 0,2 2 0,2 0 1,1 1-1,2 0 0,1 1 0,-6 71 0,14-96 10,1 0 0,1 0 0,0 0 0,0 0 0,2-1 0,0 1 0,5 16 0,-6-24 8,0-1 0,0 0 1,1 0-1,0 0 0,0 0 0,0-1 0,0 1 0,1-1 1,-1 0-1,1 0 0,0 0 0,1 0 0,-1-1 0,0 1 1,1-1-1,0 0 0,0-1 0,0 1 0,0-1 0,9 3 0,-2-2 42,1-1-1,-1 0 1,1-1-1,0 0 1,-1-1-1,1 0 0,0-1 1,-1 0-1,21-6 1,-15 2 20,-1 0 1,1-2-1,-1 0 1,-1-1-1,1-1 1,15-11-1,-7 1-6,0-1 1,0-1-1,-2-2 0,-1 0 0,-1-1 0,-1-1 0,22-36 0,-30 43-60,-1-1 0,9-24 1,-18 38-10,0 0 0,0 0 1,0 0-1,-1-1 1,0 1-1,0 0 0,0-1 1,-1 1-1,0-1 0,0 1 1,0 0-1,-1-1 1,1 1-1,-3-7 0,2 10 1,1 1 0,-1-1 0,0 1 0,0-1-1,0 1 1,0-1 0,0 1 0,0 0-1,-1 0 1,1 0 0,0-1 0,-1 1-1,1 0 1,-1 1 0,1-1 0,-1 0 0,1 0-1,-1 1 1,1-1 0,-1 0 0,0 1-1,1 0 1,-1-1 0,0 1 0,1 0 0,-1 0-1,0 0 1,0 0 0,1 0 0,-1 1-1,0-1 1,1 0 0,-1 1 0,0-1-1,-1 2 1,-5 0-9,1 1-1,-1 0 1,1 0-1,0 1 1,0 0-1,-9 7 0,5-1 1,0 0 0,1 0-1,0 1 1,1 0-1,0 1 1,1 0-1,0 0 1,1 1-1,0 0 1,-6 19-1,9-22 9,1 0-1,0 0 1,0 1-1,1-1 1,0 1-1,1 0 0,1-1 1,-1 1-1,2 0 1,-1-1-1,1 1 1,1 0-1,0-1 1,7 19-1,-7-23 8,1-1-1,0 0 1,0 0-1,1 0 1,-1-1-1,1 1 0,0-1 1,0 0-1,1 0 1,-1 0-1,1-1 1,0 0-1,0 0 1,0 0-1,0 0 1,7 2-1,-9-4-58,-1 0-1,0-1 0,0 1 1,1 0-1,-1-1 0,1 0 0,-1 0 1,0 1-1,1-1 0,-1-1 1,1 1-1,-1 0 0,0-1 0,1 1 1,-1-1-1,0 1 0,1-1 0,-1 0 1,0 0-1,0 0 0,0-1 1,0 1-1,0 0 0,0-1 0,0 1 1,0-1-1,0 0 0,-1 1 1,1-1-1,-1 0 0,1 0 0,-1 0 1,0 0-1,0 0 0,0-1 0,0 1 1,0 0-1,0 0 0,-1-1 1,1-2-1,1-5-76,0 1 0,0-1-1,-2 0 1,1 0 0,-1 0 0,-2-18 0,-6-22-457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11 17876,'-29'-10'1920,"13"11"-1208,6 2-368,12 0 785,9 0-1297,6-3 496,2 0-192,1 0-456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1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271 163 15731,'-1'-3'148,"-1"0"-1,0 1 1,0-1-1,0 1 0,0 0 1,0-1-1,-1 1 0,1 0 1,-1 0-1,0 1 1,1-1-1,-1 0 0,0 1 1,0 0-1,0-1 0,0 1 1,0 0-1,0 1 1,0-1-1,0 1 0,0-1 1,0 1-1,-1 0 1,1 0-1,0 0 0,0 0 1,0 1-1,0-1 0,-1 1 1,1 0-1,0 0 1,0 0-1,0 0 0,1 1 1,-1-1-1,-5 4 1,0 1 38,0 1 1,0 0-1,1 1 1,0 0 0,0 0-1,0 0 1,1 1 0,1 0-1,-9 17 1,1 2 30,1 0-1,-8 34 1,9-24-105,2 1 0,1-1-1,2 2 1,2-1 0,1 45 0,3-79-75,0 0 0,1 0 1,-1 0-1,1 0 0,0 0 1,1 0-1,2 5 0,-4-9-22,1 0 0,-1 0 0,1 0 0,-1 0 0,1 0 0,0 0 0,0 0 0,-1-1 0,1 1 0,0 0 0,0-1 0,0 1 0,0 0 0,0-1 0,0 1 0,0-1 0,0 1 0,0-1 0,0 0 0,0 1 0,0-1 0,0 0-1,0 0 1,0 0 0,0 0 0,0 0 0,0 0 0,1 0 0,-1 0 0,0 0 0,0-1 0,0 1 0,0 0 0,0-1 0,0 1 0,1-1 0,4-2 36,0 0 1,0 0-1,-1-1 0,1 0 1,-1 0-1,0 0 0,0-1 1,0 0-1,-1 1 0,7-11 1,5-8 123,16-31 0,-27 45-122,22-43 121,-2 0 0,-3-2 0,-2-1 0,-2-1 0,-3 0 0,9-64 0,-22 107-155,-1 8-10,0 0 1,0 0 0,0-1-1,-1 1 1,1 0-1,-1-1 1,-1 1 0,1 0-1,-1-1 1,0 1-1,0 0 1,0 0 0,-4-8-1,5 12-8,-1 0-1,1 1 0,0-1 0,-1 1 1,1-1-1,-1 0 0,1 1 1,-1-1-1,1 1 0,-1 0 1,1-1-1,-1 1 0,1-1 1,-1 1-1,0 0 0,1-1 0,-1 1 1,0 0-1,1 0 0,-1-1 1,0 1-1,1 0 0,-1 0 1,0 0-1,-1 0 0,1 0 0,-1 1 0,1-1 0,0 1 0,-1-1 0,1 1-1,0 0 1,0-1 0,0 1 0,-1 0 0,1 0 0,0 0 0,-1 2 0,-3 2-1,1 0 0,0 1 0,0 0 0,-6 11 0,-3 15 1,1 1 0,1-1 0,2 2 0,1-1 0,2 1 1,1 1-1,0 51 0,4-74 1,2 1 1,0-1-1,0 0 1,2 0-1,-1 0 1,1 0-1,1 0 1,0-1-1,1 1 1,6 11-1,-8-18-1,0 0 1,0-1-1,1 1 0,0-1 0,-1 0 1,1 0-1,1 0 0,-1-1 1,1 1-1,-1-1 0,1 0 0,0 0 1,0-1-1,0 0 0,0 1 0,1-2 1,-1 1-1,0-1 0,1 1 0,-1-2 1,1 1-1,0-1 0,-1 1 0,7-2 1,-3 0 1,-1 0 0,0 0 0,0-1 0,0 0 0,0-1 1,-1 0-1,1 0 0,-1-1 0,0 0 0,0 0 1,0 0-1,0-1 0,-1 0 0,1-1 0,-1 1 1,-1-1-1,1 0 0,-1-1 0,0 1 0,0-1 0,4-9 1,-2 3 14,0 0-1,-1-1 1,-1 1 0,0-1 0,-1-1 0,-1 1 0,0 0 0,-1-1 0,0 0 0,-1 1-1,-1-17 1,-1 25-3,0 0 0,0 0 0,0 1 0,-1-1 0,-3-8 0,5 14-12,0-1-1,0 1 1,0-1-1,0 0 1,-1 1-1,1-1 1,0 1 0,0-1-1,-1 0 1,1 1-1,0-1 1,-1 1-1,1-1 1,-1 1 0,1-1-1,-1 1 1,1 0-1,-1-1 1,1 1-1,-1-1 1,1 1 0,-1 0-1,1 0 1,-1-1-1,0 1 1,1 0 0,-1 0-1,1 0 1,-1 0-1,0-1 1,1 1-1,-1 0 1,0 0 0,1 0-1,-1 0 1,1 1-1,-1-1 1,0 0-1,1 0 1,-1 0 0,0 0-1,1 1 1,-1-1-1,1 0 1,-1 0-1,1 1 1,-1-1 0,1 1-1,-1-1 1,1 0-1,-1 1 1,1-1-1,-1 1 1,1-1 0,0 1-1,-1-1 1,1 1-1,0 0 1,-1-1-1,1 1 1,0 0 0,-5 7 4,1-1 0,1 1 0,-1 0 1,1 0-1,1 0 0,0 0 0,0 0 1,-1 10-1,1-2 1,1 0-1,0 0 1,2 23-1,0-35-5,-1-1 0,1 1-1,-1-1 1,1 0 0,0 1 0,0-1-1,0 0 1,1 0 0,-1 0-1,1 0 1,0 0 0,0 0-1,0 0 1,0 0 0,0-1 0,0 1-1,1-1 1,3 3 0,-4-3 0,1-1 0,0 0 0,-1 0 0,1 0 0,0 0 0,0 0 0,-1-1 0,1 1 0,0-1 0,0 0-1,0 0 1,0 0 0,-1 0 0,1 0 0,0-1 0,0 1 0,0-1 0,0 0 0,-1 0 0,1 0 0,0 0 0,4-2 0,4-4 2,-1 0 0,1 0 0,-1-1-1,-1 0 1,1-1 0,-1 0 0,-1-1-1,0 1 1,0-2 0,-1 1 0,0-1-1,-1 0 1,0 0 0,6-18 0,-11 18 0,-7 17 8,-7 19 5,10-17-13,0 1-1,1 0 1,0 0-1,1 0 1,-1 15 0,2-22-2,0 0 0,0 0 1,0-1-1,0 1 0,0 0 0,0 0 1,1-1-1,-1 1 0,1 0 1,-1 0-1,1-1 0,-1 1 1,1 0-1,0-1 0,0 1 1,0-1-1,0 1 0,0-1 1,0 0-1,0 1 0,1-1 1,-1 0-1,0 0 0,1 0 1,-1 0-1,1 0 0,-1 0 0,1 0 1,-1 0-1,1 0 0,0-1 1,-1 1-1,1-1 0,3 1 1,2-1 2,0 0 0,-1 0 1,1-1-1,0 0 1,-1 0-1,1 0 0,-1-1 1,1 0-1,7-4 0,8-4 10,26-17 0,-5 2-1,-42 25 9,0-1 0,0 1 0,0 0 0,0-1 0,0 1 0,0-1 0,0 0 0,0 1 0,-1-1 0,1 0 0,0 1 0,0-1 0,-1 0 0,1 0 0,0-1 0,-4-18 432,3 19-457,-7-21 435,-21-42 0,10 24-760,18 39 291,0 1 0,0 0 0,-1-1-1,1 1 1,0 0 0,0-1 0,0 1 0,0-1 0,0 1 0,0 0 0,0-1 0,0 1 0,0-1 0,0 1 0,0 0 0,0-1 0,0 1 0,0-1 0,0 1-1,0 0 1,0-1 0,0 1 0,0-1 0,1 1 0,-1 0 0,0-1 0,0 1 0,1 0 0,-1-1 0,0 1 0,0 0 0,1 0 0,-1-1 0,0 1 0,1 0-1,-1 0 1,0-1 0,1 1 0,-1 0 0,0 0 0,1 0 0,0-1 0,18 0-1125,25 6-1258,-19-2 1429,1 0-1,31-3 1,-8-4-87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114 490 16404,'-2'-1'146,"0"1"0,1-1 0,-1 1 0,0-1 0,0 1 0,0 0 0,0 0 0,0 0 0,0 0 0,0 0 0,0 1 0,0-1 0,0 1 0,1-1 0,-1 1 0,0-1 0,0 1 0,0 0 0,1 0 0,-1 0 0,1 0 0,-1 0 0,0 0 0,-1 3 0,-3 1 269,0 0 0,1 1 1,0 0-1,-8 12 0,8-10-224,1 1-1,0-1 1,0 1 0,1 0-1,0 0 1,0 0 0,1 0-1,1 0 1,-1 1 0,1 9-1,1-15-148,0-1-1,1 1 0,-1-1 0,0 0 0,1 1 0,0-1 0,0 0 0,0 1 0,0-1 0,1 0 0,-1 0 0,1 0 0,2 3 0,-2-4-14,0 0 0,0 0 0,0 0-1,0 0 1,1-1 0,-1 1 0,0-1-1,1 0 1,-1 0 0,1 0 0,-1 0-1,1 0 1,0 0 0,-1-1 0,1 1-1,0-1 1,-1 0 0,1 0 0,3 0-1,2-1 29,1 0 0,0 0-1,-1-1 1,1 0 0,-1 0-1,1-1 1,-1 0 0,0-1-1,0 0 1,10-7 0,3-3 107,-1 0-1,27-27 1,-28 23-63,-2-1 1,0 0-1,-1-2 0,-2 0 0,0 0 0,-1-1 0,17-39 0,-22 42-70,-2 0-1,0 0 1,0-1 0,-2 0-1,-1 0 1,0 0 0,-2 0 0,0-1-1,-1 1 1,-3-23 0,1 31-29,0 1 1,-1 1 0,0-1-1,-1 0 1,0 1 0,-1 0 0,0-1-1,-1 2 1,1-1 0,-11-11-1,13 17-7,0 0 1,-1 0-1,1 1 0,-1 0 0,0-1 0,0 1 0,0 1 0,0-1 0,0 0 0,-1 1 0,1 0 0,-1 0 0,1 1 1,-1-1-1,0 1 0,0 0 0,0 0 0,1 0 0,-1 1 0,0 0 0,0 0 0,0 0 0,0 0 0,0 1 0,-9 2 1,5 1-2,0 0 0,1 0 0,-1 1 1,1 0-1,1 0 0,-1 1 0,0 0 1,1 0-1,1 1 0,-1 0 0,1 0 1,0 1-1,0-1 0,1 1 1,0 1-1,-5 12 0,7-14 8,0 0-1,0 1 1,1-1-1,0 0 1,1 1 0,0-1-1,0 1 1,0-1-1,1 13 1,1-15 2,-1 0-1,1 0 1,1 0 0,-1 0 0,1-1-1,-1 1 1,1 0 0,1-1-1,-1 1 1,1-1 0,-1 0 0,1 0-1,0 0 1,1 0 0,4 4-1,6 3 5,1 0-1,0-2 0,0 0 0,1 0 0,0-2 1,33 11-1,32 16 10,-71-29-13,-1 0 0,0 0-1,-1 1 1,1 1 0,-1-1 0,8 10 0,-12-11-129,0 0 1,0 1-1,-1-1 1,0 1 0,0 0-1,0-1 1,-1 1 0,0 0-1,0 1 1,-1-1 0,1 0-1,-1 0 1,-1 1-1,1-1 1,-1 1 0,0-1-1,-1 0 1,1 1 0,-1-1-1,-1 1 1,1-1 0,-1 0-1,-3 8 1,3-12 52,1 0 0,-1 0 0,0 0 0,0 0 1,0 0-1,0 0 0,0 0 0,0-1 0,0 1 0,0-1 1,-1 1-1,1-1 0,-1 0 0,1 0 0,-4 1 0,-10 0-703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528 494 17436,'-12'-4'251,"0"2"0,0-1 1,0 2-1,0-1 1,0 2-1,-1-1 0,1 2 1,0 0-1,0 0 0,0 1 1,0 0-1,0 1 0,1 1 1,-1 0-1,1 0 1,0 1-1,0 1 0,0 0 1,-18 13-1,19-12-157,0 1 0,0 0 0,1 1 0,0 0 0,0 0 0,1 1-1,1 0 1,-1 0 0,2 1 0,-1-1 0,2 2 0,-1-1 0,2 1 0,-1 0 0,1 0 0,1 0-1,1 0 1,-1 0 0,1 15 0,1-24-63,1 0-1,0 1 0,0-1 1,1 0-1,-1 0 0,1 0 1,0 1-1,-1-1 0,2 0 1,-1 0-1,0 0 1,0 0-1,1 0 0,0-1 1,-1 1-1,1 0 0,0-1 1,0 1-1,3 2 0,-2-4 4,-1 1-1,0-1 1,1 0-1,-1 0 0,1 0 1,-1-1-1,1 1 0,0 0 1,-1-1-1,1 0 1,0 0-1,-1 1 0,1-1 1,-1-1-1,1 1 0,0 0 1,-1-1-1,1 1 1,0-1-1,-1 0 0,1 0 1,-1 0-1,0 0 0,4-3 1,7-3 99,0-2-1,0 0 1,-1 0 0,-1-1 0,0 0 0,0-1 0,-1-1-1,0 0 1,15-24 0,-9 10 68,-2-1 0,0 0 0,-2 0-1,10-34 1,-13 31-80,-2-1 0,-1-1 0,-1 1 0,-1-1 0,-2-53 0,-2 67-96,-2 0 1,0 0-1,-1 0 1,-1 0-1,0 0 1,-2 1-1,0 0 0,0 0 1,-2 0-1,0 1 1,-14-21-1,18 32-33,0 0-1,1 1 1,-1 0-1,-1-1 1,1 1-1,-1 1 1,1-1-1,-1 1 0,0-1 1,-1 1-1,1 1 1,0-1-1,-1 1 1,1 0-1,-7-1 1,5 2-26,0 0 1,0 0-1,0 1 1,0 0-1,0 0 1,0 1-1,0 0 1,1 0-1,-1 1 1,0-1-1,0 1 1,-9 5-1,-2 3-277,0 0-1,1 1 1,0 1-1,1 1 1,0 0-1,1 1 1,1 0-1,0 1 1,1 1-1,0 1 0,-11 19 1,20-28 139,-1 0 1,1 1-1,1-1 0,-1 1 1,2 0-1,-4 13 0,3 13-513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67 13763,'1'-1'172,"-1"1"1,1-1-1,-1 1 0,0-1 1,1 1-1,-1-1 0,0 1 0,0-1 1,1 0-1,-1 1 0,0-1 1,0 0-1,0 1 0,0-1 1,0 0-1,1 1 0,-2-1 1,1 0-1,0 1 0,0-1 1,0 0-1,0 1 0,0-1 1,-1 0-1,1 1-32,-1 0 1,0 0-1,1 0 0,-1 0 1,0 1-1,1-1 1,-1 0-1,0 1 0,1-1 1,-1 0-1,1 1 0,-1-1 1,1 1-1,-1-1 1,0 1-1,1-1 0,0 1 1,-1-1-1,1 1 0,-1-1 1,1 1-1,0 0 1,-1-1-1,1 1 0,0 1 1,-6 8 172,0 1 1,2 0-1,-1 0 1,1 0-1,1 1 1,0 0-1,1-1 1,-2 20-1,4-27-312,-1 0-1,2 1 0,-1-1 1,0 0-1,1 1 1,0-1-1,0 0 0,0 0 1,0 0-1,1 0 1,3 7-1,-3-8 20,0-1-1,0 0 1,0 0-1,0 0 1,0 0-1,0 0 1,0-1-1,0 1 1,1-1-1,-1 1 1,1-1 0,-1 0-1,1 0 1,-1 0-1,1 0 1,0 0-1,-1-1 1,1 1-1,0-1 1,3 0-1,1 0 44,0 0 0,0 0 0,0-1 0,0 0 0,0-1 0,-1 0 0,1 0 0,0 0 0,-1-1 0,1 0 0,-1 0 0,0 0 0,0-1 0,0 0-1,-1 0 1,1-1 0,-1 1 0,0-1 0,0 0 0,-1-1 0,5-6 0,4-5 140,-2-1 0,0-1 0,-1 1-1,-1-1 1,11-36 0,-17 47-147,-2 5-22,1-1 0,-1 0 0,0 1 0,0-1 0,-1 0 0,1 0 0,-1 0 0,0-4 0,0 8-32,0 0 1,0 0 0,0 0 0,0 0 0,0-1-1,0 1 1,0 0 0,0 0 0,0 0 0,0 0-1,0-1 1,0 1 0,0 0 0,0 0 0,0 0-1,0 0 1,0 0 0,0-1 0,0 1 0,0 0-1,0 0 1,0 0 0,0 0 0,-1 0 0,1 0-1,0-1 1,0 1 0,0 0 0,0 0 0,0 0-1,0 0 1,-1 0 0,1 0 0,0 0 0,0 0-1,0 0 1,0 0 0,0 0 0,-1 0 0,1 0-1,0-1 1,0 1 0,0 0 0,0 0-1,-1 0 1,1 1 0,-7 6 62,-5 14-11,6-7-35,2 1-1,-1 0 0,2 0 0,0 0 1,1 1-1,0-1 0,1 19 0,1-29-43,0 0-1,1-1 1,0 1-1,0 0 1,0-1-1,0 1 1,1-1-1,-1 1 1,1-1-1,0 0 0,1 1 1,2 3-1,-3-6-50,1 1-1,-1-1 1,1 0-1,-1 0 1,1 0-1,0 0 1,-1-1-1,1 1 1,0-1-1,0 1 1,0-1-1,0 0 1,1 0-1,-1 0 1,0-1-1,0 1 1,1-1-1,-1 0 1,5 0-1,-1 0-251,0-1 0,0 0 0,0 0 0,0 0 1,-1-1-1,12-5 0,-4 0-363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53 18732,'14'-9'2367,"-14"9"-2329,0 0 0,0-1 0,0 1 0,0 0 1,0 0-1,1 0 0,-1 0 0,0 0 1,0 0-1,0 0 0,0 0 0,0 0 0,0 0 1,0 0-1,0 0 0,0 0 0,0 0 1,0 0-1,1 0 0,-1 0 0,0 0 0,0 0 1,0 0-1,0 0 0,0 0 0,0 0 1,0 0-1,0 0 0,0 0 0,0 0 0,1 0 1,-1 0-1,0 0 0,0 0 0,0 0 1,0 0-1,0 0 0,0 0 0,0 0 0,0 0 1,0 0-1,0 0 0,0 0 0,1 0 1,-1 0-1,0 0 0,0 0 0,0 0 1,0 1-1,0-1 0,0 0 0,0 0 0,0 0 1,0 0-1,0 0 0,0 0 0,0 0 1,0 0-1,0 0 0,-14 24 2453,-27 31-1325,-42 62-632,62-84-1940,-27 55 0,52-94-2281,13-25 1386,13-41-535,-11 22 2454,2 2 0,50-82-1,-70 128 554,0 0 0,0 0 0,1 0 0,-1 0 0,1 0 0,0 0-1,0 1 1,-1-1 0,1 1 0,0-1 0,4-1 0,-5 2-99,-1 1-1,0 0 1,1 0 0,-1 0 0,1 0 0,-1 0 0,0 0-1,1 0 1,-1 0 0,0 0 0,1 0 0,-1 1 0,1-1 0,-1 0-1,0 0 1,1 0 0,-1 0 0,0 0 0,1 1 0,-1-1-1,0 0 1,0 0 0,1 1 0,-1-1 0,0 0 0,1 1-1,5 17 1181,2 39 1015,-7-41-1870,1 1 0,1 0 0,0-1 0,12 33 1,-3-26-357,1 0 1,1 0-1,1-1 1,33 37 0,-28-35-621,-13-11-380,-10-6-69,2-7 958,0 0-1,0 0 1,-1 0 0,1 0-1,0 0 1,-1 0 0,1 0-1,0 0 1,-1 0 0,1 0 0,0-1-1,0 1 1,-1-1 0,1 1-1,0-1 1,-2 0 0,-21-12-644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16436,'11'-6'2048,"7"4"-1256,11 0-360,5 2 1065,8 0-721,-2-1-536,1 1 80,-2 3-104,-12 2-256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16676,'38'-8'1249,"0"-2"1,68-27 0,-34 11-165,640-196 3377,192-67-4733,-738 226-742,-151 55 160,-15 8 837,0 0 1,0 0 0,0 0-1,0 0 1,0 0 0,0 0-1,0 0 1,0 0-1,0 0 1,1 0 0,-1 0-1,0 0 1,0 0 0,0 0-1,0 0 1,0 0-1,0-1 1,0 1 0,0 0-1,0 0 1,0 0 0,0 0-1,0 0 1,0 0 0,0 0-1,0 0 1,0 0-1,0 0 1,0-1 0,0 1-1,0 0 1,0 0 0,0 0-1,0 0 1,0 0-1,0 0 1,0 0 0,0 0-1,0 0 1,0 0 0,0-1-1,0 1 1,0 0-1,0 0 1,0 0 0,-1 0-1,1 0 1,0 0 0,0 0-1,0 0 1,0 0 0,0 0-1,0 0 1,0 0-1,0 0 1,0 0 0,0 0-1,0 0 1,0 0 0,-1 0-1,-21-2-1146,17 2 1184,-19 0-646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1395 15883,'14'-27'1297,"2"-14"-1097,2-23-104,5-11 416,6-22-344,1-8-80,6-14-80,1-4-48,2-7-128,2 1-80,4 8-176,1 11-48,1 20 2120,-1 11-1712,-7 30 136,-6 13 80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324 512 15995,'6'-6'403,"-1"-1"0,0 0 0,0 0 0,-1-1 0,0 1 0,0-1 0,0 0 0,-1 0 0,-1 0-1,3-9 1,-4 14-306,-1 0 0,1 1 0,-1-1 0,0 0 0,0 0 0,0 1 0,0-1 0,0 0 0,0 1 0,-1-1 0,0 0-1,1 1 1,-1-1 0,0 0 0,0 1 0,0-1 0,-1 1 0,1 0 0,-1-1 0,1 1 0,-1 0 0,0 0 0,1 0 0,-1 0-1,0 0 1,0 0 0,-1 1 0,1-1 0,0 1 0,-1-1 0,1 1 0,-1 0 0,1 0 0,-5-1 0,1 0-34,-1 1 1,1 0 0,0 1-1,-1-1 1,1 1-1,0 0 1,0 1-1,-1 0 1,1 0 0,0 0-1,0 1 1,0 0-1,0 0 1,0 0 0,0 1-1,-10 6 1,2 0-40,0 0 0,0 1 1,1 1-1,1 0 0,-15 17 1,14-12-21,0 0 1,1 1-1,0 0 1,-16 36-1,24-45 8,0 1-1,1 0 0,0 0 0,0 0 1,1 0-1,0 1 0,1-1 1,0 1-1,1-1 0,-1 1 0,2-1 1,2 19-1,-2-26 10,-1 1-1,1 0 1,0-1 0,0 1-1,0-1 1,0 1 0,1-1-1,-1 1 1,1-1 0,-1 0 0,1 0-1,0 0 1,0 0 0,0 0-1,0 0 1,0 0 0,0-1-1,0 1 1,1-1 0,-1 0-1,1 1 1,-1-1 0,1 0-1,-1-1 1,1 1 0,0 0-1,-1-1 1,1 1 0,0-1-1,0 0 1,-1 0 0,1 0 0,0 0-1,-1 0 1,1-1 0,3 0-1,4-1 77,0-1-1,0 0 1,0 0-1,-1-1 1,0 0-1,1-1 1,-1 0-1,13-10 1,-3-1 104,-1 0-1,-1-2 1,0 0 0,-1-1 0,-1 0 0,0-2 0,-2 1-1,17-36 1,-19 32-44,0 0-1,-2-1 1,-1-1-1,-1 1 1,-1-1-1,-1 0 1,2-49-1,-7 60-113,0 0 0,-1 0 1,-1-1-1,0 1 0,-1 1 0,-1-1 0,0 0 0,-10-21 0,11 30-69,0 0 0,0 1 0,-1-1 0,0 0 0,0 1 0,0 0-1,-1 0 1,1 0 0,-1 1 0,0-1 0,-1 1 0,1 0 0,-1 1-1,0 0 1,1-1 0,-1 2 0,-1-1 0,1 1 0,0 0 0,-1 0-1,-9-1 1,5 2-108,0 1 0,1 0 0,-1 0 0,0 1 0,1 1 0,-1 0 0,1 0 0,-1 1 0,1 0 0,0 1 0,0 0 0,0 1 0,1 0 0,-10 6 0,10-5-309,1 0 1,0 0 0,0 1 0,0 0-1,1 1 1,0-1 0,0 1 0,1 1-1,0-1 1,1 1 0,-1 0 0,2 0-1,-1 1 1,-4 15 0,8-22 281,0 1 0,0 0 0,1-1 1,-1 1-1,1 0 0,0 0 0,0-1 0,0 1 0,1 0 0,-1 0 1,1-1-1,0 1 0,0-1 0,2 6 0,-1-6-64,1 1-1,-1-1 0,1 0 1,0 0-1,6 4 1,-9-7 221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13 18748,'1'0'122,"14"-10"1229,-7 8-601,-8 2-728,0 0 0,0 0 0,0 0 0,1 0 1,-1 0-1,0 0 0,0 1 0,0-1 0,0 0 1,0 0-1,0 0 0,1 0 0,-1 0 0,0 1 0,0-1 1,0 0-1,0 0 0,0 0 0,0 0 0,0 0 1,0 1-1,0-1 0,0 0 0,0 0 0,0 0 0,0 1 1,0-1-1,0 0 0,0 0 0,0 0 0,0 0 1,0 1-1,0-1 0,0 0 0,0 0 0,0 0 0,0 0 1,0 1-1,0-1 0,-9 26 926,0 1 0,-26 47 0,9-20-723,-8 21-111,-124 245-92,155-315-25,-1 3-193,-1-1 1,0 1 0,-1-1 0,-5 6 0,10-12 142,0 0 1,0 0-1,0 0 1,0 0-1,0 0 1,-1 0-1,1 0 1,0-1-1,0 1 1,0 0-1,-1-1 1,1 1-1,0-1 1,-1 0-1,1 1 1,0-1-1,-1 0 1,1 0-1,0 0 1,-1 0-1,1 0 1,-1 0-1,1 0 1,0 0-1,-1 0 1,1-1-1,0 1 1,-1-1-1,1 1 1,0-1-1,-1 1 1,0-2-1,-17-19-431,1-11-170</inkml:trace>
  <inkml:trace contextRef="#ctx0" brushRef="#br0" timeOffset="1">0 198 19012,'29'-7'2345,"1"7"-1513,3 12-360,2 5 1344,2 7-736,0 5-311,0 2-713,-2-2-504,-2 0-489,-2-4 777,-2 0-192,-3-4-144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59 22445,'0'0'34,"2"-1"114,-1 1 0,0-1 1,0 1-1,1 0 0,-1 0 1,0 0-1,1 0 0,-1 0 1,0 0-1,1 0 0,-1 0 1,3 1-1,-4 0-98,1-1 0,-1 1 0,0 0 0,1 0 0,-1 0 0,1 0-1,-1-1 1,0 1 0,0 0 0,1 0 0,-1 0 0,0 0 0,0 0 0,0 0 0,0 0 0,0 0 0,0-1 0,0 1 0,-1 0 0,1 0 0,0 0 0,0 0 0,-2 1-1,-13 50 722,-2-1-1,-3-1 1,-30 56-1,47-100-732,-124 236-897,138-258-2324,11-23 1618,52-122-2477,78-159 1942,-147 309 2373,-4 9-155,0-1 1,0 0-1,0 1 1,1-1-1,-1 1 0,1 0 1,-1-1-1,1 1 1,0 0-1,0 0 0,0 0 1,0 0-1,0 0 1,0 0-1,0 1 0,1-1 1,2 0-1,-5 1-67,1 1 0,-1 0-1,0 0 1,1 0 0,-1 0 0,1 0-1,-1 0 1,1 0 0,-1 0 0,1 0-1,-1 1 1,0-1 0,1 0 0,-1 0-1,1 0 1,-1 0 0,0 0 0,1 1-1,-1-1 1,1 0 0,-1 1 0,0-1-1,1 0 1,-1 0 0,0 1 0,0-1-1,1 0 1,-1 1 0,0-1 0,0 1-1,1-1 1,-1 0 0,0 1 0,0-1-1,0 1 1,0-1 0,1 1 0,1 19 855,-2-16-646,3 128 3043,-4-72-2263,12 94 1,-9-136-1021,2 0 1,0-1-1,1 1 0,0-1 1,2 0-1,0-1 1,1 0-1,0 0 1,19 25-1,-10-23-935,-10-12-1326,-16-12 187,-33-22-1204,-61-30 1,39 23 2801,36 21 627,15 7 387,-1 0-1,1-1 1,-23-19 0,35 26-443,0 0-1,-1 0 1,1-1-1,0 1 1,0 0 0,0-1-1,0 1 1,0-1-1,0 1 1,1-1 0,-1 1-1,0-1 1,1 0 0,-1 1-1,1-1 1,-1 0-1,1-2 1,0 3-2,0-1-1,1 1 1,-1 0 0,0 0-1,1-1 1,-1 1 0,1 0 0,-1 0-1,1 0 1,0 0 0,0 0-1,-1 0 1,1 0 0,0 0-1,0 0 1,0 0 0,0 0-1,1 0 1,4-3 264,0 1 1,0 0-1,0 0 0,0 1 1,0-1-1,13-1 0,24-5 433,-24 6-846,1-1 0,-1-1-1,0 0 1,0-1 0,0-2 0,23-11-1,-10-5-187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17172,'0'3'166,"0"-1"0,-1 1-1,1-1 1,1 0 0,-1 1 0,0-1 0,0 1 0,1-1 0,0 1 0,-1-1 0,1 0 0,0 0 0,0 1 0,0-1-1,0 0 1,1 0 0,-1 0 0,1 0 0,-1 0 0,1 0 0,0 0 0,-1-1 0,1 1 0,0-1 0,0 1 0,0-1-1,0 0 1,1 0 0,-1 0 0,0 0 0,0 0 0,1 0 0,3 0 0,14 6 558,1-2 0,1-1 0,40 3 1,68-5 161,-92-2-696,55-2-88,68 2-1229,-154 0 952,-3 0-1,0 1 1,-1-1 0,1 0 0,-1 1-1,1 0 1,-1-1 0,0 2-1,1-1 1,-1 0 0,0 1 0,6 2-1,-9-4 137,0 1 0,1-1-1,-1 0 1,0 0 0,1 0-1,-1 1 1,0-1 0,0 0-1,1 0 1,-1 1 0,0-1-1,0 0 1,0 0 0,0 1-1,1-1 1,-1 0 0,0 1-1,0-1 1,0 0 0,0 1-1,0-1 1,0 0 0,0 1-1,0-1 1,0 0 0,0 1-1,0-1 1,0 0 0,0 1-1,0-1 1,0 0 0,0 1-1,0-1 1,0 0 0,0 1-1,0-1 1,-1 0 0,1 1-1,0-1 1,0 0 0,0 0-1,-1 1 1,1-1 0,0 0-1,0 0 1,-1 1 0,1-1-1,0 0 1,0 0 0,-1 0-1,1 0 1,-1 1 0,-22 9-912,-9-3-20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13819,'-13'19'1688,"16"0"-671,9-2-273,15-9 1360,11 1-592,20-6-279,12-2-129,6-1-256,1 0-184,-1-1-720,-3-1-504,-8 0 520,-5 2-144,-15-3-136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4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19868,'13'6'528,"1"-1"-1,0-1 1,0 1 0,0-2-1,20 2 1,-2 1 198,19 4 172,-19-5-610,0 1-1,-1 2 1,0 1 0,51 23-1,-77-30-291,-1 0-1,0 0 1,0 1-1,0-1 1,0 1-1,0 0 1,-1 1 0,1-1-1,-1 0 1,0 1-1,0 0 1,0 0-1,-1 0 1,1 0-1,-1 0 1,0 0-1,0 1 1,0-1-1,-1 1 1,0 0 0,0-1-1,0 1 1,0 0-1,-1-1 1,1 1-1,-1 0 1,0 0-1,-2 7 1,-1 0-4,0-1 0,-1 1 0,-1-1 0,1 0 0,-2 0 0,0 0 0,-8 11 0,-57 69 53,69-89-42,-146 156 171,-34 41-347,158-166 115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270 472 12723,'1'-1'238,"0"1"0,0-1-1,-1 0 1,1 1 0,-1-1 0,1 0 0,0 0 0,-1 0 0,1 1 0,-1-1 0,0 0-1,1 0 1,-1 0 0,0 0 0,0 0 0,1 0 0,-1 0 0,0 0 0,0 0 0,0 0 0,0 0-1,0 0 1,-1-1 0,1 0 32,-1 0-1,0 1 1,0-1 0,0 1-1,0-1 1,0 1-1,0 0 1,0-1 0,0 1-1,-1 0 1,1 0-1,-2-1 1,-5-3 202,1 0-1,-1 1 1,0 0-1,-9-3 1,5 3-385,-1 0 0,0 1 0,0 0 0,0 1 0,0 1 0,-1 0 0,-23 1 0,32 0-95,0 1-1,0 0 0,0 0 1,1 0-1,-1 1 0,0 0 1,1-1-1,-1 2 0,1-1 1,-8 5-1,10-5 1,0 0-1,-1 1 1,1-1-1,0 0 1,0 1-1,0 0 1,1-1-1,-1 1 1,1 0 0,-1 0-1,1 0 1,0 0-1,0 0 1,0 0-1,0 0 1,1 0-1,-1 7 1,1-8 4,0 0 0,0-1 0,0 1-1,0 0 1,0 0 0,0 0 0,0 0 0,1-1 0,-1 1-1,1 0 1,0 0 0,-1-1 0,1 1 0,0 0 0,0-1 0,0 1-1,0-1 1,0 1 0,0-1 0,1 1 0,-1-1 0,0 0-1,1 0 1,-1 1 0,1-1 0,-1 0 0,1 0 0,0-1 0,-1 1-1,1 0 1,0-1 0,-1 1 0,1-1 0,0 1 0,3 0-1,3-1 3,0 1-1,0-1 1,-1 0-1,1-1 0,0 0 1,0 0-1,10-3 0,-1-1 21,0-2-1,0 0 1,-1 0-1,1-2 1,-2 0-1,1-1 0,-1 0 1,22-21-1,-17 12 43,-2 0-1,0-1 1,-1 0-1,-1-2 0,18-29 1,-28 39-15,0 0 1,0-1 0,-1 1-1,-1-1 1,0 0 0,-1 0-1,0 0 1,-1-1 0,1-26-1,-3 36-33,0-1 0,-1 1 0,1 0 0,-1-1 0,0 1 0,0 0 0,0-1 0,-1 1 0,1 0 0,-1 0 0,0 0 0,0 0 0,0 0 0,-1 1 0,1-1 0,-1 1 0,0 0-1,0-1 1,0 1 0,-1 0 0,1 1 0,-1-1 0,1 1 0,-1-1 0,0 1 0,0 0 0,0 1 0,0-1 0,0 1 0,-1-1 0,1 1 0,0 1 0,-9-2 0,1 1-16,-1 1 1,0 0-1,0 1 1,1 0 0,-1 1-1,0 1 1,1 0-1,0 0 1,-1 1 0,1 1-1,1 0 1,-1 0-1,1 2 1,0-1-1,-19 16 1,23-16-51,0 0-1,0 1 1,1 0-1,0 0 1,0 0 0,1 1-1,0-1 1,0 2-1,-7 15 1,10-17-36,0 0-1,0 1 1,0-1 0,1 0-1,0 0 1,1 0 0,0 1-1,0-1 1,0 0 0,1 1-1,0-1 1,0 0 0,5 13-1,10 16-246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15011,'-1'-10'1105,"1"7"-813,-1 0 0,1 1 0,0-1 0,-1 0 1,1 0-1,-1 1 0,0-1 0,0 0 0,0 1 0,0-1 0,-3-4 1,4 7-237,-1 0 1,1 0-1,0 0 0,-1 0 1,1 0-1,0-1 1,-1 1-1,1 0 1,0 0-1,-1 0 1,1 0-1,-1 0 1,1 1-1,0-1 1,-1 0-1,1 0 1,0 0-1,-1 0 1,1 0-1,0 0 1,0 0-1,-1 1 1,1-1-1,0 0 1,-1 0-1,1 1 1,0-1-1,0 0 1,-1 0-1,1 1 1,0-1-1,0 0 1,0 0-1,-1 1 0,1-1 1,0 0-1,0 1 1,0-1-1,0 0 1,0 1-1,0-1 1,-10 20 309,9-18-241,-5 14-66,1 0 0,0 1 0,1-1 0,1 1 0,0 0-1,1 0 1,1 0 0,1 0 0,2 18 0,-2-33-54,0 0 1,0 0-1,1 1 0,-1-1 0,1 0 0,-1 0 0,1 1 0,0-1 0,0 0 1,0 0-1,0 0 0,0 0 0,1 0 0,-1 0 0,1-1 0,-1 1 0,1 0 1,-1-1-1,1 1 0,0-1 0,0 1 0,0-1 0,0 0 0,0 0 0,3 2 1,-2-3 16,0 1 0,1-1 0,-1 0 0,0 1 0,0-2 0,0 1 0,1 0 0,-1 0 0,0-1 0,0 0 0,0 0 0,0 0 0,0 0 0,0 0 0,0 0 0,0-1 0,0 0 0,2-1 0,7-6 132,0-1-1,-1 0 1,0 0-1,-1-1 1,0 0-1,16-24 0,-14 16 165,-1-1 0,0 0 0,-2-1 0,8-21 0,-26 76-322,2 0 0,1 0 0,-2 64 0,8-97-62,0 1 0,0 0 0,0-1 1,0 1-1,0 0 0,1-1 1,-1 1-1,0-1 0,1 1 1,-1 0-1,2 2 0,-2-4 38,1 1 0,-1-1-1,1 0 1,-1 1 0,0-1 0,1 1 0,-1-1-1,1 0 1,-1 1 0,1-1 0,-1 0 0,1 0-1,-1 1 1,1-1 0,-1 0 0,1 0-1,-1 0 1,1 0 0,-1 0 0,1 0 0,0 0-1,0 0 1,3 0-55,0-1 1,0-1-1,0 1 0,0 0 0,-1-1 1,1 0-1,4-3 0,-2 2 79,10-6-321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16259,'0'10'1889,"-7"6"-1057,-3 2-336,-9 7 976,-1 3-279,-3 5-369,-3 2-216,1 1-360,0-1-112,4-4-56,1-3-88,8-9-376,-1-5-240,8-15-1264,2-9 1607,4-15-239,1-5-200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16059,'7'5'2073,"0"2"-1249,-4 6-312,1 1 1040,3 5-455,0 2-177,3 5-360,-1 0-176,5-1-200,-1 1-96,2-1-224,-2-4-168,-2-2-408,-1-2-288,-4-6-1961,-3-2 2457,-3-8-440,-6 1-328</inkml:trace>
  <inkml:trace contextRef="#ctx0" brushRef="#br0" timeOffset="1">8 151 15907,'-8'-3'2585,"13"3"-2113,5 4 1280,7-1-591,6 1-473,3 1-296,2-3-744,2 3-432,3-4 704,-1-1-144,-2 0-128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1402 14195,'13'-13'1336,"-2"-24"-768,-1-13-183,8-28 511,2-12-40,8-31-104,1-12-88,7-14-184,0 0-136,4 10-344,0 8-224,-4 24-400,-3 12-184,-8 31 576,-3 19-168,-9 26-200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14179,'66'3'3786,"131"-14"0,-118 5-3136,1008-11 1362,-1067 18-2009,119 3 19,-118-4-22,0-2 1,0 0 0,0-2 0,30-8-1,-47 12-37,-1-1 1,0 0-1,0-1 0,0 1 0,0 0 0,0-1 0,0 0 1,0 0-1,0 0 0,0 0 0,-1 0 0,1 0 1,2-5-1,-3 5-33,-1-1 0,0 1-1,0-1 1,-1 0 0,1 1 0,0-1 0,-1 0 0,0 0 0,1 1 0,-1-1 0,0 0 0,-1 0 0,1 1-1,0-1 1,-1 0 0,-1-4 0,-4-16-243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177 327 13979,'28'-44'4110,"-26"40"-3706,0 1 0,-1-1 1,1 1-1,-1-1 0,0 0 0,0 0 1,0 1-1,0-1 0,-1 0 0,1-8 0,-2 10-311,0 1 0,1-1 0,-1 1 0,0-1-1,0 1 1,0-1 0,0 1 0,0-1 0,-1 1-1,1 0 1,0 0 0,-1-1 0,1 1 0,0 0 0,-1 0-1,0 0 1,1 1 0,-1-1 0,1 0 0,-1 1-1,0-1 1,0 1 0,1-1 0,-1 1 0,0 0-1,0-1 1,-2 1 0,-5-1 25,1 1 0,-1-1 0,0 2 0,-11 0 0,14 1-110,0-1 0,0 1 0,0 0 0,0 1 0,1 0 1,-1-1-1,1 2 0,-1-1 0,1 1 0,0 0 0,1 0 0,-1 0 0,1 0 0,-1 1 0,1 0 0,1 0 0,-1 0 0,1 0 0,-6 11 0,6-10-18,0 1 0,1-1 0,-1 0 0,1 1 0,1 0 0,-1-1 0,1 1 0,0 0-1,1 0 1,-1 0 0,1-1 0,1 1 0,-1 0 0,1 0 0,0 0 0,1-1 0,0 1 0,3 8-1,-4-13 4,0 1 0,0-1-1,1 0 1,-1 0-1,1 1 1,-1-1-1,1 0 1,0 0 0,0-1-1,0 1 1,0 0-1,0-1 1,0 1-1,0-1 1,1 1-1,-1-1 1,0 0 0,5 1-1,-4-1 2,1 0 1,0-1-1,0 0 0,0 0 1,0 0-1,0 0 1,0 0-1,0-1 0,-1 0 1,1 0-1,5-1 0,5-4 26,-1 0 1,1-1-1,-1 0 0,-1-1 0,17-13 0,-9 5 109,-2 0 0,0-1 0,22-27 0,-32 35-44,-1-1 1,0 0-1,-1 0 1,-1 0 0,1 0-1,-1-1 1,-1 0-1,0 0 1,3-15-1,-6 20-44,-1 0-1,0 0 0,0 0 0,0 0 0,-1 0 0,0 0 0,0 0 0,0 0 1,-1 0-1,0 0 0,0 1 0,-1-1 0,1 1 0,-1-1 0,0 1 1,-1 0-1,1 0 0,-1 1 0,0-1 0,-6-5 0,1 2-32,1 1 0,-1 0 1,0 0-1,0 1 0,-1 1 0,0-1 0,0 1 0,0 1 0,-1 0 1,-12-3-1,16 6-108,1 1 1,0-1 0,0 1 0,-1 1-1,1-1 1,0 1 0,-1 0 0,1 1 0,0-1-1,0 1 1,0 0 0,0 1 0,0-1-1,1 1 1,-1 0 0,1 1 0,0-1-1,0 1 1,-9 8 0,10-8-4,-1 0-1,1 1 1,0-1 0,1 1 0,-1 0-1,1 0 1,-1 0 0,2 0-1,-1 0 1,0 1 0,1 0 0,0-1-1,1 1 1,-1 0 0,1 0-1,0 0 1,0 0 0,1-1 0,0 1-1,0 0 1,1 7 0,7 8-320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19 17676,'-3'-3'209,"1"1"-1,-1 1 1,0-1 0,0 0 0,0 1 0,0-1-1,0 1 1,0 0 0,0 0 0,0 0 0,-1 1-1,1-1 1,0 1 0,0-1 0,-1 1 0,1 0 0,0 0-1,-1 1 1,1-1 0,0 1 0,0 0 0,-1-1-1,1 1 1,0 1 0,-4 1 0,-3 1-63,0 1-1,0 1 1,0-1 0,1 2 0,0-1-1,-10 10 1,8-4-139,0-1-1,1 1 0,0 1 1,1 0-1,1 0 1,0 1-1,1 0 1,0 0-1,1 1 0,1 0 1,0 0-1,1 0 1,0 1-1,2-1 1,0 1-1,0 22 1,2-33-12,0 1 1,1-1-1,-1 0 1,1 1 0,1-1-1,-1 0 1,1 0 0,0 1-1,0-2 1,0 1 0,1 0-1,6 9 1,-7-12 3,0 0 1,0 1-1,1-1 0,-1 0 0,1 0 1,-1 0-1,1-1 0,0 1 0,0 0 0,-1-1 1,1 0-1,0 0 0,0 0 0,1 0 1,-1 0-1,0-1 0,0 1 0,0-1 1,0 0-1,1 0 0,-1 0 0,0 0 1,5-1-1,-2-1 72,0 0 0,1-1 0,-1 1-1,0-1 1,-1 0 0,1-1 0,0 1 0,-1-1 0,0 0 0,0 0 0,0-1 0,0 0 0,-1 0-1,0 0 1,0 0 0,0 0 0,0-1 0,-1 0 0,0 0 0,0 0 0,-1 0 0,0 0 0,2-9 0,-3 14-46,-1 0 0,0 0 0,1 0 0,-1 0 0,0 0 0,0 0 0,0-1 0,0 1 1,0 0-1,0 0 0,0 0 0,0 0 0,0 0 0,-1 0 0,1 0 0,0 0 0,-1 0 1,1 0-1,-1 0 0,1 0 0,-1 0 0,0 0 0,1 0 0,-1 0 0,0 0 0,0 0 1,1 1-1,-1-1 0,0 0 0,0 1 0,0-1 0,0 0 0,0 1 0,0-1 0,0 1 1,0 0-1,0-1 0,0 1 0,0 0 0,0-1 0,0 1 0,-1 0 0,1 0 0,0 0 1,0 0-1,0 0 0,0 0 0,0 1 0,-2-1 0,-2 1 5,0 1 0,0-1 0,0 1 0,0 0 0,0 0 0,0 1 0,1-1 0,-1 1 0,-4 4 0,6-5-36,1-1 0,0 1 1,0 1-1,0-1 1,0 0-1,0 0 1,1 1-1,-1-1 1,1 1-1,-1-1 1,1 1-1,0 0 1,-1 3-1,2-6 3,0 0 0,0 1 0,0-1 0,0 0 0,0 1 0,0-1-1,0 0 1,0 1 0,0-1 0,0 0 0,0 0 0,0 1 0,0-1 0,1 0 0,-1 1 0,0-1-1,0 0 1,0 0 0,0 1 0,1-1 0,-1 0 0,0 0 0,0 0 0,1 1 0,-1-1 0,0 0-1,0 0 1,1 0 0,-1 0 0,0 0 0,0 1 0,1-1 0,-1 0 0,0 0 0,1 0 0,-1 0-1,0 0 1,0 0 0,1 0 0,-1 0 0,0 0 0,1 0 0,-1 0 0,0 0 0,1 0 0,-1 0-1,0-1 1,0 1 0,1 0 0,-1 0 0,17-5-71,36-24-75,11-5 29,-58 32 105,0-1-1,0 1 1,1 1-1,-1-1 1,0 1-1,1 0 1,-1 1-1,11-1 1,-15 1 12,0 1 0,-1-1 0,1 0 0,0 1 0,-1-1 0,1 1 0,-1-1 0,1 1 0,0 0 0,-1 0 0,0 0 0,1 0 0,-1 0 0,1 0 0,-1 0 0,0 0 0,0 0 0,2 2 0,-1 0-7,0 1-1,-1-1 1,1 0-1,0 0 1,-1 1 0,0-1-1,0 1 1,1 4-1,0 5-20,-1 0-1,0 1 0,-2 20 1,0-21 43,1-4-34,0 1 0,-1-1 0,0 0 0,-1 0 0,-4 16 0,6-25-26,0 0 0,0 1 0,0-1 0,0 0 1,0 0-1,0 1 0,-1-1 0,1 0 0,0 1 1,0-1-1,0 0 0,0 0 0,0 1 0,-1-1 1,1 0-1,0 0 0,0 1 0,0-1 1,-1 0-1,1 0 0,0 0 0,0 0 0,-1 1 1,1-1-1,0 0 0,0 0 0,-1 0 0,1 0 1,0 0-1,-1 0 0,1 0 0,0 0 0,-1 0 1,1 1-1,0-1 0,0 0 0,-1-1 0,1 1 1,0 0-1,-1 0 0,1 0 0,0 0 0,0 0 1,-1 0-1,1 0 0,0 0 0,-1 0 0,1-1 1,0 1-1,-1 0 0,-10-15-1183,9 12 1183,-6-11-676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13067,'-35'7'1224,"1"2"1,0 2 0,-41 19-1,74-30-1151,1 0 0,0 0 0,-1 0 0,1 0 0,-1 0-1,1 0 1,0 1 0,-1-1 0,1 0 0,0 0 0,-1 1 0,1-1 0,0 0 0,-1 0-1,1 1 1,0-1 0,-1 0 0,1 1 0,0-1 0,0 0 0,0 1 0,-1-1 0,1 1-1,0-1 1,0 0 0,0 1 0,9 3 1043,21-2-200,-29-2-838,519 9 2530,122-1-2374,-379-13-151,518 5 193,128 9 231,-423-10-148,53-5 343,-529 6-702,-5 0 1,0-1-1,1 1 0,-1 1 1,0-1-1,0 1 0,0 0 1,6 2-1,-11-3-3,1 0 1,-1 0-1,0 0 0,0 0 0,0 0 1,0 0-1,1 0 0,-1 0 0,0 0 1,0 1-1,0-1 0,0 0 1,0 0-1,0 0 0,1 0 0,-1 0 1,0 0-1,0 1 0,0-1 0,0 0 1,0 0-1,0 0 0,0 0 0,0 0 1,0 1-1,0-1 0,0 0 1,0 0-1,0 0 0,0 0 0,0 1 1,0-1-1,0 0 0,0 0 0,0 0 1,0 0-1,0 1 0,0-1 0,0 0 1,0 0-1,0 0 0,0 0 0,0 0 1,0 1-1,0-1 0,0 0 1,0 0-1,0 0 0,-1 0 0,1 0 1,0 0-1,0 1 0,0-1 0,0 0 1,0 0-1,0 0 0,-1 0 0,1 0 1,0 0-1,0 0 0,-10 5-257,-6-2-307,0-1 0,0 0 0,-25-2 0,13 0 76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1884 318 12467,'-39'-38'357,"-3"2"1,0 2 0,-2 2-1,-2 1 1,-49-23-1,71 40-217,-1 1-1,0 1 0,-1 2 0,0 0 0,-1 2 0,0 1 0,0 1 1,-1 1-1,1 1 0,-1 2 0,-31 1 0,17 5 7,0 2-1,0 2 1,0 2-1,1 1 1,1 2-1,-64 30 1,44-12-50,0 2 1,2 3 0,-74 61 0,60-37 21,2 3 1,-86 101 0,127-128-62,2 2 0,1 1 0,2 0 0,1 2 0,3 1 0,-16 44 0,17-31 1,3 2 1,2 0 0,3 0 0,-6 79 0,13-53-51,4-1 0,4 1 0,3 0 0,4-1 0,3-1 0,4 0 0,29 78 0,-19-76-87,4-1-1,74 133 1,-80-172-1,1-1 0,3-2 0,1-1 0,2-1 1,1-1-1,50 40 0,-62-60 32,1-1 1,0-1-1,2-1 1,-1-1-1,2-1 1,-1-1-1,1-1 1,1-2-1,35 7 1,-26-9 12,-1-2 1,1-1-1,0-2 1,0-1 0,0-2-1,68-13 1,-45 1 72,0-3 1,85-35 0,111-70 145,-152 64-58,-3-4 1,181-146-1,-201 138 5,-4-3 0,-3-4 0,97-129 0,-129 147-22,-3-1 0,-2-2 1,-3-1-1,35-95 0,-52 110 4,-1-1 0,-3-1-1,-2 0 1,-2 0-1,-2 0 1,-2-99 0,-7 95-27,-2 1 1,-3-1-1,-2 1 1,-2 1-1,-3 0 1,-39-93 0,39 112-185,-2 2 1,-1-1 0,-1 2 0,-2 1 0,-1 0 0,-1 2-1,-2 0 1,0 2 0,-2 0 0,0 2 0,-41-25-1,49 36 37,-2 1-1,1 0 0,-26-8 1,9 8-107,-50-8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480 437 13499,'0'-3'5038,"-6"3"-1918,-17 8-915,-27 14-1899,33-13-221,1 1-1,0 0 1,1 1 0,-27 24 0,36-29-79,-1 1 1,1 0 0,1 0 0,-1 0 0,1 0-1,1 1 1,-1 0 0,1 0 0,1 0 0,0 0-1,0 1 1,-3 11 0,6-18-5,0 0-1,-1-1 1,1 1 0,0 0 0,0 0-1,0 0 1,0 0 0,0 0 0,1 0-1,-1-1 1,1 1 0,-1 0 0,1 0-1,-1 0 1,1-1 0,2 4 0,-2-4 0,0 0 1,0 0 0,0 0-1,0 0 1,0 0 0,0 0-1,1-1 1,-1 1-1,0 0 1,1-1 0,-1 1-1,0-1 1,1 1 0,-1-1-1,1 0 1,-1 0 0,2 1-1,2-1 10,0 0-1,1-1 1,-1 0-1,0 1 1,0-2-1,0 1 1,0 0-1,0-1 1,-1 0-1,8-4 1,2-3 67,-1 0 0,0-1 1,-1 0-1,0-1 0,0-1 0,-1 0 1,-1 0-1,0-1 0,0 0 0,9-20 0,-9 14 80,0 0 0,-2-1-1,0 0 1,-2 0 0,0-1-1,-1 0 1,3-29-1,-7 34-71,0 0-1,-1 0 1,-1-1-1,0 1 1,-2 1-1,0-1 0,0 0 1,-1 1-1,-1-1 1,-1 1-1,0 0 0,-8-13 1,8 18-76,0 1-1,0 1 1,-1-1-1,0 1 1,0 0 0,-1 1-1,0-1 1,0 2 0,0-1-1,-1 1 1,0 0 0,-1 1-1,1 0 1,-1 1 0,0 0-1,0 0 1,0 1-1,-20-3 1,17 4-35,0 1 0,0 0 0,0 1 1,0 0-1,0 1 0,0 1 0,0 0 0,0 0 0,0 2 0,1-1 0,-1 2 0,-12 6 0,17-7-70,0 0 0,0 1-1,1 0 1,-1 1-1,1-1 1,1 1-1,-1 1 1,1-1-1,0 1 1,0 0-1,1 1 1,0-1-1,0 1 1,1 0-1,0 0 1,1 1-1,-1-1 1,-1 11-1,2-5-164,1 1 1,1-1-1,0 1 0,1-1 0,1 1 0,0-1 1,1 1-1,0-1 0,1 1 0,1-1 0,0 0 0,1 0 1,11 21-1,13 20-597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19964,'-1'-1'89,"-1"0"-1,1 0 0,-1 0 1,1 0-1,-1 0 0,0 0 0,1 1 1,-1-1-1,0 1 0,0-1 1,1 1-1,-1 0 0,0-1 1,0 1-1,0 0 0,1 0 1,-1 0-1,0 1 0,0-1 1,0 0-1,1 1 0,-1-1 0,0 1 1,1-1-1,-1 1 0,0 0 1,1 0-1,-1 0 0,1 0 1,-1 0-1,1 0 0,-1 0 1,1 0-1,0 1 0,-2 1 1,-4 4 94,1 1 0,-1-1 0,1 1 0,1 1 0,-5 9 1,3-7-152,2 1 0,0 1 0,-7 23 0,11-32-31,0 1 0,0-1 0,0 0 0,0 1 0,1-1 0,0 1 0,0-1 0,0 1 1,1 0-1,-1-1 0,1 0 0,0 1 0,1-1 0,2 8 0,-3-10 8,1 0 1,-1-1 0,0 1 0,1-1 0,0 1 0,-1-1-1,1 0 1,0 1 0,-1-1 0,1 0 0,0 0-1,0 0 1,0 0 0,0-1 0,0 1 0,0-1 0,0 1-1,0-1 1,0 1 0,0-1 0,1 0 0,-1 0 0,0 0-1,0 0 1,0-1 0,0 1 0,0-1 0,0 1 0,0-1-1,0 1 1,0-1 0,2-1 0,5-2 40,-1 0 1,0 0-1,1 0 1,-2-1-1,1 0 1,7-7-1,5-7 180,0-1 0,31-41-1,-41 48-53,-1 0 0,-1-1 1,0 0-1,-1-1 0,9-25 0,-37 107-14,-10 36-90,28-90-116,0 1 1,2 0-1,-1 0 0,2 0 0,1 22 1,-1-34-17,0-1 0,0 1-1,0 0 1,1-1 0,-1 1 0,0 0 0,1-1 0,-1 1 0,1-1 0,0 1 0,0 0 0,-1-1 0,1 0 0,0 1-1,0-1 1,1 0 0,-1 1 0,0-1 0,0 0 0,0 0 0,1 0 0,-1 0 0,1 0 0,-1 0 0,4 1 0,-3-1-41,1-1 1,0 0 0,0 1-1,0-1 1,0 0-1,-1-1 1,1 1 0,0 0-1,0-1 1,0 1 0,0-1-1,-1 0 1,1 0 0,4-3-1,13-6-512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49 19500,'3'6'1713,"-7"6"-1177,-3 0-240,-6 10 728,1 4-240,-6 7-384,-2 0-88,-2 1-152,-1 0-56,2-5-64,1-3 0,4-15-240,3-6-328,7-15 1504,5-9-976,4-11 32,2-3 0</inkml:trace>
  <inkml:trace contextRef="#ctx0" brushRef="#br0" timeOffset="1">181 1 17596,'5'11'1752,"-5"8"-1024,-2 4-264,1 5 745,1 5-233,0 3-280,4 0-120,0-5-320,4 0-144,3-10-264,2-4-184,0-8-552,-5-6-288,0-8 880,-7-5-217,-2-2-127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17132,'-8'-1'1832,"13"-1"-1056,3 1-296,10 1 905,3 3-241,3 0-432,4 1-416,-3-1 256,7 0-408,-5 1-80,0-1-32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15523,'-15'9'1697,"15"-9"-1660,0 0-1,0 0 1,0 1 0,0-1-1,0 0 1,0 0 0,0 0 0,0 1-1,0-1 1,0 0 0,0 0-1,1 0 1,-1 1 0,0-1-1,0 0 1,0 0 0,0 0-1,0 0 1,1 0 0,-1 1 0,0-1-1,0 0 1,0 0 0,1 0-1,-1 0 1,0 0 0,0 0-1,0 0 1,1 0 0,-1 0-1,0 0 1,0 0 0,0 0 0,1 0-1,-1 0 1,0 0 0,0 0-1,1 0 1,37 1 1885,-35-1-1848,336-15 3918,-82 3-3126,-85 7-588,576-43-66,-630 27-1230,-118 21 976,0 0-1,0 0 0,0 0 0,-1 1 0,1-1 0,0 0 1,0 0-1,0 0 0,0 0 0,0 0 0,0 0 1,0 0-1,0 1 0,0-1 0,0 0 0,0 0 0,0 0 1,0 0-1,0 0 0,0 0 0,0 1 0,0-1 1,0 0-1,1 0 0,-1 0 0,0 0 0,0 0 1,0 0-1,0 0 0,0 0 0,0 1 0,0-1 0,0 0 1,0 0-1,0 0 0,0 0 0,1 0 0,-1 0 1,0 0-1,0 0 0,0 0 0,0 0 0,0 0 0,0 0 1,0 0-1,1 0 0,-1 0 0,0 0 0,0 0 1,0 0-1,0 0 0,0 0 0,0 0 0,0 0 1,1 0-1,-1 0 0,0 0 0,0 0 0,0 0 0,0 0 1,0 0-1,1 0 0,-9 8-354,7-8 127,-5 8-523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1463 15843,'12'-9'1225,"-2"-37"-833,1-17-104,11-34 360,5-19-72,10-29-120,3-10 16,7-10-344,2 6-248,1 14-520,-1 15-128,-7 31 552,-8 16-176,-5 33-176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273 321 12371,'0'-2'403,"0"1"1,0-1 0,0 1 0,-1-1 0,1 1 0,0-1 0,-1 1-1,1-1 1,-1 1 0,0 0 0,1-1 0,-1 1 0,0 0-1,0-1 1,0 1 0,0 0 0,0 0 0,-1-1 0,0 0-87,0 0 1,0 1-1,-1 0 1,1-1-1,0 1 1,-1 0-1,1 0 1,-1 1 0,1-1-1,-4 0 1,2 0-136,-1 0 1,0 1 0,1 0-1,-1 0 1,0 0-1,1 1 1,-1-1 0,1 1-1,-1 0 1,1 0 0,-1 1-1,-5 2 1,4 0-127,0 0-1,0 0 1,0 1-1,1-1 1,0 1 0,0 0-1,0 1 1,1-1 0,0 1-1,0 0 1,0 0-1,1 1 1,-4 8 0,3-5-50,1-1 0,0 1-1,0 0 1,1 0 0,1 1 0,-1-1 0,2 0 0,0 18 0,0-24-4,0-1-1,1 0 1,-1 0-1,1 0 1,-1 0-1,1 0 1,0 0-1,0-1 1,0 1-1,1 0 1,-1 0-1,1-1 1,-1 1-1,1-1 1,0 1-1,0-1 1,0 0-1,0 1 1,0-1-1,1 0 1,-1-1-1,1 1 1,-1 0-1,1-1 1,0 1-1,0-1 1,-1 0-1,1 0 1,0 0-1,0 0 1,0 0-1,0-1 1,0 0-1,0 1 1,0-1-1,0 0 1,0 0-1,5-1 1,0-1 23,1-1-1,-1 0 1,0 0 0,1-1 0,-1 0-1,-1 0 1,1-1 0,-1 0 0,0 0 0,0-1-1,0 0 1,-1 0 0,10-12 0,-2 1 82,-1-1 1,-1 0 0,0-1 0,11-26-1,-15 27 2,-1 0 1,-1 0-1,0 0 0,-1-1 0,-2 0 0,0 0 0,1-21 0,-4 32-65,1-1-1,-2 1 0,1 0 0,-1-1 0,0 1 1,-1 0-1,0 0 0,0-1 0,-1 1 0,0 1 0,0-1 1,-1 0-1,0 1 0,-1 0 0,1 0 0,-1 0 1,-1 0-1,-8-8 0,10 11-35,-1 1 0,1 0-1,-1-1 1,0 2 0,0-1 0,-1 0-1,1 1 1,0 0 0,-1 0 0,1 1-1,-1 0 1,0 0 0,1 0 0,-7 0 0,4 1-23,-1 0 1,1 1-1,-1 1 1,1-1 0,0 1-1,-1 0 1,1 1-1,-14 6 1,9-2-197,1 0-1,0 1 1,0 0-1,1 1 1,0 0-1,0 1 1,1 0-1,0 0 1,1 1-1,-15 23 1,19-27-66,2 1 0,-1-1 0,1 1 0,0 0 0,-2 11 0,4-17 231,1 0 1,-1 0 0,1 1-1,0-1 1,-1 0-1,1 1 1,1-1 0,-1 1-1,0-1 1,0 0-1,1 1 1,-1-1 0,1 0-1,0 0 1,0 1 0,0-1-1,0 0 1,0 0-1,0 0 1,0 0 0,1 0-1,2 3 1,22 9-582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 19180,'6'-8'1567,"-9"8"-143,-13 14 89,-30 42-682,2 2-1,-52 89 1,-10 16-2039,80-133-887,25-29 1967,1-1 0,-1 1-1,0-1 1,0 1 0,0 0 0,1-1 0,-1 1 0,0-1-1,0 0 1,0 1 0,0-1 0,0 0 0,0 0 0,-1 1-1,1-1 84,1-1 0,-1 1 0,1 0 0,-1 0 0,1 0 0,-1-1 0,1 1 0,-1 0 0,1-1 0,0 1 0,-1-1 0,1 1 0,0 0 0,-1-1 0,1 1 0,0-1 0,-1 1-1,1-1 1,0 1 0,0-1 0,0 1 0,-1-1 0,1 1 0,0-1 0,0 1 0,0-1 0,0 1 0,0-1 0,0 0 0,-2-23-1166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20036,'6'-6'1905,"1"6"-1305,4 7-272,7 8 984,0 2-336,7 6-520,0 3-183,6 2-345,-3 2-153,1 1-415,0-7-216,-2-4-528,0-3 1048,-1-5-272,0-5-249</inkml:trace>
  <inkml:trace contextRef="#ctx0" brushRef="#br0" timeOffset="1">555 162 16804,'-5'32'1856,"0"4"-1288,-2 7-248,4 4 896,0 0-495,3-2-145,1-8-336,2-4-176,4-13-328,0-7-296,1-15-161,-4-8 537,-4-10-144,-7-1-136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18604,'18'-8'1023,"0"0"-1,0 2 1,1 0-1,0 1 1,1 1 0,27-3-1,-25 6-852,0 0 1,1 1-1,-1 1 0,1 2 0,-1 0 1,0 1-1,0 1 0,-1 1 0,22 9 1,-37-13-168,-1 0 1,0 1 0,0 0 0,0 0 0,-1 0 0,1 1 0,-1-1 0,1 1 0,-1 0 0,5 7 0,-8-10-2,0 1-1,0 0 1,0 0 0,0 0-1,0 0 1,0 0-1,0 1 1,-1-1 0,1 0-1,-1 0 1,0 0 0,1 1-1,-1-1 1,0 0-1,0 0 1,-1 1 0,1-1-1,0 0 1,-1 0 0,1 0-1,-1 1 1,0-1-1,0 0 1,0 0 0,0 0-1,0 0 1,0 0 0,-2 1-1,-5 8 21,-1-2 0,0 1 0,0-1 0,-21 15 0,10-8-37,19-16 5,0 1-1,0-1 1,1 1-1,-1-1 1,1 1 0,-1-1-1,0 1 1,1-1 0,-1 1-1,1 0 1,-1-1 0,1 1-1,0 0 1,-1-1 0,1 1-1,0 0 1,-1 0-1,1-1 1,0 1 0,0 0-1,0 0 1,-1 0 0,1-1-1,0 1 1,0 0 0,0 0-1,0 0 1,1-1 0,-1 1-1,0 0 1,0 0-1,0-1 1,1 1 0,-1 0-1,0 0 1,1-1 0,-1 1-1,0 0 1,1-1 0,-1 1-1,1 0 1,0-1 0,-1 1-1,1-1 1,-1 1-1,1-1 1,0 1 0,-1-1-1,1 1 1,0-1 0,-1 0-1,1 1 1,0-1 0,1 0-1,7 5-119,0-1-1,0-1 1,15 4 0,-16-5 45,3 1 18,0 0-48,0 1 0,1 0-1,17 9 1,-26-11 103,0 0-1,0 0 1,0 0-1,0 0 1,-1 0-1,1 1 1,-1-1-1,0 1 1,0 0-1,0 0 1,0 0-1,0 0 1,0 0-1,-1 0 1,0 0 0,1 0-1,0 6 1,0-2 63,-1 1 0,0 0 0,-1 0 0,0 0 0,0 0 0,0-1 0,-1 1 0,0 0 0,-1 0 1,0 0-1,-4 11 0,1-9 106,0 1 0,0-1 1,-1 0-1,0 0 1,-1 0-1,0-1 0,-12 12 1,9-11 13,0-1 0,-1 0 0,0 0 0,0-1 0,-1-1 0,0 0 0,-1 0 0,1-1 1,-1-1-1,0 0 0,-1-1 0,1 0 0,-23 3 0,28-7-252,0 1 0,-1-1 0,1-1 0,0 0 1,-1 0-1,1 0 0,0-1 0,0-1 0,0 1 0,0-1 0,0 0 0,1-1 0,0 0 0,-1 0 0,1-1 1,1 1-1,-1-2 0,1 1 0,-1-1 0,2 0 0,-1 0 0,1 0 0,0-1 0,0 0 0,0 0 1,-4-10-1,-3-10-542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16283,'5'-12'1197,"2"-2"1531,-7 14-2658,0 0 1,0 0 0,0 0 0,0 0-1,0 1 1,0-1 0,0 0 0,0 0-1,0 0 1,0 0 0,1 0-1,-1-1 1,-5 82 1539,-3 53-1444,14 208 0,-6-332-487,0-8 253,0-1 0,0 1 0,0 0 0,1 0 0,-1-1 0,0 1 1,1 0-1,-1-1 0,1 1 0,0 0 0,0 1 0,1-5-256,2-13-104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19084,'-10'-5'1704,"19"5"-1111,1 4-217,15 5 1080,6-2-520,10 0-432,4-1-104,6-6-96,1 0-32,-5-5-416,0 0-440,-9-1 520,-10 2-88,-9 2-88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18924,'1'0'190,"18"-15"2510,-19 15-2649,1 0-1,-1 0 1,1 0-1,0 0 1,-1 0-1,1 0 1,-1 0 0,1 0-1,0 0 1,-1 0-1,1 1 1,-1-1-1,1 0 1,-1 0 0,1 0-1,-1 1 1,1-1-1,0 0 1,-1 1 0,0-1-1,1 0 1,-1 1-1,1-1 1,-1 1-1,1-1 1,-1 1 0,0-1-1,1 1 1,-1-1-1,0 1 1,0-1-1,1 1 1,-1-1 0,0 1-1,0 0 1,0-1-1,0 1 1,0-1-1,0 2 1,10 31 1046,6 54 1,2 4-927,-7-45-213,0 2 163,20 52 1,-26-87-239,0-1 0,1 0 0,0 0 0,1 0 0,0-1 0,1 0 0,0 0 1,1-1-1,10 10 0,-9-13-1978,-19-17 998,-8-3 291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25 160 17780,'-16'-10'2072,"7"2"-1400,11 8-232,8 2 1257,21-2-625,10-2-200,13-5-408,5-1-112,4-5-208,-2-2-160,-3-7 977,-2-4-833,-13 0-8,-10 2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239 616 14435,'11'-8'676,"-1"-1"0,0 1 0,-1-1 0,0-1 0,0 0 1,-1 0-1,0-1 0,7-13 0,-11 19-377,-1-1-1,0 0 1,0 0 0,-1 0 0,1-1 0,-1 1 0,-1-1-1,1 1 1,-1-1 0,0 0 0,0 1 0,-1-1 0,0 0 0,-1 1-1,1-1 1,-1 0 0,-3-10 0,3 15-257,0-1 0,0 0 0,0 1 0,-1-1 0,1 1 0,-1-1 0,0 1 0,0 0 0,0-1 0,0 1 0,0 0 0,0 0 0,0 1 1,-1-1-1,1 0 0,-1 1 0,1-1 0,-1 1 0,0 0 0,1 0 0,-1 0 0,0 0 0,0 1 0,0-1 0,0 1 0,0-1 0,0 1 0,1 0 0,-1 0 0,0 1 0,0-1 0,-4 1 0,-1 1-28,0 0 0,0 0-1,0 1 1,0 0 0,1 0-1,-1 1 1,1 0 0,0 0-1,0 1 1,-8 7 0,5-1-20,0-1 0,1 1 1,1 1-1,0-1 0,1 1 1,0 1-1,0-1 0,2 1 1,-1 1-1,2-1 0,0 1 1,0-1-1,2 1 0,-1 0 1,2 0-1,0 28 1,1-37-4,0 0 1,0-1 0,1 1 0,0-1 0,0 1 0,3 6 0,-4-10 6,1 0-1,0 1 1,-1-1 0,1 0-1,0 0 1,0 0-1,-1 0 1,1 0-1,0 0 1,0 0 0,0 0-1,0 0 1,0-1-1,0 1 1,1 0 0,-1-1-1,0 1 1,0-1-1,0 1 1,1-1-1,-1 1 1,0-1 0,1 0-1,-1 0 1,0 0-1,1 1 1,1-2-1,2 1 3,-1-1 0,0 0-1,0 0 1,0-1 0,1 1-1,-1-1 1,0 0 0,-1 0-1,1 0 1,0 0 0,-1-1-1,1 0 1,3-3 0,6-6 38,20-27 1,-29 34-28,24-30 119,-1-2 0,-2-1 0,24-51-1,-37 66-40,-2-1-1,-1-1 1,-1 0-1,0 0 1,-2 0-1,-2-1 1,3-27-1,-7 43-56,1 1-1,-2 0 0,1-1 0,-2 1 0,1 0 0,-1 0 0,0 0 1,-7-15-1,7 19-22,-1 0 0,1 0 0,-1 0 0,-1 0 1,1 0-1,-1 1 0,0 0 0,0 0 0,0 0 0,0 0 0,-1 0 1,0 1-1,1 0 0,-1 0 0,-7-3 0,3 3-6,-1 0 0,0 0 0,0 1 0,0 0 0,0 1 0,0 0 0,0 0 0,0 1-1,-1 1 1,1-1 0,0 2 0,0-1 0,0 2 0,-17 5 0,-9 5-967,0 2 0,-49 29 0,80-41 678,4-2 186,1-1 1,-1 0-1,1 1 0,-1-1 0,1 0 0,0 1 1,-1-1-1,1 0 0,-1 1 0,1-1 0,0 1 1,-1-1-1,1 1 0,0-1 0,0 1 0,0-1 0,-1 1 1,1-1-1,0 1 0,0-1 0,0 1 0,0-1 1,0 1-1,0-1 0,0 1 0,0 0 0,0-1 1,0 1-1,0-1 0,0 1 0,0-1 0,0 1 1,1 0-1,9 16-994,4-1 93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14299,'0'0'103,"0"-1"-1,0 1 1,0-1 0,0 1-1,-1-1 1,1 1-1,0 0 1,0-1 0,0 1-1,0-1 1,-1 1 0,1-1-1,0 1 1,0 0-1,-1-1 1,1 1 0,0 0-1,-1-1 1,1 1 0,0 0-1,-1-1 1,1 1-1,-1 0 1,1 0 0,-1 0-1,1-1 1,0 1 0,-1 0-1,1 0 1,-1 0-1,1 0 1,-1 0 0,1 0-1,-1 0 1,1 0 0,-1 0-1,1 0 1,-1 0-1,0 1 104,0 0-1,-1 0 0,1 0 0,0 0 0,0 0 0,1 1 0,-1-1 0,0 0 0,0 1 0,1-1 0,-2 3 0,-12 43 1476,10-23-1572,0 1 0,1-1 0,2 1 0,0-1 0,2 1 0,4 28 0,-5-51-87,0 0 0,0-1 0,1 1 0,-1-1 0,0 1 0,1-1 0,0 1 0,-1-1 0,1 1 0,0-1-1,0 1 1,-1-1 0,1 0 0,0 1 0,1-1 0,-1 0 0,0 0 0,0 0 0,0 0 0,1 0 0,1 1 0,-1-1 8,-1-1 1,1 0 0,-1 0 0,1 0-1,-1 0 1,1 0 0,-1 0-1,1 0 1,-1-1 0,1 1 0,-1-1-1,1 1 1,-1-1 0,1 1-1,-1-1 1,0 0 0,1 0 0,0-1-1,8-5 167,-1-1 0,0-1-1,0 0 1,9-12 0,-16 18-162,193-252 2775,-190 248-2747,-5 6-53,1 0 1,0 0-1,0 0 1,-1 0-1,1 0 1,0 0 0,0 0-1,0 0 1,0 0-1,0 0 1,0 0-1,0 1 1,1-1 0,-1 0-1,0 1 1,2-1-1,-3 2-7,0 0 1,1 0-1,-1 1 0,0-1 0,0 0 0,0 0 0,0 1 0,0-1 0,-1 0 1,1 0-1,-1 3 0,-10 39-14,6-27-82,0-1 0,2 1-1,0 0 1,1 0 0,0 0 0,1 25 0,1-40 54,0 0 1,0 1-1,1-1 0,-1 0 1,0 1-1,0-1 0,1 0 0,-1 1 1,0-1-1,1 0 0,0 0 1,-1 0-1,1 1 0,0-1 1,-1 0-1,1 0 0,0 0 1,0 0-1,0 0 0,0 0 1,0 0-1,0-1 0,0 1 1,0 0-1,0 0 0,1-1 1,-1 1-1,0-1 0,0 1 1,1-1-1,-1 0 0,0 1 1,0-1-1,1 0 0,-1 0 0,0 0 1,1 0-1,1 0 0,3-1-42,0 0 0,0-1-1,0 0 1,0 0 0,0 0-1,-1-1 1,6-3 0,19-11-337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 15339,'5'-7'1281,"5"-26"-825,1-15-72,5-24 360,2-10-40,5-18-56,2-3-136,-1-6-640,2 3-336,-5 14 504,-3 9-176,-10 23-232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14291,'-3'0'2113,"3"9"-993,0 2-440,0 11 2241,-2 4-1521,1 12-544,-2 5-200,3 5-288,0-1-120,-1-3-112,1-3-88,3-10-280,-1-7-168,3-16-552,0-8-272,0-15 920,-2-5-232,1-11-201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16932,'2'-4'333,"0"1"0,0 0 0,1 0 1,-1 0-1,1 0 0,-1 0 1,1 0-1,0 1 0,0 0 1,0-1-1,1 1 0,-1 0 0,4-1 1,49-20 2424,-55 22-2657,27-8 1003,39-8 1,-55 15-950,0 0 1,0 1 0,0 0-1,0 1 1,1 0 0,12 3-1,-23-3-140,0 0-1,0 1 1,-1-1-1,1 1 1,0-1-1,0 1 1,-1 0-1,1-1 1,0 1 0,-1 0-1,1 0 1,-1 0-1,1 1 1,-1-1-1,1 0 1,-1 1-1,0-1 1,0 0-1,1 1 1,-1-1-1,1 4 1,-1-3-5,0 1 0,-1 0 0,1 0 1,-1 0-1,1 0 0,-1 0 0,0 0 1,0 0-1,0 0 0,-1 0 0,1-1 0,-2 6 1,-2 6 5,-2-1 0,1 1 0,-1-1 0,-12 18 1,12-21-6,-32 50 49,35-56-52,-1 1-1,0 0 1,0-1 0,0 0-1,0 0 1,-1 0 0,0-1-1,1 1 1,-9 3 0,13-7-8,0 0 0,0 0 0,0 0 0,-1 0 1,1 0-1,0 1 0,0-1 0,0 0 0,0 0 1,-1 0-1,1 0 0,0 0 0,0 0 0,0 0 1,0 0-1,-1 0 0,1 0 0,0 0 0,0 0 0,0 0 1,-1 0-1,1 0 0,0 0 0,0 0 0,0 0 1,0 0-1,-1 0 0,1 0 0,0-1 0,0 1 1,0 0-1,0 0 0,-1 0 0,1 0 0,0 0 0,0 0 1,0 0-1,0-1 0,0 1 0,0 0 0,0 0 1,-1 0-1,3-10-2,7-10-19,-8 18 5,0 1 0,0-1 0,0 1 0,1 0 0,-1-1 0,0 1 0,1 0 0,-1 0 0,1 0 0,-1 0 0,1 0 0,-1 0 0,1 0 0,0 1 0,-1-1 0,1 0 0,0 1 0,0-1 0,0 1 0,-1 0 0,1 0 0,0 0 0,0 0 0,0 0 0,0 0 0,-1 0 0,1 0-1,0 1 1,0-1 0,-1 1 0,1 0 0,0-1 0,0 1 0,-1 0 0,1 0 0,-1 0 0,4 2 0,-2 0-25,0 0-1,0 0 0,-1 0 1,1 0-1,-1 1 1,1-1-1,-1 1 0,0-1 1,0 1-1,-1 0 0,1 0 1,-1 0-1,0 0 1,0 0-1,0 0 0,0 5 1,-1-2 52,-1-1-1,1 0 1,-1 1 0,-1-1 0,1 0 0,-1 0 0,0 0 0,0 0-1,-1 0 1,0 0 0,0 0 0,0-1 0,-1 0 0,0 1 0,0-1-1,0-1 1,0 1 0,-1-1 0,0 1 0,-9 5 0,0 0 111,-1 0 0,-1-1 1,0-1-1,0 0 0,-1-1 1,-21 6-1,28-10-378,0 0-1,0-1 1,-1 0 0,1-1-1,-1 0 1,1 0 0,0-1-1,-19-2 1,29 2 231,-1 0 0,1 0 0,0 0 0,-1-1 0,1 1 0,-1 0 0,1 0 1,-1-1-1,1 1 0,0 0 0,-1 0 0,1-1 0,0 1 0,-1 0 0,1-1 0,0 1 0,-1-1 0,1 1 0,0 0 1,0-1-1,-1 1 0,1-1 0,0 1 0,0-1 0,0 1 0,0-1 0,0 1 0,0-1 0,0 1 0,-1 0 0,1-1 1,1 1-1,-1-1 0,0 1 0,0-1 0,0 1 0,0-1 0,0 1 0,0-1 0,0 1 0,1-1 0,-1 1 1,0-1-1,11-15-709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8 450 15675,'-1'1'190,"0"-1"-1,1 1 1,-1 0-1,0-1 1,1 1-1,-1 0 0,1 0 1,-1 0-1,1-1 1,0 1-1,-1 0 1,1 0-1,0 0 1,0 0-1,0 0 0,-1 0 1,1 0-1,0 1 1,16-8 3016,-3-1-2830,82-35 1152,2 4 0,173-44 0,122-13-1227,-27 7-334,-217 47 5,82-20-48,-212 56 73,-24 3-348,-32 4-772,31-2 898,-50 7-389,28 0 210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254 179 5905,'4'-1'362,"0"0"0,-1-1-1,1 0 1,-1 1 0,0-1 0,0 0-1,1-1 1,-1 1 0,-1 0 0,5-5-1,27-32 4025,-22 23-2807,-9 13-1328,2-3 601,1-1-1,-1 0 0,0 0 0,-1 0 1,4-9-1,-7 15-735,-1 0-1,1 0 1,-1 0 0,1 0-1,-1-1 1,0 1 0,0 0-1,1 0 1,-1 0 0,0-1-1,0 1 1,0 0 0,0 0-1,-1-1 1,1 1 0,0 0-1,0 0 1,-1 0 0,1 0 0,-1-1-1,1 1 1,-1 0 0,1 0-1,-1 0 1,0 0 0,1 0-1,-1 0 1,0 0 0,0 1-1,0-1 1,0 0 0,0 0-1,0 0 1,0 1 0,0-1 0,0 1-1,0-1 1,0 1 0,0-1-1,0 1 1,0 0 0,-1-1-1,1 1 1,-2 0 0,-7-2-51,1 1 0,-1 0 0,1 1 1,-1 0-1,1 0 0,-1 1 1,1 1-1,0-1 0,-1 2 0,1-1 1,0 1-1,0 0 0,0 1 0,-11 6 1,-1 2-40,0 1 1,1 1 0,0 1-1,-24 23 1,36-30-21,1 1 0,0 0 0,0 0-1,1 1 1,0 0 0,0 0 0,1 0 0,1 1 0,-1 0 0,2 0 0,0 0 0,0 0 0,1 0-1,0 1 1,1-1 0,0 19 0,1-22-7,0 1-1,1-1 1,0 0 0,0 0-1,1 0 1,0 0-1,1 0 1,-1 0 0,1-1-1,1 1 1,0-1-1,0 0 1,0 0 0,1 0-1,0-1 1,0 1-1,0-1 1,1 0 0,0-1-1,0 1 1,1-1-1,0-1 1,13 8 0,-13-9 18,1 0 0,-1-1 1,1 0-1,-1-1 0,1 0 1,0 0-1,0 0 0,-1-1 1,1-1-1,0 1 1,0-1-1,0 0 0,-1-1 1,1 0-1,-1 0 0,1 0 1,-1-1-1,11-6 0,-6 3 81,-1 0 0,0-1-1,0-1 1,-1 0 0,1 0-1,-2-1 1,1 0 0,-1-1-1,-1 0 1,11-15 0,-18 24-68,0-1-1,0 0 1,0 0 0,0 1-1,0-1 1,0 0 0,0 0-1,-1 0 1,1 0-1,-1 0 1,1 0 0,-1 0-1,0 0 1,0 0 0,0 0-1,0 0 1,0-1 0,0 1-1,-1-3 1,0 3-7,0 0-1,0 1 1,-1-1-1,1 1 1,0-1 0,0 1-1,-1 0 1,1-1-1,-1 1 1,1 0 0,-1 0-1,1 0 1,-1 0-1,0 0 1,1 0-1,-1 1 1,-2-2 0,-7-1 24,0 1 1,0 0 0,-1 1-1,1 0 1,-19 1-1,5 1-80,1 1-1,0 1 0,0 2 0,0 0 1,0 1-1,1 2 0,0 0 0,-28 15 0,41-16-1134,21-9-268,23-9 2,-7 1 773,7 0-133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463 439 8026,'7'-9'1264,"-1"1"0,0-1 0,0 0 0,0-1 0,-1 1-1,-1-1 1,0 0 0,0 0 0,-1-1 0,0 1 0,-1-1 0,2-15 0,-4 25-1160,0 0-1,0 0 1,0 0-1,0 0 1,0 0-1,0 1 1,0-1-1,0 0 1,0 0-1,0 0 1,-1 0-1,1 0 1,0 0-1,-1 0 1,1 0-1,-1 1 1,1-1-1,-1 0 1,1 0-1,-1 0 1,1 1-1,-1-1 1,0 0-1,-1 0 1,1 0-20,-1 0 1,0 0 0,0 0 0,0 0 0,0 1 0,0-1-1,0 0 1,-1 1 0,1 0 0,-3-1 0,-5 1-4,0 1 0,-1 0 0,-13 3 0,24-4-69,-19 4 19,1 1 0,-1 1 0,1 0-1,1 2 1,-1 0 0,1 0 0,1 2 0,0 0 0,0 1-1,1 1 1,0 0 0,1 1 0,-20 23 0,27-27-27,0 0 0,1 0 0,-1 1 0,2-1 0,0 1 0,0 1 0,0-1 0,2 1 0,-1-1 0,1 1 0,1 0 0,0 0 0,0 0 0,1 1 0,1-1 0,0 0 0,0 0 0,1 1 0,0-1 0,1 0 0,1 0 0,0 0 0,0 0 0,6 12 0,-6-16-1,0 0 1,1-1-1,0 1 0,0-1 0,1 0 1,0 0-1,0 0 0,0-1 0,1 0 1,-1 0-1,11 7 0,-11-9 1,0-1 0,0 1-1,0-1 1,0 0 0,0 0-1,0-1 1,1 0 0,-1 0-1,0 0 1,1 0 0,-1-1-1,1 0 1,-1 0 0,1 0-1,-1-1 1,11-2 0,-4-1 13,0 0 1,-1-1-1,1-1 1,-1 0-1,0 0 1,0-1-1,-1 0 1,0-1-1,0 0 1,11-14-1,-3 3 45,-1-1 0,-1-1-1,0 0 1,12-26 0,-16 23-4,0 0-1,-2 0 1,0-1 0,-2-1-1,-1 1 1,-1-1 0,-1 0 0,-2-1-1,0 1 1,-2-1 0,0 0-1,-2 1 1,-1-1 0,-8-33-1,8 50-46,-1 0 0,0 0 0,-1 0 0,0 0 0,0 1 0,-1-1 0,0 1-1,-1 0 1,-12-14 0,13 18-9,0 1 0,0-1-1,0 1 1,0 0 0,-1 0 0,0 1 0,0-1-1,0 1 1,0 1 0,0-1 0,-1 1-1,1 0 1,-1 0 0,1 1 0,-1 0-1,-10 0 1,-3 1-3,-1 1 0,0 1 0,0 1-1,1 1 1,0 0 0,-27 11 0,10-1-140,0 1 0,-46 28 0,74-38-92,0 1 0,0 0-1,0 0 1,1 1 0,0 0-1,1 0 1,-14 17-1,18-20 50,0 1 0,0 0 0,1 0 0,0 0 0,0 0 0,0 0 0,0 0 0,1 1 0,0-1 0,0 1 0,0-1 0,1 1 0,-1-1 0,1 1 0,1-1 0,1 10 0,6 18-646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345 154 14443,'6'-14'1158,"-1"0"-1,-1-1 1,0 1-1,-1-1 1,0 0 0,0-29-1,-3 43-1086,0 0 0,0 0 0,0 0-1,0 1 1,0-1 0,0 0 0,0 0 0,0 0 0,-1 0-1,1 0 1,0 1 0,-1-1 0,1 0 0,-1 0 0,1 1-1,-1-1 1,1 0 0,-1 0 0,1 1 0,-1-1 0,0 1-1,1-1 1,-1 0 0,0 1 0,1 0 0,-1-1 0,0 1-1,0-1 1,0 1 0,1 0 0,-1-1 0,0 1 0,0 0-1,0 0 1,0 0 0,0 0 0,1 0 0,-1 0 0,0 0-1,0 0 1,0 0 0,0 0 0,0 0 0,0 0-1,1 1 1,-1-1 0,0 0 0,-1 1 0,-4 2 85,-1-1 1,1 1 0,0 0-1,0 0 1,-6 6-1,-16 13-60,2 2 0,1 0 0,1 2 1,2 1-1,-36 54 0,-17 43-82,68-111-12,1 1 0,0 0 0,1 0 1,0 1-1,2 0 0,-1 0 0,0 19 1,3-31-2,1 1 0,0-1 1,0 1-1,0-1 1,0 0-1,1 1 1,-1-1-1,1 1 1,0-1-1,0 0 1,0 1-1,1-1 1,-1 0-1,1 0 1,0 0-1,-1 0 0,1 0 1,1-1-1,-1 1 1,0-1-1,1 1 1,-1-1-1,1 0 1,0 0-1,-1 0 1,1 0-1,0 0 1,5 1-1,-1 0 18,0-1-1,0-1 1,0 1-1,1-1 1,-1 0 0,0-1-1,1 0 1,-1 0-1,1-1 1,-1 1-1,0-2 1,10-2 0,-5 1 44,0-1 1,-1-1-1,0 0 1,0 0-1,0-1 1,-1-1-1,13-9 1,-18 12-19,0 1 1,-1-1-1,1-1 1,-1 1 0,0-1-1,0 0 1,0 0-1,-1 0 1,0 0-1,0-1 1,0 1 0,-1-1-1,1 0 1,-1 1-1,-1-1 1,2-8 0,-3 13-37,1-1 1,-1 0-1,0 0 1,0 1-1,0-1 1,0 0-1,0 0 1,-1 0-1,1 1 1,0-1-1,-1 0 1,1 0-1,-1 1 1,0-1-1,0 1 1,0-1 0,1 0-1,-1 1 1,-1 0-1,1-1 1,0 1-1,0-1 1,0 1-1,-1 0 1,1 0-1,-1 0 1,1 0-1,-1 0 1,1 0-1,-1 0 1,1 1-1,-1-1 1,0 0-1,0 1 1,1-1 0,-1 1-1,0 0 1,0 0-1,1 0 1,-4 0-1,0 0-12,-1 0 0,0 0 0,0 1-1,0 0 1,0 0 0,1 1 0,-1-1-1,0 1 1,1 1 0,-1-1 0,-5 4 0,-16 21-92,27-27 90,-1 1 0,1 0 1,-1-1-1,1 1 0,-1 0 1,1-1-1,0 1 0,-1 0 0,1 0 1,0-1-1,0 1 0,-1 0 0,1 0 1,0 0-1,0-1 0,0 1 1,0 1-1,0-2 1,1 1 1,-1-1 0,1 1-1,-1-1 1,1 0 0,-1 1-1,1-1 1,-1 0 0,1 0-1,-1 1 1,1-1-1,-1 0 1,1 0 0,0 0-1,-1 0 1,1 1 0,-1-1-1,1 0 1,0 0 0,-1 0-1,1 0 1,-1-1-1,1 1 1,0 0 0,-1 0-1,1 0 1,-1 0 0,2-1-1,12-3-7,0 0 1,-1-1-1,1-1 0,-1 0 0,0-1 0,-1 0 0,14-10 0,-10 6-4,1 1 0,0 1 1,24-10-1,-39 18 10,-1 1 1,1-1-1,-1 1 1,1-1-1,-1 1 1,1 0-1,-1 0 1,1 0-1,-1-1 1,1 1-1,-1 1 1,1-1-1,-1 0 1,1 0-1,-1 1 1,1-1 0,-1 0-1,1 1 1,-1 0-1,0-1 1,1 1-1,-1 0 1,0 0-1,1-1 1,-1 1-1,0 0 1,0 0-1,0 0 1,0 1-1,0-1 1,0 0-1,0 0 1,0 1 0,-1-1-1,1 0 1,0 1-1,-1-1 1,1 0-1,-1 1 1,1-1-1,-1 1 1,0 1-1,3 8-13,-2 1-1,0-1 1,0 1-1,-1 17 1,-1-21 21,-6 81 108,0 7 185,13-131-1634,-2 21 1033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62 14795,'25'-21'7250,"-36"30"-4776,4-2-2082,1 0 1,0 0-1,0 1 1,1 0-1,-8 14 1,11-19-366,1 1 0,-1-1 1,0 1-1,1-1 0,0 1 1,0-1-1,0 1 0,0 0 1,1-1-1,0 1 0,-1 0 1,1 0-1,1 0 0,-1-1 1,0 1-1,1 0 1,1 4-1,-2-7-18,1 0 1,-1 0-1,1 0 1,0 0 0,-1 0-1,1 0 1,0-1-1,-1 1 1,1 0-1,0 0 1,0-1-1,0 1 1,-1 0 0,1-1-1,0 1 1,0-1-1,0 1 1,0-1-1,0 1 1,0-1-1,0 0 1,1 0-1,0 1 1,1-1 16,-1 0 0,1 0 0,0-1 0,0 1 0,-1 0 0,1-1 0,0 0 0,-1 0 0,4-1 0,2-2 90,0 0 0,0-1-1,0 0 1,12-10 0,-13 8-1,0 0 1,-1 0-1,0 0 0,0 0 0,-1-1 0,0 0 1,6-13-1,-10 19-79,1-1 1,-1 0-1,-1 0 1,1 0-1,0 0 0,-1-1 1,1 1-1,-1 0 1,0 0-1,0 0 0,-1-5 1,1 6-22,-1 0 1,0 0 0,1 0-1,-1 1 1,0-1 0,0 0-1,0 0 1,0 1-1,0-1 1,-1 0 0,1 1-1,-1-1 1,1 1-1,-1-1 1,1 1 0,-1 0-1,0 0 1,1 0-1,-3-1 1,0 0-12,-1 0 0,1 1 0,-1-1-1,1 1 1,-1 0 0,0 1 0,1-1 0,-1 1 0,0 0-1,1 0 1,-1 0 0,0 1 0,1 0 0,-1 0 0,1 0-1,-1 0 1,1 1 0,-1-1 0,-6 5 0,5-3-20,-1 1 1,0 0-1,1 0 1,0 1-1,0 0 1,0 0 0,0 0-1,1 1 1,0 0-1,-8 12 1,12-17 10,0 0 0,0 0 0,0 0 0,1 1 0,-1-1 0,1 0 0,-1 1 0,1-1 0,-1 0 0,1 1 0,0-1 0,0 0 0,0 1 0,-1-1 0,1 1 0,1-1 0,-1 2 0,0-2 4,1-1-1,0 1 1,-1-1-1,1 1 1,0-1 0,-1 0-1,1 1 1,0-1-1,-1 0 1,1 1-1,0-1 1,0 0 0,-1 0-1,1 0 1,0 0-1,0 0 1,-1 0 0,1 0-1,0 0 1,0 0-1,0 0 1,-1 0 0,1 0-1,0 0 1,0-1-1,-1 1 1,1 0 0,0-1-1,-1 1 1,2-1-1,14-7-3,0 0-1,-1-1 0,0-1 1,-1 0-1,0-1 0,23-24 0,-120 134-3882,67-80 3207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1624 204 13931,'-8'-19'249,"-1"-1"0,-1 2-1,-1-1 1,-15-18 0,21 30-188,-1 0 0,-1 1-1,1 0 1,-1 0 0,0 0 0,0 1 0,-1 0 0,1 0 0,-1 1-1,0 0 1,-1 1 0,-13-5 0,-4 2 116,-1 1 0,0 1 0,-52 0 0,-83 14 147,88-1-274,1 3-1,-1 4 1,2 3-1,-107 42 1,125-37-17,0 2 1,2 2 0,1 3 0,2 1 0,0 3 0,-51 49-1,77-62-28,1 2 0,1 1 0,1 0 0,1 1 0,1 1-1,-28 59 1,31-50 3,1 1 0,2 0-1,1 1 1,2 0-1,-5 55 1,10-46-3,2 1 1,2 0-1,2-1 0,3 1 0,1-1 1,3 0-1,1 0 0,3-1 0,1-1 1,25 53-1,-24-68 3,1-1 0,1 0 0,2-2 1,0 0-1,44 46 0,-30-42 20,0-1 0,3-2 0,66 42-1,-15-22 21,3-5-1,1-3 0,122 35 0,-15-15 51,2-9-1,1-9 0,3-9 1,333 12-1,-462-44 17,0-3-1,-1-4 1,1-3 0,-2-3-1,1-3 1,128-45 0,-162 44-5,0-2 0,-2-2 0,0-1 0,-1-2 1,50-42-1,-62 44-21,-2-2-1,0 0 1,-2-1 0,0-1-1,-2-2 1,-1 1 0,-1-2 0,15-32-1,-22 36-40,0 1 0,-1-1 0,-2-1 0,0 1 0,-2-1 0,0 0 0,-2-1 0,-1 1 0,-1 0 0,-1-1 0,-1 1 0,-1-1 0,-2 1 0,0 0 0,-2 0 0,0 0 0,-19-44 0,6 34-12,-1 0 0,-2 2-1,-1 0 1,-2 2 0,-1 0 0,-1 2 0,-2 1 0,-49-38-1,-15-2 58,-172-95 0,154 105-176,-2 4-1,-146-46 0,-250-41-1581,508 141 1665,-378-77-750,164 51 252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319 318 14947,'1'-5'224,"-1"-1"-1,1 1 1,-1 0-1,-1 0 1,1 0-1,-1 0 1,0 0-1,0 0 1,0 0-1,-1 0 1,1 0-1,-1 0 1,0 0-1,-1 1 1,1-1-1,-1 1 1,0 0-1,0 0 1,-1 0-1,1 0 1,-1 0 0,0 1-1,0-1 1,0 1-1,0 0 1,0 0-1,-1 1 1,1-1-1,-1 1 1,0 0-1,0 0 1,0 1-1,0 0 1,-5-1-1,3 0-149,0 1-1,0 0 0,0 1 0,0 0 1,0 0-1,-1 0 0,1 1 1,0 0-1,0 0 0,0 1 1,0 0-1,1 0 0,-1 1 1,0 0-1,1 0 0,0 0 1,0 1-1,0 0 0,0 0 1,0 1-1,1-1 0,-6 8 0,4-4-66,0 0 0,1 0 0,0 1 0,1 0 0,0 1 0,0-1 0,1 1 0,1 0 0,-1 0-1,1 0 1,1 0 0,0 0 0,1 1 0,-1 16 0,2-20-15,0-1 1,1 1 0,-1-1-1,1 1 1,1-1-1,0 1 1,-1-1-1,2 0 1,-1 0 0,1 0-1,0 0 1,4 5-1,-6-8 9,1-1 0,0 0 0,0 0 0,-1 0-1,1 0 1,1-1 0,-1 1 0,0-1 0,0 1 0,1-1-1,-1 0 1,0 1 0,1-1 0,-1 0 0,1-1 0,0 1-1,-1 0 1,1-1 0,0 0 0,-1 1 0,1-1-1,0 0 1,-1 0 0,1-1 0,0 1 0,-1-1 0,1 1-1,0-1 1,-1 0 0,1 0 0,-1 0 0,4-1 0,4-4 58,1 0 1,-1-1-1,0 0 1,0-1-1,-1 1 1,0-2 0,0 1-1,-1-2 1,0 1-1,6-11 1,0-2 167,0 0 0,-2-1 1,17-42-1,-22 46-17,0 0 0,-2-1 0,5-37 0,-9 49-160,0 1-1,-1-1 1,0 1 0,0-1 0,0 1-1,-1-1 1,-1 1 0,1 0 0,-1-1-1,0 1 1,-1 0 0,0 0-1,-6-12 1,6 16-45,1 0 0,0 0 1,-1 1-1,1-1 0,-1 0 0,0 1 0,0-1 0,0 1 0,0 0 1,0 0-1,-1 0 0,1 1 0,-1-1 0,1 1 0,-6-2 0,4 2-12,-1 1-1,0-1 0,1 1 0,-1 0 1,1 0-1,-1 1 0,0-1 1,1 1-1,-9 3 0,2 0-281,0 0-1,0 2 1,0-1 0,1 2-1,0-1 1,0 1 0,0 1-1,-9 9 1,17-14 54,0-1 1,0 1-1,0-1 1,1 1-1,-1 0 0,1 0 1,0 0-1,0 0 1,0 1-1,-2 5 0,3-1-523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14363,'-3'6'443,"0"-1"0,1 1 0,0 0 1,1 0-1,-1 0 0,1 0 0,0 0 0,0 8 0,1 51 1291,0-62-1649,1 7 58,-1-1 0,1 0 0,1 0 0,0 0-1,0 0 1,1 0 0,0-1 0,1 1 0,5 9 0,-8-15-96,0-1-1,1 0 0,-1 0 1,1 0-1,0 0 1,0 0-1,0 0 0,0-1 1,0 1-1,0-1 1,0 1-1,0-1 0,1 0 1,-1 0-1,1 0 1,-1 0-1,1 0 0,-1 0 1,1-1-1,-1 1 0,1-1 1,-1 0-1,1 0 1,0 0-1,-1 0 0,1 0 1,-1-1-1,1 1 1,0-1-1,-1 1 0,1-1 1,-1 0-1,0 0 1,1 0-1,-1 0 0,4-4 1,6-1 190,-1-2 1,0 1-1,0-2 1,-1 1 0,-1-1-1,1-1 1,-1 0 0,8-12-1,-3 2 193,-1 0-1,-1-1 1,15-35-1,-33 73-438,1 0 0,0 1 0,2-1 0,0 1 0,1 0 0,1-1 0,2 35 0,-1-49-101,0 0-1,1 0 0,0 0 1,0 0-1,0 0 0,0 0 1,0-1-1,0 1 0,1 0 1,0 0-1,-1-1 0,1 1 0,0-1 1,0 0-1,0 0 0,0 1 1,1-1-1,-1 0 0,1-1 1,-1 1-1,1 0 0,0-1 1,-1 0-1,1 1 0,0-1 1,0 0-1,0 0 0,0-1 0,0 1 1,0-1-1,0 1 0,0-1 1,0 0-1,0 0 0,0 0 1,6-2-1,10-2-665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12651,'19'-17'1408,"1"-16"-848,-7-24-176,3-10 1017,-2-15-1121,2-4-208,-1 1-929,-2 4 961,2 10-216,-2 8-216</inkml:trace>
  <inkml:trace contextRef="#ctx0" brushRef="#br0" timeOffset="1">274 979 17572,'6'16'1496,"5"-16"-1184,5-42-16,8-19 592,15-27-448,4-6 1,9-14-265,-1-1-168,2 3-504,-1 7-185,-5 12 545,-7 10-240,-10 12-216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15635,'4'2'1801,"-3"7"-1217,-5 8-264,-3 5 1240,-6 6-920,-4 7-160,-3 5-279,-2 0-73,2 0-136,-1-3-112,3-6-377,6-9-215,2-14 1744,7-8-1112,6-18 0,2-9-48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14731,'3'4'1632,"-2"5"-1103,1 5-169,2 5 864,0 5-384,-1 2-128,3 3-160,-2-2-71,6 0-97,0-4-32,0-3-48,0-2-136,-1-8-504,1-2-352,-3-4 592,-1-4-121,-6-2-87</inkml:trace>
  <inkml:trace contextRef="#ctx0" brushRef="#br0" timeOffset="1">0 162 17116,'5'0'1608,"12"-1"-936,3-1-232,9 1 688,1-1-167,5 1-553,0 0-336,-4-2 128,1 0-48,-8 0-208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16 282 16884,'-16'0'3111,"31"-5"-1359,31-6-66,400-42 1498,-185 26-3069,-81 3-633,296-78 0,-453 96 277,1-2 0,-1-1 0,35-18 0,-46 19-662,-17 6-160,-26 8-608,20-4 1542,-8-2-513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350 226 15547,'-6'-2'639,"0"-1"0,0 1 0,0 1-1,0-1 1,0 1 0,0 0 0,0 0-1,0 1 1,-1-1 0,1 1-1,0 1 1,-12 1 0,6 1-407,1 0 0,0 1 1,0 0-1,0 0 0,1 1 1,-18 12-1,13-8-281,1 2 0,1 0 0,-1 0 0,2 1 0,0 1 0,1 0 0,0 0 0,0 2 1,2-1-1,-11 20 0,16-25 41,0 1 1,1-1 0,0 1-1,0 0 1,-1 16 0,3-24 9,1-1 0,0 1-1,0-1 1,-1 1 0,1-1 0,0 1 0,0-1 0,1 1 0,-1-1 0,0 1 0,0-1 0,1 0-1,-1 1 1,1-1 0,-1 1 0,1-1 0,0 0 0,0 1 0,-1-1 0,1 0 0,0 0 0,0 1 0,0-1-1,0 0 1,0 0 0,1 0 0,-1 0 0,0-1 0,0 1 0,1 0 0,-1 0 0,0-1 0,1 1-1,-1-1 1,1 1 0,-1-1 0,1 0 0,-1 1 0,1-1 0,-1 0 0,1 0 0,-1 0 0,1 0 0,-1 0-1,1 0 1,-1-1 0,1 1 0,1-1 0,8-1 61,0-1 1,-1-1-1,1 0 0,-1 0 0,0-1 1,0 0-1,0 0 0,13-11 0,3-5 256,39-38 0,-39 33 4,-1-1-1,38-54 1,-55 69-239,-1 0-1,0 0 1,-1 0 0,0-1 0,-1 0 0,0 0-1,-1-1 1,0 1 0,-2-1 0,3-20 0,-5 30-78,0 0 0,0 0 0,0 0 0,0 0 0,-1 0 0,1 0 0,-1 0 0,0 0 0,0 0 0,-1 1 0,1-1 0,-1 0 0,0 1 0,0-1 1,0 1-1,0-1 0,-1 1 0,1 0 0,-1 0 0,0 0 0,0 1 0,0-1 0,0 1 0,0-1 0,-1 1 0,1 0 0,-1 0 0,0 1 0,1-1 0,-1 1 0,0-1 0,0 1 1,0 1-1,0-1 0,0 0 0,-5 1 0,-3 0-72,0 0 0,1 1-1,-1 0 1,0 1 0,1 1 0,-1 0 0,1 0 0,0 1 0,-14 7 0,8-3-503,1 1 0,0 0-1,1 1 1,0 1 0,-17 17 0,21-16-1812,8-7-81,7-7 754,6-4 365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 19252,'3'-7'1357,"-7"7"-615,-11 11-128,1 4-160,0 2 1,2 0-1,-1 0 1,-13 27-1,6-10-368,-54 99 5,-15 25-675,88-158 568,-22 29-1105,23-29 1108,0 0 0,-1 1 0,1-1 0,-1 1 0,1-1 0,-1 0 0,1 1 0,-1-1 0,1 0 0,-1 0 0,1 1 0,-1-1 0,1 0 0,-1 0 0,1 0 0,-1 0 0,1 1-1,-1-1 1,1 0 0,-1 0 0,0 0 0,1 0 0,-1 0 0,1-1 0,-1 1 0,1 0 0,-1 0 0,1 0 0,-1 0 0,1-1 0,-1 1 0,0 0 0,1 0 0,0-1 0,-1 1-1,1 0 1,-1-1 0,1 1 0,-1 0 0,1-1 0,0 1 0,-1-1 0,1 1 0,0-1 0,-1 1 0,1-1 0,0 1 0,0-1 0,0 1 0,-1-1 0,1 1 0,0-1 0,0 0-1,0 0 1,-6-23-408,-1-9-137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13379,'-2'-18'2024,"4"5"-1096,6 13-263,3 3 1623,3 8-1040,5 6-159,5 6-409,4 2-168,6 2-168,2 2-200,3-4-664,1-2-424,-5-3 792,-2-4-144,-7-9-137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18708,'1'0'61,"-1"0"0,0 0-1,0-1 1,0 1 0,1 0 0,-1 0 0,0 0 0,0 0-1,1 0 1,-1 0 0,0 0 0,0 0 0,1 0-1,-1 0 1,0 0 0,0 0 0,1 0 0,-1 0 0,0 0-1,1 0 1,-1 0 0,0 0 0,0 0 0,1 0 0,-1 0-1,0 0 1,0 0 0,0 0 0,1 1 0,-1-1-1,0 0 1,0 0 0,0 0 0,1 0 0,-1 1 0,0-1-1,0 0 1,0 0 0,0 1 0,1-1 0,-1 0-1,0 0 1,0 0 0,0 1 0,1 17 1242,-9 20-202,8-37-1066,-11 37 92,-2-1 0,-2 0 1,-1 0-1,-2-2 1,-36 56-1,31-66-758,22-24 591,1-1-1,0 0 0,-1 1 0,1-1 0,0 0 0,-1 1 0,1-1 0,-1 0 0,1 0 1,-1 0-1,1 1 0,-1-1 0,1 0 0,0 0 0,-1 0 0,1 0 0,-1 0 1,1 0-1,-1 0 0,1 0 0,-1 0 0,0 0 0,1-1-26,-1 1-1,1-1 0,-1 1 1,1-1-1,0 1 0,0-1 1,-1 0-1,1 1 1,0-1-1,0 0 0,0 1 1,-1-1-1,1 0 0,0 1 1,0-1-1,0 0 1,0 1-1,0-1 0,0 0 1,1 1-1,-1-1 1,0 0-1,13-67-1096,-2 18 386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12667,'4'11'3482,"-1"9"-1670,0 3-975,1 0-1,1 0 1,0-1-1,2 1 1,17 37-1,-21-53-849,1 0 0,-1-1 0,1 0 0,1 1 0,-1-2 0,1 1-1,0 0 1,1-1 0,-1 0 0,1 0 0,0-1 0,0 1 0,1-1 0,-1-1-1,1 1 1,0-1 0,0 0 0,0-1 0,0 1 0,0-1 0,13 1 0,-20-3-10,0 0 0,0 0 0,-1 0 1,1 0-1,0 0 0,0 0 0,0 0 0,0-1 1,0 1-1,0 0 0,0 0 0,-1 0 1,1 0-1,0 0 0,0 0 0,0 0 1,0-1-1,0 1 0,0 0 0,0 0 1,0 0-1,0 0 0,0 0 0,0 0 1,0-1-1,0 1 0,0 0 0,0 0 1,0 0-1,0 0 0,0 0 0,0-1 1,0 1-1,0 0 0,0 0 0,0 0 1,0 0-1,0 0 0,0-1 0,0 1 1,0 0-1,0 0 0,0 0 0,0 0 1,0 0-1,0 0 0,1 0 0,-1-1 1,0 1-1,0 0 0,0 0 0,0 0 1,0 0-1,0 0 0,1 0 0,-1 0 1,0 0-1,0 0 0,0 0 0,0 0 1,0 0-1,1 0 0,-1 0 0,0 0 1,0 0-1,0 0 0,0 0 0,0 0 1,1 0-1,-9-9-421,-4-2-335</inkml:trace>
  <inkml:trace contextRef="#ctx0" brushRef="#br0" timeOffset="1">1 191 16612,'8'10'1952,"12"-5"-1040,3-4-376,6 0 1121,2-1-473,4-1-824,-7-2-704,-3-7 424,-5-1-160,-7-5-240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29 904 16227,'-4'0'393,"-16"1"734,16-3-238,12 0 533,712-124 4026,-150 29-5551,-3-26-261,-366 68 347,-2-9 1,-4-8 0,-2-9 0,235-136-1,-397 199 27,-5 2-2,29-13 1,-54 29-2,-1-1 0,1 1 1,-1 0-1,1-1 0,0 1 0,-1 0 1,1 0-1,-1 0 0,1-1 0,0 1 0,-1 0 1,1 0-1,0 0 0,-1 0 0,1 0 1,0 0-1,-1 0 0,1 0 0,0 1 0,0-1 1,0 0-20,-1 1 0,0-1 1,0 0-1,0 1 0,0-1 1,0 0-1,0 1 1,1-1-1,-1 0 0,0 1 1,0-1-1,0 0 0,0 1 1,0-1-1,0 0 0,-1 1 1,1-1-1,0 1 0,0-1 1,0 0-1,0 1 0,0-1 1,0 0-1,-1 0 1,1 1-1,0-1 0,-1 2-29,0-1 1,1 0-1,-1 0 0,0 0 0,0 1 1,0-1-1,0 0 0,0 0 0,0 0 0,0 0 1,0-1-1,0 1 0,-1 0 0,1 0 1,0-1-1,-1 1 0,1-1 0,-2 1 0,-9-2-141,-3-4-69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310 282 14411,'5'-1'143,"-2"0"410,1 0 0,-1 0 0,0 0 0,0 0 0,0-1 0,5-2 0,-8 4-487,0 0 0,0 0-1,0 0 1,1-1 0,-1 1 0,0 0 0,0 0 0,0 0 0,0-1 0,0 1 0,0 0-1,0 0 1,1 0 0,-1-1 0,0 1 0,0 0 0,0 0 0,0-1 0,0 1 0,0 0-1,0 0 1,0 0 0,0-1 0,0 1 0,0 0 0,0 0 0,0-1 0,-1 1 0,1 0-1,0 0 1,0 0 0,0-1 0,0 1 0,0 0 0,0 0 0,-15-11 1394,6 7-1301,-1 1 0,1 0 0,0 0 0,-1 1 0,0 1-1,1-1 1,-1 1 0,0 1 0,0 0 0,1 0 0,-1 1 0,0 0 0,1 1 0,-1 0 0,1 0 0,-1 1 0,-17 8 0,20-8-158,0 1-1,0 0 1,0 0 0,0 1-1,1-1 1,0 2 0,0-1 0,0 1-1,0 0 1,1 0 0,0 0-1,0 1 1,1-1 0,0 1-1,0 0 1,1 1 0,-1-1 0,2 1-1,-1-1 1,1 1 0,-3 15-1,5-20 0,0 1-1,-1-1 0,1 0 1,1 0-1,-1 1 0,0-1 1,1 0-1,-1 0 1,1 0-1,0 0 0,0 0 1,0 1-1,1-2 0,-1 1 1,1 0-1,2 4 0,-2-6 9,0 1 0,0 0 0,0 0 0,0-1 0,0 1 0,1-1 0,-1 1 0,1-1 0,-1 0 0,1 0 0,-1 0 0,1-1 0,0 1 0,-1 0 0,1-1 0,0 0 0,-1 0 0,1 0 0,0 0-1,4 0 1,3-2 62,-1 0-1,1 0 1,0-1-1,-1 0 0,0-1 1,0 0-1,0 0 1,0-1-1,0 0 0,-1 0 1,13-12-1,-4 2 146,-1 0-1,-1-1 0,-1 0 1,18-26-1,-24 30-67,-1-1-1,0-1 1,0 1 0,-2-1-1,0 0 1,0 0 0,-1-1-1,-1 0 1,3-26 0,-6 33-90,0 1-1,0-1 1,-1 1 0,1 0-1,-2-1 1,1 1 0,-1 0 0,0 0-1,-5-11 1,5 13-39,-1 1 1,0-1 0,0 1-1,0 0 1,0 0-1,-1 0 1,1 0-1,-1 1 1,0-1 0,0 1-1,-1 0 1,1 0-1,-1 1 1,-9-5-1,9 5-39,-1 0 0,0 1-1,0-1 1,0 1 0,0 0 0,0 1-1,0-1 1,0 1 0,0 0-1,0 1 1,0-1 0,0 1-1,0 1 1,1-1 0,-1 1 0,0 0-1,-7 3 1,-6 5-453,0 1 0,1 1 0,-25 21 0,12-10-883,29-21 1343,0-1 1,-1 1 0,1-1 0,-1 1 0,0-1 0,1 0 0,-5 1 0,7-2-5,-1 1 0,0-1 0,0 0-1,1 0 1,-1 0 0,0 0 0,1 0 0,-1 0 0,0 0 0,1-1 0,-1 1 0,0 0 0,0 0-1,1 0 1,-1-1 0,1 1 0,-1 0 0,0-1 0,1 1 0,-1 0 0,1-1 0,-1 1 0,1-1 0,-1 1-1,1-1 1,-1 1 0,1-1 0,-1 0 0,1 1 0,0-1 0,-1 1 0,1-1 0,0 0 0,-1 1-1,1-2 1,-4-21-458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16884,'16'-48'3255,"-13"46"-1328,-1 8-1229,0 7-189,0 270 1558,0-5-4114,-2-278 1999,0 0 0,0 1 0,0-1 0,0 0 0,0 1 0,0-1 0,0 0 0,0 1-1,0-1 1,0 1 0,0-1 0,0 0 0,0 1 0,0-1 0,0 0 0,0 1 0,-1-1 0,1 0 0,0 1 0,0-1 0,-1 0 0,1 1 0,0-1 0,0 0 0,-1 0-1,1 1 1,0-1 0,0 0 0,-1 0 0,1 1 0,-14-1-717,-2-4-45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80 220 14235,'-1'-5'717,"-1"0"0,0-1 1,-1 1-1,1 0 0,-6-8 0,8 13-610,0-1 0,0 1 0,-1 0 0,1-1-1,0 1 1,-1 0 0,1-1 0,-1 1 0,1 0-1,0-1 1,-1 1 0,1 0 0,-1 0 0,1 0-1,-1-1 1,1 1 0,-1 0 0,1 0-1,0 0 1,-1 0 0,1 0 0,-1 0 0,1 0-1,-1 0 1,1 0 0,-1 0 0,1 0 0,-1 0-1,-1 1 11,1 0 0,0 0-1,0 0 1,0 0-1,0 0 1,0 0-1,0 1 1,0-1-1,0 0 1,0 0-1,0 1 1,1-1 0,-1 1-1,0 1 1,-5 10 37,0 0 1,1 1 0,1 0 0,0 0 0,1 0 0,0 0-1,2 1 1,-1-1 0,2 24 0,0-36-151,0-1 1,0 1-1,0-1 1,0 0-1,0 1 0,1-1 1,-1 1-1,0-1 1,1 0-1,-1 1 0,1-1 1,-1 0-1,1 1 1,0-1-1,0 0 0,-1 0 1,1 1-1,0-1 1,0 0-1,0 0 1,0 0-1,0 0 0,1-1 1,-1 1-1,0 0 1,0 0-1,0-1 0,1 1 1,-1 0-1,0-1 1,1 1-1,-1-1 0,1 0 1,-1 0-1,1 1 1,-1-1-1,0 0 0,1 0 1,-1 0-1,1 0 1,-1-1-1,1 1 0,-1 0 1,0-1-1,1 1 1,-1 0-1,2-2 0,5-1 47,0-1-1,-1 0 0,1 0 0,-1 0 0,0-1 0,0 0 0,6-7 0,13-14 238,-1-1 1,-1-1-1,31-49 0,-21 21 380,31-69 0,-59 114-506,-4 12-37,-6 23-24,3-22-104,-19 83-50,10-51-409,1 1 1,3 1-1,-5 61 1,11-96 401,0 0 0,0 0 0,0 0 0,0 0 1,0 0-1,0 0 0,1 0 0,-1 0 0,0 0 0,0 0 0,1-1 0,-1 1 0,1 0 0,-1 0 1,1 0-1,-1 0 0,2 0 0,-2 0 35,1-1-1,-1 0 1,1 0 0,0 0 0,-1 0 0,1 0 0,-1 0-1,1 0 1,0 0 0,-1 0 0,1 0 0,0 0-1,-1 0 1,1 0 0,-1 0 0,1-1 0,0 1-1,-1 0 1,1 0 0,-1-1 0,1 1 0,-1 0-1,1-1 1,-1 1 0,1-1 0,-1 1 0,1-1-1,-1 1 1,0-1 0,1 0 0,16-20-582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18212,'12'4'1760,"-1"11"-1128,-5 6-256,-5 14 1033,-2 5-465,-2 8-432,-3 3-232,-1 0-488,1-5-296,-2-12-632,1-6 944,-2-17-176,-1-4-152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19436,'29'-17'1559,"1"1"1,34-12-1,-53 24-1292,0 0 0,0 1 1,1 0-1,0 1 0,-1 1 0,1 0 0,0 0 0,0 1 1,17 3-1,-26-3-256,0 0 1,-1 0-1,1 1 1,0-1-1,0 1 1,-1 0-1,1 0 1,-1 0 0,1 0-1,-1 1 1,1-1-1,-1 0 1,0 1-1,1 0 1,-1 0-1,0-1 1,0 1-1,0 0 1,-1 1-1,1-1 1,0 0 0,-1 0-1,0 1 1,1-1-1,-1 1 1,0-1-1,1 4 1,-2-2-5,0-1-1,1 1 1,-1 0 0,-1 0 0,1 0 0,-1-1 0,1 1 0,-1 0-1,0-1 1,0 1 0,-1 0 0,1-1 0,-1 0 0,0 1 0,0-1-1,0 0 1,0 0 0,0 0 0,-4 3 0,1 0-13,0 0-1,-1 0 1,0 0 0,0-1 0,-1 0 0,0 0 0,1-1-1,-2 0 1,1 0 0,-15 5 0,22-9 3,0 0 1,0 0-1,0 1 1,0-1-1,-1 0 1,1 0-1,0 0 1,0 0-1,0 0 1,-1 0-1,1 1 1,0-1-1,0 0 1,0 0-1,-1 0 1,1 0-1,0 0 1,0 0-1,-1 0 1,1 0-1,0 0 1,0 0-1,0 0 1,-1 0-1,1 0 1,0 0-1,0 0 0,-1-1 1,1 1-1,0 0 1,0 0-1,0 0 1,-1 0-1,1 0 1,0 0-1,0 0 1,0-1-1,0 1 1,-1 0-1,1 0 1,0 0-1,0-1 1,0 1-1,0 0 1,0 0-1,0 0 1,0-1-1,-1 1 1,1 0-1,0 0 1,0 0-1,0-1 1,0 1-1,0 0 1,8-10-99,-2 6 39,0 0-1,0 1 1,0-1 0,1 2 0,-1-1-1,1 1 1,0 0 0,0 0-1,-1 1 1,1 0 0,0 0 0,13 0-1,-16 1 31,-1 0 0,0 1 0,0-1 0,1 1 0,-1-1 0,0 1 0,0 0 0,0 0 0,0 1 0,0-1 0,0 0 0,0 1 0,0 0 0,0 0 0,-1 0 0,1 0 0,-1 0 0,0 0 0,1 1 0,-1-1 0,0 1 0,0 0 0,-1-1 0,1 1 0,0 0 0,-1 0 0,0 0 0,0 0 0,2 5 0,-2-2 29,0 0 0,0 0-1,-1 0 1,1 0 0,-1 0-1,0-1 1,-1 1 0,0 0-1,0 0 1,0 0 0,0-1-1,-1 1 1,0 0 0,-4 7-1,2-5 77,-1-1-1,0 1 1,0-1 0,-1 0-1,0 0 1,0-1 0,-1 1-1,-13 9 1,8-8-12,-1 0 0,0 0 1,-1-1-1,0-1 0,0-1 1,0 1-1,-1-2 0,1 0 0,-1-1 1,0-1-1,-16 2 0,21-5-201,1 0 0,0 0 0,1 0 0,-1-1 0,-13-5 0,20 7 123,-12-6-285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24 472 15267,'-2'0'185,"1"0"-1,0 1 1,0-1-1,-1 0 0,1 1 1,0-1-1,0 1 1,0 0-1,0-1 0,0 1 1,0 0-1,0 0 1,0 0-1,0 0 1,0-1-1,0 1 0,0 0 1,1 1-1,-1-1 1,0 0-1,1 0 1,-1 2-1,1-3-114,0 1 0,0 0 0,0 0 0,0-1 1,1 1-1,-1 0 0,0 0 0,1-1 0,-1 1 0,0 0 0,1-1 1,-1 1-1,1-1 0,-1 1 0,1-1 0,-1 1 0,1-1 0,-1 1 1,1-1-1,0 1 0,-1-1 0,1 1 0,0-1 0,-1 0 0,1 0 0,0 1 1,0-1-1,-1 0 0,1 0 0,0 0 0,0 0 0,-1 0 0,1 0 1,0 0-1,0 0 0,-1 0 0,2 0 0,17 1 293,0-1 0,0-1 1,0-1-1,20-3 0,76-23 409,-101 25-667,595-184 2012,-82 23-2059,-472 149-143,327-78-932,-417 85-1957,29 7 2469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278 257 18740,'1'-1'62,"-1"1"-1,0-1 1,0 1-1,0 0 1,0-1 0,0 1-1,0 0 1,0-1-1,-1 1 1,1 0 0,0-1-1,0 1 1,0 0-1,0-1 1,0 1 0,0 0-1,-1-1 1,1 1-1,0 0 1,0 0 0,0-1-1,-1 1 1,1 0-1,0 0 1,-1-1 0,1 1-1,0 0 1,0 0 0,-1 0-1,0-1 1,-14-3 571,-19 2 267,21 3-687,0 1-1,-1 0 0,1 1 0,0 1 0,0 0 1,1 0-1,-1 1 0,-17 10 0,24-11-192,-1 0-1,1 0 1,0 1 0,0-1-1,0 2 1,0-1-1,1 0 1,0 1 0,0 0-1,1 0 1,-1 1 0,1-1-1,1 1 1,-1 0-1,1 0 1,-3 9 0,5-13-20,1-1 0,-1 0 0,1 0 1,0 0-1,0 0 0,-1 1 0,2-1 1,-1 0-1,0 0 0,0 0 0,1 0 1,-1 1-1,1-1 0,0 2 0,0-3 5,-1 0 0,1 0 0,0 1 0,0-1 0,0 0-1,0 0 1,0-1 0,0 1 0,0 0 0,0 0 0,0 0-1,0-1 1,0 1 0,0 0 0,1-1 0,-1 1 0,2 0-1,2-1 24,-1 1-1,1-1 0,0 0 1,-1 0-1,1 0 0,-1 0 1,1-1-1,0 0 0,-1 0 1,0 0-1,9-4 0,7-5 160,-1 0 0,0-1 0,0-2 0,-2 1 0,1-2 0,-2-1 0,0 0 0,-1 0 0,0-2 0,-1 0 0,-1-1 0,-1 0 0,20-39 0,-29 51-122,-1-1 0,0 1-1,0-1 1,0 0 0,-1 1-1,1-1 1,-2 0 0,1 0-1,-1 0 1,0 0 0,0 0-1,-1 0 1,0 0 0,0 1-1,-4-10 1,4 12-48,-1 0 0,-1-1 0,1 1 0,0 0-1,-1 1 1,0-1 0,0 0 0,0 1 0,-1-1 0,1 1 0,-1 0 0,0 0-1,1 1 1,-1-1 0,0 1 0,-1 0 0,1 0 0,0 0 0,-1 0 0,1 1-1,-1-1 1,-8 0 0,4 1-78,0 1 0,0-1 0,0 2 0,0-1 0,0 1 0,0 1-1,0-1 1,0 1 0,0 1 0,1 0 0,0 0 0,-1 1 0,1 0 0,-11 7 0,13-7-221,0 0 0,0 0 0,0 1 0,0 0 0,1 0 0,0 1 1,0-1-1,0 1 0,1 0 0,0 0 0,0 1 0,1-1 0,-1 1 1,1 0-1,1 0 0,-1 0 0,1 0 0,-1 9 0,4 3-490,9-5-122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15987,'10'0'1929,"-9"6"-1249,-12 14-280,-5 11 1048,-8 12-551,-2 5-161,-4 6-384,1 1-120,1-2-104,2-5-40,4-5-120,4-5-216,3-14-456,2-7-249,2-13 753,1-4-160,3-12-168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18148,'10'-3'1800,"3"3"-1088,5 1-279,3 7 799,5 2-256,3 5-360,4 3-64,-3 6-424,0-1-400,-6-4 256,-4 4-56,-7-8-40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18940,'0'-9'1920,"0"2"-1215,0 1-321,1 9 1032,2 6-408,3 9-456,-1 5-200,0 7-208,-3 2-120,1 5-184,0 0-112,-3-4-408,0-5-248,-1-8 1160,-5-7-448,6-12-152,-1 1-80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17516,'10'-9'710,"2"0"1,-1 0-1,1 1 0,0 1 1,1 0-1,0 1 0,0 0 1,24-7-1,-15 7-214,0 0 0,0 2 0,0 0 1,41 0-1,-57 4-474,-1 0 0,1 0 0,0 1 0,-1 0 1,1 0-1,-1 0 0,1 1 0,-1 0 0,1 0 1,-1 0-1,8 5 0,-11-6-20,0 1 1,0 0-1,0 0 1,0 0-1,-1 0 0,1 0 1,-1 0-1,1 0 0,-1 0 1,0 1-1,1-1 1,-1 0-1,0 1 0,-1-1 1,1 1-1,0-1 1,-1 1-1,1 0 0,-1-1 1,0 1-1,0-1 0,0 1 1,0 0-1,-1-1 1,1 1-1,-2 4 0,-2 6 14,0 0 0,-1-1 0,-1 1 1,0-1-1,-1 0 0,-14 20 0,16-24-61,5-8 32,0 0 0,0 1 0,0-1-1,0 1 1,0-1 0,0 0 0,0 1 0,0-1-1,1 0 1,-1 1 0,0-1 0,0 0-1,0 1 1,0-1 0,1 0 0,-1 0 0,0 1-1,1-1 1,-1 0 0,0 0 0,0 1-1,1-1 1,-1 0 0,0 0 0,1 0-1,-1 1 1,0-1 0,1 0 0,-1 0 0,0 0-1,1 0 1,0 0 0,15 6-180,-13-5 133,26 8-152,-19-7 162,0 1 1,0 1-1,0-1 1,-1 1-1,12 7 1,-19-10 49,0 0 0,-1 1-1,1-1 1,-1 0 0,1 1 0,-1-1 0,1 1 0,-1-1 0,0 1 0,0 0 0,0 0 0,0-1 0,0 1-1,0 0 1,0 0 0,-1 0 0,1 0 0,-1 0 0,1 0 0,-1 0 0,0 0 0,0 0 0,0 0 0,0 1-1,0-1 1,0 0 0,0 0 0,-1 0 0,1 0 0,-1 0 0,-1 3 0,-2 4 67,0-1 1,-1 0 0,1 0 0,-2 0-1,1-1 1,-1 1 0,0-1-1,-1-1 1,1 1 0,-2-1-1,1 0 1,-16 9 0,6-5 86,0-1-1,0-1 1,-1 0 0,0-1 0,-24 5 0,32-9-235,-1-1 0,1 0 0,0 0 0,-1-1 0,0-1 0,1 0 0,-21-2 0,30 2 40,0 0 0,1-1 0,-1 1 0,0 0 1,0 0-1,1 0 0,-1 0 0,0-1 0,1 1 1,-1 0-1,0-1 0,1 1 0,-1 0 0,1-1 1,-1 1-1,1-1 0,-1 1 0,1-1 0,-1 1 1,1-1-1,-1 0 0,1 1 0,-1-1 0,1 1 1,0-1-1,-1 0 0,1 1 0,0-1 0,0 0 1,0 1-1,-1-1 0,1 0 0,0 0 0,0 1 1,0-1-1,0 0 0,0 0 0,0 1 0,0-1 1,1 0-1,-1 1 0,0-1 0,0 0 0,0 1 1,1-1-1,0-1 0,9-10-522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305 278 13259,'1'-2'330,"1"0"0,-1 0 0,0 0 0,0 0 1,0 0-1,0 0 0,-1 0 0,1 0 0,0 0 0,-1-1 1,0 1-1,1 0 0,-1 0 0,0-3 0,0 4-100,-1-1-1,1 1 1,0-1-1,-1 1 1,1 0-1,-1-1 1,0 1 0,1 0-1,-1 0 1,0 0-1,0-1 1,0 1-1,0 0 1,0 0-1,0 0 1,0 0 0,-1-1-1,-2 0-37,0 0 0,-1 0 0,1 0 0,0 0 0,-1 1 0,0-1 1,1 1-1,-1 0 0,0 1 0,1-1 0,-9 1 0,1 0-181,0 1 0,0 1 0,0 0 0,0 1-1,0 0 1,0 0 0,1 2 0,0-1 0,0 1 0,0 1 0,-14 9 0,19-11-7,-1 1 0,1 0 0,-1 0 0,1 1 0,1 0 1,-1 0-1,1 0 0,0 1 0,1-1 0,0 1 0,0 0 0,0 1 1,1-1-1,0 1 0,0-1 0,0 1 0,-1 15 0,3-21-3,1 1 0,-1-1-1,1 0 1,0 1 0,0-1 0,0 1-1,0-1 1,1 0 0,-1 1 0,0-1-1,1 0 1,0 1 0,0-1-1,-1 0 1,1 0 0,1 1 0,-1-1-1,0 0 1,0 0 0,1 0-1,-1-1 1,1 1 0,0 0 0,-1 0-1,1-1 1,0 1 0,0-1-1,0 0 1,0 1 0,0-1 0,1 0-1,-1 0 1,0 0 0,0-1-1,1 1 1,-1-1 0,4 1 0,1 0 7,0-1 1,-1 0-1,1 0 1,0-1-1,-1 0 1,1 0 0,-1 0-1,1-1 1,-1 0-1,0 0 1,1-1-1,10-6 1,-6 1 96,0 0 0,0-1 0,-1 0 0,0-1 0,-1 0-1,0 0 1,0-1 0,-1-1 0,-1 1 0,0-1 0,-1 0 0,6-15 0,-6 13 29,0-1 1,-2 0-1,0 0 1,0-1-1,-2 1 1,0-1-1,-1 0 1,0 1-1,-1-1 1,-3-22-1,2 33-124,0 1 0,0 0-1,-1-1 1,1 1 0,-1 0 0,0 0-1,0 0 1,0 0 0,-1 0 0,1 1-1,-1-1 1,0 1 0,0-1 0,-1 1-1,1 0 1,0 1 0,-1-1 0,0 0-1,0 1 1,1 0 0,-1 0 0,-1 0-1,1 0 1,0 1 0,0-1-1,-1 1 1,-5-1 0,-7 0-102,-1 0 0,1 1 0,-1 0 0,1 2 0,-32 3 1,43-3-229,-1 1 1,0-1 0,1 1 0,-1 0 0,-10 5 0,17-7 228,-1 0 1,0 1-1,1-1 0,-1 0 0,1 1 1,-1-1-1,0 1 0,1-1 1,-1 1-1,1-1 0,-1 1 1,1-1-1,-1 1 0,1 0 0,0-1 1,-1 1-1,1 0 0,0-1 1,0 1-1,-1 0 0,1-1 0,0 1 1,0 1-1,0-1 1,1 1 1,-1-1-1,1 0 0,-1 0 1,1 0-1,0 1 0,-1-1 0,1 0 1,0 0-1,0 0 0,0 0 1,0 0-1,0 0 0,0-1 0,0 1 1,0 0-1,0 0 0,2 0 1,13 8-772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13027,'9'16'2096,"-1"-5"-1088,5-6-311,3-5 2087,14-5-1544,0-6-103,9-6-209,0-2-176,4-4-232,0 2-80,-2-1-200,1 2-240,-9 4-760,-3 3-432,-10 2 968,-2 2-192,-8 2-184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16876,'1'-5'246,"9"-19"3972,-7 22-1994,-3 15-1315,-3 20-845,1 1-1,1 0 1,3 0-1,8 59 1,-9-89-67,0 0 1,0-1 0,0 1-1,1 0 1,-1-1 0,1 1 0,0-1-1,0 0 1,0 0 0,4 4-1,-5-6 11,0 0-1,0 0 1,0 0-1,0 0 1,1-1-1,-1 1 1,0 0-1,0-1 1,1 1-1,-1-1 1,1 1-1,-1-1 1,0 0-1,1 1 1,-1-1-1,1 0 1,-1 0-1,1 0 1,-1 0-1,1 0 1,-1-1-1,0 1 0,1 0 1,-1-1-1,1 1 1,-1-1-1,0 1 1,1-1-1,-1 1 1,2-2-1,4-3 74,0 0 0,-1 0-1,1-1 1,-1 0-1,0 0 1,0 0 0,-1-1-1,6-8 1,4-9 306,14-29 1,-15 25 33,-2 0-1,-1-1 1,-1-1 0,6-33 0,-19 96-348,2 50 0,1-53-112,0-17-3,2 49-139,-2-58 138,1 1 0,0-1-1,0 1 1,0-1-1,0 0 1,1 1-1,0-1 1,0 0 0,0 0-1,5 7 1,-6-10-11,0 0 1,0 0 0,0 0-1,0 0 1,0 0 0,0 0 0,1 0-1,-1 0 1,0-1 0,1 1-1,-1 0 1,0-1 0,1 1 0,-1-1-1,0 0 1,1 1 0,-1-1-1,1 0 1,-1 0 0,1 0-1,1 0 1,0-1-61,0 1-1,0-1 0,-1 0 1,1 0-1,0 0 0,0 0 1,-1-1-1,1 1 1,-1-1-1,3-1 0,4-5-56,-1 1-1,0-1 0,0-1 1,9-13-1,2-5-280,0 0-40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31 17396,'1'0'118,"-1"0"0,1 0 0,-1 1 0,0-1 0,1 0 0,-1 1 0,0-1 0,1 0 0,-1 1 0,0-1 0,0 1 0,1-1 0,-1 1 0,0-1 0,0 0 0,0 1 0,0-1 0,1 1 1,-1-1-1,0 1 0,0-1 0,0 1 0,0-1 0,0 1 0,0-1 0,0 1 0,0-1 0,0 1 0,-1-1 0,1 1 0,-5 20 853,2-14 31,-19 70 84,-61 141 1,69-194-1543,8-19-581,7-19-917,48-182-6531,-27 115 7105,-2 1 3909,-11 56-44,-9 24-2448,0 0 1,0 0-1,0 0 1,0 0-1,0 0 1,0 0-1,0 0 0,0 0 1,1 0-1,-1 0 1,0 0-1,0 0 1,0 0-1,0 0 0,0 0 1,0 0-1,0 0 1,1 0-1,-1 0 1,0 0-1,0 0 1,0 0-1,0 0 0,0 0 1,0 0-1,1 0 1,-1 0-1,0 0 1,0 0-1,0 0 0,0 0 1,0 0-1,0 0 1,0 0-1,0 0 1,1 1-1,-1-1 0,0 0 1,0 0-1,0 0 1,0 0-1,0 0 1,0 0-1,0 0 1,0 0-1,0 1 0,5 13 1515,0 9-612,0 6 69,2 0 0,1 0 0,21 49 0,-25-70-984,1 0 1,-1 0 0,1-1 0,1 1 0,-1-1 0,1 0-1,0-1 1,1 0 0,0 0 0,0 0 0,0 0 0,0-1 0,1-1-1,0 1 1,0-1 0,1 0 0,8 2 0,-10-4-605,0 0 0,0 0 0,0 0 1,14 0-1,-21-2 561,0 0 0,0 0 0,0-1 0,0 1 0,1 0 0,-1 0 0,0 0 0,0 0 0,0 0 0,0 0 0,0 0 0,0 0 0,0-1 0,0 1 0,0 0 0,0 0 0,0 0 1,0 0-1,0 0 0,0 0 0,0 0 0,0-1 0,0 1 0,0 0 0,0 0 0,0 0 0,0 0 0,0 0 0,0 0 0,0 0 0,0-1 0,0 1 0,0 0 0,0 0 0,0 0 0,0 0 0,0 0 0,-1 0 0,1 0 0,0 0 0,0 0 0,0-1 0,0 1 0,0 0 0,0 0 1,0 0-1,0 0 0,-1 0 0,1 0 0,0 0 0,0 0 0,0 0 0,0 0 0,0 0 0,0 0 0,0 0 0,-1 0 0,1 0 0,0 0 0,0 0 0,0 0 0,0 0 0,0 0 0,0 0 0,0 0 0,-1 0 0,1 0 0,-11-5-837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15123,'0'0'1929,"7"2"-809,2 1-376,5-2 1304,3 3-439,1-2-401,3 1-176,-1-2-416,2 3-328,-8 1-1256,-1 2 984,-9-7-224,-4-1-144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13443,'-9'1'3754,"16"1"-1237,18 2-641,29-6-528,0-2 0,91-20 0,106-40-702,-105 24-407,192-51-128,-8-24-247,-229 66-76,-52 23-75,-42 24-1,-7 3-75,-12 12-504,-22 14-860,-6 6 636,24-26 404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287 251 12747,'1'-4'384,"0"1"0,-1 0 1,1-1-1,-1 1 0,0-1 1,0 0-1,0 1 0,0-1 1,0 1-1,-1-1 0,0 1 0,0 0 1,0-1-1,0 1 0,0 0 1,-1-1-1,1 1 0,-1 0 1,-3-4-1,3 5-205,0 0-1,0 0 1,-1 0 0,1 1-1,-1-1 1,1 1 0,-1-1-1,0 1 1,0 0 0,1 0-1,-1 0 1,0 0 0,0 1-1,0-1 1,0 1 0,0 0 0,0 0-1,0 0 1,0 0 0,0 0-1,0 1 1,0-1 0,-4 2-1,-4 1-115,0 1-1,0 0 1,0 1-1,1 1 1,-1-1-1,1 1 1,0 1-1,1 0 0,0 1 1,0-1-1,0 2 1,-12 15-1,14-16-62,1 0 0,0 1 0,0 0 0,0 0 0,2 1 0,-1-1 0,1 1 0,0 0 0,1 1 0,0-1-1,1 0 1,0 1 0,0-1 0,1 14 0,1-20 5,0 0 0,0 0-1,1-1 1,0 1 0,-1 0-1,1-1 1,0 1 0,1-1 0,-1 1-1,1-1 1,-1 0 0,1 1-1,0-1 1,0 0 0,1 0 0,-1 0-1,1-1 1,-1 1 0,1 0-1,0-1 1,0 0 0,0 0 0,0 0-1,0 0 1,0 0 0,1 0-1,-1-1 1,1 0 0,-1 0 0,1 0-1,0 0 1,-1 0 0,1-1-1,0 1 1,-1-1 0,1 0 0,0 0-1,0-1 1,-1 1 0,1-1-1,0 0 1,4-1 0,1-1 72,1-1 0,0-1 1,-1 1-1,0-1 0,0-1 1,-1 0-1,1 0 0,-1-1 1,-1 0-1,1 0 0,10-14 1,-4 4 145,-1-1 0,-1-1 0,0 0 0,13-31 0,-19 35-78,-1 0 0,0 0 1,-1-1-1,-1 1 0,0-1 0,-1 1 0,-1-1 1,0-22-1,-1 32-130,-1 0-1,1 0 1,-1 0-1,0 1 1,0-1 0,-1 0-1,0 1 1,0-1-1,0 1 1,0 0 0,-1 0-1,0 0 1,0 0 0,-1 0-1,1 0 1,-1 1-1,0 0 1,0-1 0,-1 2-1,1-1 1,-1 0-1,0 1 1,1 0 0,-2 0-1,-9-4 1,10 5-115,-1 1 1,0 0-1,0 0 0,1 1 0,-1-1 1,0 1-1,0 0 0,0 1 0,0-1 1,1 1-1,-1 1 0,0-1 1,1 1-1,-1 0 0,-5 2 0,7-2-85,1 0-1,-1-1 1,1 1-1,-1 0 0,1 1 1,0-1-1,0 1 0,0-1 1,0 1-1,0 0 1,1 0-1,-1 0 0,1 0 1,0 1-1,0-1 0,0 1 1,0-1-1,1 1 0,-1 0 1,1-1-1,0 1 1,0 0-1,0 4 0,4 2-487,7-5-111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 16948,'12'-3'1840,"-11"9"-1144,-4 4-312,-8 10 1233,-1 6-617,-8 11-488,-3 6-184,-2 7-232,-3 2-48,1 0 0,0-4-40,4-7-296,3-9-192,6-14-536,-1-13-89,5-15 801,0-8-232,2-17-232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16876,'7'-6'1768,"0"5"-952,5 1-296,4 7 921,4 1-209,7 4-448,5 4-152,3 2-168,1 4-192,3-1-504,-2 2-328,-5-4-2376,-2-2 2591,-4-10-351,-2-7-272</inkml:trace>
  <inkml:trace contextRef="#ctx0" brushRef="#br0" timeOffset="1">556 1 18476,'7'1'1848,"-5"7"-1208,-2 2-279,-2 7 935,-2 4-272,-3 12-504,-2 6-216,-2 1-240,1 0-128,0-4-240,0-4-128,3-17-448,4-8-232,3-22-241,5-11-887,1-16 1536,0-2-361,3-9-71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13219,'2'9'1137,"0"0"-1,-1 0 1,1 10 0,5 24 1176,-1-25-1510,0-1 0,1 0 0,1 0 0,20 30 0,-17-32-949,0 0 0,20 20 0,-31-35 143,0 0 0,0-1 1,0 1-1,0 0 0,0 0 0,0 0 1,0 0-1,0 0 0,0 0 0,0 0 1,0 0-1,0 0 0,0 0 0,1 0 1,-1 0-1,0 0 0,0 0 0,0 0 1,0 0-1,0 0 0,0 0 0,0 0 1,0 0-1,0 0 0,0 0 1,0 0-1,0 0 0,0 0 0,0 0 1,1 0-1,-1 0 0,0 0 0,0 0 1,0 0-1,0 0 0,0 0 0,0 0 1,0 0-1,0 0 0,0 0 0,0 0 1,0 0-1,0 0 0,0 0 1,0 0-1,0 0 0,1 0 0,-1 0 1,0 0-1,0 0 0,0 0 0,0 0 1,0 0-1,0 0 0,0 1 0,-4-9-262</inkml:trace>
  <inkml:trace contextRef="#ctx0" brushRef="#br0" timeOffset="1">1 208 18444,'8'3'1744,"8"-5"-1128,4-2-255,6-2 759,3-1-424,-1-3-1072,2-1 592,-7-2-224,-1 3-128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52 950 15571,'-38'7'1908,"25"-7"-909,24-7 1127,293-98 1117,-210 75-2881,684-183 346,-671 186-595,0-5-1,-3-5 0,165-82 1,-102 31 79,105-54-47,9 22 135,-168 83 352,-159 47-3019,32-9 2055,-12 3-208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278 305 19044,'0'-2'165,"0"-1"-1,0 1 1,0 0-1,0-1 1,0 1-1,-1-1 1,1 1-1,-1 0 1,0-1 0,1 1-1,-1 0 1,0 0-1,0 0 1,-1-1-1,1 1 1,0 0-1,-1 0 1,1 1-1,-1-1 1,1 0 0,-1 0-1,0 1 1,0-1-1,0 1 1,0 0-1,0-1 1,0 1-1,0 0 1,-1 0-1,1 0 1,0 0 0,-4 0-1,2 1-66,-1-1 1,1 1-1,-1 0 1,0 0-1,1 1 1,-1-1-1,1 1 0,-1 0 1,1 0-1,-1 1 1,1 0-1,-1-1 0,1 1 1,0 0-1,0 1 1,-4 2-1,-5 5-75,1 1 0,0 0 0,1 1 1,0 0-1,1 0 0,0 1 0,-9 17 0,12-20-30,2 1 1,0 0-1,0 0 0,1 0 0,0 0 1,1 1-1,0-1 0,1 1 0,0 0 0,0 17 1,2-27 2,0 0 0,0 0 0,0 0 1,1 0-1,-1 0 0,0 0 0,1 1 1,-1-1-1,1 0 0,0 0 0,0 0 1,0 0-1,0-1 0,0 1 0,0 0 0,0 0 1,3 2-1,-3-3 1,1 0 0,-1 0 1,1-1-1,-1 1 0,1 0 0,-1-1 0,1 1 1,-1-1-1,1 1 0,0-1 0,-1 0 0,1 0 1,0 1-1,-1-1 0,1 0 0,0-1 0,2 1 0,2-2 5,1 1-1,-1-1 0,0-1 1,1 1-1,-1-1 0,0 0 0,-1-1 1,1 1-1,7-8 0,2-3 119,0-1-1,-1 0 1,-1-1-1,-1-1 1,-1 0-1,0-1 1,-1 0-1,-1-1 1,0 0-1,-2 0 1,0-1-1,-1 1 1,-1-2-1,-1 1 1,-1 0-1,-1-1 1,0 0-1,-2 1 1,-2-28-1,1 40-52,0 0 1,-1 0-1,0 0 0,-1 0 1,1 1-1,-1-1 1,-1 1-1,0 0 0,0 0 1,0 0-1,-9-10 0,11 14-65,-1 0-1,0 1 0,0-1 0,0 1 1,0 0-1,-1 0 0,1 0 0,0 0 1,-1 0-1,1 1 0,-1 0 1,0-1-1,1 1 0,-1 1 0,0-1 1,0 1-1,0-1 0,0 1 1,1 0-1,-1 0 0,0 1 0,0-1 1,0 1-1,1 0 0,-8 2 1,0 1-251,1 1 0,-1 0 0,1 1 0,1 0 1,-1 0-1,1 1 0,0 0 0,1 1 0,0 0 0,0 0 1,0 0-1,1 1 0,-11 19 0,16-15-1790,10-10 833,18-9 64,-22 5 939,21-9-799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18644,'4'-6'1896,"7"-5"-1151,4-5-273,9-1 976,5-3-320,12 0-392,4 0-168,5 1-255,-3 2-121,-1 4-272,-3 4-249,-6 8-831,-7 1-712,-7 4 1496,-4 2-288,-6-2-297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71 19668,'-4'-3'2426,"0"8"-1576,-1 12 2,0 12-529,2 0 0,1 0 0,1 1 0,1-1 1,5 35-1,-5-60-307,1 0-1,0 0 1,0 0 0,0 0-1,1-1 1,-1 1 0,1 0-1,0-1 1,4 7 0,-5-9-3,0-1 0,-1 1-1,1 0 1,0 0 0,0-1 0,0 1 0,0-1 0,0 1 0,0-1 0,0 1 0,0-1 0,0 1 0,0-1 0,0 0-1,0 0 1,0 1 0,0-1 0,0 0 0,0 0 0,0 0 0,0 0 0,0 0 0,1-1 0,-1 1 0,0 0-1,0 0 1,0-1 0,0 1 0,0 0 0,0-1 0,0 1 0,0-1 0,0 0 0,-1 1 0,1-1 0,0 0 0,0 1-1,0-1 1,0-1 0,9-7 127,-1 0 0,0-1-1,-1-1 1,0 1 0,0-1-1,10-23 1,29-74 700,-7-33 19,-46 169-933,1-1 0,2 1 0,1 0 0,1 0 0,4 45 0,-3-72-9,0 1 0,0 0 0,0-1 0,1 1 0,-1-1 0,1 1 1,-1-1-1,1 1 0,0-1 0,-1 0 0,1 1 0,0-1 0,0 0 0,0 1 0,0-1 1,0 0-1,0 0 0,2 2 0,-2-3 17,1 1 1,-1-1-1,0 0 1,0 0-1,0 0 0,0 0 1,0 0-1,0 0 1,0 0-1,0 0 1,0 0-1,0 0 0,0-1 1,0 1-1,0 0 1,0-1-1,0 1 0,0-1 1,0 1-1,0-1 1,0 0-1,0 1 1,0-1-1,0 0 0,-1 1 1,1-1-1,0 0 1,0-1-1,18-19-590,1-5-151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19188,'3'10'1800,"-3"9"-1215,-2 4-273,-2 11 1032,1 5-432,0 4-696,0 1-288,0 1-568,0-8-272,2-10-336,0-10 1320,-2-17-472,-2-5-273,0-18 17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17788,'4'-3'518,"1"1"0,0 0 0,0 0 0,0 0 0,0 0 0,1 1 0,9-2 0,43 0 1461,-34 2-1221,-10 0-418,39-1 590,-48 2-871,-1 1 0,1-1-1,-1 1 1,1 0 0,-1 0 0,0 0 0,1 1-1,-1 0 1,5 2 0,-8-3-52,1 0 0,-1 0 1,0 0-1,0 1 0,0-1 0,0 0 0,0 1 1,0-1-1,0 0 0,0 1 0,-1-1 0,1 1 1,0-1-1,-1 1 0,1 0 0,-1-1 0,0 1 1,0-1-1,1 1 0,-1 0 0,0-1 0,0 1 1,-1 0-1,1-1 0,0 1 0,0-1 0,-1 1 1,1 0-1,-1-1 0,1 1 0,-1-1 0,-1 2 1,-3 8 5,0-1 1,-1 0 0,-10 14 0,12-18-6,-57 74-74,71-84-42,-1 0 1,1 0 0,19-4-1,-26 8 103,0 0 0,0 1 0,0-1 0,-1 1 0,1-1-1,0 1 1,0 0 0,-1 0 0,1 0 0,0 0 0,-1 1-1,1-1 1,-1 1 0,1 0 0,-1-1 0,0 1 0,0 0-1,0 0 1,0 1 0,0-1 0,0 0 0,-1 1 0,1-1 0,-1 1-1,0-1 1,1 1 0,0 4 0,1 0 4,-1 1 0,0-1 0,0 0 0,0 1 0,-1-1 1,0 1-1,-1-1 0,0 1 0,-1 13 0,-1-14 34,0 0 0,0 1 0,-1-1 0,0 0 0,-1 0 0,1-1 1,-1 1-1,-1-1 0,1 0 0,-1 0 0,0 0 0,0 0 0,-1-1 0,0 0 0,0 0 0,0-1 0,0 1 1,-8 2-1,7-3-57,0 0 0,0 0 0,0-1 1,-1 0-1,0-1 0,1 0 0,-1 0 1,0 0-1,0-1 0,0 0 1,0-1-1,0 0 0,-1 0 0,1-1 1,0 0-1,0 0 0,-9-3 0,15 3 2,-1 0-1,0 0 1,0-1-1,1 1 0,-1-1 1,1 1-1,-1-1 1,1 0-1,0 0 0,-1 0 1,1 0-1,0 0 1,1-1-1,-4-3 1,-2-18-206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15795,'1'1'183,"0"1"-1,1-1 1,0 1-1,-1-1 1,1 0-1,0 1 1,0-1-1,0 0 1,0 0-1,0 0 1,0 0-1,0-1 1,0 1-1,0 0 1,0-1-1,0 0 1,0 1-1,1-1 1,-1 0-1,0 0 1,4-1-1,6 0 326,0-1 0,21-5 0,-22 5-129,263-80 2530,-6-22-1883,11-3-604,-133 57-351,115-42-68,-11-20-68,-223 96 87,-1 0 0,0-2 0,23-22 0,-115 101-1564,53-49 1242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302 291 16596,'1'0'151,"-1"0"0,1-1 0,-1 1 0,1 0 0,-1-1 0,1 1 0,-1-1 0,1 1 0,-1-1 1,1 1-1,-1-1 0,1 1 0,-1-1 0,0 1 0,1-1 0,-1 1 0,0-1 0,0 0 1,0 1-1,1-1 0,-1 0 0,0 1 0,0-1 0,0 0 0,0 1 0,0-1 0,0 0 0,0 0 1,-1 0 45,1 0 1,-1 0 0,0 0 0,1 0-1,-1 0 1,0 1 0,0-1 0,0 0-1,0 0 1,1 1 0,-1-1-1,0 0 1,0 1 0,-2-1 0,-2-2 178,0 2 0,0-1 0,-1 0 0,1 1 0,-10-1 0,8 2-290,0 1-1,0 0 0,0 0 1,0 1-1,0 0 0,1 0 1,-1 1-1,0-1 0,1 1 0,0 1 1,0-1-1,0 1 0,-9 8 1,4-3-66,0 1 1,0 0-1,1 1 1,1 0-1,-14 21 1,18-23-23,0 0 1,1 0-1,0 1 0,0-1 1,1 1-1,-3 12 1,6-19-2,-1 1 1,1-1-1,0 0 1,0 1 0,0-1-1,0 0 1,1 1 0,-1-1-1,1 0 1,1 5-1,-1-6 2,-1-1 0,1 1-1,0-1 1,0 1 0,0-1-1,1 1 1,-1-1 0,0 1-1,0-1 1,1 0 0,-1 0-1,1 0 1,-1 0 0,1 0-1,-1 0 1,1 0 0,0 0 0,-1 0-1,1-1 1,2 1 0,0 0 8,0-1 1,0 1 0,1-1 0,-1 0 0,0-1-1,0 1 1,0-1 0,0 1 0,0-1-1,0-1 1,0 1 0,0 0 0,0-1 0,0 0-1,-1 0 1,1 0 0,0 0 0,3-4 0,4-3 55,0 0 1,-1 0-1,0-1 1,11-15-1,-7 7 67,-1 0 0,-2-1 0,0-1 0,0 0 0,-2-1-1,10-30 1,-14 34-5,-1 0 0,0 0 1,-2 0-1,0 0 0,0 0 0,-2-1 0,0 1 0,-5-34 0,4 46-92,0 0 0,0-1 0,-1 1 0,0 0 0,0 0 0,0 0 0,-1 0 0,0 0 0,1 1 0,-5-6 0,5 9-27,0-1 1,0 0-1,0 0 1,0 1-1,0-1 1,0 1-1,0-1 0,0 1 1,-1 0-1,1 0 1,-1 0-1,1 0 1,-1 1-1,1-1 1,-1 0-1,1 1 0,-1 0 1,1 0-1,-1 0 1,1 0-1,-1 0 1,0 0-1,-2 1 1,-4 2-35,1-1 1,0 1-1,0 1 1,0-1-1,0 1 1,1 1-1,0-1 1,-1 1-1,-10 11 1,-8 9-273,-24 29 0,25-25-107,-25 23-3922,59-63 3546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33 17308,'5'-9'1278,"7"-12"210,-9 19-269,-6 13 922,-12 29-886,-40 73 0,29-63-1033,-9 18-210,-3-1 1,-50 67 0,87-132-124,0-1 0,-1 1 0,1-1 0,0 1 0,-1-1 0,1 1 0,0-1 0,-1 0 0,0 0 0,1 0 0,-1 0-1,-3 1 1,4-2 57,1 0 0,-1 0-1,0 0 1,1 0-1,-1 0 1,0-1 0,0 1-1,1 0 1,-1 0-1,0-1 1,1 1 0,-1-1-1,1 1 1,-1 0 0,1-1-1,-1 1 1,1-1-1,-1 0 1,1 1 0,-1-1-1,1 1 1,-1-1-1,1 0 1,0 1 0,-1-1-1,1 0 1,0 1-1,0-1 1,0 0 0,-1 1-1,1-1 1,0 0-1,0 0 1,0 1 0,0-2-1,-4-25-572,-1-8-223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18556,'5'3'1792,"7"3"-1023,2 2-273,9 2 888,6 3-224,11 3-336,2-2-104,8 4-207,-2-3-105,0 3-192,-4-3-112,-4 0-344,-7-2-416,-10-3-1609,-3 0 1969,-7-2-312,-1-6-224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9794,'2'-3'13579,"-1"13"-13075,-1 9-272,0 6 1433,3 11-1201,1 3-128,1 7-336,-1 0-104,2 0-256,-2-5-209,-3-9-607,-1-7-184,-2-9 968,-6-3-280,0-10-184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20468,'5'-7'396,"0"0"0,1 1 0,0-1 0,0 1 0,0 0 0,0 1 0,1-1-1,0 1 1,1 1 0,-1-1 0,1 1 0,12-4 0,-16 6-338,-1 1-1,0 0 1,1 0 0,-1 0 0,1 0-1,0 1 1,-1-1 0,1 1 0,-1 0 0,1 0-1,0 1 1,-1-1 0,1 1 0,-1-1-1,1 1 1,-1 0 0,1 1 0,-1-1-1,1 0 1,-1 1 0,0 0 0,0 0-1,0 0 1,0 0 0,0 0 0,-1 1-1,1-1 1,0 1 0,-1 0 0,0 0-1,4 5 1,-4-4-55,0 1 0,0 0 1,0-1-1,0 1 0,-1 0 0,1 0 0,-1 0 0,-1 0 0,1 0 0,-1 0 0,1 0 1,-2 8-1,-1 2-17,-1 1 1,-7 23-1,10-39 10,0 1 0,0-1 0,0 0 0,0 1-1,0-1 1,0 1 0,0-1 0,0 0 0,0 1 0,0-1 0,0 0-1,0 1 1,0-1 0,0 0 0,0 1 0,0-1 0,1 0 0,-1 1-1,0-1 1,0 0 0,0 1 0,1-1 0,-1 0 0,0 0 0,0 1-1,0-1 1,1 0 0,-1 0 0,0 1 0,1-1 0,-1 0 0,0 0-1,1 0 1,-1 0 0,0 1 0,1-1 0,-1 0 0,0 0 0,1 0 0,-1 0-1,0 0 1,1 0 0,-1 0 0,0 0 0,1 0 0,-1 0 0,0 0-1,1 0 1,-1 0 0,1 0 0,-1 0 0,0-1 0,1 1 0,-1 0-1,0 0 1,1-1 0,28-8-111,-22 6 73,4 0-12,-1-1 0,1 2 0,0-1 1,1 2-1,-1-1 0,0 1 0,0 1 0,19 2 0,-27-2 40,0 0 0,1 1 0,-1 0 0,0-1 0,0 1 0,0 1 0,0-1 0,0 0 0,0 1 0,0-1 0,0 1 0,0 0 0,-1 0 0,1 0 0,-1 0 0,1 1 0,-1-1 0,0 1 0,0-1 0,0 1 1,0 0-1,-1-1 0,1 1 0,-1 0 0,1 0 0,-1 1 0,0-1 0,0 0 0,-1 0 0,1 0 0,-1 1 0,1-1 0,-1 5 0,-1 1 81,0 0 1,0 1-1,-1-1 1,0 0 0,-1 0-1,0 0 1,0-1 0,-1 1-1,0-1 1,0 0-1,-1 0 1,0 0 0,0-1-1,-12 12 1,3-3 239,-2 0 0,0-2 1,-1 0-1,0-1 0,-24 15 1,31-23-284,0 1 1,-1-1 0,1 0-1,-1-1 1,0-1 0,0 0-1,-15 3 1,24-6-89,-1 0-1,0 1 1,1-1 0,-1 0 0,0 0-1,0 0 1,1-1 0,-1 1-1,0-1 1,1 1 0,-1-1 0,0 0-1,1 0 1,-1 0 0,1 0 0,-1-1-1,1 1 1,0-1 0,0 1 0,0-1-1,0 0 1,0 0 0,0 0 0,0 0-1,0 0 1,1 0 0,-1 0-1,1-1 1,-1 1 0,1-1 0,0 1-1,0-1 1,0 1 0,1-1 0,-1 0-1,0-3 1,0-15-485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1355 200 11258,'-26'-28'924,"-2"1"-1,-51-37 0,63 54-740,0 0 0,0 1 0,-1 1 0,0 0 0,0 1 0,-1 1 1,-28-6-1,15 7-57,-1 2 1,0 1 0,0 1-1,-1 2 1,1 1 0,0 2 0,1 1-1,-34 9 1,-4 6 215,0 3 1,-96 47-1,132-54-201,1 2 1,0 0-1,2 2 1,0 2 0,1 0-1,-47 50 1,58-51-106,0 0 1,2 1 0,0 1 0,2 0 0,1 1 0,0 0-1,2 1 1,1 1 0,-13 47 0,16-40-41,1 0 0,2 1 1,1-1-1,1 1 0,2 0 1,2 0-1,1-1 0,1 1 1,2-1-1,1 0 0,2 0 0,1-1 1,2 0-1,1-1 0,1-1 1,19 31-1,-9-24-9,2-2-1,1-1 1,1-1 0,2-1-1,42 34 1,-44-44 2,0-1 0,1-2 0,2-1 0,-1-1 0,2-2 0,66 23 0,-56-27 4,1-2 1,0-1 0,0-3-1,0-1 1,0-3 0,1-1-1,-1-2 1,55-9 0,-28-3 17,0-2 1,-1-3-1,-1-3 0,79-37 1,-54 13 103,-2-3 1,-1-4 0,131-105-1,-193 136-9,-1-1-1,-1-2 0,-1-1 0,-1-1 0,-2 0 0,-1-2 0,-1-1 0,19-37 0,-31 50-19,-1 1-1,-1-1 1,-1-1-1,0 1 1,-1-1-1,-1 0 1,1-30 0,-4 33-15,-1 0 1,0 0-1,-1 0 1,-1 0 0,0 0-1,-1 0 1,-1 1-1,0-1 1,-1 1 0,-9-15-1,3 8 1,-1 1-1,0 0 1,-2 1 0,-1 0-1,0 1 1,-1 1-1,-1 1 1,0 0-1,-31-19 1,21 18-12,-1 1 0,-1 2 1,0 1-1,-1 1 0,0 2 0,-42-9 1,16 9-151,0 2 1,-110-1 0,-106 28-1265,218-11 1078,16-2-103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19364,'10'0'1721,"-2"7"-1217,0 7-200,-1 6 688,5 4-240,-2 7-320,-2 3-160,0 0-128,-1 1-88,-3-8-144,2-3-200,-3-8-392,-2-6-320,-5-10 784,-6-8-168,-6-7-152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344 415 14635,'4'-7'536,"-1"-1"0,-1 0 0,1 0 0,-1 0 0,0 0 1,-1 0-1,0 0 0,0 0 0,-1-9 0,0 13-316,-1 0-1,1 1 1,-1-1 0,0 0-1,0 1 1,0-1 0,0 0-1,-1 1 1,1 0 0,-1-1 0,0 1-1,0 0 1,0 0 0,-1 0-1,1 0 1,-1 0 0,1 1 0,-1-1-1,0 1 1,0-1 0,-6-2-1,2 1-180,1 0 0,-1 1 0,0 0 0,0 1 0,0 0 0,0 0 0,0 0 0,0 1 0,-1 0 0,1 0 0,0 1 0,-1 0 0,1 0 0,-1 0 0,1 1 0,0 1 0,0-1 0,-1 1 0,1 0 0,0 1 0,1-1 0,-1 2 0,0-1 0,1 1 0,0-1 0,0 2 0,0-1 0,0 1 0,0 0 0,1 0 0,0 0 0,0 1 0,1 0 0,-6 9 0,3-3-89,1 0 1,0 0 0,1 1 0,1 0 0,0-1 0,1 1-1,0 1 1,1-1 0,0 0 0,1 1 0,0-1 0,1 1-1,1-1 1,3 17 0,-4-27 20,1 0 0,0 1 0,0-1 0,0 0 0,0 0 0,0 0-1,1 0 1,-1-1 0,1 1 0,0 0 0,-1 0 0,1-1 0,1 1 0,-1-1 0,0 0 0,1 0-1,-1 0 1,1 0 0,-1 0 0,1 0 0,0-1 0,0 1 0,0-1 0,0 0 0,0 0 0,0 0-1,0 0 1,0 0 0,0-1 0,5 1 0,0-1-5,-1-1 0,1 1 0,-1-1 0,0-1-1,1 1 1,-1-1 0,0-1 0,0 1 0,0-1 0,0-1 0,0 1 0,6-5-1,3-4 117,-1 0-1,0 0 0,-1-2 1,-1 0-1,0 0 0,-1-1 1,0-1-1,11-20 0,-11 14 91,0 1-1,-2-1 1,-1-1-1,-1 0 1,0-1-1,3-26 1,-8 37-101,-1 0 1,-1-1-1,-1 1 1,0 0 0,0-1-1,-2 1 1,1 0-1,-7-22 1,7 30-61,-1 0 0,1 0 0,-1 1 1,-1-1-1,1 1 0,0 0 1,-1 0-1,0-1 0,0 2 0,0-1 1,-1 0-1,1 1 0,-1-1 1,0 1-1,0 0 0,0 0 0,0 1 1,0-1-1,-1 1 0,1 0 0,-1 0 1,0 0-1,0 1 0,1 0 1,-1 0-1,-6-1 0,-1 2-52,0 0 0,-1 1 1,1 0-1,0 0 0,0 2 0,0-1 0,0 2 0,0 0 0,1 0 1,-1 1-1,1 0 0,-12 8 0,-5 4-888,2 1-1,0 1 1,-33 32-1,51-41 129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18020,'-1'-1'151,"-1"1"0,1 0 0,0 0 0,0 0 1,0 0-1,0 0 0,0 0 0,-1 0 0,1 0 0,0 0 0,0 1 1,0-1-1,0 0 0,0 1 0,0-1 0,0 1 0,0-1 1,0 1-1,0-1 0,-2 2 0,1 0 74,0 1 0,0-1 1,0 0-1,0 1 0,1-1 0,-1 1 1,-2 5-1,0 4 157,0 0 1,-5 24-1,8-33-353,-2 12 18,1 0 0,0 0-1,1 25 1,1-34-44,1-1-1,-1 1 1,1 0 0,0-1-1,0 1 1,1-1 0,0 1-1,0-1 1,0 1-1,1-1 1,-1 0 0,6 7-1,-7-11 4,0 1 0,0-1 0,1 0 1,-1 0-1,0 0 0,1 0 0,-1 0 0,0 0 0,1 0 0,-1 0 0,1-1 0,-1 1 0,1 0 0,0-1 0,-1 0 1,1 1-1,0-1 0,-1 0 0,1 0 0,1 0 0,0 0 14,1-1 1,-1 1-1,0-1 0,0 0 0,-1 0 1,1 0-1,0 0 0,0-1 0,0 1 1,2-3-1,6-4 113,-1-1 0,-1 0 0,18-20 0,-11 8 255,21-36 0,-23 34 49,21-27 0,-35 50-433,0 0 0,0 0 0,0 0 0,0-1 0,1 1 0,-1 0 0,0 0 0,0 0 0,0 0 0,0 0 0,0 0 0,0-1 0,0 1 0,1 0-1,-1 0 1,0 0 0,0 0 0,0 0 0,0 0 0,0 0 0,1 0 0,-1 0 0,0 0 0,0 0 0,0 0 0,0 0 0,0 0 0,1 0 0,-1 0 0,0 0 0,0 0 0,0 0 0,0 0 0,1 0 0,-1 0 0,0 0 0,0 0 0,0 0 0,0 0 0,0 0 0,1 0 0,-1 0 0,0 0 0,0 1 0,3 8 35,-2 12-81,-15 73-523,6-53-1130,-4 77-1,13-103 1212,-1-15 471,0 1 0,0-1 0,0 0-1,0 0 1,0 0 0,0 1 0,0-1 0,0 0 0,0 0 0,0 0 0,0 0 0,0 1-1,0-1 1,0 0 0,0 0 0,1 0 0,-1 0 0,0 1 0,0-1 0,0 0-1,0 0 1,0 0 0,0 0 0,0 0 0,0 1 0,1-1 0,-1 0 0,0 0-1,0 0 1,0 0 0,0 0 0,0 0 0,1 0 0,-1 0 0,0 0 0,0 0 0,0 1-1,0-1 1,1 0 0,-1 0 0,0 0 0,0 0 0,0 0 0,0 0 0,1 0-1,-1 0 1,0 0 0,0 0 0,0 0 0,0-1 0,1 1 0,-1 0 0,0 0-1,0 0 1,0 0 0,0 0 0,1 0 0,-1 0 0,0 0 0,0 0 0,0-1-1,0 1 1,13-19-737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15643,'-15'51'1377,"-4"2"-961,2-3-264,1-7 64,-1-4-320,7-15 232,4-9-136,5-14-232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16732,'11'-7'357,"-1"1"0,2 0 0,-1 1 0,0 0 0,1 1 0,0 0 0,0 1 0,1 0 0,19-2 0,-17 4-86,0 0 0,0 1 1,0 1-1,0 0 0,0 1 0,0 1 0,23 7 0,-34-9-238,-1 0 0,0 0 0,1 1 0,-1-1-1,0 1 1,0 0 0,0 0 0,0 0-1,0 0 1,0 1 0,0-1 0,-1 1 0,1-1-1,-1 1 1,0 0 0,0 0 0,0 0-1,0 1 1,0-1 0,-1 0 0,0 1 0,1-1-1,-1 1 1,0-1 0,-1 1 0,1 5-1,-1-3 32,0 1-1,0-1 0,-1 1 0,0-1 1,-1 0-1,1 0 0,-1 1 0,0-1 1,-1 0-1,0-1 0,0 1 0,0 0 1,0-1-1,-7 8 0,9-11-40,-3 3 63,1-1-1,-1 1 1,0 0-1,-1-1 1,1 0 0,-1 0-1,1-1 1,-7 4 0,9-7-9,4-4-91,6-5-85,-4 7 63,0 0 0,0-1 0,0 1 0,0 1 0,0-1 0,0 1 0,0-1 1,1 1-1,-1 1 0,1-1 0,-1 0 0,1 1 0,-1 0 0,1 0 0,-1 1 0,1-1 0,-1 1 1,0 0-1,1 0 0,-1 0 0,0 0 0,0 1 0,1 0 0,-1 0 0,0 0 0,-1 1 0,7 3 1,-6-3 31,-1 0 0,1 0 1,-1 0-1,1 0 1,-1 1-1,0-1 1,0 1-1,-1 0 1,1-1-1,-1 1 1,0 1-1,0-1 1,0 0-1,0 0 1,-1 1-1,1-1 1,-1 1-1,-1-1 1,1 1-1,0 0 1,-1-1-1,0 1 1,0 0-1,-1-1 1,1 1-1,-3 7 0,0-5 88,0-1 0,0 1-1,0-1 1,-1 0 0,0 0-1,-1 0 1,1-1-1,-1 1 1,0-1 0,0 0-1,-1-1 1,0 1 0,1-1-1,-1 0 1,-1-1-1,1 1 1,0-1 0,-1-1-1,0 1 1,-11 2-1,1-1 92,0 0 0,0-1-1,0-1 1,0 0-1,-1-2 1,1 0 0,-26-3-1,-82-27-1665,110 28 1072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14571,'0'1'106,"0"-1"0,0 1 0,0-1 0,0 0 0,0 1 0,1-1 0,-1 1 0,0-1 0,0 0 0,1 1 0,-1-1 0,0 0 0,0 0 0,1 1 0,-1-1 0,0 0 0,1 1 0,-1-1 0,1 0 0,-1 0 0,0 0 0,1 1 0,-1-1 0,1 0 0,-1 0 0,0 0 0,1 0 0,-1 0 0,1 0 0,-1 0 0,1 0 0,-1 0-1,1 0 1,20-1 1079,-15 1-245,185-22 3451,-93 9-3537,970-62 744,-1058 75-1655,10 0-341,1 0-1,-1 1 1,32 7 0,-45-5-929,-9-1 239,-11 0-2,2-2 300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377 261 14931,'-5'-1'543,"0"-1"-1,-1 1 1,1 0-1,-1 0 1,1 0-1,-1 1 1,1 0-1,-1 0 0,1 0 1,-1 1-1,1 0 1,-9 2-1,-7 3 691,-37 16 0,50-18-1191,-4 1 49,1 1 0,-1 0 0,1 1 0,0 0 0,1 1 0,0 0 0,-10 10 0,16-14-80,0 0 0,0 1 0,1-1-1,-1 1 1,1-1 0,1 1-1,-1 0 1,0 0 0,1 0-1,0 0 1,0 1 0,1-1 0,-1 1-1,1-1 1,1 1 0,-1-1-1,1 1 1,0 10 0,0-15-9,0 1 1,0 0 0,1-1 0,-1 1-1,1 0 1,-1-1 0,1 1 0,0-1-1,-1 1 1,1-1 0,0 1-1,0-1 1,0 1 0,0-1 0,0 0-1,0 1 1,1-1 0,-1 0-1,0 0 1,0 0 0,1 0 0,-1 0-1,4 1 1,-2-1 11,0 0 0,0-1-1,1 1 1,-1-1 0,0 1 0,1-1-1,-1 0 1,1-1 0,-1 1 0,0 0 0,5-2-1,5-2 68,-1 0 0,1-1-1,-1 0 1,0-1 0,12-7 0,-7 1 103,-1 0 0,0-1 0,-1 0 0,0-1 0,-1-1 0,16-22 0,-23 27-51,1 0 0,-2-1 0,0 0-1,0 0 1,-1 0 0,0-1 0,-1 0 0,-1 0 0,1 0 0,-2 0 0,2-20 0,-4 26-79,0 0 0,0 0-1,-1 0 1,0 0 0,0 0 0,-1 0 0,0 0 0,0 0-1,0 1 1,0-1 0,-1 0 0,0 1 0,-7-9 0,4 6-15,0 1-1,-1 0 1,0 1 0,-1 0 0,1 0 0,-1 0 0,0 1 0,-12-6 0,7 5-59,0 0 1,0 1 0,-1 0-1,0 2 1,0-1 0,0 2 0,0 0-1,0 0 1,-1 1 0,1 1-1,-29 3 1,38-2-100,0 1 0,-1-1-1,1 1 1,0 0 0,0 0 0,0 0 0,0 1-1,0 0 1,1 0 0,-1 0 0,1 1 0,0-1-1,0 1 1,0 0 0,0 0 0,1 1-1,0-1 1,0 1 0,0-1 0,0 1 0,1 0-1,-1 0 1,-1 7 0,2-4-35,-1 0-1,2 0 1,-1 1 0,2-1-1,-1 0 1,1 0 0,0 1-1,0-1 1,1 0 0,0 0 0,1 0-1,0 0 1,0 0 0,7 15-1,11 13-485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71 17356,'1'-1'114,"-1"-1"1,1 0-1,-1 0 1,1 0 0,-1 0-1,0 0 1,0 0-1,0 0 1,0 0-1,0 0 1,-1 0 0,1 0-1,0 0 1,-1 0-1,0 0 1,1 0-1,-1 0 1,0 1 0,0-1-1,0 0 1,-2-2-1,1 2 0,0 0-1,-1 0 1,1 0 0,-1 0-1,0 0 1,1 0-1,-1 1 1,0 0-1,0-1 1,0 1-1,0 0 1,0 0-1,-4 0 1,-1-1 49,-1 1 0,1 0 0,0 1 0,0 0 0,-1 0 0,1 1 0,0 0 0,0 0 0,0 1 0,0 0 0,0 0 0,-10 5 0,8-2-93,-1 0 1,0 2-1,1-1 0,0 1 1,1 1-1,0 0 0,-15 16 1,11-9-70,1 0 0,1 1 0,0 1 0,1 0 0,1 0 0,1 1 0,0 0 0,1 0 0,1 1 0,-4 23-1,7-31 8,2 0-1,0 0 0,0 0 0,0 0 1,2 0-1,1 14 0,-2-22-4,1 0 0,0 0 0,0-1-1,0 1 1,0 0 0,0 0 0,0 0 0,1-1 0,-1 1 0,1-1-1,0 1 1,0-1 0,0 1 0,0-1 0,0 0 0,0 0 0,1 0 0,-1-1-1,1 1 1,-1 0 0,1-1 0,0 1 0,0-1 0,-1 0 0,1 0-1,0 0 1,4 0 0,2 0 26,0 0 0,0 0 0,-1-1 0,1-1 0,0 0 0,0 0 0,-1 0 0,1-1 0,-1 0 0,16-7 0,-13 5 63,-1-1 0,-1 0 1,1 0-1,-1-1 0,1-1 1,-2 0-1,1 0 0,8-10 1,-15 16-59,0-1 0,0 0 0,-1-1 0,1 1 0,-1 0 0,0 0 1,1-1-1,-1 1 0,0 0 0,0-1 0,-1 1 0,1-1 0,0-4 0,-1 6-7,0-1 0,0 1 0,0-1 0,0 1 0,-1-1 0,1 1 0,0-1 0,-1 1 0,1-1 0,-1 1 0,0 0 0,1-1 0,-1 1 0,0 0 0,0 0 0,0-1 0,-2-1 0,1 1-8,-1 0 0,0 0 1,0 0-1,0 1 0,0-1 0,0 1 0,0 0 0,0-1 0,-1 2 0,1-1 0,0 0 1,-1 0-1,1 1 0,0 0 0,-1 0 0,1 0 0,-1 0 0,1 0 0,-4 2 0,1-1-12,1 0-1,-1 1 0,1-1 0,-10 6 0,14-6-6,-1-1 0,0 2 1,0-1-1,1 0 0,-1 0 0,1 0 0,-1 1 0,1-1 0,0 1 1,-1-1-1,1 1 0,0-1 0,0 1 0,0 0 0,0 0 1,-1 3-1,2-5-1,-1 1 1,1-1-1,0 1 1,0-1-1,0 0 1,0 1-1,0-1 1,0 1-1,0-1 1,0 0-1,0 1 0,0-1 1,0 1-1,0-1 1,0 0-1,0 1 1,0-1-1,0 1 1,1-1-1,-1 0 1,0 1-1,0-1 1,0 0-1,1 1 1,-1-1-1,0 0 1,0 1-1,1-1 1,-1 0-1,0 1 1,1-1-1,-1 0 1,0 0-1,1 0 0,-1 1 1,19-1-3,18-12 5,7-8-2,-25 11-13,0 0 1,1 1 0,0 1-1,0 1 1,31-5-1,-49 10 8,0 1 1,0 0-1,0 0 1,0 0-1,0 0 0,0 0 1,0 0-1,0 0 1,0 1-1,0-1 0,0 1 1,0 0-1,0 0 1,0-1-1,0 1 0,-1 0 1,1 0-1,0 1 1,0-1-1,-1 0 0,2 2 1,-1 0 0,0-1-1,-1 1 1,0-1 0,0 1-1,0-1 1,0 1 0,0 0-1,0 0 1,-1-1 0,1 1-1,-1 0 1,0 0 0,0 4-1,-1 8-1,-1 1 0,-1-1 0,0 0 0,-7 20 0,8-31 7,-4 19-2,3-13-5,1 0 0,-1 0 0,-1 0 0,0-1 0,0 1 0,-1-1 0,-7 11 0,8-19-1229,4-8 676,4-9 267,8-4-92,1-3-128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15787,'21'-2'5302,"31"3"-3438,166 27 792,-82-8-2153,13-5-374,0-6 0,0-7 0,0-6 0,167-27-1,183-53 36,90-12 20,-492 82-158,159-18 122,-3 19 140,-228 16-224,-24-3-59,0 0-1,-1 0 1,1 0-1,-1 0 1,1 0-1,0 0 1,-1 0-1,1 0 1,-1 0 0,1 0-1,0 0 1,-1 0-1,1 0 1,-1 1-1,1-1 1,-1 0 0,1 1-1,-1-1 1,1 0-1,-1 1 1,1-1-1,-1 0 1,1 1-1,-1-1 1,1 2 0,-2-2-17,-1 1 0,1 0 1,-1-1-1,1 1 1,0-1-1,-1 1 1,1-1-1,-1 0 0,1 0 1,-1 0-1,0 0 1,1 0-1,-1 0 1,-2 0-1,-26-5-769,23 4 367,-54-10-1702,43 8 1433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2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499 266 17316,'-40'-4'1483,"1"1"-1,-71 4 1,95 0-1339,0 1 0,0 1 0,0 0 0,0 1 0,1 1 0,-1 0 0,1 0 0,1 2 0,-1 0 0,-16 11 0,23-11-103,0-1 0,0 1 0,1 0 1,0 1-1,0-1 0,1 1 0,0 1 0,0-1 1,1 0-1,0 1 0,-5 17 0,8-21-20,-1 1 0,1-1-1,0 1 1,1 0 0,-1-1-1,1 1 1,0 0 0,1 0-1,1 7 1,-2-10-11,1 0-1,0 0 1,1 0 0,-1 0 0,0 0 0,1 0-1,-1 0 1,1-1 0,0 1 0,0 0 0,0-1-1,1 0 1,-1 1 0,0-1 0,1 0 0,-1 0-1,5 2 1,-3-2 10,1 0 1,0 0-1,0-1 0,0 0 0,0 1 0,0-1 1,0-1-1,0 1 0,0-1 0,0 0 0,0 0 0,0-1 1,0 1-1,0-1 0,0 0 0,6-2 0,4-2 70,0-1-1,0 0 0,26-16 0,-17 7 78,-2 0 0,0-1 0,0-2 0,-2 0 0,21-24 0,-31 31-44,-1 0 0,0-1 0,-1-1 0,0 1 1,-1-1-1,0 0 0,-1-1 0,0 1 0,-1-1 0,-1 0 0,3-17 1,-6 23-66,0 1 0,-1-1 1,0 1-1,0-1 1,-1 1-1,0-1 1,0 1-1,-1-1 0,0 1 1,0 0-1,0 0 1,-1 0-1,0 0 1,-1 0-1,0 1 0,0-1 1,0 1-1,-1 0 1,1 0-1,-1 1 1,-1 0-1,1-1 0,-1 2 1,-10-8-1,7 6-45,-1 1 1,0 0-1,0 0 0,0 1 0,-1 0 0,1 1 0,-1 0 1,0 1-1,0 0 0,0 1 0,0 0 0,0 1 0,0 0 0,0 0 1,0 2-1,-14 2 0,7 0-301,1 2 0,0 0 0,1 0 0,-1 2 0,1 0 0,1 1-1,0 0 1,0 2 0,1-1 0,0 2 0,1 0 0,-23 26 0,34-35 14,-9 13-1033,11-15 1261,-1-1 0,1 1 0,0-1 0,0 1 0,0-1 0,0 1 0,-1-1 0,1 1 0,0 0 0,0-1 0,0 1 0,0-1 0,0 1 0,0-1 0,0 1-1,1-1 1,-1 1 0,0-1 0,0 1 0,0-1 0,0 1 0,1-1 0,-1 1 0,0-1 0,0 1 0,1-1 0,-1 1 0,0-1 0,1 1 0,-1-1 0,1 0-1,0 1 1,11 4-896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 18220,'0'-1'67,"0"1"-1,0 0 1,-1-1 0,1 1 0,0 0-1,-1-1 1,1 1 0,0 0 0,-1-1-1,1 1 1,0 0 0,-1 0-1,1-1 1,0 1 0,-1 0 0,1 0-1,-1 0 1,1 0 0,0 0 0,-1-1-1,1 1 1,-1 0 0,1 0 0,-1 0-1,1 0 1,-1 0 0,1 0 0,0 0-1,-1 1 1,1-1 0,-1 0-1,1 0 1,0 0 0,-1 0 0,1 0-1,-1 1 1,1-1 0,0 0 0,-1 0-1,1 1 1,0-1 0,-1 0 0,1 1-1,-18 14 933,9-5-898,1 1-1,1 1 0,0 0 0,0 0 0,1 0 0,1 1 0,0-1 0,1 1 0,0 1 0,1-1 1,1 0-1,0 1 0,0 0 0,2-1 0,0 21 0,0-32-91,0 0 0,0 0 1,1 0-1,-1 0 0,0 0 0,1 0 0,-1 0 0,1 0 1,0-1-1,0 1 0,-1 0 0,1 0 0,0-1 1,1 1-1,-1 0 0,0-1 0,0 0 0,1 1 0,-1-1 1,1 0-1,-1 1 0,1-1 0,-1 0 0,1 0 0,0 0 1,-1 0-1,1-1 0,0 1 0,0 0 0,0-1 1,0 1-1,0-1 0,-1 0 0,1 1 0,0-1 0,0 0 1,0 0-1,0-1 0,0 1 0,0 0 0,0 0 0,0-1 1,0 1-1,0-1 0,-1 0 0,1 0 0,0 0 0,0 1 1,1-3-1,10-5 92,0 0 0,-1 0-1,0-2 1,-1 1 0,0-1 0,10-13 0,56-73 673,-64 78-622,8-11 72,-14 18-95,2-1 0,-1 1 0,17-15 0,-25 25-120,1 1 0,-1-1 0,1 1-1,-1-1 1,1 1 0,-1 0-1,1-1 1,0 1 0,-1 0 0,1-1-1,-1 1 1,1 0 0,0-1-1,-1 1 1,1 0 0,0 0 0,-1 0-1,2 0 1,-2 0-6,1 0 0,-1 0-1,0 1 1,1-1 0,-1 0 0,0 0 0,0 1-1,0-1 1,1 0 0,-1 0 0,0 1-1,0-1 1,0 0 0,0 1 0,0-1 0,0 0-1,1 1 1,-1-1 0,0 0 0,0 1 0,0-1-1,0 1 1,0-1 0,0 0 0,-1 1-1,-5 31 10,5-25-8,-13 55-993,-6 72 0,20-134 952,-1 0 1,1 1-1,0-1 1,0 0-1,0 1 1,0-1-1,0 0 1,0 1-1,-1-1 1,1 0-1,0 1 1,0-1-1,0 0 1,0 1-1,0-1 1,1 1-1,-1-1 1,0 0-1,0 1 0,0-1 1,0 0-1,0 1 1,0-1-1,1 0 1,-1 1-1,0-1 1,0 0-1,0 0 1,1 1-1,-1-1 1,0 0-1,0 0 1,1 1-1,-1-1 1,0 0-1,1 0 1,-1 0-1,0 1 0,1-1 1,15-10-825,3-5 68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15915,'7'-7'440,"1"1"-1,-1 0 0,1 0 0,0 0 1,1 1-1,-1 1 0,1-1 1,0 1-1,16-4 0,7-1 907,47-7 0,-67 13-1125,1 2 1,-1 0-1,0 0 1,0 1-1,0 1 1,1 0-1,19 4 1,-30-4-205,1 0 0,0-1 0,-1 1 0,1 0 0,-1 1 1,1-1-1,-1 0 0,1 1 0,-1-1 0,0 1 0,0 0 1,0 0-1,0 0 0,0 0 0,0 0 0,0 0 1,-1 0-1,1 1 0,-1-1 0,1 0 0,-1 1 0,0-1 1,0 1-1,0 0 0,-1-1 0,1 1 0,-1 0 0,1 0 1,-1-1-1,0 1 0,0 0 0,0 0 0,0 0 1,0-1-1,-1 1 0,0 0 0,1-1 0,-3 6 0,1 0 20,-1-1-1,0 1 0,-1-1 0,1 1 1,-1-1-1,-1 0 0,-7 8 0,9-11 2,0 0 0,0-1-1,0 1 1,-1-1 0,1 0-1,-1 0 1,0 0 0,0-1 0,0 1-1,-1-1 1,1 0 0,0 0-1,-10 2 1,37-8-49,0 1 0,43 1 0,-59 2-15,0 0 0,0 1-1,1 0 1,-1 0-1,0 1 1,-1 0-1,1 0 1,0 1-1,0-1 1,-1 2-1,0-1 1,0 1-1,0-1 1,7 7 0,-11-8 30,0 1 1,0-1 0,0 1 0,0 0 0,-1 0 0,1-1-1,-1 1 1,0 0 0,0 0 0,0 0 0,0 1 0,-1-1 0,1 0-1,-1 0 1,1 0 0,-1 0 0,0 1 0,-1-1 0,1 0-1,0 0 1,-1 0 0,0 1 0,0-1 0,0 0 0,0 0 0,-2 5-1,-4 6 160,-1 0-1,0 0 0,-18 24 1,12-21 62,0 0 1,-1-1-1,-1 0 1,0-1 0,-33 23-1,40-33-241,0 1-1,0-1 0,0 0 1,-1-1-1,0 0 1,1-1-1,-1 1 0,-1-2 1,1 0-1,0 0 1,-1-1-1,1 0 0,0-1 1,-15-1-1,20 1-74,-1-1-1,1-1 1,0 1-1,0-1 1,0 0-1,0 0 1,0 0-1,0-1 1,1 1-1,-1-1 1,1 0-1,0-1 1,-5-3-1,-8-14-335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16900,'0'18'2008,"-1"5"-1320,-5 10-328,2 4 1689,-1 1-1353,1 4-232,1-3-576,2-3-216,-1-11-352,1-6 640,-3-26-176,-4-16-88,0-6-72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16940,'7'-6'479,"0"-1"1,0 1-1,1 0 0,0 1 1,0 0-1,0 0 1,0 1-1,1 0 1,0 0-1,11-2 0,5-1 289,0 1-1,40-3 1,-50 7-607,0 2 0,0 0 0,0 0 1,0 2-1,-1 0 0,27 7 0,-37-8-137,1 0 0,-1 1 0,0 0 0,0 0 0,0 0 0,0 0 0,-1 1 0,1-1 0,-1 1 0,1 0 0,4 6 0,-6-6-10,0 0 1,-1-1 0,0 1 0,1 0-1,-1-1 1,0 1 0,0 0 0,-1 0-1,1 0 1,-1 0 0,1 0 0,-1 0 0,0 0-1,0 0 1,0 0 0,-1 0 0,1 0-1,-1 0 1,-1 4 0,0 2 70,-2 1-1,1-1 1,-1 1 0,-8 11 0,10-17-29,0 0 1,-1-1 0,0 1-1,1 0 1,-1-1 0,-1 0 0,1 0-1,0 1 1,-1-2 0,0 1-1,-7 4 1,8-8 75,6-6-104,6-5-73,-5 8-14,1 0 1,0 0-1,0 0 1,0 1-1,0 0 0,1 0 1,-1 0-1,1 1 1,0 0-1,6-2 0,-10 4 27,1-1-1,-1 1 0,1 0 0,-1-1 0,1 1 0,-1 0 1,0 1-1,1-1 0,-1 0 0,1 1 0,-1-1 1,0 1-1,1 0 0,-1 0 0,0 0 0,0 0 0,0 0 1,1 0-1,-1 0 0,0 1 0,-1-1 0,1 1 0,0 0 1,0-1-1,-1 1 0,1 0 0,-1 0 0,2 3 1,1 1 24,-1-1 1,-1 1 0,1 0 0,-1 0 0,0 0 0,0 0 0,-1 0 0,0 0-1,0 0 1,0 1 0,-1-1 0,0 0 0,0 0 0,-1 1 0,0-1 0,0 0-1,0 0 1,-1 0 0,1 1 0,-1-2 0,-5 11 0,3-10 100,0 1 1,0 0-1,-1-1 1,0 0-1,0 0 1,0 0-1,-1-1 0,1 0 1,-1 0-1,-1 0 1,1-1-1,-1 0 1,1 0-1,-1 0 1,0-1-1,-1 0 1,-8 2-1,-2-1 42,0 0 0,0-2 0,0 0-1,-1-1 1,-25-2 0,33 0-278,-1 0 0,1-1 0,0 0-1,0 0 1,0-2 0,1 1 0,-1-1 0,1-1 0,-18-10-1,16 4-226,4-3-126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14283,'-1'0'102,"1"0"0,0 0-1,-1 0 1,1 0 0,0 0 0,-1 0-1,1 0 1,-1 0 0,1 0 0,0 0 0,-1 0-1,1 1 1,0-1 0,-1 0 0,1 0-1,0 0 1,-1 0 0,1 0 0,0 1 0,0-1-1,-1 0 1,1 0 0,0 1 0,0-1-1,-1 0 1,1 0 0,0 1 0,0-1 0,0 0-1,-1 1 1,1-1 0,0 0 0,0 1-1,0 0 27,0-1-1,0 1 0,0-1 0,1 1 1,-1-1-1,0 1 0,1-1 0,-1 1 1,0-1-1,1 1 0,-1-1 0,0 1 1,1-1-1,-1 0 0,1 1 0,-1-1 1,1 1-1,-1-1 0,1 0 0,-1 0 0,1 1 1,-1-1-1,1 0 0,0 0 0,20 6 463,1-1-1,-1-1 0,1 0 0,0-2 0,0-1 0,27-2 1,-19 1-208,401-15 1716,-1-23-1786,16-2-454,-407 38 23,144-7-1245,-180 10 21,-7 1 473,-16 4 11,10-3 573,-15 4-359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279 309 12043,'3'-5'583,"-1"0"0,0 0 1,0-1-1,0 1 1,-1-1-1,1 1 0,-1-1 1,-1 1-1,1-1 1,-1 0-1,0-8 1,-1 11-416,1 1 0,-1 0 0,0 0 0,1-1 0,-1 1 1,0 0-1,0 0 0,-1 0 0,1 0 0,0 0 1,0 1-1,-1-1 0,0 0 0,1 0 0,-1 1 0,0-1 1,1 1-1,-1 0 0,0-1 0,0 1 0,0 0 1,0 0-1,-1 0 0,1 1 0,0-1 0,0 0 0,0 1 1,-1-1-1,1 1 0,-4 0 0,-5-1-65,1 1-1,0 0 0,0 1 0,0 0 1,0 1-1,0 0 0,0 0 1,0 1-1,0 0 0,1 1 1,-1 0-1,1 1 0,0 0 1,1 0-1,-1 1 0,1 0 1,-15 14-1,18-15-109,0 1 0,0-1 1,0 1-1,0 0 0,1 0 1,0 1-1,1 0 0,-1-1 0,1 1 1,1 0-1,-1 0 0,1 1 1,0-1-1,1 0 0,0 1 0,0-1 1,0 1-1,1-1 0,0 1 0,1-1 1,0 1-1,0-1 0,0 1 1,6 13-1,-6-17 4,1 0 1,-1 0 0,1 0-1,0-1 1,0 1-1,1-1 1,-1 1 0,1-1-1,0 0 1,0 0-1,0 0 1,0-1-1,0 1 1,1-1 0,-1 1-1,1-1 1,-1 0-1,1 0 1,0-1 0,0 1-1,0-1 1,0 0-1,0 0 1,0 0 0,0-1-1,0 1 1,1-1-1,-1 0 1,0 0-1,0 0 1,5-2 0,1 1 27,0-1 0,-1-1 1,0 0-1,1 0 0,-1-1 1,0 0-1,-1 0 0,1-1 1,-1 0-1,0-1 0,0 0 1,10-10-1,-6 3 72,0-1 0,-2 0 0,0 0 1,0-1-1,-2 0 0,0-1 0,12-30 0,-16 33-21,0 0-1,0-1 1,-2 1-1,1-1 1,-2 0 0,0 1-1,0-1 1,-1 0-1,-1 0 1,-4-21-1,4 29-113,-1-1 0,0 0 0,0 1 0,-1-1 0,0 1 0,0 0 1,-1 0-1,0 0 0,0 0 0,0 1 0,0 0 0,-1-1 0,0 2 0,0-1 0,0 0 0,-1 1 0,0 0 0,0 1 0,0-1 0,0 1 0,0 0 0,0 0 0,-1 1 0,0 0 0,1 0 0,-1 1 0,0 0 0,0 0 0,0 0 0,0 1 0,0 0 0,0 0 0,0 1 0,1 0 0,-1 0 1,0 1-1,0-1 0,1 1 0,-1 1 0,1 0 0,-1 0 0,1 0 0,0 0 0,0 1 0,1 0 0,-7 5 0,6-1-293,-1 0 1,1 0-1,0 0 1,1 1-1,0 0 1,0 0-1,1 0 1,0 1-1,1-1 0,0 1 1,1 0-1,-1 0 1,0 15-1,2 17-660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18428,'-8'19'1440,"-7"7"-1112,0 4-128,-4 10 561,-3 3-257,-2 7-240,-3 0-72,-2-3-56,-5-2-56,-1-9-240,0-9-232,-3-14-553,1-10 809,4-21-152,3-10-112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16644,'16'-5'1536,"10"5"-952,4 10-208,9 6 656,2 2-224,1 7-255,1 3-145,-3 4-168,0-1-208,-4 2-728,-6-4-345,-5-2 857,-5-3-192,-5-3-104</inkml:trace>
  <inkml:trace contextRef="#ctx0" brushRef="#br0" timeOffset="1">698 221 17732,'15'10'1616,"-8"11"-1096,0 0-232,-5 6 849,-1 2-505,-1 4-288,-1 0-208,-5-3-696,-1-4-329,-6-8 721,-3-3-152,-3-10-136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16956,'4'-10'316,"1"0"1,1 1-1,0 0 1,0 0-1,1 0 1,0 1-1,0 0 1,1 0-1,0 0 1,0 1-1,1 1 1,0-1-1,0 2 1,1-1-1,15-6 1,-11 6-128,1 0 1,-1 1-1,1 1 1,0 0-1,0 1 0,0 1 1,1 1-1,-1 0 1,0 0-1,24 4 1,-33-3-159,-1 1-1,1 0 1,-1 0 0,0 1 0,1 0 0,-1 0 0,0 0 0,0 0-1,0 1 1,0 0 0,-1 0 0,1 0 0,-1 1 0,0-1-1,0 1 1,0 0 0,6 9 0,-7-9 6,-1 1 0,0-1 0,0 1 0,0 0 0,-1 0 0,1 0 0,-1 0 0,0 0 0,-1 0 0,1 0 1,-1 0-1,0 0 0,0 0 0,-1 0 0,1 1 0,-1-1 0,0 0 0,-1 0 0,-1 4 0,-1 2 116,-1-1 0,-9 17-1,0-3-367,18-25 17,-1 0 0,0 0 0,0 1 0,1-1 0,-1 1 0,6 0 0,-7 0 43,2 0 100,-1 0-1,1 0 0,-1 0 0,1 0 1,-1 1-1,0 0 0,1-1 0,-1 1 1,0 1-1,0-1 0,1 0 0,-1 1 0,0-1 1,0 1-1,-1 0 0,1 0 0,0 0 1,-1 1-1,1-1 0,-1 0 0,1 1 1,-1 0-1,0-1 0,0 1 0,-1 0 0,1 0 1,0 0-1,-1 1 0,0-1 0,0 0 1,0 0-1,1 4 0,-1-2 127,0 0 0,-1 1 0,1-1 0,-1 0 0,0 0 0,0 0 0,-1 1 0,0-1 0,1 0 0,-2 0 0,1 0 0,-1 0 0,1 0 0,-1 0 0,-1-1 0,1 1 0,-1 0 0,0-1 0,0 0 0,-6 8 0,2-6 111,-1-1 0,1 0-1,-1 0 1,0 0 0,0-1 0,0 0-1,-1-1 1,1 0 0,-1 0 0,0-1-1,-17 3 1,-1-2 208,-1-1 0,-44-3 0,51 0-604,-1-1-1,-23-5 0,40 6 30,-1 0-1,1-1 1,0 0-1,0 1 1,0-2-1,0 1 1,0 0-1,0-1 1,1 0 0,-1 0-1,1-1 1,0 1-1,0-1 1,-4-4-1,3-2-551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19516,'8'0'1649,"17"2"-1105,6 1-208,12 1 672,7 2-216,12-2-304,7 2-128,7-3-88,-2 0-120,-4-1-432,-6 0-176,-10 2-496,-7 0-240,-14 4 704,-13-1 80,-14 0-281,-7-1-207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16027,'-14'25'1825,"21"-1"-913,9-4-280,17-6 1353,7-1-625,19-5-320,5-6-128,9-2-208,1-4-199,-4 0-593,-1 0-465,-9 2 513,-6 4-128,-14 5-112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56 16452,'2'-3'290,"0"1"0,0-1 1,0 1-1,0-1 0,0 0 1,-1 0-1,1 0 1,0-4-1,-2 6-198,0 0 0,1 0 0,-1 1 1,-1-1-1,1 0 0,0 0 0,0 0 0,0 0 0,0 0 0,-1 1 1,1-1-1,0 0 0,-1 0 0,1 1 0,-1-1 0,1 0 0,0 0 1,-1 1-1,0-1 0,1 0 0,-1 1 0,1-1 0,-1 1 0,0-1 0,0 1 1,1-1-1,-1 1 0,0-1 0,0 1 0,1 0 0,-1-1 0,0 1 1,0 0-1,0 0 0,0 0 0,-1 0 0,-5-2 135,0 1 0,0 0-1,0 1 1,1 0 0,-1 0 0,0 0 0,0 1-1,0 0 1,0 1 0,0-1 0,1 1 0,-1 1-1,-11 4 1,5 0-117,-1 0 0,1 1 0,0 1 0,0 0 1,-12 12-1,14-11-92,1 1-1,0 1 1,0-1 0,2 2 0,-1-1 0,1 1 0,1 0 0,1 1 0,0-1 0,0 2 0,1-1 0,1 0 0,1 1 0,0 0 0,0-1 0,2 1 0,0 0-1,1 0 1,2 22 0,-2-33-18,0 0 1,1 0-1,0 0 0,0 1 0,0-1 0,0 0 0,1 0 0,0 0 0,0-1 0,0 1 1,0 0-1,0-1 0,1 1 0,0-1 0,-1 0 0,1 0 0,0 0 0,1 0 0,-1 0 1,0-1-1,1 1 0,7 3 0,-4-4-20,0 1 0,0-1 0,1-1 0,-1 1-1,0-1 1,1 0 0,0-1 0,-1 0 0,1 0 0,-1-1 0,1 0 0,7-2 0,13-4-364,-1-1 0,-1-1 1,1-2-1,-2-1 0,29-17 1,-9 2-96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15 533 15475,'-14'5'2739,"19"-8"-265,15-7-949,23-12-791,292-154 1565,12 27-1944,184 7-96,-482 131-251,23-11-121,-72 22 79,0 0-1,0 0 1,-1 0 0,1 0-1,0 0 1,0 0 0,0 0-1,0 0 1,0 0 0,0 0-1,0 0 1,0 0 0,0 0-1,0 0 1,0 0 0,0 0-1,0 0 1,0 0 0,0 0-69,0 0 68,0 0 1,0 0 0,-1 0-1,1 0 1,0 0 0,0 0-1,0-1 1,0 1 0,0 0-1,0 0 1,0 0 0,0 0-1,0 0 1,0 0 0,0 0-1,0 0 1,0 0 0,0 0-1,0 0 1,0 0 0,0 0-1,0 0 1,-12-1-855,-20 2 197,-6 5 170,-8 2-140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18772,'0'0'217,"0"-1"1,-1 1-1,1 0 0,0 0 1,-1 0-1,1-1 0,0 1 0,-1 0 1,1 0-1,-1 0 0,1 0 1,0 0-1,-1 0 0,1 0 1,0 0-1,-1 0 0,1 0 1,-1 0-1,1 0 0,0 0 0,-1 0 1,1 0-1,0 0 0,-1 0 1,1 0-1,-1 0 0,1 1 1,0-1-1,-1 0 0,1 0 0,0 0 1,-1 1-1,-20 6 1533,6 12-1246,15-18-502,-1-1 0,1 0-1,0 1 1,-1-1 0,1 0-1,0 1 1,0-1-1,-1 0 1,1 1 0,0-1-1,0 0 1,0 1 0,0-1-1,0 1 1,0-1 0,-1 1-1,1-1 1,0 0-1,0 1 1,0-1 0,0 1-1,0-1 1,1 1 0,-1-1-1,0 0 1,0 1-1,0-1 1,0 1 0,0-1-1,0 0 1,1 1 0,-1-1-1,0 0 1,0 1-1,1-1 1,-1 0 0,0 1-1,1-1 1,-1 0 0,0 1-1,1-1 1,-1 0-1,0 0 1,1 1 0,-1-1-1,0 0 1,1 0 0,-1 0-1,1 0 1,-1 0-1,1 1 1,0-1 3,0 0 0,0-1 0,0 1 0,0 0 0,0 0 0,0 0 0,0-1 0,0 1 0,0 0 0,0-1 0,0 1 0,-1-1 0,1 1 0,0-1 0,0 0 0,0 1 0,-1-1 0,1 0 0,0 1 0,-1-1 0,2-2 0,0 1 30,-1 0-1,0-1 0,1 1 1,-1-1-1,0 1 0,0-1 1,0 0-1,0-3 1,-1 5-17,1 0 1,-1-1-1,0 1 1,0 0 0,0 0-1,0 0 1,0 0 0,0 0-1,0 0 1,0-1-1,-1 1 1,1 0 0,0 0-1,-1 0 1,1 0 0,-1 0-1,1 0 1,-2-2 0,1 3-11,0-1 1,1 1 0,-1 0-1,0-1 1,0 1 0,0 0 0,0-1-1,0 1 1,0 0 0,0 0-1,0 0 1,0 0 0,0 0 0,0 0-1,0 0 1,0 0 0,1 0-1,-1 0 1,0 1 0,0-1 0,0 0-1,0 1 1,0-1 0,0 0-1,0 1 1,1-1 0,-2 2 0,-3 0-6,1 1 0,-1-1 0,1 1 1,-1 0-1,1 1 0,0-1 1,0 1-1,1 0 0,-1 0 0,-3 6 1,13-13 8,2-4 4,41-43 176,-107 126-3760,56-75 2985,-2-6-201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363 540 14203,'3'-8'760,"0"1"-1,-1-1 1,0 0 0,0 0-1,-1 0 1,0 0 0,0 0-1,-2-15 1,1 21-644,0 0 1,0 0-1,0 0 0,-1 1 1,1-1-1,-1 0 0,1 0 1,-1 1-1,0-1 0,0 0 0,1 0 1,-1 1-1,0-1 0,-1 1 1,1-1-1,0 1 0,0 0 1,-1-1-1,1 1 0,0 0 1,-1 0-1,0 0 0,1 0 1,-1 0-1,1 0 0,-1 0 1,0 1-1,0-1 0,1 1 0,-1-1 1,0 1-1,0-1 0,0 1 1,0 0-1,0 0 0,1 0 1,-1 0-1,0 0 0,0 1 1,0-1-1,0 1 0,-3 0 1,-7 3-77,-1 0 0,1 0 0,0 1 1,0 1-1,1 0 0,0 1 0,0 0 0,0 0 1,1 1-1,-14 14 0,11-9-42,1 0 0,0 1 0,0 1 0,2 0 0,0 1 0,-14 30 0,20-37 2,0 1-1,1-1 1,-4 19 0,7-24-3,-1-1 0,1 0 0,0 1 0,0-1 0,0 1 0,0-1 0,0 0-1,1 1 1,-1-1 0,1 0 0,0 1 0,0-1 0,1 0 0,2 6 0,-3-7 1,0-1 0,1 0 0,-1 0 0,0 1 0,1-1 0,-1 0 0,1 0 1,-1-1-1,1 1 0,0 0 0,-1 0 0,1-1 0,0 1 0,-1-1 0,1 1 0,0-1 0,0 0 0,-1 0 0,1 0 0,0 0 0,0 0 0,0 0 1,-1 0-1,1 0 0,0-1 0,0 1 0,-1-1 0,3 0 0,4-2 5,0 0 0,-1-1 0,0 1 0,14-10 0,-6 1 40,-1 0 0,0 0 0,-1-2 1,0 0-1,-1 0 0,-1-1 0,0 0 1,10-21-1,-8 11 76,0-2 0,-2 0 1,-1 0-1,11-45 0,-16 48-33,-1 0 0,-2-1-1,0 0 1,-1 0 0,-2 1-1,-4-31 1,4 43-71,-1 1 0,0 0 1,-1 0-1,0 0 0,-1 0 0,0 0 0,-1 1 1,0-1-1,-1 1 0,0 1 0,0-1 0,-1 1 0,0 0 1,-1 1-1,-13-13 0,17 18-17,0 0 0,0 1 0,0-1 0,0 1 0,-1 0 0,1 0 0,-1 1 0,1-1 0,-1 1 0,1 0 0,-1 0 0,0 1 0,0-1 0,1 1 0,-6 0 0,3 1-3,1 0 0,-1 0 0,1 1-1,-1 0 1,1 0 0,0 1 0,0 0 0,0 0 0,-10 6 0,4 0-81,0 1 1,1 0-1,0 0 1,1 1-1,0 1 1,1-1 0,0 2-1,-13 23 1,16-25-168,1 1 0,1 0 0,0 0 0,-5 23 0,8-32 235,0 0 0,1 0 0,-1 0 0,1 0 0,0 0-1,0 0 1,0 0 0,0 0 0,1 1 0,-1-1-1,1 0 1,-1 0 0,1 0 0,0 0 0,0-1-1,1 1 1,-1 0 0,1 0 0,-1-1 0,1 1 0,0-1-1,0 1 1,0-1 0,4 4 0,16 5-352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15499,'-1'-5'4440,"-2"16"-2245,-1 22-565,5-6-1139,6 43 0,-5-57-481,0-1 1,1 0-1,0-1 0,1 1 1,11 21-1,-15-32-3,1 0 1,-1 1-1,1-1 1,-1 0-1,1 0 1,0 0-1,-1 0 0,1 0 1,0 0-1,0 0 1,0 0-1,0-1 1,-1 1-1,1 0 0,0 0 1,0-1-1,1 1 1,-1 0-1,0-1 1,0 1-1,0-1 0,0 0 1,0 1-1,1-1 1,-1 0-1,0 0 0,0 0 1,1 0-1,-1 0 1,0 0-1,0 0 1,0 0-1,1 0 0,-1 0 1,0-1-1,0 1 1,0 0-1,0-1 1,1 1-1,-1-1 0,0 0 1,0 1-1,0-1 1,0 0-1,1 0 1,2-4 68,1 1 0,-1 0 0,0-1 0,-1 0 0,1 0 0,-1 0 0,5-10 0,9-26 471,-3-2 1,-1 1 0,-2-2 0,8-65 0,-18 103-484,-1 14-58,0 0 0,1 0-1,0 0 1,0 0 0,4 12 0,-2-2-56,0-2-82,1 0-1,0 0 1,1 0-1,12 23 1,-16-35 12,1 0 1,1 0 0,-1-1 0,1 1-1,-1-1 1,1 1 0,0-1 0,0 0 0,0 0-1,1 0 1,-1-1 0,1 1 0,-1-1-1,1 1 1,0-1 0,0-1 0,0 1 0,0 0-1,0-1 1,0 0 0,1 0 0,6 1-1,-5-2-5,1 0 1,0-1-1,-1 1 0,1-1 0,-1 0 0,1-1 0,-1 0 0,8-3 0,18-10-559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 18756,'2'-21'5852,"-4"32"-5055,2-9-721,0-1 0,0 1 0,-1-1 0,1 1 0,0-1 0,-1 1 0,0-1 0,1 0 0,-1 1 0,0-1 0,1 0 0,-1 1 0,0-1 0,0 0 0,0 0 0,0 0 0,0 0 0,-1 0 0,1 0 0,0 0 0,0 0 0,-1 0 0,1 0 0,0-1 0,-2 1 0,2-1-47,1 0 1,-1-1 0,1 1 0,0 0 0,-1-1-1,1 1 1,0 0 0,-1-1 0,1 1 0,0-1-1,0 1 1,-1-1 0,1 1 0,0-1 0,0 1 0,0-1-1,0 1 1,-1-1 0,1 1 0,0-1 0,0 1-1,0-1 1,0 1 0,0-1 0,0 0 0,0-16 74,0 15-50,2-9-30,-1 8-38,-1 10 33,0-6 12,-3 35 16,-61 251-115,5-31-863,66-318-1124,-6 51 2211,0-3-204,1 0 1,6-26-1,3 11-239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5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15043,'0'-2'363,"1"-1"-1,-1 1 1,1 0-1,-1-1 1,1 1-1,0 0 1,0 0-1,0 0 1,2-4-1,-2 6-294,-1-1-1,0 1 0,0 0 1,0 0-1,0 0 1,1 0-1,-1 0 0,0 0 1,0 0-1,0-1 1,1 1-1,-1 0 0,0 0 1,0 0-1,1 0 0,-1 0 1,0 0-1,0 0 1,0 0-1,1 0 0,-1 0 1,0 0-1,0 0 0,1 0 1,-1 0-1,0 1 1,0-1-1,0 0 0,1 0 1,-1 0-1,0 0 1,0 0-1,0 0 0,1 1 1,8 13 1176,18 54-170,-11-27-759,25 47 1,-35-77-371,1 1 0,1-1 0,0 0 0,1 0 0,-1-1 0,2-1 0,0 1 0,13 9 0,-3-10-927,-14-7 395,-12-6 105,-7-2-40</inkml:trace>
  <inkml:trace contextRef="#ctx0" brushRef="#br0" timeOffset="1">21 216 16147,'-6'-6'2049,"5"0"-1233,8 3-224,6 2 1153,6 1-497,5-1-208,3-1-528,2-1-336,-1-2-952,0 2 840,-13 0-224,1 3-136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19 826 12371,'-6'7'735,"-7"12"2188,16-14-1377,10-4-313,2-3-686,-1-2 0,-1 0 0,1-1 0,0 0 0,-1-1 0,19-11 0,-2 2-15,585-261 1675,-499 227-2132,386-172-66,5-12-209,-479 218 145,-23 10-223,-14 6 19,-16 6-453,11-2 384,-1-1 0,1-1 0,-1 0 1,-18 0-1,-4-1-176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304 387 16948,'1'-2'205,"0"0"1,-1 0 0,1 0-1,0 0 1,-1 0 0,0 0-1,1 0 1,-1 0 0,0 0-1,0 0 1,0-1-1,0 1 1,-1 0 0,1 0-1,-1 0 1,1 0 0,-1 0-1,0 0 1,1 0 0,-1 0-1,0 1 1,0-1 0,0 0-1,-1 0 1,1 1 0,0-1-1,-1 0 1,1 1 0,-1 0-1,1-1 1,-1 1 0,-3-2-1,0 0-38,1 1-1,-1 0 0,0 0 1,0 1-1,0-1 1,0 1-1,-1 0 1,1 0-1,0 1 0,0 0 1,0 0-1,-8 0 1,3 2-141,-1 1 1,1-1 0,0 2 0,0-1 0,0 2 0,0-1 0,0 1 0,1 1 0,0-1 0,0 2 0,1-1 0,-1 1 0,1 0 0,1 1 0,0 0 0,0 0 0,-8 12 0,10-12-31,0-1 0,0 1 0,1 0 0,0 1 0,1-1 0,-1 0 0,2 1 0,-1 0 0,1 0 0,0 0 0,1 0 1,0 0-1,1 0 0,0 0 0,0 0 0,1 0 0,0 1 0,0-1 0,1-1 0,5 17 0,-5-21 3,-1-1 1,1 1-1,0-1 0,0 1 0,0-1 0,1 0 0,-1 0 0,1 0 1,0 0-1,0 0 0,0 0 0,0-1 0,0 0 0,0 1 0,1-1 1,-1-1-1,1 1 0,-1 0 0,1-1 0,0 1 0,0-1 0,-1 0 1,1-1-1,0 1 0,6 0 0,-2-2 30,-1 1 0,1-1 0,-1 0 0,1 0 0,-1-1-1,1 0 1,-1-1 0,0 1 0,0-1 0,0-1 0,-1 1 0,13-9 0,-4-1 96,1 0 1,-1-1 0,-1-1 0,-1 0-1,0 0 1,-1-2 0,-1 1-1,0-2 1,-1 1 0,-1-1-1,-1-1 1,0 0 0,6-26 0,-9 26-27,0 0 0,-2-1 1,0 1-1,-1 0 1,-2-1-1,1 0 0,-2 1 1,-1-1-1,0 1 0,-2 0 1,0 0-1,-1 0 1,-14-35-1,16 47-91,0 1 0,-1-1-1,0 1 1,0 0 0,0 0-1,-1 0 1,0 1 0,0 0 0,-6-6-1,8 9-20,-1 0 0,1 0 0,0 0 0,-1 0 0,1 1 0,-1-1 0,1 1 0,-1 0 0,0 0 0,1 0 0,-1 1 0,0-1 0,0 1 0,1 0 0,-1 0 0,0 0 0,0 1 0,0-1 0,-3 2 0,-2 1-70,0 0 0,1 1 0,-1 0 0,1 0 0,0 1 0,0 0 0,1 0 0,-1 1 0,1 0 0,-8 9 0,-1 2-629,1 1-1,-25 37 0,36-49 388,0 0-1,0 1 1,0 0-1,1 0 1,0 0-1,0 0 1,1 0-1,0 0 1,0 1-1,1-1 1,-1 1-1,2 0 1,-1-1-1,2 15 1,6-2-688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 18644,'3'-22'2203,"-5"17"-1168,-5 14-12,-10 23 46,-23 67 1,21-49-945,-32 75-69,-74 209-502,121-318-279,4-16 714,0 0-1,0 0 1,0 0 0,0 0 0,0 0 0,0 0-1,0 0 1,0 0 0,0 0 0,0 0-1,0 0 1,0 0 0,0 0 0,0 0-1,0 0 1,0 0 0,1 0 0,-1 0 0,0 0-1,0 0 1,0 0 0,0 0 0,0 0-1,0 0 1,6-26 36,-5-8-305,-2-6-105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15363,'8'1'1889,"5"5"-825,3 4-320,4 0 1216,3 6-399,7-2-329,4 3-136,4 4-328,-1-1-167,-1 3-369,1-3-256,-7 1-1169,-4-4 1097,-10 6-176,-2-1-112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 18236,'3'-4'611,"17"-21"1255,-19 25-1821,-1 0 0,0-1 1,1 1-1,-1 0 0,1-1 1,-1 1-1,1 0 0,-1 0 0,1-1 1,-1 1-1,1 0 0,-1 0 1,1 0-1,-1 0 0,1 0 0,-1 0 1,1-1-1,-1 1 0,1 0 1,-1 0-1,1 1 0,-1-1 0,1 0 1,-1 0-1,1 0 0,-1 0 1,1 0-1,-1 1 0,1-1 0,-1 0 1,1 0-1,-1 1 0,1-1 1,-1 0-1,0 1 0,1-1 1,-1 0-1,0 1 0,1-1 0,-1 0 1,0 1-1,1-1 0,-1 1 1,0-1-1,0 1 0,1-1 0,-1 1 1,0-1-1,0 1 0,0-1 1,0 1-1,0-1 0,0 1 0,0 0 1,4 13 326,-1-1 1,-1 1-1,-1 0 1,0 0 0,0 0-1,-3 21 1,-15 85 97,17-119-462,-9 50-420,-2 0-1,-2-1 1,-36 90 0,41-128-890,6-23 188,7-25 177,-5 36 950,6-38-710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 16187,'4'-2'370,"2"-1"57,1 0 1,0 1-1,-1-1 0,12-1 1,-17 4-384,0-1 0,-1 1 0,1 0 0,0 0 0,0 0 0,0 0 0,0 0 1,-1 0-1,1 1 0,0-1 0,0 0 0,0 0 0,0 1 0,-1-1 0,1 0 0,0 1 0,0-1 0,-1 1 1,2 0-1,-2 0 1,1-1 1,-1 1 0,1 0-1,-1 0 1,1 0-1,-1 0 1,0 0 0,0 0-1,1 0 1,-1 0 0,0 0-1,0 0 1,0 1-1,0-1 1,0 0 0,0 0-1,-1 0 1,1 0-1,0 0 1,-1 1 0,-2 9 89,0-1 1,-1 1-1,-1-1 0,0 0 1,-8 13-1,-36 48 250,26-40-175,-110 142 949,3-5 112,129-167-1255,-16 29 234,17-30-241,-1 1-1,1-1 1,0 1-1,-1-1 1,1 1-1,0 0 1,0-1-1,0 1 1,-1 0-1,1-1 1,0 1-1,0 0 1,0-1-1,0 1 1,0 0 0,0-1-1,0 1 1,0 0-1,0-1 1,1 1-1,-1 0 1,0-1-1,0 1 1,0-1-1,1 1 1,-1 0-1,0-1 1,1 1-1,-1-1 1,1 1-1,-1-1 1,1 1-1,-1-1 1,1 1-1,-1-1 1,1 0-1,-1 1 1,1-1-1,-1 0 1,1 1-1,-1-1 1,1 0-1,0 1 1,-1-1-1,1 0 1,0 0-1,13 0 47,-1 0 0,1 0-1,-1-2 1,1 0 0,-1 0 0,24-9-1,-17 6 2,47-13 3,134-29 551,-170 42-965,-1 1 0,0 2 0,1 1-1,50 4 1,-42 7-90,-17-3 115,1-6-187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5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18980,'1'0'141,"0"1"0,0-1 1,0 1-1,0-1 0,0 1 0,0 0 1,0 0-1,0 0 0,0-1 0,0 1 0,0 0 1,-1 0-1,1 0 0,0 0 0,-1 0 1,1 1-1,0 1 0,10 26 512,-6-14 156,9 16-37,60 131 1021,-63-142-1776,1 0 0,0-1 0,2 0 1,0-2-1,28 28 0,-11-20-516,-29-24 350,-1 0 0,1 0 0,-1 0 0,1 0 1,0 0-1,0-1 0,-1 1 0,1 0 0,0-1 1,0 0-1,0 1 0,0-1 0,0 0 0,-1 0 1,1 0-1,0 0 0,3-1 0,-5 1 118,0 0-1,0 0 1,1-1 0,-1 1-1,0 0 1,0-1 0,0 1-1,0 0 1,1-1 0,-1 1-1,0 0 1,0-1-1,0 1 1,0 0 0,0-1-1,0 1 1,0 0 0,0-1-1,0 1 1,0 0 0,0-1-1,0 1 1,0 0 0,0-1-1,0 1 1,-1 0 0,1-1-1,0 1 1,0 0-1,0 0 1,0-1 0,-1 1-1,1 0 1,0-1 0,0 1-1,-1 0 1,1 0 0,0-1-1,-11-7-791</inkml:trace>
  <inkml:trace contextRef="#ctx0" brushRef="#br0" timeOffset="1">1 345 17780,'20'5'2264,"1"0"-1344,5-7-335,1-4 1127,5-4-496,-4-3-176,0-4-695,-5-3-626,-5-7 353,-2-6-120,-6 1-144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13779,'-2'0'976,"2"-1"-1008,5-5-176,0 1 752,4-2-496,-2 0-56,2 4-64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59 102 19116,'-6'0'742,"1"0"1,-1 0-1,0 0 1,1 0-1,-1 1 0,1 0 1,-1 0-1,-8 4 2521,22-4-2459,41 0-627,0-1 0,0-3 0,53-9 0,141-43-665,-191 38 88,-36 11-220,-1 0-1,1 2 1,20-4-1,-36 8 591,0 0 0,0 0-1,0 0 1,1 0 0,-1 0-1,0 0 1,0 0 0,1-1-1,-1 1 1,0 0-1,0 0 1,0 0 0,1 0-1,-1 1 1,0-1 0,0 0-1,1 0 1,-1 0 0,0 0-1,0 0 1,0 0 0,1 0-1,-1 0 1,0 0 0,0 0-1,0 1 1,1-1 0,-1 0-1,0 0 1,0 0 0,0 0-1,0 1 1,0-1-1,1 0 1,-1 0 0,0 0-1,0 1 1,0-1 0,0 0-1,0 0 1,0 0 0,0 1-1,-3 8-592,3-8 563,-7 10-631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4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16644,'10'8'1952,"16"-8"-880,11-1-320,14-5 1097,3-2-297,12-2-272,3-3-119,2 0-409,-2 0-208,-11 0-536,-10 2-280,-16 0-1345,-4 4 1417,-13 3-232,-12 3-184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3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2282 481 12795,'3'-4'105,"-1"-1"-1,1 1 1,-1-1 0,0 0 0,-1 0 0,1 1-1,-1-1 1,1 0 0,-2 0 0,1-1 0,0 1-1,-1 0 1,0-5 0,-1 1-22,0 1 0,-1 0 0,0 0 1,0 0-1,-1 1 0,0-1 0,-5-11 0,-3 2-2,0 0-1,0 0 1,-2 1-1,0 0 0,-27-24 1,13 18 24,0 1 0,-2 1-1,0 2 1,-1 1 0,-1 1 0,-1 1 0,0 2 0,0 1-1,-62-13 1,33 14 97,-1 1 0,0 4-1,-1 2 1,-99 7-1,56 8 78,-170 38 0,-98 52-56,302-79-132,-97 42 0,146-53-64,0 1 0,0 1-1,1 1 1,1 1 0,0 1-1,1 1 1,-30 33 0,28-22-7,1 1 1,2 0-1,1 2 1,1 0 0,1 1-1,2 0 1,2 1-1,1 1 1,-10 50 0,7-2-7,3 0 1,0 159 0,14-125-9,6-1-1,4 1 1,6-2-1,56 191 0,-29-164-12,7-1 0,6-3-1,94 158 1,-107-217-64,79 100 0,-90-136 20,1-1 1,2-2-1,71 56 1,-88-79 47,1-1-1,1-1 1,1 0 0,0-2 0,43 15 0,-49-21 54,0-2 0,1 1-1,0-2 1,-1-1 0,1 0 0,1-1 0,-1-1 0,33-5-1,-12-3 166,-1-2 0,0-1-1,-1-2 1,0-2 0,-1-2-1,0-1 1,51-34-1,7-14 464,117-106-1,-121 88-421,-4-3-1,101-131 0,114-223-139,-263 373-132,-3-2 0,-2-2 0,27-86 0,-45 107-5,-3 0-1,-1 0 1,-3-1-1,-2-1 1,0-87-1,-9 109-29,-1-1 0,-1 1 1,-2 0-1,-1 0 0,-1 1 0,-2-1 0,-1 2 0,-1 0 0,-2 0 1,-1 1-1,-1 1 0,-1 0 0,-1 1 0,-2 2 0,0-1 0,-2 2 1,-29-25-1,3 7-634,-71-47 0,93 72 368,0 0-1,-2 2 1,0 1-1,-54-17 1,69 26 194,1 2 1,0-1 0,-1 1-1,-25 0 1,11 4-217,-49 11 1,76-13 332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517 168 12915,'8'-7'571,"30"-28"3928,45-52-1,-82 86-4394,0-1-1,0 1 1,0 0-1,0-1 1,0 1-1,0-1 1,0 1-1,-1-1 0,1 1 1,-1-1-1,1 1 1,-1-1-1,1 0 1,-1 1-1,0-3 1,0 3-68,0 1 0,-1-1 0,1 0 0,0 1 0,-1-1 0,1 0 0,-1 1 0,1-1 0,-1 0 0,1 1 0,-1-1 0,1 1 0,-1-1 0,0 1 0,1-1 0,-1 1 0,0-1 0,0 1 0,1 0 1,-1-1-1,0 1 0,0 0 0,1 0 0,-1 0 0,0-1 0,0 1 0,0 0 0,1 0 0,-1 0 0,0 0 0,0 0 0,-1 1 0,-17 0 115,0 1-1,0 1 1,0 1 0,0 0-1,-18 8 1,11-4-97,-19 6-32,1 1 0,1 3 1,-69 38-1,90-43-22,1 1 1,0 0 0,1 2-1,1 0 1,1 1-1,0 1 1,1 1 0,-21 31-1,32-41-2,1 0 1,1-1-1,-1 2 0,1-1 0,1 0 0,0 1 1,0-1-1,1 1 0,1 0 0,-1 0 0,1 0 0,1 0 1,1 19-1,0-21-1,1-1 1,0 1 0,0 0-1,0-1 1,1 1 0,0-1-1,1 0 1,-1 0 0,1 0-1,1 0 1,-1-1-1,1 1 1,1-1 0,-1-1-1,1 1 1,0-1 0,11 9-1,-5-7 4,1 0-1,0 0 0,0-1 0,0-1 1,1 0-1,-1-1 0,1-1 0,0 0 1,0-1-1,25 2 0,-15-4-163,0-1 1,0-1-1,-1 0 0,1-2 0,37-11 1,-53 13 51,0 0 0,-1-1 0,1 0 1,-1 0-1,0-1 0,0 0 0,0 0 0,0-1 1,0 0-1,-1 0 0,0 0 0,0-1 1,7-8-1,-1-11-360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49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1461 105 12891,'-2'-5'113,"0"0"0,0 0 0,-1 1 0,0-1 0,0 0 0,0 1 0,0 0 0,-1 0 0,1 0 0,-1 0 0,-8-6 0,4 5 13,1 0 0,-1 1 0,0 0 0,-1 1 0,1-1 0,-14-2 0,-2 1 24,-1 1 0,0 1-1,0 1 1,-30 2 0,6 3-145,1 1 0,0 3 0,0 3-1,1 1 1,0 2 0,1 2 0,-82 40 0,89-33-9,1 1 1,0 2 0,-59 53-1,-90 105 30,135-129-10,11-12-11,2 1 1,-41 61 0,64-81-16,2 1 0,1 0 0,1 1 0,1 1 0,1-1 1,-12 53-1,13-28-14,2-1 0,1 74-1,12 103-8,1-69 40,-7-144-8,12 364 83,29-2 126,120 365 70,-125-629-236,99 203 0,83 89 190,-157-301-175,4-3-1,4-3 1,114 122 0,-158-192-45,0-2 1,2 0 0,48 32 0,-57-45-2,0-1 1,0 0-1,1-2 1,0 0 0,0-1-1,1-1 1,35 6 0,11-4 67,1-3 1,75-5 0,134-21 125,-198 12-135,112-27 1,-152 25-53,0-1 0,-1-2 0,-1-1-1,66-38 1,-52 19-2,-2-2-1,-1-2 0,-2-3 0,-1-1 0,-3-2 0,40-53 0,-13 3 6,-5-2 1,64-129-1,-102 174-14,-1-2 0,-3-1 1,-2 0-1,12-64 0,-22 74-2,-3 1-1,-1-1 0,-3-1 1,-1 1-1,-10-85 1,-7 36 0,-5 0 0,-3 1 0,-50-123 0,-135-251 63,183 413-58,-198-395 184,161 324-128,21 45-24,-3 2-1,-4 1 1,-86-100-1,89 124-63,-2 2 0,-3 2 0,-1 2 0,-2 3 0,-63-38 0,46 39-307,-135-57 1,153 78 176,-1 2 0,-1 3 0,-80-13 0,17 19-102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1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91 13803,'2'-8'862,"-1"0"-1,-1 0 1,0 1 0,0-1 0,-2-13 0,2 19-732,0 1 0,-1-1 0,1 1 0,-1-1 0,1 1 0,-1-1 0,1 1 1,-1 0-1,0-1 0,0 1 0,0 0 0,0 0 0,0-1 0,0 1 1,0 0-1,0 0 0,-1 0 0,1 0 0,0 1 0,-1-1 0,1 0 0,0 0 1,-1 1-1,1-1 0,-1 1 0,1-1 0,-1 1 0,1 0 0,-1-1 1,0 1-1,1 0 0,-1 0 0,1 0 0,-1 0 0,-2 1 0,-8 1 83,1 0 1,0 1-1,-1 0 0,1 1 0,1 1 0,-16 7 0,2 2-104,-36 25 0,43-25-107,0 1 1,2 0-1,0 1 0,0 0 1,2 1-1,0 1 0,1 0 1,0 1-1,2 0 0,0 1 0,1 0 1,2 0-1,0 1 0,1 0 1,0 1-1,2-1 0,1 1 1,1-1-1,0 1 0,2 0 1,1 0-1,0 0 0,2 0 0,0-1 1,12 39-1,-13-52-4,1 0-1,0 0 1,0-1-1,1 0 1,0 0-1,0 0 1,1 0-1,0 0 1,0-1-1,0 0 1,1 0-1,0 0 1,0-1-1,1 0 1,-1 0-1,1-1 1,0 1 0,0-2-1,1 1 1,-1-1-1,1 0 1,0 0-1,0-1 1,0 0-1,0-1 1,0 0-1,9 1 1,-5-2 4,1-1 0,-1 0 0,1 0 1,-1-1-1,0-1 0,1 0 0,-2-1 1,1 0-1,0-1 0,-1 0 0,0-1 0,0 0 1,0-1-1,-1 0 0,0 0 0,0-1 1,8-10-1,-16 17 2,-1-1 1,1 0-1,0 0 1,-1 0-1,0 0 0,1 0 1,-1 0-1,0-1 1,0 1-1,0 0 1,0-1-1,-1 1 1,1-1-1,-1 1 0,1 0 1,-1-1-1,0 1 1,0-1-1,0 1 1,0-1-1,0 1 1,-1-1-1,1 1 0,-2-4 1,1 4 0,0 0 1,-1-1-1,1 1 1,-1 0-1,0 0 0,0 0 1,0 1-1,0-1 1,0 0-1,0 1 1,0-1-1,0 1 1,-1 0-1,1 0 0,-1-1 1,1 2-1,-1-1 1,1 0-1,-1 0 1,1 1-1,-1 0 0,-3-1 1,-2 0 3,-1 1 1,0 0-1,1 1 1,-1 0-1,0 0 0,1 1 1,-11 3-1,15-4-7,0 0-1,0 1 0,1-1 1,-1 1-1,0 0 0,0 0 1,1 0-1,-1 1 1,1-1-1,0 1 0,0 0 1,0 0-1,0 0 0,0 0 1,1 1-1,-4 5 1,5-8-3,0 0 1,1 0-1,-1 0 1,1 0 0,-1 1-1,1-1 1,0 0 0,-1 0-1,1 0 1,0 0 0,0 1-1,0-1 1,0 0 0,0 0-1,0 1 1,0-1 0,0 0-1,1 0 1,-1 0 0,0 0-1,1 1 1,-1-1 0,1 0-1,0 1 1,0 0-1,1-1 0,-1 0 0,0 0-1,1 0 1,-1-1 0,1 1 0,-1 0 0,1 0-1,-1-1 1,1 1 0,0-1 0,-1 0 0,1 1 0,0-1-1,2 0 1,4 0-5,0 0 1,0 0-1,0-1 0,0 0 0,0 0 0,8-4 0,4-2 0,-1-2-1,31-17 1,3-3-1,-52 28 7,1 1 0,-1-1-1,0 0 1,0 1 0,1-1 0,-1 1 0,0-1 0,1 1 0,-1 0-1,0-1 1,1 1 0,-1 0 0,0 0 0,1 0 0,-1 0 0,1 0-1,-1 0 1,0 0 0,1 1 0,-1-1 0,0 0 0,1 1 0,-1-1-1,0 1 1,0 0 0,1-1 0,-1 1 0,0 0 0,0 0 0,0-1-1,0 1 1,0 0 0,0 0 0,0 0 0,0 0 0,0 1 0,0-1-1,-1 0 1,1 0 0,0 0 0,-1 1 0,1-1 0,-1 0 0,1 3 0,1 6-3,0 0 0,0 1 0,-1-1 0,-1 21 0,0-19 6,1 22-78,-2 83-1072,1-117 1137,0 0 1,0 0 0,0 0 0,0 1 0,0-1-1,0 0 1,0 0 0,0 0 0,0 0 0,-1 0 0,1 0-1,0 1 1,0-1 0,0 0 0,0 0 0,0 0 0,0 0-1,-1 0 1,1 0 0,0 0 0,0 0 0,0 0 0,0 0-1,-1 0 1,1 0 0,0 0 0,0 0 0,0 0-1,0 0 1,0 0 0,-1 0 0,1 0 0,0 0 0,0 0-1,0 0 1,0 0 0,-1 0 0,1 0 0,0 0 0,0 0-1,0 0 1,0 0 0,0 0 0,0-1 0,-1 1-1,1 0 1,0 0 0,0 0 0,0 0 0,0 0 0,0-1-1,0 1-25,-4-9-286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1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17244,'4'12'4803,"6"42"-2920,18 224-217,-13-88-1797,-7-109-3127,-8-81 3240,0 0 1,0 0-1,0 0 0,0 0 0,0 0 0,-1 0 0,1 0 0,0 0 0,0 0 0,0 0 0,0 0 0,0 0 0,0 0 0,0 0 0,0-1 0,0 1 0,0 0 0,0 0 0,0 0 0,0 0 0,-1 0 0,1 0 1,0 0-1,0 0 0,0 0 0,0 0 0,0 0 0,0 0 0,0 0 0,0 0 0,0 0 0,0 0 0,0 1 0,-1-1 0,1 0 0,0 0 0,0 0 0,0 0 0,0 0 0,0 0 0,0 0 0,0 0 0,0 0 0,0 0 1,0 0-1,0 0 0,0 0 0,0 0 0,0 0 0,0 0 0,0 1 0,0-1 0,0 0 0,-6-9-405,-2-11-500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54 331 14259,'-11'-20'1006,"3"8"-452,0 0 0,2-1 0,-8-19 0,12 29-365,1-1 1,0 0 0,0 1 0,1-1 0,-1 0 0,1 0-1,0 0 1,0 1 0,0-1 0,0 0 0,1 0-1,-1 1 1,1-1 0,0 0 0,0 0 0,0 1 0,1-1-1,1-3 1,5-4 172,0 0 1,1 0-1,0 1 0,0 0 1,1 1-1,0 0 0,1 0 1,0 1-1,0 0 0,20-9 1,-12 8-130,1 0 1,0 1-1,1 1 1,-1 0-1,42-5 1,-53 11-187,0 0 0,0 0 1,0 1-1,0 1 0,0-1 0,0 1 1,0 1-1,17 5 0,-22-6-43,0 1 0,-1-1 0,1 1 0,0 0-1,-1 0 1,0 1 0,1-1 0,-1 1 0,0-1-1,0 1 1,0 0 0,-1 0 0,1 1 0,-1-1-1,0 0 1,0 1 0,0-1 0,0 1 0,0 0-1,-1 0 1,2 6 0,-1 0 5,-1 1 0,-1-1 0,0 0 0,0 0 0,0 0-1,-2 0 1,1 0 0,-1 0 0,-1 0 0,1 0 0,-2-1 0,1 1 0,-6 8 0,-8 16 88,-2-2 1,-25 34 0,10-21 56,17-24 21,-17 29 1,34-50-173,0 0 0,-1 1 1,1-1-1,0 1 0,0-1 0,-1 1 0,1-1 1,0 1-1,0-1 0,0 1 0,0-1 0,0 1 1,-1-1-1,1 1 0,0-1 0,0 1 1,0-1-1,1 1 0,-1 0 0,0-1 0,0 1 1,0-1-1,0 1 0,0-1 0,1 1 0,-1-1 1,0 0-1,0 1 0,1-1 0,-1 1 0,0-1 1,1 1-1,-1-1 0,0 0 0,1 1 0,-1-1 1,1 0-1,-1 1 0,1-1 0,-1 0 1,1 0-1,-1 1 0,1-1 0,25 6 10,-21-6-4,45 8-14,-1 3 0,1 1 0,-2 3 0,0 2 0,-1 1 1,-1 3-1,55 34 0,-83-42-5,-15-10-90,1 0 1,-1-1-1,0 0 0,1 1 0,0-1 0,-1 0 0,1-1 1,5 3-1,-8-5-89,-1 0 1,0 1 0,1-1 0,-1 0-1,0 1 1,1-1 0,-1 0-1,0 1 1,0-1 0,0 0 0,1 1-1,-1-1 1,0 0 0,0 0-1,0 1 1,0-1 0,0 0-1,-1 0 1,1 1 0,0-1 0,0 0-1,0 0 1,-1 0 0,0-2-2,1-16-698,-3-4-297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16764,'6'-5'528,"-1"1"0,2-1 0,-1 1 1,8-5-1,-13 8-450,0 1 0,0-1 0,0 0 0,0 1 0,0-1-1,0 1 1,1-1 0,-1 1 0,0 0 0,0 0 0,0-1 0,0 1 0,0 0 0,1 0 0,-1 0 0,0 0 0,0 0 0,0 0 0,0 0-1,1 1 1,-1-1 0,0 0 0,0 1 0,0-1 0,0 1 0,0-1 0,0 1 0,0-1 0,0 1 0,0 0 0,0-1 0,0 1-1,0 0 1,-1 0 0,1 0 0,0 0 0,1 1 0,4 16 222,0 1 0,-1-1 0,-1 1 0,0 0 0,1 30 0,-2-22-201,34 373-1494,-37-398 1295,-1 16-1043,1-18 1119,0 1-1,0-1 0,-1 0 0,1 1 0,0-1 0,0 1 0,-1-1 0,1 0 0,0 1 1,-1-1-1,1 0 0,-1 0 0,1 1 0,0-1 0,-1 0 0,1 0 0,-1 0 1,1 1-1,0-1 0,-1 0 0,1 0 0,-1 0 0,1 0 0,-1 0 0,1 0 0,-1 0 1,1 0-1,0 0 0,-1 0 0,1 0 0,-1 0 0,-13-1-650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10 17628,'3'-8'1744,"-6"6"-412,-11 12 378,-20 21-126,14-12-1135,-3 4-22,-22 27 0,40-44-379,0 1 0,0 0 1,0 0-1,1 1 0,0 0 1,1-1-1,0 1 0,0 0 1,-2 10-1,5-15-45,-1-1 1,1 0-1,0 1 0,0-1 1,1 0-1,-1 1 0,0-1 1,1 0-1,-1 0 0,1 0 0,0 1 1,-1-1-1,1 0 0,0 0 1,0 0-1,1 0 0,-1 0 0,0 0 1,1-1-1,-1 1 0,1 0 1,0-1-1,-1 1 0,1-1 0,0 1 1,0-1-1,0 0 0,0 0 1,0 0-1,4 2 0,6 1-20,0 0 0,1 0 0,-1-1 1,17 2-1,-20-4 5,8 2-32,0 0 0,0 1 0,-1 1 0,1 1 0,26 12 0,-40-16 50,0-1 1,0 1-1,0 0 0,0 0 1,0 0-1,0 1 0,-1-1 1,1 1-1,-1-1 0,1 1 1,-1 0-1,0 0 0,0 0 1,-1 0-1,1 0 0,0 0 1,-1 0-1,0 1 1,0-1-1,0 1 0,0-1 1,0 1-1,-1-1 0,0 1 1,0-1-1,0 1 0,0-1 1,0 1-1,0 0 0,-1-1 1,0 0-1,0 1 0,0-1 1,-2 5-1,-2 3 106,0-1 1,-1 1-1,0-1 0,-1-1 1,0 1-1,0-1 0,-1 0 1,-16 13-1,10-10 40,-1 0 0,-1-1-1,0 0 1,-28 13 0,40-23-209,1 1-105,0 0 1,0-1 0,0 1-1,-1-1 1,1 0-1,-1 0 1,1 0 0,-1-1-1,1 1 1,-1-1 0,-4 0-1,5-3-340,9 0 103,5 0-203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2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18716,'0'7'1760,"3"11"-1071,-1 0-257,3 15 896,-1 3-344,-3 8-352,2 4-152,-3 2-184,0-3-48,0-7-312,0-5-264,-3-15-752,-1-7 216,0-13 608,0-5-200,1-12-176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8:53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41 151 17668,'-1'-5'217,"0"1"0,0-1 0,0 0 1,1 0-1,0 1 0,0-1 0,0 0 1,1 0-1,-1 1 0,1-1 0,0 0 0,0 1 1,1-1-1,-1 1 0,1-1 0,0 1 1,1 0-1,-1 0 0,1 0 0,-1 0 0,1 0 1,0 0-1,1 1 0,-1 0 0,0-1 1,1 1-1,0 0 0,0 1 0,0-1 0,0 1 1,0 0-1,1 0 0,6-3 0,-3 2-126,1 0 0,-1 1 0,1 0 0,-1 0 0,1 1 0,-1 0-1,1 0 1,0 1 0,0 0 0,-1 1 0,1 0 0,0 0 0,-1 0 0,1 2-1,15 4 1,-19-4-77,1 0-1,0 0 1,-1 1-1,1 0 1,-1-1-1,0 2 0,0-1 1,-1 0-1,1 1 1,-1 0-1,0 0 1,0 1-1,-1-1 1,1 1-1,-1-1 0,-1 1 1,1 0-1,-1 0 1,0 1-1,0-1 1,1 11-1,-2-10 23,0 0 0,-1 1 0,0-1 0,0 0 0,-1 0 0,0 0 0,0 0-1,-1 0 1,0 0 0,0 0 0,-1 0 0,1 0 0,-2-1 0,1 0 0,-6 9 0,9-15-36,0 0 1,0 1-1,0-1 1,-1 1-1,1-1 1,0 1-1,0-1 1,0 1-1,0-1 1,0 0-1,0 1 1,0-1-1,0 1 1,0-1-1,1 1 1,-1-1-1,0 1 1,0-1-1,0 0 1,0 1-1,1-1 1,-1 1-1,0-1 1,0 0-1,1 1 1,-1-1-1,0 0 1,1 1-1,-1-1 1,0 0-1,1 0 1,-1 1-1,1-1 1,16 10-89,-14-8 78,7 4-34,24 12-99,48 35 1,-73-47 137,-1 1-1,0 0 1,0 0 0,-1 1-1,0 0 1,0 0-1,-1 1 1,0 0-1,-1 0 1,8 16-1,-12-22 25,0 1-1,0-1 1,-1 0-1,1 1 1,-1-1-1,1 0 1,-1 1-1,0-1 1,0 1-1,-1-1 1,1 0-1,-1 1 1,0-1-1,0 0 0,0 0 1,0 0-1,0 1 1,-1-1-1,1 0 1,-1 0-1,0-1 1,0 1-1,0 0 1,0-1-1,0 1 1,-1-1-1,1 0 1,-4 3-1,-5 3 127,0 0 0,0-1-1,-1 0 1,0-1 0,-22 8 0,4-4 110,1-1 1,-2-2 0,1-1 0,-1-1-1,-38 0 1,13-4-1606,-109-12 0,165 11 1331,0 0-1,0 0 1,0 0-1,0 0 1,1 0-1,-1-1 0,0 1 1,0 0-1,0 0 1,0 0-1,0 0 1,0 0-1,0 0 1,0 0-1,0-1 1,0 1-1,0 0 1,0 0-1,0 0 1,0 0-1,0 0 1,0 0-1,0-1 1,0 1-1,0 0 1,0 0-1,0 0 1,0 0-1,0 0 1,0 0-1,0-1 0,0 1 1,0 0-1,0 0 1,0 0-1,0 0 1,0 0-1,0 0 1,0-1-1,0 1 1,0 0-1,0 0 1,0 0-1,-1 0 1,1 0-1,0 0 1,0 0-1,0 0 1,0 0-1,0 0 1,0-1-1,-1 1 1,1 0-1,0 0 0,0 0 1,0 0-1,0 0 1,19-3-719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1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1774 11 13411,'-36'2'312,"-1"-2"0,-58-6 0,67 3-200,-1 0 0,1 2 0,-1 2 0,0 0 0,-41 8 0,-61 29-88,-134 59 0,257-94-24,-24 9 7,1 3 1,-52 31-1,65-34-31,1 1 1,0 0-1,1 2 0,0 0 1,-21 26-1,-51 79-176,-63 74 107,99-138 178,18-20-7,1 1 0,1 2 0,-40 67 0,6 24-58,-65 182-1,117-271-23,1 1 0,2 1 0,2 0 1,2 0-1,2 1 0,2-1 0,3 68 0,31 222-70,-13-176 50,-3-30 21,6-1 0,5-1 1,5-2-1,92 232 0,153 214 61,-245-509-53,3-2 0,3-2 0,2-1 0,2-2 0,80 79 0,269 199 18,-354-306-19,1-1-1,1-1 1,1-3-1,1-1 1,0-2 0,2-1-1,-1-3 1,82 16-1,-71-22-2,0-1-1,0-3 0,0-3 1,0-1-1,0-3 0,0-2 0,59-15 1,-25-2 7,-2-3 0,-1-4 0,141-73 0,-116 43-7,-3-5 1,111-90 0,-162 112-6,-2-2 1,-3-2 0,-1-3-1,-3-1 1,-2-2-1,-2-2 1,-3-2 0,50-98-1,-59 91 11,-3-1-1,-3-2 1,-2 0 0,19-118-1,-29 98 31,-3-2 0,-4 1 1,-11-119-1,-58-294 404,-33 4-105,92 467-331,-111-482 10,73 355-125,-78-183 0,105 300 76,-2 2-1,-2 0 1,-1 1-1,-2 1 1,-2 1 0,-1 1-1,-61-58 1,59 67-1,0 1 0,-1 2 0,-2 1 0,0 2 0,-1 1 0,-1 1 1,0 2-1,-2 1 0,-51-12 0,-45 2-6,-4 10-13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84 15131,'3'-9'738,"0"4"-329,-1 0-1,0 0 1,-1 0 0,1-1 0,-1 1 0,1-6 0,-2 9-314,0 1 1,0 0 0,0 0 0,-1-1-1,1 1 1,0 0 0,0 0-1,-1 0 1,1-1 0,-1 1-1,1 0 1,-1 0 0,1 0-1,-1 0 1,0 0 0,0 0 0,1 0-1,-1 0 1,0 0 0,0 0-1,0 0 1,0 1 0,0-1-1,0 0 1,0 1 0,0-1-1,-1 1 1,1-1 0,0 1 0,0-1-1,0 1 1,-2-1 0,-3 0 44,0 1 1,0-1-1,0 1 1,0 0 0,0 0-1,0 1 1,0 0-1,0 0 1,0 0 0,0 1-1,0 0 1,0 0-1,1 0 1,-10 6 0,-4 3 4,1 0 1,-29 25 0,20-13-83,1 2 0,2 1 1,0 1-1,2 0 1,-29 49-1,28-37-10,2 2 0,1 0 0,-26 84 0,40-104-40,0 1 0,2 0 0,0 0 0,2 0-1,1 1 1,2 43 0,0-53-17,1-1 0,1 1 0,0-1 0,0 0 0,1 0 0,1 0 0,0-1 0,0 0 0,1 0-1,1 0 1,0 0 0,0-1 0,16 17 0,-12-17-10,-1 0-1,2-1 1,-1-1 0,1 1 0,1-2-1,-1 0 1,1 0 0,0-1-1,1-1 1,-1 0 0,1-1 0,0 0-1,17 2 1,-19-5-2,1 0 0,0-1 0,0 0 0,0-1-1,0-1 1,0 0 0,0 0 0,-1-2 0,1 1 0,-1-2 0,0 1 0,0-2 0,0 1 0,19-14 0,-18 9 16,0 0 0,0 0 0,-1-1 1,14-17-1,-22 23 24,-1 1 0,1-1 0,-1 1 0,0-1 0,0 0 0,-1 0 0,1 0 0,-1 0 0,0-1 0,-1 1 0,1-1 0,-1 1 0,0-1 0,0 1 0,-1-12 0,0 14 3,-1 0 0,0-1 0,0 1 1,-1 0-1,1 0 0,-1 0 0,1 0 0,-1 0 0,0 0 0,0 0 1,0 1-1,-1-1 0,1 1 0,-1 0 0,1-1 0,-1 1 0,0 0 0,0 0 1,0 1-1,0-1 0,0 1 0,0-1 0,0 1 0,0 0 0,-5-1 1,-2-1 31,0 1 1,-1 0 0,1 0 0,-1 1 0,0 1-1,-19 0 1,4 6-19,25-5-41,0-1 0,0 0 0,1 0 0,-1 1 0,0-1 0,0 0 0,0 1 0,1-1 0,-1 1-1,0-1 1,0 1 0,1 0 0,-1-1 0,1 1 0,-1 0 0,0-1 0,1 1 0,-1 0 0,1-1 0,0 1 0,-1 0 0,1 0 0,0 0 0,-1 1 0,1-2-3,0 1 0,0-1 0,1 0-1,-1 1 1,0-1 0,0 0 0,0 0-1,1 1 1,-1-1 0,0 0 0,1 0-1,-1 1 1,0-1 0,0 0 0,1 0-1,-1 0 1,0 0 0,1 0 0,-1 1-1,0-1 1,1 0 0,-1 0 0,0 0-1,1 0 1,-1 0 0,0 0 0,1 0-1,-1 0 1,1 0 0,-1 0 0,0 0-1,1 0 1,-1 0 0,0-1 0,1 1-1,-1 0 1,0 0 0,1 0 0,-1 0 0,1-1-1,15-5-57,0-3-12,-1 0 1,28-23-1,-24 18 22,26-16-1,-39 26 49,0 1 0,-1 0 0,2 1 0,-1 0 0,0 0 1,0 0-1,1 1 0,-1 0 0,9-1 0,-12 2 7,0 1-1,0-1 1,1 1 0,-1 0-1,0 0 1,0 0 0,0 0-1,0 0 1,-1 1-1,1 0 1,0-1 0,0 1-1,-1 0 1,1 0 0,-1 0-1,0 1 1,0-1-1,0 0 1,0 1 0,0 0-1,0-1 1,0 1 0,-1 0-1,3 5 1,2 8 18,0 0 1,-1 0-1,5 21 0,-10-34-19,11 58 115,5 100 0,-13-127-218,2-63 863,-2-2-679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17772,'0'0'89,"0"0"0,1-1 1,-1 1-1,0 0 0,1 0 1,-1 0-1,0 0 0,1 0 1,-1-1-1,1 1 0,-1 0 1,0 0-1,1 0 0,-1 0 1,1 0-1,-1 0 0,0 0 1,1 0-1,-1 0 0,0 0 1,1 1-1,-1-1 0,1 0 1,-1 0-1,0 0 0,1 0 1,-1 1-1,0-1 0,1 0 1,-1 0-1,0 0 0,1 1 1,8 15 1586,3 30-435,-9-33-968,104 517 105,-106-527-420,0 2-180,0 1 0,0 0 1,-1-1-1,0 1 0,-1 9 0,1-15 186,0 1 0,0-1 0,0 1-1,0 0 1,-1-1 0,1 1-1,0 0 1,0-1 0,-1 1 0,1-1-1,0 1 1,-1-1 0,1 1-1,-1-1 1,1 1 0,-1-1 0,1 1-1,-1-1 1,1 0 0,-1 1-1,0 0 1,-1-1 5,1 0-1,0 0 1,0 0 0,-1 0-1,1 0 1,0 0 0,0 0 0,-1 0-1,1 0 1,0-1 0,0 1-1,0 0 1,-1-1 0,1 1-1,0-1 1,-1 0 0,-21-14-574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18 384 17828,'-3'-6'201,"0"0"1,1-1-1,0 1 0,0-1 1,0 1-1,1-1 1,0 0-1,0 0 1,1 1-1,0-1 0,0 0 1,0 0-1,1 0 1,0 1-1,1-1 1,-1 0-1,1 1 0,1-1 1,-1 1-1,1 0 1,0 0-1,0 0 0,1 0 1,0 0-1,8-9 1,4-3-16,1 1 0,0 2 0,2-1 0,-1 2 1,2 0-1,25-12 0,-23 12-148,1 2 0,1 1 0,0 2 0,1 0 0,0 1 0,0 1 0,0 1 0,1 2 0,36-2 0,-55 5-30,0 1 1,-1 1-1,1-1 0,0 1 0,-1 0 1,1 1-1,0 0 0,-1 0 1,0 0-1,1 1 0,8 5 1,-11-6 5,-1 1 1,1 0-1,-1 0 1,0 0-1,0 0 1,0 0-1,0 1 1,-1-1 0,1 1-1,-1 0 1,0 0-1,0 0 1,0 0-1,-1 0 1,1 0-1,-1 1 1,0-1-1,0 7 1,1 6 71,-2 1 0,0-1 0,-1 1 0,0-1 0,-2 1 0,0-1 1,-1 0-1,-7 20 0,-8 13 302,-32 65 0,27-72-179,15-27-145,0 0 1,1 1-1,-11 33 1,18-48-67,1-1 0,0 1 0,0 0 0,0 0 1,0-1-1,0 1 0,1 0 0,-1 0 0,0-1 0,1 1 1,-1 0-1,1 0 0,0-1 0,-1 1 0,1-1 0,0 1 1,0-1-1,0 1 0,0-1 0,1 1 0,-1-1 0,0 0 0,0 0 1,1 1-1,1 0 0,6 4-20,-1-1 0,1 1 0,13 4 0,-10-4 0,66 34-52,140 64-98,-189-96-460,-14-8-3,-14-1 620,-1 1-1,0 0 1,0 0 0,1 0-1,-1 0 1,0 0-1,0-1 1,0 1-1,1 0 1,-1 0-1,0 0 1,0-1-1,0 1 1,1 0-1,-1 0 1,0 0-1,0-1 1,0 1-1,0 0 1,0 0-1,0-1 1,0 1-1,0 0 1,1-1-1,-1 1 1,0 0-1,0 0 1,0-1-1,0 1 1,0 0-1,0 0 1,-1-1-1,1 1 1,0 0-1,0-1 1,0 1-1,0 0 1,0 0-1,0-1 1,-7-12-337,-1-9-127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11 18844,'-1'-1'181,"1"0"-1,-1 0 1,0 0 0,0 0-1,0 1 1,0-1-1,0 0 1,-1 1 0,1-1-1,0 0 1,0 1 0,0 0-1,0-1 1,-1 1-1,1 0 1,0-1 0,0 1-1,-1 0 1,1 0 0,0 0-1,-2 0 1,-1 1 65,1 0 0,-1 0 0,0 0 0,1 0 0,0 0 0,-1 1 0,-4 2 0,-4 4 161,0 1-1,-19 17 0,30-25-381,-26 24 138,0 2 0,2 1 0,-35 51 1,47-60-160,2 0 0,0 0 0,2 1 0,0 1 1,1 0-1,1 0 0,-7 33 0,13-50-21,0 1 0,1 0-1,-1 0 1,1 0 0,0 0-1,0 0 1,0-1 0,1 1-1,0 0 1,0 0 0,0 0-1,0-1 1,1 1 0,0-1-1,0 1 1,0-1 0,0 0-1,1 1 1,0-1 0,0 0-1,0-1 1,0 1 0,0-1-1,1 1 1,0-1 0,0 0-1,0 0 1,0-1 0,0 1-1,0-1 1,1 0 0,-1 0-1,1 0 1,-1 0 0,10 1-1,13 2-151,0 0 0,45 0 0,33 6-125,-94-10 278,-1 2 1,0 0 0,0 0-1,0 1 1,0 0 0,0 0-1,14 10 1,-19-11 20,0 1 1,-1 0-1,1 0 1,-1 1-1,1-1 0,-1 1 1,-1 0-1,1 0 1,-1 0-1,0 1 0,0-1 1,0 1-1,3 11 1,-4-9 47,0 1 1,-1-1 0,0 1 0,0-1 0,-1 1 0,0-1 0,0 1-1,-1 0 1,-3 10 0,1-6 95,0 0-1,-1-1 1,-1 0-1,0 0 1,-1 0-1,0-1 1,0 0 0,-1 0-1,-1-1 1,0 1-1,0-2 1,-1 1-1,-14 10 1,14-13 3,-2 0 0,1-1 0,-1 0 0,0-1 1,-20 7-1,24-10-183,0 1 0,-1-2 0,0 1 0,1-1 0,-1 0 0,0-1 0,0 0 0,0 0 0,-13-2 0,19 2-54,1-1-1,0 1 1,-1 0 0,1-1 0,-1 1 0,1-1 0,0 1-1,0-1 1,-1 0 0,1 0 0,0 0 0,0 1 0,-2-3-1,3 3 43,-1-1-1,1 1 0,0-1 0,0 1 1,0-1-1,-1 1 0,1-1 0,0 1 0,0-1 1,0 1-1,0-1 0,0 0 0,0 1 0,0-1 1,0 1-1,0-1 0,0 1 0,0-1 1,0 1-1,0-1 0,1 1 0,-1-1 0,0 0 1,3-3-106,-1 1 1,1-1-1,-1 1 0,1 0 1,0 0-1,0 1 1,5-5-1,20-15-679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4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91 122 14003,'11'-31'2675,"23"-46"0,-24 64-1132,-10 13-1501,0 0 0,0 0 0,0 0-1,1 0 1,-1 0 0,0 0 0,0 0-1,0 0 1,0 0 0,0 0 0,0-1-1,1 1 1,-1 0 0,0 0-1,0 0 1,0 0 0,0 0 0,0 0-1,1 0 1,-1 0 0,0 1 0,0-1-1,0 0 1,0 0 0,0 0 0,1 0-1,-1 0 1,0 0 0,0 0 0,0 0-1,0 0 1,0 0 0,0 0 0,1 1-1,-1-1 1,0 0 0,0 0 0,0 0-1,0 0 1,0 0 0,0 0 0,0 0-1,0 1 1,0-1 0,1 2 156,-1 1 0,1-1 0,-1 1-1,0-1 1,0 1 0,0-1 0,0 1 0,-1 4 0,-21 109 615,-4-2-1,-58 158 1,81-264-862,1-3-76,0 0 1,0 0-1,0-1 1,0 1-1,-4 5 1,10-46-3529,9-32 2044,-5 21 621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53 13699,'3'-7'876,"11"-26"622,-14 32-1416,1 0 0,-1 1 0,0-1 0,1 0 0,-1 1 0,1-1 0,-1 0-1,0 1 1,1-1 0,-1 1 0,1-1 0,0 1 0,-1-1 0,1 1 0,-1-1 0,1 1 0,0 0 0,-1-1 0,1 1 0,0 0 0,-1-1 0,1 1 0,0 0 0,0 0 0,-1 0 0,1 0 0,0 0 0,0 0 0,-1 0 0,1 0 0,0 0 0,0 0 0,-1 0 0,1 0 0,0 0 0,0 1 0,-1-1 0,1 0 0,0 1 0,3 2 176,-1 0 0,1 0 1,-1 1-1,0-1 0,0 1 0,0 0 0,-1-1 0,3 7 1,19 40 643,-10-19-482,111 194 971,-100-187-1347,2 0-1,1-1 0,51 50 1,-68-78-672,-13-14-520,-19-17-366,-53-34 203,24 21 489</inkml:trace>
  <inkml:trace contextRef="#ctx0" brushRef="#br0" timeOffset="1">26 293 14811,'-19'-5'1657,"13"7"-881,5 1-208,7 2 1064,7-2-320,11-3-263,6-1-177,13-6-232,7 1-104,0-7-728,-2 0 904,-10-6-640,-7-4-48,-11-8-24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101 699 13483,'3'11'1776,"10"-1"-992,14-7-143,10 0 1295,11-5-800,3-6-112,8-8-167,0-3-129,0-2-208,-5-3-168,-11 2-416,-7 2-272,-13 1-680,-7 2-1497,-16 3 2089,-8 1-360,-7-7-304</inkml:trace>
  <inkml:trace contextRef="#ctx0" brushRef="#br0" timeOffset="1">1 132 16363,'5'-8'2281,"8"1"-1361,13-5-432,6 1 2289,14-4-2009,2-2-280,7 0-664,-1 0-368,-2 4-680,-5 4 47,-11 4 753,-5 5-320,-6 5-216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15123,'-5'26'6625,"2"41"-5627,3-25-566,-3 86-162,2-50-499,-20 149 0,21-225 226,0-1 0,0 1 0,0-1-1,-1 1 1,1 0 0,-1-1 0,1 1 0,-1-1-1,0 1 1,1-1 0,-1 0 0,0 1 0,0-1-1,0 0 1,0 1 0,0-1 0,0 0 0,-1 0 0,1 0-1,0 0 1,-1 0 0,-2 1 0,3-2 10,-1 1 1,0-1-1,1 0 0,-1-1 1,0 1-1,1 0 1,-1 0-1,0-1 1,1 1-1,-1-1 0,1 1 1,-1-1-1,1 0 1,-1 0-1,1 0 1,-1 0-1,1 0 0,0 0 1,-1 0-1,1 0 1,0 0-1,-1-2 1,-21-24-131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2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19364,'2'0'1664,"9"2"-1087,3 2-201,12 3 776,2 2-272,12 1-352,6 0-112,6 0-88,2-2-152,2-2-600,0-3-616,0-4 904,-4-7-168,-6-2-112,-6 0-208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18236,'0'0'65,"-1"0"0,1 0 0,-1 0 1,1 0-1,-1 1 0,1-1 0,-1 0 0,1 0 0,-1 0 1,1 1-1,0-1 0,-1 0 0,1 1 0,-1-1 1,1 0-1,0 1 0,-1-1 0,1 0 0,0 1 0,-1-1 1,1 0-1,0 1 0,0-1 0,-1 1 0,1-1 1,0 1-1,0-1 0,0 1 0,0-1 0,0 1 0,0-1 1,0 1-1,0-1 0,0 1 0,0-1 0,0 1 0,0-1 1,0 1-1,0-1 0,0 1 0,0-1 0,0 0 1,0 1-1,1-1 0,-1 1 0,0-1 0,0 1 0,1-1 1,-1 0-1,0 1 0,1 0 0,1 1 84,-1 0-1,0 0 1,1 0 0,0 0-1,0-1 1,-1 1 0,1 0-1,0-1 1,4 3 0,13 2 10,0 0 0,0-1 0,0-1 0,0-1 1,27 0-1,-18 0-94,111 8 60,-58-6-1565,100 19 0,-177-23 1341,-3-1 46,0 0 0,1 0 1,-1 0-1,1 0 0,-1 1 1,0-1-1,1 1 0,-1-1 0,0 1 1,1-1-1,-1 1 0,0 0 1,0-1-1,0 1 0,0 0 0,0 0 1,1 0-1,0 2 0,-3 7-691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9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15379,'0'16'1745,"7"-3"-1105,14-6-104,11-3 800,15-7-312,6-4-95,10-4-209,2 0-104,1 3-536,-2 1-344,-12 7 312,-9 0-96,-17 7-152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7.0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878 150 12995,'-5'-14'498,"-2"0"0,1 1 0,-17-22 0,19 29-386,-1 1-1,0 0 1,0 0-1,0 0 0,0 1 1,-1-1-1,0 1 1,0 1-1,0-1 0,-9-3 1,1 2 36,-1 1-1,1 0 1,0 2 0,-1-1 0,0 2-1,1-1 1,-1 2 0,0 0 0,0 1 0,1 1-1,-1 0 1,-24 7 0,17-2-80,0 0 1,0 2-1,1 0 1,0 1-1,1 2 0,0 0 1,-27 21-1,17-6-44,1 1 0,1 1 0,2 2 0,0 0 0,3 2 0,0 0 0,2 2 0,2 0 0,1 2 0,-18 53 0,17-31-23,2 0 1,3 1 0,2 1-1,4 0 1,1 0-1,3 71 1,5-92 0,1-1 1,3 0-1,0 0 0,3 0 1,1-1-1,2 0 0,31 71 1,-32-89-4,1 0 1,1 0-1,1-1 1,1-1-1,1 0 1,21 21 0,-22-27-2,0 0 0,0-1 0,1-1 0,1 0 0,0-1 0,0-1 0,1 0 1,28 8-1,-27-11-2,0-1 1,0 0 0,0-2 0,0 0 0,0-1-1,0-1 1,1 0 0,34-7 0,-30 2 16,-1 0 0,0-2 1,0-1-1,-1-1 1,0-1-1,29-17 1,-17 5 44,-1-2 0,-1-1 0,-1-1 1,-2-2-1,0-1 0,-2-1 1,-2-1-1,23-37 0,-6 1 118,-3-2 0,-2-2 0,39-116-1,-56 130-73,-3-1-1,-3 0 1,-2-1-1,-2 0 1,0-77-1,-9 107-44,-1 0 0,-2 0-1,-11-52 1,11 70-33,0-1 0,-1 1 0,0 0-1,0 1 1,-2-1 0,1 1 0,-1 0 0,0 0 0,-1 1 0,0-1 0,-17-15 0,18 21-42,-1 0 1,0 0 0,0 0-1,0 1 1,0 0-1,0 0 1,-1 1-1,1 0 1,-1 0-1,0 0 1,1 1-1,-1 1 1,0-1-1,0 1 1,0 1-1,0-1 1,-11 4 0,-4 0-549,1 1 0,-1 1 0,1 2 0,-33 15 1,19-3 7,4 0-203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8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471 76 15459,'1'-3'211,"0"0"-1,0 0 1,-1 0-1,0-1 1,1 1-1,-1 0 1,-1-1-1,1 1 1,0 0-1,-1 0 1,1 0-1,-1-1 1,-2-4-1,2 6-85,-1 0 0,1 0 0,0 0 0,-1 1 0,1-1-1,-1 1 1,0-1 0,1 1 0,-1 0 0,0-1 0,0 1-1,0 0 1,0 0 0,0 0 0,0 1 0,0-1 0,0 0 0,0 1-1,0-1 1,0 1 0,0 0 0,-4 0 0,-1-1 67,-1 2 0,0-1 1,1 1-1,-1 1 0,1-1 0,0 1 0,-1 0 1,1 1-1,0 0 0,0 0 0,0 0 1,1 1-1,-8 5 0,-3 4-22,1-1 1,0 2-1,-22 25 1,12-9-110,2 1 1,1 1 0,2 2-1,1 0 1,2 1 0,1 0 0,-16 52-1,21-52-45,3 0 0,0 1-1,3 0 1,1 1 0,1-1-1,3 1 1,0 0 0,6 37-1,-2-51-5,1-1 1,1 0-1,1 0 0,1 0 0,1-1 0,1 0 0,13 23 0,-16-34-7,1-1 0,0 1 0,0-1 0,1 0 0,0-1-1,16 14 1,-18-18 0,1 1 0,-1-1 0,1-1 0,-1 0 0,1 1 0,0-2 0,0 1 0,1-1 0,-1 0 0,0-1 0,12 1-1,-9-2 17,1-1 0,0 0-1,-1 0 1,1-1 0,-1-1-1,0 0 1,0 0 0,0-1 0,0 0-1,0-1 1,-1 0 0,0 0-1,0-1 1,0 0 0,10-11-1,0 0 78,-1-1 1,0 0-1,-2-2 0,0 0 0,18-31 1,-28 42-19,-1-1 0,0 1 0,-1-1 0,0 0 0,0 0 0,3-21 0,-6 28-57,-1 1-1,1-1 0,-1 1 0,0-1 0,0 1 1,0-1-1,-1 1 0,1-1 0,0 1 0,-1-1 1,0 1-1,0 0 0,1-1 0,-1 1 0,-1 0 0,1-1 1,0 1-1,0 0 0,-1 0 0,0 0 0,1 0 1,-1 0-1,0 1 0,0-1 0,0 0 0,0 1 1,0 0-1,0-1 0,0 1 0,0 0 0,-1 0 0,1 0 1,0 0-1,-1 0 0,-3 0 0,-8-1 13,0 0-1,0 2 1,0-1-1,0 2 1,0-1-1,0 2 1,0 0-1,0 1 1,0 0-1,1 1 1,0 1-1,0 0 1,0 0-1,0 2 1,-16 10-1,26-15-36,0 0 0,0 1 0,1-1 0,-1 1 0,1 0 0,0 0 0,0 0 0,0 0 0,-2 3 0,4-5 2,-1 0 0,1 0 1,-1-1-1,1 1 0,0 0 0,0 0 0,-1 0 0,1 0 0,0 0 1,0-1-1,0 1 0,0 0 0,0 0 0,0 0 0,0 0 1,0 0-1,0 0 0,0 0 0,1-1 0,-1 1 0,0 0 0,1 0 1,-1 0-1,0-1 0,1 1 0,-1 0 0,1 0 0,-1-1 1,1 1-1,0 0 0,-1-1 0,1 1 0,0 0 0,-1-1 0,1 1 1,0-1-1,0 0 0,-1 1 0,1-1 0,2 1 0,1 0-5,1 1-1,0-1 1,0 0-1,0-1 1,0 0-1,0 1 1,0-1-1,0-1 1,0 1-1,0-1 1,7-2-1,9-2-19,26-12 0,-44 16 26,80-39-39,-54 26 4,33-14 0,-59 27 33,-1 0 1,1 0-1,-1 0 1,1 0-1,0 1 1,-1-1-1,1 1 0,0 0 1,-1 0-1,1 0 1,0 0-1,0 0 1,-1 0-1,1 1 0,0-1 1,-1 1-1,1 0 1,-1 0-1,1 0 1,3 2-1,-3-1 2,-1 1 0,0-1 0,0 1 0,0 0 0,0 0 1,0-1-1,0 1 0,-1 1 0,1-1 0,-1 0 0,0 0 0,0 0 0,0 1 0,0-1 0,-1 1 0,1 3 1,4 36 24,-3 0 1,-2 54 0,-16 86 142,14-160-233,3-17-74,-2 0 1,1 0 0,-1 1-1,0-1 1,0 0 0,0 0-1,-1 0 1,0 0 0,-1 0-1,-3 7 1,6-13 123,0 1 0,-1-1 0,1 0 0,0 1 0,-1-1 0,1 1 0,-1-1 0,1 0 0,0 1 1,-1-1-1,1 0 0,-1 1 0,1-1 0,-1 0 0,1 0 0,-1 0 0,1 1 0,-1-1 0,1 0 0,-1 0 0,1 0 0,-1 0 0,0 0 0,1 0 0,-1 0 0,1 0 0,-1 0 1,1 0-1,-1 0 0,1 0 0,-1-1 0,1 1 0,-1 0 0,1 0 0,-1 0 0,1-1 0,-1 1 0,1 0 0,-1-1 0,1 1 0,0 0 0,-1-1 0,1 1 0,-1-1 0,-10-13-432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8.9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 19844,'0'-1'60,"0"1"1,1 0-1,-1-1 0,0 1 0,0-1 1,0 1-1,1 0 0,-1-1 0,0 1 1,0 0-1,1-1 0,-1 1 0,0 0 0,1 0 1,-1-1-1,1 1 0,-1 0 0,0 0 1,1-1-1,-1 1 0,1 0 0,-1 0 0,0 0 1,1 0-1,-1 0 0,1 0 0,-1 0 1,1 0-1,-1 0 0,0 0 0,1 0 0,-1 0 1,1 0-1,-1 0 0,1 0 0,0 1 11,0 1 0,0-1 0,0 0 0,0 1-1,-1-1 1,1 1 0,0-1 0,-1 1 0,1-1 0,-1 1-1,1 2 1,7 54 1040,-3 0 0,-2 103 0,-4-82-804,-3 477 350,3-538-641,1-14-2,0 0-1,-1 0 1,1 0-1,1 0 1,-1 0-1,0 0 1,1 0-1,0 0 0,3 7 1,-4-11-12,0 1 1,0-1-1,0 0 1,0 0-1,0 0 1,0 0-1,0 0 0,0 1 1,0-1-1,0 0 1,1 0-1,-1 0 1,0 0-1,0 0 1,0 0-1,0 0 0,0 0 1,0 1-1,1-1 1,-1 0-1,0 0 1,0 0-1,0 0 1,0 0-1,1 0 1,-1 0-1,0 0 0,0 0 1,0 0-1,0 0 1,1 0-1,-1 0 1,0 0-1,0 0 1,0 0-1,0 0 0,0 0 1,1 0-1,-1 0 1,0-1-1,0 1 1,0 0-1,0 0 1,0 0-1,1 0 0,-1 0 1,0 0-1,0 0 1,0 0-1,0-1 1,0 1-1,0 0 1,0 0-1,0 0 1,0 0-1,1 0 0,-1-1 1,0 1-1,0 0 1,0 0-1,11-16 117,-1 0 1,0 0-1,9-24 0,3-3 35,42-69-64,4 2-1,6 4 1,120-134 0,-186 231-15,0 1-573,0-1 0,-1 0 0,0-1 0,8-14-1,-13 22 349,-1 0-1,0-1 1,0 1 0,0-1-1,0 1 1,-1-1-1,1 1 1,-1-1-1,0 1 1,1-1 0,-1 0-1,0 1 1,0-1-1,-1 1 1,1-1-1,0 0 1,-1 1 0,0-1-1,0 1 1,1-1-1,-2 1 1,1 0-1,0-1 1,0 1 0,-3-3-1,-9-11-943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09.3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17876,'22'47'1904,"9"-7"-1120,4 2-304,6-9 793,0-3-145,-1-7-720,0-6-536,-10-11 248,-5-5-152,-12-6-184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1.3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13609 205 16083,'-16'2'257,"-1"-1"-1,1-1 1,0-1-1,-1 0 1,-20-5-1,-77-24 129,74 18-199,-62-11 1,59 18-73,1 2 0,-1 2 1,0 2-1,-49 8 0,-169 39 257,172-30-296,-127 23 97,-3-11 0,-290 4-1,-292-42 339,500 1-446,-1203-50-42,1480 55-22,-1626-90 40,1233 84-34,-715-25 26,629 4-30,-704-20 29,716 50-28,-716-14 5,507 4 159,570 15-92,0 6 0,1 5 1,-173 47-1,215-38 74,1 3 0,-115 57 0,147-58-78,2 3-1,0 1 1,3 3-1,-72 64 1,96-75-72,2 0 0,0 1 0,2 1 0,0 1 0,2 1 0,1 1 1,1 1-1,2 0 0,1 1 0,1 0 0,2 1 0,-9 41 0,0 42-25,-6 148-1,15-131-19,-10 52-51,-8 127-222,29-306 298,1-1-1,-1 1 1,1-1 0,0 1-1,0-1 1,0 1 0,0-1-1,1 0 1,0 1-1,0-1 1,0 0 0,0 0-1,5 5 1,3 4-56,1-1-1,18 16 1,3 4 11,10 14-101,2-2 0,63 50 0,-87-79 70,1 0 1,1-2 0,0-1-1,0 0 1,1-2 0,1 0-1,0-2 1,39 9-1,28-4-65,162 0 0,-171-10 141,363 13-288,919 8-1466,-1159-28 1724,1049 0 168,-666 33-28,382 11-31,-3-41 101,280 5 79,-964 4-228,841 12 5,-2-67-21,-832 20 19,458-44 14,-628 58-24,139-35-1,-199 33 38,-1-4-1,0-1 0,-1-4 0,59-33 0,-31 5 145,80-65 0,-94 63-83,135-76 1,-134 95-108,-35 18-42,59-37 0,-84 44 66,0-2 0,-1 1 1,-1-2-1,0 1 1,0-1-1,-1-1 1,-1 0-1,9-18 1,-4 8 142,31-38 1,22-12 146,-33 37-121,53-72-1,-61 67-137,-2-1-1,-2-1 0,-2-2 0,-2 0 0,-1 0 1,-3-2-1,12-71 0,-12 17 42,-4 0 0,-6-160-1,-4 248-82,0-15 25,-1 0-1,-1 0 1,-2 1 0,-11-47 0,6 57 5,9 17-40,0 1 0,0 0-1,-1-1 1,1 1 0,0 0 0,0 0-1,-1-1 1,1 1 0,0 0 0,-1 0-1,1 0 1,0-1 0,-1 1 0,1 0-1,0 0 1,-1 0 0,1 0 0,0 0-1,-1 0 1,1 0 0,-1 0 0,1 0-1,0 0 1,-1 0 0,1 0 0,-1 0-1,-1 1-1,0 0-1,1 1 1,-1-1 0,1 1-1,-1 0 1,1-1-1,-1 1 1,1 0-1,0 0 1,0 0-1,0-1 1,0 1-1,-1 4 1,-8 18 484,5-11-383,-1-1 0,0 0 0,0 0 0,-2 0 0,-9 13 0,-5-4 19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4 457 15539,'-3'1'1415,"4"-1"-208,12 1 639,25-7 1,-8-6-1403,-1-2 0,0-2 0,41-28 0,-13 8-77,376-214 585,-320 198-1915,-45 23-1841,-133 30-1020,13-1 2589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17500,'5'61'1758,"3"-1"1,15 60 0,-21-114-1626,-1-1 0,1 1 1,0-1-1,0 0 1,6 9-1,-7-12-112,0-1 0,0 0-1,0 1 1,0-1 0,1 0-1,-1 0 1,0 0 0,1 0-1,-1 0 1,0 0 0,1 0-1,-1-1 1,1 1 0,-1 0-1,1-1 1,0 1 0,-1-1-1,1 1 1,-1-1 0,1 0-1,0 0 1,-1 0 0,1 0-1,3 0 1,0-2-5,0 1 1,1-1-1,-1 0 0,0 0 0,0-1 1,0 1-1,0-1 0,0 0 0,-1-1 0,5-3 1,46-45 69,-33 30-29,11-14 26,-24 26-53,-1 0-1,1 1 0,1 0 0,0 0 0,0 1 0,23-14 1,-32 22-26,0-1 0,-1 1 0,1 0 1,0-1-1,0 1 0,0 0 1,0 0-1,0 0 0,0-1 0,0 1 1,0 0-1,0 0 0,0 1 0,0-1 1,0 0-1,0 0 0,0 0 1,0 1-1,0-1 0,-1 0 0,1 1 1,0-1-1,0 1 0,0-1 1,0 1-1,-1-1 0,1 1 0,0 0 1,0-1-1,-1 1 0,1 0 0,-1 0 1,1-1-1,0 1 0,-1 0 1,0 0-1,1 0 0,0 1 0,1 4 32,0 0 0,0-1-1,-1 1 1,2 11 0,-3-13-20,4 57 229,-4-46-207,1 0 0,0 0 0,1 0 0,4 18 0,-6-33-10,1 1 0,-1 0 0,0 0 0,0-1 0,1 1 0,-1 0 1,0-1-1,1 1 0,-1 0 0,1-1 0,-1 1 0,1 0 0,-1-1 0,1 1 0,0-1 1,-1 1-1,1-1 0,0 0 0,-1 1 0,1-1 0,0 1 0,-1-1 0,1 0 0,0 0 0,1 1 1,4-1 35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7 16307,'2'0'366,"0"1"0,0-1 0,0 0 0,-1 1-1,1-1 1,0 0 0,0 0 0,0-1-1,0 1 1,0 0 0,0-1 0,-1 1-1,1-1 1,0 0 0,0 1 0,-1-1-1,1 0 1,3-2 0,-128 151 1700,61-76-2001,-49 70-93,91-113 8,2 1 1,1 1 0,-15 36 0,29-60 11,0 0 0,1 1 1,0-1-1,0 1 0,1-1 0,0 1 1,0-1-1,1 1 0,1 11 1,-1-15 2,1 1 0,0-1 0,0 0 0,1 1 0,-1-1 1,1 0-1,0 0 0,0 0 0,0 0 0,1-1 1,-1 1-1,1-1 0,0 1 0,0-1 0,0 0 0,0 0 1,8 5-1,-1-2-3,0 0 0,1-1 0,0 0 0,0-1 0,0 0 0,1 0 0,21 2 0,5-1-178,43 0 0,-45-4 124,0-2 1,61-9 0,-12-9-33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37 15131,'0'-2'107,"-1"0"0,0 1 0,0-1 0,0 0 0,0 1 0,0-1 0,0 1 0,0-1-1,-1 1 1,1 0 0,0-1 0,-1 1 0,1 0 0,-1 0 0,1 0 0,-1 0 0,0 0 0,1 0 0,-1 1-1,0-1 1,0 0 0,1 1 0,-4-1 0,-5-1 399,1 0 0,-1 0-1,-11 0 1,8 2-232,1 1-1,0 0 1,0 1-1,0 0 0,0 1 1,0 0-1,0 1 1,0 0-1,1 1 1,0 0-1,0 1 1,1 0-1,-1 1 1,1 0-1,1 0 0,-1 1 1,1 1-1,0 0 1,-7 10-1,5-6-307,0 1 0,2 0 0,-1 1 0,2 0 0,0 0 0,1 1 0,1 0 0,0 0 0,1 1 0,0-1 0,2 1 0,0 0 0,-1 22 0,4-36-37,0 0-1,0 1 1,0-1-1,1 1 0,-1-1 1,1 1-1,0-1 1,0 0-1,0 0 1,3 6-1,-3-7 23,0 0 1,1 0-1,-1-1 0,1 1 1,-1-1-1,1 1 0,0-1 0,-1 0 1,1 0-1,0 0 0,0 0 1,0 0-1,0 0 0,0 0 1,0 0-1,0-1 0,0 1 1,4-1-1,105 11-826,-66-7 758,48 8 1,-63-6 74,-1 2 0,41 15 0,-63-20 56,1 0 1,-1 0-1,-1 1 0,1 0 0,0 0 1,-1 1-1,0-1 0,0 1 0,0 1 1,0-1-1,-1 1 0,0 0 0,0 0 0,7 13 1,-11-16 17,0 1 0,1-1 0,-1 1 0,0-1-1,-1 1 1,1-1 0,-1 1 0,1 0 0,-1-1 0,0 1 0,0-1 0,-1 1 0,1 0 0,-1-1 0,-2 7 0,1-5 25,0 0 0,0 0 1,-1-1-1,0 1 0,0-1 0,0 1 0,-1-1 1,1 0-1,-8 6 0,2-2 56,-1-1 0,0-1 0,0 1 1,-1-2-1,0 1 0,0-1 0,0-1 0,-22 6 0,18-7-158,0 0 0,0-2 0,0 1 0,0-2 0,-1 0-1,1-1 1,0 0 0,0-1 0,0-1 0,0-1 0,1 0 0,-1 0-1,1-2 1,-26-13 0,36 17-162,0-1-1,1 0 1,0 0 0,-1 0-1,1 0 1,0 0-1,-4-7 1,7 9 162,-1 1 0,1-1-1,0 0 1,-1 1 0,1-1 0,0 0 0,-1 1-1,1-1 1,0 0 0,0 1 0,0-1-1,0 0 1,0 1 0,0-1 0,0 0-1,0 0 1,0 1 0,0-1 0,0 0 0,0 1-1,1-2 1,0 1 6,-1 1 0,1-1-1,0 0 1,0 1 0,-1-1-1,1 0 1,0 1 0,0-1 0,0 1-1,0-1 1,0 1 0,0 0 0,0-1-1,0 1 1,0 0 0,0 0-1,0 0 1,0 0 0,2 0 0,26 0-755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301 273 15691,'3'-2'191,"-1"0"0,1 0 0,-1 0 0,0 0 0,0-1 0,0 1-1,0-1 1,0 1 0,0-1 0,-1 0 0,1 0 0,-1 0 0,0 0-1,1-4 1,-1 6-103,-1-1-1,0 1 0,0 0 1,0 0-1,0 0 0,-1-1 0,1 1 1,0 0-1,0 0 0,-1 0 1,1 0-1,-1-1 0,1 1 1,-1 0-1,1 0 0,-1 0 1,0-1-1,-1 0 55,0 1-1,1-1 1,-1 1 0,0-1 0,0 1 0,0 0-1,0 0 1,0 0 0,0 0 0,-1 0 0,-3-1-1,-2 0-36,0 0-1,0 1 1,-1 0-1,1 0 0,-1 1 1,1 0-1,-1 0 1,1 1-1,0 0 0,-1 1 1,1 0-1,0 0 1,0 1-1,0 0 0,0 0 1,0 1-1,1 0 1,0 0-1,0 1 0,-11 8 1,8-5-78,1 1 0,0 0-1,0 0 1,0 1 0,2 0 0,-1 0 0,1 1 0,1 0 0,0 0-1,0 1 1,1 0 0,1 0 0,-4 13 0,3-2 48,-3 28 0,7-45-63,1 0-1,0 0 1,0-1 0,0 1 0,1 0-1,0 0 1,0-1 0,0 1-1,1 0 1,3 8 0,-4-13-11,-1 0 1,0 0 0,1 0 0,-1 0 0,1-1 0,-1 1-1,1 0 1,0 0 0,-1-1 0,1 1 0,0 0 0,0-1-1,-1 1 1,1-1 0,0 1 0,0-1 0,0 1-1,0-1 1,-1 0 0,1 1 0,0-1 0,0 0 0,0 0-1,0 1 1,2-1 0,-2-1 1,1 1 1,0 0-1,0-1 0,-1 0 1,1 1-1,0-1 0,-1 0 1,1 0-1,0 0 0,-1 0 1,0 0-1,3-2 0,3-4 11,-1 0 0,0 0-1,0 0 1,6-12-1,2-5 78,-1 0-1,18-51 1,-25 59-7,-2-1 1,0 1 0,0-1 0,-2 1 0,0-1 0,0-17 0,-4 18 57,2 16-139,0 0 1,0 0 0,0 0 0,0 0 0,0 0 0,0 0 0,0 0-1,0 0 1,0 0 0,0 0 0,0 0 0,0 0 0,0 0-1,0 1 1,0-1 0,0 0 0,0 0 0,0 0 0,-1 0-1,1 0 1,0 0 0,0 0 0,0 0 0,0 0 0,0 0-1,0 0 1,0 0 0,0 0 0,0 0 0,0 0 0,0 0 0,0 0-1,0 0 1,0 0 0,0 0 0,0 0 0,-1 0 0,1 0-1,0 0 1,0 0 0,0 0 0,0 0 0,0 0 0,0 0-1,0 0 1,0 0 0,0 0 0,0 0 0,0 0 0,0 0-1,0 0 1,0-1 0,0 1 0,0 0 0,0 0 0,0 0 0,0 0-1,0 0 1,-5 26 211,4-4-195,1 0 0,1 0 0,1 0 0,1 0 0,0-1 1,2 1-1,10 27 0,-15-47-17,1 0 1,0 0 0,0 0-1,0 0 1,0 0-1,0 0 1,0 0-1,1 0 1,-1-1-1,0 1 1,1 0-1,0-1 1,-1 1-1,1-1 1,0 0-1,0 0 1,0 1-1,0-1 1,0 0-1,0-1 1,0 1-1,0 0 1,0 0-1,0-1 1,0 0-1,1 1 1,-1-1-1,0 0 1,0 0-1,0 0 1,1 0-1,-1 0 1,0-1-1,0 1 1,0-1-1,1 0 1,-1 1-1,3-3 1,4-1 20,1 0 1,-1-1-1,0-1 1,-1 1 0,1-1-1,-1-1 1,9-8-1,-5 3-8,0-1 0,0 0 0,-1 0-1,-1-1 1,0-1 0,-1 1 0,-1-2-1,0 1 1,-1-1 0,-1 0-1,0-1 1,-1 1 0,-1-1 0,3-23-1,-3 18-39,1 18-14,1 15 4,5 30-2,-9-31 32,0-1 1,1 1 0,0 0-1,5 10 1,-8-20 4,0 0-1,0 0 1,0 0-1,0 1 1,0-1-1,1 0 1,-1 0-1,0 0 1,0 0-1,0 0 1,0 1-1,0-1 1,0 0-1,0 0 1,1 0-1,-1 0 1,0 0-1,0 0 1,0 0-1,0 0 1,0 0-1,1 0 1,-1 0-1,0 0 1,0 0-1,0 1 1,0-1-1,1 0 1,-1 0-1,0 0 1,0 0-1,0-1 1,0 1-1,1 0 1,-1 0-1,0 0 1,0 0-1,0 0 1,0 0-1,1 0 1,5-7 17,4-11 10,-10 18-27,16-39 48,-8 19 9,0 0-1,1 0 0,24-34 1,-32 52-54,0 0 0,0 1 0,0-1-1,1 1 1,-1-1 0,1 1 0,-1 0 0,0-1 0,1 1 0,0 0 0,-1 0 0,1 0-1,0 0 1,0 0 0,-1 1 0,1-1 0,4 0 0,-5 1-2,0 0 0,0 0 1,0 0-1,0 1 0,0-1 0,0 1 0,0-1 1,0 0-1,0 1 0,0 0 0,0-1 0,0 1 0,0 0 1,0-1-1,-1 1 0,1 0 0,0 0 0,0 0 1,-1 0-1,1 0 0,-1 0 0,2 1 0,2 7 1,0 1 0,-1-1 0,0 1-1,4 20 1,-7-28-5,13 88-3,-13-90 5,0 1 0,0 0 1,0 0-1,0-1 1,0 1-1,0 0 1,0-1-1,0 1 1,1 0-1,-1 0 1,0-1-1,0 1 1,1 0-1,-1-1 1,0 1-1,1 0 1,-1-1-1,1 1 1,-1-1-1,1 1 1,-1-1-1,1 1 1,-1-1-1,1 1 0,-1-1 1,2 1-1,-1-1 1,0 0 0,0 0 0,0-1-1,0 1 1,0 0 0,-1-1 0,1 1-1,0-1 1,0 1 0,0-1-1,-1 1 1,1-1 0,0 0 0,0 1-1,-1-1 1,1 0 0,0-1 0,7-8 8,0-1 1,6-15-1,-10 19-2,2-3-1,51-82 67,-48 79-61,1 0-1,0 1 0,0 1 0,23-20 0,-31 29-10,-1 1 0,1 0 1,0-1-1,0 1 1,0 0-1,0 0 1,1 0-1,-1 0 0,0 0 1,0 0-1,1 1 1,-1-1-1,0 1 1,1 0-1,-1-1 1,0 1-1,1 0 0,-1 1 1,0-1-1,4 1 1,-3 0-1,-1 0-1,0 0 1,0 0 0,0 1 0,0-1 0,0 1 0,-1-1 0,1 1-1,0 0 1,-1-1 0,1 1 0,-1 0 0,1 0 0,-1 0-1,0 0 1,0 1 0,0-1 0,0 0 0,0 0 0,0 3 0,-1-4-8,14 51 127,-14-48-206,1-1 0,-1 1 1,1-1-1,-1 1 1,0-1-1,0 1 1,-1-1-1,1 1 1,-1-1-1,0 1 1,1-1-1,-2 0 1,0 4-1,2-7-27,0 1-1,0-1 0,-1 0 0,1 1 1,0-1-1,0 0 0,0 0 1,0 0-1,0 1 0,-1-1 0,1 0 1,0 0-1,0 0 0,-1 1 0,1-1 1,0 0-1,0 0 0,0 0 1,-1 0-1,1 1 0,0-1 0,-1 0 1,1 0-1,0 0 0,0 0 0,-1 0 1,1 0-1,-1 0 0,2-2-679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17244,'0'-1'121,"0"0"0,-1 0 1,1 0-1,0 0 0,0 0 0,-1 0 1,1 0-1,-1 0 0,1 0 0,-1 0 1,1 1-1,-1-1 0,1 0 1,-1 0-1,0 0 0,0 1 0,-1-2 1,2 2-54,-1 1-1,1-1 1,0 0 0,-1 1 0,1-1 0,-1 0-1,1 1 1,0-1 0,0 1 0,-1-1-1,1 1 1,0-1 0,0 1 0,-1-1 0,1 1-1,0-1 1,0 1 0,0-1 0,0 1 0,0-1-1,0 1 1,0 0 0,-5 44 1784,4-2-932,5 47-1,-3-72-810,2 0 0,0-1 0,1 1 0,1-1 0,10 24 0,-15-38-90,1-1-1,0 0 1,1 0 0,-1 1 0,0-1-1,1 0 1,-1 0 0,1 0 0,-1 0 0,1-1-1,0 1 1,0 0 0,0-1 0,0 1 0,0-1-1,0 0 1,4 2 0,-4-2 4,0-1 0,0 0-1,0 0 1,0 0 0,-1 0 0,1 0 0,0 0 0,0 0 0,0 0-1,0-1 1,0 1 0,0-1 0,0 0 0,0 1 0,-1-1 0,1 0-1,2-2 1,3-2 45,-1 0-1,0 0 0,0 0 1,-1-1-1,0 0 0,0 0 1,0-1-1,-1 1 0,6-12 1,1-8 85,-1-1 1,-1 0 0,-1-1 0,-2 1-1,-1-1 1,-1-1 0,1-33-1,-6 95-150,2 1-1,2-1 0,1 1 0,1-1 1,2 0-1,13 40 0,-19-70-47,0 0 0,0 0-1,1-1 1,-1 1 0,1 0-1,0-1 1,-1 0 0,1 1-1,0-1 1,4 3 0,-6-4-13,1-1 1,0 1-1,0-1 1,0 0-1,-1 1 1,1-1 0,0 0-1,0 1 1,0-1-1,0 0 1,0 0-1,0 0 1,-1 0-1,1 0 1,0 0-1,0 0 1,0 0-1,0 0 1,0 0 0,0-1-1,0 1 1,0 0-1,-1-1 1,1 1-1,0 0 1,0-1-1,0 1 1,-1-1-1,1 1 1,0-1 0,-1 0-1,1 1 1,0-1-1,-1 0 1,1 1-1,0-2 1,4-6-261,0 0 0,0 0 0,-1 0 0,0 0 1,0-1-1,-1 1 0,0-1 0,1-10 0,7-23-591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17004,'2'2'249,"0"1"1,0-1 0,1 0 0,-1 0 0,1 0 0,-1 0-1,1 0 1,-1 0 0,1-1 0,0 1 0,0-1 0,0 0-1,0 0 1,0 0 0,0 0 0,0 0 0,0-1 0,5 1-1,-4-1-104,0-1-1,-1 1 1,1-1-1,0 0 0,0 0 1,-1-1-1,1 1 1,-1-1-1,1 1 0,-1-1 1,0 0-1,0-1 0,4-2 1,2-3-35,-1-1 1,0 0-1,0 0 1,-1 0 0,0-1-1,-1 0 1,0-1-1,8-19 1,-9 18 19,-1 0 1,-1 0 0,0 0 0,-1-1 0,0 1 0,-1-1-1,0 1 1,-1-1 0,-2-20 0,2 31-98,-1 0-1,1 0 1,-1 0 0,1 1 0,-1-1-1,1 0 1,-1 0 0,0 0 0,0 1-1,0-1 1,0 0 0,0 1 0,-2-2-1,3 2-12,-1 1 0,0-1-1,1 1 1,-1 0 0,0-1-1,1 1 1,-1 0 0,0-1 0,1 1-1,-1 0 1,0 0 0,0 0-1,1 0 1,-1 0 0,0 0-1,0 0 1,1 0 0,-1 0 0,0 0-1,0 0 1,1 0 0,-2 1-1,-1 0 13,0 1 0,0-1 0,0 1 0,0 0 0,1 0 0,-1 0-1,1 1 1,0-1 0,-1 1 0,1-1 0,0 1 0,-3 5 0,-4 11-20,0 1 0,1 0 1,1 0-1,1 0 1,1 1-1,0 0 1,2 1-1,0-1 1,2 0-1,0 1 0,3 26 1,-1-41-15,0 0 0,0 0 1,1 0-1,0-1 0,0 1 0,6 12 1,-8-18 0,1 0 1,0 1-1,-1-1 0,1 0 1,0 0-1,0 0 1,0 0-1,0 0 1,0 0-1,0 0 1,0 0-1,0 0 1,0 0-1,1 0 1,-1-1-1,0 1 1,1-1-1,-1 1 1,0-1-1,1 1 1,-1-1-1,0 0 0,1 1 1,-1-1-1,1 0 1,-1 0-1,1 0 1,-1 0-1,0-1 1,1 1-1,-1 0 1,1 0-1,-1-1 1,0 1-1,1-1 1,-1 1-1,0-1 1,0 0-1,2-1 1,4-2-1,-1 0 1,0 0 0,0-1 0,-1 0 0,0 0-1,1-1 1,-2 1 0,5-8 0,32-54 12,-35 56-9,23-43 66,-3-2 0,-2-1 0,-2-1 0,-3 0 0,-3-2 0,-2 0 0,-3 0 0,4-63 0,-15 113-50,1 2 1,0 0-1,-1 0 1,0 0-1,0 0 1,-1-1-1,-1 1 1,-2-12-1,4 19-16,-1 0 0,1 0 1,0 0-1,-1 0 0,1 1 0,-1-1 0,1 0 1,-1 0-1,0 0 0,1 0 0,-1 1 0,0-1 1,1 0-1,-1 1 0,-2-2 0,3 2-1,-1 0 0,1-1 0,-1 1 0,1 0 0,-1 0 0,1 0 0,-1 0 0,0 0 0,1 0 0,-1 0 0,1 0 0,-1 0 0,1 1-1,-1-1 1,1 0 0,-1 0 0,1 0 0,-1 1 0,1-1 0,-1 0 0,0 1 0,-2 1 2,1 1 1,-1-1-1,1 1 1,0 0-1,0-1 1,0 1-1,0 0 1,0 0-1,-1 5 1,-10 23 6,1 1 0,-14 67 0,0 73 66,25-163-93,-7 104-68,8-97-177,0-1 0,2 0 1,-1 0-1,2 0 0,6 20 0,-8-31 101,0-1 0,0 0 1,1 0-1,-1 1 1,1-1-1,0 0 0,4 5 1,-5-7 126,0-1 0,-1 1-1,1 0 1,0-1 0,0 1 0,0-1 0,0 1 0,0-1 0,0 1 0,0-1 0,0 1 0,0-1 0,0 0 0,0 0 0,0 0 0,0 1 0,0-1-1,0 0 1,0 0 0,0 0 0,0-1 0,0 1 0,0 0 0,0 0 0,0-1 0,0 1 0,0 0 0,0-1 0,0 1 0,0-1 0,1 0 0,18-14-753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43 18892,'0'-2'240,"0"-1"0,0 1 0,0 0 0,-1 0 1,1 0-1,-1-1 0,1 1 0,-1 0 0,0 0 0,0 0 0,0 0 0,0 0 1,0 0-1,0 0 0,0 1 0,-3-3 0,3 3-111,-1 0 1,1 0-1,-1 1 0,1-1 0,-1 1 1,1 0-1,-1-1 0,0 1 0,1 0 1,-1 0-1,1 0 0,-1 0 0,0 0 1,1 0-1,-1 0 0,1 1 0,-1-1 1,1 0-1,-1 1 0,1 0 0,-1-1 1,1 1-1,-3 1 0,-6 3-4,-1 1 0,1 0-1,0 0 1,-12 12 0,18-16-121,1 1 1,1-1 0,-1 1-1,0 0 1,1 0 0,-1 0-1,1 0 1,0 1 0,0-1-1,0 1 1,0-1 0,1 1-1,0-1 1,-1 1 0,1 0-1,-1 7 1,2-10-5,0 0-1,0-1 1,1 1-1,-1 0 1,0 0-1,0 0 1,1 0 0,-1-1-1,0 1 1,1 0-1,-1 0 1,0-1-1,1 1 1,-1 0 0,1-1-1,-1 1 1,1 0-1,0-1 1,-1 1-1,1-1 1,0 1 0,1 0-1,22 7 3,30-7 16,-49-1-16,52-5 5,-35 2-3,1 2 0,0 0 0,27 3 0,-48-2-3,1 1 0,0-1 0,-1 1 0,1-1 1,-1 1-1,1 0 0,-1 0 0,0 0 0,1 0 0,-1 0 1,0 1-1,0-1 0,0 1 0,0-1 0,0 1 0,0 0 1,0 0-1,0 0 0,-1 0 0,1 0 0,-1 0 0,0 0 1,1 0-1,-1 1 0,0-1 0,0 1 0,-1-1 0,1 1 1,0-1-1,-1 1 0,1-1 0,-1 1 0,0-1 0,0 1 1,0 0-1,0-1 0,-1 4 0,-1 4 29,1 0 0,-2 0 0,1 0 0,-1-1 0,-1 1 0,0-1 0,0 0 0,-9 14 0,6-14 15,0 0 0,0 0 0,-1-1 0,0 0 0,-16 13 0,21-19-83,0 1 0,0-1 0,0 0 0,-1 0-1,1 0 1,0-1 0,-1 1 0,1-1 0,-1 0 0,0 1 0,1-2-1,-1 1 1,0 0 0,0-1 0,1 0 0,-1 0 0,0 0 0,0 0-1,0 0 1,1-1 0,-5-1 0,6 1-85,0 0-1,0 0 1,0-1 0,0 1 0,0-1-1,0 1 1,1-1 0,-1 0-1,0 1 1,1-1 0,-1 0 0,1 0-1,0 0 1,0 0 0,0-1-1,0 1 1,0 0 0,0 0 0,1-1-1,-1 1 1,1 0 0,-1-1-1,1 1 1,0-1 0,0 1-1,0 0 1,0-1 0,1-3 0,0-2-125,0 1 0,1 0 0,0 0 1,0 0-1,0 0 0,1 1 0,0-1 1,6-9-1,16-15-862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80 107 16828,'5'-6'675,"-1"-1"0,-1 0 0,6-14 0,-8 19-554,0 1 0,-1-1 0,0 0 0,1 1 0,-1-1 0,0 0 0,0 1 0,0-1-1,0 0 1,0 0 0,-1-1 0,1 2-22,0 0-1,-1 1 0,1-1 1,0 0-1,-1 1 0,1-1 1,0 1-1,-1-1 1,1 1-1,-1-1 0,1 1 1,-1-1-1,1 1 0,-1-1 1,0 1-1,1 0 0,-1-1 1,0 1-1,1 0 0,-1 0 1,0-1-1,1 1 1,-1 0-1,0 0 0,1 0 1,-1 0-1,0 0 0,0 0 1,-2 0 21,1 1 0,0-1 0,0 1-1,0-1 1,0 1 0,0 0 0,0 0 0,0 0 0,0 0 0,0 0 0,0 0 0,0 1 0,0-1 0,1 1 0,-1-1 0,1 1-1,-1 0 1,1-1 0,-3 5 0,-1 2 67,0 0-1,0 1 1,-4 10-1,5-9-144,0-1 0,1 1-1,0 0 1,0 0-1,1 0 1,1 0 0,0 0-1,0 0 1,1 20 0,0-29-38,1 0 1,-1 0 0,0 0 0,0 0 0,0 0 0,1 0 0,-1 0 0,0 1 0,1-1 0,-1 0 0,1 0 0,0 0 0,-1-1 0,1 1 0,0 0 0,-1 0 0,1 0 0,0 0 0,0-1 0,0 1 0,0 0 0,0-1 0,0 1 0,0 0 0,1 0-1,0-1 5,0 0 0,0 0-1,0 0 1,-1 0 0,1 0-1,0 0 1,0 0 0,0-1-1,0 1 1,0-1 0,0 1-1,-1-1 1,4-1-1,5-3 32,-1-1 0,1 0-1,15-14 1,46-52 143,-57 55-161,0 2 0,1 0 1,1 0-1,1 2 0,-1 0 0,21-11 0,-36 23-23,0 0 0,1 0 0,-1 1 0,0-1 0,1 1-1,-1-1 1,1 1 0,-1-1 0,1 1 0,-1 0 0,1 0-1,-1-1 1,1 1 0,0 1 0,-1-1 0,1 0 0,-1 0 0,1 0-1,-1 1 1,1-1 0,-1 1 0,2 0 0,-1 0-1,0 1 0,-1-1 0,1 1 0,-1-1 0,0 1 0,1-1 0,-1 1 0,0 0 0,0 0 0,0 0 0,0-1 0,0 1 1,-1 0-1,2 4 0,1 7-7,-1 1 0,-1 0 0,0 0 0,0 15 0,-1-15 4,-1-6 15,2 17 5,-1-25-13,0 0 0,0 1 1,0-1-1,0 0 0,0 0 0,0 1 1,0-1-1,0 0 0,0 0 0,0 1 1,1-1-1,-1 0 0,0 0 0,0 1 1,0-1-1,0 0 0,0 0 0,1 1 1,-1-1-1,0 0 0,0 0 1,0 0-1,1 0 0,-1 1 0,0-1 1,0 0-1,0 0 0,1 0 0,-1 0 1,0 0-1,0 0 0,1 0 0,-1 0 1,0 1-1,0-1 0,1 0 0,-1 0 1,0 0-1,1 0 0,-1 0 0,0 0 1,0-1-1,1 1 0,-1 0 0,0 0 1,0 0-1,1 0 0,-1 0 0,0 0 1,0 0-1,1 0 0,-1-1 0,0 1 1,0 0-1,0 0 0,1 0 0,-1-1 1,0 1-1,0 0 0,0 0 0,0 0 1,1-1-1,-1 1 0,0 0 1,0 0-1,0-1 0,8-9 42,0-1 0,0 0 0,-1 0 0,11-25-1,11-18 51,-25 49-91,-1-1 0,1 1 0,1 0 0,-1 0 0,1 0 0,7-5 0,-12 9-4,1 1 0,0-1 1,0 1-1,0-1 0,0 1 1,0 0-1,-1-1 1,1 1-1,0 0 0,0 0 1,0 0-1,0-1 0,0 1 1,0 0-1,0 0 0,0 0 1,0 0-1,0 1 1,0-1-1,1 0 0,-1 1 1,1 0 0,-1 0 0,0 0-1,0 0 1,1 0 0,-1 0 0,0 1-1,0-1 1,0 0 0,0 0 0,-1 1-1,1-1 1,0 1 0,0-1 0,-1 1-1,1 2 1,6 22 29,-6-22 14,-1 1-1,1-1 1,0 0-1,1 1 1,-1-1 0,1 0-1,0 0 1,0 0-1,0 0 1,0 0 0,4 4-1,-4-3-992,-3-2 885,0 3-188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15491,'-14'-4'1777,"1"1"-801,3-2-296,4 5 2297,10 5-1609,6-2-88,10-2-248,5-1-103,5-3-233,4 0-88,2-8-96,0-2-120,-4-3-536,-5-1-352,-7-5 456,-4-2-128,-6-3-104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202 114 16964,'-1'-6'546,"-1"0"0,1 0 1,1 0-1,-1-10 1,1 16-497,0-1 0,0 1 0,0-1 0,0 1 0,0 0 0,0-1 0,0 1 0,0 0 0,0-1 0,0 1 0,0-1 0,0 1 0,1 0 0,-1-1 0,0 1 1,0 0-1,0-1 0,1 1 0,-1 0 0,0 0 0,0-1 0,1 1 0,-1 0 0,0 0 0,0-1 0,1 1 0,-1 0 0,0 0 0,1 0 0,-1-1 0,1 1 0,0 0 65,1 1-1,-1-1 1,0 1-1,1 0 1,-1-1-1,0 1 1,0 0-1,0-1 1,0 1-1,0 0 0,0 0 1,0 0-1,0 0 1,2 2-1,9 12 248,-1 0 0,0 1 0,-1 0 1,0 0-1,13 35 0,-10-17-447,-2 2 1,8 38-1,-16-61-250,-1-1 0,0 0 0,-1 1-1,-1 0 1,0-1 0,0 1 0,-4 16 0,4-25 143,-1-1 1,0 0 0,0 0-1,0-1 1,0 1 0,-1 0-1,1 0 1,-1 0 0,0-1 0,0 1-1,0-1 1,0 0 0,0 1-1,-4 2 1,3-3 11,0-1-1,0 1 0,0-1 1,0 0-1,0 0 1,0 0-1,-1 0 0,1-1 1,0 1-1,0-1 1,-1 0-1,1 0 0,0 0 1,0 0-1,-1-1 1,1 1-1,-3-2 0,-7-2-86,0 0 0,1 0 0,0-1-1,0-1 1,0 0 0,1-1-1,-13-8 1,6 1 487,0 0-1,1-2 1,-21-23-1,30 30 99,1 0 0,1 0 0,0 0 0,0-1 0,1 0 0,0 0 0,-5-14 0,9 19-89,-1-1-1,1 1 1,0-1-1,0 1 0,1-1 1,0 1-1,0-1 0,0 1 1,0-1-1,1 1 1,0-1-1,0 1 0,1-1 1,-1 1-1,1 0 1,5-10-1,-1 5 167,2-1 1,-1 1 0,1 1-1,1-1 1,0 2-1,0-1 1,1 1 0,16-11-1,0 3 239,0 1-1,41-17 1,-47 24-389,0 1 1,31-7-1,-43 12-208,0 0-1,1 1 1,0 0 0,-1 1 0,1 0 0,-1 0 0,1 1 0,-1 0-1,10 3 1,-16-4-35,0 1-1,0-1 0,0 1 0,0 0 0,0 0 1,0 0-1,-1 0 0,1 0 0,0 0 0,0 0 1,-1 1-1,1-1 0,-1 0 0,1 1 1,-1 0-1,1-1 0,-1 1 0,0 0 0,0 0 1,1 2-1,-1-2-2,-1 1 0,1 0 1,-1-1-1,0 1 1,1 0-1,-1 0 0,-1-1 1,1 1-1,0 0 0,-1-1 1,1 1-1,-1 0 0,-1 4 1,-4 4-5,1 1 1,-2-1 0,1 1-1,-2-2 1,-10 14 0,-4-1 1,17-19-20,0 1 1,1-1-1,-1 1 1,1 0-1,0 0 1,1 1-1,-1-1 1,1 1-1,-4 7 1,7-11 8,1-1 1,-1 0 0,0 0-1,0 0 1,1 1-1,-1-1 1,1 0-1,-1 0 1,1 0-1,-1 0 1,1 0-1,0 0 1,-1 0-1,1 0 1,0 0-1,0 0 1,0 0-1,0-1 1,-1 1 0,1 0-1,0-1 1,1 1-1,-1 0 1,0-1-1,0 1 1,0-1-1,0 0 1,2 1-1,41 13-216,-36-11 164,8 1-32,64 22-227,-72-22 307,0-1 0,0 1 0,0 0 1,-1 1-1,1 0 0,-1 0 0,8 8 1,-13-11 22,0 1 0,0-1 1,-1 0-1,1 1 1,-1-1-1,1 1 0,-1-1 1,0 1-1,0 0 0,0 0 1,0-1-1,0 1 1,-1 0-1,1 0 0,-1 0 1,0 0-1,0 0 0,0 0 1,0 0-1,0 0 1,-1-1-1,1 1 0,-1 0 1,0 0-1,0 0 1,0-1-1,0 1 0,0 0 1,0-1-1,-1 1 0,0-1 1,-3 4-1,0 2 54,-1-1 0,0-1 0,-1 1-1,0-1 1,0 0 0,0-1 0,0 0 0,-1 0-1,-11 5 1,5-4 30,0-1 0,0-1 0,-1 0 0,1-1 0,-1 0 0,0-1-1,-21 0 1,27-2-174,1 0 0,-1-1-1,0 0 1,1 0-1,-1-1 1,1 0 0,-1 0-1,1-1 1,0 0 0,0-1-1,0 0 1,1 0-1,-15-10 1,20 12 35,0 0 0,0 0 0,0 0 0,0-1 0,0 1-1,1-1 1,-1 1 0,1-1 0,0 1 0,-1-1 0,1 0 0,0 1 0,1-1 0,-1 0-1,0 0 1,1 0 0,0 0 0,0 0 0,0 0 0,0 1 0,0-1 0,0 0 0,1 0-1,-1 0 1,1 0 0,0 0 0,0 1 0,0-1 0,0 0 0,0 1 0,1-1 0,-1 1 0,1-1-1,3-3 1,20-15-494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1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55 235 21677,'9'-7'234,"-1"0"0,0 0 0,0-1 0,-1 0 0,0 0 0,-1-1 0,0 0 0,0 0 0,-1-1 0,0 1 0,0-1 0,-1 0 0,-1-1 0,0 1 0,0-1 0,-1 1 0,0-1 0,-1 0 0,0 1 0,-1-13 0,0 22-211,0-1 1,0 1-1,0-1 1,-1 0-1,1 1 1,0-1-1,-1 1 1,0-1-1,1 1 1,-1-1-1,0 1 1,-1-2-1,2 2-6,-1 1-1,1-1 1,-1 1 0,1 0-1,-1-1 1,1 1 0,-1-1-1,0 1 1,1 0 0,-1 0-1,0-1 1,1 1-1,-1 0 1,0 0 0,1 0-1,-1 0 1,0-1 0,1 1-1,-1 0 1,-1 1 0,0-1 15,-1 1 1,1 0 0,0 0 0,0 0-1,0 0 1,0 0 0,0 0 0,0 1 0,0-1-1,0 1 1,0-1 0,0 1 0,1 0-1,-1 0 1,-2 3 0,-7 11 40,1 2 0,0-1 0,1 2 0,1-1 0,1 1 0,-6 21 0,4-4-86,1 2 0,-4 48 0,12-85 1,-1 9-77,1 0-1,-1 0 1,3 17-1,-1-25 42,-1 0-1,0-1 0,1 1 1,-1 0-1,1 0 0,0-1 1,0 1-1,-1 0 0,1-1 1,0 1-1,0-1 0,2 2 0,-2-2-8,-1 0-1,1-1 0,0 1 0,0-1 0,0 1 0,0-1 0,0 0 1,0 1-1,0-1 0,0 0 0,0 1 0,0-1 0,0 0 0,0 0 1,0 0-1,0 0 0,0 0 0,0 0 0,0 0 0,0-1 0,0 1 1,-1 0-1,3-1 0,4-2-59,0 0-1,-1-1 1,1 0-1,-1 0 1,0-1 0,0 1-1,8-10 1,21-22-510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173 299 17876,'0'-3'132,"0"0"1,0 0-1,0 0 1,-1 0-1,1 0 1,-1 0-1,0 0 1,0 0-1,0 0 1,0 0-1,0 1 1,-1-1-1,1 0 1,-1 1-1,0-1 1,1 1-1,-1 0 1,-1-1-1,1 1 1,0 0-1,0 0 1,-1 0-1,1 1 1,-1-1-1,0 1 1,1-1-1,-1 1 1,0 0-1,0 0 1,0 0-1,0 0 1,0 1-1,0-1 0,0 1 1,0-1-1,0 1 1,0 0-1,0 1 1,0-1-1,0 0 1,0 1-1,0 0 1,0-1-1,0 1 1,0 0-1,1 1 1,-1-1-1,-4 3 1,2 0-101,0 0 1,1 1-1,-1 0 1,1-1-1,0 1 1,0 1-1,1-1 1,0 1-1,0-1 1,0 1-1,0 0 1,1 0-1,0 0 1,-1 8-1,-1 3-21,1 0 0,1 0 0,0 1-1,2 17 1,0-26-6,0 0 0,1 0 0,0 0 0,1 0 0,0 0 0,0-1 0,1 1 0,7 15 0,-9-22-1,1 1 0,-1-1 0,0 0 0,1-1 0,0 1 0,-1 0 0,1 0-1,0-1 1,0 1 0,0-1 0,0 1 0,0-1 0,0 0 0,0 0 0,4 2 0,-3-3 4,0 1 0,0-1 0,0 0 0,0 0 0,0 0 0,0 0 0,0-1 0,0 1 0,0-1 0,0 1-1,0-1 1,0 0 0,0 0 0,-1-1 0,6-2 0,6-5 40,0 0 0,0-2-1,-1 1 1,-1-2 0,0 1-1,0-2 1,-1 0 0,16-25 0,-8 8 106,-1-2 0,-1 0 1,14-38-1,-18 34 73,10-43 0,-19 63-125,-1-1 1,-1 0 0,0 0-1,-2-33 1,-3 35-24,2 15-76,1 0-1,0-1 1,0 1-1,0 0 0,0 0 1,-1 0-1,1-1 0,0 1 1,0 0-1,0 0 0,-1 0 1,1 0-1,0 0 1,0-1-1,-1 1 0,1 0 1,0 0-1,0 0 0,-1 0 1,1 0-1,0 0 1,0 0-1,-1 0 0,1 0 1,0 0-1,-1 0 0,1 0 1,0 0-1,-1 0 0,0 1 2,0 0 0,0 0 0,0-1 0,-1 1 0,1 1 0,0-1 0,0 0 0,1 0 0,-1 0 0,0 0 0,0 1 0,0-1 0,1 0-1,-1 1 1,1-1 0,-1 0 0,1 3 0,-6 17-7,1 1 1,1 0-1,1 1 0,0 32 0,9 93 1,-5-131 14,1-1 1,1 0-1,6 21 0,-8-34-22,0 1 1,1 0-1,-1-1 0,1 1 0,-1-1 1,1 0-1,0 0 0,0 1 1,1-1-1,-1 0 0,0-1 1,1 1-1,0 0 0,0-1 1,0 1-1,0-1 0,0 0 1,0 0-1,0 0 0,5 1 0,-6-2-29,0-1-1,0 0 0,0 1 0,0-1 0,0 0 0,1 0 0,-1 0 0,0 0 1,0-1-1,0 1 0,0 0 0,0-1 0,0 1 0,0-1 0,0 0 0,-1 0 1,1 0-1,3-1 0,-2-1-110,1 0 0,0 0 1,-1-1-1,0 1 0,0-1 0,0 0 1,5-7-1,0-4-632,0-1 0,-1-1 0,6-19 0,-5 7-1079,-1-1 1,5-44 0,-15 97 3836,2-10-1217,-1-1 0,2 0 1,-1 1-1,2-1 0,0 1 0,0-1 0,6 22 0,-1-14-708,2 1 0,0-1-1,1-1 1,1 0 0,16 24-1,-26-41-93,1-1 1,0 0-1,0 0 0,0 0 0,0 0 0,0 0 0,0-1 1,0 1-1,0 0 0,0 0 0,0-1 0,2 2 1,-3-2 32,1 0 0,-1 0 0,1 0 0,-1 0 0,1-1 0,0 1 0,-1 0 0,1 0 1,-1 0-1,1-1 0,-1 1 0,1 0 0,-1-1 0,1 1 0,-1 0 0,0-1 1,1 1-1,-1-1 0,1 1 0,-1 0 0,0-1 0,1 1 0,-1-1 0,0 1 1,1-1-1,-1 1 0,0-1 0,0 0 0,0 1 0,0-1 0,1 1 0,-1-2 0,6-20-215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0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201 337 19428,'-11'0'331,"0"0"0,0 1 0,0 0 1,0 1-1,0 0 0,0 1 0,0 1 0,1-1 0,-17 9 0,21-8-299,1-1 0,0 1 0,0 0 0,0 0 0,0 0 0,1 0 0,-1 1 0,1 0 0,1 0 0,-1 0 0,1 1 0,-1-1 0,2 1 1,-1-1-1,0 1 0,1 0 0,0 0 0,-1 9 0,2-11-27,0 1 1,1-1 0,0 0 0,-1 0 0,2 0-1,-1 1 1,0-1 0,1 0 0,0 0-1,0 0 1,0 0 0,0 1 0,0-2 0,1 1-1,3 6 1,-4-8 4,0-1 0,0 0 0,0 0 0,0 0 0,1 0-1,-1 0 1,0 0 0,0 0 0,1 0 0,-1 0 0,0 0 0,1-1 0,-1 1 0,1-1 0,-1 1 0,1-1-1,-1 1 1,3-1 0,-2 0 9,1 0 0,0 0 0,0-1 0,-1 1 0,1-1 0,0 0 0,-1 0 0,1 1 0,-1-2 0,1 1 0,-1 0 0,1 0 0,3-4 0,5-3 64,0-2 0,-1 0 0,1 0 0,-2-1 0,0 0-1,0-1 1,-1 1 0,0-2 0,5-12 0,7-17 368,22-65 0,-31 75-170,-1-1 0,-2 0 0,-1 0-1,-2 0 1,2-47 0,-7 79-254,1-1-1,-1 1 1,0-1 0,0 1-1,-1-1 1,1 1 0,0-1-1,0 1 1,-1-1 0,1 1-1,-1 0 1,1-1 0,-1 1 0,0 0-1,1-1 1,-2-1 0,2 3-19,-1 0 0,1 0 0,0 0 0,-1 0 0,1 0 1,0 0-1,0 0 0,-1 0 0,1 0 0,0 0 0,0 0 0,-1 0 1,1 0-1,0 0 0,-1 0 0,1 0 0,0 0 0,0 0 1,-1 1-1,1-1 0,0 0 0,0 0 0,0 0 0,-1 0 1,1 1-1,0-1 0,0 0 0,0 0 0,-1 1 0,-9 16 129,-2 9-84,2 1 1,2 0-1,-10 49 1,-4 90-346,18-74-630,4-82 677,1 1 0,0-1 0,0 0 0,1 0 0,0 0 0,7 16-1,-9-24 205,1 0 0,0 0-1,0 1 1,1-1-1,-1 0 1,0 0 0,1-1-1,-1 1 1,1 0-1,-1 0 1,1-1 0,0 1-1,0-1 1,0 1-1,0-1 1,0 0 0,0 0-1,0 0 1,0 0 0,1 0-1,-1 0 1,0-1-1,0 1 1,4-1 0,-3 0-53,0-1 0,1 0 0,-1 0 1,0 0-1,0 0 0,0-1 1,4-2-1</inkml:trace>
  <inkml:trace contextRef="#ctx0" brushRef="#br0" timeOffset="1">584 371 23277,'0'40'1792,"-7"-12"-1456,0-4-312,2-8-48,-2-9 769,-1-10-601,-1-16-184,3-15-168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5:2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12347,'23'6'299,"0"-1"0,0-1 0,0-1 0,36 0 0,96-12-149,23 1 13,85 33 164,33 0-65,193-28-159,20 0-35,77 29 68,49 2-49,901-46-30,1-53-85,-840 35-42,-269 18 56,226-12-17,-5-28 14,-524 42 61,16-4 151,158 0 0,-291 20-159,-1-1 11,0 1 0,-1 0 0,1 1-1,-1-1 1,1 1 0,-1 1 0,10 2-1,-15-4-45,-1 1-1,1-1 0,-1 0 1,0 0-1,1 0 0,-1 0 1,1 1-1,-1-1 0,0 0 1,1 0-1,-1 0 0,0 1 1,1-1-1,-1 0 0,0 1 1,0-1-1,1 0 0,-1 1 0,0-1 1,0 0-1,1 1 0,-1-1 1,0 0-1,0 1 0,0-1 1,0 1-1,0-1 0,0 0 1,0 1-1,0-1 0,1 1 1,-1-1-1,-1 1 0,1-1 1,0 0-1,0 1 0,0-1 1,0 1-1,0-1 0,0 0 0,0 1 1,0-1-1,-1 1 0,1-1 1,0 0-1,0 1 0,-1-1 1,1 0-1,0 1 0,0-1 1,-1 0-1,1 0 0,0 1 1,-1-1-1,0 0 0,-19 14-10,-7-3-15,-5-6-26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6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45 364 11282,'-44'2'1441,"44"-3"-1429,0 1 0,0 0 0,0 0 0,-1 0 1,1-1-1,0 1 0,0 0 0,0 0 0,0 0 0,0-1 1,0 1-1,0 0 0,0 0 0,0 0 0,0-1 1,0 1-1,0 0 0,0 0 0,0 0 0,0-1 0,1 1 1,-1 0-1,0 0 0,0 0 0,0-1 0,0 1 0,0 0 1,0 0-1,1 0 0,-1 0 0,0-1 0,0 1 1,0 0-1,0 0 0,1 0 0,-1 0 0,0 0 0,0 0 1,0-1-1,0 1 0,1 0 0,-1 0 0,0 0 0,0 0 1,1 0-1,-1 0 0,14-10 154,-12 9-99,21-14 32,0 1-1,1 1 1,1 2-1,0 0 1,33-9 0,138-27-120,-159 39 61,35-7 24,2 4 1,-1 3-1,82 1 0,564 25 304,516 40-10,-896-26-216,291 15-21,78-51-75,1-25-32,-618 24-14,633-53-57,-5-30-218,-662 81 251,585-67-91,-240 28 244,-386 44-101,79-6 180,-83 8-122,1 0 0,-1 1 1,0 0-1,0 1 0,20 5 1,-30-5-47,0-1 1,0 0-1,0 1 1,0-1 0,0 1-1,0 0 1,0-1-1,2 3 1,-4-3-14,0-1 1,0 0 0,1 0-1,-1 1 1,0-1 0,0 0-1,0 0 1,1 1 0,-1-1-1,0 0 1,0 1 0,0-1-1,0 0 1,0 0 0,0 1-1,0-1 1,0 0 0,0 1-1,0-1 1,0 0 0,0 1-1,0-1 1,0 0 0,0 1-1,0-1 1,0 1 0,-1-1 48,1 1-1,-1-1 1,0 0 0,1 0 0,-1 1 0,0-1-1,0 0 1,1 0 0,-1 0 0,0 0 0,1 0 0,-1 0-1,0 0 1,0 0 0,1 0 0,-1 0 0,0 0-1,-1-1 1,-22-4 252,-6-2 115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7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11401 442 8922,'-831'-87'4159,"149"21"-3759,144 18-73,-311-24-307,-156 21-14,379 29 1,-188-12 4,-499-27 76,62 138 1,-216 79 15,1393-149-114,-577 65-101,512-50 81,1 7 0,-216 75 0,295-81 74,1 2 1,0 3-1,3 2 1,0 3-1,2 2 0,2 2 1,1 3-1,2 2 1,-71 79-1,111-112-10,0 0 1,1 1-1,1 0 0,-1 0 0,2 0 0,-10 22 0,14-26-34,-1 0 1,1 0-1,0 0 1,0 0-1,1 0 1,0 0-1,0 0 1,0 0-1,0 0 1,1 0-1,0 0 1,1-1-1,-1 1 1,1 0-1,0-1 1,3 6-1,8 13-48,0-1 0,31 40 1,42 38-29,-83-98 75,38 41-12,3-3 0,2-1 0,1-3 1,1-1-1,68 36 0,281 126-45,-316-160 41,431 174-114,-403-176 127,3-4-1,203 30 1,463-11-29,-454-38-42,392 26-7,484 22-203,2-55 114,-43-49 65,-409 13 40,759-60 17,-1046 41 129,808-193 1,-1082 195-25,233-63 82,-310 75-133,183-84 1,-272 108-13,0-1 1,-1-1-1,0 0 1,26-23-1,-42 31 16,0-1 1,0 0-1,-1-1 1,1 1-1,-1-1 1,-1 0-1,1 0 0,-1-1 1,0 1-1,-1-1 1,0 0-1,0 0 1,-1 0-1,0 0 0,0 0 1,1-16-1,-4 11 23,1 1-1,-2 0 1,1 0-1,-2 1 0,0-1 1,0 0-1,-1 1 1,0-1-1,-1 1 1,0 0-1,-1 1 1,0-1-1,-1 1 1,0 0-1,-9-9 0,-15-14-12,-1 1 1,-59-46-1,83 72-34,-84-65-56,-3 5 0,-2 4 0,-114-53-1,85 56 394,-3 6-1,-164-45 0,184 68-151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15139,'2'4'218,"0"1"-1,0 0 0,1-1 1,-1 0-1,1 0 1,0 1-1,7 5 0,-1-3-225,0 0-1,1-1 1,0 0-1,0-1 1,0-1 0,1 1-1,0-1 1,-1-1-1,1 0 1,14 1-1,16 2-57,62-1-1,-52-4 52,792-7 160,-482-4-90,81 0 26,290-4 76,0 27-62,-139 19-49,649 24 23,-1187-57-56,-40 0-4,0 0 0,0 1 0,0 1 0,0 1 0,26 5 0,-40-7 9,0 1 1,0-1 0,0 1-1,0-1 1,0 1 0,0-1-1,0 1 1,0 0 0,-1-1 0,1 1-1,0 0 1,0 0 0,-1 0-1,1 0 1,-1-1 0,1 1-1,-1 0 1,1 0 0,-1 0-1,1 0 1,-1 0 0,0 0-1,1 2 1,-1 0 64,0 0 0,0-1 0,0 1 0,0-1 1,0 1-1,0 0 0,-1-1 0,0 5 0,-5 6 117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10346,'-1'4'160,"0"0"-1,0 1 0,1-1 1,-1 0-1,1 0 0,0 0 1,0 1-1,1 4 0,-1-8-95,1 0 0,-1 1 0,1-1 0,0 0 0,-1 0 0,1 0-1,0 0 1,0 0 0,0 0 0,0 0 0,0 0 0,0 0 0,0 0-1,0 0 1,0-1 0,1 1 0,-1 0 0,0-1 0,0 1 0,1-1 0,-1 1-1,0-1 1,1 0 0,-1 0 0,1 0 0,-1 1 0,0-1 0,1 0-1,1-1 1,28 3 932,-8-2-503,1 2 0,33 7 0,59 16-130,0-4-1,1-5 1,119-1-1,184-29 574,0-22-345,-355 30-540,84-6 31,2 7-1,157 15 1,127 19-32,1-26 94,-205-23 41,-3 0-74,111-1-41,-336 21-87,3-1-1,0 0 1,0 1-1,0 0 0,1 0 1,-1 0-1,0 1 0,0 0 0,0 0 1,-1 0-1,12 5 0,-23-14-827,0-8 622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11386,'5'-4'162,"-1"1"-1,1 0 0,0 1 0,-1-1 1,1 1-1,1 0 0,-1 0 0,0 0 1,0 1-1,7-1 0,11-4-76,38-3 1,338-39 410,-335 39-446,1 3-1,106 3 1,-71 10 11,100 19 1,198 30 23,20 3 302,369 22 8,-362-47-335,575 14-14,-795-43-21,320-14-9,-1-29-23,411 17 24,-262 37 30,-373-28 1,-1-23-39,-198 22-7,-7 2 0,296-47 26,-338 51 259,-52 8-257,0-1-1,0 0 1,0 1-1,0-1 1,0 0-1,-1 1 1,1-1-1,0 0 1,0 1 0,0-1-1,0 0 1,0 0-1,0 1 1,0-1-1,-1 0 1,1 1-1,0-1 1,0 0 0,0 0-1,-1 1 1,1-1-1,0 0 1,0 0-1,-1 0 1,1 1-1,0-1 1,-1 0 0,1 0-1,0 0 1,0 0-1,-1 1 1,-12 9 342,2-2-429,-1-1 1,1 0-1,-1 0 0,-15 5 1,19-10-105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3026 419 9314,'-3'-11'536,"0"-1"-1,-1 1 1,-1 0-1,0 0 1,-8-14-1,10 21-478,0 0 0,0 1 0,0 0 0,0-1 0,0 1 0,-1 1 0,1-1 0,-1 0 0,0 1 0,0 0 0,0 0 0,0 0 0,0 0 0,0 1 0,0-1 1,-1 1-1,-6-1 0,-163-28 715,-103-15-249,134 33-456,-112-16 200,207 20-212,1-2-1,0-2 1,-59-25 0,57 19-43,0 2 0,-1 3 0,-52-8 0,-156-12 16,209 28-21,-2 2-5,-1 2 0,1 2 0,-1 2 0,1 3 0,0 1 0,0 3 1,1 2-1,1 3 0,-84 35 0,-7 14 4,-99 37 207,230-98-194,-24 8 32,0 2 0,0 1 0,-54 32 0,79-41-57,1 0 1,0 0-1,0 1 0,0 0 0,1 0 1,0 1-1,0-1 0,0 1 1,1 1-1,0-1 0,1 1 1,-1 0-1,2 0 0,-1 0 1,1 0-1,0 0 0,1 1 1,0 0-1,0-1 0,-1 16 1,3-11-5,0 1 0,1-1 0,1 1-1,0-1 1,1 1 0,0-1 0,1 0 0,0 0 0,1-1 0,0 1 0,10 15 0,-4-12-4,0-1-1,0 0 1,2-1 0,-1 0 0,2-1-1,0-1 1,26 19 0,9 2-16,1-2 1,106 48-1,-120-65 20,0-1-1,1-2 1,1-2-1,0-1 1,60 5-1,269-3-3,5 0 5,136 3-7,-101-16 22,152-11 4,-533 11-2,1-1-1,-1-1 0,-1-1 1,1-1-1,-1-1 1,41-20-1,-57 23-4,0 0 1,-1 0-1,0-1 0,0 0 1,0 0-1,-1-1 0,0 0 1,0 0-1,0 0 0,-1-1 0,-1 0 1,1-1-1,-1 1 0,0-1 1,-1 0-1,0 0 0,-1 0 1,0-1-1,0 0 0,2-18 1,-2-3 30,-1 0 0,-2 0 1,-1 0-1,-1 0 0,-2 1 1,-1-1-1,-1 1 0,-2 0 1,-17-43-1,15 48-14,-2 0-1,-1 1 1,-1 0 0,-1 1-1,-1 0 1,-1 1 0,-1 1 0,-1 1-1,0 1 1,-43-33 0,45 41-45,0 1-1,0 0 1,-1 2 0,-1 0 0,1 1 0,-1 0 0,0 2-1,-1 0 1,1 1 0,-1 1 0,0 1 0,-36 1-1,14 4-55,0 1-1,0 2 0,1 2 0,0 2 0,-43 16 0,-36 19-85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157 11771,'-60'-13'758,"-96"-6"0,46 7-351,-17-7-11,0 0 272,-134-3 0,-22 27-196,-122-5-304,170-26-117,-63-4 52,242 28-89,-1 2 0,1 3 0,-73 13-1,-54 26 50,156-33-47,0 1 0,0 1 0,1 2 0,-35 21 0,53-29-9,1 1 1,0 0-1,0 1 0,1-1 0,0 1 0,0 1 0,0-1 1,1 1-1,0 0 0,1 0 0,-1 0 0,2 0 0,-1 1 1,1 0-1,1 0 0,-4 15 0,3 1-18,0 0 1,2 0-1,1 0 0,5 47 0,-3-52-1,2 0 0,0 0 1,1 0-1,1-1 0,0 0 0,2 0 0,17 31 0,-19-39 6,1-1 1,0 0-1,1 0 0,0-1 0,1 0 0,0 0 0,0-1 0,1 0 0,0-1 0,0 0 1,1 0-1,0-1 0,22 8 0,36 8 1,85 13 1,-40-10 13,79 26 21,114 26 1,-244-66-30,1-3-1,0-3 0,-1-2 1,1-3-1,0-4 0,123-21 1,-16-5 35,1 7 1,243-2-1,-316 27-31,152-3 13,-187-2-13,120-23 1,78-43-3,4 0 5,-214 59-6,0 2 0,1 2-1,65 2 1,-49 7 12,-32-1-2,0-1 0,63-6 0,-89 3-1,0 0 0,0 0 0,-1-1 0,0 0 0,1-1 0,-1 0 0,0-1 0,-1 0 0,1-1 0,-1 1 0,0-2 0,-1 1 0,14-15 0,-16 15 2,-1-1 1,0 0-1,-1-1 0,1 1 0,-1-1 0,-1 0 0,6-15 1,12-65 31,-14 54-28,-2 13 1,1 0-1,10-24 0,-16 43-9,1 1-1,-1-1 1,0 1 0,0 0-1,0-1 1,0 1-1,0-1 1,0 1 0,0-1-1,0 1 1,-1-1-1,1 1 1,-1 0-1,1-1 1,-1 1 0,1 0-1,-1-1 1,0 1-1,1 0 1,-1 0-1,0-1 1,0 1 0,0 0-1,0 0 1,0 0-1,0 0 1,-2-1 0,-6-4 37,1-1 1,-17-8 0,12 7-16,-26-17 17,0 2 0,-79-33 1,99 49-49,-1 0 0,0 2 0,0 0 0,0 1 0,-1 1 0,1 2 0,-1-1 1,-37 4-1,19 4-64,0 1 0,-62 20 1,-72 37-611,9-4 87,75-32 375,-1-4-50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14555,'-1'0'155,"0"0"0,0 0 0,0 0 0,0 0-1,0 0 1,0 0 0,0 0 0,0 1 0,0-1 0,0 0 0,1 1-1,-1-1 1,0 1 0,0-1 0,0 1 0,0-1 0,0 2 0,1-1-52,1 0 1,0 0 0,-1 0 0,1 1-1,0-1 1,0 0 0,0 0-1,0 0 1,0 0 0,0-1 0,0 1-1,0 0 1,2 0 0,31 26 266,2-1 0,0-3 1,2 0-1,0-3 0,2-1 1,51 17-1,-60-27-211,0 0 1,1-2 0,0-1-1,0-2 1,0-1-1,0-1 1,1-2-1,-1-1 1,36-6-1,-46 3-27,43-6 181,-59 10-282,1 0 0,0 0 0,-1 0 0,1 1 0,0 0-1,0 0 1,8 3 0,-2 4 76,-13-8-114,0 0 1,0 0-1,1 0 1,-1 0-1,0 0 1,0 0 0,1 0-1,-1 0 1,0 0-1,0 0 1,0 0-1,0 0 1,1 0 0,-1 1-1,0-1 1,0 0-1,0 0 1,0 0 0,1 0-1,-1 1 1,0-1-1,0 0 1,0 0-1,0 0 1,0 0 0,0 1-1,0-1 1,1 0-1,-1 0 1,0 1-1,0-1 1,0 0 0,0 0-1,0 0 1,0 1-1,0-1 1,0 0-1,0 0 1,0 0 0,0 1-1,0-1 1,-1 0-1,1 0 1,0 0-1,0 1 1,0-1 0,0 0-1,0 0 1,0 0-1,0 1 1,0-1-1,-1 0 1,1 0 0,0 0-1,0 0 1,-1 1-1,1-1-24,-1 0 0,0 0-1,1 0 1,-1 0 0,0-1-1,1 1 1,-1 0 0,0 0-1,1 0 1,-1 0 0,1-1-1,-1 1 1,0 0 0,1-1-1,-1 1 1,1-1 0,-1 1-1,1 0 1,-1-1 0,1 1-1,-1-1 1,1 1 0,-1-2-1,-10-13-105,1-5-111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16852,'11'140'3655,"21"160"-152,-3-150-2302,69 209-1,-116-404-1211,-2 1 0,-2 1 1,-45-65-1,36 60-74,-3-4-40,-19-31-197,53 83 320,0 0 1,0 0-1,0 0 0,0-1 0,0 1 0,-1 0 1,1 0-1,0 0 0,0-1 0,0 1 0,0 0 1,0 0-1,0-1 0,0 1 0,0 0 0,0 0 1,0 0-1,0-1 0,0 1 0,1 0 0,-1 0 1,0 0-1,0-1 0,0 1 0,0 0 0,0 0 1,0 0-1,0-1 0,0 1 0,1 0 0,-1 0 1,0 0-1,0 0 0,0-1 0,0 1 0,1 0 1,-1 0-1,0 0 0,0 0 0,1 0 0,13-3-23,26 3 8,-27 1-26,-2-2-117,-1 1 0,1-1-1,-1 0 1,1-1-1,-1-1 1,0 1 0,0-2-1,0 1 1,0-1-1,0-1 1,-1 0 0,0 0-1,12-9 1,-12 6-96,0-1 1,0 1 0,-1-2-1,0 1 1,-1-1-1,0 0 1,0 0 0,-1-1-1,0 0 1,-1 0-1,5-15 1,7-40-558,-6-3-65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10810,'-2'0'211,"-6"0"261,0 0 0,0-1 0,1 0 0,-1 0-1,-8-2 1,16 3 136,-1 3 1195,1-3-1779,0 0 0,0 1 0,0-1 0,0 0 0,0 1 0,0-1 0,0 0 0,0 1 0,0-1 0,0 0 0,0 0 0,0 1 0,0-1 0,0 0 0,1 1 0,-1-1 0,0 0 0,0 0 0,0 1 0,0-1 0,1 0 0,-1 0 0,0 1 0,0-1 0,1 0 0,-1 0 0,0 0 0,0 0 0,1 1 0,-1-1 1,0 0-1,0 0 0,1 0 0,-1 0 0,0 0 0,1 0 0,-1 0 0,1 0 0,8 5 152,1-1 0,-1 0 0,1 0 0,0-1 0,0-1 1,0 1-1,17 0 0,76 0 490,-71-4-446,720-35 953,-695 32-1139,0 4 0,1 1-1,-1 4 1,91 18-1,7 4 2,-180-45-1549,4 5 1217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13667,'1'5'108,"0"-1"0,1 0 1,-1 1-1,1-1 0,0 0 0,0 0 1,0 0-1,0 0 0,1-1 1,0 1-1,0 0 0,0-1 0,0 0 1,0 0-1,0 0 0,1 0 0,0 0 1,-1-1-1,1 0 0,0 0 0,0 0 1,1 0-1,3 1 0,10 3 97,0 0-1,0-2 1,0 0-1,25 2 1,35-1 406,128-6 0,78-24 182,-80-9-366,-1-1-45,-187 35-2094,-26 0 1405,-4 0-110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7095 268 6121,'-525'-81'5338,"-5"26"-3473,405 43-2205,-885-80-419,651 64 1474,-653 33 0,-1096 260-462,1708-185 9,11 30 282,327-88-401,2 3 1,-104 60 0,128-63-134,2 2 0,0 1 0,2 2 1,1 1-1,-40 46 0,58-58-38,0 0 1,2 1-1,0 0 1,1 1 0,1 0-1,1 1 1,0 0-1,1 0 1,1 1-1,1 0 1,1 0-1,1 0 1,0 0-1,2 1 1,0-1-1,1 0 1,1 1-1,1-1 1,1 0-1,1 0 1,1 0 0,0 0-1,2-1 1,12 28-1,-3-16-26,1-1 1,2-1-1,1-1 0,1 0 0,1-2 1,42 40-1,2-9-4,106 74 0,-95-81 55,3-2-1,1-4 1,132 50-1,-89-50 18,244 51 1,142-21 24,0-36-20,1109-2-53,2-97-77,-924 15 132,2-26-293,-10-46-708,-18-69-1123,-373 72 469,-249 93 1643,-1-3 0,-1-1-1,77-59 1,-112 76 221,-1-1 0,0-1 0,-1 0 0,0 0 0,0-1 0,-1 0 0,-1-1 0,0 0 0,11-26 1,-15 28-109,-1 0 0,0 0 0,0 0 1,-1-1-1,0 0 0,-1 1 1,-1-1-1,1 0 0,-2 1 1,0-1-1,0 0 0,-1 1 0,-4-13 1,-1 2 134,-2 0 1,0 1 0,-1 0-1,-2 1 1,1 0 0,-2 1 0,-1 0-1,-16-17 1,-6-2-12,-1 1 0,-64-48-1,45 45-244,-2 2 0,-2 2 0,-72-31 0,-202-60-93,124 64-52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11122,'0'0'846,"19"-4"606,64-2-1134,416-17 11,-264 22-233,583 16 267,-553 4-120,602 27 237,-395-49-437,-137 0-41,-299 3 27,-19-1 66,1 0-1,0 2 1,0 0-1,0 1 1,27 7-1,-54-15-40,0 0-1,1-1 1,-9-9 0,-2-4-108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106 120 12283,'-105'-51'4088,"119"57"-2991,20 4-1184,29-8 174,1-2-1,0-3 1,68-12-1,-58 7-72,502-20 17,-97 12-45,-81-1 4,48 32-27,-1 22-23,-253-20 45,389 16-9,-539-34 37,1 3-1,-1 2 1,0 1 0,65 18 0,-58 4-53,-66-32-444,-8-7 352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358 138 12435,'-4'-5'157,"0"0"-1,0 0 1,0 0 0,0 0 0,-1 1 0,0 0 0,0 0-1,0 0 1,0 0 0,-1 1 0,1 0 0,-1 0 0,0 0-1,-9-2 1,11 4-88,0 0 0,0 1 0,-1-1-1,1 1 1,0 0 0,0 0 0,0 0 0,0 1-1,0-1 1,0 1 0,0 0 0,0 1 0,0-1-1,0 0 1,1 1 0,-1 0 0,0 0-1,1 0 1,-1 0 0,1 1 0,0-1 0,0 1-1,-5 6 1,-3 4-34,1 1 0,0 0 0,1 1 0,0 0 0,2 0 0,-12 30 0,-22 103 118,20-56-164,5 1-1,3 1 1,0 118 0,14-160 4,1 1 0,3-1-1,2 1 1,2-2 0,3 1 0,1-2-1,29 69 1,-35-102-2,1-2 0,0 1 1,1-1-1,1 0 0,0-1 1,1 0-1,1-1 0,15 15 0,-21-23 5,0 0-1,0-1 1,1 1-1,-1-1 1,1-1-1,0 1 0,0-1 1,1 0-1,-1-1 1,1 1-1,-1-2 0,1 1 1,0-1-1,0 0 1,-1-1-1,1 1 1,0-2-1,0 1 0,0-1 1,10-2-1,-8 0 4,0 0-1,0 0 0,-1-1 1,1-1-1,-1 1 0,0-1 1,-1-1-1,1 0 0,10-9 1,-8 4 0,0 0 0,0-1 0,-2 0 1,1-1-1,11-21 0,-3-2 11,-2 0-1,-1-2 1,19-76 0,-8-5 68,-6-1 0,7-167 0,-22 204-19,-10-129-1,2 182-52,-1 0-1,-2 0 0,-1 1 1,-1 0-1,-1 1 1,-2 0-1,-24-48 0,30 68-21,1 1-1,-1-1 0,-1 1 0,1 0 0,-1 1 1,0-1-1,-11-7 0,15 12-8,1 1 1,-1 0-1,0 0 1,-1 0-1,1 0 0,0 0 1,0 0-1,0 0 1,-1 1-1,1-1 1,0 1-1,-1-1 0,1 1 1,0 0-1,-1 0 1,1 0-1,0 0 0,-1 1 1,1-1-1,0 1 1,0-1-1,-1 1 1,1 0-1,0 0 0,0 0 1,0 0-1,0 0 1,0 0-1,0 1 0,0-1 1,0 1-1,-2 2 1,-14 11-136,-1-4-54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12587,'-6'-2'189,"-1"0"0,1 0 0,0 1 0,-1 0-1,1 1 1,-1-1 0,1 1 0,-1 0 0,-9 2 0,-3-1 280,4-1-220,1 1 1,-1 1 0,1 0 0,-1 0 0,-20 8 0,29-7-197,-1-1 0,1 2 0,-1-1 0,1 1 0,0 0 0,1 0 1,-1 1-1,1-1 0,-1 1 0,2 1 0,-1-1 0,0 1 1,-4 7-1,1 2-18,1-1 1,0 1-1,1 0 1,1 0-1,0 1 1,2 0-1,-1-1 1,2 1-1,0 1 1,0 23-1,3-3-15,1 0 1,2-1-1,13 57 1,1-30-15,2-1 1,2-1 0,58 108-1,121 158-166,-183-300 142,44 60-55,-57-79 61,2-2 1,-1 1-1,1-1 1,0 0-1,0 0 1,0-1 0,1 0-1,16 8 1,-21-11 9,1-1 0,0 0 0,-1 0 0,1-1 0,0 1 0,0-1 1,0 0-1,-1 0 0,1 0 0,0 0 0,0-1 0,0 1 0,-1-1 1,1 0-1,0 0 0,-1-1 0,1 1 0,-1-1 0,1 1 0,-1-1 0,0 0 1,0-1-1,0 1 0,4-4 0,3-4 24,0 0 0,-1 0 0,-1-1 0,0 0 0,11-20 0,-1-4 62,-2 0 1,-1 0-1,-1-1 0,-2-1 1,-2 0-1,-2-1 0,-1 0 1,3-61-1,-8 65-21,-2-1 1,-2 1-1,-1-1 1,-2 1-1,-1 0 1,-1 0-1,-2 1 1,-2 0-1,-26-57 1,26 70-173,-1 0 1,-1 1 0,0 1 0,-1 0 0,-2 1-1,1 1 1,-2 0 0,0 1 0,-1 1 0,-1 0-1,0 2 1,0 0 0,-34-15 0,39 21-151,3 0-78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12699,'-8'1'159,"0"0"0,1 0 0,-1 1 0,1 0 0,0 0 0,0 1 1,0 0-1,0 0 0,0 1 0,0 0 0,1 0 0,-10 8 0,-6 7 222,-38 41 0,39-36-300,2 1 1,1 1 0,1 0-1,1 2 1,1 0-1,1 1 1,2 0 0,1 1-1,1 0 1,2 0 0,1 1-1,1 1 1,-2 56-1,6-50-78,3-1-1,1 0 0,1 1 0,3-1 1,1 0-1,1-1 0,2 0 0,2 0 1,1-1-1,2-1 0,26 47 0,-18-44-14,2-2 0,1 0 0,1-2-1,37 33 1,-43-46-18,1-1 0,1 0 0,1-2 0,0-1-1,1-2 1,54 24 0,-66-33 10,0-1 0,0 0 1,1-1-1,-1-1 0,1 0 0,-1-1 0,1 0 0,0-1 0,-1-1 1,1 0-1,0 0 0,-1-2 0,23-6 0,-20 3 16,-1 0 1,0-1-1,0-1 0,-1 0 1,0-1-1,-1 0 0,1-1 0,-2-1 1,1 0-1,-2-1 0,12-13 0,-7 3 81,0-1-1,-2 0 1,-1-1-1,0-1 1,-2 0-1,-1 0 1,-1-1 0,-1 0-1,8-46 1,-8 12 198,-2 1 1,-3-1 0,-5-83 0,-1 108-152,0 0 1,-3 0-1,-14-52 0,14 68-88,-1-1 0,-1 1-1,-1 1 1,0 0 0,-2 0-1,0 1 1,-20-24 0,9 17 28,0 1 0,-2 1 0,0 2 0,-52-34 1,56 42-60,0 1 0,-1 0 0,0 2 0,0 0 0,-1 2 0,0 0 0,-34-5 0,49 11-48,0 0 1,0 1-1,0-1 0,0 1 0,0 1 1,0 0-1,0 0 0,0 0 1,0 1-1,1-1 0,-1 2 0,1-1 1,-1 1-1,1 0 0,0 0 0,0 1 1,0 0-1,0 0 0,1 0 1,0 1-1,-1-1 0,2 1 0,-1 1 1,1-1-1,-5 8 0,-14 26-246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13611,'0'0'35,"0"0"0,0 0 0,0 1 0,-1-1 0,1 0 0,0 0 0,0 0 0,0 0 0,0 1 0,0-1 0,0 0 0,0 0 0,-1 1-1,1-1 1,0 0 0,0 0 0,0 0 0,0 1 0,0-1 0,0 0 0,0 0 0,0 1 0,0-1 0,0 0 0,0 0 0,0 1 0,0-1 0,1 0 0,-1 0 0,0 0 0,0 1 0,0-1 0,0 0 0,0 0 0,0 0 0,0 1 0,1-1 0,-1 0 0,0 0 0,0 0 0,0 0 0,1 1 0,-1-1 0,0 0-1,0 0 1,0 0 0,1 0 0,-1 0 0,0 0 0,0 0 0,0 0 0,1 0 0,-1 1 0,0-1 0,0 0 0,1 0 0,-1 0 0,25-1 623,32-10-550,35-11-54,374-71 85,49 59 46,-232 20-148,403-42 44,412-18-26,269 88-49,57 62-20,20-10 30,-512-74 12,-1-39 0,304-21 4,-110 64 26,-210 2-4,-500 5 256,72-2 483,-452-1-610,-14-2 178,-1 2 0,1 0 1,0 1-1,0 1 0,32 8 1,-117-32-494,36 16 74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77 14963,'4'-10'1085,"-1"6"-600,-1-1-1,-1 0 1,1 1 0,-1-1-1,1 0 1,-1 0 0,-1 0-1,1 0 1,-1 0 0,0-7-1,0 11-444,0 1 0,0 0-1,0 0 1,0-1 0,0 1 0,0 0-1,-1 0 1,1-1 0,0 1 0,0 0-1,0 0 1,0-1 0,0 1-1,-1 0 1,1 0 0,0-1 0,0 1-1,-1 0 1,1 0 0,0 0 0,0 0-1,0-1 1,-1 1 0,1 0 0,0 0-1,-1 0 1,1 0 0,0 0-1,0 0 1,-1 0 0,1 0 0,0 0-1,-1 0 1,1 0 0,0 0 0,0 0-1,-1 0 1,1 0 0,0 0 0,-1 0-1,1 0 1,0 0 0,0 0-1,-1 0 1,1 1 0,0-1 0,0 0-1,-1 0 1,1 0 0,0 0 0,0 1-1,0-1 1,-1 0 0,1 0 0,0 1-1,0-1 1,-1 0 0,-15 16 392,15-14-348,-20 24-30,2 1 1,1 1-1,1 1 1,-24 55-1,24-48-25,-4 11-18,1 1 0,3 0 0,2 2 0,-15 85 0,28-121-114,1 0 0,1 21 0,0-30-70,0 0 0,1 0 0,-1 0 0,1 0 0,1-1 0,-1 1 0,0 0 0,1-1 0,0 1-1,3 4 1,-4-8 138,0 0-1,0 0 0,0 0 0,-1 0 1,1 0-1,0 0 0,0-1 0,0 1 0,0 0 1,1-1-1,-1 1 0,0-1 0,0 1 0,0-1 1,0 1-1,1-1 0,-1 0 0,0 0 1,0 0-1,0 0 0,1 1 0,-1-2 0,2 1 1,19-5-526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14987,'6'33'2899,"29"285"2689,62 155-2984,-96-466-2571,-1-6-21,0 1 1,0-1-1,0 0 1,1 1-1,-1-1 1,0 0 0,1 0-1,-1 1 1,1-1-1,-1 0 1,1 0-1,0 0 1,-1 0-1,3 2 1,-2-9 36,0 0 0,-1 0 0,0-1 1,0 1-1,0 0 0,-2-8 0,-55-330-1003,57 344 951,0 1-1,0-1 0,0 0 1,0 0-1,0 0 0,0 0 0,0 0 1,0 0-1,0 0 0,1 0 1,-1 0-1,0 0 0,0 0 0,0 0 1,0 0-1,0 0 0,0 0 0,0 0 1,0 0-1,0 0 0,0 0 1,0 0-1,0 0 0,0 0 0,0 0 1,0 0-1,0 0 0,0 0 1,0 0-1,0 0 0,1 0 0,-1 0 1,0-1-1,0 1 0,0 0 0,0 0 1,0 0-1,0 0 0,0 0 1,0 0-1,0 0 0,0 0 0,0 0 1,0 0-1,0 0 0,0 0 1,0 0-1,0 0 0,0 0 0,0 0 1,0 0-1,0 0 0,0 0 0,0 0 1,0-1-1,7 8-50,5 10 31,-8-13 16,-1 1-1,1 0 1,0-1-1,1 0 1,-1 0-1,1 0 1,0-1-1,-1 1 1,2-1-1,-1 0 1,0-1-1,0 1 1,9 2-1,-10-4 19,-1-1-1,1 1 0,-1-1 0,1 0 1,0 0-1,-1 0 0,1 0 0,-1-1 1,1 1-1,-1-1 0,1 0 0,-1 0 1,1 0-1,-1-1 0,0 1 0,0-1 1,0 0-1,0 0 0,0 0 0,0 0 1,0 0-1,0-1 0,4-4 0,-1 0 30,-1-1-1,1 0 0,-1 0 1,-1 0-1,1-1 0,-1 0 1,-1 1-1,5-16 0,-5 9 20,0 1-1,0-1 0,-1 0 1,-1-26-1,-1 38-54,0 1 0,0-1 0,-1 1 0,1-1-1,-1 0 1,1 1 0,-1-1 0,0 1 0,0-1 0,-2-2 0,3 5-3,0-1-1,-1 1 1,1 0 0,0 0-1,0-1 1,-1 1 0,1 0-1,0 0 1,-1-1 0,1 1-1,0 0 1,0 0 0,-1 0-1,1-1 1,0 1 0,-1 0-1,1 0 1,-1 0 0,1 0-1,0 0 1,-1 0 0,1 0-1,0 0 1,-1 0 0,1 0-1,0 0 1,-1 0 0,0 1 0,0-1 0,0 1 0,0-1 0,0 1 0,0 0 0,0-1 1,1 1-1,-1 0 0,0 0 0,1 0 0,-1-1 0,0 1 0,1 0 0,-1 2 1,-8 13 45,2 1 1,0 0 0,1 0 0,1 0 0,0 1 0,2 0 0,0 0 0,-1 28-1,3-46-41,1 1 0,0 0 0,0 0 0,0 0 0,0 0 0,0 0-1,0 0 1,0 0 0,0 0 0,1 0 0,-1 0 0,0 0 0,1 0 0,-1 0-1,0 0 1,1 0 0,-1-1 0,1 1 0,-1 0 0,1 0 0,0 0 0,-1-1-1,1 1 1,0 0 0,-1-1 0,1 1 0,0-1 0,0 1 0,0-1-1,-1 1 1,1-1 0,0 1 0,0-1 0,0 0 0,0 0 0,0 1 0,0-1-1,0 0 1,0 0 0,0 0 0,0 0 0,0 0 0,0 0 0,0 0 0,0 0-1,0-1 1,1 1 0,5-2 7,1-1 0,0 0 0,0 0 0,11-7 0,-8 4-21,48-25-46,42-20-32,-88 46 60,1 0 1,-1 1 0,1 0 0,0 1-1,24-3 1,-35 6 24,0 0-1,0 0 1,1 0 0,-1 0 0,0 0-1,0 0 1,0 1 0,0 0-1,0-1 1,0 1 0,0 0 0,0 1-1,0-1 1,0 0 0,-1 1-1,1 0 1,0-1 0,-1 1-1,0 0 1,1 1 0,-1-1 0,0 0-1,0 0 1,0 1 0,0 0-1,-1-1 1,1 1 0,-1 0 0,1 0-1,-1-1 1,0 1 0,0 0-1,1 4 1,3 21 100,-1-1 0,1 33 0,-5-59-93,0-1 0,0 0-1,0 0 1,-1 1-1,1-1 1,0 0 0,0 1-1,0-1 1,0 0-1,0 1 1,0-1 0,0 0-1,1 1 1,-1-1-1,0 0 1,0 0-1,0 1 1,0-1 0,0 0-1,0 1 1,0-1-1,1 0 1,-1 0 0,0 1-1,0-1 1,0 0-1,1 0 1,-1 0 0,0 1-1,0-1 1,1 0-1,-1 0 1,0 0-1,7-8 98,2-20-11,-6-2-20,-1 1 0,-3-34 0,0 48-62,0 1 0,-2-1 1,1 0-1,-2 1 0,0 0 0,-6-15 1,3 19-44,4 17 10,4 18-8,-1-23 30,1 1 1,-1-1-1,1 1 1,0-1-1,0 0 1,0 1-1,0-1 1,0 0-1,1 0 1,-1 1-1,1-1 1,-1 0-1,1-1 1,0 1-1,0 0 1,0 0-1,0-1 1,0 1-1,0-1 0,0 1 1,0-1-1,1 0 1,-1 0-1,0 0 1,1 0-1,-1-1 1,1 1-1,-1-1 1,1 1-1,-1-1 1,1 0-1,-1 0 1,1 0-1,0 0 1,-1 0-1,1-1 1,4-1-1,2 0-4,0-1-1,0 0 1,-1 0-1,1-1 1,-1 0-1,0-1 1,0 0-1,0 0 1,9-9-1,-7 4-10,1 0-1,-1-1 1,-1-1-1,0 0 0,8-13 1,-13 18 10,0 0-1,-1 0 1,0-1 0,0 1 0,0-1-1,-1 0 1,0 0 0,-1 0 0,0 0-1,1-14 1,-2 21 6,0 0-1,0-1 0,0 1 1,-1-1-1,1 1 0,0-1 1,-1 1-1,1-1 1,0 1-1,-1 0 0,0-1 1,1 1-1,-1 0 0,-1-3 1,1 4 0,1-1 1,-1 1-1,0 0 1,1-1-1,-1 1 1,1 0-1,-1-1 1,1 1-1,-1 0 1,0 0-1,1 0 1,-1 0-1,0-1 1,1 1-1,-1 0 1,0 0-1,1 0 1,-1 0-1,0 0 1,1 0-1,-1 1 1,-1-1-1,0 1 2,-1 0 0,1 1 0,-1-1 0,1 1 0,-1-1 0,1 1 0,0 0 0,0-1 0,0 1 0,0 0 0,0 1 0,1-1 0,-4 4 0,0 4 6,0-1 0,0 1 0,1 0 0,1 0 0,-1 0 0,2 0 0,-1 1 0,1-1 0,1 1 0,0-1 0,1 1 0,0 0 0,2 16 0,-2-25-7,0-1 1,0 1 0,1 0-1,-1-1 1,1 1 0,0 0-1,-1-1 1,1 1 0,0-1 0,0 1-1,0-1 1,0 1 0,0-1-1,0 0 1,0 1 0,0-1 0,1 0-1,-1 0 1,1 0 0,-1 0-1,0 0 1,4 1 0,-3-2-2,1 1-1,-1-1 1,1 0 0,-1 1 0,1-1-1,0 0 1,-1-1 0,1 1 0,-1-1 0,1 1-1,-1-1 1,1 0 0,3-1 0,8-5-14,-1 0 0,0-1 0,0 0 1,12-11-1,-21 16 8,41-33-39,-31 22 14,1 2 0,0 0-1,1 1 1,0 1 0,1 0-1,26-11 1,-42 20 28,1 1 0,-1-1 0,1 1 1,0-1-1,-1 1 0,1 0 0,0 0 0,-1 0 1,1-1-1,0 2 0,-1-1 0,1 0 0,0 0 1,-1 0-1,1 1 0,0-1 0,-1 1 0,1-1 1,-1 1-1,1 0 0,-1 0 0,1 0 0,-1-1 1,1 1-1,-1 1 0,0-1 0,1 0 0,-1 0 1,0 0-1,0 1 0,0-1 0,0 0 0,0 1 1,0-1-1,0 3 0,3 5 29,-1 1 0,-1-1 1,1 1-1,-1-1 0,0 12 1,3 9 105,-5-29-120,0 0-1,0 1 0,0-1 1,1 0-1,-1 0 0,0 0 1,1 0-1,-1 0 0,1 0 1,-1 0-1,1 0 0,0 0 1,-1 0-1,1 0 0,0 0 1,0 0-1,-1 0 0,1 0 1,0-1-1,0 1 0,0 0 1,0-1-1,0 1 0,0-1 1,0 1-1,0-1 0,0 1 1,2-1-1,-1 0 4,0 0-1,1 0 1,-1-1 0,0 1-1,0-1 1,1 1 0,-1-1-1,0 0 1,0 0 0,0 0-1,0 0 1,0-1 0,3-1-1,7-7 12,-1 0 0,1-1 0,11-14 0,-22 24-29,52-65-172,20-21-558,-72 87 704,-1-1 1,1 0-1,0 0 1,0 0-1,0 0 1,0 0-1,0 1 1,0-1-1,0 0 1,0 1-1,0-1 1,0 1-1,0-1 1,0 1-1,2-1 1,-3 1 19,1 0-1,-1 1 1,0-1 0,1 0 0,-1 0 0,0 0 0,1 1 0,-1-1 0,0 0 0,1 0-1,-1 1 1,0-1 0,0 0 0,1 1 0,-1-1 0,0 0 0,0 1 0,0-1 0,1 0-1,-1 1 1,0-1 0,0 0 0,0 1 0,0-1 0,0 1 0,0-1 0,0 0 0,0 1 0,0 0-1,-3 40-94,2-34 150,-1 1 4,2-1 0,-1 1 0,1 0 1,1 8-1,-1-15-65,0 0 0,0 0 0,0 0 0,0 0 0,1 0 0,-1-1 0,0 1 0,1 0-1,-1 0 1,1 0 0,-1 0 0,1-1 0,-1 1 0,1 0 0,-1 0 0,1-1 0,0 1 0,0 0 0,0 0-51,0-1 0,0 0 1,0 0-1,0 0 0,0 0 0,0 0 1,0 0-1,0 0 0,0 0 0,-1 0 1,1 0-1,0 0 0,0-1 0,0 1 1,0 0-1,0 0 0,0-1 0,0 1 1,-1-1-1,1 1 0,0-1 0,1-1 1,2-1-230,0 0 1,-1-1-1,1 1 0,-1-1 1,0 0-1,0 0 1,4-8-1,2-5-498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15243,'-8'36'1161,"-1"0"0,-2 0-1,-30 65 1,10-26-461,6-14-337,-36 113 675,60-173-1024,1-1-1,0 1 1,0 0-1,-1-1 1,1 1 0,0 0-1,0 0 1,0-1-1,0 1 1,0 0-1,0-1 1,0 1-1,0 0 1,0-1-1,0 1 1,0 0-1,0-1 1,1 1-1,-1 0 1,0-1 0,0 1-1,1 0 1,-1-1-1,1 1 1,-1-1-1,0 1 1,1 0-1,-1-1 1,1 1-1,-1-1 1,1 1-1,-1-1 1,1 0-1,0 1 1,0-1 0,2 1 18,-1 0 1,1-1-1,-1 0 1,1 0 0,-1 0-1,1 0 1,0 0 0,-1 0-1,4-1 1,12-4-205,0 0 0,0-2 0,-1 0 0,0 0 0,28-19 0,-40 23 79,0 0 1,0-1-1,0 0 1,-1 0-1,6-5 1,3-9-294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15667,'1'0'105,"0"0"0,0 1 0,0-1 0,0 1-1,0-1 1,-1 1 0,1-1 0,0 1-1,0 0 1,0-1 0,-1 1 0,1 0 0,0 0-1,-1 0 1,1-1 0,0 1 0,-1 0 0,1 0-1,-1 0 1,0 0 0,1 0 0,-1 1-1,7 28 711,-6-22-304,8 47 235,-2 0 0,-3 0 0,-2 1 0,-3-1 0,-8 59 0,3-71-740,-2 0 1,-2 0-1,-2-1 1,-1 0 0,-3-1-1,-39 74 1,45-97-269,0-2-1,-1 1 0,-1-2 1,-1 1-1,0-2 1,-1 0-1,-23 19 1,20-23-174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9274,'-2'58'432,"-3"-5"-304,4-15-128</inkml:trace>
  <inkml:trace contextRef="#ctx0" brushRef="#br0" timeOffset="1">17 566 10330,'0'36'736,"1"-6"-504,0-1-24,4-5 369,-2-1-17,-1-4 200,1 0 80,-1 1 80,-1 0 80,1 1-63,-2-2-57,1-2-168,-1-1-96,0-3-416,0-5-296,0-3 184,-1-11-224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54 228 16091,'-17'24'1531,"11"-15"-938,-1 0 1,1 1-1,-9 20 0,14-30-564,1 0 0,0 1 0,0-1 0,0 0 0,-1 0 1,1 0-1,0 1 0,0-1 0,0 0 0,0 0 0,0 1 0,0-1 0,-1 0 0,1 1 0,0-1 1,0 0-1,0 0 0,0 1 0,0-1 0,0 0 0,0 0 0,0 1 0,0-1 0,0 0 1,0 1-1,0-1 0,1 0 0,-1 0 0,0 1 0,0-1 0,0 0 0,0 0 0,0 1 0,1-1 1,-1 0-1,0 0 0,0 0 0,0 1 0,0-1 0,1 0 0,-1 0 0,0 0 0,0 0 0,1 1 1,-1-1-1,0 0 0,0 0 0,1 0 0,-1 0 0,0 0 0,0 0 0,1 0 0,-1 0 0,1 0 1,16-7 844,-2-6-651,-1-1 0,-1 0-1,0-1 1,0 0 0,14-26 0,-13 20-94,34-57 235,4-5-104,-51 81-256,0 0-1,0 1 1,0 0 0,0-1 0,0 1-1,1 0 1,-1-1 0,0 1-1,1 0 1,-1 0 0,1 0 0,-1 0-1,1 0 1,2 0 0,-4 1-3,1 0 0,-1 0 1,1 0-1,-1 0 0,1 0 1,-1 0-1,1 0 0,-1 1 0,1-1 1,-1 0-1,1 0 0,-1 0 1,0 1-1,1-1 0,-1 0 1,1 1-1,-1-1 0,0 0 0,1 1 1,-1-1-1,0 1 0,1-1 1,-1 1-1,0-1 0,0 0 1,1 1-1,-1-1 0,0 1 0,0-1 1,0 1-1,2 7 5,0 0 0,-1 0 0,0 0 1,0 12-1,-1 158 145,-1-84-1469,3-98-1738,5-17 2466,0-6-296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11803,'-2'36'779,"2"-18"-482,-1-1-1,4 23 1,-3-38-273,1 0 1,-1 0-1,1 0 0,0 0 0,0 0 0,0-1 1,0 1-1,0 0 0,0 0 0,0-1 0,1 1 0,-1-1 1,2 2-1,-1-1-37,-1-1 0,1 1 1,-1-1-1,1 1 0,-1-1 0,0 1 0,0 0 1,0 0-1,0 0 0,0 0 0,1 3 1,2 19 58,-1 1 0,0-1 1,-2 0-1,-3 46 1,-1-62-26,-4-4-17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17492,'38'6'3948,"-29"-5"-3513,0 0 0,-1 1 0,1 0 0,-1 0 0,1 0 0,10 6 0,-17-7-419,0 1 1,0-1 0,0 1-1,-1-1 1,1 1-1,0 0 1,-1-1-1,1 1 1,-1 0 0,1 0-1,-1 0 1,0 0-1,0 1 1,0-1 0,0 0-1,0 0 1,0 1-1,-1-1 1,1 0 0,-1 1-1,0-1 1,1 1-1,-1-1 1,0 0 0,-1 1-1,1-1 1,-1 5-1,-1 4 22,-1-1 0,0 1-1,-1-1 1,0 0-1,0 0 1,-1 0 0,0 0-1,-1-1 1,0 0 0,-9 10-1,-5 4 201,-1-1 0,-33 28-1,4-11 279,50-39-514,0 0 0,-1 0 0,1 1-1,0-1 1,0 0 0,-1 0 0,1 0-1,0 1 1,0-1 0,-1 0 0,1 0 0,0 1-1,0-1 1,0 0 0,0 1 0,0-1-1,-1 0 1,1 1 0,0-1 0,0 0-1,0 1 1,0-1 0,0 0 0,0 1 0,0-1-1,0 0 1,0 1 0,0-1 0,0 0-1,0 1 1,0-1 0,1 0 0,-1 1-1,0-1 1,0 0 0,0 0 0,0 1 0,0-1-1,1 0 1,-1 1 0,0-1 0,0 0-1,1 0 1,-1 1 0,0-1 0,0 0-1,1 0 1,-1 0 0,0 0 0,0 1-1,1-1 1,-1 0 0,0 0 0,1 0 0,-1 0-1,0 0 1,1 0 0,-1 0 0,1 0-1,27 6-34,-22-5 31,122 14-6,38 8-668,-163-23 568,1 1 37,-1 0 0,1 0-1,0 0 1,0 0-1,-1-1 1,1 0 0,0 0-1,0 0 1,0 0 0,0-1-1,-1 1 1,1-1-1,6-2 1,4-10-252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11987,'-13'6'4210,"11"1"656,10 1-1740,5 1-4137,-6-5 1022,-1-1-1,1 0 1,0 0-1,-1 0 1,2-1-1,-1 0 1,0 0-1,0-1 1,0 0-1,1 0 1,-1-1-1,10-1 1,9-1 110,0-2 0,30-8 1,22-3 57,-52 12-154,0 0-1,0 2 1,0 0-1,1 2 1,37 6-1,-53-5-18,0-1 0,0 0 0,0-1 1,0 0-1,0-1 0,0 0 0,0-1 0,0 0 0,0-1 0,0 0 0,15-7 0,-13 6 16,-1 0-1,1 0 1,0 2-1,0-1 1,0 2-1,1 0 1,-1 0-1,0 1 1,0 1-1,0 0 0,15 4 1,-14 4 313,-15-8-256,-7-6-480,-10-18 150,8 4 86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16484,'1'2'1584,"2"-1"-1216,-1 8-176,0 5 688,1 9-392,0 4-136,0 9-248,-2 3-128,1 7-328,-2 4-208,-2 3-248,0 1-104,-1 1 600,-2 1-192,1-3-217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15691,'-1'0'1721,"-2"1"-1153,1 8-184,1 1 776,0 3-384,-1 4-120,1 10-247,-1 5-65,1 5-456,-1 7-457,0 7 521,-4-1-80,-3 6-104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14203,'2'-43'3378,"-2"33"-920,-4 31-700,-6 111-706,4-42-1016,-10 412 120,34-1 36,-15-465-441,0-26-380,-1-25-380,-1-39 270,-3 21 224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15835,'28'-7'2322,"47"-3"0,-66 9-1886,0 1-1,0 0 1,0 0 0,0 1-1,-1 0 1,1 0 0,0 1 0,-1 0-1,15 6 1,-21-6-386,0-1 1,0 0-1,-1 0 1,1 1-1,0-1 0,-1 1 1,1-1-1,-1 1 1,0-1-1,1 1 1,-1 0-1,0 0 0,0 0 1,0 0-1,0 0 1,0 0-1,-1 0 1,1 0-1,-1 0 0,1 0 1,-1 0-1,0 0 1,1 1-1,-1-1 0,0 0 1,-1 0-1,1 0 1,-1 4-1,-2 6 149,0 1-1,0-1 0,-11 22 1,6-15 47,5-10-163,0-1 0,1 1 0,0 0 0,0 0 0,1 0 0,0 12 0,1-19-98,-1 0 0,2 0 0,-1 0 0,0-1 0,0 1 1,0 0-1,1 0 0,-1 0 0,1 0 0,0-1 0,-1 1 0,1 0 0,0-1 1,0 1-1,0 0 0,0-1 0,1 1 0,-1-1 0,0 0 0,0 1 0,1-1 1,-1 0-1,1 0 0,-1 0 0,1 0 0,0 0 0,-1 0 0,1 0 1,0-1-1,0 1 0,-1 0 0,1-1 0,0 0 0,0 1 0,0-1 0,3 0 1,-2 0-150,0 0 0,0-1 0,0 1 0,0-1 1,0 1-1,-1-1 0,1 0 0,0 0 0,0 0 1,-1-1-1,1 1 0,-1-1 0,1 1 1,-1-1-1,3-2 0,-4 3 53,0 0-1,1 0 1,-1 0-1,0-1 1,0 1-1,0 0 1,0-1 0,0 1-1,-1-1 1,1 1-1,0-1 1,-1 1-1,1-1 1,-1 1 0,1-1-1,-1 0 1,0 1-1,0-1 1,0 0-1,0 1 1,0-1 0,0 0-1,0 1 1,0-1-1,-1 0 1,1 1-1,-1-1 1,0-1 0,-9-12-882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11859,'13'-18'1841,"8"-10"4905,-24 54-3302,-61 129-1956,-28 80-1167,86-219 347,-9 33-3356,13-44 1515,9-33-2018,3-4 2135,4-5-247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17580,'0'0'83,"1"1"1,-1-1-1,1 0 1,0 0 0,-1 1-1,1-1 1,-1 0-1,1 1 1,-1-1-1,1 0 1,-1 1-1,0-1 1,1 1 0,-1-1-1,1 1 1,-1-1-1,0 1 1,1-1-1,-1 1 1,0-1 0,0 1-1,1-1 1,-1 1-1,0-1 1,0 1-1,0 0 1,0 0-1,4 21 454,-4-16-110,6 37 640,16 66-1,-17-94-1054,0 0-1,1 0 0,0-1 1,1 0-1,0 0 1,2 0-1,16 21 1,-18-28-229,8 15-1504,-15-22 1700,0 0 0,0 0-1,-1 1 1,1-1 0,0 0 0,0 0 0,0 0 0,0 0-1,-1 0 1,1 1 0,0-1 0,0 0 0,0 0 0,-1 0 0,1 0-1,0 0 1,0 0 0,0 0 0,-1 0 0,1 0 0,0 0-1,0 0 1,-1 0 0,1 0 0,0 0 0,0 0 0,0 0-1,-1 0 1,1 0 0,0 0 0,0 0 0,0 0 0,-1 0 0,1 0-1,0 0 1,0-1 0,-11-2-514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15811,'11'7'1825,"4"-5"-809,2-2-296,4-5 896,5 1-103,1-2-297,-1 2-192,-2 0-344,2 1-191,-6 0-657,0 3-529,-7 0 601,-1-7-136,-6-9-80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18356,'0'4'610,"0"0"1,1 0-1,-1 0 0,1 0 1,0 0-1,1 0 0,-1 0 1,1 0-1,-1-1 0,4 6 1,-1-3-329,0 0 0,1 0 0,-1-1 0,1 0 0,10 9 0,-9-9-332,1-1 1,-1 1 0,1-1-1,0 0 1,0 0 0,1-1-1,-1 0 1,1 0 0,0-1-1,-1 0 1,13 1 0,-13-3-165,-1-1 0,0 0 0,1 0 0,-1 0 0,0-1 1,0 0-1,0 0 0,0-1 0,0 1 0,-1-1 0,1-1 0,-1 1 1,0-1-1,0 0 0,0 0 0,0 0 0,-1-1 0,1 0 1,3-5-1,11-17-699</inkml:trace>
  <inkml:trace contextRef="#ctx0" brushRef="#br0" timeOffset="1">340 1 15955,'-4'5'453,"0"0"-1,1 0 0,0 1 0,-1-1 0,2 1 0,-1 0 0,-2 9 1,-2 1 414,-21 62 273,4 0-1,2 2 0,-14 113 0,30-141-2518,7-66-490,3-11 1237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3 249 16219,'-1'2'362,"0"1"-1,1-1 1,-1 1-1,1-1 1,0 1-1,0 0 0,0-1 1,1 6-1,-1-8-299,0 0-1,0 0 0,0 0 1,0 1-1,0-1 0,0 0 1,0 0-1,0 0 0,0 1 1,0-1-1,1 0 1,-1 0-1,0 0 0,0 1 1,0-1-1,0 0 0,0 0 1,0 0-1,1 0 0,-1 1 1,0-1-1,0 0 0,0 0 1,1 0-1,-1 0 0,0 0 1,0 0-1,0 0 0,1 1 1,-1-1-1,0 0 0,0 0 1,0 0-1,1 0 1,9-11 1662,6-22-574,-1-1 0,12-37 0,-14 32-728,22-42 0,-34 80-420,-1 0 1,0 0-1,0 1 1,1-1-1,-1 0 1,1 1-1,-1-1 1,0 0-1,1 1 0,-1-1 1,1 1-1,0-1 1,-1 1-1,1-1 1,-1 1-1,1-1 1,0 1-1,-1 0 0,1-1 1,0 1-1,0 0-1,-1 0-1,1 0 1,-1 0-1,1 1 1,-1-1-1,0 0 1,1 0 0,-1 1-1,0-1 1,1 0-1,-1 1 1,0-1-1,1 0 1,-1 1-1,0-1 1,0 1-1,1-1 1,-1 0-1,0 1 1,0-1-1,0 1 1,0-1-1,1 1 1,5 36-24,-6-34 21,10 162-50,4 40-1794,-8-179-373,-7-17 1552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12195,'0'4'960,"0"-1"-736,0 0-160,-6-6 320,3-3-40,2-4-208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5 366 14931,'-1'4'401,"-2"10"506,3-10-197,1-6 410,18-34 424,2 0-1,27-37 0,-7 13-669,-23 31-517,-1 1-4,1 1 0,1 1 0,30-32-1,-48 57-345,0 0 0,0 0-1,0 0 1,0 0-1,0 0 1,0 0-1,0 0 1,0 1-1,0-1 1,0 1 0,0-1-1,0 1 1,1-1-1,-1 1 1,0-1-1,0 1 1,1 0 0,-1 0-1,0 0 1,2 0-1,-2 0-5,0 0-1,0 1 0,0-1 1,-1 1-1,1-1 1,0 1-1,0 0 1,-1-1-1,1 1 0,0 0 1,-1-1-1,1 1 1,0 0-1,-1 0 0,1-1 1,-1 1-1,1 0 1,-1 0-1,0 0 1,1 1-1,1 6-12,0-1 0,-1 1 0,0 0 0,0 0 0,-1 9 0,-2 28 1,-3 0 1,-1-1-1,-14 46 1,-7 54-272,26-119-663,1-25 923,0 1 1,0-1-1,0 0 0,0 0 0,0 0 0,1 0 0,-1 1 0,0-1 0,0 0 0,0 0 0,0 0 0,0 0 1,0 0-1,0 0 0,0 1 0,0-1 0,0 0 0,1 0 0,-1 0 0,0 0 0,0 0 0,0 0 0,0 0 1,0 0-1,1 0 0,-1 1 0,0-1 0,0 0 0,0 0 0,0 0 0,0 0 0,1 0 0,-1 0 0,0 0 1,0 0-1,0 0 0,0 0 0,1 0 0,-1 0 0,0 0 0,0 0 0,0-1 0,0 1 0,0 0 1,1 0-1,-1 0 0,0 0 0,0 0 0,0 0 0,0 0 0,0 0 0,0 0 0,1 0 0,-1-1 0,0 1 1,0 0-1,23-33-1566,-18 25 1686,17-28-839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14827,'2'1'1983,"-2"6"-1334,-2 10-84,-4 11-11,2 0 1,1-1-1,1 1 0,2 0 1,0 0-1,6 35 1,-5-59-537,0-1 1,0 1-1,0 0 1,0-1-1,1 1 1,-1-1-1,1 1 1,0-1-1,0 0 1,0 0 0,3 3-1,-4-5 5,0 0-1,0 0 1,0 0 0,0-1-1,1 1 1,-1 0 0,0-1-1,0 1 1,1-1-1,-1 0 1,0 1 0,1-1-1,-1 0 1,0 0 0,1 0-1,-1 0 1,0 0 0,1 0-1,-1 0 1,0 0 0,1 0-1,-1-1 1,0 1-1,1-1 1,-1 1 0,0-1-1,1 1 1,-1-1 0,0 0-1,0 1 1,0-1 0,2-2-1,5-3 144,0-1-1,-1 0 1,0-1 0,0 0-1,-1 0 1,0 0-1,0-1 1,7-14-1,-3 2 332,-1-1-1,12-39 1,-18 51-337,-1 0 1,0 1 0,-1-1 0,0 0 0,0 0 0,-2-16 0,1 24-145,0 0 0,0 0 0,-1 0-1,1 0 1,-1 0 0,1 0 0,-1 0-1,0 0 1,1 1 0,-1-1 0,0 0-1,0 0 1,0 1 0,-1-1 0,1 0 0,0 1-1,-1-1 1,1 1 0,-1 0 0,1-1-1,-1 1 1,1 0 0,-1 0 0,0 0-1,0 0 1,0 0 0,1 1 0,-1-1 0,0 0-1,0 1 1,0-1 0,0 1 0,0 0-1,0 0 1,0 0 0,0 0 0,0 0-1,-4 1 1,1 0-222,0 0-1,-1 0 0,1 1 0,0 0 1,0 0-1,0 0 0,0 0 1,0 1-1,0 0 0,1 0 0,-1 1 1,1-1-1,0 1 0,-6 7 1,7-6-324,3-4-166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11058,'-3'73'1473,"0"-11"-697,-1-8-304,3-13 1400,-1-7-1031,1-11-265,1-3-72,0 0-216,0 2-120,0 5-280,0 6-136,-3 8-232,0 4 80,0 2 256,-1 2-112,-2-3-97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50 390 15507,'-17'32'1324,"11"-23"-800,1 1-1,0-1 1,1 1 0,0 0 0,-4 17 0,25-64 2400,170-353 1401,-179 373-4273,-5 11-48,0 0 0,0-1-1,1 1 1,0 0-1,0 0 1,8-8-1,-12 14-3,1 0-1,-1 0 0,0 0 0,0 0 0,0-1 0,1 1 0,-1 0 0,0 0 0,0 0 0,0 0 0,1 0 0,-1 0 1,0 0-1,0 0 0,1 0 0,-1 0 0,0 0 0,0 0 0,1 0 0,-1 0 0,0 0 0,0 0 0,1 0 0,-1 0 0,0 0 1,0 0-1,1 0 0,-1 0 0,0 0 0,0 0 0,0 0 0,1 1 0,-1-1 0,0 0 0,0 0 0,0 0 0,1 0 0,-1 1 1,0-1-1,0 0 0,0 0 0,0 0 0,0 1 0,0-1 0,1 0 0,-1 0 0,0 0 0,0 1 0,0-1 0,0 0 0,0 0 1,0 1-1,0-1 0,0 0 0,0 0 0,0 1 0,0-1 0,0 0 0,0 1 0,1 17-26,-1-16 23,-16 180-61,0-22 7,16-154-89,0-2-54,0 0 0,-1-1 0,2 1 0,-1 0-1,0-1 1,1 1 0,-1-1 0,1 1 0,0 0 0,2 4 0,-3-8 154,0 0 1,1 0-1,-1 0 0,0 1 1,0-1-1,0 0 0,0 0 0,1 0 1,-1 0-1,0 0 0,0 0 1,0 1-1,1-1 0,-1 0 1,0 0-1,0 0 0,1 0 1,-1 0-1,0 0 0,0 0 1,0 0-1,1 0 0,-1 0 0,0 0 1,0 0-1,1 0 0,-1 0 1,0 0-1,0 0 0,0 0 1,1 0-1,-1 0 0,0-1 1,0 1-1,1 0 0,-1 0 0,0 0 1,0 0-1,0 0 0,0-1 1,1 1-1,-1 0 0,0 0 1,0 0-1,0 0 0,0-1 1,0 1-1,0 0 0,1 0 1,-1 0-1,0-1 0,0 1 0,0 0 1,0 0-1,0-1 0,0 1 1,0 0-1,7-17-674,2-9-386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17340,'-20'-5'1904,"16"0"-1048,5-1-288,20 2 937,8 1-185,7-1-408,4-2-344,5-1-1128,-2-3-1072,-2 1 1464,-1 0-288,-7-5-248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14339,'1'1'115,"-1"-1"1,1 1-1,0 0 1,0 0-1,1-1 0,-1 1 1,0-1-1,0 1 1,0-1-1,0 0 0,0 1 1,0-1-1,1 0 0,-1 0 1,0 0-1,0 0 1,1 0-1,-1 0 0,0 0 1,0 0-1,0 0 0,1 0 1,-1-1-1,0 1 1,0-1-1,0 1 0,0-1 1,0 1-1,0-1 1,0 1-1,2-3 0,2-1 307,1-1-1,-1 0 1,-1 0-1,8-9 0,-9 9-80,90-129 3481,-28 38-2452,-64 93-1350,1 1 0,0 0 0,-1 0 0,1 0 0,0 0 0,0 0 0,0 0 0,0 0 0,1 1 0,-1-1 0,0 1 0,3-2 1,-4 3-19,-1 0 0,1 0 0,-1 0 0,1 0 0,-1 0 0,1 0 0,-1 0 1,1 0-1,-1 0 0,1 0 0,-1 0 0,1 0 0,-1 0 0,1 0 0,-1 1 0,0-1 1,1 0-1,-1 0 0,1 1 0,-1-1 0,0 0 0,1 0 0,-1 1 0,1 0 1,0 0-4,0 1 1,0-1-1,0 1 1,0 0 0,-1-1-1,1 1 1,-1 0-1,1 0 1,-1-1 0,1 3-1,4 52-3,-2-1 0,-6 78 0,1-22-41,-1-32-2150,4-98 1823,-2-13-131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172 316 11370,'15'-19'1039,"-2"0"-1,0 0 0,19-42 0,-28 51-658,0 1 0,-1-1 0,0 0 0,0 0 0,-1 0 0,-1 0-1,1-1 1,-2 1 0,1 0 0,-2-1 0,-1-13 0,2 21-325,-1 0 1,1 0-1,-1 0 1,0 0 0,0 0-1,0 0 1,-1 1 0,1-1-1,-1 0 1,1 1-1,-1-1 1,0 1 0,0-1-1,0 1 1,0 0 0,0 0-1,-1 0 1,1 0-1,-1 0 1,1 0 0,-1 1-1,0-1 1,0 1 0,1 0-1,-1 0 1,-5-1-1,4 1-45,0 1 0,1 0 0,-1 0 0,0 0 0,0 0 0,0 0 0,1 1 0,-1 0 0,0 0 0,1 0 0,-1 0 0,1 1 0,-1-1 0,1 1-1,-1 0 1,1 0 0,0 0 0,0 0 0,0 1 0,0-1 0,-2 4 0,-6 7 26,0 1 0,1 1-1,1 0 1,0 0 0,2 0 0,-1 1 0,2 0-1,0 1 1,1 0 0,-5 29 0,2 7 152,2-1 0,2 66 0,7 13 150,6 0 1,43 218 0,-57-364-768,0 0 0,-1 1 0,-1 0 0,-9-16 1,-3-8 182,-8-17-232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13635,'11'0'1976,"9"-2"-1055,9-1-249,2 2 1424,9-2-960,2 2-111,0-1-513,-2 1-448,-7-2 120,-5 0-72,-6 0-216</inkml:trace>
  <inkml:trace contextRef="#ctx0" brushRef="#br0" timeOffset="1">704 7 17036,'3'-6'1400,"-6"12"-1016,-1 5-120,-5 15 736,4 7-144,-5 10-303,4 4-121,-1 8-24,2-2-8,7 1-8,-1-7-112,5-6-560,1-7-536,0-10 728,2-2-144,-5-9-104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12643,'0'0'47,"0"0"1,0 0 0,0 0 0,0 0 0,1 0-1,-1 0 1,0 0 0,0 0 0,0 0-1,0 0 1,0 0 0,0 0 0,0 1 0,0-1-1,1 0 1,-1 0 0,0 0 0,0 0 0,0 0-1,0 0 1,0 0 0,0 1 0,0-1-1,0 0 1,0 0 0,0 0 0,0 0 0,0 0-1,0 0 1,0 1 0,0-1 0,0 0-1,0 0 1,0 0 0,0 0 0,0 0 0,0 0-1,0 1 1,0-1 0,0 0 0,0 0-1,0 0 1,0 0 0,0 0 0,0 0 0,0 0-1,0 1 1,-1-1 0,1 0 0,0 0-1,0 0 1,0 0 0,0 0 0,0 0 0,0 0-1,0 0 1,0 0 0,-1 0 0,1 0-1,0 1 1,0-1 0,0 0 0,0 0 0,-1 0-1,-11 12 805,4-4 192,-21 27-12,1 1 1,-34 60-1,-35 88 360,80-149-1027,0 1 0,3 1 0,-14 53 0,25-78-375,1 0 0,0 0 0,0-1 0,1 1 0,1 0 0,0 0 0,1 0 0,0 0-1,1 0 1,0 0 0,1 0 0,0-1 0,1 1 0,0-1 0,10 18 0,-13-28-16,7 13-713,1-1 0,10 13 0,-17-23 608,0-1 0,0 1 0,1 0 0,-1-1 0,1 0 0,0 0 0,0 0 0,0 0 0,0 0-1,0 0 1,0-1 0,0 0 0,1 1 0,-1-1 0,6 1 0,14-4-821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15235,'0'1'120,"-1"-1"0,0 0 0,1 0-1,-1 1 1,0-1 0,1 1 0,-1-1 0,0 1-1,1-1 1,-1 1 0,1-1 0,-1 1 0,1 0-1,0-1 1,-1 1 0,1-1 0,-1 1 0,1 0-1,0-1 1,0 1 0,-1 0 0,1 1 0,-10 26 799,5-14 10,-14 26 206,-1 0 0,-31 45 0,-58 68-273,97-138-787,11-13-71,-6 7 45,1 0 0,0 0 0,0 0 0,-7 19 0,12-27-31,1 0-1,-1 1 1,1-1-1,-1 0 1,1 1 0,0-1-1,-1 1 1,1-1 0,0 1-1,0-1 1,0 1 0,0-1-1,0 1 1,1-1 0,-1 0-1,0 1 1,1-1 0,-1 1-1,1-1 1,-1 0-1,1 1 1,0-1 0,-1 0-1,1 1 1,0-1 0,0 0-1,0 0 1,0 0 0,0 0-1,0 0 1,0 0 0,0 0-1,1 0 1,-1-1 0,0 1-1,0 0 1,1-1 0,-1 1-1,1-1 1,-1 1-1,0-1 1,1 0 0,-1 1-1,3-1 1,9 2 128,0-1 0,0 0 0,0 0 0,0-2 0,19-2 0,66-16 237,-59 11-523,96-29-2321,-108 28 1920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13339,'4'13'3561,"2"6"-2457,5 12-256,2 2-296,2 10 1121,2 6-457,-3 8-304,-1 5-192,-4 4-304,-5 2-104,-7 10-128,-6 6-48,-9 2-240,-5 0-208,-7-3-736,-5-4 920,2-7-144,2-8-96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16708,'27'-8'844,"1"1"1,0 2 0,0 0-1,52 0 1,117 12 357,-60 0-1090,-106-8-97,-22 0-12,1 1 0,-1 0 0,1 0 0,18 4 0,-28-4-3,1 0 0,-1 0-1,0 0 1,1 1 0,-1-1-1,0 0 1,0 0-1,1 0 1,-1 0 0,0 1-1,0-1 1,1 0-1,-1 0 1,0 0 0,0 1-1,1-1 1,-1 0 0,0 0-1,0 1 1,0-1-1,0 0 1,0 0 0,1 1-1,-1-1 1,0 0 0,0 1-1,0-1 1,0 0-1,0 1 1,0-1 0,0 0-1,0 0 1,0 1 0,0-1-1,0 0 1,0 1-1,0-1 1,-8 16 1,-18 12 37,25-28-35,-267 228 1465,173-151-835,90-73-614,-15 11-7,1 1 0,-33 37 0,52-52-41,-1-1 1,1 0-1,-1 1 1,0 0 0,1-1-1,-1 1 1,1-1 0,-1 1-1,1 0 1,0-1 0,-1 1-1,1 0 1,0-1 0,-1 1-1,1 0 1,0-1 0,0 1-1,-1 0 1,1 0-1,0-1 1,0 1 0,0 0-1,0 0 1,0 0 0,0-1-1,0 1 1,1 1 0,0-2 5,1 0 1,-1 1 0,0-1-1,1 0 1,-1 0 0,1-1-1,-1 1 1,1 0-1,-1 0 1,0-1 0,1 1-1,-1-1 1,0 1 0,1-1-1,-1 0 1,0 1 0,2-2-1,30-17-298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15123,'-3'-2'164,"0"1"1,0-1-1,-1 1 0,1 0 0,0-1 1,-1 2-1,1-1 0,-1 0 0,1 1 0,-1 0 1,1-1-1,-1 1 0,1 1 0,-1-1 0,0 0 1,1 1-1,0 0 0,-1 0 0,1 0 0,-1 0 1,1 0-1,0 1 0,0 0 0,0-1 1,0 1-1,0 0 0,-5 5 0,-3 2 128,1 1-1,0 0 1,1 1-1,0 0 0,-13 21 1,9-9-196,1-1 0,2 1-1,0 1 1,2 0 0,0 0 0,2 0 0,1 1-1,0 0 1,2 0 0,1 1 0,2 39 0,1-56-67,-1 0 0,2 0 0,-1 0 1,1 0-1,1 0 0,4 11 0,-5-17-3,0 1 0,0 0-1,0-1 1,0 1-1,1-1 1,-1 0 0,1 1-1,0-1 1,0-1 0,0 1-1,0 0 1,1-1-1,-1 1 1,1-1 0,7 3-1,-4-2 28,1-1 0,0-1-1,0 1 1,0-1 0,0 0-1,0-1 1,0 0-1,0 0 1,1-1 0,-1 0-1,0 0 1,-1-1 0,1 0-1,11-5 1,3-2 126,0 0 0,-1-2 0,34-22 0,-27 14 65,-1-1-1,0-1 1,30-31-1,-50 44-216,0 1-1,0-1 1,-1 0 0,0-1-1,-1 1 1,1-1 0,-2 0-1,1-1 1,-1 1-1,-1-1 1,0 1 0,0-1-1,-1 0 1,0-1 0,1-11-1,-4 15-115,1 0-1,-1 0 1,-1 0 0,1 0-1,-1 1 1,0-1-1,-1 0 1,1 1 0,-1 0-1,-1-1 1,1 1-1,-1 1 1,0-1 0,0 0-1,-1 1 1,-8-8-1,2 3-81,0 1 0,0 1 0,-1-1 0,-1 2 0,1 0 0,-1 0 0,-15-5 0,-21-2-476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18756,'-1'0'248,"-16"-5"2894,17 6-3091,-1-1 0,1 1 0,0-1 0,0 1-1,-1 0 1,1-1 0,0 1 0,0-1 0,0 1 0,0-1 0,0 1 0,0 0 0,0-1 0,0 1 0,0-1 0,0 1 0,0 0 0,0-1 0,0 1 0,0-1 0,0 1 0,1-1-1,-1 1 1,0-1 0,0 1 0,1 0 0,-1-1 0,0 0 0,1 1 0,0 0 0,19 39 236,2-1-1,1 0 0,3-2 1,46 53-1,-41-54-276,2-2 0,2 0 0,1-3-1,1-1 1,2-2 0,0-1 0,2-2 0,84 37-1,-120-60-205,0 0 0,1 0 1,-1-1-1,0 1 0,1-1 0,-1 0 0,1-1 0,-1 0 0,11 0 0,-12-1 71,0 0-1,-1 0 1,1 0 0,0-1-1,-1 1 1,1-1 0,-1 0-1,1 0 1,-1 0 0,0 0-1,0-1 1,0 0 0,0 1-1,3-5 1,15-18-701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15811,'-20'44'2183,"-36"56"0,11-21-735,-386 799 2056,427-870-3530,-11 25-771,-25 40 0,32-63 470,4-7-114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15035,'0'0'160,"0"-1"0,-1 0 0,1 0 0,0 0 0,0 0 0,0 0 0,0 1 1,0-1-1,0 0 0,0 0 0,0 0 0,0 0 0,1 0 0,-1 1 0,0-1 0,1-1 0,-1 2-74,1 0 0,-1 0 0,1 0 0,-1 0 1,1 0-1,-1 0 0,1 1 0,-1-1 0,1 0 0,-1 0 0,0 1 1,1-1-1,-1 0 0,0 1 0,1-1 0,-1 0 0,0 1 0,1-1 0,-1 1 1,0-1-1,0 0 0,1 1 0,-1-1 0,0 1 0,0-1 0,0 1 0,0-1 1,1 1-1,-1-1 0,0 0 0,0 1 0,0-1 0,0 2 0,11 35 586,-1 0-1,-2 2 1,5 53-1,-8-46-412,8 71 233,14 84 755,-26-197-1164,0 0 1,0 0-1,0 0 1,1-1-1,-1 1 1,5 6-1,-6-9-52,1 0 0,0 0-1,-1-1 1,1 1 0,0 0 0,0-1-1,-1 1 1,1 0 0,0-1 0,0 1-1,0-1 1,0 1 0,0-1 0,0 0-1,0 1 1,0-1 0,0 0 0,0 0-1,0 0 1,0 1 0,0-1 0,0 0-1,0 0 1,0-1 0,0 1 0,0 0-1,0 0 1,0 0 0,0-1 0,0 1-1,0 0 1,0-1 0,1 0 0,5-4 97,0 1 0,0-1 1,-1 0-1,0-1 0,0 1 1,0-1-1,0 0 0,-1-1 1,5-8-1,41-71 651,-44 73-665,79-172 1002,-71 146-2064,-2 0 0,14-79 0,-27 118 926,0-1-1,0 1 1,0 0 0,1 0 0,-1 0 0,0-1-1,0 1 1,0 0 0,0 0 0,0 0 0,0-1-1,0 1 1,0 0 0,0 0 0,0 0 0,0-1-1,-1 1 1,1 0 0,0 0 0,0 0 0,0-1-1,0 1 1,0 0 0,0 0 0,0 0 0,0 0-1,-1-1 1,1 1 0,0 0 0,0 0 0,0 0-1,0 0 1,-1 0 0,1-1 0,0 1 0,0 0-1,0 0 1,0 0 0,-1 0 0,1 0 0,0 0-1,0 0 1,0 0 0,-1 0 0,1 0 0,0 0-1,0 0 1,0 0 0,-1 0 0,1 0 0,0 0-1,-1 0 1,-9 4-386,9-3 275,-16 7-726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67 16171,'2'-3'180,"-1"0"0,0 0-1,0 0 1,-1 0-1,1 0 1,0-1-1,-1 1 1,0 0-1,0 0 1,0 0-1,0 0 1,-1-4-1,0 5-121,1 1 1,-1 0-1,0-1 0,1 1 0,-1 0 0,0 0 0,0 0 0,0 0 0,0 0 1,0 0-1,0 0 0,0 0 0,0 0 0,0 0 0,-1 0 0,1 1 0,0-1 0,0 0 1,-1 1-1,1-1 0,0 1 0,-1 0 0,1-1 0,-1 1 0,1 0 0,-1 0 1,1 0-1,0 0 0,-1 0 0,-2 1 0,-6 0 92,0 0 1,0 1-1,0 0 0,1 1 1,-1 0-1,1 1 0,-1 0 1,1 1-1,0-1 0,1 2 1,-1-1-1,-7 8 0,-4 3 10,1 1 0,1 0 0,-27 34 0,15-10 13,2 0 1,2 2-1,2 0 0,2 2 0,1 1 1,-16 55-1,20-45-24,3 2-1,2 0 1,3 0 0,-4 113-1,13-146-158,1 0 0,1 0 0,11 49-1,-12-66-191,2 0 0,-1 1 0,1-1 0,1 0 0,-1 0 0,1-1 0,1 1 0,-1-1 0,1 0 0,0 0 0,1 0 0,0-1 0,0 0 0,13 10 0,-16-14 143,0-1 0,0 1 0,-1-1 0,1 0-1,0 0 1,0 0 0,0 0 0,0-1 0,0 1 0,0-1 0,0 0 0,0 0 0,0 0 0,0 0-1,0-1 1,0 1 0,0-1 0,0 1 0,0-1 0,0 0 0,4-2 0,32-19-767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15115,'29'-43'4716,"-26"43"-3395,-4 6-464,-42 145 1284,12-49-1896,-9 32-16,10-37-99,-19 113 0,47-183-38,2-26-85,0-1 0,0 0 0,0 1 0,0-1 0,0 1 0,0-1 0,0 0 0,0 1 0,1-1 0,-1 0 0,0 1 0,0-1 0,0 0 0,1 1 0,-1-1 0,0 0 0,0 1 0,1-1 0,-1 0 0,0 0 0,1 1 0,-1-1 0,0 0 0,0 0 0,1 0 0,-1 1 0,1-1 0,-1 0 0,0 0 0,1 0 0,-1 0 0,0 0 0,1 0 0,-1 0 0,1 0 0,-1 0 0,0 0 0,1 0 0,15-5 200,1-4-19,-1-2 0,0 1 0,22-21 0,43-45 399,-60 55-431,-20 20-149,83-80 610,96-122 1,-173 194-608,22-33-575,-26 38 380,-1 1 0,-1-1 0,1 0 0,0 1 1,-1-1-1,0 0 0,0 0 0,0 0 0,0-8 1,-2 4-246,-3 2-149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19284,'4'29'1849,"2"-8"-1225,4 4-280,6-1 744,1-3-184,5-1-328,2 2-184,0-3-344,2-2-120,-4-3-408,-2-2-264,-2-5 1680,-3-3-1016,2-4-24,1-3-48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30 564 18660,'4'13'1880,"-4"10"-1151,-5 3-329,-2 8 1216,1 2-824,0 3-256,0 1-128,4-6-368,0 1-128,2-9-328,0-6-136,0-12-536,3-8-16,1-21 696,1-7-217,2-6-79</inkml:trace>
  <inkml:trace contextRef="#ctx0" brushRef="#br0" timeOffset="1">505 1 20316,'-1'14'515,"-1"0"-1,0 0 0,-1 0 0,-7 20 0,1-1 12,-31 103 856,-112 253 1,151-386-1373,-3 5 92,1 0-1,0 0 0,0 1 1,-3 16-1,6-24-81,0 0-1,0 0 1,0 1 0,0-1-1,0 0 1,0 0-1,0 0 1,0 1 0,0-1-1,0 0 1,1 0 0,-1 0-1,0 0 1,1 0-1,-1 0 1,1 0 0,0 1-1,-1-1 1,1-1-1,0 1 1,-1 0 0,1 0-1,0 0 1,0 0 0,0 0-1,0-1 1,0 1-1,0 0 1,0-1 0,0 1-1,0-1 1,0 1-1,0-1 1,0 0 0,1 1-1,-1-1 1,0 0 0,0 0-1,0 0 1,1 0-1,-1 0 1,0 0 0,0 0-1,2 0 1,32-3 342,0-2 1,53-14-1,-13 3-25,95-6-171,-65 10-2992,-60 3 1593,-30 5 369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18812,'17'9'498,"0"-1"0,-1 2-1,0 0 1,0 1 0,-1 1 0,0 0-1,-1 1 1,0 0 0,-2 1 0,16 21-1,-14-15-391,0 1-1,-2 1 0,-1 0 0,0 0 1,-1 1-1,-2 0 0,8 34 0,-11-31-62,-1 0-1,-1 0 0,-1 0 1,-2 1-1,0-1 1,-6 32-1,0-22 42,-1 0 1,-2-1-1,-2 0 1,-15 33-1,2-14-282,-3-3-1,-3 0 1,-1-1-1,-2-2 1,-59 64-1,64-81-455,-2-1-1,-1 0 1,-1-3-1,-65 43 1,34-38-191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83 12963,'16'-12'1532,"-10"8"-1023,-1 1 0,0-1 0,0 0 0,0 0 0,-1-1 0,1 0 0,-1 0 1,0 0-1,6-10 0,-10 15-446,0-1 1,0 1-1,1 0 1,-1-1-1,0 1 1,0-1-1,0 1 1,0 0-1,0-1 1,1 1-1,-1-1 1,0 1-1,0-1 1,0 1-1,0-1 1,0 1-1,0 0 1,0-1-1,-1 1 1,1-1 0,0 1-1,0-1 1,0 1-1,0 0 1,0-1-1,-1 1 1,1 0-1,0-1 1,0 1-1,-1-1 1,1 1-1,0 0 1,-1-1-1,1 1 1,0 0-1,-1 0 1,1-1-1,0 1 1,-1 0 0,1 0-1,0 0 1,-1-1-1,1 1 1,-1 0-1,1 0 1,-1 0-1,1 0 1,0 0-1,-2 0 1,0 0 36,1 0-1,-1 0 1,0 0 0,0 1 0,0-1 0,1 1 0,-1-1-1,0 1 1,1 0 0,-4 1 0,-2 4-22,0-1 1,0 1 0,0 1-1,1-1 1,0 1 0,-7 11-1,-28 49-39,35-57-19,-19 34-6,3 1 0,1 1-1,2 0 1,3 2 0,-21 94-1,32-112 45,2-1-1,0 1 0,2-1 1,1 1-1,2 0 0,0-1 0,2 1 1,2-1-1,0 0 0,2 0 0,16 37 1,-22-61-27,-1-1-1,0-1 0,0 0-1,0 0 1,1 0 0,0 0 0,-1 0 0,1 0 0,0 0 0,1-1 0,-1 1 0,0-1 0,5 4 0,-7-6-37,1-1 0,-1 1 0,0-1 0,0 1 0,0-1 0,0 1 0,0 0 0,1-1 0,-1 1 0,0-1 0,0 1 0,0-1 1,0 1-1,-1-1 0,1 1 0,0-1 0,0 1 0,0-1 0,0 1 0,0-1 0,-1 1 0,1-1 0,-1 0 0,-149-331-8963,97 223 8254,52 108 793,1 1-1,-1-1 1,1 0-1,0 0 1,-1 0 0,1 0-1,0 0 1,0 0-1,0 1 1,-1-1 0,1 0-1,0 0 1,0 0-1,0 0 1,1 0-1,-1 0 1,0 0 0,0 0-1,0 0 1,1 1-1,-1-1 1,0 0 0,1 0-1,-1 0 1,1 0-1,-1 1 1,1-1 0,-1 0-1,1 0 1,-1 1-1,1-1 1,0 1 0,0-1-1,-1 0 1,1 1-1,0-1 1,0 1-1,-1 0 1,1-1 0,0 1-1,0 0 1,0-1-1,0 1 1,0 0 0,0 0-1,-1 0 1,1 0-1,2 0 1,7-2 432,0 1 0,0 1-1,17 1 1,-15-1-200,55 1 649,83-3-2249,-143 1 1179,1 0 1,-1 0 0,0-1-1,0 0 1,0 0-1,7-4 1,4-7-459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17652,'-7'55'4041,"3"7"-3473,1-32-601,1 1 0,1-1 0,6 56 0,-5-84-9,1 0 1,-1 0-1,1 0 1,-1 0-1,1 0 1,-1 0 0,1 0-1,0-1 1,0 1-1,0 0 1,0 0-1,0 0 1,1-1-1,-1 1 1,3 2 0,-3-4-17,0 1 0,0-1 0,0 0 1,0 1-1,0-1 0,0 0 0,0 1 1,0-1-1,0 0 0,0 0 0,0 0 1,0 0-1,0 0 0,0 0 0,0 0 1,0 0-1,0-1 0,0 1 0,0 0 1,0-1-1,2 0 0,2-2-201,-1 0-1,1 0 1,0-1-1,-1 1 1,0-1-1,0 0 1,0-1-1,7-8 1,1-6-358,0-1 0,-1 0 0,-2 0 0,0-1-1,10-34 1,-14 40 712,-2-1-1,0 1 1,-1-1-1,0 0 1,-2-16-1,-2 18 768,1 14-835,1-1 0,0 1 0,0 0 0,0 0 0,0 0 0,0 0 0,0 0 0,0 0 0,-1 0 0,1 0 0,0 0 0,0 0 0,0 0 1,0 0-1,0 0 0,-1 0 0,1 0 0,0 0 0,0 0 0,0 0 0,0 0 0,0 0 0,-1 0 0,1 0 0,0 0 0,0 0 0,0 0 0,0 0 0,0 0 0,0 0 0,-1 0 0,1 0 0,0 1 1,0-1-1,0 0 0,0 0 0,0 0 0,0 0 0,0 0 0,0 0 0,0 0 0,-1 0 0,1 1 0,0-1 0,-10 24 1715,5 0-1186,0 0 0,2 0 0,1 1 0,1 33-1,2-41-935,0 0 0,2 0 0,0-1 0,0 1-1,2-1 1,0 1 0,9 18 0,-3-13-355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15811,'-12'10'5712,"-11"17"-4974,-9 22-475,1 2 0,3 1 0,2 2 0,-35 106 0,50-127-195,2 1 0,1 0 0,2 1 0,-4 48 1,10-70-75,0 0 1,1 0-1,1-1 1,-1 1-1,2 0 1,6 19 0,-6-25-60,0 1 0,1-1 0,0 1 0,0-1 1,1 0-1,0-1 0,0 1 0,0-1 0,1 0 1,0 0-1,8 6 0,-7-7 29,0-1-1,0 0 1,1 0 0,-1-1 0,1 1-1,-1-2 1,1 1 0,0-1-1,10 2 1,27-2-193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 14747,'2'-1'253,"0"1"0,0 0 0,0 0 0,0 0 0,0 0 0,0 0-1,1 0 1,-1 0 0,0 1 0,0-1 0,0 1 0,0-1 0,0 1 0,3 1 0,-4 0-91,0-1 0,0 1 0,0-1 0,0 1 0,0-1 1,0 1-1,-1 0 0,1 0 0,0-1 0,-1 1 0,1 0 0,-1 0 1,0 0-1,0-1 0,1 1 0,-1 0 0,-1 3 0,1 16 134,-2-1-1,0 0 0,-2-1 1,0 1-1,-1 0 0,0-1 1,-11 21-1,-66 129 45,67-140-222,-10 15-54,8-15-25,-15 39-1,31-65-33,-1 0 1,1 0-1,0 0 0,1 0 0,-1 0 0,0 0 1,1 0-1,0 1 0,0-1 0,0 0 0,0 0 0,0 0 1,1 5-1,0-7 2,0 1 1,0-1-1,-1 1 0,1-1 1,0 0-1,0 0 1,1 1-1,-1-1 1,0 0-1,0 0 0,0 0 1,1 0-1,-1 0 1,0 0-1,1-1 0,-1 1 1,1 0-1,-1-1 1,1 1-1,0-1 0,-1 1 1,1-1-1,-1 0 1,1 0-1,0 0 0,-1 0 1,3 0-1,15 0 77,-1-1 0,1-1 0,33-7 0,58-20-34,-86 22-181,104-36-588,-98 32 495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17100,'11'7'1536,"7"7"-944,5 7-192,7 9 632,3 5-127,4 10-185,1 5-96,-8 7-160,-4 4-64,-14 3-144,-9 3-48,-13 9-64,-11 3-24,-12 0-320,-7-3-288,-5-10 432,4-6-80,6-23-48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16187,'2'5'262,"0"0"-1,0 0 1,1-1-1,0 1 1,-1-1-1,2 1 1,-1-1-1,0 0 0,1 0 1,0-1-1,-1 1 1,6 3-1,-5-5-146,0 0 0,0 0-1,1 0 1,-1-1 0,0 0 0,0 0-1,1 0 1,-1 0 0,1-1 0,-1 1-1,1-1 1,-1 0 0,1-1-1,-1 1 1,6-2 0,-1 0-105,0 0 0,0-1 0,0 0 0,0-1 0,0 1 0,0-2 0,-1 0 0,0 0 0,0 0 1,0-1-1,-1 0 0,0 0 0,0-1 0,-1 0 0,1 0 0,-1-1 0,-1 1 0,0-1 0,9-17 0,-7 9 98,0-1 0,-1 1 0,0-1 0,-2 0 0,0-1 0,-1 1 0,0-1 0,-2 0 0,-1-33 1,1 49-77,-1 1 0,-1-1 0,1 0 1,0 0-1,0 1 0,0-1 0,-1 0 1,1 1-1,-1-1 0,0 1 1,1-1-1,-2-2 0,1 4-21,1 0 0,0 0 0,-1 0 0,1 0 0,0 0 0,0 0 0,-1 0 0,1-1 0,0 1 1,-1 0-1,1 1 0,0-1 0,-1 0 0,1 0 0,0 0 0,-1 0 0,1 0 0,0 0 0,0 0 0,-1 0 0,1 0 0,0 1 0,-1-1 0,1 0 0,0 0 0,0 0 0,-1 1 0,1-1 0,0 0 0,0 0 1,0 0-1,-1 1 0,1-1 0,0 0 0,0 1 0,0-1 0,0 0 0,-4 6 67,1 0 0,0-1 0,1 1 0,-5 12 0,1 3 48,1 1 1,-4 44-1,8-56-77,1 0-1,0 0 0,0-1 1,1 1-1,0 0 0,1 0 1,0-1-1,1 1 1,4 11-1,-6-19-25,0-1 0,-1 0 1,1 1-1,0-1 0,-1 0 0,1 1 1,0-1-1,0 0 0,0 0 0,0 1 1,1-1-1,-1 0 0,0 0 0,0 0 1,1-1-1,-1 1 0,0 0 0,1 0 1,-1-1-1,1 1 0,-1-1 0,1 1 1,-1-1-1,3 1 0,-1-2 11,-1 1 0,1 0 0,-1-1 0,1 1 0,0-1-1,-1 0 1,1 0 0,-1 0 0,1 0 0,-1-1 0,0 1 0,0-1 0,3-1 0,3-4 84,1-1-1,-2 1 1,1-2 0,-1 1 0,12-19 0,-5 3 33,-1-1 0,-2-1 0,0 0-1,-2-1 1,-1 0 0,-1 0 0,5-38 0,-20 130-155,4-40 15,1 1 1,1 0-1,1 1 1,5 50-1,-3-73-6,0 1-1,0-1 1,0 0-1,1 0 1,0 0-1,0-1 0,0 1 1,0 0-1,0-1 1,1 1-1,0-1 1,0 0-1,0 0 1,0 0-1,0 0 1,0 0-1,1-1 0,-1 1 1,1-1-1,0 0 1,6 2-1,-7-3 1,0 0 0,0 0 0,0 0-1,1 0 1,-1-1 0,0 0 0,1 1-1,-1-1 1,0 0 0,1-1 0,-1 1-1,0-1 1,0 1 0,1-1 0,-1 0-1,0 0 1,0 0 0,0-1 0,0 1-1,0-1 1,0 0 0,-1 0 0,1 1 0,0-2-1,-1 1 1,1 0 0,-1-1 0,2-2-1,4-6 24,0 0-1,-1-1 0,-1 1 1,0-1-1,-1-1 0,6-18 1,15-81 146,-10 33-89,-16 78-89,0 1 0,0-1 0,0 1 0,0-1 0,0 1 0,0-1 0,1 1 0,-1-1 0,0 1 0,0-1 0,0 1 0,1-1 0,-1 1 0,0 0 0,1-1 0,-1 1 0,0-1 0,1 1 1,-1 0-1,0-1 0,1 1 0,-1 0 0,0 0 0,2-1 0,8 8-106,19 16 136,-20-11-34,-2 1 0,1 0 0,-1 0 0,8 24 0,15 60 11,-18-54-4,-6-19-4,-4-17 13,-1 0 0,1-1 1,0 1-1,0-1 0,0 0 0,1 1 1,7 10-1,-10-17-2,0 0 0,0 0 0,0 0-1,0 1 1,0-1 0,0 0 0,0 0 0,0 0 0,1 0-1,-1 0 1,0 0 0,0 0 0,0 1 0,0-1 0,0 0 0,0 0-1,0 0 1,1 0 0,-1 0 0,0 0 0,0 0 0,0 0-1,0 0 1,0 0 0,0 0 0,1 0 0,-1 0 0,0 0-1,0 0 1,0 0 0,0 0 0,0 0 0,1 0 0,-1 0 0,0 0-1,0 0 1,0 0 0,0 0 0,0 0 0,1 0 0,-1 0-1,0 0 1,0 0 0,0-1 0,0 1 0,0 0 0,3-9 221,-3-21 121,0 24-256,-3-64 341,-3 1 0,-23-107 1,27 168-435,2 4-1,-1 1-1,1 0 1,-1 0-1,0 0 1,0 0-1,0 0 1,0 0-1,-1 0 1,1 0-1,-4-4 1,8 16-72,-3-8 72,0 0-1,1 0 1,-1 0-1,0 0 1,0 0-1,0-1 1,0 1 0,1 0-1,-1 0 1,0 0-1,1-1 1,-1 1-1,1 0 1,-1-1 0,1 1-1,-1 0 1,1-1-1,-1 1 1,1 0-1,0-1 1,-1 1-1,1-1 1,0 1 0,-1-1-1,1 0 1,0 1-1,0-1 1,0 0-1,-1 1 1,2-1-1,0 0 2,0 0-1,0 0 1,0 0-1,0 0 1,0 0-1,0-1 0,0 1 1,0-1-1,0 1 1,0-1-1,0 0 0,0 0 1,3-2-1,26-18-13,-21 13 4,81-53-187,-81 55 137,0 1 1,1 0-1,0 0 1,0 1-1,0 0 1,0 1-1,14-2 1,-24 5 45,1-1 0,0 1 0,0 0 1,0 0-1,-1 0 0,1 1 1,0-1-1,0 0 0,0 1 0,-1-1 1,1 1-1,0 0 0,-1-1 0,1 1 1,0 0-1,-1 0 0,1 0 0,-1 0 1,0 0-1,1 0 0,-1 1 0,0-1 1,0 0-1,1 1 0,-1-1 0,0 1 1,0-1-1,-1 1 0,1 0 1,0-1-1,0 1 0,-1 0 0,1-1 1,-1 1-1,0 0 0,1 0 0,-1 2 1,1 8-22,0 0 0,-1 1 0,0-1 0,-3 17 0,2-18 22,-2 18 0,0-14 20,2 0-1,0 0 1,0 0-1,2 0 0,2 22 1,-3-35-1,0-1-1,1 1 1,-1-1-1,0 1 1,1-1 0,-1 1-1,1-1 1,-1 1 0,1-1-1,0 0 1,0 1 0,-1-1-1,1 0 1,0 0 0,0 0-1,0 1 1,0-1 0,1 0-1,-1 0 1,0 0 0,0-1-1,1 1 1,-1 0 0,0 0-1,1-1 1,-1 1 0,1-1-1,-1 1 1,1-1 0,-1 0-1,1 1 1,-1-1 0,1 0-1,-1 0 1,1 0 0,-1 0-1,1 0 1,-1 0 0,1-1-1,-1 1 1,1-1 0,-1 1-1,1-1 1,-1 1 0,0-1-1,2 0 1,6-4 26,0 0 0,-1 0-1,0-1 1,0 0 0,14-13 0,0-4 38,-1 0 0,31-45 0,-42 53-36,-1 1-1,-1-1 1,0-1-1,-2 1 1,1-1-1,6-30 1,-12 44-27,-1 0 1,0-1-1,1 1 1,-1 0 0,0 0-1,0-1 1,-1 1-1,1 0 1,0 0 0,-1-1-1,1 1 1,-1 0-1,-1-3 1,1 4-5,1 0-1,-1 1 1,1-1-1,-1 0 1,0 1-1,1-1 1,-1 1-1,0-1 1,1 1-1,-1-1 1,0 1-1,0 0 1,1-1-1,-1 1 1,0 0-1,0 0 1,0-1-1,0 1 1,1 0-1,-1 0 1,0 0-1,0 0 1,0 0-1,0 0 1,0 0-1,1 1 1,-1-1-1,0 0 1,0 0-1,0 1 1,1-1-1,-1 0 1,0 1-1,0-1 1,1 1-1,-1-1 1,-1 2-1,1-2-1,0 1 0,0-1 0,0 1-1,0 0 1,0-1 0,0 1 0,0 0 0,1 0-1,-1-1 1,0 1 0,0 0 0,1 0 0,-1 0 0,1 0-1,-1 0 1,1 0 0,-1 0 0,1 0 0,-1 0-1,1 0 1,0 1 0,0-1 0,-1 0 0,1 0 0,0 0-1,0 0 1,0 0 0,0 1 0,1-1 0,-1 0-1,0 0 1,0 0 0,1 0 0,0 2 0,0-1-1,0 0 1,0 0-1,0 0 1,1-1 0,-1 1-1,0 0 1,1-1-1,-1 1 1,1-1-1,0 1 1,-1-1-1,1 0 1,0 0 0,0 0-1,0 0 1,0 0-1,0 0 1,2 0-1,7 1 6,-1-1 0,0 0 0,0-1-1,1 0 1,-1-1 0,0 0 0,1 0 0,-1-1-1,0-1 1,0 0 0,0 0 0,-1-1-1,1 0 1,-1 0 0,0-1 0,15-11-1,-9 5 7,0 0-1,-1-1 0,-1 0 0,0-1 0,-1 0 0,0-1 0,-1-1 0,16-27 0,-10 5 25,-13 16-19,-4 20-16,0 1 1,0-1-1,0 1 1,0-1-1,-1 0 1,1 1-1,0-1 1,0 1-1,0-1 1,0 1-1,-1-1 1,1 1-1,0-1 1,0 1-1,-1-1 1,1 1-1,0 0 1,-1-1-1,1 1 1,-1-1-1,1 1 1,0 0-1,-1-1 1,1 1-1,-1 0 1,0-1-1,0 1 1,0 0 0,-1 0 0,1 0-1,0 0 1,0 0 0,0 0 0,0 0-1,-1 1 1,1-1 0,0 0 0,0 1 0,0-1-1,0 1 1,0-1 0,0 1 0,0 0-1,0-1 1,0 1 0,0 0 0,-1 1-1,-21 19-7,20-17 8,-6 7-2,0 0 0,0 1 1,1 0-1,0 1 0,1 0 1,1 0-1,-8 22 1,11-26 4,0 0 0,1 0 0,0 0 0,0 0 0,1 0 0,0 1 0,1-1 0,0 0 0,1 1 0,0-1 1,0 0-1,1 0 0,3 10 0,-4-14-35,1-1 0,0 0 0,0 0 1,1 0-1,-1 0 0,1 0 0,0-1 0,0 1 1,0-1-1,0 0 0,0 0 0,1 0 0,0 0 1,-1-1-1,1 1 0,0-1 0,0 0 0,1 0 1,-1 0-1,0-1 0,1 1 0,7 0 0,-7-1-71,1 0-1,-1-1 0,1 0 0,0 0 0,-1-1 0,1 1 0,-1-1 0,1 0 0,-1-1 1,1 1-1,-1-1 0,0 0 0,1-1 0,-1 1 0,0-1 0,-1 0 0,1 0 0,5-5 1,13-14-389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14387,'1'1'79,"-1"0"-1,1 0 1,-1 0 0,0 0-1,1 0 1,-1 0 0,0 0-1,0 0 1,0 1-1,1-1 1,-1 0 0,-1 0-1,1 0 1,0 0 0,0 0-1,0 0 1,0 0 0,-1 0-1,1 0 1,0 0 0,-1 0-1,1 0 1,-1 0-1,0 0 1,1 0 0,-1 0-1,0 0 1,1 0 0,-3 1-1,-24 28 523,24-28-422,-56 48 671,-3-2 0,-81 49 0,-56 17 597,197-113-1409,0 0-1,1-1 0,0 1 1,-1 0-1,1 0 1,-1 1-1,1-1 1,0 0-1,0 0 0,0 1 1,0-1-1,0 0 1,0 1-1,0-1 0,-1 4 1,2-5-22,0 1 0,0-1 0,0 1 1,1-1-1,-1 1 0,0 0 0,0-1 0,1 1 1,-1-1-1,0 1 0,1-1 0,-1 0 0,0 1 1,1-1-1,-1 1 0,0-1 0,1 0 0,-1 1 1,1-1-1,-1 0 0,1 1 0,-1-1 1,1 0-1,-1 0 0,1 1 0,0-1 0,-1 0 1,1 0-1,0 0 0,10 3 130,0-2 0,0 1 0,18-1 0,-15-1-84,86 6 333,0-2-77,165 30-1,-264-34-322,64 17-452,-59-15 424,0 0-1,-1 1 0,0 0 1,1-1-1,-1 2 1,0-1-1,0 1 1,-1-1-1,6 7 0,-1 6-207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348 115 16972,'4'-8'423,"0"0"1,0 0 0,-1-1-1,0 1 1,-1-1 0,2-11 0,-3 18-363,-1 1 1,0-1 0,1 1 0,-1-1 0,0 1 0,0-1 0,0 1 0,0-1 0,-1 1-1,1-1 1,0 1 0,-1-1 0,1 1 0,-1-1 0,1 1 0,-1 0 0,0-1-1,1 1 1,-1 0 0,0-1 0,0 1 0,0 0 0,0 0 0,0 0 0,0 0-1,-1 0 1,1 0 0,0 0 0,0 0 0,-1 0 0,1 1 0,0-1 0,-1 0 0,1 1-1,-1 0 1,1-1 0,-1 1 0,1 0 0,-1-1 0,1 1 0,-1 0 0,1 0-1,-1 0 1,-2 1 0,-3 0 48,0 0-1,-1 0 0,1 1 1,0 0-1,0 1 0,0-1 1,1 1-1,-1 1 0,0-1 1,1 1-1,0 0 1,-11 10-1,-3 4-26,0 2 1,-19 23 0,16-14-65,0 1 0,2 0 1,-19 39-1,32-55-17,1 1 0,1 0 0,0 0 0,2 1-1,-1-1 1,2 1 0,0 0 0,1 0 0,-1 25 0,3-36 0,0-1 1,1 0 0,-1 0-1,1 0 1,0 0 0,0 1-1,1-2 1,-1 1 0,1 0-1,0 0 1,0 0-1,0-1 1,0 1 0,0-1-1,1 1 1,5 5 0,-3-6 8,0 1 0,0-1 0,0 0 0,0 0 0,1 0 0,-1-1 0,1 0 0,-1 0 0,1 0 0,10 1 0,5-1 41,0-1-1,1 0 0,-1-2 1,0 0-1,30-7 0,-15 1 72,-1-1 0,0-2 0,-1-1 0,55-27 0,-65 25-21,0 0 1,-1-1-1,0-2 1,-1 0 0,-1-1-1,33-35 1,-48 44-75,1 0 1,-1-1 0,-1 1 0,0-1-1,0 0 1,0 0 0,-1-1 0,-1 0-1,0 1 1,0-1 0,0 0 0,-2-1-1,2-12 1,-3 16-34,0 0 0,0 1-1,-1-1 1,1 0 0,-1 1 0,-1-1-1,0 1 1,0-1 0,0 1 0,0 0-1,-1 0 1,0 0 0,-1 0-1,1 0 1,-1 1 0,0 0 0,0-1-1,-1 1 1,0 1 0,1-1 0,-7-4-1,0 2-170,0 1 0,0 0 0,-1 0 0,1 1 0,-1 0 0,-1 1 0,1 1 0,0 0 0,-1 0 0,-24-1 0,10 3-555,0 1 0,0 2-1,0 0 1,-30 7-1,23-1-223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12851,'10'-6'314,"1"0"1,0 1 0,0 1-1,0 0 1,0 1-1,1 0 1,13-2-1,6 2 452,47 0-1,-39 1-436,60-10-1,-71 6-302,0 3-1,0 0 1,1 1 0,50 5 0,-1 5-5,108-2 0,78-17-6,-103 3 21,830-82 3,-692 58-9,424 10 1,-29 55-16,-213-7-15,180-25 44,-350-6-15,851-52 57,-550 4-84,-187 28 17,-2 41 8,-383-12-18,256 21 60,-230-23 13,0-3 1,97-14-1,-91 2 445,-73 13-515,1 0 0,0 0 0,0 0 0,0 0 0,-1 1 1,1-1-1,0 0 0,0 0 0,0 0 0,0 0 0,0 1 0,-1-1 1,1 0-1,0 0 0,0 0 0,0 0 0,0 1 0,0-1 0,0 0 0,0 0 1,0 0-1,0 1 0,0-1 0,0 0 0,0 0 0,0 0 0,0 1 1,0-1-1,0 0 0,0 0 0,0 1 0,0-1 0,0 0 0,0 0 1,0 0-1,0 1 0,0-1 0,0 0 0,1 0 0,-1 0 0,0 0 1,0 1-1,0-1 0,0 0 0,0 0 0,1 0 0,-1 0 0,0 0 0,0 0 1,0 1-1,0-1 0,1 0 0,-1 0 0,0 0 0,0 0 0,0 0 1,1 0-1,-1 0 0,0 0 0,0 0 0,1 0 0,-1 0 0,0 0 1,0 0-1,1 0 0,-15 12-455,13-13 517,1 1 0,0-1 0,0 0-1,-1 1 1,1-1 0,0 0 0,0 1-1,0-1 1,0 0 0,0 0-1,0 1 1,0-1 0,0 0 0,0 1-1,0-1 1,0 0 0,1-1-1,1-4 119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5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73 133 13707,'-1'-2'183,"1"-1"-1,-1 1 1,1 0 0,0 0-1,-1 0 1,1 0 0,0-1-1,0 1 1,1 0 0,-1 0 0,0 0-1,1-1 1,-1 1 0,1 0-1,0 0 1,-1 0 0,3-3-1,0 1 36,-1 1 0,1 0 0,0 0 0,0 0 0,0 0 0,0 1-1,0-1 1,7-3 0,4-3 124,0 1 0,1 1 0,0 0 1,1 1-1,-1 1 0,1 0 0,0 1 0,0 1 0,1 0 0,18 0 1,-33 3-319,1 0 1,0 0 0,-1 0-1,1 0 1,0 1 0,-1-1 0,1 1-1,0-1 1,-1 1 0,1 0-1,-1 0 1,1 0 0,-1 0 0,1 1-1,-1-1 1,0 1 0,0-1 0,0 1-1,0 0 1,0 0 0,0 0-1,0 0 1,-1 0 0,1 0 0,2 5-1,-2-2-11,-1 0 0,0 0 0,0 0 0,0 0 0,0 0 0,-1 0 0,0 0 0,0 1 0,0-1 0,-1 0-1,1 0 1,-4 9 0,-4 13-2,-1-2-1,0 1 0,-3-1 0,0-1 1,-19 29-1,-84 108 43,110-155-53,-53 64-14,28-35-5,-34 53 1,62-87 17,1 1-1,0-1 0,0 1 0,1-1 1,-1 1-1,0 0 0,0 0 1,1 0-1,-1-1 0,1 1 0,0 0 1,-1 0-1,1 0 0,0 0 1,0-1-1,0 1 0,1 0 0,-1 3 1,1-4-1,0 1 1,0 0-1,0-1 0,0 1 1,0 0-1,1-1 1,-1 0-1,0 1 0,1-1 1,-1 0-1,1 0 1,0 1-1,-1-1 0,1 0 1,0-1-1,-1 1 1,5 1-1,11 3-68,0 0-1,0-1 1,1-1-1,0-1 1,32 1 0,-34-3-2,0 0 0,0 2 0,0 0 1,0 1-1,0 0 0,0 1 1,25 10-1,-33-10-131,2-2-78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99 14723,'1'-5'290,"1"0"0,-1 0-1,1 0 1,0 1 0,1-1 0,-1 0-1,1 1 1,0 0 0,0-1 0,0 1-1,1 0 1,-1 1 0,1-1-1,0 1 1,0-1 0,0 1 0,1 0-1,-1 1 1,1-1 0,-1 1 0,1 0-1,7-3 1,-6 3-218,-1 0 0,1 1 0,-1-1 0,1 1 0,-1 0-1,1 1 1,0-1 0,-1 1 0,1 0 0,0 1 0,-1-1 0,1 1 0,0 0 0,-1 1 0,1-1-1,-1 1 1,0 0 0,1 0 0,-1 1 0,8 5 0,-10-6-66,-1 1 0,1-1 0,-1 1 1,0 0-1,1 0 0,-1 0 0,-1 0 0,1 0 1,0 1-1,-1-1 0,0 0 0,1 1 0,-1-1 0,-1 1 1,1 0-1,0-1 0,-1 1 0,0-1 0,0 1 1,0 0-1,0-1 0,-1 1 0,1 0 0,-2 4 0,-2 7-1,-1 1-1,0-1 0,-1 0 0,-8 14 0,-17 26 23,-66 90-1,-6 9 27,99-148-52,1 0-1,0 0 1,0 1-1,1-1 1,-4 12-1,6-17 0,0 0 0,0 0 0,-1 1 0,1-1 0,0 0 0,0 0 0,0 1 0,0-1 0,0 0 0,1 0 0,-1 0 0,0 1 0,1-1 1,-1 0-1,0 0 0,1 0 0,-1 0 0,1 0 0,0 0 0,-1 0 0,1 0 0,0 0 0,0 0 0,-1 0 0,1 0 0,0 0 0,0 0 0,0-1 0,0 1 0,0 0 0,0-1 0,1 1 0,-1-1 0,0 1 0,0-1 0,0 0 0,0 1 0,3-1 0,58 10 33,-38-6 131,1 0 1,-1 1-1,31 12 1,-26-10 231,-12-6-212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17780,'-7'15'1640,"6"1"-1000,2 1-224,15-1 777,4-3-153,13-5-240,3 0-160,7-1-208,3-3-56,3 0-120,-1-1-64,-6 2-304,-5-1-248,-10 6-656,-5-1-256,-16-4 968,-6 1-232,-12-6-225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14875,'2'15'1881,"14"-5"-865,5-4-376,8-4 1368,2-2-863,5-2-225,1-2-144,-1 1-968,-3-1 56,-10 8 104,-6 6-120,-8 1-104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69 15555,'10'-7'718,"1"0"0,0 0 0,0 2 0,1-1 0,0 1 0,0 1-1,12-4 1,2 2-133,-1 1 0,37-3 0,-54 8-500,-1-1 0,0 1-1,0 0 1,1 1 0,-1 0 0,9 2 0,-14-3-72,0 1 0,0-1 1,0 1-1,-1 0 0,1 0 1,0 0-1,-1 0 0,1 0 1,0 0-1,-1 1 0,1-1 1,-1 1-1,0-1 0,1 1 1,-1-1-1,0 1 0,0-1 1,0 1-1,0 0 0,0 0 1,-1 0-1,1-1 0,0 1 1,-1 0-1,1 0 0,-1 0 0,0 0 1,0 3-1,0 4-2,0 1-1,-1-1 1,0 1 0,-1-1-1,0 0 1,-1 0-1,0 0 1,0 0 0,-9 15-1,-1 1 3,-1-1 0,-21 26 0,3-12-3,-1 0 0,-1-2-1,-49 38 1,-129 81-36,190-139-9,22-15 34,0-1 0,0 0 0,0 0 0,-1 0 0,1 0 1,0 1-1,0-1 0,0 0 0,0 0 0,0 1 0,0-1 0,-1 0 0,1 0 1,0 1-1,0-1 0,0 0 0,0 0 0,0 1 0,0-1 0,0 0 0,0 0 1,0 1-1,0-1 0,0 0 0,0 0 0,0 1 0,0-1 0,1 0 0,-1 0 1,0 1-1,0-1 0,0 0 0,0 0 0,0 1 0,0-1 0,1 0 0,-1 0 1,0 0-1,0 1 0,0-1 0,1 0 0,-1 0 0,0 0 0,0 0 0,0 0 1,1 0-1,-1 1 0,0-1 0,0 0 0,1 0 0,-1 0 0,1 0 0,15 3-23,-16-3 23,174 7-85,-112-7 173,119 16 1,-177-15-57,-1-1-161,0 1-1,0-1 1,0 1 0,0 0-1,0-1 1,0 1-1,-1 1 1,1-1 0,0 0-1,0 1 1,2 1 0,-4-1-161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18844,'0'6'1984,"0"1"-1367,10 5-169,3 2 1024,7 10-512,5 2-152,3 6-328,5 1-95,2 2-73,0 1-56,1-4-176,2-5-128,-7-8-352,1-5-249,-5-11-695,-1-5 1088,-5-15-208,-4-10-184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0 17148,'-10'0'1824,"0"15"-1088,-5 3-304,-6 15 1337,-4 12-713,-10 13-536,-6 8-112,-3 12-168,-2 5-64,-1 11-80,0 3-16,5-1-128,0-5-128,12-5-416,4-7-320,9-10 736,3-6-160,10-17-128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129 366 15179,'2'-9'512,"0"0"0,-1-1 0,0 0-1,-1 1 1,-1-15 0,1 19-250,-1 1 1,1-1-1,-1 1 1,-1-1-1,1 0 1,-1 1-1,1 0 1,-1-1-1,0 1 1,-1 0-1,1 0 1,-7-7-1,9 10-189,-1 0 0,0 0 0,0 1-1,1-1 1,-1 0 0,0 1 0,0-1 0,0 0 0,0 1 0,0-1-1,0 1 1,0-1 0,0 1 0,0 0 0,0 0 0,0-1 0,-1 1 0,1 0-1,0 0 1,0 0 0,0 0 0,0 0 0,0 0 0,0 0 0,-2 1-1,1 0-1,0 0 0,0 0 0,0 0-1,0 0 1,0 1 0,0-1-1,0 1 1,0-1 0,1 1-1,-1 0 1,-1 2 0,-3 4 21,1 1 0,0-1 1,0 1-1,-5 14 1,5-8-76,0-1-1,1 1 1,0 0 0,1 0 0,1 1 0,0-1 0,2 1 0,0 15 0,0-29-11,0 0 1,1 1 0,-1-1 0,1 0 0,-1 0-1,1 0 1,0 0 0,0 0 0,0 0-1,0 0 1,0 0 0,0-1 0,2 3 0,-2-3 1,0 0 1,0-1-1,0 1 1,0 0-1,0-1 1,0 1-1,0-1 1,0 1-1,0-1 1,0 0-1,0 0 1,0 1-1,0-1 1,1 0-1,-1 0 1,0 0 0,0 0-1,0 0 1,0 0-1,0 0 1,1 0-1,-1-1 1,0 1-1,0 0 1,0-1-1,0 1 1,0-1-1,0 1 1,1-2-1,4-1 29,0-2 0,0 1-1,0 0 1,-1-1-1,1 0 1,-1-1-1,8-10 1,29-47 176,-34 49-160,90-172 598,-79 144-255,26-87 0,-52 163-386,2 0 1,1 1-1,2-1 0,2 1 0,1-1 0,1 0 0,8 36 1,-8-59-8,0 0 0,1 0-1,1 0 1,0 0 0,7 14 0,-10-23 1,0 0-1,0 0 0,0 0 0,1 0 1,-1 0-1,1 0 0,-1 0 0,1 0 1,-1-1-1,1 1 0,0 0 0,0-1 0,0 0 1,0 1-1,0-1 0,0 0 0,1 0 1,-1 0-1,0 0 0,0-1 0,1 1 1,-1 0-1,0-1 0,1 0 0,-1 0 1,1 1-1,-1-2 0,0 1 0,1 0 0,-1 0 1,5-2-1,-2 0 9,1 0-1,-1-1 1,0 0 0,0 0 0,0 0-1,0 0 1,-1-1 0,1 0-1,-1 0 1,6-7 0,3-6 59,17-27 0,-29 43-69,11-19 50,0 0 0,-2-1 0,0-1 0,-2 1 0,0-1 0,-1 0 0,-1-1 0,-2 0 0,4-38 0,-11 40-17,3 20-35,0 1 0,-1 0 1,1-1-1,0 1 0,0-1 1,0 1-1,-1 0 0,1 0 0,0-1 1,-1 1-1,1 0 0,0-1 1,0 1-1,-1 0 0,1 0 1,0 0-1,-1-1 0,1 1 1,-1 0-1,1 0 0,0 0 1,-1 0-1,1 0 0,0-1 1,-1 1-1,0 0 0,0 1-1,-1 0 0,1-1 0,-1 1-1,1 0 1,-1 0 0,1 0 0,0 0 0,0 0-1,-1 0 1,1 0 0,0 0 0,0 1 0,0-1-1,0 0 1,0 1 0,1-1 0,-1 1-1,0-1 1,0 3 0,-7 13-41,1 1-1,0 0 1,2 1 0,0-1 0,1 1-1,1 0 1,0 0 0,2 0-1,0 0 1,3 25 0,-2-42-1,0-1 0,0 0 0,0 0 0,1 0 0,-1 1 0,0-1 0,1 0 0,-1 0 0,1 0 0,-1 0 0,1 0 0,-1 0 0,1 0 0,0 0 0,0 0 0,0 0 0,-1 0 0,1 0 0,2 1 0,-2-2-32,-1 0 1,1 1 0,0-1 0,0 0-1,0 0 1,0 0 0,0 0 0,0 0-1,0 0 1,0 0 0,0 0 0,0 0-1,0 0 1,0-1 0,-1 1 0,1 0-1,0-1 1,0 1 0,1-1 0,5-4-215,-1 1 0,0-1 0,0 0 1,9-11-1,20-20-393,7-7-251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37 17396,'18'-25'1932,"-17"25"-1897,-1-1 0,0 1 1,0 0-1,0-1 0,1 1 0,-1 0 0,0-1 1,0 1-1,0-1 0,0 1 0,0 0 0,0-1 1,0 1-1,0-1 0,0 1 0,0 0 0,0-1 1,0 1-1,0-1 0,0 1 0,0-1 0,0 1 1,0 0-1,-1-1 0,1 1 18,-1 0 0,0-1 0,0 1 0,1 0 0,-1 0-1,0 0 1,1 0 0,-1 0 0,0 0 0,0 0 0,1 0 0,-1 0 0,0 1 0,1-1 0,-1 0 0,0 0 0,1 1-1,-1-1 1,0 0 0,0 1 0,-10 5 307,1-1 0,0 2 0,0-1-1,0 1 1,-15 16 0,4-2-235,-22 28 0,26-26-94,1 1 0,1 0-1,1 1 1,1 0 0,1 1 0,-8 28 0,14-34-10,1-1-1,0 1 1,1 0 0,1 0-1,2 1 1,-1-1 0,2 0-1,1 0 1,4 26-1,-3-36-47,0-1-1,1 0 0,0 0 0,0 0 0,1 0 0,0-1 0,1 0 1,0 1-1,0-2 0,1 1 0,0 0 0,0-1 0,0 0 0,1-1 0,16 12 1,-10-9-167,1-1-1,0-1 1,0 0 0,1-1 0,0 0 0,1-1 0,-1-1 0,28 4 0,4-3-239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 21597,'-11'20'964,"0"0"0,2 1 0,-14 42 0,-15 78-998,35-126 43,-11 56-8,13-66 11,1 0 1,-1 0 0,1 1-1,0-1 1,1 0 0,-1 0-1,1 0 1,0 1 0,0-1-1,4 7 1,-5-11-1,1 0 1,-1 0-1,1 0 0,0 0 0,-1 0 1,1-1-1,0 1 0,0 0 0,0-1 0,0 1 1,0 0-1,0-1 0,0 1 0,0-1 1,0 1-1,0-1 0,0 0 0,0 1 1,0-1-1,0 0 0,0 0 0,0 0 1,0 0-1,0 0 0,0 0 0,0 0 1,1 0-1,-1 0 0,0 0 0,1-1 0,32-12 278,-33 12-281,58-32 574,75-56 1,-41 26-540,-78 53-175,-8 6-286,0 1 0,-1-1-1,1-1 1,-1 0 0,0 1-1,-1-2 1,1 1 0,-1-1-1,4-6 1,-8 12 374,-1-1 0,0 1 0,0-1 0,0 1 0,0-1 0,0 0 0,-1 1 0,1-1 0,0 1 0,0-1 0,0 1 0,0-1 0,-1 1 0,1-1 0,0 1 0,0-1 0,-1 1 0,1-1 0,0 1 0,-1-1 1,1 1-1,-1-1 0,1 1 0,0 0 0,-1-1 0,1 1 0,-1 0 0,1-1 0,-1 1 0,1 0 0,-1 0 0,0 0 0,1-1 0,-1 1 0,1 0 0,-1 0 0,1 0 0,-1 0 0,1 0 0,-1 0 0,0 0 0,1 0 0,-1 0 0,0 1 0,-25-2-1204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18492,'12'23'2000,"2"-4"-1199,5-2-353,5 0 912,0 0-248,6-1-832,0 0-616,-2-5 336,0-1-152,0-4-176</inkml:trace>
  <inkml:trace contextRef="#ctx0" brushRef="#br0" timeOffset="1">463 30 17660,'1'14'1792,"-1"5"-1128,-2 3-288,-3 3 1081,1 1-529,0 6-512,-1-4-248,4-3-664,1-5-392,0-9-929,0-4 1473,1-9-320,5-4-248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 18212,'1'0'44,"-1"0"1,0 0 0,0 0-1,0-1 1,0 1 0,0 0-1,1 0 1,-1 0-1,0 0 1,0 0 0,0 0-1,0 0 1,1 0-1,-1 0 1,0 0 0,0 0-1,0 0 1,1 0-1,-1 0 1,0 0 0,0 0-1,0 0 1,0 0-1,1 0 1,-1 0 0,0 0-1,0 0 1,0 0-1,0 0 1,1 1 0,-1-1-1,0 0 1,0 0-1,0 0 1,0 0 0,0 0-1,0 0 1,1 0-1,-1 1 1,0-1 0,0 0-1,-2 10 1063,-16 22-30,8-15-282,2-1-475,-56 121 976,54-113-1106,1 1 1,1-1-1,-7 45 0,15-67-170,-1 0 0,1-1 0,0 1 0,-1 0 0,1-1 0,0 1 0,0 0 0,0-1 0,0 1 0,1 0 0,-1-1 0,0 1 0,1-1 0,-1 1-1,1 0 1,-1-1 0,1 1 0,0-1 0,0 1 0,-1-1 0,1 0 0,0 1 0,1-1 0,-1 0 0,0 0 0,0 0 0,0 1 0,1-1 0,-1 0-1,0-1 1,1 1 0,-1 0 0,1 0 0,-1-1 0,1 1 0,0-1 0,-1 1 0,3 0 0,5-1 69,1 1 0,-1-1 1,0 0-1,0-1 0,16-3 1,-11 1-31,0 1-35,24-3-546,0-1 1,-1-2-1,73-26 1,-104 31 382,1-1 0,-1 1 0,0-1 0,0 0 0,-1 0-1,6-6 1,7-10-522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 19948,'12'23'1769,"2"1"-1169,2 2-232,3 4 648,3 3-248,-1 7-88,-3 3-160,-8 6-239,-7 7-73,-13 11-96,-11 2-16,-12 7-208,-10 1-224,-6-5-865,-6-5 1057,2-9-160,-4-10-112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10213 414 12827,'-20'-9'373,"-1"1"-1,0 0 1,-1 2 0,1 1 0,-1 0-1,-1 2 1,-28-2 0,-162 10 20,92 1-401,-181-21-204,1-25 106,-19-3 105,-598-8-3,170 15 0,95-22 8,-440-29 7,-603 41-11,555 78-124,771 2 63,-391 87-1,-176 112 153,893-220-53,0 1-1,1 3 1,1 1-1,-58 36 1,87-46-29,1 0-1,0 1 1,1 0 0,0 1 0,0 1 0,1-1 0,1 1 0,0 1 0,0 0 0,1 0 0,1 1 0,0 0 0,0 0-1,2 1 1,0 0 0,0 0 0,-4 24 0,7-25-12,1 1 0,0-1-1,1 1 1,0-1 0,1 1-1,1-1 1,0 0 0,1 1 0,0-1-1,1 0 1,0-1 0,1 1-1,1-1 1,0 0 0,1 0 0,0 0-1,0-1 1,1 0 0,1-1-1,0 0 1,0 0 0,1-1 0,0 0-1,1-1 1,12 8 0,10 3-7,0-1 0,2-1 0,0-2 0,1-1 0,50 11 0,192 28-28,27-18 22,395-5 0,305-60 22,-877 24-5,269-11 1,645-33-3,-3-32 9,-38-30-42,85-8-76,-233 25 87,689-62 30,-1399 151-12,28-3 110,-170 10-96,0-1 0,0 0-1,0 0 1,0 0 0,0-1-1,-1 1 1,1 0 0,0 0-1,0 0 1,0-1 0,0 1 0,0 0-1,-1-1 1,1 1 0,0-1-1,0 1 1,-1-1 0,1 1-1,0-1 1,-1 1 0,2-2-1,-2 2 1,0-1-1,0 0 1,0 1 0,0-1-1,0 1 1,-1-1-1,1 0 1,0 1-1,0-1 1,0 1-1,-1-1 1,1 1 0,0-1-1,0 1 1,-1-1-1,1 1 1,-1-1-1,1 1 1,0-1-1,-1 1 1,1-1 0,-2 0-1,-33-22 209,10 11-195,0 1 0,-1 1 0,0 1 0,-1 1 0,-50-7 0,-140-4-372,30 18-149,-248 29-1,256-8 228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8042,'0'49'832,"0"-12"-760,4-4-144,-1-9 496,3-1-80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14211,'0'0'134,"1"0"0,-1 0 1,1 1-1,-1-1 0,1 0 0,-1 0 0,1 1 1,-1-1-1,0 0 0,1 1 0,-1-1 1,1 1-1,-1-1 0,0 0 0,1 1 0,-1-1 1,0 1-1,0-1 0,1 1 0,-1-1 0,0 1 1,0-1-1,0 1 0,1-1 0,-1 1 0,0 0 1,0-1-1,0 1 0,0-1 0,0 1 0,0 0 1,0 24-28,-1-16 221,-2 126 736,-1-33-943,13 239-6182,-1-135 2234,-6-69 4274,1 109 2072,-1 91-2224,-3-298-319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13715,'3'-1'1720,"-1"1"-1000,-1-2-335,1 0 1495,-1-3-984,1 2-400,-1-1-112,0 3-512,-1 5-160,0 5-320,-1 2-120,-2 3-1409,2 4 1753,-1 5-296,1 4-280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9946,'-3'69'816,"1"4"-608,1-1-128,-1-5 272,2-4-96,0-13-111</inkml:trace>
  <inkml:trace contextRef="#ctx0" brushRef="#br0" timeOffset="1">21 980 10706,'-5'58'1337,"2"-5"-1361,0-9-48,1-2 792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17324,'-9'7'786,"-11"6"358,0 1-1,1 2 1,1 0-1,-22 24 1,38-39-1064,1 1 0,0-1 0,0 1 0,0 0 0,0-1 0,0 1 1,0 0-1,1 0 0,-1-1 0,0 1 0,1 0 0,-1 4 0,1-5-69,0-1 0,1 1 1,-1-1-1,0 1 0,0-1 0,1 1 0,-1 0 0,0-1 0,1 1 0,-1-1 0,1 1 1,-1-1-1,1 0 0,-1 1 0,1-1 0,-1 1 0,1-1 0,-1 0 0,1 1 0,0-1 0,-1 0 1,1 0-1,-1 0 0,1 1 0,0-1 0,-1 0 0,1 0 0,0 0 0,-1 0 0,1 0 1,0 0-1,-1 0 0,1 0 0,-1 0 0,1-1 0,0 1 0,-1 0 0,1 0 0,0-1 0,60-13-77,-43 8-20,1 1 0,34-3 0,-49 7 66,0 1 0,1 0 0,-1 0 0,1 0 0,-1 1 0,1 0 0,-1-1 0,0 2 0,1-1-1,-1 0 1,0 1 0,0 0 0,0 0 0,0 0 0,0 0 0,-1 1 0,4 2 0,-4-2 23,-1-1-1,0 0 1,0 1 0,0-1 0,0 1-1,0 0 1,-1 0 0,1-1 0,-1 1-1,0 0 1,0 0 0,0 1-1,0-1 1,-1 0 0,1 0 0,0 7-1,-2-5 15,1 1-1,-1 0 0,0-1 0,0 1 0,0-1 1,-1 1-1,0-1 0,0 0 0,-4 7 0,3-5 46,0-1 0,-1 0 0,0-1 0,0 1 0,-1-1 1,1 0-1,-1 0 0,0 0 0,0 0 0,-1-1 0,0 0 0,1 0 0,-1-1 0,-1 0 0,1 0 0,-10 4 0,10-7-27,0 1-1,0 0 1,0-1 0,-1 0-1,1-1 1,0 1 0,0-1-1,0-1 1,0 1 0,0-1-1,-8-3 1,-29-12 112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16404,'10'5'6859,"53"13"-5193,-13-12-1204,1-3-1,-1-1 0,62-7 1,15 1-226,-60 1-213,-1-2-1,0-4 1,70-17 0,-134 25-23,21-4 25,35-3 0,-51 7-22,1 1 0,-1 0 0,0 1 0,0 0 0,1 0 0,-1 0 0,0 1 0,0 0 0,9 4 0,-13-5 4,1 0-1,-1 0 1,1 0 0,-1-1 0,1 1 0,0-1 0,6 0-1,-11-6-3186,4-4 2585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89 14019,'26'-24'2295,"-10"10"-69,0 0 0,31-20 0,-47 33-2195,0 1-1,0 0 1,0 0 0,1 0 0,-1 0 0,0 0 0,0-1 0,0 1 0,0 0 0,1 0 0,-1 0 0,0 0 0,0 0 0,0 0-1,1 0 1,-1 0 0,0 0 0,0 0 0,0 0 0,1 0 0,-1 0 0,0 0 0,0 0 0,0 0 0,1 0 0,-1 0 0,0 0-1,0 0 1,0 0 0,1 0 0,-1 0 0,0 0 0,0 0 0,0 0 0,0 0 0,1 1 0,-1-1 0,0 0 0,0 0 0,0 0 0,0 0-1,0 0 1,1 1 0,-1-1 0,0 0 0,0 0 0,0 0 0,0 0 0,0 1 0,0-1 0,0 0 0,0 0 0,0 0 0,0 1-1,0-1 1,0 0 0,0 0 0,0 0 0,0 1 0,0-1 0,0 0 0,0 0 0,0 0 0,0 1 0,0-1 0,0 0 0,-4 16 514,-9 9-318,0-1 0,-2 0 0,-35 42 0,22-29-173,-107 134-443,117-156-823,11-15-159,5-12 654,6-6 109,6-5-181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16019,'1'0'201,"1"0"-1,-1-1 0,0 1 1,1 0-1,-1 0 0,1 0 1,-1 0-1,1 0 0,-1 0 0,1 1 1,-1-1-1,1 1 0,-1-1 1,0 1-1,1-1 0,-1 1 1,0-1-1,1 1 0,-1 0 1,0 0-1,0 0 0,0 0 0,0 0 1,0 0-1,0 0 0,0 0 1,0 0-1,0 1 0,0-1 1,1 3-1,3 6 198,0 0 0,0 1 0,3 13 0,1 1-14,6 6-51,28 46 0,-34-64-614,0 0 0,0-1 1,2 0-1,-1-1 0,24 19 0,-49-39-1363,-2 3 1026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16692,'10'7'1848,"6"-5"-968,4-2-312,10-5 841,4 0-137,8-4-280,1-1-208,1 0-392,2 0-248,-3 1-672,-7 2-456,-3 0 800,-6 4-160,-4 2-152</inkml:trace>
  <inkml:trace contextRef="#ctx0" brushRef="#br0" timeOffset="1">560 1 15643,'-6'16'2313,"5"1"-1289,2 0-384,6-1 2273,0 0-1833,3 1-176,3-3-344,2 1-136,2-7-264,1-2-144,4-6-296,-1-3-216,2-7-560,3-1-232,1-10 600,1-4 192,0-4-209,1-3-143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15179,'0'-1'2033,"-6"7"-1177,-7 18-264,-3 9 1064,-6 10-255,-4 6-145,-3 9-368,0 6-160,2 0-184,3 1-80,4-7-87,1-6-121,9-11-424,3-8-297,5-17-799,2-10 1088,6-16-208,1-7-144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67 15099,'0'0'92,"0"0"0,-1 0 0,1 0-1,0 0 1,0 0 0,-1 0 0,1 0 0,0 0 0,0 0-1,-1-1 1,1 1 0,0 0 0,0 0 0,0 0-1,-1-1 1,1 1 0,0 0 0,0 0 0,0 0 0,0-1-1,-1 1 1,1 0 0,0 0 0,0-1 0,0 1-1,0 0 1,0 0 0,0-1 0,0 1 0,0 0 0,0 0-1,0-1 1,0 1 0,0 0 0,0-1 0,0 1-1,0 0 1,9-11 1900,19-7-100,-26 17-1680,4-3 8,0 0 1,1 1-1,-1 0 1,1 0 0,0 0-1,0 1 1,0 0-1,0 0 1,1 1 0,-1 0-1,14 0 1,-20 1-214,-1 0 1,1 0-1,0 0 0,-1 1 1,1-1-1,-1 0 0,1 0 1,0 1-1,-1-1 1,1 0-1,-1 1 0,1-1 1,0 0-1,-1 1 1,0-1-1,1 1 0,-1-1 1,1 1-1,-1-1 0,1 1 1,-1 0-1,0-1 1,1 1-1,-1-1 0,0 1 1,0 0-1,0-1 1,1 1-1,-1 0 0,0-1 1,0 1-1,0 0 1,0-1-1,0 1 0,0 0 1,0-1-1,0 1 0,0 0 1,-1-1-1,1 1 1,0 0-1,0-1 0,-1 1 1,1 0-1,-17 30 53,-7-1-45,-1-1 1,-2-1 0,-1-2-1,-50 38 1,34-29 2,30-23-13,-3 2 3,-30 20 0,69-48-3,5-3 1,59-27 0,-78 40-7,0 1 1,0 0-1,1 1 0,-1 0 1,1 0-1,0 1 0,-1 0 1,1 1-1,0 0 0,0 0 1,-1 0-1,13 4 0,-16-3 5,-1 0 0,0 1 0,0 0-1,0 0 1,0 0 0,-1 1 0,1-1-1,-1 1 1,1 0 0,4 5 0,14 11 140,-20-18-124,-1-1 0,1 1 0,0-1 0,-1 0 1,1 1-1,0-1 0,-1 0 0,1 0 0,0 0 1,-1 0-1,1-1 0,0 1 0,-1 0 0,1-1 0,0 1 1,-1-1-1,1 1 0,-1-1 0,1 0 0,-1 0 1,1 0-1,-1 0 0,0 0 0,1 0 0,-1 0 1,0 0-1,2-2 0,2-1-14,-1-1 0,0 1 0,1-1 0,-2 0 0,1 0 1,3-7-1,-6 10-80,0 1-1,-1-1 1,1 1 0,-1-1 0,0 0 0,1 1 0,-1-1 0,0 1 0,0-1 0,0 0-1,0 1 1,0-1 0,-1 0 0,1 1 0,0-1 0,-1 0 0,1 1 0,-1-1 0,0 1-1,1-1 1,-1 1 0,0-1 0,0 1 0,0 0 0,0-1 0,0 1 0,-2-1 0,-6-7-384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2701 66 12659,'-14'6'162,"-1"-1"0,0 0 0,0 0-1,-1-2 1,1 0 0,-1 0 0,0-2 0,0 0 0,1-1 0,-1 0 0,0-1 0,0-1 0,-29-8 0,-12-7 204,-97-28 437,120 38-667,0 0-1,-57-2 1,28 9-121,1 3-1,0 3 1,-116 25-1,-174 76 12,-51 70 20,275-116-36,52-24-13,2 3-1,1 3 1,3 3 0,1 3-1,3 4 1,2 2-1,3 3 1,-56 67 0,98-101 1,0 0 1,2 1 0,1 1 0,1 1 0,2 0 0,0 1 0,2 0 0,1 1 0,1 0 0,2 0 0,0 1 0,2 0 0,2 0 0,0 61 0,6-34-3,2 0 1,3 0 0,3-1-1,1-1 1,30 78 0,-12-56-2,3-1 0,4-3 0,53 81 0,-28-59 8,108 176 5,-120-182-1,45 109 0,-29-31 8,32 74 24,-66-171-10,56 90 0,35 17 26,-4-4 4,-90-125-26,41 87 0,-59-108-14,-2 0-1,0 1 1,-2 0-1,-1 0 1,-2 1-1,0 0 1,-2 0 0,-1-1-1,-1 1 1,-8 51-1,0-37 30,-2 0 0,-1-1 0,-3 0-1,-1-1 1,-2-1 0,-32 56 0,-152 211 751,125-200-259,-91 173 0,130-201-285,-32 94 1,53-121-101,2 0 1,-15 108-1,28-155-1115,1-6 151,2-15-398,2-27 137,-1 13 315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15027,'2'0'61,"0"0"0,0 1 0,-1-1 0,1 1 0,0 0 0,-1-1 0,1 1 0,0 0 0,-1 0 0,1 0 0,-1 0 0,1 0 0,-1 1 0,0-1 0,1 0 0,-1 1 0,0-1 0,0 0 0,0 1 0,0-1 0,0 1 0,0 0 0,-1-1 0,1 1 0,0 0 0,-1 0 0,1 3 0,3 9 123,-1-1-1,1 25 1,-2-22 67,10 195 897,1 5-71,-12-207-998,1 1 1,0 0 0,0-1 0,1 0 0,0 1 0,7 14-1,-8-21-45,0-1 0,0 1 0,0 0 0,0 0 0,0-1 0,0 1 0,1-1 0,-1 0 0,1 0 0,0 0 0,-1 0 0,1 0 0,0-1 0,0 1 0,0-1 0,1 0 0,-1 1 1,0-2-1,0 1 0,1 0 0,-1-1 0,0 1 0,5-1 0,3-1 35,1 0 1,0 0 0,-1-1 0,1-1-1,-1 0 1,0-1 0,0 0 0,16-8 0,8-7-220,37-26 0,-61 38 55,-1 0 0,1-1 1,-2 0-1,1-1 0,-2 0 0,1-1 1,-1 0-1,0 0 0,-1 0 1,10-20-1,1-19-212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 18348,'16'-23'2105,"-13"17"-960,-12 19 178,-225 338 615,38-77-2306,420-615-8083,-96 140 9697,-126 198-1230,17-20 1408,-19 23-1377,0-1 0,1 1 0,-1 0-1,0-1 1,1 1 0,-1 0 0,1-1 0,-1 1 0,0 0-1,1 0 1,-1 0 0,1-1 0,-1 1 0,1 0-1,-1 0 1,1 0 0,-1 0 0,1 0 0,-1 0-1,1 0 1,-1 0 0,1 0 0,-1 0 0,1 0 0,-1 0-1,1 1 1,-1-1 0,0 0 0,1 0 0,-1 0-1,1 1 1,-1-1 0,1 0 0,-1 0 0,0 1-1,1-1 1,-1 0 0,0 1 0,1-1 0,-1 0 0,0 1-1,1-1 1,-1 1 0,0-1 0,0 1 0,0-1-1,1 0 1,-1 1 0,0-1 0,0 1 0,0 0 0,9 24 605,-1 0 1,7 45 0,-4-20-404,96 278-1223,-105-323 648,5 16-793,-7-20 1056,0-1-1,0 1 1,0 0 0,0 0 0,0-1 0,0 1 0,0 0 0,0 0 0,0-1 0,-1 1-1,1 0 1,0-1 0,0 1 0,-1 0 0,1 0 0,0-1 0,-1 1 0,1-1 0,-1 1-1,1 0 1,-1-1 0,1 1 0,-1-1 0,0 2 0,-7 1-736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16019,'-10'3'1825,"10"1"-921,1-2-272,18-2 1169,8 0-353,13-6-320,6 0-152,9-1-352,2 0-55,2 0-241,-2 1-184,-5 0-448,-8 2-345,-11 4-2295,-7 2 2552,-10 2-344,-5-1-329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15827,'0'0'110,"1"1"-1,0-1 1,0 0-1,0 1 1,-1-1-1,1 1 1,0-1-1,0 1 1,-1-1-1,1 1 1,0-1-1,-1 1 1,1 0-1,-1 0 1,1-1-1,-1 1 1,1 0-1,-1 0 1,0-1-1,1 1 1,-1 0-1,0 0 1,1 0-1,-1 0 1,0 0-1,0 1 1,9 30 748,21 116 3184,-14-60-3371,32 99-1,-45-177-592,0-1 0,1 0-1,0 0 1,1 0-1,6 9 1,-10-16-52,0-1 0,0 1 0,0-1-1,0 0 1,0 1 0,1-1 0,-1 0 0,0 0 0,1 0 0,-1 0-1,1 0 1,-1 0 0,1 0 0,0 0 0,-1-1 0,1 1 0,0-1-1,-1 1 1,1-1 0,0 0 0,0 1 0,0-1 0,-1 0-1,1 0 1,0 0 0,0 0 0,-1-1 0,1 1 0,0-1 0,0 1-1,-1-1 1,1 1 0,0-1 0,-1 0 0,3-1 0,2-2 47,0 0 0,0 0 0,-1-1-1,1 0 1,-1 0 0,0-1 0,0 1 0,4-9 0,30-54 346,-34 60-361,31-65 235,-3-2 0,-4-2-1,25-99 1,-52 169-521,0-1 0,-1 1-1,0-1 1,1-11 0,-2 19 171,-1 0 1,1 0 0,0 0-1,0 0 1,-1 0 0,1 0-1,0 0 1,0 0-1,0 0 1,-1 0 0,1 0-1,0 0 1,0 0 0,-1 0-1,1 0 1,0 0 0,0 0-1,-1 0 1,1 0 0,0 0-1,0 0 1,-1 0 0,1 0-1,0 0 1,0 1 0,0-1-1,-1 0 1,1 0 0,0 0-1,0 0 1,0 0 0,0 1-1,-1-1 1,1 0 0,0 0-1,0 0 1,0 1 0,0-1-1,0 0 1,0 0 0,0 1-1,-12 10-413,11-10 307,-14 14-589,-3 1-132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16980,'-1'0'92,"0"1"0,1-1 0,-1 1 1,0-1-1,1 1 0,-1-1 0,0 1 1,1-1-1,-1 1 0,1 0 0,-1-1 1,1 1-1,-1 0 0,1-1 0,0 1 0,-1 0 1,1 0-1,0-1 0,0 1 0,-1 0 1,1 0-1,0 0 0,0 0 0,0-1 1,0 1-1,0 0 0,0 0 0,0 0 1,0-1-1,0 1 0,1 0 0,-1 0 1,0 0-1,0-1 0,1 1 0,-1 0 0,1 0 1,-1-1-1,0 1 0,1 0 0,-1-1 1,1 1-1,0 0 0,0 0 0,4 5 333,1 0 0,0-1 0,12 9 0,-6-5 269,18 17 569,33 23 0,-54-43-1159,0 0 0,1 0 1,-1-1-1,1-1 0,0 0 1,0 0-1,1-1 0,19 4 0,-24-6-172,-1-1-1,0 0 1,1 0 0,-1-1-1,0 0 1,0 0-1,1 0 1,-1 0-1,0-1 1,0 0-1,0 0 1,0 0-1,5-4 1,-2 1-397,-1 0 0,0-1 1,0 0-1,-1-1 0,1 1 1,-1-1-1,6-10 0,-1 1-862,-2-2 0,1 1-1,-2-1 1,0-1-1,-2 1 1,7-29-1,-12 43 1196,1 1 156,-2 0-1,1 0 0,0-1 0,-1 1 0,1 0 1,-1 0-1,0-1 0,0 1 0,-1 0 0,1 0 1,-1-4-1,1 7 52,0 0 0,0 0 1,0-1-1,0 1 0,0 0 1,-1 0-1,1 0 0,0 0 1,0-1-1,0 1 0,0 0 1,0 0-1,0 0 0,0 0 1,0 0-1,-1 0 0,1-1 1,0 1-1,0 0 0,0 0 1,0 0-1,0 0 0,-1 0 1,1 0-1,0 0 0,0 0 1,0 0-1,0 0 0,-1 0 1,1 0-1,0 0 0,0 0 1,0 0-1,-1 0 0,1 0 1,0 0-1,0 0 0,0 0 1,0 0-1,-1 0 0,1 0 1,0 0-1,0 0 0,0 0 1,0 0-1,0 0 0,-1 0 1,1 1-1,-8 9 2025,-3 14-351,-42 150 1857,-13 89-2602,46-176-868,18-81-230,2-4-56,-1 1 1,0 0-1,1 0 1,-1 0-1,1 0 1,0 0-1,0 0 1,0 4-1,1-7 116,0 0 1,-1 0-1,1 0 0,0 0 1,-1 0-1,1-1 0,0 1 1,-1 0-1,1-1 0,0 1 0,-1 0 1,1-1-1,-1 1 0,1 0 1,-1-1-1,1 1 0,-1-1 1,1 1-1,0-2 0,-1 2-16,14-12-402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 16347,'1'-1'278,"0"1"-1,0-1 0,0 0 1,0 1-1,0-1 0,0 0 0,0 1 1,0-1-1,0 0 0,-1 0 0,1 0 1,0 0-1,1-1 0,0-1 332,0 0-228,1 1-1,-1 0 1,1 0 0,0 0 0,0 0 0,0 0-1,0 0 1,0 1 0,0-1 0,0 1-1,1 0 1,3-1 0,-6 2-353,0 0 1,0-1-1,0 1 0,1 0 1,-1 1-1,0-1 0,0 0 1,0 0-1,1 0 1,-1 1-1,0-1 0,0 0 1,0 1-1,0-1 0,0 1 1,0 0-1,0-1 0,0 1 1,0 0-1,0 0 0,0-1 1,0 1-1,-1 0 0,1 0 1,0 0-1,0 0 1,-1 0-1,1 0 0,-1 0 1,1 0-1,-1 0 0,1 1 1,-1-1-1,0 0 0,1 0 1,-1 0-1,0 0 0,0 3 1,1 5-12,-1 0 0,0 0 0,0 0 0,-1 0 0,0 0 0,-1 0 0,0 0 0,-1 0 0,1-1 0,-7 13 0,-3 7-3,-29 45 1,32-59-12,-1 3 7,0 0 0,-1 0 0,-1-2 1,0 1-1,-29 26 0,27-36-8,13-6-2,1 0 0,0 0 0,0 0 0,0 0 0,-1 0 0,1 0 0,0 0 1,0-1-1,0 1 0,-1 0 0,1 0 0,0 0 0,0 0 0,0 0 0,0-1 1,-1 1-1,1 0 0,0 0 0,0 0 0,0-1 0,0 1 0,0 0 0,0 0 0,0-1 1,0 1-1,0 0 0,0 0 0,0-1 0,0 1 0,0 0 0,0 0 0,0 0 1,0-1-1,0 1 0,0-4 0,1 1 0,0 0 1,0 0-1,0 0 0,0 0 1,3-6-1,0 2-6,1 0 1,0 1 0,-1 0-1,2 0 1,-1 0 0,1 0-1,0 1 1,0 0 0,0 0-1,1 1 1,9-6-1,-13 9 2,0-1 0,-1 1-1,1 0 1,0 0-1,0 0 1,0 0-1,1 0 1,-1 1-1,0-1 1,0 1-1,0 0 1,0 0 0,0 0-1,0 1 1,1-1-1,-1 1 1,0-1-1,0 1 1,0 0-1,0 0 1,0 0 0,-1 1-1,1-1 1,0 1-1,0 0 1,-1-1-1,1 1 1,-1 0-1,0 1 1,1-1 0,1 3-1,0 1 2,0 0 0,-1-1 1,0 1-1,0 0 0,-1 1 0,1-1 0,1 11 1,8 19 176,-12-36-154,1 1-1,-1 0 1,0-1-1,1 1 1,-1-1-1,0 1 1,1-1-1,-1 1 1,1-1-1,-1 1 1,1-1-1,-1 1 1,1-1 0,0 1-1,-1-1 1,1 0-1,-1 1 1,1-1-1,0 0 1,-1 0-1,1 1 1,0-1-1,-1 0 1,1 0-1,1 0 1,-1 0 19,1 0 1,0 0-1,0-1 0,0 1 1,0-1-1,0 1 1,0-1-1,-1 1 0,3-3 1,36-24 547,-35 23-493,-5 4-91,6-5 68,0 1 1,0-1 0,0-1 0,-1 1 0,1-1 0,-2 0 0,1 0 0,7-13 0,-12 17-239,0 0 1,0 1 0,-1-1 0,1 1 0,-1-1 0,1 1 0,-1-1 0,0 1-1,1-1 1,-1 1 0,0-1 0,0 1 0,-2-3 0,-4-6-638,-1-4 281,0-3-179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 17684,'1'-1'204,"10"-1"409,-1 1 1,0 0-1,16 1 1,-24 0-528,-1 0 1,1 0-1,-1 1 1,1-1-1,0 0 1,-1 1-1,1-1 0,-1 1 1,0 0-1,1-1 1,-1 1-1,1 0 1,-1 0-1,2 1 1,-3-1-8,1 0 0,-1-1 1,1 1-1,-1 0 0,0 0 1,1 0-1,-1 0 0,0 0 1,0 0-1,0 0 1,0 0-1,0 0 0,0-1 1,0 1-1,0 0 0,0 0 1,0 0-1,0 0 0,0 0 1,-1 0-1,1 0 0,0 0 1,-1-1-1,1 1 0,-1 0 1,0 1-1,-6 8 180,1-2-1,-2 1 0,1-1 1,-1 0-1,0 0 1,-1-1-1,-12 8 1,1 1-62,-156 110 600,-31 25-322,199-144-445,1 0 1,-1 0-1,-7 11 0,14-18-29,1 0 0,0 0 0,0 0-1,0 0 1,0 0 0,0 1 0,0-1-1,-1 0 1,1 0 0,0 0 0,0 0 0,0 1-1,0-1 1,0 0 0,0 0 0,0 0 0,0 1-1,0-1 1,0 0 0,0 0 0,0 0-1,0 1 1,0-1 0,0 0 0,0 0 0,0 0-1,0 1 1,0-1 0,0 0 0,0 0-1,1 0 1,-1 1 0,0-1 0,0 0 0,0 0-1,0 0 1,0 0 0,0 0 0,1 1 0,-1-1-1,0 0 1,0 0 0,0 0 0,0 0-1,1 0 1,-1 0 0,0 0 0,0 0 0,0 1-1,1-1 1,-1 0 0,11 1 17,9-4-3,0 0 0,-1-1-1,25-8 1,6-1 2,-47 12-16,54-12 22,75-7 0,-117 18-26,1 1-1,0 1 1,0 0-1,-1 1 1,1 1-1,-1 0 1,1 2 0,-1-1-1,0 2 1,16 7-1,-23-8-67,0 0-1,-1 1 1,13 10-1,-18-13-224,0-1-1,-1 1 0,1-1 1,-1 1-1,1 0 1,-1 0-1,0 0 1,1 0-1,0 4 1,-7-23-226,-1-4-179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 14755,'15'-9'2333,"-9"9"438,-13 22 1373,-1-3-4166,-21 52 1081,-43 75 0,-50 63-195,-22 43-286,136-238-1031,9-17-928,11-27-232,25-54 280,-15 29 401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18820,'1'-1'162,"13"-14"1383,-14 15-1516,0 0 0,1 0 1,-1 0-1,1-1 0,-1 1 0,1 0 1,-1 0-1,1 0 0,-1 0 0,1 0 1,-1 0-1,1 0 0,-1 1 0,1-1 1,-1 0-1,0 0 0,1 0 0,-1 0 1,1 0-1,-1 1 0,1-1 1,-1 0-1,0 1 0,1-1 0,-1 0 1,0 0-1,1 1 0,-1-1 0,0 1 1,1-1-1,-1 0 0,0 1 0,0-1 1,1 1-1,-1-1 0,0 0 0,0 1 1,0-1-1,0 1 0,1-1 0,-1 1 1,0-1-1,0 1 0,0 0 0,45 147 3417,-31-96-3020,2-1-1,40 85 1,46 27-58,-78-129-595,-16-19-580,-10-8-674,1-7 1357,-1 0 0,0 0 0,1 0 0,-1 0 0,0 0 0,1 0 0,-1 0 0,0 0 0,1-1-1,-1 1 1,0 0 0,-2-2 0,-13-4-669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17636,'11'10'2400,"8"-6"-1384,11-7-255,5-5 1223,9-4-536,3-1-183,6-2-433,-1 0-248,-3 2-464,-8 2-264,-11-1-1136,-2 4 1136,-8-4-200,-3 2-97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18252,'1'5'355,"1"1"-1,0 0 1,0 0 0,0-1-1,1 1 1,0-1 0,0 0-1,0 0 1,1 0 0,-1 0-1,8 6 1,1 2 284,1 0-1,23 16 1,-17-16-260,0 0 0,1-1 0,36 15 0,-47-23-379,0-1 1,1 0-1,-1 0 1,1-1-1,0 0 0,0-1 1,0 0-1,-1-1 0,1 0 1,0 0-1,12-2 0,-19 1-129,1-1-1,-1 1 1,0-1 0,0 0-1,0 0 1,0 0 0,0 0-1,0 0 1,-1 0 0,1-1-1,-1 1 1,0-1 0,1 0-1,-1 0 1,0 0-1,-1 0 1,1 0 0,-1 0-1,1 0 1,-1-1 0,1-4-1,9-24-515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18180,'-7'33'1736,"-3"10"-1096,-1 4-232,-1 11 889,-2 2-249,1 10-312,-1 2-176,2 2-216,-4-2-48,6-6-96,0-6-136,5-5-616,0-9-416,3-22 808,2-8-144,7-25-112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18508,'1'15'1206,"3"12"1044,-4-27-2208,0 0 0,1 0 0,-1 1 0,0-1 0,0 0 0,0 0-1,0 0 1,0 0 0,1 1 0,-1-1 0,0 0 0,0 0 0,0 0 0,0 0-1,1 0 1,-1 1 0,0-1 0,0 0 0,1 0 0,-1 0 0,0 0 0,0 0-1,0 0 1,1 0 0,-1 0 0,0 0 0,0 0 0,1 0 0,-1 0 0,0 0-1,0 0 1,1 0 0,11-10 1633,27-43-183,51-87 0,-68 100-1229,-10 18-108,0 1 0,2 0 0,17-21 0,-23 35-74,-4 10-21,-4 19-17,-15 113-90,-18 246-268,33-371 278,0 34-692,0-42 633,0 0-1,1 0 1,-1 0-1,0 0 1,1 0-1,0 0 1,-1 0 0,1 0-1,0 0 1,0 0-1,0 0 1,0 0-1,1-1 1,-1 1 0,0 0-1,1-1 1,1 2-1,7 1-363,3-6-139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18660,'-1'0'111,"0"1"1,1 0-1,-1 0 0,1 0 1,-1 0-1,1 0 0,-1 0 1,1 0-1,0 0 0,0 0 1,-1 0-1,1 0 0,0 0 1,0 0-1,0 0 0,0 0 0,0 0 1,0 0-1,0 0 0,0 0 1,1 0-1,-1 0 0,0 0 1,1 0-1,-1 0 0,0 0 1,1 0-1,-1-1 0,1 1 1,0 0-1,-1 0 0,1 0 1,0-1-1,-1 1 0,1 0 1,1 0-1,5 6 170,0 0 0,1-1 0,8 6 0,-5-4 1,22 17 117,52 31-1,-71-48-516,0-1 0,0-1-1,1 1 1,-1-2 0,1 0-1,1-1 1,15 2 0,-24-6-57,-1 0 1,1 0-1,-1-1 0,1 0 1,-1 0-1,1 0 0,-1-1 1,0 0-1,0 0 0,0 0 1,0-1-1,0 0 1,0 0-1,-1-1 0,1 0 1,-1 1-1,0-2 0,6-5 1,19-25-636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16476,'16'24'1944,"3"-3"-1144,-2-2-328,0-7 1041,0-2-793,3-8-1008,1 0-1897,-1-8 1913,1-1-424,1-9-304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18260,'-19'35'1840,"-7"15"-1096,1 6-255,-7 8 839,2 3-216,0 5-280,3 0-160,5-6-336,5 0-47,4-8-217,3 0-128,3-8-377,1-3-303,3-10-616,0-8 1072,-2-9-208,-2-8-240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41 17900,'3'-4'467,"0"0"0,0 0 0,-1 0 0,1-1 0,2-5 0,-5 9-428,0 1 1,0 0 0,0 0-1,0-1 1,0 1-1,1 0 1,-1 0 0,0-1-1,0 1 1,0 0 0,0 0-1,0-1 1,0 1-1,0 0 1,0 0 0,0-1-1,0 1 1,0 0 0,0 0-1,0-1 1,0 1-1,0 0 1,-1 0 0,1-1-1,0 1 1,0 0 0,0 0-1,0 0 1,0-1-1,0 1 1,-1 0 0,1 0-1,0 0 1,0-1 0,0 1-1,-1 0 1,1 0-1,0 0 1,-2 0 77,1 0-1,-1 0 1,1 1-1,-1-1 1,1 0-1,-1 1 1,1-1 0,-1 1-1,1 0 1,0 0-1,-1-1 1,0 2-1,-15 10 152,1 0-1,0 1 0,1 0 0,0 1 0,1 1 0,1 0 1,0 1-1,-16 28 0,9-10-187,2 0 0,1 1 0,-18 59 0,23-55 10,1 1 1,-6 52-1,15-74-67,0 1 0,1 0 0,1 0-1,1-1 1,1 1 0,0 0 0,7 21-1,-8-36-62,0 1-1,1-1 0,-1 0 0,1 0 0,0 0 0,0-1 0,1 1 1,-1 0-1,1-1 0,0 0 0,0 1 0,0-1 0,0 0 1,0-1-1,6 5 0,-6-6-8,0 1 0,1-1 1,-1 0-1,1 0 0,-1 0 1,0 0-1,1 0 0,0-1 1,-1 0-1,1 1 0,-1-1 1,1-1-1,-1 1 0,1 0 1,-1-1-1,1 0 0,-1 0 1,1 0-1,3-1 0,18-11-259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 17892,'16'-13'1860,"-16"13"-1828,1 0-1,-1 0 1,0 0 0,0 0-1,0 0 1,0 0 0,0 0 0,1 0-1,-1 0 1,0 0 0,0 0 0,0 0-1,0 0 1,0 0 0,1 0 0,-1 0-1,0 0 1,0 0 0,0 0 0,0 0-1,1 0 1,-1 0 0,0 0 0,0 0-1,0 0 1,0 0 0,0 0 0,0 0-1,1 0 1,-1 1 0,0-1-1,0 0 1,0 0 0,0 0 0,0 0-1,0 0 1,0 0 0,0 1 0,1-1-1,-1 0 1,0 0 0,0 0 0,0 0-1,0 0 1,0 1 0,0-1 0,0 0-1,0 0 1,0 0 0,-1 6 319,1-1 0,-1 0 0,0 0 0,-4 10 0,-15 52 509,-60 234-202,80-301-658,-3 13 18,1 1-1,0-1 1,1 24 0,1-36-10,0 0-1,0 0 1,0-1 0,0 1 0,1 0 0,-1 0 0,0 0 0,0-1 0,1 1 0,-1 0-1,0 0 1,1 0 0,-1-1 0,1 1 0,-1 0 0,1-1 0,-1 1 0,1 0 0,-1-1 0,1 1-1,0-1 1,-1 1 0,1-1 0,0 1 0,0-1 0,-1 0 0,1 1 0,0-1 0,0 0 0,0 1-1,-1-1 1,1 0 0,0 0 0,0 0 0,0 0 0,0 0 0,-1 0 0,1 0 0,1 0 0,2-1 30,-1 0 0,1 0 0,0 0 0,-1 0 1,1 0-1,-1-1 0,4-2 0,34-23 345,-2-2 0,-1-2 1,59-59-1,-74 67-224,12-10 22,-10 10-377,-2 0 0,29-37 1,-42 40-953,-10 19 1123,0 0 0,0 1-1,0-1 1,0 1 0,0-1-1,0 0 1,0 1 0,0-1-1,0 0 1,0 1 0,0-1-1,-1 1 1,1-1 0,0 0-1,0 1 1,-1-1 0,1 1-1,0-1 1,-1 1 0,1-1 0,0 1-1,-1-1 1,1 1 0,-1-1-1,1 1 1,-1-1 0,1 1-1,-1-1 1,-10-4-502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16075,'12'33'1825,"-1"-10"-1017,2-1-344,4-4 976,3 1-399,2-2-441,-1-1-432,-1-3-904,0 0 712,2-5-224,1-2-104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16956,'3'11'2128,"2"8"-1312,-5-1-296,0 2 1281,0 8-849,-2-1-80,-1 3-304,-1 1-152,0 0-360,-1-4-208,3-6-496,-1-4-168,3-9-488,1-7 824,3-10 32,2-5-289,3-4-47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19236,'9'-2'4260,"-10"14"-2192,1-10-2192,-4 9 404,0 1 0,0-1 0,-1 0 0,-1-1 0,-11 19-1,-6 10-27,-57 135 144,66-139-381,2 0 1,2 0-1,-7 44 1,16-74-16,0 1 0,1-1 1,0 0-1,0 0 0,0 1 1,0-1-1,3 10 0,-3-14 1,1 1-1,0 0 1,-1-1-1,1 1 0,0-1 1,0 1-1,0-1 1,0 0-1,0 1 0,0-1 1,0 0-1,0 0 1,1 0-1,-1 0 0,0 0 1,1 0-1,-1 0 0,1 0 1,-1 0-1,1-1 1,0 1-1,-1-1 0,1 1 1,-1-1-1,1 0 1,3 1-1,8 0 13,1-1 0,0 0 0,-1-1 1,1-1-1,-1 0 0,18-5 0,80-30 77,-58 18-89,51-22-2651,-104 41 2619,0 0 0,1 0 0,-1 0 0,0 0 0,1 0 0,-1 0 0,0 0 0,0-1 0,1 1 0,-1 0 0,0 0 0,1 0 0,-1-1 0,0 1 0,0 0 0,1 0 0,-1-1 0,0 1 0,0 0 0,0-1 0,1 1 0,-1 0 0,0 0 0,0-1 0,0 1 0,0 0 0,0-1 0,0 1 0,0 0 0,0-1 0,0 0-52,-2-4-635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15859,'2'0'131,"-1"-1"-1,0 1 0,1 0 1,-1-1-1,0 1 0,1 0 0,-1 0 1,0 0-1,1 0 0,-1 0 0,0 1 1,1-1-1,-1 0 0,0 1 1,1-1-1,-1 1 0,0-1 0,0 1 1,1-1-1,-1 1 0,0 0 1,0 0-1,0 0 0,1 0 0,1 3 326,0 0 0,-1 0-1,0 0 1,1 0 0,2 8-1,1 2 403,6 13-577,-2 0 0,-1 1 0,-1 0 0,-1 1 0,-1-1 0,-2 1 0,-1 0 0,-1 1 0,-1-1 0,-2 0 0,-6 37 0,2-34-425,-1 0 1,-2-1 0,-2 0-1,0 0 1,-2-1-1,-1-1 1,-2 0 0,-1-1-1,-1 0 1,-22 26 0,29-41 16,-2 0 0,0 0 0,0-1 1,-27 20-1,-2-6-273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16083,'-2'5'304,"0"0"-1,1 0 1,-1 0-1,1 0 1,0 0-1,0 0 0,0 6 1,-1 2 113,-14 104 620,5 1-1,6 188 1,5-300-997,0 7 47,1 0 0,1 0 0,-1 0 0,6 15 1,-7-26-56,1 0 0,0 0 1,-1 0-1,1 0 1,0 0-1,0-1 1,1 1-1,-1 0 0,0 0 1,1-1-1,-1 1 1,1-1-1,-1 1 1,3 1-1,-3-3 5,1 1 0,-1-1 1,1 1-1,-1-1 0,1 0 0,-1 1 1,1-1-1,0 0 0,-1 0 0,1 0 0,-1 0 1,1 0-1,-1-1 0,1 1 0,-1 0 0,1-1 1,-1 1-1,1-1 0,-1 1 0,1-1 0,-1 0 1,2-1-1,8-5 113,1 0 0,-2-1 0,1-1-1,-1 0 1,-1 0 0,13-16 0,50-73 364,-47 62-338,275-411 575,-284 423-802,-3 6-1234,-23 29-657,0 1 1391,1 2-201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74 184 14571,'5'-3'502,"1"-1"-1,0 0 1,-1 0 0,1-1-1,-1 1 1,0-1-1,-1 0 1,1-1 0,-1 1-1,6-11 1,-8 12-332,0 0-1,0 0 1,0 0-1,0 0 1,-1 0 0,0 0-1,1 0 1,-1 0-1,-1 0 1,1-1 0,-1 1-1,0 0 1,0-1 0,0 1-1,0 0 1,-1 0-1,0-1 1,-1-4 0,2 8-153,0 1 0,-1-1 0,1 1 0,0-1 1,-1 0-1,1 1 0,0-1 0,-1 1 0,1-1 0,-1 1 1,1-1-1,-1 1 0,1-1 0,-1 1 0,1 0 1,-1-1-1,0 1 0,1 0 0,-1-1 0,1 1 0,-1 0 1,0 0-1,1 0 0,-1-1 0,0 1 0,0 0 1,-1 0 6,0 0 1,0 1 0,0-1-1,0 0 1,0 1 0,0 0 0,0-1-1,1 1 1,-4 1 0,-2 2 29,0 1 0,1 0 1,-11 9-1,9-7-41,0 1 1,1 0-1,0 1 0,1-1 1,-1 1-1,2 0 0,-1 1 1,2-1-1,-1 1 0,-3 13 1,7-22-15,1 0 1,0 0-1,-1 0 1,1 0 0,0 0-1,0 1 1,0-1 0,0 0-1,0 0 1,0 0-1,0 0 1,0 1 0,0-1-1,1 0 1,-1 0 0,0 0-1,1 0 1,-1 0-1,1 0 1,-1 0 0,1 0-1,0 0 1,-1 0 0,1 0-1,0 0 1,0 0-1,-1-1 1,1 1 0,0 0-1,0 0 1,0-1 0,0 1-1,0-1 1,0 1-1,0-1 1,0 1 0,0-1-1,3 1 1,3 0 1,1 1 0,0-2 0,-1 1 0,1-1 0,8-1 0,1 0 1,-8 1 0,178 7-4,-162-5 14,1 2 1,-1 1-1,0 1 0,0 2 0,30 12 0,-55-20 0,0 0-1,0 0 1,0 0-1,1 0 0,-1 1 1,0-1-1,0 0 1,0 0-1,0 0 0,0 0 1,1 0-1,-1 0 1,0 0-1,0 0 1,0 0-1,0 0 0,1 0 1,-1 0-1,0 0 1,0 0-1,0 0 1,0 0-1,1 0 0,-1 0 1,0 0-1,0 0 1,0 0-1,0 0 1,1 0-1,-1 0 0,0 0 1,0 0-1,0 0 1,0 0-1,0 0 0,1 0 1,-1-1-1,0 1 1,0 0-1,0 0 1,0 0-1,0 0 0,0 0 1,0 0-1,1-1 1,-1 1-1,0 0 1,0 0-1,0 0 0,0 0 1,0 0-1,0-1 1,0 1-1,0 0 1,0 0-1,0 0 0,0 0 1,0-1-1,-5-15 449,-19-26 113,20 35-433,-97-142 955,101 148-1120,0 1 0,0 0 0,0 0 0,0-1 0,-1 1 0,1 0 0,0 0 0,0-1 0,0 1 0,0 0 0,0 0 0,0-1 0,0 1 0,0 0 0,0 0 0,0-1-1,0 1 1,0 0 0,0-1 0,0 1 0,0 0 0,0 0 0,0-1 0,0 1 0,0 0 0,1 0 0,-1-1 0,0 1 0,0 0 0,0 0 0,0-1 0,0 1 0,1 0 0,-1 0 0,0 0 0,0-1 0,1 1 0,-1 0 0,0 0 0,0 0-1,0 0 1,1-1 0,-1 1 0,0 0 0,1 0 0,-1 0 0,0 0 0,0 0 0,1 0 0,-1 0 0,0 0 0,0 0 0,1 0 0,-1 0 0,0 0 0,1 0 0,21-1-1065,-17 1 823,5-1 52,1-1 0,-1-1 0,0 0 0,13-5 0,-23 8 203,40-15-739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264 375 16075,'-1'-2'158,"1"0"0,-1 0 0,1 0-1,-1 0 1,0 0 0,0 0-1,0 0 1,0 0 0,-1 1 0,1-1-1,0 0 1,-1 1 0,1-1-1,-1 1 1,1-1 0,-1 1 0,-2-2-1,0 1 29,0 0-1,0 0 0,0 1 1,1 0-1,-1 0 1,0 0-1,-1 0 0,-6 0 1,3 0-33,0 1 1,0 0-1,1 1 0,-1 0 1,0 1-1,0-1 1,1 1-1,-1 1 0,-10 4 1,9-2-104,1 0 1,0 1 0,1-1-1,0 2 1,0-1 0,0 1-1,1 0 1,-1 0 0,-6 13-1,9-14-33,0 1 0,0-1 0,1 1 0,0 0 1,0 0-1,1 0 0,0 0 0,0 0 0,1 0 0,0 1 0,0-1 0,0 13 0,1-19-12,0 0 0,0 0 0,0 1 0,0-1-1,0 0 1,1 0 0,-1 0 0,0 0 0,0 1 0,1-1 0,-1 0 0,1 0 0,-1 0 0,1 0 0,-1 0 0,1 0 0,0 0-1,-1 0 1,1 0 0,0 0 0,0 0 0,0-1 0,0 1 0,0 0 0,0 0 0,0-1 0,0 1 0,0-1 0,0 1 0,0-1-1,0 1 1,0-1 0,0 0 0,1 0 0,-1 1 0,0-1 0,0 0 0,0 0 0,1 0 0,-1 0 0,0 0 0,2-1 0,3 0 30,-1-1 1,0 0-1,0 0 1,0 0 0,0-1-1,-1 1 1,1-1-1,7-6 1,4-6 96,0 0-1,-1-1 1,-1-1 0,0 0 0,-2-1-1,12-21 1,-2 0 376,32-85 0,-20 18 111,-32 96-553,0 0 1,0-1-1,-1 1 1,0-1-1,-1 1 1,0-1-1,-1 0 1,-2-12-1,3 22-58,-1 0-1,1 0 0,0 0 0,0 0 1,-1 1-1,1-1 0,0 0 0,-1 0 0,1 0 1,-1 1-1,1-1 0,-1 0 0,1 1 1,-1-1-1,-1-1 0,2 2-4,0 0-1,-1 0 0,1 0 1,0 0-1,-1 0 1,1 0-1,0 0 1,-1 0-1,1 0 1,-1 0-1,1 0 0,0 0 1,-1 0-1,1 0 1,0 0-1,-1 0 1,1 0-1,0 0 1,-1 0-1,1 1 0,0-1 1,-1 0-1,1 0 1,0 0-1,-1 1 1,-1 1 1,-1 1 1,1-1 0,0 1-1,0 0 1,1 0 0,-1-1-1,1 1 1,-2 4 0,-9 26-49,2 0 1,2 0-1,1 1 0,1 0 1,2 0-1,2 0 1,1 1-1,6 61 1,-4-87-117,1 0 1,-1-1-1,2 1 0,-1 0 1,1-1-1,1 0 1,6 12-1,-9-18 138,0 0 0,0-1 1,0 1-1,0 0 0,0-1 0,1 1 0,-1-1 0,1 0 0,-1 0 0,1 1 0,-1-1 1,1 0-1,0 0 0,-1 0 0,1 0 0,0-1 0,0 1 0,0 0 0,0-1 1,0 0-1,0 1 0,0-1 0,-1 0 0,1 0 0,0 0 0,0 0 0,0 0 1,0 0-1,0-1 0,0 1 0,0-1 0,0 1 0,0-1 0,0 0 0,-1 0 0,1 1 1,0-1-1,3-3 0,21-18-401,1-14 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14803,'-3'0'234,"0"0"0,1 0-1,-1 0 1,0 1 0,1-1 0,-1 1-1,0 0 1,1-1 0,-1 1 0,1 0-1,-1 1 1,1-1 0,0 0 0,-1 1-1,-3 2 1,-30 30 2036,34-32-2051,-2 1-119,1 1 0,-1-1-1,1 1 1,0 0-1,0 0 1,0 1-1,1-1 1,-1 0-1,1 1 1,0 0 0,1-1-1,-1 1 1,-1 8-1,3-12-87,0-1 0,0 0 0,0 1 0,0-1 0,0 1-1,0-1 1,0 0 0,0 1 0,1-1 0,-1 0 0,0 1 0,0-1 0,0 0 0,0 1 0,1-1-1,-1 0 1,0 1 0,0-1 0,1 0 0,-1 1 0,0-1 0,0 0 0,1 0 0,-1 0-1,0 1 1,1-1 0,-1 0 0,0 0 0,1 0 0,-1 0 0,1 1 0,15-2 258,18-13 95,-32 13-325,23-11 201,0 0-93,0 1 1,1 0-1,0 2 0,33-7 1,-52 15-138,-1 0 1,1 0 0,0 0-1,-1 1 1,1 0 0,0 0-1,-1 1 1,1 0-1,-1 0 1,1 1 0,-1 0-1,1 0 1,-1 0 0,0 0-1,0 1 1,0 0 0,0 1-1,-1-1 1,1 1-1,-1 0 1,0 1 0,0-1-1,4 7 1,13 24 203,-19-30-112,-1 1 0,1-2 1,0 1-1,0 0 0,1-1 0,-1 1 0,8 6 0,-10-11-75,-1 1 0,1-1 0,0 0-1,-1 1 1,1-1 0,0 0 0,0 0 0,0 1-1,-1-1 1,1 0 0,0 0 0,0 0 0,-1 0 0,1 0-1,0 0 1,0 0 0,0-1 0,-1 1 0,1 0-1,0 0 1,-1-1 0,1 1 0,0 0 0,0-1-1,-1 1 1,1 0 0,0-1 0,-1 1 0,1-1 0,-1 1-1,1-1 1,-1 0 0,1 1 0,-1-1 0,1 1-1,-1-1 1,1-1 0,16-29 522,-16 28-494,51-117-899,-52 120 755,0-1 0,1 1 0,-1-1 0,0 0 0,1 1-1,-1-1 1,0 1 0,1-1 0,-1 1 0,0 0 0,1-1-1,-1 1 1,1-1 0,-1 1 0,1 0 0,-1-1 0,1 1-1,0 0 1,-1-1 0,1 1 0,-1 0 0,1 0 0,-1 0-1,1-1 1,0 1 0,-1 0 0,1 0 0,0 0 0,-1 0-1,1 0 1,-1 0 0,1 0 0,0 1 0,-1-1 0,1 0-1,-1 0 1,1 0 0,0 1 0,-1-1 0,1 0-1,-1 0 1,1 1 0,-1-1 0,1 1 0,6 3-824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17628,'0'-1'133,"1"0"1,-1-1 0,0 1-1,1-1 1,-1 1 0,0 0-1,0-1 1,0 1 0,0-1-1,0 1 1,0-1 0,0 1-1,-1 0 1,1-1-1,0 1 1,-1-1 0,1 1-1,-1 0 1,0-1 0,1 1-1,-1 0 1,0 0 0,-1-2-1,1 3-63,0-1 0,0 1 0,0-1 1,0 1-1,0-1 0,0 1 0,0 0 0,0 0 0,0 0 0,0-1 0,0 1 0,0 0 0,0 0 0,0 0 0,0 1 0,-1-1 0,1 0 0,0 0 0,0 0 0,0 1 0,0-1 0,0 1 0,0-1 0,0 1 1,1-1-1,-1 1 0,0-1 0,0 1 0,0 0 0,0 0 0,1-1 0,-1 1 0,0 1 0,-9 8 50,1 1 0,0-1 0,1 2 0,0-1-1,1 1 1,0 0 0,-8 22 0,7-14-20,1 1 1,1 0-1,1 0 0,-3 27 0,6-38-96,2 0 0,-1 0-1,1 0 1,2 13 0,-2-21-3,0-1 1,0 1 0,1 0 0,-1 0 0,1-1 0,-1 1 0,1 0 0,0-1 0,-1 1-1,1 0 1,0-1 0,0 1 0,0-1 0,0 0 0,0 1 0,0-1 0,1 0 0,-1 1-1,0-1 1,1 0 0,-1 0 0,1 0 0,-1 0 0,1-1 0,0 1 0,-1 0 0,1 0-1,0-1 1,-1 1 0,1-1 0,3 1 0,0-2 24,0 1 0,0-1 0,0 0 1,-1 0-1,1-1 0,0 1 0,0-1 0,-1 0 0,1 0 0,-1-1 1,0 1-1,0-1 0,0 0 0,0 0 0,0 0 0,0-1 0,3-4 1,5-6 113,-1 1 0,0-1 1,14-25-1,-19 28-76,-1 1 0,1-1 0,-2-1 0,1 1 0,-2-1 0,1 1 0,-2-1 0,0 0 0,0 0 0,0-15 0,-6 10-193,4 17 96,-1 0 0,1 0 1,0-1-1,0 1 0,0 0 1,-1 0-1,1 0 1,0 0-1,0 0 0,0-1 1,-1 1-1,1 0 0,0 0 1,0 0-1,-1 0 0,1 0 1,0 0-1,-1 0 0,1 0 1,0 0-1,0 0 0,-1 0 1,1 0-1,0 0 1,0 0-1,-1 0 0,1 0 1,0 0-1,-1 0 0,1 0 1,0 0-1,-1 1 0,0 0-136,0 0-1,0 0 1,0 0-1,0 0 1,0 0-1,0 0 1,0 1-1,0-1 1,0 0-1,0 1 1,0-1-1,1 1 1,-1-1-1,1 1 1,-1-1-1,1 3 0,-1-2 30,1 1 0,0-1 0,-1 0 0,1 1 0,0-1 0,1 0 0,-1 1 0,0-1 0,1 0 0,0 3 0,7 1-799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14611,'0'1'90,"1"-1"-1,0 1 1,0-1-1,-1 1 1,1 0 0,0-1-1,-1 1 1,1 0-1,-1 0 1,1 0-1,-1 0 1,1-1-1,-1 1 1,0 0 0,1 0-1,-1 0 1,0 0-1,0 0 1,1 0-1,-1 0 1,0 0 0,0 1-1,0 26 308,-1-21-120,-19 169 3583,3-54-2427,12-76-1117,2 0-1,2 0 0,5 52 1,-4-98-316,0 0 1,0 0 0,0 0 0,0 0-1,0 0 1,0 0 0,0 0-1,0 0 1,0 0 0,0 0 0,0 0-1,1 0 1,-1 0 0,0 0-1,0 0 1,0 0 0,0 0-1,0 0 1,0 0 0,0 0 0,0 0-1,0 0 1,0 0 0,0 0-1,1 0 1,-1 0 0,0 0 0,0 0-1,0 0 1,0 0 0,0 0-1,0 0 1,0 1 0,0-1 0,0 0-1,0 0 1,0 0 0,0 0-1,0 0 1,0 0 0,0 0-1,0 0 1,0 0 0,0 0 0,0 0-1,0 0 1,0 1 0,0-1-1,0 0 1,0 0 0,0 0 0,0 0-1,0 0 1,0 0 0,0 0-1,0 0 1,0 0 0,0 0-1,0 0 1,0 0 0,0 1 0,0-1-1,0 0 1,0 0 0,0 0-1,4-9 27,4-20 5,-7 25-25,11-38 6,1 1 0,3 0 0,1 0 1,2 2-1,1 0 0,2 1 0,2 2 1,2 0-1,1 1 0,41-40 0,-61 68-29,0 1-1,0-1 0,0 2 1,1-1-1,0 1 1,16-8-1,-24 12 11,0 1 0,1 0 0,-1 0-1,0-1 1,1 1 0,-1 0 0,1 0 0,-1 0-1,0 0 1,1 0 0,-1 0 0,1 0 0,-1 0-1,0 0 1,1 0 0,-1 0 0,1 0 0,-1 0-1,1 0 1,-1 0 0,0 0 0,1 0 0,-1 0-1,1 1 1,-1-1 0,0 0 0,1 0 0,-1 0-1,0 1 1,1-1 0,0 1 0,-3 13-95,-13 16-21,0-12 7,0 0 0,-2-1 1,0 0-1,-1-1 0,0-2 1,-1 1-1,-1-2 0,-38 19 0,53-30-68,1 0-1,0-1 0,0 1 0,-1-1 0,1 0 0,-7 0 0,10-1 150,1 0 0,-1 0 1,1 0-1,-1 0 0,0 0 0,1 0 0,-1 0 0,1 0 0,-1 0 0,1 0 0,-1-1 0,1 1 1,-1 0-1,0 0 0,1-1 0,0 1 0,-1 0 0,1-1 0,-1 1 0,1 0 0,-1-1 0,0 0 0,1 0 7,0 0 0,0 0 0,0 0 0,0 1 0,-1-1 0,1 0 0,0 0 0,1 0 0,-1 0 0,0 0 0,0 0 0,0 0 0,1 0 0,-1 0 0,0 0 0,1 1 0,-1-1 0,1 0 0,0-1 0,15-22-605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14883,'-4'52'1372,"-1"0"0,-3-1 0,-18 64 0,-1 13 63,19-86-1135,-14 92 279,19-108-448,2 0-1,0 0 0,4 30 0,8-111 377,52-229 13,-49 240-513,1 2 1,2-1-1,2 2 1,36-57 0,-46 84-9,1 0 1,22-23 0,-30 34-1,0 0 1,1 1-1,-1 0 1,1-1-1,0 1 1,0 0-1,0 0 1,0 1-1,0-1 0,0 1 1,0-1-1,1 1 1,-1 0-1,0 0 1,1 0-1,-1 1 1,1-1-1,-1 1 1,1 0-1,4 0 1,-7 1-2,1-1 0,-1 0 0,1 1 0,0-1 1,-1 1-1,0 0 0,1-1 0,-1 1 1,1 0-1,-1 0 0,0 0 0,1 0 0,-1 0 1,0 0-1,0 0 0,0 1 0,0-1 1,0 0-1,0 1 0,1 1 0,-1 0 0,0 0-1,0 0 1,-1 0-1,1 0 1,-1 0-1,1 0 0,-1 0 1,0 0-1,0 0 1,-1 4-1,0 2-3,-1 0 0,0 0 0,-1-1 0,0 1 0,0 0 0,-6 9 0,-2 0 5,-1 1 1,0-2 0,-2 0 0,-17 18 0,21-25-52,1-1-1,-2-1 1,1 1 0,-1-2 0,0 0-1,-1 0 1,-23 10 0,32-16-52,1 0 1,0 0-1,-1-1 1,1 1-1,-1-1 1,1 1-1,-1-1 1,1 0-1,-1 0 1,0 0-1,1 0 1,-5-1-1,5 0 45,1 1 0,0-1 0,0 0 0,0 0-1,0 1 1,0-1 0,0 0 0,1 0 0,-1 0-1,0 0 1,0 0 0,1 0 0,-1 0 0,0 0-1,1 0 1,-1 0 0,1 0 0,-1-1 0,1 1-1,0 0 1,0 0 0,-1-1 0,1 1 0,0 0 0,0 0-1,0-1 1,0 1 0,1-2 0,2-26-511,5-8-198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15987,'-7'8'930,"0"0"-1,1 0 0,0 1 1,-6 11-1,-20 49 387,-16 80-1119,42-127-138,1 1 0,-3 25-1,8-40-39,-1 0 1,1 0-1,0 0 0,1 1 0,-1-1 1,2 0-1,-1 0 0,1-1 0,5 14 0,-6-19-12,0 0 0,0 0 0,0 0-1,1 0 1,-1 0 0,0 0 0,1 0-1,0-1 1,-1 1 0,1-1-1,0 1 1,0-1 0,-1 1 0,1-1-1,0 0 1,0 0 0,1 0-1,-1 0 1,3 0 0,-1 0 2,0 0 0,0-1 1,1 0-1,-1 0 0,0 0 0,0 0 0,0-1 1,1 0-1,7-2 0,0-1 14,1-1-1,-1-1 0,0 0 1,0 0-1,19-15 1,10-16 38,5-4-35,-46 41-27,1 0 1,-1 0 0,0 0-1,0 0 1,1-1 0,-1 1 0,0 0-1,1 0 1,-1 0 0,0 0-1,1 0 1,-1 0 0,0 0 0,1 0-1,-1 0 1,0 0 0,1 0-1,-1 0 1,0 1 0,0-1 0,1 0-1,-1 0 1,0 0 0,1 0-1,-1 0 1,0 1 0,0-1 0,1 0-1,-1 0 1,0 0 0,0 1-1,0-1 1,1 0 0,-1 0 0,0 1-1,0-1 1,0 0 0,1 0-1,-1 1 1,0-1 0,0 0 0,0 1-1,0-1 1,0 0 0,0 1-1,0-1 1,0 0 0,0 1 0,0-1-1,0 0 1,0 0 0,0 1-1,0-1 1,0 0 0,0 1 0,0 25-28,0-20 20,0 0 6,0 1 1,0-1-1,1 1 1,0-1-1,0 1 1,0-1-1,1 0 1,4 10-1,-5-14 10,0 0-1,0-1 1,0 1-1,0 0 0,1-1 1,-1 1-1,1-1 0,-1 0 1,1 1-1,-1-1 1,1 0-1,0 0 0,0 0 1,0 0-1,-1 0 0,1-1 1,0 1-1,0 0 0,0-1 1,0 1-1,0-1 1,0 0-1,0 0 0,0 0 1,0 0-1,0 0 0,0 0 1,0-1-1,0 1 1,0 0-1,3-2 0,12-3 62,1-1 0,0-1 0,-1-1 1,19-11-1,-18 9-63,0 1 1,0 0 0,25-6-1,-41 14-19,1 0 0,-1 0 0,1 1-1,-1-1 1,1 1 0,-1 0 0,1 0 0,0 0-1,-1 0 1,1 0 0,-1 1 0,1-1-1,-1 1 1,1-1 0,-1 1 0,1 0 0,-1 0-1,3 2 1,0 1-28,-1-1-1,0 1 0,0 1 1,0-1-1,-1 0 1,6 9-1,-2-2 10,-5-9 33,-1 0-1,1 1 1,0-1 0,0 0 0,0 0 0,0 0 0,1 0 0,-1 0 0,0-1 0,1 1 0,-1-1 0,1 0 0,0 1 0,-1-1 0,1 0 0,0 0 0,0-1 0,-1 1 0,4 0 0,2-1 22,0-1-1,-1 1 1,1-1 0,0-1 0,11-2-1,-10 1-16,1 1 0,-1 0 0,13 0 0,-18 2-22,-1 0 1,0 0 0,0 1-1,0-1 1,1 1 0,-1 0 0,0-1-1,0 2 1,0-1 0,0 0-1,0 1 1,0-1 0,-1 1-1,4 2 1,1 2-30,-1 0 0,0 1 0,0 0 0,-1 0 0,0 0 0,0 1 0,0 0 0,-1 0 0,-1 0 0,6 16 0,-2-1 28,-1 0 0,6 46 0,-9-39 86,-1 0 0,-1 1 0,-2-1 0,-1 0 0,-1 0 0,-1 0 0,-2-1 0,-11 35 0,15-60-14,0 1 0,0-1 0,0 1 1,0-1-1,-1 0 0,1 0 1,-1 0-1,0 0 0,-7 6 0,9-9-34,1 0 0,-1-1 0,0 1 0,0-1-1,0 1 1,0-1 0,0 1 0,0-1 0,0 0-1,0 1 1,0-1 0,0 0 0,0 0 0,0 0 0,0 0-1,0 0 1,0 0 0,0 0 0,0 0 0,-1-1-1,0 0 5,0 1-1,0-1 1,1-1-1,-1 1 1,0 0-1,1 0 0,-1-1 1,1 1-1,-1-1 1,1 1-1,0-1 1,0 1-1,0-1 0,-2-2 1,-4-10 62,1 0 0,0 0 1,1 0-1,0-1 0,1 0 1,1 0-1,-3-26 0,4 16-41,1-1 0,1 1 1,6-48-1,-4 62-118,0 0 0,1-1 1,0 2-1,1-1 0,0 0 1,1 1-1,0 0 0,0 0 1,1 0-1,0 1 0,1 0 1,0 0-1,1 0 0,0 1 0,13-11 1,5-4-112,-3-6-61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20716,'10'-10'1587,"-10"10"-1571,0-1 0,0 1 1,0 0-1,1 0 0,-1 0 0,0 0 0,0 0 0,1-1 0,-1 1 0,0 0 0,1 0 0,-1 0 1,0 0-1,0 0 0,1 0 0,-1 0 0,0 0 0,0 0 0,1 0 0,-1 0 0,0 0 1,1 0-1,-1 0 0,0 0 0,0 0 0,1 0 0,-1 0 0,0 1 0,0-1 0,1 0 0,-1 0 1,0 0-1,0 0 0,1 1 0,-1-1 0,0 0 0,0 0 0,0 0 0,0 1 0,1-1 0,-1 0 1,0 0-1,0 1 0,0-1 0,0 0 0,0 0 0,0 1 0,1-1 0,-1 0 0,0 0 1,0 1-1,0-1 0,0 0 0,0 1 0,1 16 354,1 0 0,-2 0-1,0 0 1,-5 29 0,0 2-195,2-4-88,0 5 22,4 98 1,-1-144-110,0 1 0,1 0 0,0-1 0,-1 1 0,1-1 0,1 1 0,-1-1 0,0 0 0,1 1 0,0-1 0,-1 0 0,1 0 0,3 4 0,-3-7-2,-1 1-1,0 0 1,1 0 0,-1 0-1,1 0 1,-1-1 0,1 1-1,-1-1 1,1 1 0,0-1-1,-1 0 1,1 0 0,0 1-1,-1-1 1,1 0 0,0-1 0,-1 1-1,1 0 1,-1 0 0,1-1-1,0 1 1,-1-1 0,1 1-1,-1-1 1,1 0 0,-1 1-1,1-1 1,-1 0 0,3-2-1,8-5-26,0-1 0,-1-1 0,14-14 0,-16 15 5,-1 1 0,2-1-1,-1 2 1,1-1-1,0 1 1,14-6 0,-23 12 20,1 0 0,-1 0 1,1 1-1,0-1 1,-1 1-1,1-1 0,0 1 1,-1 0-1,1 0 1,0 0-1,0 0 0,-1 0 1,1 0-1,0 0 0,-1 0 1,1 1-1,0-1 1,-1 1-1,1-1 0,0 1 1,-1 0-1,1-1 0,-1 1 1,1 0-1,-1 0 1,1 0-1,-1 0 0,0 1 1,1-1-1,-1 0 1,0 0-1,0 1 0,0-1 1,0 1-1,0-1 0,0 1 1,-1-1-1,1 1 1,0 0-1,-1-1 0,1 4 1,1 0-7,-1 1 1,0 0 0,0-1 0,0 1 0,-1 0-1,0-1 1,0 1 0,0 0 0,-1-1-1,1 1 1,-2 0 0,0 5 0,0-7-22,0 1 0,0-1 1,0 0-1,-1 0 1,1 0-1,-1 0 0,0-1 1,0 1-1,-1-1 0,1 1 1,0-1-1,-1 0 0,0 0 1,0-1-1,0 1 1,0-1-1,0 0 0,-1 0 1,1 0-1,0-1 0,-1 0 1,1 1-1,-1-2 1,0 1-1,1 0 0,-1-1 1,0 0-1,0 0 0,1 0 1,-6-2-1,4 2-16,0-1-1,0-1 0,0 1 1,1-1-1,-1 0 1,0 0-1,1-1 1,0 1-1,-1-1 0,1-1 1,0 1-1,0-1 1,1 0-1,-1 0 1,1 0-1,0 0 0,0-1 1,0 0-1,1 0 1,0 0-1,0 0 1,0 0-1,-3-8 1,2-18-380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43 240 15891,'10'-1'563,"1"-1"0,-1 0-1,0-1 1,0 1 0,0-2-1,0 0 1,-1 0 0,1-1-1,-1 0 1,0 0 0,14-12-1,-12 8-354,0 0 1,0-1-1,-1-1 0,-1 1 0,0-2 1,0 1-1,-1-1 0,6-14 0,-12 24-190,-1-1 0,0 1 0,0-1-1,0 0 1,0 0 0,-1 1 0,1-1 0,-1 0-1,1 0 1,-1 0 0,0 0 0,0 0 0,0 1-1,-1-1 1,1 0 0,-1 0 0,-1-5 0,1 7-7,0-1 0,0 1 1,0-1-1,0 1 0,-1 0 1,1-1-1,0 1 0,-1 0 1,1 0-1,0 0 0,-1 0 1,1 0-1,-1 1 0,0-1 1,1 0-1,-1 1 0,0-1 1,1 1-1,-1-1 1,0 1-1,1 0 0,-1 0 1,0 0-1,0 0 0,1 0 1,-1 0-1,0 0 0,0 1 1,1-1-1,-1 1 0,0-1 1,-1 2-1,-6 1 20,-1 0 1,2 1-1,-1 1 1,0-1-1,1 1 1,0 1-1,0 0 1,0 0-1,1 0 0,-12 14 1,5-4-11,1 0 0,1 2 1,-21 36-1,23-36-23,2 1 1,-10 27 0,17-41-33,-1 0 0,1 0 0,0 0 0,0 1 0,0-1 1,1 0-1,0 1 0,0-1 0,0 0 0,1 1 0,-1-1 0,1 0 0,1 0 1,1 8-1,-2-12-26,1 1 1,-1 0 0,0 0 0,0-1-1,1 1 1,-1-1 0,1 1 0,0-1 0,-1 0-1,1 0 1,0 1 0,0-1 0,-1 0-1,1-1 1,0 1 0,0 0 0,0 0-1,0-1 1,0 0 0,0 1 0,1-1-1,-1 0 1,0 0 0,0 0 0,0 0-1,0 0 1,0 0 0,0-1 0,4 0-1,3-1-125,0-1-1,-1 0 0,1 0 0,-1-1 0,14-7 0,24-20-367,3-9-136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218 133 15291,'-6'6'580,"-1"0"-1,1-1 0,-1 1 1,0-1-1,-10 5 0,-18 13 845,20-10-962,0 1 0,1 0 0,1 1 0,0 0 0,-15 25 0,23-34-424,1 1 1,0 0 0,1 0-1,-1 0 1,1 0 0,1 1 0,-1 0-1,2-1 1,-1 1 0,1 0 0,0 0-1,0 0 1,1-1 0,0 1 0,0 0-1,3 13 1,-2-19-46,-1 0 1,1 0-1,-1 0 1,1 0-1,0 0 0,0 0 1,0 0-1,0 0 1,0 0-1,0-1 0,1 1 1,-1 0-1,0-1 1,1 1-1,0-1 0,-1 1 1,1-1-1,0 0 0,-1 0 1,1 0-1,0 0 1,0 0-1,0 0 0,0 0 1,0 0-1,0-1 1,1 1-1,-1-1 0,0 0 1,0 0-1,0 0 1,0 0-1,3 0 0,0-1-12,1 0-1,-1 0 1,1-1 0,-1 1-1,1-1 1,-1-1 0,0 1-1,0-1 1,0 0-1,-1 0 1,9-7 0,4-6 10,0-2 0,-1 0 0,-1-1 0,0 0 0,-2-1 0,20-38 0,-10 8 194,32-97 1,-53 143-176,3-12 56,0 0-1,2-19 0,-7 35-62,0-1-1,0 1 0,1-1 1,-1 1-1,0-1 1,0 1-1,0-1 0,0 1 1,0-1-1,0 1 0,0-1 1,0 0-1,0 1 0,0-1 1,0 1-1,0-1 0,0 1 1,0-1-1,-1 1 0,1-1 1,0 1-1,0-1 1,-1 1-1,1-1 0,0 1 1,-1-1-1,1 1 0,0 0 1,-1-1-1,1 1 0,-1-1 1,1 1-1,0 0 0,-1 0 1,1-1-1,-1 1 1,-1 0-1,1 0 1,0 1 0,0-1-1,-1 1 1,1-1 0,0 1 0,0-1-1,0 1 1,0 0 0,-1 0-1,1 0 1,0-1 0,0 1 0,1 0-1,-1 0 1,-1 2 0,-9 11 8,0 1 0,2 0 1,0 0-1,0 1 0,2 0 0,0 0 1,1 1-1,0 0 0,1 0 1,1 0-1,1 1 0,-2 34 0,5-48-10,0 0 0,0 0 0,0-1-1,1 1 1,0 0 0,0 0-1,0 0 1,0-1 0,0 1-1,1 0 1,-1-1 0,1 0 0,0 1-1,0-1 1,1 0 0,-1 0-1,0 0 1,1 0 0,0 0-1,0-1 1,0 1 0,0-1-1,0 0 1,0 0 0,1 0 0,-1 0-1,1 0 1,-1-1 0,1 0-1,0 1 1,-1-1 0,1-1-1,0 1 1,0 0 0,0-1 0,0 0-1,0 0 1,-1 0 0,1-1-1,0 1 1,0-1 0,0 0-1,4-1 1,4-2 0,-1-1 0,1 0 0,-1 0 0,0-1 0,-1 0 0,1-1 1,-1-1-1,-1 1 0,1-1 0,8-11 0,-4 5 59,-2-1 0,0-1 1,-1 0-1,0 0 0,14-30 1,-32 70 101,1 1 0,-3 37 0,9-60-161,-2 12 6,0 1-1,1-1 1,1 0-1,1 1 1,2 15-1,-3-27-6,1 0 0,-1 0 0,1 0 0,0 0 0,0 0 0,1 0-1,-1-1 1,1 1 0,-1 0 0,1-1 0,0 1 0,0-1 0,0 1 0,0-1 0,0 0 0,1 0 0,-1 0 0,0 0 0,1-1-1,0 1 1,-1 0 0,1-1 0,0 0 0,0 0 0,0 0 0,0 0 0,0 0 0,0-1 0,5 1 0,0-1 1,-1 0 1,1 0-1,0-1 1,-1 0-1,0-1 1,1 0 0,-1 0-1,0-1 1,0 1-1,0-1 1,0-1-1,-1 0 1,1 0-1,-1 0 1,10-9 0,1-1 10,-1-1 1,-1-1 0,-1 0 0,16-23 0,-22 28 0,-1-1 1,0 0-1,5-14 0,-9 20-5,-1 1 0,-1-1-1,1 1 1,-1-1 0,0 0 0,0 0-1,0 1 1,-1-1 0,-1-11 0,1 16-7,0 0 1,0 0-1,0-1 1,0 1-1,-1 0 1,1 0-1,-1 0 1,1 0 0,0 0-1,-1 0 1,0 0-1,1 0 1,-1 0-1,0 0 1,1 0-1,-1 1 1,0-1-1,0 0 1,0 0-1,1 1 1,-1-1 0,0 0-1,0 1 1,0-1-1,0 1 1,0-1-1,-1 1 1,1 0-1,0-1 1,0 1-1,0 0 1,0 0-1,0 0 1,0 0-1,0 0 1,-1 0 0,1 0-1,0 0 1,0 0-1,0 1 1,0-1-1,0 0 1,0 1-1,-2 0 1,-2 1 1,0 0 0,0 0 0,0 1 0,0-1 1,0 1-1,1 0 0,-1 1 0,-3 3 0,1 0-2,1 1 0,0 0 0,1 0 0,0 0 0,0 0 0,1 1 0,0 0-1,0 0 1,-3 15 0,5-17-2,0 1 0,0-1 0,1 1-1,1-1 1,-1 1 0,1 0 0,0 0 0,1-1-1,0 1 1,0 0 0,1-1 0,3 12-1,-4-17 1,0 0-1,-1 0 1,1 0 0,0 0-1,0 0 1,0 0-1,0-1 1,0 1-1,0 0 1,1-1-1,-1 1 1,1-1 0,-1 1-1,1-1 1,-1 0-1,1 0 1,0 1-1,0-1 1,-1 0-1,1-1 1,0 1 0,0 0-1,0 0 1,0-1-1,0 0 1,0 1-1,0-1 1,0 0-1,0 0 1,0 0-1,0 0 1,1 0 0,-1 0-1,0-1 1,0 1-1,0-1 1,0 1-1,0-1 1,2-1-1,3-2 3,0 1-1,0-2 0,0 1 0,0-1 0,-1 0 1,0-1-1,0 1 0,9-12 0,-12 13 3,12-14 31,-1 0 0,22-41 1,-35 66-13,-1-7-21,1 0 0,-1 0-1,0 0 1,1 0 0,-1 0 0,0 0-1,1 0 1,-1 0 0,0 0-1,1 0 1,-1 0 0,0 0-1,1 0 1,-1 0 0,0 0 0,0 0-1,1-1 1,-1 1 0,0 0-1,1 0 1,-1 0 0,0 0-1,0-1 1,1 1 0,-1 0 0,0 0-1,0-1 1,1 1 0,-1 0-1,0 0 1,0-1 0,0 1-1,0 0 1,0 0 0,1-1 0,-1 1-1,0 0 1,0-1 0,6-10 29,-4 8-17,-2 3-12,0 0-1,0-1 1,0 1-1,0 0 1,0-1-1,0 1 1,0 0-1,0 0 1,0-1-1,0 1 1,0 0-1,0 0 1,1-1 0,-1 1-1,0 0 1,0 0-1,0 0 1,0-1-1,1 1 1,-1 0-1,0 0 1,0 0-1,0-1 1,1 1-1,-1 0 1,0 0-1,0 0 1,1 0-1,-1 0 1,0 0-1,0-1 1,1 1-1,-1 0 1,0 0-1,0 0 1,1 0-1,-1 0 1,0 0-1,1 0 1,-1 0 0,0 0-1,0 0 1,1 0-1,-1 1 1,0-1-1,1 0-6,-1 0 0,0 0 0,0 0 0,0 1 0,0-1 0,0 0 0,0 0 0,1 0 0,-1 0 0,0 1-1,0-1 1,0 0 0,0 0 0,0 1 0,0-1 0,0 0 0,0 0 0,0 0 0,0 1 0,0-1 0,0 0 0,0 0 0,0 1 0,0-1 0,0 0 0,0 0 0,0 0 0,0 1 0,0-1-1,0 0 1,-1 0 0,1 0 0,0 1 0,0-1 0,0 0 0,0 0 0,0 0 0,-1 0 0,1 0 0,0 1 0,0-1 0,0 0 0,0 0 0,-1 0 0,1 0 0,0 0 0,0 0-1,0 0 1,-1 1 0,-11 1-1022,-16-9 501,9 2 186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8 301 15715,'-7'9'4532,"19"-22"-2457,20-13-1576,-1-1 0,-1-1 1,-2-2-1,-1-1 0,-2-1 0,35-56 0,-59 86-482,0 1-1,0-1 0,0 0 1,0 0-1,0 0 1,-1 0-1,1 0 0,0 0 1,-1-1-1,0 1 1,0 0-1,1-3 0,-1 5-13,-1 0 0,1-1 0,0 1 0,0 0-1,0 0 1,0-1 0,0 1 0,0 0 0,-1-1 0,1 1-1,0 0 1,0 0 0,0 0 0,-1-1 0,1 1-1,0 0 1,0 0 0,-1 0 0,1-1 0,0 1 0,-1 0-1,1 0 1,0 0 0,0 0 0,-1 0 0,1 0-1,0 0 1,-1 0 0,-16 3 25,1 5-19,1 1 1,0 0-1,1 1 1,0 0-1,1 1 1,0 1-1,0 0 1,1 0-1,1 2 1,0-1-1,1 1 1,1 1-1,0 0 1,1 0-1,0 1 1,-10 30-1,16-37-10,0 1 0,1-1-1,-1 1 1,2-1 0,-1 1 0,2-1-1,-1 1 1,1-1 0,1 1-1,-1-1 1,7 18 0,-7-23-2,1 0 0,-1 0 0,1 0 0,0 0 0,0 0-1,1 0 1,-1 0 0,1-1 0,0 1 0,0-1 0,0 0 0,0 0 0,1 0 0,-1-1 0,1 1 0,-1-1 0,1 1 0,0-1 0,0 0-1,0-1 1,0 1 0,1-1 0,-1 0 0,0 0 0,1 0 0,-1 0 0,7-1 0,-6 0 2,0-1 0,0 0 0,0 0 0,-1 0 0,1-1 0,0 1 0,-1-1 0,1 0 0,-1-1 1,0 1-1,0-1 0,0 0 0,0 0 0,0 0 0,0 0 0,6-8 0,3-6 8,0 0 0,16-28 0,-26 40-3,38-66 128,43-107-1,-81 172-116,-2 4-10,0 1-1,-1 0 0,1 0 1,-1-1-1,1 1 0,-1 0 1,1-1-1,-1 1 1,0 0-1,0-1 0,0 1 1,0-3-1,-2 5 1,1 0-1,-1-1 1,1 1-1,-1 0 1,1 0-1,0 1 1,-1-1-1,1 0 1,0 0 0,0 1-1,-3 2 1,-4 8-3,0 1-1,1 0 1,1 0 0,0 1 0,0-1 0,1 1 0,1 1-1,1-1 1,0 0 0,0 1 0,2 0 0,-1 19 0,2-31-3,0-1 1,0 1-1,1-1 1,-1 1-1,1-1 1,-1 1-1,1-1 1,0 0-1,0 1 1,0-1-1,0 0 1,0 0-1,1 1 1,-1-1-1,2 2 1,-2-3-1,1 0 1,-1 0 0,1-1 0,-1 1 0,1 0 0,-1 0-1,1-1 1,0 1 0,-1-1 0,1 1 0,0-1 0,-1 0-1,1 0 1,0 0 0,-1 0 0,1 0 0,0 0 0,-1 0-1,1 0 1,0-1 0,-1 1 0,1-1 0,1 0 0,7-3 6,0 0 1,-1 0-1,0-1 1,0 0 0,-1-1-1,1 0 1,-1 0-1,9-10 1,55-63 124,-69 76-124,8-9 39,-1 0-1,0-1 1,0 0-1,-2-1 1,1 0-1,6-17 1,-15 22 49,-6 14-62,-8 14-11,5-4-19,1 1-1,1 0 1,1 1-1,0-1 0,1 1 1,1 1-1,1-1 1,0 0-1,0 30 1,3-44-4,0-1 1,0 1 0,0-1 0,0 1-1,0-1 1,0 1 0,1-1 0,-1 0 0,1 1-1,0-1 1,0 0 0,0 1 0,0-1 0,0 0-1,0 0 1,1 0 0,-1 0 0,1 0-1,-1 0 1,1 0 0,0-1 0,0 1 0,-1-1-1,6 4 1,-5-5-7,1 1 0,1 0 0,-1 0 0,0-1 1,0 0-1,0 0 0,0 0 0,0 0 0,0 0 0,0 0 0,0-1 0,0 0 0,0 1 0,0-1 0,0 0 0,0-1 0,0 1 0,0 0 0,3-3 0,1-1-232,-1 0 0,1 0 0,-1 0 0,0-1-1,0 0 1,0 0 0,-1 0 0,0-1-1,0 0 1,-1 0 0,0 0 0,0-1-1,-1 1 1,0-1 0,0 0 0,-1 0-1,2-9 1,2-2-574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17380,'0'0'36,"0"-1"1,0 1 0,0 0-1,0 0 1,0 0 0,0 0-1,0 0 1,0-1 0,0 1-1,0 0 1,1 0 0,-1 0 0,0 0-1,0 0 1,0 0 0,0-1-1,0 1 1,0 0 0,1 0-1,-1 0 1,0 0 0,0 0-1,0 0 1,0 0 0,0 0-1,1 0 1,-1 0 0,0 0-1,0 0 1,0 0 0,0 0-1,1 0 1,-1 0 0,0 0-1,0 0 1,0 0 0,0 0-1,1 0 1,-1 0 0,0 0-1,0 0 1,0 0 0,0 0-1,0 0 1,1 0 0,-1 0 0,0 1-1,0-1 1,0 0 0,0 0-1,0 0 1,0 0 0,0 0-1,1 0 1,-1 1 0,0-1-1,0 0 1,0 0 0,0 0-1,0 0 1,0 1 0,0-1-1,0 0 1,0 0 0,0 0-1,0 0 1,0 0 0,0 1-1,-1 20 1271,-10 28 240,11-48-1511,-8 32 540,-17 60 420,5 1-1,-9 109 0,29-174-883,2-15-63,-2-14-48,0 0 1,0 1-1,0-1 1,0 0-1,0 0 1,0 0-1,0 1 1,0-1-1,0 0 1,0 0-1,1 0 1,-1 0-1,0 1 0,0-1 1,0 0-1,0 0 1,0 0-1,0 0 1,1 0-1,-1 0 1,0 1-1,0-1 1,0 0-1,0 0 1,1 0-1,-1 0 0,0 0 1,0 0-1,0 0 1,1 0-1,-1 0 1,0 0-1,0 0 1,0 0-1,0 0 1,1 0-1,-1 0 1,0 0-1,0 0 1,1 0-1,0-1-2,0 0 0,-1 1 0,1-1 0,0 0 0,0 0 0,0 0 0,-1 0 0,1 0 0,0 0 0,-1 0-1,1 0 1,-1 0 0,1 0 0,-1 0 0,0 0 0,1-2 0,4-23-46,-4 18 29,6-43-90,6-33-154,-13 83 258,0 1 1,1-1-1,-1 1 1,0-1-1,0 1 0,0-1 1,0 1-1,1-1 1,-1 1-1,0-1 1,0 1-1,1-1 1,-1 1-1,0-1 1,1 1-1,-1 0 1,0-1-1,1 1 1,-1 0-1,1-1 1,-1 1-1,0 0 1,1-1-1,-1 1 1,1 0-1,-1 0 1,1 0-1,-1-1 1,1 1-1,-1 0 1,1 0-1,-1 0 1,1 0-1,0 0 0,-1 0 1,1 0-1,-1 0 1,1 0-1,-1 0 1,1 0-1,-1 1 1,1-1-1,24 14-79,-13-6 63,-2-3 17,0-2 1,0 1 0,0-2-1,1 1 1,-1-1 0,0-1-1,1 0 1,0 0-1,-1-1 1,1 0 0,18-4-1,-20 3 14,1-1 0,-1 0-1,1-1 1,-1 0 0,0 0-1,0-1 1,0 0 0,-1 0 0,1-1-1,-1 0 1,0-1 0,-1 0 0,8-7-1,-14 12-7,0 0 1,0 1-1,-1-1 0,1 0 0,0 1 0,-1-1 0,1 0 1,-1 0-1,1 1 0,-1-1 0,0 0 0,1 0 1,-1 0-1,0 0 0,1 0 0,-1 0 0,0 1 0,0-1 1,0 0-1,0 0 0,0 0 0,0 0 0,0 0 0,0 0 1,-1-2-1,1 3-1,-1-1 1,0 0 0,0 1-1,0-1 1,1 1 0,-1-1-1,0 1 1,0-1-1,0 1 1,0 0 0,0-1-1,0 1 1,0 0-1,0 0 1,0 0 0,0 0-1,0 0 1,0 0 0,0 0-1,0 0 1,0 0-1,0 0 1,0 0 0,0 1-1,-1-1 1,-4 2-2,1 0 0,-1 1 1,1-1-1,0 1 0,0 0 0,0 0 0,1 1 1,-1-1-1,1 1 0,-1 0 0,1 0 1,0 1-1,1-1 0,-1 1 0,1-1 0,0 1 1,-4 8-1,4-7 0,0 0-1,0 1 1,1-1 0,0 1 0,0-1-1,0 1 1,1 0 0,0-1 0,0 1-1,1 0 1,0 0 0,0 0 0,0 0-1,3 10 1,-2-15 1,-1 1 0,1-1 0,0 1 0,0-1 0,0 0 0,1 0 0,-1 1 0,0-1 0,1 0 1,0 0-1,-1 0 0,1-1 0,0 1 0,0 0 0,0-1 0,0 1 0,0-1 0,0 1 0,1-1 0,-1 0 0,0 0 0,1 0 0,-1-1 0,1 1 0,-1 0 0,1-1 0,-1 1 0,1-1 0,-1 0 0,1 0 0,-1 0 0,1 0 0,2-1 0,4-1 9,1 1-1,-1-2 0,0 1 1,0-1-1,-1-1 0,1 1 1,14-10-1,1-2 7,0-2-1,-1-1 1,-1-1-1,-1-1 1,-1 0 0,0-2-1,18-26 1,-13 12-34,-2-2 0,-2 0 0,-1-1 0,15-43 0,-32 73 2,0 4 0,-1-1 0,0 1 0,0-1 0,-1 0 0,1 0-1,-1 1 1,0-12 0,-1 17 13,0-1 0,0 1-1,0 0 1,0-1-1,0 1 1,0 0 0,0-1-1,0 1 1,0 0 0,0-1-1,0 1 1,0 0 0,0-1-1,0 1 1,0 0 0,0-1-1,0 1 1,-1 0-1,1-1 1,0 1 0,0 0-1,0 0 1,-1-1 0,1 1-1,0 0 1,0 0 0,-1-1-1,1 1 1,0 0 0,0 0-1,-1 0 1,0-1-1,-8 8-54,-9 20-21,5 0 101,1 1 0,2 0-1,0 0 1,2 1 0,2 0 0,0 1 0,2-1-1,-1 48 1,6-63-10,0-1 0,1 1 0,0-1 0,1 0-1,0 0 1,1 0 0,1-1 0,0 1 0,1-1 0,0 0-1,1-1 1,12 18 0,-11-22-202,-5-10-243,-6-15-275,-112-185-1398,82 148 2947,31 53-819,0-1 131,0 0 0,0-1 0,0 1 0,1 0 1,-1-1-1,0-5 0,2 9-127,0-1 1,0 0-1,0 1 0,0-1 0,0 0 1,0 1-1,0-1 0,0 0 1,0 1-1,1-1 0,-1 0 0,0 1 1,1-1-1,-1 1 0,0-1 1,1 1-1,-1-1 0,0 0 1,1 1-1,-1 0 0,1-1 0,-1 1 1,1-1-1,-1 1 0,1-1 1,0 1-1,-1 0 0,1 0 1,-1-1-1,1 1 0,0 0 0,-1 0 1,1 0-1,0-1 0,-1 1 1,1 0-1,0 0 0,-1 0 0,1 0 1,0 0-1,-1 0 0,1 1 1,1-1-1,9 0-106,0 1 1,0 1-1,1 0 0,-1 0 1,0 1-1,13 5 1,-23-8 77,26 9-174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214 286 15643,'1'-1'174,"1"-1"-1,-1 0 0,0 0 0,1 0 1,-1 0-1,0 0 0,0 0 0,-1 0 1,1-1-1,0 1 0,-1 0 0,1 0 1,-1-1-1,0 1 0,0-4 0,0 5-48,0-1 0,-1 1 0,1-1-1,-1 1 1,1 0 0,-1-1 0,1 1-1,-1 0 1,0 0 0,0-1-1,0 1 1,0 0 0,1 0 0,-2 0-1,1 0 1,0 0 0,0 0 0,0 0-1,-2 0 1,0-1 47,-1 1 1,0-1-1,0 1 1,0 0-1,1 0 1,-1 0-1,0 1 0,0-1 1,-1 1-1,1 0 1,0 0-1,0 0 0,0 1 1,0-1-1,0 1 1,-7 3-1,2 0-144,0 1-1,0 0 1,1 0 0,0 1 0,0 0-1,0 0 1,1 1 0,0 0-1,0 0 1,1 1 0,-1 0-1,2 0 1,-1 0 0,1 1-1,1 0 1,-1 0 0,2 0-1,-1 0 1,1 1 0,-2 9 0,5-17-28,-1-1 0,1 1 0,0 0 0,-1-1 0,1 1 0,0 0 0,0-1 0,0 1 1,0 0-1,0-1 0,0 1 0,1-1 0,-1 1 0,0 0 0,1-1 0,-1 1 0,1-1 0,0 1 1,0-1-1,-1 1 0,1-1 0,1 2 0,0-2 2,-1-1-1,0 1 1,1-1-1,-1 1 1,0-1-1,1 0 1,-1 1-1,1-1 1,-1 0-1,0 0 1,1 0-1,-1 0 1,1 0-1,-1 0 1,1 0 0,-1-1-1,0 1 1,1 0-1,1-2 1,8-2 12,0-2-1,0 1 1,-1-1 0,17-12 0,4-7 71,-1-2 0,48-53 0,39-70 338,-104 132-355,-6 11-22,-1-1-1,-1 0 1,1 0 0,-2-1-1,1 1 1,-1-1 0,6-18-1,-24 52 125,0 12-175,0 0 0,3 1 1,1 1-1,2 0 1,1 0-1,-2 70 1,9-103 4,0 1 0,1-1 0,0 1 0,0-1 0,0 0 0,1 1 0,0-1 0,0 0 0,1 0 0,5 11 0,-6-15 3,-1 0 0,1 0 1,0 0-1,-1-1 0,1 1 1,0 0-1,0-1 0,0 0 1,0 1-1,0-1 0,0 0 1,1 0-1,-1 0 0,0 0 1,1 0-1,-1-1 1,0 1-1,1-1 0,-1 0 1,1 1-1,-1-1 0,0 0 1,1 0-1,-1-1 0,1 1 1,-1 0-1,1-1 0,-1 0 1,0 1-1,1-1 0,-1 0 1,3-1-1,2-2 15,0 0 0,0-1 0,0 1 0,-1-1 1,1-1-1,-1 1 0,0-1 0,-1 0 0,1 0 0,-1-1 0,0 1 0,-1-1 0,0 0 0,0-1 0,4-11 0,-2 5 8,-1 0 0,-1 0-1,0 0 1,-1 0 0,-1-1 0,0 1-1,0-29 1,-7 13 6,5 29-32,0 1 0,0-1 0,0 1 0,0-1 0,0 1 0,0-1 0,-1 1 0,1-1 0,0 1 0,0-1 0,-1 1 0,1-1 0,0 1 0,-1-1 0,1 1 0,0-1 0,-1 1 0,1-1 0,-1 1 1,1 0-1,-1-1 0,1 1 0,-1 0 0,1 0 0,-1-1 0,1 1 0,-1 0 0,1 0 0,-1 0 0,1-1 0,-1 1 0,1 0 0,-1 0 0,0 0 0,1 0 0,-1 0 0,1 0 0,-1 0 0,1 0 0,-1 1 0,0-1 0,1 0 0,-1 0 0,1 0 0,-1 1 0,1-1 0,-1 0 0,1 0 0,-1 1 0,-5 4-1,0 0-1,1 1 0,-1-1 0,1 1 1,0 0-1,1 1 0,0-1 0,0 1 1,-5 10-1,-25 68-18,31-76 16,1-1 1,-1 1-1,1 0 1,1 0-1,-1 14 1,2-21 2,0-1 1,0 0 0,0 0-1,0 1 1,0-1 0,0 0-1,1 0 1,-1 1 0,1-1 0,-1 0-1,1 0 1,-1 0 0,1 0-1,-1 0 1,1 0 0,0 0-1,0 0 1,0 0 0,1 1-1,0-1 0,-1 0 0,1-1 0,-1 1 0,1-1 0,0 1-1,-1-1 1,1 0 0,0 0 0,-1 0 0,1 0 0,0 0 0,0 0-1,-1-1 1,1 1 0,0 0 0,-1-1 0,1 1 0,-1-1-1,3-1 1,8-3-67,0-1-1,0-1 0,-1 0 0,0 0 0,0-1 1,0-1-1,-1 0 0,-1 0 0,1-1 0,-2 0 1,11-14-1,-19 23 24,1 0 1,0 0-1,-1 0 0,1 1 1,-1-1-1,1 0 0,-1 0 1,1 0-1,-1 0 1,0 0-1,0 0 0,1 0 1,-1 0-1,0 0 1,0-1-1,0 2-4,0-1 0,-1 1 0,1 0 0,0 0-1,-1 0 1,1 0 0,0 0 0,0 0 0,-1-1 0,1 1 0,0 0 0,-1 0 0,1 0-1,0 0 1,-1 0 0,1 0 0,0 0 0,-1 0 0,1 1 0,0-1 0,-1 0 0,1 0 0,0 0-1,0 0 1,-1 0 0,1 0 0,0 1 0,-1-1 0,1 0 0,-27 18-2333,21-12 1712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16988,'-1'3'144,"-37"68"2273,34-62-2116,1 0 1,-1 0-1,2 1 1,-1-1-1,1 1 1,-1 10-1,3-20-287,0 0-1,0 1 1,0-1-1,0 1 1,0-1-1,0 0 1,0 1-1,0-1 1,0 0-1,0 1 0,0-1 1,0 1-1,1-1 1,-1 0-1,0 1 1,0-1-1,0 0 1,0 1-1,1-1 1,-1 0-1,0 1 1,0-1-1,0 0 1,1 0-1,-1 1 1,0-1-1,1 0 0,-1 0 1,0 1-1,1-1 1,-1 0-1,0 0 1,1 0-1,-1 0 1,0 0-1,1 1 1,-1-1-1,0 0 1,1 0-1,-1 0 1,1 0-1,-1 0 1,0 0-1,1 0 0,-1 0 1,1 0-1,-1 0 1,1-1-1,23-8 76,-13 5-99,1 0-90,1 2 0,-1-1 1,1 2-1,24-1 0,-32 2 78,1 0 0,-1 0 1,0 1-1,0 0 0,0 0 0,1 0 1,-1 0-1,0 1 0,-1 0 0,1 0 1,0 0-1,0 1 0,-1 0 0,7 5 1,-10-7 66,1 1 0,0-1 0,-1 1 0,0 0 0,1-1 0,-1 1 0,0 0 1,0 0-1,0 0 0,0 0 0,-1 0 0,1 0 0,0 0 0,-1 1 0,0-1 1,1 0-1,-1 0 0,0 0 0,0 4 0,-1-2 80,0 0 0,0 0-1,0 0 1,0 0 0,-1-1 0,1 1 0,-1 0-1,0-1 1,-5 7 0,0-1 213,0 0-1,-1 0 1,-1-1-1,1 0 1,-1 0-1,-14 8 1,15-11-294,1-1 0,-1-1 1,0 1-1,0-1 0,0-1 1,-10 3-1,16-4-91,0-1 0,0 1 0,0-1 0,0 0 1,-1 0-1,1 0 0,0 0 0,0 0 0,0 0 0,0 0 0,0 0 0,0-1 0,0 1 0,0-1 0,0 0 0,0 0 0,0 0 1,0 1-1,1-2 0,-1 1 0,0 0 0,0 0 0,1 0 0,-1-1 0,1 1 0,-1-1 0,1 0 0,0 1 0,0-1 0,0 0 1,-2-3-1,-3-16-475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17972,'7'-3'3994,"11"-6"-2786,19-15 61,70-36 0,-90 52-1224,0 1 0,0 1-1,0 0 1,1 2 0,0 0-1,0 0 1,19 0 0,-36 4-47,1 0 1,-1 0 0,0 0 0,1 0 0,-1 0 0,1 0 0,-1 1-1,0-1 1,1 0 0,-1 1 0,0-1 0,1 1 0,-1 0 0,0-1-1,0 1 1,0 0 0,1-1 0,-1 1 0,0 0 0,0 0 0,0 0-1,0 0 1,0 0 0,-1 1 0,1-1 0,0 0 0,0 0-1,-1 0 1,1 1 0,0 1 0,-1-1-1,1 0 1,-1 0-1,0 1 0,0-1 0,0 0 0,0 0 1,0 0-1,0 0 0,-1 0 0,1 0 1,-1 0-1,1 0 0,-1 0 0,0 0 1,0 0-1,0 0 0,0 0 0,0 0 1,-2 1-1,14-76 798,2-66 55,-13 139-853,0-1-1,1 0 1,-1 0-1,0 1 1,0-1 0,1 0-1,-1 1 1,0-1-1,1 1 1,-1-1 0,1 0-1,-1 1 1,1-1 0,-1 1-1,1-1 1,-1 1-1,1-1 1,-1 1 0,1 0-1,0-1 1,-1 1-1,1 0 1,0-1 0,-1 1-1,1 0 1,0 0 0,-1 0-1,1-1 1,0 1-1,0 0 1,-1 0 0,1 0-1,0 0 1,-1 0 0,1 0-1,1 1 1,34 8-893,-13-2 32,-14-7 736,1 0 0,-1 0 0,0-1 0,1 0-1,9-3 1,17-5-369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13747,'9'-8'2096,"2"11"-887,-1 7-433,-2 15 2152,-3 6-1383,0 14-441,-4 5-216,2 9-408,-2-1-80,-1 0-216,2-5-168,-2-9-480,0-7-288,-2-9-528,-2-8 552,-6-9 344,-1-1-264,-8-3-217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10 587 15499,'2'-1'1737,"9"1"-785,7-5-312,12 1 976,7-4-223,12-3-329,7-1-128,7-1-312,4-2-96,-7 1-512,-1 1-184,-16-3-520,-6 5-464,-22-5 904,-15-4-208,-18-7-160</inkml:trace>
  <inkml:trace contextRef="#ctx0" brushRef="#br0" timeOffset="1">0 1 15411,'6'0'2161,"11"7"-1169,12 3-320,5 2 1737,15-2-1385,7 0-104,6-3-344,1 0-424,-2-1-968,-5-1 816,-14 3-256,-3 0-104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18028,'-4'13'554,"1"0"0,0-1 0,1 1 1,-1 24-1,3-34-473,0 0 0,0 0 0,0 0 0,1 0 0,-1 0 1,1 0-1,0 0 0,0 0 0,0 0 0,0 0 0,4 4 0,-4-5-22,0-1 0,1 1 0,-1-1 0,1 0 0,-1 0 0,1 0 0,-1 0-1,1 0 1,0 0 0,-1 0 0,1 0 0,0-1 0,0 1 0,-1-1 0,1 1 0,0-1-1,0 0 1,0 0 0,0 1 0,4-2 0,2 1-9,0-2-1,0 1 1,0-1-1,0 0 1,0-1-1,0 0 1,12-6 0,54-34 25,-42 24-19,-20 11-42,1 1-1,0 0 1,0 1-1,0 0 1,15-3-1,-26 8-8,1 1-1,0-1 1,-1 1-1,1-1 1,-1 1-1,1 0 1,0 0-1,-1 0 1,1 0-1,-1 1 1,1-1-1,0 1 1,-1-1 0,1 1-1,-1 0 1,1 0-1,-1 0 1,0 0-1,1 1 1,-1-1-1,0 1 1,0-1-1,0 1 1,0 0-1,0-1 1,0 1-1,-1 0 1,1 0-1,-1 1 1,1-1-1,-1 0 1,0 0-1,0 1 1,0-1 0,1 4-1,2 5 16,-2 0 0,1 0 0,-1 1 1,-1-1-1,0 1 0,-1-1 0,0 1 0,-1-1 0,-3 19 0,4-30-22,0 1-1,0-1 0,0 0 0,0 0 1,0 0-1,0 0 0,0 1 0,0-1 1,0 0-1,0 0 0,0 0 0,-1 0 1,1 1-1,0-1 0,0 0 0,0 0 1,0 0-1,0 0 0,0 0 0,0 1 1,-1-1-1,1 0 0,0 0 0,0 0 0,0 0 1,0 0-1,0 0 0,-1 0 0,1 0 1,0 1-1,0-1 0,0 0 0,0 0 1,-1 0-1,1 0 0,0 0 0,0 0 1,0 0-1,0 0 0,-1 0 0,1 0 1,0 0-1,0 0 0,0 0 0,0 0 1,-1 0-1,1-1 0,0 1 0,0 0 0,0 0 1,0 0-1,-1 0 0,1 0 0,0 0 1,0 0-1,0 0 0,0-1 0,-7-8-102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15955,'-10'184'6568,"-25"88"-4266,29-230-1868,6-24-248,9-37-102,39-169 36,-37 135-117,2 0 1,2 2-1,40-91 1,-52 136-6,0 1 0,0 0 0,0 0 0,1 0 0,-1 0 0,1 1 0,0 0 0,1-1 0,-1 1 0,1 1 0,6-5 0,-8 6 1,-1 1-1,1 0 0,-1 0 0,1 0 0,0 1 1,0-1-1,-1 1 0,1-1 0,0 1 1,0 0-1,0 0 0,0 0 0,-1 1 1,1-1-1,0 1 0,0-1 0,0 1 1,-1 0-1,1 0 0,-1 0 0,1 0 1,-1 1-1,1-1 0,-1 1 0,4 2 0,-3-2 0,0 0-1,0 1 0,0-1 1,-1 1-1,1 0 0,-1 0 1,1 0-1,-1 0 1,0 0-1,0 0 0,0 0 1,-1 1-1,1-1 0,-1 1 1,0-1-1,0 1 0,1 4 1,-2-2-1,0 0 1,0-1 0,0 1-1,-1 0 1,1 0 0,-1-1-1,-1 1 1,1-1 0,-1 1-1,-3 6 1,-3 3-3,0 0 0,-1-1 1,0 0-1,-1-1 0,0 0 0,-24 22 1,25-26-70,-35 29-146,42-36 99,-1-1 1,1 1-1,-1 0 1,1-1-1,-1 1 1,0-1-1,0 0 1,1 0-1,-1 0 1,0 0-1,0-1 1,0 1-1,0-1 1,0 0-1,-4 0 1,7 0 78,-1 0 1,1 0-1,-1 0 1,1 0-1,-1-1 1,0 1-1,1 0 1,-1 0-1,1-1 1,-1 1-1,1 0 0,-1-1 1,1 1-1,0-1 1,-1 1-1,1-1 1,0 1-1,-1-1 1,1 1-1,0-1 1,-1 1-1,1-1 0,0 1 1,0-1-1,-1 1 1,1-1-1,0 1 1,0-1-1,0 0 1,0 1-1,0-1 1,0 1-1,0-1 0,0 0 1,0 1-1,0-1 1,1 0-1,7-24-629,9 0-188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69 343 17796,'2'-4'2233,"-8"10"-1442,-7 13 83,2-1-255,2 1 0,-10 28 1,16-38-592,1-1 1,-1 1-1,2 0 1,-1 0 0,1 0-1,1 0 1,-1 0-1,2 10 1,-1-18-20,0 0 0,0 0-1,0 0 1,0 0 0,1 0 0,-1 0 0,0 0-1,0 0 1,1 0 0,-1 0 0,1-1 0,-1 1-1,1 0 1,-1 0 0,1 0 0,-1-1 0,1 1-1,0 0 1,-1 0 0,1-1 0,0 1 0,0-1-1,-1 1 1,1-1 0,0 1 0,0-1 0,0 1-1,1 0 1,0-1 8,0 0-1,0 0 0,1 0 1,-1-1-1,0 1 1,0 0-1,0-1 0,0 0 1,0 1-1,0-1 1,0 0-1,3-1 0,4-4 56,1 0 0,-1-1 0,16-14 0,5-11 159,47-65-1,-58 72-269,-19 25 34,0 0 1,0-1-1,0 1 1,0 0 0,0-1-1,0 1 1,1 0-1,-1 0 1,0-1-1,0 1 1,0 0 0,1 0-1,-1-1 1,0 1-1,0 0 1,0 0 0,1 0-1,-1-1 1,0 1-1,0 0 1,1 0-1,-1 0 1,0 0 0,1 0-1,-1 0 1,0 0-1,1-1 1,-1 1 0,0 0-1,0 0 1,1 0-1,-1 0 1,0 0-1,1 0 1,0 1 0,0 12-104,-8 34-18,5-32 81,-2 9-18,-4 33-22,7-53 84,1 0-1,0 0 1,0 0 0,0 0-1,1 0 1,0 0 0,-1 0-1,1 0 1,1 0 0,1 4 0,-3-7 2,1 0 1,-1 0 0,1 0 0,-1-1 0,1 1 0,0 0 0,-1 0 0,1-1 0,0 1 0,-1-1 0,1 1 0,0-1 0,0 1 0,0-1 0,0 1 0,0-1 0,-1 0 0,1 1 0,0-1 0,0 0 0,0 0 0,0 0 0,0 0-1,0 0 1,0 0 0,0 0 0,0 0 0,0 0 0,0 0 0,0 0 0,0-1 0,-1 1 0,1 0 0,2-1 0,1-1 8,0-1 1,0 1-1,0 0 0,0-1 1,6-5-1,18-19 43,0-1-1,26-35 1,42-69 51,-93 128-100,171-270-30,-173 273 23,-1 0 0,1 0-1,0-1 1,-1 1 0,1 0-1,-1 0 1,1-1 0,-1 1-1,0 0 1,0-1 0,0 1 0,0 0-1,0-3 1,-5 3-30,-6 11 7,-3 5 10,2 1 0,0 1 0,0 0 0,-14 30 0,8-9 21,-16 51-1,26-65 7,1 0 0,2 0 0,-5 40 0,9-55-7,1 0 0,0-1 0,0 1 0,0 0 0,1-1 0,1 1 0,-1-1-1,2 1 1,-1-1 0,1 0 0,0 0 0,0 0 0,9 13 0,-11-20-3,-1 1 0,1-1 0,0 0 0,0 0 0,0 0 1,0 0-1,0-1 0,0 1 0,0 0 0,0 0 0,0-1 0,2 2 0,-3-2-2,1 0 0,-1 0-1,1 0 1,-1 0 0,1 0 0,-1 0-1,1 0 1,-1 0 0,0 0-1,1 0 1,-1 0 0,1 0 0,-1 0-1,1 0 1,-1-1 0,0 1-1,1 0 1,-1 0 0,1 0 0,-1-1-1,0 1 1,1 0 0,-1 0-1,1-1 1,0-1-9,0 0 0,0 1 0,0-1 0,0 0 0,0 0 0,0 0 0,0 0 0,-1 0 0,1 0 0,-1 0 0,1 0 1,-1 0-1,0-4 0,0-15-68,-2-1 0,0 1 0,-1-1 0,-1 1 0,-1 0 0,-1 0 0,-1 1 0,-1 0 0,0 0 0,-15-23 0,1 16 155,20 24 15,4 6 66,5 1-251,1 0 0,0 0-1,0 0 1,0-1 0,0 0 0,0 0 0,1-1 0,-1 0 0,10 0-1,-13-1-52,21 3-287,0-2 0,0-1 0,40-2 0,-9-3-137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13923,'-1'2'289,"-1"0"0,1 0 1,-1 0-1,0 0 0,0 0 0,0 0 0,0-1 1,0 1-1,0-1 0,0 0 0,-5 3 0,-1 0 397,-10 8 1342,-30 20 520,46-30-2454,-1 0 0,0 0 0,1 1 0,-1-1 0,1 1 0,0 0-1,0 0 1,0 0 0,0 0 0,1 0 0,-1 0 0,-1 7 0,3-9-96,0-1-1,0 1 1,0 0 0,0 0 0,0 0 0,0 0 0,0-1 0,1 1-1,-1 0 1,0 0 0,1-1 0,-1 1 0,1 0 0,-1 0 0,1-1 0,-1 1-1,1 0 1,-1-1 0,1 1 0,-1-1 0,1 1 0,0-1 0,0 1-1,-1-1 1,1 1 0,0-1 0,0 0 0,-1 1 0,1-1 0,0 0-1,1 1 1,31 7-313,-26-7 245,0 0 4,6 2-34,1 0 1,-1 0 0,0 1-1,0 1 1,15 7 0,-26-11 104,0 1 0,0-1-1,0 0 1,0 1 0,0 0 0,0-1 0,-1 1 0,1 0 0,-1 0 0,1 0 0,-1 0-1,0 0 1,1 0 0,-1 0 0,1 4 0,-2-4 24,1 1 0,-1-1 0,0 1 0,0-1 0,0 1 0,0-1 0,-1 1 0,1-1 0,-1 1 0,0-1 0,1 0 0,-1 1 0,0-1 0,0 0 0,-1 1 0,1-1 0,0 0 0,-3 2 0,-4 7 137,-1-1 0,0 0 0,0-1 0,-1 0 0,-17 12 0,21-17-230,0 0 0,0 0-1,0 0 1,0-1 0,-1 0 0,0 0 0,1-1-1,-1 0 1,0 0 0,0 0 0,-13 0-1,19-2 50,0 0 0,0-1-1,-1 1 1,1 0 0,0-1-1,0 1 1,0-1 0,0 0 0,0 1-1,0-1 1,0 0 0,0 1-1,0-1 1,0 0 0,0 0-1,1 0 1,-1 0 0,0 0-1,1 0 1,-1 0 0,0 0-1,1 0 1,-1 0 0,1 0-1,0 0 1,-1-1 0,1 1 0,0 0-1,0 0 1,-1-2 0,1-26-344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17588,'3'4'231,"-1"0"-1,1 0 1,1 0 0,-1 0 0,0-1 0,1 1 0,0-1-1,0 0 1,0 0 0,0 0 0,0 0 0,1-1 0,-1 0 0,1 0-1,5 2 1,-2-2-5,0 0 1,0-1-1,0 0 0,0 0 0,0-1 1,0 0-1,0 0 0,0-1 0,9-1 1,-8 0-132,0 0-1,0-1 1,0 1 0,0-2 0,-1 1 0,1-1 0,-1 0 0,0-1 0,0 0 0,-1 0 0,1-1 0,-1 0-1,0 0 1,-1-1 0,0 0 0,0 0 0,7-10 0,-11 13-85,-1 1 0,1 0 0,-1-1-1,1 0 1,-1 1 0,0-1 0,0 0 0,-1 1 0,1-1-1,-1 0 1,0 0 0,0 0 0,0 0 0,-1 1 0,1-1-1,-1 0 1,0 0 0,0 1 0,0-1 0,0 0-1,-2-3 1,0 4-7,1-1-1,-1 1 1,1-1-1,-1 1 1,0 0-1,0 0 1,0 0-1,-1 1 1,1-1-1,-1 1 1,1 0 0,-1 0-1,0 0 1,0 0-1,0 0 1,0 1-1,0 0 1,-8-1-1,6 1-3,-1 0 0,0 0 0,0 1 0,0 0 0,0 1-1,0-1 1,0 1 0,1 1 0,-1-1 0,0 1 0,1 0 0,-1 1 0,1 0 0,0 0-1,0 0 1,-9 7 0,6-4-3,1 1 0,0 0 0,1 1 0,-1 0 0,2 0 0,-1 1 0,1-1 0,0 2 0,1-1 0,-6 13 0,6-11-3,1 0 0,1 0 0,0 0 0,0 0 0,1 1 0,0-1 0,1 1 0,1-1 0,0 18 0,1-21 1,0-1 0,0 0 0,1 0 0,0 1 0,0-1 0,0-1 0,1 1 0,0 0 0,1-1 0,-1 1 0,1-1 0,1 0 0,-1 0 0,1-1 0,6 7 0,-6-8 0,-1 0 1,1-1-1,-1 0 1,1 0-1,0 0 1,0 0-1,1-1 1,-1 0 0,0 0-1,1 0 1,-1-1-1,1 0 1,0 0-1,6 0 1,-4-1 1,0 0 1,0-1-1,0 0 1,0 0-1,0-1 1,0 0-1,0-1 1,0 0-1,7-3 1,1-3 17,-1 0 0,0 0 0,-1-2 0,0 0 1,0 0-1,-1-1 0,-1-1 0,16-19 0,-7 2 120,28-56 1,-44 76-104,-2 8 37,-3 11-44,-6 24-35,4-18 12,1-6-2,-6 48 15,7-52-9,0 0 0,0 0-1,1 1 1,-1-1 0,1 0 0,0 0-1,0 0 1,3 7 0,-3-11-3,0 0-1,-1 0 1,1 0 0,0 0-1,-1 0 1,1 0 0,0 0 0,0 0-1,0 0 1,0 0 0,0-1-1,0 1 1,0 0 0,0-1 0,0 1-1,0-1 1,1 1 0,-1-1-1,0 1 1,0-1 0,0 0 0,1 0-1,-1 0 1,0 0 0,0 1-1,1-2 1,-1 1 0,0 0 0,0 0-1,0 0 1,1 0 0,-1-1-1,2 0 1,4-2 7,0 0 0,1 0 0,-1 0 0,7-6-1,-9 5-2,53-33 16,-36 21-34,1 1-1,0 2 1,41-18 0,-62 30 6,1 0 0,0 0 0,-1 0 0,1 0 0,0 0 0,0 1 0,0-1-1,-1 1 1,1 0 0,0 0 0,0 0 0,0 0 0,0 0 0,0 1 0,0-1 0,-1 1 0,1 0 0,0 0-1,-1 0 1,1 0 0,0 0 0,-1 1 0,1-1 0,-1 1 0,0-1 0,1 1 0,-1 0 0,0 0 0,0 0-1,0 0 1,0 1 0,-1-1 0,1 0 0,-1 1 0,1-1 0,1 5 0,-2-5 8,0 0-1,0 1 1,0-1 0,1 0 0,-1 0-1,1 0 1,0 0 0,-1 0-1,1 0 1,0 0 0,0-1 0,0 1-1,1-1 1,-1 1 0,0-1 0,1 0-1,-1 0 1,0 0 0,1 0 0,-1 0-1,1 0 1,-1-1 0,1 1 0,0-1-1,-1 0 1,1 0 0,0 0 0,-1 0-1,1 0 1,-1-1 0,1 1-1,-1-1 1,1 0 0,-1 1 0,5-3-1,10-4 22,0-1 0,23-14 0,-28 15-47,0 0-1,0 1 0,0 1 1,1-1-1,-1 2 0,19-5 0,-29 9 14,0 0 0,0 0 0,0 0 0,0 0 0,0 0-1,-1 0 1,1 1 0,0-1 0,0 0 0,0 1-1,0 0 1,0-1 0,-1 1 0,1 0 0,0 0 0,-1 0-1,1 0 1,0 0 0,-1 0 0,1 1 0,-1-1-1,0 0 1,1 1 0,-1-1 0,0 1 0,0 0-1,0-1 1,0 1 0,0 0 0,-1-1 0,1 1 0,0 0-1,-1 0 1,1 0 0,-1 2 0,2 2-29,-2-1-1,1 1 1,0-1 0,-1 0 0,0 1-1,-1-1 1,1 1 0,-1-1 0,0 1-1,0-1 1,-4 9 0,5-13 12,0-1 0,0 1-1,0-1 1,0 0 0,0 1 0,0-1 0,0 0 0,-1 1-1,1-1 1,0 0 0,0 1 0,0-1 0,-1 0 0,1 1 0,0-1-1,0 0 1,-1 1 0,1-1 0,0 0 0,-1 0 0,1 0-1,0 1 1,-1-1 0,1 0 0,0 0 0,-1 0 0,1 0-1,-1 0 1,1 1 0,0-1 0,-1 0 0,1 0 0,0 0-1,-1 0 1,1 0 0,-1 0 0,1 0 0,0 0 0,-1-1-1,1 1 1,-1 0 0,1 0 0,0 0 0,-1 0 0,1 0-1,0-1 1,-1 1 0,1 0 0,0 0 0,-1-1 0,1 1-1,0 0 1,0 0 0,-1-1 0,1 1 0,0 0 0,0-1-1,-1 0 1,-11-21-513,6 2 85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16876,'3'2'1552,"1"5"-1232,4 0-608,2 0 648,5 2-200,4 4-176,7 1-232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15251,'4'1'331,"0"0"-1,0 0 1,0 0 0,0-1-1,0 0 1,0 0 0,0 0-1,0 0 1,0-1-1,0 1 1,0-1 0,-1 0-1,1 0 1,0 0 0,0-1-1,-1 1 1,1-1-1,-1 0 1,1 0 0,-1 0-1,0-1 1,6-5-1,0 0-1,-1 0 0,0 0-1,0-1 1,-1 0 0,0-1-1,9-18 1,-14 24-298,1-1 0,-2 0-1,1 0 1,0 0 0,-1 0 0,0 0 0,0 0-1,0-10 1,-1 14-28,0-1 0,0 1 0,0 0 0,0 0-1,-1-1 1,1 1 0,0 0 0,-1 0 0,1 0 0,-1 0 0,1-1-1,-1 1 1,1 0 0,-1 0 0,0 0 0,0 0 0,1 0 0,-1 0-1,0 1 1,0-1 0,0 0 0,0 0 0,0 1 0,0-1 0,0 0-1,0 1 1,0-1 0,0 1 0,-1-1 0,1 1 0,0 0 0,0-1 0,0 1-1,-1 0 1,1 0 0,0 0 0,0 0 0,-1 0 0,1 0 0,0 0-1,0 1 1,-2-1 0,-5 2 1,1 0 0,-1 0 0,1 0 0,0 1 0,0 0 0,0 0 0,0 1 0,0 0 0,0 0-1,1 1 1,0 0 0,0 0 0,-5 6 0,0 0-9,1 0 0,0 1 0,1 1-1,1 0 1,-12 22 0,18-31 2,0 0 0,0 1 1,0 0-1,1-1 0,0 1 0,0 0 0,0 0 0,0 0 1,1 0-1,0 9 0,1-12 1,-1-1 0,0 1 1,1 0-1,-1-1 0,1 1 0,-1 0 0,1-1 0,0 1 1,0-1-1,0 1 0,0-1 0,0 0 0,0 1 0,0-1 1,0 0-1,1 0 0,-1 0 0,0 0 0,1 0 0,-1 0 1,1 0-1,-1 0 0,1 0 0,-1-1 0,1 1 0,0-1 1,-1 1-1,1-1 0,0 0 0,-1 1 0,1-1 0,0 0 1,3 0-1,2-1-1,-1 0 0,1 0 0,0 0 1,-1-1-1,1 0 0,-1 0 0,1 0 0,-1-1 0,0 0 1,0-1-1,0 1 0,0-1 0,9-8 0,-7 5 10,0-1 0,0 1 0,-1-1-1,0-1 1,0 1 0,-1-1 0,0 0-1,5-12 1,-6 10-20,-7 16-3,-14 36-31,15-38 45,0 0 1,0 0-1,0 0 0,1 1 1,0-1-1,-1 0 1,1 1-1,0-1 0,1 0 1,-1 0-1,1 1 0,-1-1 1,3 6-1,-2-8 1,-1 0 1,1 0-1,-1 0 0,1-1 1,0 1-1,0 0 1,0 0-1,-1 0 0,1-1 1,0 1-1,0 0 0,0-1 1,0 1-1,0-1 1,0 1-1,2-1 0,0 1 1,-1 0 0,1-1 0,0 0-1,-1 0 1,1 0 0,0 0 0,-1 0 0,1-1-1,3 0 1,12-4 17,1-1 0,-1-1 1,0-1-1,24-14 0,-25 12 86,-1 2 0,2 0 0,-1 1 0,33-9 1,-49 15-96,0 1 1,1 0 0,-1-1-1,0 1 1,0 0 0,0 0-1,1-1 1,-1 1 0,0 0 0,0 0-1,0 0 1,1 1 0,-1-1-1,0 0 1,0 0 0,0 1 0,1-1-1,-1 0 1,0 1 0,0-1-1,0 1 1,0 0 0,0-1-1,0 1 1,0 0 0,0 0 0,0-1-1,0 1 1,-1 0 0,1 0-1,0 0 1,0 0 0,-1 0 0,1 0-1,-1 0 1,1 1 0,-1-1-1,1 0 1,-1 0 0,0 0-1,1 0 1,-1 1 0,0-1 0,0 0-1,0 0 1,0 0 0,0 1-1,0-1 1,0 0 0,-1 2-1,-1 7 32,0 1 0,0-1-1,-1 1 1,-6 13 0,7-18-18,-4 7 30,4-8-23,-1 0 0,2 0 0,-1 0 0,0 1 0,1-1 1,-1 6-1,16-39 237,-12 13-193,0 0-1,-1 0 1,-1 0-1,0 0 0,-1 0 1,-1 0-1,-6-25 1,0-10-88,8 50 3,0-1 1,0 1 0,0-1 0,0 1-1,0-1 1,0 1 0,0-1 0,0 1-1,0-1 1,0 1 0,0-1 0,1 1 0,-1-1-1,0 1 1,0-1 0,0 1 0,1-1-1,-1 1 1,0 0 0,1-1 0,-1 1-1,0-1 1,1 1 0,-1 0 0,0-1 0,1 1-1,-1 0 1,1 0 0,-1-1 0,1 1-1,-1 0 1,1 0 0,-1 0 0,0-1-1,1 1 1,-1 0 0,1 0 0,0 0-1,-1 0 1,1 0 0,-1 0 0,1 0 0,-1 0-1,1 0 1,-1 0 0,1 0 0,-1 0-1,1 1 1,35 8-1004,-15-3 408,-11-6 324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13883,'0'26'2099,"2"0"1,1-1-1,6 29 1,-6-40-1761,1-1 0,0 1 1,1-1-1,0 0 1,1-1-1,1 0 1,10 16-1,-15-25-290,-1-1 0,1 1 0,0-1 0,0 0 1,0 0-1,0 0 0,0 0 0,1 0 0,-1 0 0,0 0 0,1-1 0,0 1 0,-1-1 1,1 0-1,0 0 0,0 0 0,-1 0 0,1 0 0,0 0 0,0-1 0,0 0 0,0 1 0,0-1 1,0 0-1,0-1 0,0 1 0,0 0 0,0-1 0,0 0 0,0 1 0,0-1 0,-1 0 1,6-3-1,0-1 43,1-1 0,-1 0 0,0 0 0,-1-1 1,1 0-1,-1 0 0,-1 0 0,11-16 0,5-12 178,-2-1 1,29-72-1,-37 80-221,-11 26-46,-1 1 0,1 0 0,-1-1 0,1 1-1,0 0 1,-1 0 0,1-1 0,0 1-1,0 0 1,0 0 0,0 0 0,0 0 0,1-1-1,-2 2 0,1 0-1,-1 0 0,0 0 0,0 0 1,1 0-1,-1 0 0,0 1 0,1-1 0,-1 0 1,0 0-1,0 0 0,1 0 0,-1 0 1,0 0-1,0 0 0,1 1 0,-1-1 0,0 0 1,0 0-1,1 0 0,-1 1 0,0-1 1,0 0-1,0 0 0,1 1 0,-1-1 0,0 0 1,0 0-1,0 1 0,0-1 0,0 0 1,0 1-1,0-1 0,0 0 0,1 1 0,6 41 55,-6-31-59,1 0 6,-1 1 3,0 0 0,1 0 0,1 0 0,0-1 0,0 1 0,1-1 0,10 20 0,-13-30-3,0 0-1,-1 0 1,1 0-1,0 0 1,0 0-1,0 0 1,-1-1-1,1 1 1,0 0-1,0 0 0,0-1 1,0 1-1,1-1 1,-1 1-1,0-1 1,0 1-1,0-1 1,0 0-1,0 1 1,1-1-1,-1 0 1,1 0-1,1 0 1,-1-1 0,0 1 0,0-1 1,0 1-1,0-1 0,0 0 0,0 0 0,0 0 0,0 0 0,0 0 0,2-2 0,5-5 10,-1 0 0,0 0 0,12-17 0,-16 20-3,25-34 13,-9 13-6,38-40 0,-56 64-18,0 0-1,-1 0 0,1 0 1,1 1-1,-1-1 0,0 1 0,0-1 1,0 1-1,1 0 0,-1 0 1,1 0-1,-1 0 0,1 1 0,-1-1 1,1 1-1,0-1 0,2 1 1,-3 0-1,0 1 0,0-1 1,-1 1-1,1-1 0,0 1 1,0 0-1,0 0 0,-1 0 1,1 0-1,0 0 0,-1 0 1,1 0-1,-1 1 0,1-1 1,-1 1-1,0-1 0,0 1 1,1-1-1,-1 1 0,0 0 0,-1-1 1,3 5-1,6 21-6,-8-22 14,0-1 1,1 1 0,-1-1 0,1 1-1,0-1 1,0 0 0,1 0-1,3 6 1,-5-10 1,-1 1 0,1-1 0,-1 0 0,1 1 0,-1-1 0,1 0 0,-1 1 0,1-1 0,0 0 0,-1 0 0,1 0 0,-1 0 0,1 1 0,0-1 0,-1 0 0,1 0 0,0 0 0,-1 0 0,1 0 0,0 0 0,-1-1 0,1 1 0,-1 0 0,1 0 0,0 0 0,-1-1 0,1 1 0,-1 0 0,1 0 0,0-1 0,-1 1 0,1-1 0,-1 1 0,1 0 0,0-2 0,18-19 131,-15 14-94,16-18 91,29-32 54,-44 52-201,0 0 0,0 0 1,1 0-1,0 1 0,0 0 1,0 1-1,0-1 0,7-2 1,-11 5 3,-1 1 1,0-1-1,1 1 1,-1 0-1,0-1 1,1 1 0,-1 0-1,1 0 1,-1-1-1,1 1 1,-1 0-1,1 1 1,-1-1-1,0 0 1,1 0 0,-1 1-1,1-1 1,-1 1-1,0-1 1,3 2-1,-2 0-9,0 0-1,0 0 1,0 0 0,-1 0-1,1 0 1,0 0-1,-1 1 1,2 2-1,12 17 31,-14-21-4,0-1 0,-1 1 0,1-1 1,0 0-1,0 1 0,1-1 0,-1 0 0,0 0 0,0 1 0,0-1 0,0 0 0,0 0 0,0 0 0,0 0 0,0-1 0,0 1 0,0 0 0,0 0 1,0-1-1,0 1 0,0 0 0,0-1 0,0 1 0,0-1 0,0 1 0,0-1 0,1-1 0,15-4-81,-16 6 53,-1 0 0,1 0 0,-1 0 0,1 0 0,-1 1 0,1-1 1,-1 0-1,1 0 0,-1 0 0,1 1 0,-1-1 0,1 0 0,-1 1 0,1-1 1,-1 0-1,0 1 0,1-1 0,-1 0 0,0 1 0,1-1 0,-1 1 1,0-1-1,1 1 0,-1-1 0,0 1 0,0-1 0,0 1 0,1-1 0,-1 1 1,0-1-1,0 2 0,1 2-394,0 0 1,-1 1 0,0-1-1,1 0 1,-1 1-1,-1-1 1,0 8-1,0-10-130,0-2-116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19156,'2'4'206,"1"1"0,-1-1 0,0 1 1,-1 0-1,1 0 0,-1 0 0,0 0 0,0 0 0,0 0 0,-1 0 0,0 0 0,0 0 0,0 1 1,-2 8-1,1 11 550,1 21-186,3 123 360,-1-141-862,2 1-1,0-1 0,16 50 0,-18-71-59,1-1-1,-1 1 0,1-1 0,1 1 0,-1-1 1,1 0-1,0-1 0,1 1 0,6 6 1,-9-10 5,0 0 0,0-1 0,0 1 0,1 0 0,-1-1 0,1 0 0,-1 1 0,1-1 0,-1 0 0,1-1 0,0 1 0,0 0 1,-1-1-1,1 1 0,0-1 0,0 0 0,0 0 0,-1 0 0,1 0 0,0 0 0,0-1 0,0 1 0,-1-1 0,1 0 0,5-2 0,1-2 43,0 0-1,0-1 1,-1 0-1,1 0 0,-1-1 1,-1 0-1,1 0 1,-1-1-1,-1 0 1,8-11-1,7-12 244,24-52 1,-14 20-112,-2-2 0,-4-1 1,29-115-1,-52 160-1093,-2 21 875,0 0 1,0 0 0,0 0 0,0 0-1,0 0 1,0 0 0,0 0-1,0 0 1,0 0 0,-1-1 0,1 1-1,0 0 1,0 0 0,0 0-1,0 0 1,0 0 0,0 0 0,0 0-1,-1 0 1,1 0 0,0 0-1,0 0 1,0 0 0,0 0 0,0 0-1,0 0 1,0 0 0,-1 0-1,1 0 1,0 0 0,0 0 0,0 0-1,0 0 1,0 0 0,0 0-1,0 0 1,-1 0 0,1 0 0,0 0-1,0 1 1,0-1 0,0 0 0,0 0-1,0 0 1,0 0 0,0 0-1,0 0 1,0 0 0,-1 0 0,1 0-1,0 1 1,0-1 0,0 0-1,0 0 1,0 0 0,0 0 0,0 0-1,0 0 1,0 1 0,0-1-1,0 0 1,0 0 0,-16 32-1835,7-7 968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83 209 11626,'2'-3'650,"0"-1"0,0 1-1,0-1 1,-1 0 0,0 1-1,0-1 1,2-8-1,-2 8 29,-1 0 0,2 0 0,-1-1 0,0 1 0,1 0-1,0 0 1,3-5 0,7-8 424,20-30 208,-30 44-1261,0-1 0,0 0 0,0 0 0,-1 0 0,0 0-1,1 0 1,-2 0 0,1 0 0,0 0 0,-1-7 0,0 10-43,0 0 0,0 0-1,0 0 1,0 1 0,0-1 0,0 0-1,-1 0 1,1 0 0,0 1 0,-1-1-1,1 0 1,-1 0 0,1 1 0,0-1-1,-1 0 1,0 1 0,1-1 0,-1 0-1,1 1 1,-1-1 0,0 1 0,1-1-1,-1 1 1,0-1 0,1 1 0,-1 0-1,0-1 1,0 1 0,0 0 0,1 0-1,-1 0 1,0-1 0,0 1 0,0 0-1,0 0 1,1 0 0,-1 0 0,0 0-1,0 0 1,0 1 0,0-1 0,1 0-1,-1 0 1,0 1 0,-1-1 0,-3 2 8,0 0 0,0 0 0,0 0 0,0 0 0,-7 5 0,3 1-6,-1-1 0,1 1 0,0 1-1,1 0 1,-11 14 0,13-16-9,1 1 1,1-1-1,0 0 0,0 1 1,0 0-1,1 0 1,0 0-1,-3 14 1,6-21-3,0 1 1,-1-1 0,1 1-1,0 0 1,0-1-1,0 1 1,1 0 0,-1-1-1,0 1 1,1-1-1,-1 1 1,0 0-1,1-1 1,0 1 0,-1-1-1,1 0 1,0 1-1,0-1 1,0 1 0,1 0-1,1 0 0,-1 0 0,0 0 0,0-1 0,1 1 0,-1-1 0,1 1 1,0-1-1,-1 0 0,1 0 0,5 1 0,7 0-5,-1-1 0,1 0 1,26-2-1,-25 1 3,277-7 53,-287 7-63,-2 0 45,-1 0 0,1 0 1,0-1-1,-1 1 1,1-1-1,5-1 1,-8 1-16,-1 1 0,1 0 1,-1-1-1,1 1 0,-1-1 1,1 1-1,-1 0 0,1-1 0,-1 1 1,1-1-1,-1 0 0,1 1 1,-1-1-1,0 1 0,1-1 1,-1 0-1,0 1 0,0-1 1,1 0-1,-1 1 0,0-1 1,0 0-1,0 1 0,0-1 1,0 0-1,0 1 0,0-1 1,0 0-1,0 0 0,0 1 0,0-1 1,-1 0-1,1 1 0,0-1 1,0 1-1,-1-1 0,1 0 1,0 1-1,-1-1 0,0 0 1,-7-15 42,-1 0 0,0 1 0,-1 0 0,0 1 0,-1 0 1,-1 1-1,0 0 0,-1 0 0,-17-11 0,30 23-125,-1 1-1,1-1 1,-1 1 0,0 0-1,1-1 1,-1 1 0,0 0-1,1-1 1,-1 1 0,0 0-1,1 0 1,-1-1 0,0 1-1,1 0 1,-1 0 0,0 0-1,0 0 1,1 0 0,-1 0-1,0 0 1,0 0 0,1 1-24,0 0 0,0-1 0,0 1 0,0-1 0,0 1 0,0-1 0,0 1 0,1-1 0,-1 1 0,0-1 0,0 1 0,1-1 0,-1 1 0,0-1 0,1 1 0,-1-1 0,1 0 0,-1 1 0,0-1 0,1 0 0,-1 1 0,1-1 0,-1 0 0,1 0 0,-1 1 0,1-1 0,0 0 0,42 20-1480,-11-10 660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178 249 16764,'-2'-2'163,"-1"0"1,1 0-1,-1 0 1,0 0 0,0 0-1,1 1 1,-1 0-1,0-1 1,-1 1 0,1 0-1,0 0 1,0 1-1,0-1 1,0 1 0,-1 0-1,1-1 1,-4 2-1,2-1 8,1 1-1,-1 0 0,1 0 0,-1 1 0,0-1 0,1 1 1,0 0-1,-1 0 0,1 1 0,-7 5 0,5-4-105,1 0-1,0 1 0,0 0 0,0 0 1,1 0-1,0 1 0,0-1 0,0 1 1,1 0-1,-1 0 0,2 0 1,-1 1-1,1-1 0,-1 1 0,2-1 1,-3 12-1,4-17-59,0 1 0,0 0 0,0-1 0,0 1 0,0-1 1,0 1-1,0 0 0,0-1 0,1 1 0,-1-1 0,1 1 0,-1-1 0,1 1 1,-1-1-1,1 1 0,0-1 0,0 1 0,0-1 0,0 0 0,0 0 0,0 1 1,0-1-1,0 0 0,2 1 0,-1-1 12,1 0 0,-1 0 0,0-1 0,0 1 0,1-1 0,-1 1 0,1-1 0,-1 0 0,1 0 0,-1 0 0,0 0 0,1 0 0,-1-1 0,4 0 0,5-2 69,0-1 0,0 0 1,0-1-1,-1 0 0,17-11 0,-8 3 102,-1-2 0,-1 0 0,0-2 0,0 0-1,23-32 1,-16 14 167,-1 0 0,22-51-1,-41 80-290,-1-1 0,0 0-1,0 0 1,-1-1 0,1 1-1,-2-1 1,2-10 0,-5 6 120,-5 18-89,-8 20-30,6-4-41,0 1 0,2-1-1,1 1 1,-7 45 0,11-57-125,1 0 0,1 0-1,0 0 1,0 0 0,1 0-1,1-1 1,0 1 0,0 0-1,1-1 1,0 1 0,1-1-1,0 0 1,6 11 0,-7-16-11,1 0 1,0 0-1,-1-1 1,1 1-1,1-1 1,-1 0-1,1 0 1,-1 0-1,1-1 1,0 0 0,1 0-1,-1 0 1,0 0-1,1-1 1,-1 0-1,8 2 1,26 3-516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 15611,'-3'-1'239,"0"0"-1,0 0 0,0 0 1,-1 1-1,1 0 0,0 0 1,0-1-1,0 2 0,-1-1 0,1 0 1,0 1-1,0-1 0,0 1 1,0 0-1,0 0 0,0 0 1,0 1-1,0-1 0,0 1 1,0-1-1,-2 3 0,-6 3 399,1 1 0,0 0 1,0 0-1,-9 10 0,16-14-509,-1 1 1,1-1 0,0 1 0,0 0-1,0 0 1,1 0 0,0 0-1,-4 11 1,6-15-112,0 0 1,0 1-1,-1-1 1,1 0-1,0 0 1,0 1-1,0-1 1,0 0-1,0 0 1,1 1-1,-1-1 1,0 0-1,1 0 0,-1 1 1,0-1-1,1 0 1,0 0-1,0 1 1,0-1-12,0 0 1,0 0 0,0 0-1,1 0 1,-1 0-1,0-1 1,0 1-1,1-1 1,-1 1 0,0-1-1,1 1 1,-1-1-1,1 0 1,-1 0 0,0 0-1,1 1 1,-1-1-1,1-1 1,-1 1 0,3 0-1,1-1 14,0 0 0,1-1 0,-1 1-1,0-1 1,0 0 0,0-1 0,0 1 0,0-1-1,0 0 1,-1 0 0,1-1 0,-1 1 0,0-1-1,0 0 1,0 0 0,-1 0 0,0 0 0,6-10 0,-4 6-13,0 0 0,-1 0 0,0 0 0,-1-1 0,0 0 0,0 0 0,-1 1 1,0-2-1,0 1 0,0-14 0,-5 14-316,-3 14-89,-4 14-597,8-13 692,0 0 0,1-1 0,-1 1 0,1 0 0,1 0-1,-1-1 1,1 1 0,0 0 0,0 0 0,1 0 0,-1 0 0,4 11-1,7-2-516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18724,'-1'0'139,"0"0"1,0 1-1,0-1 1,0 1-1,0-1 0,0 1 1,0-1-1,0 1 0,0-1 1,1 1-1,-1 0 1,0 0-1,0-1 0,1 1 1,-1 0-1,1 0 1,-1 0-1,0 0 0,1 0 1,-1 1-1,-9 21 751,10-22-766,-11 32 203,2 0-1,1 1 1,2 0 0,-3 53 0,9 140 58,1-217-320,2-14-6,4-18 4,8-41 10,28-105-137,-31 129-7,2 0 1,23-44-1,-32 73 52,1 0-1,0 1 1,1 0 0,0 1-1,0-1 1,1 1 0,0 1-1,11-10 1,-16 15 15,0 0 0,0 0 0,1 0 0,-1 1 0,0-1 0,1 1-1,-1 0 1,1 0 0,-1 0 0,1 0 0,0 1 0,5-1 0,-7 1 5,1 1-1,0-1 1,0 1 0,0 0 0,-1-1 0,1 1-1,0 0 1,-1 1 0,1-1 0,-1 0 0,0 1-1,1 0 1,-1-1 0,0 1 0,0 0 0,0 0-1,0 0 1,2 3 0,-2-3 1,-1 0 0,0 0 1,0 0-1,0-1 0,0 1 1,0 0-1,-1 1 0,1-1 0,-1 0 1,1 0-1,-1 0 0,0 0 0,1 0 1,-1 0-1,0 1 0,0-1 1,-1 0-1,1 0 0,0 0 0,-1 0 1,0 1-1,1-1 0,-1 0 0,0 0 1,0 0-1,0-1 0,0 1 1,0 0-1,0 0 0,-1 0 0,1-1 1,-1 1-1,-2 1 0,-3 5 18,-2 0 0,1-1 0,-1 0 0,0-1 0,-12 7 0,-29 13-39,45-24-148,1 0-1,-1 0 1,0-1-1,0 0 1,0 0-1,0 0 0,0 0 1,-9-1-1,13 0 152,0 0-1,1 0 1,-1 0 0,1 0-1,-1 0 1,0 0-1,1 0 1,-1-1 0,1 1-1,-1 0 1,1-1-1,-1 1 1,1 0 0,-1-1-1,1 1 1,-1 0-1,1-1 1,-1 1 0,1-1-1,0 1 1,-1-1-1,1 1 1,0-1 0,-1 1-1,1-1 1,0 1-1,0-1 1,0 1 0,-1-1-1,1 0 1,0 1-1,0-1 1,0 1 0,0-1-1,0 0 1,0 1-1,0-1 1,0 1 0,0-2-1,5-16-424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14243,'-7'49'2761,"-21"78"-1,-1-1-349,19-74-1582,3 1-1,2 1 1,3 99-1,6-138-708,1-23-102,3-26-92,-7 24 44,40-229-1268,-34 206 1020,3 1 1,0 0-1,2 0 1,2 2-1,20-37 0,-29 60 220,0-1 0,1 1 0,0 0 0,0 0 0,1 1 0,0-1 0,0 2 0,0-1 0,12-6 0,-17 11 63,0-1 1,0 1-1,1 0 1,-1 0-1,0 0 1,1 0-1,-1 1 1,0-1-1,1 1 0,-1-1 1,1 1-1,-1 0 1,0 0-1,1 0 1,-1 0-1,1 1 1,-1-1-1,1 1 1,-1-1-1,0 1 1,1 0-1,-1 0 1,0 0-1,0 0 1,1 0-1,-1 0 1,0 1-1,0-1 1,-1 1-1,1-1 1,0 1-1,0 0 1,-1 0-1,1 0 1,-1 0-1,1 0 1,-1 0-1,0 0 1,1 3-1,0-2 14,-1 0 0,0 0 0,0 0 0,0 0 0,0 0 0,-1 0 0,1 0 0,-1 0 0,0 0 0,1 0 0,-2 0 0,1 0 0,0 0 0,-1 0 0,0 5 0,-1-2 35,0-1 0,0 1 1,-1-1-1,0 0 0,0 0 1,0 0-1,-6 8 0,-3-1 124,0 1 0,-1-2 0,0 0-1,-24 16 1,-11 1 24,44-26-256,0-1 0,0 1 0,0-1 0,0 0 0,0 0 0,0 0 0,0 0 0,0-1 0,-1 1 0,-6-2 0,5-2-81,4-6-102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17900,'1'-1'97,"-1"1"0,0-1 1,0 0-1,1 1 0,-1-1 1,0 0-1,0 0 0,0 1 1,0-1-1,0 0 0,0 1 1,0-1-1,0 0 0,0 0 1,0 1-1,0-1 0,-1 0 1,1 1-1,0-1 0,0 0 0,-1 1 1,1-1-1,-1 0 0,1 1-47,-1 0 0,0 0-1,1 0 1,-1 0-1,1 0 1,-1 0 0,1 1-1,-1-1 1,1 0-1,-1 0 1,1 1-1,-1-1 1,1 0 0,-1 0-1,1 1 1,-1-1-1,1 1 1,-1-1-1,1 0 1,0 1 0,-1-1-1,1 1 1,0-1-1,-1 1 1,1-1 0,0 1-1,0-1 1,0 1-1,-1-1 1,1 1-1,0 0 1,-11 25 555,2 0-1,0 0 1,-9 54-1,14-57-445,-7 33 247,-5 73 1,14-103-279,1-1 1,2 0-1,1 1 1,0-1-1,9 32 1,-10-51-105,1 0 0,0-1 0,0 1 0,0 0 0,1-1 0,0 1 0,0-1 0,0 0 0,1 0 0,0 0 0,0-1 0,6 6 0,-7-7-17,1 0 0,0-1 1,0 0-1,0 0 0,0 0 1,0-1-1,0 1 1,0-1-1,0 0 0,1 0 1,-1 0-1,0-1 0,1 1 1,-1-1-1,1 0 0,-1-1 1,6 0-1,2-1-1,0-1 0,-1 0 0,1-1 0,-1 0-1,0-1 1,0-1 0,0 1 0,-1-2 0,0 1 0,11-10 0,14-14 4,42-46 1,-40 38-62,-35 36 39,-1 0 0,1 0 0,0 0 0,0 1 0,-1-1 0,1 1 1,0 0-1,1-1 0,-1 1 0,0 0 0,4-1 0,-5 2 7,-1 0 0,1 0 0,-1 0 0,1 0 0,-1 0 0,0 0 0,1 0 0,-1 0 0,1 1 0,-1-1 0,1 0 0,-1 0 0,1 0 0,-1 1 0,0-1 0,1 0 0,-1 0 0,0 1 0,1-1 0,-1 0 0,0 1 0,1 0 0,6 16-68,-5-5 35,0 0-1,1 0 1,0-1 0,1 0 0,7 14 0,-9-21 35,0-1 1,0 0 0,0 0-1,1 0 1,-1 0-1,1-1 1,0 1 0,0-1-1,0 1 1,0-1 0,0 0-1,0 0 1,1 0 0,-1-1-1,0 1 1,1-1 0,0 0-1,-1 0 1,1 0 0,7 1-1,1-1-2,1-1-1,-1 0 1,1-1-1,-1 0 0,1-1 1,-1 0-1,0-1 1,19-7-1,6-5-59,47-26-1,-14 5-178,-69 36 230,0-1 0,0 1 0,0-1 0,0 1 0,0 0 0,0-1 0,0 1 0,0 0 0,0 0-1,0 0 1,0 0 0,0 0 0,0 0 0,2 0 0,-2 0 6,-1 1 0,1-1 1,-1 0-1,1 0 0,-1 1 0,1-1 0,-1 0 0,0 1 0,1-1 0,-1 1 0,1-1 0,-1 0 0,0 1 0,0-1 0,1 1 0,-1-1 0,0 1 0,0-1 0,1 1 1,-1-1-1,0 1 0,1 4-29,-1 0 1,1-1-1,-1 1 1,0-1-1,-2 9 1,1 6 4,2-2 27,1 0 1,1-1 0,0 1 0,2-1 0,10 30-1,44 76 43,-31-66-37,-19-36-16,7 10-39,-1 1-1,-2 1 1,-1 0 0,15 66-1,-26-94 52,-1 1 0,1 0 0,-1 0 0,0 0 0,0-1 0,-1 1 0,1 0-1,-1 0 1,0-1 0,-1 1 0,1-1 0,-1 1 0,0-1 0,0 1 0,0-1 0,0 0 0,-1 0-1,-3 4 1,2-4 35,0 0 1,0-1-1,0 0 0,0 0 0,-1 0 0,0 0 1,1 0-1,-1-1 0,0 0 0,0 0 0,0-1 0,0 1 1,-1-1-1,1 0 0,0 0 0,-7 0 0,6-1 13,1 0 0,0 0-1,-1 0 1,1-1-1,-1 1 1,1-1-1,0-1 1,-1 1 0,1-1-1,0 0 1,0 0-1,0 0 1,0-1-1,1 0 1,-1 0 0,-5-5-1,5 4-3,0-2 0,0 1 0,1-1 0,-1 1 1,1-1-1,1-1 0,-1 1 0,1 0 0,0-1 0,1 1 0,-3-11 0,2 5-28,1 0 0,0 0-1,1-1 1,0 1 0,1 0 0,0-1 0,1 1 0,0 0-1,1 0 1,1 0 0,0 0 0,0 0 0,1 0-1,7-13 1,-5 14-74,1 1 0,1 0 0,-1 1 0,1-1 0,1 1 0,0 1 0,0 0 0,1 0 0,-1 1 0,13-7-1,12-4-505,69-28-1,-54 27 268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98 16708,'1'-2'103,"-1"1"1,0-1 0,1 1-1,-1-1 1,0 0 0,0 1 0,0-1-1,0 1 1,0-1 0,-1 0 0,1 1-1,0-1 1,-1 1 0,1-1-1,-1 1 1,1-1 0,-1 1 0,0-1-1,0 1 1,1 0 0,-1-1 0,0 1-1,0 0 1,0 0 0,-1 0-1,1 0 1,0 0 0,0 0 0,-1 0-1,1 0 1,0 0 0,-1 0 0,1 1-1,-1-1 1,1 0 0,-3 1-1,1-2 18,-1 2-1,0-1 0,0 0 0,-1 1 0,1 0 0,0 0 0,0 0 0,0 0 1,0 1-1,0-1 0,0 1 0,0 0 0,0 0 0,-4 3 0,-1 1-76,0 0 0,0 1 0,1 1 0,-1-1-1,1 1 1,1 1 0,0-1 0,0 1-1,0 1 1,1-1 0,-8 15 0,5-6-42,0-1-1,2 1 1,0 1 0,1-1 0,-7 33 0,12-43-2,0 1 0,0-1 0,0 1 0,1-1 0,0 1 0,2 13 0,-2-19 0,1 0 1,-1-1 0,1 1-1,-1-1 1,1 1 0,0-1-1,-1 1 1,1-1 0,0 1-1,0-1 1,0 0 0,0 0-1,0 1 1,0-1 0,1 0-1,-1 0 1,0 0 0,0 0-1,1 0 1,-1 0 0,1-1-1,-1 1 1,1 0 0,-1-1-1,1 1 1,-1-1 0,1 1-1,0-1 1,-1 0 0,1 0-1,0 0 1,-1 0 0,1 0-1,0 0 1,-1 0 0,1 0-1,1-1 1,7-2 11,-1 1 0,1-1 0,-1-1 0,0 1 0,0-2 0,-1 1 0,1-1 0,-1 0 0,0-1 0,-1 0 0,1 0 0,8-10 0,1-2 105,-2-1 0,0 0 0,24-39 0,-27 37 94,19-46 0,-29 60-158,1 0-1,-1 0 1,0-1-1,0 1 1,-1-1 0,0 1-1,-1-1 1,1 1-1,-2-1 1,0-12-1,0 19-40,1 0 0,0-1 0,0 1 1,-1 0-1,1 0 0,0 0 0,-1 0 0,1 0 0,-1-1 0,0 1 0,1 0 0,-1 0 0,0 0 0,0 0 1,1 1-1,-1-1 0,-2-1 0,3 2-6,-1-1 0,0 1 0,1 0 0,-1 0 0,0 0 0,0 0 0,1 0 0,-1-1 1,0 2-1,1-1 0,-1 0 0,0 0 0,1 0 0,-1 0 0,0 0 0,1 0 0,-1 1 0,0-1 0,1 0 1,-1 1-1,0-1 0,0 1 0,-2 1-3,0 0 1,1 1-1,-1 0 1,0-1-1,1 1 1,0 0-1,0 0 1,0 0-1,0 0 1,-2 5-1,-5 14-25,1 0 1,1 1-1,1-1 0,-3 28 0,7-39 12,1 1-1,0 0 1,1-1 0,0 1 0,0 0-1,2-1 1,-1 1 0,2 0-1,-1-1 1,6 14 0,-6-21 7,0 0 1,0-1 0,0 1 0,0-1 0,1 1-1,-1-1 1,1 0 0,0 0 0,0 0 0,0 0-1,0-1 1,0 1 0,1-1 0,-1 0 0,1 0-1,0 0 1,0 0 0,-1-1 0,1 1-1,0-1 1,0 0 0,0 0 0,0-1 0,1 1-1,-1-1 1,0 0 0,0 0 0,0 0 0,0-1-1,0 1 1,5-2 0,2-1 22,0 0 0,0 0 0,0-1 0,0-1-1,-1 0 1,1 0 0,-2-1 0,1 0 0,0-1 0,10-9 0,-11 7 52,0-1 0,0 0 1,-1 0-1,13-21 0,-17 25-9,-1 0 0,0 0-1,0-1 1,0 1 0,-1-1-1,0 0 1,-1 1 0,1-1-1,-1 0 1,0-13 0,-1 19-50,0 0 0,0 0 1,0 0-1,0 0 0,0 0 1,0 0-1,0 0 1,0 0-1,-1 0 0,1 1 1,0-1-1,0 0 1,-1 0-1,1 0 0,-1 0 1,1 0-1,-1 0 0,1 1 1,-1-1-1,0 0 1,1 0-1,-1 1 0,0-1 1,0 0-1,1 1 1,-3-2-1,2 2-3,0 0-1,0 0 1,0 1-1,-1-1 1,1 0 0,0 0-1,0 1 1,0-1 0,0 0-1,-1 1 1,1-1 0,0 1-1,0 0 1,0-1 0,0 1-1,0 0 1,0 0-1,0-1 1,1 1 0,-1 0-1,-1 2 1,-9 9-1,1 1 1,1 0-1,0 0 1,1 1-1,-8 17 1,12-22-9,0 1 1,0-1-1,1 1 1,1 0-1,0 0 1,0 0-1,1 1 1,0-1 0,1 12-1,0-19-38,1 0 0,-1 0 1,1 1-1,0-1 0,0 0 0,0 0 0,0-1 0,0 1 1,1 0-1,-1 0 0,1-1 0,0 1 0,0 0 0,0-1 1,0 0-1,0 0 0,0 1 0,1-1 0,-1 0 1,1-1-1,-1 1 0,1 0 0,0-1 0,0 0 0,-1 1 1,1-1-1,0 0 0,0 0 0,0-1 0,1 1 0,-1-1 1,4 1-1,3-1-207,1 1-1,0-1 1,-1-1 0,1 0-1,0 0 1,-1-1 0,1-1-1,11-4 1,13-7-319,-1-6-190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18420,'-8'5'400,"0"1"0,0 0 0,0 0 0,1 1 0,0 0 0,0 0 0,-8 13 0,12-16-345,1-1 0,-1 1 0,1 0 1,0 0-1,0 1 0,0-1 1,1 0-1,0 0 0,-1 1 1,2-1-1,-1 1 0,0-1 0,1 1 1,0 0-1,0-1 0,0 1 1,0-1-1,2 7 0,-1-8-58,0-1 0,1 0 0,-1 0-1,0 0 1,1 0 0,-1 0 0,1 0 0,0 0 0,0 0-1,0-1 1,-1 1 0,1-1 0,1 1 0,-1-1-1,0 0 1,0 0 0,0 0 0,1 0 0,3 1 0,6 2-59,1-1 0,19 3 1,-22-5 12,50 6-146,-41-6 109,0 1 0,-1 1 1,1 0-1,-1 1 0,29 11 0,-47-15 86,0 0-1,1 0 0,-1 0 0,0 0 1,1 0-1,-1 0 0,0 0 1,1 1-1,-1-1 0,0 0 0,1 0 1,-1 0-1,0 0 0,1 1 1,-1-1-1,0 0 0,0 0 0,1 1 1,-1-1-1,0 0 0,0 0 1,1 1-1,-1-1 0,0 0 0,0 1 1,0-1-1,0 0 0,0 1 1,0-1-1,1 0 0,-1 1 0,0-1 1,0 0-1,0 1 0,0-1 1,0 1-1,0-1 0,0 0 1,0 1-1,0-1 0,-1 0 0,1 1 1,0-1-1,0 0 0,0 1 1,0-1-1,0 0 0,-1 1 0,1-1 1,0 0-1,-1 1 0,-15 9 58,-3-4-151,0-1 0,0-1 0,-1-1-1,1 0 1,-34 0 0,14-4-800,-73-10 1,74 3 382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17572,'6'14'1944,"-3"8"-1296,-3 11-264,-2 7 961,1 9-569,-4 4-176,4 1-216,0 2-256,1-7-856,1-3 1856,0-8-1120,4-3 24,3-11-24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14803,'1'0'211,"-1"1"0,1 0 1,0-1-1,-1 0 0,1 1 0,0-1 0,-1 1 0,1-1 1,0 0-1,-1 0 0,1 1 0,0-1 0,-1 0 0,1 0 1,0 0-1,0 0 0,-1 0 0,1 0 0,0 0 0,0 0 1,-1 0-1,1 0 0,0 0 0,0 0 0,-1 0 0,1-1 1,1 0-1,23-8 1615,-24 9-1684,11-6 312,-1 0 0,0-1 0,0 0 0,-1 0 0,0-1 0,17-17 0,-22 20-343,0-1 0,0 0 0,-1 0 0,1 0 1,-1-1-1,-1 1 0,1-1 0,-1 0 0,0 0 1,-1-1-1,0 1 0,3-13 0,-5 18-95,0 0-1,0 1 1,0-1 0,0 0-1,0 0 1,0 0 0,0 1-1,0-1 1,-1 0 0,1 0-1,-1 1 1,0-1-1,1 0 1,-1 1 0,0-1-1,0 1 1,0-1 0,0 1-1,0-1 1,0 1 0,0 0-1,0-1 1,-1 1-1,1 0 1,-1 0 0,1 0-1,-3-1 1,2 1-12,0 0-1,0 1 1,0-1-1,0 1 1,0 0-1,0 0 1,0 0-1,0 0 1,0 0-1,0 0 1,0 0-1,0 1 1,0-1-1,0 1 1,0-1-1,0 1 1,0 0-1,0 0 1,1 0-1,-1 0 1,0 0-1,0 0 1,1 0-1,-4 3 1,1 1-14,0-1 0,0 1 1,1 0-1,-1 1 0,1-1 0,0 1 1,0-1-1,1 1 0,-1 0 1,1 0-1,1 0 0,-3 11 1,3-12-2,1 0 0,-1-1 0,1 1 1,0 0-1,0 0 0,0 0 0,1-1 0,-1 1 1,1 0-1,1 0 0,-1-1 0,0 1 0,1-1 1,0 1-1,0-1 0,1 0 0,3 6 1,-4-8 6,-1-1 1,1 1-1,1 0 1,-1-1 0,0 1-1,0-1 1,0 0 0,1 0-1,-1 0 1,1 0 0,-1 0-1,1 0 1,-1-1 0,1 1-1,-1-1 1,1 0-1,0 1 1,-1-1 0,1-1-1,-1 1 1,1 0 0,0-1-1,-1 1 1,1-1 0,-1 1-1,1-1 1,-1 0-1,4-2 1,4-2 3,0 0-1,0-1 1,0 0-1,-1-1 1,9-8 0,98-97-120,-114 110 100,0 0 1,0 0 0,0 1 0,0-1 0,0 1 0,0-1 0,0 1 0,1 0 0,-1 0 0,1 0 0,4-1-1,-6 2 7,1 0 0,-1 0 0,0 0-1,1 1 1,-1-1 0,0 0 0,0 1-1,1-1 1,-1 1 0,0-1 0,0 1 0,1 0-1,-1-1 1,0 1 0,0 0 0,0 0-1,0 0 1,0 0 0,0 0 0,0 0-1,-1 0 1,1 0 0,0 0 0,0 2-1,10 15-163,-7-10 117,0-1 0,1 1 0,0-1 0,7 9 1,-11-15 56,0 0 0,0 0 0,0 0 0,0 0 0,0 0 0,0 0 0,0-1 0,0 1 0,0 0 0,0-1 1,0 1-1,1-1 0,-1 1 0,0-1 0,0 0 0,0 1 0,1-1 0,-1 0 0,0 0 0,1 0 1,-1 0-1,0 0 0,0 0 0,1 0 0,-1-1 0,0 1 0,0 0 0,1-1 0,-1 1 0,0-1 0,0 1 1,0-1-1,0 1 0,0-1 0,2-1 0,3-4 2,0 0 1,0 0-1,-1-1 0,1 1 1,-2-1-1,1-1 1,-1 1-1,6-14 0,22-68 51,-31 85-46,12-38-19,-3-1 1,-1-1-1,-2 0 0,-3 0 1,0-53-1,-4 91-16,0 0 1,0 1-1,0-1 0,-1 0 1,0 1-1,0-1 0,-1 1 1,-3-10-1,5 15 26,0 0 0,0 0-1,0-1 1,0 1 0,0 0 0,-1-1 0,1 1-1,0 0 1,0 0 0,0 0 0,-1-1 0,1 1 0,0 0-1,0 0 1,0 0 0,-1-1 0,1 1 0,0 0 0,0 0-1,-1 0 1,1 0 0,0 0 0,-1-1 0,1 1-1,0 0 1,0 0 0,-1 0 0,1 0 0,0 0 0,-1 0-1,1 0 1,0 0 0,-1 0 0,1 0 0,0 0 0,0 0-1,-1 1 1,1-1 0,-8 11-111,0 17 14,4 1 106,1 0 1,2-1 0,1 1-1,5 46 1,-4-61 24,2 1 0,0-1 0,0 0 0,1 0 0,1-1 0,0 1 1,1-1-1,1 0 0,0 0 0,1-1 0,9 12 0,-12-17-15,1-1 1,0 0-1,10 7 1,-14-12-13,-1 0 0,0 0 0,1 0 0,-1 0 0,1 0 0,-1 0 1,1-1-1,-1 1 0,1-1 0,-1 1 0,1-1 0,0 1 0,-1-1 0,1 0 0,0 0 0,-1 0 0,1 0 0,0 0 0,-1 0 1,1 0-1,0 0 0,-1-1 0,4 0 0,-4 0 0,0 0 0,0 0 1,-1 0-1,1 0 0,0 0 1,0 0-1,-1 0 0,1 0 0,0 0 1,-1 0-1,1 0 0,-1-1 1,0 1-1,1 0 0,-1 0 0,0 0 1,0-1-1,0 1 0,0 0 1,0 0-1,0-1 0,0 1 0,0 0 1,0 0-1,-1-1 0,1 1 1,0 0-1,-2-2 0,-14-37 26,14 36-25,-3-5 7,-1-6-8,-2 0 1,0 1-1,0 0 0,-1 0 1,-1 1-1,-18-19 1,25 31-36,5 6 22,6 8 2,-2-7 8,0 0 1,0 0-1,1-1 1,-1 1-1,1-2 1,1 1-1,-1-1 1,0 0-1,1 0 1,0-1-1,0 0 1,0 0-1,0-1 1,1 0-1,-1-1 1,1 0 0,-1 0-1,1-1 1,-1 1-1,1-2 1,-1 0-1,13-2 1,-13 1 14,-1 1 0,0-1 0,0-1 1,0 0-1,0 0 0,0 0 0,-1 0 1,1-1-1,-1 0 0,0-1 0,0 0 1,-1 1-1,1-2 0,-1 1 0,0-1 0,-1 1 1,1-2-1,-1 1 0,0 0 0,-1-1 1,1 1-1,-1-1 0,-1 0 0,1 0 1,-1 0-1,1-9 0,-2 5 41,-4 12-6,-5 20-24,6-6-26,1 0-1,0 25 0,1-36 6,0 1 0,1-1 1,0 1-1,-1-1 0,1 0 1,0 1-1,1-1 0,-1 0 1,1 0-1,0 0 0,0 0 0,0 0 1,4 5-1,-5-8 4,0 0 0,1 0-1,-1-1 1,0 1 0,0 0 0,1 0 0,-1-1 0,0 1-1,1-1 1,-1 1 0,1-1 0,-1 1 0,1-1-1,-1 0 1,1 0 0,-1 0 0,0 0 0,1 0 0,-1 0-1,1 0 1,-1 0 0,1-1 0,-1 1 0,1-1-1,-1 1 1,0-1 0,1 1 0,-1-1 0,0 0 0,2-1-1,4-2 29,-1 0 0,0 0 0,0-1 0,8-9-1,32-41 184,-34 38-151,1 1 0,27-24 0,-40 39-68,1 0-1,-1 1 1,1-1 0,0 1-1,-1-1 1,1 1 0,0 0-1,-1-1 1,1 1 0,0 0-1,-1-1 1,1 1 0,0 0-1,0 0 1,-1 0 0,1 0-1,0-1 1,0 1 0,-1 0-1,1 0 1,0 1 0,0-1-1,0 0 1,-1 0-1,1 0 1,0 0 0,0 1-1,-1-1 1,1 0 0,0 1-1,-1-1 1,1 0 0,0 1-1,-1-1 1,1 1 0,-1-1-1,1 1 1,-1-1 0,1 1-1,-1 0 1,1-1 0,-1 1-1,1 0 1,-1-1 0,0 1-1,1 0 1,-1 0 0,4 7-6,-1 1 0,0-1 0,4 15 0,-1 0 9,9-2 88,-15-21-104,0 0 1,0 0-1,0 1 1,1-1-1,-1 0 0,0 1 1,0-1-1,0 0 1,1 0-1,-1 1 1,0-1-1,0 0 1,1 0-1,-1 0 1,0 1-1,0-1 1,1 0-1,-1 0 1,0 0-1,1 0 1,-1 1-1,0-1 0,1 0 1,-1 0-1,0 0 1,1 0-1,-1 0 1,0 0-1,1 0 1,-1 0-1,0 0 1,1 0-1,-1 0 1,0 0-1,1 0 1,-1-1-1,0 1 0,0 0 1,1 0-1,-1 0 1,0 0-1,1 0 1,-1-1-1,0 1 1,0 0-1,1 0 1,-1-1-1,0 1 1,0 0-1,0 0 1,1-1-1,-1 1 1,0 0-1,0 0 0,0-1 1,0 1-1,1 0 1,-1-1-1,0 1 1,0 0-1,0-1 1,0 1-1,0 0 1,0-1-1,0 1 1,0-3-80,0 1 0,0 0 0,-1 0 0,1 0 0,-1 0 0,1 0 0,-1 0 0,0 0 1,1 0-1,-1 0 0,0 0 0,0 0 0,-1 0 0,1 0 0,0 1 0,-2-3 0,3 4 84,-11-14-442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97 16227,'0'-1'142,"0"0"-1,0 0 0,0 0 0,0 0 0,-1 0 0,1 0 0,0-1 0,-1 1 0,1 0 0,-1 0 0,1 0 0,-1 0 0,1 0 1,-1 0-1,0 0 0,1 1 0,-1-1 0,0 0 0,0 0 0,0 0 0,1 1 0,-1-1 0,0 0 0,0 1 0,0-1 0,0 1 1,0-1-1,-1 1 0,1 0 0,0-1 0,0 1 0,0 0 0,0 0 0,0 0 0,0-1 0,-1 1 0,1 1 0,0-1 0,0 0 0,-2 0 1,-2 1 66,0-1 0,0 1 0,0 1 0,-1-1 0,1 1 0,0 0 0,1 0 0,-7 3 0,-5 5-93,1 1 0,0 1 0,1 0 0,0 1 1,1 1-1,1 0 0,0 1 0,-17 26 0,18-22-113,0 0-1,2 1 1,0 0-1,1 1 1,1-1-1,0 2 1,-3 24-1,9-39-3,0 1 0,1-1 0,-1 1 0,1-1 0,1 0 0,1 10 0,-2-14 3,1-1-1,0 1 0,0-1 0,0 1 0,0-1 0,0 0 0,0 1 0,0-1 1,1 0-1,-1 0 0,1 0 0,0 0 0,-1 0 0,1 0 0,0 0 1,0-1-1,0 1 0,1-1 0,-1 1 0,0-1 0,3 1 0,1 0 13,-1 0 1,1-1-1,0 0 0,-1-1 0,1 1 0,0-1 0,-1 0 1,1 0-1,0-1 0,-1 0 0,1 0 0,-1 0 0,1-1 1,-1 1-1,1-1 0,5-3 0,4-3 67,-1 0 0,0 0 0,0-1-1,19-17 1,-13 8 103,-1 0-1,0-1 0,-2-1 1,0-1-1,20-33 0,-29 40-57,0-1-1,-1 1 0,-1-1 1,0 0-1,-1-1 0,-1 0 1,0 1-1,-1-1 0,0 0 1,-1-20-1,-1 31-138,-1 1-1,-1-1 1,1 0-1,0 0 1,-1 1-1,0-1 1,0 1-1,-1-1 1,1 1-1,-1-1 1,0 1 0,0 0-1,0 0 1,-1 0-1,1 0 1,-1 0-1,0 0 1,0 1-1,0-1 1,-1 1-1,1 0 1,-1 0 0,0 0-1,0 1 1,0-1-1,0 1 1,0 0-1,-1 0 1,1 0-1,-1 1 1,1-1-1,-1 1 1,1 0 0,-1 1-1,0-1 1,1 1-1,-1 0 1,0 0-1,1 0 1,-1 1-1,0 0 1,-8 2 0,6-2-210,1 1 1,0 0 0,0 1 0,0-1 0,0 1-1,1 0 1,-1 0 0,1 1 0,0 0 0,0 0 0,0 0-1,0 0 1,1 1 0,-1 0 0,1 0 0,0 0-1,1 0 1,-1 0 0,1 1 0,0 0 0,1 0 0,-3 7-1,0 11-686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61 376 12795,'-3'-29'4545,"3"29"-4448,0 0 0,0-1 0,-1 1 0,1 0 0,0 0 0,0 0 0,0 0 0,0-1 0,0 1 0,0 0 0,-1 0 0,1 0 0,0 0 1,0-1-1,0 1 0,0 0 0,-1 0 0,1 0 0,0 0 0,0 0 0,0 0 0,-1 0 0,1 0 0,0 0 0,0 0 0,-1 0 0,1 0 0,0 0 0,0 0 0,0 0 0,-1 0 0,1 0 0,0 0 0,-1 0 0,-10 11 1765,6-5-1720,0 1 0,1 1 0,0-1 0,0 0 0,1 1 0,0 0 0,0 0 0,1 0 0,0 0 0,1 0 0,-1 1 0,1 8 0,1-14-150,0 1 1,0-1-1,0 0 1,0 1-1,1-1 1,0 0-1,-1 1 1,1-1-1,0 0 1,1 0 0,-1 0-1,1 0 1,-1 0-1,1 0 1,0 0-1,0-1 1,0 1-1,0 0 1,0-1-1,1 0 1,-1 0-1,1 0 1,0 0-1,0 0 1,-1 0-1,1 0 1,0-1 0,0 0-1,1 1 1,-1-1-1,0 0 1,4 0-1,3 1-7,1-1-1,-1-1 1,0 1 0,1-2-1,-1 1 1,0-2 0,1 1-1,-1-1 1,0-1-1,0 0 1,0 0 0,-1-1-1,1 0 1,-1-1-1,0 0 1,0 0 0,0-1-1,14-13 1,-12 9 48,-1 1 1,0-1-1,0-1 1,-2 0-1,1 0 1,-1-1-1,-1 0 1,0 0-1,-1-1 0,0 0 1,-1 0-1,0 0 1,4-19-1,-9 31-22,0 0 0,0 0 0,1 0 0,-1 1 0,0-1 0,0 0 0,0 0 0,0 0 0,0 0 0,0 1 0,0-1 0,0 0 0,0 0 0,-1 0 0,1 0 0,-1-1 0,-7 7 167,-10 23 5,11-10-172,0 0 0,1 1 0,1 0 0,1 0 0,1 0 0,0 0 0,1 1 0,2 21 0,0-39-12,0 0 0,0 0 1,0 1-1,1-1 0,-1 0 0,1 0 0,0 0 1,-1 1-1,1-1 0,0 0 0,0 0 0,0 0 0,1 0 1,-1-1-1,0 1 0,1 0 0,2 2 0,-3-3 2,1 0 0,-1-1 0,1 1 0,-1-1 0,1 1 0,-1-1 0,1 1 0,-1-1 0,1 0 0,-1 0 0,1 0 0,-1 0 0,1 0 0,-1 0-1,1 0 1,0 0 0,-1-1 0,1 1 0,-1-1 0,0 1 0,1-1 0,-1 1 0,1-1 0,-1 0 0,0 0 0,2-1 0,6-4 10,-1 0 0,0-1 0,0 0 0,0-1 1,-1 1-1,0-1 0,8-13 0,37-66 83,-51 86-92,30-59 51,-3-1 0,-3-1-1,-2-2 1,16-73 0,-39 129-104,-4 12 26,-1 6 5,1 1 1,0 0-1,0 1 1,1-1-1,-2 19 0,0-3-2,-9 37 1,-4 67-1,16-98 21,1 0 0,1 0-1,9 64 1,-8-91-30,1 0 0,-1 0 0,1 0-1,0 0 1,0 0 0,1 0 0,4 7 0,-7-13 21,0 0 0,0 0 0,0 0 0,1 0 0,-1 0 0,0 0 0,0 0 0,0 0 0,0 0 0,1 0 0,-1 0 0,0-1 0,0 1 0,0 0 0,0 0 0,1 0 0,-1 0 0,0 0 0,0 0 0,0-1 0,0 1 0,0 0 0,0 0 0,1 0 0,-1 0 0,0 0 0,0-1 0,0 1 0,0 0 0,0 0 1,0 0-1,0-1 0,0 1 0,0 0 0,0 0 0,0 0 0,0-1 0,0 1 0,0 0 0,0 0 0,0 0 0,0 0 0,0-1 0,0 1 0,0 0 0,-1-11-154,-1 1 1,1 0-1,-2 0 1,1 0-1,-1 0 1,-8-16-1,2 4-21,-28-70-302,-7-17 1185,43 109-676,1-1 0,0 1 0,0-1 1,0 0-1,-1 1 0,1-1 0,0 0 0,0 1 0,0-1 1,0 0-1,0 1 0,0-1 0,0 1 0,0-1 0,0 0 1,1 1-1,-1-1 0,0 0 0,0 1 0,1-1 0,-1 1 1,0-1-1,1 1 0,-1-1 0,0 1 0,1-1 0,-1 1 1,1-1-1,-1 1 0,1-1 0,-1 1 0,1-1 0,-1 1 1,1 0-1,-1 0 0,1-1 0,-1 1 0,1 0 0,0 0 1,-1-1-1,1 1 0,0 0 0,-1 0 0,1 0 0,-1 0 1,1 0-1,0 0 0,-1 0 0,2 0 0,6 0 67,0 1-1,0 0 1,12 2-1,-6-1-298,-8-1 129,0 0 1,1-1-1,-1 0 0,0 0 0,1 0 0,-1-1 0,0 0 0,1 0 0,-1-1 1,11-4-1,4-6-154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17700,'20'220'6684,"-24"291"-5294,5-500-1359,3-14-3,4-16-3,64-210 85,-13 37-70,-41 135-21,-10 29-7,1 1 0,1 0 0,2 0 0,27-48 0,-38 73-16,1 1 1,-1-1-1,0 0 1,1 0-1,-1 1 1,1-1-1,-1 1 1,1 0-1,0-1 1,0 1-1,-1 0 1,1 0-1,0 0 1,0 0-1,0 0 1,0 1-1,0-1 1,4 0-1,-4 1-5,-1 0-1,1 1 0,0-1 0,0 0 0,-1 1 0,1-1 0,0 1 1,-1 0-1,1-1 0,-1 1 0,1 0 0,-1 0 0,1 0 1,-1 0-1,0 0 0,1 1 0,-1-1 0,0 0 0,0 1 1,0-1-1,0 0 0,0 1 0,1 1 0,1 4-15,0 0 0,0 1 0,0-1 0,-1 1-1,0 0 1,-1-1 0,1 1 0,-2 0 0,1 0 0,-1 0 0,0 0-1,-1-1 1,1 1 0,-2 0 0,1 0 0,-1-1 0,0 1 0,-1 0-1,-4 8 1,1 0 70,-2 0 0,0-1 0,-1 0 0,-1 0 0,0-1-1,-1 0 1,-21 21 0,22-26 20,-1 0 1,1-1-1,-15 8 0,19-13-104,1 0 0,0 0 0,-1-1 0,1 0 0,-1 0 0,0 0 0,0-1 0,1 0 0,-12 1 0,16-2-35,0 0-1,-1 0 1,1 0 0,0 0 0,-1-1-1,1 1 1,0 0 0,0-1 0,-1 1-1,1-1 1,0 1 0,0-1 0,0 0-1,-1 1 1,1-1 0,0 0 0,0 0-1,0 0 1,0 0 0,1 0 0,-1 0-1,0 0 1,0 0 0,1 0 0,-1 0-1,0 0 1,1-1 0,-1 1 0,1 0-1,-1 0 1,1-2 0,-1 0-39,1 1-1,0 0 1,0-1 0,0 1-1,0-1 1,0 1 0,0 0-1,1-1 1,-1 1 0,1 0-1,0-1 1,-1 1 0,1 0-1,0 0 1,0-1 0,1 1-1,1-2 1,14-14-770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26 299 14747,'3'-4'897,"1"0"0,-1 1 0,0-2 0,0 1 0,5-7 201,-14 23-248,0 0 0,1 0 1,-4 18-1,2 3-423,-5 42 0,10-52-371,0 43-1,2-60-50,0 0 1,1-1 0,0 1-1,0 0 1,0-1 0,1 1-1,0-1 1,0 0-1,0 0 1,0 1 0,1-1-1,0-1 1,5 8 0,-6-10 2,0-1 0,0 1 0,0-1 1,0 1-1,0-1 0,0 0 0,0 1 1,0-1-1,1 0 0,-1 0 1,1-1-1,-1 1 0,0-1 0,1 1 1,-1-1-1,1 0 0,0 1 0,-1-1 1,1-1-1,-1 1 0,1 0 0,-1-1 1,1 1-1,-1-1 0,0 1 1,1-1-1,-1 0 0,0 0 0,1-1 1,-1 1-1,0 0 0,3-3 0,4-2 30,0-1 0,0-1 0,-1 1 0,0-1 0,13-17 0,-9 8 22,0-1 0,-1-1 0,-1 0 1,12-32-1,18-82-115,-44 155-77,2 0-1,0 39 1,2-39 79,0-8 25,-1-2 16,1-1 0,0 0 1,0 1-1,2-1 0,-1 0 0,5 14 0,-6-24 12,0 0-1,1 0 1,-1 0-1,0 0 1,1 0 0,-1 0-1,1-1 1,-1 1 0,1 0-1,-1 0 1,1-1-1,0 1 1,-1 0 0,1-1-1,0 1 1,-1 0 0,1-1-1,0 1 1,0-1-1,0 0 1,0 1 0,-1-1-1,1 1 1,0-1-1,0 0 1,0 0 0,0 0-1,0 0 1,0 1 0,0-1-1,0 0 1,0 0-1,0-1 1,0 1 0,0 0-1,-1 0 1,1 0 0,0-1-1,0 1 1,0 0-1,0-1 1,0 1 0,0-1-1,-1 1 1,1-1-1,0 1 1,0-1 0,0-1-1,6-4 1,0 0 0,-1 0-1,0 0 1,6-9 0,-10 12-1,38-49 38,-3-3 0,-2-1 1,-3-1-1,-2-2 0,25-71 1,-53 125-35,2-5 4,0 1 1,-1-1-1,0 0 1,-1 0-1,2-11 1,-4 21-8,0-1 0,0 1 1,0-1-1,1 1 0,-1-1 0,0 1 1,0-1-1,0 1 0,0-1 0,0 1 1,0-1-1,0 1 0,0-1 0,0 1 1,0-1-1,0 1 0,-1-1 1,1 1-1,0-1 0,0 1 0,0-1 1,-1 1-1,1-1 0,0 1 0,0-1 1,-1 1-1,1 0 0,0-1 1,-1 1-1,1 0 0,-1-1 0,1 1 1,0 0-1,-1-1 0,1 1 0,-1 0 1,1 0-1,-1 0 0,0-1 1,-1 2-2,1-1 1,0 1 0,-1 0-1,1-1 1,0 1 0,0 0 0,-1 0-1,1 0 1,0 0 0,0 0 0,0 0-1,0 0 1,0 0 0,0 0 0,0 2-1,-17 28 14,2 0-1,1 1 0,1 0 0,-11 41 1,11-29 71,-9 50 0,20-79-55,1 1 1,0 0-1,1-1 1,1 1-1,0 0 1,6 31-1,-5-43-19,1 1 0,0-1 0,0 0 0,0 1 0,0-1-1,1 0 1,0 0 0,0 0 0,4 3 0,-7-6-10,1 0 0,-1-1 1,1 1-1,-1 0 0,1-1 1,0 1-1,-1 0 0,1-1 0,0 1 1,0-1-1,0 1 0,-1-1 1,1 1-1,0-1 0,0 0 1,0 1-1,0-1 0,0 0 1,0 0-1,0 0 0,0 0 1,-1 1-1,1-1 0,0 0 0,0-1 1,0 1-1,0 0 0,0 0 1,0 0-1,0-1 0,0 1 1,0 0-1,0-1 0,-1 1 1,1 0-1,0-1 0,0 0 0,0 1 1,-1-1-1,1 1 0,0-1 1,-1 0-1,1 1 0,0-1 1,-1 0-1,1 0 0,-1 0 1,1 1-1,-1-1 0,0 0 1,1 0-1,-1-1 0,3-4-11,-1-1-1,0 0 1,-1 1 0,0-1-1,0 0 1,0 0-1,0 0 1,-1 0 0,-1 0-1,-1-12 1,-2-8-53,-12-34 1,16 59 59,-6-21-20,0 1 0,-2 0-1,0 0 1,-22-38 0,27 56 83,4 7-37,8 9-6,-3-7-150,0-1 0,1-1-1,-1 1 1,1-1 0,0 0-1,0-1 1,1 0 0,-1 0 0,0 0-1,13 0 1,11 1-1136,37-3 0,-52 0 1125,32-2-526,3-2-196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 17524,'-5'-1'456,"0"0"1,0 0-1,0 0 0,0 1 1,0-1-1,-1 1 1,1 0-1,0 1 0,0 0 1,0-1-1,0 1 1,0 1-1,0-1 0,-9 5 1,6-3-247,1 0 0,1 1 0,-1 0 0,0 0 0,1 0 0,0 1 0,0 0 0,0 0 0,-6 9 0,11-14-210,0 1 1,1 0 0,-1 1-1,1-1 1,-1 0 0,1 0-1,-1 0 1,1 0-1,-1 0 1,1 1 0,0-1-1,0 0 1,0 0 0,0 0-1,0 1 1,0-1 0,0 0-1,0 0 1,0 0 0,0 1-1,1-1 1,-1 0-1,1 0 1,-1 0 0,1 0-1,-1 0 1,1 0 0,-1 0-1,1 0 1,0 0 0,0 0-1,-1 0 1,1 0-1,0 0 1,0 0 0,0-1-1,0 1 1,2 1 0,5 4-47,1-1 1,0 0 0,17 7 0,-12-6 1,21 11-68,-16-9 23,1 2 0,-2 0 0,23 17 0,-40-27 91,1 1 0,-1 0 0,0 0 1,0 0-1,0 0 0,0 0 1,0 1-1,0-1 0,0 0 1,0 0-1,0 1 0,0-1 1,0 1-1,-1-1 0,1 1 1,-1-1-1,1 1 0,-1-1 1,0 1-1,1-1 0,-1 1 1,0-1-1,0 1 0,0 2 1,-1-1 16,0-1 0,0 1 0,0-1 0,-1 0 0,1 0 0,0 0 0,-1 1 0,0-1 0,1-1 0,-1 1 0,0 0 0,0 0 0,-4 2 0,-7 4 131,0 0-1,0-1 1,-27 10-1,16-8-307,0-1 0,0-1-1,-35 5 1,52-11-74,0 0 0,1 0 0,-1 1 0,1 0 1,-1 1-1,-7 3 0,7 1-311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12403,'9'-17'982,"-7"15"-848,0-1 0,0 0 1,-1 0-1,0 0 0,1 0 1,-1 0-1,1-3 0,-9 13 1239,-1 10-1063,0 9-131,1 1 1,1 0-1,-3 33 0,0 87-187,7-104 49,9 379-30,35-2-85,13-60 30,115 399 0,-64-411 27,-66-244 33,66 126 1,0-41 122,9-5 0,156 192 0,-188-269-18,-5 4 0,-4 3-1,78 163 1,-142-256-106,114 227 128,-99-205-80,2-1 0,2-1 1,52 57-1,-40-58 73,2-2 1,1-1 0,2-3-1,2-2 1,89 46-1,274 96 204,-362-157-330,2-1 0,0-3 1,0-2-1,1-3 0,1-1 1,73-1-1,-7-6 4,0 6 0,161 28 0,-165-15 5,0-5-1,154 0 0,-225-13-147,48 7 1,-92-7 114,1-1 1,-1 0-1,1 0 0,0 0 1,-1 0-1,1 0 0,-1 0 1,1 0-1,0 0 1,-1 0-1,1 0 0,-1 0 1,1 0-1,0-1 1,-1 1-1,1 0 0,-1 0 1,1-1-1,-1 1 1,1 0-1,-1-1 0,1 1 1,-1 0-1,1-1 1,-1 1-1,1-1 0,-1 1 1,0-1-1,1 1 0,-1-1 1,0 1-1,1-1 1,-1 1-1,0-1 0,0 1 1,0-1-1,1 0 1,-1 1-1,0-1 0,0 1 1,0-1-1,0 0 1,0 1-1,0-1 0,0 1 1,0-1-1,0 0 1,-1 0-1,3-21-166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12315,'0'0'86,"-1"0"0,0 0 0,1 0 0,-1 0 0,0 0 0,1 0 0,-1 0 0,0 0 0,1 0 0,-1 0 0,0 0 0,1 1 0,-1-1 0,1 0 0,-1 0 0,0 1 0,1-1 0,-1 1 0,1-1 0,-1 0 0,1 1 0,-2 0 0,2 0-6,0-1-1,0 1 1,0-1 0,0 1 0,0 0 0,0-1 0,0 1-1,0-1 1,0 1 0,0-1 0,0 1 0,1 0 0,-1-1-1,0 1 1,0-1 0,0 1 0,1-1 0,-1 1 0,0-1-1,1 1 1,2 3 167,0-1 0,-1 0-1,1 0 1,0 0-1,7 4 1,-2-3-55,0 0 1,0 0-1,0-1 0,0-1 0,1 1 0,-1-1 1,1 0-1,-1-1 0,1 0 0,10-1 1,14 0 281,43-7 1,-56 5-370,8-1 34,0-1-8,41 0-1,-62 4-122,-1 1-1,1-1 1,0 1-1,0 0 1,0 1-1,0 0 1,-1 0-1,1 0 1,-1 1-1,0 0 1,8 4-1,-10-3-3,0-1 0,-1 1 0,1-1 0,-1 1 0,0 0 0,0 0 0,-1 1 0,1-1 0,-1 1 0,0-1 0,0 1 0,0 0 0,-1 0 0,1-1 0,-1 1 0,-1 0 0,1 0 0,-1 0 0,1 1 0,-2-1-1,1 6 1,-2 6 21,0 0-1,-1 0 1,-1 0-1,-11 32 1,0-9-71,-2-1 0,-2 0 1,-2-2-1,-1 0 0,-2-1 0,-1-1 1,-2-2-1,-1-1 0,-38 34 0,49-53-146,5-5-88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17980,'4'-10'1067,"3"-7"1551,-3 16-1389,0 12-317,2 19-390,-2 1-1,2 46 0,-4-33-456,6 127 25,-8-169-88,0-1-1,1 1 0,-1 0 1,0-1-1,0 1 0,1-1 0,-1 1 1,1-1-1,-1 1 0,1-1 1,0 1-1,0-1 0,-1 0 0,1 1 1,0-1-1,2 2 0,-2-3 0,0 1 1,-1-1-1,1 0 0,0 1 0,0-1 1,-1 0-1,1 0 0,0 0 0,0 0 0,0 0 1,-1 0-1,1 0 0,0 0 0,0 0 1,0 0-1,-1 0 0,1 0 0,0-1 0,0 1 1,-1 0-1,1-1 0,0 1 0,0-1 1,7-4 9,-1 0 1,0 0 0,-1-1 0,12-12 0,-4 3 4,-7 9-9,8-8 11,30-20-1,-41 31-19,0 1 1,1-1-1,-1 1 1,0 0-1,1 0 1,0 1-1,-1-1 0,1 1 1,0 0-1,0 0 1,0 1-1,0-1 1,5 1-1,-8 0-4,1 1 0,0-1-1,-1 1 1,1 0 0,-1 0-1,1 0 1,-1 0 0,0 0-1,1 1 1,-1-1 0,0 0-1,0 1 1,0 0 0,0 0 0,0-1-1,0 1 1,0 0 0,-1 1-1,1-1 1,-1 0 0,1 0-1,-1 1 1,0-1 0,0 1-1,0-1 1,0 1 0,0-1-1,-1 1 1,1 4 0,0-1 25,0 0-1,-1 0 1,0 0 0,0 0 0,0 1-1,-1-1 1,0 0 0,0 0 0,-1 0 0,0 0-1,0-1 1,-2 7 0,1-6 49,0-1 0,-1 1-1,1 0 1,-1-1 0,0 0 0,0 0 0,-1 0 0,1-1 0,-1 1 0,0-1-1,0 0 1,-1 0 0,1-1 0,-1 0 0,0 0 0,0 0 0,0 0 0,0-1-1,0 0 1,0-1 0,-1 1 0,1-1 0,-1 0 0,1-1 0,-1 1 0,1-1 0,-1-1-1,1 1 1,-1-1 0,1 0 0,-1-1 0,1 0 0,0 0 0,0 0 0,0 0-1,0-1 1,0 0 0,-10-8 0,15 11-174,0 0 0,1 0 0,-1-1 1,0 1-1,1 0 0,-1-1 0,0 1 0,1-1 0,-1 1 0,1-1 1,-1 1-1,1-1 0,-1 1 0,1-1 0,0 0 0,-1 1 0,1-1 1,0 1-1,-1-1 0,1 0 0,0 1 0,0-1 0,-1 0 0,1 0 1,0 1-1,0-2 0,1 0-34,0 1 0,0 0 0,0 0 1,0 0-1,0 0 0,0 0 0,1 0 0,-1 0 1,0 1-1,0-1 0,1 0 0,1 0 0,15-9-809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39 186 17580,'50'0'2950,"-34"1"-2080,0 0 0,23-4 1,-35 3-782,-1-1 0,1 0 1,0 0-1,0 0 0,0 0 1,-1-1-1,1 1 1,-1-1-1,1 0 0,-1 0 1,0 0-1,0-1 0,0 1 1,5-5-1,-7 5-31,1 0-1,-1 1 1,0-1-1,0 0 1,1 1-1,-1-1 1,-1 0-1,1 0 1,0 0-1,0 0 1,-1 0-1,1 0 1,-1 0-1,0 0 1,1 0-1,-1 0 1,0 0-1,0 0 1,0 0-1,-1 0 1,1 0-1,0 0 1,-1 0-1,1 0 1,-1 0-1,0 0 1,0 0-1,0 0 1,0 0-1,0 0 1,0 1-1,0-1 1,0 0-1,-3-2 1,1 2 6,1 0 1,-1-1-1,1 1 1,-1 0-1,0 1 1,0-1 0,0 0-1,0 1 1,0 0-1,-1-1 1,1 1-1,0 0 1,0 1-1,-1-1 1,1 1-1,-1-1 1,1 1-1,0 0 1,-1 0-1,-4 1 1,1 1-37,0 1 1,0-1 0,0 1 0,0 1 0,1-1-1,-1 1 1,1 0 0,0 1 0,0-1 0,0 1-1,1 0 1,0 1 0,0-1 0,0 1-1,1 0 1,-1 1 0,-3 7 0,2-4-32,1 1 0,0 0 0,1 0 0,0 1 0,1-1 0,0 1 0,0 0 0,2 0 0,-2 24 0,3-33-5,0 1 1,1-1-1,-1 1 1,1-1-1,-1 1 1,1-1-1,0 0 0,0 1 1,0-1-1,1 0 1,-1 0-1,1 0 1,0 0-1,0 0 1,4 5-1,-4-6 1,0 0-1,1-1 1,-1 1 0,0-1-1,1 0 1,-1 1-1,1-1 1,0 0 0,-1 0-1,1-1 1,0 1-1,-1 0 1,1-1 0,0 0-1,0 0 1,0 0-1,-1 0 1,1 0-1,0 0 1,3-1 0,4-2-13,1 0 0,-1 0 1,0-1-1,0 0 0,-1-1 1,1 0-1,-1-1 1,0 0-1,0 0 0,-1-1 1,13-12-1,-3 1 9,-1-1-1,-1-1 1,24-38-1,0-20 94,-47 121-57,2-25-27,1-1 0,1 1 1,1 0-1,1 0 0,1 31 0,0-48 6,0 0-1,0 1 0,0-1 0,0 1 1,1-1-1,-1 0 0,0 1 0,1-1 1,-1 0-1,1 1 0,-1-1 1,1 0-1,0 1 0,-1-1 0,1 0 1,0 0-1,0 0 0,0 0 0,0 0 1,0 0-1,0 0 0,0 0 1,0 0-1,0 0 0,3 0 0,-2 0 5,0-1 0,0 0-1,0 0 1,0 0-1,0 0 1,0-1-1,0 1 1,0 0 0,0-1-1,0 1 1,0-1-1,0 0 1,0 0-1,0 0 1,0 0 0,-1 0-1,4-2 1,4-4 26,0-1 0,0 1 0,-1-1 0,0-1 0,-1 0 0,0 0 0,12-19 0,32-78 144,-37 77-146,-10 24-88,-2 11 29,-1 12 1,-2 0 3,0-11 12,1 1 0,0 0 1,0 0-1,2 11 0,-2-19 12,0 0 0,0 0 0,0 1 0,0-1 0,0 0 0,0 0 0,0 1 0,0-1 1,0 0-1,0 0 0,0 0 0,0 1 0,0-1 0,0 0 0,0 0 0,1 1 0,-1-1 0,0 0 0,0 0 1,0 0-1,0 0 0,0 1 0,1-1 0,-1 0 0,0 0 0,0 0 0,0 0 0,1 0 0,-1 0 0,0 1 1,0-1-1,0 0 0,1 0 0,-1 0 0,0 0 0,0 0 0,1 0 0,-1 0 0,8-7 34,4-15 20,-3 0 17,8-31 0,6-13 34,-23 66-105,-1 0-1,1 0 0,0-1 0,0 1 0,0 0 0,0 0 0,0 0 0,0 0 0,0 0 0,0 0 0,0 0 0,1-1 0,-1 1 0,0 0 0,0 0 0,0 0 0,0 0 0,0 0 0,0 0 0,0 0 0,0-1 0,0 1 0,0 0 0,0 0 1,0 0-1,0 0 0,0 0 0,1 0 0,-1 0 0,0 0 0,0 0 0,0 0 0,0 0 0,0 0 0,0 0 0,0 0 0,1 0 0,-1 0 0,0-1 0,0 1 0,0 0 0,0 0 0,0 0 0,0 0 0,0 0 0,1 1 0,-1-1 0,0 0 0,0 0 1,0 0-1,0 0 0,0 0 0,0 0 0,0 0 0,1 0 0,-1 0 0,0 0 0,0 0 0,0 0 0,0 0 0,0 0 0,0 1 0,4 10-9,-1 15-13,0 6-16,-2-3-29,10 44-1,-11-72 1,0 1-1,0-1 1,1 0 0,-1 1 0,0-1-1,1 0 1,-1 1 0,1-1-1,0 0 1,-1 0 0,1 1-1,0-1 1,0 0 0,0 0-1,0 0 1,0 0 0,0 0-1,0 0 1,0 0 0,0-1-1,0 1 1,0 0 0,2 0 0,-1-1-94,0 1 0,0-1 0,0 0 0,0-1 0,0 1 0,0 0 0,0 0 0,0-1 0,0 1 0,0-1 0,0 0 0,-1 1 0,1-1 0,3-2 0,8-4-618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146 360 18156,'1'-4'389,"-1"1"1,0-1-1,0 1 1,-1-1-1,1 0 1,-1 1-1,1-1 1,-4-6-1,4 9-296,-1 0 0,1 0 0,-1 0 0,1 1 0,-1-1 0,1 0 0,-1 0 0,0 0 0,1 1 0,-1-1 0,0 0 0,0 1 0,1-1 0,-1 1 0,0-1 0,0 1 0,0-1 0,0 1 0,0-1 0,0 1 0,0 0 0,0 0 0,0 0 0,0-1 0,0 1 0,0 0 0,0 0 0,0 0-1,0 0 1,0 1 0,0-1 0,0 0 0,0 0 0,0 0 0,0 1 0,-2 0 0,-1 1 35,0 0-1,0 1 0,0-1 0,1 1 0,-1 0 1,0 0-1,1 0 0,0 1 0,0-1 0,0 1 1,-5 7-1,-1 4-22,-13 30 1,15-29-96,1 0 1,-5 20-1,9-31-11,1 0-1,0 0 0,1 0 0,-1 0 1,1 0-1,0 0 0,0 0 1,0 1-1,1-1 0,0 0 0,2 9 1,-2-13 1,-1-1 0,0 1 1,1 0-1,-1 0 0,1 0 1,-1 0-1,1 0 0,0-1 1,-1 1-1,1 0 0,0-1 1,-1 1-1,1 0 0,0-1 1,0 1-1,0-1 0,-1 1 1,1-1-1,0 1 0,0-1 1,0 0-1,0 1 0,0-1 1,1 0-1,0 0 1,0 0 0,0 0 0,0 0 0,0-1 0,0 1 0,-1-1 0,1 1-1,0-1 1,0 0 0,0 0 0,2-1 0,3-3 4,0 0-1,0-1 0,-1 1 1,10-13-1,-1-1 24,-2 0 0,0-1 0,-2 0 0,0-1 0,-1-1 1,8-24-1,1-14 115,11-65 0,-26 107-106,-1 8-10,-1-1 1,0 1-1,-1-1 1,0 1-1,0-1 1,-2-11-1,-3 28 17,-2 9-49,-9 47-5,1 0 0,4 1 0,-5 121 0,15-179 14,0 0 0,1 0 0,-1-1 0,1 1 1,0 0-1,0 0 0,3 5 0,-4-9-3,1 0 0,-1 0-1,1-1 1,-1 1 0,1 0 0,-1 0-1,1-1 1,-1 1 0,1 0 0,0-1 0,-1 1-1,1-1 1,0 1 0,0-1 0,-1 1 0,1-1-1,0 0 1,0 1 0,0-1 0,0 0 0,-1 1-1,1-1 1,0 0 0,0 0 0,0 0 0,0 0-1,0 0 1,0 0 0,-1 0 0,1 0 0,0 0-1,0-1 1,0 1 0,0 0 0,0 0 0,-1-1-1,1 1 1,0-1 0,0 1 0,0 0 0,-1-1-1,1 0 1,1 0 0,3-3 0,-1 0 1,0 0-1,1 0 1,-1-1-1,-1 0 1,1 1-1,-1-1 1,1 0-1,-2-1 1,6-10-1,1-9-5,8-26-1,-16 47 3,8-30-9,-1 2-155,-11 63 49,2-21 102,-8 63-25,9-66 40,-1 1 1,2 0-1,-1 0 0,1 0 1,0 0-1,1 0 0,2 8 1,-3-14-1,0 0 1,-1 0 0,1-1 0,0 1 0,0 0 0,0 0 0,1-1 0,-1 1 0,0-1 0,1 1 0,-1-1 0,1 1 0,-1-1 0,1 0 0,0 0 0,-1 0 0,1 0 0,0 0 0,0 0 0,3 1 0,-1-1-1,0-1 0,0 0 0,0 1 1,0-1-1,0 0 0,0-1 0,0 1 0,-1-1 1,1 0-1,5-1 0,5-3 1,-1-1 1,0 0-1,0 0 0,23-17 1,-22 12 1,0-1 1,0 0-1,-1-1 1,-1-1-1,0 0 0,-1-1 1,0 0-1,-1 0 1,-1-1-1,9-20 0,-6 6 11,-1 0 0,-1 0 0,-2-1 0,-1 0 0,4-34 0,-11 58-7,1 0 0,-1 0-1,0 0 1,0 0 0,-1 0-1,-2-9 1,3 15-9,0 1 0,0-1 0,0 1 0,1-1-1,-2 1 1,1-1 0,0 1 0,0-1 0,0 1 0,0-1 0,0 1 0,0-1 0,0 1 0,-1-1 0,1 1 0,0-1 0,0 1-1,-1 0 1,1-1 0,0 1 0,-1-1 0,1 1 0,0 0 0,-1-1 0,1 1 0,0 0 0,-1-1 0,1 1 0,-1 0-1,1 0 1,-2-1 0,0-2-139,2 2 94,-1 2-92,-11 58 204,2 0 0,3 1 0,2 113-1,5-168-53,0 8 33,0 0-1,0-1 0,2 1 1,0-1-1,0 1 1,8 21-1,-10-33-32,0-1-1,0 1 1,1 0 0,-1 0-1,0-1 1,1 1 0,-1 0-1,1-1 1,-1 1 0,1 0 0,-1-1-1,1 1 1,0-1 0,-1 1-1,1-1 1,1 2 0,-2-2-2,0 0 1,1 0-1,-1 0 0,0 0 1,1 0-1,-1-1 1,0 1-1,1 0 1,-1 0-1,0 0 1,0 0-1,1 0 0,-1 0 1,0-1-1,1 1 1,-1 0-1,0 0 1,0 0-1,0-1 1,1 1-1,-1 0 0,0 0 1,0-1-1,0 1 1,1 0-1,-1 0 1,0-1-1,1-2 35,1 0 1,-1 0-1,0 1 0,-1-1 0,1 0 1,0 0-1,-1-4 0,1 1 3,0-2-45,-1 1 0,0-1 0,0 1 0,-2-11 0,2 15-91,-1 1 0,0-1 0,0 1 0,0-1 0,0 1 0,0 0 1,-1-1-1,1 1 0,-1 0 0,1 0 0,-1 0 0,0 0 0,0 0 0,0 0 0,-4-2 0,-5-4 122,1-1-1,0 0 1,0 0 0,1-1-1,1 0 1,-1 0-1,-10-19 1,21 28 22,-1 0-1,1 1 1,-1-1 0,1 1 0,0 0 0,-1-1 0,1 1 0,-1 0 0,1 0 0,0 0 0,-1 0 0,1 0 0,2 1 0,0-1 24,-4 0-68,28 0-59,0 0 1,51-10 0,-72 9-161,-1 0 0,1-1 0,0 0 0,-1-1 0,1 1-1,-1-1 1,0-1 0,0 1 0,0-1 0,0 0 0,-1 0 0,1-1-1,-1 1 1,0-1 0,0 0 0,7-12 0,-2-3-559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19756,'10'27'1585,"2"15"-1185,-1 5-200,3 9 512,1 1-104,-1-2-352,-4-6-296,0-11-648,-3-3-328,-5-20 800,-4-10-144,-5-18-177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16051,'3'9'538,"0"0"0,1 0 0,0 0 0,1-1 0,-1 0 0,2 1 0,-1-2 0,1 1 0,0-1-1,8 8 1,-11-13-417,0 1-1,0-1 0,0 1 0,1-1 0,-1 0 0,0 0 1,1-1-1,0 1 0,-1-1 0,1 0 0,0 0 1,0 0-1,0 0 0,0 0 0,-1-1 0,1 0 0,0 0 1,0 0-1,0 0 0,0-1 0,0 1 0,0-1 1,0 0-1,-1 0 0,1-1 0,0 1 0,3-3 0,1-1-21,0 0 0,0 0-1,-1-1 1,0 0 0,0 0 0,0-1-1,-1 1 1,0-2 0,0 1-1,-1-1 1,0 0 0,0 0-1,4-10 1,-6 11-50,0 1 0,0-1 0,-1 0 0,0 0-1,-1 0 1,1 0 0,-1-1 0,-1 1 0,1 0 0,-1 0 0,-1-1 0,1 1 0,-1 0 0,0 0 0,-1 0-1,0 0 1,-3-10 0,3 14-34,1 0-1,-1 0 1,1 0 0,-1 1-1,0-1 1,0 1-1,0-1 1,0 1 0,-1-1-1,1 1 1,-1 0-1,1 0 1,-1 0 0,0 1-1,1-1 1,-1 1-1,0-1 1,0 1 0,0 0-1,0 0 1,-1 0-1,1 1 1,0-1 0,0 1-1,0 0 1,-1-1-1,1 1 1,-4 1 0,2 0-11,1 0 0,-1 0 0,1 0 0,0 1 0,-1-1 0,1 1 0,0 0 0,0 1 1,0-1-1,1 0 0,-1 1 0,0 0 0,1 0 0,0 0 0,0 1 0,0-1 0,0 1 0,0-1 1,-3 8-1,0 2-8,1 0 1,1 1 0,0-1-1,1 1 1,0 0 0,1 0-1,1 0 1,0 0 0,1 0-1,0 0 1,2 0 0,-1 0-1,2 0 1,-1 0 0,9 22-1,-9-32 4,0 0 0,0 0 0,0 0-1,0 0 1,1 0 0,-1 0 0,1-1-1,0 1 1,0-1 0,0 0 0,1 0-1,-1 0 1,1 0 0,6 3 0,-7-4-1,1-1 1,-1 0 0,1 1 0,0-1-1,-1-1 1,1 1 0,0-1 0,0 1-1,-1-1 1,1 0 0,0 0 0,0-1-1,-1 1 1,1-1 0,0 0 0,-1 0 0,8-3-1,1-1 4,0-2 1,0 0-1,-1 0 0,1-1 0,-2 0 0,20-19 0,54-68 43,-70 79-35,0-3 1,-9 12-9,1 0-1,-1 0 0,1 1 1,0-1-1,0 1 1,13-8-1,-19 14-2,1-1-1,-1 1 0,1 0 1,-1 0-1,1-1 1,0 1-1,-1 0 0,1 0 1,0 0-1,-1 0 0,1 0 1,-1 0-1,1 0 1,0 0-1,-1 0 0,1 0 1,0 0-1,-1 1 0,1-1 1,-1 0-1,1 0 0,0 1 1,-1-1-1,1 0 1,-1 1-1,1-1 0,-1 0 1,1 1-1,-1-1 0,1 1 1,-1-1-1,0 1 1,1-1-1,-1 1 0,0-1 1,1 1-1,-1-1 0,0 1 1,1-1-1,-1 1 0,0 0 1,0-1-1,0 2 1,7 31-7,-6-28 4,0 7-1,0-5 1,0-1 1,0 1 0,0-1 0,1 1 0,3 7-1,-5-13 5,0 0 0,1 0 0,-1 0 0,1 0 0,-1 0 0,1-1 0,0 1 0,0 0 0,-1 0 0,1 0 0,0-1 0,0 1 0,0 0 0,-1-1 0,1 1 0,0-1 0,0 1 0,0-1 0,0 1 0,0-1 0,0 0 0,0 1 0,0-1 0,0 0 0,1 0 0,-1 0 0,0 0 0,0 0 0,0 0 0,0 0 0,0 0 0,0 0 0,0-1-1,0 1 1,0 0 0,0-1 0,0 1 0,0-1 0,1 0 0,10-6 13,1-1 0,-2 0 0,1-1-1,-1 0 1,-1-1 0,14-16 0,3-1 13,-17 17-16,47-40 16,-52 45-29,1 1 0,0 1 0,-1-1 0,2 1 0,-1 0 0,0 0 0,1 1 0,10-3 0,-14 4 1,-1 1-1,0 0 1,0-1-1,0 1 0,0 0 1,0 0-1,1 0 1,-1 1-1,0-1 1,0 1-1,0-1 1,0 1-1,0-1 1,0 1-1,0 0 1,0 0-1,0 0 1,0 0-1,-1 1 1,1-1-1,0 0 1,-1 1-1,1-1 1,-1 1-1,1-1 1,1 4-1,1 2 16,0 0-1,-1 1 1,1 0 0,-2 0-1,4 12 1,4 13 152,-10-32-162,1-1 0,-1 0-1,0 1 1,0-1 0,0 0-1,0 1 1,0-1-1,1 0 1,-1 0 0,0 1-1,0-1 1,0 0-1,1 0 1,-1 1 0,0-1-1,0 0 1,1 0 0,-1 0-1,0 0 1,1 1-1,-1-1 1,0 0 0,0 0-1,1 0 1,-1 0-1,0 0 1,1 0 0,-1 0-1,0 0 1,1 0 0,-1 0-1,0 0 1,1 0-1,-1 0 1,0 0 0,1 0-1,-1 0 1,0 0 0,1 0-1,13-10 160,0 1-625,-13 9 420,-1 0 0,0 0 1,1 0-1,-1 0 0,0 0 1,1 0-1,-1 0 1,0 0-1,0 0 0,1 0 1,-1 0-1,0 0 0,1 0 1,-1 0-1,0 1 0,1-1 1,-1 0-1,0 0 0,0 0 1,1 1-1,-1-1 1,0 0-1,0 0 0,0 1 1,1-1-1,-1 0 0,0 0 1,0 1-1,0-1 0,0 0 1,0 1-1,1-1 0,-1 0 1,0 1-1,0-1 1,0 0-1,0 1 0,0-1 1,0 0-1,0 1 0,0-1 1,0 1-1,0-1-28,0 0 0,-1 0 0,1-1 0,0 1 0,0 0 0,0 0 0,0 0 0,0 0 0,0 0 0,0 0 0,0 0 0,-1 0 0,1 0 0,0 0 0,0 0 0,0 0 0,0 0 0,0 0 0,0 0 0,0 0 0,0 0 0,-1 0 0,1 0 0,0 0 0,0 0 0,0 0 0,0 0 0,0 1 0,0-1 0,0 0 0,0 0 0,-1 0-414,1 0 414,0 0 0,0 1 0,0-1 0,0 0 0,0 0 0,0 0 0,0 0 0,0 0 0,0 0 0,0 0 0,0 0 0,0 1 0,0-1 0,0 0 0,0 0 0,0 0 0,0 0 0,0 0 0,0 0 0,0 0 0,0 1 0,0-1 0,0 0 0,-7-8-1644,3-2 526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20748,'-13'-8'2241,"2"3"-1593,7-1-304,4 0 1136,5 3-727,4 1-297,2-3-728,-1 1-489,-1 2 625,-3 2-136,-6 8-120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15707,'-2'-1'3200,"5"-5"-957,11-16 136,20-25-669,-26 38-1459,32-36 592,-36 41-800,0 1 0,-1 0-1,1 0 1,1 0 0,-1 0 0,0 1 0,0 0 0,1 0 0,7-3 0,-11 5-43,0 0 1,1 0 0,-1 0 0,0 0-1,1 0 1,-1 0 0,0 0 0,1 0-1,-1 1 1,0-1 0,1 0-1,-1 1 1,0-1 0,0 1 0,0 0-1,1-1 1,-1 1 0,0 0 0,0 0-1,0-1 1,0 1 0,0 0 0,0 0-1,-1 0 1,1 0 0,0 1-1,0-1 1,-1 0 0,1 0 0,0 0-1,-1 0 1,0 1 0,1 0 0,2 7-17,0 0 1,-1 1-1,3 14 1,-4-14 14,3 30 20,-3-31-284,-1 1-1,1-1 1,1 0-1,5 18 1,-8-27 240,1 0 1,0 0-1,1 1 0,-1-1 1,0 0-1,0 0 0,0 0 1,0 1-1,0-1 0,0 0 0,0 0 1,0 0-1,0 1 0,0-1 1,0 0-1,1 0 0,-1 0 1,0 1-1,0-1 0,0 0 1,0 0-1,1 0 0,-1 0 0,0 0 1,0 1-1,0-1 0,0 0 1,1 0-1,-1 0 0,0 0 1,0 0-1,1 0 0,-1 0 1,0 0-1,0 0 0,0 0 0,1 0 1,-1 0-1,0 0 0,0 0 1,1 0-1,-1 0 0,0 0 1,0 0-1,0 0 0,1 0 1,-1 0-1,0 0 0,0 0 0,0-1 1,1 1-1,-1 0 0,0 0 1,0 0-1,0 0 0,0 0 1,1-1-1,-1 1 0,0 0 1,0 0-1,0 0 0,0-1 0,0 1 1,0 0-1,1 0 0,3-7-516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18204,'1'3'209,"0"-1"0,0 1 0,0 0 0,1-1 0,-1 0 1,1 1-1,-1-1 0,1 0 0,0 1 0,0-1 0,0 0 0,0 0 0,0-1 0,0 1 1,0 0-1,1-1 0,-1 1 0,0-1 0,1 0 0,0 0 0,-1 0 0,1 0 0,3 0 1,-1 1-35,1-1 1,0 1 0,0-2 0,0 1-1,0-1 1,0 0 0,0 0 0,0 0-1,10-3 1,-10 2-76,-1-1 1,1 0-1,-1-1 1,0 1-1,0-1 1,0 0-1,0 0 1,0-1-1,0 1 1,6-8-1,-9 8-51,1 1 0,-1-1-1,0 0 1,0 0-1,0 0 1,0 0-1,-1 0 1,1-1 0,-1 1-1,0-1 1,1 1-1,-2-1 1,1 1 0,0-1-1,-1 1 1,0-1-1,1 1 1,-2-6-1,1 9-41,0-1-1,0 0 1,0 0-1,0 0 1,0 0-1,0 0 0,0 0 1,-1 0-1,1 1 1,0-1-1,-1 0 1,1 0-1,0 0 1,-1 1-1,1-1 0,-1 0 1,1 0-1,-1 1 1,0-1-1,1 0 1,-1 1-1,0-1 0,1 1 1,-1-1-1,0 1 1,0-1-1,1 1 1,-1-1-1,0 1 1,0 0-1,0 0 0,0-1 1,0 1-1,1 0 1,-1 0-1,0 0 1,0 0-1,0 0 0,0 0 1,0 0-1,0 0 1,0 0-1,0 0 1,1 1-1,-1-1 0,0 0 1,-1 1-1,-2 1 1,0 0 0,0 0 0,1 0 0,-1 0 0,0 1-1,1-1 1,0 1 0,0 0 0,-4 4 0,0 1-11,1 1 1,0 0 0,0 0-1,1 0 1,-4 11-1,7-15 2,0 1 1,0-1-1,1 0 0,-1 1 1,1-1-1,1 1 0,-1 0 0,1-1 1,0 1-1,0-1 0,1 8 1,0-12 2,-1 1 0,0-1 1,0 0-1,1 0 1,-1 0-1,1 0 0,-1 0 1,1 1-1,-1-1 1,1 0-1,-1 0 1,1 0-1,0-1 0,0 1 1,0 0-1,0 0 1,-1 0-1,1 0 1,0-1-1,0 1 0,0 0 1,2 0-1,-1-1 1,0 1 1,0-1-1,0 0 0,0 1 0,0-1 0,0 0 0,0-1 0,0 1 0,0 0 0,0 0 0,0-1 1,3 0-1,5-3 9,0 0 1,-1-1-1,19-11 1,-27 15-10,58-43 40,-45 32-42,1 1-1,0 0 1,1 1-1,0 1 1,18-8 0,-32 16-4,1 0 1,-1 0-1,0 0 1,1 1-1,-1-1 1,0 1-1,1 0 1,-1-1-1,0 1 1,1 0-1,-1 1 1,1-1 0,-1 0-1,0 1 1,1-1-1,-1 1 1,0 0-1,1-1 1,-1 1-1,4 3 1,-3-2 0,0 1 0,-1-1 0,1 1 0,-1 0 0,0 0 0,1 0 0,-1 0 0,-1 0 1,1 1-1,0-1 0,-1 0 0,2 8 0,-1-6-7,-1 0 27,1 1-1,0 0 0,1-1 0,-1 1 1,6 8-1,-7-13-4,0 0 1,0 1-1,0-1 0,0 0 1,1 0-1,-1 0 0,0 0 1,1 0-1,-1-1 0,0 1 1,1 0-1,-1 0 0,1-1 1,-1 1-1,1-1 0,-1 0 1,1 1-1,-1-1 0,1 0 1,0 0-1,-1 0 0,1 0 1,-1 0-1,1 0 0,0 0 1,-1-1-1,2 0 0,11-4 48,-1 0 0,-1-1 0,1-1 0,-1 0 0,0-1-1,-1 0 1,15-13 0,15-10 28,-33 26-88,37-23-47,-42 26 34,0 0-1,0 1 1,1 0-1,-1-1 1,1 1 0,-1 1-1,1-1 1,-1 0-1,1 1 1,-1 0-1,7 0 1,-9 0 7,0 0 0,0 1 1,0-1-1,0 0 0,0 1 0,0-1 0,0 1 0,0-1 1,0 1-1,0 0 0,0-1 0,0 1 0,0 0 1,0 0-1,0 0 0,-1-1 0,1 1 0,0 0 0,-1 0 1,1 0-1,-1 0 0,1 0 0,-1 0 0,1 0 1,-1 1-1,0-1 0,1 2 0,1 36-383,-1-8-870,3-26 1026,2-5-67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0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52 15427,'11'2'341,"-20"-5"-94,-27-4 115,10 5-336,1 1 0,-1 1 1,1 1-1,-1 1 0,1 1 1,0 2-1,0 0 0,0 2 1,-43 18-1,49-17-34,1 1 0,0 0 0,1 2 1,0 0-1,0 1 0,1 1 0,1 0 0,0 1 0,1 1 1,0 0-1,2 1 0,-21 31 0,16-16-4,2 0 0,1 1 0,1 0 0,2 1-1,1 0 1,2 1 0,-8 67 0,15-76 1,0 0 0,2 0-1,0 0 1,2-1 0,1 1 0,0-1-1,2 1 1,1-2 0,1 1 0,1-1-1,23 41 1,-20-43-11,2-1 1,0-1-1,1 0 0,1-1 0,1 0 0,0-2 0,2 0 1,0-1-1,0 0 0,1-2 0,1-1 0,0 0 0,1-1 1,0-2-1,1 0 0,-1-1 0,2-2 0,-1 0 1,1-1-1,0-2 0,48 2 0,-25-8-45,-1-1 0,0-3 0,0-1 0,0-3-1,84-31 1,208-113-151,-143 46 163,-162 87 57,0 0-1,-2-3 1,45-44 0,-67 59 9,0 0 1,0-1 0,-1 0-1,-1-1 1,0 1 0,0-2-1,-1 1 1,-1-1 0,7-23 0,-9 25 22,-1 0 0,-1 0 0,0-1 0,0 1 0,-1 0 0,-1-1 0,0 1 0,0 0 0,-1 0 0,-1 0 1,0 0-1,-4-12 0,-3 0 54,-1 1 1,-1 0 0,-1 1 0,0 1 0,-2 0 0,0 1-1,-29-28 1,6 12 4,0 2 0,-73-47 0,86 63-211,-1 2 0,-1 1 0,-55-21 0,66 30 62,1 1 1,-1 0-1,0 2 1,0-1-1,0 2 1,-1 0 0,1 1-1,0 1 1,-17 2-1,-37 14-164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58 12419,'-7'6'1038,"-1"1"372,8-7-1367,0 1 1,1-1-1,-1 0 1,0 0-1,0 0 0,0 1 1,0-1-1,0 0 1,0 0-1,1 0 0,-1 1 1,0-1-1,0 0 1,0 0-1,1 0 0,-1 0 1,0 0-1,0 0 1,0 1-1,1-1 0,-1 0 1,0 0-1,0 0 1,1 0-1,-1 0 0,0 0 1,0 0-1,1 0 0,-1 0 1,0 0-1,0 0 1,0 0-1,1 0 0,-1 0 1,0 0-1,0 0 1,1 0-1,-1 0 0,0-1 1,1 1-1,290-24 1691,-201 13-1582,-16 3-90,140-20 188,-239 25-106,-209 30 24,187-20-161,11-2-7,14-4 0,1 2 0,0 1 1,0 1-1,0 0 0,-37 16 0,58-21-2,-1 0 0,0 0 0,1 0 0,-1 0 0,1 0 0,-1 1 0,1-1 0,0 0 0,-1 0 1,1 1-1,-1-1 0,1 0 0,-1 0 0,1 1 0,0-1 0,-1 0 0,1 1 0,-1-1 0,1 1 0,0-1 0,0 0 0,-1 1 0,1-1 0,0 1 0,0-1 0,-1 1 0,1-1 0,0 1 0,0-1 0,0 2 0,16-1-39,26-6-1,53-17-3,33-7 51,-172 44-6,16-4-2,-45 14-4,-26 9-11,-118 25 1,206-56 14,4-1-127,0-1 0,-1 1 0,1-1 0,-1-1 0,0 0 0,-12 0 0,20 0 123,0 0 0,0 0 0,0 0 0,0 0 0,0 0 0,-1 0 0,1 0 0,0 0 0,0 0 0,0 0 0,0 0 0,0 0 0,-1 0 0,1 0 0,0 0 0,0 0 0,0 0 0,0 0 0,0 0 0,0 0 0,-1 0 0,1 0 0,0-1 0,0 1 0,0 0 0,0 0 0,0 0 0,0 0 0,-1 0 0,1 0 0,0 0 0,0 0 0,0-1 0,0 1 0,0 0 0,0 0 0,0 0 0,0 0 0,0 0 0,0 0 0,0-1 0,0 1 0,0 0 0,0 0 0,0 0 0,0 0 0,0 0 0,0-1 0,0 1 0,0 0 0,0 0 0,0 0 0,0 0 0,0 0 0,0-1 0,0 1 0,0 0 0,0 0 0,5 0-223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96 12027,'-12'-9'514,"-2"1"0,1 0 0,-1 0 1,-26-8-1,-64-16 1498,83 26-1525,16 4-436,0 0 1,0 1-1,0 0 0,0 0 0,0 0 1,0 1-1,-1-1 0,1 1 0,0 1 1,0-1-1,0 1 0,0-1 0,0 2 1,0-1-1,0 0 0,0 1 1,0 0-1,1 0 0,-1 0 0,0 1 1,1 0-1,0 0 0,0 0 0,0 0 1,0 0-1,-6 8 0,-13 14-25,1 1 0,2 1-1,0 0 1,2 2 0,-15 31-1,-60 160 128,74-167-128,2 1-1,3 1 1,3-1 0,1 2-1,-2 67 1,12-93-23,1-1-1,1 1 1,1-1 0,14 52-1,-11-61 3,1 0-1,0 0 1,2-1-1,0 0 1,2 0-1,0-1 1,19 25-1,-22-34 9,0 0 1,1-1-1,0 0 1,0 0-1,1 0 0,0-1 1,0-1-1,1 0 1,0 0-1,0-1 0,0-1 1,0 1-1,1-2 1,0 0-1,0 0 0,-1-1 1,2-1-1,14 1 1,-5-2 69,0-2 0,0 0 0,0-1 0,-1-1 1,0-2-1,1 0 0,-2-1 0,1 0 0,26-16 1,-11 4 113,-1-2 1,-1-2 0,-1-1 0,-1-1 0,-2-2 0,52-58-1,-64 64-110,0-1-1,-2-1 1,-1-1-1,-1 0 1,-1-1-1,-1 0 1,-1-1-1,-1 0 1,-1-1-1,9-51 0,-15 50-69,0 1 0,-2-1 0,-1 0 0,-2 0 0,0 0 0,-2 0 0,-1 1 0,-13-43 0,14 57-23,-1 1-1,0 0 1,-1 0-1,0 0 1,-1 0 0,0 1-1,-1 0 1,0 1-1,0 0 1,-1 0 0,-1 1-1,0 0 1,0 1-1,-1 0 1,1 0 0,-2 1-1,1 0 1,-1 1-1,0 1 1,-13-5-1,-5 3-297,-1 1-1,0 2 1,-61-2-1,21 2-61,40 2 89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13131,'-17'15'180,"0"0"1,0 1 0,2 0-1,0 2 1,1 0 0,0 0-1,2 1 1,0 1 0,1 0-1,-9 25 1,9-17-107,1 1-1,2 0 1,1 0 0,1 1-1,1 0 1,2 0 0,0 37-1,4-48-33,1 0 0,0 0 0,1 0 0,1-1 0,1 0 0,1 1 0,0-1-1,1-1 1,1 0 0,1 0 0,14 21 0,-17-30-24,1 1 0,0-1 0,0 0 0,1 0 1,0-1-1,1 0 0,0 0 0,0-1 0,11 6 0,-12-9-4,0 1 0,0-1-1,0-1 1,0 1 0,1-1 0,-1-1-1,1 0 1,0 0 0,-1-1-1,1 0 1,-1 0 0,15-3 0,-10 0 30,0 0 1,0-1 0,-1-1 0,0 0 0,0-1 0,0 0 0,0-1 0,-1 0 0,0-1 0,-1 0 0,0-1 0,0 0 0,0-1 0,7-10 0,-1-1 108,0 0 0,-1-1 0,-1-1 0,-2 0 0,0-1 0,9-28 0,-13 30 42,-1 0-1,-1 0 0,-2-1 1,0 1-1,-1-1 1,-1 0-1,-2 0 1,0 0-1,-6-43 0,4 54-126,-1 1 0,0-1 0,0 1-1,-1-1 1,-1 1 0,0 0 0,0 1-1,-1-1 1,-1 1 0,0 1 0,0-1-1,-1 1 1,0 0 0,0 1-1,-1-1 1,0 2 0,-1 0 0,1 0-1,-2 0 1,-16-7 0,12 8-241,-1 1-1,0 0 1,-1 1 0,1 1-1,0 1 1,-31-1 0,-27-4-601,56 3 325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18132,'1'0'48,"-1"0"1,0 0-1,1 0 0,-1 0 1,1 0-1,-1 0 1,0 0-1,1 0 0,-1 0 1,1 0-1,-1 0 1,0 0-1,1 0 0,-1 0 1,0 0-1,1 0 0,-1 1 1,1-1-1,-1 0 1,0 0-1,1 1 0,-1-1 1,0 0-1,0 0 1,1 1-1,-1-1 0,0 0 1,1 0-1,-1 1 0,0-1 1,0 1-1,0-1 1,1 0-1,-1 1 0,0-1 1,0 0-1,0 1 1,0-1-1,0 1 0,0-1 1,0 0-1,0 1 1,3 23 233,-3-20-79,1 16 256,2-1-1,0 0 1,1 0 0,12 34 0,-13-43-402,1-1 0,0 0 0,1 0 0,0 0 0,0-1 0,1 0 0,0 0 1,0 0-1,1-1 0,0 0 0,9 8 0,-12-13-14,-1 1 0,0-1 0,1 0 0,-1 0 0,1 0 0,-1-1 0,1 1 0,0-1 0,0 0 0,0 0-1,0 0 1,0-1 0,0 1 0,0-1 0,0 0 0,0 0 0,0-1 0,0 1 0,-1-1 0,1 0 0,0 1 0,0-2 0,0 1 0,0 0 0,-1-1 0,1 0 0,-1 0-1,1 0 1,2-3 0,1 0 91,-1-1-1,0 0 0,0 0 1,0-1-1,-1 0 1,0 0-1,0 0 0,-1-1 1,0 1-1,0-1 0,-1 0 1,4-14-1,-1-1 94,0-1 0,-2 1 0,-1-1 0,-1 1 0,-1-1 0,0 0 0,-5-32 0,3 51-217,1 3-23,0 0 0,-1 0 0,1 0 0,0 0 0,-1 0 1,0 0-1,1 0 0,-1 0 0,0 0 0,0 0 0,0 0 0,0 0 0,0 1 0,-3-3 0,4 4-11,0 0 0,0-1 0,0 1 0,0 0 0,0 0 0,-1 0 0,1 0 0,0 0 0,0 0 0,0 0 0,0 0 0,0 0 0,-1 0 0,1 0 0,0 0 0,0 0 0,0 0 0,0 0 0,0 0 0,-1 0-1,1 0 1,0 0 0,0 0 0,0 0 0,0 0 0,0 0 0,-1 0 0,1 0 0,0 0 0,0 0 0,0 0 0,0 0 0,0 0 0,0 0 0,-1 1 0,1-1 0,0 0 0,0 0 0,0 0 0,0 0 0,0 0 0,0 0 0,0 0 0,0 1-1,0-1 1,0 0 0,0 0 0,-1 0 0,-2 13-1111,1 14-94,3-21 1015,0 1 0,0 0 0,0-1 0,1 1 0,3 6 0,6 13-694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15195,'13'-22'2420,"-13"13"-1303,0 9-1040,-1 0 0,1 0 0,-1-1 0,1 1 1,-1 0-1,1 0 0,-1 0 0,1 0 0,-1 0 1,1 0-1,-1 0 0,1 0 0,-1 0 0,1 0 1,-1 0-1,1 0 0,-1 0 0,1 1 0,-1-1 1,1 0-1,-1 0 0,1 1 0,-1-1 0,-3 3 105,0-1 0,0 1 0,0 0 0,0 0 0,1 0 0,-1 0 0,1 1 0,0 0 0,0-1 0,0 1 0,0 0 0,-1 5 0,-3 4-49,0-1 0,-8 27 0,13-32-100,1-1 1,0 1-1,-1 0 0,2-1 1,-1 1-1,1 0 0,0 0 1,1 0-1,0-1 0,1 8 1,-2-12-2,1-1 0,-1 1 0,1 0 0,0-1 0,-1 1 0,1-1 0,0 1-1,0-1 1,0 0 0,0 1 0,0-1 0,0 0 0,0 0 0,1 0 0,-1 0 0,0 0 0,1 0 0,1 1 0,0-1 19,-1 0 0,0-1 1,0 0-1,0 0 0,1 0 0,-1 0 0,0 0 0,0 0 1,1 0-1,-1-1 0,0 1 0,0-1 0,0 1 0,0-1 1,0 0-1,1 0 0,2-2 0,3-2 39,0-1 0,0 0 0,-1 0 0,0 0 0,0-1 0,-1 0 1,1 0-1,-2-1 0,1 0 0,-1 0 0,0 0 0,-1-1 0,0 1 0,0-1 0,-1 0 0,0 0 0,0-1 0,-1 1 0,-1-1 0,1 1 1,-2-1-1,1 1 0,-1-1 0,-1 1 0,-2-16 0,2 22-108,0 0 0,0 0 1,0 0-1,0 0 0,-1 0 1,0 0-1,0 0 0,1 0 0,-1 1 1,-1-1-1,1 1 0,0-1 1,-1 1-1,1 0 0,-1 0 0,0 0 1,1 0-1,-1 1 0,0-1 0,-6-1 1,7 2-77,-1 0 0,1 1 0,0 0 0,-1-1 0,1 1 0,-1 0 0,1 0 0,0 0 0,-1 1 0,1-1 0,0 0 0,-1 1 0,1 0 0,0-1 0,-1 1 0,1 0 0,0 0 0,0 0 0,0 1 0,0-1 0,0 0 0,0 1 0,0-1 0,1 1 0,-1 0 0,0 0 0,1 0 1,-1 0-1,-1 3 0,2-3-45,-1 0 0,1 0 0,0 1 0,0-1 0,0 1 1,0-1-1,0 1 0,0-1 0,1 1 0,-1-1 0,1 1 1,0-1-1,0 1 0,0 0 0,0-1 0,0 1 1,0-1-1,1 1 0,-1 0 0,2 2 0,8 4-760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14979,'2'-6'295,"1"0"1,-1 1-1,1-1 0,1 1 1,-1 0-1,1 0 0,0 0 1,0 0-1,0 1 0,1 0 0,-1 0 1,1 0-1,0 0 0,1 1 1,-1 0-1,9-4 0,10-5 879,0 2 0,37-11 0,-35 14-763,0 0 0,1 2 1,0 0-1,48 0 0,-65 5-364,0 0-1,1 0 1,-1 1 0,0 1-1,0 0 1,1 0 0,-1 1 0,-1 0-1,1 1 1,0 0 0,-1 0-1,0 1 1,0 1 0,-1-1 0,13 11-1,-17-12-39,-1-1-1,0 1 1,0 0-1,0 0 0,0 0 1,-1 0-1,1 1 1,-1-1-1,-1 1 0,1-1 1,0 1-1,-1 0 1,0-1-1,0 1 0,0 0 1,-1 0-1,0 0 1,0 0-1,-1 8 0,0-5 8,-1-1 0,0 1-1,0-1 1,-1 1 0,1-1-1,-2 0 1,1 0 0,-1 0-1,0-1 1,-1 1 0,-5 6-1,10-13-22,0 1 1,0-1-1,0 0 0,0 0 0,0 0 0,0 1 0,0-1 0,0 0 0,0 0 0,0 0 0,1 1 1,-1-1-1,0 0 0,0 0 0,0 0 0,0 1 0,0-1 0,0 0 0,1 0 0,-1 0 0,0 0 1,0 0-1,0 1 0,1-1 0,-1 0 0,0 0 0,0 0 0,0 0 0,1 0 0,-1 0 0,0 0 0,0 0 1,0 0-1,1 0 0,-1 0 0,0 0 0,0 0 0,1 0 0,-1 0 0,0 0 0,0 0 0,1 0 1,19 3-268,-6-1 5,29 8-462,70 25 0,-96-28 657,0 1 1,0 0 0,-1 1 0,0 1 0,-1 0 0,24 22-1,-36-30 105,0 1 0,0 0 0,-1 0 0,1 0 0,-1 0 0,0 1 0,0-1 0,0 0 0,-1 1 0,1 0 0,-1-1 0,1 1 0,-1 0-1,0-1 1,-1 1 0,1 7 0,-1-6 60,0 0 0,-1 1-1,0-1 1,0 0 0,0 1-1,-1-1 1,0 0 0,0 0 0,0 0-1,-6 8 1,-3 3 309,-1 0 1,-1-1-1,0 0 1,-1-1-1,-24 18 1,17-15 149,-1-1 1,-1-1 0,-37 19-1,48-28-438,0-1 1,0-1-1,-1 1 0,1-2 0,-1 0 0,0-1 0,0 0 0,0 0 0,-19-2 0,25 0-282,0-1-1,0-1 1,1 1-1,-12-5 1,16 6 54,0-1 0,0 0 0,0 1 0,0-1 0,1 0 0,-1 0-1,0 0 1,0-1 0,1 1 0,-1 0 0,1-1 0,-1 1 0,1-1 0,0 1 0,0-1 0,0 0 0,-1 1 0,2-1 0,-2-2 0,3-8-515,6 1-201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 17668,'-6'39'1809,"-15"52"0,11-55-706,-7 58 0,9 27 351,8-108-1328,0 0 0,2 1 0,-1-1 0,2 0 0,0 0 0,0 0 0,6 13 0,-7-22-112,-1 0-1,1-1 1,0 1 0,1 0 0,-1-1 0,1 1 0,-1-1 0,1 0 0,0 1 0,0-2 0,0 1 0,1 0 0,-1-1 0,1 1 0,0-1 0,-1 0 0,1 0 0,0 0 0,0-1 0,0 1 0,0-1 0,8 1 0,-8-2-12,1 0 0,-1 0 0,0 0 0,1-1 0,-1 0 0,0 0 0,0 0 0,1 0 0,-1-1 0,0 1 0,0-1 0,0 0 0,-1 0 0,1-1 0,0 1 0,-1-1 0,1 0 0,-1 0 0,0 0 1,0 0-1,0-1 0,3-4 0,5-10 19,0 0 0,-1-1 0,-1 0 0,11-34 0,19-86 94,-37 131-110,32-140 108,-29 117-26,-1 0 0,0-56-1,-4 86-83,0 1-1,0 0 0,0-1 1,1 1-1,-1-1 0,0 1 0,0 0 1,0-1-1,0 1 0,0 0 1,0-1-1,0 1 0,0-1 0,0 1 1,-1 0-1,1-1 0,0 1 1,0-1-1,0 1 0,0 0 0,0-1 1,-1 1-1,1 0 0,0-1 1,0 1-1,-1 0 0,1-1 0,0 1 1,0 0-1,-1 0 0,1-1 1,0 1-1,-1 0 0,-7 12 58,-5 25 14,6-5-143,1 0 0,2 0 0,1 1 0,1-1 0,2 1 0,1 0 0,1-1 0,2 1 0,17 62 0,-19-86-278,1 0 1,1 0-1,5 9 1,-9-16 277,1-1 0,0 1 0,0-1 0,0 1 0,0-1 0,0 1 0,0-1 1,0 0-1,0 1 0,1-1 0,-1 0 0,0 0 0,1 0 0,-1 0 1,1 0-1,-1 0 0,1-1 0,0 1 0,-1 0 0,1-1 0,0 1 0,-1-1 1,1 0-1,0 0 0,1 1 0,8-6-671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18124,'11'-26'1901,"-8"14"-987,-3 10-226,-3 5 244,-2 5-535,0-1-1,1 1 0,0 1 0,0-1 0,-5 16 0,-10 49 327,17-63-607,-25 138 740,24-126-701,1 0-1,2 0 0,0 0 1,5 37-1,-4-55-124,-1-1-1,1 0 0,0 1 1,0-1-1,0 0 1,1 0-1,-1 1 1,1-1-1,-1 0 0,1-1 1,0 1-1,0 0 1,1 0-1,-1-1 1,4 4-1,-4-5-12,-1-1 0,1 1 1,0 0-1,0 0 0,-1-1 0,1 1 0,0-1 1,0 0-1,0 1 0,0-1 0,0 0 0,0 0 1,0 0-1,-1-1 0,1 1 0,0 0 0,0-1 1,0 1-1,0-1 0,-1 1 0,1-1 0,0 0 1,0 0-1,-1 0 0,1 0 0,-1 0 0,1 0 1,-1 0-1,2-2 0,7-6 63,-1 0-1,0-1 0,0 0 1,-1 0-1,-1 0 1,11-20-1,32-73 316,-39 76-489,0 0 1,-2-1-1,-1 0 1,-1 0-1,-1-1 1,2-37-1,-8 65-29,0 0-1,0 0 0,0 0 1,0 0-1,0-1 1,0 1-1,0 0 0,0 0 1,0 0-1,-1 0 1,1 0-1,0 0 1,-1 0-1,1 0 0,-1 0 1,1 0-1,-1 0 1,0-1-1,0 1-9,0 1 1,0 0-1,0 0 0,0 0 0,0 0 0,0 0 1,0 0-1,1 0 0,-1 0 0,0 0 1,0 0-1,0 0 0,0 1 0,0-1 1,0 0-1,1 1 0,-1-1 0,0 0 0,0 1 1,0-1-1,1 1 0,-1-1 0,-1 2 1,-11 7-911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16371,'5'40'1849,"-1"-2"-1265,3-7-504,0-2 768,8-9-864,0-4-368,7-16 264,1-2-296,8-11-184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16596,'-19'16'1200,"1"0"1,0 1 0,-22 29 0,36-41-1077,1 0 1,-1 0-1,1 1 1,0 0-1,0 0 0,0-1 1,1 1-1,0 1 1,0-1-1,1 0 0,0 0 1,0 1-1,0-1 0,1 1 1,-1-1-1,2 1 1,-1-1-1,2 9 0,-1-13-104,-1 0 0,0-1 0,1 1 0,-1 0 0,1-1 0,0 1 0,0 0 0,-1-1 0,1 1 0,0-1 0,0 0 0,0 1 0,1-1 0,-1 0 0,0 1 0,0-1 0,1 0 0,-1 0 0,1 0 0,-1 0-1,1 0 1,-1-1 0,1 1 0,-1 0 0,1-1 0,0 1 0,-1-1 0,1 1 0,0-1 0,0 0 0,-1 0 0,1 0 0,0 0 0,0 0 0,-1 0 0,1 0 0,0-1 0,0 1 0,2-2 0,4 0 49,0-1 1,0 0-1,-1-1 0,0 0 1,1 0-1,11-10 1,43-39 364,-42 34-255,1 0-1,31-19 0,-51 37-163,0 0 0,1 0 1,-1 1-1,0-1 0,1 0 0,-1 1 0,0-1 0,1 1 0,-1-1 0,1 1 1,-1 0-1,1 0 0,-1-1 0,1 1 0,-1 0 0,3 1 0,-3-1-2,0 1-1,0-1 1,-1 0-1,1 1 0,0-1 1,-1 1-1,1-1 1,0 1-1,-1 0 1,1-1-1,0 1 1,-1 0-1,1-1 1,-1 1-1,0 0 0,1 0 1,-1-1-1,1 1 1,-1 0-1,1 2 1,0 4 58,0 1 0,0 0 0,-1 0 0,0 0 1,-1 9-1,0 0 19,1-8-35,-1-3-2,1 1 0,1-1 0,-1 0-1,3 10 1,-3-15-40,0 0-1,1 1 0,-1-1 0,1 0 1,-1 1-1,1-1 0,0 0 1,-1 0-1,1 1 0,0-1 1,0 0-1,0 0 0,0 0 1,0 0-1,0 0 0,0 0 1,0-1-1,0 1 0,1 0 0,-1 0 1,0-1-1,0 1 0,1-1 1,-1 1-1,3 0 0,1-1 7,0 0-1,1 0 1,-1 0-1,0 0 0,1-1 1,-1 1-1,0-2 1,0 1-1,0 0 0,0-1 1,9-4-1,6-5-2,28-18-1,-29 16-11,6-3-18,-17 9-17,1 1 0,0 0 0,0 1 0,1 0 0,-1 1 0,16-5 1,-24 8 25,-1 1 1,1 0 0,-1 0-1,1 0 1,-1 0 0,1 0 0,-1 0-1,1 0 1,-1 0 0,1 0-1,0 0 1,-1 0 0,1 0 0,-1 1-1,1-1 1,-1 0 0,1 0-1,-1 1 1,1-1 0,-1 0-1,1 0 1,-1 1 0,0-1 0,1 1-1,-1-1 1,1 0 0,-1 1-1,0-1 1,0 1 0,1-1 0,-1 1-1,0-1 1,1 1 0,-1-1-1,0 1 1,0-1 0,0 1 0,3 28-19,-4-27 38,1 0 0,0 0 0,0 0 1,0 1-1,0-1 0,1 0 1,-1 0-1,1 0 0,-1 1 0,1-1 1,-1 0-1,1 0 0,2 3 1,-3-5-7,1 0 0,-1 0 1,1 1-1,0-1 1,-1 0-1,1 0 1,0 0-1,-1 1 0,1-1 1,-1 0-1,1 0 1,0 0-1,-1 0 0,1 0 1,0 0-1,-1 0 1,1-1-1,0 1 1,-1 0-1,1 0 0,0 0 1,-1-1-1,1 1 1,0-1-1,15-9 97,-14 9-86,24-18 90,-16 11-128,0 0-1,1 1 1,0 0 0,0 1-1,21-8 1,-31 13 9,0 1-1,0-1 1,0 1-1,0-1 1,1 1-1,-1 0 1,0 0-1,0 0 1,0-1-1,1 1 1,-1 1-1,0-1 1,0 0-1,1 0 1,-1 0-1,0 0 1,0 1-1,0-1 1,0 1-1,1-1 1,-1 1-1,0-1 1,0 1-1,0 0 1,0-1-1,0 1 1,0 0-1,-1 0 1,1 0-1,0 0 1,0 0-1,0 0 1,-1 0-1,1 0 1,-1 0-1,1 0 1,-1 0-1,2 2 1,-1 5-16,1 0 0,-1-1 0,0 1 0,-1 0 0,0 10 1,2 19 112,-1-37-81,-1 1-1,0 0 0,1 0 1,-1 0-1,1-1 0,-1 1 1,1 0-1,-1 0 0,1-1 1,-1 1-1,1 0 0,0-1 1,-1 1-1,1-1 0,0 1 1,0-1-1,-1 1 0,1-1 1,0 0-1,0 1 0,0-1 1,0 0-1,-1 0 0,1 1 1,0-1-1,0 0 0,0 0 1,0 0-1,0 0 0,0 0 1,0 0-1,-1-1 0,3 1 1,29-11 99,-13 0-121,0-1 1,17-15 0,-19 14-87,-1 1 1,1 1 0,19-9 0,-35 20 89,1-1 1,-1 0-1,0 0 1,0 1 0,0-1-1,1 1 1,-1-1-1,0 1 1,1 0 0,-1-1-1,0 1 1,1 0 0,-1 0-1,1 0 1,-1 0-1,0 0 1,1 0 0,-1 1-1,0-1 1,1 0-1,-1 1 1,0-1 0,1 0-1,-1 1 1,0 0-1,0-1 1,0 1 0,1 0-1,-1 0 1,0-1 0,0 1-1,0 0 1,0 0-1,0 0 1,-1 0 0,1 1-1,1 1 1,0 2-3,0 0 1,-1 0 0,1 1-1,-1-1 1,0 0-1,-1 1 1,1-1-1,-2 7 1,14-37-1783,2 3 1397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29 106 19148,'-2'4'538,"-1"-1"0,1 1 0,0 0 0,0-1 0,0 1 0,0 0 0,0 0 0,1 1 0,0-1 0,-1 8 0,-5 44 1952,7-53-2427,0 0-14,0-1 0,0 1 0,0 0 0,0 0 0,0-1 0,0 1 0,1 0 0,0 0 0,-1-1 0,1 1 0,0-1 0,0 1 0,2 2 0,-2-4-48,0 0-1,-1-1 1,1 1 0,0 0 0,0 0-1,0-1 1,0 1 0,0-1 0,0 1-1,1-1 1,-1 1 0,0-1 0,0 0-1,0 1 1,0-1 0,0 0 0,1 0-1,-1 0 1,0 0 0,0 0 0,0 0-1,1 0 1,-1 0 0,0 0 0,0-1-1,0 1 1,0-1 0,0 1 0,0 0-1,0-1 1,2-1 0,5-2-48,0-1 1,0 0-1,-1-1 1,0 0-1,0 0 1,-1 0-1,0-1 1,0 0-1,0 0 1,5-10-1,26-29-305,-37 46 352,0 0 1,0 0 0,1 0 0,-1 0-1,0 0 1,0 0 0,0 0 0,0 0-1,1 0 1,-1 1 0,0-1 0,0 0-1,0 0 1,0 0 0,1 0 0,-1 0-1,0 0 1,0 0 0,0 1 0,0-1-1,0 0 1,0 0 0,0 0 0,1 0-1,-1 0 1,0 1 0,0-1-1,0 0 1,0 0 0,0 0 0,0 0-1,0 1 1,0-1 0,0 0 0,0 0-1,0 0 1,0 0 0,0 1 0,0-1-1,0 0 1,0 0 0,0 0 0,0 0-1,0 1 1,0-1 0,0 0 0,0 0-1,-1 0 1,1 0 0,0 1 0,0 11 71,-4 13 62,2-17-73,1 0 0,0 1 0,0-1 0,0 0 0,1 1 0,1-1 0,1 12 0,-2-19-55,0-1 0,0 1-1,1 0 1,-1-1 0,0 1 0,0-1 0,0 1 0,1 0 0,-1-1 0,0 1 0,1-1 0,-1 1 0,0-1 0,1 1 0,-1-1 0,1 1-1,-1-1 1,1 1 0,-1-1 0,1 0 0,-1 1 0,1-1 0,-1 0 0,1 0 0,0 1 0,-1-1 0,1 0 0,0 0 0,1 0-6,-1 0 0,0 0 0,1 0 0,-1-1 0,0 1 0,0-1 0,0 1 0,1-1 1,-1 1-1,0-1 0,0 0 0,0 1 0,1-2 0,27-29-281,-14 9-200,0-1 0,10-24 1,-14 26 25,-5 15 8,-3 13 344,-1 22 409,-1-13-147,0-14-131,-1 0 0,1 0 0,-1 0 0,1 1-1,0-1 1,0 0 0,0 0 0,0 0 0,0 0 0,0 0 0,0-1 0,1 1 0,-1 0 0,1 0 0,-1-1-1,1 1 1,0-1 0,-1 0 0,1 1 0,0-1 0,0 0 0,0 0 0,0 0 0,3 1 0,0-1-10,-1-1 1,0 0-1,1 1 1,-1-1-1,1-1 1,-1 1-1,1-1 1,-1 1-1,1-1 1,-1-1 0,7-2-1,1-1-51,0-1-1,-1 0 1,0-1 0,0 0-1,11-10 1,13-9-176,-35 26 207,0 0 1,0 0-1,0 0 1,0 0-1,0 0 1,0 0 0,0 0-1,0-1 1,1 1-1,-1 0 1,0 0-1,0 0 1,0 0 0,0 0-1,0 0 1,0 0-1,0 0 1,1 0-1,-1 0 1,0 0-1,0 0 1,0 0 0,0 0-1,0 0 1,0 0-1,0 0 1,1 0-1,-1 0 1,0 0-1,0 0 1,0 0 0,0 0-1,0 0 1,0 0-1,0 0 1,1 0-1,-1 0 1,0 1-1,0-1 1,0 0 0,0 0-1,0 0 1,0 0-1,0 0 1,0 0-1,0 0 1,0 0 0,1 0-1,-1 1 1,0-1-1,0 0 1,0 0-1,-1 11 20,-9 29 191,-1 2 82,11-41-281,0 0-1,-1 0 1,1 0-1,0 1 1,0-1-1,0 0 1,1 0-1,-1 0 1,0 0-1,0 0 1,1 0-1,-1 0 1,0 1-1,1-1 1,-1 0-1,1 0 1,-1 0-1,1 0 1,0-1-1,-1 1 1,1 0-1,0 0 1,0 0-1,0 0 1,1 1-1,0-2-4,1 1 0,-1 0 0,0-1 0,0 1 0,0-1 0,1 1 0,-1-1 0,0 0 0,0 0 0,1 0 0,-1 0 0,3-1 0,10-3-42,-1 1 0,-1-2 0,19-7 1,-26 9 10,10-3-25,-6 2 20,1 0 0,-1-1 0,16-9 0,-24 13 43,0 0 1,-1 0-1,1-1 1,-1 1-1,1 0 1,-1 0-1,1-1 1,-1 1-1,0-1 1,0 1-1,0-1 1,0 0-1,0 1 1,0-1-1,0 0 1,0 0-1,-1 0 1,1 0-1,-1 0 1,1 1-1,-1-1 1,0 0-1,0 0 1,0 0-1,0 0 1,0 0-1,-1-3 1,-2-6 174,-2 0 1,1 1-1,-1 0 1,-1-1 0,-9-11-1,-13-27 447,28 49-631,0 0 0,-1-1 1,1 1-1,0 0 1,0-1-1,0 1 0,0 0 1,0 0-1,-1-1 1,1 1-1,0 0 0,0-1 1,0 1-1,0 0 1,0-1-1,0 1 0,0 0 1,0 0-1,0-1 1,0 1-1,0 0 1,1-1-1,-1 1 0,0 0 1,0-1-1,0 1 1,0 0-1,0 0 0,1-1 1,-1 1-1,0 0 1,0 0-1,0-1 0,1 1 1,-1 0-1,0 0 1,0 0-1,1 0 0,-1-1 1,0 1-1,0 0 1,1 0-1,-1 0 0,0 0 1,1 0-1,-1 0 1,0 0-1,0-1 0,1 1 1,-1 0-1,0 0 1,1 0-1,-1 0 0,0 1 1,1-1-1,-1 0 1,0 0-1,1 0 1,23 5-392,-19-4 108,2 0 0,-1 0-1,1 0 1,0-1 0,-1 0-1,1 0 1,-1 0 0,1-1 0,-1 0-1,1-1 1,-1 1 0,8-4-1,5-5-495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19884,'0'0'92,"-1"1"0,1-1 0,-1 0-1,1 1 1,0-1 0,-1 1 0,1-1-1,0 1 1,-1-1 0,1 1 0,0-1-1,0 1 1,0-1 0,-1 1 0,1-1 0,0 1-1,0-1 1,0 1 0,0 0 0,0-1-1,0 1 1,0-1 0,0 2 0,0 20 58,0-17 111,19 336 2319,-13-259-2318,-5-71-232,0 5 73,0-1 0,6 22 0,-2-27 102,-1-15-4,1-22 60,-6-16-100,-1 0 0,-2 0 0,-2 1 0,-2-1 0,-1 1 0,-22-57 0,25 83-140,4 6-11,-2 0 0,1 0 0,-1 1 0,-1-1 0,0 1 0,-11-16 1,9 20-28,6 11-1,7 13-13,-5-18 28,0 0 1,0 0-1,0 1 0,0-1 1,0 0-1,0 0 0,0 0 0,0 0 1,0 0-1,1 0 0,-1-1 0,0 1 1,1 0-1,-1-1 0,0 1 1,1-1-1,-1 1 0,1-1 0,-1 0 1,1 1-1,1-1 0,0 0 0,0-1 1,-1 1-1,1-1 1,-1 0-1,1 1 0,-1-1 1,1 0-1,-1 0 0,0-1 1,1 1-1,2-2 0,2-3 0,0 1-1,-1-1 1,0-1-1,0 1 1,0-1 0,6-10-1,4-14 8,-14 25-3,0 0 1,1 1 0,0-1-1,0 0 1,1 1-1,7-8 1,-11 13-2,0 0-1,1 0 1,-1 0 0,0 0 0,1 0 0,-1 0-1,1 0 1,-1 0 0,0 0 0,1 0 0,-1 1-1,0-1 1,1 0 0,-1 0 0,0 0-1,1 1 1,-1-1 0,0 0 0,0 0 0,1 1-1,-1-1 1,0 0 0,0 1 0,1-1 0,-1 0-1,0 1 1,0-1 0,0 0 0,0 1-1,1-1 1,-1 0 0,0 1 0,0-1 0,0 1-1,0-1 1,0 0 0,0 1 0,0-1 0,0 1-1,0-1 1,5 23-20,-5-21 17,15 88-58,16 74 121,-25-139-123,2 1 0,0-1 1,2 0-1,16 27 0,-25-49-92,1 1 0,0-1 0,0 0-1,1 0 1,-1 0 0,0 0 0,1-1 0,0 1-1,0-1 1,0 0 0,0 1 0,6 2 0,-7-4 23,0-1-1,0 1 1,0-1 0,0 1 0,0-1 0,0 0 0,0 0 0,0 0-1,0 0 1,1 0 0,-1 0 0,0-1 0,0 1 0,0-1-1,0 1 1,0-1 0,0 0 0,-1 0 0,1 0 0,0 0-1,0 0 1,0 0 0,2-3 0,21-20-770,5-8-310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16187,'-21'25'2123,"10"-12"-457,-19 28 0,28-38-1503,0 1 0,0 0-1,0 0 1,1 0 0,-1 0 0,1 0 0,0 1-1,0-1 1,0 0 0,0 1 0,1-1 0,0 7-1,0-10-141,0 1-1,0-1 1,0 0-1,1 1 1,-1-1-1,0 0 1,1 0-1,-1 0 1,0 1-1,1-1 1,0 0-1,-1 0 1,1 0-1,0 0 1,-1 0-1,1 0 0,0 0 1,0 0-1,0 0 1,0 0-1,0 0 1,0-1-1,0 1 1,0 0-1,0-1 1,0 1-1,1-1 1,-1 1-1,0-1 1,0 0-1,0 1 1,1-1-1,-1 0 1,0 0-1,1 0 0,-1 0 1,0 0-1,0 0 1,1 0-1,-1 0 1,0 0-1,0-1 1,1 1-1,0-1 1,8-2 83,-1 0 0,1-1 0,-1 0 0,11-7 0,-17 9-85,34-19 178,46-25 35,-72 41-226,-1 1 0,1 0 1,0 0-1,1 1 0,20-3 0,-6 9-10,-26-3 9,1 0-1,0 0 0,-1 0 0,1 0 0,0 1 0,-1-1 0,1 0 0,-1 1 0,1-1 0,-1 0 0,1 1 0,0-1 0,-1 1 0,1-1 0,-1 0 0,0 1 0,1 0 0,-1-1 0,1 1 0,-1-1 0,0 1 0,1-1 0,-1 1 0,0 0 1,0-1-1,1 1 0,-1 0 0,0-1 0,0 1 0,0 0 0,0-1 0,0 2 0,0-2 6,0 0 1,0 0-1,0 1 1,0-1-1,0 0 0,0 0 1,0 0-1,0 0 1,0 1-1,0-1 0,0 0 1,0 0-1,0 0 1,0 1-1,0-1 1,0 0-1,0 0 0,0 0 1,0 0-1,0 0 1,-1 1-1,1-1 1,0 0-1,0 0 0,0 0 1,0 0-1,0 0 1,0 0-1,-1 1 0,1-1 1,0 0-1,0 0 1,0 0-1,0 0 1,-1 0-1,1 0 0,0 0 1,0 0-1,-1 0 1,-5-5 262,-5-14 124,-1-15-43,1-2 0,1 0 0,-5-39 0,15 72-370,-1 0-1,1 1 1,0-1-1,-1 0 1,1 1 0,1-1-1,-1 0 1,1-4-1,-1 6-6,1 1 0,-1-1-1,1 0 1,0 1 0,-1-1-1,1 1 1,-1-1 0,1 1-1,0-1 1,-1 1 0,1 0-1,0-1 1,-1 1 0,1 0-1,0-1 1,0 1 0,0 0-1,-1 0 1,1 0 0,0 0-1,0 0 1,-1 0 0,1 0-1,0 0 1,0 0 0,0 0-1,-1 0 1,1 0 0,0 0 0,0 1-1,-1-1 1,2 1 0,14 2-618,0 2 89,0-2 0,0 0 1,0-1-1,1-1 0,-1 0 1,1-1-1,19-3 0,0-5-405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16644,'-1'0'108,"1"0"1,-1 1-1,1-1 1,-1 0-1,1 0 1,0 0 0,-1 1-1,1-1 1,-1 0-1,1 1 1,0-1-1,-1 0 1,1 1 0,-1-1-1,1 1 1,0-1-1,0 0 1,-1 1-1,1-1 1,0 1 0,0-1-1,-1 1 1,1-1-1,0 1 1,0-1 0,0 1-1,-4 18 4,4-13 313,-6 27 1015,2 0 0,1 60-1,4-59-1206,2-1-1,1 0 0,2 0 1,1 0-1,15 41 1,-21-71-215,0 0 0,0 1 1,1-1-1,-1 0 0,1 0 1,0 0-1,4 5 1,-5-8-10,-1 0 1,1 1-1,-1-1 1,1 1-1,0-1 1,0 0-1,-1 1 1,1-1-1,0 0 1,-1 0-1,1 0 0,0 1 1,0-1-1,0 0 1,-1 0-1,1 0 1,0 0-1,0 0 1,-1-1-1,1 1 1,0 0-1,0 0 1,-1 0-1,1-1 1,0 1-1,-1 0 1,1-1-1,0 1 1,-1 0-1,1-1 1,0 1-1,-1-1 1,1 1-1,-1-1 1,1 0-1,-1 1 1,1-1-1,-1 1 1,1-1-1,0-1 1,7-9 120,0 0 1,0-1-1,-1 0 0,9-21 1,18-56 342,-28 70-383,42-138-340,-47 148-1214,-3 10 658,-7 12 228,3-3 69,-2 0-48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16756,'5'27'1864,"3"-4"-952,3 1-344,5-5 785,1-2-105,2-7-504,1-4-440,-2-6-1056,1-5 816,-6-5-304,-3-4-152</inkml:trace>
  <inkml:trace contextRef="#ctx0" brushRef="#br0" timeOffset="1">272 0 20348,'3'3'210,"0"1"-1,-1-1 0,1 1 0,-1-1 1,1 1-1,-1 0 0,0 0 0,0 0 1,-1 0-1,3 6 0,6 47 354,-7-37-68,5 31-213,3 0 0,1 0 0,3-2 0,2 0 0,37 74 0,-24-64-4045,-41-73-790,-15-12 2705,11 12 594,-38-37-600,20 21 4600,-35-43 0,67 72-2646,0 0 0,0 1 1,0-1-1,1 0 1,-1 0-1,0 0 0,1 0 1,-1 0-1,1 0 0,-1 0 1,1 0-1,0-1 0,-1 1 1,1 0-1,0 0 0,0 0 1,-1 0-1,1 0 0,0-1 1,0 1-1,1 0 0,-1 0 1,0 0-1,1-2 1,-1 2 42,1 0 0,0 0 1,0-1-1,1 2 1,-1-1-1,0 0 1,0 0-1,0 0 1,1 0-1,-1 1 1,0-1-1,1 0 0,-1 1 1,0-1-1,1 1 1,-1 0-1,1 0 1,2-1-1,18-1-60,0 1 1,-1 1-1,1 1 0,29 5 0,-18-2-80,7-1-271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21461,'-7'15'1736,"2"-2"-1272,2-5-248,3-2 232,5 0-824,-2-11 464,-2-2-216,-1-3-216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15299,'0'-1'184,"1"0"0,-1 0 0,1 1 0,-1-1-1,1 1 1,0-1 0,-1 1 0,1-1 0,0 1-1,-1-1 1,1 1 0,0-1 0,-1 1 0,1 0 0,0-1-1,0 1 1,0 0 0,-1 0 0,1-1 0,0 1 0,0 0-1,1 0 1,-1 1-7,0 0 0,0 0-1,0 0 1,-1 0 0,1 0 0,0 0-1,0 0 1,-1 0 0,1 1-1,-1-1 1,1 0 0,-1 0 0,0 1-1,1 1 1,13 56 337,-3 0 0,-2 0 0,2 90 1,-10-93-2407,-1-56 1861,-1 1-1,1-1 0,0 1 1,-1-1-1,1 0 0,0 1 1,-1-1-1,1 1 0,-1-1 1,1 0-1,-1 0 0,1 1 1,-1-1-1,1 0 0,-1 0 1,1 1-1,-1-1 0,1 0 0,-1 0 1,1 0-1,-1 0 0,1 0 1,-1 0-1,1 0 0,-1 0 1,1 0-1,-1 0 0,0 0 1,1 0-1,-1 0 0,1-1 1,-1 1-1,1 0 0,-1 0 1,1 0-1,-1-1 0,-11-3-567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41 158 17396,'0'0'116,"1"1"0,-1-1 0,0 1 0,1-1 0,-1 1 0,1-1 0,-1 1 0,0-1 0,1 1 0,-1 0 0,0-1 0,0 1 0,1 0 0,-1-1 0,0 1 0,0 0 0,0-1 0,0 1 0,0 0 0,0 1 0,2 19 14,-2-18 104,20 224 2708,11 0-4462,-28-203 1188,-37-187-4233,11 64 3269,13 50 787,-4-16 706,-6-74 1,20 140-164,0-1 0,0 0 0,0 0 0,0 0 0,0 0 0,0 0 0,0 0 0,0 0 0,1 0 0,-1 0 0,0 0 0,0 0 0,0 0 0,0 0 0,0 0 0,0 0 0,0 0 0,0 0 0,0 0 0,0-1 0,0 1 0,0 0 0,0 0 0,0 0 0,0 0 0,1 0 0,-1 0 0,0 0 0,0 0 0,0 0 0,0 0 0,0 0 0,0 0 0,0 0 0,0 0 0,0 0 0,0 0 0,0 0 0,0 0 0,0-1 0,0 1 0,0 0 0,7 14 951,12 33 124,-6-16-472,59 117 951,-61-129-1394,1-1-1,1 1 1,1-2 0,0 0-1,23 20 1,-32-33-83,0 0 0,-1 0 0,2-1 0,-1 0 0,0 0 0,1 0 0,10 3 0,-14-5-61,0-1 0,0 1 0,0-1 0,0 0 0,0 1 0,0-1-1,0 0 1,0 0 0,0-1 0,1 1 0,-1 0 0,-1-1 0,1 1 0,0-1 0,0 1 0,0-1 0,0 0 0,0 0 0,0 0 0,-1 0-1,1 0 1,0 0 0,-1-1 0,1 1 0,-1-1 0,1 1 0,0-2 0,3-4 108,-1 0 0,-1-1 0,1 1 0,-1-1 0,0 1-1,-1-1 1,0 0 0,0 0 0,-1 0 0,1-11 0,0-13 379,-3-40 0,-1 37-345,-1-1 0,-2 0-1,-1 1 1,-2 0-1,-1 1 1,-22-52 0,31 85-194,-16-28 4,15 28-14,1 0 1,0 1-1,-1-1 1,1 0-1,-1 0 0,1 1 1,-1-1-1,1 0 0,-1 1 1,0-1-1,1 1 0,-1-1 1,0 1-1,1-1 0,-1 1 1,0-1-1,1 1 0,-1 0 1,0-1-1,0 1 0,0 0 1,1 0-1,-1 0 0,0 0 1,0-1-1,0 1 0,0 0 1,1 0-1,-1 1 0,0-1 1,0 0-1,0 0 0,-1 1 1,1-1-46,1 1 1,-1 0-1,1 0 1,-1 0-1,0 0 1,1 0-1,0 0 0,-1 0 1,1-1-1,0 1 1,-1 1-1,1-1 1,0 0-1,0 0 1,0 0-1,0 0 1,0 0-1,0 1 1,2 23-1224,-2-22 976,2 8-201,0 0 1,1 0-1,0 0 1,1 0-1,5 11 1,2 2-455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19724,'-3'7'2649,"1"-1"-2448,1 1 0,0-1-1,1 1 1,-1-1 0,1 1 0,1 0 0,-1-1 0,1 1 0,0-1-1,0 1 1,1-1 0,0 1 0,0-1 0,1 0 0,0 0 0,4 7 0,-6-10-197,1-1 0,-1 0 1,1 1-1,0-1 1,0 0-1,0 0 0,0 0 1,0 0-1,0 0 1,0 0-1,1-1 1,-1 1-1,1-1 0,-1 1 1,1-1-1,-1 0 1,1 0-1,0 0 0,0-1 1,-1 1-1,1-1 1,0 1-1,0-1 1,0 0-1,0 0 0,-1 0 1,1-1-1,0 1 1,0 0-1,0-1 0,-1 0 1,1 0-1,0 0 1,-1 0-1,1 0 1,0 0-1,-1-1 0,0 0 1,4-1-1,0-3 55,1 1-1,-1-1 0,0-1 1,0 1-1,-1-1 0,0 0 0,0 0 1,0 0-1,-1-1 0,0 1 1,3-9-1,-1 1 140,-1-1-1,-1 1 0,0-1 1,4-31-1,-9 65-134,0 0-1,2 0 1,5 35-1,-5-46-68,0 0-1,1 0 0,0 0 1,0-1-1,1 1 1,0-1-1,0 1 0,0-1 1,1 0-1,-1 0 0,2 0 1,-1-1-1,1 1 1,8 7-1,-11-12-27,0 1 1,0-1 0,1 0-1,-1 1 1,0-1-1,1 0 1,-1-1-1,1 1 1,-1 0-1,1-1 1,-1 1-1,1-1 1,0 0-1,-1 0 1,1 0-1,-1 0 1,5-1-1,-3 0-132,1 0 0,-1-1 0,0 0-1,1 0 1,-1 0 0,0 0 0,0 0-1,-1-1 1,6-4 0,0-1-433,0-1 0,0-1 0,-1 0 0,0 0-1,-1 0 1,9-17 0,-4 1-385,15-41 0,-11 14-147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16339,'-1'-1'84,"1"0"-1,0 1 1,0-1-1,0 0 0,-1 0 1,1 0-1,0 1 0,-1-1 1,1 0-1,-1 0 0,1 1 1,-1-1-1,1 0 0,-1 1 1,0-1-1,1 0 0,-1 1 1,0-1-1,1 1 1,-1-1-1,0 1 0,0-1 1,1 1-1,-2-1 0,1 2-11,0-1 0,0 1 0,1-1 0,-1 1 0,0-1 0,1 1 0,-1-1 0,1 1 0,-1 0 0,1-1 0,-1 1 0,1 0 0,-1 0 0,1-1 0,0 1 0,-1 0 0,1 0 0,0 0 0,-1 1 0,-2 8 409,1 0 0,0 0-1,0 11 1,0 10 103,2 0 0,5 46 0,-3-60-474,1 0 0,1-1 0,0 1 0,1-1 0,1 0 0,8 17 0,-13-31-100,0 0 1,0 0 0,1 0-1,-1 0 1,0 0-1,1 0 1,-1-1 0,1 1-1,-1 0 1,1-1-1,0 1 1,0-1 0,-1 0-1,1 1 1,0-1-1,0 0 1,1 0-1,-1 0 1,0-1 0,4 2-1,-4-2-4,0 0-1,1-1 1,-1 1-1,0 0 1,1-1-1,-1 0 1,0 1 0,0-1-1,0 0 1,0 0-1,1 0 1,-1-1-1,-1 1 1,1 0-1,0-1 1,0 1-1,0-1 1,-1 0 0,1 1-1,1-4 1,7-8 20,0-2 0,-1 1-1,-1-1 1,0 0 0,11-31 0,20-86 101,-36 120-116,25-115 145,-28 117-52,-2 11-51,-4 15 15,3 12 51,0 0 0,2 0-1,3 36 1,0-51-159,-1 0-1,2 0 1,-1 0 0,2-1 0,0 1 0,0-1 0,1 0 0,1 0 0,8 14 0,-12-24-40,0 1 1,-1-1-1,1 1 1,0-1-1,0 0 1,0 0-1,0 0 1,1 0-1,-1 0 1,1 0 0,-1-1-1,1 1 1,-1-1-1,1 0 1,0 1-1,0-1 1,0-1-1,-1 1 1,1 0-1,0-1 1,0 1-1,0-1 1,0 0-1,0 0 1,0 0-1,0 0 1,0-1-1,0 1 1,0-1-1,0 0 1,0 0 0,0 0-1,-1 0 1,1 0-1,0-1 1,2-1-1,24-18-625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16235,'-5'2'410,"1"0"-1,0 0 1,0 1-1,0 0 0,0 0 1,1 0-1,-1 0 0,1 0 1,0 1-1,0 0 0,0-1 1,0 1-1,1 0 0,-3 5 1,3-3-238,0-1 1,0 1 0,1-1 0,0 1 0,0 0-1,0 0 1,1 0 0,0-1 0,0 1 0,1 7-1,4 10-270,1 0 0,0 0 0,2-1 0,17 36 0,-11-25 640,14 30-463,24 65-85,-47-111 65,0-1 0,-2 1 0,1 0 0,-2 0 0,1 33 0,-4-46-4,1 0 1,-1 0-1,0 0 1,0 0-1,0 0 1,0 0-1,-3 5 1,4-9-41,0 1-1,-1 0 1,1-1 0,0 1 0,-1-1 0,1 1 0,0 0 0,-1-1 0,1 1 0,-1-1 0,1 1 0,-1-1 0,1 0 0,-1 1-1,1-1 1,-1 1 0,0-1 0,1 0 0,-1 0 0,0 1 0,1-1 0,-1 0 0,0 0 0,1 0 0,-1 1 0,0-1 0,1 0-1,-1 0 1,0 0 0,1 0 0,-1 0 0,0-1 0,1 1 0,-1 0 0,0 0 0,1 0 0,-1-1 0,0 1 0,1 0 0,-1 0-1,1-1 1,-1 1 0,1-1 0,-1 1 0,0 0 0,1-1 0,-1 1 0,1-1 0,0 1 0,-1-1 0,1 0 0,-1 0 0,-3-4 25,0-1 0,0 1 0,1-1 0,0 0 0,0 0 0,0-1 0,1 1 0,0 0 0,0-1 0,-1-12 0,0-6-70,-1-38 0,4 44-11,1 0-1,1 0 1,1 0 0,1 0 0,0 0 0,1 1 0,14-33 0,-7 25-7,2 0 0,0 1-1,2 1 1,27-32 0,-26 35 16,-5 8 7,-1-1 0,0 0 0,-1-1 0,0 0 1,11-24-1,-21 37 23,1 1 1,0 0-1,-1 0 0,0-1 1,1 1-1,-1 0 0,0-1 1,0 1-1,1-1 0,-1 1 1,0 0-1,-1-1 0,1 1 1,0-1-1,0 1 0,0 0 1,-1-1-1,0-1 0,0 3 3,1-1 0,-1 0-1,1 1 1,-1-1-1,0 0 1,0 1 0,1-1-1,-1 1 1,0-1 0,0 1-1,0-1 1,1 1 0,-1 0-1,0-1 1,0 1-1,0 0 1,0 0 0,0 0-1,0-1 1,-1 1 0,-2 0 7,0 1 0,0-1 0,0 1 0,0-1 0,0 1 0,0 0 0,0 1 0,0-1 0,0 1 0,-4 2 0,1 1 19,-1 1 0,2-1 0,-1 1 0,1 0 0,-1 1-1,2 0 1,-1-1 0,1 2 0,0-1 0,-6 14-1,8-15-5,0 0-1,1-1 1,0 1-1,0 0 1,0 1-1,1-1 1,0 0-1,0 0 1,1 1-1,-1-1 1,1 0-1,1 1 1,-1-1-1,1 0 1,3 11-1,-4-15-16,1-1 0,0 1 0,-1 0 0,1-1-1,0 1 1,0 0 0,-1-1 0,1 1 0,0-1-1,1 0 1,-1 1 0,0-1 0,0 0 0,1 1-1,-1-1 1,0 0 0,1 0 0,-1 0 0,1 0-1,0-1 1,-1 1 0,1 0 0,0-1 0,-1 1 0,1-1-1,0 1 1,0-1 0,-1 0 0,1 0 0,0 0-1,0 0 1,0 0 0,-1 0 0,1 0 0,0 0-1,0-1 1,-1 1 0,1-1 0,3-1 0,2-1 3,-1 0 0,1 0-1,-1-1 1,0 0 0,0 0 0,0-1 0,-1 0 0,8-8 0,-4 4-3,0-2 0,-2 1 0,1-1 0,-1 0-1,-1 0 1,0-1 0,0 0 0,-1 0 0,-1 0 0,0-1 0,4-23 0,-10 34-62,-3 8 34,-3 8 2,3 1 28,1 0 1,0 0 0,1 1 0,-1 23-1,4-30 18,-1 0-1,2 1 0,-1-1 0,1 0 0,0 0 0,1 0 1,0 0-1,1 0 0,3 9 0,-5-16-16,1 0 1,-1 1-1,0-1 1,1 0-1,0 0 0,-1 0 1,1 0-1,0 0 0,0 0 1,0 0-1,0 0 0,0-1 1,1 1-1,-1-1 1,0 0-1,1 0 0,-1 0 1,1 0-1,-1 0 0,1 0 1,0-1-1,-1 1 1,1-1-1,0 1 0,-1-1 1,1 0-1,0 0 0,-1-1 1,1 1-1,0 0 0,-1-1 1,1 0-1,0 0 1,4-1-1,2-2 6,1-1-1,-1 1 1,1-2-1,-1 1 1,-1-1 0,1 0-1,12-13 1,-7 4 8,0 1 0,-2-2 0,16-22 0,-23 29 3,0 1-1,0-1 1,-1-1-1,0 1 1,-1 0-1,0-1 1,0 0-1,2-15 1,-6 13 47,-4 15 25,-6 18 49,8-9-88,1 0 1,0 0 0,0 0-1,1 19 1,1-25-42,0 0 1,1-1 0,0 1 0,-1 0-1,2-1 1,-1 1 0,1-1-1,0 1 1,0-1 0,0 0-1,6 9 1,-7-12-13,0-1 1,1 1-1,-1 0 0,1-1 0,-1 1 1,1-1-1,0 0 0,-1 1 0,1-1 1,0 0-1,0 0 0,0 0 1,0 0-1,0-1 0,0 1 0,0 0 1,0-1-1,0 0 0,0 1 0,1-1 1,-1 0-1,0 0 0,0 0 1,0 0-1,0-1 0,0 1 0,1 0 1,-1-1-1,0 0 0,0 1 0,0-1 1,0 0-1,0 0 0,0 0 0,-1 0 1,1 0-1,0-1 0,2-1 1,3-3 13,-1 0 0,1 0 0,-1-1 0,0 0 0,0 0 0,-1 0 0,0 0 0,4-9 0,-5 7 11,0 0-1,0-1 0,-1 1 0,0 0 0,-1-1 0,0 0 0,-1 0 0,0 1 0,0-1 1,-1 0-1,0 0 0,-3-19 0,3 27-25,-1 1 0,1 0 0,0 0 0,-1-1 1,1 1-1,-1 0 0,1 0 0,-1 0 0,1 0 0,-1 0 0,0-1 1,0 1-1,0 0 0,1 0 0,-1 1 0,-2-2 0,3 1-1,-1 1-1,0 0 0,1 0 1,-1-1-1,0 1 1,1 0-1,-1 0 0,0 0 1,1 0-1,-1 0 0,0 0 1,1 0-1,-1 0 1,0 0-1,1 0 0,-1 0 1,0 1-1,1-1 0,-1 0 1,0 0-1,1 1 1,-2-1-1,0 2 1,1-1 0,-1 1 0,0-1 0,0 1 0,1 0 0,-1 0 0,1-1 0,0 1 0,-1 0 0,1 0 1,0 1-1,0-1 0,0 0 0,0 0 0,1 0 0,-2 5 0,1-4 0,1 0 0,0 0 1,-1-1-1,1 1 0,0 0 1,0 0-1,1 0 0,-1 0 0,1 0 1,-1 0-1,1 0 0,0-1 0,0 1 1,0 0-1,0-1 0,1 1 1,-1 0-1,1-1 0,-1 0 0,1 1 1,0-1-1,0 0 0,4 4 0,-3-5 0,0 1-1,-1-1 1,1 0-1,0 0 0,0 0 1,0 0-1,0 0 1,0-1-1,0 1 0,-1-1 1,1 0-1,0 0 1,0 0-1,0 0 0,0-1 1,0 1-1,0-1 1,0 0-1,0 1 0,0-2 1,0 1-1,-1 0 1,5-2-1,0-2-13,1 0 0,-1 0 0,0 0-1,0-1 1,-1 0 0,0 0 0,0 0 0,0-1 0,-1 0 0,0 0 0,7-14 0,-30 50-275,14-19 280,1 0 0,0 1 0,0-1-1,1 0 1,0 1 0,1-1 0,0 1 0,1 12 0,0-21 11,0 1-1,1-1 1,-1 0-1,0 1 1,1-1 0,0 0-1,-1 1 1,1-1-1,0 0 1,0 0 0,0 0-1,1 0 1,-1 1-1,0-2 1,1 1 0,-1 0-1,1 0 1,0 0 0,0-1-1,-1 1 1,1-1-1,0 1 1,0-1 0,1 0-1,-1 0 1,0 0-1,0 0 1,0 0 0,1-1-1,-1 1 1,0-1-1,1 1 1,-1-1 0,1 0-1,-1 0 1,0 0-1,1 0 1,-1 0 0,1 0-1,3-2 1,6 0-9,0-1 0,-1 0 1,0 0-1,1-2 0,-2 1 1,15-9-1,60-41-167,-33 19-65,-52 35 227,1-1-1,0 0 1,0 1-1,0-1 0,0 1 1,0-1-1,0 1 0,0-1 1,0 1-1,1 0 1,-1-1-1,0 1 0,0 0 1,0 0-1,0 0 1,0 0-1,1 0 0,1 0 1,-2 1 8,-1-1 0,1 1 0,0 0 0,0-1 0,-1 1 0,1 0 0,-1 0 1,1 0-1,-1-1 0,1 1 0,-1 0 0,1 0 0,-1 0 0,0 0 0,0 0 0,1 0 1,-1 0-1,0 0 0,0 0 0,0 1 0,0-1 13,0 0 0,0 0 0,1 0 0,-1 0 0,0 0 0,0 0 0,1 0 0,-1 0 0,1 0 0,-1-1 0,0 1-1,1 0 1,0 0 0,-1 0 0,1 0 0,0-1 0,-1 1 0,1 0 0,0-1 0,0 1 0,-1-1 0,1 1 0,2 0 0,-1 0 6,-1-1 1,1 0-1,0 1 1,0-1-1,0 0 1,-1 0-1,1 0 1,0 0-1,0-1 1,0 1-1,0 0 1,1-1-1,6-3 43,0 1 1,0-1-1,14-9 0,-13 7-53,-4 1-52,0 1-1,0 1 1,1-1-1,-1 1 1,1 1-1,13-5 1,-20 7 34,1 0 1,0 1-1,0-1 1,0 0-1,0 0 0,-1 0 1,1 1-1,0-1 1,0 1-1,0-1 0,-1 0 1,1 1-1,0-1 0,-1 1 1,1-1-1,0 1 1,-1 0-1,1-1 0,-1 1 1,1 0-1,-1-1 0,1 1 1,-1 0-1,1 0 1,-1-1-1,0 1 0,1 0 1,-1 0-1,0 0 1,0 0-1,0-1 0,0 1 1,0 0-1,0 0 0,0 0 1,0 1-1,1-1-66,-1 0 0,0 1 0,0-1-1,0 1 1,0-1 0,0 0 0,0 1 0,0-1 0,-1 1-1,1-1 1,0 0 0,-1 1 0,1-1 0,-1 0-1,0 1 1,1-1 0,-1 0 0,0 0 0,0 0-1,-1 2 1,2-3-12,-1 0 0,1 0-1,-1 0 1,1 0 0,-1 0-1,1 0 1,0 0 0,-1 0-1,1 0 1,-1 0 0,1-1-1,-1 1 1,1 0 0,-1 0-1,1 0 1,0-1 0,-1 1 0,1 0-1,-1 0 1,1-1 0,0 1-1,-1 0 1,1-1 0,0 1-1,-1 0 1,1-1 0,0 1-1,0-1 1,-1 1 0,1 0-1,0-1 1,0 1 0,-1-2-1,-6-17-475,6 16 232,-6-16-667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16748,'0'-8'1600,"2"8"-1088,2 4-232,3 2 952,2 1-535,1 3-1066,1-2-423,1 4 656,-2-3-160,0-1-136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14635,'2'5'570,"0"0"1,0 0-1,-1 0 0,0 0 1,0 0-1,-1 0 0,1 1 0,-1-1 1,-1 8-1,1-9-194,-1 1 0,1-1 0,0 0 0,0 0-1,1 0 1,-1 0 0,1 0 0,0 1 0,0-1 0,0 0 0,1 0 0,-1-1-1,1 1 1,3 5 0,-4-8-317,0 0 0,1 0 0,-1 0 0,0 0 0,1 0 0,-1-1 0,1 1 0,-1 0 0,1-1 1,-1 1-1,1-1 0,-1 0 0,1 1 0,-1-1 0,1 0 0,-1 0 0,1 0 0,0 0 0,-1 0 0,1 0 0,-1-1 0,1 1 0,1-1 0,39-15 41,-35 13-79,65-34-329,-50 24-7,0 1-1,0 2 1,36-12-1,-57 21 314,0 1 0,0 0 0,0 0 0,0-1 0,0 1-1,0 0 1,0 0 0,0 0 0,0 0 0,0 0 0,-1 0 0,1 0 0,0 0-1,0 0 1,0 1 0,0-1 0,0 0 0,0 1 0,0-1 0,0 0 0,0 1-1,-1-1 1,1 1 0,0-1 0,0 1 0,-1 0 0,1-1 0,0 1-1,-1 0 1,1 0 0,0-1 0,-1 1 0,1 0 0,-1 0 0,1 0 0,-1 0-1,0-1 1,1 1 0,-1 0 0,0 0 0,0 0 0,0 0 0,1 0 0,-1 0-1,0 0 1,-1 1 0,2 8 264,-2-1 0,1 0 0,-2 0 0,-1 11 0,0-6 217,-1-1-2069,13-20-791,2 1 1508</inkml:trace>
  <inkml:trace contextRef="#ctx0" brushRef="#br0" timeOffset="1">535 46 18364,'0'2'190,"0"-1"0,0 0-1,0 0 1,1 1 0,-1-1 0,0 0 0,1 0-1,-1 1 1,0-1 0,1 0 0,0 0 0,-1 0-1,1 0 1,0 0 0,-1 0 0,1 0 0,0 0-1,0 0 1,0 0 0,0 0 0,1 1 0,1-1 42,0 1 0,0-1 0,-1 0 0,1 1 0,0-1 0,0-1 0,1 1 0,3 0 0,3 0-18,-1 0 0,0-1 0,1 0 0,-1-1 0,10-2 0,-11 1-170,0 0 0,0-1-1,-1 0 1,0 0 0,14-9-1,-20 12-38,0-1-1,1 0 1,-1 0-1,0 0 1,0 0 0,1-1-1,-1 1 1,0 0-1,0 0 1,-1-1-1,1 1 1,0 0-1,0-1 1,-1 1-1,2-3 1,-2 3-2,0 0 0,0-1-1,0 1 1,-1 0 0,1 0 0,0 0-1,-1 0 1,1 0 0,0 0 0,-1 0-1,1 0 1,-1 0 0,0 0 0,1 0 0,-1 0-1,0 0 1,1 0 0,-1 1 0,0-1-1,0 0 1,0 0 0,0 1 0,0-1-1,0 1 1,-1-2 0,-1 1 3,1 0-1,-1-1 1,0 1-1,1 0 1,-1 1-1,0-1 1,0 0-1,0 1 1,0 0 0,1-1-1,-1 1 1,0 0-1,0 0 1,0 1-1,0-1 1,0 1-1,1-1 1,-1 1 0,0 0-1,0 0 1,1 0-1,-1 1 1,0-1-1,1 0 1,0 1-1,-1 0 1,1 0 0,0-1-1,0 1 1,0 0-1,0 1 1,-2 2-1,1-2-1,0 0-1,0 1 1,1-1-1,0 1 1,0-1-1,0 1 0,0 0 1,0 0-1,1 0 1,0 0-1,0 0 1,0 0-1,0 0 1,0 0-1,1 1 1,0-1-1,0 0 0,0 0 1,0 0-1,1 1 1,0-1-1,1 4 1,-1-6-159,0 0 0,0 0 0,0-1 1,0 1-1,0-1 0,1 1 0,-1-1 1,1 1-1,-1-1 0,1 0 0,-1 1 1,1-1-1,0 0 0,-1 0 1,1 0-1,0-1 0,0 1 0,0 0 1,0-1-1,4 1 0,3 1-242,1-1 0,-1-1 0,12 0-1,-17 0 413,40-1-1001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17692,'-5'11'1478,"2"-1"-1,-1 1 1,-2 21 0,5-29-1326,0 0 0,1-1 0,0 2-1,-1-1 1,1 0 0,1 0 0,-1 0 0,0 0 0,1 0 0,-1-1-1,1 1 1,0 0 0,0 0 0,0 0 0,0 0 0,1-1 0,-1 1 0,1-1-1,2 4 1,-2-4-117,0-1 0,0 0-1,1 0 1,-1 0 0,0 0-1,0 0 1,1 0 0,-1-1-1,1 1 1,-1-1 0,0 0-1,1 1 1,-1-1 0,1 0-1,-1-1 1,1 1 0,-1 0-1,0-1 1,1 1 0,-1-1-1,5-1 1,5-3-29,1 0 0,18-11 0,-29 15-5,58-35-215,-45 25 89,1 0 0,1 2 0,0 0 0,0 0-1,1 2 1,28-8 0,-45 15 129,0-1-1,0 1 1,0 0-1,0 0 0,0 0 1,0 1-1,0-1 1,0 0-1,0 0 0,0 0 1,-1 1-1,1-1 1,0 0-1,0 1 0,0-1 1,0 1-1,0-1 1,-1 1-1,1-1 1,0 1-1,0 0 0,-1-1 1,1 1-1,-1 0 1,1 0-1,0 0 0,-1-1 1,1 1-1,-1 0 1,0 0-1,1 0 0,-1 0 1,0 0-1,0 0 1,1 0-1,-1 1 1,0-1 17,0 1 0,1-1 0,-1 0 0,1 0 0,-1 1 0,1-1 1,-1 0-1,1 0 0,0 0 0,-1 0 0,1 0 0,0 0 0,0 0 1,0 0-1,0 0 0,0 0 0,0 0 0,0-1 0,0 1 0,0 0 1,0-1-1,0 1 0,1-1 0,1 1 0,3 0 16,0-1 0,0 0-1,0 0 1,0-1 0,1 1-1,-1-1 1,0-1 0,7-2 0,50-21-276,-9 3-181,-48 19 336,0 1-1,1 1 0,0-1 1,-1 1-1,1 0 1,0 1-1,9 0 1,-14 0 79,1 1-1,0-1 1,-1 1 0,1 0-1,-1 0 1,1 0 0,-1 1 0,1-1-1,-1 0 1,0 1 0,0 0 0,0-1-1,0 1 1,0 0 0,0 0 0,0 0-1,-1 0 1,1 1 0,-1-1-1,2 3 1,-1-2 12,0-1-1,-1 0 1,1 0-1,0 0 1,0 0-1,0 0 1,0 0-1,0-1 1,1 1-1,-1-1 0,1 1 1,-1-1-1,1 0 1,-1 0-1,1 0 1,-1 0-1,1 0 1,0-1-1,0 1 1,-1-1-1,1 0 1,0 0-1,0 0 1,0 0-1,4-1 1,7-1-680,1-1 1,-1-1 0,24-9-1,-15 5-807,-20 7 1273,1 0 0,-1 0 0,1 0 0,-1 0 1,1-1-1,-1 1 0,0-1 0,0 0 0,0 0 0,0 0 0,0-1 0,0 1 0,0-1 0,-1 1 0,4-5 0,-5-6-901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339 106 21141,'2'-3'175,"0"1"1,0-1-1,0 0 1,-1 0 0,1 0-1,-1 0 1,1 0-1,-1 0 1,0-1 0,0 1-1,-1 0 1,1 0-1,-1-1 1,1 1 0,-1-7-1,-1 8-96,1 0-1,-1 0 0,1-1 1,-1 1-1,0 0 0,0 0 1,0 0-1,0 0 0,0 0 1,-1 1-1,1-1 0,-1 0 1,1 1-1,-1-1 0,1 0 1,-1 1-1,0 0 0,0-1 1,1 1-1,-1 0 0,0 0 1,0 0-1,-1 0 0,1 1 1,-3-2-1,-5 0-16,1 0 0,-1 0 0,0 1 1,1 1-1,-1-1 0,0 1 0,0 1 0,0 0 0,1 1 1,-1 0-1,0 0 0,1 1 0,0 0 0,-1 0 1,1 1-1,1 1 0,-1-1 0,1 1 0,-1 1 0,-9 8 1,9-7-65,-1 1 0,1 0 0,1 1 0,0 0 0,0 1 0,0-1 0,1 2 0,1-1 0,0 1 0,0 0 0,1 0 0,0 0 0,1 1 0,1-1 0,-5 25 0,7-30 6,1 0 0,0 0 0,0 0 0,0 0 0,0 0 0,1-1 0,0 1 0,1 0 0,-1 0 0,1 0 0,0-1 0,1 1 0,-1-1 0,1 0 0,0 0 0,5 7 0,-5-9 2,0 0-1,0 0 1,0 0-1,1-1 1,-1 0-1,1 1 1,0-1-1,-1 0 1,1-1-1,0 1 0,0-1 1,0 1-1,1-1 1,-1 0-1,0-1 1,0 1-1,0-1 1,1 0-1,-1 0 1,0 0-1,1 0 1,-1-1-1,7-2 1,1 0 29,1-1 0,-1-1 1,1 0-1,-2-1 1,1 0-1,0-1 1,-1 0-1,-1-1 1,1 0-1,-1-1 1,10-11-1,-10 10 36,0-1 0,-1 0 0,-1-1 0,0 1 0,0-2 0,-1 1 0,-1-1 0,0 0 0,-1 0 0,5-17 0,-9 25-39,0 0 1,0 0-1,-1 0 0,0 0 0,0 0 0,0 0 0,0 0 0,-1 0 0,0 0 0,0 0 0,0 0 0,-1 0 0,1 0 0,-1 1 0,0-1 0,-1 1 0,-3-6 0,5 8-49,-1-1 0,0 1 0,-1 0 0,1 0 0,0 0 1,-1 0-1,1 0 0,-1 1 0,1-1 0,-1 1 0,0 0 0,0 0 0,1 0 0,-1 0 0,0 0 0,0 0 1,0 1-1,0 0 0,0-1 0,0 1 0,0 0 0,0 0 0,0 1 0,0-1 0,0 1 0,0-1 1,0 1-1,0 0 0,-3 2 0,2-2-176,0 1-1,1 0 1,-1 1 0,1-1 0,-1 0 0,1 1 0,0 0-1,0 0 1,0 0 0,0 0 0,1 0 0,-1 1 0,1-1-1,0 1 1,0 0 0,0 0 0,0-1 0,-1 7 0,2-6-26,-1 1 1,1-1-1,0 1 1,1-1-1,-1 1 1,1-1-1,0 1 1,0-1-1,0 1 1,0 0-1,1-1 1,0 1-1,0-1 1,0 1 0,1-1-1,3 8 1,11 6-1011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21853,'1'1'102,"1"0"1,-1-1-1,1 1 1,-1 0 0,1 0-1,-1 0 1,0 0 0,1 0-1,-1 0 1,0 0-1,0 0 1,0 0 0,0 1-1,0-1 1,0 0-1,0 1 1,0-1 0,-1 1-1,1-1 1,0 1-1,-1-1 1,1 1 0,-1 0-1,1 2 1,0 6 78,0 0 1,0 0 0,-2 11-1,1-7 327,1 0-286,5 157 1437,-3-134-1476,2-1-1,17 59 1,-22-92-173,11 27 29,-10-28-28,-1 0 1,1-1 0,0 1-1,0-1 1,0 0 0,0 1-1,0-1 1,0 0 0,0 1-1,0-1 1,1 0 0,-1 0-1,0 0 1,3 1 0,-4-2-4,1 0 0,-1 0 1,1 0-1,-1 0 0,1 0 1,-1-1-1,1 1 0,-1 0 1,1 0-1,-1-1 0,0 1 1,1 0-1,-1 0 0,0-1 1,1 1-1,-1-1 0,0 1 1,1 0-1,-1-1 1,0 1-1,0-1 0,1 1 1,-1 0-1,0-1 0,0 1 1,0-1-1,0 1 0,1-1 1,-1 1-1,0-1 0,0 1 1,0-1-1,0 1 0,0-1 1,0 1-1,-1-1 0,4-27 148,-3 24-114,4-67 256,28-318 326,-30 374-618,6-35-8,-8 47-2,1 0-1,0 0 0,0 0 0,0 0 0,0 0 0,1 0 0,-1 0 1,1 1-1,0-1 0,0 1 0,0-1 0,4-3 0,-5 5 2,1 0 1,-1 1-1,1-1 0,-1 0 0,1 1 0,-1 0 0,1-1 0,0 1 0,-1 0 0,1 0 1,-1 0-1,1 0 0,0 0 0,-1 0 0,1 1 0,0-1 0,-1 0 0,1 1 0,-1-1 0,1 1 1,-1 0-1,2 0 0,35 22-43,-30-17 40,2 0-11,0 1 0,0 1 0,-1 0 1,0 0-1,-1 1 0,0 0 0,14 19 1,-20-25 12,0 1 1,-1-1 0,1 0 0,-1 0 0,0 1 0,1-1-1,-1 1 1,-1-1 0,1 1 0,-1 0 0,1-1 0,-1 1 0,0 0-1,0-1 1,-1 1 0,1-1 0,-1 1 0,0 0 0,0-1-1,0 1 1,0-1 0,0 0 0,-1 1 0,0-1 0,1 0-1,-1 0 1,0 0 0,-1 0 0,1 0 0,-5 4 0,0 0 2,-1-1 0,1-1 0,-1 1 1,0-1-1,-1 0 0,1-1 1,-1 0-1,0 0 0,0-1 1,0 0-1,0 0 0,-1-1 0,1-1 1,-19 2-1,22-3-122,-1 0-1,1 0 1,-1 0 0,0-1 0,1 0-1,-1 0 1,1-1 0,0 0 0,-1 0-1,1 0 1,0-1 0,0 0-1,1 0 1,-1 0 0,1-1 0,-1 0-1,1 0 1,0 0 0,0-1-1,1 0 1,-1 0 0,-5-8 0,8 9 36,0 1 0,0-1 1,1 0-1,-1 0 0,1 0 1,0 0-1,0-1 0,0 1 0,0 0 1,1 0-1,0 0 0,0-6 1,7-16-684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20900,'-7'13'774,"2"1"-1,0 0 0,0 0 0,1 1 0,1-1 0,0 1 0,1 0 0,1-1 0,0 20 0,3-9-747,1 0 1,0 0-1,2-1 1,13 41-1,-8-31-786,-3-11-4375,-28-69 1742,-28-50 0,36 76 4993,-1 0 0,-21-25 0,34 45-1504,1 0 0,0 0 0,0 0 0,-1-1 0,1 1 0,0 0 0,0 0 0,-1 0 0,1-1 1,0 1-1,0 0 0,0 0 0,0-1 0,-1 1 0,1 0 0,0-1 0,0 1 0,0 0 0,0 0 0,0-1 0,0 1 0,0 0 0,0-1 1,0 1-1,0 0 0,0-1 0,0 1 0,0 0 0,0-1 0,0 1 0,0 0 0,0 0 0,1-1 0,10-2 1655,27 6-634,-28-1-792,156 14-1678,-115-11 946</inkml:trace>
  <inkml:trace contextRef="#ctx0" brushRef="#br0" timeOffset="1">582 439 25942,'-13'16'1912,"10"-16"-1800,0-6-312,3-11-432,7-3 848,1-4-432,-1-1-192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14539,'0'6'1640,"3"-3"-759,4-3-241,6-3 1072,3-1-376,10-3-247,4-2-169,10-1-240,1-3-104,5 2-264,0-2-208,-3 3-528,-3 0-280,-8 0-544,-7-2 984,-10-5-208,-8 0-209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8634,'5'0'3881,"-4"-4"-3953,2 2 72,-2 2-16,2-7-56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8826,'-1'-1'168,"1"1"1,0 0-1,-1 0 1,1 0 0,-1 0-1,1-1 1,0 1-1,-1 0 1,1 0-1,-1-1 1,1 1-1,0 0 1,-1-1-1,1 1 1,0 0-1,0-1 1,-1 1 0,1-1-1,0 1 1,0 0-1,0-1 1,-1 1-1,1-1 1,0 1-1,0 0 1,0-1-1,0 1 1,0-1-1,0 0-2,0 1 0,0-1-1,0 1 1,0 0 0,0-1-1,0 1 1,-1-1 0,1 1-1,0 0 1,0-1 0,0 1-1,0 0 1,-1-1 0,1 1-1,0 0 1,0-1 0,-1 1 0,1 0-1,0 0 1,-1-1 0,1 1-1,0 0 1,-1 0 0,1 0-1,0-1 1,-1 1 0,0 0-5,1 0 1,0 0-1,-1 0 1,1 0-1,0 1 1,-1-1-1,1 0 1,0 0 0,0 0-1,-1 1 1,1-1-1,0 0 1,-1 0-1,1 1 1,0-1-1,0 0 1,0 0 0,-1 1-1,1-1 1,0 0-1,0 1 1,0-1-1,0 0 1,0 1-1,0-1 1,-1 1 0,1 0-111,0 0 1,0 0 0,0-1-1,0 1 1,-1 0 0,1 0-1,0 0 1,1 0 0,-1 0-1,0 0 1,0 0-1,0 0 1,1-1 0,-1 1-1,0 0 1,1 0 0,-1 0-1,0 0 1,1-1 0,-1 1-1,2 1 1,-4 3 1283,2-4-1318,0-1 0,-1 0 0,1 0 0,0 1 0,-1-1 0,1 0 0,0 1 0,0-1 0,0 0 0,-1 1 0,1-1 0,0 1 0,0-1 0,0 0 0,0 1 0,0-1 0,0 1 0,0-1 0,0 0 0,0 1 0,0-1 0,0 1 1,0-1-1,0 0 0,0 1 0,0-1 0,0 1 0,0-1 0,1 0 0,-1 1 0,0-1 0,0 0 0,0 1 0,1-1 0,-1 0 0,0 1 0,0-1 0,1 0 0,-1 1 0,0-1 0,1 0 0,-1 0 0,0 1 0,1-1 0,-1 0 0,0 0 1,1 0-1,37 14 73,-12-8-40,8 0-5,-31-6-43,3 0-3,0 0 0,-1 0-1,1 1 1,0-1 0,0 1 0,-1 0 0,1 1 0,9 3 0,-8-2 13,-1-1 0,1-1 0,0 1 1,11 0-1,-11-1-12,-1-1 0,0 2 0,1-1 0,-1 1 0,7 2 0,36 15-6,0-3 0,1-1 0,69 10 0,-38-9 30,96 37-41,-84-22 9,37 7 9,136 47 1,-228-66-4,0 1 1,-1 3 0,-1 1 0,41 36 0,59 38-1,39 11-5,155 98-12,-196-125 13,-68-44 0,-2 3 1,93 77 0,-2 16-15,-114-102 6,86 50 0,-23-27-16,62 35-40,-134-70 51,-2 1 0,0 1 1,29 29-1,42 50-1,92 85-20,-93-101-17,39 36-54,-112-95 59,-1 1 0,42 60 0,-34-35 3,70 97-55,-79-116 90,2-2 1,43 40-1,-48-51 8,122 116-38,-122-112 30,-1 1 0,-1 1 0,-2 0 0,18 33 0,42 102-20,-39-77 7,52 83 0,-46-96 26,186 305-25,-175-273 16,76 193-1,-105-220 4,45 113 24,-53-145-42,2 0-1,33 47 1,-6-18-69,14 18-159,83 164 0,-94-134 233,-5 2 1,-6 1 0,39 209-1,3 41-185,-12-65 66,-43-194-22,-27-115-206,-1-2 301,-1 1 1,1-1 0,0 1 0,0 0 0,0-1-1,-1 1 1,1 0 0,-1 0 0,1 0 0,-1 0-1,-1-1 1,-5-2-112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11554,'-2'-21'3435,"1"5"1798,4 28-2960,14 74-1591,69 321-230,-82-390-458,0-2 86,-13-28-83,-88-197-3919,82 169 2947,1-1 0,2 0 0,-8-56 0,20 95 1095,-1 0-1,1 0 1,-1 0 0,1 0-1,0 0 1,0 0-1,0 0 1,1 0 0,0-4-1,-1 6-72,1 1-1,-1 0 1,0 0-1,0-1 1,0 1-1,1 0 1,-1 0-1,0 0 1,0-1 0,1 1-1,-1 0 1,0 0-1,0 0 1,1 0-1,-1-1 1,0 1-1,1 0 1,-1 0-1,0 0 1,1 0-1,-1 0 1,0 0-1,0 0 1,1 0-1,-1 0 1,0 0-1,1 0 1,-1 0-1,0 0 1,1 0 0,17 10 885,-15-8-836,6 6 190,2-1 0,-1 0-1,1-1 1,-1 0 0,13 4-1,-20-9-236,1 0-1,-1 0 0,0 0 0,0-1 1,1 1-1,-1-1 0,0 0 1,1 0-1,-1 0 0,0 0 0,1-1 1,-1 1-1,0-1 0,0 0 0,1 0 1,-1 0-1,0-1 0,0 1 1,0-1-1,0 1 0,-1-1 0,1 0 1,0 0-1,2-3 0,4-3 92,-1-2 1,1 1-1,-2-1 0,1 0 1,-2-1-1,1 0 0,5-13 1,28-86 747,-37 103-837,-3 6-44,0 1 0,0-1 0,0 1 0,0-1 0,0 1 0,0-1 0,0 1 0,1-1 0,-1 1 0,0-1 0,0 1 0,1-1 1,-1 1-1,0-1 0,1 1 0,-1 0 0,0-1 0,1 1 0,-1 0 0,1-1 0,-1 1 0,1-1 0,4 11 63,0 32-57,-4-29 2,3 10-11,24 154 120,-21-146-13,1-1 1,2 0-1,21 48 0,-7-36 28,-18-32-289,1 1 1,-1 0-1,-1 0 0,0 1 0,4 14 0,-10-32-1633,-1-8 1258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16299,'3'-17'2867,"-10"28"-626,-12 29-464,6 1-1478,1 0-1,3 0 1,1 1 0,3 0 0,1 1 0,2-1 0,5 69 0,0-71 72,17 74-1,-15-92-249,1-1 0,2 0 0,0 0 0,21 37-1,-25-51-105,0-1-1,1 1 0,-1-1 1,2-1-1,-1 1 0,0-1 1,1 0-1,10 8 0,-13-12-66,0 1-1,0 0 0,0-1 1,0 0-1,0 0 0,0 0 1,1 0-1,-1 0 0,0 0 0,0-1 1,1 0-1,-1 1 0,0-1 1,1-1-1,-1 1 0,0 0 1,1-1-1,-1 0 0,0 1 1,0-1-1,0-1 0,5-1 1,0-2-223,-2 1 0,1-1 0,0 0 1,-1-1-1,0 1 0,0-1 1,-1-1-1,0 1 0,6-9 1,4-10-344,16-33 0,-5 1-329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17132,'13'191'6759,"-13"96"-3235,0-285-3495,0 0 0,-1 0 0,2 1 0,-1-1 0,0 0 0,0 0 0,0 0 1,1 0-1,-1 0 0,1 0 0,0 0 0,0 0 0,-1 0 0,1 0 0,2 2 0,-2-3-18,1 0 1,-1-1 0,0 1-1,0 0 1,1-1 0,-1 1-1,1 0 1,-1-1 0,1 0-1,-1 1 1,1-1-1,-1 0 1,1 0 0,-1 0-1,1 0 1,-1 0 0,1 0-1,-1 0 1,1 0-1,-1-1 1,1 1 0,2-1-1,11-5 27,0-1-1,0 0 0,0 0 0,-1-2 0,0 0 0,20-17 0,-24 18-54,10-6 22,-8 7-366,-1-1 1,0-1-1,0 0 1,-1 0-1,-1-1 1,1 0-1,10-16 1,-14 13-218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18132,'10'7'781,"-1"1"0,0-1 0,0 1 0,0 1 0,-1-1 0,0 1 0,6 11 0,43 72 1251,-41-60-1841,-1 1-1,-1 1 0,-1 0 1,-3 1-1,0 1 1,-3-1-1,0 1 0,0 38 1,-5-34-455,-2 0 0,-1 0 1,-2 0-1,-2-1 0,-2 1 1,-1-1-1,-16 43 0,17-64 90,0 0 0,0 0 0,-2-1 0,-17 26-1,-10 3-389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17580,'1'1'375,"0"0"0,0 0 0,1 0 0,-1 0 0,0 0 0,0 0-1,0 0 1,1 0 0,-1-1 0,0 1 0,1-1 0,-1 1 0,0-1 0,1 1 0,1-1 0,26 2 2152,1 0-1547,2 7-466,0 0-212,36 6-1,-56-14-290,0 0 0,0 0-1,0-1 1,0-1 0,-1 0-1,22-4 1,68-17 53,-110 16 70,-6 0-73,-18 2 67,1 1-1,-1 1 1,0 2 0,0 1 0,0 2 0,1 1 0,-61 16 0,103-28 95,13-2-200,-5 8-15,-1 1 0,1 0 0,0 1 0,0 2 0,-1-1 0,20 6 0,-18-4-22,1 0 1,-1-1-1,1-1 1,31-2-1,-36-3-25,-15 4 38,0 0 0,0 0 0,0 0 1,0 0-1,0 0 0,0 0 0,0 0 1,0 0-1,0 0 0,0 0 0,0 0 1,1 0-1,-1 0 0,0 0 0,0 0 1,0 0-1,0-1 0,0 1 0,0 0 1,0 0-1,0 0 0,0 0 0,0 0 1,0 0-1,0 0 0,0 0 0,0 0 1,0 0-1,0 0 0,0-1 0,0 1 1,0 0-1,0 0 0,0 0 1,0 0-1,0 0 0,0 0 0,0 0 1,0 0-1,0 0 0,0 0 0,-1 0 1,1 0-1,0 0 0,0 0 0,0-1 1,0 1-1,0 0 0,0 0 0,0 0 1,0 0-1,0 0 0,0 0 0,0 0 1,0 0-1,0 0 0,0 0 0,-1 0 1,1 0-1,0 0 0,0 0 0,0 0 1,0 0-1,0 0 0,0 0 0,-24-3-48,-66 11 29,-41 3 16,65-11 15,-57 5-2,248-27-147,-33 11-507,105 1-1,-234-3-2458,12-1 2518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10930,'28'4'481,"1"2"1,-1 1-1,31 13 0,-47-17-442,0 1 0,0-1 0,0-1-1,0 0 1,1-1 0,-1 0 0,0-1 0,19-2 0,101-21-1210,-111 19 631,10-3-56,190-33-1541,-180 35 2815,-1 2-1,1 2 0,63 6 0,-13 9 534,105 30 0,-186-41-1139,0 0 0,0-1 0,1 0 0,-1-1-1,1 0 1,-1 0 0,0-1 0,1-1 0,-1 0 0,1 0 0,-1-1-1,0 0 1,0-1 0,17-7 820,-40 14 320,10-6-1198,10-6-594,9-8 141,-4 7 125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10 415 14907,'-3'-7'1224,"0"-2"-935,0-2-137,3-5 392,0-6-104,3-3-160,0-7-144,2-2-208,1-6-96,0-1-232,0 1-112,-1-4 384,0-1-80,-3-3-113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1149 14259,'4'-23'1192,"-3"5"-848,2 0-152,0-1 361,2 1-89,0-5-360,2-3-232,-1-6 152,-3-6-64,3-7-88</inkml:trace>
  <inkml:trace contextRef="#ctx0" brushRef="#br0" timeOffset="1">230 355 13691,'12'-19'1352,"-8"0"-896,-1-2-192,0-8 561,-2-2-545,2-10-464,1-2-281,2-5 361,0-2-184,1-3-144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16684,'-2'-13'1728,"5"6"-920,6 0-288,6 2 865,5 1-113,8 2-352,2 2-208,7 0-224,5 3-120,1-1-464,0-2-360,-5-2 280,1 1 56,-10-2-80,-9-3-104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1957 12763,'8'-56'1256,"0"3"-952,-6 6-144,4 4 472,-3 3-320,0 3-160,1 1-280,0-1-136,1-1-216,1 0-256,-4-5 504,1 1-136,0-4 0</inkml:trace>
  <inkml:trace contextRef="#ctx0" brushRef="#br0" timeOffset="1">104 682 13723,'-3'-30'1376,"0"-2"-1024,0-2-168,1-4 504,2-3-311,1-2-121,2 0-224,0-2-72,0 2-80,-1 0-48,3 0-169,-4-1-71,1-3-320,-2-2 576,0-3-80,0-2-80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12987,'-15'4'360,"-1"-1"0,1 2 1,0 0-1,1 0 0,-1 2 0,1 0 1,-23 15-1,27-14-240,0 0 0,1 1 0,0-1 0,0 2 1,1-1-1,1 1 0,-1 0 0,1 1 0,1 0 0,-7 15 0,6-8-99,1 1-1,0 0 0,1 1 0,2-1 0,-1 1 1,2-1-1,1 1 0,1 0 0,0 0 1,1 0-1,1-1 0,1 1 0,7 23 0,-4-21-21,1 0 0,1-1 0,1 1-1,1-2 1,0 1 0,2-2 0,0 1-1,1-1 1,1-1 0,1-1 0,20 19-1,-27-29 2,0 0-1,0-1 0,0 0 0,1-1 0,0 0 0,0 0 1,0-1-1,1 0 0,0 0 0,-1-1 0,1 0 0,16 1 1,-19-3 19,1-1 1,-1 0-1,1 0 1,-1-1-1,1 0 1,-1-1-1,1 1 1,-1-1-1,0-1 1,0 1-1,0-1 1,0-1-1,0 1 1,-1-1-1,0 0 1,1-1-1,7-7 0,-3 1 103,0-1 0,-1 0-1,0-1 1,0-1 0,-2 1-1,0-1 1,0-1 0,-2 1-1,1-1 1,-2 0 0,7-31-1,-4 9 318,-3-1-1,0 0 1,-3-74-1,-3 84-232,-1 1-1,-1-1 1,-2 1-1,-1 0 1,-15-45-1,16 59-260,-1 1-1,0-1 1,0 1 0,-1 0-1,-1 0 1,0 1-1,0 0 1,-1 1 0,0 0-1,-1 0 1,0 1 0,-1 0-1,-15-9 1,22 15 3,0 0 0,-1 1 1,0 0-1,1 0 0,-1 0 1,0 0-1,0 1 0,0 0 0,0 0 1,0 0-1,-1 1 0,1-1 1,0 1-1,0 0 0,0 1 0,0 0 1,-1-1-1,1 1 0,0 1 0,0-1 1,1 1-1,-1 0 0,0 0 1,0 1-1,1-1 0,0 1 0,-5 3 1,-31 31-463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393 199 12819,'-27'-3'437,"-2"0"162,-1 0-1,0 2 1,1 2 0,-32 3 0,52-2-456,1 0-1,-1 0 0,1 0 1,-1 1-1,1 1 0,0-1 1,0 1-1,0 0 0,1 1 1,-1 0-1,1 0 0,0 1 1,1 0-1,-1 0 0,1 1 1,0-1-1,1 1 0,-6 9 1,5-7-59,1 1 1,0 1 0,0-1-1,1 1 1,0-1-1,1 1 1,0 0 0,1 1-1,0-1 1,1 0-1,0 1 1,1-1 0,0 0-1,1 1 1,3 21-1,0-18-69,1 1 0,0-1-1,1 0 1,0-1-1,1 1 1,1-1-1,0-1 1,1 1-1,1-1 1,19 21-1,-11-17-4,0 0-1,1-1 0,1-1 0,0-1 0,1-1 0,1 0 0,0-2 1,0 0-1,1-2 0,1 0 0,-1-2 0,48 9 0,-51-13 4,1-1 0,-1-1 0,1-1 0,0 0 0,-1-2 0,1 0 0,-1-2 0,1 0-1,-1-1 1,0-1 0,-1-1 0,0 0 0,0-2 0,0 0 0,30-22 0,-28 15 100,-1-1 0,-1-1-1,0 0 1,-1-2 0,-2 0 0,0-1 0,-1 0 0,-1-2 0,-1 1 0,-1-2 0,-1 1 0,9-31 0,-14 36 35,-1 0 0,-1-1 1,-1 1-1,-1-1 1,0 0-1,-2 0 0,-2-32 1,0 37-42,0 0 1,-1 0-1,-1 1 0,0-1 1,-1 1-1,0 0 0,-1 0 1,-1 1-1,0-1 1,-1 2-1,-9-13 0,9 14-127,-1 1 0,1 1 0,-2-1 0,1 2 0,-1-1 0,0 1 0,0 1-1,-1 0 1,0 0 0,0 1 0,-1 0 0,1 1 0,-1 0 0,0 1 0,-20-2 0,22 3-128,-1 2 1,1 0-1,-1 0 1,0 1-1,1 0 1,0 0-1,-1 2 1,1-1 0,0 1-1,0 1 1,0-1-1,0 2 1,1-1-1,0 1 1,0 1-1,0 0 1,0 0-1,-10 10 1,-9 17-631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11514,'14'-189'3290,"20"-143"-350,-7 232-2654,-5 19-320,-21 81 24,-1 0 0,0 0 1,0 0-1,0 0 0,0-1 0,0 1 1,0 0-1,0 0 0,0 0 1,0 0-1,1 0 0,-1 0 0,0-1 1,0 1-1,0 0 0,0 0 0,0 0 1,0 0-1,0 0 0,0-1 1,0 1-1,0 0 0,0 0 0,0 0 1,0 0-1,0 0 0,0 0 0,0-1 1,0 1-1,-1 0 0,1 0 0,0 0 1,0 0-1,0 0 0,0-1 1,0 1-1,0 0 0,0 0 0,0 0 1,0 0-1,0 0 0,-1 0 0,1 0 1,0 0-1,0 0 0,0 0 1,0-1-1,0 1 0,0 0 0,-1 0 1,-3-2-86,-2-10-18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104 246 10914,'0'-2'278,"1"1"-1,-1-1 1,1 0-1,-1 1 0,0-1 1,0 0-1,1 1 1,-1-1-1,-1 1 0,1-1 1,0 0-1,0 1 0,0-1 1,-1 0-1,1 1 1,-1-1-1,0 1 0,1-1 1,-1 1-1,0-1 1,0 1-1,0 0 0,0-1 1,0 1-1,0 0 1,0 0-1,0 0 0,0 0 1,-1 0-1,1 0 1,0 0-1,-1 0 0,1 0 1,-1 0-1,1 1 1,-1-1-1,1 1 0,-1-1 1,1 1-1,-1 0 1,0-1-1,-2 1 0,2 0-189,1 0 0,-1 0 0,0 0 0,1 1 0,-1-1 0,1 0-1,-1 1 1,1-1 0,-1 1 0,1-1 0,-1 1 0,1 0 0,0 0 0,-1 0-1,1-1 1,0 1 0,0 0 0,-2 3 0,-1 0-40,1 1 1,1 0-1,-1 0 1,1 0-1,0 0 1,0 0-1,0 1 1,1-1-1,0 0 0,0 1 1,0-1-1,0 1 1,1 0-1,1 8 1,-1-4 10,1-1-1,0 1 1,1 0 0,0-1 0,1 1 0,-1-1 0,8 14-1,-9-21-57,-1 0-1,1-1 1,0 1-1,1 0 0,-1-1 1,0 1-1,0 0 1,1-1-1,-1 0 0,1 1 1,-1-1-1,1 0 1,0 0-1,-1 0 0,1 0 1,0 0-1,2 1 0,-3-2 2,1 0 0,-1 0-1,0 0 1,1 0 0,-1 0-1,0 0 1,1 0-1,-1-1 1,0 1 0,0-1-1,0 1 1,1-1-1,-1 1 1,0-1 0,0 0-1,0 1 1,0-1-1,0 0 1,0 0 0,0 0-1,0 0 1,0 0-1,0 0 1,-1 0 0,1 0-1,0 0 1,0-2 0,4-6 71,0 0 0,-1-1 0,0 1 0,-1-1 0,0 0 0,-1 0 0,0 0 0,0 0 0,0-15 0,-2 18 8,0 0 0,0 0 0,0 0 0,-1-1 0,0 1 0,-1 0 0,1 0 0,-1 1 0,-1-1 0,1 0 0,-1 0 0,0 1 0,-1 0 0,-5-8 0,9 13-62,-1 0 0,0 0-1,1 0 1,-1 0 0,0 0 0,0 1-1,0-1 1,0 0 0,0 0-1,0 1 1,0-1 0,0 0 0,0 1-1,0-1 1,0 1 0,0-1 0,-1 1-1,1 0 1,0 0 0,0-1-1,0 1 1,-1 0 0,1 0 0,-2 0-1,2 1-8,-1-1 0,1 1 0,0 0 0,-1 0 0,1 0 0,0 0 0,-1 0-1,1 0 1,0 0 0,0 0 0,0 0 0,0 0 0,0 1 0,0-1 0,1 0 0,-2 2-1,-2 5-9,1 0 0,0 0 0,1 0 0,-1 0-1,-1 14 1,2-10-7,1-1 0,0 0 0,1 1 1,0-1-1,1 1 0,3 17 0,-4-29 7,0 0 0,0 0 0,0 1-1,0-1 1,0 0 0,0 0 0,0 0 0,0 0 0,0 0-1,0 1 1,0-1 0,1 0 0,-1 0 0,0 0 0,0 0-1,0 0 1,0 1 0,0-1 0,0 0 0,0 0 0,0 0-1,1 0 1,-1 0 0,0 0 0,0 0 0,0 0 0,0 0-1,0 0 1,1 1 0,-1-1 0,0 0 0,0 0 0,0 0-1,0 0 1,1 0 0,-1 0 0,0 0 0,0 0-1,0 0 1,0 0 0,1 0 0,4-7 0,2-9 8,-7 16-8,15-44 39,-2-1 1,9-64-1,-23 103-32,-2 12-11,-4 12-13,6-14 15,-3 9-5,1 1 1,1-1-1,0 1 1,1-1-1,0 17 1,5-20-3,1-15 17,4-18 2,-3 3 10,5-33 0,-10 46-13,0-1 1,0 1 0,-1-1-1,0 1 1,-1 0 0,0-1-1,0 1 1,-2-9-1,2 16-6,1-1-1,0 0 1,0 0-1,0 0 0,-1 0 1,1 1-1,0-1 1,-1 0-1,1 0 0,-1 1 1,1-1-1,-1 0 0,1 1 1,-1-1-1,0 0 1,1 1-1,-1-1 0,0 1 1,1-1-1,-1 1 1,0-1-1,0 1 0,0 0 1,1-1-1,-1 1 0,-1-1 1,1 2-1,-1-1 0,1 0-1,0 0 1,-1 1 0,1-1 0,0 0 0,0 1 0,0 0-1,-1-1 1,1 1 0,0 0 0,0-1 0,0 1 0,0 0 0,-1 1-1,-3 3-3,0 0-1,1 1 0,0-1 0,0 1 0,-5 9 0,5-8-3,1 1 0,-1 0 0,1 0 0,1 0-1,0 0 1,0 0 0,0 0 0,1 0 0,0 16 0,1-23 6,0 0-1,0 0 1,0-1 0,0 1 0,0 0-1,0 0 1,0-1 0,0 1 0,1 0 0,-1-1-1,0 1 1,0 0 0,1-1 0,-1 1-1,0 0 1,1-1 0,-1 1 0,1 0-1,-1-1 1,1 1 0,-1-1 0,1 1 0,-1-1-1,1 1 1,0-1 0,-1 0 0,2 1-1,-1-1 1,0 0 0,0 0 0,0 0-1,0 0 1,0 0 0,0-1 0,0 1-1,0 0 1,0-1 0,0 1 0,0 0-1,0-1 1,0 1 0,0-1 0,0 0-1,1 0 1,3-4-5,1 0 0,-1 0 0,1-1 0,4-6 0,-1-1 10,0-1 1,0 1 0,-2-2-1,0 1 1,0-1 0,-1 0-1,6-28 1,-11 42 0,-1-1 0,0 1-1,1-1 1,-1 1 0,0-1 0,0 1 0,0-1-1,0 1 1,-1-1 0,1 1 0,0-1 0,-1 1 0,1-1-1,0 1 1,-1-1 0,0 1 0,1 0 0,-1-1-1,0 1 1,0 0 0,-1-2 0,0 2-1,1 1 0,0-1 0,0 1-1,-1-1 1,1 1 0,0 0 0,0-1 0,-1 1 0,1 0 0,0 0 0,-1 0 0,1 0 0,0 0 0,-1 0 0,1 1 0,0-1 0,0 0-1,-1 1 1,1-1 0,0 1 0,0-1 0,0 1 0,-1-1 0,1 1 0,0 0 0,-1 1 0,-6 4-11,0 0-1,0 1 1,1 0 0,0 1 0,0 0 0,1 0 0,0 0-1,1 0 1,0 1 0,0 0 0,0 0 0,1 1 0,1-1-1,0 1 1,0 0 0,1 0 0,0 0 0,1 0 0,0 0-1,0 0 1,1 0 0,0 0 0,3 16 0,-2-24-65,-1 0 0,1 0 0,-1-1 0,1 1 0,0 0 0,0-1 0,0 1 0,0 0 0,0-1 0,0 0-1,0 1 1,0-1 0,1 0 0,-1 1 0,0-1 0,3 1 0,-3-1 35,-1-1-1,1 0 0,0 0 0,0 1 0,-1-1 1,1 0-1,0 0 0,0 0 0,-1 0 1,1 0-1,0 0 0,0 0 0,0 0 0,-1 0 1,1-1-1,0 1 0,0 0 0,-1 0 0,1-1 1,0 1-1,-1 0 0,1-1 0,0 1 1,-1-1-1,1 1 0,0-1 0,-1 1 0,1-1 1,-1 1-1,1-1 0,-1 0 0,1 1 0,-1-1 1,0 0-1,1 1 0,-1-1 0,0 0 1,1 0-1,8-25-432,-2-10-156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97 8978,'3'6'9715,"0"11"-6627,4 13-978,-5-19-1668,-3-15-290,-1-6-147,-1 1 0,-1 0-1,1 0 1,-1 0 0,-1 0-1,0 1 1,0 0 0,-1 0-1,-9-11 1,14 19-4,1-1 0,0 1-1,0 0 1,-1-1 0,1 1 0,0 0 0,-1 0 0,1-1-1,-1 1 1,1 0 0,0 0 0,-1-1 0,1 1 0,-1 0-1,1 0 1,-1 0 0,1 0 0,0 0 0,-1 0 0,1 0-1,-1 0 1,1 0 0,-1 0 0,1 0 0,-1 0-1,1 0 1,0 0 0,-1 0 0,1 0 0,-1 0 0,1 1-1,-1-1 1,1 0 0,0 0 0,-1 1 0,0 0-1,0 0 1,0 1-1,1-1 1,-1 0-1,0 1 0,1-1 1,0 1-1,-1-1 1,1 0-1,0 1 1,-1 1-1,2 41-18,-1-39 15,0 2-4,1 1 0,0-1-1,0 0 1,0-1 0,1 1-1,0 0 1,0 0 0,1-1 0,6 13-1,-9-19 9,0 0-1,0 0 1,0 0-1,0 0 1,1 0-1,-1 1 1,0-1-1,0 0 0,0 0 1,0 0-1,0 0 1,1 0-1,-1 0 1,0 0-1,0 0 1,0 1-1,1-1 1,-1 0-1,0 0 1,0 0-1,0 0 1,1 0-1,-1 0 1,0 0-1,0 0 1,0 0-1,0 0 0,1 0 1,-1 0-1,0 0 1,0 0-1,0-1 1,1 1-1,-1 0 1,0 0-1,0 0 1,0 0-1,0 0 1,1 0-1,-1 0 1,0-1-1,5-9 18,0-11 4,3-47 47,3-22 76,-11 89-143,1 0 0,-1 0 0,0 1 0,0-1 0,0 0 0,0 0 1,1 0-1,-1 0 0,0 0 0,1 1 0,-1-1 0,1 0 0,-1 0 1,1 1-1,-1-1 0,1 0 0,0 0 0,0 1-1,-1 0-1,0 0 1,1 0 0,-1 0-1,0 1 1,1-1 0,-1 0-1,0 0 1,1 0 0,-1 0-1,0 1 1,1-1 0,-1 0-1,0 0 1,0 1 0,1-1-1,-1 0 1,0 1-1,0-1 1,0 0 0,1 1-1,-1-1 1,0 0 0,0 1-1,0-1 1,0 1 0,10 33 8,-1 13 36,-2 0 0,-2 1 0,-2 59 0,-5-88 69,2-19-112,0 0 0,0 0 0,0 0 0,0 0 0,0 0 0,0 0 0,0 0 0,-1 0 0,1 0 0,0 1 0,0-1 0,0 0 0,0 0 0,0 0 0,0 0 0,0 0 0,0 0 0,0 0 0,-1 0 0,1 0 0,0 0 0,0 0 0,0 0 0,0 0 0,0 0 0,0 0 0,0 0 0,0 0 0,-1 0 0,1 0 0,0 0 0,0 0 0,0 0 0,0 0 0,0 0 0,0-1 0,0 1 0,0 0 0,0 0 0,-1 0 0,1 0 0,0 0 0,0 0 0,0 0 0,0 0 0,0 0 0,0 0 0,0 0 0,0-1 0,0 1 0,0 0 0,0 0 0,0 0 0,0 0 0,0 0 0,0 0 0,0 0 0,0 0 0,0-1 0,0 1 0,0 0 0,0 0 0,-9-32 149,3-3-120,1 0 1,2 0-1,1 0 1,6-62-1,-5 97-35,1-1-1,0 0 1,1 1-1,-1-1 1,0 0-1,0 0 1,0 1-1,0-1 1,0 0-1,1 1 1,-1-1-1,0 0 1,1 1-1,-1-1 1,0 0-1,1 1 1,-1-1-1,2 0 1,4 8-62,3 22-12,-6-13 67,-1-1 1,0 1 0,-2 0-1,1 0 1,-2-1 0,0 1-1,-6 25 1,7-40 4,0 0 0,0 0 0,0-1-1,-1 1 1,1 0 0,0 0 0,-1 0 0,1-1-1,0 1 1,-1 0 0,1 0 0,-1-1 0,1 1 0,-1-1-1,1 1 1,-1 0 0,0-1 0,1 1 0,-1-1-1,0 1 1,1-1 0,-1 1 0,0-1 0,0 0 0,1 1-1,-1-1 1,0 0 0,0 0 0,0 0 0,-1 1-1,1-2-37,1 1-1,-1 0 1,0 0-1,0-1 1,1 1-1,-1-1 1,0 1-1,1-1 1,-1 1 0,1-1-1,-1 1 1,1-1-1,-1 0 1,1 1-1,-1-1 1,1 0-1,0 1 1,-1-1-1,1 0 1,0 1-1,-1-1 1,1 0-1,0 0 1,0 0-1,0 1 1,0-1-1,0 0 1,0 0-1,0 1 1,0-2-1,0 14-279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13259,'-8'-3'1789,"7"3"-1729,1 0 0,-1-1 0,1 1 0,-1 0 0,1 0 0,-1-1 0,1 1 0,-1 0 0,1 0 0,-1 0 0,1 0 0,-1 0 0,1 0 0,-1 0 0,1 0 0,-1 0 1,0 0-1,1 0 0,-1 0 0,1 0 0,-2 0 0,10-3 585,-1 1-1,0-1 1,14-2 0,-16 4-581,-1 1 1,1-1-1,0 1 0,0 0 0,0 1 1,-1-1-1,1 1 0,0 0 0,0 0 1,8 3-1,-23-25 136,8 18-181,-10-16 34,12 19-52,0 0 0,0-1 0,0 1 1,-1 0-1,1 0 0,0-1 0,0 1 1,0 0-1,-1 0 0,1 0 0,0-1 1,0 1-1,-1 0 0,1 0 0,0 0 1,0 0-1,-1 0 0,1 0 0,0-1 1,-1 1-1,1 0 0,0 0 0,0 0 1,-1 0-1,1 0 0,0 0 0,-1 0 1,1 0-1,0 0 0,0 0 0,-1 1 1,1-1-1,0 0 0,-1 0 0,1 0 1,0 0-1,0 0 0,-1 0 0,1 1 1,0-1-1,0 0 0,-1 0 0,1 0 1,0 1-1,0-1 0,0 0 0,-1 0 1,1 0-1,0 1 0,0-1 0,0 0 1,0 0-1,0 1 0,0-1 0,0 0 1,-1 1-1,1-1 0,0 0 0,0 1 1,-2 10 27,0 0-1,1 0 1,0 0 0,1 0 0,0 0 0,1 0 0,0-1 0,0 1 0,7 21 0,-7-29-46,0 0 0,0 0 0,0 0-1,0 0 1,1-1 0,-1 1 0,4 3 0,-5-5-2,0-1 0,1 1 0,-1-1 0,1 1 0,-1-1 0,1 0 0,0 1 0,-1-1 0,1 0 0,-1 1 0,1-1 0,-1 0 0,1 0 0,0 1 0,-1-1 0,1 0 0,0 0 0,-1 0 0,1 0 0,0 0 0,-1 0 1,1 0-1,0 0 0,-1 0 0,1 0 0,0 0 0,-1 0 0,1-1 0,0 1 0,-1 0 0,1 0 0,-1-1 0,1 1 0,0 0 0,-1-1 0,1 1 0,-1-1 0,1 1 0,-1-1 0,1 1 0,-1-1 0,0 1 0,1-1 0,0 0 0,3-5-29,0 0 0,-1 1 0,1-1 0,-1-1 0,0 1 0,-1 0 0,1-1 0,2-12 0,-3-26-248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12635,'0'0'61,"0"0"0,0 1 0,-1-1 1,1 0-1,0 1 0,0-1 0,0 0 1,0 1-1,0-1 0,0 0 0,0 1 0,0-1 1,0 1-1,0-1 0,0 0 0,0 1 1,0-1-1,0 0 0,0 1 0,0-1 1,1 0-1,-1 1 0,0-1 0,0 0 0,0 1 1,0-1-1,1 0 0,-1 0 0,0 1 1,0-1-1,1 0 0,-1 0 0,0 1 0,1-1 1,-1 0-1,0 0 0,0 0 0,1 1 1,-1-1-1,0 0 0,1 0 0,-1 0 1,1 0-1,-1 0 0,0 0 0,1 0 0,-1 0 1,0 0-1,1 0 0,-1 0 0,0 0 1,1 0-1,-1 0 0,0 0 0,1 0 1,-1 0-1,1-1 0,31-6 1141,-19 4-818,23-2-70,-1 2 1,1 2-1,63 5 1,-59-1-233,0-2 0,62-5 0,-96 3-14,0 0-1,0 1 0,0 0 1,0 1-1,-1-1 0,1 1 1,0 0-1,0 0 0,0 1 1,-1 0-1,1 0 1,-1 0-1,1 1 0,-1-1 1,0 1-1,0 1 0,0-1 1,-1 1-1,1 0 1,-1 0-1,0 0 0,0 0 1,0 1-1,0 0 0,-1-1 1,6 11-1,-9-15-45,0 1-1,0-1 1,0 0 0,0 0-1,0 0 1,0 1 0,0-1-1,0 0 1,0 0-1,0 0 1,0 1 0,0-1-1,0 0 1,0 0-1,0 1 1,0-1 0,0 0-1,0 0 1,0 0 0,0 1-1,-1-1 1,1 0-1,0 0 1,0 0 0,0 0-1,0 1 1,0-1 0,0 0-1,-1 0 1,1 0-1,0 0 1,0 0 0,0 1-1,-1-1 1,1 0 0,0 0-1,0 0 1,0 0-1,-1 0 1,1 0 0,0 0-1,0 0 1,-1 0-1,-15 1 418,-19-5-52,11-1-313,0 1 1,-1 1 0,1 2 0,-48 2 0,64 0-81,0 0 0,0 1 1,0 0-1,0 0 1,0 1-1,0 0 1,1 0-1,-8 5 1,10-5 5,1 0 1,-1 1 0,1 0-1,0-1 1,0 1 0,0 1-1,1-1 1,-1 0 0,1 1-1,0 0 1,0 0 0,1 0-1,-3 6 1,4-9-1,1 0 1,-1 0-1,0 0 0,1 0 1,-1 0-1,1 0 0,0 1 0,-1-1 1,1 0-1,0 0 0,0 1 1,1-1-1,0 4 0,-1-5-1,1 0-1,0 0 0,-1 0 0,1 0 1,0 0-1,-1 0 0,1-1 0,0 1 1,0 0-1,0-1 0,0 1 0,0 0 1,0-1-1,0 1 0,0-1 0,0 1 1,0-1-1,0 0 0,0 1 0,0-1 1,0 0-1,0 0 0,0 0 0,1 0 1,-1 0-1,0 0 0,0 0 0,0 0 1,2-1-1,23-2-48,48-13 0,-6 1 6,-55 12 40,8-1 11,-1 0-1,1 1 1,0 2 0,0 0-1,38 3 1,-111 1 221,50-3-224,-60 3 116,55-3-118,1 1-1,-1 0 0,1 0 0,-1 1 0,1 0 0,-1 0 0,-6 4 0,13-6-20,-1 0-1,1 0 1,0 0-1,-1 0 1,1 1-1,0-1 1,-1 0-1,1 0 1,0 0-1,-1 1 1,1-1 0,0 0-1,-1 1 1,1-1-1,0 0 1,0 1-1,-1-1 1,1 0-1,0 1 1,0-1-1,-1 0 1,1 1-1,0-1 1,0 0-1,0 1 1,0-1-1,0 1 1,0-1-1,0 1 1,0-1-1,0 0 1,0 1-1,0-1 1,0 1-1,0-1 1,0 0-1,0 1 1,0-1-1,0 1 1,1 0-1,0 0-94,1 1 0,-1-1 0,1 0-1,-1 1 1,1-1 0,-1 0 0,1 0-1,0 0 1,2 1 0,41 13-1212,-26-13 715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6164 6456 9538,'0'0'1190,"18"19"2585,-15-16-2590,2 0 1778,-4-14-1991,-1 10-997,0-6 317,0 1 1,1 0 0,0 0-1,3-11 1,-3 13-271,0-3 20,0 1 0,-1 0 0,0 0 1,0 0-1,0-1 0,-1 1 0,-2-10 0,-14-42 128,-51-105-83,51 106-80,-8-24 10,21 69-15,0 0 1,1 0 0,-3-24-1,-4-13-4,-5-21 30,11 49-2,-9-32 0,2 10-35,9 33 15,0 0 0,-1 0 1,0 0-1,-9-18 0,8 20-7,0 0 0,0 0 0,1-1 0,0 0 0,-3-11 0,-33-113 51,-5-21 12,11 20-31,-52-136 0,53 189-10,-3 2 1,-84-139-1,27 81 8,34 52 15,-89-171-1,117 189-13,-4 0-1,-2 3 0,-63-86 1,-11 15-24,37 48 7,-94-149 0,117 151 2,-83-133-12,97 166-1,-2 1 0,-46-47 0,-57-37 7,-34-38-2,127 119-7,-339-357 18,24 37-30,299 309 21,-2 3-1,-87-62 0,-160-92 9,-205-102 13,440 272-28,-98-47 13,-188-72 0,251 116-11,-180-57 45,2 0-11,172 62 21,-203-49 1,97 33 180,217 57-262,-1 0-1,0 1 1,0-1-1,0 2 1,0 0 0,0 0-1,-1 0 1,1 1-1,0 1 1,0-1 0,0 2-1,0-1 1,-15 5-1,23-5-46,0-1 0,0 0 0,0 1 0,0-1-1,0 0 1,0 0 0,0 0 0,0 0 0,0 1-1,0-1 1,0-1 0,0 1 0,0 0-1,0 0 1,0 0 0,0 0 0,0-1 0,0 1-1,-1-1 1,-6-6-322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376 110 12731,'70'-96'5573,"-70"96"-5476,1-1-1,-1 1 1,0 0 0,1-1-1,-1 1 1,0 0 0,1-1 0,-1 1-1,0 0 1,0-1 0,0 1-1,1-1 1,-1 1 0,0 0 0,0-1-1,0 1 1,0-1 0,0 1-1,1-1 1,-1 1 0,0-1 0,0 1-1,0-1 1,0 1 0,-1 0-1,1-1 1,0 0 0,-12 0 1405,-20 11-454,31-10-1014,-19 8 95,0 2 0,0 0 1,0 1-1,1 1 0,1 0 0,0 2 1,-24 24-1,21-16-107,1 0 0,1 2 0,1 0 0,1 2-1,-16 30 1,16-21-41,2 0-1,0 1 1,3 1-1,1 0 0,2 1 1,2 0-1,1 0 0,1 0 1,2 44-1,3-75 18,0 0 0,1 1 0,0-1 0,0 0 1,1 0-1,-1 0 0,2 0 0,2 8 0,-4-14 2,0 1 0,0 0 1,0 0-1,0-1 0,1 1 0,-1-1 1,0 1-1,1-1 0,-1 0 1,1 1-1,-1-1 0,1 0 0,0 0 1,0 0-1,-1 0 0,1 0 1,0-1-1,0 1 0,0 0 1,0-1-1,0 0 0,0 1 0,0-1 1,0 0-1,0 0 0,0 0 1,0 0-1,0 0 0,0-1 0,0 1 1,0 0-1,3-2 0,8-3 7,0 0 0,-1-1 0,0 0 0,0 0-1,-1-2 1,0 1 0,14-13 0,5-7 32,31-35 1,-51 51-29,-4 5 1,1-1 1,-1 1-1,-1-1 0,1-1 1,-1 1-1,0-1 1,-1 0-1,7-16 0,-11 24-9,1-1 0,-1 0 0,0 0 0,0 0 0,0 0 0,0 1 0,0-1 0,0 0 0,0 0 0,0 0 0,0 0 0,0 1 0,0-1-1,-1 0 1,1 0 0,0 0 0,0 1 0,-1-1 0,1 0 0,-1 0 0,1 1 0,-1-1 0,1 0 0,-1 1 0,1-1 0,-2 0 0,1 0-1,-1 0 0,1 1 0,-1-1 0,1 0 1,-1 1-1,0-1 0,1 1 0,-1 0 0,0 0 0,1-1 0,-1 1 1,-2 0-1,-3 1-2,0 0 0,1 0 1,-1 0-1,0 1 0,-9 3 1,-17 13-33,19-4 3,14-13 27,0-1 0,0 1 0,-1-1 0,1 1 0,0-1 0,0 1 0,0-1 0,0 1 0,0-1 0,0 1 0,0-1 0,0 1 0,0-1 0,0 1 0,0-1 0,0 1 0,0-1 0,0 1 0,0-1 0,1 1-1,-1-1 1,0 1 0,0-1 0,1 1 0,-1-1 0,0 1 0,1 0 0,0 0 0,0-1-1,0 1 0,0 0 0,0-1 1,1 1-1,-1-1 0,0 1 0,0-1 1,0 0-1,1 0 0,-1 1 0,0-1 1,0 0-1,0 0 0,1 0 0,-1 0 1,0 0-1,0 0 0,1-1 0,-1 1 1,2-1-1,25-9-17,-11 2 14,0-2 0,18-12-1,-26 14 6,1 2-1,1-1 1,-1 1 0,1 0-1,0 1 1,0 1-1,1 0 1,13-3-1,-5 5-9,-20 3 80,-11-1 76,-2 0-27,0 1-1,0 0 1,0 1 0,0 1 0,1 0-1,-1 0 1,1 1 0,-22 11 0,26-11-107,-1 1 0,1 0 0,0 1 1,1 0-1,-1 0 0,1 1 0,0 0 0,1 0 1,0 0-1,0 1 0,0 0 0,-6 13 1,12-20-12,0-1 0,-1 0 0,1 0 0,0 0 0,0 0 1,0 0-1,0 0 0,0 0 0,0 1 0,0-1 0,0 0 1,0 0-1,0 0 0,0 0 0,0 0 0,0 1 0,0-1 1,0 0-1,0 0 0,0 0 0,0 0 0,0 0 0,0 0 1,0 1-1,0-1 0,0 0 0,0 0 0,0 0 0,0 0 0,0 0 1,0 0-1,1 1 0,-1-1 0,0 0 0,0 0 0,0 0 1,0 0-1,0 0 0,0 0 0,0 0 0,0 0 0,1 0 1,-1 0-1,0 0 0,0 1 0,9-2 6,11-4 4,-19 5-9,39-12 73,53-17-558,-80 23 297,-1 1 1,0-1-1,0-1 0,-1 0 1,14-12-1,15-15-409,-44 36 578,-2 1 223,0-13-36,5 8-144,1 2-19,0-1 0,-1 1 0,1-1 0,0 0 0,0 1 0,-1-1 0,1 0 1,0 1-1,0-1 0,0 0 0,0 1 0,0-1 0,0 1 0,0-1 0,0 0 1,0 1-1,1-1 0,-1 0 0,0 1 0,1-2 0,-1 1 0,0 0 0,0 0 0,1 0 0,-1 0 0,0 0-1,0-1 1,0 1 0,0 0 0,0 0 0,-1 0 0,1 0 0,0 0-1,0-1 1,-1 1 0,1 0 0,-1 0 0,1 0 0,-1 0 0,1 0-1,-1 0 1,0 0 0,0 0 0,1 0 7,-18-5 334,4 4-250,0 1 1,0 1-1,0 0 1,1 0-1,-1 2 1,0-1-1,0 2 0,-20 6 1,-16 2-61,-1-9 34,30-4-44,21 2-28,0-1 0,0 1 0,0 0 0,0 0-1,0 0 1,0 0 0,0 0 0,1 0 0,-1 0 0,0 0 0,0 0 0,0 0-1,0-1 1,0 1 0,0 0 0,0 0 0,0 0 0,0 0 0,0 0 0,0 0-1,0 0 1,0 0 0,0 0 0,0-1 0,0 1 0,0 0 0,0 0 0,0 0-1,0 0 1,0 0 0,0 0 0,-1 0 0,1 0 0,0 0 0,0 0 0,0-1 0,0 1-1,0 0 1,0 0 0,0 0 0,0 0 0,0 0 0,0 0 0,0 0 0,108-27-129,-52 15 31,-5-1-66,-23 5-152,39-6-1,-70 15 303,0 1 0,0-1 0,1 1-1,-1 0 1,0 0 0,1 0 0,-1 0 0,1 0-1,0 1 1,-1-1 0,1 1 0,-2 3 0,-27 42 16,18-24 3,2 0 1,0 2-1,2-1 0,-10 41 0,-10 109-233,24-202-6587,4 14 5575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17404,'0'0'73,"1"0"1,-1 0-1,1 0 0,-1 0 1,0 0-1,1 0 1,-1 1-1,0-1 0,1 0 1,-1 0-1,1 0 1,-1 1-1,0-1 1,0 0-1,1 0 0,-1 1 1,0-1-1,1 0 1,-1 1-1,0-1 0,0 0 1,0 1-1,1-1 1,-1 1-1,0-1 0,0 0 1,0 1-1,0 0 1,3 18 881,-8 21 13,5-40-911,-7 42 276,-2-1 0,-2 0 1,-1-1-1,-28 58 1,29-80-624,11-18 269,0 0 0,0 1 0,0-1 0,-1 0 0,1 0 1,0 0-1,0 0 0,0 0 0,0 0 0,0 0 0,0 0 1,0 0-1,-1 0 0,1 0 0,0 0 0,0 0 1,0 0-1,0 0 0,0 0 0,-1 0 0,1 0 0,0 0 1,0 0-1,0 0 0,0 0 0,0 0 0,0 0 0,-1 0 1,1 0-1,0 0 0,0 0 0,0 0 0,0 0 0,0 0 1,0 0-1,0 0 0,-1-1 0,1 1 0,0 0 0,0 0 1,0 0-1,0 0 0,0 0 0,0 0 0,0 0 0,0 0 1,0-1-1,0 1 0,0 0 0,0 0 0,0 0 0,0 0 1,0 0-1,0-1 0,0 1 0,0 0 0,0 0 0,0-37-1233,5 1 783,1-3-161</inkml:trace>
  <inkml:trace contextRef="#ctx0" brushRef="#br0" timeOffset="1">88 2 14083,'1'0'114,"-1"-1"0,1 1 0,0 0 0,-1 0-1,1 0 1,-1 0 0,1 0 0,-1 0 0,1 0 0,-1 0 0,1 0-1,0 0 1,-1 0 0,1 0 0,-1 0 0,1 0 0,-1 0 0,1 1 0,-1-1-1,1 0 1,-1 0 0,1 1 0,-1-1 0,1 0 0,-1 1 0,0-1 0,1 1-1,-1-1 1,1 0 0,-1 1 0,0-1 0,1 1 0,-1-1 0,0 1 0,0-1-1,1 1 1,-1-1 0,0 1 0,0 0 0,11 27 1373,-9-23-1297,32 122 1236,13 33-764,-45-155-824,0 0 0,0 0-1,1-1 1,-1 1 0,1-1 0,5 7-1,-7-18-1743,-3-6 1336,-8-2-74,-4-3-51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24 15971,'1'-1'421,"4"-17"1324,-5 18-1709,0 0-1,-1 0 1,1 0 0,0 0-1,0 0 1,0 0-1,0 0 1,-1 1-1,1-1 1,0 0-1,0 0 1,0 0 0,0 0-1,-1 0 1,1 0-1,0 0 1,0 0-1,0 0 1,-1 0-1,1 0 1,0 0 0,0 0-1,0 0 1,-1 0-1,1 0 1,0 0-1,0 0 1,0-1-1,0 1 1,-1 0 0,1 0-1,0 0 1,0 0-1,0 0 1,0 0-1,-1 0 1,1-1-1,0 1 1,0 0-1,0 0 1,0 0 0,0 0-1,0-1 1,0 1-1,0 0 1,-1 0-1,1 0 1,0 0-1,0-1 1,0 1 0,0 0-1,0 0 1,0 0-1,0-1 1,0 1-1,0 0 1,0 0-1,0-1 1,-7 10 235,0-1 1,0 1-1,1 0 1,1 1-1,-1-1 1,1 1-1,-5 16 1,3-12-158,-17 43-74,3 1 0,2 0 0,3 2 0,2 0 0,3 0 0,2 1 0,0 76 0,9-132-56,0 10-3,0 0-1,4 22 1,-3-34-35,-1 0 1,1-1 0,-1 1-1,1-1 1,0 1-1,0 0 1,0-1 0,0 0-1,0 1 1,0-1 0,1 0-1,-1 1 1,1-1 0,0 0-1,0 0 1,0 0-1,0 0 1,0-1 0,0 1-1,0-1 1,3 2 0,-3-2-6,0-1 1,-1 1-1,1-1 0,0 0 1,0 0-1,0 0 1,-1 0-1,1 0 1,0 0-1,0 0 1,0-1-1,-1 1 1,1-1-1,0 1 0,0-1 1,-1 0-1,1 1 1,1-3-1,2 0-21,0 0 0,-1 0 0,0-1 0,0 1 0,4-5 0,16-22-468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 14923,'10'-8'1897,"-8"17"-712,-11 25 138,7-29-1000,-38 131 1645,-111 249 1,149-382-1933,1 0 1,-1 1-1,1-1 0,-1 1 1,1-1-1,0 1 1,0 0-1,0 6 1,1-10-30,0 1 1,0-1 0,0 1-1,0-1 1,0 1 0,1-1 0,-1 1-1,0-1 1,0 1 0,1-1-1,-1 0 1,0 1 0,0-1 0,1 1-1,-1-1 1,1 0 0,-1 1-1,0-1 1,1 0 0,-1 1 0,1-1-1,-1 0 1,0 0 0,2 1-1,0-1 0,0 1-1,0-1 0,0 1 1,0-1-1,0 0 0,0 0 1,0 0-1,0 0 0,2-1 1,16-1-201,-1-2-1,1 0 1,-1-1 0,-1-1 0,1 0-1,-1-2 1,0 0 0,-1-1 0,0-1-1,0 0 1,-1-2 0,0 0 0,15-15 0,-2-6-327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16404,'27'45'3956,"-16"-23"-3444,5 7-170,-1 1-1,-2 0 1,-1 0 0,-1 1 0,7 33-1,-14-31-360,0 0-1,-3-1 1,0 1 0,-2 0-1,-2 0 1,0 0 0,-3 0-1,-1-1 1,-1 0-1,-1 0 1,-2-1 0,-1-1-1,-2 1 1,-1-2 0,-1 0-1,-37 50 1,12-37-201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11995,'1'-6'217,"0"0"0,0 0 0,0 0-1,1 0 1,0 0 0,0 0 0,0 1 0,1-1 0,4-6 0,-4 10 42,-1 8-87,0 14 35,-2-19-191,-1 110 273,-4-1 0,-32 178 0,34-273-261,3-15-27,0 0-1,0-1 1,0 1 0,0 0 0,0 0 0,0 0 0,0 0 0,0 0 0,0 0-1,-1 0 1,1 0 0,0 0 0,0 0 0,0 0 0,0 0 0,0 0-1,0 0 1,0 0 0,0 0 0,0 0 0,0 0 0,0 0 0,0 0 0,0 0-1,0 0 1,0 0 0,0 0 0,0 0 0,0 0 0,0 0 0,0 0-1,0 0 1,-1 0 0,1 0 0,0 0 0,0 0 0,0 0 0,0 0 0,0 0-1,0 0 1,0 0 0,0 0 0,0 0 0,0 0 0,0 1 0,0-1-1,0-29 50,30-336 256,-26 330-254,-4 26-16,0 7-20,0 1 0,0-1 1,0 0-1,0 1 0,0-1 1,1 1-1,-1-1 0,0 1 0,1-1 1,-1 1-1,1-1 0,0 1 1,1-3-1,-1 15 172,1 0 1,-1 21-1,-1 1 295,-7 57 0,9-182 29,1 85-472,-1 12-51,2 15-71,-3 11-33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14491,'2'-12'1328,"-2"2"-1048,4-16-136,-2-11 657,2-16-577,0-6-56,-1-10-80,0-2-88,0-4-216,-2 1-88,1 1-216,-1 2 191,-1 5 153,0-2-120,-1 3-56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2337 13187,'3'-32'1400,"-2"3"-976,-1 4-192,0-3 656,0-3-423,2-4-113,1-3-200,1-4-144,2-4-304,4-4-128,0-4-921,0-5 1121,0-3-216,1-2-136</inkml:trace>
  <inkml:trace contextRef="#ctx0" brushRef="#br0" timeOffset="1">192 932 10898,'6'-66'1033,"0"0"-649,-4 0-120,7 2 400,-2-1-64,6 4-152,3-1-88,1 0-144,0 1-88,2-7-192,0-1-120,-7-2 160,0-4-48,-8-1-32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1315 11658,'-3'-141'2656,"0"59"-1493,4-1-1,12-97 1,-1 97-2093,-4-2 0,-3-137-1,-9 156 488,0 22 374,2-1 0,2 0 0,10-75 0,-7 107 607,1 0-1,1 1 1,5-13-1,-5 14 157,0-1 0,5-20 0,-31 81-302,20-39-488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13483,'-4'3'1023,"5"-4"-307,7-8-65,-3 2-521,0 1 0,0 0 0,1 0 0,0 1 0,0-1 0,1 1 0,-1 0-1,1 1 1,0 0 0,1 0 0,-1 0 0,1 1 0,-1 0 0,1 1 0,14-3 0,8 0-340,0 2-1,-1 0 0,32 3 1,-9 0-179,-18-1 120,188 2-2601,-185 2 2435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8642,'33'14'1144,"-2"-3"-584,-1-2-216,2-2 1289,-2-4-977,3-4-272,-3-4-88,2-3-144,-1-2-96,-2 2-8,-1 0-16,-2 4-32</inkml:trace>
  <inkml:trace contextRef="#ctx0" brushRef="#br0" timeOffset="1">1030 94 10698,'21'0'568,"2"-2"-1248,4-6 728,5-5 32,5-2-240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10130,'24'9'294,"1"-1"1,0-1-1,0-2 0,0 0 1,1-2-1,-1 0 0,1-2 0,0-1 1,-1-1-1,1-1 0,42-10 1,-59 10-794,1 1 1,-1-1-1,17 1 1,-25 1 136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16339,'2'3'2097,"4"3"-1241,2-2-304,2-1 1049,5 0-473,2 1-200,1-3-440,4 1-320,-3-2-960,-1-2-776,-5-8 1288,-3-4-241,-4-6-215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74 17228,'-2'2'276,"0"1"43,0-1 0,0 1 0,0-1 0,0 1 0,0 0 0,0 0 0,1 0 0,-2 3 0,3-5-277,0-1-1,0 1 1,0-1 0,0 1 0,0-1 0,0 1 0,0-1 0,0 1 0,0-1 0,0 1 0,0-1 0,1 1 0,-1-1 0,0 1 0,0-1 0,0 1-1,1-1 1,-1 1 0,0-1 0,1 1 0,-1-1 0,1 1 0,18 7 668,-7-6-666,1 0 1,0-1-1,-1-1 0,26-2 1,53-12-12,-54 7-24,57-12-85,-94 19 76,0 0 1,0 0-1,0 0 1,0 0-1,0 0 1,-1 0-1,1-1 1,0 1-1,0 0 1,0 0-1,0 0 1,0 0-1,0 0 1,0 0-1,0 0 1,0 0-1,0-1 1,0 1-1,0 0 1,0 0-1,0 0 1,0 0-1,0 0 1,0 0-1,0-1 1,0 1-1,0 0 1,0 0-1,0 0 1,0 0-1,0 0 0,0 0 1,0-1-1,0 1 1,0 0-1,0 0 1,0 0-1,0 0 1,0 0-1,0 0 1,0 0-1,0 0 1,0-1-1,1 1 1,-1 0-1,0 0 1,0 0-1,0 0 1,0 0-1,0 0 1,0 0-1,0 0 1,0 0-1,1 0 1,-1 0-1,0 0 1,0 0-1,0 0 1,0 0-1,0 0 1,0 0-1,1 0 1,-1 0-1,0 0 1,0 0-1,-11-4 60,-50 3 574,0 3-1,0 2 1,-102 20 0,160-23-577,0-1 1,0 1-1,0 0 1,0 1-1,0-1 1,0 0-1,1 1 1,-1 0-1,0-1 1,-2 4-1,5-5-46,0 0-1,-1 0 1,1 1-1,0-1 1,-1 0-1,1 1 1,0-1-1,0 0 1,0 1-1,0-1 1,-1 0-1,1 1 1,0-1-1,0 0 1,0 1-1,0-1 1,0 1-1,0-1 1,0 0-1,0 1 1,0-1-1,0 0 1,0 1-1,0-1 1,0 1-1,0-1 1,0 0-1,0 1 1,0-1-1,1 1 1,0 0-7,0 0 0,0-1 0,0 1 0,0 0 0,0 0 0,0-1 0,0 1 0,0 0 0,1-1 1,-1 1-1,0-1 0,0 0 0,1 1 0,1-1 0,11 3-3,2-1 0,-1-1 0,0 0 1,0-1-1,0-1 0,0 0 0,27-6 0,2-4 0,56-21 0,-3-7 160,-124 45 60,-1-1 1,-34 2-1,0-1 140,54-4-313,-35 3 369,1 3-1,-67 20 1,106-27-393,0 0-1,0 1 1,0-1-1,0 1 1,0 0-1,1 0 1,-5 3-1,28-8-28,103-39-87,54-16 77,-161 54 12,13-5-33,59-8 0,-80 18-36,-15 3 40,-18 4 12,-46 5 20,-184 39 23,241-48-24,-2-1-10,1 0 0,-1 1 0,1 1 0,-24 12 0,33-11-56,14-4 6,15-5-10,240-68-115,-70 14-236,-178 56 228,-22 9 95,-27 11 91,31-17 17,-30 14 92,-2 0 0,-52 16 0,-73 13 166,153-44-259,-15 5 3,13-3-35,-1-1 0,1 1-1,-1-2 1,0 1 0,0-1 0,-14 0 0,24-2 15,-1 1 0,0 0 0,0-1 0,0 1-1,0-1 1,0 1 0,0 0 0,1-1 0,-1 1 0,0 0 0,0-1-1,0 1 1,1 0 0,-1-1 0,0 1 0,1 0 0,-1-1 0,0 1-1,1 0 1,-1 0 0,0-1 0,1 1 0,-1 0 0,0 0 0,1 0-1,-1 0 1,1-1 0,39-16-371,1 1-1,84-21 0,-74 24 182,-8 2 39,-22 7 54,30-11 1,-58 10 283,-8 2-107,-8 4 66,-1 1 1,-37 7-1,16-1 2,13-4-259,0 2 0,1 1 0,-1 1 0,2 2 0,-52 23 0,55-14-320,22-17 142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7770,'30'1'864,"-4"1"-680,-5-1-912,-5-1 1712,-2 2-792,2-2-336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11274,'52'9'1033,"-11"1"-817,-8-5-96,-1 4 448,-3-2-360,-2-1-64,0 0-128,0-1-96,5 1 72,1 0-16,6-1-40</inkml:trace>
  <inkml:trace contextRef="#ctx0" brushRef="#br0" timeOffset="1">1087 61 9162,'64'0'-296,"-2"-1"288,-6-2-8,-2-1 792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11779,'4'39'2555,"-4"-33"-2237,0-1 1,1 1 0,-1-1 0,1 1-1,0-1 1,1 0 0,1 6 0,5 3 541,-7-14-847,-1 1 0,0-1 0,0 0 1,0 0-1,0 0 0,0 0 0,0 0 1,0 0-1,0 0 0,0 0 1,1 0-1,-1 0 0,0 0 0,0 0 1,0 0-1,0 1 0,0-1 0,0 0 1,0 0-1,1 0 0,-1 0 1,0 0-1,0 0 0,0 0 0,0 0 1,0 0-1,0 0 0,1 0 0,-1-1 1,0 1-1,0 0 0,0 0 1,0 0-1,0 0 0,0 0 0,0 0 1,0 0-1,1 0 0,-1 0 0,0 0 1,0 0-1,0 0 0,0 0 1,0-1-1,0 1 0,0 0 0,0 0 1,0 0-1,0 0 0,0 0 0,0 0 1,5-30 435,16-295 1749,-25 544-1586,-3-94-564,23-390 454,-8 174-384,-7 78 7,-2 30-89,-2 34-24,-1 4 1,-7 208 6,11-263-20,0 0-1,0 0 1,0 0-1,0 0 1,0 0 0,0 0-1,0 0 1,0 0-1,0 0 1,0 0 0,1 0-1,-1 0 1,0 0-1,0 0 1,0 0 0,0 0-1,0 0 1,0 0-1,0 1 1,0-1-1,0 0 1,0 0 0,0 0-1,0 0 1,3-17-15,2-28-5,6-341 364,-9 352-192,-1 31-39,0 22-75,-6 185-11,-2-42 15,7-157-203,0 0 1,0 1 0,0-1-1,0 0 1,1 1-1,0-1 1,0 0 0,0 1-1,1-1 1,0 0 0,0 0-1,0 0 1,0-1-1,1 1 1,5 6 0,-5-9-313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16580,'-2'9'449,"1"1"1,-1 0-1,-1-1 1,0 1 0,0-1-1,-1 0 1,0 0 0,-1 0-1,-5 9 1,-8 7 336,-32 36 0,35-46-495,1 2 0,1-1 0,0 2-1,2 0 1,-13 23 0,22-36-199,1-1-1,-1 1 1,1-1-1,-1 1 1,1 0 0,0 5-1,1-9-75,0 0 0,0 0 0,0 0 0,0 0 0,0 0 0,0 0 0,0 0 0,1 0 0,-1 0 0,0 0 0,1-1 0,-1 1-1,0 0 1,1 0 0,-1 0 0,1 0 0,-1-1 0,1 1 0,0 0 0,-1 0 0,1-1 0,0 1 0,-1 0 0,1-1 0,0 1 0,0-1 0,0 1 0,0-1 0,-1 0 0,1 1-1,0-1 1,0 0 0,0 1 0,0-1 0,0 0 0,1 0 0,7 1 40,1-1 1,-1 0-1,0-1 0,1 0 1,-1 0-1,0-1 0,11-4 1,65-25 139,-52 18-112,3-1-11,35-13 58,-62 24-119,-1 1-1,0 0 1,1 1-1,-1 0 1,0 0 0,14 1-1,-21 0-74,0 0 0,0 0-1,0 0 1,0 0 0,0 0-1,0 1 1,0-1 0,0 0 0,0 0-1,0 1 1,-1-1 0,1 1-1,0-1 1,0 1 0,0-1-1,0 1 1,-1-1 0,1 1-1,0 0 1,-1-1 0,1 1-1,0 0 1,-1 0 0,1 0 0,-1-1-1,1 1 1,-1 0 0,0 0-1,1 0 1,-1 0 0,0 0-1,1 0 1,-1 0 0,0 0-1,0 0 1,0 0 0,0 2 0,-16-13-2205,12 0 1466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16436,'-12'3'2058,"6"-1"-898,10-2 581,125-11 2525,101-4-3196,-211 15-1046,2-1-72,1 1 1,-1 1-1,28 5 0,-40-3-464,-9-2 470,1-1-1,-1 0 1,0 0 0,0 0-1,0 0 1,0 1-1,0-1 1,1 0-1,-1 0 1,0 0 0,0 0-1,0 0 1,0 0-1,1 0 1,-1 0-1,0 1 1,0-1 0,0 0-1,1 0 1,-1 0-1,0 0 1,0 0 0,0 0-1,1 0 1,-1 0-1,0 0 1,0 0-1,0 0 1,1 0 0,-1 0-1,0-1 1,0 1-1,0 0 1,1 0-1,-1 0 1,0 0 0,0 0-1,0 0 1,0 0-1,1 0 1,-1-1 0,0 1-1,0 0 1,0 0-1,0 0 1,0 0-1,0-1 1,1 1 0,-1 0-1,0 0 1,0 0-1,0-1 1,0 1-1,0 0 1,0 0 0,0 0-1,0-1 1,0 1-1,0 0 1,0 0 0,0 0-1,0-1 1,0 1-1,0 0 1,0 0-1,0 0 1,0-1 0,0-9-649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11218,'2'5'374,"-1"-1"0,1 1-1,1 0 1,-1-1-1,1 1 1,-1-1 0,1 0-1,0 0 1,7 6 0,38 32 1214,-29-26-1699,109 78 206,0-1-2,-85-58-74,-22-20-2,-1 1 0,-1 1-1,-1 1 1,0 0-1,-1 2 1,17 25 0,2 9 29,48 54 1,-18-25-6,-52-65-34,1-1 0,0-1-1,1-1 1,21 16-1,74 45 4,-17-13 1,-65-40 164,-1 2 0,25 29 0,-17-17 42,-17-16-129,-1 1-1,26 42 1,-28-39-17,1 0 1,27 29 0,356 327 696,-376-356-746,-1 2 0,-1 0 0,19 31 0,-12-17 26,-9-14-2,102 134 226,-93-127-139,1-1 1,53 44 0,-44-45-116,16 11 30,-1 3 0,75 84-1,-57-39-41,-41-49 1,3-1 0,0-2 0,70 60 0,-15-31 3,76 63-12,-138-107 10,0 2 0,-2 1 0,37 53 0,-25-28-6,1-1 1,3-2 0,1-2-1,3-1 1,68 53 0,-29-38 24,-34-25-21,-2 1 0,72 72 0,-83-68-17,7 8 6,77 66 0,-72-74-1,-2-2 17,72 47 0,-65-50 0,-2 3 1,-1 1 0,85 90-1,-13-13-42,-41-41 32,158 131 13,-167-149-15,119 85-4,-118-95 28,127 108 0,-26 27-143,-50-48 36,-116-126 64,16 16-111,1 0 1,47 33-1,35 29-116,-92-76 224,0 1-1,-1 0 0,0 2 1,-1 0-1,-1 0 0,0 1 0,-1 1 1,-1 0-1,11 20 0,-22-35-182,1 0 0,-1 1-1,0-1 1,0 0 0,0 0 0,0 0 0,0 1-1,-1-1 1,1 0 0,0 0 0,0 0 0,-1 1-1,1-1 1,-1 0 0,0 1 0,-4 8-420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33 986 16588,'-29'29'2251,"29"-29"-2226,0 0 1,-1 1-1,1-1 0,0 0 1,0 0-1,0 0 1,-1 0-1,1 0 0,0 1 1,0-1-1,0 0 1,0 0-1,0 0 1,-1 1-1,1-1 0,0 0 1,0 0-1,0 0 1,0 1-1,0-1 1,0 0-1,0 0 0,0 0 1,0 1-1,0-1 1,0 0-1,0 0 0,0 1 1,0-1-1,0 0 1,0 0-1,0 1 1,0-1-1,0 0 0,0 0 1,0 1-1,10 0 892,18-8 260,12-11-463,-2-2 1,0-1-1,53-40 1,-48 32-407,338-249 920,-134 92-1044,-199 152-241,122-92-173,-122 87-1347,59-62 0,-101 95 1304,0 0-1,-1 0 1,0-1-1,0 0 1,-1 0-1,1 0 1,-2-1-1,1 1 1,4-15-1,-4 1-693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14 157 16948,'0'0'163,"-1"0"0,0-1 0,0 1 0,1 0 0,-1-1 0,0 1 0,0-1 0,1 1 0,-1-1 0,0 1 0,1-1-1,-1 0 1,1 1 0,-1-1 0,1 0 0,-1 1 0,1-1 0,-1 0 0,1 1 0,0-1 0,-1 0 0,1 0 0,0 0 0,0 1 0,0-1 0,-1-1 0,3 0 79,0 1-1,0-1 1,0 1-1,0 0 0,0 0 1,0 0-1,0 0 1,0 0-1,0 0 0,3 0 1,86-33 546,2 4 1,113-20 0,-198 48-786,13-2 3,42-2 1,-59 5-10,0 1 1,0 0 0,0 0 0,0 1 0,0-1 0,0 1 0,0 0-1,0 0 1,0 0 0,-1 0 0,1 1 0,0-1 0,-1 1 0,1 0-1,-1 0 1,0 1 0,6 4 0,-8-6 1,0 1 1,0-1-1,0 1 0,0 0 0,0-1 1,-1 1-1,1 0 0,-1 0 1,1-1-1,-1 1 0,1 0 0,-1 0 1,0 0-1,0 0 0,0 0 1,0-1-1,0 1 0,0 0 0,-2 3 1,-13 36-1,11-33 4,-65 130 134,-17 38-1128,86-174 963,-13 23-175,13-24 193,0 0-1,-1 0 1,1-1-1,0 1 1,-1 0-1,1 0 1,-1-1-1,1 1 1,-1 0-1,1-1 1,-1 1 0,0-1-1,1 1 1,-1-1-1,0 1 1,0-1-1,1 1 1,-1-1-1,0 0 1,0 1-1,0-1 1,0 1-1,-5-13-265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71 16764,'-10'-19'1338,"7"14"-744,0 0-1,0 0 1,0 0 0,0 0-1,-8-8 1,9 11-484,0 1-1,0 0 1,0-1 0,0 1-1,0 0 1,0 0 0,0 0-1,-1 0 1,1 1 0,0-1-1,0 1 1,-1-1-1,1 1 1,0 0 0,0 0-1,-1 0 1,1 0 0,0 0-1,-4 1 1,-9 2-23,0 0 0,0 2 0,0 0 0,0 0 0,1 1 0,0 1 0,0 1 0,1 0 0,0 0 0,-15 13 0,10-5-71,0 1 1,1 0-1,1 1 1,1 0 0,-26 41-1,32-42-11,-1 0-1,2 1 1,1 0 0,0 1-1,1 0 1,1 0-1,0 0 1,2 0 0,-1 22-1,3-31-3,1 0-1,0 0 1,1 0 0,0 0-1,0 0 1,1 0 0,1 0-1,-1-1 1,2 1 0,-1-1-1,1 0 1,1 0-1,0 0 1,0 0 0,0-1-1,1 0 1,1 0 0,-1 0-1,12 9 1,-6-8-7,0 0 0,1-1 0,0-1 0,0 0 1,0-1-1,1 0 0,0-2 0,0 1 0,28 4 0,-25-6 15,-1-2 1,1 1-1,-1-2 1,1 0-1,-1-1 0,0-1 1,1 0-1,26-8 0,-39 8 53,0 1 0,0-1-1,0 0 1,0 0 0,-1 0-1,1 0 1,-1-1 0,7-5-1,-10 7-36,1 1-1,-1-1 1,1 1-1,-1-1 1,1 0-1,-1 1 1,0-1-1,1 1 1,-1-1-1,0 0 1,0 0 0,1 1-1,-1-1 1,0 0-1,0 1 1,0-1-1,0 0 1,0 0-1,0 1 1,0-1-1,0-1 1,-1 1 3,1 0 0,-1 0 0,1 0 0,-1 0 0,0 0 0,0 1 0,1-1 0,-1 0-1,0 0 1,0 0 0,0 1 0,0-1 0,0 1 0,0-1 0,0 1 0,0-1 0,0 1 0,-2-1 0,-15-4 102,0 1 1,-1 0-1,1 2 0,-1 0 0,0 1 1,1 1-1,-1 1 0,-36 5 0,64-9-168,-1 0 0,0-1-1,0 0 1,0 0-1,0-1 1,12-11 0,-3 5 0,48-36-106,40-26-157,-102 71 282,-1 0-1,1 1 1,0 0-1,-1-1 1,1 1-1,0 0 1,0 1-1,0-1 1,0 0-1,5 0 1,-6 1 8,-1 1 1,0-1-1,1 0 1,-1 0 0,1 1-1,-1-1 1,0 1-1,0-1 1,1 1-1,-1 0 1,0 0-1,0-1 1,0 1-1,0 0 1,0 0 0,0 0-1,0 0 1,0 0-1,0 0 1,0 0-1,0 0 1,-1 1-1,1-1 1,0 2-1,3 7 1,0 1-1,0 0 0,-1 0 1,-1 0-1,0 0 1,-1 0-1,1 16 0,-2-4 182,0 0-1,-7 37 0,0-40-803,7-35-2000,3 4 2029,1-2-211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15 13179,'-1'-1'69,"0"0"0,0 0 0,-1-1 0,1 1 0,0 0 0,-1 0 0,1 0 0,-1 0 0,0 1 1,1-1-1,-1 0 0,0 1 0,1-1 0,-1 1 0,0-1 0,0 1 0,1 0 0,-1 0 0,0 0 0,0 0 0,0 0 0,-2 1 0,-46 7 620,41-6-360,-4 0-161,0 2 0,0-1-1,1 2 1,0 0 0,0 0 0,0 1 0,1 0 0,0 1 0,0 1 0,0-1 0,1 2 0,0-1-1,1 2 1,0-1 0,0 1 0,1 0 0,0 1 0,1 0 0,-9 18 0,0 5-111,0 1 1,3 1-1,1 0 1,1 0-1,-8 58 1,12-47 17,3 0 0,2 0 0,1 1 0,7 48 0,-4-75-16,2 0 0,0 0 0,1 0 0,1-1 1,1 0-1,1 0 0,0-1 0,2 0 0,0 0 0,1-1 0,1 0 0,1-1 1,0 0-1,2-2 0,-1 1 0,2-2 0,25 20 0,32 18-11,2-3 0,126 62 0,-186-104-41,1 0 0,0-1 0,0-1 0,0 0-1,0-1 1,1-1 0,-1 0 0,1-1 0,0-1 0,0-1-1,0 0 1,0-1 0,0-1 0,-1-1 0,27-7 0,-5-2 19,-1-1 1,0-2 0,61-36 0,-73 36-8,0-1 0,-1-2 0,0 0 0,-2-2 0,34-37 0,-45 43-8,-1-1 0,-1 0 0,0-1 1,-1 1-1,-1-2 0,0 1 0,-2-1 0,1 0 0,-2 0 0,0 0 1,-1-1-1,-1 1 0,-1-1 0,0 0 0,-2 0 0,0 1 1,-4-25-1,2 24 4,0 1 1,-1 0 0,-1 0-1,-1 1 1,0-1 0,-1 1-1,-1 1 1,-1-1 0,0 1-1,-1 1 1,0-1 0,-1 2-1,-1 0 1,0 0 0,0 1-1,-2 0 1,-19-13 0,17 16-4,-1 0 1,0 1-1,-1 1 1,0 0-1,-26-6 0,-93-9-405,29 6-601,80 9 768,8-2-92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17252,'18'1'1902,"-13"-1"-1611,1 0 0,-1 1 1,1-2-1,-1 1 0,1-1 0,-1 0 0,1 0 0,-1 0 0,0-1 1,10-4-1,-6 1-141,-1 0 0,0 0-1,0-1 1,-1 0 0,1-1 0,9-10 0,-14 13-49,-1 1-1,1-1 1,0 1 0,-1-1-1,0 0 1,0 0 0,0 0-1,0 0 1,-1 0 0,1-1-1,-1 1 1,0 0 0,0-1-1,-1 1 1,1-1 0,-1-5-1,0 9-66,0 0-1,0 0 0,0 0 0,0 0 0,0 0 1,-1 0-1,1 0 0,0 0 0,-1 0 1,1 0-1,0 0 0,-1 0 0,1 0 0,-1 0 1,1 0-1,-1 0 0,0 0 0,1 0 1,-1 1-1,0-1 0,0 0 0,0 0 1,1 1-1,-1-1 0,0 1 0,0-1 0,0 1 1,0-1-1,0 1 0,0-1 0,0 1 1,0 0-1,0 0 0,0-1 0,0 1 0,0 0 1,-1 0-1,1 0 0,0 0 0,0 0 1,0 0-1,0 1 0,-1-1 0,-2 1 22,1 1 0,-1-1 0,0 0 0,1 1 0,0 0 0,-1 0 0,1 0 0,0 0 0,0 1 0,0-1 0,-4 5 0,-2 4-39,1 1 1,0-1-1,1 1 0,0 1 0,-6 14 0,10-19-20,0 0-1,0-1 1,1 1-1,0 0 0,1 0 1,-1 0-1,2 0 1,-1 1-1,1-1 0,1 10 1,-1-17 4,0 0-1,0 0 1,1 0 0,-1 1-1,0-1 1,1 0 0,-1 0-1,1 0 1,-1 0 0,1 0-1,0 0 1,-1 0 0,1-1-1,0 1 1,0 0 0,-1 0-1,1 0 1,0-1 0,0 1-1,0 0 1,0-1 0,0 1-1,0-1 1,0 1 0,0-1-1,0 0 1,0 1 0,0-1-1,1 0 1,-1 0 0,0 0 0,0 0-1,2 0 1,3 0 4,0-1 1,1 1-1,-1-2 1,11-2-1,-7 1-2,74-23 24,29-7 11,-101 30-37,0 1-1,1 1 1,-1 0 0,1 0 0,-1 1 0,0 1 0,16 3 0,-9 2 96,-16-5 498,-7-6 36,-1-2-365,-8-11 181,-10-13 35,1-2 0,-33-65 0,55 98-514,0 0 1,0 0 0,0-1 0,0 1 0,1 0 0,-1-1 0,0 1-1,0 0 1,0 0 0,1-1 0,-1 1 0,0 0 0,0 0-1,0 0 1,1-1 0,-1 1 0,0 0 0,0 0 0,1 0 0,-1 0-1,0 0 1,1-1 0,-1 1 0,0 0 0,1 0 0,-1 0-1,0 0 1,0 0 0,1 0 0,-1 0 0,0 0 0,1 0 0,-1 0-1,0 0 1,1 0 0,-1 1 0,17-1-809,-15 0 643,31 0-2475,1-1-1,-1-2 0,62-12 1,-56 5 691,46-18 0,-66 19 2553,-14 3 488,-12 4 1302,5 2-2162,-1 1 0,1-1 1,-1 1-1,1 0 0,0 0 1,-1 0-1,1 0 0,0 0 1,0 0-1,0 1 0,-1-1 1,2 1-1,-1-1 0,0 1 1,0 0-1,0 0 1,1 0-1,-1 0 0,-1 2 1,-4 7 197,1 0 0,-8 16 0,14-26-354,-4 7 27,0-1 1,1 1 0,0 0-1,1 0 1,0 0 0,0 1-1,1-1 1,-1 0 0,2 1-1,-1-1 1,2 12 0,-1-19-60,0 0 1,0-1 0,0 1-1,0 0 1,0 0 0,1-1-1,-1 1 1,0 0-1,0-1 1,0 1 0,1 0-1,-1-1 1,0 1 0,1-1-1,-1 1 1,1 0-1,-1-1 1,1 1 0,-1-1-1,1 1 1,-1-1-1,1 0 1,-1 1 0,1-1-1,-1 1 1,1-1 0,0 0-1,-1 1 1,1-1-1,0 0 1,-1 0 0,1 0-1,0 0 1,-1 1 0,1-1-1,0 0 1,-1 0-1,1 0 1,0 0 0,0 0-1,-1-1 1,1 1 0,0 0-1,-1 0 1,1 0-1,0-1 1,-1 1 0,1 0-1,0-1 1,-1 1 0,1 0-1,0-1 1,4-3 66,0 1 0,-1-1 1,1 1-1,-1-1 0,4-6 0,8-9 141,-1-2 0,-1 0 0,-1-1 0,-1 0 0,-1-1 0,16-47 0,-24 105-454,-3-27 70,0 1-1,0-1 1,1 0 0,0 1-1,1-1 1,3 12 0,-5-18 62,1 0 1,0-1 0,-1 1 0,1 0 0,0-1 0,0 1 0,0 0 0,0-1 0,0 1 0,0-1 0,1 0 0,-1 1 0,0-1 0,1 0 0,-1 0-1,1 0 1,-1 0 0,1 0 0,0 0 0,-1 0 0,1 0 0,0-1 0,0 1 0,-1-1 0,1 1 0,0-1 0,0 0 0,0 0 0,0 0 0,-1 0 0,1 0-1,0 0 1,0 0 0,0 0 0,3-2 0,2 0-93,-1-1 1,0 0-1,1 0 0,-1-1 0,0 1 0,-1-1 0,9-7 0,18-17-745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54 238 15787,'-13'25'1494,"-15"40"0,25-58-1274,1 0 0,0 0 1,0 0-1,1 0 0,0 0 0,0 0 1,1 0-1,0 1 0,0-1 0,0 0 1,3 11-1,-3-17-191,0 0 1,0 0 0,1-1-1,-1 1 1,0 0-1,1 0 1,-1 0 0,0 0-1,1 0 1,-1-1-1,1 1 1,-1 0-1,1 0 1,0-1 0,-1 1-1,1 0 1,0-1-1,0 1 1,-1-1-1,1 1 1,0-1 0,0 1-1,0-1 1,-1 1-1,1-1 1,0 0-1,2 1 1,-1-1-2,0 0 1,0-1-1,0 1 0,0 0 0,0-1 1,0 0-1,0 1 0,0-1 0,-1 0 1,1 0-1,0 0 0,2-2 0,4-3 6,0 0-1,0-1 0,-1 0 0,10-12 1,0-6 138,-1-1 1,-1 0-1,-2-1 1,0-1-1,-2 0 1,-1-1-1,-1 0 1,-1 0-1,-2-1 1,4-50-1,-9 77-107,-1 1 0,0-1 0,0 0 0,0 1-1,0-1 1,0 1 0,-1-1 0,-1-5 0,2 8-53,0 0 1,0 0-1,0 0 1,0-1 0,-1 1-1,1 0 1,0 0-1,0 0 1,-1 0-1,1 0 1,0 0 0,0 0-1,0-1 1,-1 1-1,1 0 1,0 0-1,0 0 1,-1 0 0,1 0-1,0 0 1,0 0-1,-1 0 1,1 0-1,0 1 1,0-1 0,-1 0-1,1 0 1,0 0-1,0 0 1,0 0-1,-1 0 1,1 0 0,0 1-1,0-1 1,0 0-1,-1 0 1,1 0-1,0 0 1,0 1 0,0-1-1,0 0 1,0 0-1,-1 0 1,1 1-1,0-1 1,0 0 0,0 0-1,0 1 1,-4 5 95,0 0 1,0 1 0,1-1 0,-5 14-1,-2 10 68,-10 56-1,18-77-154,1 0-1,0 1 1,0-1 0,1 0-1,0 1 1,1-1-1,0 1 1,0-1 0,1 0-1,5 15 1,-5-21-12,-1 0 1,1 0 0,0 0-1,0 0 1,0-1 0,0 1-1,0 0 1,1-1 0,-1 0-1,1 1 1,-1-1 0,1 0-1,0 0 1,0-1 0,6 4-1,-4-3-9,1 0 0,0-1 0,0 1 0,0-1 0,0-1 0,0 1 0,0-1 1,10 0-1,-7-1-13,0 0 1,0 0-1,0-1 1,0 0 0,-1-1-1,1 0 1,-1 0 0,1-1-1,-1 0 1,0 0 0,14-11-1,-15 8 10,0-1 0,0 1-1,-1-1 1,0 0-1,9-18 1,19-47-2,-28 57 5,-5 16 0,-1-1 0,0 1 0,1-1-1,-1 1 1,0-1 0,0 1 0,1-1 0,-1 1 0,0-1-1,0 0 1,0 1 0,0-1 0,0 1 0,0-1 0,0 0-1,0 1 1,0-1 0,0 1 0,0-1 0,0 0 0,0 1-1,0-1 1,0 1 0,-1-1 0,1 0 0,0 1 0,0-1 0,-1 1-1,0-1 1,0 0-1,0 1 1,1 0-1,-1-1 0,0 1 1,0 0-1,0 0 0,0 0 0,0 0 1,0 0-1,0 0 0,0 0 1,0 0-1,0 1 0,0-1 0,-2 1 1,-4 1-6,0 1 1,1 0-1,-13 7 0,13-5 10,0 0 0,0 0 0,0 1 0,1 0 0,-1 0 0,1 0 0,1 0 0,-1 1 0,1 0 0,0 0 0,1 0 0,0 0 0,-4 12 0,6-16 6,0 1 0,1-1 0,-1 0 0,1 1-1,-1-1 1,1 0 0,0 1 0,0-1 0,0 0-1,1 1 1,-1-1 0,1 0 0,0 1 0,0-1 0,0 0-1,0 0 1,1 0 0,-1 0 0,1 0 0,0 0-1,0 0 1,0-1 0,0 1 0,0-1 0,0 1-1,1-1 1,-1 0 0,1 0 0,0 0 0,0 0-1,-1 0 1,1 0 0,6 1 0,-2 0-41,0-1 0,0 0 0,0 0 0,0-1 0,0 0 0,1 0 0,-1-1 0,1 0 0,-1 0 0,8-2 0,4-1-112,0-1 1,28-9 0,-13 1-30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20012,'6'36'4604,"28"93"-4254,-31-121-133,-2-4-171,0 1 0,1 0 0,-1-1 1,1 1-1,1-1 0,-1 0 0,0 1 1,4 3-1,-6-8-30,1 1 0,-1-1 0,1 0 0,-1 1 0,1-1 0,-1 0 0,1 1 0,-1-1 0,1 0 0,-1 1 0,1-1 0,-1 0 0,1 0 0,-1 0 0,1 0 0,0 1 0,-1-1 0,1 0 0,-1 0 0,1 0 0,-1 0 0,1 0 0,0-1 0,-1 1 0,1 0-1,0 0 1,1-1 15,-1 0-1,1 0 1,-1 0-1,1-1 1,-1 1-1,0 0 1,1-1-1,-1 1 1,0-1-1,0 1 1,0-1-1,2-3 1,6-15 277,0 0 0,10-36-1,-11 30-104,13-26-1,-21 51-202,0 1 0,0 0 0,0-1 0,0 1-1,0 0 1,0-1 0,0 1 0,0-1 0,0 1 0,0 0-1,0-1 1,1 1 0,-1 0 0,0-1 0,0 1 0,1 0-1,-1 0 1,0-1 0,0 1 0,1 0 0,-1 0 0,0-1-1,1 1 1,-1 0 0,0 0 0,1 0 0,-1-1 0,0 1-1,1 0 1,-1 0 0,0 0 0,1 0 0,-1 0-1,0 0 1,1 0 0,-1 0 0,1 0 0,-1 0 0,0 0-1,1 0 1,-1 0 0,0 0 0,1 0 0,-1 0 0,0 0-1,1 1 1,-1-1 0,1 0 0,-1 0 0,0 0 0,0 1-1,1-1 1,-1 0 0,0 0 0,1 1 0,-1-1 0,0 0-1,0 0 1,1 1 0,-1-1 0,0 1 0,12 24-48,-11-21 40,5 14-36,14 31-32,-18-46 75,-1 0 0,1 0 1,0 0-1,0 0 1,0 0-1,0-1 0,0 1 1,0-1-1,1 0 0,-1 1 1,1-1-1,3 2 1,-4-3 3,0-1 1,-1 0 0,1 1 0,0-1 0,-1 0 0,1 0 0,0 0 0,0 0 0,-1 0 0,1 0 0,0-1 0,-1 1 0,1 0 0,0-1-1,-1 0 1,1 1 0,0-1 0,-1 0 0,1 0 0,-1 0 0,0 0 0,1 0 0,-1 0 0,0 0 0,1 0 0,-1 0 0,0-1-1,2-2 1,4-5 25,0 0 0,-1-1 0,6-11 0,-10 16-16,9-14 64,-1-1-1,11-33 1,-21 53-78,0 0-1,0 0 1,0-1 0,0 1 0,0 0 0,0-1 0,0 1 0,0 0 0,0-1 0,0 1 0,0 0 0,0 0-1,0-1 1,0 1 0,0 0 0,1-1 0,-1 1 0,0 0 0,0 0 0,0 0 0,1-1 0,-1 1 0,0 0-1,0 0 1,0-1 0,1 1 0,-1 0 0,0 0 0,0 0 0,1 0 0,-1 0 0,0-1 0,1 1 0,-1 0-1,0 0 1,0 0 0,1 0 0,-1 0 0,0 0 0,1 0 0,-1 0 0,0 0 0,1 0 0,-1 0 0,0 0-1,0 0 1,1 0 0,-1 1 0,0-1 0,1 0 0,-1 0 0,0 0 0,0 0 0,1 0 0,-1 1 0,0-1-1,0 0 1,0 0 0,1 0 0,-1 1 0,0-1 0,0 0 0,0 0 0,1 1 0,-1-1 0,0 0 0,0 0-1,0 1 1,0 0 0,12 22-123,-10-19 101,0 0 13,0 0 1,0 0 0,0-1-1,0 1 1,1-1 0,0 1-1,0-1 1,0 0 0,0 0-1,4 3 1,-5-5 12,-1-1 0,0 1 0,1 0 0,-1-1 0,1 0 0,-1 1 0,1-1 0,-1 0 0,0 0 0,1 0 0,-1 0 0,1 0 0,-1 0 0,1 0 0,-1 0 0,1 0 0,-1-1 0,1 1 0,-1-1 0,0 1 0,1-1 0,-1 0 0,0 1 0,1-1 0,-1 0 0,0 0 0,0 0 0,0 0 0,0 0 1,0 0-1,0 0 0,0 0 0,1-2 0,2-2 18,0-1 0,-1 0 0,1 1 0,-1-2-1,4-11 1,-5 12-23,1 0 0,-1 1-1,1 0 1,0-1-1,0 1 1,0 0 0,5-5-1,-8 10-1,1 0 0,-1 0-1,0 0 1,0 0 0,1 0-1,-1 0 1,0 0 0,1 0-1,-1 1 1,0-1 0,0 0-1,1 0 1,-1 0 0,0 0-1,0 0 1,1 1 0,-1-1-1,0 0 1,0 0 0,0 0-1,1 1 1,-1-1 0,0 0-1,0 0 1,0 1 0,0-1-1,0 0 1,1 0 0,-1 1-1,0-1 1,0 0 0,0 1-1,0-1 1,0 0 0,0 0-1,0 1 1,4 11-50,-2-3 6,1 5-1,1-1 0,1 1-1,6 12 1,-11-24 49,1 0-1,0 0 1,0 0 0,0 0-1,0 0 1,0-1 0,0 1-1,0 0 1,1-1-1,-1 1 1,1-1 0,-1 1-1,1-1 1,-1 0 0,1 0-1,0 0 1,0 0 0,-1 0-1,1 0 1,0 0 0,0 0-1,0-1 1,0 1 0,0-1-1,0 1 1,0-1 0,0 0-1,4 0 1,-2-1 5,-1 0 0,0-1 1,0 1-1,0-1 0,0 0 0,-1 0 0,1 0 1,0 0-1,-1 0 0,1 0 0,-1-1 0,0 0 1,0 1-1,0-1 0,0 0 0,0 0 1,2-5-1,3-7 20,0-1 0,5-17 0,-12 31-22,11-34-28,-3-1 0,0 1 0,-3-1 0,-1-1 0,-2 1 0,-1 0 0,-5-44 0,14 120-56,3-1 0,23 52-1,-29-74 67,-7-16 15,49 106-38,-42-92 44,1-1 0,0-1 0,1 1 0,0-1 0,18 17-1,-3-14 46,-14-12 35,-10-4-81,0 1 1,1 0-1,-1-1 0,0 1 0,0 0 0,0-1 1,0 1-1,0 0 0,0-1 0,0 1 1,0-1-1,0 1 0,0 0 0,0-1 1,0 1-1,0 0 0,0-1 0,0 1 0,-1 0 1,1-1-1,0 1 0,0 0 0,0-1 1,0 1-1,-1 0 0,1-1 0,0 1 1,0 0-1,-1 0 0,1-1 0,-4-4 17,0 0 0,0 0-1,0 0 1,-1 1 0,0-1 0,0 1-1,-9-5 1,-42-24 12,45 28-38,-95-45-89,69 34 49,37 16 46,0 0 0,-1 0 0,1 0 0,0 0 0,-1 0 0,1 0 0,0-1 0,0 1 0,-1 0 1,1 0-1,0 0 0,0 0 0,0-1 0,-1 1 0,1 0 0,0 0 0,0-1 0,0 1 0,0 0 0,-1 0 0,1-1 0,0 1 0,0 0 0,0 0 0,0-1 1,0 1-1,0 0 0,0 0 0,0-1 0,0 1 0,0 0 0,0-1 0,0 1 0,7-9 57,19-5 24,-23 12-71,49-19 5,-39 17-110,0-1 1,0-1-1,-1 0 1,18-11-1,-25 10-15,-5-1-30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19484,'-12'2'2257,"11"-2"-1561,8-5-312,6-5 1592,7-3-2296,3-6 744,4-1-480,-1-1-176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19076,'0'0'41,"0"0"0,0 0 0,0 0 0,0 0 1,0 0-1,0 0 0,0 0 0,0-1 0,0 1 0,0 0 0,0 0 0,0 0 0,0 0 0,0 0 1,1 0-1,-1 0 0,0 0 0,0-1 0,0 1 0,0 0 0,0 0 0,-1 0 0,1 0 0,0 0 0,0 0 1,0 0-1,0-1 0,0 1 0,0 0 0,0 0 0,0 0 0,0 0 0,0 0 0,0 0 0,0 0 1,0 0-1,0 0 0,0 0 0,0-1 0,0 1 0,-1 0 0,1 0 0,0 0 0,0 0 0,0 0 1,0 0-1,0 0 0,0 0 0,0 0 0,0 0 0,-1 0 0,1 0 0,0 0 0,0 0 0,0 0 0,0 0 1,0 0-1,0 0 0,0 0 0,-1 0 0,1 0 0,0 0 0,-12 3 945,-12 9 367,4-1-738,2 0 0,-1 2 0,-16 16 0,25-21-594,2 1 1,-1 0-1,1 0 1,0 1-1,1 0 0,-12 22 1,18-31-25,0 0 1,1 1 0,-1-1 0,1 0-1,-1 1 1,1-1 0,0 1 0,-1-1 0,1 0-1,0 1 1,0-1 0,0 3 0,0-3-2,1 0 1,-1-1 0,0 1 0,0-1 0,1 1 0,-1-1 0,0 1 0,1-1 0,-1 1 0,0-1 0,1 1 0,-1-1 0,1 1 0,-1-1 0,1 1 0,-1-1 0,1 0 0,-1 1 0,1-1 0,1 1 0,2 0-14,0-1 1,1 1-1,-1 0 1,0-1-1,1 0 1,7-1-1,-3 1 12,22-1-43,0 1 0,42 7 0,-64-6 39,-1 0 0,1 1 0,-1 1-1,1-1 1,-1 1 0,0 1 0,-1-1-1,1 1 1,0 1 0,-1 0 0,0 0-1,0 0 1,10 11 0,-14-13 5,-1 0 0,1 1 0,-1-1 0,0 1 0,0-1 1,0 1-1,0 0 0,0 0 0,-1 0 0,0 0 0,0 0 0,0 0 0,0 1 0,-1-1 1,1 7-1,-2-5 9,1 0 1,-1 0 0,-1 0-1,1 0 1,-1 0 0,0-1-1,0 1 1,-1 0 0,1-1-1,-4 6 1,0-3-3,0 0 0,0 0 1,0 0-1,-1-1 0,0 0 1,-1 0-1,1-1 0,-1 0 0,-1 0 1,1 0-1,-1-2 0,-18 9 1,24-12-74,1 0 0,-1 0 0,0 0-1,-1 0 1,1-1 0,0 1 0,0-1 0,0 0 0,0 0 0,0 0 0,0 0 0,0 0 0,0-1 0,-1 0 0,1 1 0,0-1 0,1 0 0,-1-1 0,0 1 0,0 0 0,0-1 0,1 1 0,-1-1 0,1 0 0,-1 0 0,1 0 0,0 0 0,-1-1 0,1 1 0,0 0 0,1-1 0,-1 0 0,0 1 0,1-1 0,-1 0-1,1 0 1,0 0 0,0 0 0,0 0 0,0-3 0,-5-45-432,6-8-177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14795,'2'-1'117,"0"0"1,0 0-1,0 1 0,0 0 0,0-1 0,0 1 1,0 0-1,1 0 0,-1 0 0,0 0 0,0 0 1,0 1-1,0-1 0,0 0 0,1 1 0,-1 0 1,0 0-1,2 0 0,-2 1 61,1 0 0,0 0 0,-1 0 0,1 1-1,-1-1 1,1 1 0,-1-1 0,0 1 0,0 0 0,2 5 0,3 7 503,-1 0 0,0 1 0,6 32 0,-6-24-259,16 61 707,31 105 309,-50-182-1349,0 0 0,0 0 0,1 0 0,0-1-1,8 12 1,-12-19-68,0 1-1,1-1 1,-1 1 0,0-1-1,0 0 1,1 1-1,-1-1 1,0 1-1,1-1 1,-1 1-1,1-1 1,-1 0 0,0 1-1,1-1 1,-1 0-1,1 0 1,-1 1-1,1-1 1,-1 0-1,1 0 1,-1 0-1,1 0 1,0 1 0,-1-1-1,1 0 1,-1 0-1,1 0 1,-1 0-1,1 0 1,0-1 3,-1 0 0,1 1 0,-1-1 0,1 0 0,-1 0 0,0 1 0,1-1 0,-1 0 0,0 0 0,0 1 0,1-1 0,-1 0 0,0 0 0,0 0 0,0 0 0,0 0 1,-4-37 483,-2 14-307,0 1 0,-2-1 1,-1 2-1,-1-1 0,-18-31 0,9 34-294,12 18-26,8 14 10,1-6 85,0 0 1,0-1-1,1 1 1,0 0 0,0-1-1,1 0 1,-1 1 0,1-1-1,0-1 1,1 1-1,-1-1 1,1 1 0,9 5-1,-10-8 24,-1 0 0,1 0 1,0 0-1,0-1 0,0 0 0,0 0 0,0 0 0,0 0 0,0 0 0,0-1 0,0 0 0,0 0 0,0 0 0,0 0 1,0-1-1,1 0 0,-1 0 0,0 0 0,-1 0 0,1 0 0,0-1 0,4-2 0,0-1 12,0 1 0,-1-2-1,1 1 1,-1-1 0,0 0-1,-1-1 1,0 1 0,0-1-1,8-13 1,-10 14 11,0-1 0,0 1 0,-1 0-1,0-1 1,-1 0 0,1 0 0,-1 0 0,0 0-1,-1 0 1,0 0 0,0 0 0,0-13 0,-6 32 16,1 14-57,4-11-2,1 53-51,-1-63 72,1 0-1,-1-1 1,1 1 0,1 0 0,-1 0-1,1-1 1,-1 1 0,1-1 0,1 1-1,4 7 1,-6-11 4,-1 0 0,1-1 0,0 1 0,0 0 0,-1 0 0,1-1-1,0 1 1,0-1 0,0 1 0,0-1 0,0 1 0,0-1 0,0 1 0,-1-1 0,1 0 0,1 0-1,-1 0 1,0 1 0,0-1 0,0 0 0,0 0 0,0 0 0,0 0 0,0-1 0,0 1-1,0 0 1,0 0 0,0-1 0,0 1 0,0 0 0,0-1 0,-1 1 0,1-1 0,0 1-1,0-1 1,0 0 0,1 0 0,2-3 24,1 0 0,-1 0 0,0-1 0,0 0 0,4-5 0,2-6 25,0-1 0,-1 0-1,-1 0 1,-1 0 0,-1-1 0,0 0-1,-1 0 1,-1-1 0,0 1-1,0-27 1,-4 63-78,1 0-1,3 21 0,-4-33-1,1-1 0,0 1 0,0 0 0,1-1 0,-1 0-1,1 1 1,0-1 0,1 0 0,-1 0 0,1 0 0,0 0-1,1 0 1,6 7 0,-9-11-34,0 0 0,-1-1 0,1 1 0,0-1 0,0 1 0,0-1 0,-1 1 0,1-1 0,0 0 0,0 0 0,0 1 0,0-1 0,0 0 0,0 0 0,0 0 0,-1 0 0,1 0 0,0 0 0,0 0 0,0 0 0,0 0 0,0 0 0,0-1 0,0 1 0,0 0 0,-1-1 0,1 1 0,0 0 0,0-1 0,0 1 1,-1-1-1,1 1 0,0-1 0,0 0 0,-1 1 0,1-1 0,-1 0 0,1 1 0,-1-1 0,2-1 0,-1-1-107,1 0 0,0 0 0,-1 0 0,1-1 1,-1 1-1,0 0 0,0-1 0,1-6 0,-1-11-657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18276,'-12'-6'1944,"2"2"-1400,9 5-272,2 6 1097,9 2-793,5 1-496,5 0-1032,1 0-169,8 0 833,4 3-224,4 1-176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106 303 19004,'-6'1'279,"1"0"0,0 0 0,0 0-1,-1 0 1,1 1 0,0 0 0,0 0 0,0 1-1,1-1 1,-1 1 0,0 0 0,1 0 0,0 0 0,-6 6-1,8-6-193,-1 0-1,1 0 1,-1 0-1,1 0 1,0 0-1,0 1 1,0-1-1,1 1 0,-1-1 1,1 1-1,0 0 1,0-1-1,0 1 1,0 0-1,1 0 1,-1 0-1,1 0 1,0 0-1,1-1 1,0 7-1,-1-8-79,1 0-1,-1 0 1,1 0 0,0-1 0,-1 1 0,1 0-1,0-1 1,0 1 0,0-1 0,0 1-1,0-1 1,1 1 0,-1-1 0,0 0-1,1 0 1,-1 1 0,1-1 0,-1 0-1,1 0 1,-1-1 0,1 1 0,0 0-1,-1 0 1,1-1 0,0 1 0,0-1-1,0 0 1,-1 1 0,4-1 0,6 0 8,0 0 1,0 0 0,0-1 0,12-3 0,5 0-2,-19 3-23,-1 1 0,1 0 0,-1 0 0,1 1 0,-1 0 0,0 0 0,1 1 0,14 5 0,-17-4 0,-1 0 1,0 0-1,1 0 1,-1 0 0,0 1-1,-1 0 1,1 0-1,-1 0 1,0 1-1,0-1 1,0 1 0,0 0-1,3 8 1,2 4 23,-1 0 0,-1 0 0,-1 1 0,0 0 0,5 34-1,-6-19 301,-1-1 0,-2 51 0,-2-79-242,0 0-1,-1 0 1,0 0-1,1 0 1,-1 0 0,-3 5-1,4-8-55,0-1 0,0 0 0,0 1 0,0-1 0,-1 1 0,1-1 0,0 0 0,0 1 0,-1-1 0,1 0 1,0 1-1,-1-1 0,1 0 0,0 1 0,-1-1 0,1 0 0,-1 0 0,1 0 0,0 1 0,-1-1 0,1 0 0,-1 0 0,1 0 0,-1 0 0,0 0-4,0 0 1,0 0 0,0-1-1,0 1 1,1-1 0,-1 1 0,0-1-1,0 1 1,1-1 0,-1 1-1,0-1 1,1 0 0,-1 1-1,1-1 1,-1 0 0,1 0-1,-2-1 1,-4-9-34,0 0 0,0-1 1,1 0-1,0 0 0,1 0 0,-2-14 0,-1-5-228,-2-42 0,8 55 130,1 0 1,1 1 0,0-1 0,1 0 0,1 1-1,1 0 1,9-29 0,6-1-90,32-60 1,-39 84 229,26-64 407,-38 96-348,0-1 0,0 0 1,1 0-1,0 0 0,1 1 0,0-1 0,3 8 1,-5-14-75,1 0 1,0 0 0,0 0 0,0 0 0,0 0 0,0 0 0,0 0 0,0-1 0,1 1 0,-1 0 0,1-1-1,-1 1 1,1-1 0,-1 1 0,1-1 0,3 2 0,-3-3 1,-1 1-1,1-1 1,-1 0-1,1 0 1,-1 1-1,1-1 1,-1 0 0,1 0-1,-1-1 1,1 1-1,-1 0 1,1 0-1,-1-1 1,1 1 0,-1-1-1,1 1 1,-1-1-1,0 0 1,1 0-1,-1 1 1,0-1 0,0 0-1,1 0 1,0-2-1,6-5 29,0-1 0,0 0-1,-1 0 1,-1-1 0,1 0 0,7-17-1,8-14-202,-21 41 155,-1-1 1,0 1-1,0-1 1,1 1-1,-1-1 1,1 1-1,-1-1 1,0 1-1,1-1 1,-1 1-1,1-1 1,-1 1-1,1-1 1,0 1-1,-1 0 1,1 0-1,-1-1 1,1 1-1,-1 0 1,2-1-1,-1 1 3,-1 1-1,1-1 0,-1 0 1,1 0-1,-1 0 0,0 1 0,1-1 1,-1 0-1,1 0 0,-1 1 1,0-1-1,1 0 0,-1 1 1,0-1-1,1 0 0,-1 1 0,0-1 1,1 1-1,-1-1 0,0 0 1,1 1-1,9 33-303,-8-25 249,3 8 70,0 1 0,1-1-1,1 0 1,1 0 0,0-1 0,1 0 0,1 0 0,0-1 0,20 22-1,21 14 80,-30-31-85,-1 0-1,-1 1 1,-1 1 0,23 35-1,-34-38 20,-7-18-18,0-1 1,0 0-1,0 0 0,0 1 0,0-1 1,0 0-1,0 0 0,0 0 1,0 1-1,0-1 0,0 0 1,0 0-1,0 1 0,0-1 0,0 0 1,0 0-1,0 0 0,0 1 1,0-1-1,-1 0 0,1 0 0,0 0 1,0 0-1,0 1 0,0-1 1,0 0-1,-1 0 0,1 0 1,0 0-1,0 0 0,0 1 0,-1-1 1,1 0-1,0 0 0,0 0 1,0 0-1,-1 0 0,1 0 1,-2 0 0,0-1 1,1 0 0,-1 1 0,0-1 0,1 0-1,-1 0 1,0 0 0,1 0 0,0 0 0,-1 0 0,1 0-1,0 0 1,-1 0 0,1-1 0,0 1 0,-1-3 0,-8-9-13,1-1 1,0 0 0,2 0 0,-1-1 0,2 0 0,0 0 0,1-1-1,-5-20 1,8 26-3,0 1 0,1-1 0,0 0-1,1 0 1,0 1 0,1-1 0,0 0 0,0 0-1,1 1 1,0-1 0,1 1 0,0 0 0,0-1 0,1 1-1,6-10 1,36-46 6,-33 48 23,-1 0-1,0 0 1,-1-2 0,16-35-1,-23 41 72,0 1 0,-1 0 0,-1-1 0,0 0-1,1-20 1,-12 52 383,4 0-292,-3 35 0,7-46-133,1 0 0,0 1 0,0-1-1,1 1 1,0-1 0,3 15 0,-3-21-28,-1-1 1,1 0 0,0 1-1,0-1 1,-1 0 0,1 0-1,0 0 1,0 0 0,0 1-1,0-1 1,1 0 0,-1-1-1,0 1 1,0 0 0,1 0-1,-1 0 1,0-1-1,1 1 1,-1-1 0,0 1-1,1-1 1,-1 1 0,1-1-1,-1 0 1,1 0 0,-1 0-1,1 0 1,-1 0 0,1 0-1,-1 0 1,1 0 0,-1-1-1,1 1 1,-1-1-1,3 0 1,7-2 16,0-1 0,0 0-1,15-9 1,-18 9-106,12-4-172,17-10-2495,-35 17 2572,0 0 0,0-1 0,-1 1 1,1-1-1,0 0 0,0 1 0,-1-1 0,1 0 1,-1 0-1,0 0 0,0 0 0,1 0 0,-1 0 1,1-4-1,2-12-918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19588,'1'4'2537,"4"2"-1577,3-6-376,2-3 1609,7-6-897,2-4-352,3-2-744,1-4-392,-2-1-1168,2-2 1240,-3 7-264,0 0-145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23045,'4'16'1720,"5"4"-1312,1 3-168,3 7 585,3 6-225,2 3-288,-1 1-40,5 4-400,-2-3-64,2-4-816,-4-3-297,-6-12 1009,-1-5-224,-7-9-232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13739,'-5'0'198,"1"0"0,-1 0 0,1 1 1,-1 0-1,1 0 0,-1 0 0,1 0 0,-1 0 0,1 1 1,0 0-1,0 0 0,-8 5 0,-6 5 223,-22 19 0,34-26-324,-8 8-24,0 0-1,2 1 0,-1 0 1,2 1-1,0 1 0,1 0 1,1 0-1,0 1 0,1 0 0,1 0 1,0 1-1,2 0 0,-5 23 1,-1 16 142,3 1 1,-1 115-1,9-143-141,2-1 0,0 0 0,2 0 0,1 0 0,1 0 0,2-1 0,1 0 0,1 0 1,1-1-1,2-1 0,0 0 0,2 0 0,1-2 0,0 0 0,35 37 0,-26-33-20,2-2 0,0-2 1,2 0-1,1-1 0,0-2 1,36 18-1,-42-27-41,1-1 1,0-1-1,0-1 1,1-1-1,0-1 1,1-2-1,-1 0 1,1-2-1,30 0 0,-25-4-2,0-1 0,1-1 0,-1-1-1,-1-3 1,1 0 0,-1-2-1,0-1 1,-1-1 0,0-2 0,28-17-1,-41 20 3,-1-1-1,0-1 1,-1 0-1,0-1 1,-1-1-1,0 0 0,18-26 1,-23 27 1,0-1 1,-2-1-1,1 0 0,-2 0 1,1 0-1,-2-1 1,-1 0-1,0 0 0,4-31 1,-6 25-1,-2 0 1,0 0-1,-2 0 0,0 1 1,-1-1-1,-10-35 0,3 27 6,-1 1-1,-1-1 1,-1 2-1,-19-29 1,0 8 10,-2 2 0,-3 1 1,-1 1-1,-67-58 0,60 63-10,-63-43 0,80 65-26,0 1-1,-1 1 1,-58-22 0,74 34-103,0 0 0,1 1 0,-1 1 1,-22-2-1,29 3-5,1 1 1,-1 0 0,1 1-1,-1-1 1,1 1 0,-1 0-1,1 0 1,-1 1 0,1 0-1,0 0 1,0 0-1,0 0 1,-5 4 0,-2 8-235,6 1-91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13099,'-1'0'58,"1"0"1,0 1-1,-1-1 0,1 1 1,0-1-1,0 0 1,-1 1-1,1-1 1,0 1-1,0-1 0,0 0 1,0 1-1,-1-1 1,1 1-1,0-1 1,0 1-1,0-1 0,0 1 1,0-1-1,0 1 1,0-1-1,0 1 0,0-1 1,1 1-1,-1-1 1,0 0-1,0 2 1,13-2 734,30-15-418,-27 9-100,-7 3-259,1 1-1,-1 0 1,1 0-1,0 1 1,0 1-1,-1-1 1,1 2-1,0-1 1,0 1-1,-1 1 1,1 0-1,-1 0 1,15 6 0,-14-4-306,0-1 0,0 0 0,0 0 1,0-1-1,1-1 0,-1 0 1,1 0-1,19-1 0,-5-5-191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9658,'17'12'752,"-3"-8"-552,2-3-416,3-8 464,-2-4-64,4-4-128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14067,'14'10'976,"5"2"-824,-5-2-80,9-3 376,4 0-304,11-3-160,6 1-24,8-2-80,5-2-88,5 2 1913,1-3-1625,3 1 112,1 1 80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27 621 12099,'-3'8'864,"-4"24"374,7-32-1116,0 1-1,0-1 0,0 1 0,-1-1 0,1 1 0,0 0 0,0-1 1,0 1-1,0-1 0,0 1 0,1 0 0,-1-1 0,0 1 0,0-1 1,0 1-1,0-1 0,1 1 0,-1-1 0,0 1 0,0-1 0,1 1 0,-1-1 1,0 1-1,1-1 0,-1 1 0,1-1 0,-1 1 0,1-1 0,-1 0 1,1 1-1,-1-1 0,1 0 0,-1 1 0,1-1 0,-1 0 0,1 0 1,-1 0-1,1 0 0,-1 1 0,2-1 0,-1 0-20,0-1-1,0 1 1,-1 0-1,1 0 1,0-1-1,0 1 1,-1 0 0,1-1-1,0 1 1,-1-1-1,1 1 1,0-1-1,-1 1 1,1-1 0,-1 1-1,1-1 1,-1 0-1,1 1 1,-1-1-1,0 0 1,1 0 0,0-1-1,7-19 712,-7 17-588,4-17-15,0 0 1,-1-1-1,-1 1 1,-1-1 0,-1-26-1,-13-111-25,8 117-98,-25-172 67,27 205-120,0-1 0,0 1 1,-1-1-1,0 1 0,-5-10 0,8 19-30,0 0 0,0 0-1,0-1 1,0 1 0,0 0 0,0 0 0,0 0-1,0-1 1,0 1 0,0 0 0,0 0 0,0 0 0,0 0-1,0-1 1,-1 1 0,1 0 0,0 0 0,0 0 0,0 0-1,0-1 1,0 1 0,0 0 0,-1 0 0,1 0-1,0 0 1,0 0 0,0 0 0,0 0 0,-1-1 0,1 1-1,0 0 1,0 0 0,0 0 0,0 0 0,-1 0 0,1 0-1,0 0 1,0 0 0,0 0 0,-1 0 0,1 0-1,0 0 1,0 0 0,-1 0 0,-1 11 52,3 14-26,2-6-19,1 8-2,0 0 1,-2 0-1,-2 42 1,-3-36-24,2 0 1,1 0 0,2 0 0,1 0-1,10 38 1,-16-99-166,2-49-1,1 33 153,-1 18 23,0-18 21,2-1 0,9-67 0,-3 88 17,-2 21-8,0 13-3,-1 9-20,-1 0 1,0 1 0,-2-1-1,-1 37 1,-14 81-25,8-98 24,0 9-11,0-11-47,2 0 0,0 47 1,6-75 27,-1-1 1,1 1 0,0-1-1,1 0 1,0 0 0,0 0-1,7 10 1,11 32 4,-19-42 11,7 28 6,-8-33-6,0-1-1,-1 1 1,0-1 0,1 1-1,-1-1 1,0 1-1,0-1 1,-1 1 0,1-1-1,-2 5 1,2-7 2,0 1 0,0-1 1,0 0-1,0 0 0,0 0 1,0 1-1,0-1 0,-1 0 1,1 0-1,0 0 0,0 0 1,0 0-1,0 1 0,0-1 1,-1 0-1,1 0 0,0 0 1,0 0-1,0 0 0,0 0 1,-1 0-1,1 0 0,0 0 1,0 0-1,0 0 0,-1 0 1,1 0-1,0 0 0,0 0 0,0 0 1,-1 0-1,1 0 0,0 0 1,0 0-1,0 0 0,-1 0 1,1 0-1,0 0 0,0 0 1,0 0-1,-1 0 0,1 0 1,0-1-1,0 1 0,0 0 1,0 0-1,0 0 0,-1 0 1,1 0-1,0-1 0,0 1 1,0 0-1,0 0 0,0 0 1,0-1-1,0 1 0,-7-12-700,1-2 287,2 0 0,0 0 0,-3-24 0,1 1-115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39 12387,'-3'-1'368,"0"-1"0,0 1 0,0 0 0,0-1 1,0 1-1,-1 1 0,1-1 0,0 0 0,0 1 1,-1 0-1,1 0 0,0 0 0,-5 0 0,-47 11 2498,13-2-1543,25-8-963,0 1 1,0 1-1,1 1 0,-1 0 0,-28 12 1,42-14-335,0-1 1,0 0 0,0 0-1,0 0 1,0 0-1,-1 0 1,1-1 0,0 0-1,0 1 1,-1-1-1,1 0 1,-6-1 0,3-1 79,0 0 0,1 0 0,-1-1 0,1 1 0,-7-5 0,-1-1 159,12 8-243,0 0-1,0-1 1,0 1 0,0 0 0,-1 0 0,1-1 0,0 1 0,0 0 0,0 0 0,0 0 0,0 1-1,0-1 1,0 0 0,0 0 0,0 0 0,0 1 0,0-1 0,0 1 0,0-1 0,0 1 0,0-1-1,0 1 1,-1 0 0,-24 22 130,5-5-57,15-16-60,0-1 1,1 1 0,-1-1-1,0-1 1,1 1-1,-1-1 1,0 0-1,0 0 1,0-1 0,-9-1-1,-17-1 173,7 6-25,-14 2-41,38-5-140,0 0-1,0 0 1,0 0 0,-1 0-1,1-1 1,0 1 0,0 0-1,-1 0 1,1-1 0,0 1-1,0-1 1,0 1 0,0-1-1,0 1 1,0-1 0,0 0-1,0 0 1,0 1 0,0-1-1,0 0 1,0 0 0,0 0-1,0-2 1,2 2-72,0-1 0,1 1 0,-1 0 0,1-1-1,-1 1 1,1 0 0,0 0 0,-1 0 0,1 0 0,0 0 0,0 0-1,2 0 1,-1 0-194,9-7-117,0 0 0,0 0-1,0-1 1,12-13 0,6-7-191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617 14491,'1'-1'122,"0"0"-1,0-1 1,0 1 0,-1-1-1,1 1 1,0-1-1,-1 0 1,0 1 0,1-1-1,-1 1 1,0-1-1,0 0 1,0 1 0,0-1-1,0-2 1,0 1 91,19-172 3631,1-30-2644,-17 154-1092,-9-101 1,6 149-181,-1 5 37,-2 15 12,2-10-67,0 1 0,0-1 0,-1 0 0,-3 9 0,4-15-4,0 0-1,0 0 0,0 0 1,-1 0-1,1 0 0,0 0 1,-1-1-1,1 1 1,-1 0-1,1-1 0,0 1 1,-1-1-1,1 0 0,-1 1 1,1-1-1,-4 0 1,-28 0-1585,21 0 836,-10 1-398,-1 1 0,1 2 0,-43 12 0,41-10 1494,1 0-1,-1-2 1,-28 2 0,41-6-71,-1-1-1,1-1 1,-1 0-1,1 0 0,-21-8 1,19 6 40,0 0 0,0 1 1,-23-2-1,-67 3 934,54 2-199,-62-7 1,82 2-456,0 1 0,-1 2 0,1 1 0,-59 5 0,72-2-330,-1 0 0,1-1 0,-1-1 0,0 0 0,1-2 0,-1 0 0,-23-6 0,35 7-75,-1-1 0,0 1-1,0-1 1,0 2 0,0-1-1,0 1 1,0 0-1,0 0 1,0 0 0,1 1-1,-1 0 1,0 0-1,0 1 1,0-1 0,1 1-1,-1 1 1,1-1 0,-1 1-1,-6 4 1,4-2-12,-1-1 0,0 0 0,0-1 0,0 1 0,-1-2 0,1 1-1,-1-1 1,1-1 0,-20 1 0,38-8-566,0 1 0,0-2 0,-1 0 0,10-10-1,0-10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68 10250,'0'-1'167,"-16"-29"2893,6 21-711,9 9-2245,1 0 0,-1 1 0,1-1 0,-1 0 0,1 0 0,0 0 0,-1 0 1,1 0-1,0 1 0,-1-1 0,1 0 0,-1 0 0,1 1 0,0-1 0,-1 0 1,1 1-1,0-1 0,0 0 0,-1 1 0,1-1 0,0 0 0,0 1 0,0-1 1,-1 1-1,1-1 0,0 0 0,0 1 0,0-1 0,0 1 0,0 0 0,-1 0-7,1-1-1,0 1 0,0 0 0,0-1 1,0 1-1,0 0 0,0-1 1,0 1-1,0 0 0,0-1 0,0 1 1,0 0-1,0 0 0,0-1 0,0 1 1,1 0-1,-1-1 0,0 1 0,1-1 1,-1 1-1,0 0 0,1-1 0,-1 1 1,1-1-1,-1 1 0,1-1 1,-1 1-1,1-1 0,-1 1 0,1-1 1,-1 1-1,1-1 0,0 0 0,-1 1 1,1-1-1,-1 0 0,1 0 0,1 1 1,33 5 342,-20-5-128,117 18 311,-110-17-592,-1-2 0,1 0 0,0-2 0,26-5 1,177-27 103,-199 32-121,0 2 0,0 0 1,0 2-1,1 1 1,-2 1-1,44 12 1,-47-10-7,-1-2 1,1-1 0,0 0 0,38-2 0,-28 0 19,43 6 0,-54-4-12,2 1-17,28 2-1,-45-6 4,1 1 0,-1-2 0,0 1 0,1-1-1,-1 0 1,0 0 0,0-1 0,0 0 0,9-3 0,-14 4-2,9-5-35,-1 2-1,1-1 0,0 1 0,0 0 1,0 1-1,0 0 0,0 1 1,21-2-1,-30 4 14,-23-2-103,-60 13 52,-165 4 1,132-12 45,-365 9-178,343-13-127,46-1 232,89 2 93,-1 0-1,0 0 1,0 0 0,1 1 0,-1-1 0,0 1 0,1 0 0,-1 0 0,1 0 0,-1 0 0,1 0 0,-1 1 0,1-1-1,0 1 1,-4 3 0,6-5 3,0 0 0,0 0 0,0 1 0,0-1 0,0 0-1,0 0 1,0 0 0,0 1 0,0-1 0,0 0 0,0 0 0,1 0-1,-1 0 1,0 1 0,0-1 0,0 0 0,0 0 0,0 0 0,0 0-1,1 0 1,-1 1 0,0-1 0,0 0 0,0 0 0,0 0 0,1 0-1,-1 0 1,0 0 0,0 0 0,0 0 0,1 0 0,-1 0 0,0 0-1,0 1 1,0-1 0,1 0 0,-1 0 0,0-1 0,0 1 0,0 0-1,1 0 1,-1 0 0,0 0 0,0 0 0,1 0 0,12 0-43,-11 0 35,217-6-114,-158 4 147,146-21-7,-45 3-50,-137 19-89,1 0 1,-1 1-1,0 2 0,0 0 1,0 2-1,30 8 0,-39-8-88,0 0 0,1-2 1,-1 0-1,0-1 0,1-1 0,-1 0 0,1-1 0,29-6 1,-21 4 13,-1 0 0,30 1-1,-53 2 202,-1 0 0,0 0 0,0 0 0,0 0 0,1 0-1,-1-1 1,0 1 0,0 0 0,0 0 0,0 0-1,0 0 1,0-1 0,1 1 0,-1 0 0,0 0-1,0-1 1,0 1 0,0 0 0,0 0 0,0 0 0,0-1-1,0 1 1,0 0 0,0 0 0,0-1 0,0 1-1,0 0 1,0 0 0,0 0 0,0-1 0,0 1-1,0 0 1,-1 0 0,1-1 0,0 1 0,0 0-1,0 0 1,0 0 0,0 0 0,0-1 0,-1 1 0,1 0-1,0 0 1,0 0 0,0 0 0,0-1 0,-1 1-1,1 0 1,0 0 0,-1 0 0,-8-10 50,3 8-47,-1 1 1,0 0-1,0 1 1,0-1 0,0 1-1,0 1 1,0-1 0,0 1-1,0 1 1,-10 2 0,-24 3-38,-443 28-150,420-30 197,-92-3-1,135-3 12,0-2 0,0 0 1,0-1-1,0-1 0,0-1 0,1-1 0,0-1 1,-23-12-1,22 7 21,7 5 6,0 0-1,-26-11 0,37 18-50,0 0-1,-1 0 1,1 0-1,0 0 1,-1 1 0,1-1-1,0 1 1,-1 0 0,1 0-1,-1 0 1,1 0 0,-1 0-1,1 1 1,0 0-1,-1 0 1,1 0 0,0 0-1,-5 2 1,10-1-60,8 0 54,25 2 81,4 0-13,100 24 5,80 11-50,-3-24-111,-172-15-103,1-2 0,80-14 0,-96 10-108,-18 3-129,1 0 1,-1 1 0,1 0-1,0 1 1,18 1 0,-29 0 378,1 0 1,-1 1-1,0-1 0,1 0 1,-1 1-1,0-1 1,1 1-1,-1 0 0,0-1 1,0 1-1,0 0 1,1 0-1,-1 0 0,0 0 1,0 0-1,0 0 1,0 0-1,-1 0 0,1 0 1,1 2-1,5 14-614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27 12691,'10'0'543,"0"-1"-1,-1 1 1,1 1 0,0 0 0,-1 0 0,1 1 0,-1 0-1,13 5 1,40 7 480,-37-11-850,0-2 0,0-1 0,0 0 0,0-2-1,1-1 1,-2-1 0,1-1 0,0-1 0,32-14 0,-27 3-65,-88 24-85,-163 15 228,166-21-163,31-1-29,0 1 1,1 1-1,-30 6 0,45-4-48,11 0 0,16 0 5,13-1-8,0-3 0,54-5 1,76-25 58,-319 61-63,131-28 49,0-1 1,0-1 0,0-1 0,-33-4 0,59 4-50,-4-1 18,0 1 1,1 0-1,-1-1 0,1 0 1,-1 0-1,1 0 0,-1 0 1,1 0-1,0-1 0,-1 1 0,1-1 1,0 0-1,0 0 0,-4-4 1,12 17-681,6 4 185,-5-18 247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11538,'13'-1'3694,"23"4"-3220,-24-2-109,61 5 108,-13 0-1806,1-3 1,70-5 0,-101-1 692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9914,'30'4'928,"-1"-2"-776,2-2-440,1 0 672,2-3-232,0-2-64</inkml:trace>
  <inkml:trace contextRef="#ctx0" brushRef="#br0" timeOffset="1">719 11 9626,'14'8'1128,"2"-1"-600,0-2-240,2-4 1313,2 0-1073,5-1-320,1 0-200,5-1-824,4-2 800,-1 0-176,2 0-72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25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37 217 9610,'2'-1'260,"-1"-1"-1,0 1 1,0-1-1,0 1 0,0-1 1,0 0-1,0 1 1,-1-1-1,1 0 1,0 0-1,-1 0 1,1 1-1,-1-1 1,0 0-1,0 0 1,0 0-1,0 0 1,0 0-1,0 0 1,0 0-1,0 1 1,-1-1-1,1 0 1,-2-2-1,1-3 505,-2 0 0,1 1 0,-1-1 0,0 0 0,-4-6-1,7 13-682,0-1-1,-1 0 0,1 1 0,0-1 1,-1 0-1,1 0 0,-1 1 0,1-1 1,-1 1-1,1-1 0,-1 0 0,1 1 0,-1-1 1,0 1-1,1-1 0,-1 1 0,0 0 1,1-1-1,-1 1 0,0 0 0,0-1 1,1 1-1,-1 0 0,-1 0 0,1 0-39,1 0 0,-1 1 1,1-1-1,-1 1 0,1-1 0,-1 1 0,1 0 0,-1-1 0,1 1 0,-1-1 0,1 1 0,0 0 1,-1-1-1,1 1 0,0 0 0,-1-1 0,1 1 0,0 0 0,0 0 0,0 0 0,-2 6 20,1 1-1,1-1 0,0 14 0,0-16-60,0 0-1,1-1 0,0 1 0,0 0 0,1-1 1,-1 1-1,1-1 0,4 7 0,-6-11 2,0 1-1,1 0 0,-1-1 0,0 1 0,1-1 0,-1 1 0,1-1 1,-1 1-1,1-1 0,-1 0 0,1 1 0,-1-1 0,1 0 1,0 1-1,-1-1 0,1 0 0,0 0 0,-1 1 0,1-1 0,-1 0 1,1 0-1,0 0 0,-1 0 0,1 0 0,0 0 0,1 0 5,-1-1-1,1 0 0,-1 1 0,0-1 1,0 0-1,0 0 0,1 0 0,-1 0 1,0 0-1,0 0 0,0 0 0,0 0 1,0-1-1,-1 1 0,1 0 0,1-3 1,3-6 67,0 0 1,0 0-1,-1-1 1,-1 0-1,1 0 1,-2 0-1,0 0 1,0 0-1,-1-1 1,0-20-1,-6 14 94,5 17-158,0 1 0,-1-1 0,1 1 0,0 0 0,0 0 0,-1-1 0,1 1 0,0 0 0,-1 0 0,1-1 0,0 1 0,-1 0 0,1 0 0,-1 0 0,1-1 0,0 1 0,-1 0 0,1 0 0,0 0 0,-1 0 0,1 0 0,-1 0 0,1 0 0,-1 0 0,-1 0 4,1 1-1,-1 0 1,1 0-1,-1 0 1,1-1-1,-1 1 1,1 0-1,0 1 1,0-1-1,-1 0 1,1 0 0,0 0-1,0 1 1,0-1-1,0 1 1,0-1-1,0 2 1,-7 15-22,0 0 0,2 1 0,0-1 1,1 1-1,1 1 0,0-1 0,2 0 0,-1 30 1,5-31-18,-2-18 27,0 0 0,0 0 0,0 0-1,0 0 1,0-1 0,0 1 0,1 0 0,-1 0 0,0 0 0,0 0 0,0 0-1,0 0 1,1-1 0,-1 1 0,0 0 0,0 0 0,0 0 0,1 0-1,-1 0 1,0 0 0,0 0 0,0 0 0,1 0 0,-1 0 0,0 0-1,0 0 1,1 0 0,-1 0 0,0 0 0,0 0 0,0 0 0,1 0 0,-1 0-1,0 0 1,0 1 0,0-1 0,0 0 0,1 0 0,-1 0 0,0 0-1,0 0 1,0 0 0,0 1 0,1-1 0,-1 0 0,0 0 0,0 0 0,0 1-1,0-1 1,0 0 0,0 0 0,0 0 0,0 0 0,0 1 0,0-1-1,1 0 1,-1 0 0,0 1 0,7-19 27,0 1 1,-1-1-1,0 0 1,5-38-1,-6 32 13,-2 13-18,-2 7-14,0 0 0,1 0 0,-1 0 0,-1 0 0,1 0 0,-1 0 1,0-1-1,0 1 0,0 0 0,0 0 0,-1-4 0,0 8-7,0 0 0,1 1 1,-1-1-1,0 0 0,0 1 0,1-1 0,-1 1 0,1-1 0,-1 1 1,0-1-1,1 1 0,-1-1 0,1 1 0,-1 0 0,1-1 1,0 1-1,-1 0 0,1-1 0,0 1 0,-1 0 0,1 1 0,-8 17-5,2 1 0,0 0 0,1 0 0,1 0 0,-3 33 0,7-53 5,0 0-1,0 0 0,0 0 0,1 0 0,-1 0 0,0 0 0,0 0 0,0 0 1,0 0-1,0 0 0,0 0 0,0 0 0,0 0 0,0 0 0,0 0 1,1 0-1,-1 0 0,0 0 0,0 0 0,0 0 0,0 0 0,0 0 0,0 0 1,0 0-1,0 0 0,0 0 0,0 1 0,0-1 0,1 0 0,-1 0 0,0 0 1,0 0-1,0 0 0,0 0 0,0 0 0,0 0 0,0 0 0,0 0 1,7-17 11,8-25 9,-6 13-13,0 1 2,-1-1 0,6-45-1,-13 73-10,-1 1-1,0 0 1,0 0-1,0 0 0,0-1 1,0 1-1,0 0 1,0 0-1,0-1 0,0 1 1,0 0-1,0 0 0,0 0 1,0-1-1,0 1 1,0 0-1,0 0 0,0-1 1,0 1-1,0 0 1,0 0-1,0-1 0,0 1 1,0 0-1,0 0 1,0 0-1,0-1 0,-1 1 1,1 0-1,0 0 0,0 0 1,0-1-1,0 1 1,0 0-1,-1 0 0,1 0 1,0 0-1,0 0 1,0 0-1,-1-1 0,-7 9-36,-7 19-18,7-9 26,1 0 0,1 0 0,1 1 0,0 0 0,-2 24 0,8-31 28,4-13 22,6-20 17,-9 14-31,5-10 13,0-1-1,-2 0 0,0 0 0,-1 0 0,-1 0 0,2-29 0,-5 47-18,0 0-1,0-1 0,0 1 1,0 0-1,0 0 0,0 0 0,1 0 1,-1 0-1,0 0 0,0 0 0,0-1 1,0 1-1,0 0 0,0 0 0,0 0 1,0 0-1,0 0 0,0 0 1,0 0-1,0-1 0,0 1 0,0 0 1,0 0-1,-1 0 0,1 0 0,0 0 1,0 0-1,0 0 0,0-1 1,0 1-1,0 0 0,0 0 0,0 0 1,0 0-1,0 0 0,0 0 0,-1 0 1,1 0-1,0 0 0,0 0 1,0-1-1,0 1 0,0 0 0,0 0 1,0 0-1,-1 0 0,1 0 0,0 0 1,0 0-1,0 0 0,0 0 1,0 0-1,0 0 0,0 0 0,-1 0 1,1 0-1,0 0 0,0 0 0,0 0 1,0 0-1,0 0 0,0 1 1,-1-1-1,1 0 0,0 0 0,0 0 1,0 0-1,0 0 0,-8 12-28,-7 20-17,-21 117-1565,39-168 1384,0-6-102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6721,'11'4'689,"-2"-1"-1106,1-1 361,3-2 1025,3-2-857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9738,'9'2'142,"1"-1"0,-1 0 0,0-1 0,17-1 1,-19 0-219,1 1 1,-1 0-1,1 0 1,-1 0 0,1 1-1,-1 0 1,1 1-1,9 3 1,-8-2-13,1 0 1,0 0-1,0-1 0,0 0 1,1-1-1,11 1 0,65-5-1341,-31 0 741,-22 2 418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8986,'215'0'3193,"-211"5"-3195,10 6-115,9-8 13,0-2-1,28-1 1,-27 0 342,-8 4 915,-15-4-1108,1 1 0,-1-1 1,0 1-1,1-1 0,-1 0 1,1 0-1,-1 0 0,1 1 1,-1-1-1,1 0 0,-1-1 1,2 1-1,0-1 18,11-2 142,-14 2-203,0 1-1,1 0 1,-1 0-1,0 0 1,0 0 0,0-1-1,0 1 1,1 0-1,-1 0 1,0 0-1,0-1 1,0 1-1,0 0 1,0 0-1,0 0 1,0-1-1,1 1 1,-1 0-1,0 0 1,0-1-1,0 1 1,0 0-1,0 0 1,0-1-1,0 1 1,0 0-1,0 0 1,0-1-1,0 1 1,0 0-1,-1 0 1,1 0-1,0-1 1,0 1-1,0 0 1,0 0-1,0-1 1,0 1-1,-1 0 1,1 0-1,0 0 1,0 0-1,0-1 1,0 1-1,-1 0 1,1 0-1,0 0 1,0 0-1,-1-1 1,-2-3 10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22 12331,'2'22'2544,"2"-16"-1642,5-12-309,3-16 66,-12 21-595,1 0 1,-1 0 0,0 1 0,1-1-1,-1 0 1,0 0 0,1 0-1,-1 0 1,0 0 0,0 0-1,0 0 1,0 0 0,0 0-1,0 0 1,0 0 0,0 0-1,0 1 1,-1-1 0,1 0 0,0 0-1,-1-2 1,0 3-31,1 0-1,-1 0 1,1 0-1,-1 0 1,1 0 0,-1 1-1,1-1 1,-1 0 0,1 0-1,-1 0 1,1 0-1,-1 1 1,1-1 0,-1 0-1,1 0 1,-1 1 0,1-1-1,0 0 1,-1 1 0,1-1-1,-1 0 1,1 1-1,0-1 1,-1 1 0,1-1-1,0 1 1,0-1 0,-1 1-1,-10 16 542,10-15-458,0-2-61,0 1 0,1 0 0,-1 0 0,1-1 0,-1 1 0,1 0 0,-1 0 0,1 0 0,0 0 0,-1 0 0,1 0 0,0 0 0,0 0 0,0 0 0,0 0 0,0 0 0,0 0 0,0 0 0,0 1 0,0-3-14,1 1 0,0 0 0,-1 0 1,1-1-1,-1 1 0,1 0 0,-1-1 0,1 1 1,-1 0-1,1-1 0,-1 1 0,0-1 1,1 1-1,-1-1 0,1 1 0,-1-1 1,0 1-1,0-1 0,1 0 0,-1 1 1,0-1-1,0 1 0,0-1 0,1 0 1,-1 1-1,0-1 0,0 1 0,0-2 0,0-1 101,1 1 0,-1-1-1,1 1 1,-1-1-1,0 1 1,0-1-1,0 1 1,0-4-1,0 6-125,0-1 0,0 1-1,0 0 1,0 0 0,0 0 0,0 0-1,0 0 1,-1-1 0,1 1-1,0 0 1,0 0 0,0 0 0,0 0-1,0 0 1,0-1 0,0 1-1,0 0 1,0 0 0,0 0-1,0 0 1,-1 0 0,1 0 0,0 0-1,0 0 1,0-1 0,0 1-1,0 0 1,0 0 0,-1 0 0,1 0-1,0 0 1,0 0 0,0 0-1,0 0 1,0 0 0,-1 0-1,1 0 1,0 0 0,0 0 0,0 0-1,0 0 1,-1 0 0,1 0-1,-9 12 299,4 0-220,0-1 0,-4 19-1,-9 17 51,15-79 345,2 14-276,1 14-66,3 16-185,-1 2-74,-1-4-936,-9-24-1426,-6-4-1509,11 15 2887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35 332 11554,'0'-6'889,"0"-6"-585,0 1-104,-2-5 272,-1-3-96,3-2-8,0-2-40,2-4-88,-2-2-104,-2-7 1473,-3-4-1433,-7-3 96,-1-6 96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1054 11803,'1'-24'768,"-1"1"-672,1 0-56,2 0 112,0-1-80,0 1-80,3-3-40,-3-1-64,2-2-200,-2-4 232,0 0-32,3-1-24</inkml:trace>
  <inkml:trace contextRef="#ctx0" brushRef="#br0" timeOffset="1">104 392 9506,'0'-33'952,"0"0"-720,-5 3-104,3-1 544,-3-1-488,2-1-79,1-3-218,2-2-23,0-3 96,2 0-32,0-2-48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1979 6681,'-4'-53'1728,"-16"-72"-1,0-8 428,1-437-6928,30 424 4319,-6 97 1363,-1 0-1,-5-79 1,-2 78 151,1 1 0,9-76 1,28-96-532,-13 62-442,-22 154-69,1 1 0,-1 0-1,-1-1 1,1 1 0,0 0 0,-2-6 0,1 6 12,0 0 1,0 0-1,1 0 1,0 0 0,0 0-1,0 0 1,0 0-1,1-5 1,0 6 14,-1 1-29,0 1 0,0 0 0,1-1 0,-1 1-1,1 0 1,-1-1 0,1 1 0,-1 0 0,1-1-1,-1 1 1,1 0 0,0 0 0,0 0 0,0 0-1,0 0 1,0 0 0,0 0 0,0 0 0,2-1-1,4-3-346,-7 3 792,0 2-437,0 0 0,0 0 0,0 0 0,0 0 0,0 0 0,1 0 0,-1 0 0,0 0 0,0 0 0,0 0 0,0 0 0,0 0 0,0 0 0,0 0 0,0 1 0,0-1 0,0 0 0,0 0 0,0 0 0,0 0 0,0 0 0,0 0 0,0 0 0,0 0 0,0 0 0,0 1 0,0-1 0,0 0 0,0 0 0,0 0 0,0 0 0,0 0 0,0 0 0,0 0 0,0 0 0,0 0 0,0 0 0,0 1 0,0-1 0,0 0 0,0 0 0,0 0 0,0 0 0,0 0 0,0 0 0,0 0 0,-1 0 0,1 0 0,0 0 0,0 0 0,0 0 0,0 0 0,0 0 0,0 1-169,0-7-98,0-1 124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68 523 13131,'4'2'1032,"-3"-11"-736,-5-12-72,1-10 384,-3-1-40,2-7-56,0 0-39,-1-1-81,0-3-48,-1 1-344,2-3-216,-5-8 264,-1-8-72,-3-9-144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2014 11899,'0'-50'984,"-5"6"-760,0 5-104,2 3 600,3 0-528,3-4-136,2 0-40,5-10-80,0-3-40,2-6-56,1-1-72,-2-2-1192,1 1 1256,-2 0-152,-6 1-113</inkml:trace>
  <inkml:trace contextRef="#ctx0" brushRef="#br0" timeOffset="1">181 602 12251,'3'-35'1040,"-3"-1"-880,0-1-112,-1-2 280,1 0-296,3-2-104,2 0-144,0 0-56,3-2-40,1 1-16,0 1-64,-1-1-769,2 2 953,0-1-88,2-2-24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8 434 12323,'-4'-83'2424,"2"56"-2113,0-1 0,2 0 0,6-44 0,3 30-435,15-45-1,-22 79 103,0 0 1,0 0-1,-1 0 1,1 0-1,-2-11 1,1 12-13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32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18 363 12235,'-17'35'5964,"24"-47"-2448,19-10-2548,-11 9-507,168-143 831,-89 79-1157,-76 61-130,0-1 0,-1-1 1,-1 0-1,21-31 0,-41 53-243,1-1-1,-1 0 0,0 0 1,-1-1-1,1 0 1,0 1-1,-1-1 0,1 0 1,-1-1-1,1 1 1,-8 0-1,12-2 38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4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80 11650,'1'-11'1089,"6"-26"1052,-7 36-2088,0 0 0,0 0 0,1 0 0,-1 0 0,0 0 0,1 0 0,-1 0 0,1 0 0,0 0 0,-1 0 0,1 0 0,-1 0 0,1 0 0,0 1 0,0-1 1,0 0-1,-1 0 0,1 1 0,0-1 0,0 1 0,0-1 0,0 1 0,0-1 0,0 1 0,0 0 0,0-1 0,2 1 0,-3 0-21,0 0 0,0 0-1,-1 0 1,1 0 0,0 0 0,0 0 0,0 0 0,0 0 0,0 0 0,-1 0-1,1 1 1,0-1 0,0 0 0,0 0 0,0 0 0,0 0 0,0 0 0,0 0-1,0 1 1,-1-1 0,1 0 0,0 0 0,0 0 0,0 0 0,0 0 0,0 1-1,0-1 1,0 0 0,0 0 0,0 0 0,0 0 0,0 1 0,0-1 0,0 0-1,0 0 1,0 0 0,0 0 0,0 0 0,0 1 0,0-1 0,0 0 0,0 0-1,1 0 1,-1 0 0,0 0 0,0 1 0,0-1 0,0 0 0,0 0 0,0 0 0,-13-4 503,-1 0 0,0 1 0,0 1 0,0 0 1,-1 1-1,1 0 0,0 1 0,-26 4 1,-88 3 216,52-4-243,54 0-404,0 1 0,0 1 0,0 1 0,-29 11 0,22-7-42,-49 12 0,50-19 7,0-1 1,-53-2 0,55-2 57,0 2 1,0 1 0,-43 6 0,68-6-128,0-1 1,0 0-1,0 1 1,0-1-1,0 0 1,0 1-1,0-1 1,0 0-1,0 0 1,0 0-1,-1 0 1,1 0 0,0 0-1,0-1 1,0 1-1,0 0 1,0 0-1,0-1 1,0 1-1,0-1 1,0 1-1,0-1 1,0 1-1,0-1 1,0 0-1,1 1 1,-1-1-1,0 0 1,0 0-1,1 1 1,-1-1-1,0 0 1,1 0-1,-1 0 1,0-1-1,1 1-1,0 1 0,0-1 0,0 1 0,0 0 0,0-1-1,0 1 1,0 0 0,0-1 0,0 1 0,0-1-1,0 1 1,0 0 0,0-1 0,0 1 0,0 0 0,1-1-1,-1 1 1,0 0 0,0-1 0,0 1 0,1 0-1,-1-1 1,0 1 0,0 0 0,1 0 0,-1-1 0,0 1-1,1 0 1,-1 0 0,0 0 0,1-1 0,-1 1-1,0 0 1,1 0 0,-1 0 0,0 0 0,1 0 0,13-1-9,-13 1 8,49 4-37,0-3 0,0-2 0,0-2 0,52-11 0,-50 2-44,-26 5 0,0 2 0,0 0 0,1 2 1,38-1-1,-54 5 7,0 2 1,0-1-1,0 1 0,0 1 1,-1 0-1,1 0 0,-1 1 1,14 8-1,-10-5-126,0-1 1,0 0 0,19 5-1,-24-11 115,-12-5 84,-15-5 73,2 6 14,0 2 0,1 0 0,-1 0 1,-20 3-1,-7 0 44,24-2-81,-203 6 390,181-2-358,0 1 0,1 2 1,-56 18-1,90-23-73,-5 2 5,0-1 0,0 0 0,-16 2-1,25-5-7,0 0-1,0 0 1,1 1-1,-1-1 0,0 0 1,0 0-1,0-1 1,0 1-1,1 0 0,-1-1 1,0 1-1,0-1 1,1 1-1,-1-1 0,0 0 1,1 0-1,-1 0 1,1 0-1,-1 0 0,1 0 1,-1 0-1,1 0 1,0-1-1,-1 1 0,1-1 1,0 1-1,0-1 1,-1-2-1,1 4-4,1 0 0,0-1 1,0 1-1,0 0 0,0 0 1,0-1-1,0 1 0,0 0 0,0 0 1,0-1-1,0 1 0,0 0 0,0 0 1,0-1-1,0 1 0,0 0 0,0 0 1,0 0-1,1-1 0,-1 1 0,0 0 1,0 0-1,0 0 0,0-1 0,0 1 1,0 0-1,1 0 0,-1 0 1,0-1-1,0 1 0,0 0 0,1 0 1,-1 0-1,0 0 0,1 0 0,12-4-159,16 4-365,-26 0 422,124 8-5013,-120-7 4468,-6-1-93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7 220 12403,'0'-1'904,"0"-4"-720,0-2-88,0-6 272,0 0-96,0-2-96,0-3-56,0-2 0,0 0-8,0 3-8,-1 0-96,1 0-112,-3 0 128,2-2-16,-1-1-8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1865 11891,'9'-137'914,"-1"0"-3942,-11-38 2957,4-143 5531,20 105-6102,1-12 1009,11-91 1775,-17 228-1889,-9 53 41,-1-1-1,2-54 1,-8 83-233,1 0 1,0 0 0,0 0 0,1 0 0,-1 0-1,2 0 1,-1 1 0,6-12 0,-7 17-155,-1 1 0,0-1 0,0 1 0,0 0 0,1-1 0,-1 1 0,0 0 0,0-1 0,0 1 0,0-1 0,0 1 0,0-1 0,0 1 0,0 0 0,0-1 0,0 1 0,0-1 0,0 1 0,0 0 0,0-1 0,0 1 0,-1-1 0,1 1 0,0 0 0,0-1 0,0 1 0,-1 0 0,1-1 0,0 1 0,0 0 0,-1-1 0,1 1 0,0 0 0,0 0 0,-1-1 0,0 1 0,0-2 166,-4-4-721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11010,'2'2'71,"-1"0"0,1 0-1,0-1 1,0 1 0,0-1-1,0 1 1,0-1-1,0 0 1,1 0 0,-1 0-1,0 0 1,1 0 0,-1-1-1,1 1 1,-1-1 0,0 1-1,1-1 1,-1 0-1,1 0 1,-1 0 0,1 0-1,-1 0 1,1-1 0,2 0-1,10-2 41,0-1-1,25-9 0,-36 11-60,16-6-200,30-19 0,-40 21 23,1 0-1,-1 0 1,1 1 0,0 0-1,0 1 1,1 0 0,-1 1-1,1 0 1,12-1 0,-14 3 236,0 0 0,0-1 0,0-1 0,15-6 0,-15 6 70,0-1 1,0 2-1,1-1 1,13-1 0,75 6 567,-81 1-792,0-2 0,1-1 1,-1 0-1,0-1 0,1-1 1,-1-1-1,27-7 0,-2-8-532,-32 12 233,1 1-1,0 0 1,1 1-1,13-3 1,-22 7 300,0-1 0,0 1 1,0 0-1,0 0 0,0 0 1,0 0-1,-1 1 0,1 0 0,0 0 1,0 0-1,0 0 0,-1 0 1,1 1-1,0-1 0,-1 1 1,0 0-1,7 5 0,13 12 255,-12-9 22,0-1-1,1-1 1,16 10-1,-23-16-171,0 0 0,0 0 0,0-1 0,0 1 1,0-1-1,0 0 0,0 0 0,1-1 0,-1 1 0,0-1 0,0 0 0,10-2 0,1-2 32,-1 0-1,1 0 1,19-11-1,-25 10-70,1 1-1,-1 0 0,1 1 0,0 0 0,0 0 0,0 1 0,0 0 0,18 0 0,-13 4-77,1 0-1,19 6 1,5 1-5,-15-6 21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12219,'16'0'1128,"0"6"-672,1-2-160,4 1 416,4-2-88,5-2-168,3 0-72,3-3-231,1-1-202,2-3-383,-2 0 312,-1 1 16,-3 2-72,1 6-72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12499,'30'1'1016,"0"6"-888,3-1-48,4-3 368,4-3-384,2 0-56,0-2-64,-2-2-64,-1 3-288,0 1-736,-4 1 944,0 5-144,1-2-113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10202,'241'-18'4770,"-167"9"-5630,148 1 0,-191 11-98,0-2 1,0-2-1,0 0 0,60-12 0,-48 5 1953,0 3-1,1 1 1,74 4 0,-60 1-204,72-8 0,-81 3-1727,0 3-1,0 2 0,-1 1 0,53 11 1,-47-8-370,79-1 0,-95-6 1170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10242,'20'7'848,"-1"-1"-536,2-2-112,-1-2 321,3-1-113,2 1-128,0-2-24,5 0-72,-1 0-48,4 1-80,0 0-24,1 4-96,-1-1 624,-1 2-512,-5 1 40,0 2 16</inkml:trace>
  <inkml:trace contextRef="#ctx0" brushRef="#br0" timeOffset="1">647 108 10938,'13'4'921,"-1"0"-769,-2 0-32,1 1 384,2 1-344,2 1-8,0 0-24,1-1 0,0 1-128,1-3-168,-1-1 168,-3-3-32,1 0-40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9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9874,'82'5'5420,"-1"0"-6798,-60-6 852,-16 0 561,1 0-1,-1 1 0,0 0 0,0 0 1,1 0-1,-1 1 0,0 0 0,1 0 0,-1 0 1,8 3-1,-5 6 120,-8-9-171,0-1 1,0 1 0,1 0-1,-1-1 1,0 1 0,1 0-1,-1-1 1,1 1 0,-1-1-1,1 1 1,-1-1 0,1 1-1,-1-1 1,1 1 0,-1-1 0,1 1-1,1 0 1,7 3-695,-9-4 712,0 0 1,1 0 0,-1 0 0,0 0 0,0 0 0,1 0 0,-1 0 0,0 0 0,0 0-1,1 0 1,-1 1 0,0-1 0,0 0 0,0 0 0,1 0 0,-1 0 0,0 1-1,0-1 1,0 0 0,0 0 0,1 0 0,-1 1 0,0-1 0,0 0 0,0 0-1,0 1 1,0-1 0,0 0 0,0 0 0,0 1 0,0-1 0,1 0 0,-1 1 0,0-1-1,0 0 1,-1 0 0,1 1 0,0-1 0,0 0 0,0 0 0,0 1 0,0 3 1085,0-5-1135,-1-1 1,1 1-1,-1 0 0,1 0 1,-1 0-1,0 0 1,0 0-1,1 0 1,-1 0-1,0 0 0,0 0 1,0 0-1,0 0 1,0 0-1,0 0 1,0 1-1,0-1 0,0 0 1,-1 1-1,1-1 1,0 1-1,0-1 1,-1 1-1,1 0 0,0-1 1,-2 1-1,1-1 205,0 1 0,0 0 0,0-1 0,0 1 0,0 0 0,0 0 0,0 0 0,0 0 0,0 0 0,1 0-1,-1 1 1,0-1 0,0 0 0,0 1 0,0 0 0,0-1 0,-2 3 0,4-3-122,0 0-1,0 0 1,0 1-1,0-1 1,1 0-1,-1 0 1,0 1-1,0-1 1,0 0-1,0 0 1,0 1-1,1-1 1,-1 0 0,0 0-1,0 0 1,0 0-1,1 1 1,-1-1-1,0 0 1,0 0-1,1 0 1,-1 0-1,0 0 1,0 0 0,1 1-1,-1-1 1,0 0-1,0 0 1,1 0-1,-1 0 1,0 0-1,1 0 1,-1 0-1,0 0 1,0 0-1,1 0 1,-1 0 0,0-1-1,1 1 1,12 1 25,-10-1-49,0-1 1,-1 1-1,1-1 1,0 0-1,-1 0 1,1 0-1,-1 0 1,1 0-1,-1-1 1,0 1-1,1-1 1,-1 1-1,0-1 1,0 0-1,0 0 1,0 0-1,0 0 1,-1 0-1,1-1 1,1-2-1,-3 4 104,0 5-11,-1 0-1,1 0 1,0 0 0,1-1 0,-1 1 0,1 0-1,-1 0 1,1-1 0,0 1 0,1 0 0,2 6-1,-1-34 748,-3 22-754,0 1-1,-1-1 1,1 1-1,0 0 0,-1-1 1,0 1-1,1 0 1,-1-1-1,0 1 1,0 0-1,1 0 1,-1 0-1,0 0 1,0 0-1,0 0 0,0 0 1,-1 0-1,-1-2 1,2 3-51,1 0 1,0 0-1,-1 0 1,1 0-1,-1 0 0,1 0 1,0 0-1,-1 0 1,1 0-1,-1 0 1,1 0-1,-1 0 1,1 0-1,0 0 0,-1 0 1,1 0-1,-1 0 1,1 1-1,0-1 1,-1 0-1,1 0 0,-1 0 1,0 1-1,1 0-3,-1 0-1,0 0 0,0 0 0,1 0 1,-1 0-1,0 0 0,1 0 1,-1 1-1,1-1 0,0 0 0,-1 0 1,1 2-1,-2 29 297,1-30-343,2-1 1,-1 1-1,0 0 0,0 0 1,1-1-1,-1 1 1,0 0-1,1 0 0,0-1 1,-1 1-1,1-1 1,0 1-1,0 0 1,0-1-1,1 2 0,-1-3 3,-1 0 0,0 0 0,1 0 0,-1 0 0,0 0 0,1 0 0,-1 0-1,0 0 1,0 0 0,1 0 0,-1 0 0,0 0 0,1 0 0,-1-1 0,0 1-1,1 0 1,-1 0 0,0 0 0,0 0 0,1-1 0,-1 1 0,0 0 0,0 0 0,0 0-1,1-1 1,-1 1 0,0 0 0,0-1 0,0 1 0,0 0 0,1 0 0,-1-1 0,0 1-1,0 0 1,0-1 0,0 1 0,0 0 0,0 0 0,0-1 0,5-13 8,-4 4 69,1-1 0,-1 1 0,0 0 1,-1-1-1,0 1 0,-1 0 0,0-1 0,-4-12 0,1 14 170,0 8-66,-1 17 35,0 27-53,4-13-125,-1-11-37,2-1-1,0 1 0,1 0 0,1 0 0,6 28 0,-7-81 93,-2-14-12,-10-58-1,6 90-116,2 26-49,2 26-64,6 26-81,-3-36 98,-2-23 68,0-10 3,-11-127 338,15 169-218,5 28 75,-7-80 128,-2-15-181,-6-54 123,3 80-175,0 15-17,-2 18-6,-1 33-25,6-60 19,0 0 0,0 0 0,0 0 0,0-1 0,-1 1 0,1 0 0,0 0 0,0 0 0,0 0 0,0 0 0,0 0 0,0 0 0,0 0 0,0 0 0,0 0 0,0 0 0,0 0 0,0 0 0,0 0 0,0 0 1,0 0-1,0 0 0,0 0 0,0 0 0,0-1 0,0 1 0,-1 0 0,1 0 0,0 0 0,0 0 0,0 0 0,0 0 0,0 0 0,0 0 0,0 0 0,0 0 0,0 0 0,0 0 0,0 0 0,0 0 0,0 0 0,-1 0 0,1 1 0,0-1 0,0 0 0,0 0 0,0 0 1,0 0-1,0 0 0,0 0 0,0 0 0,0 0 0,0 0 0,0 0 0,0 0 0,0 0 0,0 0 0,0 0 0,0 0 0,0 0 0,0 0 0,0 0 0,0 1 0,0-1 0,0 0 0,0 0 0,-6-9-31,-5-12-117,-1-13-557,4 52-1139,5-6 1440,-5-4-15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0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779 163 7690,'0'0'36,"0"0"0,0 1 0,0-1 0,0 0 1,0 0-1,0 0 0,0 0 0,0 0 1,0 0-1,1 0 0,-1 1 0,0-1 0,0 0 1,0 0-1,0 0 0,0 0 0,1 0 0,-1 0 1,0 0-1,0 0 0,0 0 0,0 0 0,0 0 1,1 0-1,-1 0 0,0 0 0,0 0 0,0 0 1,0 0-1,1 0 0,-1 0 0,0 0 0,0 0 1,0 0-1,0 0 0,0 0 0,0 0 1,1 0-1,-1 0 0,0-1 0,0 1 0,0 0 1,0 0-1,0 0 0,0 0 0,1 0 0,-1 0 1,0-1-1,3-10 1397,-2-19 1644,-1 26-2176,-2 4-505,0-1-1,0 1 1,1-1-1,-1 1 1,0-1 0,0 1-1,0 0 1,0 0-1,0 0 1,1 0 0,-1 0-1,0 1 1,-3 0-1,-2 0 96,-13 1 98,-1 2-1,1 0 0,-24 9 1,24-7-558,0 0 0,-1-2 0,-26 3 0,19-7 9,-1-2 0,1 0-1,0-2 1,0-2 0,1 0-1,-29-11 1,16 5 233,-72-12 1,53 11-93,47 9-147,0 1 1,1 0 0,-1 1 0,-1 1-1,-19-1 1,32 2-30,-1 0 0,1 0 0,-1 0 1,1 0-1,-1 0 0,1 0 0,0 0 0,-1 0 0,1 0 1,-1 0-1,1 0 0,0 0 0,-1 0 0,1 0 0,-1 0 0,1 0 1,0 1-1,-1-1 0,1 0 0,0 0 0,-1 1 0,1-1 1,0 0-1,-1 0 0,1 1 0,0-1 0,0 0 0,-1 1 1,1-1-1,0 0 0,0 1 0,-1-1 0,1 0 0,0 1 1,0-1-1,0 1 0,0 0 0,0-1 0,0 1-1,1-1 1,-1 1-1,1 0 1,-1-1-1,1 1 1,-1-1-1,1 0 1,0 1-1,-1-1 1,1 1 0,0-1-1,-1 0 1,1 1-1,0-1 1,-1 0-1,1 0 1,0 1-1,0-1 1,-1 0-1,2 0 1,11 2-19,1-1-1,-1-1 1,0 0 0,1 0-1,22-5 1,66-20-142,-66 15 77,44-8 0,194-5-295,-273 23 369,0 0 0,1 0 0,-1 0 0,0 0 0,0 0 0,0 0 0,0 0 0,1 0 0,-1 0 0,0 1 0,0-1 0,0 0 0,0 1 0,0-1 0,0 1 0,0-1 0,0 1 0,0 0 0,0-1 0,0 1 0,0 0 0,0 0 0,0 0 0,0 0 0,-1 0 3,0 0 0,0 0-1,0 0 1,0 0 0,0-1 0,0 1 0,0 0 0,0 0 0,0 0-1,-1-1 1,1 1 0,0 0 0,-1 0 0,1 0 0,-1-1 0,1 1 0,0 0-1,-1-1 1,0 1 0,1-1 0,-1 1 0,1 0 0,-1-1 0,0 1 0,1-1-1,-1 1 1,0-1 0,0 0 0,1 1 0,-1-1 0,0 0 0,-1 1-1,-23 9-2,-1-1 0,0-1-1,0-2 1,-41 6 0,14-3 21,-54 16 33,-33 6 50,136-30-94,-1-1 0,1 1 0,-1-1 0,0 0 0,1-1 0,-1 1 0,1-1 0,-1 0 0,1 0 0,0-1 0,-1 1 0,1-1 0,0 0 0,0 0 0,0 0 0,0-1 0,0 1 0,1-1 0,-1 0 0,1 0 0,-1 0 0,1-1 0,0 1 0,-2-5 0,69 36-208,-41-22 197,0 0 0,1-2 0,0 0 0,0-2 0,0-1 0,32-2 0,145-22-61,-192 21 62,64-9-65,-113 15 88,-68-2-1,-36 3 47,107-1-4,1 1-1,0 2 1,-51 17 0,85-23-106,0-1 0,0 1 1,1-1-1,-1 0 0,0 0 0,0 1 1,1-1-1,-1 0 0,0-1 0,-3 1 1,2 0-1297,7 5 276,0-1 880,8 10-318,3 1-155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3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14 175 13051,'-13'-1'3413,"14"-2"-741,23-6-128,-16 6-2674,35-14 557,0-2 0,78-50 0,-53 29-281,-65 38-142,0 1-1,0-1 1,0 0 0,0 1 0,0 0-1,1 0 1,-1 0 0,1 0 0,-1 0-1,0 1 1,1-1 0,0 1 0,3 0 0,-5 1-3,0-1 0,-1 1 0,1 0 0,-1-1 0,1 1 0,-1 0 0,0 0 1,1 0-1,-1 0 0,0 1 0,0-1 0,1 0 0,-1 0 0,0 1 0,0-1 1,-1 1-1,1-1 0,0 1 0,0-1 0,-1 1 0,1-1 0,-1 1 0,1 0 1,-1-1-1,0 1 0,1 0 0,-1-1 0,0 4 0,5 44 186,-2 0 0,-3 0 0,-1 1 0,-15 86 0,15-129-401,0-1-1,-1 1 1,0-1 0,0 1-1,0-1 1,-6 9 0,8-12-396,4-4 216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18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23 11787,'-1'-4'275,"-3"-13"625,3 16-509,0 10-54,1 214 981,2-93-1181,-1-102-106,1-23-15,1-17-13,24-308 9,-28 274 80,-9 73 52,-21 205-1347,30-228 997,0-11-89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1689 11194,'0'-37'1225,"-6"1"-849,2 6-184,0 0 960,1 1-984,1-1-136,4-3-280,2-2-168,-1-3 312,0-2-120,-2-8-88</inkml:trace>
  <inkml:trace contextRef="#ctx0" brushRef="#br0" timeOffset="1">98 529 10954,'6'-47'1001,"-2"3"-777,-3 2-120,1 1 464,-1-1-320,4-2-72,-3-4-160,0-2-864,-1-4 784,-1-1-96,3-6-48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1195 12547,'0'-24'1216,"-2"-3"-816,-2-2-160,0-4 528,-2-1-248,0-6-256,1-2-104,3 2-208,1-3-88,1 4-96,1 1-48,4 3-144,-1 1-840,-1 7 1056,2-1-144,-3 4-56</inkml:trace>
  <inkml:trace contextRef="#ctx0" brushRef="#br0" timeOffset="1">34 530 9090,'21'-133'4172,"-8"67"-2960,-4 0-1,1-71 1,-11 115-764,2 1 1,1-1-1,7-38 1,-6 58-231,-1 4-139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3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12763,'1'28'2266,"0"-26"-850,2-18-391,-1-38 1545,-2 71-1523,-1-3-941,1-1 0,3 18 1,-9-101 2281,11 85-2350,14 40 8,-14-53-415,1 3 305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5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35 12835,'0'0'51,"-1"0"1,1 0 0,0 0 0,0 0-1,0 0 1,-1 0 0,1 0 0,0 0-1,0 0 1,0 0 0,-1 0 0,1 0-1,0 0 1,0 0 0,-1 0 0,1 0-1,0 0 1,0 0 0,0 0 0,0-1-1,-1 1 1,1 0 0,0 0 0,0 0-1,0 0 1,0 0 0,-1 0 0,1-1-1,0 1 1,0 0 0,0 0 0,0 0-1,0-1 1,0 1 0,0 0 0,-1 0-1,1 0 1,0-1 0,0 1 0,0 0-1,0 0 1,0 0 0,0-1 0,0 1-1,0 0 1,0 0 0,0 0 0,0-1-1,0 1 1,0 0 0,0 0 0,0 0-1,1-1 1,-1 1 0,0 0-1,0 0 1,0 0 0,0-1 0,0 1-1,0 0 1,0 0 0,1 0 0,-1 0-1,0-1 1,1 0 29,-1 0 0,1 0 0,-1 0 0,1 0 0,-1 0 0,1 0 0,0 0 0,0 0 1,-1 0-1,1 0 0,0 0 0,2-1 0,7-1-139,1 1 0,-1 0 1,1 0-1,-1 1 0,1 0 0,0 1 1,-1 0-1,19 3 0,7-1-497,15-1-308,121 7-1757,-146-5 2267,0 1-1,0 1 1,-1 1-1,38 15 0,0 9 1067,-50-22-457,0-1-1,1 0 1,0-1 0,0-1 0,1-1 0,-1 1 0,29 2 0,-12-6-102,-1-3 1,1 0 0,59-13-1,25-3-1075,-99 17 204,1 0-1,-1 1 0,1 1 0,-1 1 0,19 4 1,40 14-4674,1 1 4657,-59-17 2260,0-2 1,28 2-1,-17-3-120,169 1 2360,-147-4-4221,96-17 0,-102 12-3361,84-2 1,-1 1 5374,44-7 2281,-42 5-3215,-25-8-631,-80 13 442,0 0 0,0 2 0,1 0 0,-1 2 0,37 2 0,-18 5-467,-1-2-1,1-2 1,0-2-1,60-7 1,-64 1-183,-18 4 96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7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10362,'67'24'1316,"-35"-11"-863,-1-2 0,50 10 0,-71-19-431,1-1 0,-1 0 0,1-1 0,-1 0 0,1 0-1,-1-1 1,1 0 0,-1-1 0,1-1 0,-1 1 0,0-1 0,11-6 0,-16 7-10,1-1 0,0 1 1,0 0-1,0 1 1,0 0-1,1 0 1,-1 0-1,0 0 0,12 1 1,-4 2 4,1 1 0,25 7-1,-23-5-33,-6-3-76,-1 1 1,1-2-1,0 0 1,0 0-1,0-1 0,16-1 1,61-15-1920,-64 10 1633,0 2 0,36-3 0,-53 7 557,0 1 0,0 0 1,-1 0-1,1 1 0,-1 0 0,1 0 0,-1 0 1,0 1-1,0 0 0,0 0 0,9 7 1,-9-6-79,0 0 1,0-1 0,0 1 0,1-1 0,-1-1 0,1 1 0,0-1 0,-1 0 0,1-1 0,13 2 0,33-5 253,-34 1-280,1 0 0,0 2-1,31 3 1,-11 5 118,-24-5-62,0 0 0,26 1 0,-35-5-48,-1 0 0,0-1-1,1 1 1,-1-1 0,0 0 0,0-1 0,1 0-1,-1 0 1,0 0 0,7-4 0,-9 3-15,-1 1-1,0 1 1,1-1 0,-1 0-1,1 1 1,0 0 0,-1 0-1,1 0 1,0 0 0,0 0-1,0 1 1,0 0 0,-1 0-1,1 0 1,0 0 0,0 0-1,0 1 1,0 0 0,-1 0-1,1 0 1,0 0 0,5 3 0,-8-3-66,-1-1 0,1 0 0,-1 0 0,1 1 0,-1-1 0,1 0 0,-1 0 0,1 0 0,0 0 0,-1 0 0,1 0 0,-1 0 0,1 0 1,-1 0-1,1 0 0,-1 0 0,1 0 0,0 0 0,-1 0 0,1 0 0,-1-1 0,1 1 0,-1 0 0,1 0 0,-1-1 0,1 1 0,-1 0 0,1-1 1,-1 1-1,1-1 0,8-15-77,-5 7-398,-3 8 88,-21-1-5120,-12-4 7870,28 5-2156,0 1 0,0-1 1,0 1-1,0 0 1,0 0-1,0 1 1,0-1-1,0 1 0,0 0 1,0 0-1,0 0 1,1 1-1,-5 1 0,-5 4 568,0 1-1,-14 10 1,20-13-324,6-4-411,1-1 0,-1 1 1,1-1-1,-1 1 0,1-1 1,-1 0-1,0 1 0,1-1 1,-1 0-1,0 1 0,1-1 1,-1 0-1,0 0 1,1 1-1,-1-1 0,0 0 1,1 0-1,-1 0 0,0 0 1,1 0-1,-1 0 0,0 0 1,0 0-1,1 0 0,-1 0 1,0-1-1,1 1 1,-1 0-1,0 0 0,1-1 1,-2 1-1,2-1-18,0 0 1,0 1-1,0-1 1,0 1-1,0-1 0,0 0 1,0 1-1,1-1 1,-1 1-1,0-1 0,0 0 1,0 1-1,1-1 1,-1 1-1,0-1 0,1 1 1,-1-1-1,0 1 1,1-1-1,-1 1 0,1 0 1,-1-1-1,1 1 1,-1-1-1,1 1 0,-1 0 1,1 0-1,-1-1 1,1 1-1,-1 0 0,1 0 1,0 0-1,-1-1 1,1 1-1,0 0 0,35-13 271,45-10 0,4-1-498,-73 21 119,-24 9 124,-119 54 954,114-54-757,0 0 1,0-1-1,-1-1 0,1-1 0,-1 0 1,-20-1-1,8-8 160,31 6-320,7 3-49,3 1-320,1-1 1,-1 0 0,1 0-1,0-1 1,-1-1-1,1 0 1,0 0-1,0-2 1,0 1 0,0-1-1,-1-1 1,1 0-1,0-1 1,21-8 0,-29 10 142,-1 0 1,1 1 0,0-1 0,0 1 0,0-1 0,0 1 0,-1 0 0,7 1 0,-9-1 151,0 0 0,-1 1 1,1-1-1,0 0 0,-1 0 0,1 0 1,0 1-1,0-1 0,-1 0 0,1 1 1,-1-1-1,1 1 0,0-1 0,-1 1 1,1-1-1,-1 1 0,1-1 1,-1 1-1,1-1 0,-1 1 0,0 0 1,1-1-1,-1 1 0,0 0 0,1-1 1,-1 1-1,0 0 0,0-1 0,0 1 1,0 0-1,1 0 0,-1-1 0,0 1 1,0 0-1,0 0 0,-1-1 0,1 1 1,0 0-1,0-1 0,0 1 0,0 0 1,-1 0-1,1-1 0,0 1 0,-1 0 1,1-1-1,0 1 0,-1-1 0,1 1 1,-1 0-1,0 0 0,0 0 23,0 0 0,0 0-1,0 0 1,0 0 0,0-1-1,-1 1 1,1 0 0,0 0-1,0-1 1,-1 1 0,1-1 0,-1 1-1,1-1 1,0 1 0,-1-1-1,1 0 1,-1 0 0,1 0-1,-3 0 1,-35-1-507,27 0 334,-2 0-13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0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18 716 10458,'-1'1'191,"0"-1"0,0 1 0,0 0-1,-1 0 1,1 0 0,0-1 0,0 1-1,1 0 1,-1 0 0,0 1 0,0-1 0,0 0-1,1 0 1,-1 0 0,1 0 0,-1 1 0,1-1-1,-1 0 1,1 1 0,-1-1 0,1 0-1,0 1 1,0-1 0,0 0 0,0 1 0,0-1-1,0 3 1,1-3-108,-1 0 0,0 0 0,0 0 0,1-1 0,-1 1 0,1 0-1,-1 0 1,1 0 0,-1 0 0,1 0 0,-1-1 0,1 1 0,0 0 0,-1-1 0,1 1 0,0 0-1,-1-1 1,1 1 0,0-1 0,0 1 0,0-1 0,0 1 0,0-1 0,0 0 0,-1 0 0,1 1 0,0-1-1,0 0 1,0 0 0,0 0 0,0 0 0,0 0 0,0 0 0,0 0 0,0 0 0,0 0 0,0 0-1,1-1 1,0 0-67,-1 1-1,1-1 0,-1 0 0,0 0 0,1 0 1,-1 0-1,0 0 0,0 0 0,1 0 0,-1-1 1,0 1-1,0 0 0,0-1 0,-1 1 0,1 0 1,0-1-1,0 1 0,0-3 0,10-31-202,-11 34 183,21-143-1621,-16 98-88,15-67 0,-14 89 1274,-1 1-1,3-26 0,-8 41 767,1 0 0,-1 0 0,0 0 0,-1 1 0,0-1-1,0 0 1,-1 0 0,0 1 0,0-1 0,-6-10 0,7 11-346,-1 1 1,1-1-1,0 1 1,0-1-1,1 0 1,0 1-1,0-1 1,2-12-1,0-12-476,-1 11 66,-1 10 195,1 1 1,-2-1 0,1 1-1,-1-1 1,-1 1 0,-2-10-1,-1 7-195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1204 12963,'-1'-18'960,"-2"-1"-792,-2 2-72,7-3 208,4-2-176,2-4-216,4-4-112,2-7-416,-1-4 488,-6-8-104,-1-6-96</inkml:trace>
  <inkml:trace contextRef="#ctx0" brushRef="#br0" timeOffset="1">81 341 11258,'-3'-24'1161,"0"1"-849,-6-1-160,4-2 968,0-7-1032,5-1-112,-1-8-1160,1-1 1064,0-3-144,-2 0-120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2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33 364 9562,'-3'-58'1125,"-17"-248"5665,20 307-6757,0-1 1,0 0-1,0 0 0,0 0 1,0 0-1,0 0 0,0 0 1,-1 0-1,1 0 0,0 0 0,0 1 1,0-1-1,0 0 0,0 0 1,0 0-1,0 0 0,-1 0 1,1 0-1,0 0 0,0 0 1,0 0-1,0 0 0,0 0 1,-1 0-1,1 0 0,0 0 0,0 0 1,0 0-1,0 0 0,0 0 1,0 0-1,-1 0 0,1 0 1,0 0-1,0 0 0,0 0 1,0-1-1,0 1 0,0 0 1,0 0-1,-1 0 0,1 0 0,0 0 1,0 0-1,-2 17 277,1 1-1,0 0 1,4 35-1,0 0-177,-2 38-73,-3 180-90,1-255-109,1-18 10,0-26-63,0 13 149,8-246 15,-8 190 18,10 402 308,-12-300-219,1-21-40,1 1 1,0-1 0,0 1 0,3 12 0,0-43-306,4-18 100,-7 36 242,1-1-1,-1 1 1,0 0-1,0-1 1,0 1 0,-1 0-1,1 0 1,0-1-1,-1 1 1,0 0-1,1 0 1,-1 0-1,-1-3 1,-7 1 34,-2 2 45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0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12043,'1'0'49,"0"0"1,0 0 0,-1 0 0,1 0-1,0 1 1,0-1 0,-1 0 0,1 0-1,0 1 1,-1-1 0,1 0 0,0 1-1,-1-1 1,1 1 0,-1-1 0,1 1 0,-1-1-1,1 1 1,-1-1 0,1 1 0,-1-1-1,1 1 1,-1 0 0,0-1 0,1 1-1,-1 0 1,0-1 0,0 1 0,1 0-1,-1 0 1,0-1 0,0 1 0,0 1 0,6 31 589,-5-25-437,15 148 1151,-14-109-1077,2-1-1,3 0 0,16 64 0,-16-84-257,-5-18-77,0 0 0,0 0 1,1 0-1,6 12 0,-8-19-669,-1-6 108,-3-11-286,0 8 468,4 28 492,3 41 1406,-5 98 0,0-133-1324,2 0 1,1 0 0,1 0 0,8 31 0,-13-53-14,-4-7-18,-7-9 114,10 0-132,-1 0 1,2 0-1,0-1 1,0 1-1,1 0 1,1-1 0,0 0-1,2-15 1,-1-2-7,0-22-4,-2-1-1,-3 1 1,-19-103 0,8 78-223,4-2 1,-2-150-1,12 221 140,1-12 6,-1 11 0,3 25-8,3 46-813,-2 0 0,-4 1 0,-14 111-1,4-114 234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2 10322,'0'0'4415,"2"6"120,-2-2-1496,-1-14-2692,-2 8-178,-7 15-115,6-7-51,-324 400 93,307-380-80,17-20-8,1-1 0,-1 0 0,-1 0 1,1 0-1,-1-1 0,0 1 1,0-1-1,-6 4 0,9-8 14,-2 1-24,4-3-361,0 0-1,0 1 0,0-1 0,0 0 1,0 0-1,0 0 0,1 0 0,-1 0 1,1 0-1,1-3 0,-1-2-232,0-4-160,0-4-225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14091,'0'-3'1272,"1"0"-1040,3 3-120,1 0 504,12 0-407,1 2-57,8 1-88,1 1-40,5 0-176,2 3-105,2 0-135,2-1-136,-6-3 392,4-3-104,0 0-104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9266,'38'-9'376,"-3"-2"-264,6-2-112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3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6929,'33'6'904,"0"-1"-1,0-2 1,47 0-1,98-19 987,257-7-2197,-378 22 190,27 3-1115,-1 4 1,132 26-1,-157-23 1756,-1-3-1,108-1 1,114-29 1422,33 10-289,-70 7-1095,-161-5-462,-65 8-49,0 0 0,0 2 0,0 0 0,0 1 0,0 0 0,0 2 0,30 3 0,-39-1-6,-1-1 1,1 1-1,-1 0 0,0 1 1,0-1-1,0 1 1,0 1-1,8 7 0,-8-7 37,0 0-1,0 0 0,0 0 0,1-1 1,0 0-1,9 3 0,-12-6 38,0 0-1,0 0 0,0 0 0,0-1 1,0 0-1,1 0 0,4-1 0,-5 1-13,0 0-1,-1 0 0,1 0 1,0 0-1,-1 0 0,1 1 1,0-1-1,-1 1 0,1 0 1,4 2-1,-5-1-56,0-1-1,0 1 1,0-1 0,0 0-1,0 0 1,0 0-1,0-1 1,0 1 0,6 0-1,-7-2-13,0 1-1,0 0 0,0-1 0,-1 1 1,1-1-1,0 0 0,0 0 0,-1 1 1,1-1-1,-1 0 0,1 0 0,-1-1 1,1 1-1,-1 0 0,0 0 1,1-1-1,-1 1 0,1-2 0,-3 1 350,-5 5-339,-2 0-21,-8 0 18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12763,'16'2'1592,"-2"-1"-1016,7 1-256,2-2 1529,9-3-1481,2-2-32,5 0-56,-2-3-96,3 3-144,1 2-32,-4 1-192,0 4-136,-3 2-248,-1 2-56,-2 0-697,0-2 1001,-2-1-248,-1-2-168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11442,'65'-9'3452,"73"-22"0,36-6-3588,-150 34-106,1 0 0,0 2-1,0 1 1,0 1 0,26 4 0,-29 0 54,31 11 1,-32-9 191,33 6 0,-9-8 284,-1-2 0,80-5 1,-80 0 11,1 1 0,79 10 1,-88-5-173,67 0 0,-98-1-339,-3 0 54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2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1 135 13427,'23'1'3805,"-21"-2"-3764,0 0 0,0-1 0,0 1 0,0-1 0,0 1 0,0-1 0,-1 0 0,1 1 0,-1-1 0,1 0 0,-1 0 0,1 0 0,-1 0 0,0-1 0,0 1 0,0 0 0,0 0 0,-1-1 0,1 1 0,-1-1 0,1 1 0,-1 0 0,0-1 0,0 1 0,0-3 0,0 1-18,0 0 1,0 0-1,0 0 0,-1 0 1,1 1-1,-1-1 1,0 0-1,0 0 1,-1 1-1,1-1 1,-1 1-1,1-1 1,-1 1-1,0-1 1,-4-2-1,19 35-167,21 22-1269,-38-61 1279,-2-5-210,1 0 0,0 0 0,-3-19 0,8 34 333,0 0 0,0-1 1,-1 1-1,1 0 0,0 0 0,0 0 1,0 0-1,0 0 0,0 0 0,0 0 1,0-1-1,0 1 0,0 0 0,0 0 1,0 0-1,0 0 0,0 0 0,0 0 1,0-1-1,0 1 0,0 0 0,0 0 1,0 0-1,0 0 0,0 0 0,0-1 1,0 1-1,0 0 0,0 0 0,0 0 0,0 0 1,0 0-1,0 0 0,0-1 0,0 1 1,0 0-1,0 0 0,0 0 0,0 0 1,1 0-1,-1 0 0,0 0 0,0 0 1,0-1-1,0 1 0,0 0 0,0 0 1,0 0-1,1 0 0,-1 0 0,0 0 1,0 0-1,0 0 0,0 0 0,0 0 1,1 0-1,-1 0 0,0 0 0,0 0 1,0 0-1,0 0 0,0 0 0,1 0 0,-1 0 1,0 0-1,0 0 0,11 11-309,9 17 262,-15-20 279,-2-8-71,-5-18-185,2 15-107,-1 1 0,1-1 1,-1 1-1,1-1 1,0 1-1,0 0 1,0-1-1,0 1 1,1-1-1,0-4 1,4 5-214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 11971,'4'0'1000,"-1"-6"-808,0-8-56,0-7 192,-2-8-136,1-4 0,-1-6-64,-1-2-40,0-7-88,0 1-104,0 0-680,0 0 688,0 1-104,0-2-64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1737 13363,'0'-23'1280,"-1"2"-968,0 4-152,-2-2 584,1-3-560,4 1-128,-2-6-240,3-2-88,1-8-120,2-2-64,-1-4 232,1-3-136,-2-3 88</inkml:trace>
  <inkml:trace contextRef="#ctx0" brushRef="#br0" timeOffset="1">53 816 11482,'0'-38'1217,"-3"1"-817,2 3-104,1-1 552,0-1-296,0-1-72,1-3-160,1-3-56,1-4-120,-2-1-112,2 0-200,-2-4-88,2 1-136,-1-4-88,-1 2-808,-1-1 1000,0 1-176,0-2-96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1965 11642,'3'-56'881,"-3"5"-673,0 0-88,0 6 328,-1 2-144,-1 1-168,1-2-56,1-2-144,0 0 72,0-3-8,-1-1-16,1-2-16</inkml:trace>
  <inkml:trace contextRef="#ctx0" brushRef="#br0" timeOffset="1">13 555 13635,'-1'-30'1048,"-3"-2"-800,1-1-120,0-5 360,2-4-184,1-4-144,1-1-144,0-2-232,1-1-104,1 1-368,-2 0 544,1 2-120,-2 4-96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61 176 11242,'-6'-23'977,"-2"1"-809,-2 1-160,1-2 408,0 1-1464,2 1 1008,2-2-185,-1 3-95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13739,'-2'7'4060,"-13"26"-2478,12-27-1447,-34 65 572,4 3 1,-27 86-1,60-160-691,1 0 0,-1 0 0,1 0 0,-1 0 0,1 0 0,0 0 0,-1 0 0,1 0 1,-1 0-1,1 0 0,-1 0 0,1 0 0,0 0 0,-1 0 0,1-1 0,-1 1 0,1 0 0,-1-1 0,1 1 0,-1 0 0,1-1 0,-1 1 0,42-28 93,2 2 0,0 2 0,1 2 0,1 1-1,1 3 1,92-22 0,-137 40-154,-1 0 1,0-1-1,0 1 1,0 0-1,1-1 0,-1 1 1,0-1-1,0 1 1,0-1-1,0 0 1,0 1-1,0-1 0,0 0 1,0 0-1,0 0 1,0 0-1,0 0 1,-1 0-1,1 0 0,0 0 1,-1 0-1,1 0 1,0 0-1,-1 0 1,1-2-1,0-10-352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5 410 10210,'1'-56'1788,"-1"-41"232,-1 70-1913,2 1 1,5-40-1,-3 36-260,-1 18 78,-1-1 0,-1 1 0,0 0 0,0-1-1,-4-18 1,-2 16 2041,-1 30-254,7-12-1437,0-1 72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6 145 15355,'-6'2'1761,"6"-4"-1505,14-3 512,4-1-96,9-3-240,4 1-160,8-2-168,1-3 0,5 3-112,0-3-112,0 3-216,2-2-136,3 2-240,2-1-80,1 1 504,0 1-200,0 1-49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0 118 11442,'23'0'754,"-1"-2"0,0 0 0,1-1 0,-1-2 0,0 0 0,34-14 0,-18 6-840,0 1 1,1 1 0,1 3 0,-1 1 0,1 2 0,56 0-1,49-4-1404,25 1 827,-152 10 762,1 0 1,-1 2 0,27 8 0,-29-7 250,0-1-1,1 0 1,0-1-1,23 1 1,-36-5-319,-1 1 0,1 0-1,-1-1 1,0 0 0,1 0 0,-1 0 0,0 0 0,0-1 0,0 1 0,0-1-1,0 0 1,0 0 0,0 0 0,0 0 0,-1 0 0,1 0 0,-1-1 0,0 1-1,4-6 1,0 1-57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6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0 18212,'-4'1'195,"0"1"1,1 0 0,-1-1-1,1 1 1,0 0-1,-1 0 1,1 1-1,0-1 1,0 1 0,1-1-1,-1 1 1,1 0-1,-1 0 1,1 0 0,0 1-1,0-1 1,0 0-1,0 1 1,1-1-1,-1 1 1,1 0 0,0-1-1,-1 8 1,1-7-161,1 0 1,-1 0 0,1 0-1,0 0 1,0 0 0,0 0-1,1 0 1,-1 0 0,1 0 0,0 0-1,0 0 1,0 0 0,1 0-1,0-1 1,-1 1 0,1 0-1,0-1 1,1 0 0,-1 1-1,1-1 1,-1 0 0,7 5-1,-9-7-24,1-1 0,-1 1 0,1-1 0,0 1-1,-1-1 1,1 1 0,0-1 0,-1 0 0,1 1-1,0-1 1,0 0 0,-1 0 0,1 1 0,0-1-1,0 0 1,-1 0 0,1 0 0,0 0 0,0 0-1,0 0 1,-1 0 0,1 0 0,0 0 0,0-1-1,0 1 1,0 0 0,0-1 17,0 0 0,0 0 0,0 0 1,0 0-1,-1 0 0,1 1 0,0-2 0,0 1 0,-1 0 0,1 0 0,-1 0 1,1 0-1,-1 0 0,0 0 0,1-2 0,0-2 89,0 0 1,0 0-1,-1 0 0,0 0 1,0 0-1,0 0 0,-1-6 1,1 10-98,0 0 1,0 0 0,0 0-1,0 0 1,-1 0 0,1 0-1,0 0 1,0 0-1,-1 0 1,1 1 0,-1-1-1,1 0 1,-1 0 0,1 0-1,-1 0 1,0 1 0,1-1-1,-1 0 1,0 0 0,0 1-1,1-1 1,-1 1-1,0-1 1,0 1 0,0-1-1,0 1 1,0-1 0,0 1-1,0 0 1,0-1 0,0 1-1,0 0 1,0 0-1,0 0 1,0 0 0,0 0-1,0 0 1,0 0 0,0 0-1,0 0 1,0 0 0,0 1-1,-1-1 1,-1 2 1,0-1-1,0 1 1,0 0 0,0 0-1,0 0 1,0 0 0,0 1-1,1-1 1,-1 1 0,1-1-1,-3 5 1,1-1-17,-1 0 0,2 0 0,-1 0 1,1 1-1,0-1 0,0 1 0,1 0 0,0 0 0,0 0 0,1 0 0,0 0 1,-1 13-1,2-20-5,0 0 0,0 0 0,0 0 0,0 0 1,0 0-1,0 0 0,0 0 0,0 0 0,1 0 1,-1 0-1,0 1 0,0-1 0,0 0 0,0 0 0,0 0 1,0 0-1,0 0 0,0 0 0,0 0 0,0 0 1,0 0-1,0 0 0,0 0 0,0 0 0,0 0 0,0 0 1,0 0-1,1 0 0,-1 1 0,0-1 0,0 0 1,0 0-1,0 0 0,0 0 0,0 0 0,0 0 0,0 0 1,0 0-1,0 0 0,1 0 0,-1 0 0,0 0 1,0 0-1,0 0 0,0 0 0,0-1 0,0 1 0,0 0 1,0 0-1,0 0 0,0 0 0,0 0 0,0 0 1,1 0-1,-1 0 0,0 0 0,0 0 0,0 0 0,0 0 1,0 0-1,0 0 0,7-7 20,4-9 14,5-19 87,-1-1 1,14-55-1,-24 74-12,-8 33-27,-1 0 0,2 0-1,0 0 1,1 0-1,2 26 1,2-31-105,1-19 16,1-19 48,-5 22-28,1-2 24,-1 0 1,0 0-1,0 0 0,-1 0 0,0 0 0,0 0 0,-3-8 0,4 15-33,0 0-1,0-1 0,0 1 0,0 0 0,0 0 1,0 0-1,0 0 0,0-1 0,0 1 0,0 0 1,0 0-1,0 0 0,0 0 0,0-1 0,-1 1 1,1 0-1,0 0 0,0 0 0,0 0 1,0 0-1,0 0 0,0 0 0,0-1 0,-1 1 1,1 0-1,0 0 0,0 0 0,0 0 0,0 0 1,-1 0-1,1 0 0,0 0 0,0 0 0,0 0 1,0 0-1,0 0 0,-1 0 0,1 0 1,0 0-1,0 0 0,0 0 0,0 0 0,-1 0 1,1 0-1,0 0 0,0 0 0,-5 9 76,-2 14-18,4-7-346,1 0 1,0 0-1,1 0 0,1 0 0,2 21 1,-2-36 271,1-1 1,-1 0-1,0 1 1,0-1-1,0 0 1,0 0-1,0 1 1,0-1-1,1 0 1,-1 0-1,0 1 1,0-1-1,0 0 1,1 0-1,-1 1 1,0-1-1,0 0 1,1 0-1,-1 0 1,0 0-1,0 1 1,1-1-1,-1 0 1,0 0-1,1 0 1,-1 0-1,0 0 1,0 0-1,1 0 1,-1 0-1,0 0 1,1 0-1,-1 0 1,0 0-1,1 0 1,-1 0-1,0 0 1,0 0-1,1 0 1,-1 0-1,0 0 1,1 0-1,-1-1 1,0 1-1,0 0 1,1 0-1,-1 0 1,0 0-1,0-1 1,1 1-1,-1 0 0,0 0 1,0-1-1,0 1 1,1-1 0,8-11-465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09.6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0 15403,'-9'0'1393,"2"1"-937,0-2-184,0 5 744,5 1-400,2-4 152,3-4-560,3 0-72,1 3-208,2 0-264,1 3 296,1 1-48,-7 1-56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13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13 11418,'0'0'66,"0"0"-1,0-1 0,0 1 1,0 0-1,0 0 0,0 0 1,0 0-1,0 0 0,0 0 1,0 0-1,1 0 0,-1-1 1,0 1-1,0 0 0,0 0 1,0 0-1,0 0 0,0 0 1,0 0-1,0-1 0,0 1 1,0 0-1,0 0 0,0 0 1,0 0-1,0 0 0,0 0 1,0-1-1,0 1 0,0 0 1,0 0-1,0 0 0,0 0 1,0 0-1,-1 0 0,1 0 1,0-1-1,0 1 0,0 0 1,0 0-1,0 0 0,0 0 1,0 0-1,0 0 0,0 0 1,-1 0-1,1 0 0,0 0 1,0-1-1,0 1 0,0 0 1,0 0-1,0 0 0,-1 0 1,1 0-1,0 0 0,0 0 1,0 0-1,0 0 0,0 0 1,0 0-1,-1 0 0,13-6 1373,4 6-612,0 0 1,28 4 0,-26-2-174,34 1 0,-9-4 219,51 8-1,19 0-284,-89-7-429,214-7 863,-195 5-652,-1 3 0,75 10 0,-55-4-110,129 23 416,-92-13-464,-71-13-117,286 37 555,-285-38-468,0 2-1,49 16 1,-26-7-74,100 29 92,-123-32-159,45 25-1,-8-4 49,-35-15-12,0 0 0,-1 2 0,41 34 0,11 8-50,29 8-8,43 31 50,-93-59-44,-29-20-11,37 32 0,-41-31 1,1-2-1,53 30 0,10 5 1,-31-13-22,117 86 26,-156-108-15,-1 1 0,22 29 0,-24-28-1,1 1 0,28 22 0,138 94 0,-109-85 3,107 97-1,-136-99-4,55 75 0,2 2-3,-65-89 7,2-2 0,78 56 1,20 16 8,-120-91-12,0 1 0,-1 0 1,-1 2-1,22 32 0,-4 4 1,5 8-4,75 95 1,55 18-23,-153-160 32,24 22-19,-2 3 0,-3 2 0,-1 1 0,33 58 0,-60-90 0,33 59-292,95 125 0,81 30-124,-183-192 381,-1 1 1,-2 1-1,-2 2 1,-1 1-1,41 83 1,31 91-298,-46-94-257,94 156 1,-65-152 421,-34-54-260,-3 3 1,50 107-1,50 195-584,-116-245 879,-9-30 105,37 160 7,-56-246 40,2 0 0,0-1 0,1 0 0,0 0 0,1 0 0,1-1 0,0 0 0,17 22 0,-11-15 0,-12-18 2,-1 1 1,1-1-1,0 1 1,-1 0 0,0 0-1,0 0 1,0 0-1,0 0 1,-1 7 0,-1 40 160,0-23-127,1-27-44,-1 0-1,0 0 1,0 0-1,1 0 1,-1 0-1,0 0 1,0 0-1,0-1 1,0 1-1,0 0 1,0 0-1,0-1 1,0 1-1,-1-1 1,1 1-1,0-1 1,-2 1 0,-12 8-106,15-9 40,0 1 1,-1-1-1,1 1 0,-1 0 0,1-1 0,0 1 0,-1-1 0,1 1 0,-1-1 0,0 1 0,1-1 0,-1 0 0,1 1 1,-1-1-1,0 0 0,1 1 0,-1-1 0,0 0 0,1 0 0,-1 1 0,0-1 0,1 0 0,-1 0 0,0 0 1,1 0-1,-1 0 0,0 0 0,0 0 0,1 0 0,-1 0 0,0-1 0,1 1 0,-1 0 0,0 0 0,1-1 0,-1 1 1,0 0-1,1-1 0,-1 1 0,1 0 0,-1-1 0,0 0 0,-9-8-474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5.1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7 509 13851,'-1'4'449,"0"0"-1,0-1 1,0 1-1,0 0 1,0 8 0,1-12-401,0 1 0,0-1 1,0 0-1,0 1 0,0-1 0,0 1 1,0-1-1,0 0 0,0 1 0,0-1 1,0 0-1,0 1 0,1-1 0,-1 0 1,0 1-1,0-1 0,0 0 1,1 1-1,-1-1 0,0 0 0,0 0 1,1 1-1,-1-1 0,0 0 0,0 0 1,1 1-1,-1-1 0,1 0 38,0 0-1,0 0 0,0 0 0,0 0 1,0-1-1,0 1 0,-1 0 1,1-1-1,0 1 0,0 0 0,0-1 1,-1 1-1,1-1 0,0 1 1,0-1-1,-1 1 0,2-2 0,3-3 200,0 0-1,0-1 1,0 1-1,-1-1 0,1 0 1,-2 0-1,7-13 0,19-53 800,-23 55-835,13-38 389,-3-1 1,-2-1-1,14-115 1,-29 213-702,1 0 0,12 79-1,27 84-126,-27-148 187,3 15 3,24 132-4,-34-166 8,-2 0 1,-1 0 0,-5 56 0,2-82 3,-1 0 0,0 0 0,-5 13 0,6-21-5,0-1 0,0 1 0,0-1 0,0 1 0,-1-1 1,1 0-1,-1 1 0,-2 1 0,3-3-2,1 0 1,-1-1-1,0 1 0,0 0 1,0-1-1,1 1 1,-1-1-1,0 0 0,0 1 1,0-1-1,0 0 0,0 1 1,0-1-1,0 0 1,0 0-1,0 0 0,0 0 1,0 0-1,0 0 1,0 0-1,0 0 0,0 0 1,-1-1-1,0 0 0,0 0 1,0 0-1,0 0 0,-1-1 1,1 1-1,0-1 0,1 0 0,-1 1 1,0-1-1,0 0 0,1 0 1,-1 0-1,1 0 0,0 0 1,-1-1-1,1 1 0,0 0 1,0-3-1,-15-48 6,16 52-7,-6-27 2,2 0-1,2-1 1,0 1-1,2-1 1,1 0-1,1 1 1,1-1-1,2 1 1,1 0-1,1 0 1,21-52-1,3 11 35,3 2 0,3 1 0,60-81-1,-74 114-14,28-41 15,-46 65-26,0 0 0,-1 0-1,0 0 1,0-1 0,-1 0 0,3-11 0,-6 18-6,1 1 0,-1 0 0,1-1 0,-1 1 0,0 0 0,0-1 0,0 1 0,0 0 0,-1-1 0,1 1 1,0 0-1,-1 0 0,0-1 0,1 1 0,-1 0 0,0 0 0,0 0 0,0 0 0,-1 0 0,1 0 0,0 0 0,-1 0 0,1 1 0,-1-1 0,0 0 0,1 1 0,-1-1 1,0 1-1,-3-2 0,3 2-2,-1 1 1,1-1-1,-1 1 1,1-1 0,-1 1-1,1 0 1,-1 0-1,1 0 1,-1 0 0,1 1-1,-1-1 1,1 1-1,-1-1 1,1 1 0,-1 0-1,1 0 1,0 0-1,0 0 1,-1 0 0,1 1-1,0-1 1,0 1-1,0-1 1,0 1 0,1 0-1,-4 3 1,-1 3-1,1-1 1,-1 1-1,2 0 1,-1 0-1,1 1 1,0 0-1,1-1 1,0 1-1,0 0 1,-1 15-1,0-2-117,2-1 1,1 2-1,1 31 0,1-43-67,0-1-1,1 1 1,3 13 0,-4-20 82,0-1-1,0 0 1,0 0-1,0 0 0,1 0 1,0 0-1,-1-1 1,1 1-1,0 0 1,0-1-1,0 1 1,1-1-1,-1 0 1,5 4-1,-5-6 69,-1 1 1,0-1-1,1 1 0,-1-1 0,1 0 1,-1 0-1,1 0 0,-1 0 0,1 0 0,-1 0 1,1 0-1,-1 0 0,0-1 0,1 1 0,-1 0 1,1-1-1,-1 0 0,0 1 0,1-1 0,-1 0 1,0 1-1,0-1 0,0 0 0,1 0 0,-1 0 1,0 0-1,0 0 0,0 0 0,0 0 1,0-2-1,19-28-656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5.5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 17900,'-9'7'1632,"5"9"-1160,-2 1-200,6 6 537,3 1-898,6 2 210,1-2-202,14 3-183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6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84 259 16956,'-6'5'332,"0"1"1,0-1 0,0 1-1,1 0 1,0 1 0,0-1 0,1 1-1,0 0 1,0 0 0,1 1-1,-6 14 1,4-7-140,1 1 0,0-1-1,2 1 1,-1 0 0,1 17 0,2-25-157,0-1 0,0 0 0,1 1 0,0-1 0,1 0 0,2 9 0,-4-16-21,0 1 1,1 0-1,-1 0 0,0 0 1,1-1-1,-1 1 1,1 0-1,-1-1 0,1 1 1,-1 0-1,1-1 1,-1 1-1,1-1 1,0 1-1,-1-1 0,1 1 1,0-1-1,-1 1 1,1-1-1,0 1 1,0-1-1,0 0 0,-1 0 1,3 1-1,-2-1 20,1-1-1,0 1 1,0-1 0,0 0-1,-1 1 1,1-1-1,0 0 1,-1 0 0,1 0-1,-1 0 1,1 0-1,-1 0 1,1-1 0,-1 1-1,0 0 1,2-3-1,11-13 215,-1 0 0,-1-1-1,-1 0 1,-1 0 0,15-35-1,28-104 838,-49 141-985,8-22 106,-2 0 0,-2 0 0,5-50 1,-13 88-207,0 0 1,0 0 0,0 1-1,0-1 1,0 0-1,0 0 1,-1 0 0,1 0-1,0 0 1,0 0-1,0 0 1,0-1 0,0 1-1,0 0 1,0 0-1,0 0 1,0 0 0,0 0-1,0 0 1,0 0-1,-1 0 1,1 0 0,0 0-1,0 0 1,0 0-1,0 0 1,0 0 0,0 0-1,0 0 1,0 0-1,0 0 1,0 0 0,0-1-1,0 1 1,0 0-1,0 0 1,0 0 0,0 0-1,0 0 1,0 0-1,0 0 1,0 0 0,-6 14 13,-6 26-22,0 15-17,3 1-1,2 0 1,2 113 0,5-160 19,1 0 0,1 1 0,-1-1-1,1 0 1,4 9 0,-5-15 2,0 0 0,0-1-1,0 1 1,1 0 0,0-1 0,-1 1-1,1-1 1,0 1 0,0-1 0,0 0-1,1 0 1,-1 0 0,1 0-1,-1 0 1,1 0 0,-1-1 0,1 1-1,0-1 1,3 1 0,1 0-3,-1-1 0,1 0 0,0-1 0,-1 0 0,1 0 0,0 0 0,0-1 0,-1 0 0,1 0 0,0 0 1,-1-1-1,1 0 0,-1-1 0,0 1 0,11-7 0,-1 0 1,0-1 0,0-1 0,-1 0 0,20-20 0,-21 18 35,21-27 0,-32 36-18,1-1-1,-1 0 1,0 0 0,0 0 0,-1 0-1,0 0 1,0-1 0,0 1 0,0-1-1,0-6 1,-2 11-11,0 1 1,1 0-1,-1 0 0,0-1 0,0 1 1,0 0-1,0-1 0,0 1 0,0 0 1,0-1-1,0 1 0,0 0 1,0 0-1,0-1 0,0 1 0,0 0 1,0-1-1,0 1 0,0 0 0,0-1 1,0 1-1,0 0 0,0 0 1,-1-1-1,1 1 0,0 0 0,0-1 1,0 1-1,0 0 0,-1 0 0,1 0 1,0-1-1,0 1 0,-1 0 0,1 0 1,0 0-1,0-1 0,-1 1 1,1 0-1,0 0 0,0 0 0,-1 0 1,1 0-1,0 0 0,-1 0 0,1 0 1,-1 0-1,-16 11 29,-13 23-21,27-31-11,-2 3-1,1 0-1,-1 1 1,1-1 0,0 1 0,1 0 0,-1 0 0,2 1 0,-5 13-1,7-21 4,0 0 0,0 1 0,0-1 0,1 0 0,-1 1-1,0-1 1,0 0 0,0 1 0,0-1 0,1 0 0,-1 1-1,0-1 1,0 0 0,1 0 0,-1 1 0,0-1-1,1 0 1,-1 0 0,0 0 0,0 1 0,1-1 0,-1 0-1,0 0 1,1 0 0,-1 0 0,1 0 0,-1 0 0,0 0-1,1 0 1,-1 0 0,0 0 0,1 0 0,-1 0 0,0 0-1,1 0 1,-1 0 0,0 0 0,1 0 0,-1 0-1,1-1 1,18-4 1,-17 4-1,28-9-2,1 1 1,1 2 0,39-5-1,-60 11 3,0 0-1,1 1 1,-1 0-1,1 1 0,-1 0 1,0 1-1,0 0 1,1 1-1,-1 0 0,-1 0 1,1 2-1,17 8 1,-28-13 14,0 1-1,1-1 1,-1 0 0,0 0 0,0 0 0,0 1-1,0-1 1,0 0 0,1 0 0,-1 0 0,0 0-1,0 0 1,0 1 0,0-1 0,1 0 0,-1 0-1,0 0 1,0 0 0,0 0 0,1 0 0,-1 0-1,0 0 1,0 0 0,1 0 0,-1 0 0,0 0-1,0 0 1,0 0 0,1 0 0,-1 0 0,0 0-1,0 0 1,0 0 0,1 0 0,-1 0 0,0 0-1,0 0 1,0 0 0,1-1 0,-1 1 0,0 0-1,0 0 1,0 0 0,0 0 0,1-1 0,-5-11 433,-18-23 114,18 29-412,-19-28 390,12 19-674,1-1 1,-12-23-1,21 37 48,1 0 1,0 0-1,0-1 0,-1 1 0,1 0 1,1 0-1,-1 0 0,0 0 0,0 0 1,1 0-1,-1-1 0,1 1 1,0 0-1,0 0 0,-1 1 0,1-1 1,1 0-1,-1 0 0,2-2 0,0-2-65,13-22-387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6.4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18276,'12'5'1840,"-2"20"-1048,0 11-295,3 17 951,0 9-272,4 15-504,2 2-152,-2 0-248,1-3-224,-2-10-544,-1-9-304,-10-18 968,-2-10-328,-13-18-120,-7-7-120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8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0 906 10890,'2'1'217,"0"0"-1,-1 0 1,1-1-1,0 1 1,0 0-1,-1-1 1,1 0 0,0 1-1,0-1 1,0 0-1,0 0 1,0 0-1,0 0 1,0 0-1,-1 0 1,1 0-1,0-1 1,2 0-1,37-14 2315,-22 7-1990,136-38 1070,216-36 0,21-4-1306,-172 19-65,408-188-1,-554 220-215,558-236 85,-610 264-125,-13 5-45,0-1 1,-1 0 0,1-1-1,13-8 1,-22 12 35,0 0 1,1 0-1,-1 0 0,0 0 1,0 0-1,0 0 1,1 0-1,-1 0 1,0-1-1,0 1 1,1 0-1,-1 0 1,0 0-1,0 0 0,0-1 1,0 1-1,1 0 1,-1 0-1,0 0 1,0-1-1,0 1 1,0 0-1,0 0 1,0 0-1,0-1 0,1 1 1,-1 0-1,0 0 1,0-1-1,0 1 1,0 0-1,0 0 1,0-1-1,0 1 1,0 0-1,0 0 0,0-1 1,0 1-1,-1 0 1,1-1-1,-11-3-319,-21 3 94,-7 3-122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6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0 194 17404,'1'-6'202,"0"0"0,0 0 0,0 1 0,1-1 0,0 0 0,0 0 0,0 1 0,1-1 0,0 1-1,0 0 1,0 0 0,0 0 0,6-5 0,-2 3 56,1-1 0,-1 2 0,2-1 0,-1 1 0,1 1 0,0-1-1,10-3 1,7-2 191,1 1-1,1 2 0,-1 1 1,49-7-1,-42 10-261,0 1-1,0 2 1,37 3 0,-52 0-180,0 0 1,-1 2 0,1 0-1,-1 0 1,0 2 0,0 1-1,19 9 1,-33-14-15,0 1 1,1-1-1,-1 1 0,0 0 0,0 0 0,0 1 1,-1-1-1,1 1 0,-1-1 0,0 1 1,0 1-1,5 7 0,-7-8 18,0-1-1,0 1 1,0-1-1,0 1 1,0 0 0,-1 0-1,1 0 1,-1-1-1,0 1 1,-1 0 0,1 0-1,0 0 1,-1-1-1,0 1 1,0 0 0,0-1-1,-3 6 1,-2 4 69,-2 0-1,1 0 1,-2-1 0,1 0 0,-2-1 0,1 0-1,-2 0 1,1-1 0,-17 11 0,-2 1 138,-1-1 1,-50 24-1,60-35-254,0-1 0,-1 0 0,-37 9 0,52-17 20,-1 1-1,0-1 1,0 0-1,0-1 1,0 1-1,0-1 1,0-1-1,1 1 1,-1-1-1,0 0 1,0-1-1,0 0 1,1 0-1,-1 0 1,-10-6-1,12 4-18,0 0 0,0 0 1,0-1-1,-7-8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8.1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1 16179,'-2'18'770,"-8"94"1909,10-100-2495,0 0-1,1 0 1,0 0 0,1 0 0,1 0 0,0 0 0,4 11 0,-6-21-134,0 0 0,0 1 1,0-1-1,0 0 0,0 0 0,1 0 0,-1 0 0,0 0 0,1-1 1,0 1-1,-1 0 0,1-1 0,0 1 0,0-1 0,0 0 0,0 1 1,0-1-1,0 0 0,0 0 0,4 1 0,-4-2 23,1 0 1,0 0-1,-1 1 1,1-2-1,0 1 0,-1 0 1,1 0-1,0-1 1,-1 0-1,1 1 0,0-1 1,-1 0-1,1 0 0,-1 0 1,0-1-1,1 1 1,3-4-1,9-7 394,-1-1 0,0 0 0,19-25 1,-20 22-44,2 0 0,18-16 0,-31 30-410,-1 1 0,0 0 1,1 0-1,-1-1 1,1 1-1,0 0 0,-1 0 1,1 1-1,0-1 0,0 0 1,0 1-1,-1-1 1,1 1-1,0-1 0,0 1 1,0 0-1,0 0 0,0 0 1,0 0-1,0 0 0,0 0 1,0 0-1,0 1 1,-1-1-1,1 1 0,0-1 1,0 1-1,0 0 0,-1 0 1,1 0-1,0 0 1,-1 0-1,3 2 0,3 3-6,-1 1 1,0 1-1,0-1 0,0 1 0,7 14 0,1 2-13,-10-19 2,2 5-14,1-1-1,1 1 1,-1-1 0,12 9-1,-18-16 21,1-1 0,-1 1 0,1-1 0,0 0 0,-1 0 0,1 1 0,0-1 0,0-1 0,0 1 0,0 0 0,0 0 0,0-1-1,0 1 1,0-1 0,1 1 0,-1-1 0,0 0 0,0 0 0,0 0 0,0 0 0,0-1 0,1 1 0,-1 0 0,0-1 0,0 1 0,0-1-1,0 0 1,0 0 0,0 0 0,2-1 0,3-4 52,-1-1 0,0 1 0,0-1 0,0 0 0,-1 0 1,0-1-1,0 0 0,-1 0 0,0 0 0,0 0 0,4-15 0,-3 9 83,1 0 0,1 1 0,8-14-1,-15 26-131,1 0 0,-1 0 0,1 0-1,-1 0 1,1 0 0,0 1-1,-1-1 1,1 0 0,0 1 0,-1-1-1,1 0 1,0 1 0,0-1 0,0 1-1,-1-1 1,1 1 0,0-1-1,0 1 1,0 0 0,0 0 0,0-1-1,0 1 1,0 0 0,0 0 0,0 0-1,0 0 1,0 0 0,0 0-1,0 0 1,0 0 0,0 0 0,0 1-1,0-1 1,0 0 0,-1 1 0,1-1-1,0 0 1,0 1 0,0-1-1,0 1 1,0 0 0,-1-1 0,1 1-1,0 0 1,-1-1 0,1 1 0,0 0-1,-1 0 1,1-1 0,-1 1-1,1 2 1,5 6-21,0 0 0,-1 0 0,7 19-1,-9-23 9,2 10-20,-3-10 22,0 1 1,0-1-1,1 1 1,-1-1-1,5 6 1,-6-10 2,-1 0 0,1 0-1,0 0 1,0-1 0,-1 1 0,1 0 0,0-1 0,0 1 0,0-1 0,0 1-1,-1-1 1,1 1 0,0-1 0,0 0 0,0 1 0,0-1 0,0 0-1,0 0 1,0 0 0,0 0 0,0 1 0,0-1 0,0-1 0,0 1 0,0 0-1,0 0 1,0 0 0,0 0 0,0-1 0,0 1 0,0-1 0,0 1-1,0 0 1,0-1 0,1-1 0,10-5-526,-1-1 0,0 0 0,0-1 0,-1 0 0,-1 0 0,1-1 0,-1-1 0,-1 1 0,13-22 0,-7-2-429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8.7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26 286 17084,'-17'113'3676,"13"-71"-3965,0-1-1,3 1 0,2-1 1,5 45-1,-5-79 89,1 1 0,0-1 0,0 1 0,0-1 0,6 10 0,-8-15 146,1-1 1,0 1-1,0-1 1,0 0 0,0 1-1,0-1 1,0 0-1,0 0 1,1 0 0,-1 1-1,0-1 1,0-1-1,1 1 1,1 1-1,-2-2 20,0 0 0,0 1-1,0-1 1,0 0 0,0 0 0,1 0-1,-1 0 1,0 0 0,0-1-1,0 1 1,0 0 0,0 0-1,0-1 1,0 1 0,0-1 0,0 1-1,0-1 1,0 1 0,0-1-1,0 1 1,0-1 0,0 0-1,1-1 1,5-6 162,0 0-1,-1 0 0,1-1 1,-2 0-1,7-12 1,2-4 619,-14 25-721,0 0 1,0-1 0,1 1 0,-1 0 0,0-1 0,0 1 0,0-1 0,1 1 0,-1 0 0,0-1 0,1 1 0,-1 0 0,0 0 0,0-1 0,1 1 0,-1 0 0,0 0 0,1-1 0,-1 1 0,1 0 0,-1 0 0,0 0 0,1 0 0,-1 0 0,1 0 0,-1-1 0,0 1 0,1 0 0,-1 0 0,1 0 0,-1 0 0,1 0 0,-1 0 0,0 1 0,1-1 0,-1 0 0,1 0 0,-1 0 0,0 0 0,1 0 0,-1 1 0,0-1 0,1 0 0,-1 0-1,0 1 1,1-1 0,0 1 0,14 22 473,-14-21-483,1 1-1,-1-1 0,0 0 1,0 0-1,1 0 0,0 0 1,-1 0-1,1 0 0,3 2 1,-4-3-8,1-1 0,-1 0 1,0 0-1,1 0 1,-1 0-1,0 0 1,1 0-1,-1 0 0,0 0 1,0 0-1,1-1 1,-1 1-1,0-1 1,0 1-1,1-1 0,-1 1 1,0-1-1,0 0 1,0 1-1,0-1 1,0 0-1,2-1 0,20-25 164,-19 22-132,27-36 363,-2-2 1,-2 0-1,25-55 0,47-145 1373,-54 80-407,-59 229-1387,4 0 0,3 0 0,2 1 0,7 107 0,0-148 23,10 48 1,-10-65-19,1 0 1,-1 0-1,2-1 0,-1 1 1,1-1-1,0 0 0,1 0 1,10 13-1,-15-21-2,0 1-1,0-1 1,1 1-1,-1-1 1,0 1-1,1-1 1,-1 1 0,0-1-1,1 0 1,-1 1-1,1-1 1,-1 1-1,1-1 1,-1 0 0,1 0-1,-1 1 1,1-1-1,-1 0 1,1 0-1,-1 0 1,1 1 0,-1-1-1,2 0 1,-3-12-411,-13-21-242,-8-3 690,-2 2 0,-1 1 0,-1 1 0,-38-35 0,58 56 896,12 5-404,22 3-426,-17 3-378,-10 0 278,19-3-348,1 0 1,37-13-1,-12-3-4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0.0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260 541 18268,'-1'-3'177,"0"0"0,0 1 1,-1-1-1,1 0 0,-1 1 1,0-1-1,1 1 0,-1 0 0,0 0 1,-1 0-1,1 0 0,0 0 1,-1 0-1,1 0 0,-1 1 0,1-1 1,-1 1-1,0 0 0,-3-2 1,1 2-4,1 1 1,-1-1 0,1 1 0,-1 0-1,1 0 1,-1 0 0,1 1 0,-1-1-1,1 1 1,-1 0 0,-7 3 0,2 0-95,0 1 0,0 0 1,0 1-1,1 0 0,0 0 0,0 1 1,0 0-1,1 0 0,-14 16 0,17-16-81,0 0 0,0 0-1,0 0 1,1 1 0,0 0-1,0 0 1,1 0 0,0 0-1,1 1 1,0-1 0,0 1-1,1-1 1,-1 15 0,2-21 3,0-1-1,0 0 1,0 0 0,0 1 0,0-1 0,1 0 0,-1 0 0,0 1 0,1-1 0,-1 0 0,1 0 0,-1 0 0,1 0 0,0 0 0,-1 0-1,1 0 1,0 0 0,0 0 0,0 0 0,0 0 0,0 0 0,0 0 0,0-1 0,2 2 0,-2-2 5,1 1-1,0-1 1,0 0 0,0 0-1,0 0 1,0 0 0,0 0 0,-1 0-1,1 0 1,0-1 0,0 1 0,0-1-1,0 1 1,2-2 0,4-2 29,-1 0 0,1 0 0,-1-1 1,0 0-1,-1 0 0,8-7 0,2-6 114,0-1 0,-1-1 0,-1-1 0,18-32 0,-23 36-8,-1-1 1,-1 0-1,0 0 1,-1 0-1,-1-1 1,3-22-1,-19 75 120,5-7-268,2 0-1,1 0 1,0 0 0,3 0-1,0 1 1,4 28 0,-4-54 10,1 0-1,-1 0 1,0 0 0,1 0-1,-1 0 1,1 0 0,-1 0 0,1 0-1,0 0 1,0 0 0,0 0 0,0 0-1,0-1 1,0 1 0,1 0-1,-1-1 1,1 1 0,-1-1 0,1 0-1,-1 1 1,1-1 0,0 0 0,-1 0-1,1 0 1,0 0 0,0 0 0,0-1-1,0 1 1,3 0 0,-2-1 9,0 0 0,0 0 1,1-1-1,-1 0 0,0 0 1,0 0-1,1 0 0,-1 0 1,0 0-1,0-1 0,0 1 1,-1-1-1,1 0 0,0 0 1,-1 0-1,1-1 1,2-2-1,7-9 46,0 0 1,-1 0 0,-1-1-1,-1 0 1,0-1 0,9-21-1,-3-1 68,17-63 0,-34 108-145,-8 29-33,1 1 0,2-1 0,-4 69 0,11-104 53,-1 0-1,1 1 1,0-1-1,0 0 1,1 1 0,-1-1-1,0 0 1,0 1-1,0-1 1,1 0-1,-1 1 1,1-1-1,-1 0 1,1 1 0,0-1-1,-1 0 1,1 0-1,0 0 1,0 0-1,0 0 1,1 2-1,-1-3 2,0 0 0,0 1-1,1-1 1,-1 0 0,0 0 0,0 0-1,0 0 1,0 0 0,0 0-1,0-1 1,0 1 0,0 0-1,0 0 1,0-1 0,0 1-1,0-1 1,0 1 0,0-1-1,0 1 1,1-2 0,6-4 17,0 0 1,-1-1-1,0 0 1,8-10 0,7-14 46,0-1 0,-2-1 1,22-50-1,-3 4-6,-27 61-77,-12 18 16,0 0-1,0 0 0,0 0 0,0 0 0,0 1 1,0-1-1,0 0 0,0 0 0,0 0 0,0 0 1,0 0-1,0 0 0,0 0 0,0 0 0,0 0 0,0 1 1,0-1-1,0 0 0,0 0 0,0 0 0,0 0 1,1 0-1,-1 0 0,0 0 0,0 0 0,0 0 1,0 0-1,0 0 0,0 0 0,0 0 0,0 0 1,0 0-1,0 0 0,1 1 0,-1-1 0,0 0 0,0 0 1,0 0-1,0 0 0,0 0 0,0 0 0,0 0 1,0 0-1,0 0 0,1 0 0,-1-1 0,0 1 1,0 0-1,0 0 0,0 0 0,0 0 0,0 0 1,0 0-1,0 0 0,0 0 0,0 0 0,1 0 0,-1 0 1,0 0-1,0 0 0,0 0 0,0 0 0,0 0 1,0-1-1,0 12-24,0-10 21,-9 87-103,6-66 91,0 0 0,1 0 0,1 1 0,1-1 0,4 28 0,-4-49 18,0 1 0,1-1-1,-1 1 1,0-1-1,1 1 1,-1-1 0,1 1-1,-1-1 1,1 0 0,0 1-1,-1-1 1,1 0-1,0 0 1,0 1 0,0-1-1,0 0 1,0 0 0,0 0-1,0 0 1,1 0-1,-1 0 1,0-1 0,3 2-1,-2-1 3,0-1-1,0 0 0,0 0 0,0 0 0,0 0 0,0 0 1,0-1-1,0 1 0,0-1 0,0 1 0,-1-1 0,1 0 1,0 1-1,0-1 0,2-2 0,6-3 13,-1-1-1,0 0 1,-1 0 0,15-16-1,-1-4 8,-1-1-1,-1-1 0,-2 0 0,22-46 1,42-132-72,-73 182 27,5-13-70,-2 0 0,8-45 1,-20 83 86,0 0 1,-1 1-1,1-1 1,0-1 0,0 1-1,0 0 1,0 0-1,0 0 1,0 0 0,0 0-1,0 0 1,0 0-1,0 0 1,0 0 0,0 0-1,0 0 1,0 0-1,0 0 1,0 0 0,0 0-1,0 0 1,0 0-1,0 0 1,0 0 0,0 0-1,-1 0 1,1 0-1,0 0 1,0 0 0,0 0-1,-4 10-59,-8 21 5,-11 35 38,4 1 0,2 1 0,4 1 1,2 0-1,3 0 0,4 1 0,2 0 1,10 90-1,12-19 39,-7-51-13,5 158 0,-22-219 22,-2-24 8,-5-13 22,5-1-27,0 0 0,1-1 1,0 1-1,0-1 1,-4-15-1,-15-58 95,15 48-67,-27-117 167,31 126-194,2-1-1,0 0 1,3-46 0,0 69-132,0 1 0,1-1 0,0 0-1,-1 0 1,1 0 0,1 1 0,-1-1 0,0 0-1,1 1 1,0-1 0,0 1 0,0 0 0,0-1 0,1 1-1,-1 0 1,1 0 0,-1 1 0,1-1 0,5-3-1,2 0-521,0 1-1,0 0 1,0 1 0,1 0-1,13-3 1,-11 3 480,20-7-1003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0.9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120 295 15531,'2'-10'617,"3"-3"99,-2 0-1,0-1 1,-1 1-1,0-1 1,-1 1-1,-1-25 1,0 37-625,0 0 0,0 0 0,0-1 0,0 1 0,0 0 0,-1 0 0,1 0 0,0 0 1,-1 0-1,1 0 0,-1 0 0,1 0 0,-1 0 0,1 0 0,-1 0 0,0 0 0,1 0 1,-1 0-1,0 0 0,0 1 0,-1-2 0,2 2-36,-1 0 0,0 0-1,0 0 1,0 0 0,1 0-1,-1 0 1,0 0 0,0 0 0,1 1-1,-1-1 1,0 0 0,0 0 0,1 1-1,-1-1 1,0 0 0,1 1 0,-1-1-1,0 1 1,1-1 0,-1 1 0,1-1-1,-2 2 1,-3 3 109,0 1-1,0 0 0,1 0 1,-8 14-1,-4 13-40,-21 61-1,31-75-118,0 0 1,2 0 0,0 1 0,-1 38-1,5-57-1,0 0 0,-1 0 0,1 0 0,0 1 0,0-1-1,1 0 1,-1 0 0,0 0 0,0 0 0,0 1-1,1-1 1,-1 0 0,1 0 0,-1 0 0,1 0-1,-1 0 1,1 0 0,0 0 0,-1 0 0,1 0 0,0 0-1,1 0 1,-1 0 1,0-1 0,-1 0-1,1 0 1,0 0 0,0 0 0,0 0-1,0 0 1,0 0 0,0 0-1,0 0 1,0 0 0,0 0 0,0-1-1,0 1 1,0 0 0,0-1 0,0 1-1,-1-1 1,1 1 0,1-2-1,6-4 24,0 0-1,-1 0 0,0-1 1,7-9-1,63-81 401,65-110 1,-98 138-243,-38 60-160,3-4 31,0-1-1,12-12 0,-18 26 7,-2 5-45,-4 10-12,-5 17-18,-29 121-50,33-128 64,1 0-1,0 0 1,2 0-1,2 31 1,0-49 2,0 0 1,0 1-1,1-1 1,0 0-1,0 0 1,1 0-1,5 12 1,-7-18-3,0 1 0,0 0 0,0-1 1,1 1-1,-1-1 0,0 1 0,1-1 0,-1 1 1,1-1-1,-1 0 0,1 0 0,0 0 1,-1 0-1,1 0 0,0 0 0,0 0 0,0-1 1,0 1-1,-1 0 0,1-1 0,0 0 0,0 1 1,0-1-1,0 0 0,0 0 0,0 0 1,0 0-1,0-1 0,0 1 0,0-1 0,0 1 1,3-2-1,3-2 6,0 0 0,-1 0 0,0 0 0,0-1 0,0 0 0,0-1 0,-1 0 0,0 0 0,0 0 0,-1-1 0,1 1 0,-1-1 0,-1 0 0,6-11 0,3-8 31,-1 0 1,16-53-1,-14 15 38,-14 53-60,-3 9 4,-5 15 13,3-1-33,1 0 0,1 0-1,0 0 1,1 0 0,1 1 0,-1 0-1,2-1 1,0 1 0,2 18 0,-1-29-1,-1 0 1,1 0 0,0 0 0,0 0-1,0 0 1,0 0 0,1 0 0,-1 0-1,1 0 1,-1 0 0,1-1 0,-1 1-1,1-1 1,0 1 0,0-1 0,-1 0-1,1 1 1,0-1 0,0 0 0,1 0-1,-1-1 1,0 1 0,0 0 0,0-1-1,0 1 1,1-1 0,-1 0 0,0 1-1,1-1 1,2-1 0,8 1 1,0-1 0,1-1 1,-1 0-1,13-5 0,-9 4 3,35-8 8,59-4-1,-109 15 1,0 0 0,-1 0 0,1-1 0,0 1 1,0 0-1,-1-1 0,1 1 0,0-1 0,0 1 0,2-3 0,-3 3 0,-1-1-1,0 0 1,1 1-1,-1-1 1,0 1-1,1-1 1,-1 0-1,0 1 1,0-1-1,0 0 1,1 1-1,-1-1 1,0 0-1,0 0 1,0 1-1,0-1 1,0 0-1,-1 1 1,1-1-1,0 0 1,0 1-1,0-1 1,-1 0-1,1 1 1,0-1-1,0 0 1,-1 1-1,1-1 1,-1 1-1,1-1 1,-1 0-1,-18-30 502,-26-32-1,25 35-136,-26-45 0,45 73-387,1 0 0,0-1 0,-1 1 0,1 0-1,0-1 1,0 1 0,0-1 0,-1 1 0,1 0 0,0-1 0,0 1 0,0-1 0,0 1 0,0 0 0,0-1 0,0 1 0,0-1 0,0 1 0,0-1 0,0 1 0,0-1 0,0 1 0,0 0 0,0-1 0,1 1-1,-1-1 1,0 1 0,0 0 0,0-1 0,1 1 0,-1 0 0,0-1 0,0 1 0,1 0 0,-1-1 0,0 1 0,1 0 0,-1-1 0,0 1 0,1 0 0,-1 0 0,0 0 0,1-1 0,-1 1 0,1 0 0,-1 0 0,0 0-1,1 0 1,-1 0 0,1 0 0,-1 0 0,1-1 0,-1 2 0,1-1 0,-1 0 0,0 0 0,2 0 0,35 4-1517,-22-1 889,67-1-530,-26-3 411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1.3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 1 14499,'1'26'3075,"6"33"-1,-1-9-1512,11 166 1306,9 90-2237,-25-287-1385,-1-19 731,0 0 1,0 0 0,0 0-1,0 0 1,0 0-1,0 0 1,0 1-1,0-1 1,0 0 0,0 0-1,0 0 1,0 0-1,0 0 1,0 0-1,0 0 1,0 0-1,0 0 1,0 0 0,-1 1-1,1-1 1,0 0-1,0 0 1,0 0-1,0 0 1,0 0 0,0 0-1,0 0 1,0 0-1,0 0 1,0 0-1,0 0 1,0 0-1,0 0 1,-1 0 0,1 0-1,0 0 1,0 0-1,0 0 1,0 0-1,0 0 1,0 0 0,0 0-1,0 0 1,0 0-1,0 0 1,-1 0-1,1 0 1,0 0-1,0 0 1,0 0 0,0 0-1,0 0 1,0 0-1,0 0 1,0 0-1,0 0 1,0 0 0,0 0-1,-1 0 1,1 0-1,0 0 1,0 0-1,0 0 1,0 0 0,0-1-1,-15-23-2669,6 7 2868,-18-25-996,-12-9-122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1.8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22 267 17020,'-17'-22'1976,"13"8"-1008,4-1-344,13 7 1025,11-4-129,15-6-264,8-4-255,15-5-345,2-3-152,9 1-160,-1 3-144,-8 5-416,-5 5-264,-15 12 160,-9 1 192,-18 4-136,-5 2-72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2.2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16692,'3'2'204,"0"0"1,0 1 0,0-1 0,0 0 0,-1 1 0,0 0 0,1 0 0,-1-1 0,0 1 0,0 1 0,-1-1 0,1 0-1,0 0 1,-1 1 0,0-1 0,1 5 0,2 9 413,-1 0-1,1 22 1,0-5 194,5 40 31,-6-42-468,2 0 0,0-1 0,15 45 0,-20-74-347,1-1 0,-1 1 0,1-1 0,0 0 1,-1 1-1,1-1 0,0 0 0,0 1 0,0-1 0,-1 0 1,1 0-1,1 0 0,-1 0 0,1 1 0,-1-2-14,-1 0 0,0 0 0,1 1 0,-1-1 0,1 0 0,-1 0 0,0 0 0,1 0 0,-1 0-1,1 0 1,-1-1 0,0 1 0,1 0 0,-1 0 0,1 0 0,-1 0 0,0 0 0,1-1 0,-1 1 0,0 0 0,1 0 0,-1 0-1,0-1 1,1 1 0,-1 0 0,0-1 0,0 1 0,1 0 0,-1-1 0,0 1 0,1-1 0,1-2 49,-1-1 0,1 0 1,0 1-1,-1-1 0,0 0 1,0 0-1,0 0 0,1-7 0,-1-23 110,-1 0-1,-2 0 0,-1 0 1,-2 0-1,-1 0 1,-1 1-1,-14-37 0,19 63-182,-1 0-1,1 0 1,-1 0-1,0 0 1,-1 0-1,0 1 1,0-1-1,-6-6 1,7 11-321,5 6-10,9 7-364,-6-8 320,0-1 0,0 1 0,1-1 0,-1-1-1,1 1 1,-1-1 0,1 0 0,0 0-1,11-1 1,54-4-1714,-66 3 2033,27-2-1150,-1-2 0,0-1-1,-1-2 1,0 0 0,52-24-1,-73 28 3367,-15 9-1247,-12 8 5,6 0 1,0 0 0,2 1-1,-1 0 1,-8 18 0,15-26-754,1 0 1,0 1 0,0 0-1,1-1 1,0 1-1,0 0 1,0 0-1,1 0 1,0 0 0,1 0-1,-1 0 1,2 0-1,0 8 1,-1-13-119,0-1 0,0 1 1,1-1-1,-1 1 0,1-1 1,-1 1-1,1-1 0,0 1 0,0-1 1,0 0-1,0 1 0,-1-1 1,2 0-1,-1 1 0,0-1 0,0 0 1,0 0-1,0 0 0,1 0 1,-1 0-1,1-1 0,-1 1 0,0 0 1,1-1-1,-1 1 0,1-1 1,-1 1-1,1-1 0,0 1 0,-1-1 1,1 0-1,-1 0 0,1 0 1,2 0-1,4-1 62,0 0-1,0 0 1,0-1 0,-1 0 0,14-5 0,9-7 71,0-1 0,0-2 1,31-22-1,47-27 58,-106 64-230,1 1 0,0 0 0,0 0 0,-1 0 0,1 0 0,0 0 0,0 0 0,0 1 0,0 0 0,3-1 0,-5 1 1,0 1 0,-1-1-1,1 0 1,0 0 0,0 1-1,0-1 1,0 0-1,-1 1 1,1-1 0,0 1-1,0-1 1,-1 1 0,1 0-1,0-1 1,-1 1 0,1 0-1,-1-1 1,1 1-1,-1 0 1,1-1 0,-1 1-1,1 0 1,-1 0 0,0 0-1,1 0 1,-1-1 0,0 1-1,0 0 1,0 0-1,1 0 1,-1 0 0,0 0-1,-1 1 1,1 25 7,0-22 16,-1 0 0,1 1 0,0-1 0,0 0 0,1 0 0,-1 0 0,1 1 0,0-1 0,1 0 0,-1 0 0,1 0 0,4 9 0,-4-13-6,-1 0 1,0 0-1,1 0 1,-1 0-1,1 0 0,-1 0 1,1 0-1,0-1 0,-1 1 1,1 0-1,0-1 0,0 0 1,-1 1-1,1-1 0,0 0 1,0 0-1,-1 0 0,1 0 1,0 0-1,0 0 0,0 0 1,-1-1-1,1 1 1,0-1-1,-1 1 0,1-1 1,2-1-1,7-3 10,0 0 0,-1-1 1,10-7-1,-15 10-54,170-121-5349,-147 107 4320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2.7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165 1 19164,'-11'0'561,"0"1"-1,-1 1 1,1 0 0,0 0-1,0 1 1,-18 7 0,25-8-441,0-1 0,-1 1 1,1 0-1,0 1 1,0-1-1,0 1 0,0 0 1,1 0-1,-1 0 1,1 0-1,-1 1 0,1-1 1,0 1-1,1 0 1,-1 0-1,1 0 0,-1 0 1,-1 7-1,3-10-117,1 1 1,0-1-1,-1 1 1,1 0-1,0 0 0,0-1 1,0 1-1,1 0 1,-1-1-1,0 1 0,0 0 1,1-1-1,-1 1 1,1-1-1,0 1 0,-1 0 1,1-1-1,0 1 1,0-1-1,0 0 0,0 1 1,0-1-1,0 0 1,0 0-1,1 1 0,-1-1 1,0 0-1,1 0 1,-1 0-1,1-1 0,-1 1 1,1 0-1,-1-1 1,1 1-1,-1 0 0,4 0 1,7 2-88,1 0 1,0-1-1,24 2 1,-19-2-10,8 0-35,-8-1 31,1 1-1,-1 1 0,0 0 1,0 1-1,0 1 0,31 14 1,-48-19 98,1 1 1,-1-1-1,0 1 1,0 0-1,0-1 1,1 1-1,-1 0 1,0 0-1,0-1 1,0 1-1,0 0 1,-1 0-1,1 0 1,0 0-1,0 0 1,0 1-1,-1-1 1,1 0-1,-1 0 1,1 0-1,-1 1 1,1-1-1,-1 0 1,0 0-1,0 1 1,1-1-1,-1 0 1,0 1-1,0-1 1,0 0-1,0 1 1,-1-1-1,1 0 1,0 1-1,-1-1 1,1 0-1,0 0 1,-1 1-1,1-1 1,-1 0-1,0 0 1,1 0-1,-1 0 1,0 0-1,0 0 1,0 0-1,0 0 1,0 0-1,-1 1 1,-5 5 41,-1-1-1,0 0 1,1-1-1,-2 1 1,-12 5 0,6-4-48,-1 0 1,1-2 0,-1 0-1,0 0 1,-1-2 0,1 0 0,0-1-1,-34 1 1,14-5-27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3.1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1 18828,'-1'0'70,"0"1"-1,0 0 1,0-1-1,0 1 1,0 0 0,0 0-1,1-1 1,-1 1-1,0 0 1,1 0 0,-1 0-1,0 0 1,1 0 0,-1 0-1,1 0 1,-1 0-1,1 0 1,0 0 0,-1 0-1,1 0 1,0 1-1,0-1 1,0 0 0,0 2-1,-2 3 105,-4 27 453,1 0-1,-1 51 1,7 71 523,0-110-1002,53 584 2315,-52-616-2405,-1-6 12,0 1 1,0-1 0,1 1-1,0-1 1,6 14-1,-8-21-63,0 0-1,0 0 0,0 0 0,0 1 0,0-1 0,0 0 0,0 0 0,0 0 0,0 0 0,0 1 1,0-1-1,0 0 0,0 0 0,0 0 0,0 0 0,1 0 0,-1 1 0,0-1 0,0 0 0,0 0 1,0 0-1,0 0 0,0 0 0,0 0 0,1 0 0,-1 0 0,0 1 0,0-1 0,0 0 1,0 0-1,0 0 0,1 0 0,-1 0 0,0 0 0,0 0 0,0 0 0,0 0 0,1 0 0,-1 0 1,0 0-1,0 0 0,0 0 0,0 0 0,1 0 0,-1 0 0,0 0 0,0 0 0,0 0 0,0-1 1,0 1-1,1 0 0,-1 0 0,0 0 0,0 0 0,0 0 0,4-13 188,-1-23 29,-4-11-56,-3 0 1,-2 1-1,-18-74 0,-54-135-101,77 252-67,-2-13-21,7 9-187,-1 7 123,-1 0 1,1 0 0,0 0 0,-1 1-1,1-1 1,-1 1 0,1-1 0,3 3-1,-5-3 73,24 6-986,0 0 0,0-2 1,1-1-1,-1 0 0,36-3 1,-17-2 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0 15507,'-46'37'3057,"-149"172"-1120,138-146-1658,34-38-170,-92 105 449,90-98-334,0 1-1,-22 42 1,44-71-199,1 0 0,0 0 0,0 1 0,1-1 0,-1 0 0,1 1 0,0-1 0,-1 10 0,2-12-20,0 0 0,0 0-1,1 0 1,-1 0 0,0 0 0,1-1 0,0 1 0,-1 0 0,1 0 0,0 0 0,0-1 0,0 1 0,0 0 0,0-1 0,0 1 0,0-1 0,1 1 0,-1-1 0,1 0 0,-1 0 0,1 1 0,-1-1 0,1 0 0,-1 0 0,3 0-1,4 3 3,0-1 0,0 0 0,1-1 0,-1 0 0,0 0-1,1-1 1,-1 0 0,11 0 0,73-5 33,-87 3-38,184-22-534,187-48 0,-276 45 362,-7-3-78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3.8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179 180 17588,'0'-1'121,"0"-1"1,0 0 0,0 1-1,-1-1 1,1 0 0,-1 1-1,1-1 1,-1 1 0,0-1-1,0 1 1,1-1 0,-1 1-1,0 0 1,0-1 0,-1 1 0,1 0-1,0 0 1,0-1 0,-1 1-1,1 0 1,0 0 0,-1 1-1,1-1 1,-1 0 0,1 0-1,-1 1 1,1-1 0,-1 1-1,0-1 1,1 1 0,-1 0-1,0-1 1,1 1 0,-1 0-1,0 0 1,1 0 0,-4 1-1,-1 0 134,1-1 1,-1 2-1,0-1 0,1 0 0,-1 1 0,1 0 0,-1 1 0,1-1 0,-10 7 1,8-3-120,0 0 0,0 0 0,0 1 0,1 0 0,-8 11 1,11-15-117,1 0 0,0 0 0,0 0 0,0 1 0,1-1 0,-1 0 0,1 1 0,0 0 0,0-1 0,0 1 0,1 0 0,-1-1 0,1 1 0,-1 0 0,1-1 0,1 5 0,0-6-10,-1-1 0,1 0 0,0 1 0,0-1 0,-1 0 0,1 0 0,0 0 0,0 0 0,0 0 0,1 0 0,-1 0 1,0 0-1,0 0 0,0-1 0,1 1 0,-1 0 0,0-1 0,1 1 0,-1-1 0,0 1 0,1-1 0,-1 0 0,1 0 0,-1 1 0,1-1 0,-1 0 0,1 0 0,-1-1 0,0 1 0,1 0 0,1-1 0,7 0 43,-1 0 0,1-1-1,12-4 1,48-18 182,-48 14-189,1 2 0,-1 1 1,1 1-1,0 0 0,46-3 0,-67 9-47,0 0-1,1 0 1,-1 0-1,0 0 0,0 0 1,1 1-1,-1-1 0,0 1 1,0 0-1,0-1 0,1 1 1,-1 0-1,0 0 0,0 0 1,0 1-1,-1-1 0,1 0 1,0 1-1,0-1 1,-1 1-1,1 0 0,-1-1 1,1 1-1,-1 0 0,0 0 1,2 3-1,-1 1 52,0 0 0,-1 1 0,1-1 0,-1 0 0,0 1 0,-1 0 0,0 10 1,1-16 815,3-7-503,1-11-21,4-23 321,6-67 0,-2 8-840,-12 97 144,-1 0 0,0-1-1,1 1 1,-1 0 0,1 0-1,0-1 1,-1 1 0,1 0 0,0 0-1,1 0 1,-1 0 0,0 0 0,0 0-1,1 0 1,-1 1 0,1-1 0,2-1-1,-2 2-13,0 0-1,0 0 0,1 1 1,-1-1-1,0 1 0,0 0 1,1 0-1,-1 0 1,0 0-1,1 0 0,-1 0 1,0 1-1,0-1 0,1 1 1,-1-1-1,0 1 0,3 1 1,64 18-654,-49-16 598,-1 0 1,0 2-1,0 1 1,-1 0-1,0 1 0,21 13 1,-33-16 88,-1 1 1,1-1 0,-1 1-1,-1-1 1,1 1 0,-1 1-1,0-1 1,-1 1 0,1-1-1,-1 1 1,-1 0 0,4 12-1,-1-6 6,-5-12 11,0 0 0,1 0 0,-1 0-1,1 0 1,0 0 0,-1 0 0,1 0-1,0 0 1,0 0 0,-1 0-1,1 0 1,0 0 0,0-1 0,0 1-1,0 0 1,0-1 0,0 1 0,0-1-1,0 1 1,0-1 0,0 1 0,1-1-1,-1 0 1,0 1 0,0-1-1,0 0 1,0 0 0,1 0 0,-1 0-1,0 0 1,0 0 0,0 0 0,0-1-1,1 1 1,-1 0 0,1-1 0,6-2 22,-1 0 1,1 0 0,-1-1-1,8-5 1,-9 6-17,41-28 65,21-12 70,-60 39-133,0 0 0,0 0 0,0 1 0,1 0 0,-1 1 0,16-3 0,-23 5-11,1 0 0,-1 0 0,1 0 0,-1 0 0,0 0 0,1 0 0,-1 0 0,1 0 0,-1 1 0,1-1 0,-1 1 0,0-1 0,1 1 0,-1-1 0,0 1 0,0 0 0,1 0 0,-1-1 0,0 1 0,0 0 0,0 0 0,1 2 0,1 0 0,-1 1 0,0 0 0,0 0 0,0 0 0,2 7 1,-3-6-1,1-2 0,-1 1 0,1 0 1,0 0-1,4 6 0,-5-9 0,0 0 0,0 0 1,0 0-1,0 0 0,0-1 0,0 1 0,0 0 0,0 0 0,0-1 0,0 1 1,1-1-1,-1 1 0,0-1 0,0 0 0,1 0 0,-1 1 0,0-1 0,0 0 1,1 0-1,-1 0 0,0 0 0,1 0 0,1-1 0,5-1-8,1-1 0,-1 0 0,0 0 0,0-1 0,0 0 0,0 0-1,-1-1 1,0 0 0,0 0 0,8-7 0,-7 5-235,0 0 1,0 1-1,1 0 1,0 1-1,0 0 1,17-6-1,-26 11 199,0 0 0,-1 0 0,1 0 0,0 1 0,0-1 0,0 0 0,0 0 0,0 1-1,0-1 1,0 0 0,0 0 0,0 1 0,0-1 0,0 0 0,0 1 0,0-1 0,0 0 0,0 0 0,0 1 0,0-1 0,0 0-1,0 0 1,0 1 0,0-1 0,0 0 0,0 0 0,1 1 0,-1-1 0,0 0 0,0 0 0,0 0 0,0 1 0,1-1-1,-1 0 1,0 0 0,0 0 0,0 1 0,1-1 0,-1 0 0,0 0 0,0 0 0,1 0 0,-1 0 0,0 0 0,0 0 0,1 0-1,-1 0 1,0 1 0,0-1 0,1 0 0,-1 0 0,0 0 0,1 0 0,-1-1 0,0 1 0,0 0 0,1 0 0,-1 0 0,0 0-1,1 0 1,-17 18-1057,2-8 216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4.7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195 381 15803,'-4'-4'188,"1"0"-1,-1 0 0,0 0 1,0 1-1,0-1 0,-1 1 1,1 0-1,-1 0 0,0 0 1,0 1-1,-6-3 0,8 5-105,0-1 0,0 1-1,0 0 1,0 0 0,0 0-1,0 0 1,0 0 0,0 1-1,0-1 1,0 1 0,1 0-1,-1 0 1,0 0 0,0 0-1,1 1 1,-1-1 0,1 1-1,-1-1 1,1 1 0,0 0-1,-1 0 1,-2 3 0,-2 3 121,-1 0 0,2 0 0,-1 1 0,1 0 0,0 0 0,-8 18 0,11-20-91,0 0 1,1 0-1,0 1 1,0-1 0,0 1-1,1-1 1,0 1-1,0-1 1,1 1-1,1 11 1,-1-17-82,0 0 0,0-1-1,1 1 1,-1 0 0,1-1 0,-1 1 0,1 0 0,-1-1-1,1 1 1,0-1 0,0 1 0,-1-1 0,1 0 0,0 1-1,1-1 1,-1 0 0,0 1 0,0-1 0,0 0 0,1 0-1,-1 0 1,1 0 0,-1 0 0,0-1 0,1 1 0,0 0-1,-1-1 1,1 1 0,-1-1 0,1 1 0,0-1 0,-1 0 0,1 0-1,0 0 1,-1 0 0,1 0 0,0 0 0,-1 0 0,1 0-1,3-2 1,2 1 40,0-2 0,0 1 0,0-1 0,0 0 0,0 0 0,0-1 0,-1 0 0,7-5 0,3-6-43,-1 0 0,0 0 0,-1-2-1,-1 0 1,-1 0 0,0-1 0,-1 0 0,-1-1 0,-1 0 0,-1-1 0,7-26 0,-8 24-261,-10 27-80,-9 36 6,11-30 293,0-1 0,1 1-1,0 0 1,0-1-1,3 16 1,-3-23 28,1-1 0,-1 1 1,1-1-1,-1 0 0,1 1 1,0-1-1,0 0 0,0 0 1,0 0-1,1 1 0,-1-1 0,0-1 1,1 1-1,0 0 0,-1 0 1,1 0-1,0-1 0,0 1 1,0-1-1,0 1 0,0-1 1,0 0-1,0 0 0,0 0 1,1 0-1,-1 0 0,0-1 1,1 1-1,4 0 0,-1-1 27,-1 0 1,1-1-1,0 0 0,-1 0 0,1-1 1,0 1-1,-1-1 0,1 0 1,-1-1-1,0 1 0,0-1 0,0 0 1,0 0-1,5-5 0,7-6 104,-1 0 1,20-24-1,-22 23-117,-2-1-1,0 0 1,-1 0 0,0-1-1,-2-1 1,0 1 0,-1-2-1,-1 1 1,0-1 0,-1 0-1,-2 0 1,0-1 0,-1 0-1,2-38 1,-5 54-44,0 1 0,-1 0 0,1 0-1,-1-1 1,1 1 0,-1 0 0,0 0 0,0 0 0,0 0 0,-1 0 0,-1-3 0,3 5 9,0 1 1,-1-1-1,1 1 0,-1-1 1,1 1-1,-1-1 1,0 1-1,1-1 0,-1 1 1,1-1-1,-1 1 1,0 0-1,1-1 1,-1 1-1,0 0 0,1 0 1,-1 0-1,0-1 1,0 1-1,0 0 0,-1 0-2,1 1 0,0-1 0,-1 0 0,1 1-1,0-1 1,-1 1 0,1-1 0,0 1 0,0 0-1,0-1 1,0 1 0,-1 0 0,1 0 0,-1 1-1,-5 5-11,1 1-1,1-1 1,-1 1-1,1 0 0,0 0 1,1 0-1,-6 16 1,-18 66 23,22-69 23,1 0 0,1 1 0,0 0 0,2 0 0,1-1 0,0 1 0,4 32 0,-2-51-15,0 1 0,0-1-1,0 0 1,0 1 0,0-1 0,1 0 0,-1 0 0,1 0 0,0 0 0,0 0-1,0-1 1,3 4 0,-4-5-5,0 0-1,0 0 1,0 0-1,0-1 1,0 1 0,1-1-1,-1 1 1,0-1-1,0 1 1,0-1-1,0 1 1,1-1 0,-1 0-1,0 0 1,0 0-1,0 0 1,1 1-1,-1-2 1,0 1 0,0 0-1,1 0 1,-1 0-1,0-1 1,0 1-1,0 0 1,0-1-1,1 1 1,-1-1 0,0 0-1,0 1 1,0-1-1,0 0 1,0 1-1,0-1 1,0 0 0,0-1-1,5-5 18,0 0 0,0 0 0,-1-1 0,0 0 0,-1 0 0,0 0-1,0 0 1,4-14 0,-1-2 38,10-47 1,-14 40-47,0 9-58,4 47 12,-6-20 35,0 0 0,0 0 0,0-1 0,0 1 0,1-1 0,0 1 0,0-1 0,0 1 0,1-1 0,-1 0 0,1 0 0,0 0 0,0-1 0,0 1 0,1-1-1,-1 1 1,1-1 0,0 0 0,0-1 0,0 1 0,0-1 0,0 1 0,1-1 0,-1 0 0,1-1 0,-1 1 0,1-1 0,0 0 0,0 0 0,-1-1 0,1 1 0,0-1 0,0 0 0,0 0 0,-1-1 0,1 1-1,0-1 1,0 0 0,-1 0 0,1-1 0,7-3 0,2-2 12,-1 0-1,1-1 0,-2-1 0,1 0 1,-1-1-1,0-1 0,18-21 1,-8 10-46,-22 22 31,0 0-1,0 0 1,0 0-1,0 0 0,0 0 1,0 0-1,0 0 1,0 0-1,0 0 1,0 0-1,0 0 1,1 0-1,-1 0 0,0 0 1,0 0-1,0 0 1,0 0-1,0 0 1,0 0-1,0 0 1,0 0-1,0 0 0,0 0 1,0 0-1,1 0 1,-1 0-1,0 0 1,0 0-1,0 0 0,0 0 1,0 0-1,0 0 1,0 0-1,0 0 1,0 0-1,0 0 1,0 0-1,0 0 0,0 0 1,0 0-1,0 1 1,0-1-1,1 0 1,-1 0-1,0 0 1,0 0-1,0 0 0,0 0 1,0 0-1,0 0 1,0 0-1,0 0 1,0 0-1,0 0 1,0 1-1,0-1 0,0 0 1,0 0-1,0 0 1,0 0-1,0 0 1,0 0-1,-1 0 0,1 0 1,0 0-1,0 0 1,0 0-1,0 1 1,0 7-18,-6 25-35,0-1 12,-2 52 0,7-75 46,1-1-1,1 1 1,0 0-1,0 0 0,0 0 1,1-1-1,1 1 0,0-1 1,0 1-1,7 14 1,-9-21-36,1 0 0,-1 0 0,0-1 1,1 1-1,-1 0 0,1 0 1,-1-1-1,1 1 0,0-1 0,0 1 1,0-1-1,-1 0 0,1 1 1,1-1-1,-1 0 0,0-1 1,0 1-1,0 0 0,0 0 0,1-1 1,-1 0-1,4 1 0,-3-1-72,0-1 0,0 1-1,1-1 1,-1 0-1,0 0 1,0 0 0,0 0-1,0 0 1,0-1-1,0 0 1,0 1 0,-1-1-1,1 0 1,-1 0-1,5-4 1,2-5-72,1 0 1,-2 0-1,0-1 0,13-23 1,6-17-449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1 18452,'-9'4'1400,"-1"9"-1104,3 1-176,2 4 216,4-1-576,1 0 296,3-1-144,1 0-136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192 10 14899,'-2'-2'270,"-1"1"-1,0 0 1,0-1-1,0 1 1,0 1 0,0-1-1,-1 0 1,1 1-1,0-1 1,0 1-1,0 0 1,-1 0-1,1 0 1,0 1 0,0-1-1,0 1 1,0 0-1,-5 1 1,-2 1 208,0 1 1,1 0-1,-1 0 0,-11 8 1,16-8-340,-1 0-1,1 0 1,-1 1 0,1 0 0,1 0 0,-1 0 0,1 0-1,0 1 1,0 0 0,0 0 0,1 0 0,-5 12 0,7-15-108,0 0 1,0 0-1,0 0 1,0 1-1,1-1 1,-1 0-1,1 0 1,0 1-1,0-1 1,0 0-1,1 0 1,-1 1 0,1-1-1,0 0 1,0 0-1,0 0 1,0 0-1,0 0 1,1 0-1,-1 0 1,1 0-1,0 0 1,0-1-1,0 1 1,0-1-1,0 1 1,1-1 0,4 4-1,-2-3-7,0 1 0,1-1 1,-1 0-1,1 0 0,0-1 0,0 0 0,0 0 1,0 0-1,0-1 0,0 0 0,8 1 1,-3-2-16,0 0 0,0-1 1,-1 0-1,1 0 1,-1-1-1,13-4 1,-4-1-48,0 0-1,-1-1 1,0-1 0,0-1 0,0-1 0,23-18-1,-34 23 27,10-8-232,-11 15 116,-6 9 70,-10 25 63,8-30 29,-1 1 0,2 0-1,-1 0 1,1 0 0,0 0 0,0 0-1,0 0 1,1 0 0,0 9-1,0-15-21,1 1 1,-1 0-1,0 0 0,0-1 0,0 1 0,1 0 0,-1 0 0,0-1 0,1 1 1,-1 0-1,0-1 0,1 1 0,-1 0 0,1-1 0,-1 1 0,1-1 0,-1 1 1,1-1-1,0 1 0,-1-1 0,1 1 0,0-1 0,-1 0 0,1 1 0,0-1 1,-1 0-1,3 1 0,-1-1 8,0 0 1,0 0 0,0 0-1,0 0 1,0-1 0,0 1-1,0-1 1,0 1 0,0-1-1,3-1 1,4-2 2,0-1 1,0 0-1,8-7 1,41-38-1220,-42 35-267,1 1 0,24-17 1,-23 21 519,4 1-180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9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123 0 17636,'-10'0'512,"-1"1"0,0 0 1,1 0-1,-1 1 0,-12 4 0,20-5-410,0 0-1,0 1 0,0-1 0,1 0 0,-1 1 0,1 0 0,-1-1 0,1 1 0,0 0 0,-4 4 1,5-5-53,0 1 1,0-1 0,0 1-1,1-1 1,-1 1 0,0-1-1,1 1 1,-1 0 0,1-1 0,-1 1-1,1 0 1,0 0 0,0-1-1,0 1 1,0 0 0,0 0-1,0-1 1,0 1 0,1 2 0,0-2-46,0 0 0,0 0 0,0 0 0,0 0 0,0 0 1,0 0-1,0 0 0,1-1 0,-1 1 0,1-1 1,-1 1-1,1-1 0,0 1 0,0-1 0,-1 0 0,5 2 1,35 14-418,-30-13 253,1 1-66,0 0 0,0 0 0,0 1 0,-1 1 0,13 9 0,-21-14 238,0 0-1,-1 0 0,1 1 0,-1-1 0,0 1 1,1-1-1,-1 1 0,-1 0 0,1 0 1,0 0-1,-1 0 0,1 0 0,-1 1 0,0-1 1,0 0-1,0 1 0,-1-1 0,1 0 0,-1 1 1,0-1-1,0 1 0,0-1 0,0 1 0,-1-1 1,0 5-1,-2 0 200,0 0 0,0 0 0,-1 0 0,0 0 0,0-1 0,-1 1 1,0-1-1,0 0 0,-12 11 0,10-11-18,0 1 0,-1-2 0,0 1 0,0-1 0,-1-1 0,0 1-1,0-1 1,-10 4 0,17-9-192,1 1 1,-1 0-1,1-1 0,-1 1 0,1-1 0,-1 1 0,1-1 0,-1 0 1,0 0-1,1 0 0,-1 0 0,1 0 0,-1 0 0,0 0 0,1 0 0,-1-1 1,1 1-1,-1-1 0,1 1 0,-1-1 0,1 0 0,-1 1 0,1-1 1,0 0-1,-1 0 0,1 0 0,0 0 0,0 0 0,0 0 0,0 0 0,-1 0 1,2-1-1,-1 1 0,0 0 0,0-1 0,0 1 0,1-1 0,-1 1 1,0-3-1,-10-28-139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6.7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53 14179,'0'0'1520,"0"-1"-639,6-2-185,2 1 696,5 2-24,9 0-63,2-1-89,12 1-272,0-3-160,4 0-528,0-3-456,5-4 248,-1 0-72,-7-4-152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7.7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40 18836,'0'-2'160,"16"-26"1400,-5 19-873,-11 9-672,1-1 1,-1 1-1,0 0 0,1 0 1,-1 0-1,0 0 1,1 0-1,-1 0 0,1 0 1,-1 1-1,0-1 0,1 0 1,-1 0-1,0 0 1,1 0-1,-1 0 0,0 0 1,1 1-1,-1-1 1,0 0-1,0 0 0,1 0 1,-1 1-1,0-1 0,0 0 1,1 0-1,-1 1 1,0-1-1,0 0 0,0 1 1,1-1-1,-1 0 1,0 1-1,2 4 180,-1 0 0,0 1 0,0-1 0,0 0-1,-1 1 1,1-1 0,-2 7 0,2 10 138,3 41 183,12 150-87,-9-154-417,24 92 0,-30-148-4,0 3 21,1-1 1,0 0-1,0 0 1,4 8-1,-6-12-16,1-1 1,-1 1-1,0 0 1,1 0-1,-1-1 1,1 1-1,-1 0 1,1-1-1,0 1 1,-1-1-1,1 1 0,0-1 1,-1 1-1,1-1 1,0 1-1,-1-1 1,1 0-1,0 1 1,0-1-1,0 0 0,-1 0 1,1 0-1,0 0 1,0 1-1,0-1 1,-1 0-1,1 0 1,0 0-1,0-1 0,0 1 1,0 0-1,-1 0 1,1 0-1,0-1 1,0 1-1,-1 0 1,1-1-1,0 1 0,0 0 1,0-1-1,3-2 47,-1 0 0,0 0 0,0 0 0,0 0-1,0-1 1,0 1 0,-1-1 0,1 0 0,3-7-1,16-43 351,-14 31-236,22-53 118,-4-2 1,-3 0-1,18-113 1,-41 191-310,1-2-167,-1 0 1,0 0-1,1 0 0,-1 0 1,0 0-1,0 0 1,0 0-1,0 0 1,0 0-1,-1 0 1,1 0-1,0 0 1,-1 0-1,0 0 1,1 0-1,-3-3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8.1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17492,'6'33'1728,"7"-10"-1096,1-3-240,5 1 641,1-1-137,2-1-248,-1-2-368,1-4-920,-2-3 744,-6-4-176,0-3-104,-4-3-88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0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14 368 18348,'1'-8'1628,"-3"9"-550,-4 17-42,3-2-870,1 0 0,1 0 1,0 1-1,2-1 0,0 0 0,0 1 1,1-1-1,1 0 0,1 0 0,8 22 0,-11-35-155,0-1-1,0 1 0,0-1 1,1 1-1,-1-1 0,1 1 1,-1-1-1,1 0 0,0 0 0,0 0 1,0 0-1,0 0 0,0 0 1,1 0-1,-1-1 0,0 1 0,1-1 1,-1 0-1,1 0 0,0 0 1,-1 0-1,1 0 0,0 0 1,-1-1-1,1 1 0,0-1 0,0 0 1,0 0-1,-1 0 0,1 0 1,0 0-1,0-1 0,0 1 1,-1-1-1,1 0 0,0 0 0,4-2 1,2-1 69,-1 0 0,0-1 0,0 0 0,0-1 0,-1 1 0,0-2 0,0 1 0,0-1 1,-1 0-1,7-10 0,-3 2 69,-1 0-1,-1 0 1,0-1 0,-1 0 0,-1-1 0,0 0 0,-1 0 0,-1 0-1,-1 0 1,-1-1 0,0 1 0,-1-35 0,-5 33-51,3 19-97,1 0 0,0 0 0,0-1 0,0 1 0,0 0 0,0 0 0,-1 0 0,1 0 0,0 0 0,0 0 0,0 0 0,0 0 0,-1 0 0,1 0 0,0 0 0,0 0 0,0 0 0,0 0 0,-1 0 0,1 0 0,0 0 0,0 0 0,0 0 0,0 0 0,-1 0 0,1 0 0,0 0 0,0 0 0,0 0 0,0 0 0,-1 0 0,1 1 0,0-1 0,0 0 0,0 0-1,0 0 1,0 0 0,0 0 0,-1 0 0,1 1 0,0-1 0,0 0 0,0 0 0,0 0 0,0 0 0,0 1 0,-2 3 0,0 0-1,0 0 0,0 0 1,0 0-1,-1 8 0,-4 22-38,-5 49 0,11-69 33,0-1 0,1 1 0,0 0 0,1-1 0,1 1 0,6 22-1,-8-35 7,0 1-1,1-1 1,-1 1-1,1-1 0,-1 1 1,1-1-1,0 0 0,0 1 1,-1-1-1,1 0 0,0 1 1,0-1-1,0 0 0,1 0 1,-1 0-1,0 0 0,0 0 1,0 0-1,1 0 0,-1-1 1,1 1-1,-1 0 1,3 0-1,-2-1 1,0 0 1,0 0-1,0 0 1,0 0-1,0 0 1,1-1-1,-1 1 1,0-1 0,0 0-1,0 1 1,0-1-1,0 0 1,-1 0-1,1 0 1,2-2-1,4-3 9,-1 0 0,1-1 0,-1 1 0,-1-2 0,1 1 0,6-11 0,-6 8 2,-1 0 0,0-1 0,0 0 0,-1 0 0,5-18 0,-10 40-47,0-5 30,0 1 1,0-1-1,-1 0 1,0 1-1,-3 8 0,4-15 15,0 1 0,0-1 0,0 0-1,0 1 1,0-1 0,0 0-1,0 1 1,0-1 0,0 0-1,0 1 1,0-1 0,0 0-1,0 1 1,0-1 0,-1 0-1,1 1 1,0-1 0,0 0 0,0 0-1,-1 1 1,1-1 0,0 0-1,0 0 1,-1 1 0,1-1-1,0 0 1,-1 0 0,1 0-1,0 1 1,0-1 0,-1 0-1,1 0 1,0 0 0,-1 0 0,1 0-1,0 0 1,-1 0 0,1 0-1,0 0 1,-1 0 0,1 0-1,-1 0 1,1 0 0,0 0-1,-1 0 1,1 0 0,0 0-1,0 0 1,-1-1 0,1 1 0,0 0-1,-1 0 1,0-1 66,3-10-36,2-6-26,0 0 0,2 0 0,0 1 1,1 0-1,0 0 0,2 0 0,11-17 0,-19 32-15,-1 0-1,1 0 0,0 0 1,0 0-1,-1 0 1,1 0-1,0 0 0,0 0 1,0 1-1,0-1 0,0 0 1,0 0-1,0 1 0,0-1 1,1 1-1,-1-1 1,0 1-1,0-1 0,0 1 1,1 0-1,-1 0 0,0-1 1,0 1-1,1 0 1,-1 0-1,2 1 0,-2-1-1,1 1 0,0 0 0,-1 0 0,1 0 0,-1 0 0,1 0-1,-1 1 1,1-1 0,-1 0 0,0 1 0,1-1 0,-1 1 0,0-1 0,0 1-1,1 2 1,3 6-12,-1 1 0,0 0 0,0 0 0,3 18 0,-4-4 51,-1 1 0,-1-1 0,-1 1 0,-7 42 0,10-91 101,-2 0 0,0 0-1,-2-1 1,0 1 0,-2 0 0,-6-29 0,7 38-121,-1 0 1,0 0 0,-1 1 0,0-1-1,-1 1 1,-7-13 0,12 26-18,-1-1 0,1 1 0,0 0-1,0 0 1,0-1 0,0 1 0,0 0 0,0-1 0,-1 1 0,1 0 0,0 0 0,0-1 0,0 1 0,-1 0-1,1 0 1,0 0 0,0-1 0,-1 1 0,1 0 0,0 0 0,0 0 0,-1 0 0,1 0 0,0 0-1,-1-1 1,1 1 0,0 0 0,-1 0 0,1 0 0,0 0 0,0 0 0,-1 0 0,0 0 0,-3 10-28,2 13-25,1-22 52,1-1 1,0 1-1,0 0 0,0-1 1,0 1-1,1-1 0,-1 1 1,0-1-1,0 1 0,0 0 1,0-1-1,0 1 0,1-1 1,-1 1-1,0-1 0,1 1 1,-1-1-1,0 1 1,1-1-1,-1 1 0,0-1 1,1 0-1,-1 1 0,1-1 1,-1 0-1,1 1 0,0-1 1,0 1-1,0-1 0,0 0 0,1 0 1,-1 0-1,0 0 0,0 0 0,0 0 1,1 0-1,-1 0 0,0 0 0,0-1 1,2 0-1,38-19-11,-33 16 8,23-12-20,37-14-1,-57 26 12,0 1 0,0 0 0,1 0 0,-1 1 0,1 0 0,-1 1 0,17 1 0,-24 0 6,1 1-1,-1 0 0,0 0 1,1 0-1,-1 1 0,0-1 0,0 1 1,0 0-1,0 0 0,0 0 0,0 1 1,0 0-1,-1-1 0,0 1 1,1 0-1,-1 1 0,0-1 0,0 1 1,-1-1-1,1 1 0,-1 0 0,0 0 1,0 0-1,0 0 0,0 0 1,1 6-1,3 12-19,0 0 0,-2 1 0,-1-1 0,1 25 0,-2-17 14,-1-26 12,-1 0 1,0 0 1,1-1-1,-1 1 1,1 0 0,0 0-1,0-1 1,3 7-1,-3-9 2,0 0-1,-1 0 0,1-1 0,0 1 0,0 0 1,0-1-1,-1 1 0,1 0 0,0-1 0,0 1 1,0-1-1,0 1 0,0-1 0,0 0 1,0 0-1,1 1 0,-1-1 0,0 0 0,0 0 1,0 0-1,0 0 0,0 0 0,0 0 0,0 0 1,0-1-1,0 1 0,0 0 0,0 0 0,0-1 1,0 1-1,0-1 0,0 1 0,2-2 0,2 0 3,0-1 0,0 0-1,-1-1 1,1 1-1,-1-1 1,0 0-1,0 0 1,0 0-1,0-1 1,-1 1-1,1-1 1,3-9 0,1-1 16,0-1 1,-1 1 0,4-18-1,-7 19 10,0 0-1,-1 0 1,0 0-1,-1 0 1,-1 0-1,-1-1 1,0 1-1,0 0 1,-1 0-1,-5-19 1,0 22-8,0 14-16,5 0-8,0-1 1,0 0 0,1 0-1,-1 1 1,0-1-1,1 1 1,0-1-1,-1 4 1,1 0-2,1 0 0,-1-1 0,1 1 0,0 0 0,1 0 0,-1-1 0,1 1 0,0-1 0,1 1 0,-1-1 0,1 0 0,0 0 0,0 0 0,6 6 0,-8-9 5,1 0-1,0 0 1,1-1 0,-1 1 0,0 0-1,0-1 1,1 1 0,-1-1-1,1 0 1,-1 0 0,1 0 0,-1 0-1,1 0 1,0-1 0,0 1 0,-1-1-1,1 0 1,0 1 0,0-1-1,-1-1 1,1 1 0,0 0 0,0-1-1,-1 1 1,1-1 0,0 0-1,-1 0 1,1 0 0,-1 0 0,1 0-1,-1-1 1,4-1 0,2-3 9,-1 0 0,1 0-1,-1 0 1,0-1 0,-1 0 0,0-1 0,6-8 0,34-59 61,-44 72-68,38-76 87,-36 71-83,-1-1 1,0 1-1,-1 0 1,1-1-1,-2 0 1,1 1-1,0-16 1,-2 23-8,0 1 0,0-1 0,0 1 0,0-1 1,0 0-1,0 1 0,0-1 0,0 0 1,0 1-1,-1-1 0,1 0 0,0 1 1,0-1-1,0 1 0,-1-1 0,1 0 1,0 1-1,-1-1 0,1 1 0,0-1 1,-1 1-1,1-1 0,-1 1 0,1-1 0,-1 1 1,1 0-1,-1-1 0,1 1 0,-1 0 1,0-1-1,1 1 0,-1 0 0,1 0 1,-1-1-1,0 1 0,1 0 0,-1 0 1,0 0-1,1 0 0,-1 0 0,0 0 0,1 0 1,-1 0-1,0 0 0,1 0 0,-1 0 1,1 0-1,-1 1 0,0-1 0,1 0 1,-1 0-1,1 1 0,-1-1 0,1 0 1,-2 1-1,-2 2-2,1-1 0,-1 0 1,0 1-1,1-1 1,0 1-1,-1 0 0,-2 4 1,-4 7-7,1 1 1,0 0-1,1 0 0,1 0 1,0 1-1,1 0 1,1 1-1,-5 29 1,6-23 2,1 0-1,1 0 1,1 0 0,2 0 0,0 0 0,4 24 0,-4-41-2,0 0 1,0-1 0,0 1 0,1 0 0,0-1 0,0 1 0,1-1 0,-1 0 0,1 1 0,0-1 0,0-1 0,1 1 0,0 0 0,0-1 0,0 0 0,0 1 0,0-2 0,1 1 0,0 0 0,0-1 0,0 0 0,0 0 0,0-1-1,0 1 1,1-1 0,0 0 0,-1-1 0,1 1 0,0-1 0,-1 0 0,11 0 0,3 0-550,31-3 1,-46 2 481,1-1 1,-1 1 0,1-1 0,-1 0 0,1 0-1,-1-1 1,0 1 0,0-1 0,1 0 0,-1 0-1,0 0 1,5-5 0,1-11-352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4.2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316 67 15387,'4'-3'458,"-1"-1"-1,0 0 0,0 0 1,0-1-1,-1 1 0,5-10 1,-7 13-381,0 1 0,1-1 0,-1 0 0,0 0 0,0 0 0,0 0 1,0 0-1,0 0 0,0 0 0,0 1 0,0-1 0,0 0 0,0 0 1,0 0-1,0 0 0,-1 0 0,1 0 0,0 1 0,-1-1 0,1 0 1,-1 0-1,1 0 0,-1 1 0,1-1 0,-1 0 0,1 1 0,-1-1 1,0 0-1,1 1 0,-1-1 0,0 1 0,0-1 0,1 1 0,-1-1 1,0 1-1,0 0 0,0-1 0,0 1 0,0 0 0,1 0 0,-1 0 1,0 0-1,0-1 0,0 1 0,0 0 0,0 1 0,-1-1 0,-8-1 126,-1 1-1,0 0 0,0 1 1,1 1-1,-1-1 0,0 2 1,-11 3-1,-72 30-66,87-33-127,-60 30 47,62-30-55,0-1 0,0 2 0,1-1 0,-1 1 0,1-1 0,0 1-1,0 0 1,0 1 0,1-1 0,-5 8 0,8-11-2,-1-1 0,1 1 0,0 0 0,0 0 0,0 0-1,0 0 1,-1-1 0,1 1 0,0 0 0,1 0 0,-1 0 0,0 0 0,0-1-1,0 1 1,0 0 0,1 0 0,-1 0 0,0-1 0,1 1 0,-1 0 0,1 0-1,-1-1 1,1 1 0,-1 0 0,1-1 0,-1 1 0,1-1 0,0 1 0,-1 0-1,1-1 1,0 1 0,-1-1 0,1 0 0,0 1 0,0-1 0,0 0 0,-1 1-1,2-1 1,38 13-54,-32-12 38,46 12-64,-20-6-22,35 14 0,-60-18 72,0 1 0,0 0 0,0 0 0,0 1 0,-1 0 0,0 1 0,0 0-1,10 10 1,-15-13 29,0 0 0,-1 0 0,0 0 0,1 0 1,-1 0-1,0 1 0,0-1 0,-1 1 0,1 0 0,-1 0 0,0-1 0,0 1 0,0 0 0,0 0 0,-1 0 0,1 0 0,-1 0 0,0 0 0,0 0 0,-1 0 0,1 0 0,-1 0 0,0-1 0,0 1 0,0 0 0,-1 0 0,1-1 0,-1 1 0,0 0 0,0-1 0,0 0 1,-5 7-1,1-2 81,-1-1 1,0 1-1,0-1 1,-1 0 0,0-1-1,0 1 1,-1-2 0,0 1-1,0-1 1,0 0 0,-18 5-1,17-7-27,0 0 0,0-1 0,0 0 0,0-1-1,-1 0 1,1 0 0,0-1 0,-1-1 0,1 0 0,0 0 0,0-1-1,-1 0 1,1-1 0,1 0 0,-1-1 0,-11-5 0,20 9-95,1 0 1,0-1-1,-1 1 1,1 0-1,-1 0 1,1 0 0,0 0-1,-1 0 1,1 0-1,0 0 1,-1-1-1,1 1 1,0 0-1,0 0 1,-1-1 0,1 1-1,0 0 1,0 0-1,-1-1 1,1 1-1,0 0 1,0-1-1,-1 1 1,1 0 0,0 0-1,0-1 1,0 1-1,0-1 1,0 1-1,0 0 1,0-1-1,0 1 1,-1-1 0,13-2-1088,-5 2 1049,12-3-527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19524,'17'-4'1496,"-5"11"-1151,-8 9-137,2 13 576,2 8-280,4 12-256,2 2-56,2 5-152,-2-1-104,2-7-208,0-3-176,0-11-424,-2-7-209,-5-6 753,-5-6-232,-11 1-88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5.9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0 208 13435,'1'0'77,"-1"0"1,1 0 0,-1 0-1,1 1 1,-1-1 0,0 0-1,1 0 1,-1 1-1,1-1 1,-1 0 0,0 1-1,1-1 1,-1 0 0,0 1-1,1-1 1,-1 1-1,0-1 1,0 0 0,1 1-1,-1-1 1,0 1 0,0-1-1,0 1 1,0-1-1,0 1 1,0-1 0,0 1-1,1-1 1,-1 1 0,-1 0-1,2 22 396,-1-17-59,4 168 3642,1-82-3275,5 0 0,30 130-1,-37-206-649,-1-9-15,-1 0 1,1 1 0,0-1-1,1 0 1,0 0-1,0-1 1,7 11-1,-10-16-105,0-1 0,0 0 0,0 0 0,0 0 0,0 0 0,0 1 0,0-1 0,0 0 0,0 0 1,0 0-1,0 0 0,0 0 0,0 0 0,0 1 0,1-1 0,-1 0 0,0 0 0,0 0 0,0 0 0,0 0 0,0 0 0,0 0 0,1 0 0,-1 0 0,0 1 0,0-1 0,0 0 0,0 0 0,0 0 0,1 0 0,-1 0 0,0 0 0,0 0 0,0 0 0,0 0 0,1 0 0,-1 0 0,0 0 1,0 0-1,0 0 0,0 0 0,0 0 0,1-1 0,-1 1 0,0 0 0,0 0 0,0 0 0,0 0 0,0 0 0,1 0 0,-1 0 0,0 0 0,0 0 0,0-1 0,0 1 0,0 0 0,0 0 0,0 0 0,1-1 0,0-14 380,-4-22 18,0 19-344,-2-1 0,0 1 0,-1 1 0,-1-1 0,-1 1 0,0 0 0,-1 0 0,-1 1 1,-15-19-1,30 40-178,0 0 1,0-1 0,0 0 0,1 0 0,-1 0-1,1-1 1,0 1 0,0-1 0,12 3 0,-6-2 2,0-1 0,0 0 0,1-1 0,-1-1 0,15 0 0,-12-1 105,0 0 1,0-2-1,-1 0 1,1 0-1,-1-1 1,1-1-1,-1-1 1,0 0-1,26-13 1,-35 14 65,1 0 0,0 0 0,-1 0 0,0-1 0,0 0 0,0 0 1,-1 0-1,1 0 0,-1-1 0,-1 0 0,6-10 0,-7 12-15,0 0 0,-1 0-1,0 0 1,1-1 0,-2 1 0,1 0-1,0-1 1,-1 1 0,0-1 0,0 1-1,0 0 1,0-1 0,-1 1-1,0 0 1,0-1 0,0 1 0,0 0-1,-1 0 1,-2-6 0,3 9-41,1 0-1,-1 0 1,1 0 0,-1 0-1,1 0 1,-1 0 0,0 0-1,0 0 1,1 0 0,-1 0-1,0 0 1,0 0 0,0 0 0,0 1-1,0-1 1,0 0 0,0 1-1,0-1 1,0 1 0,0-1-1,-1 1 1,1-1 0,0 1-1,0 0 1,0 0 0,-1 0 0,0-1-1,0 2-4,-1 0 0,1-1 0,0 1 0,0 0 0,0 0 0,0 0 0,0 1 1,1-1-1,-1 0 0,0 1 0,0-1 0,1 1 0,-3 2 0,-4 7-18,0-1 0,1 1 0,0 1 0,-5 12 1,5-10 0,1 1 0,0 1 0,2-1 0,-1 1 0,2 0 1,-3 22-1,6-32 15,0-1 1,0 1 0,1-1-1,-1 1 1,1-1 0,0 0-1,1 1 1,-1-1 0,5 10-1,-4-11 3,0-1 1,0 0-1,1 0 0,-1 0 0,1 0 1,-1 0-1,1 0 0,0-1 0,0 1 0,1-1 1,-1 0-1,0 0 0,1 0 0,-1 0 0,7 1 1,-6-1-1,0-1 1,0 1-1,1-1 1,-1-1 0,1 1-1,-1-1 1,1 1-1,-1-1 1,1 0 0,-1-1-1,1 1 1,-1-1-1,1 0 1,-1 0 0,6-3-1,-4 2 3,0-2-1,0 1 1,0-1-1,-1 0 1,0 0-1,0 0 1,0-1-1,0 1 1,5-9-1,5-8 6,-1-1 0,-1-1 0,-1 0 1,11-31-1,-16 40-10,26-68 14,-3-1 0,31-135 0,-55 179 27,-25 15 6,16 20-46,-1-1-1,0 1 1,0 0-1,0-1 1,0 2-1,0-1 0,-1 0 1,-5-2-1,9 5-1,-1 0-1,1 1 0,-1-1 1,1 0-1,-1 1 1,0-1-1,1 1 0,-1 0 1,0 0-1,0-1 0,1 1 1,-1 0-1,0 1 0,1-1 1,-1 0-1,0 0 1,0 1-1,1-1 0,-1 1 1,1-1-1,-1 1 0,0 0 1,1-1-1,-1 1 0,1 0 1,0 0-1,-1 0 1,1 0-1,0 1 0,-3 1 1,-2 5-5,0 0 0,1 0 1,0 0-1,0 1 0,1 0 1,0 0-1,0 0 0,-4 18 1,0 7-7,-3 37 0,6-33 7,2 1 0,3 56-1,1-81 7,0 1 0,1-1 0,1 0 0,0 1 0,1-1 0,0-1 0,1 1-1,1-1 1,13 23 0,-17-32 1,1-1-1,-1 1 1,1 0-1,0-1 1,1 0-1,-1 0 1,1 0-1,-1 0 1,1 0-1,0-1 1,0 0 0,0 1-1,0-1 1,0-1-1,1 1 1,-1-1-1,0 0 1,1 0-1,-1 0 1,1 0-1,0-1 1,-1 1-1,8-2 1,-4 0 3,-1 0 0,0-1 1,1 0-1,-1 0 0,0-1 1,0 0-1,-1 0 1,1-1-1,-1 0 0,1 0 1,-1 0-1,0-1 0,9-9 1,8-10 8,-2-2 1,-1 0 0,-1-1 0,-1-1-1,19-42 1,-12 15 8,-2-1-1,16-61 0,-38 111-18,17-66 51,-16 64-45,-1 0 1,-1 1-1,1-1 0,-1 0 0,0 0 0,-3-15 1,3 22-11,0 1 1,0-1 0,0 0 0,0 0 0,0 0-1,0 0 1,-1 1 0,1-1 0,0 0 0,-1 0-1,1 1 1,0-1 0,-1 0 0,1 1 0,-1-1-1,1 0 1,-1 1 0,1-1 0,-1 0 0,1 1-1,-1-1 1,0 1 0,1-1 0,-1 1 0,0 0-1,0-1 1,1 1 0,-1 0 0,0-1-1,0 1 1,1 0 0,-1 0 0,0 0 0,0-1-1,0 1 1,1 0 0,-1 0 0,0 0 0,0 0-1,0 1 1,0-1 0,1 0 0,-1 0 0,0 0-1,0 1 1,1-1 0,-1 0 0,0 1 0,-1 0-1,-2 2-6,0-1-1,0 1 1,0 1-1,0-1 1,0 1-1,-4 5 1,-5 8-17,1 2 0,0-1 0,1 2 0,1-1 0,-10 31 0,6-9-3,-15 77 1,24-93 20,2 0 0,0 1 0,2 26 1,1-44 4,0 0 1,1 0-1,0 0 1,0 0 0,1 0-1,0-1 1,1 1 0,-1 0-1,1-1 1,1 0 0,-1 0-1,1 0 1,9 12 0,-10-16 2,-1 0 1,1 0-1,0-1 1,0 0-1,0 1 0,0-1 1,0 0-1,1 0 1,-1-1-1,0 1 1,1-1-1,0 0 1,-1 1-1,1-2 1,0 1-1,-1 0 1,6 0-1,-4-2 5,0 1-1,0-1 0,1 0 0,-1 0 1,0 0-1,0-1 0,0 0 0,0 0 0,0 0 1,-1 0-1,6-4 0,2-3 17,0 0 0,-1-1-1,0 0 1,0-1 0,-1 0 0,0 0-1,12-21 1,-1-3 43,-2-2-1,-2 0 1,-1-1-1,11-41 1,30-163 221,-53 225-268,-2 6-13,0 0 1,0 0 0,-1 0 0,-1 0 0,0-11 0,0 22-9,0 0 0,0-1 1,0 1-1,0 0 0,0 0 0,0 0 1,1-1-1,-1 1 0,0 0 0,0 0 1,0 0-1,0-1 0,0 1 1,0 0-1,0 0 0,-1 0 0,1-1 1,0 1-1,0 0 0,0 0 0,0 0 1,0-1-1,0 1 0,0 0 0,0 0 1,0 0-1,-1-1 0,1 1 1,0 0-1,0 0 0,0 0 0,0 0 1,-1 0-1,1-1 0,0 1 0,0 0 1,0 0-1,0 0 0,-1 0 1,1 0-1,0 0 0,0 0 0,-1 0 1,-5 10-66,-2 19-10,-2 26 41,3 1-1,2 0 1,3 0 0,2 0 0,9 62-1,-7-89 35,2 0-1,2 0 0,0 0 1,18 47-1,-23-73 7,0-1 1,0 1-1,0-1 0,0 1 1,0-1-1,0 0 0,1 0 1,-1 0-1,1 1 0,0-1 0,0-1 1,0 1-1,-1 0 0,2 0 1,-1-1-1,4 3 0,-6-4-2,0 0 0,1 0 1,-1 0-1,0 0 0,1 0 0,-1 0 0,0 0 0,1-1 0,-1 1 0,0 0 0,0 0 0,1 0 0,-1 0 0,0-1 0,0 1 0,0 0 0,1 0 0,-1 0 0,0-1 0,0 1 0,0 0 0,1 0 0,-1-1 0,0 1 1,0 0-1,0 0 0,0-1 0,0 1 0,0 0 0,0-1 0,0 1 0,1 0 0,-1-1 0,0 1 0,0 0 0,0 0 0,-1-1 0,1 1 0,0 0 0,0-1 0,0 1 0,0 0 0,0 0 0,0-1 0,0 1 0,-6-18 59,-11-16-21,-2 1 0,-1 1 0,-1 0 0,-36-38 0,-17-26-32,73 95-8,1 0-1,-1 0 1,0 0 0,0 0-1,1-1 1,-1 1 0,0 0-1,1-1 1,-1 1-1,1 0 1,0-1 0,-1 1-1,1-2 1,0 2 0,0 1 0,0 0 0,1-1 0,-1 1 0,0 0-1,0-1 1,0 1 0,0 0 0,1 0 0,-1-1 0,0 1 0,0 0 0,1 0 0,-1-1 0,0 1 0,0 0 0,1 0 0,-1 0 0,0 0-1,1-1 1,-1 1 0,0 0 0,1 0 0,-1 0 0,0 0 0,1 0 0,-1 0 0,0 0 0,1 0 0,-1 0 0,0 0 0,1 0-1,5 1-2,0 0 0,0 0-1,-1 0 1,10 4-1,-12-4 0,16 5 39,36 11-1514,-51-16 1300,-1 0 1,1-1-1,-1 1 1,1-1-1,-1 0 1,1 0-1,-1 0 1,1 0-1,-1-1 0,1 0 1,-1 0-1,7-2 1,3-7-422,-7-3-188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8.2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4 277 13363,'-1'5'280,"0"0"0,1 0 0,-1 0 1,1 0-1,0 0 0,0 1 0,1-1 0,-1 0 1,1 0-1,0 0 0,1 0 0,-1-1 0,1 1 1,0 0-1,4 7 0,-4-9-151,0 0 1,1 0-1,-1-1 1,0 1-1,1-1 1,0 1-1,-1-1 1,1 0-1,0 0 0,0 0 1,0-1-1,1 1 1,-1-1-1,0 1 1,1-1-1,-1 0 0,0 0 1,1-1-1,-1 1 1,1-1-1,0 1 1,6-2-1,-3 0-32,-1 0 0,0 0 0,0-1 0,0 0 0,1 0 0,-2-1 1,1 1-1,0-1 0,-1-1 0,1 1 0,-1-1 0,0 0 0,0 0 0,0 0 0,-1-1 0,1 0 0,-1 1 0,4-8 0,3-4 67,-1 0-1,-1 0 1,0-1 0,-1 0-1,5-19 1,-7 19-47,-1-1-1,-1 1 1,3-32 0,-6 43-104,-1 0 0,1 0 0,-1 0 0,-1 0 0,1 1 0,-1-1 0,0 0 0,0 0 0,-1 1 0,0-1 0,0 1 0,0-1 0,0 1 0,-1 0 0,-5-7 0,7 10-16,0 1 1,-1-1-1,1 1 1,0 0 0,-1-1-1,1 1 1,-1 0-1,1 0 1,-1 0-1,0 0 1,0 1-1,1-1 1,-1 0 0,0 1-1,0-1 1,0 1-1,0-1 1,0 1-1,-3 0 1,2 0-5,0 1 0,0-1 0,0 1 1,1 0-1,-1 0 0,0 0 0,0 1 1,1-1-1,-1 0 0,1 1 0,-5 2 0,-1 4-17,-1 0-1,1 0 0,1 1 1,0 0-1,-9 14 0,5-6-11,2 0 0,0 1 1,1 0-1,-10 34 0,14-40 21,2-1 1,-1 1-1,2 0 1,-1 0-1,2 0 1,0 0-1,0 0 1,1 0 0,2 13-1,-2-22 12,-1 0 1,1 0-1,0 0 0,0 0 1,0 0-1,0 0 0,0-1 1,0 1-1,1 0 0,0-1 0,-1 1 1,1-1-1,0 1 0,0-1 1,0 0-1,1 0 0,-1 0 1,0 0-1,1 0 0,-1-1 1,1 1-1,0-1 0,-1 1 0,1-1 1,0 0-1,0 0 0,0-1 1,0 1-1,0 0 0,0-1 1,0 0-1,0 0 0,0 0 0,0 0 1,0 0-1,0 0 0,0-1 1,5-1-1,2-1-5,1 0-1,-1-1 1,0 0 0,0-1 0,0 0-1,0 0 1,-1-1 0,0-1-1,13-11 1,4-9 64,-1 0 0,-1-2 0,-1-1 0,28-50 0,-40 62 13,-11 18-68,0 0 1,0-1-1,0 1 0,0 0 0,0 0 0,0 0 0,0 0 0,0 0 0,0 0 0,0-1 0,0 1 0,0 0 0,0 0 0,1 0 0,-1 0 0,0 0 0,0 0 1,0 0-1,0 0 0,0 0 0,0-1 0,0 1 0,0 0 0,0 0 0,1 0 0,-1 0 0,0 0 0,0 0 0,0 0 0,0 0 0,0 0 0,0 0 0,0 0 0,1 0 1,-1 0-1,0 0 0,0 0 0,0 0 0,0 0 0,0 0 0,0 0 0,1 0 0,-1 0 0,0 0 0,0 0 0,0 0 0,0 0 0,0 0 0,0 0 0,0 0 1,1 1-1,-1-1 0,0 0 0,0 0 0,0 0 0,0 0 0,0 0 0,0 0 0,0 0 0,0 0 0,0 0 0,0 1 0,0-1 0,0 0 0,0 0 0,1 0 0,-1 0 1,0 0-1,0 10 25,-5 56-4,0 37-29,5-100 9,0 1-1,0 0 1,1 0-1,-1-1 1,1 1-1,0 0 1,2 4-1,-3-7 2,1 0-1,-1 0 0,1 0 1,0 0-1,-1 0 1,1-1-1,0 1 0,-1 0 1,1 0-1,0-1 1,0 1-1,0 0 0,0-1 1,0 1-1,0-1 1,0 1-1,0-1 0,0 1 1,0-1-1,0 0 1,0 0-1,0 1 1,0-1-1,0 0 0,0 0 1,0 0-1,0 0 1,1 0-1,-1-1 0,2 1 1,3-2 16,1 0 0,-1 0 0,0 0 0,1-1 0,-1 0 0,0-1 0,-1 1 1,8-6-1,45-40 120,-26 21-59,-4 4 17,1 1 0,47-27 1,-72 48-92,0 0 1,0 0-1,1 0 1,-1 0 0,1 1-1,-1 0 1,6-1-1,-8 2-5,-1 0-1,1 0 1,-1 0-1,1 0 1,0 0-1,-1 0 1,1 1-1,-1-1 0,1 1 1,-1-1-1,1 1 1,-1-1-1,1 1 1,-1 0-1,0 0 1,1 0-1,-1 0 0,0 0 1,0 0-1,0 0 1,1 0-1,-1 0 1,0 1-1,1 1 1,2 6-3,0 1-1,-1-1 1,0 0 0,0 1 0,-1 0 0,0-1 0,-1 1 0,0 0-1,-1 19 1,3 16-8,-3-43 11,0-1 1,0 1-1,1 0 0,-1 0 1,1-1-1,-1 1 1,1 0-1,-1-1 1,1 1-1,0-1 1,0 1-1,1 1 0,-1-3 2,-1 1-1,1-1 0,0 1 0,-1-1 0,1 0 0,0 1 0,0-1 0,-1 0 0,1 0 0,0 0 0,-1 1 0,1-1 0,0 0 0,0 0 0,-1 0 0,1 0 0,0 0 0,0 0 0,-1-1 0,1 1 0,0 0 0,0 0 0,-1 0 0,1-1 0,0 1 0,-1 0 0,1-1 0,0 1 1,-1 0-1,1-1 0,-1 1 0,1-1 0,0 0 0,16-13 30,-1-1 0,-1 0 0,0-1 1,15-22-1,21-22 44,-43 52-65,37-35 30,-43 40-40,1 2-1,-1-1 1,1 0-1,-1 0 0,1 1 1,0-1-1,0 1 0,0 0 1,0 0-1,0 0 1,0 0-1,0 1 0,0-1 1,0 1-1,0 0 0,4 0 1,-6 0-1,1 1 0,0 0 0,-1-1 0,1 1 0,-1 0 0,1 0 0,-1 0 0,0 0 0,1 0 0,-1 0 0,0 0 1,0 1-1,0-1 0,1 0 0,-1 1 0,-1-1 0,1 1 0,0-1 0,0 1 0,0 0 0,-1-1 0,1 1 0,-1 0 0,0-1 0,1 1 1,-1 0-1,0 2 0,1 7 3,0 0 0,-1 0 1,-1 11-1,1-17-2,0 0-22,0 0 0,0 1 0,-1-1 0,0-1 0,1 1 0,-2 0 0,1 0-1,-1 0 1,1 0 0,-1-1 0,0 1 0,-6 8 0,8-13-21,-1 0 0,1 1 0,-1-1 0,1 0 0,-1 0 0,1 1 0,-1-1 0,1 0 0,-1 0 0,1 0 0,-1 1 0,1-1 0,-1 0 0,0 0 0,1 0 0,-1 0 0,1 0 0,-1 0 0,1 0 0,-1 0 0,1-1 0,-1 1 0,1 0 0,-1 0 0,1 0 0,-1 0 0,1-1 0,-1 1 0,1 0 0,-1-1 0,1 1 0,-1 0 0,1-1 1,-1 1-1,1 0 0,0-1 0,-1 0 0,-14-19-358,13 18 340,-10-21-381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8.6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17308,'5'0'1552,"0"4"-1240,3 1-344,0-1 320,6 2-72,7 2-152,-1 4-208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48.9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305 44 25621,'0'-1'7,"0"-1"-1,0 0 0,-1 1 0,1-1 0,0 1 0,0-1 0,-1 0 0,1 1 0,-1-1 0,0 1 0,1-1 0,-1 1 0,0-1 0,0 1 0,0 0 0,0-1 0,0 1 0,0 0 0,0 0 0,0-1 0,-1 1 0,-1-1 0,0 0-1,0 1 1,0 0-1,0 0 1,0 0-1,-1 0 0,1 0 1,0 0-1,-1 1 0,1 0 1,-6-1-1,0 2-3,0 0 0,0 0 1,0 0-1,0 1 0,1 0 0,-1 1 0,-14 7 0,10-3-7,1 1-1,0 0 0,0 1 1,1 1-1,1-1 0,-1 2 1,1 0-1,1 0 0,-10 16 1,13-19 2,1 0 0,1 1 1,-1-1-1,1 1 1,1 0-1,0 0 0,0 1 1,0-1-1,2 1 0,-1-1 1,1 1-1,0 0 0,1-1 1,2 19-1,-1-22 12,0-1 0,1 1 0,-1-1 0,1 0 0,1 0 0,-1 0 0,1 0 1,-1 0-1,2-1 0,-1 1 0,0-1 0,1 0 0,8 8 0,-6-7-44,1 0 0,0-1 1,0 1-1,1-1 0,-1 0 1,1-1-1,0 0 0,15 4 1,-14-5-41,-1 0 0,1-1 1,0 0-1,0 0 0,-1-1 0,1 0 1,0-1-1,0 1 0,-1-2 0,1 1 1,0-1-1,-1-1 0,0 0 0,1 0 0,-1 0 1,0-1-1,-1 0 0,14-9 0,7-17-222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0.1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15 201 12427,'-5'7'69,"4"-5"369,0-1 0,0 0 0,0 0 0,0 1 0,0-1 0,0 1-1,1-1 1,-1 1 0,1-1 0,-1 1 0,0 1 0,2-3-295,-1 1 1,1 0-1,-1-1 1,1 1-1,-1-1 1,1 1 0,-1-1-1,1 1 1,-1-1-1,1 1 1,0-1-1,-1 0 1,1 1-1,0-1 1,-1 0-1,1 0 1,0 1 0,0-1-1,-1 0 1,1 0-1,0 0 1,0 0-1,-1 0 1,1 0-1,0 0 1,0 0 0,-1 0-1,1 0 1,0 0-1,0-1 1,7 0-7,-1 0 0,0 0 0,0-1 0,0 0 0,0-1 0,0 1 0,0-1 0,0-1 0,-1 1 0,1-1 0,-1 0 0,0-1 0,5-5 0,5-3-70,-1-1 0,-1-1 0,19-25 0,-6-4 38,-26 42-127,1-1 1,-1 0-1,0-1 1,0 1-1,0 0 1,0 0-1,-1 0 1,1 0-1,-1-1 1,0 1-1,0 0 1,0-1-1,-1-2 1,-7-5-2455,6 9 2039,-1-1-125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3.5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1 907 15275,'0'6'784,"-1"23"821,1-29-1570,0 1-1,0-1 0,1 1 1,-1-1-1,0 1 1,0-1-1,0 1 0,1-1 1,-1 0-1,0 1 1,0-1-1,1 1 1,-1-1-1,0 0 0,1 1 1,-1-1-1,0 0 1,1 0-1,-1 1 0,0-1 1,1 0-1,-1 0 1,1 1-1,-1-1 1,1 0-1,-1 0 0,0 0 1,1 0-1,-1 0 1,1 0-1,-1 0 0,1 0 1,-1 0-1,1 0 1,-1 0-1,1 0 1,-1 0-1,1 0 0,-1 0 1,0 0-1,1 0 1,-1 0-1,1-1 0,-1 1 1,1 0-1,-1 0 1,0-1-1,1 1 1,-1 0-1,0-1 0,1 1 1,-1-1-1,16-10 431,-2-2 0,0 1 0,0-2 0,-1 0 0,19-27 0,-21 27-281,13-16 25,-2 0-1,-2-1 1,0-1-1,-2-1 1,22-60-1,-38 87-172,0 0-1,0 0 1,-1 0-1,0-1 1,-1 1 0,1-1-1,-2-11 1,1 17-27,0 0 1,0-1-1,0 1 0,-1 0 1,1-1-1,-1 1 1,1 0-1,-1 0 0,1 0 1,-1-1-1,0 1 0,0 0 1,1 0-1,-1 0 0,0 0 1,0 0-1,-2-1 1,1 1-5,1 0 0,-1 1 0,0-1 1,1 1-1,-1 0 0,0-1 0,1 1 1,-1 0-1,0 0 0,1 0 0,-1 0 1,0 0-1,1 0 0,-1 1 0,0-1 1,1 1-1,-1-1 0,-1 2 1,-4 1-3,0 0 1,1 1-1,-1 0 1,1 0-1,0 0 1,0 1 0,1 0-1,-1 0 1,1 1-1,0 0 1,1 0-1,-1 0 1,1 0 0,-4 10-1,-1 1-7,1 0-1,0 0 1,2 1 0,-7 29 0,11-38-5,0 0 0,1 1 0,0-1 0,0 1 0,1 0 0,1-1 0,2 16 0,-3-22 6,1-1 0,-1 1 0,1 0 0,0 0 0,0 0-1,1-1 1,-1 1 0,0 0 0,1-1 0,0 1-1,-1-1 1,1 0 0,0 0 0,0 1 0,1-1 0,-1 0-1,0-1 1,1 1 0,-1 0 0,1-1 0,-1 1 0,1-1-1,0 0 1,-1 0 0,1 0 0,0 0 0,5 0-1,1 0-2,1-1 0,-1 0-1,0-1 1,0 0-1,1 0 1,-1-1 0,0 0-1,0 0 1,-1-1-1,1-1 1,-1 1-1,1-1 1,-1-1 0,11-7-1,5-5 9,0-2 0,-2 0-1,25-26 1,-21 16-91,-2-1-1,-1-1 1,-1-1-1,-1-1 1,29-66-1,-19 22-546,37-134-1,-61 185 441,0 1 0,-2-1-1,3-44 1,-8 69 191,0 0 0,0 1 1,0-1-1,0 1 0,0-1 0,0 0 1,0 1-1,0-1 0,0 1 1,0-1-1,-1 0 0,1 1 0,0-1 1,0 1-1,0-1 0,-1 0 0,1 1 1,0-1-1,-1 1 0,1-1 0,-1 0 1,-7 6-34,-7 19 36,-3 16 30,2-1-1,-19 76 1,-7 87 170,16-32 158,-8 323 0,36-471-342,-2-22-13,0 0-1,0 1 1,0-1 0,0 0-1,0 0 1,0 0-1,0 0 1,0 1 0,0-1-1,0 0 1,0 0 0,0 0-1,0 0 1,0 0 0,0 1-1,0-1 1,0 0 0,1 0-1,-1 0 1,0 0 0,0 0-1,0 0 1,0 0 0,0 1-1,0-1 1,1 0 0,-1 0-1,0 0 1,0 0-1,0 0 1,0 0 0,0 0-1,1 0 1,-1 0 0,0 0-1,0 0 1,0 0 0,0 0-1,1 0 1,-1 0 0,0 0-1,0 0 1,0 0 0,0 0-1,0 0 1,1 0 0,-1 0-1,0 0 1,2-3 4,0 0 1,0 0 0,0 0-1,0 0 1,0 0 0,-1 0-1,0-1 1,2-3-1,63-206 146,-24 71-112,20-35-21,7 4 1,105-188 0,-219 475 22,-79 225 117,98-247 17,-27 168 0,51-245-154,0-2 5,0 1 1,1-1 0,0 1 0,1 0 0,0 0 0,5 24-1,-5-37-24,0-1-1,0 1 0,0-1 1,0 0-1,0 1 0,0-1 1,0 1-1,0-1 1,1 0-1,-1 1 0,0-1 1,0 0-1,1 1 0,-1-1 1,0 0-1,0 0 0,1 1 1,-1-1-1,0 0 1,1 1-1,-1-1 0,0 0 1,1 0-1,-1 0 0,0 0 1,1 1-1,-1-1 0,0 0 1,1 0-1,-1 0 0,1 0 1,-1 0-1,0 0 1,1 0-1,11-8 35,-5-4-19,0 0 0,-1 0 0,0 0 0,-1-1 0,7-25 0,-1 6 1,91-284 88,-102 315-106,2-6-8,1 0 0,-1 0 0,1 0 0,1 0 1,-1 1-1,7-9 0,-10 15 7,1-1 0,-1 1-1,0 0 1,0-1 0,1 1 0,-1 0 0,0 0 0,1-1-1,-1 1 1,0 0 0,1 0 0,-1-1 0,0 1-1,1 0 1,-1 0 0,1 0 0,-1 0 0,0 0-1,1 0 1,-1 0 0,1 0 0,-1 0 0,0 0-1,1 0 1,-1 0 0,1 0 0,-1 0 0,1 0 0,-1 0-1,0 0 1,1 0 0,-1 0 0,0 1 0,1-1-1,-1 0 1,0 0 0,1 1 0,-1-1 0,0 0-1,1 0 1,-1 1 0,0-1 0,1 0 0,-1 1-1,0-1 1,0 0 0,1 1 0,7 18-29,-8-18 28,4 10-12,-1-1-1,1 1 1,1-1 0,0 0 0,0-1 0,12 16 0,-15-23 17,0 1 1,0-1 0,1 0 0,-1 0 0,1 0 0,0 0 0,-1 0 0,1-1-1,0 1 1,0-1 0,0 0 0,0 1 0,0-1 0,0-1 0,0 1 0,1 0-1,-1-1 1,0 0 0,0 0 0,1 0 0,-1 0 0,0 0 0,0 0 0,1-1-1,-1 0 1,0 0 0,4-1 0,5-3 40,0 0 1,-1-1-1,0 0 1,0-1-1,0 0 1,-1-1-1,0 0 1,0 0-1,-1-1 1,9-11-1,-1-1 140,-1 0 0,-1-2 0,22-42 1,-26 40 41,-11 23-58,-8 16-116,-5 13-22,0 0 0,2 1-1,1 0 1,1 1-1,-10 52 1,19-78-30,0-1 1,0 1-1,0 0 0,0-1 1,0 1-1,0 0 1,1 0-1,-1-1 0,2 5 1,-2-6-10,1-1 0,-1 0 1,0 1-1,0-1 0,0 1 1,1-1-1,-1 0 0,0 0 0,1 1 1,-1-1-1,0 0 0,1 1 1,-1-1-1,0 0 0,1 0 0,-1 0 1,1 1-1,-1-1 0,0 0 1,1 0-1,-1 0 0,1 0 0,0 0 1,15-7-585,-12 3 474,1 0 0,-1 0 0,0-1-1,0 0 1,-1 1 0,1-2 0,-1 1 0,0 0-1,0-1 1,-1 1 0,0-1 0,3-10 0,8-31-332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4.0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 0 18492,'-6'10'1816,"0"3"-1312,2-1-592,0 2 425,4-4 7,0-1-72,6-1-432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4.4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32 389 24965,'-9'4'56,"-1"3"-24,3 0-8,3-4-24,2 0 0,4-2 16,9 1 64,-1-1 0</inkml:trace>
  <inkml:trace contextRef="#ctx0" brushRef="#br0" timeOffset="0.09">93 240 16476,'20'5'1800,"3"1"-1112,0-6-288,7-3 728,2-4-535,-4-3-882,4-3 594,-6-4-386,0-3-199</inkml:trace>
  <inkml:trace contextRef="#ctx0" brushRef="#br0" timeOffset="1.09">399 20 14547,'-12'3'3425,"1"-4"-3457,-1-8-128,5-4 1096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5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51 16516,'7'-6'317,"0"1"1,1 0 0,0 0-1,0 0 1,0 1 0,0 0-1,1 1 1,-1 0 0,1 0-1,0 1 1,0 0 0,0 1-1,0 0 1,0 0 0,0 1-1,0 0 1,1 1 0,14 2-1,-23-3-298,1 1 0,-1-1-1,0 0 1,1 1-1,-1-1 1,0 1-1,0-1 1,1 1-1,-1 0 1,0 0-1,0-1 1,0 1-1,2 2 1,-3-3 5,0 1 0,1-1 0,-1 1 1,0 0-1,0-1 0,1 1 0,-1 0 0,0-1 0,0 1 0,0 0 1,0-1-1,0 1 0,0 0 0,0-1 0,0 1 0,0 0 0,0-1 1,0 1-1,-1 1 0,0 2 146,-1 0-1,-1 0 1,1 0 0,-1 0 0,1-1-1,-6 6 1,-4 8 409,11-17-513,4-31-938,-4 15-812,1 7 1166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5.7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45 16524,'1'-1'237,"0"0"0,0 0 0,0 0 0,0 0 1,0 0-1,0 0 0,1 0 0,-1 0 0,0 0 0,1 0 1,-1 1-1,1-1 0,-1 0 0,3 0 0,27-6 983,-20 4-519,-3 1-382,73-14 1377,-73 15-1604,0 0 0,1 0 1,-1 1-1,0 0 1,1 1-1,-1 0 1,14 3-1,-20-3-83,-1-1 1,1 1-1,0 0 0,-1 0 1,0-1-1,1 1 1,-1 0-1,1 0 0,-1 1 1,0-1-1,0 0 0,1 0 1,-1 1-1,0-1 0,0 0 1,0 1-1,-1-1 1,1 1-1,0-1 0,0 1 1,-1 0-1,1-1 0,-1 1 1,0-1-1,1 1 0,-1 0 1,0 0-1,0-1 1,0 1-1,0 0 0,0-1 1,0 1-1,-1 0 0,1-1 1,-1 1-1,0 2 0,-2 5 8,0 0-1,0 0 0,-1-1 1,-1 1-1,-5 9 0,-10 8 37,0 0 1,-1-1-1,-49 42 0,-6 8 337,75-74-382,-17 23 196,18-24-197,0 1 1,-1-1 0,1 1 0,0-1-1,0 1 1,-1-1 0,1 1 0,0 0-1,0-1 1,0 1 0,0-1-1,0 1 1,0-1 0,0 1 0,0 0-1,0-1 1,0 1 0,0-1 0,0 1-1,0-1 1,0 1 0,0-1 0,1 1-1,-1 0 1,0-1 0,0 1-1,1-1 1,-1 0 0,0 1 0,1-1-1,-1 1 1,1-1 0,-1 1 0,0-1-1,1 0 1,-1 1 0,1-1 0,-1 0-1,1 0 1,-1 1 0,1-1-1,-1 0 1,1 0 0,0 0 0,-1 1-1,1-1 1,-1 0 0,2 0 0,7 1 34,1 0-1,0 0 1,-1-1 0,1 0 0,0-1 0,-1 0 0,1 0 0,9-4 0,78-25 179,-92 28-203,16-5-23,-10 4-137,1-1 0,-1 0 0,1-1 0,-1 0 0,-1-1 0,1 0 0,-1-1 0,13-10 0,-22 16 99,0 1 1,-1-1-1,1 1 1,-1-1-1,1 1 1,-1-1 0,0 1-1,1-1 1,-1 0-1,0 1 1,1-1-1,-1 0 1,0 1-1,0-1 1,1 0-1,-1 1 1,0-1-1,0 0 1,0 0-1,0 1 1,0-1-1,0 0 1,0 0-1,0 1 1,0-1 0,-1 0-1,1 1 1,0-1-1,0 0 1,-1 1-1,1-1 1,0 0-1,-1 1 1,1-1-1,0 1 1,-1-1-1,1 0 1,-1 1-1,1-1 1,-1 1-1,1-1 1,-1 1-1,0 0 1,1-1 0,-2 0-1,-12-6-613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9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17604,'42'-10'1760,"9"-11"-1032,7-7-256,7-7 673,4-4-105,-1-4-384,-4 1-416,-17 5-848,-9 3-192,-23 6 624,-7 8-224,-14 0-152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6.2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0 217 16876,'19'3'1888,"5"-3"-1032,3 1-320,12-1 889,3-2-257,2-3-344,-1 0-272,-1-4-920,-6 0-600,-8-4 832,-1-1-200,-4-5-160</inkml:trace>
  <inkml:trace contextRef="#ctx0" brushRef="#br0" timeOffset="1">552 1 16748,'-1'34'2160,"-5"2"-1304,-3 1-288,1 3 1233,0 5-705,3 1-136,3-2-352,2-4-152,3-11-320,4-6-136,5-15-352,-1-5-360,-1-14 576,-1-4-120,-8-9-88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7.1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1 255 16283,'1'4'202,"1"1"-1,0 0 0,0-1 0,0 0 0,1 1 0,-1-1 0,1 0 0,0 0 0,0 0 0,0-1 0,1 1 1,-1-1-1,1 0 0,0 0 0,0 0 0,0 0 0,1-1 0,-1 0 0,0 0 0,1 0 0,0 0 0,-1 0 1,1-1-1,0 0 0,0 0 0,0-1 0,-1 1 0,1-1 0,0 0 0,0 0 0,0 0 0,0-1 1,0 0-1,0 0 0,-1 0 0,1-1 0,0 1 0,-1-1 0,1 0 0,-1-1 0,8-4 0,-5 2-114,0 0 0,-1 0-1,0 0 1,0-1-1,0 0 1,-1 0 0,0 0-1,0-1 1,0 0 0,-1 0-1,0 0 1,0 0-1,-1-1 1,0 1 0,-1-1-1,1 0 1,-1 0 0,-1 0-1,1 0 1,-2 0-1,1 0 1,-1-12 0,0 18-85,0 0 1,-1 0 0,1 0-1,0 0 1,-1 0-1,1 0 1,-1 0 0,0 0-1,0 1 1,0-1-1,0 0 1,0 0 0,0 1-1,0-1 1,0 0-1,-1 1 1,1-1 0,-1 1-1,-1-2 1,2 3-4,-1-1-1,1 1 1,-1-1 0,0 1 0,1-1-1,-1 1 1,0 0 0,1 0 0,-1 0 0,0 0-1,1 0 1,-1 0 0,0 0 0,1 0-1,-1 1 1,0-1 0,1 1 0,-3 0 0,-2 2-8,0 0 0,0 1 0,0-1 0,1 1 1,-1 0-1,1 1 0,0-1 0,0 1 0,0 0 1,-4 7-1,1 0-3,0 0 0,1 0 1,0 1-1,1 1 0,1-1 0,0 1 1,1 0-1,0 0 0,-2 17 0,6-30 12,-1 1-1,1-1 1,0 0-1,0 1 1,0-1-1,0 1 1,0-1-1,0 0 1,0 1-1,0-1 1,0 0-1,1 1 1,-1-1-1,1 0 0,-1 1 1,1-1-1,-1 0 1,1 1-1,0-1 1,-1 0-1,1 0 1,0 0-1,0 0 1,0 0-1,0 0 1,0 0-1,0 0 1,0 0-1,0 0 1,1-1-1,-1 1 1,0 0-1,0-1 1,1 1-1,-1-1 0,0 0 1,1 1-1,-1-1 1,1 0-1,-1 0 1,0 1-1,1-1 1,-1 0-1,1-1 1,-1 1-1,0 0 1,2-1-1,6 0 5,0-2 0,0 1-1,0-1 1,0 0 0,13-8 0,199-116 152,-215 124-158,-1 0 1,0 1-1,1 0 1,0 0-1,-1 0 1,1 1-1,0 0 1,7-1-1,-11 2 1,0 0-1,-1 0 0,1 1 1,0-1-1,-1 0 0,1 1 0,-1-1 1,1 1-1,0-1 0,-1 1 1,1 0-1,-1-1 0,0 1 1,1 0-1,-1 0 0,0 0 1,1 0-1,-1 1 0,0-1 1,0 0-1,0 0 0,0 1 1,0-1-1,0 0 0,-1 1 0,1-1 1,0 1-1,-1-1 0,1 1 1,-1 0-1,1-1 0,-1 1 1,1 2-1,2 33-45,-3-29 38,1 1 0,0-1-1,3 17 1,-3-24 9,-1 0 0,0 0 0,1 0 0,-1-1 0,0 1 0,1 0 0,-1 0 0,1 0 0,0 0 0,-1-1 0,1 1 0,0 0 0,-1 0 1,1-1-1,0 1 0,0-1 0,0 1 0,-1-1 0,1 1 0,0-1 0,0 1 0,0-1 0,0 0 0,0 1 0,0-1 0,0 0 0,0 0 0,0 0 0,0 0 0,0 0 0,0 0 0,0 0 0,0 0 0,0 0 0,0 0 0,0-1 0,0 1 0,0 0 0,-1-1 0,1 1 0,2-2 0,4-1 0,0-1-1,0 0 1,0-1-1,7-5 0,-9 6-1,52-45-57,-40 33-31,1 1 0,22-15 0,-39 29 78,0 0 0,0 1 0,0-1 1,0 0-1,0 1 0,1-1 0,-1 1 1,0-1-1,0 1 0,1 0 0,-1-1 0,0 1 1,0 0-1,1 0 0,-1 0 0,0 0 1,1 0-1,1 0 0,-2 1 4,0-1 0,-1 1 0,1-1-1,0 1 1,-1-1 0,1 1 0,-1-1 0,1 1-1,0 0 1,-1-1 0,1 1 0,-1 0 0,0 0 0,1-1-1,-1 1 1,0 0 0,1 0 0,-1 0 0,0-1-1,0 1 1,0 1 0,1 7-32,0-1-1,-1 0 1,-1 1 0,-2 12-1,2-10 29,0 1-2,0-6-30,0 0 1,0 1-1,1-1 0,0 0 0,0 1 1,2 7-1,-2-14 32,0 0 1,0 1-1,0-1 1,0 0-1,1 1 0,-1-1 1,0 0-1,0 1 1,0-1-1,0 0 0,1 1 1,-1-1-1,0 0 1,0 0-1,1 1 0,-1-1 1,0 0-1,1 0 1,-1 1-1,0-1 0,1 0 1,-1 0-1,0 0 1,1 0-1,-1 0 0,0 1 1,1-1-1,-1 0 1,0 0-1,1 0 0,-1 0 1,0 0-1,1 0 1,-1 0-1,1 0 0,-1 0 1,0 0-1,1-1 1,-1 1-1,0 0 0,1 0 1,-1 0-1,0 0 1,1 0-1,-1-1 0,0 1 1,1 0-1,-1 0 1,0-1-1,1 1 0,14-14-648,-6 2 99,0-1 0,-1 0 1,0 0-1,-1-1 0,10-27 1,18-76-829,-33 109 1313,17-66-831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7.6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68 1 14875,'-25'86'3368,"14"-53"-2176,2 1-1,-9 54 0,15-61-531,2 48 0,1-66-607,1 1 0,0-1 0,1 0 0,0 1-1,0-1 1,1 0 0,0 0 0,7 13 0,-9-21-51,-1 0 0,1 0-1,-1 0 1,1 1 0,0-1 0,0 0 0,-1 0-1,1-1 1,0 1 0,0 0 0,0 0 0,0 0-1,0-1 1,0 1 0,0 0 0,0-1 0,3 2-1,-4-2 1,1 0 0,0-1 0,-1 1-1,1 0 1,0 0 0,-1 0 0,1 0 0,0 0-1,-1-1 1,1 1 0,0 0 0,-1-1 0,1 1-1,0 0 1,-1-1 0,1 1 0,-1-1 0,1 1-1,-1-1 1,1 1 0,-1-1 0,1 0-1,2-3 8,-1 1 1,0-1-1,0 0 0,-1 0 0,1 0 0,-1 0 0,1 0 0,-1-5 0,8-57 118,-9 59-115,0 0 1,0 0-1,0 0 0,-1 0 0,0 0 0,0 0 0,-3-7 0,0 8-23,1 10-8,2 11-11,1-9 21,0 0 0,1 0 0,0 0 1,0-1-1,1 1 0,0 0 0,0-1 0,0 1 0,0-1 1,1 0-1,0 0 0,0 0 0,1 0 0,-1 0 1,1 0-1,0-1 0,0 0 0,0 0 0,1 0 0,0 0 1,-1-1-1,1 0 0,0 0 0,9 4 0,-6-4 5,0 0 0,1 0 0,0-1 0,0 0 0,-1-1 0,1 1 0,0-2 0,0 1 0,0-1 0,0-1 0,0 0 0,0 0 0,0 0 0,0-1-1,13-5 1,-9 2 37,-1-1-1,1 0 1,-1-1-1,0 0 1,-1-1-1,11-9 1,-16 12 12,-1 0 1,1-1 0,-1 1-1,-1-1 1,1 0-1,-1 0 1,0 0 0,0-1-1,-1 0 1,1 1-1,-2-1 1,4-12 0,-5 17-31,-1 0 1,1 0-1,-1 0 1,0 1 0,0-1-1,0 0 1,0 0 0,0 0-1,0 1 1,0-1-1,-1 0 1,1 0 0,-1 0-1,1 1 1,-2-3-1,2 3-5,-1 0-1,0 0 1,1 1-1,-1-1 1,0 0-1,0 0 1,1 1-1,-1-1 1,0 1-1,0-1 1,0 1-1,0-1 1,0 1-1,0-1 1,0 1-1,0 0 1,0 0-1,0 0 1,-2-1-1,-1 1 4,1 1-1,-1-1 0,0 1 0,0-1 1,0 1-1,1 0 0,-1 0 0,1 1 0,-1-1 1,1 1-1,-1 0 0,-4 3 0,-4 4-6,1 0-1,-1 1 0,2 1 1,0 0-1,0 0 0,-15 23 1,20-26-9,1-1 0,0 1 1,0 0-1,1 0 0,-1 1 1,2-1-1,-1 0 0,1 1 1,1 0-1,0-1 0,0 1 1,1 16-1,0-21-1,1 0 0,-1 0 0,1 0 0,0-1 0,1 1 0,-1 0 0,1-1 0,-1 1 0,1-1 0,0 1 0,0-1 0,1 0 0,-1 0-1,1 0 1,4 5 0,-2-4-3,1 0-1,-1-1 0,1 1 0,0-1 0,0 0 0,0-1 0,0 1 0,11 2 0,-2-2-204,0-1-1,1 0 1,-1 0 0,1-2-1,-1 0 1,1-1-1,18-3 1,-28 3 144,0 0 0,-1-1 0,1 1-1,0-1 1,-1 0 0,1-1 0,-1 1 0,0-1 0,10-7-1,3-15-365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8.0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54 18380,'2'4'2232,"2"-1"-1479,-3-3-345,2-3 1704,0-1-1816,-3-5-640,0 2 400,-4-6-200,-2-11-200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9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19404,'10'36'1616,"0"10"-1175,3-3-193,-6 8 496,3 8-256,4 0-112,1-2-224,-1-9-600,0-5-192,-2-13-272,-2-7-97,-6-10 609,-4-12-96,-9 2-168,-6-9-8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9.4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92 16492,'-1'0'112,"0"0"0,1 0 0,-1 0 0,0 0 0,1-1 0,-1 1 0,1 0 0,-1 0 1,0-1-1,1 1 0,-1 0 0,1-1 0,-1 1 0,1-1 0,-1 1 0,1-1 0,-1 1 1,1-1-1,-1 0 0,1 1-44,0-1 0,0 1 0,0 0 0,0-1 1,0 1-1,1 0 0,-1-1 0,0 1 0,0 0 0,0-1 0,0 1 0,1 0 1,-1-1-1,0 1 0,0 0 0,1-1 0,-1 1 0,0 0 0,1 0 1,-1 0-1,0-1 0,0 1 0,1 0 0,0 0 0,31-13 1852,-27 11-1767,58-15 199,0 3 0,1 2 0,1 3 0,81 0 1,-112 7-319,52 6 1,-76-3-32,-1 0 0,1 1-1,-1 0 1,1 1 0,-1 0 0,0 0-1,0 1 1,0 0 0,-1 1 0,9 5 0,-14-8-3,0 1 1,0-1-1,-1 1 1,1 0 0,-1 0-1,0 0 1,0 0-1,0 0 1,0 0 0,0 0-1,-1 1 1,1-1 0,-1 1-1,0-1 1,0 1-1,-1-1 1,1 1 0,-1 0-1,1-1 1,-1 1-1,0 0 1,0-1 0,-1 1-1,1 0 1,-1-1-1,0 1 1,0-1 0,-2 7-1,-2 1 14,0 1 0,-1-1 0,0 0 0,-1-1 0,0 1 0,0-1 0,-11 10 0,7-9-40,0 0 1,0-1-1,-2 0 1,1-1-1,-1-1 1,0 0-1,0-1 1,-1 0-1,0-1 1,-1-1-1,1 0 1,-1 0-1,0-2 1,0 0-1,-17 1 1,29-4 3,1 0 1,-1 0 0,1 0-1,-1 0 1,1-1 0,-1 1-1,1-1 1,0 0 0,-1 1-1,1-1 1,0 0 0,-1 0-1,1-1 1,-3-1 0,0-9-226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59.8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 1 17524,'-9'58'870,"2"1"1,2 1-1,5 73 1,0-127-830,0-3 8,0 0 0,0 0 0,0-1-1,0 1 1,0 0 0,1 0-1,-1 0 1,1 0 0,0-1-1,0 1 1,0 0 0,0-1 0,1 1-1,1 3 1,-2-6-35,-1 0 1,0 0-1,1 1 0,-1-1 1,0 0-1,0 0 0,1 0 1,-1 0-1,0 0 0,1 0 1,-1 0-1,0 0 0,0 0 0,1 0 1,-1 0-1,0 0 0,1 0 1,-1 0-1,0 0 0,0-1 1,1 1-1,-1 0 0,0 0 1,1 0-1,-1 0 0,0 0 1,0-1-1,0 1 0,1 0 1,-1 0-1,0 0 0,0-1 1,0 1-1,1 0 0,-1 0 1,0-1-1,0 1 0,0 0 0,0 0 1,0-1-1,0 1 0,0 0 1,1-1-1,-1 1 0,0 0 1,0-1-1,0 1 0,0 0 1,0 0-1,0-1 0,0 1 1,-1-1-1,4-17 405,-2-4-45,-2 0 0,0 0 0,-2-1 0,0 1 0,-2 0 0,0 1 0,-1-1 0,-11-21 0,19 44-399,0-1 1,0 1 0,-1 0 0,1-1-1,0 1 1,0-1 0,0 0 0,-1 0-1,1 1 1,0-1 0,0 0 0,0 0 0,0-1-1,0 1 1,-1 0 0,4-1 0,2-1-138,0 0 0,0 0 1,0 0-1,0-1 0,-1 0 0,1-1 1,-1 1-1,0-1 0,0 0 1,0-1-1,0 1 0,9-11 1,6-10-290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0.3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263 65 18812,'-1'-4'193,"-1"0"0,1 1 0,-1-1 0,0 1 0,-1-1-1,1 1 1,0 0 0,-1 0 0,0 0 0,0 0 0,0 1 0,0-1 0,0 1 0,-1-1 0,1 1-1,-1 0 1,1 0 0,-1 1 0,0-1 0,1 1 0,-8-2 0,4 2-71,1 0-1,0 0 1,0 0 0,0 0 0,-1 1 0,1 0 0,0 1-1,0 0 1,0 0 0,-1 0 0,1 0 0,0 1-1,-8 3 1,7 0-97,0-1 0,0 1 0,1 0 0,0 0 0,0 0 0,0 1 0,1 0-1,-1 0 1,1 1 0,1 0 0,-1 0 0,1 0 0,1 0 0,-1 0 0,-2 11 0,3-12-30,1 0 1,0 1 0,1-1 0,0 0 0,0 1 0,0-1 0,1 1 0,0-1 0,0 1 0,1 0 0,-1-1 0,1 0 0,1 1 0,-1-1 0,1 0 0,0 1 0,1-1 0,0 0 0,5 9 0,-6-13 1,-1 1 0,1-1 0,0 1 0,0-1 0,1 0 0,-1 0 0,0 0 0,1 0 0,0 0 0,-1-1 0,1 1 0,0-1 0,0 1 0,-1-1 0,1 0 0,0 0 0,0 0 0,5 0 0,-4-1 9,0 0 1,1 0-1,-1-1 1,0 1-1,0-1 1,1 0-1,-1 0 1,0-1-1,0 1 1,0-1-1,7-4 1,0-1 52,-1 0 1,0-1-1,-1 0 1,0-1-1,0 0 0,-1 0 1,0-1-1,9-13 1,-12 15 12,-1 0-1,1 0 1,-2-1 0,1 1-1,-1-1 1,0 0 0,-1 0-1,0 0 1,0 0 0,-1 0 0,-1 0-1,1-12 1,-1 20-71,0 0 0,0 0 0,0 0 1,0 0-1,0 0 0,-1 0 0,1 0 0,0 0 0,-1 0 1,1 0-1,0-1 0,-1 2 0,1-1 0,-1 0 0,1 0 0,-1 0 1,-1-1-1,2 2-20,-1 0 1,1-1-1,0 1 0,-1 0 1,1 0-1,-1 0 1,1 0-1,-1 0 0,1 0 1,0 0-1,-1 1 1,1-1-1,-1 0 1,1 0-1,-1 0 0,1 0 1,0 0-1,-1 1 1,1-1-1,0 0 0,-1 0 1,1 1-1,0-1 1,-1 0-1,1 1 0,0-1 1,-1 1-1,-2 2-226,1 0 0,-1 1 0,1-1 1,0 1-1,0-1 0,0 1 0,-1 4 0,1-3 0,1 0 0,0 1 0,0-1 0,0 1 0,1-1 0,-1 0 0,1 1 0,1-1 0,-1 1 0,2 6 0,8 5-660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1.0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148 163 15899,'2'-3'254,"-1"0"-1,1-1 1,-1 1-1,0 0 1,0-1-1,0 1 0,-1-1 1,1-6-1,-1 9-200,0 0 0,0 0 0,0 1 0,-1-1 0,1 0-1,0 0 1,0 0 0,-1 0 0,1 1 0,0-1 0,-1 0-1,1 0 1,-1 0 0,1 1 0,-1-1 0,1 0 0,-1 1 0,0-1-1,1 1 1,-1-1 0,0 1 0,0-1 0,1 1 0,-1-1-1,0 1 1,0-1 0,0 1 0,1 0 0,-1 0 0,0-1 0,0 1-1,0 0 1,0 0 0,0 0 0,1 0 0,-1 0 0,0 0-1,0 0 1,0 0 0,-1 1 0,-2 0 63,1 0 1,-1 0-1,0 0 0,1 0 0,0 1 1,-1 0-1,1 0 0,0 0 1,0 0-1,0 0 0,0 0 1,0 1-1,1 0 0,-1-1 0,1 1 1,0 0-1,-3 4 0,-4 6 40,0 2 1,-10 21-1,11-18-104,1 1-1,-9 33 1,14-42-57,0-1-1,1 1 1,0-1 0,0 1 0,1-1 0,0 1-1,3 17 1,-2-26 6,-1 1-1,0-1 1,0 1-1,1-1 1,-1 1-1,0-1 1,1 1-1,0-1 1,-1 0-1,1 1 1,0-1-1,0 0 1,-1 0-1,1 1 1,0-1-1,0 0 1,0 0-1,1 0 1,-1 0-1,0 0 1,0 0-1,1-1 1,-1 1-1,0 0 1,1-1-1,-1 1 1,0-1-1,1 1 1,-1-1-1,1 1 1,-1-1-1,1 0 1,-1 0-1,1 0 1,-1 0-1,1 0 1,-1 0-1,4-1 1,1-1 15,-1 0 0,1 0 0,0 0 0,-1-1 0,1 0 0,-1 0 0,0 0 0,8-8 0,8-8 107,0-1-1,-2-1 0,0-1 0,-1 0 0,19-33 1,-16 19 130,-2 0 0,-1-2 0,13-40 0,-31 77-243,2-3 19,-1 1 0,0-1 0,1 1 0,-2-1-1,1 0 1,0 1 0,-1-1 0,1 0 0,-2-7 0,1 11-28,0 0 0,0-1 0,0 1 0,0 0 0,0 0 0,0 0 0,0 0 0,0 0 0,-1 0 0,1 0 0,0-1 0,0 1 0,0 0 0,0 0 0,0 0 0,-1 0 0,1 0 0,0 0 0,0 0 0,0 0 0,0 0 0,-1 0 0,1 0 1,0 0-1,0 0 0,0 0 0,0 0 0,-1 0 0,1 0 0,0 0 0,0 0 0,0 0 0,0 0 0,0 0 0,-1 0 0,1 1 0,0-1 0,0 0 0,0 0 0,0 0 0,0 0 0,0 0 0,-1 0 0,1 0 0,0 1 0,0-1 0,0 0 0,0 0 0,0 0 0,0 0 0,0 0 0,0 1 0,0-1 1,0 0-1,0 0 0,0 0 0,0 0 0,0 1 0,0-1 0,-8 12 5,-3 17-9,0 0 0,2 0 0,1 1 0,2-1 1,0 2-1,2-1 0,0 51 0,4-76 1,1 1 1,-1 0-1,1-1 0,0 1 0,1-1 0,0 1 1,-1-1-1,6 10 0,-6-14 1,0 1 1,0-1-1,0 0 0,0 0 0,0 0 1,0 0-1,0 0 0,0 0 0,0 0 1,0 0-1,1 0 0,-1 0 0,0-1 1,1 1-1,-1-1 0,0 1 1,1-1-1,-1 1 0,1-1 0,-1 0 1,1 0-1,-1 0 0,1 0 0,-1 0 1,1 0-1,-1 0 0,1 0 0,-1 0 1,1-1-1,-1 1 0,1-1 0,-1 1 1,0-1-1,1 1 0,-1-1 1,0 0-1,3-1 0,6-5 3,0 0 0,0-1 1,-1 0-1,0-1 0,0 1 0,-1-2 1,0 1-1,-1-1 0,0 0 0,9-17 0,-3 1 26,-1 1 0,-2-1-1,12-44 1,-16 49-14,-6 19-15,-1 5-3,-7 36-17,8-38 20,-11 93-37,11-82 36,-1-1 0,2 0 0,0 0 0,0 0 0,1 0 0,4 16-1,-6-26 3,0 0 0,1 0 0,-1 0 0,0 0 0,1 0 0,-1 0 0,0 0 0,1 0 0,-1 0 0,1-1-1,0 1 1,-1 0 0,1 0 0,0 0 0,-1-1 0,1 1 0,0 0 0,0-1 0,-1 1 0,1-1 0,0 1 0,0-1-1,0 1 1,0-1 0,0 0 0,0 1 0,0-1 0,0 0 0,0 0 0,0 0 0,0 0 0,0 0 0,0 0 0,0 0-1,0 0 1,0 0 0,0 0 0,0 0 0,0-1 0,0 1 0,1-1 0,2-1 3,0 0 0,0-1 0,-1 1 0,1-1-1,-1 0 1,0 0 0,0 0 0,5-6 0,12-19 17,-2 0 0,-1-1-1,-1-1 1,-1 0 0,17-55 0,-42 158-126,9-62 98,0-1-1,1 1 0,0-1 1,3 15-1,-3-22 10,1-1 0,-1 0 0,1 0 0,-1 0 0,1 0 0,0 0 0,0 0 0,0 0 0,0 0-1,1 0 1,-1 0 0,2 2 0,-2-4 1,0 1 0,0 0 0,0-1 1,0 1-1,0-1 0,0 1 0,0-1 0,0 0 0,0 1 0,0-1 0,0 0 0,0 0 0,1 0 0,-1 0 0,0 0 0,0 0 0,0 0 1,0 0-1,0 0 0,0 0 0,0-1 0,1 1 0,-1 0 0,0-1 0,1 0 0,3-1-16,-1-1 1,1 1-1,-1-1 0,0 0 1,0 0-1,0-1 0,-1 1 1,7-7-1,-9 8 3,1 0 0,-1 0 0,1 0-1,-1-1 1,1 1 0,-1 0 0,0 0 0,0-1 0,0 1 0,0-1 0,-1 1 0,1-1-1,-1 1 1,0-1 0,1 1 0,-1-1 0,0 0 0,0 1 0,-1-3 0,-7-11-63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1.6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18388,'10'45'1312,"-2"-1"0,1 49-1,-4 91-98,-2-62-889,-4-88-279,1-26-43,-1 0 1,2 0-1,-1 0 0,1 0 0,0 0 0,0 0 1,1 0-1,3 9 0,-5-16-2,0-1 0,0 1 0,0-1 0,1 0 0,-1 1 0,0-1 0,0 1 0,0-1 0,1 1 0,-1-1 0,0 0 0,0 1 0,1-1 0,-1 0 0,0 1 0,1-1 0,-1 0 0,0 0 0,1 1 0,-1-1 0,0 0 0,1 0 0,-1 1 0,1-1 0,-1 0 0,0 0 0,1 0 0,-1 0 0,1 0 0,-1 0 0,1 0-1,-1 0 1,1 0 0,-1 0 0,0 0 0,1 0 0,-1 0 0,1 0 0,0 0 0,0-1 2,1 0-1,-1-1 1,1 1-1,-1 0 1,0-1-1,0 1 1,1-1-1,-1 1 1,0-1-1,1-1 1,17-44 82,30-149 542,-21 72-54,-21 107-719,-3 27-125,-3 29 505,-4-23-311,-1-1 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17996,'9'-12'1968,"6"-2"-1328,13-6-272,6-1 945,11-4-577,2 1-216,3 4-656,-3 1-368,-8 9-1288,-6 6 1519,-12 14-287,-5 4-216</inkml:trace>
  <inkml:trace contextRef="#ctx0" brushRef="#br0" timeOffset="1">615 289 14043,'0'3'260,"10"56"1915,-10-56-1990,1 0-1,0 0 1,0 0-1,0 0 0,0 0 1,0 0-1,1 0 0,-1 0 1,1-1-1,0 1 0,0-1 1,0 1-1,0-1 0,0 0 1,5 4-1,-6-5-90,1-1 0,-1 1 0,0-1-1,1 0 1,-1 0 0,1 0 0,-1 0 0,1 0 0,-1 0-1,0 0 1,1 0 0,-1 0 0,1 0 0,-1-1 0,0 1-1,1-1 1,-1 1 0,0-1 0,1 0 0,-1 1 0,1-2-1,25-19 860,-25 20-905,20-21 806,34-43 0,-40 44-610,1 0-1,1 2 1,23-20 0,-39 38-233,-1-1 0,1 1 0,0 0 0,0 0 0,0 0 0,-1 0 0,1 0 0,0 0 0,0 0 0,1 0 0,-1 1 0,0-1 0,0 1 0,0 0 0,0-1 0,0 1 0,4 0 0,-5 1-6,1-1 1,-1 1 0,1 0 0,-1 0 0,1-1 0,-1 1-1,1 0 1,-1 0 0,0 1 0,1-1 0,-1 0 0,0 0 0,0 0-1,0 1 1,0-1 0,0 1 0,0-1 0,-1 0 0,1 1 0,0 0-1,-1-1 1,1 4 0,39 147 179,-40-151-182,0 0 0,1 0 0,-1 1-1,0-1 1,1 0 0,-1 0 0,1 0-1,-1 0 1,1 0 0,0 0-1,-1 0 1,1 0 0,0 0 0,0 0-1,0 0 1,0 0 0,0 0-1,0 0 1,1 0 0,-1-1-12,-1 0-1,1 0 1,-1 0 0,1 0-1,0 0 1,-1 0 0,1-1-1,-1 1 1,1 0 0,0 0-1,-1-1 1,1 1-1,-1 0 1,1-1 0,-1 1-1,1-1 1,-1 1 0,1 0-1,-1-1 1,0 1 0,1-1-1,-1 1 1,1-1 0,-1 1-1,1-2 1,1-2-25,0 0 1,0 0-1,-1 0 1,1-1-1,-1 1 1,0 0-1,0-1 1,0 1-1,-1-6 0,-3-11-74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1.9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11690,'16'32'1593,"-3"4"-681,1 1-304,-1 2 1497,0-3-1009,0-9-496,0-6-304,1-19-400,2-9-280,3-19-480,1-6 608,-6-16-224,-1-7-257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2.3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 1 13043,'0'0'23,"0"0"0,0 0 1,0 0-1,0 0 0,0 0 1,0-1-1,0 1 0,1 0 1,-1 0-1,0 0 0,0 0 1,0 0-1,0 0 0,0 0 1,0 0-1,0 0 0,0 0 1,1 0-1,-1 0 0,0 0 1,0 0-1,0 0 0,0 0 1,0 0-1,0 0 0,0 0 1,0 0-1,1 0 0,-1 0 1,0 0-1,0 0 0,0 0 1,0 1-1,0-1 0,0 0 1,0 0-1,0 0 0,0 0 1,1 0-1,-1 0 0,0 0 1,0 0-1,0 0 0,0 0 1,0 1-1,0-1 0,0 0 1,0 0-1,0 0 0,0 0 1,0 0-1,0 0 0,0 0 1,0 0-1,0 1 0,0-1 1,0 0-1,0 0 0,0 13 466,-5 16 22,-3 9 441,-5 24 558,-8 96-1,20-140-1358,0 0 0,2-1-1,0 1 1,0-1-1,2 1 1,0-1 0,1 0-1,1 0 1,1 0 0,11 23-1,-15-36-105,0-1-1,0 0 0,0 0 1,1 0-1,-1 0 0,1 0 1,0 0-1,0 0 0,0-1 1,5 4-1,-7-6-27,0 1-1,0-1 0,-1 0 1,1 1-1,0-1 1,0 0-1,0 0 0,0 1 1,0-1-1,0 0 1,-1 0-1,1 0 0,0 0 1,0 0-1,0-1 1,0 1-1,0 0 0,0 0 1,-1 0-1,2-1 1,0 0 2,-1 0 1,0 0-1,0 0 1,0 0-1,0 0 1,0-1-1,0 1 1,0 0-1,0 0 1,-1-1-1,1 1 1,0 0-1,-1-1 1,1 1-1,-1-1 1,1-1-1,2-10 105,-1 1-1,0 0 1,-1-1-1,0 0 1,-2-16-1,1 20-90,-1 1-1,0-1 1,-1 0-1,0 1 1,0-1-1,-1 1 1,0-1-1,-6-10 1,9 18-36,-1 0 0,1 1 0,-1-1 0,1 0 0,-1 0-1,1 0 1,-1 0 0,0 0 0,1 1 0,-1-1 0,0 0 0,0 1 0,0-1 0,1 1 0,-1-1 0,0 1-1,0-1 1,0 1 0,0-1 0,-2 1 0,3 0-5,-1 0 0,0 0 0,1 0 0,-1 1 0,0-1 0,1 0 0,-1 0-1,1 1 1,-1-1 0,0 1 0,1-1 0,-1 0 0,1 1 0,-1-1 0,1 1 0,0-1 0,-1 1 0,1 0 0,-1-1 0,1 1 0,0-1-1,-1 2 1,-1 2-33,0 1-1,1-1 0,-1 1 1,1-1-1,0 1 0,1 0 1,-1 4-1,0-4 15,1 0-1,1 0 1,-1 0 0,1-1-1,0 1 1,0 0 0,0 0-1,1-1 1,-1 1 0,1-1-1,0 0 1,0 1 0,1-1-1,0 0 1,-1 0 0,1 0-1,0-1 1,1 1 0,3 3-1,-3-5 21,-1 1 1,1-1-1,0 0 0,-1 0 0,1 0 0,0-1 0,0 1 0,1-1 0,-1 0 0,0 0 0,0-1 0,0 1 0,1-1 0,-1 0 0,0 0 0,1 0 0,-1 0 0,0-1 0,0 0 0,0 0 0,1 0 0,3-2 0,1-1 25,0 0-1,0-1 1,0 1-1,0-2 1,-1 0-1,0 0 1,0 0-1,0-1 1,12-14 0,-4 0 168,0 0 1,19-37 0,-35 58-183,0 0-1,0 0 1,0 0-1,0-1 1,0 1-1,0 0 1,0 0 0,0 0-1,0 0 1,0 0-1,0-1 1,0 1-1,1 0 1,-1 0-1,0 0 1,0 0 0,0 0-1,0 0 1,0-1-1,0 1 1,0 0-1,0 0 1,0 0-1,0 0 1,1 0 0,-1 0-1,0 0 1,0 0-1,0-1 1,0 1-1,0 0 1,0 0-1,1 0 1,-1 0-1,0 0 1,0 0 0,0 0-1,0 0 1,0 0-1,1 0 1,-1 0-1,0 0 1,0 0-1,0 0 1,0 0 0,0 0-1,1 0 1,-1 0-1,0 0 1,0 0-1,0 0 1,0 1-1,0-1 1,1 0-1,-1 0 1,0 0 0,0 0-1,0 0 1,0 0-1,0 0 1,0 0-1,0 0 1,0 1-1,1-1 1,-1 0 0,0 0-1,0 0 1,0 0-1,0 1 1,3 17 80,-4 37-68,1-46 18,0-6-30,-1 10 45,1-1 0,0 1 0,1 0 0,0 0 1,1 0-1,1 0 0,4 13 0,-7-26-45,0 1 0,1 0 0,-1 0 0,0 0 0,1-1-1,-1 1 1,0 0 0,1 0 0,-1-1 0,1 1-1,-1 0 1,1-1 0,0 1 0,-1-1 0,1 1 0,0-1-1,-1 1 1,1-1 0,0 1 0,0-1 0,0 1 0,0-1-33,0 0 1,-1 0 0,1 0 0,0-1-1,-1 1 1,1 0 0,0 0-1,-1 0 1,1-1 0,0 1 0,-1 0-1,1-1 1,-1 1 0,1-1-1,-1 1 1,1 0 0,-1-1 0,1 1-1,-1-1 1,1 0 0,2-4-120,0 1 0,-1 0 0,1-1 0,-1 0 0,3-8 0,2-18-134,-3-7-112</inkml:trace>
  <inkml:trace contextRef="#ctx0" brushRef="#br0" timeOffset="1">400 42 13971,'-1'21'896,"1"-3"-896,1-2-24,5 0 432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3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163 87 17020,'-18'12'649,"1"0"1,0 2 0,1 0 0,-22 24 0,32-32-496,0 2 1,1-1-1,0 1 1,0-1-1,0 2 1,1-1 0,0 0-1,1 1 1,0-1-1,0 1 1,1 0 0,-3 17-1,5-25-132,0 0-1,0 0 1,0 0-1,0 0 1,0 0-1,0 0 0,0 0 1,0 1-1,0-1 1,0 0-1,0 0 1,1 0-1,-1 0 1,1 0-1,-1 0 1,0 0-1,1 0 1,0 0-1,-1-1 1,1 1-1,-1 0 1,1 0-1,0 0 1,0-1-1,-1 1 1,1 0-1,0-1 1,1 2-1,0-2 1,1 1-1,-1-1 1,0 0-1,0 0 1,0 0-1,0 0 1,0 0-1,0 0 1,0 0-1,0-1 1,0 1 0,0-1-1,3-1 1,7-3 36,0 0-1,0-2 1,17-11 0,-4 0 35,-1 1 3,28-17 1,-45 31-90,-1 0 0,1 0 0,0 0 0,-1 0 0,1 1 0,0 0 0,1 1 0,-1 0 0,14-1 0,-19 2-6,0 0 0,0 0 0,0 1 0,0-1 0,-1 0-1,1 1 1,0-1 0,0 1 0,0 0 0,0 0 0,-1 0-1,1 0 1,0 0 0,-1 0 0,1 0 0,-1 0 0,3 3 0,-1 0-1,0 0 0,-1 0 0,1 1 0,3 8 1,11 17 61,-16-29-57,0 0 1,0-1-1,0 1 0,0 0 0,-1-1 1,1 0-1,0 1 0,0-1 0,0 1 1,0-1-1,0 0 0,0 0 0,0 1 0,0-1 1,0 0-1,1 0 0,-1 0 0,0 0 1,0 0-1,0-1 0,0 1 0,0 0 1,0 0-1,0-1 0,0 1 0,0 0 1,0-1-1,-1 1 0,1-1 0,0 1 1,0-1-1,0 0 0,0 1 0,0-2 1,31-28 102,-29 26-92,5-4-74,1-2-6,0 1-1,0 0 1,0 0 0,19-11 0,-26 18-122,1 0-1,-1 1 1,1 0 0,0 0 0,-1 0 0,1 0 0,0 0 0,0 0 0,-1 1 0,1-1 0,0 1 0,0 0 0,0 0-1,0 0 1,0 0 0,0 1 0,-1-1 0,1 1 0,0-1 0,0 1 0,-1 0 0,1 0 0,0 0 0,-1 1 0,1-1-1,3 3 1,-3-2 151,-1-1 1,1 0-1,0 1 0,0-1 0,0-1 0,0 1 0,0 0 0,0-1 0,0 1 1,0-1-1,0 0 0,1 0 0,-1 0 0,0-1 0,0 1 0,0-1 0,0 1 0,0-1 1,0 0-1,0 0 0,-1 0 0,1-1 0,0 1 0,2-3 0,9-4-843,0-1 0,-1-1-1,14-12 1,-26 21 765,10-9-425,-1 0 0,-1 0 0,1-1 0,-2 0 0,0 0 0,12-21 0,-20 31 623,1 0 0,-1 0 0,1 0 1,-1 0-1,0 0 0,1 0 0,-1 0 0,0 0 0,0 0 0,0-1 1,1 1-1,-1 0 0,0 0 0,-1-2 0,1 3 2,0-1 0,0 1 0,0-1 0,-1 1 0,1 0 0,0-1 0,0 1 0,-1 0 0,1 0 1,0-1-1,-1 1 0,1 0 0,0 0 0,-1-1 0,1 1 0,0 0 0,-1 0 0,1 0 0,0-1 0,-1 1 0,1 0 0,-1 0 0,1 0 0,0 0 0,-1 0 0,0 0 0,-1 0 162,0 0 1,0 1-1,0-1 0,0 0 1,0 1-1,0 0 0,0-1 1,0 1-1,0 0 0,0 0 0,0 0 1,-3 2-1,1 1 165,-3 1 49,1 0 0,0 1 0,-9 9 0,14-14-444,1-1 0,-1 1 0,0 0 0,1-1 0,-1 1 0,1 0 0,-1-1 0,1 1-1,-1 0 1,1 0 0,0-1 0,-1 1 0,1 0 0,0 0 0,-1 0 0,1 0 0,0-1 0,0 1 0,0 0 0,0 0 0,0 0-1,0 0 1,0 0 0,0-1 0,0 1 0,1 0 0,-1 0 0,0 0 0,0 0 0,1-1 0,-1 1 0,0 0 0,1 0 0,-1-1 0,1 1-1,-1 0 1,1-1 0,0 1 0,-1 0 0,1-1 0,-1 1 0,1-1 0,0 1 0,0-1 0,0 1 0,67 29-26,-55-26-6,0 2 0,0-1 0,0 2 0,0 0 0,-1 0 0,0 1 0,0 0 0,14 15 0,-24-22 57,-1 1 1,1 0 0,-1-1 0,0 1-1,1 0 1,-1 0 0,0 0 0,0 0-1,0 0 1,0 0 0,0 0 0,-1 0-1,1 0 1,-1 0 0,1 1 0,-1-1-1,0 0 1,0 0 0,0 1 0,0-1-1,0 0 1,0 0 0,-1 1-1,1-1 1,-1 0 0,1 0 0,-1 0-1,0 0 1,0 0 0,0 0 0,0 0-1,0 0 1,-1 0 0,1 0 0,0-1-1,-4 4 1,1-1 117,0-1 1,-1 1-1,1-1 0,-1 0 1,0 0-1,0 0 0,0-1 0,0 1 1,-1-1-1,1 0 0,-1-1 1,1 0-1,-11 2 0,3-3-212,1-1 0,-1 0-1,0-1 1,0 0-1,1-1 1,-24-9 0,30 10 73,-23-8-310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3.9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1 20748,'-3'21'886,"-2"19"-225,1 0 1,2 0 0,6 68 0,-4-107-658,0 0 0,0 0 0,0 0 0,0 0 0,1 0 0,-1 0 0,0 0 0,1 0 0,-1 0 0,0 0 0,1 0 0,-1 0 0,1 0 0,0 0-1,-1 0 1,1 0 0,0-1 0,-1 1 0,1 0 0,0 0 0,1 0 0,-1-1 1,-1 0 0,1 0 0,0 0 0,0 1 0,0-1 0,0 0 0,0-1 0,0 1 0,-1 0 0,1 0 0,0 0 0,0 0 0,0-1 0,0 1 0,-1 0 0,1-1 0,0 1-1,0-1 1,1 0 0,5-5 28,-1 1-1,1-1 0,-1-1 0,5-6 0,-6 7-15,23-28 87,-20 23-76,0 0 0,1 1 0,0 0 0,1 1 0,0 0 0,1 0 0,13-8 0,-23 16-25,0 1 0,0-1 0,1 0-1,-1 1 1,0 0 0,0-1 0,1 1 0,-1 0-1,0 0 1,1-1 0,-1 1 0,0 0 0,1 0-1,-1 0 1,0 1 0,0-1 0,1 0-1,-1 0 1,0 1 0,1-1 0,-1 1 0,0-1-1,0 1 1,0-1 0,0 1 0,0 0 0,0 0-1,1 0 1,-2-1 0,1 1 0,0 0-1,0 0 1,0 0 0,0 0 0,-1 0 0,1 1-1,1 1 1,2 5 5,0 1 1,-1 0-1,0 0 0,3 13 0,-2-7-3,-3-11-4,0-1 0,0 1-1,0 0 1,1-1 0,0 1-1,0-1 1,0 1 0,3 3-1,-4-6 0,0 0 0,0 0 0,0-1-1,0 1 1,0 0 0,1 0-1,-1-1 1,0 1 0,0-1 0,1 1-1,-1-1 1,0 1 0,1-1 0,-1 0-1,1 0 1,-1 1 0,0-1-1,1 0 1,-1 0 0,1-1 0,-1 1-1,0 0 1,1 0 0,-1-1 0,0 1-1,2-1 1,6-3 0,-1-1 1,0 0-1,0 0 0,-1 0 0,1-1 0,-1 0 1,-1-1-1,1 1 0,5-9 0,11-9 2,-7 7 6,18-17 12,-31 32-18,-1 0 1,1 0-1,0 0 0,0 0 1,0 0-1,0 1 0,0 0 0,0-1 1,0 1-1,7-1 0,-10 2-1,1 0-1,0 0 1,0 0 0,-1 0-1,1 0 1,0 0-1,0 0 1,-1 0-1,1 0 1,0 1-1,-1-1 1,1 0-1,0 1 1,-1-1-1,1 0 1,0 1 0,-1-1-1,1 1 1,-1-1-1,1 1 1,-1-1-1,1 1 1,0 0-1,7 21 10,-5 27 2,-3-44-11,0 46-342,0-51 305,1 0 0,-1 0 0,0 0 0,0 0 0,0 0 0,0 0 0,0 0 0,0 0 0,1 0 0,-1 0 0,0-1 0,0 1 0,0 0 0,0 0 0,0 0-1,1 0 1,-1 0 0,0 0 0,0 0 0,0 0 0,0 0 0,0 0 0,1 0 0,-1 0 0,0 0 0,0 0 0,0 1 0,0-1 0,0 0 0,1 0 0,-1 0 0,0 0 0,0 0 0,0 0 0,0 0 0,0 0 0,0 0 0,0 0 0,1 1 0,-1-1 0,0 0 0,0 0 0,0 0 0,0 0 0,0 0 0,0 0-1,0 1 1,0-1 0,0 0 0,0 0 0,0 0 0,0 0 0,0 0 0,0 1 0,0-1 0,0 0 0,0 0 0,8-12-160,-7 11 81,9-17-395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4.3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121 1 18188,'-10'6'353,"0"1"1,0 1-1,0-1 0,1 1 1,0 1-1,0 0 0,1 0 0,-9 14 1,13-18-287,1 1 1,-1 0-1,1 0 1,1 0-1,-1 0 0,1 0 1,0 1-1,0-1 1,1 1-1,0-1 1,0 1-1,0 0 0,1-1 1,0 1-1,1-1 1,1 13-1,-1-17-44,-1 0 0,0 0 0,1 0 0,-1 0 0,1-1 0,0 1 0,0 0 0,0-1 0,0 1 1,0 0-1,0-1 0,0 1 0,0-1 0,0 0 0,1 1 0,-1-1 0,1 0 0,-1 0 0,1 0 0,-1 0 0,1 0 0,0 0 0,-1 0 0,1-1 0,0 1 0,0 0 0,0-1 0,-1 0 0,1 1 0,0-1 0,0 0 0,0 0 0,0 0 0,3 0 0,0-1 60,0 0 0,-1 0-1,1-1 1,0 1 0,-1-1-1,1 0 1,-1 0-1,1-1 1,-1 1 0,0-1-1,0 0 1,4-4 0,-1 0 55,-1 1 1,0-1 0,-1-1 0,0 1 0,0-1 0,-1 0-1,1 0 1,-2 0 0,4-9 0,-6 13-118,1 0 1,-1 0 0,0 0-1,0 0 1,-1 0-1,1 0 1,-1 0-1,0 0 1,0 0 0,0 0-1,-1 0 1,1 0-1,-1 0 1,0 0-1,0 0 1,-1 0 0,1 0-1,-1 0 1,0 1-1,0-1 1,0 1-1,-3-5 1,3 6-64,0 1 1,0-1 0,0 1-1,0 0 1,0 0-1,0 0 1,0 0-1,0 0 1,-1 0-1,1 0 1,0 1-1,0-1 1,-1 1-1,1 0 1,0 0-1,-1 0 1,1 0-1,0 0 1,-1 0-1,1 1 1,0-1-1,0 1 1,-1-1-1,1 1 1,-3 1 0,4-1-100,-1-1 1,0 1-1,1-1 1,-1 1 0,1 0-1,-1 0 1,1 0 0,0 0-1,-1 0 1,1 0 0,0 0-1,0 1 1,-1-1 0,1 0-1,0 1 1,0-1-1,1 1 1,-1-1 0,0 1-1,0-1 1,1 1 0,-1 0-1,1-1 1,-1 1 0,1 0-1,0-1 1,0 1 0,-1 0-1,1 0 1,1-1-1,-1 1 1,0 0 0,1 2-1,-1-3 82,1 0 0,-1 0 0,1 0 0,-1 0-1,1 0 1,0 0 0,-1 0 0,1-1-1,0 1 1,0 0 0,-1 0 0,1-1 0,0 1-1,0 0 1,0-1 0,0 1 0,0-1 0,0 0-1,0 1 1,0-1 0,0 0 0,0 1-1,0-1 1,0 0 0,0 0 0,0 0 0,0 0-1,1 0 1,0 0 0,24 0-1037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4.9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53 250 15971,'-11'20'1030,"1"0"-20,-12 31 1,20-45-873,0 0 1,0 0-1,1 1 1,0-1-1,0 1 0,0-1 1,1 0-1,0 1 0,2 11 1,-1-15-111,1 0-1,-1-1 1,1 1 0,0 0 0,0 0 0,0-1-1,0 1 1,1-1 0,-1 0 0,1 1 0,0-1 0,-1 0-1,1-1 1,0 1 0,0 0 0,6 1 0,13 11 23,-13-6-111,0 0-1,0 1 1,-1 0 0,0 1 0,0 0 0,-1 0-1,-1 1 1,1 0 0,-2 0 0,0 0 0,0 1-1,-1 0 1,0-1 0,-1 1 0,3 21 0,-4-18 221,-1-1 1,0 1-1,-1 0 1,-1 0-1,0 0 1,-1-1-1,0 1 1,-2-1-1,1 1 1,-2-1-1,0 0 1,-12 24-1,17-37-118,-1 0 0,1 1 0,-1-1 0,0 0 0,1 1 0,-1-1 0,0 0 1,0 0-1,0 0 0,0 0 0,0 0 0,0 0 0,0 0 0,0 0 0,0 0 0,0-1 0,-1 1 0,1 0 0,0-1 0,0 1 0,-1-1 0,1 1 1,0-1-1,-1 0 0,1 1 0,-1-1 0,1 0 0,-3 0 0,2-1-22,0 0 0,1 0 0,-1 0-1,0-1 1,0 1 0,0 0 0,1-1 0,-1 1 0,1-1 0,-1 0-1,1 0 1,0 1 0,-1-1 0,1 0 0,0 0 0,0 0 0,0-3-1,-4-7-23,1 0 0,1 1 0,0-2-1,1 1 1,0 0 0,1 0-1,0-1 1,1 1 0,1-1-1,1-12 1,3-9-64,1 0 0,16-45 0,-3 26 5,2 1 0,2 0-1,37-59 1,102-132-30,-154 231 92,22-30-98,-26 38 21,-17 25 5,3-5 87,0 1 1,1 0-1,1 1 1,1 0 0,1 1-1,-7 31 1,11-41 9,0-1-1,1 1 1,0 0 0,0-1 0,1 1 0,1 0 0,-1 0 0,1-1 0,1 1 0,-1-1 0,2 1 0,-1-1 0,1 0 0,0 0 0,1 0-1,0 0 1,6 9 0,-8-14-12,0 0-1,1 0 0,0-1 1,-1 1-1,1-1 0,0 1 1,0-1-1,1 0 0,-1 0 0,0 0 1,1 0-1,-1-1 0,1 1 1,-1-1-1,1 0 0,5 1 1,-3-2-3,0 0 0,-1 0 1,1 0-1,0 0 0,-1-1 1,1 0-1,0 0 0,-1-1 1,1 0-1,4-2 0,7-4 19,0-2-1,0 1 0,-2-2 1,1 0-1,20-20 1,-21 18 16,-1-1 0,0 0 1,-1-1-1,-1 0 0,21-34 1,-29 36 84,-12 18-48,-12 19 22,11-10-27,1 2 1,0-1-1,2 1 1,-8 26-1,11-34-43,2 0-1,-1-1 0,1 1 1,0 0-1,1 0 1,0 0-1,0 0 0,0 0 1,1 0-1,0-1 1,1 1-1,3 10 0,-4-16-25,0 0 0,0 0-1,0 0 1,0 0-1,0 0 1,0 0-1,1 0 1,-1 0-1,1 0 1,-1-1 0,1 1-1,-1-1 1,1 1-1,0-1 1,0 0-1,0 0 1,0 1-1,0-1 1,0-1 0,0 1-1,0 0 1,1 0-1,-1-1 1,0 1-1,0-1 1,1 0-1,2 0 1,-1 0-80,-1 0 0,0-1 0,1 0 0,-1 0 0,0 0 0,0 0 0,0 0 0,0 0-1,0-1 1,0 0 0,0 1 0,0-1 0,0 0 0,-1-1 0,1 1 0,-1 0 0,0-1 0,3-2 0,2-6-57,0 0 0,0 0 0,-2-1-1,7-16 1,5-17-276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5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1 20228,'-7'0'1545,"4"5"-1513,0 0-592,6 2 1040,1 1-120,4 2-440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5.8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200 503 18956,'-8'1'261,"-1"-1"0,1 2 0,0-1-1,0 1 1,0 0 0,0 1 0,1-1 0,-1 2-1,1-1 1,0 1 0,0 0 0,0 0 0,0 1 0,0 0-1,1 1 1,0-1 0,0 1 0,-6 8 0,6-6-279,0 1 1,0-1-1,0 1 1,1 0-1,1 1 1,0-1-1,0 1 1,1 0-1,0 0 0,0 0 1,1 0-1,1 1 1,-1 19-1,2-28 16,-1 0 1,2 0-1,-1 0 0,0 0 0,0 0 0,0 0 0,1-1 0,-1 1 0,1 0 1,0 0-1,-1-1 0,1 1 0,0 0 0,0-1 0,0 1 0,0-1 0,0 1 0,0-1 1,1 1-1,-1-1 0,3 3 0,-2-3 1,1 0 0,-1-1 0,0 1 0,1 0 0,-1-1 0,0 1 0,1-1 0,-1 0-1,1 0 1,-1 0 0,1 0 0,-1 0 0,0 0 0,5-2 0,4-1 1,0-1-1,0 0 1,0 0-1,-1-1 1,18-12-1,4-5 87,0-1 0,-2-2 0,0 0 0,-2-3 0,-1 0 0,-1-2 0,-2 0 0,-1-2 0,-1-1 0,-2 0 0,-2-1 0,27-67 0,-39 82-12,-1 0 1,-1 0-1,0-1 0,1-29 1,-5 39-56,1 0 0,-2 0 1,0 0-1,0 1 1,0-1-1,-1 0 1,-1 1-1,0-1 1,0 1-1,-8-16 0,9 22-20,0 0 0,1 0 0,-1 0 0,0 1 0,0-1 0,-1 1 0,1-1 0,0 1 0,-1 0 0,0 0 0,1 0 0,-1 0 0,0 1 0,0-1 0,0 1 1,0-1-1,0 1 0,0 0 0,-1 0 0,1 1 0,0-1 0,-1 1 0,1-1 0,0 1 0,-1 0 0,1 0 0,0 1 0,0-1 0,-1 1 0,1-1 0,0 1 0,-6 2 0,0 1-6,0 0 0,0 1 0,0 0 0,0 1 0,1 0 0,0 0 0,0 0 0,0 1 0,-8 11 0,1-1-7,2 1 1,-21 33-1,29-41 7,0 0 0,0 1 0,1-1 0,0 1 0,1-1 0,0 1-1,-1 15 1,3-23 3,1-1-1,0 1 0,0-1 1,0 1-1,0-1 0,1 1 1,-1-1-1,1 1 1,0-1-1,-1 0 0,1 1 1,0-1-1,0 0 0,1 0 1,-1 0-1,0 1 0,1-1 1,-1-1-1,1 1 0,0 0 1,-1 0-1,1-1 0,0 1 1,0 0-1,0-1 1,0 0-1,0 0 0,1 1 1,-1-1-1,0-1 0,4 2 1,9 2-55,-1-1 1,0 0 0,1-1 0,21 0 0,-1 0-84,-23 0 97,0 0 0,-1 0 1,0 1-1,1 0 0,-1 1 1,0 0-1,-1 1 0,13 7 1,-18-9 29,0 0 0,-1 1 0,1 0 0,-1 0 1,0 0-1,0 0 0,-1 1 0,1-1 1,-1 1-1,0 0 0,0 0 0,-1 0 1,1 1-1,-1-1 0,0 1 0,-1-1 1,1 1-1,0 8 0,0-3-39,-1 0 0,-1 0 0,0 0 0,0 1 0,-1-1 0,0 0 0,-1 0 0,-1 0 0,1 0 0,-2 0 0,0-1 0,0 1 0,-1-1 0,0 0 0,0-1 1,-8 11-1,-4-6-81,-1-7-61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6.2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72 16948,'13'-14'1824,"18"-1"-1136,12 3-248,11 0 953,6 2-1185,9 4 24,4 3-32,-5 3-272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6.6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14875,'3'3'220,"-1"1"-1,0-1 0,1 0 1,-1 1-1,0 0 1,-1-1-1,1 1 0,-1 0 1,1 0-1,-1 0 1,1 8-1,2 50 1141,-2-29-737,7 225 1685,-6-145-1275,-3-93-588,8 40 0,-8-59-418,0 0 0,0 1 0,0-1 0,1 0 0,-1 0 0,1 1 0,-1-1-1,1 0 1,-1 0 0,1 0 0,0 1 0,-1-1 0,1 0 0,0 0 0,0 0-1,0 0 1,0 0 0,0-1 0,0 1 0,2 1 0,-2-1-1,1-1 0,-1 0 1,1 0-1,0 0 0,-1 0 0,1 0 1,-1 0-1,1-1 0,-1 1 0,0 0 1,1-1-1,-1 1 0,1-1 0,-1 0 1,0 1-1,1-1 0,-1 0 0,0 0 1,3-2-1,9-7 128,0-1 1,-1 0-1,0-1 0,0-1 0,11-16 1,47-77 516,-51 75-489,5-5-83,-2 0 1,-2-2-1,29-75 0,-49 113-128,5-20-417,-5 19 445,0 1 0,0 0 0,0-1 0,0 1 0,0 0 0,0-1 0,0 1 0,0 0 0,0-1 0,0 1 0,0 0 0,0-1 0,0 1-1,0 0 1,0-1 0,0 1 0,0 0 0,0-1 0,-1 1 0,1 0 0,0 0 0,0-1 0,0 1 0,0 0 0,-1-1 0,1 1-1,0 0 1,0 0 0,-1 0 0,1-1 0,0 1 0,0 0 0,-1 0 0,1 0 0,0-1 0,-1 1 0,1 0 0,0 0 0,-1 0 0,1 0-1,0 0 1,-1 0 0,1 0 0,0 0 0,-1 0 0,1 0 0,0 0 0,-1 0 0,1 0 0,0 0 0,-1 0 0,-8 5-243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157 369 13987,'2'-4'332,"-1"0"1,0 0-1,0 0 0,-1 1 0,1-2 1,-1 1-1,0 0 0,-1-6 1,1 8-236,0 1 0,-1 0-1,1 0 1,0-1 0,-1 1 0,0 0 0,1 0 0,-1 0 0,0 0 0,1 0 0,-1 0 0,0 0 0,0 0 0,0 0 0,0 0 0,0 0 0,0 0 0,0 0 0,0 1 0,-1-1-1,1 1 1,0-1 0,0 1 0,-1-1 0,1 1 0,0 0 0,0-1 0,-1 1 0,1 0 0,-2 0 0,-2 0 27,1 0 1,0 1-1,-1-1 1,1 1-1,-1 0 1,1 1-1,0-1 1,0 1-1,0-1 1,0 1-1,0 1 0,0-1 1,0 0-1,1 1 1,-1 0-1,1 0 1,0 0-1,0 0 1,0 0-1,0 1 1,-3 5-1,0-1-54,0 0 1,1 1-1,0 0 0,1 0 0,0 0 0,0 1 1,1 0-1,-3 13 0,5-18-59,1-1 0,-1 1 0,1-1-1,0 0 1,0 1 0,1-1 0,-1 1 0,1-1 0,0 1 0,0-1-1,1 0 1,-1 0 0,1 0 0,0 1 0,0-2 0,1 1-1,-1 0 1,1 0 0,-1-1 0,1 1 0,0-1 0,0 0 0,1 0-1,-1 0 1,1 0 0,0-1 0,-1 0 0,1 1 0,0-1 0,0 0-1,0-1 1,1 1 0,-1-1 0,0 0 0,1 0 0,-1 0-1,1-1 1,-1 1 0,0-1 0,1 0 0,-1 0 0,1-1 0,8-1-1,-2-1 28,0-1 0,0 0 0,-1 0 0,1-1 0,-1 0 0,0-1 0,0 0-1,-1 0 1,0-1 0,0-1 0,-1 1 0,1-2 0,12-16 0,-3 1 67,-1 0-1,-1-1 1,-1-1 0,13-32 0,-18 33-23,0 0 0,-2-1-1,-1 1 1,-2-2 0,0 1-1,-2 0 1,0-1 0,-2-33-1,-1 56-65,-1-1 0,1 0 0,-1 0 0,0 1 0,-3-8 0,4 12-14,0 0 0,0-1-1,0 1 1,0 0 0,0-1 0,-1 1 0,1 0 0,0-1 0,0 1 0,-1 0-1,1-1 1,0 1 0,0 0 0,-1 0 0,1-1 0,0 1 0,-1 0 0,1 0-1,0 0 1,-1 0 0,1-1 0,0 1 0,-1 0 0,1 0 0,-1 0-1,0 0 1,0 0-1,1 1 0,-1-1 1,0 1-1,1-1 0,-1 0 1,0 1-1,1-1 0,-1 1 1,1-1-1,-1 1 0,1 0 1,-1-1-1,1 1 0,-1 0 1,1-1-1,0 1 0,-1 0 1,-3 8-1,0 0 0,1-1 0,0 1 0,0 0 0,1 0 0,0 1 0,-1 13 0,0 72-16,3-78 15,0-7 1,0 19 2,6 44 1,-6-66 0,1 0 0,1-1 0,-1 1 0,1-1 0,1 1 0,-1-1 0,1 0 1,0 0-1,0 0 0,1 0 0,-1-1 0,8 9 0,-10-13-1,1 1 1,-1-1-1,1 0 0,-1 0 1,1 0-1,-1 1 0,1-2 1,0 1-1,0 0 0,-1 0 1,1 0-1,0-1 0,0 1 0,0-1 1,0 0-1,0 1 0,0-1 1,0 0-1,0 0 0,-1 0 1,5-1-1,-3 0 3,1 0 1,-1-1-1,0 1 1,1-1-1,-1 0 1,0 0-1,0 0 1,0 0-1,0 0 1,4-5-1,3-5 18,0 0 0,-1-1 0,0 0 0,9-17 0,-5 1 29,-1 0 1,14-56-1,-22 74-46,-2 8-5,0 9-1,1 11-4,0 17-14,9 40 0,-9-59 14,1 0 0,1 0 0,0-1 1,1 0-1,8 16 0,-12-27 4,-1 0 0,1 0 1,0 0-1,1-1 0,-1 1 0,0 0 0,1-1 0,-1 1 0,1-1 0,0 0 0,0 0 1,0 0-1,0 0 0,0 0 0,0-1 0,1 0 0,-1 1 0,4 0 0,-3-2 2,1 1-1,-1-1 1,0 0-1,0-1 0,0 1 1,1-1-1,-1 0 1,0 0-1,0 0 1,0 0-1,0-1 0,0 1 1,4-3-1,5-5 8,1 0 0,-2 0 0,1-1 0,-1-1 1,-1 0-1,18-22 0,-9 8 12,-2-1 0,0 0 0,15-34 0,-26 46-14,0-1 0,-2 0 0,1 0-1,-2 0 1,0 0 0,-1 0 0,-1-1 0,1-18-1,-2 34-7,-1 0 0,0 0 0,0-1 0,0 1 0,0 0 1,0 0-1,0 0 0,0-1 0,0 1 0,0 0 0,0 0 0,0 0 0,0-1 0,0 1 0,0 0 0,0 0 0,0 0 0,0-1 0,0 1 0,0 0 0,0 0 0,0 0 0,-1-1 0,1 1 0,0 0 0,0 0 0,0 0 0,0 0 0,0-1 0,0 1 0,-1 0 0,1 0 0,0 0 0,0 0 0,0 0 0,-1 0 0,1-1 1,0 1-1,0 0 0,-7 7 0,-3 13 0,4-2-6,0 1 0,1 0 0,1-1 1,1 2-1,0-1 0,1 0 1,2 1-1,0-1 0,3 21 0,-3-38-38,0-1 1,0 0-1,0 0 0,0 0 0,0 0 0,1 0 0,-1 0 0,0 0 1,1 0-1,-1 1 0,1-1 0,-1 0 0,1 0 0,-1-1 0,1 1 1,0 0-1,0 0 0,-1 0 0,2 1 0,-1-2-8,0-1 0,-1 1 0,1 0 0,-1 0 0,1 0 0,-1 0 0,1-1-1,0 1 1,-1 0 0,1 0 0,-1-1 0,1 1 0,-1-1 0,0 1 0,1 0 0,-1-1 0,1 1 0,-1-1-1,0 1 1,1-1 0,-1 1 0,0-1 0,1 1 0,-1-2 0,4-6-242,0 0 1,-1 0-1,4-14 0,0-11-359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7.1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14899,'13'23'1665,"1"4"-1001,-1-1-288,2-3 736,-2 0-464,2-5-552,1-1 232,0-11-360,0-4-128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7.7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1 549 13979,'5'5'258,"0"-1"-1,0 0 1,1 0-1,-1-1 1,1 0-1,0 0 1,0 0 0,1-1-1,-1 0 1,0 0-1,1 0 1,-1-1 0,1 0-1,0 0 1,-1-1-1,1 0 1,0 0-1,-1-1 1,1 1 0,-1-1-1,1-1 1,7-1-1,1-2 56,0 0 0,-1 0 1,1-2-1,-1 1 0,0-2 0,-1 0 0,0-1 0,18-14 0,-25 17-164,1 0 0,-1-1-1,-1 0 1,1 0 0,-1 0 0,0-1 0,5-10 0,-9 17-126,0-1 0,0 0 0,0 0 0,-1 0 0,1 0 0,-1 1 0,1-1 1,-1 0-1,1 0 0,-1 0 0,0 0 0,0 0 0,0 0 0,0 0 0,0 0 1,-1 0-1,1 0 0,-1 0 0,1 0 0,-1 0 0,1 1 0,-1-1 0,0 0 0,0 0 1,0 1-1,0-1 0,0 0 0,-1 1 0,1-1 0,0 1 0,-1 0 0,1-1 1,-1 1-1,1 0 0,-1 0 0,0 0 0,1 0 0,-3-1 0,-1 0-14,0 1 0,1 0 0,-1 0 0,0 0 0,0 0 1,0 1-1,0 0 0,1 0 0,-1 0 0,0 1 0,0-1 0,0 1 0,0 0 0,1 1 0,-1-1 0,1 1 0,-1 0 0,-7 4 0,-1 2-32,1-1-1,0 1 1,0 1 0,1 0 0,-13 13-1,15-12-3,0 1-1,0-1 1,1 1-1,1 1 0,-12 22 1,17-30 17,0 1 1,0-1 0,0 1-1,1 0 1,0 0 0,0-1-1,0 1 1,0 0 0,1 0 0,0 0-1,0 0 1,0 0 0,0 0-1,1 0 1,0 0 0,0 0-1,0-1 1,1 1 0,2 6-1,-2-8 3,0 0 0,1 0 0,-1-1 0,1 1 0,-1-1 0,1 1 0,0-1 1,0 0-1,0 0 0,0 0 0,0 0 0,1-1 0,-1 1 0,0-1 0,1 0 0,-1 0 0,1 0 0,0 0 0,-1-1 0,1 0 0,-1 1 0,1-1 0,3-1 0,5 1-9,-1-1 1,0-1-1,0 0 0,0 0 0,0-1 1,15-6-1,-11 2 9,0 0 0,-1-1 0,0-1-1,0 0 1,-1-1 0,18-17 0,-8 4 27,-2-1 0,26-35 1,-48 72-87,-7 24 35,-1 4-9,8-34 28,-5 45-41,5-50 50,1 0 1,0 0-1,0 0 1,0 0-1,0 1 0,1-1 1,-1 0-1,0 0 1,1 0-1,0 0 1,-1 0-1,1 0 0,0 0 1,0 0-1,0-1 1,0 1-1,0 0 0,1 0 1,1 2-1,-1-4 3,0 1-1,0 0 0,0-1 1,-1 1-1,1-1 0,0 0 1,0 1-1,0-1 1,0 0-1,0 0 0,0 0 1,0-1-1,0 1 1,0 0-1,-1-1 0,1 1 1,0-1-1,0 0 0,0 1 1,-1-1-1,1 0 1,0 0-1,-1 0 0,1 0 1,1-2-1,7-5 12,-1 1-1,15-16 1,-22 20-7,22-22 56,-2-2 0,-1-1-1,-1 0 1,-1-1 0,19-43 0,-12 14 65,-3 0 0,16-64 0,-35 109-108,1-1-5,-1-1 1,0 1-1,-1-1 1,-1 0-1,0-1 1,-1 1-1,-1-21 1,0 35-13,0 0-1,0 1 1,0-1 0,0 1-1,0-1 1,0 0 0,0 1 0,-1-1-1,1 1 1,0-1 0,0 1-1,0-1 1,-1 1 0,1-1-1,0 0 1,-1 1 0,1 0 0,0-1-1,-1 1 1,1-1 0,-1 1-1,1-1 1,0 1 0,-2-1-1,1 1 0,1 0 0,-1 0 0,1 1-1,-1-1 1,1 0 0,-1 0-1,0 1 1,1-1 0,-1 0 0,1 1-1,-1-1 1,1 0 0,-1 1-1,1-1 1,0 1 0,-1-1 0,1 1-1,-1-1 1,1 1 0,-19 33-51,3 8 12,0 1 1,-15 79 0,25-91 38,2 1 0,0-1 0,3 1 0,4 59 0,-2-79-6,1 0-1,0 0 1,1-1 0,7 18 0,-9-26-6,0 0 0,1 1 0,0-1 0,-1 0 1,1 0-1,0 0 0,1 0 0,-1 0 1,0-1-1,1 1 0,-1-1 0,1 1 0,0-1 1,0 0-1,0 0 0,0 0 0,0-1 0,1 1 1,3 1-1,-7-3 5,1 0 0,-1 0 0,1 1 0,-1-1 0,1 0 0,0 0 0,-1 0 0,1 0 0,-1 0 0,1 0 0,-1 0 0,1 0 0,0 0 0,-1 0 0,1 0 0,-1 0 0,1 0-1,-1 0 1,1-1 0,-1 1 0,1 0 0,-1 0 0,1-1 0,-1 1 0,1 0 0,-1-1 0,1 1 0,-1 0 0,1-1 0,-1 1 0,0-1 0,1 1 0,-1-1 0,1-1-17,-1 0 0,1 1 1,-1-1-1,0 0 0,0 1 0,0-1 0,0 0 0,0 1 0,0-1 0,-1 0 1,0-2-1,-1-5-129,-1 1 0,0-1 0,-6-10 0,-103-156-2086,36 60 2159,166 162 2253,-76-40-2207,0-1 1,0-1 0,1 0 0,-1-1-1,1 0 1,0-2 0,0 1 0,26-1 0,-38-2 23,-1 0 1,0 0 0,0 0-1,0-1 1,0 1 0,0-1-1,0 0 1,0 1 0,0-1-1,3-1 1,-4 1-7,0-1 0,0 1 0,0 0 0,0 0 0,0-1-1,-1 1 1,1 0 0,0-1 0,-1 1 0,1-1 0,0-2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8.1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0 16964,'-7'3'1464,"7"-2"-1200,4 1-512,2-2 1128,2-2-496,1 2-296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9.2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1 193 19228,'0'-7'331,"-1"1"0,1-1 0,0 0 0,1 1 0,0-1 0,0 0 0,0 1 0,1-1 0,0 1 0,0 0 0,0-1 0,1 1 0,0 0 1,1 1-1,-1-1 0,1 0 0,7-8 0,-5 8-280,1-1 1,-1 1 0,1 0 0,1 0 0,-1 1 0,1 0-1,0 0 1,0 1 0,0 0 0,1 0 0,-1 1-1,14-3 1,-20 5-64,1 0-1,0 1 0,0-1 1,0 1-1,0 0 1,0-1-1,0 1 0,0 1 1,0-1-1,0 0 0,0 1 1,0 0-1,0-1 1,0 1-1,0 0 0,0 1 1,-1-1-1,1 0 1,0 1-1,-1-1 0,1 1 1,-1 0-1,0 0 0,0 0 1,3 3-1,-2-1-13,0 1-1,-1 0 0,1 0 0,-1 0 1,0 0-1,0 0 0,-1 0 1,1 1-1,-1-1 0,-1 1 1,1-1-1,-1 0 0,0 7 1,-1 7-55,-1-1 0,-1 1-1,-6 23 1,4-25 26,2 1 0,0 0 0,-1 24-1,4-40 51,0 0 0,0 0 0,0 0 0,0-1 0,1 1 0,-1 0 0,1 0 0,-1 0 0,1-1 0,-1 1 0,1 0 0,0-1 0,0 1 0,0-1 0,0 1 0,0-1-1,0 1 1,1-1 0,-1 0 0,0 1 0,1-1 0,-1 0 0,1 0 0,-1 0 0,1 0 0,0 0 0,-1-1 0,1 1 0,0 0 0,0-1 0,-1 1 0,1-1 0,0 0 0,0 1 0,0-1 0,0 0 0,-1 0 0,5-1 0,2 1 18,1-1 0,-1 0 1,1-1-1,-1 0 1,0 0-1,0 0 0,9-5 1,-5 1 79,-1 0 0,0 0 0,0-1 0,-1-1 0,0 0 0,0 0 0,10-12 0,-17 16-40,0 1 1,1-1-1,-1 0 0,-1 0 0,1 0 0,-1 0 0,1 0 0,-1-1 1,0 1-1,-1-1 0,1 1 0,-1-1 0,0 0 0,0 0 1,-1 0-1,1 1 0,-1-1 0,0 0 0,0 0 0,-1 0 1,-1-9-1,1 11-30,-1 0-1,1-1 1,-1 1 0,0 0 0,0 0 0,0 0 0,0 0 0,0 0-1,-5-3 1,6 4-59,0 1-1,-1 0 1,1 0-1,0 0 1,-1 0-1,1 0 0,0 1 1,-1-1-1,1 0 1,-1 1-1,1-1 1,-1 1-1,0-1 1,1 1-1,-1 0 0,1 0 1,-1-1-1,0 1 1,1 0-1,-1 0 1,0 1-1,-2 0 1,3-1-28,1 0 0,-1 0 1,1 0-1,-1 0 0,1 1 1,0-1-1,-1 0 0,1 1 1,-1-1-1,1 0 0,0 1 1,-1-1-1,1 0 0,0 1 1,-1-1-1,1 0 1,0 1-1,0-1 0,0 1 1,-1-1-1,1 1 0,0-1 1,0 1-1,0-1 0,0 1 1,0-1-1,0 0 0,0 1 1,0-1-1,0 1 0,0-1 1,0 1-1,0-1 0,0 1 1,0-1-1,0 1 1,1 0-43,-1 0-1,0 0 1,1 0 0,-1 0 0,1 0 0,0 0 0,-1 0 0,1 0 0,0 0 0,-1-1 0,1 1 0,0 0 0,0 0 0,-1-1 0,3 2 0,12 2-660,9 1-102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09.6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194 1 17740,'-8'1'1288,"-5"3"-528,-7 8-232,2 3-168,-2 8-64,5 0-79,-14 22 527,2-5-208,5-1-368,5-1-64,13-10-72,4-10-8,17-15 0,6-6 0,11-14-24,5-3 16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0.9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166 39 17468,'-1'-2'165,"0"-1"1,0 1-1,0 0 0,0 0 1,0 0-1,-1 0 1,1 0-1,-1 0 0,0 0 1,0 0-1,1 0 1,-1 1-1,0-1 0,0 1 1,-1 0-1,1 0 1,0-1-1,0 1 0,-1 0 1,1 1-1,0-1 1,-1 0-1,1 1 0,-1-1 1,1 1-1,-1 0 1,1 0-1,-4 0 0,2 1-74,0 0 0,1 0 1,-1 1-1,0-1 0,1 1 0,-1 0 0,1 0 0,0 0 0,0 0 0,-1 1 0,1-1 0,1 1 0,-1 0 0,0 0 1,1 0-1,-1 0 0,-2 5 0,-1 3-87,-1 1 0,2-1 0,-1 1 0,2 0 0,0 0 0,0 0 0,1 1 0,0 0 0,1-1 0,1 1 0,0 0 0,1 0 0,1 17 0,0-28 0,-1 0 0,1 1 0,-1-1 0,1 0 0,0 0 0,0 0 0,0-1 0,0 1 0,0 0 0,0 0 0,0 0 0,1-1 0,-1 1 0,0 0 0,1-1 0,0 0 0,-1 1 0,1-1 0,3 2 0,-2-2 17,1 1 0,0-1 0,0 1 0,0-1 0,0 0 0,0-1 0,0 1 0,0-1 0,7 0 0,2-1 69,1 0 0,-1-1-1,0-1 1,0 0-1,16-7 1,-10 2 80,0 0 1,-1-1-1,0-1 0,23-17 0,-34 22-95,0 0-1,-1-1 1,0 0-1,0 0 0,0 0 1,0-1-1,-1 0 0,0 0 1,-1 0-1,1 0 0,-2-1 1,1 0-1,2-8 0,-5 13-48,0 1-1,-1 0 0,1-1 0,-1 1 1,0 0-1,1-1 0,-1 1 0,0 0 1,0-1-1,-1 1 0,1-1 0,-1 1 0,1 0 1,-1 0-1,1-1 0,-1 1 0,0 0 1,0 0-1,0 0 0,-1 0 0,-1-3 1,1 3-11,0 0 1,-1 0-1,1 1 1,0-1-1,-1 1 1,1 0-1,-1-1 1,0 1-1,1 0 1,-1 1-1,0-1 1,0 0 0,1 1-1,-1 0 1,0-1-1,0 1 1,-5 1-1,-3 0-166,0 0 0,0 1 0,0 0-1,0 1 1,0 0 0,1 1 0,-1 1 0,1-1-1,0 1 1,0 1 0,1 0 0,-12 10-1,13-7-1160,11-6-182,16-13 82,2-8 517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1.4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 17 17220,'13'-17'3324,"-16"29"-548,-4 13-2071,-9 40-410,3 0 0,-6 76-1,19-139-291,0-1-1,-1 1 1,1 0-1,0-1 1,1 1-1,-1 0 1,0 0-1,0-1 1,1 1-1,-1 0 1,1-1-1,0 1 1,1 2-1,-2-4 2,0 1-1,1-1 0,-1 0 0,1 1 0,-1-1 1,1 0-1,-1 1 0,0-1 0,1 0 0,0 0 1,-1 0-1,1 1 0,-1-1 0,1 0 0,-1 0 1,1 0-1,-1 0 0,1 0 0,-1 0 0,1 0 1,0 0-1,-1 0 0,1 0 0,-1 0 0,1 0 1,0-1-1,5-2 23,-1 0 1,0 0 0,1 0-1,-1 0 1,7-8 0,-8 8-22,66-57 159,-27 22-76,1 2 1,92-57-1,-132 91-86,0 0-1,0 0 0,1 0 0,-1 0 0,1 1 0,-1-1 0,1 1 0,7-1 0,-11 2 0,1 1 0,-1-1-1,0 0 1,0 0 0,1 0-1,-1 1 1,0-1 0,0 1-1,0-1 1,1 1 0,-1-1-1,0 1 1,0 0 0,0-1-1,0 1 1,0 0 0,0 0-1,0 0 1,0 0 0,-1 0-1,1 0 1,0 0 0,-1 0-1,1 0 1,0 0 0,-1 1-1,1-1 1,-1 0 0,0 0-1,1 0 1,-1 1 0,0-1-1,0 0 1,0 2 0,2 17 20,-1-1 1,-1 1-1,-1 0 1,0-1-1,-5 21 0,1-11-793,1 35 0,0-66 166,3-6 246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2.5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35 18044,'-3'24'3868,"-7"77"-1868,9-82-1903,-6 244 282,8-249-294,3-12 121,4-22 71,-1-35 59,-2 0 0,-3 0 0,-4-58 0,2 103-305,-2-25 160,-7-36 1,11 87-71,0 0-118,6 30 1,-6-39-11,0 0 0,0-1 0,1 1 0,0 0 0,1-1 0,-1 0 0,1 0 0,5 6 0,-7-10 5,-1 0-1,1-1 1,-1 1 0,1-1 0,0 1-1,0-1 1,0 0 0,0 0 0,0 0 0,0 0-1,0 0 1,0 0 0,0-1 0,0 1 0,0-1-1,1 1 1,-1-1 0,0 0 0,0 0-1,1 0 1,-1 0 0,0 0 0,0 0 0,1-1-1,-1 1 1,0-1 0,0 0 0,0 1 0,4-3-1,2-1 12,0-1-1,0 0 1,0-1-1,-1 1 0,0-1 1,0-1-1,0 1 1,6-10-1,43-64 232,-31 41-56,-12 22-62,-13 17-119,1 0 0,-1-1 0,0 1 0,0 0 0,0 0 0,0 0 0,0 0 0,1 0 0,-1-1 0,0 1 0,0 0 0,0 0 0,0 0 0,1 0 0,-1 0 0,0 0 0,0 0 0,0-1 0,1 1 0,-1 0 0,0 0 0,0 0 0,0 0 0,1 0 0,-1 0 0,0 0 0,0 0 0,1 0 0,-1 0 0,0 0 0,0 0 0,0 1 0,1-1 0,-1 0 0,0 0 0,0 0 0,0 0 0,1 0 0,-1 0 0,0 1 0,4 9 42,-3 14-42,-1-24-3,-14 210-759,1-50-2010,10-98 1609,0-48 492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3.4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 14 14539,'1'-1'175,"-1"1"-1,1-1 1,-1 1-1,0-1 1,1 0-1,-1 0 1,0 1-1,0-1 1,1 0-1,-1 1 1,0-1-1,0 0 0,0 0 1,0 1-1,0-1 1,0-1-1,0 2-93,0 0 0,0 0 0,0 0 0,0 0 0,0 0-1,0 1 1,0-1 0,0 0 0,-1 0 242,1 0-242,0 0 0,0 0 0,0 0-1,0 1 1,0-1 0,0 0 0,-1 0 0,1 0-1,0 0 1,0 0 0,0 0 0,0 0 0,0 0 0,0 0-1,-1 0 1,1 0 0,0 0 0,0 0 0,0 0 0,0 0-1,0 0 1,0 0 0,-1 0 0,1 0 0,0 0-1,0 0 1,0 0 0,0 0 0,0 0 0,0-1 0,0 1-1,-1 0 244,1 0-244,0 0 1,0 0 0,0 0 0,0 0 0,0-1 0,0 1-1,-5 12 408,0 0-1,2 0 0,-1 0 0,1 0 1,1 1-1,-1 13 0,2-2-383,0 1 0,3 30 0,-1-46-101,0 0 0,1-1 0,-1 1 0,2 0 0,4 13 1,-6-20-4,0 0 0,0 1 0,1-1 0,-1 0 0,0 0 0,1-1 0,-1 1 0,1 0 0,0 0 0,0-1 0,-1 1 0,1-1 0,0 0 0,0 1 0,0-1 0,0 0 0,1 0 0,-1 0 0,0-1 0,0 1 0,1 0 0,-1-1 0,0 1 0,1-1 0,4 0 1,0-1 0,1 0 1,0 0 0,-1-1 0,1 0 0,-1 0 0,1-1 0,-1 0 0,0 0-1,0-1 1,-1 0 0,1 0 0,6-6 0,13-10 23,34-36 0,-50 46-18,33-35 59,24-23 89,-67 68-152,1 0 0,-1-1 0,0 1 0,1-1-1,-1 1 1,1 0 0,-1-1 0,0 1 0,1 0 0,-1 0 0,1-1-1,-1 1 1,1 0 0,-1 0 0,1 0 0,-1-1 0,1 1 0,-1 0-1,1 0 1,0 0 0,-1 0 0,1 0 0,-1 0 0,1 0-1,-1 0 1,1 0 0,-1 1 0,1-1 0,0 0 0,0 1-1,-1 0 1,1 0 0,-1-1 0,1 1-1,-1 0 1,1 0 0,-1 0 0,1 0-1,-1 0 1,0 0 0,1 0 0,-1 0-1,0 0 1,0 2 0,-1 46 27,0-36-12,1-6-14,-1 1 12,1 0 1,0-1-1,0 1 0,4 14 1,-4-21-15,0 0 0,0 0 0,1-1 0,-1 1 1,0 0-1,1 0 0,-1 0 0,1 0 0,-1 0 1,1-1-1,-1 1 0,1 0 0,0 0 1,-1-1-1,1 1 0,0 0 0,0-1 0,-1 1 1,1-1-1,0 1 0,0-1 0,0 1 0,0-1 1,0 0-1,-1 1 0,1-1 0,0 0 0,0 0 1,0 1-1,0-1 0,0 0 0,0 0 0,0 0 1,0 0-1,0-1 0,0 1 0,0 0 0,0 0 1,0 0-1,0-1 0,0 1 0,0-1 1,0 1-1,-1 0 0,1-1 0,1 0 0,8-5-2,-1 0-1,0 0 0,-1 0 0,9-9 0,-12 10-316,1 0-1,0 0 1,-1 0 0,1 1-1,1 0 1,-1 0-1,1 1 1,-1 0 0,1 0-1,13-3 1,-19 5 244,1 1 1,-1 0 0,0 0-1,0 0 1,1 0-1,-1 1 1,0-1-1,1 0 1,-1 0-1,0 1 1,0-1-1,1 1 1,-1-1-1,0 1 1,0 0 0,0-1-1,2 2 1,9 7-837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3.8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147 235 17692,'-5'1'317,"0"1"0,-1-1 0,1 1 0,0 0 0,0 1 0,0-1 0,1 1 0,-1 0 0,1 1 0,-1-1 0,-5 6 0,-2 3 172,1 0-1,-14 21 0,19-25-392,0 1 0,1 0-1,-5 12 1,8-18-77,1 0-1,0 0 1,0 0 0,0 1-1,0-1 1,1 0 0,-1 1-1,1-1 1,0 1 0,0-1-1,0 0 1,1 1-1,0 5 1,0-8-11,-1 0 1,0-1-1,0 1 1,1 0-1,-1 0 1,1-1-1,-1 1 0,1 0 1,-1 0-1,1-1 1,-1 1-1,1-1 1,0 1-1,-1 0 0,1-1 1,0 1-1,-1-1 1,1 0-1,0 1 1,0-1-1,-1 0 0,1 1 1,0-1-1,1 0 1,0 1 8,1-1 1,-1 0 0,0 0-1,0 0 1,0-1 0,1 1-1,-1 0 1,0-1-1,3-1 1,3-1 26,-1 0 0,0 0 1,0-1-1,10-7 0,3-5 39,0-2 0,-2 0 0,0-1 0,0 0 0,25-40 0,-22 25 14,-1 0 0,-2-1 1,15-41-1,-27 61 2,-1 0-1,5-27 1,-10 42-92,0-1 1,0 1-1,1-1 0,-1 1 0,0-1 0,0 1 1,0-1-1,0 1 0,0-1 0,0 0 0,0 1 1,0-1-1,0 1 0,-1-1 0,1 1 0,0-1 1,0 1-1,0-1 0,-1 1 0,1-1 0,0 1 1,-1-1-1,-7 5 118,-8 18 2,2 7-56,0 0 1,2 1 0,-13 50 0,20-60-129,2-1-1,-1 1 0,2 0 1,1 0-1,0 0 0,5 39 0,-3-55-4,-1 0 0,1 0 0,0-1 0,0 1 0,1 0 0,-1 0 0,1-1 0,-1 1-1,1-1 1,1 1 0,-1-1 0,0 0 0,1 0 0,-1 0 0,1 0 0,0 0 0,0-1-1,0 1 1,0-1 0,1 0 0,-1 0 0,0 0 0,1 0 0,0-1 0,6 3-1,12 1-318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 19884,'-14'-4'1825,"8"5"-1441,4 2-456,2 0 616,11 0-256,9 1-144,7 3-304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4.8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193 20 17172,'1'0'71,"-1"0"0,0-1 1,1 1-1,-1 0 0,0-1 1,1 1-1,-1 0 0,0-1 1,0 1-1,1-1 0,-1 1 1,0 0-1,0-1 0,0 1 1,0-1-1,1 1 0,-1-1 1,0 1-1,0-1 0,0 1 1,0 0-1,0-1 0,0 1 1,0-1-1,0 1 0,-1-1 1,1 1-1,0-1 0,0 1 1,0 0-1,0-1 0,-1 0 1,0 1 37,1-1-1,-1 1 1,0-1 0,0 1-1,0-1 1,0 1 0,0-1-1,0 1 1,0 0 0,0 0 0,0-1-1,0 1 1,-2 0 0,-1 0 159,0 0 1,0 0 0,-1 0 0,1 1-1,0-1 1,-8 3 0,6 0-151,1 1 0,-1 0 0,0 0 0,1 0 1,0 1-1,0-1 0,0 1 0,0 1 0,1-1 0,0 1 0,-6 10 0,0 2 38,0 1 0,-10 31-1,11-22-13,1-1 0,-8 54 0,14-68-118,1 1 0,0-1 0,1 0 1,0 0-1,1 1 0,1-1 1,0 0-1,7 20 0,-8-29-21,1 0-1,0 0 0,0 0 1,0 0-1,0-1 0,1 1 1,-1-1-1,1 1 0,0-1 0,0 0 1,0 0-1,1 0 0,-1-1 1,5 4-1,-2-3-2,0 0 1,0-1-1,0 0 1,0 0-1,0 0 0,0-1 1,1 0-1,11 1 0,-1-2 2,-1-1 0,1 0 0,-1-2 0,1 0-1,-1 0 1,26-10 0,-17 3 74,33-16 0,-49 21-2,0 0 0,0 0 0,-1-1 0,0-1 0,0 1 0,12-14 0,-19 19-51,0 0 1,0 0-1,0 0 1,0-1-1,0 1 1,-1 0-1,1-1 1,0 1-1,0-1 1,-1 1-1,1-1 1,-1 1-1,0-1 1,1 1-1,-1-1 1,0 1-1,0-1 1,0 1-1,0-1 1,0 0-1,0 1 1,0-1-1,-1-1 1,0 2 1,0-1-1,0 1 1,0 0 0,0-1 0,0 1 0,0 0 0,0 0-1,-1 0 1,1 0 0,0 0 0,-1 0 0,1 0-1,0 0 1,-1 1 0,1-1 0,-1 0 0,1 1-1,-1-1 1,0 1 0,1 0 0,-1 0 0,-1-1 0,-10 0 48,0 1 0,0 0 1,0 1-1,1 0 1,-1 1-1,-18 4 0,5 2-49,-49 20 0,73-27-31,-1 0 1,1 0-1,-1 0 0,1 0 1,0 1-1,0-1 0,-1 1 1,1 0-1,0-1 0,0 1 1,1 0-1,-3 3 0,4-5 5,0 0 0,0 0-1,0 0 1,0 0 0,0 1 0,0-1-1,0 0 1,0 0 0,0 0 0,0 0-1,0 0 1,0 0 0,0 1 0,0-1-1,0 0 1,0 0 0,0 0 0,0 0-1,1 0 1,-1 0 0,0 1 0,0-1-1,0 0 1,0 0 0,0 0 0,0 0-1,0 0 1,0 0 0,1 0 0,-1 0-1,0 0 1,0 0 0,0 0 0,0 1-1,0-1 1,0 0 0,1 0-1,-1 0 1,0 0 0,0 0 0,0 0-1,0 0 1,0 0 0,1 0 0,-1 0-1,13 0-52,14-2-18,5-6 17,0-3-1,-1 0 0,0-2 1,-1-1-1,46-30 0,-58 32 44,-15 9 8,0 1 0,0 0 0,0 0 0,0 0-1,1 0 1,-1 0 0,1 1 0,6-2 0,-9 3 4,-1 0 0,0 0 0,1 0-1,-1 0 1,0 0 0,1 0-1,-1 1 1,0-1 0,1 0-1,-1 0 1,0 1 0,1-1 0,-1 0-1,0 0 1,1 1 0,-1-1-1,0 0 1,0 1 0,0-1-1,1 0 1,-1 1 0,0-1 0,0 0-1,0 1 1,0-1 0,0 1-1,1-1 1,-1 0 0,0 1-1,0-1 1,0 1 0,0-1-1,0 0 1,0 1 0,0-1 0,-1 1-1,0 21-17,1-20 17,-6 42 108,-13 48 1,-3 16-1463,22-107 1331,-1 0 0,1 0 0,0-1 0,0 1-1,0 0 1,0 0 0,0 0 0,0 0 0,0 0 0,0 0-1,1 0 1,-1 0 0,0 0 0,0 0 0,1 0 0,-1-1 0,1 1-1,-1 0 1,1 0 0,-1 0 0,1 0 0,8 4-337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8.0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2 855 15403,'0'3'359,"-1"4"17,1-1 1,0 1-1,0-1 0,2 11 0,-2-16-306,0 0 0,1 0-1,-1 0 1,0 0 0,1 1-1,-1-1 1,0 0 0,1 0-1,0 0 1,-1 0 0,1 0-1,-1-1 1,1 1 0,0 0-1,0 0 1,0 0 0,0 0-1,-1-1 1,1 1 0,0 0-1,0-1 1,0 1 0,0-1-1,0 1 1,0-1 0,1 0-1,-1 1 1,0-1 0,0 0-1,0 0 1,0 0 0,0 0-1,0 0 1,2 0 0,4-1 130,-1 0 0,0-1 0,1 0 0,-1 0 0,0 0 1,0-1-1,0 0 0,0 0 0,9-8 0,48-41 630,-62 51-814,41-39 403,-1-1 1,-3-2-1,62-90 1,-77 97-332,-2-1 0,-1-1 0,-2-1 0,-2 0 0,22-83 0,-31 91-86,4-50 0,-10 67-17,-1-1 1,0 1 0,-1-1 0,-1 1 0,-5-26-1,6 37 7,0-1 0,-1 0 0,1 1-1,-1-1 1,0 0 0,0 1 0,0 0-1,-4-6 1,5 8 3,0 0 0,-1 0 1,1 0-1,0 0 0,0 0 0,-1 1 1,1-1-1,0 0 0,-1 0 0,1 1 0,-1-1 1,1 1-1,-1-1 0,1 1 0,-1 0 0,1 0 1,-1 0-1,1-1 0,-1 1 0,1 1 1,-1-1-1,1 0 0,-1 0 0,1 0 0,-3 1 1,-2 2-8,0 0 0,0 0 0,1 0 1,-1 1-1,1 0 0,0 0 0,0 0 1,0 0-1,0 1 0,1 0 0,-5 6 1,-5 8-26,-21 38 0,23-35 31,2 0 0,0 0 1,2 1-1,0 0 0,2 1 0,0 0 0,2 0 1,1 0-1,0 0 0,2 44 0,2-53 0,1 0 0,0-1 0,0 1 0,2 0 0,0-1 0,0 0 0,2 0 0,-1 0 0,2-1 0,0 0 0,0 0 0,1-1 0,1 0-1,0 0 1,1-1 0,0 0 0,1 0 0,22 16 0,-27-22 20,0-1 0,0 0 0,0-1 0,1 1 0,-1-1 0,1 0 0,0-1 0,0 0-1,0 0 1,0 0 0,0-1 0,0 0 0,1 0 0,-1-1 0,0 0 0,0 0 0,1-1 0,-1 0 0,0 0-1,0-1 1,0 0 0,0 0 0,0 0 0,0-1 0,-1 0 0,1-1 0,-1 1 0,0-1 0,0 0 0,0-1 0,0 0-1,-1 1 1,0-2 0,0 1 0,0-1 0,5-7 0,-4 4 66,-1 1 0,0-1 0,0 0 0,-1-1-1,0 1 1,-1-1 0,0 0 0,0 0 0,-1 0 0,1-12 0,-3 16-37,0 1 0,0-1 0,0 0 0,-1 0 0,0 1 0,0-1 0,0 1 0,-1-1 0,0 1 1,0-1-1,0 1 0,-1 0 0,1 0 0,-1 0 0,-1 0 0,1 1 0,-1-1 0,1 1 0,-8-6 0,7 5-18,-1 1 0,0 0 0,0 0 0,-1 0 1,1 1-1,-1-1 0,0 1 0,0 1 0,0-1 0,0 1 0,0 0 0,-11-2 0,17 4-34,0 0 1,0 0-1,0 0 1,0 0-1,0 0 1,0 0-1,0 1 1,0-1-1,0 0 1,0 0 0,0 0-1,0 0 1,0 0-1,0 0 1,0 0-1,0 0 1,0 0-1,0 0 1,0 0-1,0 0 1,0 0-1,0 0 1,0 0-1,1 0 1,-1 0-1,0 0 1,0 0-1,0 1 1,0-1-1,0 0 1,-1 0-1,1 0 1,0 0 0,0 0-1,0 0 1,0 0-1,0 0 1,0 0-1,0 0 1,0 0-1,0 0 1,0 0-1,0 0 1,0 0-1,0 0 1,0 0-1,0 0 1,0 0-1,0 0 1,0 1-1,10 4-808,16 3-950,16-4 622,-18-1 406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8.4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39 13763,'0'-1'202,"0"-1"0,0 1 0,1-1 0,-1 0 0,1 1 0,-1-1 0,1 1 0,0-1 0,-1 1 0,1 0 0,0-1 0,0 1 0,0 0 0,0-1 0,0 1 0,0 0 0,1 0 0,-1 0 0,0 0 0,0 0 0,2 0 0,0-1 114,1 1 0,-1-1 0,0 1 0,1 0-1,-1 1 1,1-1 0,-1 0 0,1 1 0,5 0 0,-4 0-173,-1 0 1,1 0-1,0 1 1,-1 0 0,1 0-1,-1 0 1,0 0-1,1 1 1,-1-1-1,0 1 1,0 0 0,0 0-1,0 1 1,0-1-1,-1 1 1,5 3-1,-6-2-108,0-1-1,0 1 1,-1-1-1,1 1 0,-1-1 1,0 1-1,0 0 1,0 0-1,0 0 0,-1 0 1,1-1-1,-1 1 1,0 0-1,0 0 0,0 0 1,-1 0-1,0 0 1,1 0-1,-4 6 0,-1 6 5,-1-1 1,-1 1-1,-10 16 0,-51 81 29,36-63-58,-30 64 1,61-111-13,0-1 1,-1 1-1,1 0 1,0 0-1,0 0 1,1 0-1,-1 0 1,1 0-1,-1 0 1,1 0-1,0 5 1,1-6 1,-1-1-1,1 0 1,-1 0-1,1 0 1,0 0-1,-1 0 1,1 0 0,0 0-1,0 0 1,0-1-1,0 1 1,0 0 0,0 0-1,0-1 1,0 1-1,0-1 1,0 1 0,0 0-1,0-1 1,0 0-1,1 1 1,-1-1 0,0 0-1,0 0 1,0 0-1,1 0 1,-1 1 0,0-2-1,0 1 1,2 0-1,8 0 5,1-1 0,-1-1 0,0 0 0,0 0 0,0-1 0,19-7 0,61-32-53,-76 34-289,1-1 0,23-18 0,-36 25 216,0 0 0,0 0 1,-1 0-1,1 0 0,-1-1 1,1 0-1,-1 1 0,0-1 1,0 0-1,0 0 0,0 0 0,-1 0 1,1 0-1,-1 0 0,0-1 1,0 1-1,0-1 0,0 1 1,-1 0-1,1-1 0,-1-3 0,0 5 59,-1 0-1,1 0 0,0 1 0,-1-1 0,0 0 0,1 1 0,-1-1 0,0 1 1,-2-4-1,-16-13-810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8.8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41 33 13891,'-22'-2'1840,"9"0"-959,8 2-345,9-1 1496,9 1-920,10-2-263,5-1-281,5-1-776,6 0-425,4 0 593,3-2-120,-2 1-152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9.3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129 451 15259,'0'-1'106,"0"1"-1,-1-1 1,1 1 0,0-1-1,0 1 1,0-1-1,-1 1 1,1-1-1,0 1 1,-1-1 0,1 1-1,0 0 1,-1-1-1,1 1 1,-1-1 0,1 1-1,0 0 1,-1-1-1,1 1 1,-1 0-1,1 0 1,-1-1 0,1 1-1,-1 0 1,1 0-1,-2 0 1,-18 1 1652,14 0-1239,1 1 0,-1 0 0,1 0 0,-9 5 0,9-4-339,0 1-1,0 0 1,1 0-1,-1 0 0,1 0 1,-4 6-1,6-7-164,0-1 0,0 1 1,0 0-1,1 0 0,0-1 0,-1 1 0,1 0 0,0 0 0,0 0 0,1 0 0,-1 0 0,1 1 0,-1 4 0,1-7-16,0-1 0,0 1-1,0-1 1,0 1-1,0-1 1,1 1-1,-1-1 1,0 1 0,0 0-1,0-1 1,1 0-1,-1 1 1,0-1 0,0 1-1,1-1 1,-1 1-1,0-1 1,1 1-1,-1-1 1,1 0 0,-1 1-1,0-1 1,1 0-1,-1 0 1,1 1-1,-1-1 1,1 0 0,-1 0-1,1 1 1,0-1-1,21-2-39,18-16-24,-22 6 28,-14 9 25,1 0-1,-1 1 1,0-1 0,1 1-1,0-1 1,0 1 0,0 1-1,-1-1 1,8-1 0,-11 3 8,0 0 1,-1 0-1,1 1 1,0-1-1,0 0 1,0 0-1,-1 1 1,1-1-1,0 0 1,-1 1-1,1-1 1,0 0-1,-1 1 1,1-1-1,0 1 1,-1-1-1,1 1 1,-1 0-1,1-1 1,-1 1-1,1 0 1,-1-1-1,1 1 1,-1 0-1,0-1 1,1 1-1,-1 0 1,0 0-1,0-1 1,0 1-1,1 0 1,-1 0-1,0 1 1,2 32-66,-3-27 51,-2 73 177,-16 87-1,2-31 316,13-93-296,0 7-27,-2 0 0,-2 0 1,-19 67-1,25-111-148,0-1 0,-1 0 1,1 0-1,-1 0 0,0 0 0,0 0 0,-1 0 0,-6 6 1,10-11-2,-1 1 1,1-1 0,-1 1 0,0-1-1,0 1 1,1-1 0,-1 1-1,0-1 1,0 1 0,1-1 0,-1 0-1,0 0 1,0 1 0,0-1 0,0 0-1,0 0 1,1 0 0,-1 0-1,0 0 1,0 0 0,0 0 0,0 0-1,-1-1 1,1 0 2,-1 0 0,1 0 0,-1 0-1,1 0 1,0 0 0,0-1 0,-1 1 0,1 0-1,0-1 1,0 1 0,1-1 0,-1 1 0,0-1 0,0 1-1,1-1 1,-2-3 0,-1-6 7,1 0-1,-1 0 1,2-1-1,0 1 1,0 0 0,1-1-1,0 1 1,1-1-1,2-13 1,2 3-12,0 0 0,1 1 0,15-37 0,-9 35-1,0 0 1,2 0-1,0 1 0,30-34 0,81-73 11,11-14-73,-116 118 44,-1-1 0,0-1-1,-3-1 1,0 0 0,-2-1 0,-1 0 0,-1-1 0,-1-1 0,-2 1 0,-1-2 0,-2 1 0,5-59 0,-11 77-18,1-2-54,0-1 1,-1 1 0,-1-1-1,-1 1 1,0 0 0,-7-28-1,8 42 77,1-1-1,-1 1 0,1 0 1,0 0-1,-1 0 1,0 0-1,1 0 0,-1-1 1,0 1-1,1 0 0,-1 1 1,0-1-1,0 0 1,0 0-1,0 0 0,0 0 1,0 1-1,0-1 1,0 0-1,0 1 0,-1-1 1,1 1-1,-2-1 0,1 1 5,1 0-1,-1 0 1,1 0-1,-1 1 1,0-1-1,1 1 1,-1-1-1,1 1 1,-1-1-1,1 1 1,-1 0-1,1 0 1,0 0-1,-1 0 1,-1 2-1,-5 5-3,0 0 0,1 1 0,-13 18 1,18-24 12,-24 36 75,3 1-1,-36 81 1,50-100-28,1 1-1,2 0 1,0 0-1,1 0 1,1 1 0,2 0-1,-1 42 1,3-60-48,1 1 0,-1-1 0,1 0 1,0 0-1,1 0 0,-1 0 0,1 0 0,0 0 0,0 0 1,1 0-1,-1-1 0,1 1 0,0-1 0,0 0 1,0 0-1,1 0 0,0 0 0,0 0 0,0-1 0,4 4 1,-1-4-101,0 1 0,0-1 1,0 0-1,1 0 0,-1-1 0,1 0 1,-1 0-1,1-1 0,-1 0 1,1 0-1,0-1 0,14-1 1,19-4-145,-1-1-83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19.7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9 20628,'0'3'969,"0"0"-409,0-2-176,2-1-144,-1 1-600,-1-3-320,-1-3 992,-4 2-200,-2-4-360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0.5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213 236 15915,'1'-1'278,"1"-1"-1,-1 1 0,0-1 1,0 1-1,0-1 0,0 0 1,0 0-1,0 1 0,0-1 0,-1 0 1,1 0-1,-1 0 0,1 0 1,-1 0-1,1-3 0,-1 4-201,0 1-1,-1-1 1,1 1-1,0 0 1,0-1 0,0 1-1,0-1 1,-1 1-1,1 0 1,0-1 0,0 1-1,-1 0 1,1-1-1,0 1 1,0 0-1,-1-1 1,1 1 0,0 0-1,-1 0 1,1-1-1,-1 1 1,1 0-1,0 0 1,-1 0 0,0-1-1,-1 1 39,1 0 0,-1 0 1,0 0-1,1 0 0,-1 0 0,0 0 0,1 0 1,-1 0-1,0 1 0,-2 0 0,-3 2 28,1 0 1,-1 0-1,1 1 0,0 0 1,0 0-1,0 0 0,-10 10 1,-33 41 58,32-35-174,-26 41-1,39-54-25,0-1-1,1 1 1,0 0-1,0 0 1,0 0-1,1 0 1,0 0-1,1 0 1,-1 1-1,1-1 1,0 10-1,1-17 0,0 1 0,0 0 0,0 0 0,1-1 0,-1 1 0,0 0 0,0 0 0,0-1 0,1 1 0,-1 0 0,0-1 0,1 1-1,-1 0 1,0-1 0,1 1 0,-1-1 0,1 1 0,-1-1 0,1 1 0,-1-1 0,1 1 0,-1-1 0,1 1 0,0-1 0,-1 1 0,1-1 0,0 0 0,-1 0 0,1 1 0,0-1 0,-1 0 0,1 0 0,0 0 0,0 0 0,-1 1 0,1-1 0,0 0 0,0-1-1,-1 1 1,1 0 0,1 0 0,3-1 2,0-1-1,1 1 0,-1-1 0,0 0 0,5-3 0,10-6 30,1-1 0,-2-1 0,1-1 0,-2-1 0,26-26 0,74-95 307,-79 85-8,62-109-1,-90 142-210,-15 40-60,3-16-59,-37 167-25,34-149 16,2-1 0,0 0 0,2 1 0,0-1 0,6 39 0,-6-59 7,1 0-1,-1 0 1,1 0 0,0 0-1,0 0 1,0 0 0,0-1-1,0 1 1,1 0 0,-1 0-1,1-1 1,-1 1 0,1-1-1,0 0 1,0 1 0,1-1-1,-1 0 1,0 0 0,1 0-1,-1 0 1,1-1 0,-1 1-1,1-1 1,0 1 0,0-1-1,-1 0 1,1 0 0,0-1-1,0 1 1,0 0 0,0-1-1,0 0 1,1 0 0,-1 1-1,6-2 1,1-2 9,1 0 0,-1 0-1,1-1 1,-1 0 0,0-1 0,-1 0-1,1-1 1,-1 0 0,0 0 0,0-1 0,-1 0-1,0-1 1,0 1 0,-1-2 0,0 1 0,0-1-1,-1 0 1,0 0 0,-1-1 0,0 0-1,7-20 1,-11 28-2,0 0-1,-1 0 1,0 0 0,1 0-1,-1 0 1,0 0-1,0-1 1,0 1 0,-1 0-1,1 0 1,0 0-1,-1 0 1,0-3-1,0 4 0,1 1-1,-1-1 1,1 0-1,-1 0 1,1 0-1,-1 1 0,0-1 1,1 0-1,-1 1 1,0-1-1,0 1 0,0-1 1,1 1-1,-1-1 1,0 1-1,0-1 0,0 1 1,0 0-1,0-1 1,-1 1-1,-2 0 2,1 0 0,0 0 0,-1 0 0,1 1 0,0-1 0,0 1 0,0 0 0,-1 0 0,1 0 0,0 0 0,0 1 0,0-1 0,1 1 0,-1 0 0,-3 2 0,-2 2-1,0 1-1,1 1 0,-1-1 1,1 1-1,-10 15 0,14-19-5,0 1 1,0 0-1,1 0 0,0 0 1,-1 0-1,2 0 0,-1 1 0,1-1 1,-1 1-1,1-1 0,1 1 0,-1 7 1,1-11 0,0-1 0,1 1 0,-1 0 0,1-1 0,-1 1 0,1 0 0,-1-1 0,1 1 0,0-1 0,0 1 0,0-1 0,0 1 0,0-1 0,0 0 0,0 1 0,0-1 0,0 0 0,1 0 0,-1 0 0,0 0 0,1 0 0,-1 0 0,1 0 0,-1 0 0,1-1 0,0 1 0,2 0 0,4 1-4,0 0 0,1-1 0,-1 0 0,12 0 1,-13 0 4,204 0-23,-31-1 59,-165-1 33,-11-4 174,-4 4-197,0-1 1,-1 1-1,0-1 0,1 1 1,-1-1-1,0 1 1,0-1-1,0 1 0,0 0 1,-2-2-1,-2-4-1,-33-48 310,2-2-1,-35-72 1,70 126-381,0 1 0,-1 0 0,1-1-1,1 0 1,-1 1 0,0-1 0,0 0 0,0-4-1,1 6 10,1 1-1,-1-1 0,0 1 0,0 0 0,0-1 0,0 1 0,0 0 0,0-1 0,1 1 0,-1-1 0,0 1 0,0 0 1,1 0-1,-1-1 0,0 1 0,0 0 0,1-1 0,-1 1 0,0 0 0,1 0 0,-1-1 0,0 1 0,1 0 0,16-2-479,14 6-204,-19-2 572,0-1 0,1 0 0,0-1-1,14-1 1,20-9-322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1.9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297 81 14619,'7'-14'952,"1"-2"746,10-31 0,-17 43 474,-3 5-772,-6 9-229,-10 20-498,-235 454 127,204-392-942,171-369-6164,-93 200 6048,-11 26 1045,48-95 1,-64 143-695,0 0-1,0 0 1,0 0-1,0 1 1,1-1 0,-1 1-1,4-3 1,-6 4-70,1 1 0,-1 0 1,1-1-1,0 1 0,-1 0 1,1-1-1,-1 1 0,1 0 1,0 0-1,-1-1 0,1 1 1,0 0-1,-1 0 0,1 0 1,0 0-1,-1 0 0,1 0 1,0 0-1,-1 0 0,1 1 1,0-1-1,-1 0 0,1 0 1,0 0-1,-1 1 0,1-1 1,-1 0-1,1 1 0,0-1 1,-1 0-1,1 1 0,-1-1 1,1 1-1,-1-1 0,1 1 1,-1-1-1,0 1 0,1-1 1,-1 1-1,0 0 0,1-1 1,-1 1-1,0-1 0,0 1 1,1 1-1,5 15 150,0 1 0,-2 0 0,0 0-1,0 0 1,0 32 0,0-11-46,5 39 107,12 92 547,-14-129-434,2 0 0,15 41-1,-22-78-315,-1 1 0,1-1 0,0 0 0,0 1 0,1-1 0,3 4-1,-4-9 12,-2-6-33,-3-8-13,-4-1-5,0 0 0,-1 0 0,0 0 0,-1 1 0,-13-16 0,-59-66-125,69 85 90,82 34-231,-52-19 292,1 0-1,0-1 1,-1-1-1,1-1 1,0-1-1,-1 0 1,1-1-1,0-1 1,27-8-1,-35 7 39,0 0 0,0 0 0,-1 0 0,1-2 0,-1 1 0,0-1 0,-1-1 0,1 0 0,-1 0 0,-1-1 0,1 0 0,-1 0 0,-1-1 0,1 0 0,-2 0 1,10-17-1,-4-3 131,-12 28-178,1 0 0,-1 0 1,0-1-1,1 1 0,-1 0 0,0 0 0,0-1 0,0 1 0,0 0 0,0 0 1,0-1-1,0 1 0,0 0 0,-1-1 0,1 1 0,0 0 0,-1 0 1,1 0-1,-1-1 0,0 0 0,0 1-6,1 1-1,-1 0 1,0 0-1,1-1 1,-1 1 0,1 0-1,-1 0 1,0 0-1,1 0 1,-1-1 0,1 1-1,-1 0 1,0 0-1,1 0 1,-1 1 0,1-1-1,-1 0 1,0 0-1,1 0 1,-1 0 0,1 1-1,-1-1 1,0 0-1,1 0 1,-1 1 0,1-1-1,-1 0 1,1 1-1,-1-1 1,1 1 0,0-1-1,-1 1 1,1-1-1,-1 0 1,1 1 0,-1 0-1,-16 22 5,16-21-6,-8 13-4,0 0-1,1 1 1,-11 30-1,17-39 2,-1 0-1,1 1 0,1-1 1,0 0-1,0 1 0,0-1 0,1 1 1,0-1-1,0 1 0,1-1 0,2 13 1,-3-19 2,0 0 0,1 0 0,-1 0 0,1 1 0,-1-1 1,1 0-1,-1 0 0,1 0 0,0 0 0,0 0 0,-1 0 0,1 0 1,0 0-1,0-1 0,0 1 0,0 0 0,0 0 0,0-1 1,0 1-1,0-1 0,0 1 0,0-1 0,2 1 0,-1-1 1,0 1 0,0-1-1,0 0 1,0 0-1,0 0 1,0-1 0,0 1-1,0-1 1,0 1 0,0-1-1,0 1 1,3-2-1,2-2 1,1-1-1,-1 1 0,1-1 0,-2 0 0,9-8 0,1-4 23,-1-1 0,-1 0 0,24-39 0,-5 5 6,-33 52-29,0 0 1,0 0 0,0 0-1,0 1 1,0-1-1,0 0 1,0 0-1,0 0 1,1 0-1,-1 0 1,0 0-1,0 1 1,0-1-1,0 0 1,0 0-1,0 0 1,0 0-1,0 0 1,0 0-1,0 0 1,0 1-1,1-1 1,-1 0-1,0 0 1,0 0-1,0 0 1,0 0-1,0 0 1,0 0-1,1 0 1,-1 0-1,0 0 1,0 0-1,0 0 1,0 0-1,0 0 1,0 0-1,1 0 1,-1 0-1,0 0 1,0 0-1,0 0 1,0 0-1,0 0 1,1 0-1,-1 0 1,0 0-1,0 0 1,0 0-1,0 0 1,0 0-1,0-1 1,0 1 0,1 0-1,-1 0 1,0 0-1,0 0 1,0 0-1,0 0 1,0 0-1,0 0 1,0-1-1,0 1 1,1 12-10,-6 38-55,1-29 57,2 0-1,1 1 1,3 37-1,-2-58 10,0 0 1,0 0-1,0 0 0,0 0 1,0 0-1,1 0 0,-1 0 1,0 0-1,1 0 0,-1 0 1,0 0-1,1 0 0,0 0 1,-1 0-1,1 0 0,-1 0 1,1 0-1,0-1 0,0 1 1,-1 0-1,1 0 0,0-1 1,2 2-1,-2-2 0,0 0 1,1 0-1,-1 0 0,0 0 1,0 0-1,0 0 0,1 0 1,-1 0-1,0-1 0,0 1 1,0-1-1,0 1 0,1-1 1,-1 1-1,0-1 0,0 1 1,1-2-1,5-3-100,-1 0 0,0-1 0,-1 1 0,11-13 0,-6 3 13,0-1 1,-1 0-1,13-32 0,-14 29-102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2.3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217 2 17772,'0'0'32,"0"0"-1,0 0 1,0 0 0,0 0 0,0-1 0,0 1-1,0 0 1,0 0 0,0 0 0,0 0 0,0 0-1,0 0 1,0 0 0,1 0 0,-1 0-1,0 0 1,0 0 0,0 0 0,0 0 0,0-1-1,0 1 1,0 0 0,0 0 0,1 0 0,-1 0-1,0 0 1,0 0 0,0 0 0,0 0 0,0 0-1,0 0 1,0 0 0,1 0 0,-1 0 0,0 0-1,0 0 1,0 1 0,0-1 0,0 0-1,0 0 1,0 0 0,0 0 0,1 0 0,-1 0-1,0 0 1,0 0 0,0 0 0,0 0 0,0 0-1,0 0 1,0 0 0,0 1 0,0-1 0,0 0-1,0 0 1,0 0 0,0 0 0,0 0 0,1 0-1,-1 0 1,0 1 0,0-1 0,0 0-1,0 0 1,0 0 0,0 0 0,-2 15 1024,-11 28-409,9-32-354,-15 58 439,3 0 1,-13 122-1,25-138-354,3 1 0,1-1 0,4 0 0,11 66 1,-12-101-326,1 1 1,1-2-1,0 1 1,2-1-1,16 33 1,-19-45-274,-3-10 85,-4-10-11,-13-20-106,-2 1 1,-1 0-1,-2 2 1,-24-31-1,-31-48 60,69 94 300,7 17-100,0-1 0,0 1 0,0 0 0,0-1 0,0 1 0,0-1 0,0 1 0,0 0 0,0-1 0,0 1 0,0 0 0,1-1 0,-1 1 0,0 0 0,0-1 0,0 1 0,0 0 0,1-1 0,-1 1 0,0 0 0,0-1 0,1 1 0,-1 0 0,1-1 0,1 1 24,0-1 0,0 0 1,0 1-1,0-1 0,0 1 0,1 0 1,-1 0-1,0 0 0,0 0 0,3 0 1,7 0-19,12-2-356,-1 0 0,0-2-1,41-12 1,-25 3 51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4.7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1 207 12779,'5'-15'1976,"-5"16"-1937,0-1 1,0 0-1,0 0 1,0 0-1,0 0 1,0 0-1,0 0 1,0 0-1,0 0 1,0 0-1,0 0 1,1 0-1,-1 0 1,0 0-1,0 0 1,0 0-1,0 0 1,0 1-1,0-1 1,0 0-1,0 0 1,0 0-1,0 0 1,0 0-1,0 0 1,0 0-1,0 0 0,0 0 1,0 0-1,1 0 1,-1 0-1,0 0 1,0 0-1,0 0 1,0 0-1,0 0 1,0 0-1,0 0 1,0 0-1,0 0 1,0 0-1,0 0 1,0 0-1,0 0 1,0 0-1,1 0 1,-1-1-1,0 1 1,0 0-1,0 0 1,0 0-1,0 0 1,0 0-1,0 0 1,0 0-1,0 0 1,0 0-1,0 0 1,0 0-1,0 0 0,0 0 1,0 0-1,0 0 1,0 0-1,0-1 1,0 1-1,0 0 1,0 0-1,2 29 3058,-3 112-834,6 290-367,-4-418-1847,-1-5-10,0-1 0,1 0 0,0 0 0,2 9 0,-3-15-36,0-1-1,0 0 1,0 0 0,0 1 0,0-1 0,0 0 0,0 0-1,0 1 1,0-1 0,0 0 0,0 0 0,0 1 0,0-1 0,0 0-1,1 0 1,-1 0 0,0 1 0,0-1 0,0 0 0,0 0-1,0 0 1,0 1 0,1-1 0,-1 0 0,0 0 0,0 0 0,0 0-1,0 1 1,1-1 0,-1 0 0,0 0 0,0 0 0,0 0-1,1 0 1,-1 0 0,0 0 0,0 0 0,1 1 0,-1-1 0,0 0-1,0 0 1,0 0 0,1 0 0,-1 0 0,0 0 0,0 0 0,1 0-1,-1-1 1,7-12 78,0-24 17,-4-22 30,-2 0 0,-3 0 0,-12-70 1,13 121-151,1 18-5,4 20-34,0-16 35,0-1-1,1 0 1,0 0-1,1-1 1,0 0-1,1 0 1,17 22-1,-21-29 23,1-1-1,0 0 0,0-1 1,0 1-1,0-1 1,1 0-1,0 0 0,-1 0 1,1-1-1,0 1 0,0-1 1,0 0-1,1-1 1,-1 1-1,0-1 0,1 0 1,-1 0-1,1-1 1,-1 0-1,1 0 0,-1 0 1,0 0-1,7-2 0,-4 0 14,0-1 0,0 0 0,-1 0 0,1 0-1,-1-1 1,1 0 0,-1 0 0,-1-1-1,1 0 1,-1 0 0,1-1 0,-1 1 0,-1-1-1,6-8 1,-5 6 19,0 1-1,-1-1 0,0 0 0,-1 0 1,0-1-1,0 1 0,-1-1 1,0 0-1,-1 0 0,1 0 1,-2 0-1,2-12 0,-3 20-20,0-1 0,0 1 1,0-1-1,0 0 0,0 1 0,0-1 0,-1 0 0,1 1 0,0-1 1,-1 1-1,1-1 0,-1 1 0,0-1 0,1 1 0,-1-1 0,0 1 0,0 0 1,0-1-1,0 1 0,-2-2 0,2 3-4,0 0 0,0-1 0,0 1 0,0 0 0,0 0 0,0 0-1,0-1 1,-1 1 0,1 0 0,0 1 0,0-1 0,0 0 0,0 0 0,0 0 0,0 1 0,0-1 0,0 1 0,0-1-1,0 0 1,0 1 0,0 0 0,0-1 0,0 1 0,0 0 0,0-1 0,0 1 0,1 0 0,-1 0 0,-1 2 0,-5 4-4,0 1 1,1 1 0,0-1 0,0 1 0,1 0 0,0 0 0,1 1 0,0 0 0,0-1 0,1 1 0,0 1 0,1-1 0,0 0 0,1 0 0,0 1-1,0-1 1,1 1 0,2 13 0,-2-22-1,1 0 0,-1 0-1,0 0 1,1 0 0,0 0 0,-1-1-1,1 1 1,0 0 0,0 0-1,0-1 1,0 1 0,0-1 0,0 1-1,1-1 1,-1 1 0,0-1-1,1 0 1,-1 1 0,1-1 0,-1 0-1,3 1 1,-2-2 0,1 1 0,-1 0-1,1-1 1,-1 0 0,1 1 0,-1-1 0,1 0 0,-1 0-1,1 0 1,-1-1 0,1 1 0,-1-1 0,1 1-1,2-2 1,4-2 0,0 0 0,0 0 0,0-1 1,-1 0-1,1-1 0,-1 0 0,8-7 0,-1-4 7,0 0 1,-1-1-1,-1 0 0,21-37 0,2-5-120,-36 60 112,0 0-1,0 0 0,0-1 1,0 1-1,0 0 0,0 0 1,0 0-1,0 0 0,0 0 1,0-1-1,1 1 0,-1 0 1,0 0-1,0 0 0,0 0 1,0 0-1,0-1 1,0 1-1,0 0 0,1 0 1,-1 0-1,0 0 0,0 0 1,0 0-1,0 0 0,0 0 1,1 0-1,-1 0 0,0-1 1,0 1-1,0 0 0,0 0 1,0 0-1,1 0 1,-1 0-1,0 0 0,0 0 1,0 0-1,0 0 0,1 0 1,-1 0-1,0 1 0,0-1 1,0 0-1,0 0 0,1 0 1,-1 0-1,0 0 0,0 0 1,0 0-1,0 0 0,0 0 1,0 0-1,1 1 1,-1-1-1,0 0 0,0 0 1,0 0-1,0 0 0,0 0 1,0 1-1,0-1 0,0 0 1,0 0-1,4 19-97,-4 33-5,0-46 85,-1 21-25,0-8 46,1 1 0,0-1 0,6 36-1,-6-53 7,1-1-1,-1 0 0,0 0 1,1 1-1,-1-1 0,0 0 1,1 0-1,0 0 0,-1 1 1,1-1-1,0 0 0,-1 0 1,1 0-1,0 0 0,0 0 1,0 0-1,0-1 0,0 1 1,0 0-1,2 1 0,-2-2 4,0 0 0,0 0-1,1 1 1,-1-1 0,0 0 0,0 0-1,0-1 1,1 1 0,-1 0 0,0 0-1,0-1 1,0 1 0,0 0 0,0-1-1,0 1 1,1-1 0,0-1-1,6-3 43,-2 0-1,1-1 1,-1 0-1,9-11 1,-14 16-52,33-41 124,-2-1 1,-2-3 0,44-85-1,-42 61-110,-3-1-1,22-79 1,-46 132-18,-2 11-3,-1 0-1,1 0 1,-2 0-1,1 0 1,-1-1 0,0 1-1,0 0 1,-1-1 0,0 1-1,0-1 1,-2-8 0,2 15 5,-1 0-1,1 1 1,0-1 0,0 1 0,0-1 0,-1 1 0,1-1 0,0 1-1,-1-1 1,1 1 0,0-1 0,-1 1 0,1-1 0,-1 1 0,1-1 0,-1 1-1,1 0 1,-1-1 0,1 1 0,-1 0 0,1-1 0,-1 1 0,1 0 0,-1 0-1,1 0 1,-1-1 0,0 1 0,1 0 0,-1 0 0,1 0 0,-1 0-1,0 0 1,1 0 0,-1 0 0,0 0 0,1 0 0,-1 0 0,1 1 0,-1-1-1,1 0 1,-1 0 0,0 1 0,1-1 0,-1 0 0,1 1 0,-1-1 0,0 1-1,-25 22-69,6-2 54,1 1 1,2 1-1,0 0 1,2 2-1,0-1 1,2 2-1,-19 50 1,26-59 15,1-1 0,0 1 0,2 0 0,0 0 0,0 0 0,2 0 0,0 0 0,1 0 0,1 1-1,1-1 1,0 0 0,1 0 0,1 0 0,8 23 0,-9-34 0,0 0 0,0 0 1,0 0-1,1-1 0,-1 0 0,1 1 0,1-1 0,-1-1 0,1 1 0,-1-1 0,1 0 0,1 0 0,-1 0 0,1-1 1,-1 1-1,9 2 0,-9-4 1,0 0 0,1-1 0,-1 1 1,0-1-1,1-1 0,-1 1 0,1-1 1,-1 0-1,1 0 0,-1-1 0,0 1 0,1-1 1,-1 0-1,0-1 0,1 1 0,-1-1 1,0 0-1,0 0 0,8-6 0,-3 1 7,0 0 0,-1-1 1,0 0-1,0-1 0,-1 0 0,0 0 0,-1-1 0,0 0 0,10-19 0,-5 6 13,-2-1-1,0 0 1,9-39-1,-17 55-10,0 0 0,0 0-1,-1 0 1,-1 0 0,1-9 0,-1 17-8,0 0 0,0 0 0,0 0 0,0 0 0,0-1 1,0 1-1,0 0 0,0 0 0,0 0 0,0 0 0,0 0 0,0-1 1,0 1-1,0 0 0,0 0 0,0 0 0,0 0 0,0-1 1,0 1-1,0 0 0,0 0 0,0 0 0,0 0 0,0 0 0,0-1 1,0 1-1,0 0 0,0 0 0,0 0 0,0 0 0,0 0 1,-1 0-1,1 0 0,0-1 0,0 1 0,0 0 0,0 0 0,0 0 1,0 0-1,-1 0 0,1 0 0,0 0 0,0 0 0,0 0 1,0 0-1,0 0 0,-1 0 0,1 0 0,0 0 0,0 0 0,0 0 1,0 0-1,-1 0 0,1 0 0,0 0 0,0 0 0,0 0 1,0 0-1,0 0 0,-1 0 0,1 0 0,0 0 0,-6 10 9,-3 9-3,2 0-1,1 1 0,0 0 1,1 0-1,2 0 0,0 1 1,1-1-1,0 1 0,4 36 1,-2-54-7,1 1 0,0-1 1,-1 0-1,1 0 0,1 0 1,-1 0-1,0 0 0,1 0 1,-1-1-1,1 1 0,3 4 1,-4-6-1,0 0 1,0 0 0,0 0 0,0-1-1,0 1 1,0 0 0,1-1 0,-1 1-1,0-1 1,0 1 0,0-1 0,1 1-1,-1-1 1,0 0 0,0 0 0,0 0-1,1 0 1,-1 0 0,0 0 0,1 0-1,-1 0 1,0 0 0,0 0 0,0-1-1,1 1 1,-1-1 0,0 1 0,0-1-1,0 1 1,0-1 0,2 0 0,2-3 1,0 0 0,0 1 0,0-2 0,-1 1 1,1-1-1,-1 1 0,0-1 0,5-9 0,26-50 16,-8 13-15,-27 50-4,0 1 0,0 0 0,1-1 0,-1 1 0,0-1-1,0 1 1,1 0 0,-1-1 0,0 1 0,0 0 0,1-1 0,-1 1 0,0 0 0,1 0 0,-1-1 0,0 1-1,1 0 1,-1 0 0,0-1 0,1 1 0,-1 0 0,1 0 0,-1 0 0,0 0 0,1 0 0,-1 0 0,1 0 0,-1 0-1,1 0 1,-1 0 0,1 0 0,7 11-41,1 33-13,-6-32 30,-3-9 21,1 0-1,-1 0 1,1 0-1,0 0 1,0-1 0,1 1-1,-1 0 1,1 0-1,-1-1 1,1 1 0,0-1-1,0 0 1,0 0-1,0 1 1,0-1 0,0 0-1,0-1 1,4 3-1,-3-3-12,0 0 0,0 0-1,0 0 1,1-1 0,-1 1 0,0-1-1,0 0 1,0 0 0,1 0-1,-1-1 1,0 1 0,0-1-1,0 1 1,0-1 0,1 0-1,-1 0 1,3-2 0,14-6-147,-13 5 10,0 1 0,1 0 0,0 0 0,15-3 0,-21 6 121,0 0-1,-1 0 1,1 0-1,0 0 1,0 0-1,0 0 1,0 0-1,0 0 0,-1 1 1,1-1-1,0 1 1,0 0-1,-1-1 1,1 1-1,0 0 1,-1 0-1,1 0 0,-1 0 1,1 0-1,-1 1 1,1-1-1,-1 0 1,0 1-1,0-1 1,0 1-1,2 2 0,2 5-52,0 1-1,-1-1 0,-1 1 0,1 0 1,2 15-1,7 58 134,-6-28 233,0-19-55,0 0 68,-1 0 0,-2 1 0,-1 45 0,-4-58-268,-5 31 0,5-47-19,-1-1 1,0 1-1,0 0 1,-1-1 0,0 0-1,0 1 1,-9 12-1,11-19 2,1 0-1,-1 0 0,0 0 1,1 0-1,-1 0 1,0 0-1,0-1 0,1 1 1,-1 0-1,0 0 0,0-1 1,0 1-1,0 0 0,0-1 1,0 1-1,0-1 0,0 1 1,0-1-1,0 0 1,-1 1-1,1-1 0,0 0 1,0 0-1,0 0 0,0 0 1,-1 0-1,1 0 0,0 0 1,0 0-1,0-1 0,0 1 1,0 0-1,0-1 1,-1 1-1,1 0 0,0-1 1,0 1-1,0-1 0,0 0 1,1 1-1,-1-1 0,0 0 1,0 0-1,0 0 0,0 1 1,1-1-1,-2-2 1,-4-5 34,0 0 0,0 0 0,1-1 0,-6-12 0,-5-15-8,1-1 0,2-1 0,2 0-1,-11-58 1,11 15-1229,-2-97 0,12 137 761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 18972,'-57'31'2031,"39"-23"-1583,1 1-1,0 1 0,0 1 1,1 0-1,-22 20 1,38-30-444,-1-1 0,1 0 0,-1 1 0,1-1 0,0 0 0,-1 1 0,1-1 1,-1 1-1,1-1 0,0 1 0,0-1 0,-1 0 0,1 1 0,0-1 0,0 1 0,0-1 1,-1 1-1,1-1 0,0 1 0,0 0 0,0-1 0,0 1 0,0-1 0,0 1 0,0-1 0,0 2 1,1-2-11,-1 0 0,1 1 0,-1-1 0,1 0 0,0 1 1,-1-1-1,1 0 0,0 1 0,-1-1 0,1 0 0,-1 0 1,1 0-1,0 0 0,-1 0 0,1 0 0,0 0 0,0 0 1,0 0-1,42-6-428,-33 4 353,28-4-293,0 2-1,48 0 1,-71 4 305,-1 1 0,0 0-1,1 1 1,-1 1 0,0 0 0,0 1 0,-1 1-1,1 0 1,16 9 0,-26-12 87,-1 0 0,0 0 0,0 0 1,0 0-1,0 1 0,0 0 0,-1-1 0,1 1 0,-1 0 1,1 0-1,-1 0 0,0 1 0,0-1 0,-1 1 1,1-1-1,-1 1 0,0-1 0,0 1 0,0 0 0,0-1 1,0 1-1,-1 0 0,0 0 0,0 0 0,0 0 0,0-1 1,0 1-1,-1 0 0,0 0 0,0-1 0,0 1 1,0 0-1,0-1 0,-4 7 0,-1 1 83,0-1-1,-1 1 1,0-2-1,0 1 1,-1-1-1,-1 0 1,1 0-1,-1-1 1,-1-1-1,-13 10 1,17-14-51,1 0 1,0-1-1,0 1 0,-1-1 1,1 0-1,-1 0 0,0-1 0,0 0 1,1 0-1,-9 0 0,10-1 16,0 0 0,0 0-1,0-1 1,0 0-1,0 0 1,1 0-1,-1 0 1,0-1-1,1 1 1,-1-1 0,1 0-1,0 0 1,-1 0-1,1 0 1,0-1-1,-5-5 1,4 4-39,0-1 0,0 0 0,1 0 0,-5-10 0,-9-23 107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5.1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49 17044,'-12'-13'1680,"8"6"-1304,4-2-432,1 1 1440,7 1-800,-1 2-407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5.8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195 201 19556,'-2'-2'177,"-1"0"0,0 0 0,0 1-1,-1-1 1,1 1 0,0-1 0,0 1 0,-1 0-1,1 0 1,-1 1 0,1-1 0,-1 1-1,1-1 1,-1 1 0,1 0 0,-1 1 0,1-1-1,-4 1 1,2 1-34,-1 0 0,2 0-1,-1 0 1,0 0 0,0 1 0,1 0-1,-1 0 1,1 0 0,0 0 0,-7 9-1,3-3-101,0 0-1,1 1 1,0 1-1,0-1 0,1 1 1,1 0-1,0 0 1,0 1-1,-4 20 0,8-26-47,0 0-1,0 0 0,1 0 0,-1 0 0,2 8 1,-1-13 4,0 1-1,0-1 1,1 1 0,-1-1 0,0 0 0,1 1-1,-1-1 1,1 1 0,-1-1 0,1 0 0,0 1-1,-1-1 1,1 0 0,0 0 0,0 0 0,0 1-1,0-1 1,0 0 0,0 0 0,0 0 0,1-1-1,-1 1 1,0 0 0,0 0 0,1-1 0,-1 1-1,3 0 1,-1 0-1,0-1 0,1 0-1,-1 0 1,0-1 0,0 1 0,1 0-1,-1-1 1,0 0 0,0 0 0,0 0-1,0 0 1,0 0 0,0-1-1,0 0 1,5-3 0,4-3-4,-1-1-1,15-14 1,1-5 50,-2 0 0,-1-2 0,22-35 0,53-102 383,-78 129-290,-12 24-80,-8 14-54,-1 0 1,0 0-1,0 0 0,0 0 0,0 0 0,0 0 0,0 0 0,0 0 0,1 0 1,-1 0-1,0 0 0,0 0 0,0 0 0,0 0 0,0 0 0,0 0 0,0 0 1,0 1-1,1-1 0,-1 0 0,0 0 0,0 0 0,0 0 0,0 0 1,0 0-1,0 0 0,0 0 0,0 0 0,0 0 0,0 1 0,0-1 0,0 0 1,0 0-1,0 0 0,1 0 0,-1 0 0,0 0 0,0 0 0,0 1 0,0-1 1,0 0-1,0 0 0,0 0 0,0 0 0,-1 0 0,1 0 0,0 0 0,0 1 1,0-1-1,0 0 0,0 0 0,0 0 0,0 0 0,0 0 0,0 0 1,-6 33 100,4-21-87,-18 142-90,19-135 59,0 1 0,2-1 0,0 0 0,1 0 0,1 0 0,6 21 0,-9-38 9,1 1 0,0 0 0,0 0 0,1 0 0,-1-1 0,1 1 0,-1 0 0,1-1 0,0 0 0,0 1 0,0-1 0,0 0 0,0 0-1,0 0 1,1 0 0,-1 0 0,4 2 0,-4-4 3,1 1 0,-1-1 0,0 1-1,0-1 1,1 1 0,-1-1 0,0 0-1,1 0 1,-1 0 0,0-1 0,0 1 0,1-1-1,-1 1 1,0-1 0,0 1 0,0-1 0,1 0-1,-1 0 1,0 0 0,0 0 0,0-1 0,3-2-1,7-6 13,-1-1-1,0-1 0,-1 1 1,0-2-1,-1 1 0,-1-1 0,0-1 1,0 1-1,-1-1 0,-1-1 1,-1 1-1,0-1 0,0 0 0,3-28 1,-7 40-1,-1 0 1,0-1 0,0 1-1,0-1 1,0 1 0,-1-1-1,0 1 1,1-1 0,-1 1-1,-2-4 1,3 7-6,0-1 1,-1 0-1,1 0 0,-1 0 0,0 1 0,1-1 1,-1 0-1,0 1 0,1-1 0,-1 1 0,0-1 1,0 0-1,1 1 0,-1 0 0,0-1 0,0 1 1,0-1-1,0 1 0,1 0 0,-1 0 0,0-1 1,0 1-1,0 0 0,0 0 0,0 0 0,0 0 1,0 0-1,0 0 0,0 0 0,0 1 0,0-1 1,1 0-1,-1 0 0,0 1 0,0-1 0,0 1 1,0-1-1,0 1 0,1-1 0,-2 1 0,-4 4 0,-1 0-1,2 0 1,-1 1 0,0-1-1,1 1 1,0 0-1,1 1 1,-1-1-1,1 1 1,0 0-1,1 0 1,0 0-1,0 0 1,0 1-1,1-1 1,0 1-1,1 0 1,0 0-1,0-1 1,0 1-1,1 14 1,1-20-5,0 0 0,0 0 1,0 0-1,0 0 0,0 0 1,0 0-1,0 0 0,1 0 1,-1-1-1,1 1 0,-1 0 1,1-1-1,0 1 0,-1-1 1,1 0-1,0 0 0,0 0 1,0 0-1,0 0 0,0 0 1,0 0-1,0 0 0,0-1 0,1 1 1,-1-1-1,0 0 0,0 1 1,0-1-1,1 0 0,2-1 1,10 1-8,-1-1 0,1-1 1,20-4-1,-23 4 0,5-2 3,117-17-103,-113 19 75,1 1-1,-1 0 1,1 2 0,26 4-1,-47-5 34,2 0-2,0 1 1,0-1-1,-1 1 0,1-1 1,-1 1-1,1 0 1,0 0-1,-1 0 1,1 0-1,-1 0 1,0 1-1,1-1 0,-1 1 1,4 2-1,-25-20 506,-20-37-68,-37-66 0,75 117-550,0 0 1,0 1-1,0-1 0,0 0 1,0 1-1,0-1 0,1 0 1,-1 0-1,1 0 0,-1 1 1,1-1-1,0 0 0,0 0 1,0-3-1,0 5 80,0-1 1,0 1-1,1 0 1,-1-1 0,0 1-1,0 0 1,1-1-1,-1 1 1,0 0-1,1-1 1,-1 1-1,0 0 1,1 0-1,-1-1 1,1 1-1,-1 0 1,0 0-1,1 0 1,-1 0 0,1 0-1,-1 0 1,1-1-1,-1 1 1,21 2-293,11 5-292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7.8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224 355 15107,'7'-4'3014,"-7"10"-1908,-8 19-991,6-18 266,-187 431 2429,158-374-2585,30-57-483,6-10 63,8-15-112,0 0 1,-1 0-1,-2-1 0,12-27 1,0 2-14,67-141-70,-39 76 931,-35 81-182,-10 22-96,-3 7-77,-1 12 69,-18 143 394,-2 35-11,18-167-525,2 73 348,-1-86-358,1-1 0,1 1 0,0-1 0,1 0 0,-1 0 0,9 17 0,-4-16 83,-6-17-19,-7-19-40,-5 3-110,-1 1 1,-2 0-1,0 1 0,-1 0 1,-19-18-1,6 5-158,27 33 133,1-1 1,-1 1 0,1 0-1,-1-1 1,1 1 0,-1-1 0,1 0-1,0 1 1,-1-1 0,1 1-1,0-1 1,-1 0 0,1 1 0,0-1-1,0 0 1,-1 1 0,1-1-1,0 0 1,0 1 0,0-1 0,0 0-1,0 1 1,0-1 0,0 0-1,0 1 1,0-1 0,1 0 0,-1 0-1,0 1 1,0-1 0,0 1-1,1-1 1,-1 0 0,0 1 0,1-1-1,-1 1 1,1-1 0,-1 0 0,1 1-1,-1-1 1,1 1 0,-1 0-1,1-1 1,-1 1 0,1-1 0,0 1-1,-1 0 1,2-1 0,4-1-24,-1 0 1,1 0-1,0 0 1,10-1 0,-7 2 2,10-3 18,0 1 0,1 1 0,-1 1 0,1 1 0,-1 0-1,1 2 1,-1 0 0,21 5 0,-32-5 20,-1 1-1,1-1 1,-1 1-1,0 1 1,1-1-1,-1 1 1,-1 1 0,1-1-1,10 11 1,-13-11 1,0 0 0,-1 0 0,1 1 0,-1-1 1,0 1-1,-1 0 0,1 0 0,-1 0 0,0 1 0,0-1 0,-1 0 1,1 1-1,-1-1 0,0 1 0,0 7 0,-1-59 1253,-1-133-605,-1 164-647,2 6-24,-1 1 0,1-1 0,0 1-1,3-17 1,-3 25 10,0 0 0,0 0 0,0 0 0,0 0 0,0-1 0,0 1 0,0 0 0,0 0 0,1 0 0,-1 0 0,0-1 0,0 1 0,0 0 0,0 0 0,1 0 0,-1 0 0,0 0 0,0 0 0,0 0 0,0 0 0,1 0 0,-1-1 0,0 1 0,0 0 0,0 0 0,1 0 0,-1 0 0,0 0 0,0 0 0,0 0 0,1 0 0,-1 0 0,0 0 0,0 1 0,0-1 0,0 0 0,1 0 0,-1 0 0,0 0 0,0 0 0,0 0 1,0 0-1,1 0 0,-1 0 0,0 1 0,0-1 0,0 0 0,0 0 0,0 0 0,1 0 0,-1 0 0,0 1 0,0-1 0,0 0 0,0 0 0,0 0 0,0 1 0,0-1 0,0 0 0,0 0 0,0 0 0,0 1 0,0-1 0,11 16-45,-9-13 32,1 3 6,1-1 1,0 0 0,0 0 0,0 0 0,1 0-1,0-1 1,0 0 0,0 0 0,0 0 0,1 0 0,0-1-1,-1 0 1,1 0 0,0 0 0,1-1 0,-1 0-1,0 0 1,1-1 0,-1 0 0,1 0 0,11 0 0,-6-1 10,0-2 0,0 1 1,0-1-1,-1-1 1,1 0-1,-1 0 1,1-1-1,-1-1 1,0 0-1,-1-1 0,15-9 1,-7 2 6,0-1 0,0-1 0,-1 0 1,-1-2-1,21-26 0,-29 33-8,-1 0 0,0-1 0,0 0 0,-1-1 0,0 1 0,-1-1 0,-1 0 0,0-1 0,0 1 0,-1-1 0,1-13 0,-4 24-7,1-1 0,-1 1 1,0 0-1,-1 0 0,1 0 1,0-1-1,-1 1 0,1 0 0,-1 0 1,1 0-1,-1 0 0,-1-3 1,1 5-1,0-1 0,1 0 0,-1 0 0,0 0 0,1 1 0,-1-1 0,0 0 0,0 1 1,1-1-1,-1 1 0,0-1 0,0 1 0,0-1 0,0 1 0,0 0 0,0-1 0,0 1 0,0 0 0,-1 0 1,-1 0-8,0 0 1,0 1 0,0-1 0,0 1 0,0 0 0,1-1-1,-1 2 1,0-1 0,1 0 0,-1 0 0,0 1 0,1-1-1,0 1 1,-1 0 0,1 0 0,-4 4 0,-7 9-37,0 0-1,2 1 1,-1 1 0,2-1 0,0 2 0,-13 33 0,15-28 32,0 0 0,1 1 0,2-1 0,0 1 0,-1 29 0,5-46 18,1-1-1,0 0 1,1 1-1,-1-1 1,1 0-1,0 0 1,1 0-1,-1 0 1,1 0-1,1 0 1,2 6-1,-3-9 4,-1-1 0,1 0-1,-1 0 1,1 0-1,0 0 1,0 0-1,0 0 1,0 0-1,1 0 1,-1-1-1,0 0 1,1 1 0,-1-1-1,1 0 1,-1 0-1,1 0 1,0 0-1,-1-1 1,1 1-1,0-1 1,0 1-1,-1-1 1,1 0 0,0 0-1,0-1 1,-1 1-1,4-1 1,1 0 12,0-1-1,0 0 1,-1-1 0,1 0 0,-1 0 0,0 0 0,0 0 0,0-1-1,0 0 1,-1-1 0,1 1 0,-1-1 0,0 0 0,0 0 0,-1 0-1,0-1 1,0 0 0,0 0 0,4-8 0,-2 1 22,0 0 1,0 0 0,-2 0 0,1-1-1,-2 0 1,0 0 0,0 0-1,0-21 1,-3 33-34,1 1 1,-1 0-1,0 0 0,0 0 1,0-1-1,0 1 0,-1 0 0,1 0 1,0 0-1,0 0 0,-1-1 0,1 1 1,-1 0-1,1 0 0,-1 0 1,1 0-1,-1 0 0,1 0 0,-3-2 1,-4 6 30,0 11-38,5-7-1,0 1-1,0-1 1,1 1-1,0 0 0,1-1 1,0 1-1,0 0 1,0-1-1,1 1 1,0 0-1,5 13 0,-6-18 6,1 0 0,0 0-1,0 0 1,0-1 0,1 1-1,-1 0 1,1-1 0,-1 1-1,1-1 1,0 1 0,0-1-1,0 0 1,0 0 0,1 0-1,-1 0 1,0 0 0,1 0-1,-1-1 1,1 1 0,0-1-1,0 0 1,-1 0 0,1 0-1,0 0 1,0 0 0,0-1-1,0 1 1,0-1 0,0 0-1,0 0 1,0 0 0,5 0-1,1-2 13,0-1 0,1 0-1,-1 0 1,0-1-1,0 0 1,-1 0 0,1-1-1,-1 0 1,0 0 0,0-1-1,-1 0 1,0-1 0,0 0-1,9-11 1,-6 6 0,-1 0 1,0-1-1,0 0 0,-2-1 0,0 0 1,0 0-1,-1 0 0,5-19 1,-11 30-13,1 1 0,-1-1 1,0 1-1,1-1 0,-1 0 1,0 1-1,-1-1 1,1-3-1,0 5-2,-1 1 1,1 0-1,0 0 0,0-1 1,0 1-1,0 0 0,0 0 1,0-1-1,0 1 0,0 0 1,-1 0-1,1 0 0,0-1 0,0 1 1,0 0-1,0 0 0,-1 0 1,1 0-1,0-1 0,0 1 1,0 0-1,-1 0 0,1 0 1,0 0-1,0 0 0,-1 0 1,1 0-1,0 0 0,0 0 1,-1-1-1,1 1 0,-12 9 7,3 4-3,0 1 0,0-1 0,1 2-1,1-1 1,1 1 0,0 0 0,1 0 0,0 0-1,1 1 1,1 0 0,0 0 0,0 20 0,4-30-3,-1 0 0,1 0 0,0 0 0,0 0 1,1-1-1,-1 1 0,1 0 0,1-1 0,-1 1 0,1-1 1,0 1-1,7 8 0,-8-12-7,-1 0 0,0 0-1,1-1 1,0 1 0,-1-1 0,1 0 0,0 1 0,0-1-1,0 0 1,0 0 0,0 0 0,0 0 0,0 0 0,0-1 0,0 1-1,0-1 1,0 1 0,1-1 0,-1 0 0,0 0 0,0 0-1,0 0 1,1 0 0,-1 0 0,0-1 0,0 1 0,0-1 0,0 1-1,1-1 1,-1 0 0,0 0 0,0 0 0,-1 0 0,1 0-1,0 0 1,0-1 0,2-2 0,5-4-28,-1 0 1,0 0-1,-1-1 0,0 0 1,0-1-1,-1 1 0,0-1 1,-1 0-1,8-21 0,-4 6-3,-1-1-1,-1 0 1,3-29-1,-10 53 32,3-28-33,-2 29 36,-1 0 1,0 0 0,0 1 0,0-1 0,0 0-1,0 0 1,0 1 0,0-1 0,0 0 0,0 1-1,0-1 1,0 0 0,0 0 0,-1 1 0,1-1-1,0 0 1,0 1 0,-1-1 0,1 0 0,-1 1-1,1-1 1,0 1 0,-1-1 0,1 0 0,-1 1-1,1-1 1,-1 1 0,0 0 0,1-1 0,-1 1-1,0-1 1,0 1 0,0 1-1,-1-1 1,1 1-1,0 0 1,0-1-1,0 1 1,0 0-1,0 0 1,1-1-1,-1 1 1,0 0-1,0 0 1,0 0-1,1 0 1,-1 0-1,0 0 1,1 0 0,-1 0-1,1 1 1,-1-1-1,1 2 1,-10 28-21,6-15 17,1 0 1,1 0 0,1 0 0,0 0-1,1 1 1,3 27 0,-2-39 8,0 1 1,0 0-1,1-1 1,0 1-1,0-1 1,0 0-1,1 1 1,-1-1 0,8 8-1,-8-10-1,1 0 0,-1 0 0,1-1 0,0 1 0,0-1 0,0 0 0,1 0 0,-1 0 0,0-1 0,1 1 0,-1-1 0,1 1 0,0-1 0,-1 0 0,1-1 0,5 1 0,-1 0 3,0-1 0,0 0 0,0 0 1,0-1-1,0 0 0,0-1 0,0 0 0,0 0 1,11-5-1,-6 1-1,-1 0 0,0-1 1,-1-1-1,0 0 0,12-10 1,-1-3 1,-1-1 1,0-1 0,-2 0 0,21-36 0,4-14 21,-5-2 1,-2-1-1,-4-3 1,25-88 0,-51 136-5,-8 23-4,-8 15 9,0 8-23,0 0 0,0 0 0,2 0 1,0 1-1,-7 23 0,-17 86 5,21-76 21,2 1 0,2 1-1,3-1 1,2 1 0,1-1 0,10 62 0,1-75-156,-7-31-141,-7-25-107,-11-34-130,-2 1 0,-3 1-1,-25-50 1,-1-3 511,44 102 39,0 0-1,1 0 1,-1-1-1,0 1 1,0 0-1,1-1 1,0 1 0,-1 0-1,1-1 1,0-3-1,0 5-21,1 1 0,-1-1 0,1 0 0,-1 1-1,1-1 1,-1 0 0,1 1 0,0-1 0,-1 1 0,1-1-1,0 1 1,-1-1 0,1 1 0,0 0 0,0-1-1,-1 1 1,1 0 0,0 0 0,0-1 0,0 1 0,-1 0-1,1 0 1,0 0 0,0 0 0,0 0 0,0 0-1,-1 0 1,1 0 0,0 0 0,0 1 0,1-1 0,59 9 843,-49-6-903,0-1-1,0 0 1,1 0-1,-1-2 1,1 0-1,-1 0 1,19-3-1,-11-4-54,-10-4-73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8.2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 18492,'-2'14'1344,"2"-6"-1840,0-6 480,0-6 584,2-6-456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8.6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254 290 18980,'0'-3'119,"1"0"0,-1 0 0,0 1 1,0-1-1,0 0 0,0 0 0,-1 0 0,1 1 0,-1-1 0,0 0 1,0 1-1,0-1 0,0 0 0,0 1 0,0-1 0,-1 1 0,1 0 1,-1-1-1,0 1 0,1 0 0,-1 0 0,0 0 0,0 0 0,-1 0 1,1 1-1,0-1 0,-1 1 0,1-1 0,0 1 0,-1 0 0,0 0 1,1 0-1,-1 0 0,0 0 0,1 1 0,-5-1 0,0 0 7,1 0 1,-1 1-1,0 0 0,1 0 0,-1 1 0,0 0 0,1 0 0,-1 0 0,0 1 0,1 0 1,0 0-1,-1 0 0,1 1 0,-9 6 0,7-3-107,1 1 1,-1 0-1,2 0 0,-1 1 0,1 0 1,0 0-1,0 0 0,1 1 0,1-1 0,-1 1 1,1 1-1,1-1 0,0 1 0,0-1 1,1 1-1,0 0 0,0 0 0,1 0 1,1-1-1,0 18 0,1-23-16,-1 0 0,0 0 0,1 0 0,0 0-1,0 0 1,0 0 0,1-1 0,-1 1 0,1 0 0,3 5 0,-3-7 1,-1-1-1,1 1 1,-1 0 0,1-1 0,0 1 0,0-1 0,0 0 0,0 1 0,0-1 0,0 0 0,0 0-1,0 0 1,0 0 0,0-1 0,0 1 0,1-1 0,-1 1 0,0-1 0,0 0 0,5 0 0,2-1 10,1 0 1,-1-1 0,0 0-1,1 0 1,-1-1 0,0 0-1,0-1 1,-1 0 0,1-1-1,9-6 1,8-6 35,-1-2 0,21-20-1,-16 10 8,-1 0 0,-2-1 0,28-41 0,-40 49-27,0-2 0,-2 0 1,0 0-1,-2-1 0,14-45 1,-20 39-5,-7 20-19,2 11-7,-1 0 0,1 0 1,0 0-1,0 0 0,-1 0 0,1 0 0,0 0 0,-1 0 1,1 0-1,0 0 0,0 0 0,-1 0 0,1 0 1,0 0-1,0 0 0,-1 0 0,1 0 0,0 0 1,0 1-1,-1-1 0,1 0 0,0 0 0,0 0 0,-1 0 1,1 1-1,0-1 0,0 0 0,0 0 0,0 1 1,-1-1-1,1 0 0,0 0 0,0 1 0,0-1 1,0 0-1,-6 8 2,1 0 0,1 0 0,-1 0 0,1 1 0,-4 14 0,-13 51-10,13-43 2,-27 129 76,31-131-412,2-1 0,0 1 1,5 49-1,-3-77 270,6 28-964,-6-28 1013,1 0 1,-1-1-1,0 1 0,0 0 0,1-1 1,-1 1-1,0 0 0,1-1 1,-1 1-1,1-1 0,-1 1 0,1-1 1,-1 1-1,1-1 0,-1 1 0,1-1 1,0 1-1,-1-1 0,1 0 1,-1 1-1,1-1 0,0 0 0,0 0 1,-1 0-1,1 1 0,0-1 1,-1 0-1,1 0 0,0 0 0,0 0 1,-1 0-1,1 0 0,0 0 1,-1 0-1,1-1 0,0 1 0,1 0 1,14-11-581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29.3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163 38 18316,'-1'-2'102,"-1"1"0,0 0 0,0 0 0,0 0 0,0 0 0,0 0 0,0 0 0,0 1 0,0-1 0,0 1 0,0-1 0,-1 1-1,1 0 1,0 0 0,0 0 0,0 0 0,0 0 0,-1 0 0,1 1 0,0-1 0,0 1 0,0-1 0,0 1 0,0 0 0,0 0 0,0 0 0,-3 2 0,0 0 34,0 1-1,0 0 1,0 0 0,0 0 0,1 0 0,-1 1-1,1-1 1,-5 9 0,0 3 25,1-1 1,1 1-1,1 0 1,0 1-1,1-1 1,0 1-1,2 0 1,0 1-1,1-1 1,1 0-1,0 23 1,1-38-134,0-1 1,0 1-1,0 0 1,1-1-1,-1 1 1,0 0-1,1-1 1,-1 1-1,1-1 1,-1 1-1,1-1 1,0 1-1,-1-1 1,1 1-1,0-1 1,0 1 0,0-1-1,0 0 1,1 0-1,-1 1 1,0-1-1,3 2 1,-2-3-6,0 1 1,-1-1 0,1 0 0,0 1-1,0-1 1,0 0 0,0 0 0,0 0-1,-1-1 1,1 1 0,0 0 0,0-1-1,0 1 1,-1-1 0,1 1 0,0-1-1,0 0 1,-1 0 0,1 0 0,2-2-1,12-8 86,0 0-1,-1-2 1,26-27 0,34-50 108,-68 81-200,4-4-4,-3 4-2,0 0 1,-1-1 0,0 0 0,-1 0 0,9-20 0,-14 21 8,-7 12 1,-11 16 3,-2 10-14,0 0 0,-14 32-1,26-47-1,1 0-1,1 1 1,0 0-1,1-1 0,0 1 1,-2 30-1,5-43-5,1 0-1,0 0 0,0 0 1,0 0-1,0 0 0,0 0 1,1 0-1,-1 0 0,1 0 1,-1 0-1,1 0 1,0 0-1,-1-1 0,1 1 1,0 0-1,0 0 0,0-1 1,2 3-1,-2-3 1,1-1 0,-1 1 0,0 0 0,1 0 0,-1-1 0,1 1 1,-1-1-1,0 1 0,1-1 0,-1 0 0,1 1 0,-1-1 0,1 0 0,0 0 0,-1 0 0,1 0 0,-1 0 0,2-1 0,6-1 5,0-1-1,-1 0 0,1 0 1,-1-1-1,0 0 0,9-6 1,101-74-7,2-1-98,-118 84 92,0-1-1,1 1 0,-1 0 0,0-1 1,0 1-1,1 1 0,-1-1 0,1 0 1,-1 0-1,1 1 0,-1 0 0,4-1 1,-5 1 3,-1 0 1,1 1-1,-1-1 1,1 0 0,-1 0-1,1 0 1,-1 1 0,1-1-1,-1 0 1,1 0 0,-1 1-1,0-1 1,1 1-1,-1-1 1,0 0 0,1 1-1,-1-1 1,0 1 0,1-1-1,-1 0 1,0 1 0,0-1-1,1 1 1,0 21-20,-3-10 10,-1 0 0,-5 20 1,8-29 95,4-7-38,6-9 12,29-53 838,40-99 0,-79 165-890,0-1 0,1 1 0,-1 0 0,0-1 0,0 1 0,1 0 0,-1 0 0,0-1 0,1 1 0,-1 0 0,0 0 0,1-1 0,-1 1 0,0 0 0,1 0 0,-1 0 0,0 0 0,1 0 0,-1 0 0,1 0 0,-1-1 0,0 1 0,1 0 0,-1 0 0,1 0 0,-1 1 0,0-1 0,1 0 0,-1 0 0,1 0 0,0 0 0,15 7-70,-9-4 10,7 2-288,1-1 1,0-1 0,0 0 0,1 0 0,-1-2-1,28 0 1,-17-4-106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1.6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6 905 13643,'-6'12'2055,"14"-13"-502,21-15-59,180-123 2114,28-12-2519,323-270 1,-514 383-1206,0 3 1,2 1-1,95-48 0,-227 115-3454,42-20 2859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22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396 1 15883,'0'0'78,"1"1"0,0-1 0,0 1 0,-1 0-1,1 0 1,-1-1 0,1 1 0,0 0-1,-1 0 1,0 0 0,1-1 0,-1 1 0,1 0-1,-1 0 1,0 0 0,0 0 0,0 0-1,1 0 1,-1 0 0,0 0 0,0 0 0,0 0-1,0 0 1,-1 0 0,1 0 0,0 0-1,0 0 1,-1 1 0,-7 32 477,8-33-442,-8 24 246,-2 0 1,0-1-1,-17 28 1,-46 66 60,55-90-303,-39 56 157,-43 72 251,80-122-319,1 2-1,-20 56 1,36-84-164,0 0 0,1 0-1,0 0 1,1 0 0,-2 15 0,3-22-31,0 1 0,0 0 0,1-1 0,-1 1 0,0 0 0,0-1 1,1 1-1,-1 0 0,1-1 0,0 1 0,-1-1 0,1 1 0,0-1 1,0 1-1,0-1 0,0 0 0,0 1 0,0-1 0,0 0 0,0 0 0,1 0 1,-1 0-1,0 0 0,1 0 0,-1 0 0,1 0 0,-1-1 0,1 1 0,-1 0 1,1-1-1,0 1 0,-1-1 0,1 0 0,1 1 0,9 0 75,0-1 0,0 0 0,0 0 0,0-1 0,0-1 0,12-3 0,76-22 439,-67 16-353,32-8-62,152-42 1059,-179 53-2026,0 1-1,0 2 1,69 0-1,-54 10-665,-45-4 592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0.5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1359 13147,'27'-43'1150,"1"1"1,54-60-1,-19 25-658,154-206 458,21-27-398,95-144 132,-324 442-642,-5 7-13,0 0-1,0 0 0,-1-1 1,4-8-1,-18 25-307,-1 0-1,-1 0 1,-13 8 0,-11 7 36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1.0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130 0 14667,'-12'18'548,"-3"2"-262,2 0-1,0 1 1,2 0-1,0 1 0,-12 35 1,13-16-45,2 0 1,2 0-1,-1 46 1,7 126-149,2-171-78,1 0 0,10 46 0,-13-85-5,1 0 1,0 0-1,0 0 0,0 0 1,0 0-1,0 0 1,1 0-1,-1 0 0,1-1 1,0 1-1,0 0 1,0-1-1,0 1 0,5 3 1,-5-5 12,0 0-1,0 0 1,0 0 0,1 0-1,-1-1 1,0 1 0,1-1-1,-1 1 1,0-1 0,1 0-1,-1 0 1,1 0 0,-1 0-1,0 0 1,1-1 0,-1 1-1,0-1 1,1 0 0,-1 1-1,4-3 1,22-9 199,0-2-1,37-24 1,53-43 185,-101 69-369,-8 5-50,301-233-594,-256 187 390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2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57 109 14123,'3'0'466,"-1"0"-1,1 0 1,0-1 0,-1 1 0,1-1-1,-1 0 1,1 1 0,-1-1-1,1 0 1,-1 0 0,0-1-1,1 1 1,-1 0 0,3-3 0,-4 3-355,0 0 0,0-1 0,1 1 0,-1 0 0,-1-1 0,1 1 0,0 0 0,0-1 0,0 1 0,-1-1 0,1 0 0,-1 1 0,1-1 0,-1 1 0,0-1 0,0 0 0,1 1 0,-1-1 0,0 0 0,0 1 0,-1-1 0,1 0 0,0 1 0,-1-3 0,0 3-104,1 0 0,0 0 0,-1 0 0,1 0 0,-1 0 0,1 0 0,-1 1 0,1-1 0,-1 0 0,0 0 0,1 1-1,-1-1 1,0 0 0,0 1 0,1-1 0,-1 1 0,0-1 0,0 1 0,0-1 0,0 1 0,0 0 0,0-1 0,0 1 0,1 0 0,-1 0 0,0-1 0,0 1 0,0 0 0,0 0 0,0 0 0,0 0 0,0 1 0,0-1 0,0 0 0,0 0 0,0 1 0,0-1 0,0 0 0,0 1 0,0-1 0,0 1 0,-1 0 0,-2 1-3,0 0-1,-1 0 1,1 1 0,0 0-1,0-1 1,0 2-1,-4 4 1,4-3-1,0 0 0,0 1-1,1 0 1,0 0 0,0 0 0,0 0-1,1 0 1,0 1 0,0-1 0,1 1-1,-1-1 1,0 14 0,2-18 0,0 1 0,0-1 0,0 1 0,0-1-1,1 1 1,-1-1 0,1 1 0,-1-1 0,1 0 0,0 1 0,0-1 0,0 0 0,0 1-1,0-1 1,1 0 0,-1 0 0,1 0 0,-1 0 0,1 0 0,0-1 0,0 1 0,0 0-1,0-1 1,0 1 0,0-1 0,0 0 0,0 0 0,0 0 0,1 0 0,-1 0 0,0 0-1,1 0 1,-1-1 0,1 1 0,-1-1 0,5 0 0,2 0 7,0 0 0,0-1-1,-1 0 1,1-1 0,0 0 0,-1 0 0,1-1 0,-1 0-1,12-6 1,11-7 23,30-21 0,-43 26-16,-2 0 8,-6 4 7,0 0 0,1 0 1,0 1-1,1 1 1,-1 0-1,1 0 0,0 1 1,13-3-1,-23 7-11,-1 0 0,0 0 0,0 0-1,1 0 1,-1 0 0,0 0 0,1 1 0,-1-1-1,0 0 1,0 1 0,0-1 0,1 1 0,-1-1-1,0 1 1,0 0 0,0-1 0,0 1 0,0 0-1,0 0 1,0 0 0,0-1 0,0 1 0,1 2-1,13 30 539,-14-29-466,0 0 0,1 0 1,0 0-1,-1-1 1,1 1-1,4 5 0,-4-7-54,0-1 0,0 1 1,0-1-1,0 0 0,0 0 0,0 0 0,1 0 0,-1 0 0,0 0 0,1 0 0,-1-1 0,0 1 0,1-1 0,-1 0 1,1 1-1,-1-1 0,0 0 0,1-1 0,-1 1 0,1 0 0,-1-1 0,0 1 0,1-1 0,-1 0 0,3-1 0,6-2 51,1-2-1,-1 1 0,16-11 1,-25 14-69,74-51 245,19-11-225,-94 63-48,0 0 1,1 0-1,-1 0 0,1 0 0,-1 1 1,1-1-1,-1 0 0,1 1 0,-1-1 1,1 1-1,-1 0 0,1-1 1,0 1-1,-1 0 0,1 0 0,0 0 1,-1 0-1,1 0 0,0 0 0,-1 1 1,1-1-1,2 1 0,-3 1-3,1-1-1,-1 1 0,0 0 1,1-1-1,-1 1 1,0 0-1,0 0 1,0 0-1,0 0 0,-1 0 1,1 0-1,0 0 1,-1 0-1,1 0 1,-1 4-1,0-5 11,0-1 0,0 1 1,0 0-1,1 0 0,-1 0 0,0 0 0,0-1 1,1 1-1,-1 0 0,0 0 0,1-1 0,-1 1 1,1 0-1,-1 0 0,1-1 0,-1 1 1,1-1-1,0 1 0,-1 0 0,1-1 0,0 1 1,-1-1-1,1 0 0,0 1 0,0-1 0,-1 0 1,1 1-1,0-1 0,0 0 0,0 0 1,0 1-1,-1-1 0,1 0 0,0 0 0,0 0 1,0 0-1,0 0 0,-1 0 0,1-1 0,0 1 1,0 0-1,1-1 0,5-1-3,0-1 0,0 0 0,-1-1 0,9-5-1,7-3-150,-21 11 113,0 1 0,0-1 0,0 1 0,0 0 0,0-1 1,0 1-1,0 0 0,0 0 0,0-1 0,0 1 0,0 0 1,0 0-1,0 0 0,0 0 0,0 0 0,0 1 0,0-1 1,0 0-1,0 0 0,0 1 0,0-1 0,0 0 0,0 1 1,0-1-1,0 1 0,0-1 0,-1 1 0,1 0 0,0-1 1,0 1-1,-1 0 0,1 0 0,0-1 0,-1 1 0,1 0 1,0 0-1,-1 0 0,1 0 0,-1 0 0,0 0 0,1 0 1,-1 0-1,0 0 0,1 2 0,-1-1-150,0 1 0,0 0 0,0 0 0,0 0-1,0 0 1,0 0 0,-1 0 0,1-1 0,-1 1 0,0 0 0,0 0-1,0-1 1,0 1 0,-1 0 0,-1 2 0,-4 1-521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1.9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41 17452,'4'2'1296,"-1"-4"-1360,0-1-304,5-7 1184,9 2-696,2-11-288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1.9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71 17356,'3'5'182,"-1"1"1,1 0 0,-1 0-1,0 0 1,-1 0 0,1 1-1,-1-1 1,-1 0 0,1 1-1,-1 10 1,2 17 51,8 42 69,38 141 1,-45-206-271,1-1 1,0 1-1,0-1 1,1 0 0,0-1-1,7 10 1,-10-17-5,-1 0-1,0-1 1,0 1-1,1-1 1,-1 1-1,1-1 1,0 1-1,-1-1 1,1 0 0,0 0-1,0 0 1,0 0-1,-1 0 1,1 0-1,0-1 1,0 1-1,0-1 1,0 1 0,1-1-1,-1 0 1,0 0-1,0 0 1,0 0-1,0 0 1,0 0-1,0 0 1,0-1 0,0 1-1,0-1 1,0 1-1,0-1 1,0 0-1,0 0 1,0 0-1,-1 0 1,1 0 0,0 0-1,-1-1 1,3-1-1,10-11 184,0 0-1,-1-1 1,-1 0-1,-1-1 1,0 0-1,12-25 1,-13 22-50,30-51 89,-4-1 0,-3-2 0,27-89 1,-58 155-474,0 3 92,-1 1-1,0 0 0,-1-1 0,1 1 1,0-1-1,-1-4 0,-1 7-166,-7 8-119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2.3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17492,'11'22'1632,"2"-12"-1128,2-2-224,2-2 584,1 0-327,2-6-970,0 0 634,2-4-322,-2-8-119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2.7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74 21 17100,'-5'3'84,"0"0"0,0 0 0,1 0 0,-1 1 1,1 0-1,0 0 0,0 0 0,0 1 0,0-1 1,1 1-1,0 0 0,0 0 0,0 0 1,0 0-1,1 0 0,0 1 0,0-1 0,1 1 1,-1-1-1,0 9 0,0-2 11,1 0 0,1 0-1,-1 0 1,2 0 0,0 0 0,0 0 0,1 0 0,1 0-1,3 11 1,-5-20-41,0 0 0,0-1 0,0 1 0,0-1-1,0 1 1,1-1 0,-1 0 0,1 0 0,-1 1 0,1-1-1,0 0 1,0 0 0,0 0 0,0-1 0,3 3 0,-3-4-7,-1 1 1,1 0 0,0-1 0,0 0-1,-1 0 1,1 1 0,0-1 0,0 0-1,0 0 1,-1 0 0,1-1 0,0 1-1,0 0 1,0-1 0,-1 1 0,1-1-1,0 0 1,-1 1 0,1-1 0,-1 0-1,1 0 1,-1 0 0,1 0 0,1-2-1,18-14 323,-1-2 0,-1 0 0,0-1 0,20-28 0,13-15 238,-41 51-500,-7 6-72,0 1 1,0 0-1,1 0 1,0 0 0,0 0-1,0 1 1,1 0-1,-1 0 1,1 1-1,0-1 1,0 1-1,10-3 1,-14 5-31,0 1 1,-1 0-1,1 0 1,0 1-1,0-1 1,0 0-1,-1 1 0,1-1 1,0 1-1,0-1 1,-1 1-1,1 0 1,0-1-1,-1 1 0,1 0 1,-1 0-1,1 0 1,-1 1-1,1-1 1,-1 0-1,0 0 0,0 1 1,0-1-1,1 1 1,-1-1-1,-1 1 0,1 0 1,0-1-1,0 1 1,0 3-1,4 7 3,-1 1 0,0 0 0,2 17 0,-2-11 11,-3-17-19,-1 2 4,1 0-1,1 0 1,-1 0 0,1 0 0,3 7 0,-5-10-4,1-1 0,-1 1 0,1-1 0,-1 1 0,1 0 0,-1-1 0,1 0 0,-1 1 0,1-1 0,0 1 0,-1-1-1,1 0 1,0 1 0,-1-1 0,1 0 0,0 0 0,0 1 0,-1-1 0,1 0 0,0 0 0,-1 0 0,1 0 0,0 0 0,0 0 0,-1 0 0,1 0 0,0 0 0,0-1 0,-1 1 0,1 0 0,0 0 0,-1-1-1,1 1 1,0 0 0,-1-1 0,1 1 0,-1 0 0,1-1 0,0 1 0,0-2 0,17-12 18,-1-2 1,19-20-1,-19 17 10,31-25 0,-39 37-15,1 0 0,-1 1 0,1 1 0,0-1 0,1 1 0,17-5-1,-25 9-17,0 0-1,0 0 0,0 0 1,1 1-1,-1 0 0,0-1 0,0 1 1,1 0-1,-1 0 0,0 1 1,0-1-1,1 1 0,-1 0 0,0-1 1,0 1-1,0 1 0,0-1 1,0 0-1,0 1 0,0 0 0,0-1 1,-1 1-1,1 0 0,-1 0 1,1 1-1,-1-1 0,3 4 0,-2-1-37,11 14-986,-14-18 989,0-1 1,0 0-1,0 0 1,0 0-1,0 1 1,0-1-1,1 0 0,-1 0 1,0 0-1,0 1 1,0-1-1,1 0 1,-1 0-1,0 0 1,0 0-1,0 0 0,1 1 1,-1-1-1,0 0 1,0 0-1,1 0 1,-1 0-1,0 0 0,0 0 1,1 0-1,-1 0 1,0 0-1,0 0 1,1 0-1,-1 0 0,0 0 1,0 0-1,1 0 1,-1 0-1,0 0 1,0 0-1,1-1 1,-1 1-1,0 0 0,0 0 1,1 0-1,-1 0 1,0 0-1,0-1 1,0 1-1,0 0 0,1 0 1,-1 0-1,0-1 1,0 1-1,0 0 1,0 0-1,0 0 0,1-1 1,-1 1-1,0 0 1,0 0-1,0-1 1,0 1-1,0 0 1,0 0-1,0-1 0,0 1 1,0 0-1,0 0 1,0-1-1,0 1 1,2-16-601,1-2-191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43.2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4 17716,'-4'107'4235,"1"-68"-3616,2-1-1,1 1 1,7 48-1,-5-73-530,12 53 152,-12-61-230,-1-1 0,1 0 0,0 1 0,1-1 0,0 0 0,-1 0 0,2 0 0,-1 0 0,5 5 0,-7-9-5,-1 0-1,1-1 0,0 1 0,0 0 0,0 0 1,0 0-1,0 0 0,0-1 0,0 1 0,0 0 1,0-1-1,0 1 0,1-1 0,-1 0 1,0 1-1,0-1 0,0 0 0,1 0 0,-1 1 1,0-1-1,0 0 0,1 0 0,-1 0 1,0-1-1,0 1 0,1 0 0,-1 0 0,0-1 1,0 1-1,0-1 0,1 1 0,-1-1 0,0 1 1,0-1-1,0 0 0,0 1 0,0-1 1,0 0-1,0 0 0,0 0 0,0 0 0,0-1 1,4-4 29,-1-1 1,1 0-1,-1 0 0,-1 0 1,5-12-1,17-50 114,-2-1 0,-4 0 0,14-103 1,-33 158-1415,-7 24 984,-6 22-10,6-9-113</inkml:trace>
  <inkml:trace contextRef="#ctx0" brushRef="#br0" timeOffset="1">171 364 15003,'6'27'1881,"4"-4"-865,1-6-392,2-4 1000,2-1-383,0-5-241,2-2-304,-1 0-1040,0-4-1513,-6 1 1609,-1-2-264,-4-2-200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3.2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183 129 15467,'0'-3'130,"-1"0"0,0 0 0,1 0 0,-1 0 0,0 1 0,-1-1 0,1 0 0,0 1 0,-1-1 0,1 1 0,-1-1 0,0 1 0,0 0 0,0 0 0,0 0 0,0 0 0,0 0 0,-1 0 0,1 0 0,-1 1 0,1-1 0,-1 1 0,1 0 0,-1 0 0,0 0 0,0 0 0,0 0-1,1 1 1,-1-1 0,0 1 0,0 0 0,0-1 0,0 2 0,0-1 0,0 0 0,0 0 0,0 1 0,1 0 0,-1-1 0,0 1 0,0 0 0,0 0 0,1 1 0,-1-1 0,-3 3 0,-1 1-45,1 1 0,0 0 1,0 0-1,0 1 0,1-1 0,0 1 0,0 0 1,1 1-1,0-1 0,-4 12 0,5-12-67,0-1-1,1 1 1,0 0-1,1 0 1,-1 1 0,1-1-1,1 0 1,-1 0-1,1 1 1,1-1-1,-1 0 1,3 12-1,-2-18-6,-1 0-1,0 1 1,1-1-1,-1 0 1,0 1-1,1-1 1,-1 0-1,1 0 1,0 0-1,-1 0 1,1 0-1,0 1 1,0-1-1,0 0 1,0-1-1,0 1 1,0 0-1,0 0 0,0 0 1,0 0-1,0-1 1,0 1-1,1-1 1,-1 1-1,0-1 1,0 1-1,1-1 1,-1 0-1,0 1 1,1-1-1,-1 0 1,0 0-1,1 0 1,-1 0-1,0 0 0,0 0 1,1-1-1,-1 1 1,0 0-1,1-1 1,-1 1-1,0-1 1,0 1-1,0-1 1,1 0-1,0 0 1,5-3 77,0 0-1,-1-1 1,0 1 0,0-1 0,0 0 0,10-12-1,-5 2 119,0 0 0,-2-1 0,1 0-1,12-32 1,18-70 869,-37 108-998,2 2 117,-2 12-60,2 15-13,-5-16-117,8 46 79,-5-21-127,2-1-1,0 0 1,2 0-1,1 0 1,14 30-1,-21-55 7,-1 0 1,1-1-1,0 1 0,0 0 0,0-1 0,1 1 1,-1 0-1,0-1 0,1 0 0,-1 1 0,1-1 1,-1 0-1,1 0 0,-1 0 0,1 0 0,0 0 1,0 0-1,0 0 0,-1 0 0,1-1 0,0 1 0,0-1 1,3 1-1,-3-1-71,0-1 0,0 1-1,0-1 1,0 0 0,-1 1 0,1-1 0,0 0 0,0 0-1,0 0 1,-1 0 0,1 0 0,0 0 0,-1-1 0,1 1-1,-1-1 1,0 1 0,1-1 0,-1 1 0,0-1 0,0 0-1,0 1 1,0-1 0,1-3 0,3-7-190,0 1 0,-1-2 1,2-12-1,2-15-423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4.5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75 15963,'0'0'47,"0"-1"0,0 1 0,0 0 0,0 0 0,0 0 0,0 0 0,1-1-1,-1 1 1,0 0 0,0 0 0,0 0 0,0 0 0,0-1 0,0 1 0,0 0-1,1 0 1,-1 0 0,0 0 0,0 0 0,0 0 0,0 0 0,1 0 0,-1-1-1,0 1 1,0 0 0,0 0 0,1 0 0,-1 0 0,0 0 0,0 0 0,0 0-1,0 0 1,1 0 0,-1 0 0,0 0 0,0 0 0,0 0 0,1 0 0,-1 1 0,0-1-1,0 0 1,0 0 0,0 0 0,1 0 0,5 11 1149,3 23 11,-8-26-743,4 9 3,2 17 151,2-1 0,1 0 1,25 53-1,-34-83-580,1 0 1,0 0 0,-1-1-1,1 1 1,0-1 0,0 1-1,0-1 1,1 0-1,-1 1 1,1-1 0,-1 0-1,1-1 1,0 1-1,-1 0 1,1-1 0,0 0-1,0 1 1,6 0 0,-6-2 8,-1 1 0,1-1 0,0-1 0,0 1 0,-1 0 0,1-1 0,-1 1 0,1-1 0,0 0 0,-1 0 0,1 0 0,-1 0 0,0 0 1,1 0-1,-1-1 0,0 1 0,0-1 0,0 0 0,0 0 0,0 1 0,0-1 0,2-3 0,1-2 63,0 1 0,-1 0 0,1-1 0,-1 0 0,-1 0-1,0 0 1,0-1 0,0 1 0,-1-1 0,0 0 0,0 1 0,-1-1 0,0 0 0,0 0 0,-1 0-1,0 0 1,-1 0 0,1 0 0,-4-14 0,4 21-95,0 0-1,-1 0 1,1 0-1,0 1 1,0-1-1,0 0 1,0 0-1,-1 0 1,1 0 0,-1 1-1,1-1 1,0 0-1,-1 0 1,1 1-1,-1-1 1,1 0-1,-1 1 1,0-1-1,1 1 1,-1-1 0,0 0-1,1 1 1,-1 0-1,0-1 1,0 1-1,1-1 1,-1 1-1,0 0 1,0-1 0,0 1-1,1 0 1,-1 0-1,-2 0 1,2 0-6,0 1 1,0-1-1,0 1 0,-1 0 1,1-1-1,0 1 1,0 0-1,0 0 0,0 0 1,1 0-1,-1 0 1,0 0-1,0 0 0,0 0 1,1 0-1,-1 0 1,1 1-1,-1-1 0,1 0 1,-1 3-1,-9 33 2,9-37-12,1 1 0,0-1 0,0 0 0,0 0-1,0 0 1,0 0 0,0 0 0,0 1 0,0-1 0,0 0 0,0 0 0,0 0 0,0 0 0,0 1 0,0-1 0,0 0 0,0 0 0,0 0 0,0 0 0,0 0-1,0 1 1,1-1 0,-1 0 0,0 0 0,0 0 0,0 0 0,0 0 0,0 0 0,0 1 0,0-1 0,0 0 0,1 0 0,-1 0 0,0 0 0,0 0 0,0 0-1,0 0 1,0 0 0,1 0 0,-1 0 0,0 0 0,0 0 0,0 0 0,0 1 0,1-1 0,8-3-36,8-7 31,-16 10 8,-1-1 1,1 0-1,-1 1 0,1 0 1,0-1-1,-1 1 1,1-1-1,0 1 0,0 0 1,-1-1-1,1 1 1,0 0-1,0 0 1,-1 0-1,1-1 0,0 1 1,0 0-1,0 0 1,0 0-1,-1 0 0,1 1 1,1-1-1,19 12-23,-10-4 16,13 1 28,-22-7-25,1-1 0,-1 1 0,1-1 0,0 0 0,-1 0 0,1 0 0,0 0 0,0 0 0,0 0 0,0-1 0,0 1 0,0-1-1,0 0 1,0 0 0,0 0 0,0-1 0,0 1 0,0 0 0,-1-1 0,1 0 0,0 0 0,0 0 0,0 0 0,-1 0 0,1-1 0,0 1 0,-1-1 0,1 0 0,-1 1 0,4-5 0,7-5-2,0 0 0,-1-1 0,0-1 0,16-22-1,-24 29 12,0 0 0,-1 0 0,1 0-1,-1 0 1,0-1 0,-1 1-1,0-1 1,0 0 0,0 0 0,-1 0-1,1 0 1,-2 0 0,1 0-1,-1-7 1,0 13-6,0 0 0,-1-1 0,1 1 0,0 0 0,0 0 0,0 0 0,-1 0 0,1 0 0,-1 0 0,1 0 1,-1 0-1,1 0 0,-1 0 0,-1-2 0,2 3-2,0 0 0,-1 0 0,1 0 0,-1-1 0,1 1 0,0 0 0,-1 0 0,1 0 0,0 0 0,-1 0 0,1 0 0,-1 0 0,1 0 0,0-1 0,-1 2 0,1-1 0,-1 0 0,1 0 0,0 0 0,-1 0 0,1 0 0,-1 0 0,1 0 0,0 0 0,-1 1 0,0-1 0,-1 2-3,0-1-1,0 1 1,0 0-1,1-1 1,-1 1 0,0 0-1,1 0 1,-1 0-1,1 0 1,0 1-1,-2 2 1,-6 15-4,1 1 0,0-1 0,2 2-1,1-1 1,0 1 0,1 0 0,0 27 0,4-48 4,0 0 1,0 0-1,0 0 1,0 0-1,0 0 1,0 0-1,0 0 1,0 0-1,0 0 1,1 0-1,-1-1 1,0 1-1,1 0 1,-1 0-1,1 0 1,-1 0-1,1 0 1,-1 0-1,1-1 1,1 2-1,-1-1 0,-1-1 1,1 0-1,0 0 1,0 1-1,-1-1 0,1 0 1,0 0-1,0 0 1,0 0-1,0 0 0,-1 0 1,1 0-1,0 0 1,0 0-1,0-1 0,-1 1 1,1 0-1,0 0 1,1-1-1,4-2-13,-1-1 0,1 1 0,-1-1 0,10-8 0,9-10-26,-5 5 28,0 0 0,33-21 0,-47 35 14,1 0 0,-1 0 0,1 0 0,0 0 0,0 1 0,0 0 0,0 0 0,0 1-1,0 0 1,1 0 0,-1 0 0,0 1 0,1 0 0,-1 0 0,8 2 0,-9-1-3,-1 0 1,0 0-1,0 1 1,1 0 0,-1-1-1,0 2 1,-1-1-1,1 0 1,0 1-1,-1 0 1,1 0 0,-1 0-1,0 0 1,5 7-1,1 2 12,-1 1-1,-1 0 1,6 15-1,-2-5 108,-38-117 803,-28-55-546,103 160-1255,-11-10-551,-36-1 1331,1 0 1,-1-1-1,1 1 0,-1 0 1,1-1-1,-1 1 1,0-1-1,1 1 0,-1-1 1,0 0-1,1 0 1,-1 1-1,0-1 0,0 0 1,0 0-1,0 0 1,2-2-1,1-5-620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5.1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66 13891,'0'-13'1073,"-1"8"-746,1 0 0,0 1-1,0-1 1,1 0-1,-1 0 1,1 1 0,0-1-1,2-5 1,-3 10-272,0 0 0,0-1 0,0 1 0,1 0 0,-1-1 0,0 1 1,0 0-1,1 0 0,-1-1 0,0 1 0,0 0 0,1 0 0,-1 0 0,0-1 0,0 1 1,1 0-1,-1 0 0,0 0 0,1 0 0,-1 0 0,0-1 0,1 1 0,-1 0 0,0 0 0,1 0 1,-1 0-1,0 0 0,1 0 0,-1 0 0,0 0 0,1 0 0,-1 0 0,0 1 0,1-1 1,-1 0-1,0 0 0,1 0 0,-1 0 0,0 0 0,1 1 0,-1-1 0,0 0 0,0 0 0,1 0 1,-1 1-1,0-1 0,0 0 0,1 0 0,-1 1 0,0-1 0,0 0 0,0 1 0,0-1 1,1 0-1,-1 1 0,0-1 0,0 1 0,12 19 982,16 54 9,-3 0 1,18 93-1,33 97-487,-74-257-516,0-1 0,1 0 0,0 0 0,0 0-1,0-1 1,8 11 0,-10-16-29,0 1 0,0 0-1,-1-1 1,1 1-1,0 0 1,0-1 0,0 1-1,0-1 1,0 0 0,-1 1-1,1-1 1,0 0-1,0 1 1,0-1 0,0 0-1,0 0 1,0 0 0,0 0-1,0 0 1,1 0 0,0 0 7,0-1 1,0 0 0,0 0 0,-1 0-1,1 1 1,0-1 0,0-1 0,-1 1 0,1 0-1,-1 0 1,1-1 0,-1 1 0,0-1 0,2-1-1,7-11 123,0-1-1,0 0 0,-2-1 0,0 0 1,8-23-1,26-91 479,-33 99-495,14-57 91,20-148 1,-45 265-6290,1-14 5427,1 14-383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5.7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44 255 17404,'8'-10'571,"-1"-1"0,0 0 0,0 0 0,-1 0 0,-1-1 0,0 0 0,-1 0 0,0 0 0,4-20 0,-8 30-478,8-49 1383,-7 49-1407,-1-1 0,0 1 0,0-1 0,0 1 0,0-1 1,0 1-1,0-1 0,-1 1 0,1-1 0,-1 1 0,0-1 0,0 1 0,0 0 0,0 0 0,0-1 0,-3-2 1,3 4-51,1 0 0,-1 1 0,0-1 0,0 1 0,0-1 0,0 1 0,0-1 0,0 1 0,0 0 0,0 0 0,-1-1 0,1 1 1,0 0-1,0 0 0,0 0 0,0 0 0,0 0 0,0 0 0,0 1 0,0-1 0,0 0 0,0 1 0,0-1 0,0 0 0,0 1 1,0-1-1,0 1 0,0-1 0,0 1 0,0 0 0,0-1 0,-1 2 0,-2 2 11,0 0 0,0 0 0,0 0 0,1 0 0,-4 6 0,1-1-24,0 1 0,1 1-1,0-1 1,1 1 0,0 0 0,1 0 0,0 0 0,1 1-1,0-1 1,-1 19 0,3-29-6,0 0 0,0 0-1,0 1 1,0-1 0,1 0 0,-1 0 0,0 0-1,1 0 1,-1 1 0,0-1 0,1 0 0,0 0-1,-1 0 1,1 0 0,0 0 0,-1 0-1,1 0 1,0 0 0,0-1 0,0 1 0,0 0-1,0 0 1,0-1 0,0 1 0,0 0 0,0-1-1,0 1 1,0-1 0,0 0 0,0 1 0,0-1-1,0 0 1,1 1 0,-1-1 0,0 0-1,0 0 1,0 0 0,1 0 0,-1 0 0,0-1-1,0 1 1,2 0 0,8-2 8,1 0 1,-1-1 0,19-7-1,-10 4 8,20-5 65,79-9-1,-104 18-65,-1 2 1,1-1-1,-1 2 1,1 0-1,-1 1 0,0 0 1,1 1-1,-1 0 1,15 7-1,-15-2 344,-23-19 216,-101-117 931,64 76-1493,45 49-803,7 4 319,8 5-178,-13-6 582,15 6-597,1-2-1,0 0 0,0 0 0,1-2 1,-1 0-1,24-1 0,-39-1 631,37 1-701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6.1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16836,'19'105'5153,"-8"12"-2929,23 162 321,-30-255-2704,1-1 0,1 1 0,1-1 0,18 37 0,-13-42-1314,-11-18 1442,-1 0 0,0 0 0,0 0 0,1 1 0,-1-1 0,0 0 1,1 0-1,-1 0 0,0 0 0,1 0 0,-1 0 0,0 0 0,1 0 0,-1 0 0,0 1 0,1-1 0,-1-1 1,0 1-1,1 0 0,-1 0 0,0 0 0,1 0 0,-1 0 0,0 0 0,1 0 0,-1 0 0,0 0 0,0-1 1,1 1-1,-1 0 0,0 0 0,1 0 0,-1-1 0,0 1 0,0 0 0,0 0 0,1-1 0,-1 1 0,0 0 1,0 0-1,0-1 0,1 1 0,-1 0 0,0-1 0,0 1 0,0 0 0,0-1 0,0 1 0,0 0 1,0-1-1,0 1 0,0 0 0,0-1 0,3-13-705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15467,'9'-2'2009,"4"14"-969,-2 8-400,-1 11 2185,3 9-1585,-1 11-544,0 4-176,0 4-368,2-3-312,-7-7-688,-1-3-328,-6-15 896,-8-8-232,-8-13-193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7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102 470 11979,'3'-1'435,"0"0"0,0-1 1,0 0-1,-1 0 1,1 0-1,0 0 1,-1 0-1,1 0 1,-1-1-1,0 1 1,3-5-1,-4 6-265,-1 1 0,0-1 0,1 0-1,-1 1 1,0-1 0,1 0 0,-1 0 0,0 0 0,0 1-1,0-1 1,0 0 0,0 0 0,0 0 0,0 1 0,0-1-1,0 0 1,0 0 0,0 1 0,0-1 0,-1-1 0,0 1-16,0 0 0,0-1 0,0 1 1,1 0-1,-1 1 0,-1-1 0,1 0 1,0 0-1,0 0 0,0 1 0,0-1 1,0 0-1,-1 1 0,1-1 0,0 1 1,-3-1-1,2 0-112,-1 1-1,1-1 1,0 1 0,-1 0 0,1-1-1,-1 1 1,1 0 0,-1 0 0,1 1-1,-1-1 1,1 0 0,-1 1 0,1 0-1,-1-1 1,1 1 0,0 0 0,-3 2-1,1-1 51,1 1-1,-1 0 0,1-1 0,0 1 0,-1 1 1,1-1-1,1 0 0,-1 1 0,-2 4 0,-1 2 66,1 0-1,0 1 0,1-1 0,0 1 0,1 0 0,-3 20 1,4-21-163,1 0 1,1 0 0,-1 0 0,2 1 0,-1-1 0,2 0 0,2 12 0,-4-20 4,1 0 1,-1 0-1,1 0 0,0 0 0,-1 0 1,1 0-1,0 0 0,0 0 1,1 0-1,-1-1 0,0 1 1,0 0-1,1-1 0,-1 1 0,1-1 1,0 1-1,-1-1 0,1 0 1,0 0-1,0 0 0,0 0 1,0 0-1,0 0 0,0 0 0,0-1 1,0 1-1,0-1 0,0 1 1,0-1-1,0 0 0,0 0 1,0 0-1,0 0 0,1 0 0,-1 0 1,0-1-1,0 1 0,0-1 1,0 1-1,2-2 0,5-1 20,0-1 0,-1 0 0,0-1 0,0 0-1,0 0 1,0-1 0,-1 0 0,0 0 0,12-14 0,-2 1 85,-2-1 1,20-33 0,-24 35 3,0 0 0,-2 0-1,0-1 1,-1 0 0,7-27 0,-30 84 8,12-27-108,-16 74 26,17-75-24,1 1-1,0 0 0,1 0 1,0 0-1,3 21 1,-3-30-8,1 0 1,-1-1 0,0 1 0,0 0 0,1-1 0,0 1-1,-1-1 1,1 1 0,0 0 0,-1-1 0,1 1 0,0-1-1,0 0 1,0 1 0,0-1 0,1 0 0,-1 0 0,0 0-1,0 1 1,1-1 0,-1-1 0,1 1 0,1 1 0,-1-2 1,0 1 1,0-1 0,0 0-1,1 0 1,-1 0 0,0 0-1,0-1 1,0 1 0,0 0 0,0-1-1,0 0 1,0 1 0,0-1-1,0 0 1,3-2 0,4-3 10,0 0 0,-1-1 0,0 1 0,0-2 1,0 1-1,7-11 0,-3 2 11,0 0 0,-2-1 0,0 0 0,0-1 0,-2 0 0,0-1 0,-1 0 1,5-23-1,-19 51 73,-4 10-82,3 1 23,2 1 0,0 0 0,1 0 1,-3 27-1,8-47-37,-1-1 0,1 1 0,0-1 0,0 1-1,0-1 1,0 1 0,0-1 0,0 1 0,0-1 0,0 1 0,0-1 0,0 1 0,1-1-1,-1 1 1,0-1 0,0 1 0,0-1 0,1 1 0,-1-1 0,0 1 0,0-1 0,1 0-1,-1 1 1,1 0 0,9-4 57,11-16 15,-6-2-21,26-44 1,3-4-75,-44 69 19,0 0-1,0 0 1,0 0-1,0 0 1,0 0-1,0 0 1,0 0-1,0 0 1,0 0-1,0 0 1,0 1 0,0-1-1,0 0 1,0 0-1,0 0 1,0 0-1,0 0 1,0 0-1,0 0 1,0 0-1,0 0 1,0 0-1,0 0 1,0 0 0,0 0-1,0 0 1,0 0-1,0 0 1,0 0-1,0 0 1,0 1-1,0-1 1,0 0-1,0 0 1,0 0-1,0 0 1,1 0 0,-1 0-1,0 0 1,0 0-1,0 0 1,0 0-1,0 0 1,0 0-1,0 0 1,0 0-1,0 0 1,0 0-1,0 0 1,0 0-1,0 0 1,0 0 0,0 0-1,0 0 1,0 0-1,1 0 1,-1 0-1,0 0 1,0 0-1,0 0 1,-1 10-37,-2 10 8,-8 20-6,2-6 131,-8 45 0,17-78-92,0 0 0,0-1-1,0 1 1,0-1 0,1 1-1,-1 0 1,0-1-1,0 1 1,0 0 0,1-1-1,-1 1 1,0-1 0,1 1-1,-1-1 1,0 1-1,1-1 1,-1 1 0,1-1-1,-1 1 1,1-1-1,-1 1 1,1-1 0,-1 0-1,1 1 1,-1-1 0,1 0-1,-1 1 1,2-1-1,24 8 105,-4-1-55,-21-7-53,0 1-1,1-1 0,-1 1 1,0-1-1,1 1 0,-1-1 1,0 0-1,1 0 1,-1 0-1,1 0 0,-1 0 1,0 0-1,1 0 0,-1 0 1,1 0-1,-1-1 1,0 1-1,1 0 0,-1-1 1,0 1-1,0-1 0,1 0 1,-1 1-1,0-1 1,0 0-1,0 0 0,0 0 1,0 0-1,0 0 1,2-2-1,3-4-18,0-1 0,-1 0-1,9-14 1,-3 3 2,137-223 15,-121 191 16,-3 0 0,33-105 0,-52 134-20,-6 20 0,-2 5-1,-13 33-28,2 7 35,2 1-1,2 0 0,2 1 0,2 0 0,1 1 0,3-1 0,1 1 0,3-1 0,2 0 1,1 1-1,13 47 0,15 32 28,12 67 122,-43-181-119,-1-8-10,0 1 0,0 0 1,-1-1-1,1 1 0,-1 0 0,0-1 1,0 1-1,0 0 0,0-1 0,-1 1 1,0 0-1,-1 6 0,1-9-11,1-1-1,-1 1 1,1-1-1,-1 1 1,1-1-1,-1 1 0,1-1 1,-1 0-1,1 1 1,-1-1-1,1 0 1,-1 1-1,0-1 1,1 0-1,-1 0 1,1 1-1,-1-1 1,0 0-1,1 0 1,-1 0-1,0 0 1,1 0-1,-1 0 0,0 0 1,1 0-1,-1 0 1,0 0-1,1 0 1,-1-1-1,0 1 1,1 0-1,-1 0 1,0-1-1,0 1 1,-22-15 145,4-4-97,1-2 0,1 0 0,1-1 1,1 0-1,1-1 0,1-1 0,-11-28 0,16 37-55,2-2 0,0 1 0,1-1 0,0 0 0,1 0 0,-2-26 0,6 38-13,0 0 0,0 0 0,0 0 0,0 0 0,1-1 0,0 1 0,0 0 0,0 0 0,1 0 0,-1 0 0,1 1 1,0-1-1,1 0 0,-1 1 0,1-1 0,0 1 0,0 0 0,1 0 0,-1 0 0,1 1 0,-1-1 0,1 1 0,0-1 0,1 1 0,8-4 0,15-5-611,0 2-1,0 1 0,1 1 1,55-7-1,-82 15 622,35-6-602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15083,'4'-7'289,"0"0"-1,0 0 1,1 0-1,0 1 1,1 0 0,0 0-1,-1 0 1,2 0-1,-1 1 1,1 0-1,0 1 1,0-1-1,0 1 1,15-6-1,4 1 370,0 0 0,1 2-1,31-6 1,-31 8-83,40-2 0,-59 7-517,-1-1-1,1 2 0,0-1 0,0 1 1,-1 1-1,1-1 0,0 1 1,-1 0-1,15 7 0,-21-8-53,1-1 1,-1 1-1,1 0 0,-1 0 0,1 0 0,-1 0 1,0 0-1,1 0 0,-1 0 0,0 1 0,0-1 1,0 0-1,0 1 0,0-1 0,0 1 0,0-1 1,0 1-1,-1-1 0,1 1 0,0 0 0,-1-1 1,0 1-1,1 0 0,-1-1 0,0 1 1,0 0-1,0 0 0,0-1 0,0 1 0,0 0 1,-1-1-1,1 1 0,0 0 0,-1 1 0,-3 6 18,0-1 0,-1 0-1,0 0 1,0 0 0,-9 10-1,-7 13 93,20-30-116,1 0-1,0-1 1,0 1 0,0 0 0,0 0 0,0 0 0,0 0 0,0-1-1,0 1 1,0 0 0,0 0 0,0 0 0,0-1 0,0 1-1,1 0 1,-1 0 0,0 0 0,0-1 0,1 1 0,-1 0-1,1-1 1,-1 1 0,1 0 0,-1-1 0,1 1 0,-1 0-1,1-1 1,0 1 0,1 0 0,26 18-200,-14-10 55,-4-1 28,1 1 0,-2 0 0,1 0 0,-1 1 0,-1 0 0,0 0 0,0 1 0,-1 0 0,10 21 0,-14-26 120,-1 0 0,0 1 1,0 0-1,-1 0 0,0-1 0,0 1 0,-1 0 0,1 0 1,-1 0-1,-1 0 0,1 0 0,-1-1 0,-1 1 1,1 0-1,-1 0 0,0-1 0,-1 1 0,1-1 0,-1 0 1,-6 9-1,0-2 167,0-1 0,0 0 0,-1-1 1,-1 0-1,0 0 0,-1-2 0,1 1 1,-2-1-1,-20 11 0,24-15-66,0 0-1,-1-1 1,1 0-1,-1 0 1,0-1-1,-1 0 1,1-1-1,0 0 1,-1-1-1,1 0 1,-1 0-1,1-1 1,-1-1-1,-16-2 1,24 2-180,-1 0 1,1 0 0,-1 0 0,1-1 0,0 1 0,0-1 0,0 0 0,0 1-1,0-1 1,0-1 0,0 1 0,0 0 0,1-1 0,0 1 0,-1-1 0,1 0-1,0 0 1,0 0 0,-2-4 0,2 2-53,0 0 0,1 0 0,0-1 0,0 1 0,0 0 0,0 0 0,1 0 0,0-1 0,0 1 0,0 0 0,1 0 0,2-10 0,9-22-638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77 403 17460,'1'1'67,"-1"-1"1,0 0 0,1 0-1,-1 1 1,1-1-1,-1 0 1,0 0 0,1 1-1,-1-1 1,1 0 0,-1 0-1,0 0 1,1 0-1,-1 0 1,1 1 0,-1-1-1,1 0 1,-1 0 0,1 0-1,-1 0 1,1-1-1,-1 1 1,0 0 0,1 0-1,-1 0 1,1 0-1,-1 0 1,1 0 0,-1-1-1,0 1 1,1 0 0,-1 0-1,1-1 1,-1 1-1,0 0 1,1-1 0,-1 1-1,0 0 1,0-1 0,1 1-1,-1 0 1,0-1-1,1 0 1,18-20 673,-17 18-324,7-8 164,-1-1 0,0 1 1,12-24-1,-18 31-524,0 0 0,-1 1 0,1-1 0,-1 0 0,0 0 0,0 0 1,-1 0-1,1 0 0,-1 0 0,1 0 0,-1 0 0,-1 0 0,1 0 0,0 0 0,-1 0 0,0 0 0,0 0 1,-2-4-1,3 7-47,-1 0 0,1 0 0,-1 0 0,0 0 0,1 0 0,-1 0 0,0 0 0,0 0 0,0 0 0,1 0 1,-1 1-1,0-1 0,0 0 0,0 1 0,0-1 0,0 1 0,-1-1 0,1 1 0,0-1 0,0 1 0,0 0 0,0-1 0,-3 1 1,2 0 2,-1 0 1,0 1-1,0-1 1,1 1-1,-1 0 1,0-1-1,1 1 1,-1 0-1,1 0 1,-4 2-1,-1 2 7,0 0 0,0 0 0,1 0 0,-1 1 0,1 0-1,-5 6 1,3-1-18,0 0 1,1 1-1,1-1 0,-10 26 1,13-29-8,1 0 1,-1 0 0,1 0-1,1 0 1,0 0 0,0 0-1,0 1 1,1-1-1,1 9 1,-1-16 3,0 0 0,1 1 0,-1-1 0,0 0 0,1 0 0,-1 0 0,0 0 0,1 0 0,0 0 0,-1 0 0,1 0 0,-1 0 0,1 0 0,0 0 0,0 0 0,-1-1 0,1 1 0,0 0-1,0 0 1,0-1 0,0 1 0,0-1 0,0 1 0,0-1 0,0 1 0,0-1 0,0 0 0,1 1 0,-1-1 0,0 0 0,0 0 0,0 0 0,0 0 0,0 0 0,0 0 0,3 0 0,3-1-2,0-1 1,0 1-1,0-1 1,12-5 0,-16 6 0,28-12-2,9-3 3,57-15-1,-85 28-1,0 0-1,0 1 1,-1 1-1,1 0 1,0 1 0,0 0-1,0 1 1,0 0-1,21 5 1,-29-5 9,-1-1 0,0 2 0,0-1 1,0 0-1,0 0 0,0 1 0,0 0 1,0-1-1,0 1 0,-1 0 0,1 0 0,-1 1 1,1-1-1,-1 1 0,0-1 0,0 1 1,2 4-1,-2-34 699,-4-22-89,-10-59-1,5 57-551,40 78-204,-28-24 132,0 0 0,0 0-1,0 0 1,1 0 0,-1-1-1,1 0 1,0 0 0,0 0-1,-1-1 1,1 0 0,0 0-1,0 0 1,0-1 0,0 0-1,0 0 1,0-1 0,0 1-1,0-1 1,0-1 0,0 1 0,0-1-1,-1 0 1,9-4 0,-8 3 8,-1 1-1,0-1 1,0-1 0,0 1 0,-1-1 0,1 1 0,-1-1 0,0-1 0,0 1 0,0 0 0,0-1 0,-1 0 0,0 0 0,0 0 0,0 0-1,-1-1 1,1 1 0,-1-1 0,-1 1 0,1-1 0,-1 0 0,0 0 0,0 0 0,0-6 0,-1 13-2,0-1 1,0 0-1,-1 0 0,1 0 1,0 0-1,0 0 1,0 0-1,0 1 0,0-1 1,0 0-1,-1 0 1,1 0-1,0 0 1,0 0-1,0 0 0,0 0 1,-1 0-1,1 0 1,0 0-1,0 0 0,0 0 1,0 0-1,0 0 1,-1 0-1,1 0 0,0 0 1,0 0-1,0 0 1,0 0-1,-1 0 0,1 0 1,0 0-1,0 0 1,0 0-1,0 0 1,0 0-1,-1-1 0,1 1 1,0 0-1,0 0 1,0 0-1,0 0 0,0 0 1,0 0-1,0-1 1,-1 1-1,1 0 0,0 0 1,0 0-1,0 0 1,0 0-1,0-1 0,0 1 1,0 0-1,0 0 1,0 0-1,0 0 0,0 0 1,0-1-1,0 1 1,0 0-1,-9 13-55,6-3 24,0 1 1,0-1-1,0 1 1,2 0-1,-2 19 1,3-25 29,-1 0 1,1 0-1,0 0 1,1 0-1,0 0 1,-1 0-1,2 0 1,-1 0-1,0 0 1,1-1 0,0 1-1,0-1 1,0 1-1,6 7 1,-6-10 8,1 0 0,-1 0 0,1 0 0,0-1 0,0 1 0,0-1 0,0 1 1,0-1-1,0 0 0,0 0 0,0 0 0,1-1 0,-1 1 0,0-1 0,0 0 0,1 0 1,-1 0-1,0 0 0,0 0 0,1-1 0,-1 0 0,0 1 0,0-1 0,0 0 0,4-2 1,6-2 23,0-1 0,0 0 0,-1-1 0,16-10 0,-8 1-1,0 0 1,-1-1-1,-1-1 0,-1-1 0,0-1 0,-2 0 0,0-1 1,14-26-1,-27 42-41,1 1 0,-1 0 1,0-1-1,-1 1 0,1-1 1,-1 1-1,1-1 0,0-8 0,-2 13 11,0 0-1,0 0 0,0 0 1,0-1-1,0 1 0,0 0 1,0 0-1,0 0 0,0 0 0,0 0 1,0 0-1,0-1 0,0 1 1,0 0-1,0 0 0,0 0 0,0 0 1,0 0-1,0-1 0,0 1 1,0 0-1,0 0 0,0 0 0,0 0 1,0 0-1,0 0 0,0-1 1,-1 1-1,1 0 0,0 0 0,0 0 1,0 0-1,0 0 0,0 0 1,0 0-1,0 0 0,0 0 0,-1 0 1,1-1-1,0 1 0,0 0 1,0 0-1,0 0 0,0 0 1,0 0-1,-1 0 0,1 0 0,0 0 1,0 0-1,0 0 0,0 0 1,0 0-1,-1 0 0,1 0 0,0 0 1,0 0-1,-6 6-49,0 5-7,0-1 0,1 1 0,0 0 0,1 0-1,0 1 1,1-1 0,0 1 0,1 0 0,0-1-1,1 1 1,0 0 0,1 0 0,2 16 0,-2-26-44,1 0 1,-1 0-1,1 0 1,0 0-1,-1 0 1,1 0-1,0 0 1,0 0-1,0 0 1,1 0-1,-1-1 1,0 1-1,1 0 1,1 1-1,-2-3 56,0 1-1,-1 0 0,1-1 1,0 1-1,0-1 0,0 1 1,0-1-1,1 0 0,-1 1 1,0-1-1,0 0 0,0 0 1,0 0-1,0 0 0,0 1 1,0-2-1,0 1 1,1 0-1,-1 0 0,0 0 1,0 0-1,0-1 0,0 1 1,0 0-1,0-1 0,2 0 1,7-9-565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16756,'6'6'1352,"1"2"-1056,0-1-296,6-2 104,5-4 240,15-1-376,5 0-168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148 308 14427,'-4'7'595,"0"-1"-1,0 0 0,-1-1 1,-9 10-1,-10 14 696,5-2 249,-27 55-1,41-73-1304,1 1-1,0-1 1,1 1-1,0 0 1,0 0-1,1 1 1,0-1-1,1 0 1,0 22-1,1-31-187,1 1 0,-1-1 0,0 1 0,0 0 0,1-1 0,-1 1 0,0-1 0,1 1 0,0-1 0,-1 1 0,1-1 0,0 1 0,0-1 0,0 0 0,0 1 0,0-1 0,0 0 0,0 0 0,0 0 0,0 0 0,1 0 0,-1 0 0,0 0 0,2 1 0,0-1 2,-1-1-1,1 1 0,0-1 1,0 0-1,-1 1 1,1-1-1,0 0 1,0-1-1,-1 1 0,1 0 1,0-1-1,4-1 1,5-2 64,0-1 0,-1 0 1,1-1-1,19-14 1,-15 8-29,0-2 0,-1 0 0,-1 0 0,0-1 0,-1-1 0,-1-1 0,0 1 0,17-37 0,-16 27-56,-2-1 0,-1 0-1,-1-1 1,-1 0 0,7-50 0,-13 60-46,0 0 1,-2 0-1,0-1 1,-1 1-1,-6-32 1,6 45 7,0 1 1,-1-1-1,1 1 0,-1-1 1,0 1-1,0 0 0,0 0 1,-1 0-1,0 0 1,1 0-1,-1 0 0,-4-3 1,4 5 0,1 1 1,-1-1-1,1 1 0,-1-1 1,0 1-1,0 0 1,0 0-1,1 0 1,-1 0-1,0 1 1,0-1-1,0 1 1,0 0-1,0-1 0,0 2 1,0-1-1,0 0 1,0 0-1,0 1 1,-6 1-1,2 1-10,0-1 0,0 1 0,0 0 0,1 1 0,-1-1 0,1 1 0,-8 7 0,10-8 10,1-1 0,0 1 0,-1 0 1,1 1-1,1-1 0,-1 1 0,0-1 0,1 1 0,0 0 0,0-1 1,0 1-1,0 0 0,-2 8 0,4-11 5,0 0 1,0 0-1,0 0 0,0 0 0,0 0 0,0 0 1,0 0-1,1 0 0,-1 1 0,0-1 1,1 0-1,-1 0 0,1 0 0,-1 0 1,1 0-1,-1-1 0,1 1 0,0 0 0,-1 0 1,1 0-1,0 0 0,0-1 0,-1 1 1,1 0-1,0-1 0,0 1 0,0 0 1,0-1-1,0 0 0,2 2 0,4 0-25,-1 0 0,1 0-1,13 2 1,-12-3 2,17 4-44,1 1 0,-1 0 0,45 20 1,-60-21 57,0 1 1,0 0 0,0 0 0,-1 1 0,1 1 0,-2-1 0,1 1 0,-1 1 0,-1-1 0,1 1 0,7 13 0,-9-10 0,1 0 0,-2 1 0,0 0 0,0 0 0,-1 0 0,-1 0 0,4 28 0,-5 15-2677,-4-43 2050,2-13 628,-1 0 0,1 0 1,0 0-1,0 0 0,0 1 1,0-1-1,0 0 0,0 0 1,-1 0-1,1 0 0,0 0 1,0 0-1,0 1 0,0-1 1,-1 0-1,1 0 0,0 0 0,0 0 1,0 0-1,-1 0 0,1 0 1,0 0-1,0 0 0,0 0 1,-1 0-1,1 0 0,0 0 1,0 0-1,0 0 0,-1 0 1,1 0-1,0 0 0,0 0 0,0 0 1,0 0-1,-1 0 0,1-1 1,0 1-1,0 0 0,0 0 1,0 0-1,-1 0 0,1 0 1,0 0-1,0-1 0,0 1 1,0 0-1,0 0 0,0 0 0,-1 0 1,1-1-1,0 1 0,0 0 1,0 0-1,0 0 0,0-1 1,-11-20-730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6 128 15459,'-5'-27'2118,"6"18"-1135,6 15 429,5 17-744,-1 0 0,-1 1 0,-1 0 0,-2 0 0,7 32 0,0-2-228,-8-33-302,3 12 123,1 0 0,2-1 1,16 33-1,-26-61-215,0 0 0,1 0 0,0 0 0,0 0 0,0 0 0,0-1 0,0 1 0,1-1 0,-1 0 0,6 3 0,-7-4-13,1-1 0,0 0 0,-1 0-1,1 0 1,0 0 0,-1-1 0,1 1 0,0 0-1,0-1 1,0 0 0,0 0 0,-1 0 0,1 0-1,0 0 1,0-1 0,0 1 0,0-1 0,4-1-1,2-3 43,1 1 0,-1-1 0,0-1-1,-1 1 1,0-2 0,1 1 0,-2-1 0,1 0-1,-1-1 1,12-16 0,4-8 191,28-52 0,-23 33-692,-3-1 0,-2-1 0,-2-2 1,21-82-1,-42 128-259,-2 9 440,-2 14-498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15763,'20'19'1585,"0"1"-1145,5-6-240,-2 1 536,1-8-584,2-6-296,-3-5 152,1-6-176,-3-6-96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75 15347,'-15'6'496,"1"1"0,-1 0-1,1 1 1,1 1-1,-1 0 1,-13 13 0,22-19-338,1 1 0,0 0 0,-1 0 0,2 1 0,-1-1 0,0 1 0,1 0 0,0 0 0,0 0 0,0 0 0,1 1 1,0-1-1,0 0 0,0 1 0,1 0 0,0 0 0,0-1 0,0 1 0,0 11 0,1-16-130,1 1-1,-1-1 1,0 1 0,0-1-1,1 0 1,-1 1 0,1-1-1,-1 0 1,1 1 0,0-1-1,-1 0 1,1 0 0,0 0-1,0 0 1,0 0 0,0 0-1,0 0 1,0 0 0,0 0-1,0 0 1,0 0 0,0 0-1,1-1 1,-1 1 0,0-1-1,0 1 1,1-1 0,-1 1-1,0-1 1,1 0 0,-1 1-1,1-1 1,-1 0 0,0 0-1,1 0 1,-1 0-1,1 0 1,1-1 0,4 0 58,1 0 0,-1-1 0,1 0 0,-1-1 0,14-6 0,10-9 110,0-1 1,-1-1-1,47-42 0,31-22 58,-105 82-253,0 0 0,0 0 1,0 1-1,0-1 0,1 1 0,-1-1 0,0 1 1,1 0-1,-1 0 0,1 1 0,-1-1 0,7 0 1,-8 2-2,-1-1 0,1 0 0,0 1 0,-1-1 0,1 1 0,-1 0 0,1 0 0,-1 0 0,1-1 0,-1 1 0,1 1 0,-1-1 0,0 0 0,1 0 1,-1 0-1,0 1 0,0-1 0,0 0 0,0 1 0,0-1 0,0 1 0,-1 0 0,1-1 0,0 1 0,-1-1 0,1 4 0,3 10 14,0 0 0,1 30 0,4 16 70,-9-60-71,1 0 1,-1 1-1,0-1 1,1 0-1,-1 1 1,0-1 0,1 0-1,0 0 1,-1 1-1,1-1 1,0 0-1,0 0 1,-1 0-1,1 0 1,0 0 0,0 0-1,0 0 1,0 0-1,0 0 1,3 1-1,-3-2 2,0 0-1,0 0 1,0 0-1,1 0 1,-1 0-1,0 0 1,0 0-1,0 0 0,0-1 1,0 1-1,1 0 1,-1-1-1,0 1 1,0-1-1,0 1 1,0-1-1,0 1 1,0-1-1,1-1 0,5-4 65,0 0-1,-1-1 0,1 0 0,7-12 1,-13 18-75,35-51 253,-25 34-236,1 1 0,0 0 0,1 1 0,1 0 0,28-23 0,-41 38-29,0-1 1,0 2-1,0-1 1,0 0-1,0 0 1,1 0-1,-1 0 1,0 1-1,1-1 1,-1 0-1,0 1 1,1 0-1,-1-1 1,0 1-1,1 0 1,-1-1-1,1 1 0,-1 0 1,1 0-1,-1 0 1,1 0-1,-1 1 1,0-1-1,1 0 1,-1 0-1,1 1 1,-1-1-1,0 1 1,1 0-1,-1-1 1,0 1-1,0 0 1,1-1-1,-1 1 1,0 0-1,0 0 1,0 0-1,0 0 0,0 0 1,0 1-1,0-1 1,-1 0-1,1 0 1,0 1-1,-1-1 1,2 3-1,2 7-32,0 0 0,-1 0 0,0 0 0,1 20 0,-2-20 32,4 32-200,-13-44-697,-5-10 737,-1-9-67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15099,'1'-1'136,"-1"0"1,1 0-1,0 1 0,-1-1 1,1 0-1,0 1 0,-1-1 0,1 1 1,0-1-1,0 1 0,0-1 0,0 1 1,0-1-1,-1 1 0,1 0 0,0 0 1,0-1-1,0 1 0,0 0 0,0 0 1,0 0-1,0 0 0,0 0 0,0 0 1,0 0-1,1 1 0,-1 0 30,0 0-1,0 1 0,0-1 1,0 0-1,0 1 1,0-1-1,0 1 0,0-1 1,-1 1-1,1 0 1,-1-1-1,1 1 0,-1 0 1,1 2-1,23 157 3188,-24-159-3334,0 0 0,1-1 0,-1 1 0,0-1 0,1 1-1,-1-1 1,1 1 0,0-1 0,-1 1 0,1-1 0,0 1 0,0-1 0,0 0 0,0 0 0,0 1 0,0-1-1,0 0 1,1 0 0,-1 0 0,0 0 0,3 1 0,-3-2-9,1 0 1,-1 0-1,1 0 1,-1 0-1,1-1 0,-1 1 1,1 0-1,-1-1 0,1 1 1,-1-1-1,1 1 1,-1-1-1,0 0 0,1 0 1,-1 0-1,0 1 0,0-1 1,0 0-1,1-1 1,-1 1-1,0 0 0,1-2 1,17-20 68,-2 0 0,21-36 0,5-6-14,-43 65-66,1-1-1,-1 0 0,0 1 0,1-1 0,-1 0 0,1 1 0,-1-1 0,1 0 0,-1 1 0,1-1 1,-1 1-1,1-1 0,0 1 0,-1-1 0,1 1 0,0 0 0,0-1 0,-1 1 0,1 0 0,0-1 1,0 1-1,1 0 0,-2 0 0,1 1-1,-1-1 1,1 1 0,-1-1 0,0 1 0,1-1 0,-1 1-1,0-1 1,1 1 0,-1-1 0,0 1 0,0 0 0,0-1-1,1 1 1,-1 0 0,0-1 0,0 1 0,0 0 0,0-1 0,0 2-1,-4 38-28,2-26 397,-1-1-1,0 0 1,-1 1-1,-10 22 0,14-32-318,-1 1-1,1-1 1,0 1-1,1-1 1,-1 0-1,1 1 1,0-1-1,0 0 1,0 1-1,2 4 1,2 9-37,-4-12-13,-1-3 5,0-1 0,0 1 1,0-1-1,1 1 1,-1-1-1,1 1 1,0-1-1,-1 0 0,1 1 1,0-1-1,1 0 1,0 3-1,1-7 2,-1 0 0,0 0 0,0 0 1,1 0-1,-1 0 0,-1 0 0,1-1 0,0 1 0,-1-1 1,2-2-1,4-6-2,31-34-29,-43 57-1117,5-10 902,-1 0-1,0 0 1,1 0 0,-1 0 0,0 0 0,0-1 0,0 1 0,0 0 0,0 0-1,-1-1 1,1 1 0,0-1 0,-4 3 0,5-4 197,-1 0 0,1 0 0,0-1 1,-1 1-1,1 0 0,0 0 0,0-1 0,-1 1 1,1 0-1,0-1 0,0 1 0,-1 0 0,1-1 0,0 1 1,0 0-1,0-1 0,-1 1 0,1 0 0,0-1 0,0 1 1,0-1-1,0 1 0,0 0 0,0-1 0,0 0 0,0-12-657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93 152 16083,'6'-5'400,"-1"0"0,1-1 0,-1 0 0,0 0 0,-1 0-1,0-1 1,0 0 0,0 0 0,0 0 0,-1 0 0,-1 0-1,1 0 1,-1-1 0,0 0 0,1-9 0,-3 15-369,0 1 0,0 0 0,0 0-1,0-1 1,0 1 0,0 0 0,0-1 0,0 1 0,-1 0 0,1 0 0,0 0 0,-1-1 0,1 1 0,-1 0 0,0 0 0,1 0-1,-1 0 1,0 0 0,1 0 0,-1 0 0,0 0 0,0 0 0,0 0 0,0 0 0,0 0 0,0 1 0,0-1 0,0 0-1,0 1 1,-1-1 0,1 1 0,0-1 0,0 1 0,0 0 0,-1-1 0,1 1 0,0 0 0,0 0 0,-1 0 0,1 0-1,0 0 1,-1 0 0,1 0 0,0 0 0,-2 1 0,-1 0 25,0 1-1,0-1 1,0 1-1,0-1 1,0 1-1,1 1 1,-1-1-1,0 0 1,1 1 0,0 0-1,0 0 1,-4 4-1,-2 5-13,1 0-1,1 0 0,0 1 1,1 0-1,1 0 0,0 0 1,0 1-1,1 0 0,1 0 1,1 0-1,0 0 0,0 0 1,1 1-1,2 14 0,-1-26-38,0 0-1,0 1 0,1-1 0,-1 0 0,1 0 1,0 0-1,0 0 0,0 0 0,0 0 0,0 0 1,1 0-1,-1 0 0,1-1 0,0 1 0,0 0 0,0-1 1,0 0-1,0 1 0,1-1 0,-1 0 0,1 0 1,-1 0-1,1 0 0,0-1 0,0 1 0,0-1 1,0 0-1,0 0 0,0 0 0,0 0 0,0 0 1,0-1-1,0 1 0,1-1 0,-1 0 0,0 0 1,0 0-1,0 0 0,1-1 0,-1 1 0,0-1 1,0 0-1,0 0 0,5-2 0,8-3 10,-1-1 0,1-1 1,-1-1-1,-1 0 0,0-1 0,20-17 0,69-76 68,-77 70-54,-20 25-17,0 0 0,0 1 1,0 0-1,16-13 0,-22 20-6,1-1-1,-1 1 0,1 0 0,0-1 0,-1 1 0,1 0 0,0 0 0,-1 0 0,1-1 0,0 1 0,-1 0 0,1 0 0,0 0 0,-1 0 0,1 0 0,0 0 0,0 0 0,-1 0 0,1 1 0,0-1 0,-1 0 0,1 0 0,0 0 0,-1 1 0,1-1 0,0 0 0,-1 1 0,1-1 0,-1 1 0,1-1 0,-1 1 0,1-1 1,-1 1-1,1-1 0,-1 1 0,1-1 0,-1 1 0,0 0 0,1-1 0,-1 1 0,1 1 0,15 37 105,-9-20-10,-7-19-88,1 1 0,-1 0 0,1 0 0,-1 0 0,1-1-1,0 1 1,-1 0 0,1-1 0,0 1 0,0-1 0,0 1 0,-1-1 0,1 1 0,0-1 0,0 1 0,0-1 0,0 0 0,0 1 0,0-1-1,0 0 1,-1 0 0,1 0 0,0 0 0,0 0 0,0 0 0,0 0 0,0 0 0,0 0 0,0 0 0,0-1 0,0 1 0,0 0 0,0-1 0,0 1-1,-1 0 1,1-1 0,0 1 0,0-1 0,0 1 0,-1-1 0,2-1 0,6-4 31,0 0 1,-1-1-1,10-10 0,-5 4-36,-4 6-126,1 1 0,-1 0 0,12-7 0,-17 12-52,0-1 0,-1 1 0,1 0 0,0 0 0,0 0 0,-1 0 0,1 0 0,0 1 0,0 0 0,0-1 0,0 1 0,0 0 0,0 0 0,0 1 0,0-1 0,4 1 0,-7-1 126,1 1-1,-1-1 1,1 0 0,-1 0-1,1 1 1,-1-1 0,1 0-1,-1 0 1,1 1 0,-1-1 0,1 1-1,-1-1 1,1 0 0,-1 1-1,0-1 1,1 1 0,-1-1-1,0 1 1,0-1 0,1 1-1,-1-1 1,0 1 0,0-1 0,0 1-1,1 0 1,-1 0 0,-3 4-793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16556,'17'-7'1672,"10"-2"-1176,9-5-488,6-2 592,9 2-344,2 1-48,-1 1-168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32 16924,'-1'-1'163,"0"-1"1,0 1 0,0-1 0,0 1 0,0 0 0,-1 0-1,1-1 1,0 1 0,-1 0 0,1 0 0,-1 0-1,1 0 1,-1 1 0,1-1 0,-1 0 0,1 1-1,-1-1 1,0 1 0,1-1 0,-1 1 0,-3 0 0,2 0 40,0 0 1,0 1 0,0 0-1,0 0 1,0-1 0,0 2-1,0-1 1,0 0 0,0 1-1,1-1 1,-4 3 0,-6 5 316,1 1 0,0 0 0,-18 22 1,28-31-511,-12 13 191,6-7-149,1 1 0,-1 0 0,1 0 0,1 0 0,-1 1 0,-4 11 0,10-20-53,0 0-1,-1 1 1,1-1-1,0 0 1,0 0-1,0 1 1,0-1-1,0 0 1,0 0 0,0 1-1,0-1 1,0 0-1,0 0 1,0 1-1,0-1 1,0 0-1,0 0 1,0 1-1,0-1 1,0 0-1,0 0 1,0 0-1,0 1 1,0-1-1,0 0 1,1 0-1,-1 1 1,0-1-1,0 0 1,0 0-1,0 0 1,0 1-1,1-1 1,-1 0-1,0 0 1,1 0-1,10 0-28,18-9-37,-26 8 57,15-7-44,11-3-165,50-14-1,-70 23 151,-1 1 0,1-1-1,-1 2 1,1-1 0,0 1-1,-1 0 1,1 1-1,0 0 1,-1 0 0,17 5-1,-23-5 47,1 0 0,0 0 0,-1 0-1,0 1 1,1-1 0,-1 0 0,0 1-1,1 0 1,-1-1 0,0 1 0,0 0 0,0 0-1,-1 0 1,1 1 0,0-1 0,-1 0-1,1 1 1,-1-1 0,1 4 0,-1-2 25,0 0 0,0 0 0,0 0 0,-1 0 1,0 0-1,0 0 0,0 0 0,-1 0 0,1 0 1,-1 0-1,-2 7 0,-1 0 85,0 0-1,-1-1 1,0 0 0,0 0 0,-1 0 0,-1-1 0,1 0-1,-12 12 1,12-16 17,1 0-1,-1-1 1,0 0-1,-1 0 1,-12 6-1,18-9-101,0-1 0,0 1 1,0-1-1,0 1 0,0-1 0,0 0 1,-1 0-1,1 0 0,0 1 0,0-1 0,0 0 1,-1 0-1,1-1 0,0 1 0,0 0 0,0 0 1,0-1-1,-2 1 0,2-1-31,1 0 1,-1 0-1,0 0 1,1 0-1,-1 1 1,0-1-1,1 0 1,-1 0-1,1 0 1,0 0-1,-1 0 1,1 0-1,0-1 1,0 1-1,-1 0 1,1 0-1,0 0 1,0 0-1,0 0 1,0 0-1,0 0 1,1 0-1,-1 0 1,1-2-1,0-2-251,0 0 1,0 0-1,1 0 0,0 0 0,0 0 0,0 0 0,1 1 1,0-1-1,0 1 0,0 0 0,0-1 0,1 1 0,-1 1 1,8-7-1,7-4-802,1 0 1,23-12-1,8-7-386,-26 15-252,37-39 0,-52 47 2122,0 0 1,-1 0-1,0-1 1,-1 0-1,0-1 1,7-16 0,-15 45 3590,2 25-3003,1-17-537,2 20-574,-4-42 59,1 0 0,0-1 0,0 1 0,0 0 0,0 0-1,0-1 1,0 1 0,1 0 0,-1-1 0,1 1 0,0-1-1,0 0 1,2 3 0,4-2-150,-3-10-78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16524,'8'13'1096,"2"4"-1208,6 0-184,8-2 424,6-3-104,15-3-72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82 247 15555,'-25'65'1514,"-18"54"142,39-105-1450,1 0 1,0 1-1,1 0 0,1-1 1,0 1-1,2 19 1,-1-32-173,0 0 1,0-1 0,0 1 0,0 0-1,1-1 1,-1 1 0,1-1 0,-1 1-1,1-1 1,0 1 0,-1-1 0,1 1-1,0-1 1,0 1 0,1 1 0,-1-3-14,0 0 0,-1 1 0,1-1 0,0 0 0,-1 1 0,1-1 0,0 0 0,-1 0 1,1 0-1,0 1 0,0-1 0,-1 0 0,1 0 0,0 0 0,0 0 0,-1 0 0,1 0 0,0-1 1,-1 1-1,1 0 0,0 0 0,0 0 0,0-1 0,4-2 44,-1 0 1,1 0-1,-1 0 1,0 0-1,0 0 0,-1-1 1,1 0-1,3-5 1,11-15 176,-2 0 0,-1-1 1,-1-1-1,21-54 0,-20 37 42,-2-1-1,11-66 0,-22 101-251,1-4 19,-1 1 0,0-1-1,-1 1 1,0-1 0,-1 1 0,-1-1-1,0 1 1,-4-21 0,5 31-47,0 1 0,-1 0 0,1 0 0,-1-1 0,1 1 0,-1 0 0,1 0 0,-1-1 0,1 1 0,-1 0 0,0 0 0,0 0 0,0 0 0,0 0 0,0 0 0,0 0 0,0 0-1,0 1 1,0-1 0,0 0 0,0 1 0,0-1 0,-1 0 0,1 1 0,0 0 0,0-1 0,-1 1 0,1 0 0,0-1 0,-1 1 0,1 0 0,0 0 0,-1 0 0,1 0 0,0 0 0,-1 1 0,1-1 0,0 0 0,0 0 0,-1 1 0,1-1 0,0 1 0,0 0 0,-1-1 0,1 1 0,-1 0 0,-4 3 2,0 0 1,0 0-1,1 1 0,-1-1 0,1 1 0,0 1 0,-5 6 0,3-3 1,1 0-1,0 1 1,0 0 0,-7 20 0,12-28-5,0 0-1,0 1 0,0-1 0,0 1 0,1-1 1,-1 0-1,1 1 0,0-1 0,0 1 0,-1-1 0,2 1 1,-1 0-1,0-1 0,0 1 0,1-1 0,0 0 1,-1 1-1,1-1 0,0 1 0,0-1 0,0 0 1,0 0-1,1 0 0,-1 1 0,1-1 0,-1 0 1,1-1-1,2 3 0,6 3 2,0-1 0,0-1 0,11 5 0,-10-5-26,0 0 1,0 1 0,13 9 0,-14-7 19,-1 0 0,0 1-1,-1 1 1,0-1 0,0 1 0,-1 0 0,0 1 0,-1 0 0,0 0 0,-1 0 0,0 1 0,-1 0 0,0 0 0,-1 0 0,0 0 0,-1 1 0,1 18 0,-7-6-4,-3-7 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 15523,'-2'-18'2683,"9"25"-243,9 31 175,-3 19-1069,-10-39-977,10 30 1,-13-47-557,1 0 0,0 1 0,-1-1 0,1 0 0,0 0 0,0 0 0,0 0 1,0 0-1,0 0 0,-1 0 0,2-1 0,-1 1 0,0 0 0,0-1 0,0 1 0,0 0 1,0-1-1,1 1 0,-1-1 0,0 0 0,0 1 0,1-1 0,-1 0 0,0 0 1,1 0-1,-1 0 0,0 0 0,1 0 0,1 0 0,6-1-27,0-1-1,0 0 1,12-4 0,-1 0-38,-9 4-10,0 1 1,-1 0 0,1 0 0,0 1 0,-1 0-1,1 1 1,17 4 0,-25-5 41,1 1-1,-1 0 1,1 0 0,-1 0-1,0 0 1,0 1 0,0-1-1,0 1 1,0 0 0,0 0-1,0 0 1,0 0 0,-1 0-1,1 1 1,-1-1 0,1 1-1,-1-1 1,0 1 0,0 0-1,0 0 1,-1 0 0,1 0-1,-1 1 1,0-1 0,1 0-1,-1 0 1,0 6 0,-1-5 40,0 0 1,0 1 0,-1-1-1,0 1 1,0-1 0,0 0-1,0 0 1,-1 1 0,0-1-1,1 0 1,-1 0 0,-1-1-1,1 1 1,-1 0 0,1-1-1,-1 1 1,0-1 0,0 0-1,-1 0 1,-4 4 0,-1-1 76,1 1 0,-1-1 0,0 0-1,-1-1 1,1 0 0,-1-1 0,-14 4 0,20-6-109,0-1-1,-1 0 1,1-1-1,0 1 1,-1-1-1,1 0 1,-1 0-1,1 0 1,0 0-1,-1-1 1,1 0-1,0 0 1,-1 0-1,1 0 1,0-1-1,0 1 1,-6-5-1,7 4-78,1 0 0,0 0 0,-1 0 0,1 0 0,0-1 0,0 1 0,1 0 0,-1-1 1,0 0-1,1 1 0,0-1 0,-1 0 0,1 0 0,0 0 0,1 0 0,-1 0 0,0 0 0,1 0 0,0 0 0,0 0 0,-1 0 0,2 0 0,-1 0 0,0 0 0,2-5 0,7-20-458,6 2-215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39 255 20164,'8'-10'604,"-1"-1"0,-1-1 0,1 1-1,-2-1 1,8-21 0,-5 6-37,8-42 0,-14 33-467,-2 35-98,1 0 0,-1 1 1,0-1-1,0 1 0,0-1 1,0 0-1,0 1 0,0-1 1,-1 1-1,1-1 0,0 1 1,0-1-1,0 1 0,0-1 1,-1 0-1,1 1 0,0-1 1,0 1-1,-1-1 0,1 1 1,-1 0-1,1-1 0,0 1 1,-1-1-1,1 1 0,-1 0 1,1-1-1,-1 1 0,1 0 1,-1-1-1,1 1 0,-1 0 1,1 0-1,-1 0 0,1-1 1,-1 1-1,0 0 0,1 0 1,-1 0-1,1 0 0,-1 0 1,1 0-1,-1 0 0,0 0 0,1 0 1,-1 0-1,1 1 0,-1-1 1,1 0-1,-1 0 0,1 0 1,-1 1-1,1-1 0,-1 0 1,1 1-1,-1 0 0,-5 2 13,1 2 1,1-1-1,-1 1 0,1-1 0,-1 1 0,2 0 0,-1 1 0,0-1 0,1 1 0,0 0 0,-3 9 0,-4 8 46,-9 40 0,16-53-44,1 0-1,1 0 0,-1 0 1,2 0-1,-1 0 1,2 10-1,-1-17-10,0 0-1,0-1 1,1 1 0,-1 0-1,1-1 1,0 1-1,0-1 1,0 1 0,0-1-1,0 0 1,1 1-1,-1-1 1,1 0 0,-1 0-1,1 0 1,0 0-1,0 0 1,0 0 0,0 0-1,0 0 1,0-1-1,0 1 1,0-1 0,1 0-1,-1 0 1,1 0-1,-1 0 1,4 1 0,-1-1 3,1-1 1,-1 1 0,1-1 0,0-1-1,-1 1 1,1-1 0,-1 1 0,1-2-1,-1 1 1,0 0 0,1-1 0,-1 0-1,0-1 1,0 1 0,0-1 0,5-4 0,4-2 7,-1-1 1,0 0 0,-1-1-1,14-16 1,-6 2-13,0-1-1,-2 0 0,-1-1 1,-2-1-1,0 0 1,13-37-1,-33 90-75,1 0 0,-1 30-1,4-42 54,1-9-4,-1 9 39,0-1 0,3 26 0,-2-36-32,0 1-1,0-1 1,1 0 0,-1 0-1,1 0 1,-1 0 0,1 0-1,0 0 1,0 0 0,-1 0-1,1 0 1,1 0 0,-1 0-1,0 0 1,0-1 0,1 1-1,-1 0 1,1-1 0,-1 1-1,1-1 1,0 0 0,0 0-1,0 1 1,-1-1 0,5 1-1,-5-2-96,0 1 0,1-1 0,-1 0 0,0 0 0,1 0 0,-1 0 0,0 0-1,1-1 1,-1 1 0,0 0 0,1-1 0,-1 1 0,0 0 0,0-1 0,1 0-1,-1 1 1,0-1 0,0 0 0,0 1 0,0-1 0,0 0 0,0 0 0,0 0-1,0 0 1,0 0 0,0 0 0,0-2 0,2-1-42,-1 0 0,0 0 0,0 0 1,-1 0-1,1 0 0,-1-1 0,2-8 0,0-33-713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19788,'-2'1'1361,"2"6"-1305,4 0-217,5 1 169,1-1 169,2 3-249,0 0-129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178 244 17324,'-22'21'834,"0"0"0,2 1 1,-23 30-1,33-38-521,1 0 0,1 0-1,0 1 1,0 0 0,2 0 0,0 1 0,-6 21 0,11-30-201,0-1 1,0 0 0,1 1 0,0-1-1,1 11 1,-1-15-88,0-1 0,0 1 1,0 0-1,1-1 0,-1 1 0,1-1 1,-1 1-1,1 0 0,0-1 0,-1 1 1,1-1-1,0 0 0,0 1 0,0-1 0,0 0 1,0 1-1,1-1 0,-1 0 0,0 0 1,1 0-1,-1 0 0,0 0 0,1 0 1,-1 0-1,1-1 0,2 2 0,-1-2 0,1 1 0,-1-1 0,1 0 1,-1 0-1,1-1 0,0 1 0,-1-1 0,1 1 0,-1-1 0,0 0 0,1-1 0,-1 1 0,0 0 0,0-1 0,1 0 0,2-2 0,6-5 49,0 0 0,17-17 0,-4 0 23,0-2-1,-2-1 1,-1-1-1,-1-1 1,25-52-1,-27 43-43,-2 0 0,-1-1 0,-3 0-1,12-62 1,-21 77-34,-4 25-19,0 1 1,0 0-1,0 0 1,0 0-1,0-1 1,0 1-1,0 0 1,0 0 0,0-1-1,0 1 1,0 0-1,0 0 1,0 0-1,0-1 1,0 1-1,0 0 1,0 0-1,0 0 1,0-1-1,0 1 1,0 0-1,0 0 1,0 0-1,-1-1 1,1 1-1,0 0 1,0 0-1,0 0 1,0 0-1,0-1 1,-1 1-1,1 0 1,0 0-1,0 0 1,0 0-1,-1 0 1,1 0-1,0 0 1,0 0-1,0 0 1,-1-1-1,1 1 1,0 0-1,0 0 1,-1 0-1,1 0 1,0 0-1,0 0 1,0 0-1,-1 1 1,-8 5 9,2 3-4,0 1 0,1 0 0,0 0 0,1 0 0,0 1-1,0 0 1,-5 22 0,0 5 75,-4 41 0,11-57-45,1-1 0,1 1 0,0 0-1,4 29 1,-2-43-88,0 0-1,1 0 0,0-1 0,0 1 0,1-1 1,0 0-1,0 1 0,0-1 0,1 0 0,0-1 1,1 1-1,-1-1 0,1 0 0,0 0 1,9 7-1,4-3-115,-4-14-62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3 289 15083,'-1'1'138,"1"0"-1,-1 0 1,1 1-1,0-1 1,0 1 0,-1-1-1,1 0 1,0 1-1,0-1 1,0 0-1,0 1 1,1-1 0,-1 0-1,0 1 1,0-1-1,1 0 1,-1 1-1,1-1 1,-1 0-1,1 0 1,0 1 0,0-1-1,-1 0 1,1 0-1,0 0 1,1 1-1,1-1 33,-1 0-1,1 0 0,-1-1 0,1 1 0,-1-1 0,1 1 0,-1-1 0,1 0 0,0 0 0,-1-1 0,1 1 1,-1 0-1,1-1 0,3-1 0,15-4 151,0 0 0,-1-2 0,0-1 0,0 0 1,-1-1-1,22-16 0,-7 2-10,0-2 1,36-38 0,-70 64-311,10-9 54,-1 0 1,0 0-1,0-1 1,-1 0-1,0 0 1,-1-1-1,0 0 1,9-23-1,-15 34-51,-1-1-1,1 0 1,-1 0-1,0 1 1,0-1 0,1 0-1,-1 0 1,0 0-1,0 1 1,0-1-1,0 0 1,0 0-1,0 0 1,0 0-1,0 1 1,0-1-1,0 0 1,-1 0-1,1 0 1,0 1-1,0-1 1,-1 0-1,1 0 1,-1 1-1,0-2 1,0 1-1,0 1 0,0 0 0,0-1 0,0 1 0,0 0 0,0 0 0,0 0 0,0-1 0,0 1 0,1 0 0,-1 0 0,0 1 0,0-1 0,0 0 0,0 0 0,0 0 0,-2 1 1,-5 2 3,1 0 0,0 0 0,-1 1 0,-8 6 1,2 0-3,1 2 0,0-1 0,0 2 1,1-1-1,1 2 0,0 0 1,1 0-1,-15 26 0,14-19 17,1 1-1,1 0 1,1 0 0,1 0 0,-8 46-1,14-57-3,0-1 0,0 0 0,1 0 0,0 0 0,1 1 0,0-1-1,1 0 1,4 17 0,-5-24-26,0 0 0,0 0 0,1 0 0,-1-1 1,1 1-1,0 0 0,-1 0 0,1-1 0,0 1 0,0-1 0,1 0 0,-1 0 0,0 1 0,1-2 0,0 1 0,-1 0 0,1 0 1,0-1-1,0 1 0,0-1 0,0 0 0,0 0 0,0 0 0,0 0 0,0-1 0,0 1 0,0-1 0,1 0 0,-1 0 0,0 0 1,0 0-1,3-1 0,2 0-87,0-1 1,-1 0 0,1 0-1,-1-1 1,1 0 0,-1 0-1,13-8 1,-6 1 7,1-1-1,19-18 0,8-11-188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2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119 384 14219,'0'-1'203,"1"-8"660,-1 0 0,0 0 0,-1-10 0,1 17-697,0 0 0,-1 1 0,1-1 0,0 1 0,-1-1 0,1 1 0,-1-1 0,1 1 0,-1-1 0,0 1 0,1 0 0,-1-1 0,0 1 0,0 0 0,0 0 0,0-1 0,0 1 0,0 0 0,-1 0 0,1 0 0,0 0 0,0 1 0,-1-1 0,1 0 0,-3-1 0,2 2-90,1 0 0,0 0 0,-1 0 0,1 1 0,0-1 0,-1 0 0,1 0 0,0 1 0,-1-1 0,1 1 0,0-1 0,0 1-1,0 0 1,-1-1 0,1 1 0,0 0 0,0 0 0,0 0 0,0 0 0,0 0 0,0 0 0,0 1 0,-19 28 507,12-14-533,1-1 0,1 1 0,0 0 0,1 0 0,1 0 0,1 1 0,0-1 0,1 1-1,1 0 1,0 17 0,1-33-46,0 1-1,0-1 1,0 0-1,0 0 1,0 1-1,0-1 1,1 0-1,-1 0 1,0 1-1,1-1 1,-1 0-1,1 0 0,-1 0 1,1 0-1,0 0 1,-1 0-1,1 0 1,0 0-1,0 0 1,0 0-1,0 0 1,-1 0-1,1 0 1,0-1-1,1 1 1,-1 0-1,0-1 1,0 1-1,0-1 0,0 1 1,0-1-1,1 1 1,-1-1-1,0 0 1,0 0-1,1 0 1,-1 0-1,0 0 1,0 0-1,1 0 1,-1 0-1,0 0 1,2-1-1,4-1 19,0 0 0,0-1 0,0 0 0,-1 0 0,0 0 0,10-8 0,6-5 32,-1-1 0,-1-2-1,-1 0 1,-1 0 0,26-37 0,66-117 189,-104 162-231,51-95 82,-51 94-84,-1 1-1,-1-1 1,0 0-1,0-1 1,-2 1-1,3-23 1,-5 36-10,0-1 0,0 0 1,0 0-1,0 0 0,0 0 1,0 0-1,0 0 0,-1 1 0,1-1 1,0 0-1,0 0 0,0 0 0,0 0 1,-1 0-1,1 0 0,0 0 0,0 0 1,0 0-1,0 0 0,-1 0 1,1 0-1,0 0 0,0 0 0,0 0 1,0 0-1,-1 0 0,1 0 0,0 0 1,0 0-1,0 0 0,0 0 0,-1 0 1,1 0-1,0 0 0,0 0 0,0 0 1,0 0-1,0-1 0,-1 1 1,1 0-1,0 0 0,0 0 0,0 0 1,0 0-1,0-1 0,0 1 0,0 0 1,-1 0-1,1 0 0,0 0 0,0 0 1,0-1-1,0 1 0,0 0 1,0 0-1,0 0 0,0 0 0,0-1 1,0 1-1,0 0 0,0 0 0,0 0 1,0-1-1,0 1 0,0 0 1,-10 13 6,-1 10-7,2 1 1,0 0-1,-5 27 0,3-10-2,10-37 1,-33 125 3,31-111 12,0 0-1,1 0 0,1 0 0,1 0 0,3 25 0,-3-38-6,1 0 1,0 0-1,0 0 0,1-1 1,0 1-1,0 0 1,4 7-1,-5-10-2,0-1 1,0 1-1,0-1 1,0 1-1,1-1 1,-1 0-1,0 1 0,1-1 1,-1 0-1,1 0 1,0 0-1,-1 0 1,1 0-1,0-1 0,0 1 1,-1 0-1,1-1 1,0 1-1,0-1 1,0 0-1,0 0 0,0 1 1,0-1-1,2-1 1,3 0 8,-1 0 1,1-1 0,0 0 0,-1 0 0,0-1 0,1 0-1,-1 0 1,0-1 0,-1 1 0,1-1 0,-1 0-1,1-1 1,-1 1 0,0-1 0,7-10 0,1-1 19,0-1 0,-2-1 0,18-35 0,-13 18-46,-2-1 0,-2 0 0,8-39 0,-28 115-59,-13 81-50,18-99 127,1 0-1,1 1 1,3 29 0,-2-52-3,0 1 0,0 0 0,0 0 1,0 0-1,0 0 0,0 0 1,0 0-1,1 0 0,-1 0 0,0 0 1,1 0-1,-1 0 0,0 0 0,1 0 1,-1-1-1,1 1 0,-1 0 1,1 0-1,0-1 0,-1 1 0,1 0 1,0 0-1,0-1 0,-1 1 0,1-1 1,0 1-1,0-1 0,1 1 1,-1-1 0,1 0 1,-1 0-1,1 0 1,-1-1-1,1 1 1,-1 0-1,0-1 1,1 1 0,-1-1-1,1 0 1,-1 1-1,0-1 1,0 0-1,1 0 1,1-2-1,6-4 22,-1-2-1,0 1 0,9-12 0,41-69 90,-6 8-100,-51 80-18,-1 0 0,1 0 0,-1 0 0,1 0 0,0 0-1,0 1 1,-1-1 0,1 0 0,0 1 0,0-1 0,0 0-1,0 1 1,0-1 0,0 1 0,0-1 0,2 0 0,-3 1 1,0 1-1,1-1 1,-1 0 0,1 0 0,-1 0 0,1 0 0,-1 1 0,0-1 0,1 0 0,-1 0 0,0 0 0,1 1 0,-1-1 0,0 0 0,1 1 0,-1-1 0,0 0 0,0 1 0,1-1 0,-1 0 0,0 1 0,0-1 0,0 1 0,1-1 0,-1 0 0,0 1-1,0 0 1,1 5-12,1 1-1,-2-1 0,1 0 0,-1 8 0,0-7 14,1 2-7,-1 4 2,1-1 0,0 1 0,1 0 0,0-1 0,6 16 0,-8-26 8,1-1 1,-1 0-1,1 0 1,-1 0-1,1 0 1,0 0 0,-1 0-1,1 0 1,0 0-1,0 0 1,0 0-1,-1 0 1,1-1-1,0 1 1,0 0-1,1-1 1,-1 1-1,0-1 1,0 1 0,0-1-1,0 1 1,0-1-1,2 1 1,0-1 0,0 0 0,0 0 0,-1 0 0,1-1 0,0 1 0,-1-1 0,1 1 0,0-1 0,-1 0 0,4-2 0,4-2 13,1-1 0,-1 0-1,16-13 1,-17 11 77,1-1 1,-2 1-1,1-2 0,-1 1 0,0-1 1,-1 0-1,0-1 0,8-19 0,-12 23-35,0 0-1,0 0 0,-1 0 0,0 0 1,0-1-1,-1 1 0,0-1 0,0 1 0,-1-1 1,0 0-1,0 1 0,-1-1 0,0 1 1,0-1-1,-3-10 0,-2 6-642,21 15-4044,43-3 2898,-15-5 694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199 434 13603,'-16'10'430,"1"1"0,-1 1 0,2 1-1,-1 0 1,2 0 0,0 2 0,1-1 0,0 2 0,1 0 0,1 0-1,0 1 1,1 0 0,1 0 0,-6 20 0,12-30-273,0 1 1,0-1-1,0 1 0,1 0 1,0 0-1,1-1 0,0 1 1,1 11-1,-1-18-120,0 0 0,1 1 0,-1-1 0,0 0 0,1 0 0,-1 0 0,0 0 0,1 1 0,0-1 0,-1 0 0,1 0 0,0 0 0,-1 0 0,1 0 0,0 0 0,0-1 0,0 1 0,0 0 1,0 0-1,0 0 0,0-1 0,0 1 0,1 0 0,1-1 6,-1 0 0,1 0 0,-1 0 0,1 0 0,-1 0 0,0 0 0,1-1 0,-1 1 0,1-1 0,-1 0 0,0 1 0,1-1 0,-1 0 0,0-1 1,0 1-1,4-3 0,10-7 120,-1 0 1,-1-1-1,1 0 1,15-19 0,46-65 379,-48 54-428,-2-1 0,-1-1 0,26-67 1,-39 82-167,-2-1 0,-2 0 1,0 0-1,-2-1 1,-2 0-1,2-54 1,-6 78 29,0 0-1,-1 0 1,0 0-1,0 0 1,-4-12 0,5 17 13,-1 1 1,1-1-1,-1 0 1,0 1-1,0-1 1,0 1-1,0-1 1,0 1-1,0 0 1,0-1-1,0 1 1,-1 0-1,1 0 1,0 0-1,-1 0 1,1 0-1,-1 0 1,1 0 0,-1 0-1,1 0 1,-1 1-1,0-1 1,1 1-1,-1-1 1,0 1-1,0 0 1,1 0-1,-1 0 1,0 0-1,-1 0 1,-3 1 4,1 0 0,0 0 0,0 1 0,0 0 0,0 0 1,0 0-1,0 1 0,1 0 0,-1 0 0,1 0 0,0 0 0,-1 1 0,2-1 1,-1 1-1,-3 5 0,-10 10 62,-24 40 0,38-54-51,-8 12 31,1 0 0,0 1 1,2 1-1,-11 30 0,17-43-26,0 0 0,1 0 0,0 0 0,1 1 0,-1-1 0,1 0 0,0 0 0,2 11 0,-1-14-6,0 1-1,0-1 1,0 1 0,1-1-1,-1 1 1,1-1 0,0 0-1,0 0 1,0 0 0,0 0 0,0 0-1,1 0 1,-1-1 0,1 1-1,5 3 1,0-1 0,-1 0-1,1-1 1,0 0 0,0-1-1,0 0 1,1 0 0,12 2 0,65 6 5,-63-9-4,1 1 0,29 7 1,-50-9 2,0 0 0,1 0-1,-1 1 1,0-1 0,0 1 0,0 0 0,0 0 0,0 0 0,-1 0 0,1 0 0,-1 1 0,1-1 0,-1 1 0,0-1 0,0 1 0,0 0 0,0 0 0,0 0 0,-1 0 0,1 0 0,-1 1 0,0-1 0,0 0-1,0 1 1,0 4 0,1 7 51,-1 0 0,-1 1 0,0-1 0,-4 23 0,2-22-88,1-7-380,1-10 326,3-17-33,3-1-70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 14787,'0'-1'219,"-5"-23"1494,5 23-1655,-1 1-1,1-1 1,0 1 0,0-1-1,0 0 1,-1 1-1,1-1 1,0 1 0,0-1-1,0 0 1,0 1 0,0-1-1,0 0 1,0 1-1,1-1 1,-1 0 0,0 1-1,0-1 1,0 1 0,1-1-1,-1 0 1,0 1 0,1-1-1,-1 1 1,0-1-1,1 1 1,-1-1 0,1 1-1,0-1 1,5 8 1193,2 11-640,-1 2 0,-1-1 0,-1 1 0,-1 0 0,3 31 0,-1-12-212,5 35 27,28 142 464,-37-210-858,-1 1 0,1-1 0,1 0 0,-1 0 0,1 1 0,0-2-1,0 1 1,1 0 0,5 6 0,-8-10-20,0-1 0,1 0 0,-1 0 0,0 0 0,0 0 0,1-1 0,-1 1 0,1 0-1,-1 0 1,1-1 0,-1 1 0,1-1 0,-1 1 0,1-1 0,-1 0 0,4 0 0,-2 0 1,-1 0 0,1-1 1,0 1-1,-1-1 0,1 0 0,-1 0 0,0 0 1,1 0-1,-1-1 0,0 1 0,1 0 0,-1-1 1,2-2-1,4-4 24,0 1 1,-1-2-1,0 1 1,0-1-1,-1 0 1,8-15-1,27-64 170,-40 85-200,15-35 49,-2 0 0,-1-1 0,-2-1 0,-2 1 0,8-83 0,-17 107-72,-2 18-13,-1 24-3,-2 199-76,6-190 107,2 1-1,2-1 1,1 0-1,13 42 1,-8-50 0,-11-27 1,1 0 0,-1 0 0,1 0 0,-1 0 0,1 0 0,-1 0 0,1 0 1,0 0-1,0 0 0,0 0 0,-1-1 0,1 1 0,0 0 0,0 0 0,0-1 1,0 1-1,0-1 0,0 1 0,0-1 0,0 1 0,2 0 0,-3-1 0,0 0-1,0 0 0,0-1 0,1 1 1,-1 0-1,0 0 0,0 0 0,0 0 1,0 0-1,0 0 0,1 0 0,-1 0 1,0 0-1,0 0 0,0 0 1,0 0-1,0-1 0,0 1 0,0 0 1,0 0-1,1 0 0,-1 0 0,0 0 1,0 0-1,0-1 0,0 1 0,0 0 1,0 0-1,0 0 0,0 0 0,0 0 1,0-1-1,0 1 0,0 0 1,0 0-1,0 0 0,0 0 0,0 0 1,0-1-1,0 1 0,0 0 0,0 0 1,0 0-1,-4-11-42,-6-8-67,-104-127-774,17 24 352,97 122 533,0 0 0,0 0 0,0 0 1,0 0-1,0 0 0,0 0 1,0 0-1,0 0 0,0 0 0,-1 0 1,1 0-1,0 0 0,0 0 1,0 0-1,0 0 0,0 0 0,0-1 1,0 1-1,0 0 0,0 0 1,0 0-1,0 0 0,0 0 0,0 0 1,0 0-1,0 0 0,0 0 0,0 0 1,0 0-1,0-1 0,0 1 1,0 0-1,0 0 0,0 0 0,0 0 1,0 0-1,0 0 0,0 0 1,0 0-1,0 0 0,0 0 0,0 0 1,0-1-1,0 1 0,0 0 0,1 0 1,-1 0-1,0 0 0,0 0 1,0 0-1,0 0 0,0 0 0,0 0 1,0 0-1,0 0 0,0 0 1,0 0-1,0 0 0,0 0 0,1 0 1,7 2-75,18 8-341,-15-5 137,4 0 267,0-1 0,0 0-1,1-1 1,-1 0 0,23 0 0,16-3-149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89 153 16508,'-13'15'1275,"1"0"0,0 1 0,-12 21 1,20-29-1016,0-1 0,1 1 1,-1 0-1,1 0 0,1 0 1,0 0-1,0 0 0,0 1 1,0 16-1,2-23-234,0 0 1,0 1-1,0-1 1,0 0-1,1 0 1,-1 1-1,1-1 1,-1 0-1,1 0 1,0 0-1,0 1 1,0-1 0,0 0-1,0 0 1,1 0-1,-1-1 1,0 1-1,1 0 1,-1 0-1,4 2 1,-2-3-11,-1 0 0,1 1 0,0-1 0,-1-1 0,1 1 1,0 0-1,0-1 0,-1 1 0,1-1 0,0 0 0,0 0 1,0 0-1,0 0 0,4-2 0,6-1 7,0 0-1,-1-1 1,0-1 0,1 0-1,-1-1 1,11-7-1,21-17 53,59-51 1,-28 20-31,-70 57-46,1-1 0,0 1 0,0 1 0,8-5 0,-13 8-1,0 0 1,0-1 0,0 1 0,-1-1 0,1 1 0,0 0 0,0 0 0,0-1 0,0 1 0,0 0-1,-1 0 1,1 0 0,0 0 0,0 0 0,0 0 0,0 0 0,0 1 0,0-1 0,0 0-1,-1 0 1,1 1 0,0-1 0,0 0 0,0 1 0,-1-1 0,1 1 0,0-1 0,0 1 0,-1-1-1,1 1 1,0 0 0,-1-1 0,1 1 0,-1 0 0,1-1 0,-1 1 0,1 0 0,-1 0-1,0-1 1,1 1 0,-1 0 0,1 1 0,3 15-19,-3-11 15,0 0 0,1 0 0,0 0 0,4 9 0,-5-14-2,-1 1 0,1-1 0,0 0 1,-1 0-1,1 0 0,0 0 0,0 0 1,0 0-1,0 0 0,0 0 0,0 0 0,1 0 1,-1-1-1,0 1 0,0 0 0,1-1 1,-1 1-1,0-1 0,0 1 0,1-1 1,-1 0-1,1 1 0,-1-1 0,0 0 1,1 0-1,1 0 0,3-1-137,-1 0 0,1-1 0,-1 0 0,1 0 0,-1 0 0,1 0 0,-1-1 0,0 0 1,0 0-1,8-6 0,7-9-480,20-18 0,-35 30 612,86-90-931,-45 45 217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4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139 334 16636,'-16'16'640,"1"1"1,0 1 0,2 0-1,0 1 1,1 0 0,0 1-1,2 1 1,0-1 0,-9 33-1,18-50-582,1-1 1,-1 0-1,1 1 0,-1-1 0,1 0 0,0 1 0,0-1 1,0 1-1,0-1 0,0 1 0,1-1 0,-1 0 0,1 1 1,-1-1-1,1 0 0,0 0 0,1 3 0,-1-4-36,0 0-1,0-1 1,0 1-1,0 0 1,0 0-1,0-1 1,1 1-1,-1-1 1,0 1-1,0-1 1,1 1-1,-1-1 1,0 0-1,0 0 1,1 1-1,-1-1 1,0 0-1,1 0 1,-1 0-1,0-1 1,1 1-1,-1 0 1,0 0-1,0-1 1,1 1-1,-1-1 1,0 1-1,0-1 1,0 1-1,0-1 1,2-1-1,8-4 22,0-1 0,0 0 0,0-1-1,-1-1 1,-1 1 0,1-1 0,10-14-1,5-8 44,22-37 0,-46 66-84,12-17 22,-1 0 0,-1-1 0,0 0-1,-2-1 1,8-22 0,-16 29-14,-2 14-10,1 0 1,0 0-1,0 0 1,0-1-1,0 1 0,0 0 1,-1 0-1,1 0 0,0 0 1,0 0-1,0 0 1,0 0-1,-1 0 0,1 0 1,0 0-1,0 0 0,0 0 1,0 0-1,-1 0 1,1 0-1,0 0 0,0 0 1,0 0-1,0 0 0,-1 0 1,1 0-1,0 0 1,0 0-1,0 0 0,0 0 1,-1 0-1,1 1 0,0-1 1,0 0-1,0 0 0,0 0 1,0 0-1,-1 0 1,-1 2 0,0 0-1,0 0 1,0 0 0,1 0 0,-1 1 0,0-1 0,-1 4 0,-2 3-1,1 1-1,0 0 1,1 0 0,0 0-1,0 0 1,1 0 0,1 0-1,-1 21 1,2-27 5,0 0-1,0 1 1,1-1 0,0 0-1,-1 0 1,2 0 0,-1 0-1,0 0 1,1 0 0,0 0-1,0 0 1,0 0 0,0-1-1,0 1 1,1-1 0,0 1-1,0-1 1,0 0 0,0 0-1,0-1 1,0 1 0,1-1-1,-1 1 1,7 2-1,-1-2 13,0 0-1,0 0 1,0-1-1,0 0 1,1-1 0,-1 0-1,0 0 1,1-1-1,-1-1 1,1 1-1,-1-1 1,0-1-1,0 0 1,1 0-1,13-6 1,-4 1 12,-1-1 0,0-1 1,0 0-1,-1-1 0,-1-1 1,23-18-1,-30 21-18,-1 1 1,1-1-1,-1 0 0,-1-1 1,1 0-1,-2 0 0,1-1 1,-1 0-1,8-17 0,-14 26-11,0 1 0,1-1 0,-1 1 0,0-1 1,0 1-1,0 0 0,1-1 0,-1 1 0,0-1 0,0 1 0,0-1 0,0 1 0,0-1 0,0 1 0,0-1 0,0 0 0,0 1 0,0-1 0,0 1 0,0-1 0,-1 1 0,1 0 0,0-1 1,0 1-1,0-1 0,-1 1 0,1-1 0,0 1 0,0-1 0,-1 1 0,1 0 0,-1-1 0,0 1 0,0 0-1,0 0 1,0 0 0,0 0 0,0 0-1,0 0 1,0 0 0,0 0 0,0 0-1,0 1 1,0-1 0,0 0-1,0 1 1,-1 0 0,-32 21-19,25-13 17,0 0 0,1 0-1,-10 14 1,16-20 4,0 1-1,-1 0 1,1-1-1,1 1 1,-1 0-1,0 0 1,1 0-1,0 0 1,0 1-1,0-1 1,1 0-1,-1 9 1,1-12-1,0 0 0,0 1 1,0-1-1,1 0 1,-1 1-1,1-1 1,-1 0-1,1 0 0,-1 0 1,1 1-1,-1-1 1,1 0-1,0 0 0,0 0 1,0 0-1,-1 0 1,1 0-1,0 0 1,0 0-1,2 1 0,0-1 2,-1 0 0,1 0 0,-1 0 0,1 0-1,-1 0 1,1-1 0,0 1 0,-1-1-1,6 0 1,2 0 6,-1-1 0,1 0-1,-1 0 1,19-6 0,-6-1 7,-1-1 1,0 0-1,0-2 1,-1-1-1,-1 0 0,0-1 1,0-1-1,19-20 1,-18 15 0,-2 0 1,0-2-1,-2 0 1,0-1 0,-1 0-1,22-46 1,-32 56-9,1-1 1,3-18 0,-8 28-8,0-1 0,0 1 0,-1-1 0,1 1 1,-1-1-1,0 1 0,0 0 0,0-1 0,-1 1 0,1-1 0,-1 1 1,0-1-1,0 1 0,-2-6 0,2 8-2,0 0 1,0 0-1,1 0 1,-1 0-1,0 0 1,0 0-1,0 0 1,-1 0-1,1 0 0,0 0 1,0 1-1,0-1 1,-1 0-1,1 1 1,0-1-1,-1 1 0,1 0 1,0-1-1,-1 1 1,1 0-1,0 0 1,-1 0-1,1 0 1,-1 0-1,1 0 0,0 0 1,-1 0-1,1 0 1,-1 1-1,1-1 1,0 1-1,-1-1 0,1 1 1,0-1-1,0 1 1,0 0-1,-3 1 1,-3 2 0,1 1 1,-1 0 0,1 0-1,0 0 1,-7 8 0,7-5-19,0 0 0,0 0 1,0 0-1,2 0 0,-1 1 1,1 0-1,0 0 1,1 1-1,0-1 0,0 1 1,1-1-1,0 1 0,1 0 1,0 0-1,1 18 0,0-22-59,1 0 0,-1 0 0,2 0 0,-1 0 0,1-1 0,-1 1 0,2 0 0,-1-1 0,0 1 0,1-1 0,0 0 0,1 0 0,-1 0 0,1 0 0,0-1 0,0 1 0,0-1 0,1 0 0,-1 0 0,1-1 0,0 1 0,0-1 0,0 0 0,1 0 0,-1-1 0,1 0 0,7 3 0,29 3-362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39 16660,'-1'-6'581,"-5"-21"718,2 21-374,0 14 494,0 23-187,1 48-1,1-29-873,0-23-194,0-5 81,2 37 0,0-55-207,0 0 0,1 1 0,-1-1 1,1 0-1,0 0 0,0 1 0,1-1 1,-1 0-1,1 0 0,0 0 0,0-1 0,0 1 1,1 0-1,4 5 0,-5-8-22,0 1 0,0-1 0,0 0 0,0 0 0,0 0-1,0 0 1,1-1 0,-1 1 0,0-1 0,1 1 0,-1-1 0,0 0 0,1 0 0,-1 0 0,0 0 0,1 0-1,-1 0 1,0-1 0,1 1 0,-1-1 0,0 0 0,0 0 0,1 1 0,-1-1 0,0-1 0,3-1-1,9-5 45,-1-1-1,23-19 0,-26 21-30,14-14 15,-3 3-11,27-17-1,-42 31-34,-1 1-1,2 0 0,-1-1 1,0 2-1,1-1 0,-1 1 1,1 0-1,0 0 0,12-1 1,-17 3-2,1 1 0,-1-1 0,0 0 1,1 1-1,-1-1 0,0 1 0,1 0 0,-1-1 1,0 1-1,0 0 0,1 0 0,-1 1 0,0-1 1,0 0-1,-1 1 0,1-1 0,0 1 1,0 0-1,-1 0 0,1-1 0,-1 1 0,1 0 1,-1 0-1,0 0 0,0 1 0,0-1 0,0 0 1,0 0-1,0 3 0,3 7-11,-1 1-1,-1-1 1,0 0-1,1 17 1,-2-6 50,-1 0 0,-1 0 0,-6 36 0,5-45 45,-1-1 0,-1 0 0,0 0 0,-1-1 0,0 1 0,-1-1 0,-10 17 0,14-27-53,0 1-1,0 0 0,0 0 1,0-1-1,0 1 1,0-1-1,-1 0 0,1 0 1,-1 0-1,0 0 0,0 0 1,0 0-1,1-1 1,-2 1-1,1-1 0,0 0 1,0 0-1,0 0 0,0-1 1,-1 1-1,1-1 0,0 1 1,-1-1-1,1 0 1,-6-1-1,4 0-103,-1-1 0,1 0 0,0 0 1,0 0-1,0 0 0,0-1 0,0 0 0,0 0 0,1 0 1,-1-1-1,1 1 0,0-1 0,0 0 0,-4-7 0,0 1-497,1 0-1,0 0 1,-9-20-1,14 25 407,0 0 0,0 0 0,0 0 1,1 0-1,-1-1 0,2 1 0,-1 0 0,0-1 0,1 1 0,1-11 1,8-11-810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71 235 15971,'10'-3'290,"0"0"-1,0 0 1,0-1-1,-1 0 1,0-1-1,0 0 1,0 0-1,0-1 1,-1 0-1,10-9 1,-13 9-59,1 0 0,0 0 1,-1 0-1,0 0 0,-1-1 1,0 0-1,0 0 0,0 0 1,-1 0-1,0-1 0,0 1 1,-1-1-1,3-14 0,-4 20-175,-1 0-1,0 0 1,0-1 0,1 1 0,-1 0-1,0 0 1,-1 0 0,1-1-1,0 1 1,-1 0 0,1 0-1,-1 0 1,0-1 0,1 1-1,-1 0 1,0 0 0,0 0-1,-1 0 1,1 1 0,0-1-1,-1 0 1,1 0 0,-1 1-1,1-1 1,-1 1 0,0-1 0,0 1-1,0 0 1,1 0 0,-1 0-1,0 0 1,-1 0 0,1 0-1,-4-1 1,1 1 1,0 1 0,0-1 1,-1 1-1,1 0 0,0 0 0,0 0 1,0 1-1,-1 0 0,1 0 0,0 0 0,0 1 1,0 0-1,0 0 0,-5 3 0,0 1-27,0 1-1,1 0 0,0 0 0,0 1 0,1 1 1,0-1-1,0 1 0,1 0 0,0 1 0,-7 13 1,11-17-30,0 0 0,0 1 0,1-1 1,-1 1-1,2 0 0,-1 0 0,1 0 1,-1 8-1,2-11-9,0 1 1,0-1-1,0 0 0,1 1 1,0-1-1,0 0 0,0 0 1,0 0-1,1 1 0,-1-1 1,1 0-1,0-1 0,1 1 0,2 3 1,-3-4-58,0-1 0,0 0 1,0 1-1,1-1 0,-1-1 1,1 1-1,-1 0 0,1 0 0,0-1 1,0 0-1,0 1 0,0-1 1,0 0-1,0-1 0,0 1 1,0 0-1,0-1 0,0 0 0,0 1 1,0-1-1,0-1 0,1 1 1,4-1-1,3-2-101,0 1-1,0-1 1,-1-1 0,1 0-1,14-8 1,27-19-288,0-7-123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16275,'-60'51'2236,"-29"30"11,78-70-1952,1 1 0,0 0 0,1 0 0,0 1 0,-10 21-1,18-33-276,1 0 0,-1 0 0,1 0 0,-1 1 0,1-1 0,-1 0 0,1 0 0,0 0 0,0 1 0,-1-1 0,1 0 0,0 0 0,0 1 0,0-1 0,0 0 0,1 0 0,-1 0 0,0 1 0,0-1 0,1 0 0,0 1 0,-1-1-11,1 0-1,0 0 0,0 0 0,0 0 0,0-1 1,0 1-1,0 0 0,0-1 0,0 1 0,0-1 1,0 1-1,0-1 0,0 0 0,0 1 0,0-1 1,0 0-1,1 0 0,0 0 0,8 1-44,-1-2 0,1 1 0,0-1 0,12-3 0,-13 2-16,36-5-191,-9-1-60,1 2 0,-1 2-1,1 2 1,62 3 0,-94-1 278,0 1 0,0 0 0,0 0 0,0 1 0,-1-1-1,1 1 1,0 0 0,7 5 0,-11-6 39,0-1-1,0 1 1,0 0-1,0 0 1,-1-1-1,1 1 1,0 0-1,0 0 1,-1 0-1,1 0 1,-1 0-1,1 0 1,-1 0-1,1 0 1,-1 0-1,0 0 1,1 3-1,-1-3 20,0 1 0,0 0 0,-1-1 0,1 1 0,0 0 0,-1-1 0,1 1 0,-1-1 0,0 1 0,0-1 0,1 1 0,-1-1 0,0 1 0,0-1 1,0 0-1,-2 2 0,-5 5 186,-1 1 0,0-2 0,0 1 0,-1-1 0,1-1 0,-2 1 0,1-2 0,-15 7 0,8-6-57,0 1 0,-1-2 0,1-1-1,-32 5 1,40-8-278,1-1 0,-1 0-1,1 0 1,-1-1 0,-9-2-1,16 3 97,0 0 1,0-1-1,1 1 0,-1-1 0,0 1 0,0-1 0,1 1 0,-1-1 0,0 0 0,1 0 0,-1 0 1,1 0-1,-1 0 0,1 0 0,0-1 0,-1 1 0,1 0 0,0-1 0,0 1 0,0-1 0,0 1 0,0-1 1,0 0-1,0 1 0,1-1 0,-1 0 0,1 1 0,-1-1 0,0-3 0,8-21-435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20028,'-6'2'256,"0"0"0,0 1-1,0 0 1,1 0-1,-1 1 1,1-1 0,-1 1-1,1 1 1,1-1 0,-1 1-1,-4 4 1,-6 10 208,-21 31 0,35-48-452,-28 47 86,28-46-109,-1 0 0,1 1 0,0-1-1,0 0 1,0 1 0,0 0 0,0-1-1,1 1 1,0-1 0,0 1 0,0 0 0,0-1-1,1 5 1,0-6-3,0 0 0,0 0 0,0 0-1,0 0 1,1 0 0,-1 0 0,0-1 0,1 1-1,-1-1 1,1 1 0,0-1 0,0 1 0,-1-1-1,1 0 1,0 0 0,0 0 0,0 0 0,3 1-1,45 14-293,-28-10 173,-7-1 50,4 1-33,0 1 0,20 11 0,-35-16 100,0 0-1,-1 0 1,1 0 0,0 1 0,-1-1 0,0 1 0,1 0 0,-1 0 0,0 1 0,-1-1 0,1 1 0,0-1 0,-1 1 0,0 0 0,3 6-1,-4-8 29,-1 0-1,1 1 0,-1-1 0,0 0 0,0 0 0,0 0 1,0 0-1,0 1 0,0-1 0,0 0 0,-1 0 0,1 0 0,-1 0 1,0 0-1,1 0 0,-1 0 0,-2 3 0,1-1 34,0-1-1,-1 0 0,0 0 1,0 0-1,0 0 0,0 0 1,0 0-1,-7 3 0,4-2-34,0-1 0,-1 0 0,1 0 1,-1 0-1,1-1 0,-1 0 0,0 0 0,0-1 0,0 0 0,-11 0 0,16-1-33,-1 0-1,1 0 1,0 0 0,0 0-1,-1-1 1,1 1-1,0-1 1,0 0-1,0 0 1,0 1 0,0-1-1,0-1 1,0 1-1,0 0 1,0 0-1,0-1 1,1 1 0,-1-1-1,1 1 1,-1-1-1,1 0 1,-1 0 0,1 1-1,0-1 1,0 0-1,0 0 1,0 0-1,0 0 1,0-1 0,0-1-1,1-21-239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16283,'9'-3'449,"0"0"0,0-1 0,0 0 0,-1-1 0,1 0-1,-1 0 1,0-1 0,-1 0 0,0 0 0,1-1 0,-2 0-1,1 0 1,6-10 0,-2 1 30,0-1 0,-2 0 0,0 0 0,0-1 0,8-29 0,-15 41-383,0-1-1,0 0 0,0 0 0,-1 0 1,-1 0-1,1-14 0,-1 21-87,0-1-1,0 1 1,0-1-1,0 1 1,0 0-1,0-1 1,0 1-1,-1-1 1,1 1-1,0-1 1,0 1-1,0-1 1,0 1-1,-1 0 1,1-1-1,0 1 1,-1-1-1,1 1 1,0 0-1,-1-1 1,1 1-1,0 0 1,-1 0-1,1-1 1,0 1-1,-1 0 1,1 0 0,-1-1-1,0 1 1,-12 5 123,-9 18-5,12-8-117,1 0 1,0 1-1,1 0 1,1 1-1,0-1 1,1 1-1,1 1 1,1-1-1,0 1 1,-2 30-1,6-45-11,0 0 1,0 0-1,0 0 1,1 0-1,-1-1 1,1 1-1,-1 0 0,1 0 1,0 0-1,0 0 1,1-1-1,-1 1 0,0 0 1,1-1-1,-1 0 1,1 1-1,2 2 0,-2-4 1,0 1-1,1-1 1,-1 1-1,1-1 0,-1 0 1,1 1-1,-1-1 1,1-1-1,-1 1 0,1 0 1,0-1-1,-1 1 0,1-1 1,5 0-1,5-1-2,0 0 0,0-1 1,-1-1-1,1 0 0,-1-1 0,15-6 0,11-5-4,-2-1 1,68-43-1,-102 58 6,-1 1 0,0-1 0,0 0-1,0 0 1,1 0 0,-1 0 0,0 0-1,0 0 1,0 0 0,0 0 0,-1 0-1,1 0 1,0 0 0,0-1 0,-1 1-1,1-2 1,-1 2 3,0 0 0,0 0 0,0 0 0,0 0 0,-1 0 0,1 0 0,-1 0 0,1-1 0,0 1 0,-1 1 0,0-1 0,1 0 0,-1 0 0,0 0 0,1 0 0,-1 0 0,0 0 0,0 1 0,0-1 0,-1-1 0,2 2 2,-81-76 430,69 63-332,1 0 1,0 0-1,1-1 1,-11-20-1,20 33-91,1 0-1,-1 0 1,0 0 0,1-1 0,0 1-1,-1 0 1,1 0 0,0 0 0,-1 0-1,1-1 1,0 1 0,0 0-1,0 0 1,0-1 0,0 1 0,1-2-1,-1 2-15,1 0 0,-1 1-1,0-1 1,1 0-1,-1 1 1,1-1-1,0 0 1,-1 1 0,1-1-1,-1 1 1,1-1-1,0 1 1,-1-1 0,1 1-1,0 0 1,0-1-1,-1 1 1,1 0-1,1-1 1,5 0-133,0 0 1,-1 1-1,1-1 1,0 1-1,8 1 0,2 0-326,75-7-158,-45-2 241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10 19524,'0'0'54,"0"0"-1,0-1 1,0 1 0,0 0-1,0-1 1,0 1-1,0 0 1,0-1 0,0 1-1,0 0 1,0 0 0,0-1-1,0 1 1,0 0-1,0-1 1,0 1 0,0 0-1,0-1 1,0 1-1,0 0 1,0 0 0,-1-1-1,1 1 1,0 0 0,0 0-1,0-1 1,-1 1-1,1 0 1,0 0 0,0 0-1,-1-1 1,1 1-1,0 0 1,0 0 0,-1-1-1,-12 4 628,-14 12 161,8-2-278,1-2-451,1 1 0,1 0 1,0 1-1,0 1 0,2 0 0,-23 29 0,36-42-125,0 0 1,1 0-1,-1 0 0,1 0 0,-1 0 0,1 0 0,-1 0 1,1 0-1,-1 0 0,1 0 0,0 0 0,0 0 0,-1 0 1,1 1-1,0-1 0,0 0 0,1 2 0,-1-2-4,0-1-1,1 1 0,-1-1 0,0 1 1,1-1-1,-1 1 0,1-1 0,-1 1 1,1-1-1,-1 1 0,1-1 0,-1 1 0,1-1 1,-1 0-1,1 1 0,0-1 0,-1 0 1,1 0-1,0 1 0,-1-1 0,2 0 1,5 1-145,0-1 1,0 1 0,0-2-1,12 0 1,-10 0 30,37-4-547,55-2-528,-91 7 1053,0 0 1,0 1 0,1 0 0,-1 1 0,0 0 0,0 1-1,14 5 1,-22-7 150,0 0 0,0 0-1,1 0 1,-1 0 0,0 0 0,0 0-1,0 0 1,0 1 0,-1-1-1,1 1 1,0-1 0,-1 1 0,1 0-1,0 0 1,-1 0 0,0-1 0,0 1-1,1 0 1,-1 1 0,0-1-1,-1 0 1,1 0 0,0 0 0,-1 1-1,1-1 1,-1 0 0,0 1 0,1-1-1,-1 0 1,0 1 0,-1-1-1,1 0 1,0 1 0,-1-1 0,1 0-1,-1 0 1,0 1 0,1-1 0,-3 3-1,-2 4 133,-1 1-1,0-1 1,0 0 0,-1-1-1,0 1 1,0-1-1,-11 8 1,3-3 141,0 0 1,-1-1 0,-1-1-1,-20 11 1,31-19-263,1-1 0,-1 1 0,1-1 0,-1 0 0,0 0 0,0 0 0,0-1 0,0 0 0,0 0 0,0 0 0,0-1 0,-1 0 0,1-1 0,0 1 0,0-1 0,0 0 0,-11-3 0,15 2-17,-1 1 0,1 0 1,-1-1-1,1 1 0,-1-1 1,1 0-1,0 0 0,0 0 1,0 0-1,0 0 0,0 0 1,0 0-1,1-1 0,-1 1 1,1-1-1,0 1 0,0-1 1,-1 0-1,2 1 0,-1-1 1,0 0-1,0 0 0,1 0 1,-1-4-1,0-39-182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15507,'14'63'2367,"8"98"-1,1 11 307,-15-137-2352,1 0 1,1 0 0,2-1-1,2 0 1,1-2-1,22 38 1,-33-69-166,-2-6-85,-1-10-3,-6-16-87,-2 0 1,0 1 0,-3-1-1,-23-52 1,30 76-4,1 2 7,1 1 1,-1 1-1,0-1 0,0 0 1,0 0-1,0 1 1,-1-1-1,1 1 0,-1 0 1,-5-5-1,11 13 6,0 0 0,1-1 1,-1 0-1,8 8 0,-1-5 8,0 0-1,1 0 1,0-1-1,0 0 1,1-1-1,-1 0 1,1-1-1,0-1 1,1 1 0,-1-2-1,0 0 1,1 0-1,-1-1 1,1-1-1,0 0 1,23-4-1,-26 3 7,-1-1 0,1-1-1,-1 0 1,1 0-1,-1 0 1,0-2 0,0 1-1,-1-1 1,1 0-1,-1-1 1,0 1 0,0-2-1,-1 1 1,0-1-1,0 0 1,-1-1 0,0 0-1,0 0 1,0 0 0,-1 0-1,-1-1 1,5-10-1,-3 3-2,-1 0 0,-1-1 0,0 1 0,-1-1 0,1-26 0,-3 31-28,-1 0 0,-1 0-1,0 0 1,0 1-1,-1-1 1,-1 0 0,0 1-1,-7-20 1,8 28 9,1 0 0,-1 1 1,1-1-1,-1 1 0,0-1 0,0 1 0,0 0 1,0-1-1,0 1 0,-3-2 0,5 4 9,-1-1 1,0 1-1,0-1 0,0 1 1,0 0-1,0-1 0,0 1 0,0 0 1,0 0-1,0 0 0,0-1 1,0 1-1,0 0 0,0 0 1,0 1-1,0-1 0,0 0 0,0 0 1,0 0-1,0 1 0,0-1 1,0 0-1,0 1 0,0-1 1,0 1-1,0-1 0,0 1 0,0 0 1,1-1-1,-1 1 0,0 0 1,0 0-1,0 1 0,-5 5-23,1 0-1,1 0 1,-1 1 0,1 0-1,0 0 1,1 0-1,0 0 1,-3 15-1,0 4 7,-5 42 0,9-50 47,1 1 1,1-1-1,0 1 1,1-1-1,5 25 0,-5-39-10,0 0-1,0-1 0,1 1 1,-1 0-1,1-1 0,0 1 1,0-1-1,1 0 0,-1 1 1,1-1-1,0 0 0,0-1 1,0 1-1,1 0 0,-1-1 0,1 0 1,0 0-1,0 0 0,0 0 1,0-1-1,0 1 0,1-1 1,-1 0-1,1 0 0,0-1 1,6 2-1,-3-2 5,0 0 0,1 0 0,-1-1 0,1 0 0,-1 0-1,0-1 1,1 0 0,-1-1 0,0 0 0,0 0 0,14-6 0,-10 2 3,0 0-1,-1-1 1,-1 0-1,1 0 1,-1-1-1,0-1 1,9-10 0,0-3 15,0-2 1,-2 0 0,0-1 0,-2 0-1,23-55 1,-21 37-17,-2-1 0,-2 0 0,-2-1 0,-2 0 1,-2-1-1,2-54 0,-12 73-41,2 27 21,1-1-1,0 0 1,0 0 0,-1 1 0,1-1 0,-1 0-1,1 1 1,0-1 0,-1 1 0,1-1 0,-1 1-1,1-1 1,-1 1 0,0-1 0,1 1 0,-1-1 0,0 1-1,1-1 1,-2 1 0,1 0-1,-1 0 1,1 0-1,-1 0 0,0 1 1,1-1-1,-1 1 0,1-1 1,0 1-1,-1-1 0,1 1 1,-1 0-1,1 0 0,0 0 1,-1 0-1,1 0 0,0 0 1,0 0-1,0 0 0,0 0 1,0 1-1,0-1 0,0 0 1,0 1-1,0 1 0,-9 13-7,1 1 0,1-1-1,0 1 1,1 1 0,1-1-1,-4 22 1,3-6 24,1 0 0,-1 54 0,7-67 2,0 0 1,1-1-1,1 1 1,8 28-1,-8-37 2,1-1-1,1 0 1,0 0-1,1 0 1,0-1-1,0 1 1,1-1-1,0 0 1,12 14-1,-15-20-3,0 0 1,0-1-1,0 1 1,0 0-1,0-1 0,1 0 1,-1 0-1,1 0 0,-1 0 1,1 0-1,0-1 1,-1 0-1,1 1 0,0-2 1,0 1-1,0 0 1,0-1-1,7 1 0,-6-2 7,1 0 0,-1 0-1,1-1 1,-1 1-1,0-1 1,1-1 0,-1 1-1,0-1 1,-1 1 0,1-1-1,0-1 1,3-3-1,7-6 37,-1-1 0,0-1 0,-2-1 0,1 0-1,-2 0 1,14-26 0,-7 7 6,-2-1 0,-1-1 0,-1-1 0,9-46 0,-17 54-84,0 0-1,-3 0 1,0-1 0,-2 0-1,-5-59 1,3 83 4,0 1 0,-1-1 0,1 1 0,-1 0 0,0 0 0,-1 0 0,1 0 0,-7-10 0,8 14 10,0 1 0,0 0 1,0-1-1,-1 1 1,1 0-1,0 0 0,0 0 1,-1 0-1,1 0 1,0 0-1,-1 0 0,1 1 1,-1-1-1,1 0 1,-1 1-1,1-1 0,-1 1 1,0 0-1,1 0 1,-1-1-1,1 1 0,-1 0 1,0 0-1,1 0 0,-1 0 1,0 1-1,1-1 1,-1 0-1,1 1 0,-1-1 1,1 1-1,-1 0 1,1-1-1,-1 1 0,1 0 1,-1 0-1,1 0 1,-2 1-1,-3 3-8,0 1 1,1-1-1,-1 1 1,1 0-1,1 0 0,-1 1 1,1 0-1,0-1 1,0 1-1,1 0 0,0 1 1,0-1-1,-1 9 1,-2 5 3,1 0 1,2 0 0,-3 35 0,6-46 8,0 0 1,1 0 0,0 0 0,0 0-1,1 0 1,1 0 0,-1 0 0,2-1-1,-1 1 1,1-1 0,1 0-1,9 15 1,-11-19 3,1 0-1,0-1 0,0 1 0,0-1 1,0 0-1,1 0 0,-1-1 1,1 0-1,0 1 0,0-2 0,0 1 1,1 0-1,-1-1 0,1 0 1,-1 0-1,1-1 0,-1 0 0,1 0 1,0 0-1,0 0 0,0-1 1,0 0-1,6-1 0,2-1 7,-1-2-1,0 1 1,1-2 0,-2 1-1,1-2 1,0 0 0,-1 0-1,0-1 1,-1-1 0,1 0-1,-1-1 1,-1 0-1,0 0 1,0-1 0,-1 0-1,0-1 1,14-22 0,-22 31-7,0 0 0,0-1 0,0 1 0,0-1 0,0 1 1,0-1-1,0 1 0,-1-1 0,1 1 0,-1-1 0,0 0 1,0-3-1,0 6-1,0-1 0,0 1 0,0-1 0,-1 1 0,1-1 0,0 1 0,0 0 0,0-1 0,0 1 0,-1 0 0,1-1 0,0 1 0,-1 0 0,1-1 0,0 1 1,0 0-1,-1-1 0,1 1 0,-1 0 0,1 0 0,0-1 0,-1 1 0,1 0 0,0 0 0,-1 0 0,1 0 0,-1-1 0,-1 1 0,1 0 0,-1 0 0,1 1 0,-1-1 0,1 0 0,0 0 0,-1 1 0,1-1 0,-1 1 0,1-1 0,0 1 0,-3 1 0,-2 3 8,-1 0 1,1 0 0,0 0 0,0 1 0,1 0-1,-1 1 1,1-1 0,1 1 0,-1 0 0,1 0-1,1 0 1,-1 0 0,1 1 0,0-1 0,1 1-1,0 0 1,0 0 0,0 0 0,0 13 0,2-19 0,0 0 0,1 1 0,-1-1 0,0 0 0,1 1 0,-1-1 1,1 0-1,0 0 0,0 0 0,0 1 0,0-1 0,0 0 0,0 0 1,1 0-1,-1-1 0,1 1 0,-1 0 0,4 3 0,-2-4 4,0 1 0,0 0 0,0-1 0,0 0 0,0 0-1,0 0 1,0 0 0,0 0 0,1 0 0,-1-1 0,7 0 0,1 0 16,0-1 0,0 0 0,0-1 0,0 0-1,0-1 1,18-7 0,17-11 5,-1-3 0,46-32 0,-35 22-96,-51 31 51,-1 0-5,0 1-1,1-1 1,-1 1-1,0 0 1,7-2 0,-11 4 14,1 0 0,0 0 1,0 0-1,-1 0 0,1 0 1,0 0-1,-1 0 0,1 0 1,0 0-1,0 0 0,-1 0 0,1 0 1,0 0-1,-1 1 0,1-1 1,0 0-1,-1 0 0,1 1 1,0-1-1,-1 1 0,1-1 1,-1 0-1,1 1 0,0-1 1,-1 1-1,1 0 0,-1-1 1,0 1-1,1-1 0,-1 1 1,1 0-1,-1-1 0,0 1 0,0 0 1,1-1-1,-1 1 0,0 0 1,0-1-1,0 1 0,0 1 1,4 27 58,-3-21 2,0-1-1,0 0 0,0 0 0,1 0 0,3 9 0,-4-13-32,0-1-1,0 0 0,1 0 1,-1-1-1,0 1 1,1 0-1,0 0 1,-1-1-1,1 1 0,0-1 1,-1 1-1,1-1 1,0 0-1,0 1 0,0-1 1,0 0-1,1 0 1,-1-1-1,0 1 0,0 0 1,4 0-1,2-1 29,0 1 0,1-1 1,-1 0-1,0-1 0,0 0 0,0 0 0,0-1 0,0 0 0,-1-1 0,12-4 0,11-7-12,34-20-1,-50 26-87,125-75-1410,-139 83 1431,0 0 0,0-1 0,0 1-1,0 0 1,0 0 0,1 0 0,-1 0 0,0 0-1,0-1 1,0 1 0,1 0 0,-1 0 0,0 0-1,0 0 1,1 0 0,-1 0 0,0 0 0,0 0 0,1 0-1,-1 0 1,0 0 0,0 0 0,0 0 0,1 0-1,-1 0 1,0 0 0,0 0 0,1 0 0,-1 0 0,0 0-1,0 0 1,0 1 0,1-1 0,-1 0 0,0 0-1,0 0 1,1 0 0,-3 11-640,-16 27-213,5-12 89,12-14 581,4-3-45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9690,'6'5'10666,"4"18"-9177,1 14-1009,2 16-216,2 6 944,3 9-664,2 6-160,5 2-176,0 2-168,4-5-504,1-1-496,5-10 816,-5-5-168,0-4-88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9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 17516,'-1'8'2216,"1"-4"-1384,7-7-608,1-6 1377,8-1-945,4-1-40,2-1-496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1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13123,'5'3'147,"0"-1"0,0 0 0,1-1 0,-1 0 0,0 1 0,1-2 0,-1 1 0,1-1 0,-1 1 0,0-1 0,9-2 0,-13 2-125,0 0-1,0 1 1,0-1 0,0 0-1,0 0 1,0 0 0,0 1-1,-1-1 1,1 1 0,0-1-1,0 0 1,0 1 0,-1-1-1,1 1 1,0 0-1,-1-1 1,1 1 0,0 0-1,-1-1 1,1 1 0,-1 0-1,1 0 1,-1-1 0,1 1-1,-1 0 1,0 0 0,1 0-1,-1 0 1,0-1-1,0 1 1,0 0 0,1 0-1,-1 0 1,0 0 0,0 0-1,0 0 1,-1 1 0,-1 43 294,1-36-271,-9 82 62,4-50-195,2 0 1,2 0 0,4 55 0,-2-90 65,1 0 1,0 0 0,1 0 0,-1-1-1,1 1 1,0-1 0,1 1 0,-1-1-1,6 9 1,-6-11 10,1-1-1,-1 1 1,0-1-1,1 1 1,0-1 0,-1 0-1,1 0 1,0 0-1,0 0 1,0 0 0,1-1-1,-1 0 1,0 1-1,0-1 1,1 0 0,-1-1-1,1 1 1,4 0-1,4-1-8,-1 0 0,1-1-1,-1-1 1,1 1 0,-1-2-1,0 0 1,1 0 0,-2-1-1,22-10 1,10-8-21,43-31 0,-52 32 26,86-61 13,-67 44 35,106-58 0,-149 92-19,1-1-1,0 2 1,0-1-1,0 2 1,0-1-1,0 1 1,1 1-1,14-1 1,-19 2 0,-1 0-1,1 1 1,0 0-1,0 0 1,-1 0-1,1 0 1,0 1-1,-1 0 1,0 0-1,1 1 1,-1 0 0,0 0-1,0 0 1,-1 0-1,1 1 1,6 6-1,-2 0 17,-1 0 0,0 1 0,0 0 0,-1 1 0,-1 0 0,8 19 0,24 80 113,-28-75-108,1 0 5,-2-5-18,1-1-1,1 0 0,26 48 1,-33-70-18,0-1 0,1 0 0,0-1 0,0 1-1,1-1 1,0 0 0,0 0 0,1-1 0,-1 1 0,1-2 0,0 1 0,0-1 0,1 0 0,-1 0 0,1-1 0,0 0 0,0 0 0,0-1 0,9 2-1,-9-3 6,1 1 0,-1 0 0,0 0 0,1 1 0,-1 1 0,-1-1 0,1 1 0,0 0 0,-1 1 0,0 0 0,0 0 0,-1 0 0,1 1 0,-1 0 0,7 9 0,1 0-1,0-1 0,0 0 0,2-1 0,-1-1-1,23 14 1,-30-22-20,1 0 1,-1 0-1,1-1 0,0 0 1,1 0-1,-1-1 0,0-1 0,1 1 1,-1-1-1,1-1 0,-1 0 1,1 0-1,10-2 0,-11 0-9,0 1 0,0-2 0,0 1 0,0-1 0,0 0 0,-1-1 0,0 0 0,0 0 0,0-1 0,0 0 0,-1 0 0,1-1 0,-1 0 0,-1 0-1,1 0 1,-1-1 0,6-9 0,-4 2-8,0 0 0,6-18 0,-14 31 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18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14387,'1'0'48,"-1"0"0,0-1 0,1 1 0,-1-1 1,1 1-1,-1 0 0,0-1 0,1 1 0,-1 0 0,1 0 0,-1-1 0,1 1 0,-1 0 0,1 0 1,-1 0-1,1-1 0,-1 1 0,1 0 0,-1 0 0,1 0 0,-1 0 0,1 0 0,-1 0 0,1 0 1,-1 0-1,1 0 0,0 1 0,18 6 219,0 1-85,18 1-218,0-1 0,1-2 0,0-2-1,44-1 1,155-14-281,435-60 67,-533 54 234,661-68 12,8 38 0,82 58 103,0 35 46,539-11 441,-821-59-546,-23 1-33,0 23-12,-81 32-50,-422-25-64,-68-6 66,7 2 2,1-2 1,-1 0 0,1-1 0,-1-1-1,43-8 1,-26-8-61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12651,'-1'-1'134,"0"0"1,0-1-1,-1 1 1,1 0-1,0 0 1,0 0-1,-1 0 1,1 0-1,0 0 1,-1 0-1,1 1 1,-1-1-1,1 0 1,-1 1-1,-1-1 1,2 1-87,1 0 0,-1 0 0,0 0 1,1 0-1,-1 0 0,0 0 0,1 1 1,-1-1-1,1 0 0,-1 0 1,0 1-1,1-1 0,-1 0 0,1 1 1,-1-1-1,1 0 0,-1 1 0,1-1 1,-1 1-1,1-1 0,0 1 1,-1-1-1,1 1 0,-1-1 0,1 1 1,0-1-1,0 1 0,-1 0 0,1-1 1,0 1-1,0 0 0,0-1 1,0 1-1,0-1 0,-1 1 0,1 0 1,0-1-1,1 1 0,-1 0 0,0-1 1,0 1-1,0 1 0,-4 700 1574,4-652-1527,2-1 0,13 80 0,-8-113-53,-7-16-52,0 0 0,0-1 1,1 1-1,-1 0 0,0 0 1,0 0-1,1 0 1,-1 0-1,0 0 0,0 0 1,1-1-1,-1 1 0,0 0 1,0 0-1,0 0 0,1 0 1,-1-1-1,0 1 0,0 0 1,0 0-1,0-1 1,1 1-1,-1 0 0,0 0 1,0-1-1,0 1 0,0 0 1,0 0-1,0-1 0,0 1 1,0-1-1,8-32-1068,-7 29 902,12-53-479,-7 29 241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8578,'7'-23'1085,"0"0"1,-1-1 0,-2 1-1,0-1 1,1-42-1,-10 268 1206,42 630-2101,-35-815-190,-2-8 0,1 0-1,0 1 1,0-1 0,6 16-1,-7-25 1,0 0 0,0 0 0,0 1 0,0-1 0,0 0 0,0 0-1,0 0 1,0 0 0,0 1 0,0-1 0,0 0 0,0 0-1,0 0 1,0 0 0,0 0 0,0 1 0,0-1 0,0 0 0,0 0-1,0 0 1,0 0 0,1 0 0,-1 0 0,0 0 0,0 1 0,0-1-1,0 0 1,0 0 0,0 0 0,1 0 0,-1 0 0,0 0-1,0 0 1,0 0 0,0 0 0,0 0 0,1 0 0,-1 0 0,0 0-1,0 0 1,0 0 0,0 0 0,0 0 0,1 0 0,-1 0 0,0 0-1,0 0 1,0 0 0,0 0 0,0 0 0,1 0 0,-1 0-1,0 0 1,0 0 0,0 0 0,0 0 0,0 0 0,0 0 0,1-1-1,-1 1 1,0 0 0,0 0 0,6-15-4,2-25 3,15-297 63,-21-4 63,-2 216-74,-22 297 7,13-83-69,-8 104-79,16-156 50,1 0 0,3 1 0,6 39 1,-8-68-6,1 0 0,0 0 1,1 0-1,0 0 0,6 11 1,-9-20 42,0 0 1,0 0 0,0 0-1,0 0 1,0-1 0,0 1-1,0 0 1,0 0 0,0 0-1,0 0 1,0 0 0,0 0-1,0 0 1,0 0 0,0-1-1,0 1 1,0 0 0,0 0-1,0 0 1,0 0 0,0 0-1,0 0 1,1 0 0,-1 0-1,0 0 1,0 0 0,0-1-1,0 1 1,0 0 0,0 0-1,0 0 1,0 0 0,1 0-1,-1 0 1,0 0 0,0 0-1,0 0 1,0 0 0,0 0-1,0 0 1,0 0 0,0 0-1,1 0 1,-1 0 0,0 0-1,0 0 1,0 0 0,0 0-1,0 0 1,0 0 0,0 0-1,1 0 1,-1 0 0,0 0-1,0 1 1,0-1 0,0 0-1,0 0 1,0 0 0,0 0-1,0 0 1,0 0 0,0 0-1,1 0 1,0-16-120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6 215 11090,'-5'8'2111,"6"-11"334,-1 2-2290,1 0 0,0 0 0,-1 0 0,1-1 0,0 1 0,0 0 0,0 0 0,0 0 1,0 1-1,0-1 0,0 0 0,1 0 0,0 0 0,2-1-56,1 1 0,-1 0 0,0 0 0,1 0 0,-1 1 0,0 0 0,1 0 0,-1 0 0,1 0 0,-1 1 0,0-1-1,1 1 1,-1 0 0,5 2 0,9 4-21,-1 0-1,19 11 0,-21-10-66,0-1 1,16 6-1,-7-7-4,-1-1 0,1-2 0,0 0 0,0-1 0,0-2 1,0 0-1,-1-2 0,1 0 0,0-2 0,30-8 0,27-12 14,123-54 0,-117 43-10,-2 0-9,-35 12 3,2 3 0,98-24 0,-145 43-3,-2 0-1,1 0 0,-1 0 1,1 1-1,-1-1 1,1 1-1,-1 0 0,0 0 1,1 0-1,-1 1 1,1-1-1,3 2 1,-7-2-1,0 0 0,1 0 0,-1 0 0,0 0 0,0 0 0,0 0 0,0 0 1,1 0-1,-1 0 0,0 1 0,0-1 0,0 0 0,0 0 0,0 0 1,1 0-1,-1 0 0,0 0 0,0 1 0,0-1 0,0 0 0,0 0 0,0 0 1,0 0-1,0 1 0,1-1 0,-1 0 0,0 0 0,0 0 0,0 0 0,0 1 1,0-1-1,0 0 0,0 0 0,0 0 0,0 1 0,0-1 0,0 0 1,0 0-1,0 0 0,0 0 0,-1 1 0,1-1 0,0 0 0,0 0 0,0 1 1,-10 6 31,-12 4 11,-40 5 59,-123 17-1,98-20-70,-143 31 19,171-29-44,-104 42-1,119-40-10,25-10-7,0 0 0,1 1 0,0 1 0,0 0 0,-19 16 0,39-26 1,-1 0 0,1 0-1,0 1 1,0-1 0,-1 1 0,1-1 0,0 1 0,0 0 0,0 0 0,2-1 0,8 0-7,148-38-290,161-61 0,-201 59-221,-86 30 317,47-14-545,-81 25 746,0 0 0,0 0 0,0 0 0,0 0 0,0 0 0,0 1 0,0-1 0,0 0 0,0 0 0,0 0 0,0 0 0,0 0 0,0 0 0,0 0 0,0 0 0,0 0 0,0 0 1,0 0-1,0 0 0,0 0 0,0 0 0,0 0 0,0 0 0,1 0 0,-1 0 0,0 0 0,0 0 0,0 0 0,0 0 0,0 0 0,0 0 0,0 0 0,0 0 0,0 0 0,0 0 0,0 0 0,0 0 0,0 0 0,0 0 0,0 0 0,0 0 0,1 0 0,-1 0 0,0 0 0,0 0 0,0 0 0,-8 6-155,-15 5 42,16-8 132,-204 84-577,149-65 1437,-93 21 0,155-43-869,-2 1 27,1-1 1,-1 1-1,1-1 1,-1 1-1,1-1 1,-1 0-1,0 0 1,1 1-1,-1-1 1,1 0-1,-1 0 1,0-1-1,1 1 1,-1 0-1,0 0 1,1-1-1,-1 1 1,1-1-1,-1 1 1,1-1-1,-1 0 1,1 0-1,0 0 1,-1 0 0,1 0-1,0 0 1,-1 0-1,1 0 1,-1-2-1,-9-18 409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11042,'1'-4'3458,"-1"3"-3337,0 0 0,1 0 0,-1 0 0,0-1 0,1 1 0,-1 0 0,1 0 0,-1 1 0,1-1 0,-1 0 0,1 0 0,0 0 0,-1 0 0,1 0 0,0 1 0,0-1 0,-1 0 0,1 1 0,1-2 0,4 0 3,-1 0 0,0 0 0,1 0 0,0 1 0,-1 0 0,1 0 0,0 0 0,0 1 0,7 0 0,58 7 71,-31-2-129,12-2-57,0-2 0,-1-3 0,1-2 0,0-2 0,-1-2 0,-1-2 0,53-19 0,-14-1-1,-47 14-23,1 2 1,0 2-1,68-11 1,-90 20-73,-32 2 8,-8 0 78,-72-5 125,-1 4 0,-139 16 0,167-6 98,1 4 0,1 2 0,1 2 0,-89 37 0,136-48-148,18-9 18,21-14-25,38-20-58,1 3 1,73-29-1,-102 51-88,0 1 0,1 1 0,0 2 0,1 2 0,72-5 1,-84 10-64,-18-1 48,-18 1-17,-39-3 243,-84 4 0,-52 14 225,73-4-126,-63 10-170,174-19-92,-1 0-1,1 1 0,0-1 0,0 0 1,0 0-1,-1 0 0,1-1 1,0 1-1,0 0 0,0-1 1,0 1-1,0-1 0,0 0 0,-4-1 1,6 1 22,-1-1 0,0 1 1,0 0-1,0 0 0,1-1 1,-1 1-1,1-1 0,-1 1 1,1 0-1,0-1 0,-1 1 0,1-1 1,0 1-1,0-1 0,0 1 1,0-1-1,0 1 0,0-1 1,1 1-1,-1 0 0,0-1 1,1 1-1,0-2 0,11-38-207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666 129 13043,'-10'-9'244,"-1"1"1,0 0-1,-1 0 1,0 1-1,0 0 1,0 1-1,-1 1 0,0 0 1,0 1-1,0 0 1,-1 1-1,1 0 1,-1 1-1,0 1 1,1 0-1,-1 1 0,0 0 1,0 1-1,0 1 1,1 0-1,-1 1 1,1 0-1,0 1 1,0 0-1,0 2 1,0-1-1,1 1 0,0 1 1,-14 10-1,3 0-161,0 1-1,1 1 1,1 0 0,1 2-1,1 1 1,1 0-1,1 1 1,-17 31 0,23-33-36,1 0 1,0 0 0,2 1-1,0 1 1,2-1 0,0 1 0,2 0-1,1 0 1,0 1 0,2 34 0,3-21-48,1 0 1,3 0-1,0-1 1,3 0 0,1 0-1,1-1 1,2-1-1,2 0 1,22 38 0,-23-48-1,0-1 1,2-1 0,0-1-1,2 0 1,0-1 0,2-1 0,0 0-1,0-2 1,2-1 0,0 0-1,1-2 1,1 0 0,30 12 0,-5-8 5,1-3 0,1-2 1,1-2-1,-1-3 0,2-1 1,-1-3-1,1-2 1,58-6-1,-95 2 0,1 0 1,-1-1-1,0-1 0,0 0 1,-1-1-1,1-1 0,-1 0 0,0-1 1,26-17-1,-23 11 11,-1-1-1,0 0 1,-1-1 0,0-1-1,-2-1 1,22-30 0,-14 13 17,-2-2 0,-2 0 0,-1-1 0,-2 0 0,-1-1 0,-2-1 0,11-66 0,-19 79-21,-1 0 1,-1 0-1,-1-1 0,-1 1 0,-2-1 1,0 1-1,-2 0 0,-1 0 0,-1 0 1,-1 1-1,-1-1 0,-2 2 0,0-1 1,-1 2-1,-28-43 0,17 32 5,-2 1-1,-1 2 0,-1 0 1,-2 2-1,-39-34 1,50 50-3,1 1 0,-1 0 1,-1 2-1,0 0 0,-1 0 0,0 2 0,0 0 1,0 2-1,-1 0 0,0 1 0,-1 1 1,-22-2-1,14 5 18,-1 2 0,0 1 0,0 1 0,1 2 0,-1 0 0,-39 14 0,5 4 104,-103 51-1,157-69-125,-8 4 36,1 0-1,-28 20 1,40-26-39,1 1 0,0 0 0,-1 0 0,2 0 0,-1 1 0,0-1 0,1 1 0,0 0 0,0 0 0,0 0 0,0 1 0,1-1 0,-3 10 0,2 3-11,1-1-1,0 0 1,1 1 0,2 30 0,13 72-203,-7-78 97,16 120-1529,71 250-1,-88-393 1381,-1-6-92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53 194 14467,'-2'0'188,"1"0"0,-1 1 0,0-1-1,0 0 1,1 1 0,-1-1 0,0 1 0,1-1 0,-1 1 0,1 0-1,-1 0 1,1-1 0,-1 1 0,1 0 0,-1 0 0,1 1-1,0-1 1,-2 2 0,1 0 22,0 0-1,0 0 0,0 0 1,0 0-1,1 1 1,-1-1-1,1 1 0,-1 4 1,0-1-37,0 0 1,1 1-1,1-1 0,-1 0 0,1 0 1,0 1-1,1-1 0,1 10 1,-1-16-161,-1 1 0,0-1 0,1 0 0,-1 1 0,1-1 0,0 0 0,-1 1 0,1-1 0,0 0 0,0 0 0,0 1 0,0-1 0,0 0 0,0 0 0,0 0 0,0 0 0,0 0 0,2 0 0,-2-1 1,-1 1 1,1-1-1,0 0 0,0 0 1,0 0-1,-1 0 1,1-1-1,0 1 1,0 0-1,-1 0 1,1 0-1,0-1 0,0 1 1,-1 0-1,1-1 1,0 1-1,-1 0 1,1-1-1,0 1 1,-1-1-1,1 1 0,-1-1 1,1 1-1,-1-1 1,1 0-1,-1 1 1,1-1-1,-1 0 1,1 1-1,-1-1 0,0 0 1,0 1-1,1-1 1,-1 0-1,0 0 1,0-1-1,4-8 183,-1-1 0,-1 0-1,0 0 1,-1 0 0,0 0-1,0 0 1,-1 0 0,0 0-1,-4-17 1,0 17 86,1 18-130,1 20-65,3-22-88,0 0 0,0 1 0,1-1 0,0 0-1,4 10 1,-6-15-1,1 1 0,-1 0 0,1 0 0,-1 0 0,1 0 0,0-1 0,-1 1 0,1 0 0,0-1 0,-1 1 0,1 0 0,0-1 0,0 1 0,-1-1 0,1 1 0,2 0 0,-3-1 1,1 0 0,0 0 0,0 0 0,-1-1 0,1 1 0,0 0 0,-1 0 0,1-1 0,0 1 0,-1 0 0,1 0 0,-1-1 0,1 1 0,0-1 0,-1 1 0,1-1 0,-1 1 0,1-1 0,-1 1 0,0-1 0,1 1 0,-1-1 0,1 0 0,-1 1 0,0-1 0,1-1 0,4-9 24,0 0 1,-1 0-1,0-1 1,-1 1 0,0-1-1,-1 0 1,0 0 0,-1 0-1,0 0 1,-1-14-1,0 26-20,0-1-1,0 1 0,0 0 1,0-1-1,0 1 0,0-1 0,0 1 1,0 0-1,0-1 0,0 1 1,0 0-1,0-1 0,-1 1 0,1-1 1,0 1-1,0 0 0,0-1 1,0 1-1,-1 0 0,1-1 0,0 1 1,0 0-1,-1 0 0,1-1 1,0 1-1,0 0 0,-1 0 1,1-1-1,0 1 0,-1 0 0,1 0 1,-1-1-1,-7 11 67,-3 20-5,5-10-53,1 0 0,1 1 0,1-1 0,1 1 0,0 27 0,2-48-13,0 1 0,0-1 0,0 1 0,0 0-1,0-1 1,0 1 0,0-1 0,0 1 0,1-1-1,-1 1 1,0-1 0,0 1 0,0-1 0,1 1-1,-1-1 1,0 1 0,0-1 0,1 1 0,-1-1-1,0 1 1,1 0 0,6-8-19,3-21 0,-8 23 18,3-10 5,-1-1 1,0 1-1,-1-1 1,-1 0-1,0 0 1,-2-31-1,1 47-2,-1-1 0,0 1-1,0-1 1,0 1 0,-1-1-1,1 1 1,0-1 0,0 1-1,0-1 1,0 1-1,0-1 1,0 1 0,-1-1-1,1 1 1,0-1 0,0 1-1,-1-1 1,1 1 0,0 0-1,-1-1 1,1 1 0,-1-1-1,1 1 1,0 0-1,-1-1 1,1 1 0,-1 0-1,0-1 1,0 2 0,1-1-1,-1 0 1,0 0 0,0 1-1,1-1 1,-1 1-1,1-1 1,-1 0 0,0 1-1,1-1 1,-1 1 0,1 0-1,-1-1 1,1 1-1,-1-1 1,0 2 0,-15 30 11,8-7-7,-5 29 0,11-45-14,1 1 1,0-1-1,0 1 1,1-1-1,0 1 1,2 11-1,-2-20 8,0 0-1,0-1 0,0 1 0,1-1 0,-1 1 0,0-1 1,0 1-1,0-1 0,0 1 0,0 0 0,1-1 0,-1 1 1,0-1-1,1 1 0,-1-1 0,0 0 0,1 1 0,-1-1 1,0 1-1,1-1 0,-1 0 0,1 1 0,-1-1 0,1 1 1,9-8-32,3-22-7,-6 7 19,-1 0 0,-1-1 0,-1 1 0,-1-1 0,0-30 0,-4 73-94,1-4 72,0 0 1,2 19 0,-2-31 37,1-1 1,-1 1-1,1 0 0,0-1 1,0 1-1,1 0 1,-1-1-1,1 0 0,-1 1 1,1-1-1,0 0 1,1 0-1,-1 0 0,0 0 1,4 3-1,-5-5 4,0 0 1,0-1-1,0 1 0,1-1 0,-1 1 1,0-1-1,0 1 0,0-1 0,1 0 1,-1 0-1,0 0 0,0 1 0,1-1 0,-1 0 1,0-1-1,0 1 0,1 0 0,-1 0 1,0 0-1,0-1 0,0 1 0,1-1 1,-1 1-1,0-1 0,0 1 0,0-1 0,0 1 1,0-1-1,0 0 0,0 0 0,0 0 1,0 0-1,0 0 0,-1 1 0,1-1 0,1-2 1,3-4-5,0 0-1,0 0 1,0-1 0,3-8 0,32-79-96,-37 86 93,0 1 0,-1-1 0,0 0 0,-1 1 0,1-1 0,-2 0 0,1 0 0,-1 0 0,-2-14 1,2 22 5,0 1 1,0-1 0,0 0 0,0 0 0,0 0 0,-1 1 0,1-1-1,0 0 1,0 0 0,0 1 0,-1-1 0,1 0 0,0 0 0,-1 1 0,1-1-1,-1 0 1,1 1 0,-1-1 0,1 0 0,-1 1 0,1-1 0,-1 1 0,0-1-1,1 1 1,-1-1 0,0 1 0,1 0 0,-1-1 0,0 1 0,0 0-1,1 0 1,-1-1 0,0 1 0,0 0 0,0 0 0,1 0 0,-1 0 0,0 0-1,0 0 1,0 0 0,1 0 0,-1 0 0,0 0 0,0 1 0,0-1-1,1 0 1,-1 0 0,0 1 0,1-1 0,-1 0 0,0 1 0,1-1 0,-1 1-1,-1 0 1,-2 3 4,-1-1 0,1 1 0,0 0 0,0 0 0,1 1 0,-6 7 0,0 3 15,0-1 1,2 1-1,0 0 0,0 1 0,2-1 1,0 1-1,1 0 0,0 1 0,1-1 0,1 1 1,0 18-1,2-33-43,0 0 0,0 0 0,1 0 0,-1 0 0,0 0-1,1 0 1,-1 0 0,1 0 0,0 0 0,0-1 0,0 1 0,0 0 0,0 0 0,0-1 0,0 1 0,3 2 0,-4-4-3,0 0 0,1 0 0,-1 1 0,0-1 0,1 0 0,-1 0 0,0 0 0,1 0 0,-1 0 1,1 1-1,-1-1 0,0 0 0,1 0 0,-1 0 0,1 0 0,-1 0 0,0 0 0,1 0 0,-1 0 0,1-1 1,-1 1-1,0 0 0,1 0 0,-1 0 0,0 0 0,1 0 0,-1-1 0,1 1 0,0-1-46,0 0 1,0 0-1,0 0 0,0-1 0,-1 1 0,1 0 1,0 0-1,-1-1 0,1 1 0,0 0 0,-1-1 1,1-1-1,0-5-76,1 0-1,-1-1 1,-1 1 0,0 0 0,-1-14-1,-4-14-448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82 162 15643,'0'0'45,"0"0"0,-1 0-1,1 0 1,0 0 0,0 0-1,0-1 1,0 1 0,0 0-1,-1 0 1,1 0 0,0 0-1,0 0 1,0 0 0,0 0-1,0 0 1,0 0 0,0-1-1,-1 1 1,1 0 0,0 0-1,0 0 1,0 0 0,0 0-1,0 0 1,0-1 0,0 1-1,0 0 1,0 0 0,0 0-1,0 0 1,0 0 0,0-1-1,0 1 1,0 0 0,0 0-1,0 0 1,0 0 0,0-1 0,0 1-1,0 0 1,0 0 0,0 0-1,0 0 1,0 0 0,0-1-1,0 1 1,0 0 0,0 0-1,1 0 1,-1 0 0,0 0-1,0-1 1,11 1 1853,-9 1-1768,-1-1 0,0 0 0,1 0 1,-1 0-1,1 0 0,-1 0 0,1 0 0,-1 0 0,0-1 1,1 1-1,-1 0 0,1-1 0,1 0 0,-1-1-71,-1 0 0,0 1-1,0-1 1,0 0-1,0 0 1,0 0 0,-1 0-1,1 0 1,0 0 0,-1 0-1,0 0 1,1 0 0,-1 0-1,0 0 1,0 0-1,0 0 1,0 0 0,-1-3-1,1 5-36,0-1-1,0 0 1,0 1-1,0-1 1,-1 1-1,1-1 1,0 0-1,0 1 0,-1-1 1,1 1-1,0-1 1,-1 1-1,1-1 1,-1 1-1,1-1 1,-1 1-1,1-1 1,-1 1-1,1 0 1,-1-1-1,1 1 0,-2-1 1,1 1-4,0 0 1,0 0 0,0 0-1,1 0 1,-1 0-1,0 1 1,0-1 0,0 0-1,0 0 1,0 1-1,0-1 1,0 1-1,0-1 1,1 1 0,-1-1-1,0 1 1,0-1-1,1 1 1,-1 0-1,-1 0 1,-1 3 10,0-1 0,0 0 0,1 1 0,-1-1 0,1 1-1,-1 0 1,1 0 0,-2 6 0,4-10-31,0 0-1,0 0 1,0 0-1,0 0 0,0 0 1,0 0-1,0 0 1,0 0-1,0 0 1,0 0-1,0 0 1,0 0-1,0 0 1,0 0-1,0 0 1,0 0-1,0 0 0,0 0 1,1 0-1,-1 0 1,0 0-1,0 0 1,0 0-1,0 0 1,0 0-1,0 0 1,0 0-1,0 0 1,0 0-1,0 0 1,0 0-1,0 0 0,0 0 1,0 0-1,0 0 1,0 0-1,0 0 1,0 0-1,0 0 1,0 0-1,0 0 1,0 0-1,7-7-43,6-13 42,-11 16 24,0 1 28,-1-1-1,1 1 1,-1 0 0,0 0 0,0-1-1,0 1 1,0 0 0,0-1 0,-1 1-1,0-1 1,1 1 0,-1-1 0,-1-4 0,1 8-37,0 0 1,0-1-1,0 1 1,-1 0-1,1 0 0,0 0 1,0-1-1,0 1 1,0 0-1,-1 0 1,1 0-1,0-1 1,0 1-1,-1 0 1,1 0-1,0 0 1,0 0-1,0 0 1,-1 0-1,1-1 1,0 1-1,-1 0 1,1 0-1,0 0 1,0 0-1,-1 0 1,1 0-1,0 0 1,0 0-1,-1 0 1,1 0-1,0 0 1,-1 0-1,1 1 1,-11 6 245,-6 13 36,13-15-286,1 0 1,0 0 0,0 1-1,0 0 1,0-1 0,1 1-1,0 0 1,1 0 0,-1 0-1,1 0 1,-1 12 0,5-17-141,3-6 75,3-8-5,-2 2 48,-2-1 0,0 0 0,0-1-1,-1 1 1,0-1 0,-1 0 0,-1 0-1,2-26 1,-4 39 16,0-1 1,0 1-1,0 0 0,0 0 1,0 0-1,0 0 0,0 0 0,0-1 1,0 1-1,0 0 0,0 0 1,0 0-1,0 0 0,0 0 1,0 0-1,0-1 0,0 1 0,0 0 1,0 0-1,0 0 0,0 0 1,0 0-1,-1 0 0,1-1 1,0 1-1,0 0 0,0 0 0,0 0 1,0 0-1,0 0 0,0 0 1,0 0-1,-1 0 0,1 0 1,0 0-1,0 0 0,0 0 0,0 0 1,0 0-1,0 0 0,-1-1 1,1 1-1,0 0 0,0 0 1,0 0-1,0 1 0,0-1 0,-1 0 1,1 0-1,0 0 0,0 0 1,0 0-1,0 0 0,0 0 1,0 0-1,-1 0 0,1 0 0,0 0 1,0 0-1,0 0 0,0 0 1,0 0-1,0 1 0,0-1 1,-1 0-1,-10 13 59,-9 19 9,8-6-46,1 0 0,1 1 0,2 0 1,-7 35-1,14-61-26,1-1 0,0 1 1,0 0-1,-1 0 0,1-1 0,0 1 0,0 0 1,0 0-1,0-1 0,0 1 0,0 0 1,0 0-1,0 0 0,0-1 0,0 1 1,1 0-1,-1-1 0,0 1 0,0 0 1,1 0-1,-1-1 0,1 1 0,-1 0 1,0-1-1,1 1 0,-1-1 0,1 1 0,-1-1 1,1 1-1,0-1 0,-1 1 0,1-1 1,0 1-1,0 0 0,0-2-3,1 1 1,-1 0-1,0 0 1,0-1-1,0 1 0,1-1 1,-1 1-1,0-1 1,0 1-1,0-1 0,0 1 1,0-1-1,0 0 0,0 0 1,0 0-1,0 0 1,0 0-1,0 0 0,0 0 1,0-1-1,12-15-31,-2-1 0,11-19 1,-18 29 45,0 0 0,0-1 0,-1 0 0,0 0 0,-1 1-1,0-1 1,2-11 0,-4 19-7,0 1-1,0 0 0,0 0 1,0 0-1,0 0 1,0 0-1,0 0 0,0 0 1,0 0-1,0 0 0,0-1 1,0 1-1,0 0 0,0 0 1,0 0-1,0 0 0,0 0 1,0 0-1,1-1 0,-2 1 1,1 0-1,0 0 1,0 0-1,0 0 0,0 0 1,0 0-1,0 0 0,0-1 1,0 1-1,0 0 0,0 0 1,0 0-1,0 0 0,0 0 1,0 0-1,0 0 0,0 0 1,0 0-1,0-1 1,-1 1-1,1 0 0,0 0 1,0 0-1,0 0 0,0 0 1,0 0-1,0 0 0,0 0 1,0 0-1,-1 0 0,1 0 1,0 0-1,0 0 0,0 0 1,0 0-1,0 0 1,0 0-1,0 0 0,-1 0 1,1 0-1,0 0 0,0 0 1,0 0-1,0 0 0,0 0 1,-1 0-1,-7 10 36,-7 18-2,5-7-18,1-4-25,0 1 0,2 0 0,0 0 0,-6 29 0,13-46 6,0-1 0,-1 0 0,1 0 0,0 0 0,0 0 0,0 0 0,0 0 0,0 0 0,0 1 0,0-1 0,0 0 0,0 0 0,0 0 0,-1 0 0,1 1 0,0-1 0,0 0 0,0 0 0,0 0 0,0 0 0,0 0 0,0 1 0,0-1 0,0 0 0,0 0 0,0 0 0,0 0 0,0 1 0,1-1 0,-1 0 0,0 0 0,0 0 0,0 0 0,0 0 0,0 1 0,0-1 0,0 0 0,0 0 0,0 0 0,1 0 0,-1 0 0,0 0 0,0 0 0,0 1 0,0-1 0,0 0 0,0 0 0,1 0 0,-1 0 0,0 0 0,0 0 0,0 0 0,0 0 0,1 0 0,-1 0 0,0 0 0,0 0 0,9-10-63,9-18-2,-7 7 19,0-1 0,-2-1 0,-1 1 0,0-1 0,4-30 0,-12 34 14,0 19 32,0 0 0,0 0 1,0-1-1,0 1 1,0 0-1,0 0 1,0-1-1,0 1 1,0 0-1,0 0 1,0 0-1,-1-1 1,1 1-1,0 0 1,0 0-1,0 0 1,0-1-1,-1 1 1,1 0-1,0 0 0,0 0 1,0 0-1,-1 0 1,1-1-1,0 1 1,0 0-1,-1 0 1,1 0-1,0 0 1,0 0-1,-1 0 1,1 0-1,-2 1-2,1-1-1,0 1 0,-1 0 1,1 0-1,0 0 1,0 0-1,0 0 1,0 0-1,0 0 1,0 0-1,0 1 0,0-1 1,0 0-1,0 1 1,1-1-1,-2 3 1,-5 11-1,0 0 0,1 0 1,1 1-1,0-1 1,1 1-1,1 0 0,0 0 1,0 17-1,3-31 3,0-1 0,0 1 0,1-1 0,-1 0 0,0 1 0,0-1 0,1 0 0,-1 1 0,1-1 0,-1 0 0,1 0 0,0 2 0,-1-2 0,1-1 1,-1 0-1,0 1 0,1-1 0,-1 0 0,0 0 0,1 0 1,-1 1-1,0-1 0,1 0 0,-1 0 0,1 0 1,-1 0-1,0 1 0,1-1 0,-1 0 0,1 0 1,-1 0-1,0 0 0,1 0 0,-1 0 0,1 0 1,-1 0-1,1 0 0,-1 0 0,1-1 0,1 0-3,0 0 0,1 0 0,-1-1 0,0 1 0,0-1 0,-1 1 0,1-1 0,0 0 0,0 0 0,-1 0 0,1 0 0,1-2 0,7-12 3,0-1 0,0 0-1,-2 0 1,0-1 0,-1 0 0,-1 0-1,0-1 1,-2 0 0,3-19 0,-7 37 3,1 1 0,-1 0 0,0-1 0,0 1 1,0-1-1,0 1 0,0-1 0,0 1 1,0-1-1,0 1 0,0-1 0,0 1 0,0-1 1,0 1-1,0-1 0,0 1 0,0-1 1,0 1-1,-1 0 0,1-1 0,0 1 0,0-1 1,0 1-1,-1-1 0,1 1 0,0 0 0,-1-1 1,1 1-1,-9 9 29,-8 26 9,7-9 11,0-1 0,2 2 0,1-1 1,1 1-1,-3 39 0,10-57-22,2-15-250,2-18-515,0-28 262,-3 25 186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16548,'0'1'105,"-1"1"1,1 0 0,-1-1 0,1 1-1,0-1 1,0 1 0,0 0 0,0-1 0,0 1-1,0 0 1,0-1 0,1 1 0,-1-1-1,0 1 1,1 0 0,-1-1 0,1 1 0,0-1-1,0 1 1,-1-1 0,1 0 0,0 1 0,0-1-1,0 0 1,0 0 0,1 1 0,-1-1-1,0 0 1,0 0 0,1 0 0,-1 0 0,2 0-1,4 2 129,0-1 0,1 0 0,-1 0 0,0-1 0,15 1 0,-16-1-185,239 5 906,-173-6-918,-65 0-33,9 0-4,0 0 1,1-1-1,24-5 1,-49 2 639,-9 1-389,-134 7 961,42 1-973,67-4-197,11 1 42,1-2 0,0-1 0,-59-10 0,94 11-66,-1 0 0,1 0-1,0-1 1,-1 0-1,7-2 1,6 0-21,143-30-318,235-81 1,-414 124 256,-269 48 177,77-18-129,201-39-163,26-6-40,10-5-230,20-12-346,77-51-1,-52 24 367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11258,'3'-32'2301,"-1"26"-636,-1 21-455,3 95 986,3 182-53,-21-5-1731,10-257-391,0-21-16,-1-17-13,-1-35-29,2 0 0,2-71 0,2 64 36,3-119-13,-1-16 54,-4 163 28,2 22-67,0 0 0,0 0 1,0 1-1,0-1 0,0 0 0,0 0 1,0 0-1,0 0 0,0 0 0,0 0 1,0 0-1,0 0 0,0 1 0,0-1 0,0 0 1,0 0-1,0 0 0,0 0 0,0 0 1,0 0-1,0 0 0,0 0 0,0 1 0,0-1 1,0 0-1,0 0 0,-1 0 0,1 0 1,0 0-1,0 0 0,0 0 0,0 0 1,0 0-1,0 0 0,0 0 0,0 0 0,0 1 1,0-1-1,-1 0 0,1 0 0,0 0 1,0 0-1,0 0 0,0 0 0,0 0 0,0 0 1,0 0-1,-1 0 0,1 0 0,0 0 1,0 0-1,0 0 0,0 0 0,0 0 0,0 0 1,0 0-1,0 0 0,-1-1 0,1 1 1,0 0-1,0 0 0,0 0 0,0 0 1,0 0-1,0 0 0,0 0 0,0 0 0,0 0 1,-1 0-1,-7 39 101,-25 222 400,-18 113 903,49-385-1087,1-17-328,24-222-956,-18 236 755,-1 21 9,2 28-41,4 81-225,-8 140 0,-2-254 417,-3 29-400,-2-24 239,5-7 202,0 0 1,-1 0-1,1 0 0,-1 0 0,1 0 0,-1-1 0,1 1 1,0 0-1,-1 0 0,1-1 0,-1 1 0,1 0 0,0 0 1,-1-1-1,1 1 0,0 0 0,0-1 0,-1 1 0,1-1 1,0 1-1,0 0 0,-1-1 0,1 0 0,-12-21-298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9570,'3'2'76,"0"1"1,-1-1-1,2 0 1,-1 0-1,0 0 0,0 0 1,1-1-1,-1 1 1,1-1-1,-1 0 0,1 0 1,-1 0-1,1-1 1,0 1-1,4-1 0,7 0-15,-1-1-1,25-4 1,-6 1 131,37-6 322,21-1 251,-80 10-639,1 1 0,0 0 0,0 1 0,0 1-1,15 3 1,-13 0-38,0 1 1,0 0-1,-1 1 0,0 1 0,-1 0 1,22 17-1,9 7 34,-16-15-100,0-2 0,1-1 0,0-1 0,1-1 0,0-1 0,1-2 0,0-1 0,1-2 0,50 5 0,494 3 9,-395-15-27,-72 1 2,643 9 145,-388 18-24,95 1 134,9-53-133,-216 6-137,-122 12 8,426-34 2,-117-4-1,104-11 2,308 0-18,-342 31 36,177-3-8,758 20-7,288 29-20,-574 31 55,973 34-49,-1437-65 2,-51-1-1,-423-15 8,710 22 0,493-26 39,-689-52 21,-4-39-45,825-110-445,-949 174 395,1 36 51,-192-1 15,372-6-32,331 7-6,-644 4 5,398 5-4,-630-19 13,333-2 32,-2-25 24,-369 8-43,417-23 217,-610 41-203,25 1 380,44 3-1,-67 4-509,-12-7 94,0 0-1,0 1 1,0-1-1,0 0 1,0 0 0,1 0-1,-1 1 1,0-1-1,0 0 1,0 0-1,0 1 1,0-1-1,0 0 1,0 0 0,0 1-1,0-1 1,0 0-1,0 0 1,0 1-1,0-1 1,0 0 0,0 0-1,-1 1 1,1-1-1,0 0 1,0 0-1,0 1 1,0-1 0,0 0-1,-1 0 1,1 0-1,0 1 1,0-1-1,0 0 1,0 0-1,-1 0 1,1 0 0,0 1-1,0-1 1,-1 0-1,1 0 1,0 0-1,0 0 1,-1 0 0,1 0-1,0 0 1,0 0-1,-1 0 1,1 0-1,0 0 1,0 0 0,-1 0-1,1 0 1,0 0-1,0 0 1,-1 0-1,-25 4-53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3175 76 10626,'12'-14'2989,"-8"8"-685,-9 9 718,4-2-2987,0-1 0,1 1 0,-1-1 0,0 1-1,1-1 1,-1 0 0,0 1 0,1-1-1,-1 0 1,0 0 0,0 1 0,0-1 0,1 0-1,-1 0 1,0 0 0,0 0 0,0 0-1,1 0 1,-1 0 0,0 0 0,0 0 0,0-1-1,1 1 1,-1 0 0,0 0 0,0-1-1,1 1 1,-2-1 0,-19-18 277,4 2-4,11 13-261,0 1 1,0 0-1,0 1 0,-1-1 1,1 1-1,0 0 1,-1 1-1,0-1 0,1 1 1,-12 0-1,-12 0-155,-33 5 0,28-2-85,-183 5-694,-77 3 656,-388 18 339,103-7 708,69-8-42,416-17-820,-1-4-1,1-4 1,-124-31 0,202 38-167,0 2 0,-1 0 0,-24-1 1,13 4-2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615 665 15699,'-2'1'184,"0"-1"0,-1 1 0,1-1 0,0 0 0,-1 0 0,1 0 0,-1 0 0,1 0 0,0 0 0,-1-1 0,1 1 0,0-1 0,0 1 0,-1-1 0,-2-2 0,-40-19 1132,32 15-899,-13-8 12,0 0 0,1-2 0,1-1 0,1-1-1,-30-31 1,-90-118 485,126 146-840,-5-6-36,-1 1-1,0 1 1,-2 1-1,-2 2 1,-32-24-1,59 47-37,0 0-1,0 0 1,0 0-1,0 0 1,0 0-1,0 0 0,0 0 1,1 0-1,-1 0 1,0 0-1,0 0 0,0 0 1,0 0-1,0 0 1,0 0-1,0-1 0,0 1 1,0 0-1,0 0 1,0 0-1,0 0 1,0 0-1,0 0 0,0 0 1,0 0-1,0 0 1,0 0-1,0 0 0,0 0 1,1 0-1,-1 0 1,0 0-1,0 0 0,0 0 1,0 0-1,0 0 1,0-1-1,0 1 0,0 0 1,0 0-1,0 0 1,0 0-1,0 0 1,0 0-1,0 0 0,0 0 1,0 0-1,0 0 1,0 0-1,0 0 0,0 0 1,-1 0-1,1 0 1,0 0-1,0-1 0,0 1 1,0 0-1,0 0 1,0 0-1,0 0 1,0 0-1,0 0 0,0 0 1,0 0-1,0 0 1,0 0-1,0 0 0,0 0 1,8-1-23,10 1-10,33 0-20,-1-1-1,0-3 1,59-12-1,-22 3-244,-45 8-161,0-2 0,0-1 0,-1-2 0,66-26 0,-53 8-20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18396,'1'2'60,"0"-1"0,-1 1-1,1-1 1,0 1 0,-1-1 0,1 0 0,0 0-1,0 1 1,0-1 0,0 0 0,0 0 0,0 0-1,1 0 1,-1 0 0,0 0 0,0 0 0,1-1-1,-1 1 1,1 0 0,-1-1 0,1 1 0,-1-1 0,0 0-1,1 1 1,0-1 0,-1 0 0,1 0 0,-1 0-1,1 0 1,-1 0 0,1 0 0,-1 0 0,3-1-1,5-2-34,0 0 0,0 0 0,0-1 0,14-8-1,-8 4 242,592-304 841,-495 265-1912,-112 47 740,0 0 1,1 0 0,-1 0 0,1-1-1,-1 1 1,0 0 0,1 0 0,-1 0-1,1-1 1,-1 1 0,0 0 0,1 0-1,-1-1 1,0 1 0,1 0 0,-1-1-1,0 1 1,0 0 0,1-1 0,-1 1-1,0 0 1,0-1 0,1 0 0,-7-5-440,-16 0 50,-3 2-171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20 15739,'10'-17'1894,"-7"14"-1070,-7 8 1035,-156 181 161,-41 45-1306,119-140-247,-78 111 0,155-195-445,1-3-9,1 0 0,0 1-1,0 0 1,0-1 0,0 1-1,1 0 1,0 1-1,0-1 1,1 0 0,-1 0-1,1 1 1,-1 5-1,2-9-11,0-1 0,1 1 0,-1 0 0,0-1 0,0 1 0,1-1 0,-1 0 0,1 1 0,0-1 0,-1 1 0,1-1 0,0 0 0,0 1-1,0-1 1,0 0 0,0 0 0,0 0 0,0 0 0,0 0 0,0 0 0,0 0 0,1 0 0,-1 0 0,0 0 0,1-1 0,-1 1 0,1-1-1,-1 1 1,3 0 0,4 1-1,1 0-1,0-1 0,18 1 0,-20-2 2,47 1-154,1-3 1,91-14-1,106-35-841,-167 28 765,-8-4-57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127 140 17420,'1'0'71,"0"0"1,0 0-1,0 1 1,0-1-1,0 0 1,0 0-1,0 0 1,0 1-1,0-1 0,0 1 1,0-1-1,0 1 1,-1-1-1,1 1 1,0-1-1,0 1 1,0 0-1,0-1 1,-1 1-1,1 0 1,0 0-1,0 0 1,0 2 8,0-1-1,0 0 1,0 1 0,0-1 0,0 1 0,-1-1 0,1 1 0,-1-1-1,1 4 1,-1 8 234,-1 0-1,-3 26 1,1-22 350,-3 56-575,4 0-1,2 0 1,4 0-1,3 0 1,18 80-1,-23-142-1077,-8-33-273,-48-171-2247,-57-182 3024,105 358 928,5 14-123,2 3 21,12 27 604,25 36 102,63 85-1,-76-119-812,0 0 0,2-1 0,2-2 0,47 36-1,-68-56-117,1-2 0,0 1 0,0-1-1,0-1 1,0 0 0,1 0-1,10 3 1,-17-7-67,0 1 0,0-1 1,0 1-1,0-1 0,0 0 0,-1 0 0,1 0 0,0 0 1,0-1-1,0 1 0,0-1 0,0 0 0,0 0 0,0 0 0,-1 0 1,1 0-1,0-1 0,-1 1 0,1-1 0,-1 1 0,1-1 1,-1 0-1,0 0 0,0 0 0,0 0 0,0-1 0,0 1 0,1-3 1,3-6 110,-1 1 0,0-1-1,-1-1 1,0 1 0,0 0 0,-1-1 0,-1 0 0,0 0 0,0-20 0,-1-5 354,-8-68 0,-18-47 147,18 125-597,0 1 1,-2-1-1,-18-38 1,23 58-80,2 3-19,1 0 1,-1 1 0,0-1-1,0 0 1,-1 1 0,1-1-1,-1 1 1,0 0 0,0 0 0,0 0-1,-5-4 1,7 7 13,1 0 0,0-1 0,0 1-1,0 0 1,-1 0 0,1 0 0,0-1 0,0 1 0,-1 0 0,1 0 0,0 0-1,0 0 1,-1 0 0,1 0 0,0-1 0,0 1 0,-1 0 0,1 0 0,0 0-1,0 0 1,-1 0 0,1 0 0,0 0 0,-1 0 0,1 0 0,0 0 0,0 0-1,-1 0 1,1 1 0,0-1 0,-1 0 0,1 0 0,0 0 0,0 0 0,-1 0-1,1 0 1,0 1 0,0-1 0,0 0 0,-1 0 0,1 1 0,2 13-1192,12 18-1635,-8-24 2350,0 0 0,0 0 0,11 11 0,3-1-682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16924,'-1'48'1239,"-1"-21"-736,2 0 1,6 52-1,-5-73-427,0 0-1,0 0 1,1 0-1,0 0 1,0 0-1,0-1 1,1 1-1,0-1 0,0 1 1,0-1-1,0 0 1,1 0-1,0-1 1,0 1-1,1-1 1,-1 0-1,1 0 1,6 5-1,-7-8-49,-1 1 0,0 0 0,1-1 0,-1 1 0,1-1 0,-1 0 0,1 0 0,0-1 0,-1 1 0,1-1 0,0 0 0,-1 0-1,1 0 1,0 0 0,0 0 0,-1-1 0,1 0 0,0 0 0,-1 0 0,1 0 0,-1-1 0,1 1 0,-1-1 0,0 0 0,0 0 0,0 0 0,0 0 0,0 0 0,5-6 0,-2 2 49,-1 0 1,1-1 0,-1 0 0,-1 0 0,1 0 0,-1 0 0,0-1-1,-1 0 1,0 1 0,0-1 0,-1-1 0,2-11 0,-2 7 73,-1 0 0,0 0 1,-1 0-1,-1-1 0,0 1 1,-1 0-1,0 0 0,-1 0 1,-7-20-1,9 32-133,1-1 1,-1 1-1,0 0 0,1 0 0,-1-1 1,0 1-1,0 0 0,0 0 0,1 0 0,-1 0 1,-2-2-1,2 3-13,1 0 1,0 0-1,-1 0 1,1 0-1,0 0 0,-1-1 1,1 1-1,0 0 1,0 0-1,-1 0 1,1 0-1,0 0 0,-1 0 1,1 0-1,0 0 1,-1 0-1,1 1 1,0-1-1,-1 0 1,1 0-1,0 0 0,0 0 1,-1 0-1,1 0 1,0 1-1,0-1 1,-1 0-1,1 0 0,0 0 1,0 1-1,-1-1 1,0 2 1,0 0-1,0 0 1,0 0 0,0 0 0,0 0 0,1 0 0,-1 0-1,0 0 1,1 0 0,0 0 0,0 1 0,-1-1-1,2 3 1,-1 9 0,1 0-1,1 1 0,1-1 0,0 0 1,1-1-1,0 1 0,1-1 1,9 18-1,-11-26-4,0 0-1,0 0 1,1 0 0,-1 0-1,1-1 1,0 1 0,1-1-1,-1 0 1,10 6 0,-10-8-5,0 0 1,0 0-1,0-1 1,0 1 0,0-1-1,0 0 1,0 0-1,0 0 1,1-1-1,-1 0 1,0 0-1,0 0 1,1 0-1,-1 0 1,6-2-1,-5 1-106,0-1-1,-1 0 0,1 1 1,0-2-1,-1 1 0,1 0 1,-1-1-1,0 0 0,0 0 1,0 0-1,0-1 1,0 1-1,-1-1 0,6-7 1,-5 5-59,1-1 1,-1 0 0,0 0 0,-1-1-1,0 1 1,0-1 0,0 1 0,2-14-1,-2-8-433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15787,'0'-1'69,"0"1"0,0-1 0,0 1 1,0-1-1,0 1 0,0-1 0,0 1 0,0-1 0,0 1 0,0-1 0,0 1 0,0-1 0,0 1 0,0-1 0,0 1 0,-1-1 0,1 1 0,0-1 0,0 1 0,-1 0 0,1-1 0,0 1 0,-1-1 0,1 1 0,0 0 0,-1-1 0,0 1 0,-2 18 511,2 23-133,1-1 1,3 1-1,1 0 0,2-1 1,2 0-1,1 0 0,2-1 1,32 73-1,-37-101-388,0 0-1,0-1 0,1 0 1,0 0-1,1-1 1,0 0-1,16 14 0,-22-21-49,1 1-1,0-1 0,0 0 1,0 0-1,0-1 0,0 1 1,0 0-1,0-1 0,1 0 1,-1 0-1,0 0 0,1 0 1,-1 0-1,1-1 0,-1 0 1,1 0-1,0 0 0,-1 0 1,1 0-1,-1-1 1,1 1-1,-1-1 0,0 0 1,1 0-1,-1 0 0,0 0 1,1-1-1,-1 0 0,5-3 1,-1 0-2,-1-1 0,-1 0 0,1-1 0,-1 1 0,0-1 1,0 0-1,-1 0 0,1 0 0,-2-1 0,1 1 0,-1-1 0,0 0 1,-1 0-1,2-10 0,2-15 11,0-1 0,-1-36 0,-1 14-10,-3 0 0,-2 0 0,-16-101 0,5 112-5,12 44-3,0 1 1,0-1 0,-1 0 0,1 0 0,0 1-1,-1-1 1,1 0 0,0 0 0,-1 1-1,1-1 1,-1 0 0,0 1 0,1-1 0,-1 1-1,1-1 1,-1 1 0,0-1 0,0 1-1,0-1 1,0 1 1,1 0-1,0 0 0,-1 1 1,1-1-1,-1 0 1,1 0-1,-1 1 1,1-1-1,0 0 0,-1 0 1,1 1-1,0-1 1,-1 0-1,1 1 1,0-1-1,-1 1 0,1-1 1,0 0-1,0 1 1,0-1-1,-1 1 1,1-1-1,0 1 0,0-1 1,0 1-1,0-1 1,0 1-1,0-1 1,0 1-1,0-1 0,0 1 1,0 0-1,-2 14 43,2 1 0,0 0-1,0 0 1,6 30 0,19 67 145,-18-83-218,2 1-1,22 46 1,-27-67-23,1 0 1,0-1-1,1 0 0,0 0 1,0 0-1,1-1 0,0 0 1,1 0-1,0-1 1,0 0-1,14 9 0,-5-9-137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16708,'10'-8'1576,"-5"12"-441,-1 23 306,-3-16-1016,94 492 3204,-79-430-3208,-10-50-211,-6-23-205,0 0 0,0 0 0,0 0 0,1-1 0,-1 1 0,0 0 0,0 0-1,0 0 1,0 0 0,0 0 0,0-1 0,0 1 0,0 0 0,0 0 0,0 0 0,0 0-1,0 0 1,0 0 0,0 0 0,1-1 0,-1 1 0,0 0 0,0 0 0,0 0-1,0 0 1,0 0 0,0 0 0,0 0 0,1 0 0,-1 0 0,0 0 0,0 0-1,0 0 1,0 0 0,0 0 0,1 0 0,-1 0 0,0 0 0,0 0 0,0 0-1,0 0 1,0 0 0,1 0 0,-1 0 0,0 0 0,0 0 0,0 0 0,0 0 0,0 0-1,0 0 1,1 0 0,-1 0 0,0 0 0,0 0 0,0 1 0,0-1 0,0 0-1,0 0 1,0 0 0,0 0 0,0 0 0,1 0 0,-1 0 0,0 1 0,0-1-1,4-15 137,22-226 395,-12 84-461,-9 111-76,14-103-72,-14 121 22,2 1 0,0 0-1,15-33 1,-21 55 38,1 1-1,0 0 1,1 0 0,-1 0-1,1 0 1,0 0 0,0 0-1,4-3 1,-6 6 8,0 0 1,0 1 0,0-1 0,0 0 0,1 1-1,-1-1 1,0 0 0,1 1 0,-1 0-1,0-1 1,1 1 0,-1 0 0,0-1-1,1 1 1,-1 0 0,1 0 0,-1 0 0,0 1-1,1-1 1,-1 0 0,1 0 0,-1 1-1,0-1 1,1 1 0,-1-1 0,0 1-1,0-1 1,1 1 0,-1 0 0,0 0-1,2 1 1,4 4-9,-1 0 0,1 1-1,-2-1 1,1 1 0,-1 0 0,0 1-1,0-1 1,-1 1 0,0 0 0,0 0-1,5 17 1,-6-16 2,-1 1-1,1 0 1,-2-1 0,1 1-1,-1 0 1,-1 0 0,0 0-1,0 0 1,-1 0 0,-3 15-1,1-16-71,-1 0 0,0-1 0,0 1 0,0-1 0,-1 0 0,-1 0 0,1-1 0,-1 1 0,0-1-1,-1-1 1,0 1 0,-13 9 0,13-11-16,0 0 1,0-1-1,0 1 0,0-2 0,-1 1 0,0-1 1,0 0-1,1-1 0,-2 1 0,1-2 1,0 1-1,0-1 0,-1 0 0,-11-1 0,20 0 83,1 0-1,-1-1 0,0 1 0,0 0 1,0 0-1,0 0 0,1 0 1,-1-1-1,0 1 0,0 0 0,0 0 1,0 0-1,0-1 0,0 1 1,0 0-1,1 0 0,-1 0 0,0-1 1,0 1-1,0 0 0,0 0 1,0-1-1,0 1 0,0 0 0,0 0 1,0 0-1,0-1 0,0 1 1,0 0-1,0 0 0,-1-1 1,1 1-1,0 0 0,0 0 0,0 0 1,0-1-1,0 1 0,0 0 1,0 0-1,-1 0 0,1-1 0,0 1 1,0 0-1,0 0 0,-1 0 1,1 0-1,0 0 0,0 0 0,0-1 1,-1 1-1,1 0 0,0 0 1,0 0-1,0 0 0,-1 0 0,1 0 1,0 0-1,0 0 0,-1 0 1,1 0-1,0 0 0,18-9-692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16924,'-3'14'375,"1"0"-1,1 0 1,0 0 0,1 1 0,0-1 0,1 0 0,1 0 0,4 18 0,-5-28-326,0 1 1,0-1-1,1 0 1,-1 0 0,1 0-1,0 0 1,1 0-1,-1 0 1,0 0-1,1-1 1,0 0 0,0 1-1,0-1 1,0 0-1,1 0 1,-1 0-1,1-1 1,-1 1-1,1-1 1,0 0 0,0 0-1,0 0 1,0-1-1,1 1 1,-1-1-1,0 0 1,1 0 0,-1-1-1,8 1 1,-3-1-26,0-1 0,-1 0 0,1 0 0,-1-1 1,0 0-1,1 0 0,-1-1 0,0 0 0,0-1 1,12-7-1,4-4 67,41-36 1,-6 4 60,-59 46-149,1 1 0,-1 0 0,1-1-1,-1 1 1,1-1 0,-1 1 0,1 0 0,-1 0 0,1-1-1,-1 1 1,1 0 0,-1 0 0,1 0 0,0 0 0,-1-1-1,1 1 1,-1 0 0,1 0 0,0 0 0,-1 0 0,1 0-1,-1 1 1,1-1 0,0 0 0,-1 0 0,1 0 0,-1 0 0,1 1-1,-1-1 1,1 0 0,-1 1 0,1-1 0,-1 0 0,1 1-1,-1-1 1,1 0 0,-1 1 0,1-1 0,-1 1 0,0-1-1,1 1 1,-1-1 0,0 1 0,1 0 0,7 29 109,-7-24-92,0-2 0,2 14 88,11 32 0,-13-47-86,0 0-1,0 0 0,0 0 0,0 0 1,1 0-1,0 0 0,-1 0 0,1 0 1,0-1-1,1 1 0,-1-1 0,0 1 1,1-1-1,-1 0 0,1 0 0,0 0 1,4 2-1,-4-3-10,-1-1 0,0 1 1,1-1-1,-1 0 0,1 0 0,-1 0 0,0-1 1,1 1-1,-1 0 0,0-1 0,1 0 1,-1 1-1,0-1 0,1 0 0,-1 0 0,0 0 1,0-1-1,0 1 0,0 0 0,0-1 1,0 0-1,2-2 0,5-5-124,-1-1 1,15-19-1,-21 25 58,19-27-410,-1-1-1,-2-1 0,-1 0 0,17-49 1,-15 24-101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13779,'-11'67'1393,"-1"75"0,12-107-1323,1 0-1,1 0 0,14 67 0,-15-94-112,1 0 1,1-1-1,0 1 0,0-1 0,0 1 0,1-1 1,0 0-1,8 10 0,-10-14 36,0-1-1,0 0 1,1 1-1,-1-1 1,1 0 0,0 0-1,-1-1 1,1 1-1,0-1 1,0 1 0,0-1-1,0 0 1,0 0-1,0 0 1,1-1 0,-1 1-1,0-1 1,0 1-1,1-1 1,-1 0 0,0-1-1,0 1 1,7-2-1,-1 0 34,1-1 0,0-1 0,-1 0-1,1 0 1,-1-1 0,0-1-1,-1 1 1,1-1 0,-1 0-1,9-10 1,-1 0-18,-1 0 1,-1 0-1,22-35 1,-28 38-26,-1 0 1,-1-1-1,0 1 1,0-1-1,-2-1 1,0 1-1,0-1 1,-2 1-1,2-20 1,-3 1 572,-1 0 0,-2 0 0,-6-36 0,6 45 417,2 19 55,-3 21-510,2-12-522,-3 26 208,1-1 0,2 1 0,1 0 0,1 0 1,10 56-1,-1-42 69,1 0 0,2-1-1,23 50 1,-25-69-206,-5-10 34,-24-34-38,-129-166 328,142 181-338,0-1 7,1 0 0,0 0 0,-6-11 0,9 16-48,1 0-1,-1 1 1,1-1-1,-1 0 1,1 0 0,0 1-1,0-1 1,-1 0-1,1 0 1,0 0-1,0 0 1,0 1-1,0-1 1,0 0 0,0 0-1,0 0 1,0 1-1,0-1 1,0 0-1,0 0 1,1 0 0,-1 0-1,0 1 1,0-1-1,1 0 1,-1 0-1,1 1 1,-1-1-1,1 0 1,-1 1 0,1-1-1,-1 1 1,1-1-1,-1 0 1,1 1-1,0-1 1,-1 1-1,1 0 1,0-1 0,0 1-1,0-1 1,12-2-79,0 1 0,0 0 0,1 1 0,-1 1 0,0 0 0,18 2 0,-4 0-471,-5-1 336,-9 0 98,1-1 1,-1 0-1,14-2 1,10-10-300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11306,'9'1'135,"-1"0"0,1-1 1,0 0-1,0 0 0,-1-1 0,1 0 0,0-1 0,14-4 0,12-2 40,345-47 219,5 33-273,60 62 274,-84-3-103,91-32-104,0-21-70,50-1-65,-56 13-22,505-14 484,-812 12-342,402-13 586,-1 24-294,-447 2-564,-51-2-3,-1-3 0,66-3 1,-65-5 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16067,'38'-60'2525,"-4"-1"-1,30-70 1,-34 57-2048,-3-1-1,-3-1 1,18-107 0,-38 158-456,-1 0 0,0 0 0,-3-40 0,-6 38-34,6 27 11,0-1 1,-1 1-1,1-1 1,0 0-1,-1 1 0,1-1 1,-1 1-1,1-1 0,-1 0 1,1 1-1,-1-1 1,1 1-1,-1 0 0,1-1 1,-1 1-1,1-1 1,-1 1-1,0 0 0,0-1 1,0 1-1,0 0 0,1 0 0,-1 0 0,1 0 1,-1 0-1,0 0 0,1 1 0,-1-1 0,1 0 1,-1 0-1,1 0 0,-1 1 0,1-1 0,-1 0 0,0 1 1,1-1-1,0 0 0,-1 1 0,1-1 0,-1 1 0,0 0 1,-11 19-37,3 7 10,2 0 0,0 1-1,2 0 1,1 0 0,0 32-1,1-25 10,-5 74 3,7 117 0,5-160 41,2 0-1,4 0 0,18 66 0,-26-127-22,5 20 8,13 33 0,-17-52-8,-1 1 0,2-1 0,-1 0 1,1-1-1,0 1 0,0 0 0,1-1 0,-1 0 0,11 8 0,-14-12-1,1 0-1,-1 0 0,0 0 1,1 0-1,-1 0 1,0-1-1,1 1 1,-1 0-1,1-1 1,-1 0-1,1 1 1,-1-1-1,1 0 0,0 1 1,-1-1-1,1 0 1,-1 0-1,1-1 1,-1 1-1,1 0 1,0 0-1,2-1 0,-2-1-2,0 1 0,1-1 0,-1 1 0,0-1 0,1 0 0,-1 0 0,0 0 0,0 0 0,-1 0 0,1 0 0,3-5 0,1-4-39,-1 0 0,0-1 0,0 0 0,5-20 0,0-12-346,-2-1 0,-2-1 0,1-46-1,-10-139-2915,3 214 2944,1 0-468,2 28 585,5 31 242,-7-40-41,-1 3 28,1 1 1,0-1-1,1 1 1,-1-1-1,1 0 1,0 1-1,1-1 1,-1 0-1,5 6 0,-5-9 29,-1-1-1,1 1 1,-1-1 0,1 0-1,0 1 1,0-1-1,-1 0 1,1 0-1,0 0 1,0 0-1,0-1 1,0 1-1,0-1 1,0 1-1,0-1 1,0 1 0,0-1-1,0 0 1,1 0-1,-1 0 1,0 0-1,0-1 1,0 1-1,0 0 1,0-1-1,0 0 1,3-1-1,4-1 272,-1-1 0,1 0 0,-1-1 0,0 0 0,-1 0-1,1-1 1,8-8 0,-6 5 200,1 1 1,15-10-1,-23 17-455,0-1 1,1 0-1,-1 1 0,1 0 0,-1 0 0,1 0 0,-1 0 0,1 0 1,0 1-1,0-1 0,-1 1 0,1 0 0,0 0 0,-1 1 1,1-1-1,0 1 0,7 2 0,0 2-43,0 0 0,0 0-1,-1 1 1,13 9 0,-13-8-9,2 0-1,21 10 1,-31-16 19,0-1 0,0 1 1,0 0-1,1-1 1,-1 0-1,0 1 0,0-1 1,0 0-1,0 0 1,1 0-1,-1-1 1,0 1-1,0 0 0,0-1 1,0 1-1,0-1 1,0 0-1,0 0 0,3-1 1,-1 0 15,-1-1 0,0 0 0,0 0 1,1 1-1,-2-2 0,1 1 0,0 0 1,-1-1-1,4-5 0,1-5 80,0-1 1,-1 0-1,-1-1 1,4-17-1,-3 7 70,-2 1 0,0-1 0,-2 0 0,-2-33 0,-16-104 712,16 163-877,0-1 1,0 1-1,0 0 1,0 0 0,0-1-1,0 1 1,0 0-1,0-1 1,0 1-1,0 0 1,0 0-1,0-1 1,0 1 0,0 0-1,0 0 1,0-1-1,1 1 1,-1 0-1,0 0 1,0-1-1,0 1 1,0 0-1,1 0 1,-1-1 0,0 1-1,0 0 1,0 0-1,1 0 1,-1 0-1,0-1 1,0 1-1,1 0 1,11 0-45,19 12-190,-21-8 79,5 2-499,1-2 0,24 5 0,-37-8 534,1 0 0,0-1 1,0 0-1,-1 1 1,1-1-1,0-1 0,0 1 1,-1 0-1,1-1 1,0 0-1,0 0 1,-1 0-1,1 0 0,-1-1 1,1 1-1,4-4 1,2-10-650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20476,'3'-3'1713,"4"3"-1537,11 4-800,7 2 360,-4 5 304,-5 2-232,-9 12-209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16748,'3'1'138,"-1"1"0,0-1 1,1 1-1,-1 0 1,0-1-1,0 1 0,0 0 1,0 0-1,0 0 1,0 1-1,-1-1 0,1 0 1,-1 1-1,1-1 0,-1 1 1,1 2-1,2 6 59,-1-1-1,3 21 1,-3-14 312,23 173 1245,6 26-442,-31-211-1249,0 0-1,1 0 1,-1 0-1,1 0 1,0 0-1,1 0 1,3 6-1,-5-10-42,-1 0 1,1-1-1,0 1 0,0 0 0,0 0 0,0 0 0,0-1 0,-1 1 0,1-1 0,1 1 0,-1 0 0,0-1 0,0 0 0,0 1 0,0-1 1,0 0-1,0 1 0,0-1 0,1 0 0,-1 0 0,0 0 0,0 0 0,0 0 0,0 0 0,1 0 0,-1-1 0,0 1 0,0 0 0,0-1 1,0 1-1,0-1 0,0 1 0,0-1 0,2 0 0,4-4 63,0 0 0,0-1 0,-1 0 0,0 0 0,0 0 0,0 0 0,-1-1 0,0 0 0,5-9 0,-5 8-16,147-248 1486,-19-12-716,-124 250-827,31-75-414,-36 73-256,-4 20 634,0 0 0,0 0 0,0 0 0,0-1 1,0 1-1,0 0 0,0 0 0,0 0 0,0-1 0,0 1 1,0 0-1,0 0 0,-1 0 0,1 0 0,0-1 0,0 1 1,0 0-1,0 0 0,0 0 0,0 0 0,-1 0 0,1-1 0,0 1 1,0 0-1,0 0 0,0 0 0,-1 0 0,1 0 0,0 0 1,0 0-1,0 0 0,0 0 0,-1 0 0,1 0 0,0 0 1,0 0-1,0 0 0,-1 0 0,1 0 0,0 0 0,0 0 1,-1 0-1,-2 1-225,-1 1 1,1 0 0,-1 0 0,1 0-1,-7 5 1,5-2 347,-23 15-853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15571,'24'30'1713,"0"1"-1193,-5-10-248,1 3 832,3 1-968,-1-4-480,2-5 352,2-3-136,7-7-200</inkml:trace>
  <inkml:trace contextRef="#ctx0" brushRef="#br0" timeOffset="1">462 56 15739,'0'0'27,"0"0"-1,0 0 0,0 0 0,0-1 1,0 1-1,0 0 0,0 0 0,0 0 1,0 0-1,0 0 0,0 0 0,-1 0 0,1-1 1,0 1-1,0 0 0,0 0 0,0 0 1,0 0-1,0 0 0,0 0 0,-1 0 1,1 0-1,0 0 0,0 0 0,0 0 1,0 0-1,0 0 0,0 0 0,-1 0 1,1 0-1,0 0 0,0 0 0,0 0 1,0 0-1,0 0 0,-1 0 0,1 0 0,0 0 1,0 0-1,0 0 0,0 0 0,0 0 1,0 0-1,-1 0 0,1 0 0,-7 8 387,-7 15-268,12-20-12,-10 17 198,1 2-1,0-1 1,2 1-1,0 1 1,-9 42-1,18-64-321,-1 0 0,1 0 0,0 0 0,0 0 0,0 0-1,0 0 1,0 0 0,0 0 0,0 0 0,0 0 0,0 0 0,1 0 0,-1 0-1,0-1 1,0 1 0,1 0 0,-1 0 0,2 2 0,-2-3-2,1 0 0,-1 1 0,1-1 0,-1 0 0,1 0 0,-1 0-1,1 0 1,-1 1 0,1-1 0,0 0 0,-1 0 0,1 0 0,-1 0 0,1 0 0,-1 0 0,1 0 0,-1-1 0,1 1 0,-1 0 0,1 0 0,0 0 0,-1 0 0,1-1 0,4-2 15,0 0 1,0 0 0,0 0 0,-1-1 0,5-4-1,26-26 60,-19 17 9,34-28-1,-45 41-73,-1 1-1,1 0 1,0 0 0,0 0 0,1 1-1,-1-1 1,0 1 0,1 1-1,-1-1 1,1 1 0,0 0 0,9-1-1,-12 2-2,0 1-1,0-1 0,0 1 0,1-1 1,-1 1-1,0 0 0,-1 0 0,1 0 0,0 1 1,0-1-1,0 1 0,-1-1 0,1 1 1,-1 0-1,4 3 0,3 5 52,0 0 0,11 17 1,-14-19-8,-1 0 0,1-1-1,0 0 1,1 0 0,12 10 0,-17-15-33,0-1-1,1 1 1,-1-1-1,1 0 0,-1 0 1,1 0-1,0 0 1,-1-1-1,1 1 1,0-1-1,-1 0 0,1 1 1,0-1-1,0-1 1,-1 1-1,1 0 1,0 0-1,-1-1 0,1 0 1,0 1-1,-1-1 1,1 0-1,-1-1 1,3 0-1,5-4-94,-1 1 0,-1-1 0,1-1 0,-1 0-1,0 0 1,-1 0 0,0-1 0,0 0 0,0-1 0,8-15 0,1-4-303,-1 0 1,13-38 0,-13 26-114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12659,'1'-9'2366,"-5"11"-425,-6 12-392,6 0-1113,-1 0 0,-2 24 0,6-32-379,0 1-1,0-1 0,1 1 0,0-1 1,1 1-1,-1-1 0,1 1 0,3 8 1,-3-14-52,-1 1 0,1 0 1,0-1-1,0 1 0,0-1 0,1 0 1,-1 1-1,0-1 0,0 0 0,1 0 1,-1 0-1,1 0 0,-1 0 1,1 0-1,-1 0 0,1 0 0,0 0 1,-1-1-1,1 1 0,3 0 1,42 5-330,-23-4 53,-10 0 128,4 0-285,33 10 1,-46-11 380,0 1 0,-1 0-1,0 0 1,1 0 0,-1 0 0,0 1 0,0-1 0,0 1-1,0 0 1,-1 1 0,1-1 0,3 5 0,-6-7 57,-1 0 0,1 0 1,0 0-1,0 0 1,-1 1-1,1-1 0,0 0 1,-1 1-1,1-1 1,-1 1-1,0-1 1,1 0-1,-1 1 0,0-1 1,0 1-1,0-1 1,0 1-1,0-1 0,0 1 1,-1-1-1,1 0 1,0 1-1,-1 1 1,-1 0 40,1-1 1,-1 1 0,0-1-1,1 1 1,-1-1 0,0 0-1,-1 0 1,1 0 0,0 0-1,-5 3 1,-5 2 274,0 0 0,-1-1 1,-23 8-1,29-11-249,-1-1 0,0 1 1,1-2-1,-1 1 0,-14 0 1,20-2-99,1 0 0,-1 0 0,1 0 1,-1 0-1,1 0 0,-1 0 1,1-1-1,0 1 0,-1 0 0,1-1 1,-1 1-1,1-1 0,0 0 1,0 1-1,-1-1 0,1 0 0,0 0 1,0 0-1,0 0 0,0 0 1,0 0-1,0 0 0,0 0 0,0 0 1,0 0-1,0-1 0,1 1 1,-1 0-1,0 0 0,1-1 0,-1 1 1,1-1-1,0 1 0,-1 0 1,1-1-1,0 1 0,0-1 0,0 1 1,0-1-1,0-1 0,7-30-221,7-5-108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38 207 16836,'-9'22'903,"2"0"1,0 1 0,-4 27-1,9-44-777,1-1 0,1 1-1,-1 0 1,1-1-1,0 1 1,0 0 0,1 0-1,0-1 1,0 1-1,0-1 1,1 1 0,-1-1-1,1 1 1,1-1-1,-1 0 1,1 0 0,0 0-1,6 8 1,-6-10-94,1 0 0,-1 0 0,1 0 1,0-1-1,0 1 0,0-1 0,0 0 0,0-1 1,0 1-1,0-1 0,1 1 0,-1-1 0,1 0 1,-1-1-1,1 1 0,-1-1 0,1 0 0,-1 0 1,1 0-1,-1-1 0,1 0 0,-1 0 0,1 0 0,-1 0 1,0-1-1,7-2 0,0-1-21,0 0 1,-1-1-1,1 0 0,-1-1 1,0 0-1,-1 0 0,0-1 0,15-16 1,-15 13-34,0-1 0,-1 0-1,0 0 1,-1 0 0,0-1 0,-1 0 0,-1 0 0,0-1 0,-1 1 0,0-1-1,3-22 1,-9 21-65,2 14 85,0 1 1,0 0-1,0 0 0,0 0 0,0 0 1,0 0-1,-1 0 0,1 0 0,0 0 0,0-1 1,0 1-1,0 0 0,0 0 0,0 0 1,-1 0-1,1 0 0,0 0 0,0 0 1,0 0-1,0 0 0,-1 0 0,1 0 1,0 0-1,0 0 0,0 0 0,0 0 1,0 0-1,-1 0 0,1 0 0,0 0 1,0 0-1,0 1 0,0-1 0,0 0 1,0 0-1,-1 0 0,1 0 0,0 0 1,0 0-1,0 0 0,0 0 0,0 1 0,0-1 1,-1 0-1,0 2 7,0 0 1,-1 0-1,1 0 0,0 0 1,0 0-1,0 0 0,0 0 0,1 0 1,-1 1-1,0 2 0,0-2 15,0-1-1,1 1 1,0 0 0,-1 0-1,1 0 1,0-1-1,0 1 1,1 0-1,-1 0 1,0 0-1,1-1 1,0 1-1,0 0 1,0-1 0,0 1-1,0 0 1,0-1-1,3 4 1,-2-5-13,-1 1 1,1-1-1,0 0 1,0 0 0,0 0-1,0 0 1,1 0-1,-1-1 1,0 1-1,0-1 1,0 1-1,0-1 1,1 0-1,-1 0 1,0 0 0,0 0-1,1 0 1,-1 0-1,0-1 1,0 1-1,0-1 1,1 0-1,-1 1 1,2-2-1,26-10-219,0-1-1,0-1 0,34-23 1,-36 20-213,1 1 0,1 1 0,34-12 1,-60 26 366,0 0 0,0 0 1,0 0-1,0 0 1,0 1-1,0-1 1,8 2-1,-11-1 64,0 0 0,0 0 0,1 1-1,-1-1 1,0 0 0,0 1 0,0-1 0,0 1 0,0 0 0,0-1-1,0 1 1,0 0 0,0 0 0,0 0 0,0-1 0,0 1 0,0 0-1,-1 0 1,1 0 0,0 0 0,-1 0 0,1 1 0,-1-1 0,1 0-1,-1 0 1,0 0 0,1 0 0,-1 3 0,3 12 250,-2-11-81,-1 0 0,1 0-1,0 0 1,1-1 0,-1 1-1,4 7 1,-4-11-140,0 0 0,0 0 0,-1 0 0,1 0 0,0 0 0,0 0 0,0 0 0,1 0 0,-1 0 0,0-1 0,0 1 1,0 0-1,1-1 0,-1 1 0,0-1 0,0 1 0,1-1 0,-1 0 0,0 0 0,1 1 0,-1-1 0,1 0 0,-1 0 0,0 0 0,1 0 0,-1-1 0,0 1 0,3-1 0,8-3-58,1 0-1,-2-1 1,1-1 0,0 0-1,-1-1 1,0 0-1,-1 0 1,12-11 0,34-21-695,-52 36 670,1 0-89,1 0 1,0 0-1,0 0 0,12-3 1,-17 5 133,1 1 1,-1 0 0,1-1-1,-1 1 1,0 0-1,1 0 1,-1 0-1,1 0 1,-1 1 0,1-1-1,-1 0 1,0 0-1,1 1 1,-1-1-1,1 1 1,-1-1 0,0 1-1,0 0 1,1 0-1,-1-1 1,0 1-1,0 0 1,0 0 0,0 0-1,0 0 1,0 0-1,0 1 1,1 0-1,2 4 216,0 1-1,1-1 0,-1-1 1,10 10-1,-11-13-142,0 0 1,0-1 0,-1 1-1,1 0 1,0-1-1,0 0 1,0 0 0,1 0-1,-1 0 1,0 0-1,0 0 1,1-1 0,3 1-1,4-2 21,-1 1 0,0-1 0,1-1 0,-1 0 0,0 0 0,0-1 0,0-1 0,14-5 0,71-43-63,-94 51-31,46-32-229,-35 24-37,0 1 0,0 0 0,1 0 0,24-10 0,-36 18 242,-1 0 0,0 0-1,0 0 1,1 0 0,-1 0 0,0 0 0,0 0 0,0 0 0,1 0 0,-1 0 0,0 0 0,0 0 0,1 0 0,-1 0 0,0 0 0,0 0 0,0 1 0,1-1 0,-1 0-1,0 0 1,0 0 0,0 0 0,0 0 0,1 1 0,-1-1 0,0 0 0,0 0 0,0 0 0,0 1 0,0-1 0,0 0 0,0 0 0,1 0 0,-1 1 0,0-1 0,0 0 0,0 0-1,0 1 1,0-1 0,0 0 0,0 0 0,0 0 0,0 1 0,0-1 0,0 0 0,0 0 0,-1 1 0,1-1 0,0 0 0,0 0 0,0 0 0,0 1 0,0-1 0,0 0-1,0 0 1,-1 0 0,1 1 0,-6 16-1553,6-15 1028,-2-12 62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15723,'-2'-6'1543,"0"13"-776,-4 19 47,1 34 153,2 0-1,3 0 1,3 1 0,16 96 0,-18-153-952,5 38 78,1 0 0,3 0 1,27 76-1,-26-102-90,-11-16-2,0 0 1,1 0-1,-1 0 1,0 0-1,0 0 1,0 0-1,0 0 0,1 0 1,-1 1-1,0-1 1,0 0-1,1 0 1,-1 0-1,0 0 1,0 0-1,0 0 1,1 0-1,-1 0 1,0-1-1,0 1 1,0 0-1,1 0 1,-1 0-1,0 0 1,0 0-1,0 0 1,1 0-1,-1 0 1,0 0-1,0-1 0,0 1 1,0 0-1,1 0 1,-1 0-1,0 0 1,0-1-1,0 1 1,0 0-1,0 0 1,0-1-1,2-1 13,-2-1-1,1 0 1,0 0-1,0 0 1,-1 0 0,0 0-1,0 0 1,0 0-1,0-6 1,-6-33 88,-2 1 1,-1-1 0,-19-51-1,13 46-64,37 72-62,1-1 1,35 28-1,-48-45 23,1 0-1,0-1 1,0 0-1,0 0 1,0-1-1,1-1 1,0 0-1,0-1 1,0 0-1,13 1 1,-20-3 6,1-1 1,-1 0-1,1 0 1,-1 0-1,0-1 1,1 1-1,-1-1 1,0-1-1,0 1 1,1-1-1,-1 0 1,-1 0-1,1 0 1,0-1-1,0 0 1,-1 0-1,1 0 1,-1 0-1,0-1 1,0 0-1,-1 1 1,1-2-1,-1 1 1,1 0-1,3-7 1,-3 1 5,1 1-1,-1 0 1,-1-1 0,0 0 0,0 0 0,-1 0-1,0 0 1,0 0 0,-1 0 0,-1 0-1,0-1 1,0 1 0,-1 0 0,-3-13-1,0 13-13,3 17-10,4 20 8,-1-20 6,0 0 0,1 0 0,-1 0 0,1-1-1,1 1 1,-1-1 0,1 0 0,0 0 0,1 0 0,-1-1 0,1 1 0,0-1-1,1 0 1,-1-1 0,1 1 0,0-1 0,0 0 0,0 0 0,0-1 0,1 0-1,0 0 1,-1-1 0,1 1 0,0-1 0,0-1 0,0 0 0,1 0 0,-1 0-1,0-1 1,0 1 0,0-2 0,1 1 0,-1-1 0,12-3 0,-6 0-67,-1 0 1,1-1-1,-1 0 1,0-1-1,0-1 1,14-10-1,62-54-706,-35 25 157,-51 44 584,0 1 0,0-1-1,0 0 1,1 1 0,-1 0 0,0-1 0,1 1 0,-1 0 0,1 0-1,-1 0 1,4 0 0,-5 1 33,0 0 0,0 1 1,0-1-1,0 0 0,0 1 0,0-1 1,-1 0-1,1 1 0,0 0 0,0-1 0,0 1 1,-1-1-1,1 1 0,0 0 0,-1-1 0,1 1 1,-1 0-1,1 0 0,-1 0 0,1 0 0,-1-1 1,1 1-1,-1 0 0,0 0 0,1 0 1,-1 0-1,0 0 0,0 0 0,0 0 0,0 2 1,5 19 172,-4-13-71,1 0 0,0 1 1,0-1-1,1 0 0,4 8 0,-6-15-100,0 0 0,0 0-1,0 0 1,1 0-1,-1-1 1,0 1 0,1-1-1,-1 1 1,1-1-1,0 1 1,-1-1 0,1 0-1,0 0 1,0 0-1,0 0 1,0 0 0,0 0-1,0 0 1,0-1-1,0 1 1,0-1-1,0 1 1,0-1 0,0 0-1,0 0 1,0 0-1,4-1 1,0 0-131,-1 0 0,0-1 0,0 0-1,0 0 1,0 0 0,-1 0 0,1-1 0,0 0-1,-1 0 1,0 0 0,0 0 0,7-7 0,-1-1-40,0 0 0,-1 0 0,11-19 1,3-13-331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18980,'4'3'2273,"3"1"-1521,-4-4-480,2 2 2400,2-2-3128,-3-3 632,-11-9-368,-6 4-160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19564,'0'4'1585,"4"25"-1185,2 6-192,3 11 1040,2 7-720,3 9-424,6 7 0,1-6-48,3 1-152,-4-8-504,-3-4-328,-8-16 768,-6-8-160,-9-22-120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20324,'9'-14'384,"1"0"-1,0 1 0,0 1 0,2 0 0,-1 0 1,1 1-1,1 0 0,0 1 0,17-9 0,18-9 534,68-28-1,-110 53-825,184-72 1013,-150 63-963,-1 2 0,1 1 0,41-3 1,-76 12-138,2-1-6,0 0 1,0 0-1,0 0 0,0 1 1,0 1-1,0-1 0,0 1 1,0 0-1,0 1 0,0-1 1,0 1-1,-1 1 1,10 3-1,-14-5-3,-1 1-1,1-1 1,0 1-1,0-1 1,-1 1 0,1 0-1,-1-1 1,0 1 0,1 0-1,-1 0 1,0 0-1,0 0 1,0 0 0,0 0-1,0 1 1,-1-1 0,1 0-1,-1 0 1,1 1-1,-1-1 1,0 0 0,0 0-1,0 1 1,0-1 0,0 0-1,-1 1 1,1-1-1,-1 0 1,1 0 0,-1 0-1,0 1 1,0-1 0,-2 3-1,-2 7-13,-2-1 0,1 0 0,-1-1-1,-16 18 1,-57 52 30,16-18 44,63-61-57,0 0 1,0 0 0,0 0 0,0 0-1,0 1 1,0-1 0,0 0 0,0 1-1,0-1 1,1 1 0,-1-1 0,1 1-1,-1 2 1,1-4-3,0 1 0,1 0 0,-1 0 0,1-1 0,-1 1-1,1 0 1,-1-1 0,1 1 0,-1-1 0,1 1 0,0-1 0,-1 1-1,1-1 1,0 1 0,0-1 0,-1 0 0,1 1 0,0-1 0,0 0 0,0 0-1,-1 1 1,1-1 0,0 0 0,0 0 0,0 0 0,0 0 0,-1 0-1,1 0 1,1-1 0,217 13-1553,-44 13 11,-151-20 1273,0 2 0,0 0 1,-1 1-1,0 2 0,25 14 1,-41-20 211,0 0 0,0 1 0,-1 0 0,0 0 0,0 0 0,0 1 0,7 10 0,-11-13 87,1 0-1,-2 0 0,1 0 1,0 1-1,-1-1 1,1 1-1,-1-1 1,0 1-1,0 0 1,-1-1-1,1 1 0,-1 0 1,0-1-1,0 1 1,0 0-1,0 0 1,-1-1-1,0 5 0,-3 4 147,0 0-1,0-1 0,-1 0 1,-1 0-1,0-1 0,0 1 1,-1-1-1,-1-1 0,-8 11 1,-4 0 368,0 0 1,-41 30 0,41-36-340,1-2-1,-2 0 1,0-1-1,0-1 1,-1-1 0,0-1-1,0-1 1,-28 5-1,37-10-276,0 0-1,-1-1 0,1-1 0,-1 0 0,1-1 0,-24-4 0,28 3-204,0 0-1,1-1 1,-1 0-1,1-1 1,0 1-1,0-2 0,0 1 1,0-1-1,1 0 1,-13-13-1,16 14 156,0 0-1,1 0 1,0-1 0,0 1-1,0-1 1,0 0 0,1 0-1,-1 0 1,1 0 0,1 0-1,-2-6 1,1-19-914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12379,'2'3'204,"0"0"1,1 0 0,-1 0-1,0-1 1,1 1 0,0-1 0,-1 0-1,1 0 1,0 0 0,0 0-1,0 0 1,1-1 0,-1 1 0,0-1-1,6 2 1,5 1-152,0-1 1,22 2-1,-3-2 12,0-2 1,-1-1-1,53-8 0,98-25-24,-75 11-18,-41 10-7,1 4 0,0 2 0,0 3 0,1 3 0,81 11 0,6 11 21,251 22 119,83-58 450,-409 10-436,-62 3-122,13-1 139,34 2-1,-56 1-56,1 0 0,-1 1-1,1 0 1,-1 1 0,1 0-1,-1 0 1,10 6 0,-18-8-150,-1 0 1,1 0-1,-1 0 1,1-1 0,-1 1-1,1-1 1,-1 1-1,1-1 1,-1 1 0,1-1-1,0 0 1,-1 0-1,1 1 1,0-1-1,-1 0 1,1-1 0,-1 1-1,1 0 1,0 0-1,2-2 1,-3 1-8,0 0 0,1-1 0,-1 1 0,0-1 0,0 1 0,0-1 0,0 0 0,0 0 0,0 1 0,-1-1 0,1 0 0,0 0 0,-1 0 0,0 0 0,1 0 0,-1 1 0,0-3 0,3-26-186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17460,'1'-1'167,"1"0"1,-1 1 0,1-1 0,-1 1-1,1 0 1,-1-1 0,0 1 0,1 0-1,0 0 1,-1 0 0,1 0 0,-1 0-1,1 0 1,-1 0 0,1 1 0,-1-1-1,0 0 1,1 1 0,-1-1 0,1 1-1,-1 0 1,0-1 0,1 1 0,-1 0-1,2 1 1,0 2 253,0 0 1,-1 0-1,1 1 0,-1-1 1,0 1-1,3 8 0,-3-7-266,254 748 2962,-255-748-3071,1 0 0,0 1 0,0-1 0,1 0 0,0-1 0,3 7 0,-5-11-31,-1-1 0,1 1 0,-1 0-1,1-1 1,-1 1 0,1-1 0,0 1 0,-1-1-1,1 1 1,0-1 0,-1 1 0,1-1 0,0 0-1,0 1 1,-1-1 0,1 0 0,0 0 0,0 1-1,0-1 1,-1 0 0,3 0 0,-2-1 3,1 1 0,-1-1 1,0 1-1,1-1 0,-1 0 1,0 1-1,1-1 0,-1 0 0,0 0 1,0 0-1,0 0 0,0 0 1,0 0-1,0-1 0,0 1 1,1-2-1,11-18 88,-1 0 1,0-1-1,-2 0 1,11-36-1,22-97 1,-36 126-94,-6 28-13,63-277-28,-47 187-282,5-102 0,-22 188 295,0 3-82,1-1-1,-1 0 1,0 0-1,0 0 1,-1 0-1,1 0 1,-2-4-1,2 6-2,-1 0-1,1 0 0,-1 0 1,0 0-1,1 0 0,-1 0 1,0 1-1,0-1 1,0 0-1,1 0 0,-1 1 1,0-1-1,0 0 0,0 1 1,0-1-1,0 1 0,-1 0 1,1-1-1,0 1 0,0 0 1,0-1-1,0 1 1,-2 0-1,-19-3-1330,-38 0 0,24 3 551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18948,'-6'0'2024,"16"-5"-1183,10-2-321,17-6 1120,6 0-352,13-1-575,5-2-433,5 0-889,1 4-575,-20 7 1000,-7 4-240,-15 4-200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42 170 14307,'2'4'633,"0"0"0,0 0 0,0 0 0,1 0 1,0 0-1,-1-1 0,6 6 0,-7-8-440,1-1-1,-1 1 1,0 0 0,0-1 0,1 1 0,-1-1-1,0 1 1,1-1 0,-1 0 0,1 1 0,-1-1-1,0 0 1,1 0 0,-1 0 0,1 0-1,-1 0 1,1-1 0,-1 1 0,0 0 0,1-1-1,-1 1 1,0 0 0,1-1 0,-1 0 0,0 1-1,0-1 1,1 0 0,1-1 0,5-4-17,1-1 1,-1 0 0,0 0 0,-1 0 0,0-1-1,0 0 1,-1 0 0,0-1 0,7-13-1,-11 18-176,0 1-1,0-1 1,-1 0-1,0 0 0,0 0 1,0 0-1,0 0 1,-1-1-1,1 1 1,-1 0-1,0-7 0,-1 8 8,0 0-1,1 1 0,-1-1 1,0 0-1,0 1 1,-1-1-1,1 1 0,-1-1 1,1 1-1,-1 0 0,0-1 1,1 1-1,-1 0 1,0 0-1,-1 0 0,1 1 1,0-1-1,-5-2 0,3 1-1,0 1 0,0 1-1,-1-1 1,1 1-1,-1-1 1,1 1-1,-1 0 1,0 1-1,1-1 1,-1 1-1,0 0 1,1 0 0,-1 1-1,0-1 1,1 1-1,-1 0 1,1 0-1,-1 0 1,1 1-1,0 0 1,-6 3-1,6-3-4,0 0-1,0 0 0,0 1 0,1-1 1,-1 1-1,1 0 0,-1 0 0,1 0 1,0 1-1,1-1 0,-1 1 0,0 0 1,1-1-1,0 1 0,0 0 0,0 1 1,1-1-1,-1 0 0,1 0 0,0 1 1,0-1-1,0 6 0,1-8-51,0 0 0,0 0 0,0 0 0,0-1 0,1 1 0,-1 0 0,1 0 0,-1 0 0,1-1 0,0 1 0,0 0 0,-1-1 0,1 1 0,0 0 0,0-1 0,1 0 0,-1 1 1,0-1-1,0 1 0,1-1 0,-1 0 0,1 0 0,-1 0 0,1 0 0,0 0 0,-1 0 0,1 0 0,2 0 0,-2 0-48,0-1 0,1 1 1,-1-1-1,1 1 1,-1-1-1,0 0 0,1 0 1,-1 0-1,1 0 0,-1 0 1,0-1-1,1 1 0,-1-1 1,1 1-1,-1-1 0,0 0 1,0 0-1,0 0 1,1 0-1,-1-1 0,3-1 1,8-13-596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14235,'1'-9'919,"2"-28"1517,-11 62 557,-3 68-2472,3 131 0,7-139-447,8 597 34,25 2 0,-12-287-82,-18-354-32,1 343 24,-6-369-433,3-17 395,0 0 0,0 0 0,0 0-1,0 0 1,0 1 0,-1-1 0,1 0 0,0 0 0,0 0 0,0 0-1,0 0 1,0 1 0,0-1 0,0 0 0,-1 0 0,1 0-1,0 0 1,0 0 0,0 0 0,0 0 0,0 0 0,-1 0 0,1 1-1,0-1 1,0 0 0,0 0 0,0 0 0,-1 0 0,1 0-1,0 0 1,0 0 0,0 0 0,0 0 0,-1 0 0,1 0 0,0 0-1,0 0 1,0-1 0,0 1 0,-1 0 0,-1-2-59,1 1 1,-1-1-1,0 0 0,1 0 1,-1-1-1,1 1 0,0 0 1,0 0-1,-1-3 1,-8-19-340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14715,'101'320'4122,"126"284"-838,-219-581-3119,18 37 207,-24-57-320,0 1 0,0 0 0,1-1-1,-1 1 1,1-1 0,0 0 0,0 1 0,1-1-1,-1-1 1,1 1 0,6 3 0,-9-5-28,1 0 0,0-1 0,-1 1 0,1-1 0,0 1 0,0-1 0,-1 0 0,1 0 0,0 0 1,0 0-1,0 0 0,-1 0 0,1-1 0,0 1 0,0 0 0,-1-1 0,1 1 0,0-1 0,-1 0 1,1 0-1,-1 0 0,1 1 0,-1-1 0,1-1 0,-1 1 0,0 0 0,1 0 0,-1 0 0,2-3 1,4-4 71,0-2 1,-1 1 0,10-17-1,-13 21-54,74-147 542,59-167 1,-65 146-853,-29 76-705,42-107-1511,-74 168 1742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1481 14 11522,'0'0'52,"0"0"-1,0 0 0,0 0 0,0 0 0,0 0 1,0 0-1,0 0 0,0 0 0,0 0 0,1 1 1,-1-1-1,0 0 0,0 0 0,0 0 0,0 0 1,0 0-1,0 0 0,1 0 0,-1 0 0,0 0 1,0 0-1,0 0 0,0 0 0,0 0 0,0 0 0,1 0 1,-1 0-1,0 0 0,0 0 0,0 0 0,0 0 1,0 0-1,0 0 0,1 0 0,-1 0 0,0 0 1,0 0-1,0 0 0,0-1 0,0 1 0,0 0 1,0 0-1,0 0 0,1 0 0,-1 0 0,0 0 1,0 0-1,-14 1 916,-5 7-569,-1 0 0,1 2 0,0 0 1,0 1-1,-20 16 0,-82 75 526,29-21-592,-101 61-108,-39 31-85,194-140-102,2 1 0,1 1 0,-54 71 0,56-64 325,33-42-357,0 0 0,0 0 0,0 1 0,0-1 0,-1 0 0,1 0 0,0 0-1,0 0 1,0 0 0,0 0 0,0 0 0,0 0 0,0 0 0,0 0 0,0 1-1,0-1 1,-1 0 0,1 0 0,0 0 0,0 0 0,0 0 0,0 0-1,0 0 1,0 0 0,0 0 0,-1 0 0,1 0 0,0 0 0,0 0 0,0 0-1,0 0 1,0 0 0,0 0 0,0 0 0,-1 0 0,1 0 0,0 0 0,0 0-1,0 0 1,0-1 0,0 1 0,0 0 0,0 0 0,0 0 0,-1 0-1,1 0 1,0 0 0,0 0 0,0 0 0,0 0 0,0 0 0,0-1 0,0 1-1,0 0 1,0 0 0,0 0 0,0 0 0,0 0 0,0 0 0,0 0-1,0-1 1,0 1 0,0-9 97,3-4-47,2 0 1,-1 1-1,2-1 1,0 1-1,0 0 1,1 0-1,11-13 1,-12 16-43,25-35-257,3 1 0,75-75-1,93-60-862,-118 108 670,123-132 0,-172 157 577,-33 40-66,-4 4-25,-7 7 28,-98 85 243,18-13-122,-279 236 753,179-150-425,-80 90-32,260-241-608,15-13-54,25-21-152,160-138-1127,213-183-415,-174 142 945,-51 37-385,-260 247-1249,-210 144 2938,-20-21 1520,85-59-276,102-58-1098,-37 23-695,160-112 156,-1 0 0,1 0 0,-1 0 0,0 0 0,0-1 0,1 1 1,-1 0-1,0-1 0,0 1 0,0-1 0,-2 1 0,3-2-1,0 1 0,1 0 0,-1 0 0,1 0 0,-1 0 0,1-1 1,-1 1-1,1 0 0,-1-1 0,1 1 0,-1 0 0,1-1 0,-1 1 0,1-1 0,0 1 0,-1-1 0,1 1 0,0-1 0,-1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3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0 11242,'-49'32'895,"13"-10"-229,0 2 1,1 1-1,2 2 0,-44 45 1,-108 172 527,93-115-853,25-40-193,-135 138 1,191-217-140,-6 6-3,-18 22-1,27-23-23,8-15 17,0 0 1,0 0-1,0 0 1,0 0-1,-1 1 0,1-1 1,0 0-1,0 0 1,0 0-1,0 0 1,0 1-1,0-1 1,0 0-1,0 0 1,0 0-1,0 0 0,0 1 1,1-1-1,-1 0 1,0 0-1,0 0 1,0 0-1,0 0 1,0 1-1,0-1 1,0 0-1,0 0 0,0 0 1,1 0-1,-1 0 1,0 1-1,0-1 1,0 0-1,0 0 1,0 0-1,0 0 1,1 0-1,-1 0 0,0 0 1,0 0-1,3 0 0,0 0-1,-1 0 0,1-1 1,0 0-1,-1 1 0,1-1 1,-1 0-1,1 0 0,3-3 1,62-28 32,162-71 147,-116 62-163,2 4-1,1 6 1,212-29 0,-297 57 69,-21 3-95,1-1 0,-1 0 0,1-1 0,-1 0 0,0-1 1,14-5-1,-20 5-4,0-1 0,0 1 1,0-1-1,0 0 0,6-6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97 15003,'-2'-3'148,"0"0"0,-1 1-1,1-1 1,-1 1 0,0-1 0,0 1-1,0 0 1,0 0 0,0 0 0,0 1-1,0-1 1,-1 1 0,1 0 0,0 0-1,-1 0 1,1 0 0,-1 0-1,1 1 1,-8-1 0,-10 0 181,0 1 1,-26 3-1,25-1-143,2 0-79,1 0 0,-1 1-1,1 1 1,0 0 0,0 2 0,1 0 0,0 1-1,0 1 1,0 1 0,-18 12 0,22-11-16,0 1 0,0 0-1,1 1 1,1 1 0,0 0 0,0 0 0,1 2 0,1-1 0,1 1 0,0 1 0,-9 21 0,6-8-26,1 1 1,2 0-1,1 1 1,2 0-1,0 0 0,2 1 1,2 0-1,1-1 1,1 1-1,2 0 0,1-1 1,1 1-1,2-1 1,1 0-1,2 0 0,0-1 1,3 0-1,0-1 1,2 0-1,1-1 0,23 33 1,-11-21-68,3-2 1,0 0-1,3-2 1,1-2-1,1-1 1,80 57-1,-91-74-6,1-2 0,1 0 1,0-1-1,1-2 0,0 0 0,1-2 0,0-1 0,1-1 0,-1-2 0,1-1 0,0-1 0,55-2 1,-58-3 0,1-1 1,0-1 0,-1-1-1,0-2 1,0-1-1,-1-1 1,40-19 0,-47 19 9,-1-2 0,-1 1 0,0-2 0,0 0 0,-1-1 0,-1-1 1,0 0-1,-1-1 0,0 0 0,-1-1 0,9-17 0,-4 2 21,-2-1-1,-2-1 1,-1 0-1,-1 0 1,-2-1-1,7-52 1,-8 14 29,-2-1 1,-5-80 0,-2 116-41,-2 1 1,-1-1-1,-2 1 1,-13-47-1,14 69-15,0 0 0,0 0 1,-2 0-1,1 0 0,-2 1 0,0 1 0,0-1 0,-1 1 0,-1 1 0,0-1 1,0 2-1,-1-1 0,-16-10 0,2 4-13,-2 2 1,0 1-1,-31-12 0,-88-25-21,-124-18-1,218 60 35,0 2-1,0 3 1,-71 3 0,100 2 11,1 2 1,-1 0-1,1 2 1,0 0 0,0 1-1,-23 11 1,36-13-18,0 1 1,0 0-1,0 0 1,1 1-1,0 0 0,-14 13 1,18-14-30,0 0 0,0 0-1,0 0 1,1 1 0,-1-1 0,1 1 0,1-1 0,-1 1 0,1 0 0,0 0 0,-2 12 0,3-15-17,1 1 0,-1-1 0,1 0 0,0 0 0,0 1 0,0-1 1,0 0-1,0 1 0,1-1 0,-1 0 0,1 0 0,0 0 0,0 0 0,0 1 0,1-1 1,-1-1-1,1 1 0,0 0 0,-1 0 0,1 0 0,4 3 0,11 6-253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2445 11114,'-7'6'818,"7"-6"-800,0 0 0,0 1 0,0-1-1,0 0 1,0 0 0,-1 0 0,1 0 0,0 0 0,0 0 0,0 0 0,0 0 0,0 0 0,-1 0 0,1 0 0,0 0 0,0 1 0,0-1 0,0 0 0,0 0 0,-1 0 0,1 0 0,0 0 0,0 0 0,0-1 0,0 1 0,0 0 0,-1 0 0,1 0 0,0 0 0,0 0 0,0 0 0,0 0-1,0 0 1,0 0 0,-1 0 0,1 0 0,0 0 0,0 0 0,0-1 0,0 1 0,0 0 0,0 0 0,0 0 0,0 0 0,0 0 0,-1 0 0,1-1 0,0 1 0,0 0 0,0 0 0,0 0 0,0 0 0,0 0 0,0-1 0,0 1 0,0 0 0,0 0 0,0 0 0,0 0 0,0 0 0,0-1 501,8-13 1129,13-18-1252,2 1-1,40-43 0,62-50 26,-13 15-87,136-175 113,-50 56-380,-190 219-66,470-531 359,-407 457-216,142-125 0,28-26-85,-150 139 75,123-98 1,-15 47 365,-189 134-25,-19 11 31,-23 13-251,-36 44-291,24-26 40,3 3 0,0 1-1,2 2 1,2 2 0,-57 74 0,15 1-105,-112 146-393,-357 355-376,141-151 694,205-185 143,48-60 0,84-125-113,84-120-186,173-230-44,69-55 363,-126 161 33,337-368 50,-217 247-80,-48 49-25,-99 118 18,182-197-33,-111 110 25,-167 185 18,-1 0-1,1 0 1,-1-1-1,10-17 1,-16 25 6,0 0 1,0 0-1,0-1 1,0 1 0,0 0-1,0 0 1,0 0-1,0 0 1,0 0-1,0-1 1,1 1-1,-1 0 1,0 0 0,0 0-1,0 0 1,0-1-1,0 1 1,0 0-1,-1 0 1,1 0-1,0 0 1,0 0 0,0-1-1,0 1 1,0 0-1,0 0 1,0 0-1,0 0 1,0 0-1,0-1 1,0 1 0,0 0-1,-1 0 1,1 0-1,0 0 1,0 0-1,0 0 1,0 0-1,0-1 1,0 1 0,-1 0-1,1 0 1,0 0-1,0 0 1,0 0-1,0 0 1,0 0-1,-1 0 1,1 0 0,0 0-1,0 0 1,0 0-1,0 0 1,-1 0-1,1 0 1,0 0-1,0 0 1,0 0 0,0 0-1,0 0 1,-1 0-1,1 0 1,0 1-1,0-1 1,0 0-1,0 0 1,0 0 0,-1 0-1,-13 6-12,-43 28-360,-102 80 0,110-77 7,-116 80-628,132-95 639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11 229 12603,'0'0'80,"-1"0"1,1 0-1,0 0 1,-1 0-1,1 1 1,-1-1 0,1 0-1,-1 0 1,1 0-1,-1 0 1,1 0-1,0 0 1,-1 0-1,1 0 1,-1-1-1,1 1 1,-1 0 0,1 0-1,0 0 1,-1 0-1,1-1 1,-1 1-1,0-1 1,1 1-22,1-1 0,-1 1 0,0-1 0,1 1 0,-1-1 0,1 0 0,-1 1 0,0-1 0,1 1 0,-1 0 0,1-1 0,-1 1 0,1-1 0,0 1 0,-1 0 0,1-1 0,-1 1 0,1 0 0,0 0 0,1-1 0,42-17 320,2 2 0,87-19-1,-53 16-317,4-3-10,-1-2 1,116-53-1,-197 76-43,-1 0 0,1 0 0,-1 1 0,1-1 0,0 0 0,-1 1 0,1-1 0,0 1 0,-1 0 0,1-1 0,0 1 0,0 0 0,-1 0 0,1 0 0,0 0 0,3 1 0,-5 0 1,1 0 1,0 0-1,0-1 1,-1 1 0,1 0-1,0 0 1,-1 0 0,1 0-1,-1 0 1,1 0 0,-1 0-1,1 0 1,-1 0 0,0 0-1,0 0 1,1 0 0,-1 0-1,0 1 1,0-1 0,0 0-1,0 0 1,0 0-1,0 0 1,-1 0 0,1 0-1,0 0 1,-1 2 0,-5 36 178,-4 30 132,-3 114 0,17-74-258,0-50-8,-7 98 0,1-139-59,-1 0 0,0 0 0,-1 0 0,-1-1 0,-1 0 0,0 0 0,-1 0 0,-1-1 0,-17 27 0,16-33-363,4-11-72,6-22 38,5-8 152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5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13451,'0'1'30,"1"0"1,-1 0 0,0 0-1,1 0 1,-1 0-1,1 0 1,-1 0 0,1-1-1,-1 1 1,1 0-1,0 0 1,-1-1-1,1 1 1,0 0 0,0-1-1,-1 1 1,1-1-1,0 1 1,0-1 0,0 1-1,0-1 1,0 1-1,0-1 1,0 0-1,0 0 1,0 0 0,0 1-1,0-1 1,1 0-1,39 2-138,-33-2 162,165-3-240,6 0 127,-137 4 69,0 2 1,53 12-1,-14 2 4,175 31 43,371-28 61,-64-6 3,48-5 257,-486-12-104,-120 3-273,4-1 47,0 1-1,0 0 0,1 0 0,-1 1 1,0 0-1,0 1 0,0 0 1,0 0-1,0 1 0,13 6 0,-21-9-58,7 4-25,-8-4 35,0 1 0,0-1 0,0 0 0,0 0 0,0 0 0,0 0 0,0 0 0,1 0 0,-1 0 0,0 0 0,0 0 0,0 0 0,0 0 0,0 0 0,0 0 0,1 0 0,-1 0 0,0 0 0,0 0 0,0 0 0,0 0 0,0 0 0,0 0 0,1 0 0,-1 0 0,0 0 0,0 0 0,0 0 0,0 0 0,0 0 0,0 0 0,0 0 0,1-1 0,-1 1 0,0 0 0,0 0 0,0 0 0,0 0 0,0 0 0,0 0 0,0 0 0,0-1 0,0 1 0,0 0 0,0 0 0,0 0 0,1 0 0,-1 0 0,0 0 0,0-1 0,0 1 0,0 0 0,-5-17-87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50 119 15419,'-1'26'2124,"0"-23"-1925,0 1 0,1-1 0,0 0 0,0 1 0,0-1 0,0 0 0,0 0 0,1 1 0,-1-1 0,1 0 0,1 4 0,-1-7-165,-1 1 0,0-1 0,0 0-1,0 1 1,0-1 0,0 0 0,1 1 0,-1-1 0,0 0 0,0 0 0,1 1-1,-1-1 1,0 0 0,0 0 0,1 0 0,-1 1 0,0-1 0,1 0 0,-1 0-1,0 0 1,0 0 0,1 0 0,-1 1 0,0-1 0,1 0 0,-1 0 0,1 0 0,-1 0-1,0 0 1,1 0 0,-1 0 0,0 0 0,1 0 0,-1 0 0,0-1 0,1 1-1,11-11 443,3-20-205,-14 24-205,0 0-1,-1 0 0,0 0 1,0 0-1,0 0 0,-1 1 0,0-1 1,0 0-1,-3-10 0,2 11-2,1 1 0,-1 1 0,0-1 0,0 0-1,-1 0 1,0 1 0,1-1 0,-1 1 0,-1 0-1,1 0 1,-1 0 0,1 0 0,-6-3 0,8 6-41,0 1 0,-1-1 1,1 0-1,-1 1 0,1-1 0,0 1 1,-1-1-1,1 1 0,-1 0 1,1 0-1,-1-1 0,1 1 1,-1 0-1,0 1 0,1-1 1,-1 0-1,1 0 0,-3 1 0,4-1-26,-1 1-1,0-1 0,1 0 1,-1 1-1,0-1 0,1 1 1,-1-1-1,1 1 0,-1-1 1,1 1-1,-1-1 0,1 1 0,-1-1 1,1 1-1,0 0 0,-1-1 1,1 1-1,0 0 0,0-1 1,-1 1-1,1 0 0,0 0 1,0-1-1,0 1 0,0 0 0,0-1 1,0 1-1,0 0 0,0 0 1,0-1-1,0 1 0,0 0 1,0 0-1,1-1 0,-1 1 1,0 0-1,1-1 0,-1 1 0,1 1 1,1 1-101,-1-1 0,1 1 0,0 0 0,0 0 1,1-1-1,-1 1 0,0-1 0,1 0 0,0 1 0,-1-1 1,1 0-1,0-1 0,0 1 0,0-1 0,5 3 0,0-2-17,-1 1-1,1-1 1,0 0-1,0-1 1,15 1-1,22-3-432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18 266 17396,'0'3'295,"-1"0"0,1 0-1,-1 0 1,0 0 0,0 0 0,0 0 0,-3 4 0,4-7-293,0 0 0,0 0 0,0 1 0,0-1-1,0 0 1,0 0 0,0 0 0,-1 1 0,1-1 0,0 0 0,0 0 0,0 0 0,0 1-1,0-1 1,-1 0 0,1 0 0,0 0 0,0 0 0,0 0 0,-1 1 0,1-1 0,0 0-1,0 0 1,0 0 0,-1 0 0,1 0 0,0 0 0,0 0 0,-1 0 0,1 0 0,0 0-1,0 0 1,0 0 0,-1 0 0,-2-16-245,4-39-9,2 0 0,10-54 1,-12 121 474,1 0 0,0 0 0,1 0 0,1 0 0,7 18 1,-10-29-222,0 0 1,-1-1 0,1 1 0,-1 0-1,1 0 1,0-1 0,-1 1 0,1 0-1,0-1 1,0 1 0,0 0 0,0-1-1,-1 1 1,1-1 0,0 0-1,0 1 1,0-1 0,0 0 0,0 1-1,0-1 1,0 0 0,0 0 0,0 0-1,0 0 1,0 0 0,0 0 0,0 0-1,0 0 1,0 0 0,0-1 0,0 1-1,0 0 1,0-1 0,0 1 0,0-1-1,0 1 1,0-1 0,0 1 0,-1-1-1,1 1 1,1-2 0,4-3-30,0-1 1,-1 1-1,1-1 0,5-8 1,-8 10-24,31-47-462,2-2 306,-19 40 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5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13683,'0'1'225,"0"0"1,0 0 0,0 0-1,0 0 1,0 0-1,0 0 1,0 0-1,0 0 1,1 0 0,-1 0-1,0 0 1,1 0-1,-1 0 1,1 0-1,-1 0 1,1 0-1,-1-1 1,1 1 0,0 0-1,0 0 1,1 0-1,18 19 133,-19-19-190,4 2-95,-1 1-1,1-1 1,0 0 0,1 0 0,-1-1 0,0 0 0,1 0-1,-1 0 1,1 0 0,-1-1 0,8 1 0,10 0 122,37-1 1,-40-2-20,37 5-1,-41-1-110,0 2 1,0 0-1,0 1 0,28 15 1,-25-11 42,37 12-1,-49-19-73,1-2 0,0 1 0,-1-1 0,1 0 0,0 0-1,0-1 1,0 0 0,13-2 0,11-4 52,-8 1-59,0 1 1,1 2 0,0 0 0,-1 1 0,1 1 0,28 5 0,44 11 42,157 6-1,-225-20-44,0 0-1,0 2 1,-1 1 0,52 16 0,-29-2 7,80 40 0,-83-34-20,58 40 0,-84-49-6,-1 1-1,0 1 1,-2 1 0,28 32-1,17 31 23,124 142 16,-154-189-46,2-1 0,1-2 0,1-2 0,68 42-1,-85-58-1,-1 1 0,-1 1-1,0 0 1,-1 2-1,-1 0 1,23 30 0,-20-22 14,2-1 0,49 43 0,96 48 4,-104-76-8,83 70 0,-65-33-9,42 35-2,78 24 5,-17-13 23,-147-95-23,-1 2 0,55 59-1,-47-44 2,2-1 0,2-3-1,82 55 1,-78-60-1,-1 1 0,-2 3-1,-2 2 1,45 52 0,-61-56 4,-2-3 1,1-1 0,1-2 0,67 54 0,2-17-18,95 72 9,-165-117 4,-2 2 0,-1 1 1,-1 1-1,30 42 0,-12-6 6,3-1 0,3-3 0,106 100 0,-77-95 1,58 54 23,-114-97-25,-1 1-1,-2 1 1,31 47 0,52 119-3,6 11 2,-91-173-4,1-2 1,2 1-1,0-2 0,48 43 1,-8-17 1,60 53 9,-101-84-8,0 2-1,-1 0 0,25 38 0,50 113 4,-65-116-5,2 0 1,59 79-1,-62-101 0,94 125-5,-94-118 2,46 89-1,33 139 7,-17-38 12,-68-184-20,2-1 0,48 73 0,-50-92-1,27 27 1,-29-34 9,-1 1 1,24 35 0,-13-2-5,-3 1 0,39 114 1,-10-23-21,64 115 10,-36-81 9,35 40-108,-14-31 33,-83-138 75,-1 0 1,22 93-1,10 115 38,-18-73-37,-13-89-11,31 163-321,-52-245-663,-1-16 968,0 0 0,0 1 0,0-1 0,0 0 0,0 0 1,0 0-1,0 0 0,-1 0 0,1 0 0,0 0 0,0 0 0,0 0 1,0 1-1,0-1 0,0 0 0,0 0 0,0 0 0,0 0 0,-1 0 0,1 0 1,0 0-1,0 0 0,0 0 0,0 0 0,0 0 0,0 0 0,0 0 1,-1 0-1,1 0 0,0 0 0,0 0 0,0 0 0,0 0 0,0 0 0,0 0 1,0 0-1,-1 0 0,1 0 0,0 0 0,0 0 0,0 0 0,0 0 1,0 0-1,0-1 0,0 1 0,0 0 0,-1 0 0,1 0 0,0 0 0,0 0 1,0 0-1,0 0 0,0 0 0,-18-26-1271,2-1 948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94 12859,'0'3'624,"2"36"1391,-2-38-1960,1 0 1,-1-1 0,0 1 0,0 0 0,1 0-1,-1 0 1,0-1 0,1 1 0,-1 0 0,0-1 0,1 1-1,-1 0 1,1-1 0,-1 1 0,1 0 0,0 0-1,0-1 0,-1 0-1,1 0 1,-1 0-1,1 0 1,-1 0 0,1 0-1,0 0 1,-1 0-1,1 0 1,-1 0-1,1 0 1,-1 0-1,1 0 1,-1-1-1,1 1 1,-1 0-1,1 0 1,-1-1-1,1 1 1,-1 0-1,0-1 1,1 1 0,-1 0-1,1-1 1,-1 1-1,0-1 1,1 0-1,4-5 256,0-1 0,-1 1-1,0-1 1,0 0 0,-1-1-1,1 1 1,-2 0 0,1-1-1,-1 0 1,0 0 0,-1 0-1,0 1 1,0-1 0,0-13-1,-1 20-282,0 1 0,0-1 0,0 0 0,0 0 0,0 1 0,0-1 0,0 0 0,0 1-1,0-1 1,0 0 0,0 1 0,-1-1 0,1 0 0,0 1 0,0-1 0,-1 0 0,1 1 0,0-1 0,-1 0 0,1 1-1,-1-1 1,1 1 0,-1-1 0,1 1 0,-1-1 0,1 1 0,-1 0 0,1-1 0,-1 1 0,0-1 0,1 1 0,-1 0-1,0-1 1,-1 1-8,1 1 1,0-1-1,0 1 0,0-1 0,0 0 0,0 1 0,0-1 0,0 1 0,0 0 1,0-1-1,0 1 0,0 0 0,1 0 0,-1 0 0,0-1 0,0 1 0,1 0 1,-1 0-1,-1 2 0,-2 6-1,0 0 0,0 1 0,0-1 0,1 1 0,1 0-1,0 0 1,0 0 0,1 0 0,0 0 0,0 0 0,1 0 0,3 18 0,-3-28-19,0 1-1,0-1 1,0 1-1,0-1 1,-1 0 0,1 1-1,0-1 1,1 1-1,-1-1 1,0 1-1,0-1 1,0 0 0,0 1-1,0-1 1,0 1-1,0-1 1,1 0-1,-1 1 1,0-1 0,0 1-1,1-1 1,-1 0-1,0 1 1,0-1-1,1 0 1,-1 0 0,0 1-1,1-1 1,-1 0-1,1 0 1,-1 1-1,0-1 1,1 0-1,-1 0 1,0 0 0,1 0-1,-1 0 1,1 0-1,-1 1 1,1-1-1,-1 0 1,0 0 0,1 0-1,-1 0 1,1 0-1,-1-1 1,1 1-1,-1 0 1,0 0 0,1 0-1,-1 0 1,1 0-1,-1-1 1,0 1-1,1 0 1,-1 0 0,0-1-1,1 1 1,-1 0-1,0 0 1,1-1-1,-1 1 1,0 0 0,0-1-1,1 1 1,-1 0-1,0-1 1,19-27-53,-15 19 59,0 0-1,-1 0 0,0 0 0,0 0 0,-1-1 0,0 1 0,-1-1 1,0 1-1,0-12 0,-1 20 1,0 0-1,0 0 1,0 0 0,0 0 0,0 0 0,0 0 0,0 0-1,-1 0 1,1 0 0,0 0 0,-1 0 0,1 0 0,0 0-1,-1 0 1,1 0 0,-1 0 0,0 1 0,1-1 0,-1 0-1,0 0 1,1 0 0,-1 1 0,0-1 0,0 0 0,0 1-1,0-1 1,0 1 0,1-1 0,-1 1 0,0-1 0,0 1-1,0 0 1,0 0 0,0-1 0,0 1 0,0 0 0,-1 0-1,1 0 1,0 0 0,0 0 0,0 0 0,0 0 0,0 0-1,0 1 1,0-1 0,0 0 0,0 1 0,0-1 0,-1 1-1,-4 2 16,1 0 0,-1 0 0,1 0 0,0 0 0,0 1 0,0 0 0,-6 6 0,5-3-3,0 1 0,0 0 0,1-1 1,-8 16-1,12-21-20,0 0 1,0 0 0,0 1 0,0-1-1,0 0 1,0 1 0,0-1 0,1 1-1,0-1 1,-1 1 0,1 0-1,0-1 1,0 1 0,0-1 0,1 1-1,-1-1 1,0 1 0,1-1 0,0 1-1,0-1 1,0 1 0,1 1 0,-2-3-21,1 0 1,0 0 0,0 0-1,0 0 1,0-1 0,-1 1 0,1 0-1,0-1 1,0 1 0,0-1-1,0 1 1,0-1 0,1 1 0,-1-1-1,0 0 1,0 1 0,0-1-1,0 0 1,0 0 0,0 0-1,1 0 1,-1 0 0,0 0 0,0 0-1,0 0 1,0-1 0,0 1-1,1 0 1,-1-1 0,0 1 0,0-1-1,0 1 1,0-1 0,0 1-1,0-1 1,0 0 0,-1 1 0,1-1-1,0 0 1,0 0 0,0-1-1,2-1-20,0 1 0,0-1 0,-1 0 0,1 0 0,-1 0 0,0-1 0,0 1-1,0 0 1,0-1 0,0 0 0,0-3 0,-1-23-213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16900,'-1'4'228,"-1"20"503,0 27 1,2-46-663,0 0-1,1 0 1,0 0 0,-1 0 0,1 0 0,1 0 0,-1 0 0,1 0 0,0-1 0,0 1 0,5 8-1,-6-12-51,-1-1-1,1 1 0,-1-1 0,0 1 1,1-1-1,-1 1 0,1-1 0,-1 1 0,1-1 1,0 0-1,-1 1 0,1-1 0,-1 0 1,1 1-1,0-1 0,-1 0 0,1 0 0,0 1 1,-1-1-1,1 0 0,0 0 0,-1 0 1,1 0-1,0 0 0,-1 0 0,1 0 0,0 0 1,-1 0-1,1-1 0,0 1 0,-1 0 1,1 0-1,0 0 0,-1-1 0,1 1 0,-1 0 1,1-1-1,0 1 0,-1-1 0,1 1 1,0-1-1,16-23 373,-11 9-189,0 0 0,-1 0 0,0-1-1,-1 1 1,-1-1 0,-1 0-1,0 0 1,-1 0 0,-1 0-1,0 0 1,-4-24 0,4 37-147,-1 0 0,0 0 0,1 0 0,-1 0 0,0 1 0,-1-1 0,1 0 0,0 0 0,-1 1 0,1-1 0,-1 1 0,0-1 0,-3-2 0,4 4-35,1 1 0,-1-1-1,0 1 1,1-1-1,-1 1 1,0 0-1,0-1 1,1 1-1,-1 0 1,0 0 0,0-1-1,0 1 1,1 0-1,-1 0 1,0 0-1,0 0 1,0 0-1,1 0 1,-3 0-1,2 1-1,-1 0 0,1-1 0,-1 1 0,1 0 0,0 0 0,-1 0 0,1 0 0,0 0 0,0 0 1,0 0-1,-1 0 0,1 0 0,0 1 0,0 0 0,-3 4-32,1 0 0,0 0 0,1 1 0,-1-1 0,1 0 1,1 1-1,-1-1 0,1 1 0,0 0 0,1 0 0,-1-1 1,1 1-1,1 0 0,1 11 0,-2-18-21,0 1 0,0-1 0,0 1 0,0 0 0,0-1 0,0 1 0,0 0 0,1-1 0,-1 1 0,0-1 0,0 1 0,0 0 0,1-1 0,-1 1 0,0-1 0,1 1 0,-1-1 0,1 1 0,-1-1 0,1 1 0,-1-1 0,1 0 0,-1 1 0,1-1 0,-1 0 0,1 1 0,-1-1 0,1 0 0,0 1 0,-1-1 0,1 0 0,-1 0 0,1 0 0,0 0 0,-1 0 0,1 0 0,0 0 0,-1 0 0,1 0 0,-1 0 0,1 0 0,0 0 0,1-1-12,0 0 0,-1 0 0,1 0 0,-1 0 0,1 0-1,-1 0 1,0-1 0,1 1 0,-1 0 0,0-1-1,0 1 1,0-1 0,2-2 0,11-35-396,-1-24-176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86 19260,'-1'0'89,"-6"-2"302,0 0-1,-1 1 0,1 0 1,-9 0-1,15 0-351,0 1-1,0 0 1,0 0 0,0 0-1,0 0 1,0 0 0,0 0-1,0 0 1,0 1-1,0-1 1,0 0 0,0 1-1,0-1 1,0 0 0,0 1-1,0-1 1,0 1-1,0 0 1,1-1 0,-1 1-1,0-1 1,0 1 0,1 0-1,-1 0 1,0 0-1,1-1 1,-1 1 0,1 0-1,-1 0 1,1 0 0,-1 0-1,1 0 1,-1 0 0,1 0-1,0 0 1,0 0-1,0 0 1,-1 0 0,1 0-1,0 1 1,1 2 17,0-1 0,-1 1 0,1-1 0,1 1 1,-1-1-1,0 0 0,1 1 0,-1-1 0,1 0 0,0 0 0,0 0 0,1 0 1,-1-1-1,0 1 0,1-1 0,0 1 0,-1-1 0,1 0 0,5 3 0,-2-1-66,0-1-1,0 0 1,0 0-1,0 0 1,1-1-1,-1 0 1,1 0-1,0 0 1,10 0-1,-12-1 2,0-1 0,1-1 0,-1 1-1,0-1 1,0 0 0,1 0-1,-1 0 1,0-1 0,0 0 0,0 0-1,0 0 1,-1-1 0,1 1 0,0-1-1,-1 0 1,0 0 0,0-1-1,0 0 1,5-5 0,-4 3 5,-1 0 1,0 0 0,0 0-1,-1 0 1,1-1-1,-1 1 1,-1-1 0,1 0-1,-1 0 1,-1 0-1,1 0 1,-1-1-1,1-12 1,-2 18 7,0 1 0,0-1-1,0 0 1,0 0 0,-1 0 0,1 0 0,0 0-1,-1 0 1,1 0 0,-1 0 0,0 0-1,0 0 1,0 1 0,0-1 0,0 0 0,0 1-1,0-1 1,0 0 0,-3-1 0,3 2-3,0 0 1,-1 1 0,1 0 0,0-1-1,-1 1 1,1 0 0,0-1-1,-1 1 1,1 0 0,-1 0-1,1 0 1,0 0 0,-1 0 0,1 1-1,-1-1 1,1 0 0,0 1-1,-1-1 1,1 1 0,0-1-1,-1 1 1,1-1 0,0 1 0,0 0-1,0 0 1,0 0 0,0 0-1,0 0 1,-1 1 0,-3 2-87,1 1 1,0 0 0,1 0 0,-1 1-1,1-1 1,0 0 0,1 1 0,-1 0-1,1 0 1,0 0 0,1 0 0,-1 0-1,1 0 1,0 0 0,1 0-1,-1 9 1,1-11-67,0 1-1,0-1 1,0 0-1,0 1 1,1-1-1,-1 0 1,1 1-1,1-1 1,-1 0-1,0 0 1,1 0-1,0 0 1,0 0-1,0 0 1,0-1-1,1 1 1,-1-1-1,1 1 1,0-1-1,0 0 1,0 0-1,1 0 1,-1 0-1,6 2 1,16 2-797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2879 8 11618,'0'0'38,"1"0"0,-1-1-1,0 1 1,0 0-1,0 0 1,0-1-1,0 1 1,0 0 0,0 0-1,0-1 1,0 1-1,0 0 1,0 0-1,0 0 1,0-1 0,0 1-1,-1 0 1,1 0-1,0-1 1,0 1-1,0 0 1,0 0 0,0 0-1,0-1 1,-1 1-1,1 0 1,0 0-1,0 0 1,0-1 0,0 1-1,-1 0 1,1 0-1,0 0 1,0 0-1,0 0 1,-1 0 0,1 0-1,0-1 1,-1 1-1,-12 1 780,-14 8 234,14-1-907,0 1 0,1 0 0,0 0 0,1 1 0,-13 14 0,-48 63-67,43-49-21,-66 76-82,-164 153 0,-63 33 104,-93 83 81,-21-24 410,43-39 112,331-261-630,2 3 0,3 3 0,-91 133 0,49-34 22,44-69 93,-73 95 1,120-180-136,0 0 1,-1 0 0,-10 8-1,16-15-20,0-1 1,-1 1-1,1-1 0,-1 0 0,1 0 0,-1 0 0,0 0 0,0-1 1,1 0-1,-1 1 0,0-2 0,0 1 0,-7 1 0,10-3-37,0 1-1,0 0 1,0 0-1,1 0 1,-1-1-1,0 1 1,0 0-1,1-1 1,-1 1-1,0-1 0,0 1 1,1 0-1,-1-1 1,0 0-1,1 1 1,-1-1-1,1 1 1,-1-1-1,1 0 1,-1 1-1,1-1 1,-1 0-1,1 0 1,0 1-1,0-1 1,-1 0-1,1 0 1,0 0-1,0 0 0,0 1 1,-1-1-1,1 0 1,0 0-1,0 0 1,1 0-1,-1 1 1,0-1-1,0 0 1,1-1-1,8-40-1399,-8 37 1482,10-31-449,2-4-141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12003,'-6'2'206,"0"0"0,0 0 1,0 1-1,1 0 1,-1 0-1,1 0 0,-1 0 1,1 1-1,0 0 1,1 0-1,-1 1 0,1-1 1,0 1-1,0 0 1,-5 7-1,-5 10 353,1 0 0,-13 33 0,19-40-423,2-6-68,-195 429 1491,20 9-1324,172-427-226,-4 12 6,1 0 1,1 1 0,2 0-1,-6 48 1,14-80-15,0-1 0,-1 1 1,1 0-1,0 0 0,0-1 1,0 1-1,0 0 0,0 0 1,0 0-1,0-1 0,1 1 1,-1 0-1,0 0 0,0-1 1,1 1-1,-1 0 0,0 0 0,1-1 1,-1 1-1,0 0 0,1-1 1,-1 1-1,1 0 0,-1-1 1,1 1-1,0-1 0,-1 1 1,1-1-1,0 1 0,1 0 1,0-1 8,0 0 1,0 0 0,0 0 0,0-1 0,0 1-1,0 0 1,0-1 0,0 1 0,0-1 0,-1 0-1,1 0 1,0 1 0,3-3 0,53-32 474,75-57 0,-81 53-267,93-63 440,220-119 0,61 26-584,-377 172-152,55-35 1,-86 48 40,-11 7-646,-11 10 297,-13 10 92,2-5 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2407 1 10882,'-74'42'1051,"2"3"-1,-68 57 0,-122 119-751,58-46-49,39-37-73,-240 186 579,234-197-261,-157 154 0,246-203-323,-129 129 309,162-154-308,2 3-1,-41 63 1,72-94-122,1-5-13,2 0 1,0 2-1,1 0 0,1 0 1,-15 46-1,25-66-47,1 1 0,-1-1-1,1 0 1,0 0 0,0 0-1,0 0 1,0 0 0,0 0 0,0 0-1,0 0 1,1 0 0,-1 0-1,1 0 1,0 0 0,-1 0-1,1 0 1,2 3 0,-3-4 2,1-1 1,0 1-1,0 0 0,0-1 1,0 1-1,0 0 0,0-1 1,0 1-1,0-1 0,0 0 1,0 1-1,0-1 0,0 0 1,0 1-1,0-1 0,1 0 1,-1 0-1,0 0 0,0 0 1,0 0-1,0 0 1,0-1-1,0 1 0,0 0 1,1-1-1,-1 1 0,0 0 1,0-1-1,0 1 0,0-1 1,0 0-1,0 1 0,0-2 1,24-15-36,-2 0 1,0-2 0,-1-1-1,-1-1 1,26-32 0,81-109 17,-70 86-3,88-90 0,409-326-658,-494 441 613,320-300-467,-202 179 423,-46 45 102,216-186 24,-454 406 75,63-53-70,-416 364 58,247-220-66,-73 50-95,-20 18-572,143-112 379,96-86 71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12707,'1'0'47,"0"0"0,0 0 0,0 1 0,0-1 0,0 0 0,-1 1 0,1-1 0,0 1 0,0-1 0,-1 1 0,1-1 0,0 1 0,-1-1 0,1 1 0,0 0 0,-1-1 0,1 1 0,-1 0 0,1 0 0,-1-1 0,1 1 0,-1 0 0,0 0 0,1 0 0,-1 0 0,0-1 0,0 1 0,0 0 0,1 0 0,-1 1 0,-1 34 145,1-29-13,-8 60 92,-2 0 1,-36 122-1,-63 124 142,17-55-22,87-244-370,-15 54 61,18-61-69,1 0-1,0 1 1,0-1-1,1 1 1,0-1-1,1 14 0,-1-20-8,0 0 0,1 1 0,-1-1 0,0 0 0,1 0-1,-1 0 1,1 1 0,0-1 0,-1 0 0,1 0-1,0 0 1,0 0 0,-1 0 0,1 0 0,0 0-1,0 0 1,0-1 0,0 1 0,0 0 0,0 0-1,1-1 1,-1 1 0,0-1 0,0 1 0,0-1-1,1 1 1,-1-1 0,0 0 0,0 0 0,1 1-1,-1-1 1,0 0 0,1 0 0,1-1 0,4 1 9,-1-1 0,0 0 1,1-1-1,-1 0 0,7-2 1,21-12 45,-1-1 1,-1-1-1,0-2 1,29-24-1,0 1 37,153-87 212,-177 111-254,2 2-1,0 2 0,80-21 1,-62 25-39,-18 5 4,48-16-1,-77 19-18,-1 0-1,0-1 1,-1 0 0,1 0-1,-1-1 1,0 0-1,0 0 1,0-1 0,-1 0-1,11-12 1,-17 17-39,0 0 0,0 0 1,0 0-1,0-1 0,0 1 1,-1 0-1,1-1 0,0 1 1,-1 0-1,1-1 0,0-2 1,-1 4 29,-1-1 0,1 1 0,0 0 0,0-1 0,0 1 0,0 0 1,0-1-1,-1 1 0,1 0 0,0-1 0,0 1 0,-1 0 0,1-1 0,0 1 1,0 0-1,-1-1 0,1 1 0,0 0 0,-1 0 0,1 0 0,0-1 0,-1 1 0,1 0 1,0 0-1,-1 0 0,1 0 0,-1 0 0,1 0 0,0-1 0,-1 1 0,1 0 1,-1 0-1,1 0 0,0 0 0,-1 1 0,1-1 0,-1 0 0,1 0 0,0 0 0,-1 0 1,1 0-1,0 0 0,-1 1 0,-10 1-164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12283,'9'0'308,"0"-1"0,0 1 1,0 1-1,0 0 1,15 3-1,11 1-39,36-2-97,118-10 0,71-25 146,-212 25-307,32-4-8,447-53 117,-384 53-50,243 14 0,-272 9 88,-52-5 496,124 0 0,-185-7-624,0 0 0,0 0 0,0 0 0,1 0 1,-1 0-1,0-1 0,0 1 0,0 0 0,0 0 1,0-1-1,0 1 0,1-1 0,-1 1 1,0-1-1,0 0 0,0 1 0,-1-1 0,1 0 1,0 0-1,0 1 0,0-1 0,0 0 0,-1 0 1,2-1-1,-1-1 66,-1 0 1,1 0-1,-1 0 1,1 1-1,-1-1 0,0 0 1,0 0-1,-1-4 1,0-10-57,1-12 73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124 143 15067,'0'-1'78,"-1"0"1,1 0-1,0 1 0,-1-1 0,1 0 0,-1 0 0,1 0 0,-1 1 1,1-1-1,-1 0 0,0 1 0,1-1 0,-1 0 0,0 1 1,1-1-1,-1 1 0,0-1 0,0 1 0,0-1 0,1 1 1,-1 0-1,0-1 0,0 1 0,0 0 0,0 0 0,0 0 0,0 0 1,0 0-1,0 0 0,1 0 0,-1 0 0,0 0 0,0 0 1,0 0-1,0 0 0,0 1 0,0-1 0,0 0 0,1 1 1,-1-1-1,0 1 0,0-1 0,0 1 0,1-1 0,-1 1 0,0-1 1,1 1-1,-1 0 0,0-1 0,1 1 0,-1 0 0,1 0 1,-1-1-1,1 1 0,0 0 0,-1 0 0,1 0 0,0 0 1,-1-1-1,1 1 0,0 0 0,0 0 0,0 0 0,0 0 0,0 1 1,0 0-39,-1 0 0,1 0 1,1 0-1,-1 0 1,0-1-1,0 1 0,1 0 1,-1 0-1,1 0 1,-1-1-1,1 1 0,0 0 1,0 0-1,0-1 1,0 1-1,0-1 0,0 1 1,0-1-1,2 2 1,-2-2-17,0 0 0,0-1 0,0 1 1,0-1-1,0 0 0,0 1 1,1-1-1,-1 0 0,0 1 1,0-1-1,0 0 0,0 0 1,0 0-1,1 0 0,-1 0 1,0 0-1,0-1 0,0 1 1,0 0-1,0-1 0,0 1 1,0 0-1,1-1 0,-1 1 1,0-1-1,0 0 0,-1 1 1,1-1-1,0 0 0,0 1 1,0-1-1,0 0 0,0-1 1,2-1 60,-1 0 1,1 0-1,-1 0 1,0-1-1,0 1 1,0 0-1,-1-1 1,1 1-1,-1-1 1,0 0-1,0 1 1,0-1-1,-1 0 1,1-5-1,0 3 57,-1-1 0,0 0 0,-1 1 0,0-1 0,0 1 1,0-1-1,-1 1 0,-3-10 0,4 13-65,-1-1-1,0 0 1,0 1 0,0-1 0,0 1 0,0-1 0,-1 1 0,1 0 0,-1 0-1,0 0 1,0 1 0,0-1 0,-6-3 0,7 5-46,0 0-1,-1 0 1,0 0 0,1 0-1,-1 1 1,0-1 0,1 1 0,-1 0-1,0-1 1,1 1 0,-1 0-1,0 1 1,1-1 0,-1 0 0,0 1-1,1-1 1,-1 1 0,0 0-1,1 0 1,-1 0 0,-3 3 0,2-2-19,1 0 1,0 1 0,0-1 0,0 1 0,0 0 0,0 0 0,1 0 0,-1 1-1,1-1 1,0 0 0,0 1 0,0 0 0,0-1 0,1 1 0,-1 0 0,1 0-1,0 0 1,-1 7 0,1-6-21,1-1 1,-1 1-1,1 0 0,0 0 1,0 0-1,1-1 0,0 1 1,-1 0-1,1-1 0,1 1 0,-1 0 1,1-1-1,0 1 0,0-1 1,4 8-1,-5-11 5,0 0 0,0 0-1,-1 0 1,1 0 0,0 0 0,0 0 0,0 0-1,0 0 1,0 0 0,0 0 0,0-1 0,1 1-1,-1 0 1,0-1 0,0 1 0,0-1 0,1 1-1,-1-1 1,0 1 0,1-1 0,-1 0 0,0 0-1,1 0 1,-1 0 0,0 0 0,1 0 0,-1 0 0,1 0-1,-1-1 1,0 1 0,0 0 0,1-1 0,-1 1-1,2-2 1,0 0-19,0 0-1,0 0 1,-1 0-1,1-1 1,-1 1-1,1-1 1,-1 0-1,0 1 1,0-1-1,-1 0 1,1 0-1,1-4 1,-5 25-2080,-5-5 1742,1 0-152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15691,'-2'8'361,"0"0"0,0 1 0,1-1 0,0 1 0,1 13-1,0-21-278,0 1-1,0 0 0,0-1 0,0 1 0,1-1 1,-1 1-1,0-1 0,1 1 0,-1-1 0,1 1 1,0-1-1,-1 1 0,1-1 0,0 0 0,0 1 1,0-1-1,0 0 0,0 0 0,0 0 0,0 0 1,1 0-1,-1 0 0,0 0 0,1 0 0,-1 0 1,0 0-1,1-1 0,-1 1 0,1-1 0,-1 1 1,1-1-1,-1 1 0,1-1 0,-1 0 0,1 0 1,0 0-1,-1 0 0,3 0 0,3-1 96,0-1 0,0 1 1,-1-1-1,1 0 0,-1-1 0,0 0 0,1 0 0,-1 0 0,0-1 0,-1 1 0,1-1 1,6-7-1,-4 4 39,1-1 0,-1 0 0,-1-1 0,0 0 0,0 0 1,9-18-1,-15 25-153,0 0 1,0-1-1,0 1 1,0-1-1,-1 1 1,1-1-1,-1 1 1,0-1 0,1 1-1,-1-1 1,-1-3-1,1 6-47,0 0 1,0-1-1,0 1 1,0-1-1,0 1 0,0 0 1,-1-1-1,1 1 0,0 0 1,0-1-1,0 1 1,0 0-1,-1-1 0,1 1 1,0 0-1,-1-1 0,1 1 1,0 0-1,0 0 1,-1-1-1,1 1 0,0 0 1,-1 0-1,1 0 0,0 0 1,-1-1-1,0 1 0,0 0 15,0 0-1,0 0 0,0 1 0,0-1 0,0 0 0,0 0 0,0 1 1,0-1-1,0 1 0,0-1 0,0 1 0,0-1 0,1 1 0,-1 0 1,-1 0-1,-3 4 54,0 0 0,0 1 1,1-1-1,0 1 0,0 0 0,1 0 1,-1 0-1,1 0 0,0 1 1,-3 12-1,1-2-26,1 0 0,1 1 0,-3 23 0,6-37-69,-1 8 21,1 1 0,2 23-1,-2-33-28,0-1 1,0 0-1,1 1 0,-1-1 1,1 0-1,0 1 0,-1-1 0,1 0 1,0 0-1,1 0 0,-1 1 0,0-1 1,0-1-1,1 1 0,-1 0 1,1 0-1,0 0 0,0-1 0,-1 1 1,1-1-1,0 1 0,3 0 1,-3-1-56,-1-1 0,1 0 1,0 0-1,-1 1 1,1-1-1,-1 0 0,1-1 1,0 1-1,-1 0 1,1 0-1,-1-1 0,1 1 1,-1-1-1,1 1 1,-1-1-1,1 0 0,-1 0 1,0 1-1,1-1 1,-1 0-1,0 0 0,0 0 1,1 0-1,-1-1 1,1 0-1,28-38-1487,-24 31 1523,16-26-594,0-5-195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18524,'1'-18'1089,"-1"-31"0,-1 15-94,1 34-963,0-1-1,-1 1 1,1-1 0,0 1 0,0-1 0,0 1 0,0 0 0,0-1 0,0 1 0,0-1 0,0 1 0,0-1-1,0 1 1,0 0 0,0-1 0,1 1 0,-1-1 0,0 1 0,0 0 0,0-1 0,1 1 0,-1-1 0,0 1-1,0 0 1,1-1 0,-1 1 0,0 0 0,0-1 0,1 1 0,-1 0 0,1 0 0,-1-1 0,0 1 0,1 0-1,-1 0 1,0 0 0,1-1 0,-1 1 0,1 0 0,-1 0 0,1 0 0,-1 0 0,0 0 0,1 0 0,-1 0-1,1 0 1,-1 0 0,1 0 0,24 14 372,-3-2-403,-21-12 10,1 1 1,0-1-1,0 0 0,0 0 0,0 0 0,1 0 1,-1 0-1,0 0 0,-1-1 0,1 1 1,0-1-1,0 1 0,0-1 0,0 0 1,0 0-1,0 1 0,-1-1 0,3-2 1,-1 1 27,0-1 1,0 1-1,-1-1 1,1 0-1,-1 0 1,1 0 0,-1 0-1,0 0 1,2-5-1,-1 3 83,-1-1 0,0 0 0,0 0 0,0 0-1,0-1 1,-1 1 0,0 0 0,-1 0 0,1-1 0,-1 1-1,-1-10 1,1 16-108,0-1 0,0 1-1,0-1 1,0 1 0,0-1 0,0 1-1,0-1 1,0 1 0,0-1 0,0 1-1,0-1 1,-1 1 0,1 0 0,0-1-1,0 1 1,0-1 0,-1 1 0,1 0-1,0-1 1,-1 1 0,1-1 0,0 1-1,-1 0 1,1 0 0,0-1 0,-1 1-1,1 0 1,0 0 0,-1-1 0,1 1-1,-1 0 1,1 0 0,-1 0 0,1 0-1,-1-1 1,1 1 0,0 0 0,-1 0-1,1 0 1,-1 0 0,1 0 0,-1 0-1,1 0 1,-1 0 0,1 1 0,-1-1-1,1 0 1,-1 0 0,1 0 0,0 0-1,-1 1 1,1-1 0,-1 0 0,1 0 0,0 1-1,-1-1 1,1 0 0,0 1 0,-1-1-1,1 0 1,0 1 0,-1-1 0,1 1-1,0 0 1,-4 2 36,1 1 0,0-1-1,1 1 1,-1 0 0,-2 5-1,0 3-338,0-1-1,0 1 0,2 0 0,-1 0 0,2 0 0,-1 1 0,2-1 0,0 1 0,0 18 0,4-21-60,-3-10 336,0 0 1,0 0 0,0 0-1,0 1 1,0-1-1,0 0 1,0 0 0,0 0-1,0 0 1,0 0-1,0 0 1,0 1 0,1-1-1,-1 0 1,0 0-1,0 0 1,0 0 0,0 0-1,0 0 1,0 0-1,0 0 1,0 0-1,0 0 1,1 0 0,-1 1-1,0-1 1,0 0-1,0 0 1,0 0 0,0 0-1,0 0 1,1 0-1,-1 0 1,0 0 0,0 0-1,0 0 1,0 0-1,0 0 1,0 0-1,0 0 1,1 0 0,-1 0-1,0 0 1,0 0-1,0-1 1,0 1 0,0 0-1,0 0 1,1 0-1,-1 0 1,0 0 0,0 0-1,0 0 1,0 0-1,0 0 1,0 0-1,0 0 1,0-1 0,0 1-1,6-7-743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19524,'-6'10'384,"0"0"-1,0 1 1,1 0 0,1 0-1,0 0 1,1 1 0,0-1-1,0 1 1,1 0 0,1 0-1,0-1 1,1 1-1,0 0 1,2 16 0,7-1-50,-8-26-323,-1 0 1,1 0-1,-1 0 1,1-1-1,-1 1 1,1 0-1,-1 0 0,1-1 1,-1 1-1,1 0 1,0-1-1,0 1 1,-1-1-1,1 1 0,0-1 1,0 1-1,0-1 1,-1 1-1,1-1 1,0 0-1,0 1 0,0-1 1,0 0-1,0 0 1,0 0-1,1 0 1,-2 0-5,1 0 0,-1 0 1,0 0-1,0 0 0,1 0 1,-1 0-1,0-1 0,1 1 1,-1 0-1,0 0 0,0 0 1,1 0-1,-1-1 1,0 1-1,0 0 0,0 0 1,1-1-1,-1 1 0,0 0 1,0 0-1,0-1 0,0 1 1,1 0-1,-1-1 1,0 1-1,0 0 0,0 0 1,0-1-1,0 1 0,0 0 1,0-1-1,0 1 0,0 0 1,0-1-1,0 1 0,0 0 1,0-1-1,0 1 1,0 0-1,-1-1 0,1 1 1,0 0-1,0 0 0,0-1 1,0 1-1,0 0 0,-1-1 1,1 0 12,-1 0 1,1 0-1,-1 0 1,0 1-1,1-1 1,-1 0-1,0 0 1,0 0-1,1 0 1,-1 1-1,0-1 1,0 0-1,-1 0 1,1 1-18,0-1-1,-1 1 1,1-1 0,0 1 0,0 0 0,0 0 0,-1 0 0,1-1 0,0 1 0,0 0-1,-1 0 1,1 1 0,0-1 0,0 0 0,0 0 0,-1 1 0,1-1 0,0 0-1,0 1 1,0-1 0,0 1 0,0 0 0,0-1 0,0 1 0,0 0 0,0 0 0,0-1-1,0 1 1,-1 2 0,1-2-81,0 1 1,1-1-1,-1 1 0,1-1 0,0 1 0,-1-1 1,1 1-1,0-1 0,0 1 0,0 0 0,0-1 1,0 1-1,0-1 0,0 1 0,0-1 1,1 1-1,-1-1 0,1 1 0,-1-1 0,1 1 1,0-1-1,-1 1 0,3 1 0,-3-2 42,1 0 1,0 0-1,0 0 0,0 0 0,0 0 0,0 0 0,0 0 0,0 0 0,0 0 0,0-1 1,0 1-1,0 0 0,0-1 0,1 1 0,-1-1 0,0 0 0,0 1 0,1-1 0,-1 0 1,0 0-1,1 1 0,-1-1 0,0 0 0,0 0 0,1-1 0,-1 1 0,0 0 1,1 0-1,-1-1 0,0 1 0,0 0 0,1-1 0,-1 0 0,0 1 0,0-1 0,0 0 1,0 1-1,0-1 0,0 0 0,0 0 0,0 0 0,1-1 0,19-25-621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14555,'0'8'912,"1"-1"-1,-1 1 1,2 0-1,-1-1 1,4 10 0,3 4 107,19 35 1,-12-25-270,-5-9-483,1-1 0,0 0 0,2 0 0,0-1 0,2-1 0,25 28 0,-38-45-239,0 0 1,1 0-1,-1 0 1,1 0 0,0-1-1,-1 1 1,1-1-1,0 1 1,0-1-1,0 0 1,0 0 0,4 0-1,-5-1-8,0 0 0,0 0 1,-1 0-1,1 0 0,0-1 0,-1 1 0,1 0 0,0-1 0,0 0 0,-1 1 1,1-1-1,-1 0 0,1 0 0,-1 0 0,1 0 0,-1 0 0,0 0 1,1 0-1,-1-1 0,0 1 0,0 0 0,0-1 0,0 1 0,1-3 0,3-4 55,-1 0-1,-1 0 0,0 0 1,0 0-1,0-1 0,-1 1 1,-1-1-1,1 0 0,-1 1 1,-1-1-1,0 0 0,0 0 0,0 0 1,-1 1-1,-1-1 0,1 0 1,-1 1-1,-5-14 0,5 18-49,0-1 0,0 1 0,0 0 0,0-1 0,0 1 0,-1 0 0,0 0-1,0 0 1,0 1 0,0-1 0,-1 1 0,0 0 0,1 0 0,-1 0 0,0 0 0,0 0 0,0 1-1,-1 0 1,1 0 0,-1 0 0,1 1 0,-1-1 0,0 1 0,1 0 0,-1 0 0,0 1-1,0-1 1,0 1 0,1 0 0,-1 0 0,0 1 0,0 0 0,0 0 0,-8 3 0,-1 0-19,0 2 0,1 0 0,0 0 0,0 1 0,1 1 1,0 0-1,1 1 0,-1 0 0,-15 18 0,17-17-54,1 0 0,0 1 0,1 0 0,0 1 0,1 0 0,0 0 0,0 1 0,2-1 0,0 1 0,-4 15 0,8-24-35,0 1 0,0-1 1,1 1-1,-1-1 0,1 1 1,0-1-1,1 1 0,-1-1 1,1 1-1,2 7 0,-2-10 2,-1-1 0,1 1 0,0-1 0,0 1 0,0-1 0,0 1-1,0-1 1,0 0 0,0 1 0,0-1 0,0 0 0,1 0 0,-1 0-1,1 0 1,-1 0 0,0 0 0,1 0 0,0-1 0,-1 1 0,1 0-1,-1-1 1,1 0 0,0 1 0,-1-1 0,1 0 0,0 0 0,-1 1 0,1-2-1,0 1 1,3 0 0,2-2-80,0 1-1,0-1 1,0-1-1,-1 1 0,1-1 1,-1 0-1,11-7 1,15-14-611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116 102 16724,'-16'-1'1203,"7"0"-695,0 0 1,0 1-1,0 0 0,-14 3 1,22-3-395,-1 0 0,0 1 0,0-1 0,0 1 0,0 0 0,0 0 0,0-1 0,1 1 0,-1 1 0,0-1 0,1 0 0,-1 0 0,1 0 1,-1 1-1,1-1 0,0 1 0,-1-1 0,1 1 0,0 0 0,0-1 0,0 1 0,0 0 0,1 0 0,-1-1 0,-1 5 0,1 2 59,0 0 1,1 0-1,-1-1 0,1 1 0,1 0 0,0 0 0,0 0 0,0 0 0,1-1 1,4 12-1,-4-13-156,0 0 1,1 0 0,0 0 0,0 0 0,0-1 0,1 1-1,0-1 1,0 0 0,0 0 0,0 0 0,1-1-1,0 1 1,5 3 0,-9-8-17,0 1 0,1 0 1,-1 0-1,0-1 0,0 1 0,1-1 0,-1 1 0,0-1 0,1 0 0,-1 0 1,1 1-1,-1-1 0,0 0 0,1 0 0,-1 0 0,1 0 0,-1-1 0,0 1 1,1 0-1,-1 0 0,0-1 0,1 1 0,-1-1 0,0 1 0,1-1 0,-1 0 1,0 0-1,0 1 0,0-1 0,0 0 0,0 0 0,0 0 0,0 0 0,0 0 1,0 0-1,1-2 0,1-2 17,0 1 0,-1-1 0,0 0 0,0 0 0,0 0 0,0 0 0,-1 0 0,2-8 0,-2-2 40,-1 1-1,0 0 0,-1 0 1,-1-1-1,0 1 0,-1 0 1,0 0-1,-1 1 0,-1-1 1,0 1-1,-1 0 0,0 0 1,-1 0-1,-9-13 0,13 23-33,1 0-1,-1 0 0,0 0 0,0 0 0,0 0 0,0 1 1,-1-1-1,-4-2 0,7 4-19,0 1-1,1 0 0,-1-1 1,0 1-1,0 0 1,1 0-1,-1 0 1,0 0-1,0-1 1,1 1-1,-1 0 1,0 0-1,0 0 1,1 1-1,-1-1 1,0 0-1,0 0 1,1 0-1,-2 1 0,1 0-3,0-1 0,0 1 0,0 0 0,1 0 0,-1-1 0,0 1 0,1 0 0,-1 0-1,1 0 1,-1 0 0,1 0 0,-1 0 0,1 0 0,0 0 0,0 0 0,-1 0 0,1 0 0,0 2-1,-1 9-154,1-1-1,1 1 0,0-1 1,0 1-1,1-1 0,1 1 0,0-1 1,0 0-1,1 0 0,1 0 0,-1-1 1,11 16-1,-14-25 55,0 1 0,0 0 0,0-1 0,0 0 0,1 1 0,-1-1 0,1 1 0,-1-1 0,1 0 0,-1 0 0,4 2 0,-4-3 72,0 0-1,0 0 0,-1 0 1,1 0-1,0 0 1,0 0-1,0 0 1,-1 0-1,1 0 1,0-1-1,0 1 0,-1 0 1,1 0-1,0-1 1,0 1-1,-1 0 1,1-1-1,0 1 1,-1-1-1,1 1 0,-1-1 1,1 1-1,0-1 1,-1 1-1,1-1 1,-1 0-1,0 1 1,1-1-1,-1 0 0,1 1 1,-1-1-1,1-1 1,9-22-659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14155,'14'15'1565,"-2"1"1,21 31-1,-29-41-1080,-1 0-1,1 1 1,-1 0-1,-1-1 1,1 1 0,-1 0-1,0 0 1,-1 0 0,0 1-1,0-1 1,0 9 0,-1-16-457,0 1 0,0-1 1,0 0-1,0 0 0,0 1 0,0-1 1,0 0-1,0 0 0,0 1 1,0-1-1,0 0 0,0 1 1,0-1-1,0 0 0,0 0 0,0 1 1,0-1-1,0 0 0,0 0 1,0 1-1,-1-1 0,1 0 1,0 0-1,0 0 0,0 1 0,0-1 1,-1 0-1,1 0 0,0 0 1,0 1-1,0-1 0,-1 0 1,1 0-1,0 0 0,0 0 0,-1 0 1,1 0-1,0 1 0,0-1 1,-1 0-1,-8-9 460,-7-18-283,-32-85-462,49 130 73,13 41 123,31 76 1,-43-127 59,-1-4 1,0-1 0,0 0-1,1 0 1,-1 0 0,1 0-1,-1 0 1,1 0 0,0 0-1,0-1 1,0 1 0,3 2 0,-5-5-3,0 0 1,1 1-1,-1-1 1,0 0-1,0 0 1,1 0-1,-1 0 0,0 1 1,0-1-1,1 0 1,-1 0-1,0 0 1,0 0-1,1 0 1,-1 0-1,0 0 1,1 0-1,-1 0 1,0 0-1,1 0 1,-1 0-1,0 0 1,0 0-1,1 0 1,-1 0-1,0 0 1,1 0-1,-1 0 1,0-1-1,0 1 1,1 0-1,-1 0 1,0 0-1,1-1 1,5-11-163,-2-23-446,-4 33 518,0-139-1708,0 91 1314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29 248 11530,'0'-14'530,"0"8"-235,-1 0-1,1 0 1,0 0 0,1 0 0,0 0-1,0 0 1,3-10 0,6 50 4094,-6 14-2376,-2-21-797,1 1 1,8 33-1,-10-59-1166,-1-1 1,0 0-1,1 1 0,-1-1 0,1 0 1,-1 1-1,1-1 0,0 0 0,-1 0 1,1 0-1,0 0 0,0 0 0,1 2 1,-1-3-39,-1 0 1,0 0-1,1 0 1,-1 0-1,0 0 0,1 0 1,-1 1-1,0-2 1,1 1-1,-1 0 1,0 0-1,1 0 1,-1 0-1,0 0 1,1 0-1,-1 0 1,0 0-1,0 0 1,1 0-1,-1-1 0,0 1 1,1 0-1,-1 0 1,0 0-1,0-1 1,1 1-1,-1 0 1,0 0-1,0-1 1,0 1-1,1 0 1,-1-1-1,3-4 37,0-1 1,-1 1-1,1-1 0,2-11 1,6-20-87,-2-1 1,-2 0-1,-1 0 1,-2-1 0,-2-44-1,-2 75 15,0 1-1,-1-1 1,-1 1 0,1-1 0,-5-11-1,6 18 15,-1 0 0,1 0 1,0 0-1,-1 0 0,1 0 0,-1 0 0,1 0 0,-1 0 0,1 0 0,-1 1 1,0-1-1,0 0 0,1 0 0,-1 0 0,0 1 0,0-1 0,0 1 0,0-1 1,0 0-1,0 1 0,0 0 0,0-1 0,0 1 0,0-1 0,0 1 0,0 0 0,0 0 1,0 0-1,0 0 0,0 0 0,0 0 0,0 0 0,0 0 0,0 0 0,0 0 1,-1 0-1,1 1 0,0-1 0,0 1 0,0-1 0,0 0 0,0 1 0,1 0 1,-1-1-1,0 1 0,0-1 0,-1 3 0,-4 2-94,0 0 0,0 1 0,0 0 0,1 0 0,0 0-1,1 1 1,-1 0 0,-4 10 0,2-3-4,0 1 0,1 0 0,-4 17 0,9-26 183,-1-1-132,1-12-116,0-15-24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17892,'-2'5'348,"2"0"0,-1 1-1,1-1 1,-1 1 0,1-1 0,1 1 0,-1-1 0,1 1 0,0-1 0,0 0 0,1 1 0,4 9-1,-3-6-4,1-1 0,0 0 0,0 0-1,1 0 1,0 0 0,12 13-1,-16-20-327,0-1-1,-1 1 0,1 0 1,0 0-1,0 0 1,0-1-1,0 1 0,0 0 1,0-1-1,0 1 0,0-1 1,0 1-1,0-1 0,0 1 1,0-1-1,0 0 1,1 0-1,-1 1 0,0-1 1,2 0-1,-2 0-10,0-1 0,-1 1 0,1-1 1,0 1-1,0-1 0,-1 1 0,1-1 0,0 1 0,-1-1 1,1 0-1,-1 1 0,1-1 0,-1 0 0,1 1 0,-1-1 0,1 0 1,-1 0-1,0 0 0,1 1 0,-1-3 0,2-2-8,-1 0 0,0-1-1,-1 1 1,1-1 0,-1 1 0,0 0-1,-1-8 1,-1 0-3,-1 1 0,0-1 0,-1 1 0,0-1 0,-1 1 0,0 0 0,-1 1 0,-14-22 0,19 32 8,0 0 0,0 0 0,0 0 0,0 0-1,0 0 1,0 0 0,0 0 0,0 0 0,0 0 0,-1 0-1,1 0 1,0 1 0,-1-1 0,1 1 0,0-1 0,-1 1-1,-2-1 1,3 1 0,1 0 0,-1 0-1,0 1 1,0-1 0,0 0 0,0 1-1,0-1 1,0 1 0,0-1 0,0 1-1,1-1 1,-1 1 0,0-1-1,0 1 1,1 0 0,-1 0 0,0-1-1,1 1 1,-1 0 0,1 0 0,-1 0-1,1-1 1,-1 1 0,1 0-1,0 0 1,-1 0 0,1 0 0,0 1-1,-2 7 5,0 0-1,0 0 1,1 0-1,0 0 0,1 0 1,1 16-1,2 0 2,6 30 0,-8-53-30,10 38-52,-11-39 31,0 1-1,1-1 1,-1 0-1,1 0 0,-1 0 1,1 1-1,-1-1 1,1 0-1,0 0 1,-1 0-1,1 0 1,0 0-1,0 0 1,0 0-1,0 0 0,0 0 1,0-1-1,0 1 1,0 0-1,0-1 1,0 1-1,0 0 1,1-1-1,-1 0 1,0 1-1,2-1 0,-2 0 34,-1 0-1,1 0 0,0 0 1,-1 0-1,1-1 0,-1 1 0,1 0 1,-1 0-1,1-1 0,-1 1 0,1 0 1,-1-1-1,1 1 0,-1-1 1,1 1-1,-1-1 0,1 1 0,-1-1 1,0 1-1,1-1 0,-1 1 1,0-1-1,1 0 0,9-35-243,-1-22-88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9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8 163 12659,'1'0'33,"-1"1"1,1-1 0,-1 0-1,1 1 1,-1-1-1,0 0 1,1 1 0,-1-1-1,1 0 1,-1 1-1,0-1 1,1 1 0,-1-1-1,0 1 1,0-1-1,1 1 1,-1-1 0,0 1-1,0-1 1,0 1-1,0-1 1,1 1 0,-1-1-1,0 1 1,0 0-1,0-1 1,0 1 0,0-1-1,0 1 1,-1-1 0,1 1-1,0-1 1,0 1-1,0-1 1,0 1 0,-1-1-1,1 1 1,0-1-1,-1 1 1,1-1 0,0 1-1,-1-1 1,1 1-1,0-1 1,-1 0 0,1 1-1,-1-1 1,1 0-1,-1 1 1,1-1 0,-1 0-1,1 0 1,-1 1 0,1-1-1,-1 0 1,1 0-1,-1 0 1,1 0 0,-1 0-1,1 0 1,-1 0-1,1 0 1,-1 0 0,0 0-1,24 5 121,40 4-1,-5-1-124,15 6 5,-13-1-7,1-3 0,94 3 0,-72-15 90,102-17-1,81-27 141,-35 5-75,430-16 6,277 3-320,-879 49 130,382-30-1,0 36 5,135 87 13,-159-16-6,502 1-7,5-68 7,-742-9-1,385-3 14,3 23 11,335 3-11,-741-27-21,161-5 3,-1 26 71,-263-7-36,100 14 93,-145-14-242,-16-5 107,1-1-1,-1 0 0,0 0 0,0 1 0,0-1 0,0 0 0,0 1 0,0-1 0,1 0 0,-1 1 0,0-1 0,0 0 1,0 0-1,0 1 0,0-1 0,0 0 0,0 1 0,0-1 0,0 0 0,-1 1 0,1-1 0,0 0 0,0 0 0,0 1 1,0-1-1,0 0 0,0 1 0,-1-1 0,1 0 0,0 0 0,0 1 0,0-1 0,-1 0 0,1 0 0,0 0 0,0 1 1,-1-1-1,1 0 0,0 0 0,0 0 0,-1 0 0,1 0 0,0 0 0,-1 1 0,1-1 0,0 0 0,0 0 1,-1 0-1,1 0 0,-1 0 0,-12 5-58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12451,'317'-18'4056,"-3"-23"-4169,32-4 50,832-49 82,-925 95 70,-220 2 76,-1 1-1,0 2 0,0 1 1,-1 1-1,52 22 0,-63-22-8,-14-6-95,0 0-1,0 1 1,0 0 0,0 0-1,0 1 1,9 7-1,-15-11-63,0 0 0,1 0 0,-1 0 0,0 0 0,0 1-1,0-1 1,0 0 0,0 0 0,0 0 0,0 1 0,0-1 0,0 0 0,0 0 0,0 0-1,0 1 1,0-1 0,0 0 0,0 0 0,0 0 0,-1 1 0,1-1 0,0 0 0,0 0-1,0 0 1,0 0 0,0 1 0,0-1 0,0 0 0,-1 0 0,1 0 0,0 0-1,0 0 1,0 1 0,0-1 0,-1 0 0,1 0 0,0 0 0,0 0 0,0 0 0,0 0-1,-1 0 1,1 0 0,0 0 0,0 0 0,-11 5-252,11-5 206,-9 4-199,7-3 231,1 0-1,0-1 1,-1 1-1,1 0 1,-1-1 0,1 1-1,-1-1 1,1 1-1,-1-1 1,1 0 0,-1 1-1,1-1 1,-1 0-1,0 0 1,1 0 0,-1-1-1,1 1 1,-3-1-1,-11-12-200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12163,'-5'-1'579,"1"0"-188,0-1 1,0 2-1,0-1 1,0 0-1,0 1 1,0-1 0,-6 2-1,8 0 1202,6 3-942,6 0-266,31 7-106,0-2 1,1-2-1,49 2 1,-17-2-243,71 9-5,252-6 0,-192-19-25,719-30 35,-265 50-11,1306 49-53,-928-115-2,-324 10 27,1 37 18,-319 22-13,385 7 2,-211-25-1,335 6 12,-395 15-22,950 8 10,-994-47 10,-184 7 1,-263 14-82,-7 0-41,0 0-1,0 1 1,0 0-1,0 1 1,0 0-1,-1 0 1,1 1 0,0 1-1,13 5 1,-17-5-338,0-1 1,0 1-1,1-1 1,-1 0-1,14 1 0,8-1-227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296 13803,'-22'-26'179,"0"1"0,-2 1 0,-1 1 0,0 1 0,-2 2 0,0 0 0,-2 2 0,0 1 0,0 2 0,-2 0 0,0 2 0,0 2 0,-1 0 0,-1 2 0,0 2 0,-54-6 0,31 9-104,1 2 0,-1 2 0,0 3 0,1 2-1,0 3 1,0 2 0,-105 34 0,93-19 70,2 3 0,0 2 0,2 4 0,2 2 0,-101 77 0,135-92-91,2 1 1,0 1-1,2 1 1,0 1-1,2 1 1,-25 39 0,37-50-46,1 1 0,0 0 1,1 0-1,1 0 0,1 1 0,0 0 1,1 0-1,1 1 0,0-1 1,1 1-1,1-1 0,1 1 0,4 31 1,0-26-11,2 1 1,0-1 0,2-1-1,0 1 1,2-1-1,0-1 1,1 0 0,2 0-1,0-1 1,1-1-1,1 0 1,0-1 0,26 22-1,-14-15 1,1-2 0,1-1 1,2-1-1,0-1 0,1-2 0,0-2 0,2 0 1,37 11-1,-33-16 36,-1-1 1,1-2 0,1-2 0,0-1-1,0-2 1,0-2 0,0-1 0,-1-3-1,1 0 1,0-3 0,-1-1 0,0-2-1,0-1 1,-1-3 0,-1 0 0,0-3-1,-1 0 1,0-3 0,45-32 0,-12 2 152,-3-4 0,111-114 0,-148 136-115,-1-2-1,-1 0 1,-2-2-1,-2-1 1,-1 0 0,-1-2-1,23-67 1,-38 90-47,0-1 0,-2 1 0,0-1 0,-1 0 1,1-28-1,-4 34-28,0 1 1,0 0 0,0-1-1,-1 1 1,-1 0 0,0 0-1,0 0 1,0 1 0,-1-1-1,-1 1 1,-6-11-1,-8-5-73,-1 1 0,-1 0 0,-35-28-1,25 23 42,-11-12-57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15259,'0'1'60,"0"0"0,0 1 0,1-1 0,-1 0 0,0 0 0,1 0 0,-1 0 0,1 0 0,-1 1 0,1-1 0,0 0 1,-1 0-1,1 0 0,0 0 0,0-1 0,0 1 0,-1 0 0,1 0 0,0 0 0,0-1 0,0 1 0,0 0 0,1-1 0,-1 1 0,0-1 0,0 1 0,0-1 0,0 0 0,1 0 0,-1 1 0,0-1 0,2 0 0,5 0-3,0 0 0,-1-1 0,1 0 0,10-2 1,3-1 90,155-15 215,0 8-1,0 8 0,180 19 0,-287-9-346,828 69 32,593 31-70,-67-45 29,127-77-48,-120-55-605,-483 46 540,-415 14 83,-81 4 14,-437 8-125,-20 2-134,-30 5-207,24-6 486,-14 4-160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1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4347 160 11482,'-390'-110'927,"313"94"-1235,0 2 0,-1 4 0,-1 3 0,1 4 0,-1 3 0,-88 12 0,-469 99 72,465-76 1111,-730 187 1747,376-48-2532,301-96-83,145-52-1,-184 67 89,206-69 11,0 2-1,-74 48 0,107-58-76,1 1 0,1 1 0,1 1 0,0 1 0,1 1 0,1 0-1,1 2 1,2 0 0,0 1 0,-19 38 0,28-47-145,0 1 1,1 0 0,1 0-1,0 0 1,1 1-1,1-1 1,1 1-1,0 0 1,1 0-1,1 0 1,0 0-1,1 0 1,1 0-1,1-1 1,1 1-1,0-1 1,1 1-1,13 28 1,-7-22-50,2 0 1,1-2-1,1 0 1,0 0-1,2-1 1,0-1-1,29 24 1,-18-20 192,1-2 1,1-1-1,1-1 1,56 24-1,-30-19 314,120 30 0,59-8-32,295 7 94,3-33-182,-404-17-175,905 1 181,-3-75 258,-699 21-547,-2-14 1,341-113-1,-377 77-89,-216 68 126,122-68 1,-167 79 28,-1-1 0,-1-2 0,0-1 0,35-37 0,-50 44-13,-1 0-1,-1-2 1,0 0 0,-1 0-1,-1-1 1,-2-1-1,0 0 1,9-27-1,-16 38-4,-1-1 1,-1 1-1,0-1 0,0 1 0,-1-1 0,-1 0 0,0 0 0,0 0 0,-1 1 0,-5-21 0,2 17-3,-1-1 0,-1 1 0,0 0 0,-1 0 0,-1 0 0,0 1 0,-11-14 0,-1 3 8,-1 0 0,-2 2 0,0 1-1,-1 0 1,-1 2 0,-1 1 0,-43-24-1,-6 5 104,-1 3 0,-2 3-1,-1 4 1,-1 3-1,-104-18 1,-421-34 470,148 49-357,223 21-123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1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8431 496 8362,'2'-6'121,"0"1"-1,-1-1 1,1 0 0,-1 0 0,-1 0 0,1 0 0,-1 0-1,0 0 1,-1 0 0,1 0 0,-1 0 0,0 0 0,-1 1-1,1-1 1,-4-6 0,1 4-25,0 1-1,0 0 1,-1-1-1,0 2 1,0-1-1,-1 1 1,0 0-1,0 0 1,-11-9-1,-3 2-69,-1 0-1,0 2 1,-1 0-1,0 1 1,0 2 0,-39-10-1,-9 2-136,-124-12-1,-74 13-255,231 13 308,-631-20 463,-574-30 2736,735 14-2825,-460-24-163,0 73 44,-285 130 247,814-84-366,418-55-74,-543 82 89,459-62-77,0 5 0,2 4-1,-127 56 1,181-65-136,0 2-1,2 2 1,1 2 0,1 2 0,-78 71 0,113-92-18,0 1 0,0 0 0,1 1 0,1 0 0,-1 0 0,2 0 0,0 1 0,0 0 0,1 0 0,0 0-1,1 1 1,1 0 0,-3 14 0,5-15-68,1 0-1,-1 0 0,2 0 0,0 0 1,0 1-1,1-2 0,1 1 1,0 0-1,0 0 0,2-1 0,-1 0 1,1 0-1,1 0 0,9 15 0,3-1-118,1-2-1,1 0 0,0-1 1,2-1-1,1-1 0,0-1 1,1-1-1,45 25 0,-7-11 154,1-2 0,114 37 0,328 71 1648,14-35 255,1659 182-91,-964-235-1526,1-128 713,-194-105 518,-286-2-690,-554 129-495,-3-7 0,170-86 0,-128 26 138,-194 105-221,0-1 1,-1-2-1,0 0 1,-2-1-1,36-44 1,-52 55-35,1 0 0,-1 0 1,-1 0-1,0-1 0,7-20 1,-11 26-28,-1 1 1,1-1 0,-1 0 0,0 0 0,-1-1-1,1 1 1,-1 0 0,-1 0 0,1 0 0,-1 0-1,0 0 1,0 0 0,-1 0 0,-2-7 0,-1 5-25,0-1 0,-1 1 0,0 0 0,0 0 0,0 1 0,-1-1 0,-1 2 0,1-1 0,-1 1 0,0 0 0,0 1 0,-1-1 0,-9-3 0,-24-12-149,-1 2 0,-74-23-1,-104-16 32,201 53 107,-205-47-154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16307,'0'0'26,"1"0"0,-1 0 0,0 0 0,0 0 0,0 0 0,0 0 0,0 0 0,1 0 0,-1 0 0,0 0 0,0 0 0,0 0 0,0 0 0,0 0 0,1 0 0,-1 0 0,0 0 0,0 0 0,0 0 0,0 1 0,0-1 0,0 0 0,1 0 0,-1 0 0,0 0 0,0 0 0,0 0 0,0 0 0,0 0 0,0 1 0,0-1 0,0 0 0,0 0 0,0 0 0,0 0 0,1 0 0,-1 1 0,0-1 0,0 0 0,0 0 0,0 0 0,0 0 0,0 0 0,0 0 0,0 1 0,0-1 0,0 0 0,0 0 0,0 0 0,-1 0 0,1 0 0,0 1 0,0-1 0,0 0 0,0 0 0,0 0 0,2 15 312,19 300 2771,-15-191-2688,12 332-55,-6-128-296,-11-318-67,-1 15 25,2 0 0,9 44-1,-11-67-19,1 1 0,0-1-1,0 1 1,0-1 0,0 1-1,0-1 1,0 0 0,4 5-1,-5-7-1,1 1-1,-1-1 1,0 1-1,1-1 1,-1 0-1,1 1 0,0-1 1,-1 0-1,1 1 1,-1-1-1,1 0 1,-1 0-1,1 1 1,0-1-1,-1 0 0,1 0 1,-1 0-1,1 0 1,0 0-1,-1 0 1,1 0-1,0 0 1,-1 0-1,1 0 0,0-1 1,3-1 20,-1 0-1,1 0 1,-1-1-1,0 0 1,0 1-1,0-1 1,0-1 0,0 1-1,-1 0 1,1 0-1,2-7 1,253-429 1477,-186 309-1135,287-441 579,-345 552-1691,-12 17-478,-8 11 357,1-4 290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19460,'13'-9'1761,"-9"9"-1233,-4 6-216,-4 11 624,0 6-176,-3 13-224,-1 9-152,1 10-256,-1 7-40,1 1-72,1 0-80,3-10-544,1-4-488,0-16 920,0-12-160,2-44-120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18388,'2'-4'488,"7"-7"530,-9 11-968,0 1 398,1-1-399,-1 0 1,0 0 0,0 0 0,0 0 0,0 0-1,0 0 1,0 0 0,0 0 0,0 0-1,0 0 1,0 0 0,0 0 0,0 0 0,1 0-1,-1 0 1,0 0 0,-44 113 1050,5 1-1,-30 148 1,21-25-974,41-188-106,3-1 1,3 96 0,1-133-53,1 1 0,1-1 0,0 1 0,1-1-1,0 0 1,8 20 0,-9-28-12,-1 0-1,1 0 1,0 0 0,0-1 0,0 1-1,0-1 1,0 1 0,0-1-1,1 0 1,-1 0 0,1 0-1,0 0 1,0 0 0,-1 0 0,1-1-1,0 1 1,0-1 0,0 0-1,1 0 1,-1 0 0,0-1-1,0 1 1,1-1 0,-1 1 0,0-1-1,0 0 1,7-1 0,0-1-115,-1 0 1,1 0-1,-1-1 1,0 0-1,0-1 1,0 0-1,16-10 1,57-45-349,-74 53 420,64-51-539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39 15483,'0'-3'196,"0"1"0,0-1 0,0 0 0,0 1 0,-1-1 0,1 0 0,-1 1-1,1-1 1,-3-4 0,3 7-164,0-1-1,-1 0 0,1 1 0,-1-1 1,1 1-1,-1-1 0,1 1 1,-1 0-1,0-1 0,1 1 0,-1-1 1,1 1-1,-1 0 0,0 0 1,1-1-1,-1 1 0,0 0 1,0 0-1,1 0 0,-1 0 0,0-1 1,1 1-1,-1 0 0,0 0 1,0 1-1,1-1 0,-1 0 1,0 0-1,1 0 0,-1 0 0,0 1 1,1-1-1,-1 0 0,0 0 1,1 1-1,-1-1 0,1 1 1,-1-1-1,0 1 0,1-1 0,-1 1 1,0 0-1,-2 2 52,0-1 0,0 1 0,1 0-1,-1 0 1,0 0 0,1 0 0,0 0 0,0 1 0,0-1 0,-2 5-1,-13 40 211,14-38-245,-13 50 285,-16 106-1,8 65 412,20 327 1097,9-357-1061,-5-186-682,-1 29 172,1-42-237,0 1-1,-1-1 1,1 1 0,-1-1 0,0 0 0,0 1 0,0-1 0,0 0 0,0 1 0,0-1 0,-1 0 0,1 0 0,-3 3 0,3-4-20,0-1 0,1 1 0,-1-1-1,1 1 1,-1-1 0,0 1 0,1-1 0,-1 0 0,0 1 0,1-1 0,-1 0 0,0 1 0,0-1 0,1 0 0,-1 0 0,0 0 0,0 0 0,1 1 0,-1-1 0,0 0 0,0-1 0,0 1 0,1 0 0,-1 0 0,0 0 0,0 0 0,0-1-1,-1 0 4,0 0 0,1 0-1,-1 0 1,1 0-1,-1-1 1,1 1-1,0 0 1,0-1-1,-1 1 1,1-1-1,-1-1 1,-2-5 9,1 1 0,-1-1 0,1 0 0,-3-10 0,2-1-13,1 0 0,1-1-1,1 1 1,0-1-1,1 1 1,1-1-1,1 1 1,1-1 0,1 1-1,0 0 1,1 0-1,1 1 1,1-1-1,18-31 1,-14 30-29,1 0 1,0 1-1,2 1 0,1 0 1,0 1-1,1 0 1,0 1-1,2 1 0,0 1 1,0 0-1,1 2 0,29-15 1,-40 23-17,0 1 0,-1 0 0,2 0 0,-1 1 0,0 0 0,0 1 0,1-1 0,10 1 0,-17 1 25,0 0 0,-1 0-1,1 0 1,0 1-1,0-1 1,0 0 0,0 1-1,0 0 1,0-1-1,0 1 1,-1 0 0,1 0-1,0 0 1,0 0 0,-1 0-1,1 0 1,-1 1-1,1-1 1,-1 0 0,0 1-1,1-1 1,-1 1 0,0 0-1,0-1 1,0 1-1,0 0 1,0-1 0,-1 1-1,1 0 1,0 0-1,-1 0 1,1 0 0,-1 0-1,0 0 1,0 0 0,0 0-1,0 0 1,0 0-1,0 0 1,-1 3 0,-1 9 66,-1 0 1,-1 0 0,0-1 0,-1 1 0,0-1 0,-1 0-1,0-1 1,-1 1 0,-10 12 0,27-71 436,65-143-194,-74 187-303,-1 0 1,1-1-1,0 1 1,0 0-1,0 0 1,0 0-1,1 0 1,-1 1-1,0-1 1,1 0-1,-1 0 1,1 1 0,0-1-1,-1 1 1,1 0-1,0-1 1,0 1-1,0 0 1,0 0-1,0 0 1,0 0-1,0 0 1,0 1-1,1-1 1,-1 1-1,0-1 1,0 1-1,1 0 1,-1 0-1,0 0 1,0 0-1,4 1 1,11 0-11,0-1 1,1-1 0,-1 0-1,0-1 1,0 0 0,0-2-1,-1 0 1,1-1 0,-1-1-1,27-13 1,-20 7 64,-1-1 0,0-1 0,-1-1 0,-1-1 0,0-1 0,24-27 0,-34 32 60,-10 12-110,0 0 0,0 0 0,0 0 0,0 0 0,0 0 0,0 0 0,0 0 0,0 0 0,0 0 0,0 0 0,0 0 0,0 0 0,0 0 0,-1 0 0,1 0 0,0 0 0,0 0 0,0 0 0,0 0 0,0 0 0,0 0 0,0 0 0,0 0 0,0 0 0,0 0 0,0 0 0,0 0 0,0 0-1,0 0 1,0 0 0,0 0 0,0 0 0,0 0 0,0 0 0,0 0 0,0 0 0,0 0 0,-1 0 0,1 0 0,0 0 0,0 0 0,0-1 0,0 1 0,0 0 0,0 0 0,-20 19 135,-5 12-29,-39 65 0,54-79-106,1 0 0,1 0 0,1 1 0,0 0 0,1 0 0,-3 21 0,8-34-53,0 0 0,1 0 0,-1 0 0,1 0 0,0 0 0,1-1 0,-1 1 0,3 7 0,-3-10-15,1-1 1,-1 1-1,1-1 1,0 1-1,0-1 0,0 0 1,-1 1-1,1-1 1,0 0-1,1 0 1,-1 1-1,0-1 1,0 0-1,0 0 1,1-1-1,-1 1 1,0 0-1,1 0 1,-1-1-1,1 1 1,-1 0-1,1-1 0,-1 0 1,1 1-1,0-1 1,-1 0-1,1 0 1,2 0-1,3 0-34,-1-1-1,0 0 0,0 0 0,1 0 0,-1-1 1,0 0-1,0 0 0,7-5 0,-11 6 70,40-17-582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221 388 18716,'0'-1'91,"0"0"0,0 1 1,0-1-1,0 0 0,0 1 0,0-1 1,0 0-1,0 0 0,-1 1 0,1-1 0,0 0 1,0 1-1,0-1 0,-1 0 0,1 1 1,0-1-1,-1 1 0,1-1 0,-1 0 1,1 1-1,-1-1 0,0 0 0,1 1-48,-1 0 0,0 0 0,1 0 0,-1 0 0,0 0 0,1 0-1,-1 0 1,1 0 0,-1 0 0,0 0 0,1 0 0,-1 0 0,0 0 0,1 0 0,-1 1 0,1-1-1,-1 0 1,0 0 0,0 1 0,-31 25 1181,32-26-1159,-19 21 67,1 0 0,1 1 0,0 1 0,2 0-1,1 1 1,1 1 0,1 0 0,1 1 0,1 0 0,-8 36 0,17-56-131,-1 0 0,1 0 1,1 0-1,-1 0 0,1 0 0,0 0 1,0 0-1,3 10 0,-3-15 1,0 0 0,0 0 0,1 0 0,-1-1 0,0 1-1,1 0 1,-1 0 0,1 0 0,-1 0 0,1-1 0,0 1 0,-1 0-1,1-1 1,0 1 0,-1 0 0,1-1 0,0 1 0,0-1 0,0 1-1,-1-1 1,1 1 0,0-1 0,1 1 0,0-1 4,0 0-1,1 0 1,-1-1-1,0 1 1,0 0 0,0-1-1,0 1 1,0-1-1,0 1 1,0-1 0,0 0-1,0 0 1,0 0-1,3-2 1,16-12 49,-1 0 1,0-1-1,-1-1 1,-1 0-1,20-25 1,76-109 377,-111 145-418,252-390 1020,-251 389-1014,9-14 68,-1 0 1,9-23 0,-50 90-86,24-37-10,-132 244 12,111-199-4,3 2 0,-30 102 0,51-149-76,0-1 0,0 1 0,1-1 0,0 1 0,0-1 0,1 1 0,0 0 0,0-1 0,4 17-1,-3-23 38,-1 0-1,1 0 1,0 0-1,0 0 1,1 0-1,-1 0 0,0 0 1,0 0-1,1-1 1,0 1-1,-1 0 1,1-1-1,0 1 0,-1-1 1,1 0-1,2 2 1,0-2 5,0 1 0,0-1 0,0 0 0,0 0 0,0 0 0,0 0 0,1-1 0,-1 0 0,0 0 0,0 0 0,6-1 0,2-1-73,0 0-1,21-7 0,27-13-341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 17652,'0'-3'319,"-6"6"-107,-14 17-11,-25 36-9,24-27-144,2 1 1,2 1-1,1 1 0,1 0 1,1 1-1,2 0 0,2 1 1,1 1-1,1-1 0,2 1 1,-2 62-1,8-48-51,2 0-1,3 0 0,1 0 1,3 0-1,1-1 1,3 0-1,2-1 1,40 86-1,-46-116 2,0-1 0,1 0 1,1 0-1,0-1 0,1-1 0,1 0 1,18 16-1,-25-25 1,-1-1 1,1 0-1,0 0 1,0 0 0,0-1-1,0 0 1,0 0-1,1-1 1,0 1 0,-1-2-1,1 1 1,0-1-1,0 0 1,0 0-1,0 0 1,0-1 0,0-1-1,0 1 1,-1-1-1,1 0 1,0 0 0,11-4-1,-7 0 20,0-1 0,0 1 0,0-2 1,-1 0-1,0 0 0,0 0 0,-1-1 0,0-1 0,0 0 0,-1 0 0,8-12 0,3-5 62,-2 0 0,-1-2 0,14-34-1,-10 13 12,-1-2 0,-3-1-1,-2 0 1,-3 0 0,-1-1 0,-3-1-1,-2 0 1,-3 1 0,-9-103 0,6 139-83,-2 1 1,0-1-1,-1 1 1,-1 0 0,0 0-1,-13-25 1,16 37-77,-1-1 0,0 0 1,0 1-1,0 0 0,0 0 0,0 0 1,-1 0-1,0 1 0,0-1 0,0 1 1,0 0-1,0 0 0,-1 0 0,1 1 1,-1-1-1,0 1 0,0 0 0,0 1 1,0-1-1,0 1 0,0 0 0,0 0 1,0 1-1,0-1 0,-7 1 0,-1-1-201,2-6-65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17228,'-8'28'918,"-1"-3"-329,-7 46 1,15-65-482,0 0 1,0 0-1,1 0 0,0 0 0,0 0 0,1 0 0,0 0 0,0 0 0,0 0 1,0-1-1,1 1 0,0 0 0,5 8 0,-5-11-58,1 1 0,0-1 0,0 0 0,0 0 0,1 0 0,-1 0 0,1-1 0,0 0 0,-1 1 0,1-1 0,0-1 0,0 1 0,1 0 0,-1-1 0,0 0 0,0 0 0,1 0 0,-1-1 0,0 1 0,7-1 0,3 0 94,0-1 0,-1 0 1,1 0-1,-1-2 0,19-4 0,-10 0 199,-1-1 1,1-1-1,19-11 0,-34 16-176,1 0 0,-1 0-1,-1-1 1,1 0 0,-1 0 0,1-1-1,-2 0 1,1 0 0,-1 0 0,1-1 0,5-11-1,-9 16-107,-1-1-1,0 1 1,-1-1 0,1 1-1,0 0 1,-1-1-1,1 1 1,-1-1-1,0 1 1,0-1-1,0 1 1,0-1 0,0 1-1,0-1 1,-1 1-1,1-1 1,-1 1-1,0-1 1,0 1 0,-1-3-1,0 1 11,-1 0 0,0 0 0,0 1 0,0-1 0,0 1 0,-1-1 0,1 1 0,-1 0 0,0 0-1,-4-2 1,-6-2-36,0 0-1,0 0 1,-1 2-1,1 0 1,-26-6-1,23 8-529,-1 0-1,-20 0 0,33 3 198,0-1 0,1 2 0,-1-1 0,1 0 0,-1 1 0,0 0-1,1 0 1,-1 0 0,1 1 0,0 0 0,-1-1 0,1 2 0,-6 3 0,-2 7-710,10-4-289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18076,'15'20'1920,"-7"13"-1368,-13 28-272,-1 9 1449,-7 19-1161,0 8-272,5 12-144,-1-2-160,5-8-560,-1-14-264,1-23-1265,-5-17 1737,-2-33-280,-5-14-272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18004,'2'-8'242,"0"-1"0,0 1 0,1 0 0,0 0 0,1 0 0,0 0 0,0 0 1,0 1-1,1-1 0,0 1 0,0 1 0,1-1 0,0 1 0,0 0 0,1 0 0,0 0 0,0 1 0,0 0 1,9-4-1,7-3-28,1 0 1,0 2 0,1 1 0,0 1 0,29-6-1,-3 3-191,0 3 0,1 1 0,63 2 0,-84 5-98,-1 2-1,1 1 1,-1 1-1,0 1 1,0 2 0,52 20-1,-74-24 55,0 0-1,0 1 0,-1 1 1,1-1-1,-1 1 1,0 0-1,-1 1 0,1-1 1,-1 2-1,0-1 0,-1 0 1,7 9-1,-10-10 46,0-1-1,0 0 0,0 1 1,0-1-1,-1 1 1,0 0-1,1 0 1,-2-1-1,1 1 1,-1 0-1,1 0 0,-2 0 1,1 0-1,0-1 1,-1 1-1,0 0 1,0 0-1,0 0 1,-1-1-1,1 1 0,-1-1 1,0 1-1,-4 5 1,-4 6 124,-1-1 1,-1 0 0,0-1-1,-1-1 1,0 1 0,-1-2-1,0 0 1,-23 14 0,-4 0 217,-1-2 0,-49 20 0,87-42-354,-82 31 65,78-30-244,0-1-1,-1 0 1,1 0-1,-1-1 1,0 0-1,1 0 1,-18-2-1,25 1 119,0 0 0,0 0 0,0 0 0,0 0 0,0 0 0,0-1 0,0 1 0,0 0 0,0-1 0,0 1 0,0 0 0,0-1 0,0 1 0,1-1 0,-1 0 0,0 1 0,0-1 0,1 0 0,-1 1 0,0-1 0,1 0 0,-1 0 0,0 1 0,1-1 0,-1 0 0,1 0 0,0 0 0,-1 0 0,1 0 0,0 0 0,-1 0 0,1 0 0,0 0 0,0 0 0,0 0 0,0 0 0,0 0 0,0 0 0,0 0 0,0 0 0,0 0 0,0 0 0,1 0 0,-1 0 0,0 1 0,1-1 0,-1 0 0,1 0 0,-1 0 0,2-1 0,1-3-76,1 1 1,-1 0-1,1 0 0,0 0 1,9-6-1,36-23-901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315 703 19052,'-20'10'971,"-40"13"0,39-16-677,1 1 0,-21 12-1,30-14-238,0 0-1,1 1 0,0 1 1,0 0-1,1 0 0,0 1 0,0 0 1,1 1-1,0-1 0,0 2 1,1-1-1,1 1 0,0 0 0,0 0 1,1 1-1,1 0 0,0 0 1,0 0-1,1 0 0,-1 14 1,3-24-42,1 0 1,0 0 0,0 0-1,0 0 1,0-1 0,0 1-1,1 0 1,-1 0 0,0 0 0,1 0-1,-1-1 1,1 1 0,0 0-1,0 0 1,-1-1 0,1 1-1,0-1 1,3 4 0,-3-4 8,1 0-1,-1 0 1,1-1 0,0 1 0,0 0-1,-1-1 1,1 1 0,0-1 0,0 1 0,0-1-1,-1 0 1,1 0 0,0 0 0,0 0-1,0 0 1,0 0 0,0 0 0,-1-1 0,1 1-1,3-2 1,7-1 66,0-2 0,-1 1 0,1-2 0,-1 1-1,-1-2 1,14-9 0,60-52 367,-58 45-307,14-12 48,-19 15-103,1 1 0,32-20 1,-52 38-94,0-1 0,1 1 1,-1 0-1,1-1 0,-1 1 0,1 0 1,-1 1-1,1-1 0,-1 0 0,4 0 1,-5 2-1,-1-1 0,1 0 0,0 0 0,0 0 0,0 1 0,-1-1 0,1 1 0,0-1 0,0 1 0,-1-1 0,1 1 0,0-1 0,0 1-1,-1-1 1,1 1 0,-1 0 0,1-1 0,-1 1 0,1 0 0,-1 0 0,1-1 0,-1 1 0,0 0 0,1 0 0,-1 0 0,0-1 0,0 1 0,0 0 0,1 0 0,-1 0 0,0 0 0,0 0 0,0-1 0,0 1 0,-1 1 0,2 16 9,-2 0-1,0 0 1,-8 32 0,5-28 67,1-1 0,0 23 0,3-43-67,0-1 0,0 0 0,0 1 0,0-1-1,0 0 1,0 1 0,0-1 0,0 0 0,0 1 0,0-1 0,0 0-1,0 0 1,0 1 0,0-1 0,0 0 0,0 1 0,0-1 0,1 0 0,-1 0-1,0 1 1,0-1 0,0 0 0,0 0 0,1 1 0,-1-1 0,0 0-1,0 0 1,1 0 0,-1 1 0,0-1 0,0 0 0,1 0 0,-1 0-1,1 1 1,9-6 187,9-15 52,-7 3-62,-1 0 1,16-33 0,-23 41-164,0 0 1,-1-1 0,0 0-1,0 0 1,-1 0 0,0 0-1,0-15 1,-2 27-31,1-1-1,-1 1 0,0-1 1,1 1-1,0-1 1,-1 1-1,1-1 0,0 1 1,0-1-1,-1 0 1,1 1-1,0-1 0,1 0 1,-1 0-1,0 0 1,0 0-1,0 0 0,1 0 1,-1 0-1,0 0 1,1-1-1,-1 1 1,0 0-1,1-1 0,-1 1 1,4 0-1,2 1-10,0 0 0,0-1 0,0 0 0,12 1 0,3-3-22,-1-1 0,-1-1-1,1-1 1,0-1 0,-1 0 0,0-2-1,0 0 1,0-1 0,-1-1-1,0-1 1,-1-1 0,22-16-1,-33 21 17,0 0 0,-1 0 0,1 0-1,-1-1 1,-1 0 0,6-8 0,-9 14 17,-1-1 0,0 0-1,0 1 1,0-1 0,-1 0 0,1 0 0,0 0 0,-1 0 0,1 0 0,-1 0 0,0 0-1,1 0 1,-1 0 0,0 0 0,0 0 0,0 0 0,-1 0 0,1 0 0,0 0 0,-1 0 0,1 0-1,-1 1 1,0-1 0,0 0 0,1 0 0,-1 0 0,0 1 0,-1-1 0,1 0 0,0 1-1,0-1 1,-3-2 0,0 1 4,1 1-1,0-1 1,-1 1-1,0 0 1,1 0 0,-1 0-1,0 0 1,0 0-1,0 1 1,0 0-1,0 0 1,-1 0-1,-7 0 1,5 0-2,0 2 0,0-1 0,1 1 0,-1 0-1,0 1 1,1-1 0,-1 1 0,-7 4 0,2-1 0,1 1 0,0 0 0,0 1 1,1 0-1,0 1 0,0 0 0,1 1 0,0 0 0,-10 12 1,14-15 7,1 1 0,-1 0 0,2 0 0,-1 0 1,1 1-1,0-1 0,0 1 0,1 0 1,0 0-1,0 0 0,1 0 0,0 0 1,0 9-1,1-11-1,1-1 1,-1 1-1,1-1 1,0 1 0,0-1-1,1 0 1,0 1-1,0-1 1,0 0-1,0 0 1,1 0-1,0-1 1,0 1-1,0-1 1,1 1-1,-1-1 1,1 0 0,0 0-1,0-1 1,6 5-1,0-2-7,0-1 0,0 0 0,1 0 0,-1-1 1,1 0-1,0-1 0,1 0 0,-1-1 0,0 0 0,1-1 0,-1 0 0,15-2 0,-1 0-91,-1-1 0,0-2 0,0 0 0,43-14 0,-49 12-71,-1-2-1,1 0 1,-2 0-1,1-2 1,-1 0-1,0-1 1,-1 0-1,0-1 1,13-15-1,-10 7-139,-1-1 1,-1 0-1,0-2 0,-2 1 1,20-43-1,-10 7-19,-3-2 0,-3 0 0,-2-2 0,12-102 0,-20 106 946,1-87 0,-10 114-58,1 31-553,0 1 1,0-1 0,0 0 0,0 0-1,0 0 1,0 0 0,0 1 0,0-1-1,0 0 1,0 0 0,0 0-1,-1 0 1,1 0 0,0 1 0,0-1-1,0 0 1,0 0 0,0 0-1,0 0 1,0 0 0,-1 0 0,1 1-1,0-1 1,0 0 0,0 0 0,0 0-1,0 0 1,-1 0 0,1 0-1,0 0 1,0 0 0,0 0 0,0 0-1,-1 0 1,1 0 0,0 0 0,0 0-1,0 0 1,0 0 0,0 0-1,-1 0 1,1 0 0,0 0 0,0 0-1,0 0 1,0 0 0,-1 0-1,1 0 1,0 0 0,0-1 0,0 1-1,0 0 1,0 0 0,0 0 0,-1 0-1,1 0 1,0 0 0,0 0-1,0-1 1,0 1 0,0 0 0,0 0-1,0 0 1,0-1 0,-7 19 221,-2 28 89,3 1 0,-1 74 0,13 97 189,-5-214-501,7 102 355,4-1-1,51 196 0,-52-263-258,19 40 0,-52-111-215,1 3-77,-41-67-449,-216-325-1267,255 389 2034,15 27 350,13 16 11,4 2-349,1-1 0,1 0 1,0 0-1,0-1 0,1 0 0,1-1 0,-1-1 1,2 0-1,-1 0 0,1-2 0,24 10 0,-12-8-486,0 0 0,1-2 0,-1-1 0,1-1 0,51 1-1,-54-5 147,0-2-1,0 0 0,0-2 1,34-8-1,12-11-485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19212,'-4'23'1820,"-9"34"0,-2 9-824,10-33-788,1 0-1,2 0 1,3 45 0,-1-66-180,2 0 0,-1 0 0,1 0 0,1 0 0,0-1 0,1 1 0,0-1 0,1 0 0,0 0 0,1-1 0,0 1 0,12 15 0,-14-22 12,0 1-1,1-1 1,0 0 0,-1-1 0,1 1 0,1-1 0,-1 0 0,0 0-1,1 0 1,-1-1 0,1 1 0,0-2 0,0 1 0,0-1-1,0 1 1,0-2 0,0 1 0,0-1 0,0 0 0,0 0 0,1 0-1,-1-1 1,0 0 0,0 0 0,0-1 0,-1 0 0,1 0 0,0 0-1,6-4 1,-2 1 45,0-1 0,-1 0 0,1 0 1,-1 0-1,-1-2 0,1 1 0,-1-1 0,-1 0 0,0 0 0,0-1 0,0 0 0,-1 0 0,0-1 0,-1 0 0,6-15 0,-8 16-44,0 0 0,-1 0 0,0 0 0,-1-1 0,0 1 0,0 0 0,-1-1 0,0 1 0,-1 0-1,0-1 1,0 1 0,-1 0 0,-1 0 0,1 0 0,-8-16 0,5 15-22,-1-1 0,0 1 0,-1 1 0,0-1 0,0 1 0,-1 0-1,0 1 1,-1 0 0,0 0 0,0 1 0,-16-10 0,13 10-77,1 1 0,-1 0 0,0 1 0,0 1 0,0 0 0,0 0 0,-1 2 1,0-1-1,0 1 0,-20 0 0,23 3-72,0-1 1,1 1 0,-1 1 0,0 0 0,1 0-1,-1 1 1,1 0 0,-1 0 0,1 1 0,1 0-1,-1 1 1,0 0 0,1 1 0,-12 9 0,-1 9-252,8-4-115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156 646 17252,'-155'27'2622,"228"-30"-469,534-75-1527,-298 37-503,1298-134 1952,3 41-1201,-1472 123-950,692-74-1037,-809 82 1174,164-31 329,-158 26-393,1 0-1,-1-2 1,-1-1-1,37-21 0,-2-7 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8847 697 14419,'-464'-121'1190,"-1073"-259"-1322,1149 306-140,-4 18 1,-1 16-1,-502 15 1,399 43 610,-960 164 1,1208-130-229,-378 134 0,436-114-156,4 9 0,-254 150 0,335-166-39,2 5 1,4 4 0,3 5-1,3 3 1,-109 128-1,145-141 13,3 2 0,4 2 0,-45 88 0,62-96 39,3 2-1,3 1 1,3 1-1,-18 88 1,32-105 31,3 2 0,2-1 0,2 1-1,2 0 1,3-1 0,3 1 0,1-1 0,3 0 0,19 61 0,-9-50 1,4-2 0,2 0 1,3-2-1,2-1 0,3-1 0,2-2 0,47 56 0,-18-37-5,3-3 1,3-3-1,3-3 0,3-3 0,3-4 0,129 75 0,-41-45-29,2-7 1,260 86 0,-138-76-97,413 75 0,315-24-382,461-49-387,5-88 265,-730-31 816,1088-176-1,-611-61 311,-33-113-155,-888 252-495,326-180 0,-422 182-108,-5-9 1,227-185-1,-334 231 169,-5-5 0,115-132 0,-163 161 120,-3-2 0,-2-2 0,-3-2 0,-3-2 0,38-92 0,-63 127 24,-2-1 0,-2 0 0,0-1 0,-3 0 1,0 0-1,-3-1 0,-1 0 0,-1 1 1,-2-1-1,-2 0 0,-11-65 0,5 68 7,-2 1 0,-1 0 0,-1 1-1,-2 0 1,-22-37 0,12 30 43,-2 0 1,-2 2-1,-45-47 1,19 31 71,-3 2-1,-2 3 1,-2 2 0,-101-55 0,53 42 138,-206-77 0,-136-3 194,184 75-63,-3 12 1,-437-27 0,272 59-271,384 17-149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19828,'0'0'38,"0"-1"-1,0 1 0,0 0 0,0-1 1,0 1-1,0 0 0,0 0 0,1-1 1,-1 1-1,0 0 0,0-1 0,0 1 1,0 0-1,1 0 0,-1 0 1,0-1-1,0 1 0,1 0 0,-1 0 1,0 0-1,0-1 0,1 1 0,-1 0 1,0 0-1,1 0 0,-1 0 0,0 0 1,0 0-1,1 0 0,-1 0 1,0 0-1,1 0 0,-1 0 0,0 0 1,1 0-1,-1 0 0,0 0 0,0 0 1,1 0-1,-1 0 0,0 0 1,1 0-1,-1 0 0,0 1 0,1 0 7,0 1 0,-1-1-1,1 1 1,-1-1 0,0 1 0,1-1-1,-1 1 1,0 0 0,0-1 0,0 1-1,0 1 1,5 485 2190,0-290-2059,-4-109-194,0 5-623,18 139 0,-19-227 485,1 1 0,0 0 1,1-1-1,0 1 0,0-1 1,0 0-1,1 1 1,6 10-1,-8-17 138,-1 1 0,0 0 0,1-1 0,-1 1 0,0-1 0,1 1 0,-1-1 0,1 1 0,-1-1 0,1 0 0,0 1 0,-1-1 0,1 1 0,-1-1 0,1 0 0,-1 0 0,1 1 0,0-1 0,-1 0 0,1 0 0,0 0 0,-1 0 0,2 0 0,0 0-34,-1-1 1,0 0-1,1 0 0,-1 0 1,0 0-1,0 0 1,0 0-1,0 0 0,0 0 1,2-3-1,-3 4 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14811,'-1'-1'181,"0"1"0,0-1 0,0 0 0,0 1 0,0-1 0,0 1 0,0 0 0,0-1 0,0 1 0,0 0-1,-1 0 1,1-1 0,0 1 0,0 0 0,0 0 0,0 0 0,-1 1 0,1-1 0,0 0 0,0 0 0,0 1 0,0-1 0,-2 1 0,1 1-57,0-1 1,0 1-1,0-1 1,1 1 0,-1 0-1,0-1 1,1 1-1,0 0 1,-1 0 0,1 0-1,-2 3 1,-2 8 107,0 0-1,1 1 1,-3 18 0,5-23 390,-8 47-177,4 1 0,1 0 0,3 0 0,7 64 0,1-35-213,4 0 1,3-1-1,5 0 1,46 136-1,-55-203-159,-14-40-87,-9-18-122,-37-75-1,-30-32-127,71 129 222,-34-53-109,38 63 116,0 0 1,0 1 0,-1-1 0,1 1-1,-16-11 1,33 26-102,20 14-267,-15-14 85,1 0 0,0-1 1,0-1-1,1-1 0,0-1 0,0 0 0,0-1 0,0-1 1,0-1-1,1 0 0,25-3 0,10-8-449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122 672 15851,'-20'29'996,"1"1"0,2 2 0,-18 41 0,29-58-756,0 1 0,2-1 1,-1 1-1,2 0 0,0 0 0,1 0 0,1 0 0,0 1 1,3 21-1,-2-35-196,0 0 1,1 0-1,0 1 1,0-1-1,-1 0 0,2 0 1,-1 0-1,0 0 1,1 0-1,-1 0 1,1 0-1,0-1 0,4 6 1,-5-7-21,1 0 0,0 0 0,0 0 0,0 0 1,-1 0-1,1 0 0,0 0 0,0-1 0,0 1 0,0-1 0,0 1 1,0-1-1,0 0 0,1 0 0,-1 0 0,0 0 0,0 0 0,0 0 1,0 0-1,0-1 0,0 1 0,0-1 0,4-1 0,5-3 37,0 0 0,0-1 0,-1-1 0,1 1 0,-1-2 0,-1 1 0,1-2 0,15-17 0,-2 0 104,-2-1-1,19-31 1,20-48 325,-51 89-378,-2 0 1,0 0 0,-1 0 0,5-25 0,-11 41-109,0 1 0,0 0 0,0 0 0,0-1 0,0 1 1,1 0-1,-1-1 0,0 1 0,0 0 0,0 0 0,0-1 0,0 1 0,0 0 1,0-1-1,0 1 0,0 0 0,0-1 0,0 1 0,0 0 0,0 0 0,-1-1 1,1 1-1,0 0 0,0-1 0,0 1 0,0 0 0,0 0 0,-1-1 0,1 1 1,0 0-1,0 0 0,0-1 0,-1 1 0,1 0 0,0 0 0,0 0 0,-1 0 1,1-1-1,0 1 0,0 0 0,-1 0 0,1 0 0,-1 0 0,-10 6 82,6 1-77,-1 1 1,1-1-1,1 1 1,-1 0 0,1 1-1,1-1 1,0 0 0,-4 15-1,-13 76 5,18-86-19,-7 61-2,9-67-21,0-1 0,0 1 0,1 0-1,0 0 1,0-1 0,0 1 0,1 0-1,5 10 1,-7-15 5,1 0 1,0-1-1,0 1 1,0-1-1,0 1 0,0-1 1,0 1-1,0-1 0,0 0 1,1 1-1,-1-1 1,1 0-1,-1 0 0,1 0 1,-1 0-1,1 0 0,-1 0 1,1-1-1,0 1 0,2 0 1,-1 0-36,-1-1 0,1 0 0,0 0 0,-1-1 0,1 1 0,-1 0 0,1-1-1,0 0 1,-1 1 0,1-1 0,-1 0 0,5-3 0,2-1-203,0-2-1,0 1 1,0-1-1,-1-1 0,14-15 1,-3 0-225,-2 0-1,-1-2 1,-1 0 0,-1 0 0,12-30-1,44-140-1602,17-134 995,-52 108 3725,-34 215-2278,-1 1 0,0 0 0,0 0 0,-1-11 0,1 16-312,0 0-1,0-1 1,0 1 0,0 0-1,0 0 1,0-1-1,0 1 1,-1 0-1,1 0 1,0-1-1,0 1 1,0 0-1,0 0 1,0 0-1,-1-1 1,1 1-1,0 0 1,0 0-1,0 0 1,-1-1-1,1 1 1,0 0-1,0 0 1,0 0-1,-1 0 1,1 0-1,0 0 1,0-1-1,-1 1 1,1 0-1,0 0 1,0 0 0,-1 0-1,1 0 1,-2 1 22,1-1 1,0 1-1,0 0 1,0-1-1,0 1 1,0 0 0,0 0-1,0 0 1,0-1-1,1 1 1,-1 0-1,-1 2 1,-7 10 92,1 1-1,0 0 1,1 0-1,1 1 1,0 0-1,-7 27 1,-14 99-205,24-118 96,-36 303 147,35-254-91,3-1 1,13 113-1,-8-157-50,1 0 1,17 49-1,-18-64-44,1 0 1,0-1-1,0 0 1,2 0-1,-1-1 1,1 1-1,1-1 1,13 14-1,-19-22-9,1 0 0,-1 0 0,0-1 0,0 1-1,1-1 1,-1 1 0,1-1 0,-1 0 0,1 0 0,-1 0-1,1 0 1,0-1 0,-1 1 0,6 0 0,-7-1-25,1 0 0,-1-1 1,1 1-1,-1 0 0,1 0 1,-1-1-1,1 1 0,-1-1 1,1 0-1,-1 1 0,0-1 1,1 0-1,-1 0 1,0 0-1,0 1 0,0-1 1,0-1-1,0 1 0,0 0 1,0 0-1,0 0 0,0 0 1,0-1-1,0 1 0,-1 0 1,1-1-1,-1 1 1,1-2-1,2-9-129,0 0 0,-1 1 1,-1-1-1,0 0 0,-1 0 1,0 0-1,-2-14 0,1 15 48,-3-39-273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11354,'-22'0'333,"0"1"-1,0 2 1,1 0-1,-1 1 0,1 1 1,-41 16-1,49-16-283,0 1 0,0 1 0,1 0-1,0 1 1,0 0 0,1 1 0,0 0 0,0 1 0,1 0-1,1 1 1,-14 19 0,6-3 3,3 0 0,0 2 0,2 0 0,0 0 0,-12 56 0,9-10 57,-8 95 1,12-25 49,13 220 0,57 143-56,-16-312-86,-35-169-21,1 0 0,1 0 0,2-1 1,28 47-1,-36-67-1,1 0 0,-1 0 1,1 0-1,1 0 1,-1-1-1,1 0 1,0 0-1,8 4 1,-10-6 2,-1-1 1,2 0 0,-1-1 0,0 1-1,0-1 1,1 0 0,-1 0-1,0 0 1,1 0 0,-1-1 0,1 0-1,-1 0 1,1 0 0,-1 0 0,7-2-1,-3-1 13,0 0 0,1 0 0,-1-1 0,0 0 0,-1 0 0,1-1 0,-1 0 0,0 0 0,0-1 0,0 1 0,-1-2 0,0 1 0,0-1 0,-1 0 0,6-9 0,9-16 84,-1-1 0,18-42-1,8-33 269,50-178-1,1-124 43,-86 359-391,-2 0 0,-3-1 0,-2 0 0,-2 0 0,-2 0 0,-2 0 0,-3 0 0,-2 0 0,-2 1 1,-19-54-1,-30-55 26,50 140-107,-1 1 0,0 0 1,-2 0-1,0 1 0,-26-29 1,14 28-210,10 15 140,14 4 132,-1 0-1,1 0 0,0 0 0,-1 0 0,1 0 0,0 0 0,-1 0 0,1 0 0,0 1 0,-1-1 0,1 0 0,0 0 0,-1 0 1,1 1-1,0-1 0,0 0 0,-1 0 0,1 1 0,0-1 0,0 0 0,0 1 0,-1-1 0,1 0 0,0 1 0,0-1 1,0 0-1,0 1 0,0-1 0,-1 1 0,1-1 0,0 0 0,0 1 0,2 15-198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17420,'19'-11'2048,"-6"7"-1232,-10 8-336,-1 10 1985,-2 8-1345,-2 12-600,-1 8-184,-4 14-224,-3 4 0,-2 1-112,3 0-120,4-14-488,3-7-232,7-26-2057,2-14 2457,9-21-368,1-12-352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17508,'3'4'202,"-1"0"0,1 0 0,0 0 0,0 0 0,0 0 1,1-1-1,-1 0 0,1 1 0,0-1 0,0-1 0,0 1 0,0 0 1,0-1-1,7 3 0,-7-4-120,-1-1 0,0 1 0,0 0-1,1-1 1,-1 0 0,0 0 0,1 0 0,-1 0 0,0-1 0,1 1 0,-1-1 0,0 1-1,0-1 1,0 0 0,0-1 0,0 1 0,0 0 0,0-1 0,0 0 0,0 0 0,0 0 0,2-3-1,2 0 44,-2-2-1,1 1 0,-1-1 0,0 1 0,0-1 0,0-1 0,-1 1 1,0-1-1,5-15 0,-7 16-29,0 1 1,0-1-1,-1 0 1,1 0-1,-2 1 1,1-1 0,-1 0-1,0 0 1,0 0-1,-1 0 1,0 0-1,-2-10 1,2 16-84,1 0 0,0 0 0,0 0-1,0 0 1,-1 0 0,1 1 0,0-1 0,-1 0 0,1 0 0,-1 0 0,1 0 0,-1 0 0,0 1 0,1-1 0,-1 0 0,0 0 0,1 1 0,-1-1 0,0 1 0,0-1 0,0 1 0,1-1 0,-1 1 0,0-1 0,0 1 0,0 0-1,0-1 1,0 1 0,0 0 0,0 0 0,0 0 0,0-1 0,0 1 0,0 0 0,0 1 0,0-1 0,0 0 0,0 0 0,0 0 0,-1 1 0,-1 0 6,0 1 0,1-1 0,-1 1 0,1 0 0,-1 0 0,1 0 0,0 0 0,0 0 0,0 1 0,0-1 0,0 1 0,-2 3 0,-4 10 8,2 1 1,-1-1-1,2 1 1,0 1 0,1-1-1,1 1 1,1-1-1,0 1 1,1 0-1,1 0 1,3 25 0,-2-38-24,0 0 0,0 0 1,0 1-1,0-1 0,1-1 1,0 1-1,0 0 0,0 0 1,1-1-1,-1 1 0,4 3 1,-4-5-3,0-1-1,0 0 1,0-1 0,1 1 0,-1 0 0,0-1 0,1 1-1,-1-1 1,1 0 0,-1 0 0,1 0 0,0 0 0,-1 0-1,1 0 1,0-1 0,0 0 0,-1 1 0,1-1 0,0 0 0,0 0-1,4-1 1,3-1 1,0 0 0,0 0-1,-1-1 1,1 0 0,-1-1-1,15-8 1,50-36 9,-60 37-7,1 1 0,0 0 1,0 1-1,1 1 0,30-12 0,-45 20-3,1-1 0,-1 1 0,0 0 0,0-1 1,0 1-1,0 0 0,0 0 0,1 0 0,-1 0 0,0 0 0,0 0 0,0 0 0,1 1 0,-1-1 0,0 0 0,0 1 0,0-1 0,0 1 0,0-1 0,0 1 1,0-1-1,0 1 0,0 0 0,0-1 0,0 1 0,0 0 0,0 0 0,-1 0 0,1 0 0,0 0 0,-1 0 0,1 0 0,0 0 0,-1 0 0,1 0 0,0 2 1,1 4 9,0 1 0,-1 0 0,0-1 0,1 15 0,1 3 34,-3-23-37,0-1 0,0 0 0,0 1 0,0-1-1,1 0 1,-1 0 0,0 0 0,1 1 0,-1-1 0,1 0-1,-1 0 1,1 0 0,0 0 0,0 0 0,-1 0 0,1 0-1,0 0 1,0 0 0,0 0 0,0 0 0,0-1 0,0 1-1,0 0 1,0-1 0,0 1 0,1 0 0,-1-1 0,0 0-1,0 1 1,0-1 0,1 0 0,-1 1 0,0-1 0,0 0 0,1 0-1,-1 0 1,0 0 0,1 0 0,-1-1 0,0 1 0,0 0-1,0-1 1,3 0 0,3-2 30,-1 0-1,1-1 1,-1 1 0,1-2-1,-1 1 1,6-6-1,43-43 162,-43 40-203,1 0 1,0 0-1,1 2 1,0 0-1,30-18 1,-43 29-5,0-1-1,0 0 1,1 0 0,-1 1 0,0-1-1,0 1 1,1-1 0,-1 1 0,0 0 0,1 0-1,-1-1 1,0 1 0,1 0 0,-1 0 0,0 0-1,1 0 1,-1 0 0,0 1 0,1-1-1,-1 0 1,0 1 0,1-1 0,-1 1 0,0-1-1,0 1 1,0 0 0,1-1 0,-1 1 0,0 0-1,0 0 1,0 0 0,0 0 0,0 0-1,0 0 1,0 0 0,-1 0 0,1 0 0,0 0-1,-1 0 1,1 1 0,-1-1 0,1 0 0,0 3-1,1 5-37,0 0 1,0 0-1,-1 0 0,0 0 0,-1 10 0,0-14 24,0 16-487,-1 0 0,-6 36 0,4-48 271,2-8 122,-1-6-129,0-13-139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22085,'-16'10'1568,"4"7"-2384,0 1 816,8 1 456,4-3-392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38 303 11658,'1'-18'8530,"-1"10"-7049,-4 9-857,0 21-272,-3 12 1872,2 3-1480,1 11-559,1 0-41,5 1-232,2-6-121,3-13-455,0-7-328,-2-21 800,2-8-184,-3-18-120</inkml:trace>
  <inkml:trace contextRef="#ctx0" brushRef="#br0" timeOffset="1">4 0 20228,'-3'6'1537,"3"17"-1233,4 4-128,6 2 160,4-1-688,9-5 320,6-7-152,2-16-104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17820,'-8'17'527,"0"-1"0,-1 0 1,-1 0-1,0-1 0,-1-1 0,-16 16 0,-3 6 1135,30-35-1632,-1-1 0,1 1 0,0-1 1,-1 0-1,1 1 0,-1-1 1,1 1-1,0-1 0,-1 1 0,1-1 1,0 1-1,0-1 0,0 1 1,-1-1-1,1 1 0,0-1 1,0 1-1,0-1 0,0 1 0,0 0 1,0-1-1,0 1 0,0-1 1,0 1-1,0-1 0,0 1 0,0-1 1,0 1-1,1 1 0,0-2-13,0 1-1,0-1 0,-1 1 1,1-1-1,0 1 0,0-1 0,0 0 1,0 1-1,0-1 0,0 0 1,0 0-1,0 0 0,0 0 1,0 0-1,2 0 0,51-7-248,-42 5 253,-8 2-31,148-17-473,-134 17 380,0 0 1,0 1-1,0 0 1,-1 2-1,1 0 1,26 8 0,-41-10 88,1 1 0,-1-1 1,1 1-1,-1 0 0,1 0 1,-1 0-1,0 0 0,0 1 1,0-1-1,0 1 0,3 4 1,-5-5 27,0-1 0,0 1 1,0-1-1,0 1 1,-1 0-1,1-1 0,0 1 1,-1 0-1,1 0 0,-1-1 1,0 1-1,0 0 0,0 0 1,0 0-1,0 0 1,0-1-1,0 1 0,0 0 1,-1 0-1,1 0 0,-1-1 1,1 1-1,-1 0 1,0-1-1,0 1 0,0 1 1,-3 3 95,0-1 1,-1 0-1,1 0 1,-1 0-1,0-1 1,0 1-1,0-1 1,0 0-1,-1-1 1,0 1-1,1-1 1,-1 0-1,-1-1 1,1 1-1,0-1 1,-11 2-1,0-1 97,0 0-1,0-1 1,0-1-1,-1 0 1,-20-2 0,27 0-288,0-1 1,1 0-1,-20-5 1,27 6 4,1 0 0,-1-1 0,0 1 0,1 0 0,-1-1 0,1 0 0,-1 1 0,-2-4 0,4 4 39,1 1 0,-1-1 1,0 0-1,0 0 0,1 0 1,-1 0-1,1 0 0,-1-1 1,1 1-1,-1 0 0,1 0 0,0 0 1,0 0-1,-1 0 0,1-1 1,0 1-1,0 0 0,0 0 1,0 0-1,1-3 0,-1 3 11,0 0-1,0 0 0,1 0 1,-1 0-1,1 0 1,-1-1-1,1 1 0,-1 0 1,1 0-1,-1 0 1,1 0-1,0 0 1,0 1-1,0-1 0,-1 0 1,2-1-1,29-13-577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185 466 19972,'-17'8'556,"0"1"0,1 1-1,0 0 1,1 2 0,-22 19-1,30-25-435,1 1 0,0 0 0,0 0 0,1 1 0,0-1 0,0 1 0,0 0 0,1 1 0,1-1 1,-1 1-1,1 0 0,1 0 0,-2 10 0,3-15-110,1-1 0,-1 1 0,1-1 0,0 0 0,0 1 0,1-1 0,-1 1 0,1-1 1,-1 0-1,1 1 0,0-1 0,1 0 0,-1 1 0,0-1 0,1 0 0,0 0 0,0 0 0,-1-1 1,2 1-1,3 4 0,-3-4-7,1-1 1,-1 1 0,1-1-1,0 0 1,0 0 0,-1-1 0,1 1-1,0-1 1,0 0 0,1 0-1,-1 0 1,0 0 0,0-1-1,0 0 1,1 0 0,7-1-1,0 0 14,0-2-1,0 0 0,0 0 1,-1-1-1,1-1 0,-1 0 1,0 0-1,-1-1 1,1 0-1,-1-1 0,0 0 1,-1-1-1,1 0 0,10-13 1,0-1 99,-1-1 1,-1-1-1,0-1 1,22-46 0,-22 34 59,-1-1 0,-2-1 1,-2 0-1,-1-1 0,-2-1 1,-2 0-1,-2 0 0,2-77 1,-8 113-160,0 0 0,-1 1 0,1-1 0,-1 0 0,0 0 0,0 1 0,-1-1 0,1 1 0,-1-1 1,0 1-1,-3-7 0,4 11-16,1-1 1,-1 1 0,1-1-1,-1 1 1,1-1-1,-1 1 1,1-1 0,-1 1-1,0 0 1,1-1-1,-1 1 1,0 0 0,1-1-1,-1 1 1,0 0-1,1 0 1,-1 0 0,0 0-1,0-1 1,1 1-1,-1 0 1,0 0 0,1 0-1,-1 1 1,0-1-1,0 0 1,0 0 0,-1 1-2,0 0-1,-1 1 1,1-1 0,0 1 0,0-1 0,1 1 0,-1-1 0,0 1 0,0 0 0,1 0 0,-1 0 0,-1 3 0,-13 22 5,1 2 0,1 0 0,2 0 0,1 1 1,-10 40-1,17-55-45,1 1 1,0-1-1,1 1 1,0 0-1,2 31 1,0-41-37,1 1 1,0-1 0,1 0-1,-1 0 1,1 0 0,0 0-1,1 0 1,-1 0 0,1-1 0,0 1-1,1-1 1,-1 0 0,1 0-1,0 0 1,0 0 0,1-1 0,8 8-1,2-2-177,-1 1 0,0 1 0,-1 0 0,0 1 0,-1 0 0,19 27 0,-25-30 235,0-1 0,1 0 0,0 0 1,0 0-1,1-1 0,13 11 0,-18-17 31,0 0 1,0 0-1,0 0 1,1-1 0,-1 1-1,1-1 1,-1 0-1,1 0 1,0 0-1,-1 0 1,1-1 0,0 1-1,0-1 1,-1 0-1,1 0 1,0 0-1,0-1 1,0 1-1,-1-1 1,1 0 0,0 0-1,-1 0 1,5-3-1,2-1 64,0-1-1,0-1 0,-1 1 0,0-2 0,0 1 1,0-1-1,-1-1 0,-1 1 0,1-2 0,-1 1 1,-1-1-1,0 0 0,0 0 0,-1 0 1,0-1-1,-1 0 0,0 0 0,-1 0 0,4-18 1,-8 10 90,0 18-160,1 1 1,0 0-1,0-1 1,0 1-1,-1-1 1,1 1-1,0 0 1,0-1-1,-1 1 1,1 0-1,0-1 1,0 1-1,-1 0 1,1 0-1,0-1 1,-1 1-1,1 0 1,-1 0-1,1 0 1,0-1-1,-1 1 1,1 0-1,-1 0 1,0 0-1,0 0 3,0 0 0,-1 1-1,1-1 1,-1 1 0,1-1-1,0 1 1,-1-1 0,1 1-1,0 0 1,0 0 0,-1-1-1,1 1 1,0 0 0,0 0-1,0 0 1,0 0 0,0 1-1,0-1 1,-1 2 0,-2 3 3,0 1 0,1-1 0,-1 1 0,1 0 0,0 0 0,1 0 0,0 0 0,-2 13 0,3-17-12,1 0-1,-1-1 1,1 1-1,0 0 1,0 0 0,0-1-1,1 1 1,-1 0-1,0-1 1,1 1-1,0 0 1,0-1-1,0 1 1,0-1-1,0 1 1,0-1-1,1 0 1,-1 1-1,1-1 1,-1 0 0,1 0-1,0 0 1,0 0-1,0 0 1,0-1-1,5 4 1,10 2-38,1-1 0,-1 0 0,1-1 1,1-2-1,-1 1 0,33 0 0,-2 1-120,3 4 9,-22-4 75,0-1-1,0-1 1,43-1 0,-72-2 98,0 0 0,0 0 0,1 0 0,-1 0 0,0 0 1,1-1-1,-1 1 0,0 0 0,0-1 0,1 1 0,-1-1 0,0 1 1,0-1-1,0 1 0,1-1 0,-1 0 0,0 0 0,0 1 1,0-1-1,0 0 0,-1 0 0,1 0 0,0 0 0,0 0 0,0 0 1,-1 0-1,1-1 0,-1 1 0,1 0 0,-1 0 0,1 0 1,-1-1-1,0 1 0,1 0 0,-1 0 0,0-1 0,0 1 0,0 0 1,0-1-1,0 1 0,-1-2 0,0-6 173,-2 1 0,1 0 0,-1 0 0,0 0 0,-6-9 0,8 14-171,-35-62 830,-14-31 2,45 85-829,1 0-1,0 0 1,0-1-1,1 0 1,1 0-1,-2-17 1,4 26-90,0 0 0,0 0 0,1-1 1,-1 1-1,1 0 0,-1 0 0,1 0 1,0 1-1,0-1 0,0 0 0,1 0 0,-1 0 1,1 1-1,0-1 0,-1 1 0,1-1 1,0 1-1,0 0 0,1-1 0,-1 1 0,0 1 1,1-1-1,-1 0 0,1 0 0,3-1 0,7-3-388,0 1-1,0 0 0,0 1 1,19-3-1,-9 1 302,37-8-503,11 2-174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508 100 12939,'-18'-6'1210,"-1"1"0,0 0 1,-1 2-1,-28-3 0,31 6-861,0 0 0,0 1 0,0 0 0,0 1 0,-20 6 0,23-4-213,0 1 0,1 0 0,-1 1 0,1 0 0,1 1 0,-1 0 0,1 1 0,1 1 0,-1 0 0,2 0 0,-1 1 0,1 0 0,0 1 0,1 0 0,-10 17 0,10-12-37,0 0 0,1 1 0,1 0 1,0 1-1,1 0 0,1 0 0,1 0 1,1 0-1,0 1 0,0 27 0,3-36-65,0 1 1,1-1-1,0 0 0,0 0 1,1 1-1,0-1 0,1 0 0,0-1 1,1 1-1,0-1 0,0 1 0,1-1 1,0 0-1,1-1 0,0 1 0,0-1 1,1 0-1,0-1 0,0 1 0,12 7 1,-13-11-5,0 0 0,1 0 1,-1 0-1,1-1 1,-1-1-1,1 1 0,0-1 1,0 0-1,1 0 0,-1-1 1,0 0-1,0 0 1,1-1-1,8 0 0,-6-2 12,1 1 0,-1-2 0,0 1 0,0-1 0,0-1 0,0 0 0,-1 0 0,1-1-1,9-6 1,-1-2 61,0-1-1,-1 0 1,0-2 0,-1 0-1,-1 0 1,-1-1-1,0-1 1,18-32-1,-22 32 21,-1-1 0,0-1 0,-2 1 0,0-1 0,-1-1 0,-1 1 0,4-42 0,-8 48-65,-1 0 0,0 0 0,0 0 0,-2 0 0,0 1 1,0-1-1,-1 1 0,-1-1 0,0 1 0,-1 0 0,0 0 0,-15-24 0,16 31-62,-1 0 0,0 1-1,0-1 1,0 1 0,-1 0-1,0 0 1,0 1 0,0-1-1,-1 2 1,0-1 0,1 0-1,-1 1 1,0 1 0,-1-1-1,-12-2 1,14 4-91,0 0 1,-1 0-1,1 0 0,0 1 0,0 0 1,0 1-1,-1-1 0,1 1 0,0 0 1,0 1-1,0-1 0,0 1 0,0 0 1,1 1-1,-1-1 0,1 1 0,-1 1 1,1-1-1,-9 8 0,11-8-3,0 0 1,0 0-1,0 1 0,1-1 0,-1 1 1,1 0-1,0 0 0,0 0 0,0 0 1,1 0-1,-1 0 0,1 0 0,0 0 1,0 1-1,1-1 0,-1 0 1,1 1-1,0-1 0,0 0 0,0 1 1,1-1-1,-1 1 0,1-1 0,0 0 1,1 0-1,-1 0 0,4 8 0,20 25-731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 19484,'5'-19'1482,"-9"28"-341,-10 41 381,-1 39-1054,3 0 0,5 1 0,7 159 0,2-223-418,1-1 0,1 0 0,10 38 0,-14-61-39,1 1 0,0 0 0,0-1 0,0 1-1,0-1 1,0 0 0,0 1 0,1-1 0,-1 0-1,1 0 1,-1 1 0,1-1 0,0 0 0,0-1-1,0 1 1,0 0 0,0-1 0,0 1 0,3 1-1,-2-3 4,-1 0-1,1 0 0,-1 0 0,1 0 0,-1 0 0,1 0 0,0-1 0,-1 1 0,0-1 1,1 0-1,-1 0 0,1 0 0,-1 0 0,0 0 0,0 0 0,1-1 0,-1 1 0,0-1 0,0 1 1,0-1-1,-1 0 0,3-2 0,14-14 103,-1-2 1,19-26-1,-7 7 36,265-316 1101,-268 325-1384,2 0 0,1 2 0,52-39 0,-56 48-622,-25 19 747,0 0-1,0 0 1,0 0 0,0 0-1,0 0 1,0 0-1,-1 0 1,1 0-1,0 0 1,0 0 0,0 0-1,0 0 1,0 0-1,0-1 1,0 1-1,0 0 1,-1 0-1,1 0 1,0 0 0,0 0-1,0 0 1,0 0-1,0 0 1,0-1-1,0 1 1,0 0 0,0 0-1,0 0 1,0 0-1,0 0 1,0 0-1,0-1 1,0 1-1,0 0 1,0 0 0,0 0-1,0 0 1,0 0-1,0 0 1,0-1-1,0 1 1,0 0 0,0 0-1,0 0 1,0 0-1,0 0 1,0 0-1,0 0 1,0-1 0,0 1-1,0 0 1,1 0-1,-1 0 1,0 0-1,0 0 1,0 0-1,0 0 1,-23 5-375,-12 11-124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18588,'38'42'1952,"6"1"-1504,5-7-1040,1-3 1945,6-25-977,-2-6-144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157 170 14115,'7'-8'453,"0"1"-1,-1-1 1,0 0-1,0 0 1,-1 0-1,0-1 1,0 0 0,4-11-1,-8 17-276,0 0 0,-1 0 0,1 0 0,0 0 0,-1 0 0,0 0 0,0 0 0,0 0 0,0 0 0,0 0 0,0 0 0,-1 0 0,-1-5 0,1 6-27,0 0 0,0 0 0,0 0 0,-1 0-1,1 0 1,-1 0 0,1 0 0,-1 1 0,0-1 0,0 0 0,0 1-1,0 0 1,0-1 0,0 1 0,0 0 0,0 0 0,0 0-1,0 0 1,-4-1 0,1 1-42,1 0-1,0 0 1,-1 0 0,1 1 0,-1-1-1,1 1 1,-1 0 0,1 0-1,-1 0 1,1 1 0,-1 0 0,1 0-1,-1 0 1,1 0 0,0 1-1,-8 3 1,6-1-52,1 0 0,-1 0 0,1 0 0,0 0 0,0 1 0,0 0 0,1 0 0,-1 0 0,1 1 0,-4 8 0,2-5-52,2 1 0,-1-1 0,1 1 0,1 0-1,0 0 1,0 1 0,1-1 0,0 0 0,1 1 0,0 0-1,1-1 1,0 1 0,0-1 0,3 15 0,-2-22-4,-1-1 1,1 0-1,-1 0 0,1 0 1,0 1-1,-1-1 0,1 0 1,1 0-1,-1 0 1,0 0-1,0-1 0,1 1 1,-1 0-1,1 0 0,-1-1 1,1 1-1,0-1 1,-1 1-1,1-1 0,0 0 1,0 0-1,0 0 0,0 0 1,0 0-1,1 0 0,-1 0 1,0-1-1,0 1 1,0-1-1,1 0 0,-1 1 1,0-1-1,0 0 0,1 0 1,-1-1-1,0 1 1,0 0-1,1-1 0,1 0 1,6-3 8,-1 1 0,0-1 0,0-1 0,-1 0 0,0 0 1,1-1-1,12-11 0,50-55 190,-61 61-155,25-31 127,-23 26-43,1 1 1,24-21-1,-37 35-114,1 0 0,1 0-1,-1 0 1,0 0 0,0 0-1,0 1 1,0-1 0,1 1-1,-1-1 1,0 0 0,0 1-1,1 0 1,-1-1-1,0 1 1,1 0 0,-1 0-1,1 0 1,1 0 0,-2 0-3,1 0 0,-1 1-1,0-1 1,0 1 0,0 0 0,0-1 0,0 1 0,0 0 0,-1-1 0,1 1 0,0 0 0,0 0 0,0 0 0,-1 0 0,1-1 0,0 1 0,0 2-1,3 5 24,-1 0-1,-1 0 0,1 1 0,2 15 0,-3-11-37,1 3 16,11 41 16,-14-54-25,1-1-1,0 1 0,0-1 1,0 1-1,1-1 0,-1 1 1,0-1-1,1 0 1,-1 0-1,1 1 0,0-1 1,0-1-1,0 1 0,0 0 1,0 0-1,4 2 1,-4-4-1,0 1 1,-1-1-1,1 0 1,-1 0-1,1 0 1,0 0-1,0 0 1,-1 0-1,1 0 0,0 0 1,-1-1-1,1 1 1,-1 0-1,1-1 1,0 0-1,-1 1 1,1-1-1,-1 0 1,0 0-1,3-1 1,26-25 5,-26 23-7,14-15 8,5-4-29,28-22 0,-45 39 2,1 1 0,0 1-1,0-1 1,0 1 0,0 1 0,1-1-1,0 1 1,0 1 0,12-4 0,-17 6 6,1 0 1,-1-1 0,1 1 0,0 0 0,-1 1 0,1-1 0,-1 1 0,1 0 0,-1 0 0,0 0 0,1 0 0,-1 0 0,0 1 0,0-1 0,1 1 0,-1 0 0,-1 0 0,1 0 0,0 0 0,0 1 0,3 4 0,3 3-27,-1 1 0,-1 1 1,1-1-1,6 16 0,-4-8 17,-10-17 28,1-1-1,0 1 1,0-1-1,0 1 0,0-1 1,0 1-1,0-1 0,0 0 1,0 0-1,1 0 1,-1 0-1,0 1 0,1-2 1,-1 1-1,1 0 0,-1 0 1,1 0-1,2 0 1,-2-1 1,-1 0 0,1 0 0,-1 0 0,1 0 0,-1 0 0,1 0 0,-1-1 0,1 1 1,-1-1-1,1 1 0,-1-1 0,1 1 0,-1-1 0,0 0 0,1 0 0,1-2 0,5-4 25,0-1 0,0-1 0,-1 1 0,11-18 0,-4 6-47,-11 16-68,1 0-1,0 0 1,0 0-1,0 0 0,7-3 1,-10 6 49,-1 1 1,1 0-1,-1-1 1,0 1 0,1 0-1,-1 0 1,1-1-1,0 1 1,-1 0 0,1 0-1,-1 0 1,1 0 0,-1 0-1,1 0 1,-1 0-1,1 0 1,-1 0 0,1 0-1,0 0 1,-1 0 0,1 0-1,-1 0 1,1 0-1,0 1 1,-1 0-11,1-1 0,-1 1 0,1 0 0,-1 0 0,0 0 0,1 0 0,-1 0 0,0 0-1,0 0 1,0-1 0,1 1 0,-1 0 0,0 0 0,0 0 0,0 0 0,-1 0 0,1 0 0,0 0 0,0 0 0,-1 1 0,-2 10-352,-2-2-138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0 12571,'-7'0'136,"0"0"-1,0 0 1,0 1 0,0 0 0,1 0 0,-1 1 0,-11 4 0,-48 23 119,25-10 22,-214 105 580,211-98-777,1 2 0,1 1 0,-58 56 0,52-37-62,2 2 0,3 2 0,2 2-1,2 2 1,-50 95 0,42-60-10,5 2 1,3 1-1,4 3 0,-34 153 0,30 19 4,36-223-13,2 1-1,2-1 1,13 83 0,-11-115-8,0 0 1,1-1-1,0 1 0,1-1 0,0 0 1,1-1-1,1 1 0,0-1 1,1 0-1,0-1 0,19 21 0,-20-25-2,1-1-1,0 1 0,-1-2 0,2 1 1,-1-1-1,1 0 0,0-1 0,0 0 1,0-1-1,0 0 0,1 0 0,-1-1 1,1 0-1,0 0 0,0-1 0,0-1 1,17 0-1,-9-2 6,0-1 0,0-1 0,-1-1 0,1 0 0,-1-1 0,0-1 0,0 0-1,25-16 1,-3-2 37,-1-2 1,42-39-1,31-40 117,-4-4 1,104-143-1,-112 120 70,-7-4 1,118-232-1,-115 151 110,-80 175-188,-2 0 1,-2 0-1,7-54 0,-16 81-70,-1 0-1,0 1 1,-1-1-1,-1 0 1,0 0-1,-5-21 0,5 33-75,0 0 0,0 0-1,-1 0 1,1 1 0,-1-1-1,1 1 1,-1-1-1,0 1 1,-1 0 0,1-1-1,-1 1 1,1 0-1,-1 1 1,0-1 0,0 0-1,0 1 1,0 0-1,0-1 1,-1 1 0,1 0-1,-1 1 1,1-1 0,-1 1-1,0 0 1,0-1-1,0 2 1,1-1 0,-1 0-1,0 1 1,-6 0-1,-12 0-575,-42 8 0,33-3 378,-12 0-171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 15291,'0'-1'95,"0"0"1,0 0-1,0 0 0,0 0 0,0 0 0,0 0 0,-1 0 1,1 0-1,0 1 0,-1-1 0,1 0 0,-1 0 0,1 0 1,-1 0-1,1 0 0,-1 1 0,1-1 0,-1 0 0,0 1 0,1-1 1,-1 0-1,0 1 0,0-1 0,0 1 0,0-1 0,1 1 1,-1-1-1,0 1 0,0 0 0,0 0 0,0-1 0,0 1 1,0 0-1,0 0 0,0 0 0,0 0 0,0 0 0,0 0 1,0 0-1,0 0 0,0 0 0,1 1 0,-1-1 0,-2 1 0,-1-1 218,0 2 0,0-1-1,0 0 1,0 1-1,1-1 1,-1 1-1,0 0 1,1 1-1,-1-1 1,-3 3 0,1 2-90,0-1 1,1 2-1,-1-1 1,1 0 0,1 1-1,0 0 1,0 0 0,0 0-1,1 1 1,0-1 0,0 1-1,1-1 1,1 1-1,-1 0 1,1 16 0,1-24-214,0 0 0,0 0 0,0 1 1,0-1-1,0 0 0,1 0 0,-1 1 1,0-1-1,1 0 0,-1 0 0,1 1 1,-1-1-1,1 0 0,0 0 1,-1 0-1,1 0 0,0 0 0,0 0 1,0 0-1,0 0 0,0-1 0,0 1 1,0 0-1,1 0 0,0 0-2,1 0 0,-1-1-1,0 1 1,1-1 0,-1 0-1,1 1 1,-1-1 0,0 0 0,1 0-1,-1-1 1,0 1 0,4-1 0,7-3 3,0 0 1,0-1 0,19-10 0,-30 14-7,45-25 24,45-20 31,-82 42-46,0 1-1,0 0 1,0 0-1,0 1 1,0 0-1,0 1 1,17 0-1,-23 1-6,0 0-1,0 0 0,0 1 0,0 0 0,0 0 0,0 0 1,0 0-1,-1 1 0,1-1 0,0 1 0,-1 0 0,1 0 1,-1 0-1,0 1 0,0-1 0,0 1 0,5 5 0,-1 2 12,0-1 0,-1 1 0,-1 1 0,8 17 0,-1-2 10,-11-25-25,-1 0 0,0 0 0,1 0 0,-1 0 0,1 0 0,0 0 0,-1 0 0,1-1 0,0 1 0,0 0 0,-1 0 0,1-1 0,0 1 0,0-1 0,0 1 0,0 0 0,0-1 0,0 0 0,0 1 0,0-1 0,0 0 0,0 1 0,0-1 0,0 0 0,0 0 0,0 0 0,0 0 0,0 0 1,0 0-1,0 0 0,0 0 0,0 0 0,0-1 0,0 1 0,0 0 0,0-1 0,0 1 0,0 0 0,0-1 0,0 1 0,0-1 0,0 0 0,1-1 0,6-4 19,0 0 0,0-1-1,11-14 1,-8 10-4,-8 8-10,14-15-13,0 1 0,2 1 0,0 1 0,25-15 0,-38 26-18,0 1 0,0 1 0,0-1 1,0 1-1,1 0 0,-1 0 0,1 1 1,12-1-1,-15 2 1,1 0 0,-1 0 0,1 1 0,-1 0 0,1 0 0,-1 0 0,0 0 0,1 1 0,-1 0 0,0-1 0,0 2 0,0-1 0,-1 0 0,7 5 0,-3 0-23,0 0-1,-1 1 1,0-1 0,0 1-1,0 0 1,-1 1-1,5 11 1,-6-11 31,1 0 1,0-1-1,0 0 0,1 0 1,0-1-1,13 14 0,-17-19 20,0-1 0,0 0-1,0 1 1,0-1-1,1 0 1,-1 0-1,0-1 1,1 1 0,-1 0-1,0-1 1,1 1-1,-1-1 1,1 0 0,-1 0-1,1 0 1,-1 0-1,1 0 1,-1-1 0,1 1-1,-1-1 1,0 1-1,1-1 1,-1 0-1,0 0 1,4-2 0,5-3 20,-1 0 0,0-1 0,18-16 0,-17 14-17,-2 1 2,3-2-54,0 0 0,1 0 0,0 1 1,1 0-1,15-6 0,-25 14 21,-1-1-1,1 1 1,-1 0 0,1 0-1,-1 0 1,1 1 0,0-1-1,-1 1 1,1 0-1,0 0 1,-1 0 0,1 1-1,0-1 1,-1 1 0,1 0-1,0 0 1,-1 0 0,1 0-1,-1 1 1,0 0-1,0-1 1,1 1 0,-1 0-1,0 0 1,0 1 0,-1-1-1,5 5 1,15 23-149,-19-25 175,1 0 1,-1 0-1,1-1 1,0 1-1,0-1 1,7 7 0,-9-10 3,0 0 1,-1 0 0,1-1 0,0 1 0,0 0 0,-1-1 0,1 1-1,0-1 1,0 0 0,0 1 0,0-1 0,0 0 0,0 0-1,0 0 1,0-1 0,-1 1 0,1 0 0,0-1 0,0 1 0,0-1-1,0 1 1,-1-1 0,1 0 0,0 0 0,2-2 0,10-6 54,0-1 0,22-19 0,-26 20-84,0 0 0,1 0 0,0 1-1,1 1 1,21-11 0,-31 17 9,0 0 0,0 0 0,0 1 0,0-1-1,0 1 1,0-1 0,0 1 0,0 0 0,0 0-1,0 0 1,0 0 0,1 0 0,-1 0 0,0 0 0,0 1-1,0-1 1,0 1 0,0-1 0,0 1 0,0 0-1,0 0 1,2 1 0,-2 1-9,1-1 1,-1 0-1,0 1 0,0 0 0,0 0 1,0-1-1,0 1 0,-1 0 0,1 0 1,-1 1-1,0-1 0,0 0 0,1 5 0,0 3-20,0 1 0,-1 0-1,0 19 1,-1-19-403,0-1 0,1 1 0,3 13 0,-4-25 432,0 1 0,0-1 0,0 0 0,0 1 1,0-1-1,0 0 0,0 0 0,0 1 0,0-1 0,0 0 1,0 1-1,0-1 0,1 0 0,-1 0 0,0 1 0,0-1 1,0 0-1,0 0 0,1 1 0,-1-1 0,0 0 0,0 0 1,1 0-1,-1 1 0,0-1 0,0 0 0,1 0 0,-1 0 1,0 0-1,1 0 0,-1 0 0,0 0 0,0 0 0,1 1 1,-1-1-1,0 0 0,1 0 0,-1 0 0,0 0 0,1 0 1,-1-1-1,12-7-259,4-9-180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5 465 20156,'-1'4'332,"-2"24"951,3-27-1254,0-1-1,0 1 1,0 0 0,0 0-1,1 0 1,-1-1-1,0 1 1,0 0 0,1 0-1,-1-1 1,0 1-1,1 0 1,-1-1 0,1 1-1,-1 0 1,1-1-1,-1 1 1,1 0 0,-1-1-1,1 1 1,0-1-1,-1 1 1,1-1 0,0 0-1,-1 1 1,1-1-1,0 0 1,0 1 0,-1-1-1,1 0 1,0 0-1,0 0 1,1 1 0,4-2 109,1 1 1,0-1 0,-1 0 0,1 0-1,-1-1 1,1 0 0,-1 0-1,0 0 1,0-1 0,0 0 0,0 0-1,0-1 1,-1 1 0,7-6 0,10-9 172,-1-1 0,20-21 1,-4-1-28,-1-2-1,-2-1 1,-2-2 0,-3-1-1,-1-1 1,31-74 0,-54 111-184,-3 19-44,-3 56 0,-11 70-1,1-18-141,9-92 44,-1 11-368,2-1 1,4 49-1,-3-82 336,0 1 0,0-1 0,0 0 0,1 0 0,-1 1 0,0-1 0,1 0 0,-1 0 0,1 0 0,0 0 0,-1 1 0,1-1 0,1 1 0,-2-2 37,1 0-1,-1 1 1,1-1-1,-1 0 1,0 0-1,1 0 1,-1 0-1,1 0 1,-1 1-1,1-1 1,-1 0-1,1 0 1,-1 0-1,1 0 1,-1 0-1,1-1 1,-1 1-1,1 0 1,-1 0-1,0 0 1,1 0-1,-1 0 1,1-1-1,-1 1 1,1 0-1,-1 0 1,0-1-1,1 1 1,-1 0-1,0-1 1,1 1-1,-1 0 1,0-1-1,1 1 1,-1-1-1,0 0 1,8-8-162,-2-1-1,1 0 1,-2 0 0,7-15-1,3-7-162,27-44-506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17100,'-94'97'6494,"90"-93"-6383,-6 6 79,0 0 0,1 1 1,0 0-1,1 0 1,0 1-1,-7 16 0,14-26-184,0-1-1,1 0 0,-1 1 1,1-1-1,0 0 0,-1 1 1,1-1-1,0 0 1,0 1-1,0-1 0,0 1 1,0-1-1,0 0 0,0 1 1,1-1-1,0 2 0,-1-2-5,0 0 0,1 0 0,-1-1 0,1 1 0,0 0 0,-1-1 0,1 1 0,-1-1 0,1 1-1,0-1 1,0 1 0,-1-1 0,1 1 0,0-1 0,0 0 0,-1 1 0,1-1 0,0 0 0,0 0-1,1 1 1,2-1-10,0 0-1,1 0 1,-1 0-1,0-1 1,0 1-1,1-1 1,-1 0-1,0 0 1,6-3-1,11-5-63,0-2-1,0 0 1,-2-1-1,1-1 1,-2-1-1,0 0 1,0-2-1,15-18 1,-33 34 72,0 0 0,0 0 0,1 0 0,-1-1 0,0 1 0,0 0 1,0 0-1,0 0 0,0 0 0,0-1 0,1 1 0,-1 0 0,0 0 1,0 0-1,0 0 0,0 0 0,1 0 0,-1-1 0,0 1 0,0 0 1,0 0-1,1 0 0,-1 0 0,0 0 0,0 0 0,0 0 0,1 0 1,-1 0-1,0 0 0,0 0 0,0 0 0,1 0 0,-1 0 1,0 0-1,0 0 0,1 0 0,-1 0 0,0 0 0,0 1 0,0-1 1,3 11-28,-6 31 43,0-15-13,3-10 1,1 1-1,0-1 1,2 1 0,0-1-1,0 0 1,2 0-1,0 0 1,8 16 0,-2-9-4,2 0 0,1-1 1,1-1-1,27 32 1,-37-48 33,0 1 1,-1-1 0,1 1-1,-1 0 1,0 0-1,-1 0 1,4 11 0,-6-15 10,0 0 1,-1 0 0,1 0-1,-1 0 1,0 0 0,0 1-1,0-1 1,0 0 0,0 0-1,-1 0 1,1 1 0,-1-1-1,0 0 1,0 0 0,0 0-1,-1 0 1,1 0 0,-1-1-1,1 1 1,-1 0 0,-3 3-1,-1 1 90,0-1-1,-1 0 0,1-1 0,-1 0 0,-1 0 1,1 0-1,-1-1 0,1 0 0,-1 0 0,-13 4 1,9-5-58,-1 0 0,1 0 1,-1-1-1,1 0 1,-1-2-1,1 1 0,-18-2 1,20 0-108,1 0 1,0-1 0,0 0-1,0-1 1,0 0-1,1 0 1,-1 0 0,1-1-1,0-1 1,-10-6-1,13 8-50,0-1 1,1 0-1,-1-1 0,1 1 0,0-1 0,0 0 0,1 0 0,-1 0 0,1 0 1,0-1-1,1 1 0,-1-1 0,1 0 0,0 1 0,1-1 0,-2-8 1,2 6 9,0-1-1,0 0 1,1 1 0,0-1 0,2-9 0,2 1-218,9-31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21509,'-3'33'1824,"-6"18"-1320,1 7-224,-1 16 928,4 7-591,2 5-233,3 1-112,4-4-224,3-1-120,3-8-528,0-3-609,5-13 1009,-3-9-160,3-13-160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15891,'0'-6'232,"1"1"-1,0-1 0,0 1 0,0-1 1,1 1-1,0-1 0,0 1 1,0 0-1,1 0 0,-1 0 0,1 0 1,1 1-1,-1-1 0,1 1 0,-1 0 1,1 0-1,0 0 0,1 0 1,-1 1-1,1-1 0,-1 1 0,6-2 1,-1 0-34,0 0 0,0 1 0,0 1 0,0-1 1,1 1-1,-1 1 0,1 0 0,0 0 0,0 1 1,-1 0-1,20 1 0,-25 0-166,-1 1 0,1-1 1,-1 1-1,1-1 0,-1 1 0,1 1 0,-1-1 0,0 0 0,0 1 1,1-1-1,-1 1 0,0 0 0,0 0 0,-1 0 0,1 1 1,0-1-1,-1 1 0,1-1 0,-1 1 0,0 0 0,0 0 0,0 0 1,0 0-1,-1 0 0,1 0 0,-1 0 0,2 7 0,-2-3-6,1 0 0,-2 0 0,1 0 0,-1 0 0,0 0 0,-1 0 0,1 0 0,-2 0-1,1 0 1,-1 0 0,0 0 0,0 0 0,-3 6 0,-13 22 129,-22 34-1,21-38-18,-21 47-1,38-74-137,0 1 1,0 0-1,1 0 0,0 0 0,0 0 1,0 1-1,0-1 0,1 0 0,0 7 1,0-10-35,1-1-1,-1 1 1,0 0 0,1-1 0,-1 1 0,1-1 0,-1 0 0,1 1 0,0-1 0,0 1 0,0-1 0,-1 0 0,1 0 0,0 1-1,1-1 1,-1 0 0,0 0 0,0 0 0,0 0 0,1 0 0,-1 0 0,0-1 0,1 1 0,-1 0 0,1-1 0,-1 1-1,1-1 1,-1 1 0,1-1 0,-1 0 0,1 0 0,-1 0 0,1 0 0,2 0 0,2 0-109,0 0 1,0-1 0,0 0-1,0 0 1,0-1 0,-1 0-1,1 1 1,0-2 0,8-4-1,5-4-29,24-19-1,-26 18-42,52-40-424</inkml:trace>
  <inkml:trace contextRef="#ctx0" brushRef="#br0" timeOffset="1">703 0 18676,'-12'9'303,"1"1"0,0 0 0,1 0-1,0 1 1,1 1 0,0-1 0,1 1 0,0 1 0,0 0 0,2 0-1,-11 27 1,14-29-170,0-1 0,1 1 0,0-1 0,0 1 0,1 0 0,1 0 0,0 16 0,1-20-68,0 0 1,0-1-1,1 1 0,0 0 1,0 0-1,0-1 1,1 1-1,0-1 0,1 0 1,-1 0-1,1 0 0,6 6 1,-7-7-51,1-1 1,0 0-1,0-1 1,0 1 0,1 0-1,0-1 1,-1 0-1,1 0 1,0-1-1,0 1 1,1-1-1,-1 0 1,0-1-1,1 1 1,-1-1 0,7 1-1,-4-2 8,0 0 1,0 0-1,0-1 0,1 0 1,-2 0-1,1-1 0,0 0 1,0-1-1,0 0 0,9-4 0,-3-1 45,0 0 0,-1-1 0,1 0-1,-2-1 1,1 0 0,-1-1 0,-1-1-1,0 0 1,-1 0 0,15-24-1,-20 27 7,0 0-1,-1-1 0,0 1 0,-1-1 0,0 0 0,-1 1 0,3-21 0,-4 27-58,-1 0 0,0 0 0,0 0 0,0 0 0,0 1 0,0-1 0,-1 0 0,1 0-1,-1 0 1,0 0 0,0 0 0,0 1 0,0-1 0,0 0 0,-1 1 0,1-1 0,-1 1-1,1-1 1,-1 1 0,0 0 0,0 0 0,0 0 0,0 0 0,-1 0 0,1 0-1,-1 1 1,1-1 0,-1 1 0,1-1 0,-1 1 0,0 0 0,-2-1 0,-3 1-23,0-1 0,0 2 1,0-1-1,0 1 0,0 0 1,0 0-1,0 1 0,0 0 1,-15 5-1,-7 3 206,-34 16 1,46-18-263,-19 9 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3 352 19356,'0'0'72,"0"0"-1,-1-1 1,1 1-1,0-1 1,0 1 0,-1 0-1,1-1 1,0 1-1,0-1 1,0 1 0,0 0-1,-1-1 1,1 1-1,0-1 1,0 1-1,0-1 1,0 1 0,0-1-1,0 1 1,0-1-1,0 1 1,0 0 0,0-1-1,1 1 1,-1-1-1,0 1 1,0-1-1,0 1 1,1 0 0,-1-1-1,0 1 1,0-1-1,1 1 1,-1 0-1,0-1 1,1 1 0,-1 0-1,0-1 1,1 1-1,-1 0 1,0 0 0,1-1-1,-1 1 1,1 0-1,0 0 1,27-7 737,-20 5-245,27-4 63,196-40 1013,-159 28-1539,81-31 0,-131 41-74,-22 8-27,0 0 1,1 0-1,-1 0 1,0 0 0,0 0-1,0 0 1,0 0-1,0 0 1,0-1 0,1 1-1,-1 0 1,0 0-1,0 0 1,0 0-1,0 0 1,0 1 0,0-1-1,1 0 1,-1 0-1,0 0 1,0 0 0,0 0-1,0 0 1,0 0-1,0 0 1,0 0 0,1 0-1,-1 0 1,0 0-1,0 0 1,0 0-1,0 1 1,0-1 0,0 0-1,0 0 1,0 0-1,0 0 1,0 0 0,0 0-1,0 0 1,1 1-1,-1-1 1,0 0 0,0 0-1,0 0 1,0 0-1,0 0 1,0 1 0,-2 9 15,-10 19-3,8-20-7,-16 47 33,3 0 1,2 1-1,2 1 0,-7 89 1,5 240 518,14-325-426,1-48-94,1-3 1,-2 0 1,1 0-1,-1 0 0,-3 14 1,3-24-35,1 1 1,0 0-1,-1-1 1,1 1-1,-1-1 1,1 1-1,-1-1 1,0 0-1,0 1 1,0-1-1,1 0 1,-1 1-1,0-1 1,-1 0-1,1 0 1,0 0-1,0 0 1,0 0-1,-1 0 1,1 0-1,-1 0 1,1-1-1,0 1 1,-1 0-1,1-1 1,-1 1-1,1-1 1,-1 0-1,0 1 1,1-1-1,-1 0 1,1 0-1,-1 0 1,0 0-1,1 0 1,-2-1-1,-5-1 6,0-1-1,0 1 0,0-2 1,0 1-1,1-1 1,0 0-1,0-1 0,0 1 1,0-1-1,-8-9 0,-11-11 13,-23-30-1,42 48-19,-7-9-93,0-1 0,1 1 0,1-2 0,1 0 0,0 0 0,-13-33 0,23 48 18,0 0 0,0-1 0,0 1 0,0 0 0,1-1 0,-1 1 0,1-1 0,0 1 0,0 0 0,0-1 0,0 1 0,2-7 0,-1 7-34,0 1 0,1-1 0,-1 1 0,0 0 1,1 0-1,0 0 0,-1 0 0,1 0 0,0 0 0,0 0 0,0 0 0,0 1 0,0-1 0,0 1 0,1 0 0,-1-1 0,0 1 1,4-1-1,21-7-1316,1 0 1,1 2 0,29-4 0,27-6-203,-47 7 463,0-1 0,0-2 0,59-31-1,-74 31 1534,-1-1 0,26-21 0,-29 20 1207,-2-2-1,29-33 1,-27 26-1034,-1-1 1,-1-1-1,-1-1 0,-1 0 0,-1-1 0,-2 0 0,-1-1 0,-1-1 0,-2 1 0,0-1 1,5-55-1,-13 74-458,0 1 0,0-1 0,-1 1 1,0-1-1,-1 1 0,0-1 0,-1 1 1,-7-18-1,9 26-72,0 0 0,0-1 0,-1 1 1,1 0-1,-1 0 0,0 0 0,1 0 0,-1 0 1,0 0-1,0 0 0,0 0 0,0 1 0,0-1 0,-1 1 1,1 0-1,-5-2 0,5 2-5,-1 1 1,0 0-1,0-1 1,0 1-1,0 0 1,0 1-1,0-1 0,0 1 1,0-1-1,0 1 1,0 0-1,0 0 1,0 0-1,1 0 1,-1 1-1,0-1 0,1 1 1,-4 2-1,-3 3 15,-1 1-1,2 0 1,-1 0 0,1 1-1,0 0 1,1 1-1,0 0 1,1 0 0,-7 13-1,-1 6 4,2 0 1,-13 40-1,19-51-18,1 1-1,0-1 1,1 1 0,1 0-1,1 1 1,1-1-1,1 0 1,2 23 0,-2-38-7,1-1-1,-1 1 1,1-1 0,0 1 0,0-1 0,1 1 0,-1-1-1,1 0 1,-1 1 0,1-1 0,0 0 0,4 5 0,-4-7-1,0 1 1,1-1 0,-1 1-1,0-1 1,0 0 0,1 0-1,-1 0 1,0 0 0,1 0-1,-1 0 1,1-1 0,-1 1 0,1-1-1,-1 0 1,1 0 0,-1 0-1,1 0 1,0 0 0,4-1-1,6-1 2,-1-1 0,1-1 0,0 0 0,-1 0 0,13-7 0,60-36-11,-64 33-11,0 2-1,1 1 0,0 0 1,36-11-1,-55 21 16,-1 1-1,1-1 0,0 0 0,0 1 1,-1 0-1,1 0 0,0-1 0,-1 1 1,1 1-1,0-1 0,0 0 0,-1 1 1,1-1-1,0 1 0,-1 0 1,1 0-1,-1 0 0,1 0 0,3 3 1,-4-2 3,0 0 0,0 1 0,0-1 0,0 0 0,0 1 0,-1 0 0,1-1 0,-1 1 0,0 0 0,0 0 0,0 0 0,0 0 0,0 0 1,0 5-1,1 10 32,-2-1 1,0 1-1,-1-1 0,-6 32 1,6-40-10,-30 140 141,35-163-916,0 1 0,1 0 0,9-17 0,8-7 77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24541,'3'37'1865,"-5"1"-1489,-5 0-176,2-6 544,2-3-512,3-21-920,0-12 688,0-23-200,1-8-112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3:4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3090 344 6217,'2'-6'315,"-1"0"1,1-1-1,-1 1 0,0-1 0,-1 1 0,1-1 0,-2 1 1,1-1-1,0 0 0,-4-12 0,2 14-98,0 0-1,0 0 1,0 1 0,-1-1 0,0 1-1,0-1 1,0 1 0,0 0-1,-1 0 1,0 1 0,0-1 0,0 1-1,0 0 1,-7-5 0,-13-6 366,0 1 0,-1 1 0,-30-10 0,-82-20 215,25 15-713,-1 5 1,-192-13-1,146 29-271,-218 19 1,252 0 197,1 4-1,0 6 1,1 6-1,-173 63 1,221-62-115,1 3 0,2 4 1,1 2-1,2 4 0,2 2 0,2 4 1,2 2-1,-57 61 0,88-79-82,3 2 0,0 1-1,2 1 1,-30 56 0,46-73 132,2 0 1,0 1-1,1 0 1,1 1-1,1-1 0,1 1 1,0 1-1,2-1 1,1 1-1,1 41 1,3-50 48,0 0-1,0 0 1,2-1 0,0 1 0,0-1-1,1 0 1,1 0 0,0 0 0,12 18-1,-4-12 7,0 0-1,1-2 1,0 0-1,2-1 0,23 19 1,7-1 9,2-2 0,2-2-1,94 41 1,-4-11 12,3-6 0,2-6 1,234 44-1,-267-74-122,0-5 1,1-4-1,0-6 1,1-5-1,165-23 0,-156 4-152,-1-6 0,134-48 0,-161 40 126,-2-3 1,-1-6 0,94-58 0,-143 74 208,-1-1 1,-2-2-1,0-2 1,-3-1 0,-1-2-1,35-44 1,-58 61 55,-1 0 0,0-1 0,-2 0 1,0 0-1,-2-2 0,13-38 0,-18 43-3,0 1 0,-1-1 0,-1 0 0,-1 0 0,0 0 0,-2 0 0,0 0 0,0 0 0,-2 0 0,-5-20 0,1 15 30,-1 0 0,-1 0 0,-1 0-1,-1 1 1,0 1 0,-2 0 0,-1 1 0,0 0-1,-1 1 1,-1 0 0,-1 2 0,0 0 0,-27-19 0,2 5 51,-3 2 0,0 2 1,-2 2-1,0 2 1,-52-17-1,0 8-127,-1 4 0,-1 5-1,-169-16 1,-312 23-312,306 27 102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14387,'-9'-2'-25,"8"4"10,16 1-6,43 1 175,-1 2 1,0 3 0,60 16-1,50 9 153,30-10-185,204-2-1,199-29-245,-478 4 95,454 18-43,442 39 54,201-65 33,-342 0-6,-140-11-9,52 1 10,-304 42 11,-1 25-8,-421-40-10,273 20-23,505-28 0,160-5 39,-821 11-31,1-8 1,251-36 0,-378 30 17,-7 2 106,90-6 0,-137 14-106,0 0 0,1 0 0,-1 0 0,0 0 1,0-1-1,0 1 0,0 0 0,0 0 0,1 0 0,-1 0 1,0 0-1,0 0 0,0 0 0,1 0 0,-1 0 0,0 0 1,0 0-1,0 0 0,0 0 0,1 0 0,-1 0 0,0 0 1,0 0-1,0 0 0,0 0 0,1 0 0,-1 0 0,0 0 1,0 1-1,0-1 0,0 0 0,0 0 0,1 0 1,-1 0-1,0 0 0,0 0 0,0 0 0,0 1 0,0-1 1,0 0-1,0 0 0,1 0 0,-1 0 0,0 0 0,0 1 1,0-1-1,0 0 0,0 0 0,0 0 0,0 0 0,0 1 1,0-1-1,0 0 0,-11 7 61,-18 6-21,1-7 34,-6-9-44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51 14267,'-4'-3'421,"-24"-18"413,27 21-791,0-1-1,0 0 1,0 0-1,0 0 1,0 0-1,0-1 1,0 1-1,0 0 1,0 0-1,0 0 1,1-1-1,-1 1 1,0 0-1,1-1 1,-1 1-1,0-3 1,1 3-31,1 1 0,-1 0 0,0 0 0,0-1 0,0 1 1,0 0-1,0 0 0,1-1 0,-1 1 0,0 0 0,0 0 0,0 0 0,1-1 1,-1 1-1,0 0 0,0 0 0,1 0 0,-1 0 0,0 0 0,0 0 1,1-1-1,-1 1 0,0 0 0,0 0 0,1 0 0,-1 0 0,0 0 0,1 0 1,-1 0-1,0 0 0,0 0 0,1 0 0,-1 0 0,0 0 0,1 1 0,-1-1 1,0 0-1,0 0 0,1 0 0,-1 0 0,0 0 0,0 0 0,1 1 0,-1-1 1,14 8 6,-10-4-46,1 1 0,-1-1 0,0 1 0,0 0 0,-1 1 0,1-1 0,-1 0 0,0 1 0,2 7 0,2 6-97,7 34-1,-7-15 34,-1 1 0,-3-1 0,-1 1 0,-4 60 0,-30 156 85,31-248 10,-29 173 114,-52 436 245,71-368-318,29 361 0,-6-467-19,13 189 54,-24-1 701,-3-297-615,2-33-175,0 0 0,0 0 0,0 0 0,0 0 0,0 0 0,0 0 0,0 0 0,0 0 0,0 0 0,0 0 0,0 0 0,0 0 0,0-1 0,1 1-1,-1 0 1,0 0 0,0 0 0,0 0 0,0 0 0,0 0 0,0 0 0,0 0 0,0 0 0,0 0 0,0 0 0,0 0 0,0 0 0,0 0 0,1 0 0,-1 0 0,0 0-1,0 0 1,0 0 0,0 0 0,0 0 0,0 0 0,0 0 0,0 0 0,0 0 0,0 0 0,0 0 0,0 0 0,1 0 0,-1 0 0,0 1 0,0-1 0,0 0 0,0 0-1,0 0 1,0 0 0,0 0 0,0 0 0,0 0 0,0 0 0,0 0 0,5-8-72,-5-5-57,-1 0-78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16748,'-1'2'1648,"2"-2"-912,11 0-216,4 1 744,4 4-143,5 3-265,4 2-144,4 9-232,2 1-88,-1 7-216,-1 0-152,1 4-320,1-4-240,-1-10-488,2-6-216,-2-18 880,-2-10-265,-2-13-167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14115,'-3'17'305,"-2"-1"-1,-9 22 1,-6 18-309,11-17 9,1 1 1,3-1 0,1 1-1,2 79 1,30 163 14,-14-174-18,20 575 431,-54 2 382,0-19-342,20-647-457,3 204 184,1-167-155,20 108-1,-20-144-113,2-1 1,0 0-1,14 31 0,-17-44 39,1 0 0,-1-1 0,1 1 0,0-1 0,0 0 0,8 7 0,-10-10 23,1 0 0,-1-1-1,1 1 1,-1 0 0,1-1-1,0 1 1,0-1 0,0 0-1,0 0 1,0 0 0,0 0-1,0-1 1,0 1 0,4-1-1,29-5-135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12875,'9'-3'253,"0"0"0,0 0 0,0-1 1,0 0-1,-1-1 0,13-8 0,19-11 253,187-72 820,-104 47-919,89-33-181,3 10 0,393-79 0,422-86-32,-817 183-187,-90 25-4,195-55-66,-290 74-12,-21 4-89,-15 4 84,-18 4 0,-208 52-286,172-38 331,-464 147 0,243-72 74,35-14 6,-363 116 173,14 30 384,556-206-538,-46 23 77,85-38-130,8-2-3,15-4-2,224-79-35,-107 33 10,1130-401-1662,-1048 368 1420,0 3-78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15 11787,'-19'-5'498,"1"2"1,-1 0-1,0 1 1,-1 1-1,1 1 1,-27 3-1,36-2-355,0 1 0,1 1-1,-1-1 1,1 1 0,-1 1 0,1 0-1,0 0 1,0 1 0,1 0-1,-1 1 1,1-1 0,1 2 0,-1-1-1,-7 9 1,1 2-26,2 0-1,0 0 1,1 1 0,1 0 0,0 1-1,2 1 1,0-1 0,1 1-1,-5 25 1,-2 21-30,-7 103 1,10-54-23,6 1 1,18 218 0,-10-311-43,0-1 0,2 1 0,1-1 0,0 0 0,2 0-1,15 32 1,-17-43-10,1-1 1,-1 0-1,2 0 0,-1-1 0,1 0 0,1 0 0,-1-1 0,2 0 0,-1 0 0,1-1 0,0-1 0,0 1 0,1-2 0,13 6 0,-4-3-4,1-1 0,0-1 0,1-2 0,-1 0 0,1 0 0,0-2 0,0-1 0,0-1 0,0-1 0,0-1 0,0 0 0,21-7 0,-18 3-3,-1-1-1,0-2 0,0 0 0,-1-1 1,0-2-1,-1 0 0,0-2 0,-1 0 0,-1-1 1,22-21-1,-6 0 16,-1-1-1,-2-2 1,-1-2 0,-3 0 0,-1-2-1,-2-1 1,20-49 0,-30 57-11,-3 0 0,0-1 0,-3 0 0,-1-1 0,-1 0 0,-3 0 0,-1 0 0,-1-1 0,-6-75 1,0 91-16,-1-1 1,-1 1 0,-1 0 0,-1 1 0,0 0 0,-2 0 0,-1 0-1,-20-32 1,21 41 21,0 0-1,-1 0 1,-1 1 0,0 0-1,0 0 1,-1 2-1,-1-1 1,0 2-1,0-1 1,-1 2 0,0 0-1,-1 1 1,-19-8-1,8 7 81,1 2-1,-1 0 1,0 2-1,0 1 1,-1 0-1,-40 3 1,-157 26 638,33-2-1272,144-23 182,43-1 124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5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2587 156 8234,'-219'-52'3424,"107"22"-2898,-9 5-247,-1 5-1,-218-8 1,-248 50 629,460-7-913,2 5 0,0 6 0,-191 66 0,287-81 3,0 1 0,0 2 0,-33 20 0,50-26 0,0 2 1,0-1-1,1 2 0,0 0 0,1 0 1,0 1-1,1 0 0,-14 21 0,8-4 4,2 1-1,0 0 0,2 1 1,2 0-1,1 1 0,1 0 1,-4 37-1,1 26 22,2 112-1,9-202-20,-1 39 21,2 0 0,9 59 0,-8-90-8,1 0 0,0 0 0,1 0 1,1 0-1,0-1 0,0 0 0,1 0 0,1 0 1,0-1-1,1 1 0,0-2 0,11 13 0,-4-10 14,1 0-1,0 0 0,0-2 0,2 0 0,-1-1 1,34 14-1,120 34 85,-146-51-105,479 128-77,10-45-10,-479-86 79,791 109 0,-613-77-51,233 8 0,-274-39-1,320-31-1,-421 17 48,-1-2-1,-1-4 0,0-3 1,0-3-1,-2-3 0,81-41 0,-58 17-1,112-79-1,-150 89 5,-2-2 1,-2-3-1,57-64 1,-94 94 4,0-1-1,-2 0 1,1 0-1,-2 0 1,0-1-1,-1-1 1,0 1-1,-1-1 1,-1 0-1,0-1 1,-2 1-1,1-1 1,-2 1-1,0-1 1,-2 0-1,1 0 1,-2 0-1,0 0 1,-2 0-1,1 0 1,-2 1-1,-6-20 1,-1 7 15,-1 1 0,-1 0 1,-1 1-1,-2 0 0,0 1 1,-2 1-1,-1 1 0,-1 0 1,0 2-1,-2 0 0,-45-34 1,9 14-13,-2 3 0,-1 3 0,-132-57 0,101 57-42,-145-36-1,-105 1 45,167 46 91,-195-2 1,-177 26-114,343-3-22,125-7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5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907 544 12075,'-36'3'352,"-60"5"-41,-132 29 0,54 10-389,144-37 121,0 1-1,0 2 0,-43 26 0,58-29-1,1 2-1,0-1 1,1 2-1,0-1 1,1 2-1,1 0 1,0 0-1,0 1 1,2 0-1,0 1 1,1 0-1,0 1 1,-8 27-1,4-5-4,2 1-1,2 0 0,1 1 1,-2 79-1,10-68-23,2 1 0,2-1 0,2 0 0,3 0 0,2 0 0,36 97 0,-32-114 17,1-1 0,1-1 0,1 0-1,3-2 1,0 0 0,2-2 0,50 50 0,-31-41 35,2-1 0,1-2 1,2-3-1,78 41 0,-44-34-26,2-4 0,1-4 0,102 24-1,272 34-25,232-23-94,-346-40 36,321 2-121,-511-33 228,-1-7-1,199-41 1,-292 39-45,0-2 1,-2-4 0,0-1-1,-1-4 1,56-32 0,-72 32-79,0-1 0,-2-3 0,-1-1-1,-1-2 1,-2-1 0,61-73 0,-88 94 40,0 0 1,-1 0-1,0-1 0,-1 0 0,-1 0 1,0-1-1,7-22 0,-11 27 54,0 0-1,-1 0 0,0 0 1,-1 0-1,1 0 1,-2 0-1,1 1 1,-1-1-1,-1 0 1,0 0-1,0 0 1,0 1-1,-7-15 1,-36-68 601,26 57-364,2-2-1,-21-63 1,1-46-220,-19-61-272,44 171 195,-1 1 0,-2 0-1,-34-56 1,17 45 88,-3 1 0,-1 1 0,-1 2 0,-3 1 0,-1 3 0,-72-51-1,-10 6 215,-163-81 0,165 102-207,-3 6-1,-206-62 1,170 74-152,-291-39 1,-388 30-655,591 50 573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6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99 9506,'-3'-4'340,"0"0"-1,1 0 1,-1-1 0,1 1-1,0-1 1,-2-6 0,3 8-196,0 0 1,1 0 0,-1 1-1,-1-1 1,1 0 0,0 1-1,-1-1 1,1 1 0,-1-1-1,0 1 1,0 0-1,0 0 1,0-1 0,0 1-1,0 1 1,0-1 0,-1 0-1,1 1 1,-1-1 0,0 1-1,-4-2 1,0 1-29,0 1-1,0 0 1,-1 1 0,1-1 0,0 1 0,-1 1-1,1-1 1,0 2 0,0-1 0,-1 1-1,1-1 1,0 2 0,0-1 0,1 1 0,-1 0-1,-7 6 1,-3 1-76,0 0 1,1 2-1,1 0 0,-28 28 1,26-20-29,1 0 1,1 2 0,0 0 0,2 1-1,0 0 1,2 1 0,1 0-1,-12 40 1,7-6 86,2 1 0,-9 100-1,19-111-22,2 1-1,2-1 1,2 0-1,2 1 1,2-1-1,2-1 1,3 0-1,34 90 1,-33-107-66,1-1 1,2 0 0,1-1 0,1-1-1,1-1 1,25 26 0,-27-34-13,2-1-1,-1-1 1,2 0 0,0-2-1,1 0 1,0-1 0,1-1-1,38 14 1,-47-22-30,1 0 1,-1-2-1,0 1 1,1-2-1,-1 1 1,1-2-1,-1 0 1,1-1-1,0 0 0,-1-1 1,0 0-1,1-1 1,-1-1-1,13-5 1,7-4-34,-2-1 0,0-2 0,-1-1 0,39-29 0,-45 28 48,-1-1-1,0-2 1,-1 0-1,-2-1 0,0-1 1,26-41-1,-24 28 15,-1-1 0,-3 0-1,-1-2 1,15-49 0,-12 13 18,-3-2 0,-3 0-1,-4-1 1,1-134 0,-10 178 7,-2-1 1,-2 0-1,-1 1 0,-15-62 0,15 84-8,0-1 0,0 1-1,-2 0 1,1 0 0,-1 1 0,-1 0-1,0 0 1,-1 0 0,0 1-1,-1 0 1,0 1 0,0 0 0,-1 0-1,0 1 1,-20-13 0,15 13-69,-1 0 1,1 1 0,-1 1-1,0 1 1,0 0 0,-1 1-1,0 1 1,1 0-1,-1 1 1,0 1 0,0 1-1,-34 3 1,47-2 15,0-1 1,0 1-1,0 1 0,1-1 1,-1 0-1,0 1 0,-5 3 1,1 1-150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69 252 18388,'-3'-19'1366,"2"11"-1067,-1 0 0,0 0 0,0 1 0,0-1 0,-6-9 1,8 16-256,0 1 1,0 0 0,0-1-1,0 1 1,0 0 0,0-1-1,0 1 1,0 0 0,0-1-1,-1 1 1,1 0 0,0 0-1,0-1 1,0 1 0,-1 0-1,1 0 1,0-1 0,0 1-1,-1 0 1,1 0 0,0 0-1,-1-1 1,1 1 0,0 0-1,0 0 1,-1 0 0,1 0-1,0 0 1,-1 0 0,1 0-1,0-1 1,-1 1 0,1 0-1,-1 0 1,-3 12 782,4 18-339,24 203-50,-7-95-426,-9-78-5,-4-35 15,1 42 0,-5-115 17,-3 1 0,-1-1 0,-12-47 0,9 47-10,-48-213 63,48 238-93,7 23 1,0 1-1,0-1 1,-1 0 0,1 0-1,0 0 1,0 0-1,0 0 1,0 0 0,0 0-1,0 0 1,0 0 0,0 0-1,0 0 1,0 0-1,0 0 1,0 0 0,0 0-1,0 0 1,0 0 0,0 0-1,0 0 1,-1 0-1,1 0 1,0 0 0,0 0-1,0 0 1,0 0-1,0 0 1,0 0 0,0 0-1,0 0 1,0 0 0,0 0-1,0 0 1,0 0-1,0 0 1,-1 0 0,1 0-1,0 0 1,0 0 0,0 0-1,0 0 1,0 0-1,0 0 1,6 36-38,0-13 27,0 1-1,2-1 1,1 0-1,19 34 1,-27-55 11,0 0 0,0-1-1,0 1 1,0 0 0,0-1 0,1 1 0,-1-1-1,1 1 1,-1-1 0,1 0 0,-1 1 0,1-1 0,0 0-1,0 0 1,-1 0 0,1 0 0,0-1 0,0 1-1,4 0 1,-5-1 1,1 0-1,0 0 1,0-1-1,-1 1 1,1-1 0,0 1-1,-1-1 1,1 1-1,-1-1 1,1 0-1,-1 0 1,1 0 0,-1 0-1,0 0 1,1 0-1,-1 0 1,0-1-1,2-1 1,3-5 2,0-1 1,0-1 0,-1 1-1,0-1 1,7-18-1,5-26 32,12-71 1,-8 33 12,-14 77-60,-7 15 12,0 0-1,1 0 1,-1 0-1,0 0 1,0 0-1,1 0 1,-1 0-1,0 0 1,0 0-1,0 0 1,1 0-1,-1 0 1,0 0-1,0 0 1,0 0-1,1 0 1,-1 0-1,0 1 1,0-1-1,0 0 0,1 0 1,-1 0-1,0 0 1,0 0-1,0 0 1,0 1-1,0-1 1,1 0-1,-1 0 1,0 0-1,0 1 1,0-1-1,0 0 1,0 0-1,0 0 1,0 1-1,9 26-19,16 89-19,-11-43 69,3-2 1,50 132-1,-63-194-8,0-1 0,1 0 0,0 0 0,0 0 0,12 12 0,-16-19-24,1 1 0,-1-1 0,1 1 0,0-1 0,0 0 0,0 1 0,0-1 0,0 0 0,0 0 0,0-1 0,0 1 0,4 1 0,-5-2-20,0 0 0,1 0 0,-1 0 0,1-1 0,-1 1 0,0 0 0,1 0 0,-1-1 0,0 1 0,1-1 0,-1 1 0,0-1 0,1 0 0,-1 1 0,0-1-1,0 0 1,0 0 0,0 0 0,0 0 0,0 0 0,2-2 0,3-5-303,-1 0 0,1 0 0,5-13 0,-7 10-7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14315,'-1'-1'113,"1"1"0,-1-1 0,1 0 0,-1 1 0,0-1 0,1 0 0,-1 1 0,0-1 0,1 1 0,-1-1 0,0 1 0,0 0 0,0-1-1,0 1 1,1 0 0,-1-1 0,-2 1 0,3 0-62,0 0-1,-1 1 1,1-1-1,0 0 1,0 1-1,-1-1 1,1 0-1,0 1 1,0-1-1,-1 0 1,1 1-1,0-1 1,0 1-1,0-1 1,0 0-1,0 1 1,0-1-1,0 1 1,0-1-1,0 0 1,0 1-1,0-1 1,0 1-1,0-1 1,0 0-1,0 1 1,9 39 1170,-7-34-1141,94 297 3535,-94-297-3558,10 20 316,-12-25-372,1 0 0,-1 0-1,1 0 1,-1 0 0,1 0-1,0-1 1,-1 1 0,1 0-1,0 0 1,0-1 0,0 1-1,0 0 1,-1-1 0,1 1-1,0-1 1,0 1 0,0-1-1,0 1 1,0-1 0,0 0-1,2 1 1,-2-2-38,0 1 0,-1 0 0,1-1 0,0 1 1,0-1-1,0 1 0,-1-1 0,1 1 0,0-1 0,-1 0 0,1 1 0,0-1 1,-1 0-1,1 1 0,-1-1 0,1 0 0,-1 0 0,1 0 0,-1 0 0,0 1 1,1-1-1,-1 0 0,0 0 0,0 0 0,1-1 0,4-29-234,-4 27 193,2-24-242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18172,'1'20'443,"1"0"1,1-1-1,0 1 0,2-1 0,0 0 1,9 22-1,2-2-171,39 66-1,-53-102-260,6 13 18,1-2 1,0 1 0,1-1 0,1-1-1,0 1 1,20 17 0,-30-30-24,0-1 0,-1 1 0,1-1 0,-1 1 0,1-1 0,0 0 0,0 1 0,-1-1 0,1 0 0,0 1 0,0-1 0,-1 0 0,1 0 0,0 0 0,0 0 0,-1 0 0,1 1 0,0-1 0,0-1 0,0 1 0,-1 0 0,1 0 0,0 0 0,0 0 0,1-1 0,-1 0 8,0 0 0,1 0 0,-1 0 0,0 0 0,0 0 0,0-1 0,0 1-1,0 0 1,-1 0 0,1-1 0,0 1 0,0-3 0,3-6 69,-2 0-1,1 0 0,1-14 1,-4 22-67,8-67 573,-4-1 0,-6-101 0,2 163-606,0 4-82,1 0 0,-2 0 0,1 0 0,0 1 0,-1-1 0,0 0 0,1 0 0,-2 1 0,1-1-1,0 0 1,-1 1 0,-2-5 0,4 8 81,0 0 0,-1-1 0,1 1 0,0 0 0,-1 0 0,1 0 0,-1 0 0,1-1 0,0 1 0,-1 0 0,1 0 0,-1 0 0,1 0 0,-1 0 0,1 0 0,0 0 0,-1 0 0,1 0 0,-1 0 0,1 0 0,0 0 0,-1 0 0,1 1 0,-1-1 0,1 0 0,0 0 0,-1 0 0,1 1 0,0-1 0,-1 0 0,1 0-1,-1 1 1,-6 6-420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16964,'3'0'140,"0"1"0,0-1 0,0 0 0,0 0 0,0 0 0,0 0 0,0 0 0,-1-1 0,1 1 0,0-1 0,0 0 0,0 0 0,0 0 0,0 0 0,-1 0 0,1-1 0,2-1 0,6-4 195,-1-1 0,17-17 0,5-3 377,-31 28-705,7-6 56,0 0 0,0 1 0,0 1 0,12-6 0,-18 9-52,0 1 0,0-1-1,-1 0 1,1 1 0,0 0-1,0-1 1,0 1 0,0 0-1,0 0 1,0 0 0,0 0-1,0 0 1,0 0 0,0 1-1,0-1 1,-1 1 0,1-1-1,0 1 1,0 0 0,0 0-1,-1-1 1,1 1 0,0 0-1,-1 1 1,1-1 0,-1 0-1,3 3 1,0 1 29,-1-1 1,-1 1-1,1-1 1,0 1-1,1 7 1,9 14 307,-13-26-340,0 0 0,0 0 0,0 0 0,0 0 0,0 0 0,0 0 0,0 0 0,0 1 0,0-1 0,0 0 0,0 0 0,0 0 0,0 0 0,0 0 0,0 0 0,0 0 0,0 0 1,0 0-1,0 1 0,0-1 0,0 0 0,0 0 0,0 0 0,0 0 0,1 0 0,-1 0 0,0 0 0,0 0 0,0 0 0,0 0 0,0 0 0,0 0 0,0 0 0,0 0 0,0 0 0,1 1 0,-1-1 0,0 0 0,0 0 0,0 0 0,0 0 1,0 0-1,0 0 0,0 0 0,0 0 0,1 0 0,-1-1 0,0 1 0,0 0 0,0 0 0,0 0 0,0 0 0,0 0 0,0 0 0,0 0 0,0 0 0,1 0 0,-1 0 0,0 0 0,0 0 0,0 0 0,0 0 0,0-1 0,1-9 335,-5-14 89,2 13-266,0 1 0,-1-1 0,-1 1 0,1 0-1,-2 0 1,1 1 0,-1-1 0,-10-13 0,7 18-50,8 12-89,8 12-56,-7-18 0,0 0-1,0 0 1,0 1-1,1-1 1,-1-1 0,0 1-1,1 0 1,-1 0-1,1 0 1,-1-1-1,1 1 1,-1-1-1,1 1 1,0-1-1,-1 0 1,1 1-1,-1-1 1,1 0-1,0 0 1,-1 0-1,1 0 1,0-1-1,-1 1 1,1 0-1,-1-1 1,1 1 0,-1-1-1,1 1 1,-1-1-1,1 0 1,-1 0-1,1 0 1,-1 0-1,0 0 1,1 0-1,1-2 1,5-5-222,1 0 0,-1-1 0,-1 0 0,8-11 1,-7 10 254,12-17-432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15675,'-22'23'1777,"-8"26"-953,-4 11-288,-1 16 1656,4 4-1175,2 6-369,3 2-96,9-3-184,3-1-168,8-18-384,5-12-344,1-17-592,4-9 135,2-23 649,1-6-248,-1-19-216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15579,'-5'11'512,"1"1"0,0-1-1,1 1 1,0 0 0,-2 20-1,4-29-452,1 0 0,0 0 1,1 0-1,-1 0 0,0 0 0,1 0 0,0-1 0,0 1 0,-1 0 0,2 0 0,-1-1 0,0 1 0,0 0 0,1-1 0,0 1 1,-1-1-1,1 0 0,0 1 0,0-1 0,0 0 0,1 0 0,-1-1 0,0 1 0,1 0 0,-1-1 0,1 1 0,-1-1 1,1 0-1,4 2 0,2-1 61,0 1 0,0-1 0,1-1 0,0 0-1,-1 0 1,1-1 0,-1 0 0,1 0 0,-1-1 0,1-1 0,-1 1 0,1-2 0,11-3 0,-15 4 72,1 0-1,-1-1 1,0 0 0,0 0 0,0 0-1,0-1 1,-1 1 0,1-2-1,-1 1 1,0 0 0,0-1-1,0 0 1,-1 0 0,0-1-1,0 1 1,0-1 0,-1 0-1,1 0 1,2-9 0,-5 13-115,0-1 0,0 1 1,-1 0-1,1-1 0,-1 1 1,0-1-1,1 1 0,-1-1 1,0 1-1,0-1 0,-1 0 1,1 1-1,-1 0 0,1-1 0,-1 1 1,0-1-1,0 1 0,0 0 1,0-1-1,0 1 0,0 0 1,-1 0-1,1 0 0,-1 0 0,1 0 1,-1 0-1,0 0 0,0 1 1,0-1-1,0 1 0,0-1 1,0 1-1,0 0 0,0 0 1,-1 0-1,1 0 0,-4-1 0,-2-1-27,-1 1 0,1 1-1,0-1 1,0 2 0,-1-1-1,1 1 1,0 0-1,-1 0 1,1 1 0,-9 2-1,8-1-321,0 0-1,0 1 1,0 0-1,0 0 1,1 1-1,-1 0 1,1 1-1,-8 5 1,32-22-2565,1-6 1945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21165,'-14'0'1400,"3"4"-1488,6 2-240,14-5 544,12 1-192,8-11-80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23725,'17'3'1568,"-13"0"-1568,4-1-176,6-2-320,0 0-584,5 3 872,-2 4-232,-7-2-192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20452,'4'22'1881,"-2"-5"-1457,-1-13-480,1-2 520,6-15-192,1-6-72,-4-6-272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20212,'0'1'76,"-1"-1"0,1 0 1,0 0-1,-1 0 0,1 1 0,0-1 0,-1 0 0,1 1 0,0-1 0,-1 0 0,1 1 0,0-1 0,0 0 0,-1 1 0,1-1 0,0 0 1,0 1-1,0-1 0,-1 1 0,1-1 0,0 1 0,0-1 0,0 0 0,0 1 0,0-1 0,0 1 0,0-1 0,0 1 0,0-1 0,0 1 1,0-1-1,0 0 0,1 1 0,-1 0 0,0 23 646,7 25-388,2-1 0,30 90 1,-26-93-258,-7-24-37,-5-14 4,0 0 0,1-1-1,0 1 1,0-1 0,1 1 0,-1-1-1,1 0 1,8 11 0,-11-17-35,1 0 0,-1 0 1,0 0-1,0 0 0,1 0 0,-1 0 1,0 0-1,1 0 0,-1 0 0,0 0 1,1 0-1,-1 0 0,0 0 1,1 0-1,-1 0 0,0 0 0,0-1 1,1 1-1,-1 0 0,0 0 0,0 0 1,1 0-1,-1-1 0,0 1 1,0 0-1,1 0 0,-1-1 0,0 1 1,0 0-1,0 0 0,0-1 1,1 1-1,-1 0 0,0 0 0,0-1 1,0 1-1,0 0 0,0-1 0,0 1 1,0 0-1,0-1 0,0 1 1,0-1-1,6-17 223,3-34 426,2-62 0,8-45 212,-18 155-852,-1 0-1,1 0 1,0 0 0,1 0 0,-1 1 0,0-1 0,1 0 0,0 1 0,0-1-1,5-5 1,-7 9-16,1-1-1,-1 1 1,1 0-1,-1-1 0,1 1 1,-1 0-1,1-1 1,-1 1-1,1 0 1,0 0-1,-1 0 0,1-1 1,-1 1-1,1 0 1,0 0-1,-1 0 0,1 0 1,-1 0-1,1 0 1,0 0-1,-1 0 1,1 1-1,-1-1 0,1 0 1,1 1-1,0 0-5,0 0 1,-1 0-1,1 1 0,0-1 0,0 1 1,-1 0-1,1-1 0,-1 1 0,0 0 0,3 3 1,20 39-195,-2 0 0,25 70 0,-37-87 122,-6-16 36,-4-8 30,1-1 1,0 1-1,0-1 0,-1 0 0,1 1 0,1-1 1,-1 0-1,0 0 0,0 0 0,1 0 0,-1 0 1,1 0-1,0 0 0,0 0 0,-1-1 0,5 4 0,-5-5 10,0 0-1,0 0 1,0 0-1,0 0 1,0 0-1,0 0 1,0 0-1,0 0 1,0 0-1,-1 0 1,1 0-1,0-1 1,0 1-1,0 0 0,0-1 1,0 1-1,-1-1 1,1 1-1,0-1 1,0 1-1,-1-1 1,1 1-1,0-1 1,-1 0-1,1 1 1,-1-1-1,1 0 0,-1 0 1,1 1-1,-1-1 1,1 0-1,-1 0 1,0 0-1,1-1 1,13-38 53,-12 34-44,18-72 105,-14 51-59,1-1 0,1 1-1,1 1 1,15-29-1,-23 53-51,-1 1 0,1-1 0,0 1 1,0 0-1,0-1 0,0 1 0,0 0 0,0 0 0,0-1 0,1 1 0,-1 0 0,0 0 0,1 0 0,1 0 0,-2 0-2,0 2 0,0-1 0,-1 0 0,1 0-1,0 0 1,0 0 0,0 0 0,-1 1 0,1-1 0,0 0 0,0 1-1,-1-1 1,1 0 0,0 1 0,-1-1 0,1 1 0,0-1 0,-1 1-1,1-1 1,-1 1 0,1 0 0,-1-1 0,1 1 0,-1 0 0,1-1-1,-1 1 1,0 0 0,1 0 0,-1-1 0,0 1 0,1 1 0,6 17 2,-1 0 1,-1 1-1,-1-1 1,0 1-1,1 21 1,5 28 125,-11-82-266,0 0-1,0 0 1,2-15-1,0-7-787,-1 27 651,0 0-1,0 0 1,1 0-1,0 0 1,0 0-1,1 0 0,5-15 1,1 6-437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 13883,'-4'7'307,"0"1"0,1 0 0,-1 0 0,2 0 0,-1 0 0,1 1 0,0-1 0,1 0 0,-1 11 0,1-12 14,-3 23 472,1 54-1,3-73-682,1 0 1,0 0-1,1 0 0,0-1 1,0 1-1,1 0 0,1-1 1,5 11-1,-9-19-66,1 0 0,0 0-1,0 0 1,0-1-1,0 1 1,0-1 0,0 1-1,1-1 1,-1 1 0,0-1-1,1 1 1,-1-1 0,1 0-1,0 0 1,-1 0 0,1 0-1,0 0 1,-1 0-1,1-1 1,2 2 0,-2-2 10,0 0 1,0-1-1,0 1 0,-1 0 1,1 0-1,0-1 0,0 1 1,-1-1-1,1 0 1,-1 1-1,1-1 0,0 0 1,-1 0-1,1 0 1,-1 0-1,0 0 0,3-2 1,2-5 145,1 1 0,-1-1 0,0 0 0,-1 0 1,0-1-1,5-11 0,0-2 123,-2-1 1,0 0-1,-2 0 1,0 0-1,-1-1 1,-2 0-1,0 0 1,-2 0-1,-1 0 1,-4-44-1,-1 55-185,0 12-19,4 2-111,0 0 0,0 0 0,0 1 0,0-1 0,0 1 0,0-1-1,1 1 1,-1-1 0,1 1 0,-1-1 0,1 1 0,-1 2 0,-1 18-147,0 1 1,1-1-1,1 0 0,1 0 1,1 0-1,1 0 0,7 23 1,-10-41-42,2 0 0,-1 0 0,0-1 1,1 1-1,-1-1 0,1 1 0,0-1 1,5 7-1,-7-10 126,1 1 0,0-1 0,-1 1 0,1-1 0,0 1 0,-1-1 0,1 1-1,0-1 1,0 1 0,0-1 0,-1 0 0,1 0 0,0 1 0,0-1 0,0 0 0,0 0 0,0 0 0,-1 0 0,1 0 0,0 0 0,0 0 0,0 0 0,0 0 0,0 0 0,-1-1 0,1 1 0,0 0 0,0-1 0,0 1 0,-1 0 0,1-1-1,0 1 1,-1-1 0,1 1 0,0-1 0,-1 0 0,1 1 0,0-1 0,-1 1 0,1-1 0,-1 0 0,1 0 0,0-1 0,14-19-698,4-10-126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16235,'8'21'1793,"-7"3"-921,-1 5-288,1 4 816,1 4-87,-2 2-265,0-2-192,1-1-328,-1-4-120,2-5-360,-1-4-232,-1-10-472,0-12-296,-3 2-440,-2-13-1097,-6-9 1785,-3-5-448,-3-5-161</inkml:trace>
  <inkml:trace contextRef="#ctx0" brushRef="#br0" timeOffset="1">1 138 15187,'4'0'2217,"2"0"-1225,5 7-352,1 2 1473,5 2-809,2 4-240,3 2-384,3 3-224,-1-1-712,-1-4-528,-6-5 704,1-1-152,-7-9-136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23 154 16379,'-2'-17'1394,"2"10"-943,-1 0 0,0 1 0,0-1 1,0 1-1,-1-1 0,0 1 0,-1 0 0,-3-8 0,6 14-364,0 1 0,0-1 1,-1 0-1,1 1 0,0-1 1,-1 0-1,1 1 1,0-1-1,0 0 0,0 1 1,-1-1-1,1 0 0,0 1 1,0-1-1,0 1 1,0-1-1,0 1 0,0-1 1,0 0-1,0 1 0,0-1 1,0 1-1,0-1 0,0 0 1,0 1-1,0-1 1,0 1-1,0-1 0,1 1 1,-1 21 557,5 11-474,1 0 1,2 0 0,1 0 0,13 32 0,-21-62-157,1 1 0,0-1 1,0 0-1,0 1 0,0-1 1,0 0-1,0 0 0,1 0 0,0-1 1,-1 1-1,1-1 0,4 3 1,-5-4 0,-1 0 1,1 0-1,-1-1 0,1 1 1,-1-1-1,1 0 0,-1 1 1,1-1-1,-1 0 1,1 0-1,0 0 0,-1 0 1,1 0-1,-1 0 0,1 0 1,-1-1-1,1 1 1,-1-1-1,1 1 0,-1-1 1,1 1-1,-1-1 0,1 0 1,-1 0-1,0 0 0,1 0 1,-1 0-1,0 0 1,0 0-1,2-2 0,4-5 76,-1 0 0,1 0-1,-2-1 1,1 0 0,-1 0-1,-1-1 1,5-10 0,20-73 557,-27 87-601,9-38 374,5-47-1,-12 74-281,-4 17-138,0 0 0,0 0-1,0 0 1,0 0-1,0 0 1,0 0 0,0 0-1,0 0 1,0-1-1,0 1 1,1 0-1,-1 0 1,0 0 0,0 0-1,0 0 1,0 0-1,0 0 1,0 0 0,0 0-1,0 0 1,0 0-1,0 0 1,0 0 0,1 0-1,-1 0 1,0 0-1,0 0 1,0 0 0,0 0-1,0 0 1,0 0-1,0 0 1,0 0 0,0 0-1,0 0 1,1 0-1,-1 0 1,0 0 0,0 0-1,0 0 1,0 0-1,0 0 1,0 0 0,0 0-1,0 0 1,0 0-1,0 0 1,0 1 0,0-1-1,0 0 1,1 0-1,-1 0 1,0 0 0,0 0-1,0 0 1,0 0-1,0 0 1,0 0-1,0 0 1,0 0 0,0 1-1,0-1 1,0 0-1,0 0 1,0 0 0,7 27 87,-5-19-97,3 19 26,1 1-7,0-1 0,2 1 0,1-1 0,18 38 0,-26-63-14,0 1-1,1-1 1,-1 1-1,1-1 1,0 0-1,0 1 1,-1-1-1,2 0 0,-1 0 1,0-1-1,0 1 1,0 0-1,1-1 1,4 3-1,-4-3-50,-1-1 0,0 0-1,1 1 1,-1-1 0,0 0 0,0 0-1,1 0 1,-1-1 0,0 1 0,1 0-1,-1-1 1,0 1 0,0-1-1,0 0 1,0 0 0,1 0 0,-1 0-1,3-2 1,4-4-147,-1 1 0,1-1-1,-1-1 1,0 0 0,9-11 0,-2 2-66,10-9-203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22221,'-2'17'1496,"4"7"-1304,-1 4-104,3 15 360,5 7-240,5 10-96,1 2-56,-1-5-72,0-3-40,-4-12-80,-1-8-144,-6-21-448,-10-40-1288,-6-15 1672,-6-18-217,-3-7-175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14795,'1'3'1186,"5"16"-668,1 0 1,0 0 0,2 0 0,0-1-1,1-1 1,13 18 0,-1-4 20,2-2 0,36 36 1,-40-46-178,25 20-1,-39-35-248,0 1 0,1-1-1,-1 0 1,0-1-1,1 0 1,0 0 0,0 0-1,0-1 1,10 2 0,-16-4-62,1 1 0,0-1 0,-1 0 0,1 0 0,0 0 0,0 0 1,-1 0-1,1-1 0,0 1 0,0-1 0,-1 1 0,1-1 0,0 1 1,-1-1-1,1 0 0,-1 0 0,1 0 0,-1 0 0,1 0 0,1-2 1,-1 1 24,0 0 0,-1-1 1,1 1-1,-1-1 0,1 0 1,-1 1-1,0-1 1,0 0-1,-1 0 0,1 1 1,0-5-1,1-7 207,-2 0-1,0 0 1,0 0 0,-4-14 0,4 25-228,-11-59 790,-2 2 1,-33-91-1,25 88-990,20 44-1273,1 17 1145,0 1 0,0-1 1,0 1-1,0-1 0,-1 0 0,1 1 1,0-1-1,-1 1 0,1-1 1,-1 1-1,1-1 0,-2-1 0,-1-3-696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15915,'0'10'1833,"3"0"-1185,10-4-128,7-1 1048,16 0-503,7-1-169,10-4-272,4 0-56,6-3-200,0 2-184,0 1-720,-3 0-480,-14 0 824,-8-6-176,-10-14-128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20436,'-3'-15'2009,"9"15"-1321,0 6-272,8 17 1080,3 6-383,5 11-529,-1 7-200,5 7-264,1 2-96,-4-3-216,2-2-176,-8-16-456,-3-3-257,-8-15-423,-6-14 1048,-10 0-280,-4-16-192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17996,'0'-7'255,"0"-1"1,1 1-1,0 0 1,0 0-1,1 0 0,0 0 1,0 0-1,0 0 1,1 1-1,0-1 1,1 1-1,-1 0 1,1 0-1,1 0 0,-1 0 1,1 1-1,0-1 1,0 1-1,0 0 1,1 1-1,0 0 1,0-1-1,0 2 0,0-1 1,7-2-1,-1 0-108,-1 2-1,0-1 1,1 1-1,0 1 0,0 0 1,0 1-1,0 0 1,1 1-1,-1 1 1,0 0-1,1 0 0,-1 1 1,0 0-1,15 5 1,-21-5-140,0 1 0,0 0 0,0 0 0,0 1 0,-1-1 0,1 1 0,-1 0 0,1 1 0,-1 0 0,0-1 1,0 2-1,-1-1 0,1 0 0,-1 1 0,0 0 0,0 0 0,-1 0 0,0 1 0,1-1 0,-2 1 0,1 0 1,-1-1-1,0 1 0,0 0 0,0 0 0,-1 1 0,0-1 0,1 12 0,-2-13-7,0 0-1,-1-1 0,1 1 1,-1 0-1,0-1 1,0 1-1,0-1 0,0 1 1,-1-1-1,0 1 1,0-1-1,0 0 0,0 0 1,-1 0-1,0 0 1,1 0-1,-2-1 0,1 1 1,-7 5-1,10-9-9,0 0 0,0 0 0,-1 0-1,1 0 1,0 0 0,0 1 0,0-1 0,-1 0-1,1 0 1,0 0 0,0 0 0,0 1 0,0-1 0,0 0-1,-1 0 1,1 0 0,0 1 0,0-1 0,0 0-1,0 0 1,0 0 0,0 1 0,0-1 0,0 0 0,0 0-1,0 1 1,0-1 0,0 0 0,0 0 0,0 1-1,0-1 1,0 0 0,0 0 0,0 0 0,0 1 0,0-1-1,0 0 1,1 0 0,-1 1 0,0-1 0,0 0-1,0 0 1,0 0 0,0 0 0,1 1 0,-1-1-1,0 0 1,0 0 0,0 0 0,1 0 0,-1 0 0,0 0-1,0 1 1,0-1 0,1 0 0,-1 0 0,0 0-1,0 0 1,1 0 0,-1 0 0,0 0 0,20 6-266,-16-6 198,43 13-379,0 1 1,-1 2 0,67 34 0,-107-46 504,0-1-1,-1 1 1,1 0-1,-1 0 1,0 0-1,0 1 1,0 0-1,-1 0 1,7 8-1,-10-10 18,1 0-1,-1 0 0,0 0 1,1 0-1,-1 0 0,0 0 0,-1 0 1,1 0-1,-1 1 0,1-1 1,-1 0-1,0 0 0,0 1 1,0-1-1,-1 0 0,1 0 0,-1 0 1,0 0-1,0 1 0,0-1 1,-3 5-1,-1 2 128,-1-1 0,0 0 0,0 0 0,-1-1 0,0 0 1,-1 0-1,0-1 0,0 0 0,0 0 0,-13 7 0,-3 0 277,-1 0 0,-45 17-1,43-20-212,0-1 0,0-2 0,-51 9 1,76-17-320,1 1 1,-1-1-1,0 0 1,0 0 0,1 0-1,-1 0 1,0-1-1,1 1 1,-1 0 0,0-1-1,1 1 1,-1-1-1,-2-1 1,3 2-8,0-1 0,1 1 1,-1-1-1,0 0 0,1 0 0,-1 1 1,0-1-1,1 0 0,-1 0 1,1 1-1,-1-1 0,1 0 0,0 0 1,-1 0-1,1 0 0,0 0 0,0 0 1,-1-1-1,1-3-114,0 1 0,1-1 0,-1 0-1,1 0 1,0 1 0,0-1 0,3-8 0,6-16-597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14827,'15'15'1525,"0"0"0,-1 0-1,18 26 1,2 2-626,-11-14-372,-12-16-150,0 0 0,0 0 0,20 16 0,-30-28-342,-1-1 1,1 1-1,0-1 1,-1 1-1,1-1 1,0 1-1,-1-1 1,1 1-1,0-1 1,0 0-1,0 1 1,-1-1-1,1 0 1,0 0-1,0 0 0,0 0 1,0 0-1,0 1 1,-1-2-1,1 1 1,0 0-1,0 0 1,0 0-1,0 0 1,1-1-1,-1 0 12,0 0 0,0 0-1,0 0 1,0 0-1,0 0 1,0 0 0,0 0-1,0 0 1,0-1 0,-1 1-1,1 0 1,-1 0 0,1-1-1,0-1 1,2-7 186,-1 0-1,0-1 1,0-14-1,-2 20-150,3-46 465,-3 26-310,6-31-1,-6 56-234,0-1-1,0 0 1,0 1 0,0-1-1,0 1 1,0-1 0,0 1-1,0-1 1,0 1 0,1-1-1,-1 1 1,0-1 0,0 1-1,0-1 1,1 1 0,-1 0-1,0-1 1,1 1 0,-1-1-1,0 1 1,1 0 0,-1-1-1,1 1 1,-1 0 0,1-1 0,0 1-1,8 8 9,8 25-31,-16-30 20,25 70-44,-19-49 46,2-1 0,18 38 0,-27-61 3,1 1 0,-1-1 0,0 0 0,0 1 0,0-1 1,1 1-1,-1-1 0,0 0 0,0 1 0,1-1 0,-1 0 1,1 1-1,-1-1 0,0 0 0,1 1 0,-1-1 0,0 0 1,1 0-1,-1 1 0,1-1 0,-1 0 0,1 0 0,0 0 0,4-7 118,0-22 76,-5 28-195,5-128 499,-4 75-237,7-54 1,-8 106-264,0 1 0,0 0-1,0 0 1,0-1 0,1 1 0,-1 0 0,0 0 0,1 0 0,-1-1 0,0 1 0,1 0 0,0 0 0,-1 0 0,1 0 0,0 0 0,-1 0 0,1 0 0,2-2 0,-3 3-1,1 1-1,-1-1 0,1 0 0,0 0 0,-1 0 1,1 0-1,-1 1 0,1-1 0,-1 0 1,1 1-1,0-1 0,-1 0 0,1 1 0,-1-1 1,0 0-1,1 1 0,-1-1 0,1 1 1,-1-1-1,0 1 0,1-1 0,-1 1 0,0 0 1,1 0-1,18 44-35,19 71-463,-31-103-401,-6-13 870,-1 0 0,0 0 1,0 0-1,0 0 1,0 0-1,1 0 0,-1 0 1,0 0-1,0 0 1,0 0-1,0 0 0,1 0 1,-1 0-1,0 0 1,0 0-1,0 0 0,0 0 1,1 0-1,-1 0 1,0-1-1,0 1 0,0 0 1,0 0-1,0 0 1,1 0-1,-1 0 0,0 0 1,0 0-1,0-1 0,0 1 1,0 0-1,0 0 1,0 0-1,0 0 0,1-1 1,-1 1-1,0 0 1,0 0-1,0 0 0,7-29-1813,-5 15 1755,7-15-717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15587,'8'7'2353,"2"4"-1289,0-2-448,4-2 2145,3-4-1681,5-3-208,2-6-304,3-1-224,1-6-680,0-3-360,-3-4 136,-4-1 368,-14 5-136,-7 3-136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19156,'8'7'1872,"2"-10"-1159,5-4-289,8-4 872,4-1-288,6-3-480,2 0-320,2 1-1040,-1 0 1816,-5 6-1016,-3 3-64,-11-1-24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16059,'1'21'824,"2"0"1,0 0-1,2 0 0,12 36 0,-3-9 138,65 215 1111,-59-205-1746,4-1-1,44 80 1,-60-125-109,-8-12-207,0 0 1,0 0 0,0 0-1,0 0 1,0 0 0,0 0-1,0 0 1,0 0 0,0 0-1,0 0 1,0 0 0,0 0-1,0 0 1,0 0 0,0 0-1,0 0 1,0 0 0,0 0-1,0 0 1,0 0-1,0 0 1,0 0 0,0 0-1,0 0 1,0 0 0,0 0-1,1 0 1,-1 0 0,0 0-1,0 0 1,0 0 0,0 0-1,0 0 1,0 0 0,-9-22 416,-34-80 6,4-3 0,-44-188 0,79 275-429,-3-17 12,-4-37-1,10 63-27,0 1 0,1 0 1,0-1-1,1 1 0,0 0 1,0 0-1,0-1 0,1 1 0,1 0 1,3-9-1,-5 14-5,1 1-1,-1-1 1,1 1 0,0 0 0,0-1-1,-1 1 1,1 0 0,1 0-1,-1 0 1,0 1 0,0-1 0,1 0-1,-1 1 1,1 0 0,-1-1 0,1 1-1,0 0 1,0 0 0,-1 0-1,1 1 1,0-1 0,0 1 0,0 0-1,0-1 1,-1 1 0,1 1-1,0-1 1,0 0 0,0 1 0,0-1-1,4 2 1,-2 0-8,0-1-1,0 1 1,0 0 0,0 1-1,0-1 1,-1 1 0,1 0-1,-1 0 1,0 0 0,0 1-1,0 0 1,0-1 0,-1 1-1,0 0 1,1 1-1,2 4 1,-4-3 40,0-1 0,0 1 0,0 0 0,-1-1 0,0 1 0,0 0-1,0 0 1,-1 0 0,0 0 0,0 0 0,-1 0 0,1-1 0,-1 1 0,0 0 0,-1 0 0,0 0 0,0-1-1,-3 7 1,2-5 0,-1 1-1,0-1 0,0 0 0,-1 0 0,0-1 1,0 1-1,-1-1 0,1 0 0,-2-1 1,1 1-1,0-1 0,-11 6 0,15-10-89,0 0 0,0 0 0,0 0 0,1 0 0,-1 0 0,0-1 0,0 1 0,0 0 1,0-1-1,0 0 0,-1 0 0,1 1 0,0-1 0,0 0 0,0 0 0,0-1 0,0 1 0,0 0 0,-2-2 0,2 2 31,1-1 1,-1 0-1,1-1 1,-1 1-1,1 0 1,0 0-1,0 0 1,0-1-1,0 1 0,0-1 1,0 1-1,0-1 1,0 1-1,0-1 1,1 1-1,-1-1 1,1 0-1,-1 1 1,1-1-1,0 0 0,-1 0 1,1-2-1,-1-24-506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18660,'1'0'109,"-1"0"0,1 0-1,0 1 1,-1-1 0,1 0 0,-1 0 0,1 0 0,-1 0-1,1 1 1,0-1 0,-1 0 0,1 0 0,-1 1-1,1-1 1,-1 0 0,0 1 0,1-1 0,-1 1 0,1-1-1,-1 0 1,1 1 0,-1-1 0,0 1 0,0-1-1,1 1 1,-1-1 0,0 1 0,0 0 0,1-1-1,-1 1 1,0-1 0,0 1 0,0-1 0,0 1 0,0 0-1,0-1 1,0 1 0,0 0 0,4 36 958,-3-27-893,9 224 178,-8-141-445,0-70-360,0-11-556,-4-18-92,-2-13 635,-5-9-153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16548,'0'0'93,"0"0"0,0-1 0,0 1 0,0 0 0,0 0 0,0 0 0,1 0 1,-1 0-1,0 0 0,0 0 0,0 0 0,0 0 0,0 0 0,1 0 1,-1 0-1,0 0 0,0 1 0,0-1 0,0 0 0,0 0 0,1 0 1,-1 0-1,0 0 0,0 0 372,0 0-371,1 1-1,-1-1 0,0 0 0,0 0 0,0 0 0,0 0 0,0 0 1,0 0-1,0 1 0,0-1 0,0 0 0,0 0 0,0 0 0,0 0 1,0 0-1,0 1 0,0-1 0,0 0 0,2 14 2298,-1 23-841,-1-30-1218,1 39 325,0-26-702,0 0 0,-2 1 1,0-1-1,-6 31 0,7-50 4,0 0-1,-1 0 0,1 0 1,0 0-1,0 0 1,-1 0-1,1 0 1,0 0-1,-1-1 1,1 1-1,-1 0 0,1 0 1,-1-1-1,0 1 1,1 0-1,-1 0 1,1-1-1,-1 1 0,0-1 1,0 1-1,-1 0 1,1-1-18,0 0 0,1 0 0,-1 0 0,0 0 1,1 0-1,-1 0 0,0-1 0,0 1 0,1 0 1,-1-1-1,0 1 0,1 0 0,-1-1 0,1 1 1,-1-1-1,1 1 0,-1 0 0,0-1 0,1 0 0,0 1 1,-1-1-1,-3-5-189,0 1 0,0-1 0,1 0 0,-5-10-1,-4-17-275,1-3-142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 16700,'0'-2'281,"0"0"0,0 0 0,0 0 1,0 0-1,0 0 0,0 0 1,0 0-1,-1 0 0,1 0 0,-1 0 1,0 0-1,1 0 0,-1 0 1,-2-4-1,2 9 143,0-1 1,0 0-1,0 1 0,0-1 0,0 0 0,1 1 1,-1-1-1,1 1 0,-1 3 0,-52 315 2154,51-284-2617,0-16-3059,0-23 2904,1 0 0,0 1-1,0-1 1,0 0 0,0 0 0,0 0 0,0 0-1,0 0 1,1 0 0,-1 0 0,0-3-1,-8-21-823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15403,'0'0'182,"0"-1"0,0 1 0,0-1 0,1 1 0,-1-1 0,0 1 0,0-1 0,1 1-1,-1-1 1,0 1 0,0-1 0,1 1 0,-1-1 0,0 1 0,1 0 0,-1-1 0,1 1 0,-1 0-1,1-1 1,-1 1 0,0 0 0,1 0 0,-1-1 0,1 1 0,-1 0 0,1 0 0,-1 0 0,1 0-1,-1-1 1,1 1 0,0 0 0,-1 0 0,1 0 0,-1 0 0,1 0 0,-1 0 0,1 1 0,0-1 0,27 5 1942,-22-4-1697,98 28 1653,7 2-1613,-96-28-703,1 0-1,0-1 1,-1-1-1,1-1 1,17-1 0,-30 1 99,0-1 1,1 1 0,-1-1 0,0 0 0,0 0 0,-1 0 0,1 0 0,0 0-1,0-1 1,0 1 0,-1-1 0,1 0 0,-1 0 0,1 0 0,-1 0 0,0 0-1,0-1 1,0 1 0,0 0 0,0-1 0,-1 0 0,1 1 0,-1-1 0,1 0-1,-1 0 1,1-4 0,5-14-809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18084,'4'20'1640,"-4"11"-1120,-3 4-256,0 12 889,2 3-369,-1 10-408,2 2-224,6-5-432,3-7-128,5-18-376,6-12-193,9-21 681,7-11-176,1-35-224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20796,'0'4'8794,"0"-10"-8266,0-1-296,0 0-776,1 0-552,0 2 896,7 5-752</inkml:trace>
  <inkml:trace contextRef="#ctx0" brushRef="#br0" timeOffset="1">148 25 19324,'0'-13'2001,"0"2"-1185,2 15 592,-1 16-824,1 9-144,-2 14-288,0 8-96,-2 12-56,-1 3 0,0 2 32,-1-4-48,-2-8-408,3-7-288,-1-19 632,-3-11-48,8-27-416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19308,'0'15'2113,"11"-1"-1473,4 2-280,2 1 1616,9 2-1248,2 2-240,7-4-239,1 1-65,-2-4-64,-1-3-24,-3-2-16,-1 0-552,-6-2-657,-5-3 1001,-8 9-152,-2-2-120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16708,'17'18'1728,"2"5"-1104,-3 5-280,5 2 1649,2 0-1305,7 0-424,3-3-96,-4-4-480,-3-3-280,-8-10 1864,-5-4-1280,-7-13 24,-6-6 16</inkml:trace>
  <inkml:trace contextRef="#ctx0" brushRef="#br0" timeOffset="1">0 59 20372,'10'-1'1673,"10"-5"-1257,2 0-176,9-2 632,4-2-568,2-2 632,2 2-808,-4 6-24,-6 2-16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46 119 18068,'182'306'4672,"-160"-267"-4343,-13-23-190,53 104 1458,-86-153-150,-26-48-1137,3-2 0,-44-109 0,85 178-347,1 0 0,0 0 0,1-1 0,-4-27 0,7 38 17,1 1 1,0-1-1,0 1 1,0-1-1,0 0 1,1 1 0,0-1-1,-1 1 1,1-1-1,0 1 1,1 0-1,-1-1 1,0 1-1,1 0 1,0 0 0,0 0-1,0 0 1,0 0-1,0 0 1,1 1-1,-1-1 1,1 1-1,0-1 1,-1 1-1,7-3 1,-1 0-44,1 1 0,-1 1 0,1 0 0,0 0 1,0 0-1,0 1 0,12-1 0,-17 2 50,0 1 0,-1 0 0,1 0 1,-1 0-1,1 0 0,0 0 0,-1 1 1,1-1-1,-1 1 0,1 0 0,-1 0 1,1 1-1,-1-1 0,0 1 0,0-1 0,1 1 1,-1 0-1,0 0 0,-1 1 0,1-1 1,3 4-1,-4-3 23,0 0 0,-1 0 1,0 0-1,0 0 0,0 0 0,0 0 1,0 0-1,-1 0 0,1 0 0,-1 0 1,0 0-1,0 0 0,0 0 0,0 1 1,0-1-1,-1 0 0,0 0 0,1 0 1,-3 4-1,0 4 81,-2 0-1,1 0 1,-12 18 0,6-13 32,-1 0-1,0-1 1,-1 0 0,0-1-1,-1 0 1,-1-1 0,0 0-1,-1-1 1,0-1 0,-1-1 0,-19 11-1,30-19-129,0 0 0,0 0 0,0-1 0,-1 0 0,1 0 0,-1 0 0,-7 0 0,11-1-53,1 0 1,0 0 0,0 0 0,0 0 0,0 0 0,0 0 0,-1-1 0,1 1 0,0 0 0,0-1-1,0 1 1,0-1 0,0 1 0,0-1 0,0 1 0,0-1 0,0 0 0,0 1 0,0-1 0,0 0 0,1 0-1,-1 0 1,0 0 0,0 0 0,1 0 0,-1 0 0,1 0 0,-1 0 0,1 0 0,-1 0 0,1 0 0,0 0-1,-1 0 1,1 0 0,0-1 0,0 1 0,0 0 0,0 0 0,0-2 0,0 0-185,1 1-1,-1-1 1,1 0 0,0 0 0,0 0 0,0 1 0,0-1 0,0 1-1,1-1 1,-1 1 0,1-1 0,-1 1 0,5-4 0,29-26-827,-30 28 845,34-26-1182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18508,'4'13'1405,"0"0"0,1 0 0,10 21 0,24 33 797,-38-66-2220,-1 0 0,1 0 0,-1 0 0,1 0 0,-1 0 0,1 0 0,0 0 0,0 0 0,-1 0 0,1-1 0,0 1 1,0 0-1,0 0 0,0-1 0,0 1 0,0 0 0,0-1 0,0 1 0,0-1 0,0 0 0,0 1 0,1-1 0,-1 0 0,0 0 1,1 1-1,-1-2-73,1 0-1,-1 1 1,0-1 0,0 0 0,0 0 0,0 0 0,0 0 0,0 0 0,0 0 0,0 0-1,0 0 1,-1-1 0,1 1 0,0 0 0,-1 0 0,1-1 0,-1 1 0,1 0 0,-1-1 0,1-2-1,5-24-1595,-1-1-1,-1 0 0,0-39 1,1-11-1285,-1 63 2478,-3 16 502,-1-1 0,0 1 0,0 0 0,0 0 0,1 0 0,-1 0 0,0 0 0,0 0 0,0 1 1,1-1-1,-1 0 0,0 0 0,0 0 0,0 0 0,0 0 0,1 0 0,-1 0 0,0 0 0,0 0 0,0 0 0,0 0 0,0 1 0,1-1 0,-1 0 0,0 0 1,0 0-1,0 0 0,0 0 0,0 1 0,0-1 0,0 0 0,0 0 0,1 0 0,-1 0 0,0 1 0,0-1 0,0 0 0,0 0 0,0 0 0,0 1 0,9 30 1133,12 77 1870,28 119 1623,-47-220-4567,0-1-1,0 1 0,0 0 1,5 8-1,-7-15-72,1 0 0,-1 1 0,0-1 0,0 0 0,0 0 0,0 0 0,0 0 0,0 0 0,0 0 0,0 0 0,0 0 0,0 1 0,0-1 0,0 0 0,0 0 0,1 0 0,-1 0 0,0 0 0,0 0 0,0 0 0,0 0 0,0 0 0,0 0 0,0 0 0,0 0-1,1 0 1,-1 0 0,0 0 0,0 0 0,0 0 0,0 0 0,0 0 0,0 0 0,1 0 0,-1 0 0,0 0 0,0 0 0,0 0 0,0 0 0,0 0 0,0 0 0,0 0 0,0 0 0,1 0 0,-1 0 0,0 0 0,0 0 0,0 0 0,0-1 0,0 1 0,0 0 0,0 0 0,0 0 0,0 0 0,0 0 0,0 0 0,1 0-1,-1 0 1,0-1 0,0 1 0,0 0 0,0 0 0,0 0 0,0 0 0,0 0 0,0 0 0,0-1 0,0 1 0,2-10 129,-5-52-323,-1 18-36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22 118 24149,'1'0'93,"-1"1"-1,1-1 0,-1 0 1,1 0-1,-1 0 1,1 0-1,-1 0 1,1 0-1,-1-1 0,1 1 1,-1 0-1,1 0 1,-1 0-1,1 0 1,-1-1-1,1 1 0,-1 0 1,0 0-1,1-1 1,-1 1-1,1 0 1,-1-1-1,0 1 0,1 0 1,-1-1-1,0 1 1,1-1-1,-1 1 0,0 0 1,0-1-1,1 1 1,-1-1-1,0 1 1,0-1-1,0 1 0,0-1 1,0 1-1,0-1 1,0 0-1,2-4-169,1-3 10,-1 0 0,0 0 0,-1-1 0,1 1 1,-2 0-1,1-1 0,-1 1 0,0-1 0,-3-11 0,-1 13-181,1 13 107,-2 14 44,12 91 310,-11-127-1229,0 0 0,-1 0 0,-12-25 1,7 18 128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17292,'10'14'1864,"0"2"-936,2 4-288,5 4 1033,2 1-201,4 0-296,2 1-175,1-4-281,-3-4-136,0-10-216,-3-7-152,-1-14-416,-1-8-280,-3-14-840,-5-5-305,-6-10 1217,-4-2-320,-3 2-256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16996,'0'23'2176,"1"7"-1312,2 11-320,3 10 1193,2 9-593,2 3-192,3 6-376,0-1-128,1 4-336,1-2-304,-2-5-712,-2-8-32,-4-17 720,-1-5-216,-4-18-168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13971,'1'-1'75,"0"-1"0,1 1 0,-1-1 0,1 1 0,0 0 0,-1 0-1,1 0 1,0 0 0,0 0 0,0 0 0,-1 0 0,1 1 0,0-1 0,0 1 0,3-1 0,33-3-272,-30 4 270,208-3-75,-31 2-56,284-19-91,473-9 227,45 6-399,-871 16 234,548-29-395,1 29 463,-314 18 201,226 4 136,-5-25-144,-470 2-123,-38 3 71,0 2 0,73 6 1,-117 2 35,-20-5-156,0 0-1,0 0 0,0 1 0,0-1 1,1 0-1,-1 0 0,0 0 0,0 0 1,0 0-1,0 1 0,1-1 0,-1 0 1,0 0-1,0 0 0,0 1 0,0-1 1,0 0-1,0 0 0,0 0 0,0 1 1,0-1-1,0 0 0,0 0 1,0 0-1,0 1 0,0-1 0,0 0 1,0 0-1,0 0 0,0 1 0,0-1 1,0 0-1,0 0 0,0 0 0,0 1 1,0-1-1,0 0 0,0 0 0,0 0 1,-1 1-1,-1 0-24,0 1-1,0-1 1,0 1 0,0-1 0,0 0-1,0 0 1,-1 0 0,1 0-1,0 0 1,-1-1 0,-4 2 0,-52 6-845,-107 2 1,97-8 502,-562 32-648,-330 9 1684,73-27-463,-386 4 1,609-34 46,158 1-479,4 22 66,156 23-1446,408-34-3578,5 6 3532,73 15 3625,-60-8-991,118 9 1575,325-9 0,198-56-2561,-532 31 67,2403-99-4660,-1483 117 5287,473 84 3245,-1356-64-3460,-164-13-326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3323 13155,'1'-1'24,"-1"1"0,1-1 1,0 0-1,-1 0 0,1 0 0,0 0 0,0 1 1,-1-1-1,1 0 0,0 1 0,0-1 1,0 0-1,0 1 0,0-1 0,0 1 1,0 0-1,0-1 0,2 0 0,2-1-5,20-10-170,20-10-99,60-20 1,-90 37 267,-1 1 1,1 0-1,0 2 1,0-1-1,1 2 0,-1 0 1,0 1-1,26 3 0,1 3 137,103 16 285,153 4-1,4-21-372,379 16-135,438 4 88,1107-130-43,-2145 100 23,981-45 6,-1 72 4,-910-11-3,1167 70 49,-889-69-54,1084 41 28,-1477-51-31,856 36-15,2-29-142,-889-9 157,696-7-142,1 38 247,792 65 128,-1277-89-233,702 35-5,-820-34 18,508 27-9,-550-37-82,-1-2-1,0-3 1,70-18-1,158-60 183,-192 53 81,162-80-1,-232 98-130,1-1-1,-2-1 1,0-1-1,-1-1 0,-1-1 1,0-1-1,-2 0 1,0-1-1,18-31 1,3-14-68,-2-1 0,26-73 0,28-128-167,-22-7 22,-35 132 11,-22 99 101,70-333-367,-71 312 356,-3-1 0,-3 1 1,-8-122-1,1 158 66,-1 0-1,-1 1 1,-2 0 0,-1 0 0,-1 1 0,-2-1 0,0 2 0,-2 0 0,-1 0 0,-30-41 0,6 14-95,-60-112 1,88 147 44,-1 0-1,0 1 1,-1 1 0,-1 0 0,0 1 0,-1 0-1,-1 1 1,0 1 0,-1 0 0,0 1-1,-1 1 1,-1 0 0,0 1 0,0 1 0,-1 1-1,-20-6 1,-11-2 99,0 3-1,-1 1 1,-54-4 0,-160-4 461,194 16-383,-1369-103-389,-548-12 396,107-3-1,918 52-177,-955 2-16,-1 88-202,-116 62 24,-88 1 265,1359-67 141,-1001 30 2,1478-29-190,205-8 8,-119 28 0,185-33 5,0 1 0,0 0 0,0 2 0,1-1 0,0 2-1,1 0 1,-1 1 0,-14 12 0,19-13 1,1 2-1,-1-1 0,1 1 0,1 1 1,0 0-1,0 0 0,1 0 1,1 1-1,0 0 0,-8 20 1,4 2 22,1 0 0,1 1 0,2 0 0,1 0 0,2 0 0,2 1 0,5 69 0,11 6 161,33 129 0,-19-111-52,20 118 39,112 469-77,-126-593-91,-7 1-1,18 167 1,-43-260-4,19 158-51,-20-180 141,-1-1 1,2 1-1,-1-1 0,1 0 1,0 0-1,0 0 1,1 0-1,0-1 0,1 1 1,0-1-1,0 0 1,0-1-1,1 1 0,0-1 1,0 0-1,1 0 1,-1-1-1,1 0 0,0 0 1,1-1-1,-1 1 1,1-2-1,0 1 0,10 2 1,36 4 246,2-8 115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52 15091,'26'-29'1345,"-5"14"-889,-7 7-176,-9 20 536,-7 14-64,-13 15-216,-7 14-72,-4 18-112,-4 7-48,-1 5-48,1-7-24,4-9-64,1-7-159,10-15-410,2-12-271,3-34 560,1-17-112,6-25-128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13491,'-14'20'114,"0"1"1,2 1 0,0 0-1,2 0 1,0 1-1,1 1 1,2-1 0,-8 38-1,3 19-107,-3 104 0,5-48 97,-6-13-99,-58 226 0,-74 108 551,131-410-336,1 2 1,2 0 0,-9 69-1,21-101-151,1-1 0,1 1 0,0 0 0,2-1 1,6 33-1,-5-37-54,1 0 0,0-1 0,1 0 1,0 0-1,0-1 0,1 1 1,1-1-1,0 0 0,11 12 1,-4-7-12,1-1 1,0 0 0,1-1 0,1-1 0,0 0 0,1-2 0,0 0 0,22 9 0,-11-8-17,0-1 1,0-2-1,1-1 0,57 6 1,-11-10-31,0-3 0,0-4 0,122-21 0,163-38-58,195-28-9,78 36-21,-21 3 68,-90-12 7,169-19-119,0 26-289,256 23-96,261-16 790,-1178 48-223,-15 2 5,1-1 0,0-1 0,-1 0-1,1-1 1,16-6 0,-31 8-11,-1 0 1,1 0-1,-1 0 0,1 0 1,-1-1-1,1 1 1,-1 0-1,0-1 0,0 1 1,1 0-1,-1-1 1,0 0-1,0 1 0,0-1 1,-1 0-1,1 1 1,0-1-1,-1 0 0,1 0 1,-1 0-1,1-3 1,0-5-16,0-1 0,-1-18 0,0 11-17,4-99-218,-11-126 0,3 205 200,-1 1 0,-2 0 0,-2 0 1,-1 1-1,-2 0 0,-1 1 0,-28-53 0,13 42 11,-2 1 1,-2 1-1,-63-66 0,37 52 75,-116-89 0,145 127-30,-1 0 0,-1 2 0,-1 1 0,0 1-1,-2 2 1,1 2 0,-2 1 0,1 1 0,-1 2-1,-1 2 1,1 1 0,-56-1 0,-87 4-34,-413-23 485,457 11-309,-518-35 190,-200 67-787,266 1 205,-561-35 185,1080 14 49,-556 3-139,1 24-137,473-17 227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17 196 11795,'1'1'178,"0"-1"1,1 0 0,-1 1 0,0-1 0,1 0 0,-1 0 0,0 0 0,1 0 0,-1 0 0,1 0 0,-1 0 0,0-1 0,1 1 0,-1-1-1,0 1 1,1 0 0,-1-1 0,0 0 0,0 1 0,0-1 0,1 0 0,-1 0 0,0 0 0,0 0 0,0 0 0,0 0 0,0 0-1,0 0 1,-1 0 0,1 0 0,0 0 0,-1 0 0,1-1 0,0 1 0,0-2 0,-1 1-42,1 1 0,0-1 0,-1 1 1,1-1-1,-1 1 0,0-1 0,1 0 0,-1 1 1,0-1-1,0 0 0,0 1 0,0-1 0,0 0 1,-1 1-1,0-3 0,1 3-57,0 0 0,-1 0 0,1 0 0,-1 1 1,1-1-1,-1 0 0,1 0 0,-1 1 0,0-1 0,1 0 0,-1 1 0,0-1 0,1 1 0,-1-1 1,0 1-1,0-1 0,0 1 0,1-1 0,-1 1 0,-1-1 0,0 1-45,0 0 1,1 0-1,-1 0 0,1 0 0,-1 0 1,1 0-1,-1 1 0,1-1 0,-1 0 1,1 1-1,-1-1 0,1 1 0,0-1 1,-1 1-1,1 0 0,0 0 0,-1-1 1,1 1-1,0 0 0,0 0 0,0 0 1,0 1-1,0-1 0,0 0 0,0 0 0,0 0 1,0 1-1,0-1 0,1 0 0,-1 1 1,0 1-1,0-2-35,1 0 0,-1 1-1,0-1 1,1 0 0,-1 0 0,1 1 0,-1-1 0,1 0 0,0 1-1,0-1 1,0 0 0,-1 1 0,1-1 0,0 0 0,1 1-1,-1-1 1,0 0 0,0 1 0,1-1 0,-1 0 0,0 1-1,1-1 1,-1 0 0,1 0 0,0 1 0,-1-1 0,1 0-1,0 0 1,0 0 0,0 0 0,0 0 0,0 0 0,0 0-1,0 0 1,0 0 0,0-1 0,0 1 0,0 0 0,1-1-1,-1 1 1,0-1 0,0 1 0,3 0 0,0-1 10,0 1 0,1-1 0,-1 1 0,0-1 0,1 0 0,-1-1 0,0 1 1,1-1-1,-1 0 0,0 0 0,0 0 0,7-3 0,-5 0 61,0 1 0,0-1 0,0 0 0,-1-1 0,1 0 0,7-9 0,-12 13-42,0 0-1,0-1 1,0 1 0,0-1-1,0 0 1,0 1 0,0-1-1,-1 0 1,1 0 0,0 1-1,-1-1 1,0 0 0,1-2-1,-1 3-8,0 0-1,0 0 0,-1 0 1,1 0-1,0 0 0,-1 0 0,1 0 1,-1 0-1,1 0 0,-1 0 0,1 1 1,-1-1-1,1 0 0,-1 0 1,0 1-1,0-1 0,1 0 0,-1 1 1,0-1-1,0 1 0,0-1 1,1 1-1,-1-1 0,0 1 0,0-1 1,-2 1-1,0-1 4,0 0-1,-1 1 1,1-1 0,0 1-1,-1 0 1,1 0 0,0 0 0,-1 0-1,1 1 1,0-1 0,0 1-1,-1 0 1,1 0 0,0 0 0,0 1-1,0-1 1,0 1 0,0-1-1,0 1 1,-4 3 0,2-1-20,1 0-1,-1 0 1,0 0 0,1 1 0,0 0 0,0-1 0,0 1 0,1 1-1,-1-1 1,-2 6 0,6-10-1,0-1-1,-1 1 1,1-1-1,0 1 1,-1-1-1,1 1 1,0-1-1,0 1 1,0 0-1,-1-1 1,1 1-1,0-1 1,0 1-1,0-1 1,0 1-1,0 0 0,0-1 1,0 1-1,0-1 1,0 1-1,1 0 1,-1-1-1,0 1 1,0-1-1,0 1 1,1-1-1,-1 1 1,0-1-1,1 2 1,0-2 2,0 0-1,0 0 1,0 0 0,0 1-1,0-1 1,0 0 0,0-1 0,0 1-1,0 0 1,0 0 0,0 0-1,0 0 1,-1-1 0,1 1-1,0 0 1,1-1 0,34-20 96,-24 13-61,-1 0 0,0-1 1,0 0-1,-1-1 0,-1-1 0,0 1 0,14-22 1,-23 32-40,1 0 1,-1-1 0,0 1 0,0 0 0,0-1 0,0 1 0,1 0 0,-1-1 0,0 1 0,0 0 0,0-1 0,0 1 0,0 0 0,0-1 0,0 1-1,0 0 1,0-1 0,0 1 0,0 0 0,0-1 0,0 1 0,0-1 0,0 1 0,0 0 0,-1-1 0,1 1 0,0 0 0,0 0 0,0-1 0,-1 1-1,1 0 1,0-1 0,-13 0 13,-14 8-4,18-3-10,1 1 0,-1 0 0,1 0 0,0 1 0,1 0 0,-1 0 0,-12 14 0,41-30 42,-5-5-26,-1 0 0,-1 0 0,-1-2 0,14-20 0,-26 36-17,-1 1 0,1-1 0,-1 0 1,1 0-1,-1 0 0,1 1 1,-1-1-1,1 0 0,-1 0 0,0 0 1,1 0-1,-1 0 0,0 0 0,0 0 1,0-2-1,0 3 0,0 0 0,0 0 0,-1 0 0,1-1 0,0 1 1,-1 0-1,1 0 0,0 0 0,-1 0 0,1 0 0,0 0 0,-1 0 0,1 0 0,0 0 0,-1 0 0,1 0 1,0 0-1,-1 0 0,1 0 0,0 0 0,-1 0 0,1 0 0,0 0 0,-1 1 0,1-1 0,0 0 0,0 0 0,-1 1 1,-4 1-9,1 0 1,-1 1 0,1 0-1,0 0 1,-5 5 0,-2 4-7,-27 29-39,34-37 53,1 0-1,0 0 0,1 0 0,-1 0 0,1 1 0,0-1 0,0 1 0,-2 5 0,4-9 3,0-1 0,0 0-1,0 0 1,0 0 0,0 1-1,0-1 1,0 0 0,0 0-1,0 1 1,0-1 0,0 0 0,0 0-1,0 1 1,0-1 0,0 0-1,0 0 1,0 1 0,0-1-1,0 0 1,0 0 0,0 0 0,0 1-1,0-1 1,1 0 0,-1 0-1,0 0 1,0 1 0,0-1 0,0 0-1,0 0 1,1 0 0,-1 0-1,0 0 1,0 1 0,0-1-1,1 0 1,-1 0 0,0 0 0,0 0-1,1 0 1,-1 0 0,0 0-1,0 0 1,1 0 0,14-3 20,13-13 6,-21 11-17,3-2 1,0-1-1,0 1 0,-1-2 1,-1 1-1,1-1 1,-1-1-1,12-19 1,-18 20-26,-10 11-2,-9 11-15,1 3 8,1 1 0,-23 33 0,38-51 24,0 1 0,0 0 1,0 0-1,0 0 1,0 0-1,0 0 0,0 0 1,0 0-1,1 0 1,-1 0-1,0 0 0,0 0 1,0 0-1,0 0 1,0 0-1,0 0 1,0 0-1,0 0 0,1 0 1,-1 0-1,0 0 1,0 0-1,0 0 0,0 0 1,0 1-1,0-1 1,0 0-1,0 0 0,1 0 1,-1 0-1,0 0 1,0 0-1,0 0 0,0 0 1,0 0-1,0 0 1,0 0-1,0 1 1,0-1-1,0 0 0,0 0 1,0 0-1,0 0 1,0 0-1,0 0 0,0 0 1,0 1-1,0-1 1,0 0-1,0 0 0,0 0 1,0 0-1,11-6 16,8-14-36,-1 0-1,-1-1 1,18-30 0,-36 50-148,-3 3 118,-6 5 9,-18 25-69,-44 66 1,70-94 217,3-4-30,11-8 18,13-17 17,-16 13-79,0-1 0,-1 1 0,12-29 0,-20 41-36,0 0 0,0 0 0,0 0 0,1 0 0,-1 0 0,0 0 0,0-1 0,0 1 0,0 0 0,0 0 0,0 0 0,0 0 0,0 0 0,0 0 1,0-1-1,0 1 0,0 0 0,0 0 0,0 0 0,0 0 0,0 0 0,0-1 0,0 1 0,0 0 0,0 0 0,0 0 0,0 0 0,0 0 0,0-1 0,0 1 0,0 0 0,0 0 0,0 0 0,0 0 0,0 0 0,0 0 0,0-1 0,0 1 1,0 0-1,0 0 0,-1 0 0,1 0 0,0 0 0,0 0 0,0 0 0,0 0 0,0 0 0,0-1 0,-1 1 0,1 0 0,0 0 0,-9 5-57,-10 10-23,8-4 5,2 1 1,0 1-1,-12 19 0,20-25-134,7-9-267,9-12-558,-13 12 982,-1 0 0,0 0 1,0 0-1,1 0 0,-1 0 1,-1 0-1,1-1 0,0 1 1,0 0-1,-1-1 1,0 1-1,1-4 0,-4-6-391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16347,'1'0'79,"-1"0"-1,1 0 0,-1 0 1,1 0-1,0 0 0,-1 0 0,1 0 1,-1 0-1,1 1 0,-1-1 0,1 0 1,-1 0-1,1 0 0,0 1 1,-1-1-1,1 0 0,-1 1 0,0-1 1,1 1-1,-1-1 0,1 0 0,-1 1 1,0-1-1,1 1 0,-1-1 0,0 1 1,1-1-1,-1 1 0,0-1 1,0 1-1,1-1 0,-1 1 0,0 0 1,0-1-1,0 1 0,0-1 0,0 1 1,0 0-1,0-1 0,0 2 0,-7 31 2241,6-29-2037,-1 0 0,1-1 0,1 1 0,-1 0 0,0 0 1,1-1-1,0 6 0,0-9-257,0 1-1,0-1 1,1 0 0,-1 1 0,0-1-1,0 1 1,0-1 0,1 0 0,-1 1 0,0-1-1,0 0 1,1 1 0,-1-1 0,0 0-1,1 1 1,-1-1 0,0 0 0,1 0-1,-1 1 1,1-1 0,-1 0 0,0 0 0,1 0-1,-1 0 1,1 0 0,-1 1 0,0-1-1,1 0 1,-1 0 0,1 0 0,-1 0 0,1 0-1,-1 0 1,1 0 0,-1-1 0,0 1-1,1 0 1,-1 0 0,1 0 0,-1 0-1,0 0 1,1-1 0,-1 1 0,1 0 0,-1 0-1,0-1 1,1 1 0,-1 0 0,0-1-1,2 0 42,0 0 0,-1 0 0,1 0 0,-1 0 0,0-1 0,1 1-1,-1 0 1,0-1 0,0 1 0,2-3 0,-2 2-15,-1 1 1,1 0-1,-1-1 1,1 1-1,-1 0 1,0-1-1,1 1 0,-1 0 1,0-1-1,0 1 1,0-1-1,0 1 1,0 0-1,0-1 1,-1 1-1,1-1 0,0 1 1,-1 0-1,1-1 1,-1 1-1,1 0 1,-1-1-1,0 1 0,0 0 1,1 0-1,-1 0 1,-1-2-1,2 4-45,1 0-1,-1-1 1,1 1-1,0-1 0,-1 0 1,1 1-1,0-1 1,-1 1-1,1-1 1,0 0-1,0 0 1,-1 1-1,1-1 1,0 0-1,0 0 1,0 0-1,-1 0 0,1 0 1,0 0-1,0 0 1,0 0-1,-1 0 1,1 0-1,0 0 1,0-1-1,0 1 1,1-1-1,0 0 15,1-1 0,0 0 1,-1 0-1,1 1 0,-1-1 0,0-1 1,4-3-1,0-3 79,0 1 1,0-1-1,-1 0 1,5-10-1,-8 13-4,1-1 0,-1 0-1,-1 1 1,1-1 0,-1 0 0,0 0-1,-1-8 1,0 14-71,1-1 0,-1 1 0,0-1 1,-1 0-1,1 1 0,0-1 0,0 1 0,-1-1 1,1 1-1,-1-1 0,1 1 0,-1-1 0,0 1 0,1 0 1,-1-1-1,0 1 0,0 0 0,0-1 0,0 1 1,0 0-1,0 0 0,-1 0 0,1 0 0,0 0 1,0 0-1,-1 0 0,1 1 0,-1-1 0,1 0 0,0 1 1,-1-1-1,1 1 0,-1-1 0,0 1 0,1 0 1,-3 0-1,1 0-9,0 0 1,1 1 0,-1-1 0,0 1-1,0 0 1,1 0 0,-1 0-1,0 0 1,1 1 0,-1-1-1,1 1 1,-4 2 0,4-3-22,1 0 0,0 0 0,0 0 0,0 0 0,0 0 1,0 0-1,0 0 0,0 0 0,0 0 0,0 1 0,1-1 0,-1 0 0,0 0 1,1 1-1,-1-1 0,1 1 0,-1-1 0,1 0 0,0 1 0,0-1 0,0 1 0,-1-1 1,1 1-1,1-1 0,-1 1 0,0 2 0,0-4-12,1 0 0,-1 0 0,0 1 0,0-1 0,0 0 0,0 1 0,0-1 0,1 0 0,-1 0 0,0 1 0,0-1 1,1 0-1,-1 0 0,0 0 0,0 1 0,1-1 0,-1 0 0,0 0 0,0 0 0,1 0 0,-1 0 0,0 0 0,1 1 0,-1-1 0,0 0 0,1 0 0,-1 0 0,0 0 0,1 0 0,-1 0 0,0 0 0,1 0 0,-1 0 0,0 0 0,0-1 0,1 1 0,-1 0 1,0 0-1,1 0 0,-1 0 0,0 0 0,0 0 0,1-1 0,-1 1 0,0 0 0,0 0 0,1-1 0,-1 1 0,0 0 0,11-14-1367,-10 12 1353,-1 0-1,0 0 1,0 0 0,0 0-1,-1 0 1,1 0 0,0 0-1,-1 0 1,1 0 0,-1 0-1,0 0 1,1 0 0,-1 1 0,0-1-1,0 0 1,0 0 0,0 1-1,-1-1 1,1 1 0,0-1-1,-1 1 1,1 0 0,-1-1-1,1 1 1,-3-1 0,-14-10-492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 18 13891,'67'-16'112,"-66"14"-88,-8 3-2,-39 8 16,-29 10 47,-77 30 1,-76 40 36,120-46-98,-346 165 164,352-158-138,-367 187 110,235-115-154,6 10-1,-221 170 1,31 41-20,364-296 12,-325 309 32,273-241 74,-120 168 1,193-234-49,-38 74 0,55-90-27,1 0 0,2 1 0,-14 58 0,23-72-13,0 0 0,2 0 0,0 0 0,1 0-1,1 0 1,1 0 0,6 35 0,-3-40-4,0 0 0,1 0 0,1-1 0,0 1 0,1-1 1,0-1-1,1 1 0,0-1 0,2-1 0,-1 1 0,13 10 0,0-1 8,1-2 1,1 0-1,38 23 1,86 41-129,22 14-174,48 75-118,-18-12 308,-146-125 225,104 54 0,-121-73-47,1-2 0,1-1 0,1-1 0,41 6 0,1-7 79,1-4-1,0-3 1,0-4-1,131-14 1,328-83 176,157-106-299,-552 146-26,276-151 1,106-130 36,-212 96-26,-11-18-5,-237 200-21,80-73-13,258-294 1,-346 350 11,-4-4 0,53-95 1,-80 119 11,-2-1-1,-3-2 1,-3 0 0,20-79 0,-34 104-6,-2-1 0,-1 0-1,-2-1 1,-1 1 0,-2-1 0,-2 1 0,-1-1 0,-11-52-1,7 60 3,-1 0-1,-2 1 1,0 1-1,-2 0 1,-1 0-1,-1 1 1,-1 1-1,-1 0 1,-1 1-1,-39-41 1,20 32 34,0 2 1,-2 1 0,-2 2-1,0 2 1,-1 2 0,-2 1-1,0 2 1,-73-22 0,-2 8 90,-3 5 1,-135-14 0,-224-4-1082,337 42 254,-197 21 1,142 9 222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1221 191 14163,'-4'-10'98,"0"0"0,-1 0 0,0 1-1,-1-1 1,0 1 0,0 0 0,-1 1 0,0 0-1,0 0 1,-1 0 0,0 1 0,-1 0 0,0 0 0,0 1-1,0 0 1,-16-6 0,8 3 13,0 2 1,-1 0-1,0 2 0,0-1 0,-1 2 1,1 1-1,-1 0 0,-36 0 1,39 4-40,-1 1 1,1 1-1,0 0 1,0 1-1,0 1 1,1 1-1,0 0 1,0 1-1,0 0 1,0 1-1,-18 15 1,-5 5 63,2 3-1,-55 58 1,29-19-73,3 3 0,3 2 0,3 2 0,4 3 0,4 2 0,3 1 0,-43 121 0,70-163-65,2 0 0,2 1 0,2 1 0,1 0 0,-3 77 0,12-101-2,0 0 1,1 0 0,1 0-1,0-1 1,2 1-1,11 29 1,-10-34 4,0 0-1,2-1 1,-1 0 0,2 0 0,0-1-1,0 0 1,1 0 0,1-1-1,15 13 1,-2-6 49,1-1 0,1-1-1,0-1 1,1-1 0,0-2 0,1-1 0,1-1-1,0-1 1,0-1 0,60 7 0,-35-10 57,1-3 1,0-1 0,-1-3-1,1-3 1,68-14 0,-43 1-1,-1-3 0,-1-3 1,-1-4-1,-2-3 0,136-78 1,-149 71-149,-2-4 0,-1-2 1,-3-2-1,-1-3 1,-3-2-1,84-106 1,-112 123-19,-1 0 0,-1-2 0,-2 0 0,-2-1 1,-1-2-1,-2 1 0,10-43 0,-19 60 23,-1-2 1,-2 1-1,0 0 0,-1-1 0,-1 0 1,-2 1-1,0-1 0,-1 1 0,-1-1 1,-1 1-1,-1 0 0,-1 0 0,-1 1 1,-14-30-1,10 32 12,0 0 1,-1 1 0,-2 0-1,0 1 1,0 0 0,-24-20-1,6 10 4,-1 2-1,-51-32 0,53 40-72,-1 1 0,0 1 0,-1 2-1,-1 1 1,0 2 0,-1 1 0,0 2 0,0 1-1,0 2 1,-56 0 0,43 5-91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116 114 18180,'-1'-2'345,"-13"-18"1498,13 19-1734,0 0 0,1 0-1,-1 0 1,0 1 0,1-1 0,-1 0-1,0 1 1,0-1 0,0 0 0,0 1 0,1-1-1,-1 1 1,0-1 0,0 1 0,0 0-1,0-1 1,0 1 0,0 0 0,-2 0-1,3 0-61,-1 0-1,1 1 0,-1-1 0,1 1 0,-1-1 0,1 1 0,0-1 0,-1 1 0,1-1 0,0 1 0,-1-1 0,1 1 0,0-1 0,0 1 0,-1-1 0,1 1 0,0 0 0,0-1 0,0 1 0,0-1 0,0 1 0,0 0 0,0-1 0,0 1 0,0-1 0,0 1 0,0 0 0,0-1 0,1 1 0,-1-1 1,0 1-1,1 0 0,5 21 163,-4-17-172,-1-2-25,0 0-1,0 0 0,1 0 1,-1 0-1,1 0 0,-1-1 1,1 1-1,0-1 0,0 1 1,0-1-1,0 0 0,0 1 1,3 1-1,-4-4 1,-1 0-1,0 0 1,1 0-1,-1-1 1,0 1 0,0 0-1,1 0 1,-1 0-1,0 0 1,1 0 0,-1 0-1,0-1 1,1 1 0,-1 0-1,0 0 1,0-1-1,1 1 1,-1 0 0,0 0-1,0-1 1,0 1 0,0 0-1,1 0 1,-1-1-1,0 1 1,0 0 0,0-1-1,0 1 1,0 0-1,0-1 1,0 1 0,0 0-1,0-1 1,0 1 0,0 0-1,0-1 1,0 1-1,0 0 1,0-1 0,0-17 360,-1 12-238,-1-1 0,1 1-1,-1 0 1,-1 0 0,1 0 0,-1 1-1,0-1 1,0 0 0,-1 1-1,-6-7 1,10 10-116,-1 1 1,0 0-1,0 0 1,0 0-1,0 0 1,0 0-1,0 0 0,-1 0 1,1 0-1,0 0 1,0 0-1,-1 1 1,1-1-1,-1 0 0,1 1 1,0-1-1,-1 1 1,1 0-1,-1 0 1,1-1-1,-1 1 1,1 0-1,-1 0 0,1 0 1,-1 0-1,1 1 1,-1-1-1,1 0 1,-1 1-1,1-1 0,0 1 1,-1-1-1,1 1 1,-1 0-1,1-1 1,0 1-1,0 0 0,-1 0 1,1 0-1,0 0 1,0 0-1,0 0 1,0 0-1,0 0 1,0 1-1,1-1 0,-1 0 1,0 2-1,-3 4-12,0-1 1,1 1-1,1 0 0,-1 0 0,1 0 0,0 0 1,0 0-1,1 1 0,0-1 0,0 0 0,1 1 1,1 9-1,-1-8-18,1-1 1,0 0 0,1 0-1,0 0 1,0 0 0,0 0 0,1 0-1,0 0 1,1-1 0,8 13-1,-11-18 10,0-1 0,0 1 0,0-1 0,1 1 0,-1-1 0,0 0 0,1 1-1,0-1 1,-1 0 0,1 0 0,-1 0 0,1 0 0,0 0 0,0-1 0,0 1 0,-1 0 0,1-1-1,0 0 1,0 1 0,0-1 0,4 0 0,-4 0 4,1-1 0,-1 1-1,0-1 1,0 0 0,0 0-1,1 0 1,-1 0 0,0 0 0,0 0-1,0 0 1,0-1 0,-1 1 0,1-1-1,0 0 1,-1 1 0,1-1-1,-1 0 1,3-3 0,0-2 32,0-1 0,0 0-1,0-1 1,-1 1 0,0-1 0,-1 1 0,0-1 0,0 0-1,-1 0 1,0 0 0,0 0 0,-1 0 0,-1 0 0,1 0 0,-3-11-1,3 19-26,0 0 1,-1-1-1,1 1 0,0 0 0,0 0 0,-1 0 0,1 0 0,0 0 1,-1 0-1,1 0 0,-1 0 0,0 0 0,1 0 0,-1 1 0,0-1 0,1 0 1,-1 0-1,0 0 0,0 1 0,0-1 0,0 1 0,0-1 0,-1 0 1,1 1-4,0 0 0,0 0 0,0 0 0,0 0 0,0 0 0,0 0 1,0 1-1,0-1 0,0 0 0,0 1 0,0-1 0,0 1 1,0-1-1,0 1 0,1-1 0,-1 1 0,0 0 0,0-1 0,0 2 1,-4 3-3,0 0 1,1 0 0,0 1 0,0-1-1,-5 12 1,-8 39-72,35-97 45,-2 0 1,19-79-1,-52 144 55,9-9-24,-5 11 11,1 0 1,-13 38-1,39-78 6,0-11-20,-11 17-7,1 1 1,1-1-1,-1 1 1,10-11-1,-14 18 3,0 0 0,0 0-1,0 0 1,0 0 0,0 0 0,0 0-1,0 0 1,1 0 0,-1 0 0,0 0 0,0 0-1,0 0 1,0 0 0,0 0 0,0 0-1,0 0 1,0 0 0,0 0 0,1 0-1,-1 0 1,0 0 0,0 0 0,0 0-1,0 0 1,0 0 0,0 0 0,0 0 0,0 0-1,0 0 1,1 0 0,-1 0 0,0 0-1,0 0 1,0 0 0,0 0 0,0 0-1,0 0 1,0 0 0,0 0 0,0 0 0,0 0-1,0 0 1,0 1 0,1-1 0,-1 0-1,0 0 1,0 0 0,0 0 0,0 0-1,0 0 1,0 0 0,0 0 0,0 0 0,0 1-1,0-1 1,0 0 0,0 0 0,0 0-1,0 0 1,0 0 0,0 0 0,1 13-14,-3 11-9,-7 1 32,2-21 27,6-4-34,1-1 1,-1 1-1,1 0 1,-1-1-1,1 1 1,-1-1-1,1 1 0,-1 0 1,1-1-1,-1 1 1,1-1-1,0 0 1,-1 1-1,1-1 0,0 1 1,-1-1-1,1 1 1,0-2-1,-2 19-778,1 0 1,1 17-1,6-14-68,-5-29 314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13667,'1'0'1272,"-1"-1"-544,-1 2-136,-1 4-231,2 2 863,0 0-904,-10-7-24,0 1-88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3787 62 12211,'-12'-3'303,"1"-2"0,0 0 0,-19-11 1,22 12-266,1-1 0,0 1 1,-1 1-1,0-1 0,0 1 1,0 1-1,0 0 1,-1 0-1,1 0 0,-9 0 1,-3 3 50,1 0 1,-1 2 0,1 0 0,0 1 0,0 1 0,0 1-1,-33 15 1,-122 74 351,138-74-368,-310 173 79,-17-29-479,263-127 14,-179 96-1,111-32 74,3 8 0,-239 210 0,-23 77 511,69-29 204,247-249-286,-150 191 279,218-249-384,2 2 1,3 2-1,-40 95 1,69-137-82,0 1 1,2 0 0,0 0-1,2 1 1,0 0 0,2-1 0,1 1-1,1 1 1,1-1 0,1 0-1,2 0 1,0 0 0,1-1-1,2 1 1,0-1 0,2 0 0,12 26-1,5 1-18,2-1 0,3-1 0,38 47 0,122 125-85,-144-176 73,2-1-1,1-3 1,68 44 0,-77-60 23,1-2 1,1-2 0,1-1-1,1-3 1,56 16 0,-22-16 39,0-4 1,1-2 0,0-4-1,152-7 1,318-69 153,-194-3-230,-4-15 0,452-176 0,-446 117-8,-6-16 0,350-219 0,-459 228 186,-6-9-1,357-322 0,-478 373-5,201-251 1,-245 265-89,-4-4 0,-5-2 0,63-142 1,-102 192-7,-2-2 0,18-74 0,-33 103 5,-1 0 0,-1 0-1,-2-1 1,0 1 0,-2-1 0,-1 1 0,-6-37 0,6 53-17,-2 1 0,1 0 0,-1-1 0,-1 1 0,0 1 1,0-1-1,0 1 0,-1-1 0,0 1 0,-1 1 0,-9-11 0,6 9 8,-1 0 0,0 1 1,0 0-1,-1 1 0,0 1 1,0-1-1,-1 1 0,-14-4 1,-8-2 22,0 3 1,0 0-1,-1 2 1,0 2-1,-64-1 1,-187 18-558,-362 85-1627,412-49 1600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10994,'28'-103'5227,"-27"97"-3196,-1 8-1999,0 0 0,0 0 1,0 0-1,0 0 0,0-1 0,0 1 0,1 0 1,-1 0-1,1 0 0,-1-1 0,1 1 1,0 0-1,-1 0 0,1-1 0,0 1 1,0-1-1,1 1 0,-1-1 0,0 1 0,0-1 1,1 0-1,-1 0 0,0 1 0,1-1 1,-1 0-1,1 0 0,0 0 0,1 0 0,8 5-25,-1-1 0,23 8 0,1-1 110,-19-8 62,0 1-1,0 1 1,0 0 0,-1 1 0,0 1-1,0 0 1,-1 1 0,15 12-1,7 11 214,-15-11-172,2-2 1,38 27-1,-48-38-170,0 0 1,0 1 0,-1 0 0,0 1 0,0 0-1,-1 0 1,-1 1 0,0 1 0,0-1 0,11 22-1,2 12 157,28 47 185,-43-81-351,1-1 1,0-1-1,0 1 0,1-1 1,0 0-1,14 10 1,50 30 116,-46-32-68,-1 0 0,0 2-1,-2 1 1,28 28-1,13 31 135,-35-42-172,65 64-1,-36-50-35,-9-9-3,58 65 0,-57-47 12,41 44 17,-75-87-28,1 0 1,1-1-1,33 21 1,-22-18 2,56 45 0,-73-51-8,0 0 1,0 0-1,-1 1 1,-1 1-1,17 28 1,26 77 58,-39-83-21,38 67 0,-46-93-39,0 0 0,1 0 0,1-1-1,0 0 1,1 0 0,-1-1-1,2 0 1,-1-1 0,20 12 0,58 24 29,31 21-15,-105-56-19,-1 0-1,-1 1 1,1 1 0,-2 0 0,1 1 0,14 20-1,42 78 10,-55-84-7,2-1 0,0 0-1,2-1 1,1-1 0,37 37-1,38 16-5,20 17 11,-97-78-6,0 2-1,-1 0 0,0 1 0,16 28 1,43 102 36,-2-4-28,-61-125-10,1-1-1,1 0 1,0-1 0,1-1 0,24 21-1,-3-10 2,1-1 0,1-2-1,53 24 1,-44-24 0,80 56 1,-73-35 6,-3 2 0,47 56 0,-49-50 23,99 86 0,-144-136-31,120 101 133,-120-99-78,0 0-1,0 0 1,0 1-1,-1-1 1,0 1 0,0-1-1,-1 1 1,1 0-1,-1 0 1,0-1 0,-1 1-1,0 8 1,3 6-91,-3-18-94,0-1 1,1 1-1,-1 0 1,0 0-1,0-1 1,0 1 0,0 0-1,0-1 1,0 1-1,-1 0 1,1 0-1,-1-1 1,1 1-1,-1 0 1,1-1 0,-1 1-1,0-1 1,0 1-1,-1 1 1,1-2 44,-1 0 1,1 0-1,-1 0 0,1-1 1,-1 1-1,0 0 1,1-1-1,-1 1 0,0-1 1,1 1-1,-1-1 1,0 0-1,0 0 0,1 0 1,-1 0-1,0 0 1,0 0-1,-2-1 0,-24-5-695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12251,'12'20'982,"-5"-6"-424,1 0 1,1 0-1,18 22 1,-23-32-485,0-1 1,0 1 0,0-1 0,1 1 0,-1-1-1,1-1 1,0 1 0,-1-1 0,1 1 0,0-1 0,1-1-1,-1 1 1,0-1 0,0 0 0,8 1 0,-1-2 129,0 0 0,0-1 0,13-2 0,-14 1 6,0 1 1,-1 0-1,1 1 1,12 1-1,-20-1-147,0 1 1,1 0-1,-1 0 1,0 0-1,0 0 1,0 1-1,0-1 1,0 1-1,-1 0 1,1-1-1,4 5 1,25 29 504,-28-29-493,1 0-1,0 0 1,0-1 0,1 1-1,0-1 1,0 0-1,7 3 1,-4-4-16,0 0-1,1-1 1,0 0 0,-1-1-1,15 2 1,-13-2 65,1 0 1,0 1-1,17 7 1,3 5 292,46 31 1,14 8-115,-59-36-256,-1 2 0,-1 2 0,0 0 0,47 48 0,4 3 113,-55-54-19,52 30 0,-17-12-69,-15-8-40,1-3 1,2-2 0,0-2 0,65 19 0,-96-34-16,0 0 1,0 2 0,-1 0 0,27 17 0,59 54 63,-63-47-71,2-3-1,68 38 1,98 36-7,-196-98-1,12 7 5,-1 1 0,0 1 0,38 30 0,56 63 5,-81-71-11,1-2-1,82 57 0,7-19 8,-64-39 0,71 52 0,101 63 7,-199-128-14,-8-4-3,-1 2 0,-1 1 0,0 1 0,26 29 0,80 103-14,-67-75 13,-34-46 10,2-1 0,0-2-1,42 28 1,-38-29-1,0 1 0,53 55 0,-50-33 1,-1 3 0,-3 1 1,31 62-1,5 8 3,96 114-8,18-13 12,48 64-5,-90-76-14,7 10 2,-50-96 4,96 139 14,-90-89-11,120 185 0,-46-84-4,-27 16 0,-99-167-4,197 414 7,-237-514-3,166 325 7,-26 12 2,-113-244-16,133 332-25,-150-398 10,125 275-220,-29 12 87,-86-193-3,-6 2 0,13 212 0,-19-89-277,33 640-1126,-50-734 1472,44 271 0,-47-431 292,1 31 1,-4-51-195,0 0 0,0 0 0,-1 0 0,1 1 0,0-1 0,0 0 0,0 0 0,0 0 0,-1 0 0,1 0 0,0 0 0,0 0 0,0 0 0,-1 0 0,1 0 0,0 0 0,0 0 0,0 0 0,-1 0 0,1 0 0,0 0 0,0 0 0,0 0 0,-1 0 0,1 0 0,0 0 0,0 0 0,0-1 0,0 1 0,-1 0 0,1 0 0,0 0 0,0 0 0,0 0 0,0 0 0,0-1 0,-1 1 0,1 0 0,0 0 0,0 0 0,0-1 0,-7-8 121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255 428 15091,'8'16'1649,"7"4"-1137,6 1-152,6 2 648,12 1-352,8-1-48,6 0-304,8-1-256,-4-6-560,-1-4-200,-5-4 552,-2-3-136,-9-3-152</inkml:trace>
  <inkml:trace contextRef="#ctx0" brushRef="#br0" timeOffset="1">1 15 15675,'29'1'1601,"4"2"-809,4-4-272,13-2 624,4-1-104,7-1-359,-3 1-377,-2 3 448,-10 1-504,-16 4-208,-5 0-40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4430 37 13547,'-91'-16'159,"0"4"1,0 4-1,-179 8 0,-273 63-1188,337-25 1209,-238 76 0,97 19 235,12 32-170,139-58-215,-214 156 1,271-160-32,4 7 1,-130 138 0,124-98 5,-166 231 1,246-294 43,4 3-1,4 2 1,3 3 0,-71 196 0,101-224-17,3 2 1,-13 101-1,24-118-17,3 0-1,2 0 0,3 0 1,7 53-1,-3-72-14,0 0 0,3 0 0,22 57 0,-23-70 0,2-1 0,0 0 0,1 0 0,1-1 0,1-1 0,0 0 0,19 17 0,-5-10 1,1-1 0,1-2 0,2-1 0,0-1-1,0-1 1,68 25 0,-18-14 4,151 32 0,191 1 9,7-37-4,-238-21-6,1-9-1,-1-8 1,-1-8-1,213-52 0,-143 3-21,-3-10 0,-3-12 0,296-152 0,-358 147-110,236-159-1,92-129-108,-400 283 230,-5-4 0,114-136 1,-221 231 8,130-158 107,-101 119-5,47-84 0,-69 104-57,-2 0 0,-1-1 0,-1-1 0,11-46 0,-18 54-20,-1 0 1,-1-1-1,-1 0 0,-1 1 1,-2-1-1,-6-47 0,1 43-29,-1 0 1,-2 1-1,-1 0 0,-1 0 1,-1 1-1,-2 1 0,-21-33 0,2 12-44,-2 1-1,-72-74 1,55 71 24,-3 2-1,-1 2 1,-3 3 0,-1 3 0,-2 2 0,-82-36 0,35 27-3,-2 5 1,-1 5 0,-121-22 0,107 35-77,-217-13-1,-130 41-2,194 19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277 257 19100,'1'0'186,"-1"-1"1,1 1-1,-1-1 1,1 0-1,-1 1 0,0-1 1,1 1-1,-1-1 0,0 0 1,1 1-1,-1-1 1,0 1-1,0-1 0,0 0 1,0 1-1,0-1 1,1 0-1,-1-1 0,-11-7 1651,8 7-1850,0-1 30,-1 1 0,0 1 0,0-1 0,0 0-1,0 1 1,0 0 0,0 0 0,0 0 0,0 1-1,0-1 1,0 1 0,-1 0 0,1 0 0,0 0 0,0 1-1,0-1 1,0 1 0,-1 0 0,1 0 0,0 1 0,0-1-1,1 1 1,-1 0 0,0 0 0,-6 5 0,5-4-13,1 0-1,0 0 1,0 0 0,-1 1 0,2 0 0,-1 0 0,0 0 0,1 0-1,0 0 1,0 1 0,0-1 0,1 1 0,-1 0 0,1 0 0,0 0 0,1 0-1,-1 0 1,1 1 0,-1 9 0,1-14-8,1 1 1,0 0-1,0-1 1,0 1-1,1-1 1,-1 1-1,0 0 0,1-1 1,-1 1-1,1-1 1,-1 1-1,1-1 0,0 1 1,-1-1-1,1 0 1,0 1-1,0-1 1,0 0-1,2 2 0,-2-2 0,0 0-1,1-1 0,-1 1 0,0-1 0,1 1 0,-1-1 1,0 1-1,1-1 0,-1 0 0,1 0 0,-1 0 1,0 0-1,1 0 0,-1 0 0,1 0 0,-1 0 1,3-1-1,2-1-10,-1 0 0,1 0 0,-1-1 0,1 0 0,-1 0 1,0 0-1,0 0 0,9-9 0,-6 4 32,0 0 0,-1-1 0,0 0 0,0-1 0,-1 1 0,0-1 0,0 0 0,-1-1 0,-1 1 0,0-1 0,0 0 0,-1 0 0,-1-1 0,0 1 0,0 0 0,0-13 0,-2 22-2,0 0 0,0 0 0,-1-1-1,1 1 1,0 0 0,-1 0-1,1 0 1,-1 0 0,0 0 0,0-1-1,0 1 1,0 1 0,0-1 0,-2-3-1,2 4-2,0 1-1,0-1 0,0 0 1,1 1-1,-1-1 1,0 1-1,0-1 0,0 1 1,0 0-1,0-1 1,0 1-1,0 0 0,0 0 1,0-1-1,0 1 1,0 0-1,-1 0 0,1 0 1,0 1-1,0-1 1,-1 0-1,-3 2 11,1-1 1,0 1-1,0 0 0,0 0 1,0 1-1,0-1 0,1 1 0,-1 0 1,1 0-1,0 0 0,0 0 1,-4 5-1,-1 3-16,1 0-1,0 0 1,0 1 0,1 0 0,1 0 0,0 1-1,1 0 1,0 0 0,1 0 0,0 0-1,1 0 1,1 0 0,0 1 0,1 14 0,0-26-12,0 1 1,0 0 0,1-1 0,-1 1 0,1 0-1,0-1 1,0 1 0,0-1 0,0 1 0,0-1-1,0 1 1,1-1 0,-1 0 0,4 4 0,-4-5 2,-1-1-1,1 1 1,0-1 0,0 1 0,-1-1-1,1 1 1,0-1 0,0 0 0,0 1 0,-1-1-1,1 0 1,0 0 0,0 0 0,0 0-1,0 0 1,0 0 0,-1 0 0,3 0 0,-1 0-2,-1-1 1,1 1 0,0-1-1,0 0 1,-1 0 0,1 0 0,-1 0-1,1 0 1,-1 0 0,1 0-1,-1 0 1,2-2 0,6-7-14,-1 0 0,-1-1-1,1 0 1,-1 0 0,-1-1 0,9-23 0,-1-2-1,8-41 1,-21 78 18,2-10 11,-1 1 0,0-1 0,0 0 0,0 0 1,-2 1-1,1-1 0,-1 0 0,-2-19 0,1 28-9,1 0 0,0 0 0,0 1 1,0-1-1,-1 0 0,1 1 0,0-1 1,-1 0-1,1 1 0,-1-1 0,1 0 1,-1 1-1,1-1 0,-1 1 0,1-1 1,-1 1-1,0-1 0,1 1 0,-1 0 0,1-1 1,-1 1-1,0 0 0,0-1 0,1 1 1,-1 0-1,0 0 0,0-1 0,-1 1 1,0 1 1,0-1-1,0 0 0,0 0 0,1 1 0,-1-1 1,0 1-1,0 0 0,0-1 0,-2 3 0,-4 2 6,1 0 0,0 0 0,-11 11 0,-1 3 0,0 1 1,-17 26-1,28-34-15,0 0 0,1 1 0,0-1 0,1 1 0,-8 27 0,13-37 0,0 1-1,0 0 1,1-1 0,-1 1-1,1 0 1,0 5 0,0-8 3,0 0 1,0 0 0,1-1 0,-1 1 0,0 0 0,0-1 0,0 1 0,1 0 0,-1 0 0,0-1 0,1 1 0,-1 0-1,1-1 1,-1 1 0,1-1 0,-1 1 0,1-1 0,-1 1 0,1-1 0,-1 1 0,1-1 0,0 1 0,-1-1 0,1 0-1,0 1 1,-1-1 0,1 0 0,0 1 0,-1-1 0,1 0 0,0 0 0,0 0 0,-1 0 0,1 0 0,0 0 0,0 0 0,-1 0-1,1 0 1,0 0 0,0 0 0,1-1 0,4-1-9,0 0 0,0 0 0,0-1 1,0 0-1,-1 0 0,1 0 0,-1-1 0,0 0 0,0 0 0,0 0 0,6-8 0,3-3-31,-2 0-1,18-27 0,-19 23 16,0 0-1,10-26 0,-18 39 20,-1-1 0,1 1-1,-1-1 1,-1 0 0,1 0-1,-1 0 1,0 0 0,-1 0-1,0 0 1,-1-13 0,1 18 7,-1 1 0,1 0 0,0-1 0,-1 1 0,1 0 0,-1-1 0,1 1 0,-1 0 0,0 0 0,0 0 0,1-1 0,-1 1 0,0 0 0,0 0 0,0 0 0,0 0 0,0 1 0,-1-1 0,1 0 0,0 0 0,0 1 0,-1-1 0,1 0 0,0 1 0,0-1 0,-1 1 1,1 0-1,-1-1 0,1 1 0,0 0 0,-1 0 0,1 0 0,-1 0 0,1 0 0,0 0 0,-1 0 0,1 1 0,-1-1 0,1 0 0,0 1 0,-2 0 0,-4 1 1,0 1-1,1 0 1,-1 0 0,0 1 0,1 0-1,-10 8 1,0 2-73,1 0-1,0 2 1,1 0-1,1 0 1,-19 33 0,-42 96-802,63-120 631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0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2036 81 12683,'-1'-1'63,"1"-1"0,0 0 0,0 0 0,-1 1 0,1-1 0,-1 0 0,0 1 0,1-1 0,-1 0 0,0 1 0,0-1 1,0 1-1,0-1 0,0 1 0,0 0 0,-1-1 0,1 1 0,0 0 0,-1 0 0,1 0 0,-1 0 0,1 0 0,-1 0 0,1 0 0,-1 1 1,0-1-1,-2 0 0,-7-2 138,0 0 0,0 0 1,-16 0-1,11 1 234,-407-25 2778,368 25-3095,4 1-39,1 2 1,-1 3-1,-52 10 1,74-8-66,1 1 0,1 1-1,0 2 1,0 1 0,1 0 0,-48 31 0,37-16-13,1 2 0,2 1-1,1 2 1,-52 63 0,-97 156-23,156-212 24,-5 9-10,2 1 1,2 1-1,2 2 0,2 0 1,3 2-1,-17 68 0,-107 346-98,110-381 62,-7 13-21,-49 187-1,82-248 55,2 1-1,1-1 1,2 1-1,2 1 1,2-1-1,1 0 1,2 0-1,2-1 1,1 1-1,2-1 1,2 0-1,2-1 1,1-1-1,1 0 1,24 39-1,24 36-9,79 122-13,-132-219 31,0-1-1,1 0 1,0 0 0,1-1-1,1-1 1,17 12-1,-19-16 1,0 0 1,1-1-1,0 0 0,0-1 0,0-1 0,1 0 1,-1 0-1,23 2 0,15 1 19,0-2 0,0-3 0,59-4 0,-85 0 19,-1-1 0,0-1 1,0-1-1,-1-1 0,1-2 0,-1 0 0,-1-1 1,1 0-1,21-16 0,44-36 95,119-110 0,-162 132-98,0 1 4,121-113 277,-139 124-135,-1-2 1,-1 0-1,37-63 1,-7-3 236,209-359 702,-212 372-1042,91-163 16,-127 214-56,-2-1 0,0 0 0,-3-1 0,-1 0 0,-1 0 0,4-43 0,-10 36 44,-1-1 0,-2 0 0,-8-46 0,-30-120 200,0-7-178,31 143-94,3 20-113,-2 0 1,-15-52-1,17 88-42,1 1 1,-2-1 0,0 1 0,0 1-1,-2-1 1,1 1 0,-2 0 0,0 1-1,0 0 1,-1 0 0,-16-13 0,11 13-55,-1 0 1,0 2 0,-1 0 0,0 0 0,-1 2 0,0 0 0,-26-7 0,-8 0-379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1498 15 13227,'-105'-10'692,"-1"6"-1,0 4 1,-180 24 0,249-17-585,-1 1 0,2 2 0,-1 2 0,1 2 0,1 1 0,1 1 0,0 2 0,1 2 0,1 0 0,-57 50 0,49-33-28,2 2 0,2 1 0,1 2 1,2 2-1,2 1 0,2 1 0,-25 56 0,21-34 40,2 1 0,-36 129 0,59-165-108,2-1-1,0 2 1,3-1 0,0 0-1,3 1 1,0-1 0,2 1 0,11 55-1,-7-65-17,0-1 0,2 1 0,1-2 0,0 1 0,2-2-1,0 1 1,2-1 0,0-1 0,22 25 0,-17-24-5,2-2 0,0 0 1,1-2-1,0 0 0,2-1 0,0-1 0,0-1 1,29 11-1,-14-10 8,2-1 0,-1-2 0,2-2 0,-1-2 0,1-1 0,0-2 0,1-2 0,64-4 0,62-10 44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3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17404,'0'0'72,"2"-2"77,-1 0-1,0 0 0,1 0 1,-1 0-1,1 1 1,-1-1-1,1 1 1,0-1-1,3-2 0,-4 4-131,0 0 0,0 0-1,0 1 1,0-1 0,0 0-1,0 0 1,0 0 0,-1 1-1,1-1 1,0 0-1,0 1 1,0-1 0,-1 1-1,1-1 1,0 1 0,0-1-1,-1 1 1,1-1-1,0 1 1,-1 0 0,1 0-1,-1-1 1,1 1 0,-1 0-1,1 0 1,-1-1 0,0 1-1,1 1 1,7 13 252,0 1 1,-1 0-1,0 1 1,-2-1-1,0 1 1,5 27-1,-6-23 37,1-1-1,0 0 0,15 32 0,-14-44 232,-6-13-165,-5-15 37,3 15-414,-1 1 0,1-1-1,-1 1 1,0 0 0,-1 0 0,1 0 0,-1 0 0,0 0 0,-7-5 0,-1 1-164,0 1 0,-18-7 0,26 12 185,-28-15-289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 18372,'-34'23'1528,"-24"22"-1152,-12 17-184,-12 14 1297,1 10-1185,2 3-240,4-3-16,14-9-88,9-6-120,26-26-352,15-13-281,12-32 649,8-20-144,4-35-112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17396,'-1'22'1880,"3"8"-1312,20 7-240,14 8 953,24 2-681,10 6-304,18 4-600,3 9 440,7 0-200,9 0-96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18412,'1'0'51,"-1"0"0,1 0 0,-1 0-1,1 0 1,0 0 0,-1 0 0,1 0 0,-1 0 0,1 1 0,-1-1-1,1 0 1,-1 0 0,1 0 0,-1 1 0,1-1 0,-1 0 0,1 1 0,-1-1-1,1 0 1,-1 1 0,1-1 0,-1 1 0,0-1 0,1 1 0,-1-1-1,0 1 1,1-1 0,-1 1 0,0-1 0,0 1 0,0-1 0,1 1-1,-1-1 1,0 1 0,0-1 0,0 1 0,0 0 0,0-1 0,0 1 0,0-1-1,0 1 1,0-1 0,0 1 0,-1 1 0,-5 30 607,6-31-583,-12 45 427,2 0 0,1 0 1,3 1-1,0 82 0,6-125-485,0-1 0,0 1 0,1-1 0,-1 1 0,1-1 0,0 0 0,0 1 0,0-1 0,0 0 0,1 0 0,-1 0 0,1 0 0,0 0 0,0 0 0,0 0 0,0-1 0,3 4 0,-3-5-8,0 0 0,0 0 0,1 0 0,-1 0 0,0 0 0,1 0-1,-1 0 1,0-1 0,1 1 0,-1-1 0,1 0 0,-1 1 0,0-1 0,1 0-1,-1-1 1,1 1 0,-1 0 0,1-1 0,-1 1 0,0-1 0,1 0 0,-1 0-1,0 0 1,4-2 0,5-3 14,0 0-1,0-1 0,0-1 0,-1 0 1,-1 0-1,13-13 0,49-64 89,-55 65-86,81-112 94,-94 128-116,-2 2-2,17-20 35,-17 21-34,-1 1-1,0 0 0,0 0 0,1-1 1,-1 1-1,0 0 0,1 0 1,-1-1-1,0 1 0,1 0 0,-1 0 1,0 0-1,1 0 0,-1 0 1,0-1-1,1 1 0,-1 0 0,0 0 1,1 0-1,-1 0 0,1 0 1,-1 0-1,0 0 0,1 0 0,-1 0 1,1 1-1,-1-1 0,0 0 1,1 0-1,-1 0 0,0 0 0,1 0 1,-1 1-1,0-1 0,1 0 0,-1 0 1,0 1-1,0-1 0,1 0 1,-1 0-1,0 1 0,0-1 0,1 0 1,-1 1-1,0-1 0,0 0 1,0 1-1,1-1 0,-1 0 0,0 1 1,0-1-1,0 0 0,0 1 1,0-1-1,0 1 0,0-1 0,0 0 1,0 1-1,1 8 26,0 1 1,0-1-1,-1 11 1,0-15-12,-1 0 1,1 1 0,0-1 0,1 1 0,-1-1 0,1 1 0,0-1 0,0 0 0,1 1 0,0-1 0,0 0-1,3 7 1,-4-12-10,0 1 0,0 0 0,0-1 0,0 1 1,-1 0-1,1-1 0,0 1 0,0-1 0,0 0 0,0 1 0,0-1 0,0 0 0,0 1 0,0-1 0,1 0 0,-1 0 0,0 0 0,0 0 0,0 0 0,0 0 0,0 0 0,0-1 0,0 1 0,0 0 0,0 0 0,0-1 0,0 1 0,0-1 0,1 0 0,28-18 106,-26 17-98,56-48 160,-37 30-53,40-27 0,-60 45-107,1 0 1,-1 0-1,1 0 1,0 0-1,0 1 1,0 0-1,0-1 1,5 1-1,-8 0-9,0 1 1,0 0-1,1 0 0,-1 1 0,0-1 1,0 0-1,0 0 0,1 0 0,-1 1 1,0-1-1,0 1 0,0-1 1,0 1-1,0-1 0,0 1 0,0 0 1,0-1-1,0 1 0,0 0 0,0 0 1,0 0-1,0-1 0,-1 1 0,1 0 1,0 0-1,-1 0 0,1 1 0,-1-1 1,1 0-1,-1 0 0,1 0 0,-1 0 1,1 2-1,0 5 26,1 0-1,-1 1 1,0-1-1,-1 0 1,0 1-1,-1 10 1,-10 57 150,2-23-80,7-35-193,0 1 0,1 0-1,2 19 1,-1-36 4,1-1 0,-1 1 0,0-1 0,0 1 0,0-1 0,1 0-1,-1 1 1,1-1 0,-1 1 0,1-1 0,-1 0 0,1 1 0,0-1 0,0 0 0,0 0 0,0 0 0,0 0 0,0 0 0,0 0-1,0 0 1,0 0 0,2 1 0,-2-2 39,0 0-1,0 0 0,0 0 0,0 0 1,0 0-1,0 0 0,0 0 1,0-1-1,0 1 0,0 0 1,0-1-1,0 1 0,0 0 1,-1-1-1,1 1 0,0-1 1,0 0-1,0 1 0,-1-1 0,1 0 1,0 1-1,0-1 0,-1 0 1,1 0-1,-1 0 0,1 0 1,-1 1-1,1-1 0,0-2 1,15-34-613,0-15-229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16948,'-6'1'272,"0"1"0,0-1 0,1 1-1,-1 0 1,0 1 0,0-1 0,1 1 0,0 0 0,-1 1 0,1-1 0,0 1 0,1 0 0,-1 0 0,1 1 0,0-1 0,0 1 0,0 0 0,1 0 0,-1 0 0,-4 12 0,-2 3 48,2 0 0,0 1 0,1 0 1,-6 34-1,10-36-134,0 1 0,-1 34 1,4-48-156,0-1-1,1 1 1,-1 0 0,1 0 0,0-1-1,0 1 1,1-1 0,-1 1 0,1-1-1,1 0 1,-1 1 0,1-1 0,6 9-1,-7-12-17,1 0-1,0 0 0,-1 0 0,1 0 0,0 0 0,0-1 1,1 1-1,-1-1 0,0 0 0,0 0 0,1 0 0,-1 0 1,1-1-1,-1 1 0,0-1 0,1 0 0,-1 0 1,1 0-1,-1-1 0,1 1 0,-1-1 0,0 1 0,5-3 1,4 0 18,0-2 0,0 1 1,0-2-1,-1 1 0,12-9 1,0-2 79,-1 0 1,-1-2-1,-1 0 1,32-38-1,-37 39 17,-2-1 0,-1 0 0,0-1-1,-1 0 1,-1 0 0,10-30 0,-18 46-92,-2 0 1,1 0-1,0 0 0,-1 0 1,1 0-1,-1 0 0,0 0 1,0-5-1,0 8-29,0 0-1,0-1 1,0 1-1,-1 0 0,1-1 1,0 1-1,0 0 1,0-1-1,0 1 1,0 0-1,0 0 1,-1-1-1,1 1 1,0 0-1,0 0 1,0-1-1,-1 1 1,1 0-1,0 0 1,0 0-1,-1-1 1,1 1-1,0 0 1,0 0-1,-1 0 1,1 0-1,0 0 0,-1-1 1,0 1 1,0 1 1,0-1-1,0 0 0,1 0 1,-1 1-1,0-1 0,0 0 0,0 1 1,0-1-1,1 1 0,-1-1 1,0 1-1,1-1 0,-1 1 1,-1 0-1,-4 6 23,0-1 1,0 1-1,1 0 0,-1 1 0,2-1 1,-6 11-1,-22 54 60,26-57-78,5-13-12,-4 9-38,1-1 1,0 1-1,0 0 1,1 1 0,0-1-1,1 0 1,0 1-1,0 18 1,2-29-1,0 0 1,0 1-1,1-1 0,-1 1 1,0-1-1,0 0 0,1 1 1,-1-1-1,1 0 1,-1 0-1,1 1 0,0-1 1,-1 0-1,1 0 0,0 0 1,0 0-1,0 0 0,0 0 1,0 0-1,0 0 1,0 0-1,0 0 0,2 1 1,-1-2-61,0 1-1,0-1 1,-1 0 0,1 1 0,0-1 0,0 0 0,0 0 0,0-1 0,0 1 0,-1 0 0,1-1 0,0 1-1,0-1 1,0 1 0,1-2 0,5-2-175,0 0 0,-1 0 0,1-1-1,-1 0 1,0 0 0,6-7 0,21-24-472,4-6-107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17460,'2'0'124,"-1"0"1,1 1-1,-1-1 1,1 0-1,-1 1 1,1-1 0,-1 1-1,0-1 1,1 1-1,-1 0 1,0-1-1,1 1 1,-1 0-1,0 0 1,0 0-1,0 0 1,0 0 0,0 0-1,0 0 1,0 0-1,0 1 1,0-1-1,0 0 1,-1 1-1,1-1 1,0 0-1,-1 1 1,1-1-1,-1 1 1,0-1 0,1 1-1,-1-1 1,0 3-1,0 5 279,0-1 0,-1 1 0,1 0 0,-5 15 0,4-16-99,-12 49 203,-2-1 1,-2-1-1,-2-1 0,-40 78 1,57-129-619,0 0 1,1 0-1,-1 0 1,0 0-1,0 0 1,-1 0 0,-2 3-1,4-6 61,1 0 0,0 0 1,0 0-1,-1 1 0,1-1 0,0 0 0,-1 0 0,1 0 0,-1 0 0,1 0 0,0 0 0,-1 1 1,1-1-1,0 0 0,-1 0 0,1 0 0,-1 0 0,1 0 0,0 0 0,-1-1 0,1 1 1,0 0-1,-1 0 0,1 0 0,-1 0 0,-9-15-1499,-7-46 56,7 20 538</inkml:trace>
  <inkml:trace contextRef="#ctx0" brushRef="#br0" timeOffset="1">1 175 17292,'3'-7'1976,"3"5"-984,2 5-376,5 10 1065,1 3-241,8 3-456,1 4-183,4 2-729,2 4-585,2 1 497,4-1-104,5-11-168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20116,'16'0'1737,"19"-7"-1185,3-8-232,8-12 704,14-7-304,7-4-280,5 0-96,-3 3-320,-5 5-160,-12 6-336,-9 8-160,-15 10-384,-5 6-232,-17 5 808,-7 2-265,-14 0-55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 20116,'0'0'65,"1"0"0,-1 0 0,0 0 0,1 0-1,-1 0 1,0 0 0,1 0 0,-1 0 0,0 0-1,1 0 1,-1 0 0,0 0 0,1 0 0,-1 1-1,0-1 1,1 0 0,-1 0 0,0 0 0,0 1-1,1-1 1,-1 0 0,0 0 0,1 0 0,-1 1-1,0-1 1,0 0 0,0 1 0,1-1 0,-1 0-1,0 1 1,0-1 0,0 0 0,0 1 0,0-1-1,0 0 1,0 1 0,0-1 0,0 0 0,0 1-1,0-1 1,0 0 0,0 1 0,0-1 0,0 0 0,0 1-1,0-1 1,0 1 0,-9 21 612,3-10 238,-1 8-692,1-1-1,1 1 1,1 1 0,1-1 0,0 0 0,1 1 0,2 0 0,1 26-1,0-42-195,0-1-1,0 0 0,0 0 1,0 1-1,1-1 0,0 0 1,0 0-1,3 6 0,-3-8-10,-1-1-1,0 1 0,0-1 0,1 1 1,-1-1-1,1 0 0,-1 0 0,1 0 1,-1 0-1,1 0 0,0 0 0,0 0 1,-1 0-1,1-1 0,0 1 0,0 0 0,0-1 1,0 0-1,0 1 0,0-1 0,0 0 1,0 0-1,2-1 0,4 0 25,0-1 0,0 0 0,-1 0 0,1-1 0,0 0 0,-1-1 0,0 0 0,0 0 0,0 0 0,0-1-1,8-8 1,7-6 137,36-43-1,-26 21-29,-2-1-1,-2-1 0,33-70 1,-63 120-160,0 1-1,1 0 1,-2 12 0,1-2 0,-2 9-18,1 0-1,1 0 0,2 1 0,3 36 0,-2-55-34,1 0 0,0 0 1,1 0-1,0 0 1,0-1-1,1 1 1,5 9-1,-6-13-31,0 0-1,0-1 1,1 1-1,0-1 1,0 0-1,0 0 1,1 0 0,-1-1-1,1 0 1,0 1-1,-1-2 1,10 5-1,-12-6 76,1 0 0,-1-1 0,0 1 0,0-1 0,1 1 0,-1-1 0,0 0 0,1 0 0,-1 0 0,0 0 0,0 0 0,3-1 0,28-11-354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20484,'1'17'557,"0"1"0,-2 0 0,0-1 0,-1 1 0,-1-1 0,-7 28-1,-4 20 521,6-14-986,2 0 1,0 68-1,6-117-203,0 1 0,0-1 0,0 0 0,1 0 0,-1 0-1,1 0 1,-1 0 0,1-1 0,0 1 0,-1 0 0,1 0-1,0 0 1,0 0 0,3 2 0,-4-3 66,0-1 1,1 0 0,-1 0-1,0 0 1,0 0-1,1 0 1,-1 1 0,0-1-1,0 0 1,1 0-1,-1 0 1,0 0 0,0 0-1,1 0 1,-1 0-1,0 0 1,1 0 0,-1 0-1,0 0 1,0 0-1,1 0 1,-1 0 0,0 0-1,0 0 1,1-1-1,-1 1 1,0 0 0,0 0-1,1 0 1,-1 0-1,0 0 1,0-1 0,1 1-1,-1 0 1,9-20-1371,-3-17 242,-1 0 0,-1 0 1,-3-57-1,-1 53 736,-2-204 1635,11 298 3092,3 35-3102,-3-37-454,23 74 0,-26-106-636,1-1 1,1 0-1,0-1 0,1 0 1,1 0-1,0-1 0,16 18 1,-22-29-67,1 0 1,-1-1 0,1 0-1,0 0 1,1-1 0,-1 1-1,0-1 1,1 0-1,0-1 1,9 4 0,-12-5-8,0-1 0,0 1 0,0 0 0,0-1 0,0 0 0,-1 0 0,1 0 1,0 0-1,0 0 0,0 0 0,0-1 0,0 0 0,0 1 0,0-1 0,-1 0 1,1 0-1,0-1 0,-1 1 0,1 0 0,-1-1 0,1 0 0,-1 1 0,0-1 0,4-4 1,-1 0 34,-1 0 0,0 0 0,-1 0 0,1-1 0,-1 1 1,-1-1-1,1 1 0,-1-1 0,2-13 0,0-8 194,2-32-1,-6 47-178,3-57 150,-4-1-1,-17-121 0,19 198-560,0-1 1,1 0-1,-1 0 0,5 9 1,-6-12 293,1-1 0,0 0 1,0 0-1,-1 0 0,1 0 0,0 1 1,0-1-1,0 0 0,0 0 1,0-1-1,0 1 0,0 0 0,1 0 1,-1 0-1,0-1 0,0 1 0,1-1 1,-1 1-1,0-1 0,1 1 1,-1-1-1,0 0 0,2 1 0,16-2-601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19100,'6'47'1840,"-10"12"-1151,-3 0-297,9-1 752,6-2-216,4-11-552,6-9-304,3-13-672,1-8-400,-7-12 744,-6-3-208,-18-10-216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18140,'1'-4'193,"0"0"0,0 1 1,0-1-1,1 0 0,-1 1 0,1-1 0,0 1 1,0-1-1,0 1 0,1 0 0,-1 0 0,1 0 1,0 0-1,0 0 0,0 1 0,0-1 0,0 1 1,0 0-1,1 0 0,-1 0 0,1 0 1,4-1-1,10-4 317,-1 1 1,1 1 0,26-3 0,-35 6-194,21-4 44,-1 1-1,0 1 1,1 2 0,0 1-1,-1 2 1,55 7 0,-77-7-333,0 1 0,-1 0 0,1 0 1,0 0-1,-1 1 0,11 6 1,-15-8-26,0 1 0,1 0 0,-1-1 0,0 1 0,0 0 0,0 0 0,-1 1 0,1-1 0,0 0 0,-1 0 0,0 1 1,1-1-1,-1 1 0,0-1 0,0 1 0,0 0 0,-1-1 0,1 1 0,-1 0 0,1 3 0,-1 1 0,-1 0 0,1 0 0,-1 1 0,-1-1 0,0 0 0,0 0 0,0 0 0,-1-1-1,0 1 1,0 0 0,0-1 0,-5 7 0,-9 11 41,-32 35 0,40-48-24,-30 34-23,39-44-6,0-1 1,-1 0-1,1 1 0,0-1 0,0 0 1,0 1-1,-1-1 0,1 0 1,0 1-1,0-1 0,0 1 1,0-1-1,0 0 0,0 1 0,0-1 1,0 0-1,0 1 0,0-1 1,0 1-1,0-1 0,0 0 0,0 1 1,0-1-1,0 0 0,0 1 1,0-1-1,1 1 0,-1-1 1,0 0-1,0 1 0,0-1 0,1 0 1,-1 0-1,0 1 0,0-1 1,1 0-1,-1 0 0,0 1 1,1-1-1,-1 0 0,0 0 0,1 0 1,-1 1-1,0-1 0,1 0 1,-1 0-1,1 0 0,-1 0 1,0 0-1,1 0 0,-1 0 0,0 0 1,1 0-1,-1 0 0,1 0 1,-1 0-1,1 0 0,33 1-481,-24-1 339,10 1-237,-1 1-1,1 0 1,-1 2-1,28 8 1,-40-10 246,0 1 1,-1 0 0,1 0-1,-1 1 1,1 0 0,8 7-1,-12-8 96,0 0 0,0 0-1,0 0 1,-1 0 0,1 0 0,-1 1 0,0-1-1,0 1 1,0-1 0,-1 1 0,1 0-1,-1-1 1,1 6 0,-2-7 70,1 1-1,-1-1 1,0 1-1,0-1 1,0 1 0,0-1-1,0 1 1,-1-1-1,1 0 1,-1 1 0,0-1-1,1 1 1,-1-1-1,0 0 1,0 0 0,-2 3-1,0-1 74,0 0 0,0 0 0,-1-1 0,1 1 0,-1-1-1,0 0 1,-6 5 0,-3-1 246,-1 0 0,1 0-1,-1-2 1,-19 6 0,8-4 137,0-1-1,0-1 1,0-2-1,-31 1 1,41-4-535,0 0 1,0-1-1,0-1 0,0 0 0,0-1 1,0 0-1,1-2 0,-20-7 1,31 10-98,-1 0 0,1 1 1,0-2-1,0 1 0,0 0 1,0 0-1,-4-5 0,6 6 105,0 0 1,0-1-1,0 1 0,0-1 1,0 1-1,1 0 0,-1-1 1,1 1-1,-1-1 0,1 0 1,-1 1-1,1-1 0,0 1 1,-1-1-1,1 0 0,0 1 1,0-1-1,1 1 0,-1-1 1,0-2-1,9-15-715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17780,'-10'-13'1767,"3"11"-52,6 4-1481,0 0 0,0 0 0,0-1 0,0 2 0,0-1 0,1 0 0,-1 0 0,0 0 0,0 4 0,-1 2-74,-11 40 562,2 1-1,2 1 0,2 0 0,-1 63 1,8-109-695,0 0 1,0 0-1,1 0 1,-1 0 0,1 0-1,0 0 1,0 0-1,0 0 1,1 0 0,-1-1-1,1 1 1,0 0-1,0-1 1,5 6 0,-6-7-21,1-1 1,0 0-1,0 1 1,0-1 0,0 0-1,1 0 1,-1 0-1,0-1 1,0 1-1,1-1 1,-1 1 0,0-1-1,1 1 1,-1-1-1,0 0 1,1 0 0,-1 0-1,0-1 1,1 1-1,-1-1 1,0 1-1,0-1 1,1 0 0,-1 1-1,0-1 1,3-2-1,10-5 12,-1 1 0,0-2 0,-1 0 0,0 0 0,0-2 0,-1 1 0,15-18-1,71-94 91,-74 87-78,-16 22-30,1 0 1,0 0-1,14-13 0,-23 26-1,0 0-1,0 0 0,0-1 0,0 1 1,0 0-1,1 0 0,-1 0 0,0 0 1,0 0-1,0-1 0,0 1 0,0 0 1,0 0-1,1 0 0,-1 0 0,0 0 1,0 0-1,0 0 0,0 0 1,1 0-1,-1 0 0,0 0 0,0 0 1,0 0-1,0-1 0,1 1 0,-1 0 1,0 0-1,0 1 0,0-1 0,1 0 1,-1 0-1,0 0 0,0 0 0,0 0 1,0 0-1,1 0 0,-1 0 0,0 0 1,0 0-1,0 0 0,1 1 0,0 8-14,-3 12 1,-5 11 0,3-16 22,1 0 0,0 1 0,1 16-1,2-32-2,0-1 0,0 1 0,-1 0 1,1-1-1,1 1 0,-1 0 0,0-1 0,0 1 0,0 0 0,0-1 0,0 1 0,1 0 0,-1-1 0,0 1 0,0 0 0,1-1 0,-1 1 0,1-1 0,-1 1 0,0-1 0,1 1 0,-1-1 0,1 1 0,-1-1 0,1 1 0,-1-1 0,2 1 0,-1-1 4,1 0-1,-1 0 1,0 1-1,1-1 1,-1 0-1,0-1 1,0 1-1,1 0 1,-1 0-1,0 0 1,0-1-1,1 1 1,1-2-1,6-2 31,0-1-1,-1 0 1,9-7-1,-13 10-29,51-40 130,-36 26-125,1 1 1,0 1-1,2 0 0,-1 2 0,32-14 0,-51 25-19,0 0-1,1 1 1,-1-1 0,0 1-1,0-1 1,0 1-1,0 0 1,0-1 0,1 1-1,-1 0 1,0 1-1,0-1 1,0 0 0,0 1-1,0-1 1,0 1-1,1-1 1,-1 1 0,0 0-1,-1 0 1,3 1-1,-2 0 0,0 0-1,0 0 1,0 0-1,0 0 0,-1 1 1,1-1-1,-1 1 0,0-1 1,0 1-1,0-1 1,0 1-1,0-1 0,0 1 1,0 3-1,1 10-18,-1 0-1,-1 0 1,0 0-1,-4 23 1,4-33 19,-4 26-36,1-17-214,2 0 0,0 20 0,4-25-620,3-11 45,10-17 161,4-18 153,3-8-165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20532,'13'5'2425,"3"-3"-1625,9-8-392,8-4 1777,12-2-1417,2 0-384,6-1-760,-1-2-472,-8 5-2409,-8 3 2777,-15 6-440,-11 1-345</inkml:trace>
  <inkml:trace contextRef="#ctx0" brushRef="#br0" timeOffset="1">9 256 18516,'41'7'2000,"13"-8"-1191,3-9-361,6-1 1128,3 3-488,-3 1-1440,-7 1-2352,-17-4 2448,-5 0-409,-11-4-367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18828,'7'33'1217,"-2"0"0,2 60 0,-11 67 682,0-73-950,-6 81 74,-1 26 121,13-184-944,3-18-13,8-37-75,-2-1 0,6-51 0,-2 6-112,96-392-624,-109 474 593,0 1-15,1 0 0,0 0-1,7-15 1,-9 21 36,0 1-1,0-1 1,0 1-1,0 0 1,0-1-1,0 1 1,0 0-1,0 0 1,1-1 0,-1 1-1,0 0 1,1 1-1,-1-1 1,1 0-1,-1 0 1,1 0 0,-1 1-1,1-1 1,-1 1-1,1-1 1,0 1-1,-1 0 1,1 0-1,0 0 1,-1 0 0,4 0-1,-1 1-4,0 0 0,-1 1 0,1-1 0,0 1 0,0 0 0,-1 0 0,1 1 0,-1-1 0,0 1 0,0-1-1,0 1 1,0 0 0,0 0 0,-1 0 0,1 1 0,3 5 0,-1 0 0,1 0 0,-1 1 0,-1 0 0,0 0 0,3 12-1,-5-14 37,0 0-1,-1 1 0,0-1 0,-1 0 1,0 1-1,0-1 0,-1 1 0,0-1 0,-1 0 1,1 1-1,-2-1 0,1 0 0,-1 0 1,0 0-1,-1-1 0,0 1 0,0-1 1,-6 8-1,4-7 9,0-1 1,0 1-1,-1-1 0,0 0 1,0-1-1,-1 0 1,0 0-1,0-1 0,0 0 1,-1 0-1,1-1 1,-1 0-1,0 0 0,-1-1 1,-12 3-1,20-5-86,0-1 0,-1 0 0,1 1 0,0-1 0,0 0 0,-1 0 0,1 0-1,0 0 1,-1-1 0,1 1 0,0-1 0,0 1 0,0-1 0,-1 0 0,1 0 0,0 1 0,-3-4 0,4 3 6,0 0 0,0 0 1,0 0-1,1 0 1,-1 0-1,1-1 0,-1 1 1,0 0-1,1-1 0,0 1 1,-1 0-1,1-1 1,0 1-1,0 0 0,0-1 1,0 1-1,0-1 1,0 1-1,0 0 0,0-1 1,0 1-1,1 0 1,-1-1-1,1 1 0,-1 0 1,1-1-1,-1 1 1,1 0-1,0 0 0,1-2 1,18-24-457,11-1-172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 19676,'4'-4'2089,"-4"9"-1289,-9 8-352,-8 17 1512,-6 8-759,-8 13-697,-4 5-200,-5 6-320,-1 1-88,3-6-176,3-7-120,6-14-353,3-10-311,8-19-2192,2-7 2631,6-21-319,1-15-272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18556,'22'25'2072,"2"0"-1391,6 1-273,2 3 1336,7-3-928,-1-2-256,2-3-744,-1-6-408,-4-11 560,-4-5-128,-2-17-152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19132,'-10'34'2241,"-10"2"-1473,-13 1-280,-3 7 1944,-3 9-1735,-1 3-113,4-1-176,5-4-104,6-9-216,5-5-104,10-8-280,3-8-208,1-16-497,1-10-343,-2-16-328,-4-8 1104,-1-11-273,-3-4-223</inkml:trace>
  <inkml:trace contextRef="#ctx0" brushRef="#br0" timeOffset="1">1 150 19652,'7'4'2001,"7"9"-1169,6 3-320,13 4 1040,9 3-335,11 1-465,6-1-312,4-3-544,1-4-440,-1-6 488,-4-3-136,-10-6-120</inkml:trace>
  <inkml:trace contextRef="#ctx0" brushRef="#br0" timeOffset="2">945 66 21141,'8'22'2048,"-7"-1"-1528,-1 2-224,0 3 1465,7 3-1417,0 1-104,3 0-288,3-1-264,-4-3-697,-2-5-327,-5-7 1000,-7-2-248,-13-9-256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12 237 15955,'-12'17'1497,"14"-7"-801,11-4-200,18-9 720,9-8-104,16-12-215,6-3-97,7-7-224,-2-2-208,-5 1-512,-6 1-328,-16 7-552,-12 5 840,-20 8-264,-13 1-169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20524,'16'-4'1897,"15"4"-1321,6 0-248,13 0 832,6-1-712,7-4-400,2-2 136,-5-3-264,-5-3-96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17996,'-6'51'1100,"1"0"1,3 0 0,3 0-1,1 0 1,3 0 0,16 71-1,17 120-233,-32-313-151,-2-45-620,6-110-741,-4 157 15,19-87-1,-23 145 490,1-1 0,1 1-1,0-1 1,8-16 0,-11 26 112,0 0 0,0 1 1,1-1-1,-1 0 0,1 0 0,-1 1 1,1-1-1,-1 0 0,1 1 1,0 0-1,0-1 0,0 1 1,2-1-1,-3 1 19,1 1-1,-1 0 1,1-1-1,-1 1 1,1 0-1,-1 0 1,1 0-1,-1 0 1,1 0-1,-1 1 1,1-1-1,-1 0 1,1 1-1,-1-1 1,1 1-1,-1-1 1,0 1-1,1 0 1,-1-1-1,0 1 1,3 2 0,2 2 5,1 1 0,-1 0 0,0 0 1,-1 1-1,0 0 0,0 0 1,0 0-1,5 10 0,1 6 54,12 36-1,-19-50 2,-2 0-1,1 0 1,-1 0-1,-1 0 1,1 0-1,-2 1 1,1-1 0,-1 0-1,-1 0 1,-1 11-1,1-16-2,0 0-1,0 1 1,-1-1-1,1 0 1,-1 0-1,0 0 0,0-1 1,-1 1-1,1 0 1,-1-1-1,1 0 1,-1 1-1,0-1 1,-1 0-1,1 0 1,-1-1-1,1 1 1,-1-1-1,0 0 1,1 0-1,-1 0 1,0 0-1,-7 1 1,2 0-67,0 0 0,-1-1 0,1 0 0,-1-1 0,1 0 1,-1 0-1,1-1 0,-1-1 0,0 1 0,1-2 0,-1 1 1,1-1-1,0 0 0,-12-6 0,12 2-175,7 1-93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23061,'-2'5'340,"1"1"-1,0-1 1,0 0 0,0 0-1,1 0 1,0 1 0,0-1-1,1 7 1,-1-11-306,1 1 1,-1-1-1,1 1 1,0 0-1,0-1 1,-1 1-1,1-1 1,0 0-1,0 1 1,0-1-1,1 0 1,-1 0-1,0 0 1,0 1-1,1-1 1,-1-1-1,1 1 1,-1 0-1,0 0 1,1 0-1,0-1 1,-1 1-1,1-1 1,-1 1-1,1-1 1,0 0-1,-1 1 1,1-1-1,3 0 0,3 0-282,0 0 0,-1 0 0,1-1 0,0 0 0,0 0-1,0-1 1,0 0 0,-1 0 0,14-7 0,-7 3-475,-1-2 0,0 0-1,0 0 1,13-13 0,-13 13-1923,-13 8 2607,0 0 1,1 0 0,-1 0-1,0 0 1,0 0 0,0 0 0,0 0-1,1 0 1,-1 0 0,0 1-1,0-1 1,0 0 0,0 0 0,1 0-1,-1 0 1,0 0 0,0 0-1,0 0 1,0 0 0,0 0-1,1 0 1,-1 0 0,0 1 0,0-1-1,0 0 1,0 0 0,0 0-1,0 0 1,0 0 0,0 1 0,0-1-1,1 0 1,-1 0 0,0 0-1,0 0 1,0 0 0,0 1 0,0-1-1,0 0 1,-5 25 251,4-20 315,-12 45 951,-21 89 2826,30-117-3733,1 1 0,1 0 0,1-1 0,2 26 0,-1-47-578,0 0 0,-1 0 0,1 0 0,0-1 0,0 1 0,1 0 1,-1 0-1,0-1 0,0 1 0,0 0 0,0 0 0,1-1 0,-1 1 1,0 0-1,1 0 0,-1-1 0,0 1 0,1 0 0,-1-1 1,1 1-1,-1-1 0,1 1 0,-1-1 0,1 1 0,1 0 0,-1-1 2,0-1 0,0 1 0,0-1 0,0 1 0,0-1 0,0 0-1,0 1 1,0-1 0,-1 0 0,1 0 0,0 0 0,0 0 0,-1 0 0,1 0-1,0 0 1,-1 0 0,1 0 0,0-2 0,13-25-157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21805,'3'15'665,"2"1"1,0-1 0,0 0 0,2-1 0,-1 1-1,2-1 1,11 16 0,-15-25-649,1 1 0,0 0 0,0-1-1,1 0 1,0 0 0,-1-1 0,2 0 0,-1 0-1,0 0 1,1-1 0,-1 0 0,1 0 0,0 0 0,0-1-1,0 0 1,1-1 0,12 2 0,-13-2-264,1-1 0,-1-1-1,0 1 1,1-1 0,-1 0 0,0-1 0,1 1 0,-1-1 0,0-1 0,0 0 0,-1 0-1,1 0 1,0-1 0,-1 1 0,0-2 0,0 1 0,0-1 0,-1 0 0,1 0-1,-1 0 1,7-11 0,6-8-1220,-2-2 1,-1 0-1,-1 0 0,10-30 0,-16 38 123,2-1 1717,-10 19-336,0 0 1,0 0-1,0 0 0,0 0 0,0 0 0,0 0 1,0 0-1,0 1 0,0-1 0,0 0 1,0 0-1,1 0 0,-1 0 0,0 0 0,0 0 1,0 0-1,0 0 0,0 0 0,0 0 0,0 0 1,1 0-1,-1 0 0,0 0 0,0 0 0,0 0 1,0 0-1,0 0 0,0 0 0,0 0 0,1 0 1,-1 0-1,0 0 0,0 0 0,0 0 0,0 0 1,0 0-1,0 0 0,0 0 0,0 0 1,0-1-1,1 1 0,-1 0 0,0 0 0,0 0 1,0 0-1,0 0 0,0 0 0,0 0 0,0 0 1,0 0-1,0-1 0,0 1 0,0 0 0,0 0 1,0 0-1,0 0 0,0 0 0,0 11 1019,-7 27 1085,-2-2 0,-22 60 0,3-10-70,24-73-1767,-42 171 994,42-159-1425,0 0 1,2 0-1,1 1 1,1-1-1,4 35 1,4-12-167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19108,'80'-29'265,"1"3"1,121-21-1,172-7-2626,-318 47 2038,676-36-3128,3 59 4494,-349-4 782,667-41 1329,-4-63-2365,-361 28-729,-227 28-110,219-20-161,-5-25-14,-591 67 230,-28 4-449,1 2 0,91-1 0,-105 13 260,0 6-55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19292,'2'0'61,"0"0"0,-1 0-1,1 0 1,0 0 0,-1 0-1,1 0 1,-1 0 0,1 1-1,-1-1 1,1 1 0,0-1-1,-1 1 1,0 0 0,1 0 0,-1-1-1,1 1 1,-1 0 0,0 0-1,0 0 1,1 1 0,-1-1-1,0 0 1,0 0 0,0 1 0,0-1-1,0 0 1,-1 1 0,1-1-1,0 1 1,-1-1 0,1 1-1,-1-1 1,1 3 0,0 2 15,0-1-1,-1 1 1,1 0 0,-1-1 0,-1 1 0,1 0-1,-1-1 1,-2 12 0,-4 9 163,-77 306 1091,26 1-1141,55-296-137,4-24 24,4-29-15,12-68-163,-4-1 1,-3 0-1,-3-87 0,-6 166 92,0-34-126,0 0 0,-3 0 0,-1 0 0,-12-53 0,13 85 106,2 6 24,0 0 1,0 0 0,-1 0-1,1 1 1,-1-1-1,1 0 1,-1 0 0,0 1-1,0-1 1,0 0-1,0 1 1,0-1 0,0 1-1,0-1 1,0 1 0,-3-2-1,4 3 6,0 0-1,0 0 0,0-1 1,0 1-1,-1 0 1,1 0-1,0 0 0,0 0 1,0 0-1,-1 0 1,1 0-1,0 0 0,0 0 1,0 1-1,0-1 0,-1 0 1,1 0-1,0 0 1,0 0-1,0 0 0,-1 0 1,1 0-1,0 0 1,0 0-1,0 1 0,0-1 1,0 0-1,0 0 1,-1 0-1,1 0 0,0 0 1,0 1-1,0-1 1,0 0-1,0 0 0,0 0 1,0 0-1,0 1 1,0-1-1,0 0 0,0 0 1,0 0-1,0 1 0,0-1 1,0 0-1,0 0 1,0 0-1,0 1 0,0-1 1,0 0-1,0 0 1,0 13-10,1-8 8,0 0 0,0 0 0,1 1 0,0-1 1,0-1-1,0 1 0,0 0 0,1 0 0,0-1 0,0 1 0,0-1 1,0 0-1,1 0 0,-1 0 0,1-1 0,0 1 0,1-1 0,-1 0 1,0 0-1,1 0 0,0-1 0,-1 1 0,1-1 0,6 2 0,-1-1 21,1 0-1,-1 0 1,1-1 0,0 0-1,-1-1 1,1 0-1,0-1 1,0 0-1,0-1 1,-1 0-1,13-3 1,-10 0 43,-1-1 0,1 0 0,-1-1 0,0 0 0,0-1 0,0-1 0,-1 1 0,-1-2 1,1 0-1,-1 0 0,-1-1 0,1 0 0,-2 0 0,0-1 0,0 0 0,-1-1 0,0 0 0,-1 0 0,0 0 0,-1-1 0,6-19 1,-17 76-11,2 1 0,4 79 0,1-81-55,2 0 0,1 0 0,15 55 0,-14-79 15,0 0-1,2 0 0,0-1 0,1 0 0,1 0 0,1-1 0,0 0 0,1-1 0,22 25 1,2-12 115,-33-28-61,-1 0 0,1 0 1,0 1-1,0-1 0,0 0 1,-1 0-1,1-1 0,0 1 1,0 0-1,0-1 0,4 1 0,-14 5-60,-17 13-920,14-15 414,11-4 495,-1 0-1,1 1 1,0-1 0,0 0-1,0 0 1,0 0 0,0 0-1,-1 0 1,1 0 0,0 0-1,0 0 1,0 0 0,0 0-1,0 0 1,-1 0 0,1 0-1,0-1 1,0 1 0,0 0-1,0 0 1,0 0 0,0 0-1,-1 0 1,1 0 0,0 0-1,0 0 1,0 0 0,0 0-1,0-1 1,0 1 0,0 0-1,0 0 1,-1 0 0,1 0-1,0 0 1,0 0 0,0-1-1,0 1 1,0 0 0,0 0-1,0 0 1,0 0 0,0 0-1,0-1 1,3-15-371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18404,'17'-15'1896,"-2"11"-1216,-5 4-255,-7 19 927,-3 6-216,-7 17-472,-1 4-208,1 11-368,0 2-184,3-5-568,2-2-384,5-18 1568,6-9-696,2-30-136,1-10-144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13787,'-1'12'618,"0"0"-1,-1 0 1,0 0 0,-8 21-1,-2 10 1017,3 0-1224,2 1-1,2 0 0,2 1 0,1-1 0,3 1 1,7 47-1,-7-85-300,0 1 0,1 0 0,0-1-1,0 0 1,1 1 0,0-1 0,5 9 0,-7-14-71,0-1 1,0 0-1,0 1 1,0-1-1,0 1 1,0-1-1,1 0 1,-1 0-1,0 0 1,1 0-1,-1 0 1,1 0-1,-1 0 1,1-1-1,0 1 1,-1 0-1,1-1 1,0 1-1,-1-1 1,1 0-1,0 1 1,-1-1-1,1 0 1,0 0-1,0 0 1,-1 0-1,1-1 1,0 1-1,0 0 1,-1-1-1,1 1 1,0-1-1,-1 0 1,1 1-1,-1-1 1,4-2-1,11-8 235,1 0-1,-2-2 1,1 0 0,-2-1 0,0 0-1,20-27 1,-23 29-138,39-50 176,-2-2-1,-3-3 1,42-82-1,-80 137-385,-5 9-16,0-1 1,0 1-1,0-1 1,-1 0 0,1 0-1,-1 0 1,0 0-1,0 0 1,0 0 0,0 0-1,0-8 1,-1 12 60,0 0 0,0-1 0,0 1 0,0 0-1,0-1 1,0 1 0,0 0 0,0 0 0,0-1 0,-1 1 0,1 0 0,0-1 0,0 1 0,0 0 0,0 0 0,0-1 0,0 1 0,-1 0 0,1 0-1,0 0 1,0-1 0,0 1 0,-1 0 0,1 0 0,0 0 0,0-1 0,0 1 0,-1 0 0,1 0 0,0 0 0,-1 0 0,1 0 0,0-1-1,0 1 1,-1 0 0,1 0 0,-1 0 0,-11 6-383,-10 18-37,0 8-206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3 244 16972,'-1'6'341,"0"-1"0,1 1 0,0 0 0,0 0 0,1 8 0,-1-13-287,0 0-1,0 0 1,0 0 0,0 0-1,1 0 1,-1 0 0,0 0-1,1-1 1,-1 1 0,1 0-1,-1 0 1,1 0 0,-1-1-1,1 1 1,0 0 0,-1 0-1,1-1 1,0 1 0,-1-1-1,1 1 1,0 0 0,0-1-1,0 0 1,0 1 0,-1-1-1,1 1 1,0-1 0,0 0-1,0 0 1,0 1 0,0-1-1,0 0 1,0 0 0,0 0 0,0 0-1,0 0 1,0 0 0,0-1-1,0 1 1,0 0 0,-1 0-1,3-1 1,8-3 303,0-1 0,0 0-1,-1-1 1,0 0 0,0-1 0,14-11 0,10-7-69,-20 16-247,0 0 0,1 2 0,0-1 0,0 2 0,0 0-1,32-8 1,-42 13-41,0 0 0,0 0 0,0 1 0,0 0 0,0 0 0,0 0 0,0 0 0,0 1 0,0 0 0,0 0 0,0 0 0,0 0 0,-1 1 0,1 0 0,-1 0 0,1 0 0,-1 1 0,1-1 0,-1 1 0,0 0 0,0 0-1,-1 1 1,1-1 0,-1 1 0,1 0 0,-1 0 0,3 5 0,-2-1 6,1 1-1,-1 0 1,-1 0 0,0 0-1,0 1 1,-1-1 0,0 1-1,0-1 1,-1 1-1,-1 0 1,0 0 0,0-1-1,-2 14 1,0-14 83,2-10 65,5-17 112,13-35 228,-2-1-1,17-109 1,-31 141-389,0 1-1,-1-22 1,6 48-459,1 2-367,1 0 1,17 10-1,-17-14 450,1-1-1,-1 0 1,1 0 0,0-1 0,-1 0-1,1 0 1,0-1 0,0-1 0,14-2-1,23-3-723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17556,'-26'16'844,"1"1"-1,1 1 1,0 2 0,-25 26 0,41-38-734,1 0 0,0 1 0,0 0 0,1 0 0,0 0 0,0 1 0,1 0 0,0 0 1,1 0-1,1 1 0,-1-1 0,1 1 0,1 0 0,-2 19 0,4-26-88,0 0 0,0-1 0,0 1 0,0 0 0,1 0 0,0 0 0,-1 0 1,1-1-1,1 1 0,-1 0 0,0-1 0,1 1 0,0-1 0,0 0 0,0 1 0,0-1 0,1 0 0,-1 0 0,1-1 0,-1 1 0,1 0 0,0-1 0,0 1 0,0-1 0,1 0 0,-1 0 0,1-1 0,-1 1 0,1-1 0,-1 1 0,1-1 0,4 1 0,-1-1 62,1 0 0,-1 0 0,1-1 1,-1 0-1,1 0 0,-1-1 0,1 0 0,-1 0 0,1-1 0,-1 0 0,0 0 0,1-1 0,-1 0 1,-1 0-1,10-6 0,-10 5 9,-1 0 0,1 0 0,-1-1 0,0 0 0,0 0 0,0-1 0,-1 1 1,0-1-1,0 0 0,0 0 0,-1 0 0,0-1 0,0 1 0,-1-1 0,1 0 0,-1 0 0,-1 0 0,0 1 1,0-2-1,1-6 0,-2 8-95,0 1 0,-1-1 0,1 1 0,-1-1 0,0 0 0,0 1 0,-1 0 0,0-1 0,0 1 0,0 0 0,0 0 0,-1 0 0,0 0 0,0 0 0,0 1 0,-1 0 0,0-1 0,1 1 0,-1 0 0,-1 1 0,1-1 0,0 1 0,-1 0 0,0 0 0,-9-5 0,6 5-160,0 0 0,-1 1 0,1 0 0,-1 0 0,1 1 0,-1 0 0,0 0 0,-10 1 0,-2 1-289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14595,'0'0'72,"0"1"-1,0-1 1,0 0-1,0 0 1,0 1-1,0-1 1,0 0 0,0 1-1,0-1 1,0 0-1,0 0 1,0 1-1,0-1 1,0 0-1,0 1 1,0-1 0,1 0-1,-1 0 1,0 1-1,0-1 1,0 0-1,0 0 1,0 0-1,1 1 1,-1-1 0,0 0-1,0 0 1,0 0-1,1 1 1,-1-1-1,0 0 1,0 0-1,1 0 1,-1 0 0,0 0-1,0 1 1,1-1-1,-1 0 1,0 0-1,0 0 1,1 0-1,13-8 1889,21-29 43,-24 25-1436,29-30 85,-3-1 0,-1-2 0,-2-1 0,-2-2 0,50-101 0,-76 136-652,-1 0 0,-1-1 0,0 0 1,3-21-1,-5 31-165,2 9 62,1 7-61,6 42-559,-8-37 179,0 1 1,1-1-1,1 0 1,1 0-1,0 0 1,14 24-1,-6-20-135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15811,'2'6'129,"-1"0"0,0 0-1,0 0 1,0 0-1,-1 0 1,1 0 0,-2 0-1,1 0 1,-1 0 0,0 0-1,0 0 1,-3 10-1,1-5 86,-81 478 381,72-372-574,5 0 1,10 146-1,45 217 86,9 214 446,-70-228 80,-23 0 95,-12 258 373,15 197 1074,32-878-2081,-1 90 224,3-107-329,1-1 1,1 0-1,7 27 0,-6-40-456,-3-19-211,-3-24 142,-2-2 192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16492,'5'-2'168,"-1"0"1,1 1 0,0 0 0,1 0 0,-1 0 0,0 0-1,0 1 1,5 0 0,20-2 73,985-82 2312,-494 86-2406,197-3-73,273-54 271,25-1 43,202-25-213,-913 58-48,-207 20-844,103 11 1,-185-8-396,-16 0 1093,0-1 0,0 1 0,0 0 0,0 0 0,0 0 0,0 0 0,0 0 0,0 0 0,1 0 0,-1 0 0,0 0 0,0 0 0,0 0 0,0 0 0,0 0 1,0-1-1,0 1 0,0 0 0,0 0 0,0 0 0,0 0 0,0 0 0,0 0 0,0 0 0,0 0 0,0-1 0,0 1 0,0 0 0,0 0 0,0 0 0,0 0 0,0 0 0,0 0 0,0 0 0,0 0 0,0-1 0,0 1 0,0 0 0,0 0 0,0 0 0,0 0 0,0 0 0,0 0 0,0 0 0,-1 0 1,1 0-1,0 0 0,0 0 0,0-1 0,0 1 0,0 0 0,0 0 0,0 0 0,0 0 0,0 0 0,-1 0 0,-23-14-1406,10 6 1223,-11-11-336,1-5 111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16652,'19'0'626,"0"2"1,0-1-1,0 2 1,-1 1-1,25 7 1,-5-1-170,-16-6-270,-11-2-125,0 0 0,0 0 0,-1 1 1,1 1-1,-1 0 0,0 0 1,0 1-1,15 9 0,-23-12-60,0 0 0,-1-1 0,1 1-1,-1 0 1,1 0 0,-1 0 0,0 0-1,0 0 1,0 0 0,0 0 0,0 0 0,0 0-1,0 0 1,-1 1 0,1-1 0,-1 3-1,0 0 7,0 0-1,0 0 0,0 0 0,-1-1 1,0 1-1,0 0 0,-3 7 1,-3 5 44,-1-1 0,0 1 0,-14 18 1,20-32-40,-40 58 368,-57 65 1,-59 49 171,135-151-543,20-21-22,-12 15-22,-2-1 1,0-1-1,-22 16 0,35-29-82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17316,'5'-21'542,"1"1"1,1 0 0,0 0-1,2 1 1,0 0 0,1 0-1,1 1 1,1 0 0,19-23-1,265-299 1038,-46 57-1285,-240 270-282,-6 7-6,1 1 0,-1-1 0,1 1 0,0 0-1,0 0 1,1 0 0,0 1 0,9-6 0,-15 10-6,1 0 0,0-1 0,-1 1 0,1 0 0,0 0 0,-1-1 0,1 1 0,0 0 0,-1 0 0,1 0 0,0 0 0,0 0 0,-1 0 0,1 0 0,0 0 0,0 0 0,-1 1 0,1-1 0,0 0 0,-1 0 0,1 1 0,0-1 0,-1 0 0,1 1 0,0-1 0,-1 0 0,1 1 0,-1-1 0,1 1 0,-1-1 0,1 1 0,-1-1 0,1 1 0,-1 0 0,0-1 0,1 1 0,-1 0 0,0-1 0,1 1 0,-1 0 0,0-1 0,1 2 0,0 5 5,1 0 1,-1 0 0,1 13-1,0-10 1,28 201-9,-18-153-502,30 91-1,-36-133 434,0-1 1,1 0-1,1 0 0,0-1 1,20 25-1,9-2-201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13019,'10'10'2056,"6"0"-1064,13 3-311,7 2 1823,8-2-1424,3-2-175,3-5-545,1-3-576,-4-9 320,0-3-120,-7-6-216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16948,'-27'56'1728,"-9"12"-1000,-1 6-296,-5 12 1281,2 2-913,4 5-304,5 0-392,14-8 56,1-12-40,23-25-152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12899,'-2'-3'654,"1"-1"0,-1 0 0,1 0-1,0 0 1,0 0 0,1 0 0,-1 0 0,1 0 0,0 0 0,0 0 0,0-7 0,19 21 1185,7 6-1654,190 119 358,-184-111-465,-1 1 1,-2 1 0,0 1 0,36 46-1,-20-18 220,2-3-1,100 89 1,-127-125-243,80 68 532,89 97-1,57 56-276,-84-87-105,-116-101-7,55 78 0,-5-6-82,-24-45-18,119 95-1,50 53 133,-204-184-199,71 78 29,155 133 1,-88-99 130,-133-110-55,71 89 0,-30-34-16,-5-5-59,-66-76-44,-1 1 0,-1 0 1,0 0-1,7 21 0,-2-3 5,1 0 0,2-2 1,1 0-1,27 36 1,-42-64-24,23 33-2,3-1 0,1-1 1,53 48-1,-69-71-1,1 2 0,-2 0 0,0 1 0,16 25 0,39 73-1,1 2 7,-67-112-12,0 0-1,0 0 1,1-1 0,-1 1-1,1-1 1,0 0 0,0 0-1,0 0 1,0-1 0,1 1-1,4 1 1,-7-1 19,1-1 1,-1 1-1,0 0 0,0 0 0,0 0 1,0 1-1,0-1 0,-1 0 0,1 1 1,-1-1-1,0 1 0,1 5 1,4 10 2,21 37-979,13 30-2094,-34-69 2286,-4-11 293,0-1 1,0 1-1,0-1 1,0 0 0,1 1-1,0-1 1,6 8-1,-8-12-210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20964,'3'5'1881,"4"5"-1617,2 2-496,1 0 1296,-13-1-1160,3-1-112,9-5-96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13907,'2'-17'1500,"0"6"-103,-2 21 311,-11 326 2105,-1 30-2935,14-279-638,4 0 0,20 104 1,3-34 182,99 426 1085,-108-496-1090,9 90 0,-17-90-177,26 94-1,-3-54-136,42 139 462,3-37-268,-53-163-276,48 87 1,-59-127-10,1-1 0,1-1 0,2-1-1,21 21 1,95 78 22,-84-78-28,75 80 1,-112-106-8,125 133-3,-121-133-2,1-2 0,0 0 0,2-1-1,0-1 1,44 22 0,17-2 12,-36-16 4,-1 2 1,-1 1 0,67 45-1,-90-50-10,9 7-15,0-1 1,2-2-1,58 27 1,105 17-4,-130-46 12,117 50 0,-118-35 5,2-4 0,1-2 0,86 21 0,84-5-28,17 4 4,-146-21 3,13 5-88,216 26 0,-332-57 106,203 24-53,-182-18 40,1 0 0,-2 2 1,1 1-1,-1 1 1,37 20-1,-52-23-32,-9-6 17,1 1 0,0 0 0,0 0 0,-1-1 0,1 0 0,0 1 0,0-1 0,1 0 0,-1-1 0,4 2 0,-18-1-1472,10-1 1221,-1 1-1,0-1 1,0 0 0,1 0 0,-1 0-1,0 0 1,1 0 0,-1 0 0,0-1-1,0 1 1,1 0 0,-3-2 0,-17-4-544,-15-3-241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18732,'11'-7'1960,"-2"7"-1279,1-1-345,-10 12 2384,-7 5-2128,4 10-480,0 4-32,3 9-88,6 1-64,4 3-112,1-2-64,3-2-280,1-2-160,-5-5-456,-2-1-169,-8-4 881,-5-5-248,-14 4-80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15315,'6'-12'1740,"-3"10"426,-2 27 382,-5 259-225,29-4-3527,-24-260 180,-1-20 1007,-1 0 0,1 0 0,0 0 0,0 0 0,0 0 0,0 0 1,0 1-1,0-1 0,0 0 0,0 0 0,0 0 0,0 0 1,0 0-1,0 0 0,0 0 0,0 0 0,0 0 0,-1 0 0,1 1 1,0-1-1,0 0 0,0 0 0,0 0 0,0 0 0,0 0 0,0 0 1,0 0-1,-1 0 0,1 0 0,0 0 0,0 0 0,0 0 1,0 0-1,0 0 0,0 0 0,0 0 0,-1 0 0,1 0 0,0 0 1,0 0-1,0 0 0,0 0 0,0 0 0,0 0 0,0 0 0,0-1 1,-1 1-1,1 0 0,0 0 0,0 0 0,0 0 0,0 0 0,0 0 1,0 0-1,0 0 0,0 0 0,0 0 0,0-1 0,0 1 1,0 0-1,-18-29-1013,0-8 284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17860,'4'-1'1960,"16"-2"-992,9-3-287,17-7 1119,5-1-360,10-8-399,3 4-185,-1-2-256,-3 1-128,-14 3-320,-7 3-216,-15 6-528,-8 2-280,-10 2-2025,-13-3 2369,-5-3-376,-5-11-185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19420,'4'-7'1849,"13"3"-1153,9-2-272,20-2 728,7-1-200,11-1-496,4-1-400,5-1-904,-2 1-160,-8 6 736,-8 5-240,-18 2-208</inkml:trace>
  <inkml:trace contextRef="#ctx0" brushRef="#br0" timeOffset="1">736 531 19428,'18'-14'832,"-1"0"0,-1 0-1,0-2 1,0 0 0,22-32-1,-11 14 54,13-16-210,-12 14-393,56-55 0,-84 92-284,0-1 1,0 0-1,0 0 1,0 1-1,0-1 1,0 0 0,0 0-1,0 1 1,0-1-1,0 0 1,0 0-1,0 0 1,0 1-1,1-1 1,-1 0 0,0 0-1,0 1 1,0-1-1,0 0 1,0 0-1,0 0 1,1 1 0,-1-1-1,0 0 1,0 0-1,0 0 1,1 0-1,-1 0 1,0 1-1,0-1 1,0 0 0,1 0-1,-1 0 1,0 0-1,0 0 1,1 0-1,-1 0 1,0 0-1,0 0 1,1 0 0,-1 0-1,0 0 1,0 0-1,1 0 1,-1 0-1,0 0 1,0 0-1,1 0 1,-1 0 0,0 0-1,0 0 1,0-1-1,1 1 1,-1 0-1,0 0 1,0 0 0,0 0-1,1-1 1,-1 1-1,0 0 1,0 0-1,0 0 1,0 0-1,0-1 1,1 1 0,-1 0-1,-3 20-49,2-18 47,-6 32-32,2 0 0,-2 61 0,7-76-39,1 1 0,0-1 0,2 0 0,0 0 0,1 0-1,11 28 1,4 9 3,-12-31-47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720 479 16644,'-10'19'1840,"0"-8"-1408,-3-14-784,0-7 3217,0-10-2441,-1-6-64,-1-1-240</inkml:trace>
  <inkml:trace contextRef="#ctx0" brushRef="#br0" timeOffset="0.08">89 227 18820,'-17'-23'912,"-4"-13"-1440,0-7 576,6-17-24,0-5-176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16283,'9'2'1105,"3"-4"-905,4-6-96,9 1 1928,-1 0-1776,0 4 200,1 3 104</inkml:trace>
  <inkml:trace contextRef="#ctx0" brushRef="#br0" timeOffset="1">560 575 21917,'-13'17'1272,"12"-5"-1472,-1-7-88,12-5-288,7-1 1472,3-1-976,-1 2-32,0 5-80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19540,'6'2'1280,"-1"-1"-1608,4-6 328,3-5 312,5-16-408</inkml:trace>
  <inkml:trace contextRef="#ctx0" brushRef="#br0" timeOffset="1">503 22 19148,'-8'46'1776,"-3"-11"-1399,4-18-377,3-10 672,4-16-536,1-16-48,7-26-112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17148,'-12'3'1808,"1"3"-1272,5-4-224,5-2 792,6-1-495,1 0-73,4-1-360,-1-1-312,2 2-720,-2-2 768,2-1-145,2-1-119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15715,'3'26'1465,"-1"-10"-1001,-2-6-192,5-5 824,4-2-680,8-3-704,2 0 488,-2 5-168,0 3-128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343 226 13403,'0'0'59,"0"1"0,0-1 1,1 1-1,-1-1 0,0 0 0,0 1 1,1-1-1,-1 0 0,0 1 1,1-1-1,-1 0 0,0 1 0,1-1 1,-1 0-1,1 0 0,-1 1 0,0-1 1,1 0-1,-1 0 0,1 0 0,-1 0 1,1 1-1,-1-1 0,1 0 1,-1 0-1,1 0 0,-1 0 0,0 0 1,1 0-1,-1 0 0,1 0 0,-1-1 1,1 1-1,0 0 0,25-6 481,-3 0-547,-18 6-10,-1 0 1,1 1-1,0-1 0,-1 1 1,1 0-1,0 0 0,8 3 1,-9-2-407,1 0 1,0 1-1,-1 0 0,1 0 1,-1 0-1,0 1 1,0-1-1,0 1 1,-1 0-1,5 5 1,-2-1 53,-1 1 0,1 0 0,-2 0 0,7 16 0,3 18 5217,-13-51-1124,-1-11-3903,-3 0 179,-1-3-93</inkml:trace>
  <inkml:trace contextRef="#ctx0" brushRef="#br0" timeOffset="1">32 44 12739,'-6'-10'1304,"-1"3"-992,0 1 936,1-3 105,3 4-953,0-1-24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13451,'-9'11'1448,"2"-9"-824,4-2-240,2-2 489,-2-3-161,0-7-536,-1-1 2056,-6-8-1904,0-5 0,-7-4-16</inkml:trace>
  <inkml:trace contextRef="#ctx0" brushRef="#br0" timeOffset="1">0 25 14315,'1'-1'1664,"1"-1"-1111,-2-4-289,4 2 872,6 0-1144,2 0-1905,5 1 1833,4 3-336,4 1-328</inkml:trace>
  <inkml:trace contextRef="#ctx0" brushRef="#br0" timeOffset="2">204 406 13347,'0'35'1240,"7"-15"-792,3-6-168,3-10 416,2-1-424,3-3-23,0-3 15,1 5-136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11066,'11'20'1217,"-1"-6"-769,0-7-200,6-4 1288,3-3-1472,4-1 32,1-1-64,3 2-48</inkml:trace>
  <inkml:trace contextRef="#ctx0" brushRef="#br0" timeOffset="1">266 121 11899,'4'3'69,"-1"-1"0,1 1 0,0-1 0,0 0 0,1 0 0,-1 0 0,0-1 0,1 1 0,-1-1 0,1 0 0,-1 0 0,1-1 0,-1 1 0,1-1 0,-1 0 0,1-1 0,0 1 0,-1-1 0,5-1 0,39 1-409,-46 1 329,0 0 1,0 0-1,0 1 1,0-1 0,0 1-1,0-1 1,0 1-1,0 0 1,0 0-1,0 0 1,0 0 0,0 0-1,0 0 1,0 0-1,-1 1 1,1-1-1,-1 1 1,1-1 0,-1 1-1,1 0 1,-1-1-1,0 1 1,0 0-1,0 0 1,0 0 0,0 0-1,1 4 1,0 2 296,-1 1 0,0 0 0,0-1 0,-1 1 0,-1 13 0,0 1 1081,1-23-1319,0 0-1,0 0 1,0 0-1,0 0 1,0 1-1,0-1 1,0 0-1,0 0 1,0 0-1,0 1 1,0-1 0,0 0-1,0 0 1,0 0-1,0 1 1,0-1-1,0 0 1,0 0-1,0 0 1,0 0-1,1 1 1,-1-1 0,0 0-1,0 0 1,0 0-1,0 0 1,0 0-1,0 1 1,1-1-1,-1 0 1,0 0-1,0 0 1,0 0 0,0 0-1,1 0 1,-1 0-1,0 0 1,0 0-1,0 1 1,1-1-1,-1 0 1,0 0-1,0 0 1,10-6 834,-8 4-843,-1 0 0,1 0 0,-1 1 0,1-1 0,-1 0 0,0 0 0,0 0-1,1 0 1,0-4 0,-1-5 75,-2-1-93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19 234 15387,'-4'-11'685,"0"-1"-1,1 1 1,-4-22-1,7 29-512,-1 0 1,1 1-1,0-1 0,1 0 0,-1 0 1,0 1-1,1-1 0,0 0 1,0 1-1,0-1 0,1 1 0,-1-1 1,1 1-1,0 0 0,-1 0 1,6-6-1,1 0 80,0 1 1,1 1-1,0 0 0,1 0 1,0 1-1,0 0 0,0 0 1,0 1-1,1 1 0,19-6 1,-6 3-34,1 1 0,0 2 0,49-4 1,-59 8-186,0 0 1,0 1-1,0 0 1,1 1 0,-1 1-1,22 7 1,-32-9-36,0 1 0,-1 0 0,1 0 0,-1 0 0,0 0 0,0 1 0,0-1 0,0 1 0,0 0 0,-1 1 0,1-1 0,-1 1 0,0-1 0,0 1 0,0 0 0,0 0 0,-1 0 0,0 1 0,1-1 0,-2 0 0,1 1 0,0 0 0,-1-1 0,1 9 0,-1-5-2,-1 1-1,0-1 1,-1 1-1,1-1 1,-2 1-1,1-1 1,-1 1-1,-1-1 1,-4 11-1,-6 9 40,-20 35-1,2-6 49,28-50-84,-8 14 59,1 0 0,1 1 1,-9 36-1,17-52-71,0 0 0,0 0 0,0 0 0,1 0 0,-1 0 1,2-1-1,-1 1 0,1 0 0,-1 0 0,2 0 0,-1 0 0,1 0 0,-1-1 0,2 1 0,-1-1 0,1 1 0,-1-1 1,2 0-1,5 8 0,-6-10-88,0 0 1,0 0-1,0-1 0,1 1 1,-1-1-1,1 1 1,0-1-1,-1 0 0,1-1 1,0 1-1,0-1 1,1 1-1,-1-1 1,0-1-1,0 1 0,1 0 1,-1-1-1,7 0 1,-4 0-8,0-1 1,-1 0 0,1 0 0,-1-1 0,1 1 0,-1-1-1,1-1 1,-1 1 0,0-1 0,0 0 0,7-6 0,22-21-526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2017 15067,'-3'10'5159,"15"-19"-4226,16-21-1150,176-181 1066,-71 78-601,201-191-95,-135 134-132,554-504 51,-639 599-303,158-100 0,-265 190 198,3-1-335,0-1 0,17-15 0,-25 21 299,0-1-1,0 0 1,-1 1 0,1-1-1,-1 0 1,0 0 0,1 0-1,-1 0 1,0-1 0,0 1-1,0 0 1,0 0-1,-1-1 1,1 1 0,-1 0-1,1-1 1,-1 1 0,0 0-1,0-1 1,0-3-1,-8-22-451,-7-2-103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60 163 14811,'-6'0'820,"1"0"-560,1-1 0,0 1 0,0 1 0,-1-1 0,1 0 0,0 1 0,0 0 0,-1 0 0,1 0 0,-5 3 0,8 0 633,8-2-455,11-1-348,1-1 0,-1-1 1,1-1-1,25-5 0,75-24 179,-101 26-263,148-45 52,72-19 70,-234 68-123,7-2 14,1 0 1,-1 1-1,0 0 0,20 1 1,-30 0-13,1 1 1,-1 0-1,1 1 1,0-1-1,-1 0 0,1 0 1,-1 1-1,1-1 1,-1 0-1,1 1 1,-1 0-1,1-1 1,-1 1-1,0 0 1,1 0-1,-1 0 1,0 0-1,1 0 1,-1 0-1,0 0 1,0 0-1,0 0 1,0 1-1,0-1 1,0 0-1,-1 1 1,1-1-1,0 1 1,-1-1-1,1 1 1,-1-1-1,1 1 1,-1-1-1,0 1 0,1-1 1,-1 1-1,0 0 1,0-1-1,0 1 1,0-1-1,-1 4 1,-4 16 62,0 0 1,-1 0 0,-2-1-1,0 0 1,-16 30-1,4-10 24,-28 61 132,-46 104-43,73-153-538,-28 107 1,41-114 225,7-22-73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12235,'0'-10'1122,"-1"1"0,0-1 0,-3-14 1,5 29-826,-1-1 0,0 0 0,-1 0 0,1 0 0,-3 8 0,0 7 38,1 63 485,4-1 0,16 106 0,-3-26-234,-7-80-249,2 0-1,29 102 1,-22-122-320,2-2 0,4 0 0,46 87 0,-53-112-8,-1 0 1,-2 1 0,9 41-1,23 58 2,25 3 100,-46-94 1,-2 1-1,19 52 1,-11 0 74,31 79 138,-51-152-242,1 0 0,1 0 0,1-1 0,1-1 1,22 26-1,64 70 311,90 99-48,-133-154-170,-37-38-59,1-1 0,1-1 0,1-1 0,50 36 0,103 42 69,-93-55-26,129 92 1,-23 11 2,-165-130-128,0-2 0,52 23 1,57 14 24,-89-35-47,14 2 18,1-2 0,111 17 0,-111-25-5,96 1 0,-129-10-22,0 1-1,-1 1 0,1 1 1,0 1-1,-1 1 0,43 15 0,-53-16 17,0 0 0,1-1 0,-1 0 0,30 0 0,-31-2-133,-1-1-1,1 2 1,-1 0 0,1 0 0,-1 2 0,0-1 0,15 8 0,-39-18-1064,3-1 811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113 210 16355,'0'0'194,"1"-1"-1,-1 1 0,1 0 0,0-1 0,-1 1 1,1 0-1,-1 0 0,1-1 0,0 1 0,-1 0 1,1 0-1,0 0 0,0 0 0,-1 0 0,1 0 1,0 0-1,-1 0 0,1 0 0,0 0 0,-1 0 1,1 0-1,0 1 0,-1-1 0,1 0 0,-1 0 1,2 1-1,-1 0-55,0-1 1,0 1 0,0-1-1,0 0 1,0 1 0,0-1-1,0 0 1,0 0 0,0 0-1,0 0 1,0 0 0,0 0 0,0 0-1,0 0 1,0 0 0,0-1-1,0 1 1,0 0 0,0-1-1,0 1 1,-1 0 0,2-1-1,0-1-56,-1 0 0,0 0-1,0 0 1,0 0 0,0 0-1,0 0 1,-1 0 0,1 0-1,0 0 1,-1-1 0,0 1-1,0 0 1,1 0 0,-1 0 0,0-1-1,-1 1 1,1 0 0,0 0-1,-1 0 1,1-1 0,-1 1-1,1 0 1,-1 0 0,0 0-1,0 0 1,-2-3 0,2 4-65,0-1 1,0 1 0,0-1-1,0 1 1,0-1 0,0 1-1,-1 0 1,1 0 0,0-1-1,-1 1 1,1 0 0,-1 0-1,0 0 1,1 1 0,-1-1-1,0 0 1,1 1 0,-1-1-1,0 1 1,0-1 0,1 1 0,-1 0-1,0 0 1,0 0 0,0 0-1,0 0 1,1 0 0,-1 0-1,0 0 1,0 1 0,0-1-1,-1 2 1,-4 2-6,1 0 1,0 0-1,0 1 0,1 0 1,-1 0-1,1 0 0,0 1 1,0 0-1,1 0 0,0 0 1,0 0-1,0 1 0,1-1 1,0 1-1,0 0 0,1 0 1,0 0-1,0 1 0,-1 9 1,3-16-14,-1 0 0,1 0 0,0 0 0,0 0 1,0 0-1,0-1 0,0 1 0,0 0 0,0 0 1,0 0-1,1 0 0,-1 0 0,0-1 0,0 1 1,1 0-1,-1 0 0,0 0 0,1-1 0,-1 1 1,1 0-1,-1 0 0,1-1 0,-1 1 0,1-1 1,0 1-1,-1 0 0,1-1 0,0 1 0,-1-1 1,1 1-1,0-1 0,0 0 0,0 1 0,-1-1 1,1 0-1,0 0 0,0 1 0,0-1 0,0 0 1,1 0-1,1 0-2,0-1 1,-1 1 0,1-1-1,0 0 1,0 0 0,-1 0-1,1 0 1,-1 0-1,1-1 1,-1 1 0,5-4-1,5-5 4,0 0-1,-1-1 0,0-1 1,13-18-1,-19 23 14,0 0 0,0-1-1,0 0 1,-1 0 0,-1 0 0,1-1 0,-1 1 0,-1-1-1,3-9 1,-5 17-11,0 1-1,0 0 1,0-1-1,0 1 0,1-1 1,-1 1-1,0-1 1,0 1-1,0-1 0,0 1 1,0-1-1,0 1 1,0-1-1,0 1 1,0 0-1,-1-1 0,1 1 1,0-1-1,0 1 1,0-1-1,0 1 0,-1 0 1,1-1-1,0 1 1,0-1-1,-1 1 1,1 0-1,0-1 0,-1 1 1,1 0-1,0-1 1,-2 1-1,2 0 2,-1 0-1,0 0 1,0 0-1,0 1 1,0-1-1,0 0 1,0 1 0,0-1-1,0 0 1,0 1-1,1-1 1,-1 1-1,0 0 1,-1 0-1,-25 27 60,16-12-46,0 0-1,1 0 1,1 1 0,1 0-1,0 1 1,-6 23-1,13-40-17,1 0 0,-1 0 0,1 0 0,0 0 0,0 0 0,-1 0 0,1 0 0,0 0 0,0 0-1,0 0 1,0 0 0,0 0 0,0 0 0,1 0 0,-1 0 0,0-1 0,0 1 0,1 1 0,-1-2-1,1 1 0,-1-1 1,1 0-1,-1 0 1,1 0-1,-1 0 0,1 0 1,-1 0-1,0-1 0,1 1 1,-1 0-1,1 0 0,-1 0 1,1 0-1,-1 0 0,0-1 1,1 1-1,-1 0 0,1 0 1,-1-1-1,0 1 1,1 0-1,-1-1 0,0 1 1,1-1-1,25-27-55,-21 21 41,5-6-67,0 0 1,-1-1 0,0-1-1,-1 1 1,12-32 0,-44 74-312,-14 25 378,36-53 31,1-7-7,3-7 2,13-31-15,-11 35-14,0 0 1,-1 0-1,0 0 0,0 0 1,-1-1-1,0 1 0,-1-1 1,0-13-1,-1 24 16,0-1 0,0 0-1,0 0 1,0 0 0,-1 1 0,1-1-1,0 0 1,0 0 0,-1 1-1,1-1 1,0 0 0,-1 0 0,1 1-1,0-1 1,-1 0 0,1 1 0,-1-1-1,1 0 1,-1 1 0,0-1 0,1 1-1,-1-1 1,1 1 0,-1 0-1,0-1 1,0 1 0,1-1 0,-2 1-1,1 0 0,-1 0 0,0 0 0,1 0 0,-1 0 1,1 0-1,-1 0 0,0 1 0,1-1 0,-1 1 0,1-1 0,-1 1 0,1-1 0,-2 2 0,-4 2-3,1 0 0,0 0 0,0 1 0,-9 9 0,3-1 2,0 0 0,-10 17 0,19-26 5,1-1 0,0 1 0,0 0 0,0 0-1,0 0 1,1 0 0,-1 0 0,1 0 0,0 0-1,0 0 1,1 0 0,-1 1 0,1-1 0,0 7-1,0-11 0,0 1 1,1 0-1,-1 0 0,0 0 0,1 0 0,-1-1 0,0 1 0,1 0 0,-1 0 0,1-1 1,-1 1-1,1 0 0,0-1 0,-1 1 0,1 0 0,0-1 0,-1 1 0,1-1 0,0 1 0,-1-1 1,1 0-1,0 1 0,0-1 0,0 0 0,0 1 0,-1-1 0,1 0 0,0 0 0,0 0 0,0 0 1,0 0-1,0 0 0,0 0 0,-1 0 0,1 0 0,0 0 0,0 0 0,0 0 0,0-1 0,0 1 1,-1 0-1,1-1 0,0 1 0,1-2 0,4 0-5,0-1 0,0 0 0,0-1 0,9-6 0,-1-2-7,-1-1 0,23-25 0,-31 31 12,1-1 0,-1 1 0,-1-1 0,1 0 0,-1 0 0,-1 0 0,6-16 0,-9 22 2,1 1 0,-1 0 0,0 0 0,1-1 0,-1 1 0,0 0 1,0-1-1,0 1 0,0 0 0,0-1 0,0 1 0,-1 0 0,1-1 0,0 1 0,-1 0 0,1 0 0,-1-2 0,0 2 0,1 1 0,-1-1 0,1 1 0,-1-1 0,0 1-1,1 0 1,-1-1 0,1 1 0,-1 0 0,0 0 0,1-1-1,-1 1 1,0 0 0,1 0 0,-1 0 0,0 0 0,1 0 0,-1 0-1,0 0 1,1 0 0,-1 0 0,0 0 0,-1 1 0,-2 0 1,0 0 0,0 1 1,0 0-1,0 0 0,0 0 0,1 0 1,-1 0-1,1 1 0,-5 3 1,-7 9 9,0 1-1,-16 22 1,26-30-10,0-1 0,0 0 0,1 1 0,0 0-1,0 0 1,1 0 0,0 1 0,-2 11 0,4-20-3,1 1 0,0-1 0,0 0 0,0 1 1,0-1-1,0 1 0,0-1 0,0 1 0,0-1 0,0 0 1,0 1-1,0-1 0,0 1 0,1-1 0,-1 1 0,0-1 1,0 0-1,0 1 0,0-1 0,1 0 0,-1 1 1,0-1-1,1 1 0,-1-1 0,0 0 0,0 0 0,1 1 1,-1-1-1,0 0 0,1 0 0,-1 1 0,1-1 0,-1 0 1,0 0-1,1 0 0,-1 1 0,1-1 0,-1 0 0,0 0 1,1 0-1,-1 0 0,1 0 0,-1 0 0,1 0 0,-1 0 1,0 0-1,1 0 0,-1 0 0,1 0 0,-1-1 0,1 1 1,-1 0-1,0 0 0,1 0 0,-1 0 0,0-1 1,1 1-1,-1 0 0,1 0 0,-1-1 0,28-14-31,-27 14 28,131-88-335,-258 142 405,113-47-59,-26 14-8,37-20-2,1 1 1,-1 0-1,1 1 1,-1-1-1,1 0 0,-1 0 1,1 1-1,0-1 0,0 0 1,0 1-1,0-1 0,0 1 1,0 0-1,0-1 0,1 1 1,-1 0-1,0-1 0,1 1 1,-1 2-1,1-3 0,0 0 0,1 0 1,-1-1-1,0 1 0,0 0 0,1 0 1,-1 0-1,0 0 0,1 0 0,-1-1 1,1 1-1,-1 0 0,1 0 0,-1-1 1,1 1-1,0-1 0,-1 1 0,1 0 1,0-1-1,0 1 0,-1-1 0,1 1 1,0-1-1,0 0 0,0 1 0,0-1 1,1 1-1,25 4-48,-19-5 39,0 0 0,0 0 0,0-1 0,0 0 0,0-1 0,0 0 0,-1 0 1,1-1-1,-1 0 0,1 0 0,-1 0 0,8-6 0,-12 7 20,0 0-1,0 0 1,0 0 0,0 0-1,-1 0 1,1-1 0,-1 1-1,1-1 1,-1 0-1,0 0 1,0 0 0,0 0-1,0 0 1,-1 0 0,1 0-1,-1-1 1,0 1 0,0-1-1,0 1 1,0-1 0,-1 1-1,1-1 1,-1 1 0,0-1-1,0 1 1,0-1 0,-1 0-1,1 1 1,-2-4 0,2 5 2,-1 0 1,1 0 0,-1 0-1,1 0 1,-1 1 0,0-1-1,0 0 1,0 0 0,0 1-1,0-1 1,0 1 0,-1-1-1,1 1 1,0-1 0,-1 1-1,1 0 1,-1 0 0,1 0-1,-1 0 1,0 0 0,1 0 0,-1 0-1,0 0 1,0 1 0,0-1-1,0 0 1,1 1 0,-1 0-1,0 0 1,0-1 0,0 1-1,0 0 1,0 0 0,0 1-1,0-1 1,0 0 0,0 1-1,0-1 1,-3 2 0,-1 0 4,1 1 1,-1-1-1,1 1 1,-1 1-1,1-1 1,0 1-1,0 0 1,1 0 0,-1 0-1,1 0 1,-6 8-1,-9 26-381,15-17-271,4-21 609,0 1 0,0 0 0,0-1 0,0 1 0,1 0 0,-1-1 0,0 1 0,0-1 0,1 1 0,-1-1 0,0 1 0,1-1 0,-1 1 0,0-1 0,1 1 0,-1-1 0,1 1 0,-1-1 0,1 1 0,-1-1 0,1 0 0,-1 1 0,1-1 0,-1 0 0,2 1 0,-1-1 12,0 0 1,0 0-1,0 1 0,0-1 0,0 0 0,0 0 1,1-1-1,-1 1 0,0 0 0,0 0 1,0 0-1,0-1 0,0 1 0,0-1 1,0 1-1,1-2 0,21-17-343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17004,'23'12'1944,"7"-18"-1000,0-14-344,12-12 1681,7-5-1113,15-9-448,8-3-160,8-1-376,-5 1-168,-9 11-480,-5 3-248,-18 15-568,-10 3 1224,-31 16-360,-8-2-152,-20 10 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19940,'-1'2'205,"0"-1"1,-1 0-1,1 0 0,0 1 0,0-1 1,1 0-1,-1 1 0,0-1 0,0 1 1,1-1-1,-1 1 0,1-1 0,-1 1 1,1 0-1,0-1 0,-1 3 0,0 3 512,-25 67-234,-2-1-1,-4-1 0,-71 119 0,98-183-478,0-1-21,1 0 1,0 0-1,1 0 0,0 1 0,-4 12 1,7-19 9,-1 0 1,1 0-1,0 0 1,0 1-1,0-1 1,0 0-1,0 0 0,0 0 1,0 0-1,1 1 1,-1-1-1,0 0 1,1 0-1,-1 0 1,0 0-1,1 0 1,0 0-1,0 2 1,1-2-4,-1 0 0,1 0 0,-1 0 0,0 0-1,1 0 1,0 0 0,-1-1 0,1 1 0,-1-1 0,1 1 0,0-1 0,-1 1 0,1-1 0,0 0 0,0 0 0,2 0 0,26-2-68,0-1 0,-1-1 0,0-2 0,34-11 0,-2 1-44,-43 12-6,3 1-88,0-2 1,0-1-1,-1 0 1,1-2-1,-1 0 1,-1-1-1,23-15 1,2-7-148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16652,'-28'40'937,"2"2"0,-23 50 0,42-78-750,1 0 1,1 1-1,0 0 1,1 0-1,1 0 1,0 1-1,1-1 0,1 1 1,0 0-1,3 27 1,-2-40-145,0 0-1,1-1 1,-1 1 0,1-1 0,0 1 0,0 0 0,0-1 0,0 0 0,0 1 0,0-1 0,1 0 0,-1 1 0,1-1 0,-1 0 0,1 0-1,0 0 1,0 0 0,0-1 0,2 3 0,-2-3-15,0-1 0,1 1-1,-1 0 1,0-1 0,0 1 0,0-1-1,1 0 1,-1 1 0,0-1-1,1 0 1,-1-1 0,0 1 0,0 0-1,1-1 1,-1 1 0,0-1 0,0 0-1,0 1 1,0-1 0,0 0-1,0 0 1,3-2 0,4-3 30,-1-1-1,0 1 1,0-1-1,0 0 1,-1-1 0,0 0-1,0 0 1,10-18-1,-3 1 95,-1 0 1,10-28-1,-12 26 32,12-53 1,-20 68-170,-1 0-1,-1 1 1,0-1 0,0 0 0,-1 0-1,-1 1 1,-2-18 0,2 27-18,1 0 1,-1-1 0,0 1-1,0 0 1,1 0 0,-1 0-1,-1 0 1,1 0 0,0 0 0,0 0-1,-3-2 1,4 4-2,-1-1-1,0 1 1,1 0-1,-1-1 1,1 1-1,-1 0 1,0 0 0,1-1-1,-1 1 1,0 0-1,1 0 1,-1 0 0,0 0-1,1 0 1,-1 0-1,0 0 1,1 0 0,-1 0-1,0 0 1,0 0-1,1 1 1,-1-1-1,1 0 1,-1 0 0,0 1-1,1-1 1,-1 0-1,0 1 1,1-1 0,-1 0-1,1 1 1,-1-1-1,1 1 1,-1-1-1,1 1 1,0-1 0,-1 1-1,1 0 1,0-1-1,-1 1 1,1-1 0,-1 2-1,-2 4-130,0 0 0,0 1-1,0-1 1,0 1 0,1 0 0,0-1-1,1 1 1,0 0 0,-1 8 0,1-10-13,1 1 0,0-1 0,0 1 1,0 0-1,0-1 0,1 1 1,0-1-1,0 1 0,1-1 1,-1 0-1,1 0 0,3 7 0,-4-11 118,0 0 0,-1 0 0,1 0-1,0 0 1,0-1 0,-1 1 0,1 0-1,0 0 1,0 0 0,0-1 0,0 1-1,0 0 1,0-1 0,0 1 0,3 0-1,-3-1-20,1 0 0,-1 0-1,1 0 1,-1-1 0,1 1-1,-1 0 1,1-1 0,-1 1-1,1-1 1,-1 1 0,2-2-1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16331,'-3'49'1735,"0"-3"-526,1 0 1,7 66-1,4-57-713,3-1-1,2 0 1,3-1-1,30 68 1,-32-75-575,-13-39 120,-8-33 169,-5-30-108,1 0 0,4-1 0,1 0 0,3 0 0,3 0 1,15-111-1,-14 160-114,-1 1 0,1 0 0,1 0 0,-1 0 0,1 0 0,0 0 0,8-11 0,-10 16 10,0 1-1,0-1 1,0 1 0,1 0 0,-1-1 0,0 1-1,1 0 1,-1 0 0,1 0 0,-1 0 0,1 0-1,0 0 1,-1 0 0,1 1 0,0-1 0,0 1 0,-1-1-1,1 1 1,0-1 0,0 1 0,0 0 0,-1 0-1,1 0 1,0 0 0,0 0 0,0 1 0,0-1-1,-1 0 1,1 1 0,0-1 0,0 1 0,-1 0 0,1 0-1,0 0 1,2 1 0,-1 0 8,-1 0 0,1 0-1,0 0 1,-1 0 0,1 1 0,-1-1 0,1 1 0,-1 0-1,0-1 1,0 1 0,-1 0 0,1 0 0,-1 0 0,1 0-1,-1 1 1,0-1 0,0 0 0,0 1 0,-1-1 0,1 0-1,-1 1 1,1-1 0,-1 1 0,-1-1 0,1 0 0,0 1-1,-1-1 1,1 1 0,-1-1 0,0 0 0,0 0-1,-3 7 1,2-7-11,1 0-1,-1 1 0,0-1 1,0 0-1,0 0 1,0 0-1,0 0 0,-1-1 1,0 1-1,1-1 1,-1 1-1,0-1 0,0 0 1,0 0-1,0 0 1,0 0-1,-1-1 0,1 1 1,0-1-1,-1 0 1,1 0-1,-1 0 0,0-1 1,1 1-1,-1-1 1,0 0-1,1 0 0,-1 0 1,1 0-1,-8-2 1,9 2-28,1-1 1,-1 1-1,0-1 1,1 0-1,-1 1 0,1-1 1,0 0-1,-1 0 1,1 0-1,-1 0 1,1 0-1,0 0 1,0 0-1,0 0 1,0-1-1,0 1 1,0 0-1,0-1 1,0 1-1,0-1 1,0 1-1,1-1 1,-1 1-1,1-1 0,-1 1 1,1-1-1,0 0 1,0 1-1,-1-1 1,1 0-1,0 1 1,0-1-1,1 0 1,-1 1-1,0-3 1,6-17-351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20268,'5'44'1002,"3"28"1195,26 109 0,-27-159-2010,0 0 0,1 0 0,1-1 0,1 0 1,1 0-1,0-1 0,2-1 0,29 36 1,-42-55-187,0 0 0,0 0 0,1 0 0,-1 1 0,0-1 0,0 0 0,0 0 0,0 0 0,0 0 0,0 0 1,1 1-1,-1-1 0,0 0 0,0 0 0,0 0 0,1 0 0,-1 0 0,0 0 0,0 0 0,0 0 1,0 1-1,1-1 0,-1 0 0,0 0 0,0 0 0,1 0 0,-1 0 0,0 0 0,0 0 0,0 0 1,1 0-1,-1 0 0,0-1 0,0 1 0,0 0 0,1 0 0,-1 0 0,0 0 0,0 0 0,0 0 1,0 0-1,1 0 0,-1-1 0,0 1 0,0 0 0,0 0 0,0 0 0,1 0 0,-1-1 0,0 1 0,0 0 1,0 0-1,0 0 0,0 0 0,0-1 0,0 1 0,0 0 0,0 0 0,0 0 0,0-1 0,0 1 1,0 0-1,0 0 0,0 0 0,0-1 0,0 1 0,0-1 0,-2-6 12,0 0-1,0 0 0,-1 0 1,0 0-1,-1 1 0,-7-12 1,1 1-4,-9-20 16,12 22-29,0 1 1,-1 0 0,-1 0-1,-19-24 1,26 37-41,4 6 27,6 8 4,-2-7 5,0-1 1,1 1 0,-1-1 0,2-1 0,-1 1 0,0-1 0,1 0 0,0-1-1,0 1 1,0-2 0,0 1 0,0-1 0,0 0 0,1-1 0,-1 0-1,1-1 1,15 0 0,-9-1-23,-1 0 0,0-1 0,0-1 0,0 0 0,0-1 0,0 0 0,-1-1 0,0-1 0,23-13 0,-24 11-17,0-1-1,-1 0 0,0 0 0,16-19 0,-21 22 13,-1-1 0,0 0 0,0 0 0,0-1 0,-1 0 0,-1 1 0,1-1 0,-1 0 0,2-10 0,-6 23 111,-1 3 23,0 0-1,0 0 1,0 0 0,1 13-1,1-20-85,0 0 0,0 0-1,0 1 1,0-1 0,0 0-1,0 0 1,0 0-1,1 0 1,-1 0 0,0 0-1,1 0 1,-1 0 0,1 0-1,-1 0 1,1 0 0,0-1-1,-1 1 1,1 0-1,1 1 1,-1-2-4,0 1 0,1-1 0,-1 1 0,0-1 0,0 0 0,1 0 0,-1 0 0,0 0 0,1 0 0,-1 0-1,0 0 1,0 0 0,1 0 0,-1-1 0,0 1 0,0 0 0,1-1 0,-1 1 0,0-1 0,0 1 0,2-2 0,13-8-162,1-1 0,-2 0 1,1-1-1,22-24 0,-13 13-109,-17 15 206,5-4-171,1 0 1,-1 1-1,2 0 1,27-15 0,-39 24 207,1 1 1,-1-1-1,1 1 1,-1 0-1,1 0 1,0 0-1,-1 0 1,1 1-1,0-1 1,0 1-1,0 0 1,-1 0 0,1 1-1,0-1 1,0 1-1,-1-1 1,1 1-1,0 0 1,-1 1-1,1-1 1,-1 1-1,0-1 1,1 1-1,-1 0 1,0 0-1,0 1 1,0-1-1,4 5 1,4 4 97,-4-3-1,0-1 0,0-1 0,0 0 0,10 7 0,-15-12-59,0 0 0,1 1-1,-1-1 1,1 0 0,-1 0-1,1-1 1,-1 1 0,1 0-1,0-1 1,-1 1 0,1-1-1,0 0 1,-1 0 0,1 0-1,0-1 1,-1 1 0,1 0-1,0-1 1,4-1 0,-1-1-142,1-1 1,-1 1 0,0-1-1,-1 0 1,1-1 0,-1 1-1,0-1 1,0 0 0,0-1-1,-1 1 1,0-1 0,0 0-1,0 0 1,-1 0 0,1 0-1,1-8 1,2-2-199,-2 1-1,0-1 1,-2-1 0,1 1 0,1-30-1,-5-3-509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15667,'-7'0'1673,"1"2"-1169,6 1-216,3 2 744,4-3-1000,3 0 296,9 4-224,5 1-104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88 18228,'9'4'618,"1"-1"0,-1 0 0,1 0 0,0-1-1,0 0 1,17 0 0,-25-1-572,0-1 0,1 0-1,-1 0 1,0 0 0,1-1 0,-1 1-1,0 0 1,1-1 0,-1 0-1,0 1 1,1-1 0,-1 0 0,0 0-1,0 0 1,0 0 0,0-1-1,0 1 1,0 0 0,0-1 0,-1 0-1,1 1 1,0-1 0,-1 0-1,0 0 1,1 0 0,-1 0-1,0 0 1,0 0 0,0 0 0,0 0-1,0 0 1,0-1 0,-1 1-1,1-4 1,-1 4-25,1 0-1,-1 0 1,-1 0-1,1 0 1,0 0-1,0 0 1,-1 0-1,1 0 1,-1 0-1,0 0 1,1 0-1,-1 0 0,0 1 1,0-1-1,0 0 1,0 0-1,-1 1 1,1-1-1,0 1 1,-1-1-1,1 1 1,-1 0-1,0-1 1,1 1-1,-1 0 1,0 0-1,0 0 1,1 0-1,-1 0 1,0 1-1,-3-2 1,-2 0 0,1 0 1,-1 1-1,1 0 1,-1 0-1,0 0 1,1 1 0,-1 0-1,-11 1 1,9 2-21,0-1 1,0 2 0,0-1-1,0 1 1,0 0 0,0 1-1,1 0 1,0 1 0,0-1-1,1 1 1,0 1 0,0 0-1,0 0 1,0 0-1,1 1 1,1-1 0,-8 13-1,6-7 6,-1 0 0,2 0-1,0 0 1,1 1 0,0 0-1,1 0 1,0 0-1,1 1 1,1-1 0,-1 29-1,3-39-4,0 1 0,0-1-1,1 0 1,-1 1 0,1-1 0,0 0-1,1 1 1,-1-1 0,1 0-1,-1 0 1,1 0 0,1 0 0,-1-1-1,0 1 1,1 0 0,0-1-1,0 0 1,0 0 0,0 0 0,0 0-1,1 0 1,-1 0 0,5 2-1,0-2-88,0 0 0,0 0 0,0-1 0,0 1 0,0-2 0,1 1 0,-1-1 0,1-1 0,-1 0 0,0 0 0,11-1 0,0-2-104,-1-1-1,1 0 1,-1-1-1,0-1 0,-1-1 1,0-1-1,0 0 1,17-11-1,20-15-341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46 562 16363,'-6'8'764,"0"0"0,1 1 0,0-1 0,1 1-1,0 1 1,0-1 0,1 0 0,0 1-1,-2 11 1,5-20-709,0 0-1,0-1 1,-1 1 0,1 0-1,0 0 1,0 0 0,0 0-1,0 0 1,1 0 0,-1 0-1,0 0 1,0-1 0,0 1-1,1 0 1,-1 0 0,1 0-1,-1 0 1,0-1-1,1 1 1,-1 0 0,1 0-1,0-1 1,-1 1 0,1 0-1,-1-1 1,1 1 0,0-1-1,1 2 1,0-2-25,0 0 0,-1 1 0,1-1 0,0 0 0,0 0 0,-1 0 0,1 0 0,0 0 0,0-1 0,-1 1 0,1 0 0,0-1 0,2-1 0,4-1-70,0-1 0,0 1 0,-1-2 0,0 1 0,8-7 0,-3-1-62,-2 0 1,1 0-1,-2-1 1,0-1 0,0 0-1,-1 0 1,9-22 0,-14 33 180,1 9 123,2 16 338,-2-9-238,-3-9-263,1-1 0,0 1 0,0 0 0,0 0 0,0-1 0,1 1 0,-1-1 1,1 0-1,0 0 0,0 0 0,0 0 0,0-1 0,1 1 0,-1-1 0,1 1 1,0-1-1,-1 0 0,1-1 0,0 1 0,0-1 0,0 0 0,0 0 0,0 0 0,1 0 1,-1-1-1,0 1 0,0-1 0,0 0 0,1 0 0,-1-1 0,8-1 0,-1-1-52,0 1 0,-1-2-1,0 1 1,0-2-1,0 1 1,0-1 0,0-1-1,-1 0 1,0 0-1,0-1 1,9-9-1,-5 2-69,-1 0 0,-1-1 0,-1-1-1,0 0 1,-1 0 0,-1-1-1,0 0 1,-1 0 0,-1-1 0,4-18-1,-3 5-91,-1 0 0,-2-1-1,-1 1 1,-1-1-1,-3-34 1,0 51 132,-1 0-1,-1 0 1,0 1-1,-6-21 1,7 32 45,1-1 0,-1 1 0,1-1 0,-1 1 0,0 0 0,0 0 0,-1 0 0,1 0 0,-1 0 1,-2-2-1,4 4 8,-1 0 0,1 0 0,-1 0 0,1 0 0,-1 1 0,1-1 0,-1 0 0,1 1 0,-1-1 0,1 1 0,-1 0 0,0 0 0,1 0 0,-1 0 0,0 0-1,1 0 1,-1 0 0,0 0 0,1 0 0,-1 1 0,1-1 0,-1 1 0,-2 0 0,-1 2 48,-1 0 0,1 1-1,0 0 1,0-1-1,0 2 1,1-1-1,0 0 1,-1 1 0,1 0-1,1 0 1,-1 0-1,1 1 1,0-1-1,0 1 1,-3 8 0,-3 9 161,2 0 1,-9 38 0,12-41-132,1 0-1,1 0 1,0 0 0,2 1 0,0-1 0,3 21-1,-2-34-162,0 0-1,0-1 0,1 1 0,0 0 0,0-1 0,0 1 1,1-1-1,0 0 0,0 0 0,1 0 0,-1 0 0,1-1 1,0 1-1,1-1 0,0 0 0,-1 0 0,2-1 1,-1 1-1,0-1 0,1 0 0,8 4 0,-10-6-34,0-1-1,0 1 0,0-1 1,1 0-1,-1 0 1,1 0-1,-1 0 1,0-1-1,1 0 0,-1 0 1,1 0-1,-1-1 1,1 1-1,-1-1 1,1 0-1,-1 0 1,0 0-1,0-1 0,0 0 1,0 0-1,4-2 1,23-22-673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19020,'0'22'1146,"2"0"0,1 0 0,9 35 0,25 65 1198,-20-70-1688,10 37-139,27 81-352,-54-170-162,0 1-1,0-1 1,0 0 0,0 0 0,0 1 0,0-1 0,0 0-1,0 1 1,1-1 0,-1 0 0,0 0 0,0 1-1,0-1 1,0 0 0,0 0 0,0 1 0,0-1 0,1 0-1,-1 0 1,0 1 0,0-1 0,0 0 0,1 0 0,-1 0-1,0 0 1,0 1 0,0-1 0,1 0 0,-1 0-1,0 0 1,1 0 0,-1 0 0,0 0 0,0 1 0,1-1-1,-1 0 1,0 0 0,0 0 0,1 0 0,2-13 89,-3-26 52,-23-183 309,11 134-472,-1-146 0,13 226-13,0 0-1,1 0 1,0 0 0,4-14-1,-5 21 26,0 0 0,1 0 0,-1 0-1,0 0 1,1 0 0,-1 0 0,1 0 0,-1 1-1,1-1 1,-1 0 0,1 0 0,0 0 0,0 0-1,-1 1 1,1-1 0,0 0 0,0 1 0,0-1-1,0 1 1,-1-1 0,1 1 0,0-1 0,0 1 0,0-1-1,0 1 1,0 0 0,0 0 0,0 0 0,1-1-1,-1 1 1,0 0 0,0 0 0,0 0 0,0 1-1,0-1 1,0 0 0,0 0 0,0 0 0,0 1-1,0-1 1,0 1 0,0-1 0,0 1 0,1 0 0,5 3-47,-1 0 0,0 1 0,0-1 0,-1 1 0,1 1 1,-1-1-1,0 1 0,0 0 0,-1 0 0,0 0 1,4 7-1,-2-2-33,-1-1 1,0 1-1,-1 0 1,0 1 0,-1-1-1,3 16 1,-5-22 88,-1-1 0,0 0 0,0 0 0,0 0 0,0 0 0,-1 0 0,0 0 0,1 0 0,-1 0 0,-1 0 0,1 0 1,-1 0-1,1-1 0,-1 1 0,0 0 0,0-1 0,-1 0 0,1 1 0,-1-1 0,0 0 0,1 0 0,-1 0 0,-1-1 0,-5 5 1,2-3 56,0 0 0,0 0 0,0-1 0,-1 0 0,1-1 0,-1 1 0,0-2 0,1 1 0,-1-1-1,0 0 1,0 0 0,-8-1 0,14 0-94,1 0-1,-1 0 0,1 0 0,0 0 1,-1-1-1,1 1 0,-1 0 0,1-1 0,0 1 1,-1-1-1,1 1 0,0-1 0,-1 0 0,1 1 1,0-1-1,-2-2 0,2 3-37,1-1-1,0 0 0,-1 1 1,1-1-1,-1 0 1,1 0-1,0 0 0,0 1 1,0-1-1,-1 0 1,1 0-1,0 0 0,0 0 1,0 0-1,0 1 1,0-1-1,0 0 0,1 0 1,-1 0-1,0-1 1,3-4-241,0 0 1,0-1 0,0 2 0,1-1 0,6-8 0,17-19-466,7-2-169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31 198 20020,'-13'25'2617,"11"-21"-2352,0 0 0,0-1-1,0 1 1,0 0 0,1 0-1,-1 0 1,1 0 0,0 0-1,0 1 1,1-1 0,-1 5 0,1-9-249,0 1 1,0-1-1,0 0 1,0 0-1,0 1 1,0-1-1,0 0 1,0 0-1,0 1 1,0-1-1,1 0 1,-1 0-1,0 1 1,0-1-1,0 0 1,0 0-1,0 0 1,1 1-1,-1-1 1,0 0-1,0 0 1,0 0 0,1 1-1,-1-1 1,0 0-1,0 0 1,1 0-1,-1 0 1,0 0-1,0 0 1,1 0-1,-1 0 1,0 0-1,1 0 1,11-3 110,12-11-336,-23 13 207,47-41-506,-37 31 330,1 1 0,0 0 0,18-11 0,-28 20 171,-1 0 1,1 0-1,0 1 0,-1-1 0,1 0 1,0 1-1,-1 0 0,1-1 0,0 1 1,0 0-1,0 0 0,-1 0 0,1 0 1,0 0-1,0 0 0,-1 0 1,1 1-1,0-1 0,0 1 0,-1-1 1,1 1-1,0 0 0,-1 0 0,1-1 1,-1 1-1,1 0 0,-1 1 0,3 1 1,13 7-300,-15-10 202,0 1 0,0 0 0,0-1 0,0 0 0,0 0 0,0 1 0,0-1 0,0 0 0,0-1 0,0 1 0,0 0 0,0-1 0,0 1 0,0-1 0,0 1 0,0-1 0,-1 0 0,1 0 1,0 0-1,0 0 0,-1 0 0,1 0 0,2-2 0,5-5-602,-1 0 0,15-15 0,-22 22 663,11-14-507,0-1 1,19-33 0,-4-7-338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65 125 15363,'-9'17'584,"0"0"-1,0 1 1,2 0-1,0 0 0,-8 37 1,12-41-430,1 0 0,0 0 0,1 0 0,1 0 0,0 0 1,1 1-1,0-1 0,6 24 0,-5-31-215,0-1 1,1 0-1,-1 0 0,1 0 0,0-1 1,1 1-1,0-1 0,-1 1 1,2-1-1,-1 0 0,1-1 1,-1 1-1,1-1 0,0 0 0,1 0 1,11 6-1,-13-8-23,0 0-1,0-1 1,0 1 0,1-1-1,-1 0 1,1 0 0,-1-1-1,1 1 1,-1-1 0,1 0-1,-1 0 1,1 0 0,-1-1-1,1 1 1,-1-1-1,1 0 1,-1-1 0,0 1-1,0-1 1,1 0 0,-1 0-1,0 0 1,0 0 0,6-6-1,-2 1 7,-1-1 1,0 1-1,0-1 0,-1-1 0,0 1 0,-1-1 0,0 0 1,0 0-1,-1-1 0,0 0 0,3-9 0,2-13 103,-2-1-1,5-35 1,-5 23 702,-3-1-1,-1-84 0,-3 127-608,-1 0 1,1 0-1,0 0 0,-1 0 0,0 0 0,0 1 1,0-1-1,-2-3 0,3 6-93,0 0 0,0-1-1,0 1 1,0 0 0,0 0 0,-1-1 0,1 1-1,0 0 1,0 0 0,0 0 0,-1 0 0,1-1-1,0 1 1,0 0 0,0 0 0,-1 0 0,1 0-1,0 0 1,0 0 0,-1 0 0,1 0 0,0 0-1,-1 0 1,1 0 0,0 0 0,0 0 0,-1 0-1,1 0 1,-1 0 0,-8 10 746,5 0-526,0-1-1,0 1 0,1 1 0,1-1 1,-1 0-1,2 1 0,-1-1 0,1 21 0,1-6-33,2-1-1,7 42 0,-4-44-123,1 0-1,0-1 0,2 0 1,0 0-1,20 35 1,-21-45-76,0-1 0,0 0 0,1 0 0,0 0 0,1-1 0,0 0 1,0 0-1,1-1 0,0-1 0,1 0 0,18 10 0,-25-15-22,0-1-1,0 1 0,0-1 1,1 0-1,-1-1 0,0 1 1,1-1-1,4 0 1,-8 0 1,-1 0 0,1 0 0,0 0 0,-1 0 1,1 0-1,0 0 0,-1 0 0,1-1 1,-1 1-1,1 0 0,0 0 0,-1-1 1,1 1-1,-1 0 0,1-1 0,0 1 1,-1-1-1,1 1 0,-1-1 0,0 1 0,1-1 1,0 0-1,-1 0-9,0 0-1,0 0 1,0 0 0,0 0-1,0-1 1,0 1 0,0 0-1,0 0 1,-1 0 0,1 0-1,0 0 1,-1 0-1,1 0 1,0 0 0,-1 0-1,0 0 1,1 0 0,-1 1-1,-1-3 1,-10-11-140,-1-1-1,-1 2 1,0 0-1,-1 1 0,0 0 1,-1 1-1,-28-15 1,22 13 236,1 0-1,0-2 1,-28-25 0,49 39-69,-1 1 1,1 0 0,0 0 0,0 0 0,0 0 0,0 0 0,0 0 0,-1-1 0,1 1 0,0 0 0,0 0 0,0 0 0,0 0 0,0-1 0,0 1 0,-1 0 0,1 0 0,0 0-1,0-1 1,0 1 0,0 0 0,0 0 0,0 0 0,0-1 0,0 1 0,0 0 0,0 0 0,0-1 0,0 1 0,0 0 0,0 0 0,0 0 0,0-1 0,1 1 0,-1 0 0,0 0-1,0 0 1,0 0 0,0-1 0,0 1 0,12-4 251,24 3 33,-25 1-222,2 0-26,1-1 1,-1-1-1,0 0 0,1-1 0,-1 0 0,0-1 0,-1 0 0,1-1 0,-1 0 0,0-1 0,0-1 0,0 0 0,-1 0 0,18-17 1,0-10-24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19652,'14'-11'1945,"-2"-2"-1257,5 10-304,-10 14 1656,-1 11-1216,-2 8-415,3 3-113,2 9-160,-1 5-88,5 2-120,-3-1-112,-3 0-313,-4-4-231,-1-2-568,-4-5-232,-6-11 1032,-1-6-257,-14-15-159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50 866 16892,'5'5'1848,"22"-17"-928,12-3-304,21-7 825,6-4-185,10-5-264,2-1-120,-4 1-360,-4 2-288,-15 6-480,-11 3-248,-24 4-560,-10 2-248,-14 2-281,-10-1 1009,-15 2-344,-10 0-176</inkml:trace>
  <inkml:trace contextRef="#ctx0" brushRef="#br0" timeOffset="1">1 333 14307,'6'-14'2177,"11"-3"-1121,20-10-304,9-5 1784,21 0-1231,5-2-201,10 1-312,-1 2-272,0 2-856,-4 2-576,-14 5 792,-9 4-208,-19 2-168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21477,'-6'5'220,"-225"194"2332,196-162-2524,-48 63-1,83-101-31,0 1-1,0 0 1,0 0 0,0 0 0,0 0-1,0-1 1,0 1 0,0 0 0,0 0-1,0 0 1,0 0 0,0-1 0,0 1-1,0 0 1,0 0 0,0 0 0,0 0-1,0-1 1,0 1 0,0 0 0,0 0-1,0 0 1,0 0 0,-1 0 0,1-1 0,0 1-1,0 0 1,0 0 0,0 0 0,0 0-1,0 0 1,-1 0 0,1 0 0,0 0-1,0-1 1,0 1 0,0 0 0,0 0-1,-1 0 1,1 0 0,0 0 0,0 0-1,0 0 1,0 0 0,-1 0 0,1 0-1,0 0 1,0 0 0,0 0 0,0 0-1,-1 0 1,1 0 0,0 0 0,0 0-1,0 0 1,0 0 0,-1 1 0,1-1-1,0 0 1,0 0 0,0 0 0,0 0-1,0 0 1,-1 0 0,1 0 0,0 1 0,0-1-1,0 0 1,-1-15-201,11-40-639,25-81-1,-11 50 507,-22 77 351,-1 7 3,0 0-1,0 0 1,-1 0-1,1 0 1,-1 0-1,0 0 1,0 0-1,1 0 1,-1 0-1,-1 0 1,1-4-1,-10 18 440,5-3-403,2 0-1,-1 0 1,1 0 0,0 0 0,1 0-1,0 1 1,1-1 0,0 1 0,0 0-1,1-1 1,0 1 0,1-1 0,0 1-1,1 0 1,0-1 0,0 0 0,1 1-1,0-1 1,0 0 0,1-1 0,1 1-1,-1 0 1,1-1 0,1 0 0,0-1 0,0 1-1,0-1 1,1 0 0,0 0 0,0-1-1,1 0 1,-1 0 0,1-1 0,1 0-1,-1 0 1,17 5 0,-23-9-29,-1 0 1,1 0-1,0 0 0,0-1 0,0 1 1,0-1-1,0 1 0,0-1 1,0 0-1,0 0 0,0 0 1,0 0-1,0 0 0,0 0 1,0-1-1,-1 1 0,1-1 1,0 1-1,0-1 0,0 0 1,0 1-1,0-1 0,-1 0 1,1 0-1,0-1 0,-1 1 1,1 0-1,2-3 0,-3 2-4,0-1 1,1 0-1,-1 1 0,0-1 1,-1 0-1,1 1 0,0-1 1,-1 0-1,1 0 0,-1 0 1,0 0-1,0 1 0,0-1 1,0 0-1,-1 0 0,1 0 1,-1 0-1,0 1 0,-1-5 1,-1 1-49,0 0 0,0 0 0,0 1 0,-1-1 0,0 1 0,0 0 0,0 0 1,0 0-1,-1 1 0,0-1 0,0 1 0,0 1 0,-1-1 0,1 1 0,-1-1 0,0 1 0,0 1 0,0 0 1,0-1-1,-10-1 0,2 1-26,0 0 0,-1 1 0,1 0 1,0 1-1,-1 1 0,1 0 0,-1 1 0,-17 3 1,27-3 35,1 0 0,-1 1 0,0-1 0,0 1 1,1 0-1,0 0 0,-9 5 0,12-6 9,1 0 0,-1-1 0,0 1 0,0 0 0,0-1 0,1 1 0,-1 0 0,0 0 0,1 0 0,-1 0 0,1 0 0,-1 0 1,1 0-1,0 0 0,-1 0 0,1 0 0,0 0 0,-1 0 0,1 0 0,0 0 0,0 0 0,0 0 0,0 0 0,0 0 0,0 0 0,1 0 0,-1 0 0,0 0 0,0 0 0,1 0 0,-1 0 0,1 0 0,-1 0 0,0 0 0,1 0 0,0 0 0,-1 0 0,1 0 0,0-1 0,-1 1 0,3 1 0,1 3-36,2-1 0,-1 0-1,0 0 1,1-1 0,0 0-1,-1 0 1,1 0 0,1 0 0,10 2-1,-14-6 69,-5-6-3,-8-6 10,-16-6-5,13 10-22,0-1-1,-17-16 0,27 24-3,1-1-1,-1 0 0,1 1 0,0-1 0,0 0 1,0 0-1,0 0 0,1 0 0,-1-1 0,1 1 1,0 0-1,0-1 0,0 1 0,0 0 1,1-1-1,-1-6 0,1 9 5,1-1-1,-1 0 1,0 1 0,1-1 0,0 0-1,-1 1 1,1-1 0,0 1 0,0-1-1,0 1 1,0 0 0,0-1 0,0 1-1,0 0 1,0-1 0,0 1 0,1 0-1,-1 0 1,0 0 0,1 0-1,-1 1 1,1-1 0,0 0 0,-1 0-1,1 1 1,-1-1 0,4 0 0,3-1 13,0 1 1,1-1-1,0 1 1,10 1 0,22 1-103,-1 3 0,50 10 0,-28-4-465,-17-2 388,59 6-65,-26-12-40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15955,'-5'4'492,"0"1"-1,1-1 1,-1 1-1,1 0 1,-5 7-1,8-11-431,1-1 0,-1 1 0,1 0 1,-1-1-1,1 1 0,-1 0 0,1 0 0,0 0 0,-1-1 0,1 1 0,0 0 0,-1 0 0,1 0 0,0 0 0,0 0 0,0 0 0,0 0 0,0-1 0,0 1 1,0 0-1,0 0 0,0 0 0,1 0 0,-1 0 0,0 0 0,1-1 0,-1 1 0,0 0 0,1 0 0,-1 0 0,1-1 0,-1 1 0,1 0 0,0 0 0,-1-1 1,1 1-1,-1-1 0,1 1 0,0-1 0,0 1 0,-1-1 0,1 1 0,0-1 0,0 1 0,0-1 0,0 0 0,-1 0 0,2 1 0,4 0 112,0-1 0,1 0 0,-1 0 0,0 0 0,0-1-1,0 0 1,0 0 0,0 0 0,0-1 0,-1 0 0,1 0 0,0 0-1,-1-1 1,0 0 0,1 0 0,-1 0 0,0-1 0,0 0 0,-1 0-1,1 0 1,5-7 0,-10 11-165,0-1 0,0 1 0,1 0-1,-1 0 1,0 0 0,0 0 0,0-1 0,0 1-1,0 0 1,0 0 0,0 0 0,0-1 0,0 1 0,0 0-1,0 0 1,0 0 0,0-1 0,0 1 0,0 0-1,0 0 1,0 0 0,0 0 0,0-1 0,-1 1 0,1 0-1,0 0 1,0 0 0,0 0 0,0-1 0,0 1-1,0 0 1,0 0 0,-1 0 0,1 0 0,0 0 0,0 0-1,0-1 1,0 1 0,-1 0 0,1 0 0,0 0-1,0 0 1,0 0 0,0 0 0,-1 0 0,1 0 0,0 0-1,0 0 1,0 0 0,-1 0 0,1 0 0,0 0-1,0 0 1,0 0 0,-1 0 0,1 0 0,0 0-1,0 0 1,0 0 0,0 0 0,-1 0 0,1 1 0,0-1-1,0 0 1,0 0 0,0 0 0,0 0 0,-1 0-1,1 1 1,-14 4 190,7-2-165,1 0 1,0 1-1,0 0 0,0 1 1,1-1-1,-1 1 1,1 0-1,0 0 1,0 1-1,1 0 1,-8 11-1,12-16-32,0-1-1,-1 0 1,1 1 0,0-1-1,0 1 1,-1-1 0,1 1-1,0-1 1,0 1 0,0-1-1,0 0 1,0 1 0,0-1-1,0 1 1,0-1 0,0 1-1,0-1 1,0 1 0,0-1-1,0 1 1,0-1 0,0 1-1,0-1 1,0 1 0,1-1-1,-1 1 1,0-1 0,0 0-1,0 1 1,1-1 0,-1 1-1,0-1 1,1 0 0,-1 1-1,1-1 1,0 1 0,0-1 1,1 0-1,-1 0 0,0 0 0,1 0 1,-1 0-1,0 0 0,0 0 0,1-1 1,-1 1-1,0 0 0,3-2 1,33-17 26,-35 18-26,-1-1-1,1 1 1,-1-1 0,1 1 0,-1-1 0,1 1 0,-1-1-1,0 0 1,0 0 0,0 0 0,1-3 0,-2 5-3,0 0 0,0 0 0,0 0 1,0 0-1,0 0 0,0-1 0,0 1 1,0 0-1,0 0 0,0 0 0,0 0 0,0 0 1,0-1-1,0 1 0,0 0 0,0 0 0,0 0 1,0 0-1,0 0 0,0-1 0,0 1 0,0 0 1,0 0-1,0 0 0,0 0 0,-1 0 1,1 0-1,0-1 0,0 1 0,0 0 0,0 0 1,0 0-1,0 0 0,-1 0 0,1 0 0,0 0 1,0 0-1,0 0 0,0 0 0,0 0 0,-1 0 1,1 0-1,0 0 0,0 0 0,-15 5-165,9-1 9,0 0 0,1 0-1,-1 0 1,1 1 0,0-1-1,0 1 1,-4 6 0,7-8 81,1-1 0,-1 1 1,0-1-1,1 1 1,-1 0-1,1-1 0,0 1 1,-1 0-1,2 0 0,-1 0 1,0 0-1,1 0 1,-1 0-1,1 0 0,0 0 1,0 0-1,0 6 0,8 7-408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40 16436,'11'-16'1761,"-11"16"-1700,0-1 0,0 1 0,0-1 0,1 1 0,-1-1 0,0 1 0,0-1 0,0 1 0,0-1 0,0 1 0,0-1 0,0 1 0,-1-1 0,1 1 0,0-1 0,0 1 0,0 0 0,0-1 0,-1 1 0,1-1 0,-1 0 0,0 0 78,-1-1 1,0 1 0,0 0-1,0 0 1,0 0 0,0 0-1,0 0 1,0 1 0,0-1 0,0 1-1,0-1 1,0 1 0,0 0-1,-3 0 1,-6-1 21,1 0 0,-1 1 0,1 1-1,-1 0 1,1 0 0,-1 1 0,1 1 0,0-1 0,-17 8 0,13-4-96,0 2-1,1-1 1,-1 2 0,1 0 0,-22 20 0,13-6-32,0 0 1,2 2-1,1 0 1,1 1 0,-28 54-1,32-52 17,2 0 1,-12 37-1,20-51-35,1 1 1,0-1-1,1 1 1,0 0-1,1-1 0,1 25 1,0-36-13,0 0-1,1 0 1,-1-1 0,0 1-1,1 0 1,0 0 0,-1-1 0,1 1-1,0 0 1,1-1 0,-1 1-1,0-1 1,1 1 0,-1-1 0,1 1-1,0-1 1,0 0 0,0 0-1,0 0 1,0 0 0,0 0 0,1-1-1,-1 1 1,0-1 0,1 1-1,0-1 1,-1 0 0,1 0-1,0 0 1,-1 0 0,4 0 0,-1-1 11,-1 0 0,1 0 1,-1 0-1,1-1 1,-1 0-1,0 0 0,1 0 1,-1 0-1,0-1 0,0 1 1,0-1-1,0 0 1,0-1-1,0 1 0,0 0 1,-1-1-1,1 0 1,5-7-1,-2 3 58,-1-1 0,0-1 0,0 1 0,-1-1 0,0 0 0,-1-1 0,0 1 0,0-1 0,-1 1 0,0-1 0,-1 0 0,0 0 0,0 0 0,-1-1 0,-1 1 0,-1-19 0,1 26-46,-1 1-1,1 0 1,-1-1-1,0 1 0,0 0 1,0 0-1,0 0 1,0 0-1,0 0 1,0 0-1,-1 0 1,1 0-1,-1 0 0,1 1 1,-1-1-1,0 1 1,-3-3-1,4 3-15,1 1 0,-1 0 1,0-1-1,0 1 0,0 0 0,1 0 0,-1-1 0,0 1 0,0 0 0,0 0 0,0 0 0,0 0 1,1 0-1,-1 0 0,0 0 0,0 0 0,0 1 0,0-1 0,1 0 0,-2 1 0,1 0-5,-1 0 0,1-1 0,0 2 0,0-1 0,-1 0 0,1 0 0,0 0 0,0 0 0,0 1 0,1-1 0,-1 0 0,0 1-1,0-1 1,0 3 0,0-2-7,0 0 0,0 1-1,0-1 1,1 0 0,-1 0-1,1 0 1,-1 0 0,1 1-1,0-1 1,0 0-1,0 0 1,0 1 0,0-1-1,1 0 1,-1 0 0,1 0-1,-1 1 1,1-1 0,0 0-1,0 0 1,0 0 0,0 0-1,0 0 1,0 0 0,1-1-1,2 4 1,-2-3-4,1 1-1,0-1 1,1 0 0,-1-1-1,0 1 1,0 0 0,1-1 0,-1 0-1,1 0 1,0 0 0,-1 0-1,1 0 1,-1-1 0,1 0 0,6 0-1,6-1-29,1-1 0,-1 0-1,1-1 1,23-8 0,61-28-107,-87 34 126,-11 3 7,0 1 0,-1 0 1,1 0-1,0 0 0,0 0 0,0 0 1,0 1-1,0-1 0,0 1 0,4 0 1,-7 0 7,0 0 0,0 0 0,1 0 1,-1 0-1,0 1 0,0-1 0,0 0 0,1 0 1,-1 0-1,0 1 0,0-1 0,0 0 0,0 0 1,1 0-1,-1 1 0,0-1 0,0 0 1,0 0-1,0 1 0,0-1 0,0 0 0,0 0 1,0 1-1,0-1 0,0 0 0,0 0 1,0 1-1,0-1 0,0 0 0,0 1 0,0-1 1,0 0-1,0 1 0,-9 18-10,-6 7 9,-57 105 4,71-128-72,-1 1 0,1-1 0,0 0 0,0 1 0,0-1 0,0 1 0,0 4 0,1-7 43,0 0 1,0-1 0,0 1 0,1-1-1,-1 1 1,0 0 0,0-1 0,0 1-1,1 0 1,-1-1 0,0 1 0,0-1-1,1 1 1,-1-1 0,1 1 0,-1 0-1,0-1 1,1 0 0,-1 1 0,1-1-1,-1 1 1,1-1 0,-1 1 0,1-1-1,0 0 1,-1 0 0,1 1 0,-1-1-1,1 0 1,0 0 0,-1 0 0,1 1-1,0-1 1,-1 0 0,1 0 0,0 0-1,-1 0 1,1 0 0,0 0 0,-1 0-1,1-1 1,0 1 0,-1 0 0,1 0-1,-1 0 1,2-1 0,21-7-288,8-11-105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239 123 19196,'-14'24'672,"2"0"0,0 0 0,1 2 0,1-1 1,-11 52-1,10-21-1284,-5 102 1,15-141 296,1-9 27,0 0-1,0 0 1,-1-1-1,0 1 1,-1 0-1,1-1 1,-2 1-1,-4 13 1,6-21 220,1 1-1,0-1 1,0 1 0,-1-1 0,1 1 0,0-1 0,-1 1 0,1-1 0,-1 1-1,1-1 1,0 0 0,-1 1 0,1-1 0,-1 0 0,1 1 0,-1-1 0,1 0-1,-1 1 1,0-1 0,1 0 0,-1 0 0,1 0 0,-1 0 0,1 0-1,-1 1 1,0-1 0,1 0 0,-1 0 0,0-1 0,-1 1-28,1-1 0,0 1 0,0-1 0,0 0-1,0 1 1,0-1 0,-1 0 0,1 0 0,1 0 0,-1 0 0,0 0 0,-1-2 0,-3-4-243,1 0 1,0 0-1,-4-13 0,-7-24-79,2-1 0,-12-84 0,18 76 1433,3 0 0,4-68 0,0 112-713,1 0-1,0 0 1,0 1-1,1-1 1,0 0-1,1 1 0,0-1 1,0 1-1,6-9 1,-7 13-153,1 0 1,-1 1-1,1-1 0,0 1 1,0 0-1,1 0 1,-1 0-1,1 0 0,-1 0 1,1 1-1,0 0 1,0-1-1,0 2 0,0-1 1,0 0-1,1 1 1,-1 0-1,0 0 0,1 0 1,5 0-1,3 0 60,1 1-1,0 1 0,-1 0 1,1 0-1,-1 2 1,1 0-1,14 5 1,-3 1 67,0 0 0,41 24 1,-58-28-223,0-1 1,0 2 0,-1-1-1,0 1 1,0 0-1,0 0 1,8 11 0,-13-15-45,-1 0 1,1 0-1,-1 0 1,0 1-1,0-1 0,0 0 1,0 1-1,0-1 1,-1 0-1,1 1 1,-1-1-1,1 1 0,-1-1 1,0 1-1,0-1 1,0 1-1,0-1 1,-1 1-1,1-1 1,-1 1-1,1-1 0,-1 0 1,0 1-1,0-1 1,0 0-1,0 1 1,0-1-1,-1 0 0,1 0 1,-1 0-1,1 0 1,-3 2-1,-14 14 66,-1-1-1,-1-1 1,-34 22-1,37-28-28,0 2 0,1 0 0,0 1 0,1 0 0,1 1 0,-26 32 0,38-43-45,0-1 1,1 1-1,-1 0 1,0 0-1,1 0 1,0 0-1,0 1 1,0-1-1,0 0 0,1 0 1,-1 1-1,1-1 1,-1 0-1,1 1 1,1-1-1,-1 1 1,1 3-1,0-3-2,0-1 1,1 0-1,-1 0 1,1 0-1,0 1 0,0-2 1,0 1-1,0 0 1,0 0-1,1-1 0,-1 1 1,1-1-1,0 0 0,0 1 1,0-1-1,5 2 1,10 5-162,0-1 0,0-1 0,1-1 0,30 6 0,-30-8-106,0 1-1,0 0 1,0 2 0,30 15 0,-26-8-137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19 18092,'0'-1'73,"0"1"-1,0 0 1,0-1 0,1 1 0,-1 0-1,0-1 1,0 1 0,0 0 0,0-1-1,0 1 1,0 0 0,0-1 0,0 1-1,0 0 1,0-1 0,0 1-1,0-1 1,0 1 0,0 0 0,0-1-1,-1 1 1,1 0 0,0 0 0,0-1-1,0 1 1,0 0 0,-1-1 0,1 1-1,0 0 1,0 0 0,-1-1 0,1 1-1,0 0 1,-1-1 0,-15-4 1125,-19 3 206,18 4-1275,0 1 1,0 0-1,1 1 1,-1 1-1,1 0 1,0 1 0,0 1-1,1 0 1,0 2-1,0-1 1,1 2-1,-17 14 1,29-23-129,1 0-1,-1 1 1,1-1-1,0 0 1,-1 1 0,1-1-1,0 1 1,0 0 0,0-1-1,0 1 1,0 0-1,0 0 1,1-1 0,-1 1-1,0 3 1,1-4-5,0 0 0,1 1 1,-1-1-1,0 0 0,1 0 0,0 0 0,-1 0 1,1 0-1,-1 0 0,1-1 0,0 1 0,0 0 1,-1 0-1,1 0 0,0-1 0,0 1 0,0 0 1,0-1-1,0 1 0,0-1 0,0 1 1,0-1-1,0 1 0,0-1 0,0 0 0,0 0 1,1 1-1,1-1 0,91 17-399,-70-14 218,0 1 0,0 1 1,32 12-1,-53-16 167,-1 0-1,1 0 0,-1 0 0,1 0 0,-1 1 1,0-1-1,1 1 0,-1 0 0,0 0 0,0-1 0,0 1 1,0 0-1,-1 1 0,1-1 0,0 0 0,-1 1 1,2 2-1,-3-3 21,1 0 0,-1 0 0,0 0 0,1 0 0,-1 0 0,0 1 1,0-1-1,-1 0 0,1 0 0,0 0 0,-1 0 0,1 0 0,-1 0 0,0 0 0,0 0 1,0 0-1,0 0 0,0 0 0,0 0 0,0-1 0,0 1 0,-1 0 0,-1 1 0,-6 6 70,0-1-1,0 0 1,-1-1-1,0 0 1,-1 0-1,1-1 1,-1-1-1,0 0 1,-1 0-1,1-1 0,-1 0 1,0-1-1,0-1 1,0 1-1,0-2 1,-16 1-1,26-2-157,0 0 1,0-1-1,0 1 0,0 0 0,0-1 0,1 1 0,-1-1 0,0 1 0,0-1 1,1 0-1,-1 1 0,0-1 0,-1-2 0,2 3 27,0-1 0,1 0-1,-1 0 1,1 0 0,-1 1 0,1-1-1,-1 0 1,1 0 0,0 0 0,-1 0 0,1 0-1,0 0 1,0 0 0,-1 0 0,1 0-1,0 0 1,0 0 0,0 0 0,0 0-1,0 0 1,1 0 0,-1 0 0,0 0 0,0 0-1,1 1 1,-1-1 0,1-1 0,9-18-489,6-3-185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19764,'-20'4'527,"0"2"-1,0 1 1,1 0 0,0 2-1,0 0 1,1 1 0,0 1-1,-28 22 1,44-32-514,0 1 0,0 0 1,0-1-1,1 1 0,-1 0 0,0 0 0,1 1 1,-1-1-1,-1 5 0,3-7-17,-1 1 0,1 0 0,0 0 0,0 0 0,0 0 0,0 0-1,0-1 1,0 1 0,0 0 0,0 0 0,0 0 0,0 0 0,1 0 0,-1-1 0,0 1 0,1 0 0,-1 0 0,0 0-1,1-1 1,-1 1 0,1 0 0,-1 0 0,1-1 0,0 1 0,-1-1 0,1 1 0,-1 0 0,1-1 0,0 1 0,0-1-1,-1 0 1,2 1 0,15 8-46,0-1 0,1 0 0,0-1 0,28 6 0,12 5 10,-28-7 45,56 29 0,-75-34-1,-1 1 0,1 0 0,-2 0 0,1 1 0,-1 0 0,0 1 0,-1 0 0,9 12 0,-14-17 10,-1 0-1,1 0 0,-1 0 0,0 0 1,0 0-1,-1 1 0,1-1 1,-1 1-1,0-1 0,0 1 1,-1-1-1,1 1 0,-1-1 1,0 1-1,0 0 0,-2 7 1,1-6 38,-1 1 0,0-1 0,-1 0 1,0 0-1,0 0 0,0 0 0,-1 0 1,1-1-1,-1 1 0,-7 6 0,-4 2 185,-1 0-1,0-1 0,-1 0 1,0-2-1,-1 0 0,-25 12 0,27-16 12,1-1 0,-18 5 0,27-9-275,1-1 0,-1 0 1,0 0-1,0 0 1,1-1-1,-1 0 1,0 0-1,0 0 0,-10-3 1,14 2-26,1 1 0,-1-1 1,1 0-1,-1 0 0,0 0 0,1 0 1,0 0-1,-1 0 0,1 0 0,0-1 1,-1 1-1,1 0 0,0-1 0,0 1 1,0-1-1,0 1 0,0-1 0,1 0 1,-1 1-1,0-1 0,1 0 0,-1 1 1,1-1-1,0 0 0,0 0 0,-1 0 0,1 1 1,0-1-1,0 0 0,1-3 0,1-25-440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15179,'-14'0'5291,"31"-9"-2219,-15 8-3077,14-7 411,1 1 0,0 2 0,0-1 0,1 2 0,-1 0 0,1 1 0,33 0 0,2 3-2071,69 9 1,-115-9 1253,-9-1-407,-16 0 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15299,'-5'26'1985,"10"-11"-873,11-5-416,11-8 1465,5-4-809,8-3-472,3-1-192,0-3-832,0-1-704,-9-11 728,-6-5-200,-8-4-168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17300,'-2'2'306,"1"1"0,0-1 1,0 1-1,0 0 1,1 0-1,-1-1 0,1 1 1,-1 3-1,-1 9 144,-13 40 1500,-10 96 0,20-98-1871,3 0-1,2 0 1,14 104-1,-3-96-366,-4-26-840,3 56 1,-10-90 1060,1 0-1,-1 0 1,0 0 0,0 0-1,0 0 1,0 0 0,0-1-1,-1 1 1,1 0 0,0 0-1,0 0 1,-1 0 0,1 0-1,0 0 1,-1-1 0,1 1-1,-1 0 1,1 0 0,-1-1 0,0 2-1,0-2 32,0 0 0,0 0 0,1 0 0,-1 0 0,0 0 0,1-1 0,-1 1-1,0 0 1,1-1 0,-1 1 0,0 0 0,1-1 0,-1 1 0,0-1 0,1 1 0,-1-1 0,1 1-1,-1-1 1,1 1 0,0-1 0,-1 0 0,1 1 0,-1-1 0,1 0 0,0 1 0,-1-1 0,1-1 0,-13-27-706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17300,'2'-6'233,"-1"0"0,2 0 0,-1 1 0,1-1 0,0 0 0,0 1 1,0 0-1,1-1 0,0 1 0,0 1 0,0-1 0,0 0 0,8-4 1,-5 3 26,1 1 0,0 0 0,0 1 0,1 0 0,0 0 0,-1 1 0,1 0 0,14-3 0,-9 4-101,1 0 0,-1 1 0,1 0 1,0 1-1,-1 0 0,1 2 0,-1-1 0,1 2 0,-1 0 0,0 1 0,21 8 0,-27-9-145,-1 1 0,0 0 0,0 1-1,0-1 1,-1 1 0,0 1 0,1-1-1,-2 1 1,1 0 0,-1 0 0,0 1-1,0-1 1,-1 1 0,0 0 0,0 1-1,3 7 1,-4-8-11,-2-1 0,1 0 0,-1 0 0,1 1 0,-2-1 0,1 1 0,-1-1 0,0 1 0,0-1 0,-1 1 0,0-1 0,0 1 0,0-1 0,-1 0 1,0 1-1,0-1 0,-1 0 0,1 0 0,-1-1 0,-6 10 0,1-6-51,0 1 0,-1-1 1,0-1-1,0 0 0,-1 0 1,0 0-1,0-1 0,-1-1 1,0 0-1,0-1 0,0 1 1,-1-2-1,0 0 0,0 0 1,-19 2-1,13-7-683,10-2 369,8 3 352,0 0-1,0 0 0,0 0 1,0-1-1,0 1 0,0 0 0,0 0 1,0 0-1,0-1 0,0 1 1,0 0-1,0 0 0,0 0 1,0 0-1,0-1 0,0 1 0,1 0 1,-1 0-1,0 0 0,0-1 1,0 1-1,0 0 0,0 0 1,0 0-1,0 0 0,1 0 1,-1-1-1,0 1 0,0 0 0,0 0 1,0 0-1,1 0 0,-1 0 1,0 0-1,0 0 0,1-1 1,13-7-445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80 142 18796,'-13'19'883,"1"1"1,1 1-1,1 0 1,1 0-1,-7 24 0,13-36-798,1 0 0,1 0 0,0 0 0,0 0 0,0 0 0,1 0-1,0 0 1,1 0 0,0 0 0,1-1 0,0 1 0,0 0-1,1 0 1,0-1 0,0 0 0,5 10 0,-7-17-79,-1 0 1,1-1-1,-1 1 0,0 0 1,1 0-1,0 0 0,-1 0 1,1 0-1,-1-1 0,1 1 1,0 0-1,0-1 0,-1 1 1,1 0-1,0-1 1,0 1-1,0-1 0,0 1 1,0-1-1,0 1 0,1-1 1,-1 0 8,0 0 0,0 0 0,-1-1 0,1 1 0,0 0 0,-1-1 0,1 1 0,0-1 0,-1 1 0,1 0 0,-1-1 0,1 0 0,-1 1 0,1-1 0,-1 1 0,1-1 0,-1 0 0,1 1 0,-1-1 0,0 0 0,1 0 0,2-6 90,-1 0 0,0 0 0,0 0 0,2-12 0,8-216 1143,-12 235-1249,0 0 0,0 0 0,0 0-1,0 0 1,0 0 0,1-1 0,-1 1 0,0 0 0,0 0 0,0 0 0,0 0 0,0 0-1,1 0 1,-1 0 0,0 0 0,0 0 0,0 0 0,1 0 0,-1 0 0,0 0 0,0 0-1,0 0 1,0 0 0,1 0 0,-1 0 0,0 0 0,0 0 0,0 0 0,0 0 0,1 0-1,-1 0 1,0 0 0,0 0 0,0 0 0,0 1 0,0-1 0,1 0 0,-1 0 0,0 0-1,0 0 1,0 0 0,0 0 0,0 1 0,0-1 0,0 0 0,0 0 0,1 0 0,-1 0-1,0 1 1,0-1 0,0 0 0,0 0 0,16 15-38,2 3-10,-12-15 43,0 0-1,0 0 1,1 0 0,-1-1-1,0 0 1,1 0 0,0-1-1,-1 0 1,1 0-1,0 0 1,-1-1 0,1 0-1,0 0 1,0-1 0,-1 0-1,1 0 1,0-1-1,-1 1 1,10-5 0,-7 3 22,0-1 1,0 0-1,-1-1 1,1 0-1,-1 0 1,0-1-1,0 0 0,-1 0 1,0-1-1,0 0 1,-1 0-1,12-16 1,-14 13 38,-8 12 9,-9 18-30,11-15-37,0 1 0,0 0 1,1 0-1,0 0 0,0 0 0,1 0 0,-1 0 0,2 9 0,-1-14 5,0 1-1,1-1 1,-1 1 0,0-1-1,1 1 1,0-1 0,-1 0-1,1 1 1,0-1 0,0 0-1,0 1 1,-1-1 0,1 0-1,1 0 1,-1 0 0,0 0-1,0 0 1,0 0 0,0 0-1,1 0 1,-1 0 0,0-1 0,1 1-1,-1-1 1,1 1 0,-1-1-1,1 1 1,-1-1 0,1 0-1,-1 1 1,1-1 0,-1 0-1,1 0 1,-1 0 0,1-1-1,-1 1 1,4-1 0,1 0 19,1-1 1,0 1 0,-1-1 0,0-1 0,0 1-1,0-1 1,0 0 0,0-1 0,0 0 0,-1 1-1,7-7 1,2-3 80,0 0 1,18-24-1,-40 50-103,-1 1 0,2 0 0,0 0 0,0 0 0,1 1-1,1 0 1,1 1 0,0-1 0,1 1 0,1-1 0,0 1 0,1 0 0,2 31 0,-1-43-53,1-1 1,0 0-1,0 0 0,0 0 1,0 0-1,0 0 0,1 0 1,3 5-1,-5-7 21,1-1-1,-1 0 1,0 1 0,1-1-1,-1 1 1,1-1 0,-1 1-1,1-1 1,-1 0 0,1 1-1,0-1 1,-1 0 0,1 0-1,-1 0 1,1 1 0,0-1-1,-1 0 1,1 0 0,-1 0-1,1 0 1,0 0 0,-1 0-1,1 0 1,0 0 0,-1 0-1,1 0 1,-1 0 0,1-1-1,0 1 1,-1 0 0,1 0-1,-1-1 1,1 1 0,0 0-1,-1-1 1,1 1 0,-1 0-1,1-1 1,-1 1 0,0-1-1,1 1 1,-1-1 0,1 1-1,-1-1 1,0 1 0,1-1-1,-1 1 1,0-1 0,1 0-1,3-7-479,1 0 0,-1 1 0,-1-1 0,0-1-1,0 1 1,0 0 0,2-16 0,6-66-2721,-9 64 2426,0 3 228,4-62-1005,-5 75 1773,-2 1 0,1-1 0,-1 1 0,-1-1 1,0 1-1,-4-14 0,6 23-91,0-1 0,-1 0 0,1 0 0,0 1 0,0-1 0,-1 0 0,1 1 0,0-1 0,-1 1 0,1-1 0,-1 0-1,1 1 1,-1-1 0,1 1 0,-1-1 0,1 1 0,-1-1 0,1 1 0,-1 0 0,0-1 0,1 1 0,-1 0 0,0-1 0,0 1 14,0 0 0,1 0 0,-1 1-1,0-1 1,1 0 0,-1 0 0,1 0 0,-1 1 0,1-1 0,-1 0 0,1 1 0,-1-1-1,1 1 1,-1-1 0,1 0 0,-1 1 0,1-1 0,0 1 0,-1-1 0,1 2 0,-2 0 145,0 1 1,1 0 0,0 0 0,0-1 0,0 1 0,0 0 0,0 0 0,0 0-1,1 5 1,0-7-276,0 0 0,0 1-1,0-1 1,0 1 0,1-1-1,-1 0 1,1 1 0,-1-1-1,1 0 1,0 1 0,-1-1-1,1 0 1,0 0-1,0 0 1,0 1 0,0-1-1,0 0 1,0 0 0,0 0-1,0-1 1,0 1 0,2 1-1,1 0-169,-1-1-1,1 0 0,-1 1 1,1-1-1,0-1 0,-1 1 0,1-1 1,6 1-1,3-1-586,0-1 1,0 0-1,-1-1 0,15-4 1,-20 4 427,15-2-16,-17 7 959,-9 8 819,-12 9 722,12-16-1717,1 0 1,-1 1-1,1-1 1,0 1-1,1-1 1,-4 7-1,6-10-399,0 0 0,0-1 0,0 1 0,0-1 0,0 1 0,0 0 0,0-1 1,0 1-1,1-1 0,-1 1 0,0-1 0,0 1 0,1-1 0,-1 1 0,0-1 0,0 1 0,1-1 0,-1 1 0,1-1 0,-1 1 0,0-1 0,1 1 0,-1-1 1,1 0-1,-1 1 0,1-1 0,-1 0 0,1 0 0,-1 1 0,1-1 0,0 0 0,-1 0 0,1 0 0,-1 0 0,1 1 0,-1-1 0,1 0 0,0 0 1,-1 0-1,1-1 0,32 4-267,-26-3 263,8 1-111,0 0 0,-1 1 1,1 1-1,-1 0 0,22 9 0,-33-11 96,1 0 1,-1 1-1,0 0 0,0 0 0,0 0 0,0 0 0,0 0 1,0 1-1,-1-1 0,1 1 0,-1 0 0,3 3 1,-4-3 35,0-1 1,0 1 0,0 0 0,0-1 0,0 1 0,-1 0-1,1-1 1,-1 1 0,0 0 0,0 0 0,0-1 0,0 1-1,0 0 1,-1 0 0,1-1 0,-1 1 0,0 0 0,-1 3-1,2-3-26,-1 0-1,0 0 0,-1-1 0,1 1 1,0 0-1,-1 0 0,0-1 0,1 1 1,-1-1-1,0 1 0,0-1 0,-1 0 1,1 1-1,0-1 0,-1-1 0,1 1 1,-1 0-1,0 0 0,1-1 0,-1 0 1,0 1-1,0-1 0,0 0 0,0-1 1,0 1-1,0 0 0,0-1 0,0 0 1,0 1-1,-1-1 0,1-1 0,0 1 1,0 0-1,0-1 0,0 1 0,0-1 1,0 0-1,0 0 0,0 0 0,0-1 0,1 1 1,-1-1-1,-4-2 0,-3-3-318,1-1-111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18028,'-3'-4'2360,"2"3"-1431,2-4 1695,8 4-1504,4 1-175,4 0-441,2 0-240,3-2-552,4 0-448,-3-4 631,2 4-143,-7 2-88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19228,'-7'11'406,"1"1"-1,0 0 1,1 0-1,0 0 0,1 1 1,1-1-1,-4 18 1,1-3 91,-2 5-257,1 0 1,1 0-1,-2 64 0,8-93-209,0 1-1,0-1 0,1 0 1,-1 0-1,1 0 0,0 0 1,-1 0-1,1 0 0,1 0 0,-1 0 1,0 0-1,1-1 0,-1 1 1,1 0-1,0-1 0,0 0 1,2 3-1,-2-4-2,-1 0 0,1 0-1,-1 0 1,1-1 0,-1 1 0,1 0 0,0-1 0,-1 1 0,1-1 0,0 0 0,0 0-1,-1 0 1,1 0 0,0 0 0,0 0 0,-1 0 0,1 0 0,0-1 0,-1 1-1,1 0 1,0-1 0,-1 0 0,1 1 0,-1-1 0,1 0 0,-1 0 0,1 0 0,-1 0-1,1 0 1,-1 0 0,2-2 0,4-4 86,1 0-1,-1-1 0,0 0 1,0-1-1,-1 1 1,0-1-1,-1 0 1,5-12-1,3-9 226,13-41-1,-24 64-307,2-3 14,-1-1 0,0 0 1,0-1-1,1-22 0,-12 82-73,8-42 20,0 1 0,0 0 0,0 0 0,1 0 0,0 0 0,4 12 0,-4-17 8,-1 0-1,1 0 1,0 0 0,1-1 0,-1 1-1,0 0 1,0 0 0,1-1 0,-1 1 0,1-1-1,-1 0 1,1 1 0,0-1 0,0 0-1,-1 0 1,1 0 0,0 0 0,0 0-1,0 0 1,0-1 0,0 1 0,0-1-1,0 1 1,0-1 0,1 0 0,2 0-1,2 0 7,1-1-1,-1 0 0,0 0 0,0-1 1,0 0-1,0 0 0,0-1 0,0 1 0,0-1 1,-1-1-1,1 0 0,-1 0 0,0 0 0,7-7 1,2-1 20,-2-1 1,1-1-1,-2 0 1,15-21-1,-24 32-20,19-33 41,-21 34-44,0 1 0,0-1 0,0 0-1,-1 0 1,1 0 0,0 0 0,-1-1-1,0 1 1,1 0 0,-1 0 0,0 0 0,0 0-1,0 0 1,0 0 0,-1-4 0,1 6-3,-1-1 0,1 1 0,0-1 1,-1 1-1,1-1 0,-1 1 0,1-1 0,-1 1 1,1-1-1,-1 1 0,1-1 0,-1 1 1,1 0-1,-1-1 0,1 1 0,-1 0 1,0-1-1,1 1 0,-1 0 0,0 0 1,1 0-1,-1 0 0,0 0 0,1-1 1,-1 1-1,0 0 0,1 1 0,-1-1 1,0 0-1,1 0 0,-1 0 0,0 0 0,1 0 1,-1 1-1,0-1 0,1 0 0,-1 1 1,1-1-1,-1 0 0,0 1 0,-26 16 0,6 1 0,-29 31 0,41-39 0,1 0 0,0 1 0,1-1 0,0 1 0,-9 19 0,15-28-2,0 0 1,1 0-1,-1 0 1,0 0-1,1 0 1,-1 1-1,1-1 1,0 0-1,0 0 1,0 1-1,0-1 1,0 0-1,0 1 1,1-1-1,-1 0 1,1 0-1,0 0 0,-1 1 1,1-1-1,0 0 1,0 0-1,0 0 1,1 0-1,-1 0 1,0-1-1,1 1 1,-1 0-1,1-1 1,0 1-1,-1-1 1,1 1-1,0-1 1,3 2-1,6 3-16,0 0 0,1-1 0,0-1 0,23 7 0,-21-7 0,-11-3 15,23 7-18,-1-2-1,46 7 1,-69-13 33,-1 0 0,0 0 1,0 0-1,0 0 0,0 0 0,0 0 0,0-1 0,0 1 1,0 0-1,1-1 0,-1 1 0,0-1 0,0 1 0,0-1 1,-1 1-1,1-1 0,0 0 0,0 1 0,0-1 0,0 0 1,-1 0-1,1 0 0,0 0 0,-1 1 0,1-1 0,0 0 0,-1 0 1,1 0-1,-1 0 0,0-1 0,1 1 0,-1 0 0,0 0 1,0 0-1,0 0 0,1 0 0,-1-2 0,0-6 83,0 0-1,0 0 0,-3-17 1,1 13-28,-4-49 144,4-93 1,2 153-288,0 0 0,1 0 0,-1 0 0,0 1 0,1-1 1,-1 0-1,1 1 0,0-1 0,-1 0 0,1 1 0,0-1 0,0 1 1,0-1-1,0 1 0,0-1 0,0 1 0,1 0 0,-1 0 0,0-1 0,1 1 1,-1 0-1,1 0 0,-1 0 0,1 1 0,-1-1 0,4-1 0,10-7-116,-2 1-270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31 247 16580,'-1'0'147,"1"1"1,-1-1-1,1 1 0,0-1 1,-1 0-1,1 1 1,-1-1-1,1 1 1,0-1-1,-1 1 1,1-1-1,0 1 1,0-1-1,-1 1 1,1-1-1,0 1 1,0-1-1,0 1 1,0 0-1,0-1 1,0 1-1,0-1 1,0 1-1,0-1 1,0 2-1,-3 21 1693,-5 51 541,-5 78-580,12-120-1640,1 0 1,8 54-1,-7-81-157,-1-1-1,1 1 0,1-1 0,-1 0 1,1 0-1,-1 1 0,1-1 1,0 0-1,5 6 0,-6-9-2,0 0-1,0 0 0,0 0 1,0 0-1,1 0 1,-1 0-1,0 0 0,1 0 1,-1 0-1,1-1 1,-1 1-1,0-1 0,1 1 1,-1-1-1,1 1 1,-1-1-1,1 0 0,0 0 1,-1 0-1,1 0 1,-1 0-1,1 0 0,-1 0 1,1-1-1,-1 1 1,1 0-1,-1-1 1,1 1-1,-1-1 0,3-1 1,2-1 2,1-1-1,0 0 1,-1-1 0,0 1 0,0-1 0,0 0-1,0-1 1,5-7 0,38-55 42,-36 50-34,11-22 77,-43 116 238,16-62-302,-7 31 79,9-42-110,1 0 0,-1 1 0,1-1 0,0 0 0,0 0 0,1 0 0,-1 0 0,0 0 0,1 0 0,2 6 0,-3-8-13,0-1-1,1 1 1,-1-1-1,0 1 1,0-1-1,1 0 1,-1 1-1,0-1 1,1 0-1,-1 1 1,1-1-1,-1 0 1,1 1-1,-1-1 1,0 0-1,1 0 1,-1 1-1,1-1 1,-1 0-1,1 0 1,-1 0-1,1 0 1,0 0-1,-1 1 1,1-1-1,-1 0 1,1 0-1,-1 0 1,1-1-1,18-7-857,13-21-1030,0-9-621,-2-1-1,-2-2 1,43-80-1,-71 121 2560,0 0-1,0 0 1,-1 0-1,1 0 0,0 0 1,0 0-1,0 0 1,0 0-1,0 0 0,0 0 1,0 0-1,0 0 1,0 0-1,0 0 0,0 0 1,-1 0-1,1 0 1,0 0-1,0 0 0,0 0 1,0 0-1,0 0 1,0 0-1,0-1 0,0 1 1,0 0-1,0 0 1,0 0-1,0 0 0,0 0 1,0 0-1,0 0 1,0 0-1,0 0 0,0 0 1,0-1-1,0 1 1,0 0-1,0 0 0,0 0 1,0 0-1,0 0 1,0 0-1,0 0 0,0 0 1,0 0-1,0 0 1,0-1-1,0 1 0,0 0 1,0 0-1,0 0 1,0 0-1,0 0 1,1 0-1,-1 0 0,0 0 1,0 0-1,0 0 1,0 0-1,0 0 0,0 0 1,0 0-1,0 0 1,0 0-1,-8 6 798,-10 13 261,13-12-378,-27 39 2373,30-42-2904,0-1 0,0 0 0,0 0 0,1 1 0,-1-1 0,1 1 0,0-1 0,0 1 0,1-1 0,-1 1 0,1 0 0,0 4 0,0-8-166,0 1 0,0-1 0,0 1-1,0-1 1,0 1 0,0-1 0,1 1 0,-1-1 0,0 1 0,0-1 0,1 0 0,-1 1 0,0-1 0,1 0 0,-1 1 0,0-1-1,1 0 1,-1 1 0,0-1 0,1 0 0,-1 0 0,1 1 0,-1-1 0,1 0 0,-1 0 0,1 0 0,-1 1 0,1-1 0,-1 0-1,0 0 1,1 0 0,-1 0 0,1 0 0,-1 0 0,1 0 0,-1 0 0,1 0 0,-1-1 0,1 1 0,-1 0 0,1 0-1,-1 0 1,1 0 0,-1-1 0,1 1 0,-1 0 0,0 0 0,1-1 0,-1 1 0,1-1 0,21-16 29,-15 8-23,-1-1-1,0 0 0,-1 0 1,0-1-1,0 0 1,-1 1-1,-1-1 0,3-12 1,-8 35 24,0 1 0,1 0 0,1 15 0,0-21-16,0 0 0,1 1 1,-1-1-1,2 1 1,-1-1-1,1 0 1,0 0-1,4 9 0,-5-14-18,1 0 0,-1 0 0,0-1-1,0 1 1,1 0 0,-1-1 0,1 1 0,0 0-1,-1-1 1,1 0 0,0 1 0,0-1-1,0 0 1,0 0 0,0 0 0,0 0-1,0-1 1,0 1 0,0 0 0,0-1-1,3 1 1,0-1 1,-1 0-1,0-1 1,1 1-1,-1-1 1,0 0-1,1 0 1,-1 0-1,0 0 1,0-1-1,5-2 1,5-4 7,0-1 1,0 0 0,-1-1-1,21-20 1,-11 7 1,-1-1 0,-2-1 1,0-1-1,-2 0 1,0-2-1,-2 0 0,-2-1 1,0 0-1,19-62 0,-32 84-16,1 0 1,-1 0-1,0 0 0,0 0 0,-1 0 0,0 0 0,-1-8 1,1 14-4,0 0 0,0 0 1,-1 0-1,1 0 1,0 0-1,-1 0 1,1 0-1,0 0 0,-1 0 1,1 0-1,-1 0 1,0 1-1,1-1 0,-1 0 1,0 0-1,0 0 1,1 1-1,-1-1 0,0 0 1,0 1-1,-1-2 1,0 2-1,1 0 1,-1 0 0,0 0-1,0 0 1,1 0 0,-1 0-1,0 0 1,0 0-1,1 1 1,-1-1 0,0 0-1,1 1 1,-1 0 0,1-1-1,-1 1 1,0 0 0,1 0-1,-2 1 1,-4 2 1,1 1 1,0 0-1,0 1 1,1-1 0,-1 1-1,1 0 1,0 0-1,1 1 1,-1-1-1,1 1 1,1 0-1,-1 0 1,1 1-1,-3 9 1,0 2 4,2 0 0,0 0 0,1 1 0,-1 32 0,3-34-11,2 0 0,4 32 0,-4-43 1,1 0 0,0 0 1,0 0-1,0-1 0,1 1 0,0 0 0,0-1 0,1 0 0,6 10 0,-9-14 5,1-1 0,-1 1 0,0-1 0,1 0 0,-1 1 0,1-1 1,0 0-1,-1 0 0,1 0 0,0 0 0,0 0 0,-1-1 0,1 1 0,0-1 0,0 1 0,0-1 1,0 1-1,0-1 0,0 0 0,0 0 0,0 0 0,0 0 0,0 0 0,0-1 0,-1 1 0,1 0 0,0-1 1,0 1-1,0-1 0,0 0 0,2-1 0,5-3 21,0-1 0,-1 0 0,0 0 0,14-14 0,-19 17-17,41-40 77,-2-2 1,-2-1-1,-2-3 1,-3-1-1,-1-1 1,40-85-1,-69 125-77,-3 8-4,0 0 0,0 0 0,0 0-1,-1-1 1,0 1 0,0 0 0,0-1 0,0 1 0,0-1 0,-1 1 0,1-1 0,-1 1 0,0-1 0,0-6 0,-1 10-2,1-1 1,0 1-1,0-1 1,0 0-1,0 1 1,0-1-1,-1 1 1,1-1-1,0 1 1,-1-1-1,1 1 1,0-1-1,-1 1 1,1-1-1,0 1 1,-1-1-1,1 1 1,-1 0-1,1-1 1,-1 1-1,1-1 0,-1 1 1,1 0-1,-1 0 1,1-1-1,-1 1 1,0 0-1,1 0 1,-1 0-1,1 0 1,-1 0-1,0 0 1,1-1-1,-1 1 1,1 1-1,-1-1 1,0 0-1,1 0 1,-1 0-1,1 0 1,-1 0-1,0 0 1,1 1-1,-1-1 1,1 0-1,-1 1 1,1-1-1,-1 0 1,0 1-1,-3 2 4,0 0 0,1-1-1,-1 1 1,1 1 0,-6 6-1,0 2 4,1 1 1,0 0-1,0 0 0,1 1 0,1 0 0,1 0 0,0 1 0,0 0 0,2-1 0,0 1 0,0 1 0,2-1 1,0 27-1,2-16-46,1 0 1,1 0 0,2-1 0,0 1-1,2-1 1,1-1 0,14 33 0,-34-103-298,-6 6 335,-2 0-1,-1 1 1,-2 1 0,-37-47 0,60 85 0,-1 0-1,1 0 0,0 0 0,0 0 1,0 0-1,0 0 0,0 0 0,0 0 1,0 0-1,0 0 0,0 0 1,0 0-1,0-1 0,-1 1 0,1 0 1,0 0-1,0 0 0,0 0 1,0 0-1,0 0 0,0 0 0,0 0 1,0-1-1,0 1 0,0 0 0,0 0 1,0 0-1,0 0 0,0 0 1,0 0-1,0 0 0,0 0 0,0-1 1,0 1-1,0 0 0,0 0 0,0 0 1,0 0-1,0 0 0,0 0 1,0 0-1,0 0 0,1 0 0,-1-1 1,0 1-1,0 0 0,0 0 0,0 0 1,0 0-1,0 0 0,0 0 1,0 0-1,0 0 0,0 0 0,1 0 1,-1 0-1,0 0 0,0 0 1,0 0-1,0 0 0,0 0 0,0 0 1,11 1-303,10 7-561,68 30-1229,-48-25 1438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17132,'3'-1'2336,"3"-3"-1352,4-1-359,4 1 1487,5 1-856,1 2-232,6-1-607,-2 2-297,-1-1-1233,1-3 1049,2-1-208,-1-2-136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18852,'-7'0'362,"-1"-1"0,1 1 0,0 1 0,0 0 0,0 0 0,0 0 1,0 1-1,0 0 0,0 0 0,1 0 0,-1 1 0,-10 6 0,-8 6-314,-39 30 1,62-43-25,-2 1-29,-27 23 8,30-26-14,0 1 0,0 0 0,0 0 0,0-1 0,1 1 0,-1 0-1,0 0 1,0 0 0,1 0 0,-1 0 0,0 0 0,1 0 0,-1 0 0,1 1-1,0-1 1,-1 0 0,1 0 0,0 0 0,0 0 0,0 1 0,0-1 0,-1 0-1,2 0 1,-1 1 0,0 1 0,1-2-13,0 0 0,0 0 0,0 0 0,0 0 1,0 0-1,0-1 0,0 1 0,0 0 0,1-1 0,-1 1 0,0-1 0,0 1 0,1-1 0,-1 1 1,0-1-1,1 0 0,1 1 0,28 0-261,-24-1 190,63-4-579,-50 2 476,1 1-1,0 0 0,0 2 0,31 4 0,-51-5 194,1 0 0,-1 1 0,1-1-1,0 1 1,-1-1 0,1 1 0,-1 0 0,0 0-1,1 0 1,-1-1 0,1 1 0,1 2 0,-3-2 18,0-1 0,1 1 0,-1-1 0,1 1 0,-1-1 0,0 1 0,0 0 0,1-1 0,-1 1 0,0-1 0,0 1 0,0 0 0,0-1 0,0 1 0,0 0 0,0-1 0,0 1 0,0 0 0,0-1 0,0 1 0,0 1 0,-1 0 37,0 0 1,0-1 0,0 1-1,0 0 1,-1 0 0,1 0-1,0-1 1,-1 1 0,1-1 0,-1 1-1,0-1 1,1 0 0,-1 1-1,0-1 1,0 0 0,-3 1-1,-8 3 181,0 0 0,-1-1-1,0-1 1,0 0 0,0-1-1,-15 1 1,15-2-691,0-1 1,0-1-1,-18-2 0,32 3 445,0 0-1,-1 0 0,1 0 1,0 0-1,-1 0 1,1 0-1,0 0 0,0 0 1,-1 0-1,1 0 1,0 0-1,0 0 0,-1 0 1,1 0-1,0 0 1,0-1-1,-1 1 0,1 0 1,0 0-1,0 0 1,-1 0-1,1 0 0,0-1 1,0 1-1,0 0 0,-1 0 1,1 0-1,0-1 1,0 1-1,0 0 0,0 0 1,0 0-1,-1-1 1,1 1-1,0 0 0,0 0 1,0-1-1,0 1 1,0 0-1,0-1 0,0 1 1,0 0-1,0 0 1,0-1-1,0 1 0,0 0 1,0 0-1,0-1 0,0 1 1,0 0-1,0 0 1,0-1-1,1 1 0,6-8-576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18580,'-8'15'3499,"0"-1"-1860,8-13-1619,0-1 1,0 1-1,0-1 1,0 0-1,0 1 1,1-1-1,-1 1 1,0-1-1,0 0 0,0 1 1,0-1-1,1 0 1,-1 1-1,0-1 1,0 0-1,1 1 1,-1-1-1,0 0 1,1 0-1,-1 1 0,0-1 1,1 0-1,-1 0 1,0 0-1,1 0 1,-1 1-1,0-1 1,1 0-1,-1 0 0,1 0 1,-1 0-1,0 0 1,1 0-1,-1 0 1,1 0-1,-1 0 1,0 0-1,1 0 0,0 0 1,7 0-29,0 0 1,0 0-1,0-1 1,0 0-1,0 0 0,14-5 1,49-21-548,-41 15 328,32-14-538,-62 26 762,0 0 0,0 0 1,1 0-1,-1 0 1,0 0-1,0 0 0,0 0 1,0 0-1,0 0 1,1 0-1,-1 0 0,0 0 1,0 0-1,0 0 1,0 0-1,0 0 1,1 1-1,-1-1 0,0 0 1,0 0-1,0 0 1,0 0-1,0 0 0,0 0 1,1 0-1,-1 0 1,0 0-1,0 0 0,0 1 1,0-1-1,0 0 1,0 0-1,0 0 1,0 0-1,0 0 0,0 1 1,0-1-1,0 0 1,1 0-1,-1 0 0,0 0 1,0 0-1,0 1 1,0-1-1,0 0 0,0 0 1,0 0-1,0 0 1,-1 0-1,1 1 0,0-1 1,0 0-1,0 0 1,0 0-1,0 0 1,0 0-1,0 0 0,0 1 1,0-1-1,0 0 1,0 0-1,0 0 0,-1 0 1,1 0-1,0 0 1,-6 11 21,6-11-25,-14 24-76,8-13-139,0-1-1,-1 0 1,0 0 0,-11 12 0,5-10-20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18468,'0'-1'132,"1"0"0,-1 0 0,0 1 0,1-1 0,-1 0 0,1 0 0,-1 0 0,1 0-1,-1 1 1,1-1 0,0 0 0,0 1 0,-1-1 0,1 1 0,0-1 0,0 0 0,-1 1 0,1 0 0,0-1 0,0 1 0,2-1 0,-3 1-31,1 1-1,-1-1 1,1 0 0,-1 1 0,1-1 0,-1 1 0,1-1-1,-1 1 1,1-1 0,-1 1 0,1-1 0,-1 1-1,0-1 1,1 1 0,-1 0 0,0-1 0,0 1 0,1 0-1,-1-1 1,0 1 0,0 0 0,0 0 0,2 9 460,-1-1 0,1 20 0,-3 25-122,0-11-251,6 62 0,-5-103-182,0 0-1,0 0 1,0-1-1,1 1 0,-1 0 1,0-1-1,1 1 1,-1 0-1,1-1 1,0 1-1,0-1 1,-1 1-1,1-1 0,0 1 1,0-1-1,0 0 1,0 1-1,1-1 1,-1 0-1,0 0 0,1 0 1,-1 0-1,2 1 1,-1-2-2,-1 0 1,1 0 0,0 0-1,0 0 1,0 0-1,-1 0 1,1-1 0,0 1-1,0 0 1,-1-1 0,1 0-1,0 1 1,-1-1-1,1 0 1,-1 0 0,1 0-1,-1 0 1,1 0-1,-1 0 1,1-1 0,1-1-1,17-17 30,-1-1 0,-1-1 0,18-26 0,39-74-42,-71 118-114,-4 15 68,-7 24 31,6-28 10,1-5 8,-2 7 14,0-1 1,1 1 0,0 0-1,1 0 1,0 12 0,0-20-3,1 0 0,-1 1 0,0-1 0,0 0-1,1 1 1,-1-1 0,1 0 0,0 0 0,-1 0 0,1 1 0,0-1 0,-1 0 0,1 0 0,0 0 0,0 0 0,0 0 0,0 0 0,1 0 0,0 0 2,-1 0 1,1-1-1,0 1 1,-1-1-1,1 0 1,0 1-1,0-1 0,-1 0 1,1 0-1,0 0 1,0 0-1,-1-1 1,1 1-1,0 0 1,0-1-1,-1 1 1,4-2-1,9-5 29,-1 0 1,0-1-1,0-1 0,0 0 0,-1 0 1,19-20-1,-11 10-2,20-24 28,-29 31-74,0 1 1,14-13-1,-25 24 9,1 0 0,-1-1 0,0 1 0,0 0 0,0 0 0,0 0 0,0 0 0,0 0 0,0 0 0,0 0 1,0 0-1,0 0 0,0 0 0,1 0 0,-1 0 0,0 0 0,0 0 0,0 0 0,0 0 0,0 0 0,0 0 0,0 0 0,0 0 0,1 0 0,-1 0 1,0 0-1,0 0 0,0 0 0,0 0 0,0 0 0,0 0 0,0 0 0,0 0 0,0 0 0,1 0 0,-1 0 0,0 0 0,0 0 0,0 0 0,0 0 0,0 0 1,0 0-1,0 0 0,0 0 0,0 0 0,0 1 0,0-1 0,0 0 0,0 0 0,1 0 0,-1 0 0,0 0 0,0 0 0,0 1 0,0 8-22,-4 9-6,-2 4-51,0-2-130,0 1-1,2 0 1,0 0 0,-2 40 0,6-61 181,0 1-1,0-1 1,0 1 0,0-1-1,0 0 1,0 1 0,0-1 0,0 0-1,0 1 1,0-1 0,0 1-1,0-1 1,0 0 0,0 1 0,0-1-1,0 0 1,1 1 0,-1-1-1,0 0 1,0 1 0,0-1 0,1 0-1,-1 1 1,0-1 0,0 0-1,1 1 1,-1-1 0,0 0 0,0 0-1,1 0 1,-1 1 0,0-1-1,1 0 1,0 0 0,11-11-448,0-12 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21397,'0'0'1528,"3"5"-1288,2 0-104,6 2 344,2 1-616,4 0-1016,3-2 448,3-3 440,-1 0-217,2-3-183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16692,'0'1'186,"0"-1"1,0 1-1,0-1 1,0 1-1,-1-1 1,1 1-1,0 0 1,0-1 0,0 1-1,-1-1 1,1 1-1,0-1 1,-1 1-1,1-1 1,0 0 0,-1 1-1,1-1 1,-1 1-1,1-1 1,0 0-1,-1 1 1,1-1-1,-2 1 1,-18 17 1910,13-12-1187,5-4-749,-1 1 0,0-1-1,1 1 1,-1 0 0,1 0 0,0-1 0,0 2 0,-2 2 0,4-5-162,0-1 1,0 1-1,0-1 1,0 1-1,0-1 1,0 0-1,0 1 1,0-1-1,0 1 1,0-1-1,0 1 1,0-1-1,0 1 1,0-1-1,0 0 1,0 1-1,1-1 1,-1 1-1,0-1 1,0 0-1,0 1 1,1-1-1,-1 1 1,0-1-1,1 0 1,-1 1-1,2 0-38,-1 0-1,1 0 1,0-1-1,-1 1 1,1 0-1,0-1 1,-1 1 0,1-1-1,0 0 1,3 1-1,18 1-338,-7-1 88,1 1 1,26 7-1,-40-8 284,0 0-1,0-1 0,0 2 1,0-1-1,0 0 0,0 0 1,-1 1-1,1 0 0,0-1 1,-1 1-1,1 0 0,-1 0 1,0 0-1,0 1 0,0-1 0,0 1 1,0-1-1,0 1 0,-1-1 1,3 6-1,-4-5 57,0 0 0,1 0 0,-1 0 0,0 0 0,-1 0 0,1 0 0,-1 0 0,1 0 0,-1 0 0,0-1 0,0 1 0,0 0 0,0 0 0,-1 0 0,1-1 0,-1 1 0,1-1-1,-5 5 1,-3 4 355,0 0-1,-17 14 0,16-16-106,0-1 0,-1 0 1,0 0-1,-12 5 0,20-11-279,1 0-1,-1-1 1,0 0 0,0 1-1,0-1 1,0 0-1,0-1 1,0 1 0,0 0-1,0-1 1,0 0-1,0 0 1,0 0 0,0 0-1,-1 0 1,1 0-1,0-1 1,0 0 0,0 1-1,0-1 1,0 0-1,-5-3 1,7 3-55,0 0 1,0 0 0,0 0-1,0 0 1,0 0-1,0 0 1,1-1-1,-1 1 1,0 0-1,1 0 1,-1-1-1,1 1 1,-1 0-1,1-1 1,0 1-1,-1 0 1,1-1-1,0 1 1,0 0-1,0-3 1,7-28-223,4 3-75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13795,'1'-15'1323,"-6"25"-716,-8 27-299,5 26-166,3 0 0,4 103 1,2-77-106,15 292 4,0-2 10,-16-285-40,4 304 48,27-2 80,44 60 69,-11-84-97,15 342-28,-42 5-47,21 357-2,-5-138-28,-27-332-1,30 885 14,49 1121 42,-94-2397-68,18 453-89,-34 0 26,-6-477 64,-4 276-27,15-456 19,2 0 1,0-1-1,0 1 1,4 10-1,2 11-586,-9-17 377,-2-5 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13523,'129'-2'1229,"21"2"-1031,8 15-92,115 6-7,58-33-22,0-22-24,-109 10-24,1705-76 94,-543 125 108,-1 52 167,-1159-59-345,818 64 254,0-26 109,176-25-26,-204-6-242,1843-7 60,-2370-24-176,1190-29 649,-1126 21-148,-2 36-252,-271 4-488,-276-26-892,-6-2 892,-2-1 11,5 0-158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13227,'0'-5'409,"6"-14"1180,-1 17-733,1 11 33,-4-5-769,11 23 766,19 30-1,-26-47-818,1-1 1,0 0-1,1-1 0,0 0 1,0 0-1,15 11 0,-10-10-47,0-2 0,1 1 0,-1-2 0,1 1 0,21 5 0,75 13 29,-22-6-12,-85-19-34,0 1 0,0 0 0,0 0 1,0 0-1,0 1 0,0-1 1,-1 1-1,5 3 0,-6-4 3,0-1 0,0 1 0,-1 0-1,1 0 1,0 0 0,-1 0 0,1 0 0,-1 0-1,1 0 1,-1 0 0,1 0 0,-1 1-1,0-1 1,0 0 0,0 0 0,0 0 0,1 0-1,-1 0 1,-1 1 0,1-1 0,0 0-1,0 0 1,0 0 0,-1 0 0,1 0 0,0 0-1,-1 0 1,0 2 0,-5 9 84,-1-1 0,-1 1 0,1-1 0,-2-1 1,0 1-1,-10 8 0,-9 12 135,-66 81 528,-140 219 0,227-320-959,-10 15-342,17-26 545,0 0 0,0 0 0,0 0 0,0 0-1,0 0 1,0 0 0,0 0 0,0 0 0,0 0 0,0 0 0,-1 0 0,1 0 0,0 1 0,0-1 0,0 0 0,0 0 0,0 0 0,0 0 0,0 0 0,0 0 0,-1 0 0,1 0 0,0 0 0,0-1 0,0 1 0,0 0 0,0 0 0,0 0 0,0 0 0,0 0 0,0 0 0,0 0 0,-1 0 0,1 0 0,0 0 0,0 0 0,0 0 0,0 0 0,0 0 0,0 0 0,0 0 0,0-1 0,0 1 0,0 0 0,0 0 0,0 0 0,0 0 0,0 0 0,0 0 0,0 0 0,0 0 0,0 0 0,0-1 0,0 1 0,0 0 0,0 0 0,0 0 0,0 0 0,0 0 0,0 0 0,0 0 0,0 0-1,1-19-127,5-23-190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14491,'13'-8'245,"-1"-1"0,0 1 0,-1-2 0,0 0 0,-1 0 0,0-1 0,14-19 0,52-93 323,-51 80-250,35-63 312,47-114-1,-81 157-239,-3 0 0,-3-2 0,17-93 0,-33 125-16,-5 25-159,-1 8-58,-3 11 78,1 9-129,0 0 0,1 0 1,1 0-1,1 0 0,3 29 1,2 1-142,12 53 0,-4-58-416,1-1 0,2 0 0,3 0 0,1-2 0,34 57 0,-47-88 286,0 0 1,0 0 0,-1 1 0,-1 0-1,4 16 1,-3 10-405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30 397 14299,'-25'13'972,"20"-6"-788,6-7-173,-1 1 0,1-1 0,-1 1 0,1-1 0,-1 0 1,1 1-1,-1-1 0,1 0 0,-1 0 0,1 1 0,0-1 0,-1 0 1,1 0-1,0 0 0,-1 0 0,1 0 0,0 0 0,-1 0 0,1 0 1,0 0-1,95-1 623,143-18 1,-211 16-563,358-48 201,336-24-236,20 89-38,-298 2-13,542-17 12,168 4 3,-610 14 1,286 8 6,1-23 2,7-22 12,410-7-26,324-21-34,-561-29 33,626-32 2,-855 87 1,233-8 2,-986 28 1,875-11 22,-719 24-18,-143-6 24,-1 2 0,55 16 0,-89-21 7,0 1 0,0 0 0,0 1 0,10 6 0,-16-10-33,0 1-1,0-1 1,0 1-1,0 0 1,-1-1-1,1 1 1,0 0-1,-1 0 1,1-1-1,0 1 1,-1 0-1,1 0 1,-1 0-1,1 0 1,-1 0-1,0 0 0,1 2 1,-1-2-15,0 0 0,-1-1 0,1 1 0,0 0 0,-1 0 0,1 0-1,-1-1 1,1 1 0,-1 0 0,1 0 0,-1-1 0,1 1 0,-1-1 0,0 1 0,1 0 0,-1-1 0,0 1 0,0-1 0,1 1-1,-1-1 1,0 0 0,0 1 0,0-1 0,1 0 0,-3 1 0,2-1 7,0 1-1,0-1 1,0 0 0,0 1 0,0-1-1,0 0 1,0 0 0,0 0 0,0 0-1,-1 0 1,1 0 0,0 0-1,0 0 1,0 0 0,0 0 0,0-1-1,0 1 1,0 0 0,-1-1-1,1 1 1,0-1 0,0 1 0,0-1-1,-1-1 1,-12-10-96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13491,'-14'29'1434,"10"-22"-1342,1 0 0,-1 0-1,1 1 1,0 0 0,-2 11-1,-1 19 46,2 0 0,1-1-1,3 1 1,6 67 0,36 152-73,-27-182-6,63 474 10,-27 4-41,-39-402-25,127 2336-161,-106 4 55,0-374-38,38-2-174,-61-1838 289,9 687 128,-5-164 411,74 623 697,-83-1373-1119,2 32 0,-15-95-950,0-24 1318,8 34-556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44 16412,'-9'1'258,"1"0"0,-1 0 0,0 1 0,1 0 0,-1 1 0,1-1 1,0 2-1,0-1 0,0 1 0,0 0 0,0 1 0,1 0 0,0 0 1,0 1-1,0 0 0,-11 13 0,14-14-155,-1 0-1,1 0 1,0 1 0,0 0-1,1 0 1,0 0 0,0 0-1,0 0 1,1 1-1,-1-1 1,2 1 0,-1 0-1,1-1 1,0 1 0,0 0-1,1 0 1,0 0 0,0 0-1,1-1 1,-1 1 0,2 0-1,1 8 1,-2-13-79,0 1 1,0 0-1,1 0 1,-1-1-1,1 1 0,-1-1 1,1 1-1,0-1 1,0 0-1,0 0 0,0 0 1,0 0-1,1 0 1,-1 0-1,1-1 1,-1 1-1,1-1 0,-1 1 1,1-1-1,0 0 1,0 0-1,0 0 0,-1-1 1,1 1-1,0-1 1,0 1-1,0-1 1,0 0-1,0 0 0,0 0 1,0-1-1,6-1 1,0 1 15,1-2 1,-1 0 0,1 0 0,-1 0-1,0-1 1,0-1 0,-1 0-1,15-10 1,-12 7 45,-2-1-1,1 0 0,-1-1 1,0 0-1,-1 0 0,-1-1 0,1 0 1,9-21-1,-14 27-39,-1 0 0,1 0 0,-1-1 0,-1 0 0,1 1 0,-1-1 0,0 0 0,0 0 0,-1 1-1,1-1 1,-1 0 0,-1 0 0,1 0 0,-1 0 0,0 1 0,0-1 0,-1 0 0,0 1 0,0-1 0,0 1 0,0 0 0,-4-6 0,5 9-36,-1 0 1,1 0-1,0 0 1,-1 0 0,1 1-1,-1-1 1,0 0 0,0 1-1,0-1 1,1 1-1,-1 0 1,-1-1 0,1 1-1,0 0 1,0 0-1,0 1 1,0-1 0,-1 0-1,1 1 1,0-1 0,-1 1-1,1 0 1,0 0-1,-1 0 1,1 0 0,0 0-1,-1 0 1,1 1-1,0-1 1,-1 1 0,1-1-1,0 1 1,-4 2-1,4-2-11,-1 1 0,0 0 0,1 0 0,0 0 0,-1 0 0,1 0-1,0 0 1,0 1 0,0-1 0,0 1 0,1-1 0,-1 1-1,1 0 1,-1-1 0,1 1 0,0 0 0,0 0 0,0 0-1,1 0 1,-1 0 0,1 0 0,-1 0 0,1 1 0,0-1-1,1 4 1,-1-5 1,0 0 0,1-1 0,-1 1 0,1 0 0,-1-1-1,1 1 1,0 0 0,-1-1 0,1 1 0,0-1 0,0 1-1,0-1 1,0 0 0,0 1 0,1-1 0,-1 0 0,0 0-1,1 0 1,1 2 0,0-2-2,1 1 0,-1 0 1,1-1-1,0 0 0,-1 1 0,1-1 0,0-1 1,5 1-1,2 0-23,-1-1-1,1 0 1,-1-1 0,1 0 0,17-4 0,-18 2-36,1 0 1,-1-1-1,0 0 0,0-1 1,0 0-1,-1 0 1,0-1-1,0-1 1,0 1-1,-1-1 1,0-1-1,-1 1 1,1-1-1,10-16 0,-22 30 44,0 1 0,0 0 0,1 0 0,0 0 0,0 0 0,1 0 0,-3 13 0,4-18 15,1 0 1,0 0 0,-1 1 0,1-1 0,0 0 0,0 0 0,1 0-1,-1 0 1,0 0 0,1 0 0,-1 0 0,1 0 0,0 0-1,-1 0 1,1 0 0,0 0 0,0-1 0,0 1 0,1 0 0,-1 0-1,0-1 1,1 1 0,-1-1 0,1 1 0,-1-1 0,1 0-1,-1 0 1,1 1 0,0-1 0,0 0 0,0-1 0,0 1 0,3 1-1,0-1-4,1 0-1,-1-1 1,0 1-1,1-1 0,-1 0 1,0-1-1,1 1 0,-1-1 1,0 0-1,0-1 0,1 1 1,-1-1-1,0 0 1,0 0-1,-1-1 0,1 1 1,0-1-1,-1 0 0,0 0 1,0-1-1,0 1 1,0-1-1,0 0 0,-1 0 1,1 0-1,-1 0 0,0-1 1,0 1-1,-1-1 1,0 0-1,1 0 0,1-8 1,-6 10 35,-4 6-12,-5 5 2,5-2-14,1 0 1,0 0-1,1 0 0,-1 1 1,1 0-1,1 0 0,-1 0 1,1 0-1,0 1 0,1-1 1,-3 14-1,5-21-2,0 1 0,-1 0-1,1 0 1,0 0 0,0 0 0,0 0-1,0 0 1,0-1 0,1 1 0,-1 0-1,0 0 1,0 0 0,1 0 0,-1 0-1,0-1 1,1 1 0,-1 0 0,1 0-1,-1-1 1,1 1 0,-1 0 0,1 0-1,-1-1 1,1 1 0,0 0 0,1 0 2,-1-1 1,1 1 0,0 0 0,-1-1 0,1 1 0,-1-1 0,1 0-1,0 0 1,-1 0 0,1 1 0,0-1 0,2-1 0,6 0 24,0-1 0,0-1 0,15-4 0,-21 5-22,87-32 106,-57 19-82,1 2 0,67-15-1,-98 27-32,-1 0-1,1 1 1,0-1-1,0 1 1,0 0-1,0 0 1,-1 1-1,1-1 1,0 1-1,0 0 1,3 1-1,-5-1 2,0 0-1,-1 0 1,1 0-1,-1 0 0,1 0 1,-1 1-1,0-1 1,1 0-1,-1 1 0,0-1 1,0 1-1,0-1 0,0 1 1,0 0-1,0-1 1,-1 1-1,1 0 0,0 0 1,-1-1-1,1 1 1,-1 0-1,0 0 0,0 0 1,0 2-1,-2 25 17,1-26 2,0 0-1,0 1 0,1-1 0,0 0 0,-1 1 1,1-1-1,1 0 0,-1 1 0,0-1 0,1 0 1,1 6-1,-1-8-9,-1-1 1,1 1 0,0-1-1,-1 1 1,1-1-1,0 1 1,-1-1-1,1 1 1,0-1-1,0 1 1,-1-1-1,1 0 1,0 0 0,0 1-1,0-1 1,0 0-1,-1 0 1,1 0-1,0 0 1,0 0-1,0 0 1,0 0 0,0 0-1,-1 0 1,1 0-1,0-1 1,0 1-1,0 0 1,-1-1-1,1 1 1,0 0 0,1-2-1,29-15 127,-27 15-104,4-3 11,-1 0 1,1-1-1,-1 0 0,0 0 1,-1-1-1,1 0 0,-1 0 1,9-15-1,-13 18-27,0 1 0,0-1 0,0 1-1,-1-1 1,1 1 0,-1-1 0,0 0 0,0 0 0,-1 0 0,1 0 0,-1 0 0,0 0 0,0 0 0,0 1 0,0-1-1,0 0 1,-1 0 0,0 0 0,0 0 0,0 0 0,-1 1 0,1-1 0,-3-4 0,4 8-31,0-1 0,0 1 0,0 0 0,0 0 0,0 0 0,-1 0 1,1 0-1,0 0 0,0 0 0,0 0 0,0 0 0,0-1 0,0 1 0,0 0 0,0 0 0,0 0 1,0 0-1,0 0 0,0 0 0,0 0 0,0 0 0,0 0 0,0-1 0,0 1 0,0 0 1,1 0-1,-1 0 0,0 0 0,0 0 0,0 0 0,0 0 0,0 0 0,0 0 0,0 0 0,0 0 1,0-1-1,0 1 0,0 0 0,0 0 0,0 0 0,1 0 0,-1 0 0,0 0 0,0 0 1,0 0-1,0 0 0,0 0 0,0 0 0,0 0 0,0 0 0,0 0 0,1 0 0,-1 0 1,10 0-728,10 4-695,-19-4 1296,14 3-665,0-1 0,22 0 0,-24-2 447,24 2-504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17572,'1'2'166,"0"0"1,0 1 0,0-1-1,0 0 1,0 0-1,0 1 1,-1-1 0,1 1-1,-1-1 1,1 3-1,2 10 49,17 53 601,41 94-1,-50-138-820,0-1 1,2 0-1,1-1 0,0-1 0,2 0 0,0-1 0,28 26 0,-37-39 5,1-1-1,-1-1 0,1 1 1,0-1-1,1-1 0,9 5 1,-14-8 7,0 1 0,1-1 0,-1 0 0,0 0-1,1 0 1,-1-1 0,1 1 0,-1-1 0,1 0 0,-1-1 0,1 1 0,-1-1 0,1 0 0,-1 0 0,5-1 0,-1-2 28,0 0 0,-1-1 0,1 1 0,-1-1 0,0-1 0,-1 1-1,1-1 1,-1 0 0,0-1 0,-1 0 0,7-8 0,7-14 64,21-45 0,-14 22-374,-3-2 0,-1 0-1,17-73 1,-24 53-19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218 120 17508,'11'-20'782,"-3"4"-371,0 2 1,1-1-1,1 1 1,18-21-1,-28 34-378,1 1 0,-1 0 0,0-1 0,0 1 0,1 0 0,-1 0 0,0-1 0,0 1 0,1 0 0,-1-1 1,0 1-1,1 0 0,-1 0 0,0 0 0,1-1 0,-1 1 0,0 0 0,1 0 0,-1 0 0,1 0 0,-1 0 0,0 0 0,1 0 0,-1 0 0,1 0 0,-1 0 0,0 0 0,1 0 0,-1 0 0,1 0 0,0 0 1,-1 1 25,0 0 1,1 0-1,-1-1 1,0 1 0,0 0-1,1 0 1,-1 0-1,0 0 1,0-1 0,0 1-1,0 0 1,0 0-1,0 0 1,-1 0 0,1 1-1,-8 32 324,-2-1-1,-1 0 0,-24 49 1,8-22-211,-174 418-130,188-451-1263,20-53-27,23-48-981,47-84 0,-49 102 1507,80-145-827,-73 143 1947,56-72-1,-87 126-240,-1-1 0,1 1 0,0 0 0,0 0-1,1 0 1,4-3 0,-9 7-125,1 0 1,-1-1-1,1 1 1,-1 0-1,1 0 1,-1 0-1,1-1 1,-1 1-1,1 0 0,-1 0 1,1 0-1,-1 0 1,1 0-1,-1 0 1,1 0-1,-1 0 1,1 0-1,-1 0 1,1 0-1,-1 1 1,1-1-1,-1 0 0,1 0 1,-1 0-1,1 1 1,0 0 26,0 0 1,0 0-1,0 0 0,-1 0 0,1 0 1,0 1-1,-1-1 0,1 0 1,-1 0-1,1 1 0,-1-1 1,0 0-1,1 0 0,-1 3 1,3 20 471,-2 0 0,0 1 0,-5 36 0,1-3-25,3 222 794,5-205-2274,23 126 1,-28-201 965,0 0-1,0 0 1,0 0 0,0 0 0,0 0 0,0 0 0,-1 0 0,1-1 0,0 1 0,0 0-1,0 0 1,0 0 0,0 0 0,0 0 0,0 0 0,0 0 0,0 0 0,0 0-1,-1 1 1,1-1 0,0 0 0,0 0 0,0 0 0,0 0 0,0 0 0,0 0 0,0 0-1,0 0 1,0 0 0,0 0 0,0 0 0,-1 0 0,1 0 0,0 0 0,0 0-1,0 0 1,0 0 0,0 1 0,0-1 0,0 0 0,0 0 0,0 0 0,0 0-1,0 0 1,0 0 0,0 0 0,0 0 0,0 0 0,0 0 0,0 1 0,0-1 0,0 0-1,0 0 1,0 0 0,0 0 0,0 0 0,0 0 0,0 0 0,0 0 0,0 0-1,0 0 1,0 1 0,0-1 0,0 0 0,0 0 0,1 0 0,-1 0 0,0 0 0,0 0-1,-8-6-156,7 5 73,-27-24-480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18020,'26'-8'1912,"7"0"-1376,14-3-200,9-5 825,17-10-2938,6-14 1905,14-24-240,17-6-256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19588,'13'0'1416,"-4"17"-1119,-5 3-137,-1 14 408,1 6-256,-2 13-296,-2 5-96,0 2-216,-2-3-64,-2-4-297,0-5-239,-5-14 552,-4-8-128,-3-20 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17636,'6'-7'289,"1"1"0,0 0-1,0 0 1,0 1 0,1 0 0,0 0 0,0 1 0,0 0 0,0 0 0,1 1-1,9-3 1,9-1 352,1 1 0,35-4 0,-33 7-21,46 1-1,-65 2-538,-1 1 0,0 0 0,0 1 0,0 0 0,0 1-1,-1-1 1,1 2 0,12 5 0,-20-8-77,0 0 0,0 1 0,0-1 0,0 0 0,0 1 0,0-1 0,0 1 0,0 0 0,-1-1-1,1 1 1,0 0 0,-1 0 0,0 0 0,1 0 0,-1 0 0,0 1 0,1 2 0,-2-3-1,1 0-1,-1 0 1,0 0 0,0 0-1,-1 0 1,1 0 0,0 0 0,0 0-1,-1 0 1,1 0 0,-1-1-1,0 1 1,0 0 0,0 0-1,0 0 1,-2 2 0,-4 6 11,-1-1 0,-1-1 0,1 1 0,-2-1 0,-14 10 0,14-11 6,9-7-18,0 1 0,0 0-1,0 0 1,0-1-1,1 1 1,-1 0 0,0 0-1,0 0 1,0 0-1,1 0 1,-1 0 0,0 0-1,1 0 1,-1 0-1,0 2 1,1-3-2,0 1 0,0-1 1,1 0-1,-1 1 0,0-1 0,0 1 0,0-1 1,0 0-1,1 1 0,-1-1 0,0 0 0,0 1 0,1-1 1,-1 0-1,0 1 0,0-1 0,1 0 0,-1 1 1,0-1-1,1 0 0,-1 0 0,1 0 0,-1 1 1,0-1-1,1 0 0,-1 0 0,0 0 0,2 0 1,5 2-7,0-1 1,1 0 0,14 0-1,-7-1-5,5 2-13,-1 1-1,0 0 0,0 1 1,0 1-1,0 1 1,-1 1-1,26 13 1,-38-17 11,0 0 0,-1 1-1,1 0 1,-1 0 0,1 0 0,-1 1 0,-1 0 0,1 0-1,-1 0 1,0 0 0,0 1 0,0 0 0,-1 0-1,0 0 1,0 0 0,0 0 0,-1 1 0,0-1 0,0 1-1,-1-1 1,0 1 0,0 0 0,0 0 0,-1 12 0,-1-10 41,-1-1 1,0 1-1,0-1 1,0 1-1,-1-1 1,-1 0 0,1 0-1,-1 0 1,-1 0-1,1-1 1,-1 1-1,-1-1 1,1-1 0,-1 1-1,0-1 1,-1 0-1,-12 10 1,2-4 148,0-1 0,-1 0 0,0-1 0,-1-1 0,0-1 0,-31 10 0,33-14-87,-1 0 0,0-1 0,0 0 0,0-1 0,0-2 0,0 0-1,-25-3 1,35 2-122,0 0-1,0-1 0,1 0 0,-1-1 1,1 0-1,0 0 0,0 0 1,-11-7-1,14 7 10,0-1 0,0 1-1,1 0 1,-1-1 0,1 0 0,0 1 0,0-1 0,0-1 0,1 1-1,-1 0 1,1-1 0,0 1 0,0-1 0,-1-7 0,-3-32-297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16860,'2'19'1760,"20"-1"-952,4 1-264,7-5 657,7 2-137,10-3-168,3 0-112,4-3-424,2-2-280,-9-6-456,-1-5-304,-9-10-584,-5-7 304,-13-16 535,-4-2-287,-5-8-120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18132,'0'33'2168,"-1"11"-1359,-11 18-233,-2 7 1032,-3 11-544,0 6-120,1 7-271,-1 2-289,1-11-808,2-8 1320,1-18-872,0-15 0,6-26-24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18076,'0'-1'59,"0"1"0,0 0 0,0 0 0,0 0 0,0-1 1,0 1-1,0 0 0,0 0 0,0 0 0,0-1 0,0 1 0,1 0 0,-1 0 0,0 0 1,0 0-1,0-1 0,0 1 0,0 0 0,0 0 0,0 0 0,0 0 0,0-1 1,1 1-1,-1 0 0,0 0 0,0 0 0,0 0 0,0 0 0,1 0 0,-1 0 0,0-1 1,0 1-1,0 0 0,0 0 0,1 0 0,-1 0 0,0 0 0,0 0 0,1 0 0,8 4 556,9 9-103,58 63 2372,114 88-2335,-170-149-580,-2-3-172,-1 1-1,0 1 1,-1 1 0,0 0 0,-2 0 0,21 28-1,-24-19-737,-10-23 914,-1-1-1,0 1 0,0 0 0,1 0 1,-1-1-1,0 1 0,0 0 0,0 0 1,0 0-1,0-1 0,0 1 0,0 0 0,0 0 1,0-1-1,0 1 0,-1 0 0,1 0 1,0-1-1,-1 1 0,1 0 0,0 0 1,-1-1-1,1 1 0,-1 0 0,1-1 0,-1 1 1,1-1-1,-1 1 0,1-1 0,-2 2 1,-11 0-569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16764,'12'-6'2280,"11"-6"-1264,18-9-232,8-6 1889,16-14-1329,8-3-255,10-6-369,-1-2-264,-9 4-920,-10 0 1336,-26 0-864,-11 3-96,-21 6-104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12595,'-6'-6'1128,"0"3"-984,5 2 64,2-1-224,1-1-184,3-2-72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16580,'-1'-2'123,"0"1"0,1 0 1,-1 0-1,0-1 1,0 1-1,0 0 1,0 0-1,0 0 1,0 0-1,0 0 1,0 0-1,0 0 0,-1 0 1,1 1-1,0-1 1,-1 0-1,1 1 1,0-1-1,-1 1 1,1-1-1,-1 1 0,1 0 1,-1-1-1,1 1 1,-1 0-1,1 0 1,-3 1-1,-45-1 1826,35 2-1569,0 1-1,1 0 1,0 0 0,0 2 0,0-1 0,0 2-1,-12 6 1,19-9-320,0 1 0,0-1 0,0 1 0,1 0 0,-1 1 0,1-1-1,0 1 1,0 0 0,1 1 0,-1-1 0,1 1 0,1 0 0,-1 0 0,1 0 0,-5 11 0,8-15-54,-1-1 0,1 1 0,-1 0 1,1-1-1,0 1 0,0 0 0,0 0 1,0 0-1,0-1 0,0 1 0,0 0 1,1 0-1,-1-1 0,1 1 0,-1 0 1,1 0-1,0-1 0,-1 1 0,1-1 1,2 4-1,-1-3-47,0 0-1,1 0 1,-1 0-1,1 0 1,-1 0 0,1-1-1,-1 1 1,1-1 0,0 0-1,0 0 1,3 1 0,7 2-441,0-2 1,0 0-1,0-1 0,20 0 1,-12-1-64,31-5-1,-14-1-207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15987,'-9'-9'2031,"-4"-4"173,9 13-896,3 8 410,8 25-1414,2 0 0,0 0 1,2-1-1,27 52 1,-20-42-107,54 105 254,-60-125-363,2-1 0,0-1-1,1 0 1,28 28 0,-38-43-82,0-1 1,0 1-1,0-2 0,1 1 0,-1 0 0,1-1 0,0 0 1,0 0-1,0-1 0,0 0 0,1 0 0,-1 0 0,1-1 1,-1 0-1,9 1 0,-9-2-134,-1-1 0,0 1-1,0-1 1,1 0 0,-1-1 0,0 1 0,0-1 0,0 0-1,0 0 1,-1-1 0,1 1 0,-1-1 0,1 0 0,-1-1-1,0 1 1,0-1 0,0 1 0,0-1 0,4-7 0,2-3-134,-1-1 0,0-1 1,10-25-1,7-21-447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16307,'-6'22'2009,"1"11"-1241,-8 20-240,0 7 1537,-6 19-1089,4 7-264,-7 13-144,2 1-88,0-1-168,0-3-80,3-11-240,1-8-168,6-15-568,1-12-408,5-26 928,1-5-192,2-18-168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63 15787,'29'-54'2125,"-22"45"-1624,-9 17 769,-10 11-870,0 0 0,-2-1 0,0 0-1,-1-1 1,-24 21 0,30-29-275,-404 348 1539,282-251-1505,116-93-142,-22 17 25,-36 38-1,65-59-37,0 0-1,1 0 0,-1 1 1,2 0-1,-1 0 0,2 1 1,-1 0-1,1 0 0,-5 18 1,9-25-5,0 0 1,1-1 0,-1 1-1,1 0 1,0 0-1,0 0 1,0 0-1,0 0 1,1 0 0,-1 0-1,1 0 1,0 0-1,1 0 1,-1 0 0,1-1-1,-1 1 1,1-1-1,0 1 1,0-1-1,1 0 1,-1 1 0,1-1-1,-1-1 1,1 1-1,0 0 1,0-1 0,0 1-1,1-1 1,-1 0-1,5 3 1,6 1-4,-1 0 1,1-1-1,0 0 1,0-1-1,1 0 1,26 2-1,235 6-120,-18-2-570,-218-7 543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17172,'-9'21'2059,"-50"87"-596,-94 128 0,130-201-1365,-38 54 20,-146 208-53,200-288-101,2-1-113,-1-1 0,-1 1 0,-13 12 0,20-20 129,0 0-1,0 0 1,0 0 0,-1 0 0,1 0-1,0 0 1,0 0 0,0 0-1,0 0 1,-1 0 0,1 0-1,0 0 1,0 0 0,0 0 0,0 0-1,-1 0 1,1 0 0,0 0-1,0 0 1,0 0 0,0 0-1,0 0 1,-1-1 0,1 1 0,0 0-1,0 0 1,0 0 0,0 0-1,0 0 1,0 0 0,0-1 0,-1 1-1,1 0 1,0 0 0,0 0-1,0 0 1,0 0 0,0-1-1,0 1 1,0 0 0,0 0 0,0 0-1,0 0 1,0-1 0,0 1-1,0 0 1,0 0 0,0 0-1,0 0 1,0-1 0,0 1 0,0 0-1,0 0 1,0 0 0,0 0-1,0 0 1,1-1 0,-1 1 0,1-15-426,14-81-429,-5 24 263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16107,'9'22'1481,"4"13"-809,6 2-192,11 9 568,8 1-176,8 1-39,4-1-177,1-6-1000,0 1 584,1-5-216,-9-11-96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 14787,'6'-14'1257,"0"1"0,1 0-1,1 0 1,0 1 0,12-14-1,-29 60 1780,2-15-2656,-42 134 769,45-134-1143,0-1-1,1 1 1,1 0-1,0 0 1,2 0 0,2 25-1,-2-41-5,0 0-1,1-1 1,-1 1-1,1-1 1,0 1-1,-1 0 1,1-1-1,1 1 1,-1-1-1,0 0 1,1 1-1,-1-1 1,1 0-1,-1 0 1,1 0-1,0 0 1,0 0-1,0 0 1,0-1-1,0 1 1,1-1-1,1 2 1,0-1 2,0-1-1,0 0 1,0 0 0,-1-1 0,1 1 0,0-1 0,0 0-1,0 0 1,0 0 0,0 0 0,0-1 0,0 1-1,0-1 1,6-2 0,5-3 32,-1 0 0,-1 0-1,1-1 1,-1-1 0,0-1-1,-1 0 1,0 0 0,12-12 0,80-93 588,-99 108-584,92-124 1457,-95 134-1130,-3 8-234,-4 14-42,0-3 37,2-1 1,-2 45-1,4-62-170,1-1 0,1 1 0,-1-1 1,0 1-1,1-1 0,0 1 0,0-1 0,1 0 1,-1 1-1,1-1 0,0 0 0,0 0 0,0 0 1,0 0-1,1-1 0,0 1 0,0 0 0,0-1 1,0 0-1,0 0 0,5 3 0,-4-3-156,0-2-1,0 1 1,1 0 0,-1-1-1,0 0 1,1 0-1,0 0 1,-1-1-1,8 1 1,1-1-348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82 20964,'2'0'115,"-1"0"-1,1 0 0,-1 0 0,0 1 0,1-1 0,-1 1 0,0-1 0,1 1 0,-1-1 0,0 1 0,0 0 0,1-1 0,-1 1 0,0 0 0,0 0 0,0 0 0,0 0 0,0 0 0,0 0 0,0 0 0,0 0 0,-1 1 1,1-1-1,0 0 0,-1 0 0,1 1 0,-1-1 0,1 0 0,-1 1 0,1 2 0,2 6 315,-1 1 0,2 20 0,-4-29-348,4 81 394,-3 1 0,-13 102-1,11-182-492,-2 24-481,3-28 465,0 0-1,0 0 1,0 1-1,0-1 1,0 0-1,0 1 1,0-1-1,0 0 1,0 1-1,0-1 1,0 0-1,0 1 1,0-1-1,0 0 1,0 1-1,-1-1 1,1 0-1,0 0 1,0 1-1,0-1 0,-1 0 1,1 1-1,0-1 1,0 0-1,0 0 1,-1 0-1,1 1 1,0-1-1,0 0 1,-1 0-1,1 0 1,0 0-1,-1 1 1,1-1-1,0 0 1,-1 0-1,1 0 1,0 0-1,-1 0 1,1 0-1,0 0 1,-1 0-1,1 0 1,0 0-1,-1 0 1,1 0-1,0 0 1,0 0-1,-1 0 1,1-1-1,0 1 1,-1 0-1,1 0 1,0 0-1,-1 0 1,1-1-1,-13-14-1549,12 13 1456,-65-99-4305,-54-110 0,116 204 4590,-1-3 226,0 0 0,0-1-1,1 1 1,-4-16 0,8 24-230,-1 0 0,1-1 1,-1 1-1,1 0 0,0 0 1,0-1-1,0 1 0,0 0 1,1 0-1,-1-1 0,0 1 1,1 0-1,0 0 0,-1 0 1,1-1-1,0 1 0,0 0 1,0 0-1,1 1 0,-1-1 0,0 0 1,1 0-1,-1 0 0,1 1 1,-1-1-1,1 1 0,0-1 1,2 0-1,15-8 754,1 1 0,1 0 0,0 2-1,0 1 1,25-5 0,-12 3-289,2-2-167,0 2 1,0 2-1,1 1 1,50 0 0,-82 5-433,-1 0 0,1 0 1,0 1-1,0 0 1,-1 0-1,1 0 1,-1 1-1,1-1 1,6 4-1,-10-4-17,0 0-1,0 0 0,1 0 1,-1 0-1,0 0 0,0 0 1,0 0-1,0 1 1,0-1-1,0 0 0,-1 1 1,1-1-1,0 0 0,-1 1 1,1-1-1,-1 1 1,1-1-1,-1 1 0,0-1 1,0 1-1,1-1 0,-1 1 1,0 0-1,0-1 1,-1 1-1,1-1 0,0 1 1,0-1-1,-1 1 0,1-1 1,-2 3-1,-3 8 3,0-1 0,-1 0 0,-1 0 1,1 0-1,-2-1 0,-8 10 0,-23 34 23,38-53-31,1 0 0,0 0 1,-1 0-1,1 0 0,0 0 0,0 0 0,0 0 0,-1 0 0,1 0 0,0 0 0,0 0 0,1 0 1,-1 0-1,0 0 0,0 0 0,0-1 0,1 1 0,-1 0 0,0 0 0,1 0 0,-1 0 0,1 0 1,-1 0-1,1 0 0,-1-1 0,1 1 0,-1 0 0,1 0 0,0-1 0,0 1 0,-1 0 0,1-1 1,0 1-1,0-1 0,0 1 0,1 0 0,7 3-73,-1 1 1,1-1-1,10 3 1,0 1-79,-8-2 68,-1 0 0,0 1 0,0 1 0,-1-1 0,0 2 0,0-1 1,-1 1-1,0 0 0,-1 1 0,0 0 0,0 0 0,-1 1 0,-1-1 0,9 22 0,-12-26 92,0 1 0,0-1 0,0 1 0,-1 0 0,0-1 0,0 1 0,-1 0 0,1 0 0,-2 0 0,1-1 0,-1 1-1,0 0 1,0 0 0,-1-1 0,0 1 0,0-1 0,0 1 0,-1-1 0,0 0 0,-1 0 0,1 0 0,-1-1 0,0 1 0,0-1-1,-1 0 1,1 0 0,-10 7 0,0-2 170,0-1 0,-1 0 0,0-1 0,0-1-1,-1 0 1,0-1 0,0-1 0,0-1 0,-31 5 0,28-6 4,0-1 0,0-1 0,0-1 0,0-1 0,0 0 1,0-2-1,1 0 0,-29-9 0,39 10-185,0-2 1,0 1-1,1-1 0,-1 0 0,1-1 1,0 0-1,0 0 0,1-1 1,-1 1-1,-8-12 0,13 15-150,-1-1-1,1 0 0,0-1 0,0 1 0,0 0 1,1 0-1,-1-1 0,1 1 0,0-1 1,0 1-1,0-1 0,0 0 0,1 1 0,-1-1 1,1 0-1,0 0 0,0 1 0,0-1 1,1 0-1,-1 1 0,1-1 0,0 0 0,0 1 1,0-1-1,1 1 0,1-4 0,0 1-138,1 0-1,0 0 0,0 1 1,0-1-1,9-7 1,13-5-795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16155,'-26'11'3320,"21"-4"-964,5-6-2198,1-1-1,-1 1 1,1-1 0,-1 1-1,1-1 1,-1 1-1,1-1 1,-1 0 0,1 1-1,0-1 1,-1 0 0,1 0-1,0 0 1,-1 1 0,1-1-1,0 0 1,-1 0-1,1 0 1,0 0 0,0 0-1,36 2 698,1-2 0,-1-1 0,56-10 0,-29 4-555,-12 0-367,-32 4-397,0 0 0,0 2 0,0 0 0,22 2 0,-41-1 410,-1 0 1,1 0 0,-1 0 0,1 0-1,-1-1 1,1 1 0,-1 0 0,1 1-1,-1-1 1,1 0 0,-1 0 0,0 0-1,1 0 1,-1 0 0,1 0 0,-1 1-1,1-1 1,-1 0 0,1 0 0,-1 1-1,0-1 1,1 0 0,-1 0 0,0 1-1,1-1 1,-1 1 0,0-1 0,1 0-1,-1 1 1,0-1 0,0 1 0,1-1-1,-1 0 1,0 1 0,0-1-1,0 1 1,1 0 0,-2 0-23,0 0 0,1 0 0,-1 0 0,0 0 0,0 0 0,1 0 0,-1 0 0,0 0 0,0-1 0,0 1 0,0 0 0,-2 0 0,-19 12-981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17596,'-8'7'2056,"11"0"-904,8-2-343,15-2 1255,8-2-320,11-1-415,8 0-233,3-3-304,3 0-280,-5 0-920,-4 3-704,-4 3 952,-7 3-184,-9 1-184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19524,'3'-8'751,"-2"2"-377,1 1 0,0-1-1,0 1 1,1 0 0,-1 0 0,5-6 0,-7 11-349,0 0 0,0 0 0,0 0 0,1-1 1,-1 1-1,0 0 0,0 0 0,0 0 0,0 0 1,0 0-1,0 0 0,1 0 0,-1 0 0,0 0 1,0 0-1,0 0 0,0 0 0,0 0 0,1 0 1,-1 0-1,0 0 0,0 0 0,0 0 0,0 0 1,0 0-1,0 0 0,1 0 0,-1 0 0,0 0 1,0 0-1,0 0 0,0 0 0,0 0 0,0 1 1,1-1-1,-1 0 0,0 0 0,0 0 0,0 0 1,0 0-1,0 0 0,0 0 0,0 0 0,0 1 1,0-1-1,0 0 0,0 0 0,0 0 0,1 0 1,-1 0-1,0 1 0,0-1 0,0 0 0,0 0 1,0 0-1,0 0 0,0 0 0,0 1 0,0-1 1,0 0-1,-1 0 0,1 0 0,0 0 0,2 13 650,-2 54 489,-2-42-1104,2 0 1,1 0 0,1 0 0,1-1-1,7 27 1,-9-48-42,0 1 0,1 0 0,-1-1 0,1 0 0,0 1 0,0-1 0,0 0 0,0 0 0,1 0 0,-1 0 0,1-1 0,-1 1 0,6 3 0,-6-5 3,0 1 0,1-1 1,-1 0-1,0 0 0,1 0 1,-1-1-1,1 1 0,-1 0 1,1-1-1,0 0 0,-1 1 1,1-1-1,-1 0 0,1-1 1,0 1-1,-1 0 1,1-1-1,-1 1 0,1-1 1,2-1-1,6-3 83,-1 0 0,-1-1-1,1 0 1,-1 0 0,0-1 0,0 0 0,-1-1 0,0 0-1,10-13 1,1-3 277,-1-1-1,17-33 0,-16 16 142,-20 85-31,1-35-485,0 1 0,0-1 0,1 1-1,0-1 1,1 0 0,0 0 0,0 0 0,7 15 0,-7-19-23,0 0 1,0 0 0,1 0-1,-1-1 1,1 1 0,0-1-1,0 0 1,0 0 0,1 0-1,-1 0 1,1-1 0,-1 1-1,1-1 1,0 0 0,0 0-1,0 0 1,0-1 0,0 1-1,5 0 1,4 0-202,-1-1 0,1 0 1,0-1-1,0 0 0,0-1 1,0 0-1,-1-1 0,1-1 0,23-8 1,-1-3-231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16476,'-1'0'80,"1"0"1,0 0 0,-1 1 0,1-1 0,0 0 0,0 1 0,-1-1 0,1 0 0,0 0 0,0 1 0,0-1 0,-1 0 0,1 1 0,0-1 0,0 0 0,0 1 0,0-1 0,0 1 0,0-1 0,0 0 0,-1 1 0,1-1 0,0 0 0,0 1 0,0-1 0,1 1 0,-1-1 0,0 0 0,0 1 0,0-1 0,0 0 0,0 1 0,0-1 0,1 1-1,-1-1 1,0 0 0,0 1 0,17 7 1449,23-1-295,-19-5-940,0-2 0,-1 0 0,1-1 0,36-7 1,-46 6-261,1-1 0,-1 0 1,0-1-1,0 0 1,0-1-1,0 0 0,-1-1 1,0 0-1,17-13 0,-24 15-27,0 1 0,0 0 0,0-1 0,-1 1-1,1-1 1,-1 0 0,0 0 0,0 0-1,0 0 1,2-8 0,-4 11-7,0 0 1,1 0-1,-1 0 0,0-1 1,0 1-1,0 0 1,0 0-1,0 0 0,0 0 1,0 0-1,0 0 1,0 0-1,0-1 0,-1 1 1,1 0-1,0 0 1,-1 0-1,1 0 0,-1 0 1,1 0-1,-1 0 0,0 0 1,1 1-1,-1-1 1,0 0-1,1 0 0,-1 0 1,0 1-1,0-1 1,0 0-1,0 1 0,0-1 1,0 1-1,0-1 1,0 1-1,0-1 0,0 1 1,0 0-1,0-1 0,0 1 1,0 0-1,0 0 1,-1 0-1,1 0 0,0 0 1,-1 0-1,-5 1 2,0-1-1,0 1 1,0 1 0,0-1-1,1 1 1,-1 1 0,1-1-1,-1 1 1,1 0 0,0 0-1,-10 8 1,-1 1 34,2 1 1,-27 26-1,38-35-23,-2 1 15,0 1 0,1 0 0,-1 1 0,1-1 1,0 1-1,1 0 0,-1 1 0,2-1 0,-7 15 1,10-21-25,0-1 0,0 1 0,-1 0 0,1 0 0,0 0 0,0 0 0,0 0 0,0-1 0,0 1 0,0 0 0,0 0 0,0 0 0,1 0 0,-1 0 0,0-1 0,0 1 0,1 0 0,-1 0 0,0 0 0,1-1 0,-1 1 0,1 0 0,-1 0 0,1-1 0,-1 1 1,1 0-1,0-1 0,-1 1 0,1-1 0,0 1 0,0-1 0,-1 1 0,1-1 0,0 0 0,0 1 0,0-1 0,-1 0 0,1 1 0,0-1 0,0 0 0,0 0 0,0 0 0,0 0 0,-1 0 0,2 0 0,6 0-14,-1 0-1,0-1 1,0 1-1,10-4 1,16-5-160,0-1 1,42-20 0,-48 18-1,1 1-1,0 1 1,48-10 0,-74 20 167,1-1 0,-1 1 0,0 0-1,0-1 1,0 1 0,0 0 0,1 0 0,-1 1-1,0-1 1,0 0 0,0 1 0,0-1 0,0 1 0,0 0-1,3 1 1,-3 0 25,0 0 0,0 0-1,0 0 1,0 0 0,-1 1-1,1-1 1,-1 1 0,1-1-1,0 5 1,3 2 60,-3-5-49,0-1-1,0 1 1,1-1 0,-1 0 0,1 0 0,0 0 0,-1 0-1,1 0 1,1-1 0,-1 1 0,0-1 0,1 0 0,-1 0 0,1 0-1,-1-1 1,1 1 0,0-1 0,0 0 0,5 1 0,6 1-190,0-2 1,1 0-1,26-1 1,-15-1-662,49-3-1250,-58 4 1364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22253,'-11'0'2888,"18"2"-2320,19 3 977,5 1-145,16-3-392,6 0-191,15-3-265,5-2-56,3-5-264,-2 0-296,-3-3-1072,-4-4 1120,-7 4-161,-13 0-143,-14 1-112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23989,'-3'-6'1624,"0"3"-1672,1-1-344,5 1-632,2-1 1048,6 2-248,2 2-256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15315,'-7'4'1729,"9"-1"-1089,1-2-368,2-1 320,2-3 1040,8 0-1160,-1 2-55,2-2-345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17668,'0'7'1640,"18"-3"-968,6-1-224,18-3 721,6-3-297,14-4-216,2 2-64,4-4-200,-4 0-184,-8 8-472,-8 0-256,-20 5-600,-9 3-32,-21 9 799,-8 1-279,-13 2-200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15435,'20'3'2145,"6"1"-1145,17-4-304,8-3 1265,11 0-745,3 0-128,8 1-864,3 0-704,-8 2 584,-3 2-208,-8 0-256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28 18652,'2'-28'2813,"-16"62"-2133,1 1 0,2 0 0,-9 51 0,8-35-556,3-14-62,-29 135 133,33-136 15,0-1 0,2 68 0,2-101-172,1 0-1,1 0 0,-1 0 1,0 0-1,0 0 1,1 0-1,-1 0 1,1 0-1,0 0 1,-1 0-1,1 0 1,0-1-1,0 1 1,0 0-1,0-1 0,2 3 1,-1-3 6,-1 0 0,1-1 0,-1 1 1,1 0-1,-1-1 0,1 1 0,0-1 0,-1 1 0,1-1 1,0 0-1,0 1 0,-1-1 0,1 0 0,0 0 0,-1-1 1,1 1-1,0 0 0,0 0 0,-1-1 0,4 0 0,7-3 137,0-1-1,-1 0 0,1 0 0,-1-1 0,0-1 1,-1 0-1,12-9 0,68-66 757,-88 81-920,141-154 869,-116 121-1133,-1-2 0,37-69 0,-60 100-208,-1 1-1,0-1 1,0 0-1,2-9 1,-4 13 376,1 0-1,-1 1 1,0-1 0,0 0 0,0 0-1,0 1 1,0-1 0,0 0 0,0 0-1,0 1 1,0-1 0,0 0 0,-1 0-1,1 1 1,0-1 0,0 0 0,-1 1-1,1-1 1,0 0 0,-1 1 0,1-1-1,-1 0 1,1 1 0,0-1 0,-1 1-1,0-1 1,1 1 0,-1-1 0,1 1-1,-1-1 1,0 1 0,1 0 0,-1-1-1,0 1 1,1 0 0,-1-1 0,0 1-1,-1 0 1,-10-1-1089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20060,'-4'15'1921,"8"-1"-1353,6-1-216,7 0 608,3 0-288,5-1-1056,5 3-616,0-5 776,3 0-256,-2-3-144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18252,'-5'1'243,"0"-1"1,-1 0-1,1 1 1,0 0-1,0 0 1,0 1-1,0-1 1,0 1-1,0 0 1,1 0-1,-1 1 0,1-1 1,-1 1-1,1 0 1,-4 4-1,2-2-30,0 0 0,1 0 0,0 1 0,0 0 0,0 0-1,1 0 1,0 0 0,0 0 0,-5 14 0,8-19-183,1 0 1,-1 1-1,1-1 0,-1 0 1,1 1-1,0-1 0,-1 1 1,1-1-1,0 1 0,0-1 1,0 0-1,0 1 0,0-1 1,1 1-1,-1-1 0,0 0 1,1 1-1,-1-1 0,1 0 1,-1 1-1,1-1 0,0 0 1,-1 1-1,2 0 0,0 0 5,0-1 0,0 1 0,0-1-1,0 0 1,0 0 0,0 0 0,0 0 0,1 0-1,-1 0 1,0-1 0,0 1 0,1-1-1,2 1 1,9 0 106,-1-1-1,0 0 0,27-4 1,-10-2 130,46-16 0,14-2 56,-89 24-312,0 0-1,1 0 0,-1 0 0,0 0 0,0 0 0,1 0 0,-1 0 0,0 1 0,0-1 0,1 0 0,-1 1 0,0-1 0,0 1 1,0 0-1,0-1 0,0 1 0,0 0 0,0-1 0,0 1 0,0 0 0,0 0 0,0 0 0,-1 0 0,1 0 0,0 0 1,0 0-1,-1 0 0,1 0 0,-1 0 0,1 2 0,0-1 0,0 0 0,1 0 0,-1 0-1,1 0 1,-1 0 0,1 0 0,-1 0 0,1-1 0,0 1 0,0-1-1,2 2 1,3 0-1,-1-1 0,0 0 0,1 0-1,-1-1 1,1 0 0,0 0 0,0-1 0,-1 1-1,1-1 1,8-2 0,6 0-91,39-11-1,-42 7-574,0 0 0,24-13 0,-24 10-511,35-12 0,-28 15 645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179 397 19748,'-18'1'1351,"1"0"0,-35 7 0,43-6-999,0 0 1,1 1-1,-1 0 1,1 0 0,0 1-1,0 0 1,-13 9 0,21-13-358,-1 0 0,0 1 1,0-1-1,1 1 0,-1-1 1,0 1-1,1-1 1,-1 1-1,1-1 0,-1 1 1,1-1-1,-1 1 0,1 0 1,-1-1-1,1 1 0,-1 0 1,1 0-1,0-1 1,0 1-1,-1 0 0,1 0 1,0-1-1,0 1 0,0 0 1,0 0-1,0 0 0,0-1 1,0 1-1,0 0 1,0 0-1,0 0 0,0-1 1,0 1-1,1 0 0,-1 0 1,0-1-1,0 1 0,1 0 1,-1 0-1,1-1 1,-1 1-1,1 0 0,-1-1 1,1 1-1,-1-1 0,1 1 1,-1-1-1,1 1 0,0-1 1,-1 1-1,1-1 0,0 1 1,0-1-1,1 1 1,5 3-164,0-1 1,1 0-1,0 0 1,9 2-1,114 24-1316,-6-3 596,-119-24 875,-1-1 0,1 1 0,-1 0 1,0 1-1,8 3 0,-13-5 21,1-1 0,-1 0 0,1 1 0,-1-1 0,1 0 0,-1 1 1,1-1-1,-1 1 0,0-1 0,1 1 0,-1-1 0,0 1 0,1-1 0,-1 1 0,0 0 0,0-1 0,1 1 1,-1-1-1,0 1 0,0 0 0,0-1 0,0 2 0,0-1 15,-1 0-1,1 0 1,0 0 0,-1 0 0,0 0 0,1 0-1,-1 0 1,0 0 0,1-1 0,-1 1-1,0 0 1,0 0 0,0-1 0,1 1-1,-1 0 1,0-1 0,-2 2 0,-11 4 155,0 0 1,-1 0 0,1-1 0,-1-1-1,0 0 1,-1-1 0,1-1-1,0-1 1,-1 0 0,-21-1-1,32 0-261,0 0-1,0-1 0,1 1 0,-1-1 0,0 0 1,1-1-1,-1 1 0,1-1 0,-1 0 0,1 0 0,0 0 1,-1 0-1,1-1 0,1 1 0,-6-5 0,7 4 6,0 0 0,0 0 1,0 0-1,0-1 0,1 1 0,-1 0 0,1 0 0,0-1 0,0 1 0,0-1 0,0 0 0,1 1 0,0-1 0,-1 1 1,1-1-1,0 0 0,1 1 0,-1-1 0,1 1 0,0-1 0,1-5 0,15-45-631</inkml:trace>
  <inkml:trace contextRef="#ctx0" brushRef="#br0" timeOffset="1">380 0 18316,'-5'188'4768,"0"-81"-3475,12 136 1,-6-238-1295,-1 5-15,1-1-1,1 1 1,0-1-1,0 1 1,0-1-1,6 12 1,-8-21 12,0 1 1,0-1-1,0 1 1,1-1-1,-1 0 0,0 1 1,0-1-1,0 1 1,1-1-1,-1 0 1,0 1-1,0-1 1,1 0-1,-1 1 0,0-1 1,1 0-1,-1 0 1,0 1-1,1-1 1,-1 0-1,0 0 1,1 0-1,-1 1 0,1-1 1,-1 0-1,0 0 1,2 0-1,3-9-68,0-18-14,-7-2 165,0-1-1,-2 1 0,-1 0 0,-2 0 0,-19-53 0,17 54 214,9 27-277,-1 1 1,1 0 0,0-1 0,0 1-1,-1-1 1,1 1 0,0-1-1,0 1 1,0-1 0,0 1 0,0-1-1,0 1 1,0-1 0,0 1 0,0-1-1,0 1 1,0-1 0,0 1-1,0-1 1,1 1 0,-1 0 0,0-1-1,1 0 1,8 3 126,18 20-415,-21-17 52,2 1-65,0 0 1,0 0-1,1-1 1,0-1-1,0 1 1,1-2-1,-1 1 1,1-1-1,0-1 1,-1 1-1,20 0 1,18 2-487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 16363,'-8'2'643,"0"-1"0,1 1 0,-1 1 0,1-1-1,-1 1 1,1 1 0,0-1 0,-8 6 0,2 0 133,0 1 1,0 0-1,-10 11 1,18-16-683,1-1 1,1 1 0,-1 0 0,0 0-1,1 0 1,0 1 0,1-1-1,-1 1 1,1 0 0,-3 9 0,5-14-90,-1 1 0,1-1 0,0 1 0,0-1 0,0 0 1,0 1-1,0-1 0,0 1 0,1-1 0,-1 1 0,0-1 1,1 0-1,-1 1 0,1-1 0,-1 0 0,1 1 1,0-1-1,-1 0 0,2 2 0,0-2-8,0 0 0,-1 1 0,1-1 0,0 0 0,0 0 0,0 0 0,0-1 0,0 1 0,0 0 1,0-1-1,0 1 0,0-1 0,0 0 0,0 0 0,0 0 0,0 0 0,3 0 0,4-1-26,0 0 1,0-1-1,0 0 1,0-1-1,0 1 0,-1-2 1,0 1-1,1-1 1,-1 0-1,-1-1 0,1 0 1,11-10-1,-1 0 22,0-2 0,-2 0 0,22-28 0,-41 49 77,0 1 0,1-1 0,0 1 0,0 0-1,1-1 1,-1 1 0,1 0 0,0 0 0,0 0 0,0 0 0,1 0 0,0 10 0,0-13-59,0 1 1,0 0-1,0-1 1,1 1-1,-1 0 1,1-1-1,0 1 1,-1-1-1,1 1 1,0-1-1,1 1 1,-1-1-1,0 1 0,1-1 1,-1 0-1,1 0 1,0 0-1,0 0 1,-1 0-1,1 0 1,1-1-1,-1 1 1,0 0-1,0-1 1,0 0-1,4 2 1,3-1-10,1 0 0,-1-1 1,1 0-1,0 0 0,0-1 1,-1-1-1,1 1 0,0-2 1,-1 1-1,1-1 0,-1-1 1,15-5-1,7-4-128,-1-2 1,38-22-1,-37 18 119,-1-2 0,-1 0 0,26-25 0,-57 47 60,-25 36 524,25-35-537,1 0 0,-1 0 0,1 0 0,0 0-1,0 0 1,0 0 0,0 0 0,0 1 0,0-1 0,1 0-1,0 6 1,0-8-30,0 0 0,0 0 0,0 0 0,0 0 0,1 0 0,-1 0 0,0-1-1,1 1 1,-1 0 0,1 0 0,-1 0 0,1-1 0,-1 1 0,1 0 0,-1 0 0,1-1 0,0 1-1,-1-1 1,1 1 0,0 0 0,0-1 0,1 1 0,0 0-5,0 0 0,0 0 0,1-1 0,-1 1 0,1-1 0,-1 0 0,0 1 0,5-1 0,4-1-57,0-1 0,21-4 0,-28 5 31,29-10-122,-26 8 72,2 0 0,-1 1 0,0 0 0,0 0 0,10 0 0,-17 2 65,-1 0 0,1 0 0,-1 0 1,1 0-1,-1 1 0,0-1 0,1 0 1,-1 0-1,1 1 0,-1-1 0,0 0 0,1 1 1,-1-1-1,0 0 0,1 1 0,-1-1 0,0 1 1,0-1-1,1 0 0,-1 1 0,0-1 0,0 1 1,0-1-1,1 1 0,-1-1 0,0 1 0,0-1 1,0 0-1,0 1 0,0-1 0,0 1 0,0-1 1,0 1-1,0-1 0,0 1 0,0-1 1,-1 1-1,1-1 0,0 1 0,0-1 0,-1 1 1,-6 24 13,6-23-19,-7 16-23,6-14-167,0 0 0,1 0 0,-1 0 0,1 1 0,-1-1-1,1 1 1,1-1 0,-2 9 0,2-13 147,0 0 0,1 0 0,-1 1 0,0-1 0,0 0 0,0 0 1,0 0-1,1 1 0,-1-1 0,0 0 0,0 0 0,0 0 0,1 0 0,-1 1 0,0-1 0,0 0 0,1 0 0,-1 0 0,0 0 0,0 0 0,1 0 1,-1 0-1,0 0 0,0 0 0,1 0 0,-1 0 0,0 0 0,1 0 0,-1 0 0,0 0 0,0 0 0,1 0 0,-1 0 0,0 0 0,0 0 0,1 0 1,-1 0-1,0 0 0,0-1 0,1 1 0,-1 0 0,0 0 0,0 0 0,1-1 0,11-6-400,5-6-428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16347,'30'4'1793,"0"4"-1241,1-4-560,2 0 992,5-2-648,-2-2-80,1-8-296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19204,'2'3'260,"-1"1"-1,0-1 1,0 1 0,0 0-1,0 0 1,0 0 0,-1-1-1,0 1 1,0 0-1,0 0 1,-1 5 0,1 14 312,4 49 1666,27 133 1,39 68-3657,-66-264 915,1 6-375,-5-12-485,-6-6-1158,-28-34 851,8 10 738</inkml:trace>
  <inkml:trace contextRef="#ctx0" brushRef="#br0" timeOffset="1">29 399 18236,'-21'-17'1832,"13"8"-1048,10 8-247,19 4 999,11 1-248,14 5-440,4 2-224,9-2-640,2-5-528,5-7 576,-3-11-144,-8-16-160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10386,'-17'-6'976,"-14"-4"-36,29 10-782,0 0 1,1 0-1,-1-1 1,0 1 0,1 0-1,-1 0 1,1 0-1,-1 1 1,0-1 0,1 0-1,-1 1 1,0-1-1,1 1 1,-1-1 0,-1 2-1,25 17 1218,-3-6-679,38 19-1,-48-28-422,1-1 0,0 1-1,0-2 1,0 1 0,0-1-1,17 0 1,-16 0-166,1 0 0,-1 0-1,0 1 1,-1 0 0,1 1-1,0 0 1,-1 1 0,11 7-1,78 53 83,-87-56-143,21 18 64,32 32-1,-42-36-64,2-1-1,0-1 0,34 21 1,-20-22-9,74 29 1,-78-36-3,0 2 1,-1 1-1,40 26 1,-6 7 57,-31-22-1,80 45-1,65 9-14,-107-50-44,139 80 1,93 107 30,-11 21 16,-95-75-67,135 116 2,-48-38-15,-102-84 35,272 298-1,-62 7-22,-79-89-13,32 73 8,376 557 102,-443-624-110,-202-259 3,81 164 0,-136-234-3,240 507 18,-49 20-1,-46 68-17,-22 6-13,-46-191 27,-39-167-10,-14 3 0,13 333-1,-34-238-62,-28-366 57,-1 0 1,-1 0-1,-1-1 0,-9 36 0,12-58-5,-4 11 79,3-11-34,0-8-36,2 3-108,-1 0-1,1 1 1,-1-1 0,1 0-1,0 0 1,0 1-1,-1-1 1,1 0 0,0 1-1,3-4 1,1-2 54,7-15-172,3-4-62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21917,'13'50'637,"-3"-1"1,-1 2-1,2 79 1,-7-83-457,3 62-448,-7 123-1,0-228 121,0 3 165,-1 1 0,0-1 0,-3 14 0,3-20-9,1 1 0,0-1 0,0 0 1,-1 0-1,1 0 0,-1 0 0,1 0 0,-1 0 0,0 0 1,1 0-1,-1 0 0,0 0 0,1 0 0,-1-1 1,0 1-1,0 0 0,0 0 0,0-1 0,0 1 1,0 0-1,0-1 0,0 1 0,0-1 0,0 0 1,0 1-1,0-1 0,-1 0 0,1 1 0,0-1 1,0 0-1,-3 0 0,-11-3-128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58 797 15035,'11'6'1681,"7"-3"-1049,7-6-128,8-3 712,10-8-232,9-4-48,4-5-135,3 0-113,-5-2-208,-4 4-128,-7 4-424,-7 1-312,-10 1-656,-9 3 864,-11-8-152,-8-5-145</inkml:trace>
  <inkml:trace contextRef="#ctx0" brushRef="#br0" timeOffset="1">16 246 16540,'-15'-12'1856,"17"-1"-1016,11-2-296,13-7 1513,6-2-1081,14-4-248,7 1-120,5 0-272,4 3-216,-9 2-632,-1 5-448,-19 10 792,-9 1-168,-21 5-112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18532,'10'23'1968,"3"0"-1375,-2 7-257,4 3 984,2 5-624,3 5-96,-1-1-448,-1-3-248,-5-6-496,-1-3-272,-11-7-368,-2-6 896,-15-9-233,-7-5-255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16315,'4'-12'394,"0"0"-1,2 0 0,-1 1 0,1 0 0,1 0 1,0 0-1,0 1 0,1-1 0,1 2 0,0 0 1,0 0-1,0 0 0,1 1 0,1 0 0,-1 1 1,1 1-1,0-1 0,1 2 0,0-1 0,0 2 1,0 0-1,0 0 0,15-2 0,-22 5-322,0 0 1,0 0-1,1 1 0,-1 0 0,0 0 1,1 0-1,-1 1 0,0 0 0,0 0 0,0 0 1,1 1-1,-1-1 0,-1 1 0,1 0 1,8 5-1,-10-4-54,0-1 1,0 1-1,0 0 0,0-1 1,-1 1-1,1 1 0,-1-1 1,0 0-1,1 1 0,-2-1 1,1 1-1,0 0 1,-1-1-1,1 1 0,-1 0 1,0 0-1,-1 0 0,1 0 1,-1 0-1,1 0 0,-1 4 1,-2 5 2,0 0 0,0 0 0,-2 0 1,1 0-1,-1-1 0,-1 0 0,0 0 0,-1 0 1,-1 0-1,1-1 0,-2 0 0,1-1 0,-13 13 1,18-20-19,1-2-2,0 0 0,0 0 0,0 1 0,0-1 0,0 0 0,0 0 0,-1 0 0,1-1 0,0 1 0,0 0 0,-1 0 0,1-1 0,-1 1 0,1-1 0,0 1 0,-3 0 0,4-1 0,0 0-1,-1 0 1,1 0 0,0 0-1,0-1 1,0 1 0,0 0-1,0 0 1,0 0 0,0 0-1,0 0 1,0 0-1,-1 0 1,1 0 0,0 0-1,0 0 1,0-1 0,0 1-1,0 0 1,0 0 0,0 0-1,0 0 1,0 0-1,0 0 1,0 0 0,0 0-1,0-1 1,0 1 0,0 0-1,0 0 1,0 0-1,0 0 1,0 0 0,0 0-1,0 0 1,0-1 0,0 1-1,0 0 1,0 0 0,0 0-1,0 0 1,0 0-1,0 0 1,1 0 0,-1 0-1,0 0 1,0-1 0,0 1-1,0 0 1,0 0-1,0 0 1,8-10-19,10-7-33,-6 9-14,0 0 0,0 1 1,1 0-1,-1 1 1,1 1-1,1 0 1,-1 0-1,1 2 1,18-4-1,-24 6 8,0 0 0,-1 0 0,1 0 0,0 1 0,0 1 0,-1-1 0,1 1 0,0 0 0,-1 1 0,1 0 0,-1 0 0,1 1 0,-1-1 0,0 2 0,0-1 0,0 1 0,-1 0 0,10 8 0,-12-8 44,0 0 0,0 1 1,-1 0-1,1 0 0,-1 0 1,0 0-1,-1 0 0,1 0 1,-1 1-1,0-1 0,-1 1 1,1 0-1,-1 0 0,0-1 1,0 1-1,-1 0 0,0 0 0,0 0 1,0 0-1,-1 0 0,0-1 1,-2 9-1,0-2 102,-1 1 1,0-1-1,-1 0 0,0 0 1,-1-1-1,0 1 0,-1-1 0,-1-1 1,-9 12-1,4-8 68,-1 0 0,0-2 0,-1 1 0,-1-2 0,0 0 0,0-1 0,-1 0 0,-28 10 0,21-11-66,0 0-1,-1-2 0,0-1 0,0-1 0,-50 3 0,71-8-7,-3 0-279,0 0-1,0 0 1,0 0-1,-7-2 1,13 2 163,0 0 0,1 0 1,-1 0-1,0 0 0,1-1 0,-1 1 1,1 0-1,-1 0 0,0 0 0,1-1 0,-1 1 1,1 0-1,-1-1 0,0 1 0,1-1 0,-1 1 1,1-1-1,0 1 0,-1-1 0,1 1 1,-1-1-1,1 1 0,0-1 0,-1 1 0,1-1 1,0 0-1,0 1 0,-1-1 0,1 1 0,0-1 1,0 0-1,0 1 0,0-1 0,0 0 1,0 1-1,0-1 0,0 0 0,0 1 0,0-1 1,0 0-1,0 1 0,0-1 0,1 0 0,-1 1 1,0-1-1,1 1 0,-1-1 0,0 1 1,1-1-1,-1 0 0,0 1 0,1-1 0,-1 1 1,1-1-1,10-13-504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17884,'8'-60'2502,"-8"52"-1882,-2 12 247,-3 17 241,-3 61-897,2 1 1,5-1-1,3 0 0,3 1 1,4-1-1,4-1 1,24 84-1,-21-107-86,31 72 1,-34-100-69,2-1 1,0 0-1,2-1 1,22 28 0,-30-46-39,-1 0 0,1-1 1,1 0-1,0 0 0,0-1 0,1 0 1,0-1-1,0 0 0,23 10 1,-24-14-130,0 1 0,0-2 0,0 1 0,0-1 1,1-1-1,-1 0 0,1 0 0,-1-1 0,1 0 1,-1-1-1,1 0 0,-1-1 0,11-3 0,-8 2-5,0-2-1,1 0 1,-2-1-1,1 0 1,20-14-1,6-14-324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21 323 16163,'-3'-6'439,"0"-1"-1,1 0 1,0 1-1,0-1 1,0-1-1,1 1 1,0 0-1,-1-10 1,-1-13 1912,20 113 973,-10-54-3223,2 0 1,1 0 0,1-1 0,24 45 0,-33-70-96,0 0 0,0 0 1,0 0-1,0 0 0,1 0 1,-1-1-1,1 0 0,0 1 1,3 1-1,-5-3 4,0 0 0,0-1 0,1 1 0,-1-1 0,0 1 0,1-1-1,-1 0 1,0 1 0,1-1 0,-1 0 0,1 0 0,-1 0 0,0 0 0,1 0 0,-1 0-1,1-1 1,-1 1 0,0 0 0,1-1 0,-1 1 0,0-1 0,1 1 0,-1-1 0,0 0 0,0 1-1,2-2 1,2-2 32,-1 0-1,0-1 0,0 1 0,0 0 1,0-1-1,-1 0 0,0 0 0,0 0 1,3-8-1,18-54 322,-21 59-313,8-31 199,-1 0 1,-3-1-1,-1 0 0,-2 0 1,-1-1-1,-4-47 1,1 81-201,-1 1 1,1-1 0,-1 0 0,-1 1 0,1-1 0,-1 1-1,-3-7 1,5 12-47,0 1-1,0 0 0,0 0 1,0 0-1,0 0 0,0 0 1,0-1-1,-1 1 0,1 0 1,0 0-1,0 0 0,0 0 1,0 0-1,0 0 0,0 0 0,0 0 1,0-1-1,-1 1 0,1 0 1,0 0-1,0 0 0,0 0 1,0 0-1,0 0 0,-1 0 1,1 0-1,0 0 0,0 0 1,0 0-1,0 0 0,0 0 1,-1 0-1,1 0 0,0 0 1,0 0-1,0 0 0,0 0 1,0 0-1,0 0 0,-1 0 1,1 0-1,0 0 0,0 1 1,0-1-1,0 0 0,0 0 0,0 0 1,-1 0-1,1 0 0,0 0 1,0 0-1,0 0 0,0 1 1,0-1-1,0 0 0,0 0 1,0 0-1,0 0 0,0 0 1,0 0-1,0 1 0,0-1 1,0 0-1,0 0 0,0 0 1,0 1-1,-3 12 62,3 20-37,2 0-1,2 1 0,1-1 0,1-1 1,12 36-1,-15-57-42,1 0 0,0 0 0,0-1 0,1 1-1,0-1 1,13 17 0,-17-24-65,1-1 0,0 0-1,-1 0 1,1-1 0,0 1 0,0 0-1,0-1 1,1 1 0,-1-1-1,0 1 1,0-1 0,1 0-1,-1 0 1,1 0 0,-1 0-1,1-1 1,-1 1 0,1-1 0,0 1-1,-1-1 1,1 0 0,0 0-1,-1 0 1,1 0 0,-1-1-1,1 1 1,0-1 0,-1 0 0,1 1-1,-1-1 1,1 0 0,-1 0-1,0-1 1,1 1 0,2-2-1,-1 0-100,0 0-1,0 0 1,0-1-1,-1 1 1,1-1-1,-1 0 1,1 0-1,-1 0 1,0 0-1,-1-1 1,1 1-1,-1-1 1,3-6-1,0-13-757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19212,'18'10'1913,"0"7"-1401,3 12-208,-1 5 1064,4 9-800,1 4-128,-1 3-208,-2-1-88,-5-6-176,-3-6-224,-5-9-664,-3-10-304,-6-11 960,-6-5-224,-7-9-193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18660,'4'-11'413,"0"0"1,1 1 0,0 0-1,1 0 1,0 0-1,0 1 1,1 0-1,1 0 1,-1 1-1,1 0 1,14-12-1,-9 11-20,-1 0 0,2 1 0,-1 0 0,1 1 0,0 0 0,0 1 0,30-8 0,-38 13-318,0 0 0,0 0 1,0 0-1,0 1 1,0-1-1,0 2 0,0-1 1,0 1-1,0-1 0,0 2 1,9 2-1,-12-3-60,0 0 1,0 1-1,0-1 0,-1 1 0,1 0 1,0 0-1,-1 0 0,1 0 0,-1 0 1,0 1-1,0-1 0,0 1 0,0-1 1,0 1-1,0 0 0,-1-1 0,1 1 0,-1 0 1,0 0-1,0 0 0,0 0 0,1 6 1,-1 1 6,-1 0 1,0 0-1,0 0 1,-1 0-1,0 0 1,-1 0-1,0 0 1,-1-1-1,0 1 0,0-1 1,-1 1-1,0-1 1,-11 16-1,15-25-31,0 0-1,0 1 1,0-1-1,0 0 0,0 1 1,0-1-1,0 0 0,0 0 1,1 1-1,-1-1 1,0 0-1,0 0 0,0 1 1,0-1-1,1 0 1,-1 0-1,0 1 0,0-1 1,0 0-1,1 0 0,-1 0 1,0 0-1,0 1 1,1-1-1,-1 0 0,0 0 1,0 0-1,1 0 0,-1 0 1,0 0-1,1 0 1,-1 0-1,0 0 0,0 0 1,1 0-1,-1 0 1,0 0-1,1 0 0,-1 0 1,0 0-1,0 0 0,1 0 1,-1 0-1,0 0 1,1-1-1,26 1-375,-3 0 41,-9 2 198,-1 1-1,0 0 0,0 2 0,0-1 0,0 2 0,-1-1 0,1 2 0,-2 0 1,21 14-1,-27-16 108,0 0 1,0 0-1,-1 0 1,0 1 0,0 0-1,0 0 1,-1 0-1,8 14 1,-10-15 53,0-1 0,-1 1-1,1-1 1,-1 1 0,0 0 0,0 0 0,-1 0 0,0 0 0,0 0 0,0 0 0,0-1 0,0 1-1,-1 0 1,0 0 0,-2 5 0,0-2 95,0 0 0,-1-1 1,0 1-1,-1-1 0,1 1 0,-1-1 0,-1-1 0,1 1 1,-1-1-1,-1 0 0,1 0 0,-1-1 0,0 0 0,0 0 0,0 0 1,-12 4-1,7-3 61,-1 0 0,0-1 1,0-1-1,0 0 0,-1-1 1,1 0-1,-1-1 1,0-1-1,-21 0 0,26-2-275,0 0 0,0 0 1,0-1-1,0 0 0,0-1 0,1 0 0,-13-6 0,17 8-52,1-1 1,-1 0-1,1 0 0,-1-1 0,1 1 1,0-1-1,0 0 0,0 1 0,1-1 1,-1 0-1,1-1 0,-1 1 0,1 0 1,0-1-1,0 1 0,1-1 0,-1 0 1,1 0-1,-2-4 0,3 6 80,0 0-1,0 0 0,0 1 1,0-1-1,0 0 1,0 0-1,0 0 1,1 0-1,0-2 1,8-17-966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18372,'3'12'506,"-1"-1"0,-1 1 0,0 0 1,-1-1-1,0 1 0,-1 0 0,-3 18 0,-1 19 262,5-36-660,-1-5-53,0-1-1,1 0 1,1 1 0,-1-1-1,1 0 1,2 8-1,-3-13-47,1-1 0,-1 1-1,1-1 1,0 1-1,0-1 1,-1 0 0,1 1-1,0-1 1,1 0 0,-1 1-1,0-1 1,0 0 0,0 0-1,1 0 1,-1 0 0,0 0-1,1 0 1,-1-1-1,1 1 1,-1 0 0,1-1-1,-1 1 1,1-1 0,0 0-1,-1 1 1,1-1 0,-1 0-1,1 0 1,0 0 0,-1 0-1,1 0 1,2-1-1,18-2 20,1-1 0,-1-1 0,22-8 0,-26 7-31,1 0-1,0 2 1,0 0-1,35-2 0,-51 6 1,1 0 0,-1 0 0,0 0 0,0 1-1,0-1 1,0 1 0,0 0 0,0 0 0,0 0 0,0 0-1,-1 0 1,1 1 0,0-1 0,-1 1 0,1 0-1,-1 0 1,4 3 0,-5-3 10,1 0 0,-1 0 0,0 0 0,0 0 0,0 0 0,0 0 0,0 1 0,0-1 0,-1 0 0,1 1 0,-1-1 0,1 0 0,-1 1 0,0-1 0,0 1 0,0-1 0,0 0 0,-1 1 0,1-1 0,-1 1 0,1-1 0,-1 0 0,-1 3 0,0 1 76,-1-1 0,0 0 0,0 1 0,0-1 0,-1 0 0,0 0 0,0-1 0,0 1 0,0-1 0,-1 0 0,1 0 0,-1 0 0,0-1 0,-1 0 0,1 0 0,0 0 0,-10 3 0,9-3 4,0-1 1,0 0 0,0-1 0,0 1-1,-1-1 1,1-1 0,-1 1 0,1-1-1,-1 0 1,1 0 0,-1-1 0,1 0-1,0 0 1,-1 0 0,1-1 0,-9-4-1,10 4-174,0-1 0,0 0 0,0-1 0,0 1-1,1-1 1,-1 0 0,1 0 0,-4-4 0,6 5-55,0 0 0,1 1 1,-1-1-1,0 0 1,1 0-1,-1 0 1,1 0-1,0 0 1,0 0-1,0 0 1,1-1-1,-1 1 1,1 0-1,-1 0 1,1-6-1,6-5-467,10 5-134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18196,'-2'0'2128,"9"-6"-1087,11-7-385,22-11 1808,10-5-1007,10-9-537,3-4-176,6-4-232,-2 0-176,-7 8-464,-5 3-264,-24 12-696,-10 9-545,-16 12 1233,-5 8-296,-11 13-272</inkml:trace>
  <inkml:trace contextRef="#ctx0" brushRef="#br0" timeOffset="1">144 456 18012,'38'-4'2560,"4"-6"-1407,5-12-449,2-1 1632,4-5-943,-3-1-169,-8-1-760,-5 3-352,-13 2-1232,-5 8 1040,-3 7-232,-3 4-136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18916,'0'0'39,"0"0"0,0 0 0,0-1 0,0 1 0,0 0 0,1 0 0,-1 0 0,0-1 0,0 1 0,0 0 0,0 0 0,0 0 0,1 0 0,-1-1 0,0 1 0,0 0 0,0 0 0,0 0 0,1 0 0,-1 0 0,0 0 0,0 0 0,0-1 0,1 1 0,-1 0 0,0 0 0,0 0 0,1 0 0,-1 0 0,0 0 0,0 0 0,0 0 0,1 0 0,-1 0 0,0 0 0,0 0 0,0 0 0,1 0 0,-1 1 0,0-1 0,0 0 0,1 0 0,-1 0 1,0 0-1,0 0 0,0 0 0,0 0 0,1 1 0,-1-1 0,0 0 0,0 0 0,0 0 0,0 0 0,0 1 0,1-1 0,-1 0 0,0 0 0,0 0 0,0 1 0,0-1 0,0 0 0,0 1 0,4 18 237,-4-15-68,5 29 129,1-2 1,2 1-1,0-1 1,3 0-1,0-1 0,2 0 1,29 49-1,-39-74-314,0-1 0,1 1 0,0-1-1,-1 0 1,2 0 0,-1 0 0,0 0-1,1-1 1,0 0 0,9 5 0,-12-7 3,0 0 0,1 0 1,-1-1-1,1 1 0,-1-1 1,0 1-1,1-1 1,-1 0-1,1 0 0,-1 0 1,1-1-1,-1 1 0,0 0 1,1-1-1,-1 0 0,1 1 1,-1-1-1,0 0 0,0 0 1,0-1-1,1 1 0,-1 0 1,0-1-1,-1 1 0,1-1 1,0 1-1,2-3 0,2-4 90,1-1 0,-1 1 0,0-1 0,-1 0 0,0-1 0,-1 1-1,0-1 1,0 0 0,-1 0 0,0 0 0,2-18 0,0-9 516,0-73 1,-5 103-571,-3-77 518,2 75-502,0 0-1,0 1 0,-1-1 1,0 0-1,-1 0 1,-6-13-1,9 22-75,0 0 1,0 1 0,0-1-1,0 0 1,0 0-1,0 0 1,0 0-1,0 0 1,0 0-1,0 0 1,0 0-1,0 0 1,-1 1-1,1-1 1,0 0-1,0 0 1,0 0-1,0 0 1,0 0-1,0 0 1,0 0-1,0 0 1,0 0-1,-1 0 1,1 0-1,0 0 1,0 0 0,0 0-1,0 0 1,0 0-1,0 0 1,0 0-1,0 0 1,-1 0-1,1 0 1,0 0-1,0 0 1,0 0-1,0 0 1,0 0-1,0 0 1,0 0-1,0 0 1,-1 0-1,1 0 1,0 0-1,0 0 1,0 0-1,0 0 1,0 0-1,0-1 1,0 1-1,0 0 1,0 0 0,0 0-1,0 0 1,0 0-1,-1 0 1,0 11 27,3 9-20,0 0 1,1 0 0,2-1-1,6 23 1,-6-29-7,-1 0 0,2 0 1,0 0-1,0-1 0,1 0 0,17 22 0,-22-32-34,0 1 1,0-1-1,1 0 0,-1 0 0,1 0 0,0 0 0,-1 0 0,1 0 0,0-1 0,0 1 0,0-1 1,0 0-1,0 0 0,0 0 0,1 0 0,-1-1 0,0 1 0,5-1 0,-3 0-69,-1-1 1,0 0-1,1 0 0,-1 0 1,0 0-1,0 0 0,1-1 1,-1 0-1,0 0 0,-1 0 0,1-1 1,5-3-1,-3 1-38,-1 1 1,1-2-1,-1 1 1,0-1-1,0 0 0,-1 0 1,1 0-1,-1 0 1,-1-1-1,1 0 0,-1 0 1,0 0-1,-1 0 1,0 0-1,3-13 0,-7-8-603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18644,'1'-2'2376,"11"-5"-1391,9-13-273,11-7 1504,13-9-967,10-3-161,11-4-264,3 0-192,-2 6-632,-4 1-328,-14 8-1224,-6 5 1344,-19 8-256,-17 5-169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19452,'4'-2'262,"0"0"-1,1 0 1,-1 0-1,1 0 1,-1 1-1,1-1 1,0 1-1,-1 0 1,1 1-1,0-1 1,0 1-1,0 0 1,0 0-1,5 2 1,-1-1-3,-1 1 0,0 1 0,1 0 0,-1 0 0,-1 0 0,1 1 0,10 7 0,2 3-27,-2 0 0,0 1 0,-1 1 0,0 1 0,14 19 0,-8-4-137,-1 0 1,-2 1-1,0 2 1,-3 0-1,-1 0 0,-1 2 1,17 68-1,-16-35-85,-4 1 0,-2 0 0,0 99 0,-11-104-335,-2-1 0,-3 0-1,-3-1 1,-3 1 0,-22 69 0,4-46-65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19380,'2'9'1793,"10"-11"-1145,9-12-232,14-25 696,16-11-216,10-10-208,8-5-128,1 0-247,0 0-65,-7 11-176,-5 5-144,-14 16-465,-12 3-271,-14 5 664,-5 4-152,-7-8-104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5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18332,'7'0'318,"0"-1"-1,0 0 1,-1 0 0,1 0 0,-1-1 0,1 0-1,-1-1 1,0 1 0,0-1 0,0 0-1,0-1 1,7-5 0,9-3 725,144-71 1770,-138 71-2628,-1 2 0,2 1 0,-1 1 0,37-5 0,-56 11-167,0 2-1,0-1 0,0 1 0,0 0 0,0 1 0,0 0 0,0 1 0,16 4 0,-19-4-13,-1 1 0,0-1 0,0 1 0,0 0 0,0 0 0,0 0 0,-1 1 1,0 0-1,1 0 0,-1 0 0,-1 0 0,1 1 0,-1-1 0,6 11 0,-2-2-2,-2 1 0,1 1 0,-2-1-1,0 1 1,0 0 0,-2 0 0,0 0-1,0 0 1,-2 0 0,0 15 0,-4 23-7,-15 78 0,-11-2-487,26-114 422,-2 0 0,0 0 0,0-1 1,-2 0-1,0 0 0,-10 14 0,-1-8-92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19348,'20'0'1672,"0"27"-1135,5 13-217,0 23 632,-2 8-200,7 15-296,1 4-80,-3-1-384,-1-6-328,-5-20-696,-6-10-168,-6-21 904,-2-15-241,-9-20-199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38 408 17620,'-7'-13'430,"1"0"1,1 0-1,0 0 0,-5-21 1,8 26-301,1 0 0,0 1 1,1-1-1,-1 0 1,2 0-1,-1 0 0,1 1 1,0-1-1,1 0 0,2-7 1,0 3 149,1 1 0,1 0 1,0 0-1,0 0 0,1 1 0,1 0 1,-1 0-1,2 1 0,-1 0 1,1 1-1,15-12 0,-6 7 3,0 0 0,1 2 1,1 0-1,0 1 0,32-11 0,-41 17-212,0 1 0,0 0 0,1 0-1,-1 1 1,0 1 0,1 0 0,0 1-1,18 1 1,-26 0-63,0-1 0,-1 1-1,1 0 1,0 0 0,0 0 0,-1 1 0,1 0-1,-1-1 1,1 1 0,-1 0 0,0 0 0,0 1-1,1-1 1,-2 1 0,1 0 0,0-1 0,-1 1-1,1 1 1,-1-1 0,0 0 0,0 0 0,0 1-1,0-1 1,-1 1 0,1 0 0,-1-1 0,0 1-1,1 8 1,0 1 0,-1 1 1,0-1-1,-1 1 0,-1-1 0,0 1 0,-4 18 1,-26 83 35,4-17-91,26-76-13,1-21 57,0-1-1,1 0 1,-1 1-1,0-1 1,0 0-1,0 1 1,1-1-1,-1 1 1,0-1-1,0 0 1,1 0-1,-1 1 1,0-1-1,1 0 1,-1 1-1,0-1 1,1 0-1,-1 0 1,0 0-1,1 1 1,-1-1-1,0 0 1,1 0-1,-1 0 1,1 0-1,0 0 1,2 0-20,1-1 1,-1 1-1,0-1 1,1 0-1,-1 0 1,0-1-1,0 1 1,4-2-1,5-3-24,10-4-60,1 1 0,0 2 0,45-10 1,-60 16 92,0 0 1,-1 0 0,1 1 0,0 0-1,0 0 1,0 1 0,0 0 0,0 1 0,-1-1-1,1 1 1,-1 1 0,1 0 0,-1 0-1,0 0 1,14 9 0,-14-6 35,0 0 0,0 0 0,-1 0 0,0 1 0,0 0 0,0 0 0,-1 1 0,0 0 0,0 0 1,-1 0-1,0 0 0,-1 0 0,0 1 0,0 0 0,-1 0 0,0 0 0,0 0 0,-1 0 0,0 0 0,-1 0 0,0 0 0,0 0 0,-2 11 0,0-8 90,0-1-1,-1 1 1,0-1-1,0 0 0,-2 0 1,1 0-1,-1 0 1,-1-1-1,0 0 1,0 0-1,-1 0 1,0-1-1,-1 0 0,0 0 1,-1-1-1,1 0 1,-18 11-1,21-16-81,0 0 1,0 0-1,0-1 0,-1 1 1,1-1-1,-1-1 0,0 1 1,1-1-1,-1 0 0,0 0 1,0-1-1,0 0 0,0 0 1,1 0-1,-1 0 0,0-1 1,0 0-1,-10-4 0,10 3-174,0 0-1,1-1 0,-1 0 0,1 0 0,0 0 0,0-1 0,0 1 1,0-1-1,0 0 0,1-1 0,0 1 0,0-1 0,0 0 1,0 0-1,1 0 0,0-1 0,0 1 0,0-1 0,1 0 0,0 1 1,0-1-1,0 0 0,1 0 0,0 0 0,0-1 0,1 1 1,-1-8-1,4-14-777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17556,'92'-58'3692,"-66"44"-2742,-1-1 0,0-2-1,24-20 1,-42 30-849,-1 0 0,1 0 0,-1 0 0,0-1-1,-1 1 1,1-2 0,-2 1 0,1 0 0,-1-1 0,0 0-1,-1 0 1,0 0 0,3-16 0,-6 20-50,1 1 0,-1 0 1,0 0-1,0-1 0,-1 1 0,1 0 0,-1 0 0,0 0 1,0 0-1,0-1 0,0 1 0,-1 1 0,0-1 0,0 0 1,0 0-1,0 1 0,0-1 0,-4-3 0,5 5-25,-1 1 0,1 0 0,0 0 0,-1 0 0,0 0-1,1 0 1,-1 0 0,1 0 0,-1 0 0,0 0 0,0 1-1,1-1 1,-1 1 0,0-1 0,0 1 0,0 0 0,-2 0-1,1 0-4,0 1 0,1-1 0,-1 1 0,1 0 0,-1 0 0,1 0 0,-1 0 0,1 0 0,-1 0 0,1 1 0,0-1 0,0 1 0,0 0 0,0-1-1,-3 4 1,-2 4-4,0 1 0,0-1 0,1 1 1,0 0-1,0 0 0,2 1 0,-1-1 0,1 1 0,1 1 0,0-1 0,0 0 0,-1 18 0,2-9-23,1 0 1,0 0-1,2 0 1,0 1-1,2-1 1,6 27-1,-6-35-95,0-1 0,1 1 0,0-1 0,1 0 0,8 13 0,-11-21 8,-1-1 0,1 0 0,-1 1 0,1-1 0,0 0 0,0 0 0,0 0 0,0 0 0,0 0 1,0 0-1,1-1 0,-1 1 0,1-1 0,-1 1 0,1-1 0,-1 0 0,1 0 0,0 0 0,-1 0 0,1-1 0,0 1 0,0-1 0,0 0 0,0 0 0,-1 0 0,1 0 0,5-1 0,-3-1 4,0 0-1,0 0 1,0-1 0,0 0-1,-1 0 1,1 0-1,-1 0 1,0-1-1,0 0 1,0 0-1,0 0 1,0 0 0,5-10-1,22-38-770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99 316 17964,'0'-2'236,"-4"-25"1375,4 26-1582,0 1 1,0 0-1,0-1 1,0 1 0,0-1-1,0 1 1,0-1-1,0 1 1,0 0-1,-1-1 1,1 1 0,0 0-1,0-1 1,0 1-1,-1-1 1,1 1 0,0 0-1,0-1 1,-1 1-1,1 0 1,0 0-1,-1-1 1,1 1 0,0 0-1,-1 0 1,1 0-1,-1-1 1,1 1 0,0 0-1,-1 0 1,1 0-1,-1 0 1,1 0 0,-1 0-1,1 0 1,0 0-1,-1 0 1,1 0-1,-1 0 1,1 0 0,-1 0-1,1 0 1,0 0-1,-1 0 1,1 0 0,-1 0-1,1 1 1,0-1-1,-1 0 1,1 0 0,0 1-1,-1-1 1,1 0-1,-1 1 1,-4 3 284,1 1 0,-1 0 0,1 0 0,0 1 0,1-1 0,-1 1 0,1 0 0,0 0 0,-3 9 0,-18 61 429,21-67-687,1 0-26,0-4-36,0 0 0,1 0 1,0 0-1,0 1 0,1-1 1,-1 7-1,1-11-1,0 0 1,0 0-1,1-1 0,-1 1 1,0 0-1,1 0 0,-1 0 1,0 0-1,1 0 0,-1 0 1,1 0-1,0 0 0,-1-1 1,1 1-1,0 0 0,-1 0 1,1-1-1,0 1 0,0-1 1,-1 1-1,1 0 0,0-1 1,0 0-1,0 1 0,0-1 1,0 1-1,0-1 0,0 0 1,0 0-1,0 1 0,0-1 0,0 0 1,0 0-1,0 0 0,0 0 1,0 0-1,0-1 0,0 1 1,1 0-1,16-3-87,0 0-1,29-10 1,8-1-24,-20 7 47,39-2 0,-63 9 53,1-1 0,0 2-1,0-1 1,-1 2 0,1-1 0,-1 2 0,15 4 0,-23-6 27,0 0 0,-1 0 0,1 1 0,-1-1 0,1 1 0,-1 0 0,1-1 0,-1 1 0,0 0 0,0 0 0,0 1 0,0-1-1,0 0 1,-1 1 0,1-1 0,-1 1 0,1-1 0,-1 1 0,0 0 0,0 0 0,0 0 0,-1-1 0,1 1 0,-1 0 0,1 0 0,-1 0 0,0 0 0,0 0 0,0 0 0,0 0 0,-1 0 0,-1 5 0,-1 4 99,0 0 0,-1 0-1,0-1 1,-1 1 0,0-1 0,-12 17 0,8-14 46,-1-1 0,0 0 1,-1 0-1,0-1 1,-21 16-1,28-25-158,0 1 0,-1-2 0,0 1 0,1 0 0,-1-1 0,0 0 0,0 0-1,0 0 1,-8 1 0,10-3-64,1 0-1,-1 0 1,0 0-1,0 0 0,0 0 1,0-1-1,0 1 1,0-1-1,0 0 1,1 0-1,-1 0 0,0 0 1,1 0-1,-1 0 1,1-1-1,-1 1 1,1-1-1,-3-2 0,0-2-67,0 1 0,1-1 0,0 0 0,0 0-1,0 0 1,1-1 0,0 1 0,0-1-1,1 0 1,0 1 0,0-1 0,1 0 0,-1 0-1,1-13 1,-1-30-645</inkml:trace>
  <inkml:trace contextRef="#ctx0" brushRef="#br0" timeOffset="1">563 0 21517,'-11'12'335,"0"0"0,0 1 0,1 0 0,1 0 1,1 1-1,0 0 0,0 1 0,1-1 0,-9 32 0,11-28-241,1-1 0,0 1 0,2 1-1,0-1 1,1 0 0,0 0 0,2 1-1,4 28 1,-4-40-80,1 0-1,0-1 0,0 1 1,1-1-1,-1 1 1,2-1-1,-1 0 0,1 0 1,-1 0-1,2-1 0,-1 1 1,1-1-1,6 6 1,-8-8-22,0-1 1,0 0-1,0 0 1,0 0-1,0 0 0,0-1 1,1 1-1,-1-1 1,1 0-1,-1 0 1,1 0-1,-1 0 1,1 0-1,0-1 1,-1 0-1,1 0 1,0 0-1,-1 0 0,1 0 1,0-1-1,-1 0 1,1 0-1,-1 0 1,1 0-1,-1 0 1,6-3-1,-1-1-150,-1 0 0,-1 0 0,1 0 0,-1-1 0,1 0 0,-2 0 0,1 0 0,-1-1 0,0 0 0,0 0 1,-1 0-1,0-1 0,4-8 0,2-9-218,-1-1 1,10-46-1,-6 2-321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8 225 16075,'23'-3'868,"0"-1"0,0-1 0,-1-1 0,0-1 0,24-11-1,-36 14-619,1-2 0,-1 1 0,0-1 0,-1-1 0,1 0 0,-1 0 0,-1-1 0,1 0 1,-1 0-1,-1-1 0,0 0 0,7-11 0,-12 17-211,-1 0 1,1 0-1,-1-1 1,0 1-1,1 0 1,-2-1-1,1 1 1,0 0-1,-1-1 1,1 1-1,-1-1 1,-1-5-1,1 8-29,0-1 1,0 1-1,-1-1 0,1 1 1,-1 0-1,1-1 0,-1 1 0,0 0 1,1 0-1,-1-1 0,0 1 0,0 0 1,0 0-1,0 0 0,0 0 0,0 0 1,0 0-1,0 0 0,-1 0 1,1 1-1,0-1 0,0 0 0,-1 1 1,1-1-1,-1 1 0,1-1 0,0 1 1,-1 0-1,1-1 0,-1 1 0,-2 0 1,-4 0 2,0 1 1,0 0 0,0 0 0,0 1 0,0 0-1,0 0 1,0 1 0,0 0 0,1 0-1,0 0 1,-14 10 0,4-2 14,1 1 0,1 0 0,-26 27 0,29-26 18,1 0-1,-15 24 1,24-33-35,-1 1 1,0 0-1,1-1 1,0 1-1,0 0 1,0 1 0,1-1-1,0 0 1,0 0-1,0 1 1,0-1-1,1 7 1,0-11-25,0 1-1,1-1 1,-1 1 0,0 0 0,1-1-1,-1 1 1,1-1 0,0 1-1,-1-1 1,1 0 0,0 1 0,0-1-1,0 0 1,0 1 0,0-1 0,0 0-1,0 0 1,1 0 0,1 2 0,0-2-99,0 1 1,0-1-1,1 0 1,-1 1 0,0-1-1,1-1 1,-1 1-1,7 0 1,3-1-241,0 0-1,0-1 1,23-4 0,11-5-121,4-8-165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19212,'-3'76'1854,"8"115"0,24 72 162,-25-235-1809,18 111 729,-19-124-786,1 0 0,1 0 0,0 0 0,1-1 0,1 1 1,12 19-1,-18-32-122,0 0 0,0-1 0,1 1 0,-1 0 0,1 0 1,0-1-1,0 1 0,-1-1 0,1 1 0,0-1 0,0 0 0,0 1 1,0-1-1,1 0 0,-1-1 0,3 2 0,-3-2-6,0 0 0,0 0 0,0 0-1,-1 0 1,1 0 0,0 0 0,0-1 0,0 1-1,0-1 1,0 1 0,0-1 0,-1 0 0,1 0-1,0 0 1,2-1 0,3-4 21,0 0 1,-1 0-1,0-1 1,0 0-1,-1 1 1,1-2-1,4-8 1,4-9 24,-2 0 1,0-2 0,15-50-1,9-85-33,-36 164-135,3 57-49,-2-55 145,-1 0 0,1 0-1,0 0 1,0 0 0,0 0 0,0 0 0,1 0-1,-1 0 1,1 0 0,0-1 0,0 1 0,1-1-1,-1 1 1,6 5 0,-6-8 1,0-1-1,-1 1 1,1 0-1,0 0 1,0-1-1,0 1 1,-1-1-1,1 0 1,0 0-1,0 1 1,0-1-1,0 0 1,0 0-1,0-1 1,0 1 0,0 0-1,-1-1 1,1 1-1,3-2 1,37-19-43,-28 13 28,-5 4 16,-1 0-1,1 0 1,0 0 0,0 1 0,1 1 0,-1 0 0,19-3-1,-24 5 7,-1 0-1,0 0 1,0 1-1,1-1 1,-1 1 0,0-1-1,0 1 1,0 0-1,0 0 1,0 1-1,0-1 1,0 1-1,0-1 1,0 1-1,-1 0 1,1 0-1,-1 0 1,1 0-1,-1 0 1,0 1-1,0-1 1,0 1-1,0 0 1,0-1-1,-1 1 1,1 0 0,1 4-1,0-1 176,-1-6-46,-1-15 29,-6-25 0,-2-11-4,-2-8-25,-22-84 0,28 131-118,4 10 1,9 12-40,6 7-228,-14-16 137,0 0 0,0 0 0,0 0 0,0 0 0,0-1 0,1 1 0,-1 0 0,0-1 0,1 0 0,-1 1 0,0-1-1,1 0 1,-1 0 0,0 0 0,1-1 0,-1 1 0,0-1 0,0 1 0,1-1 0,-1 0 0,0 0 0,0 1 0,0-2 0,0 1 0,0 0 0,0 0 0,0-1 0,0 1 0,2-3 0,4-4-255,-1 0 0,0 0 1,0-1-1,10-17 0,4-9-590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92 414 20028,'-7'5'392,"0"0"0,1 1 0,0 0 0,0 0 0,0 1 0,0 0 0,1 0-1,0 0 1,1 0 0,0 1 0,0 0 0,0 0 0,1 0 0,-4 15 0,4-9-300,0 0 0,0-1 1,2 1-1,0 0 0,0 0 1,1 0-1,1 0 0,4 21 1,-5-33-92,0 1-1,1-1 1,-1 0 0,1 1 0,0-1 0,0 0-1,0 0 1,0 0 0,0 1 0,0-1 0,0 0 0,1 0-1,-1-1 1,1 1 0,-1 0 0,1 0 0,0-1-1,0 1 1,0-1 0,0 1 0,0-1 0,0 0 0,0 0-1,0 0 1,0 0 0,1 0 0,-1 0 0,0-1-1,1 1 1,-1-1 0,0 0 0,1 0 0,-1 1 0,0-1-1,1-1 1,-1 1 0,1 0 0,-1-1 0,0 1-1,1-1 1,-1 0 0,0 1 0,4-3 0,3-2 1,-1 1 1,0-1-1,0-1 1,-1 0 0,1 0-1,-1 0 1,-1-1-1,1 0 1,10-15 0,3-9 15,21-38 0,-32 51-10,18-41 17,-21 43 13,1 1 1,16-28-1,-22 43-35,-1-1 0,0 1 0,0 0 0,0 0-1,1 0 1,-1 0 0,0-1 0,0 1 0,1 0-1,-1 0 1,0 0 0,0 0 0,1 0 0,-1 0-1,0 0 1,0-1 0,1 1 0,-1 0 0,0 0-1,1 0 1,-1 0 0,0 0 0,0 0 0,1 1-1,-1-1 1,0 0 0,1 0 0,-1 0 0,0 0-1,0 0 1,1 0 0,-1 0 0,0 0 0,0 1-1,1-1 1,-1 0 0,0 0 0,0 0 0,0 1-1,1-1 1,-1 0 0,0 0 0,0 0 0,0 1-1,0-1 1,0 0 0,1 0 0,-1 1 0,0-1-1,0 0 1,0 1 0,0-1 0,0 0 0,0 0-1,0 1 1,0-1 0,6 16 117,-5-9-76,1 1 27,0 1 0,1-1 0,0 1 0,0-1 0,6 9 0,-9-16-60,1 1 1,0-1-1,0 0 0,-1 0 0,1 0 1,0 0-1,0 0 0,0 0 0,0 0 0,0 0 1,1 0-1,-1-1 0,0 1 0,0 0 0,0-1 1,1 1-1,-1-1 0,0 1 0,1-1 1,-1 0-1,0 1 0,1-1 0,-1 0 0,1 0 1,-1 0-1,0 0 0,1 0 0,-1 0 0,0-1 1,1 1-1,-1 0 0,0-1 0,1 1 1,-1-1-1,0 1 0,1-1 0,-1 1 0,0-1 1,0 0-1,2-2 0,12-9 34,-1-1 0,0-1 0,-1-1 0,-1 0 0,0 0 0,14-26 0,1 3 5,-16 22-38,-7 8-13,1 1 1,0 0-1,0 0 1,1 0-1,0 1 0,0 0 1,0 0-1,1 0 0,13-8 1,-19 14-1,-1 0 0,1-1 0,-1 1 0,1 0 0,-1 0 0,1 0 0,-1 0 0,1 0 0,-1 0 0,1 0 0,-1 0 0,1 0 0,-1 0 0,1 0 0,-1 0 0,1 1 0,-1-1 0,1 0 0,-1 0 0,1 0 0,-1 1 0,1-1 0,-1 0 1,1 1-1,-1-1 0,0 0 0,1 1 0,-1-1 0,0 1 0,1-1 0,-1 0 0,0 1 0,1-1 0,-1 1 0,0-1 0,0 1 0,1-1 0,-1 1 0,0-1 0,0 1 0,0 0 0,4 26-18,-4-23 12,1 9-4,-1-9-24,0-1 1,0 0-1,0 0 0,0 1 1,1-1-1,0 0 1,1 3-1,1-4-633,1-8 101,3-10-434,3-20 465,-2 0 1,-1-1 0,3-68 0,-6 18-93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18804,'-1'26'1684,"0"1"0,2 0-1,8 50 1,25 100-620,-19-111-897,3 0 0,2-2 0,42 88 0,-60-146-153,1-1 0,0 0-1,0 0 1,0 0 0,1 0 0,-1-1-1,1 1 1,7 5 0,-10-9-4,0-1 0,0 1 0,0 0 0,0-1 0,0 1 0,0-1 0,1 0 0,-1 1 0,0-1 1,0 0-1,0 0 0,1 0 0,-1 1 0,0-1 0,0-1 0,0 1 0,3 0 0,-2-1 7,0 0 0,0 0-1,0 0 1,0 0 0,0 0 0,0 0-1,0 0 1,-1-1 0,1 1 0,0-1-1,-1 0 1,3-2 0,8-15 90,0 1 0,-2-2 0,0 1 0,-1-2 0,9-29 0,-12 32-40,121-402 650,-138 432-4636,-7 21 2411,4-7 567,1 5-234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17756,'4'9'545,"1"0"-1,0 0 1,0-1 0,1 1-1,12 13 1,-16-20-436,0 0 1,0 0-1,-1-1 0,2 1 1,-1-1-1,0 1 0,0-1 1,0 0-1,1 0 0,-1 0 1,0 0-1,1 0 0,-1-1 1,1 1-1,-1-1 0,1 1 1,-1-1-1,1 0 0,-1 0 1,1 0-1,0 0 0,-1-1 1,1 1-1,-1-1 0,0 0 1,1 1-1,-1-1 0,5-2 1,-1-1-70,0 0 1,0-1 0,0 0 0,0 0 0,-1 0 0,0 0 0,0-1 0,0 0 0,-1 0 0,0 0-1,0 0 1,0-1 0,3-9 0,3-9-121,-2 1 1,9-39-1,-13 42 106,-1 1 1,-1-1-1,-1-24 0,0 49 31,0-1 0,0 0 0,0 0 0,1 0 0,-1 0-1,1 0 1,-1 0 0,1-1 0,0 1 0,0 0 0,0-1 0,0 0-1,1 1 1,-1-1 0,1 0 0,-1 0 0,1 0 0,0 0 0,0-1-1,0 1 1,0-1 0,0 0 0,0 0 0,0 0 0,0 0 0,0 0-1,0-1 1,1 1 0,3-1 0,2-2-19,1 0 1,-1-1-1,-1 0 0,1 0 0,0-1 1,-1 0-1,0 0 0,0-1 1,0 0-1,12-11 0,8-8-7,32-37 0,-45 45-23,15-18-8,-13 15-23,0 1 0,31-25-1,-47 41 22,1 1-1,0 0 0,-1 0 0,1 0 0,0 0 1,0 0-1,0 0 0,0 0 0,-1 1 0,1-1 1,4 0-1,-5 1 5,0 0-1,0 0 1,0 1-1,-1-1 1,1 0 0,0 0-1,0 1 1,0-1 0,0 1-1,0-1 1,-1 1-1,1-1 1,0 1 0,0-1-1,-1 1 1,1 0 0,-1 0-1,1-1 1,0 1-1,-1 0 1,1 0 0,-1-1-1,0 1 1,1 0 0,-1 0-1,1 0 1,-1 1-1,4 6 11,0 0 0,0 0 0,1 0 0,0 0-1,0-1 1,1 0 0,0 0 0,0-1 0,11 9-1,7 3-314,41 23-1,-44-28 94,1 0 0,35 31 0,-41-29 208,-1 2-1,-1 0 1,0 1-1,-1 0 1,-2 1-1,1 1 1,-2 0-1,14 39 0,-15-32 167,-1 0-1,-1 1 1,-2 0-1,-1 0 1,-1 0 0,-1 43-1,-3-62-57,1-1-1,-1 0 1,-1 1 0,0-1-1,0 0 1,0 0-1,-8 15 1,10-21-71,-1 0 0,-1 0-1,1-1 1,0 1 0,0-1 0,0 1-1,-1-1 1,1 1 0,-1-1 0,1 0-1,-1 0 1,0 0 0,1 0 0,-1 0-1,0 0 1,-2 1 0,2-2-7,0 0-1,0 1 1,-1-1 0,1 0 0,0-1-1,0 1 1,0 0 0,0 0 0,0-1-1,0 0 1,-1 1 0,1-1 0,0 0-1,1 0 1,-1 0 0,0 0 0,0 0-1,-2-2 1,-4-4 21,0 0 1,0 0-1,0-1 0,1 0 0,1-1 0,-1 1 1,1-1-1,1-1 0,0 1 0,-6-14 0,1-3 6,1 1 0,-11-53 0,17 61-50,0 0 1,2 0-1,0 0 0,0 0 1,2 0-1,0 0 1,1 0-1,5-20 1,-5 27-64,1 1 0,0 0 1,1 0-1,0 0 1,1 0-1,-1 1 1,2-1-1,-1 1 0,1 0 1,0 1-1,1 0 1,0 0-1,0 0 1,0 1-1,15-10 0,-6 7-409,1 0 0,1 1-1,22-7 1,-36 13 267,-6 2-48,-10-1-361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23645,'26'-14'1712,"13"-3"-1744,5-3-592,19 2 1056,3-3-200,1-19-328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31 316 15971,'-4'-12'621,"-19"-39"1486,23 52-2083,0-1 0,0 0 0,0 0 1,0 0-1,0 0 0,0 0 0,0 0 1,0 0-1,0 1 0,0-1 0,0 0 1,0 0-1,0 0 0,0 0 0,0 0 1,0 0-1,0 0 0,0 0 0,0 1 0,0-1 1,0 0-1,0 0 0,-1 0 0,1 0 1,0 0-1,0 0 0,0 0 0,0 0 1,0 0-1,0 0 0,0 0 0,0 1 1,0-1-1,0 0 0,-1 0 0,1 0 1,0 0-1,0 0 0,0 0 0,0 0 0,0 0 1,0 0-1,0 0 0,-1 0 0,1 0 1,0 0-1,0 0 0,0 0 0,0 0 1,0 0-1,0 0 0,0 0 0,-1 0 1,1 0-1,0-1 0,2 17 995,21 48 326,55 110-1,-63-142-1164,118 236 836,40 83 36,-20 9 14,-148-347-834,-6-19 121,-8-24-14,-157-333 471,32 82-861,131 275 38,1 1-1,-1-1 1,1 0 0,1 0 0,-1-1 0,1 1 0,-1-11 0,2 16 10,0 1 0,0-1-1,0 1 1,1-1 0,-1 0 0,0 1 0,0-1 0,0 1 0,1-1 0,-1 1 0,0-1 0,1 1 0,-1-1 0,0 1 0,1-1 0,-1 1 0,0-1 0,1 1 0,-1 0 0,1-1 0,-1 1 0,1-1 0,-1 1 0,1 0 0,-1 0 0,1-1 0,0 1 0,-1 0 0,1 0 0,2 0-4,0-1 0,-1 2 0,1-1 0,-1 0 0,1 0 0,-1 1 0,1 0 0,-1-1 0,1 1 0,-1 0 0,3 2 0,68 33-168,-56-25 124,1-2 1,0 0-1,0-1 1,1-1-1,0 0 1,21 3 0,-36-9 42,0-1-1,0 1 1,0-1 0,0 0 0,0 0 0,0-1 0,0 1 0,0-1 0,0 0 0,-1 0 0,1 0-1,0 0 1,0-1 0,-1 0 0,1 0 0,-1 0 0,0 0 0,4-2 0,-3 0 1,0-1 1,0 1 0,-1 0 0,1-1-1,-1 0 1,0 0 0,0 0-1,-1 0 1,1 0 0,-1 0 0,3-12-1,-1-2 22,-1-1-1,-1 1 1,0-1 0,-1 0-1,-1 0 1,-5-32-1,0 17 32,-2 0 0,-20-62 0,16 70-27,11 27-19,0 0 1,0-1-1,-1 1 1,1 0-1,0-1 1,0 1-1,0 0 0,0 0 1,-1-1-1,1 1 1,0 0-1,0 0 1,0-1-1,-1 1 0,1 0 1,0 0-1,0 0 1,-1-1-1,1 1 1,0 0-1,-1 0 0,1 0 1,0 0-1,0 0 1,-1 0-1,1-1 1,0 1-1,-1 0 0,1 0 1,-1 0-1,-2 10 2,4 3-9,0 0 0,1 0 0,1 0 0,6 19 0,21 51-18,-25-71 25,0-1 1,0 1 0,1-1-1,1-1 1,10 14 0,-16-22 0,0 0 0,0-1 0,1 1 0,-1-1 1,1 1-1,-1-1 0,1 1 0,0-1 0,-1 0 1,1 0-1,0 0 0,0 0 0,0 0 0,0 0 1,0-1-1,0 1 0,0-1 0,0 1 1,0-1-1,0 0 0,0 0 0,0 0 0,0 0 1,1 0-1,-1 0 0,0 0 0,0-1 0,0 1 1,0-1-1,0 1 0,0-1 0,0 0 0,0 0 1,-1 0-1,1 0 0,0 0 0,0-1 0,-1 1 1,1 0-1,1-3 0,4-3 6,-1 0-1,-1 0 1,1 0 0,-1-1 0,-1 0 0,0 0-1,0 0 1,0 0 0,4-17 0,-1-1 12,-1-1 0,3-27 0,-1-42 15,-7 83-32,-1-1 0,-1 0-1,0 0 1,-6-25 0,3 28-9,1 14-7,3 22-12,1-12 19,1 1 0,1-1 0,1 0 0,-1 1 0,2-2 0,0 1 0,1 0 0,0-1 0,0 0 0,12 14 0,-15-21 7,0-1 0,1 0 0,-1 0-1,1 0 1,0-1 0,0 1 0,1-1-1,-1 0 1,1 0 0,-1 0 0,1-1 0,0 0-1,0 0 1,0 0 0,0 0 0,0-1-1,1 0 1,-1 0 0,0 0 0,1-1-1,-1 1 1,0-1 0,1-1 0,-1 1 0,0-1-1,1 0 1,-1 0 0,0 0 0,6-3-1,1-1 2,-1-1 0,1 0-1,-1-1 1,0 0 0,-1-1-1,1 0 1,-2-1 0,1 0-1,-1 0 1,0-1 0,-1 0-1,-1-1 1,13-20 0,-19 28 0,0 1 1,1-1-1,-1 0 1,0 0-1,0 0 1,-1 0-1,1 0 1,-1 0-1,1 0 1,-1 0 0,0 0-1,0 0 1,0 0-1,-1 0 1,1 0-1,-1 1 1,0-1-1,1 0 1,-1 0-1,-1 0 1,1 0-1,0 1 1,-1-1-1,1 0 1,-4-3 0,-2-2 13,-2 0 1,1 0 0,-1 1-1,-1 0 1,-14-9 0,15 11 25,1-1 0,-1 0 0,1 0 0,0-1 0,-10-11 0,17 17-29,0-1 0,0 1 0,0-1 1,0 1-1,0-1 0,0 1 0,0-1 0,1 0 1,-1 1-1,1-1 0,-1 0 0,1 0 0,0 0 1,0 1-1,0-1 0,0 0 0,0 0 0,0 0 1,0 1-1,1-3 0,0 2 3,0-1 1,0 1-1,0-1 1,1 1-1,-1 0 0,1-1 1,-1 1-1,1 0 1,0 0-1,0 0 0,0 0 1,3-1-1,6-5 36,1 1 0,1 0 0,-1 1 0,17-6 0,-18 8-23,46-16-93,-40 15-369,0-1-1,-1 0 0,31-17 1,-46 23 403,0-1 0,0 1 0,0-1 1,0 0-1,0 1 0,0-1 0,0 0 1,-1 0-1,1 0 0,0 0 0,0 0 1,0 0-1,-1 0 0,1 0 1,-1 0-1,1 0 0,-1 0 0,1-1 1,-1 1-1,0 0 0,1 0 0,-1 0 1,0-2-1,-13-5-458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19348,'0'-19'1737,"11"6"-1225,4-1-208,8-2 352,1 1-672,-3-5 216,2-5-144,-5-11-264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81 107 18596,'17'-70'2575,"-15"68"-1903,0 7-282,0 11 311,-16 336 2222,-28-5-2321,39-326-554,-36 247 641,35-250-777,3-17-91,1-4-61,1-32-900,-1 33 1102,67-900-9876,-67 894 10035,3-15 662,0 0 0,8-28 0,-4 37-119,-7 13-643,0 1-1,0 0 1,0 0-1,0 0 1,1 0-1,-1 0 0,0 0 1,0 0-1,0 0 1,1 0-1,-1 0 1,0 0-1,0 0 1,0 0-1,0 0 1,1 0-1,-1 0 1,0 0-1,0 0 0,0 0 1,1 0-1,-1 0 1,0 0-1,0 0 1,0 0-1,1 0 1,-1 0-1,0 0 1,0 1-1,0-1 0,0 0 1,0 0-1,1 0 1,-1 0-1,0 0 1,0 1-1,0-1 1,13 28 1644,-12-23-1388,26 71 1993,-4-7-778,58 120 1,-56-147-1149,1-1 0,60 71 0,81 56-807,-165-166 423,21 23-1080,-23-25 1090,0 0 0,1 1 0,-1-1-1,0 0 1,0 1 0,1-1 0,-1 1 0,0-1-1,0 0 1,0 1 0,0-1 0,0 1 0,0-1-1,1 1 1,-1-1 0,0 0 0,0 1 0,0-1-1,0 1 1,-1-1 0,1 1 0,0-1 0,0 0-1,0 1 1,-1 0 0,1-1-1,-1 1 1,0-1-1,0 0 1,1 1-1,-1-1 0,0 0 1,1 0-1,-1 1 1,0-1-1,0 0 1,0 0-1,1 0 1,-1 0-1,0 0 0,0 0 1,1 0-1,-1 0 1,-1-1-1,-29-4-545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2 218 20324,'-2'0'2097,"15"-7"-1193,9-9-352,11-4 1208,5-7-575,11-2-713,3-4-496,2 0 216,-2 6-112,-6 1-224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20116,'11'3'3553,"-4"0"-3425,3-2-672,-6-4-208,6-13 512,2-2 16,0-14-88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18820,'-61'37'2696,"35"-22"-1789,1 0 0,0 2 0,-39 34 0,64-51-909,0 1-1,-1-1 1,1 0-1,-1 0 0,1 1 1,0-1-1,-1 0 1,1 1-1,-1-1 1,1 1-1,0-1 1,0 0-1,-1 1 1,1-1-1,0 1 1,0-1-1,-1 1 1,1-1-1,0 0 1,0 1-1,0-1 1,0 1-1,0-1 1,0 1-1,0-1 1,0 1-1,0-1 1,0 1-1,0-1 1,0 1-1,0-1 1,0 1-1,0-1 1,0 1-1,1-1 1,-1 1-1,0-1 1,0 1-1,1-1 1,-1 0-1,0 1 1,0-1-1,1 1 1,-1-1-1,0 0 1,1 1-1,-1-1 0,1 0 1,-1 0-1,1 1 1,-1-1-1,0 0 1,1 0-1,-1 0 1,1 1-1,-1-1 1,1 0-1,-1 0 1,1 0-1,-1 0 1,1 0-1,-1 0 1,1 0-1,0 0 1,42 3-663,-36-3 521,6 0-64,106 7-1755,-104-5 1642,0 0-1,0 2 1,-1 0 0,1 0 0,25 13 0,-38-17 328,-1 1 0,1 0-1,-1-1 1,1 1 0,-1 0 0,0 0 0,1 0 0,-1 0 0,0 0 0,0 0 0,1 0 0,-1 0 0,0 1 0,0-1 0,0 0 0,-1 1 0,1-1 0,0 1-1,-1-1 1,1 1 0,0-1 0,-1 1 0,0-1 0,1 1 0,-1-1 0,0 4 0,0-2 70,-1-1 1,0 0-1,0 0 1,0 1-1,0-1 1,0 0-1,0 0 1,-1 0-1,1 0 1,-1 0-1,0-1 1,1 1-1,-1 0 0,0-1 1,0 1-1,0-1 1,-3 2-1,-4 3 240,-1-1 0,1 0 0,-1-1 0,0 0 0,0-1 0,-15 4 0,19-6-340,-1 0-1,1 0 1,-1-1 0,0 1-1,1-1 1,-1-1-1,0 1 1,1-1-1,-1-1 1,1 1-1,-10-4 1,15 5-23,0-1-1,-1 1 1,1-1 0,0 1-1,0-1 1,0 0 0,-1 0-1,1 1 1,0-1 0,0 0-1,0 0 1,0 0 0,0 0-1,0 0 1,1-1 0,-1 1-1,0 0 1,0 0 0,1 0-1,-1-1 1,1 1 0,-1 0-1,1-1 1,0 1 0,-1 0-1,1-1 1,0 1 0,0-1-1,0 1 1,0 0 0,0-1-1,0 1 1,1-1 0,-1 1-1,0 0 1,1-1 0,-1 1-1,2-3 1,12-15-615</inkml:trace>
  <inkml:trace contextRef="#ctx0" brushRef="#br0" timeOffset="1">600 23 15107,'-27'18'1003,"0"0"405,-44 38-1,64-50-1186,1 1-1,-1 0 1,1 0 0,1 0-1,-1 1 1,1 0-1,1 0 1,-1 1-1,1-1 1,-5 17-1,8-23-187,1 1 0,-1-1-1,0 0 1,1 1-1,-1-1 1,1 1 0,0-1-1,0 1 1,0-1 0,0 1-1,0-1 1,0 1 0,1-1-1,-1 1 1,1-1-1,0 1 1,0-1 0,0 0-1,0 1 1,0-1 0,0 0-1,0 0 1,1 0 0,-1 0-1,1 0 1,0 0-1,0 0 1,-1-1 0,1 1-1,0-1 1,0 1 0,1-1-1,-1 0 1,0 1 0,0-1-1,1 0 1,-1-1 0,0 1-1,4 1 1,5 0-56,-1-1 0,1 0-1,-1 0 1,1-1 0,0 0 0,-1-1 0,1 0 0,13-4 0,-11 2-132,-1-1 0,1 0 0,-1-1-1,0 0 1,0-1 0,0-1 0,-1 0 0,0 0 0,0-1 0,-1-1 0,0 0 0,0 0 0,-1 0 0,0-2 0,-1 1 0,0-1-1,-1 0 1,0 0 0,-1-1 0,9-23 0,7-30-521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23245,'25'17'1304,"-2"-1"-1808,-5-9-1552,2 0 1208,2-9 391,1-11-175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20748,'29'25'1089,"-8"-2"-1753,-5-4-9,0-8 857,2 2-864,9-4 24,2-2-192</inkml:trace>
  <inkml:trace contextRef="#ctx0" brushRef="#br0" timeOffset="1">293 2116 23429,'6'50'736,"-6"-21"-1192,0-19-64,0-3-1392,-1 2 1423,1-1-175,0-2 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89 276 22437,'-7'-19'1448,"-2"6"-1864,-7-10-512,-2-8 1864,2-15-1016,3-9-24,3-34 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20620,'22'21'641,"-6"-5"-1442,-6-10 1049,10 5-1904,15 8 1120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20316,'0'23'1201,"-3"-1"-1153,-4 2-8,7-1-88,6-3-761,15-1 713,3-6 8,7-11-72,0 0-88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20044,'7'38'1129,"1"-2"-1282,9-13-159,14 2-688,19 2 552,6 6 304,1 4 8,0 2-88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2959 12971,'59'121'5585,"-7"-16"-4785,-25-18-632,15-16-536,6-4 1592,32-24-2200,8-20-408,12-46 952,8-24-304,21-18-209</inkml:trace>
  <inkml:trace contextRef="#ctx0" brushRef="#br0" timeOffset="1">2830 1204 16572,'23'-27'1312,"-9"21"-1312,-8 1-328,-2-14 648,-1-8-552,-2-25-224,-5-12-128</inkml:trace>
  <inkml:trace contextRef="#ctx0" brushRef="#br0" timeOffset="2">2633 211 18244,'-17'-30'1104,"-10"-6"913,-9-1-2177,-11-13 704,-5-8-744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15875,'-46'21'1345,"8"-5"-929,3 0-152,9-4 576,8-1-104,8-1-496,0-5-472,0 2 280,0-9-16,-16-24-72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18844,'7'36'1040,"-4"10"-776,-6 20-88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11330,'-9'25'5543,"3"22"-4872,4-30-310,-22 134-145,-4 51-154,-32 440 1761,21-291-658,36-282-1130,4 1-1,2-1 1,14 75 0,94 618 248,-53-438-53,-11-87-96,-23-29 13,-3-21-10,109 465 679,-66-391-469,73 234-2,-50-293-298,12 34 3,11 146-19,-81-289 4,4-2-1,60 118 1,-36-86 5,105 194 8,-109-226-46,148 245-4,-137-245 1,4-4-1,3-3 0,5-3 1,94 79-1,130 117 25,-251-237-24,3-1-1,111 62 1,-97-63 36,98 74-1,-77-38 10,-38-31-16,1-2-1,100 61 1,302 102-49,-337-157 19,408 199 12,-181-85 2,14-33-26,168 83-3,-145-51 1,-161-83-3,251 52-1,-383-108 18,298 54-18,-292-61-43,-1 3 0,115 38 0,-159-42-31,1-2 0,-1-3 0,1-1-1,1-2 1,49-3 0,-123 7 538,17-8-385,1-1 0,-1 0 0,1 0 0,-1 0 0,-11-3 0,-16-5 111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13131,'-12'16'472,"0"2"1,2 0-1,0 0 0,1 0 1,1 1-1,1 1 1,1-1-1,0 1 1,2 0-1,0 0 0,1 1 1,1-1-1,1 1 1,1 0-1,0-1 0,4 21 1,-3-35-393,0 0-1,0-1 1,1 1 0,-1-1 0,1 0-1,0 1 1,1-1 0,-1 0 0,1 0-1,0 0 1,4 5 0,-5-9-58,0 1 0,0 0 0,0 0 0,0-1-1,0 1 1,0-1 0,1 0 0,-1 0 0,0 0 0,1 0 0,-1 0 0,1 0 0,-1 0 0,1-1 0,-1 0 0,1 1 0,0-1-1,-1 0 1,1 0 0,-1 0 0,1-1 0,0 1 0,-1 0 0,1-1 0,3-1 0,8-4-63,-1 1 1,0-2-1,-1 0 1,1 0-1,-1-1 1,13-12-1,-13 10-92,1 1-1,0 0 0,1 1 0,22-11 1,-35 19 130,0-1 0,0 1 1,-1-1-1,1 1 1,0 0-1,0-1 0,0 1 1,0 0-1,0 0 1,0 0-1,0-1 0,0 1 1,0 0-1,0 0 1,0 1-1,0-1 0,0 0 1,0 0-1,0 0 1,0 1-1,0-1 0,0 0 1,0 1-1,0-1 1,-1 1-1,1-1 0,0 1 1,0 0-1,0-1 0,-1 1 1,1 0-1,0-1 1,-1 1-1,1 0 0,-1 0 1,1 0-1,-1 0 1,1-1-1,-1 1 0,1 0 1,-1 0-1,0 0 1,1 0-1,-1 0 0,0 0 1,0 0-1,0 0 1,0 1-1,1 7 110,-1 1 1,0-1-1,-1 0 1,-2 12-1,2-10 20,0-4 26,0 0-1,1-1 1,0 1 0,1 9 0,-1-16-128,0 1 0,0 0 0,1-1 1,-1 1-1,0-1 0,0 1 1,0 0-1,1-1 0,-1 1 0,0-1 1,0 1-1,1-1 0,-1 1 0,1-1 1,-1 1-1,0-1 0,1 1 1,-1-1-1,1 1 0,-1-1 0,1 0 1,-1 1-1,2-1 0,-1 0-4,0 0 0,0 0 0,0 0 1,0 0-1,0-1 0,0 1 0,0 0 0,0-1 0,0 1 0,0 0 0,0-1 0,0 0 0,0 1 1,0-1-1,-1 1 0,1-1 0,0 0 0,0 0 0,0-1 0,5-4 18,-1 0 0,0 0 0,0-1 0,-1 0-1,0 0 1,-1 0 0,1 0 0,-1-1 0,0 1 0,-1-1 0,0 0-1,2-11 1,-2 4-57,-1-1-1,0 0 1,0 0 0,-2 1-1,-2-21 1,0 26-45,10 20 54,-2-6-73,0 0 0,1 0 1,-1-1-1,0 0 0,1 0 1,0-1-1,0 1 0,0-1 0,0-1 1,0 1-1,0-1 0,0 0 1,0 0-1,9-1 0,-6 1-74,0-2 0,1 1 0,-1-2 1,0 1-1,0-1 0,0 0 0,0-1 0,0 0 0,8-4 0,24-15-354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166 280 13499,'-2'-2'119,"1"1"-1,-1-1 1,0 0 0,0 0-1,0 1 1,0-1 0,0 1-1,0-1 1,0 1 0,0 0-1,-1 0 1,1 0 0,0 0-1,-1 1 1,1-1 0,-1 1-1,1-1 1,-1 1 0,1 0-1,-1 0 1,1 0 0,-1 0-1,1 0 1,-1 1 0,1-1-1,-1 1 1,1-1 0,-1 1-1,1 0 1,0 0 0,-5 2-1,4 0 18,-1-1 1,0 0-1,0 1 0,1 0 0,0 0 1,-1 0-1,1 0 0,0 0 0,1 1 0,-1-1 1,1 1-1,-1 0 0,1 0 0,0 0 1,0 0-1,1 0 0,-3 7 0,3-4 23,1 0 0,-1 0-1,1-1 1,0 1 0,1 0 0,-1 0-1,4 9 1,-4-14-137,0 0-1,0-1 1,1 1-1,-1 0 1,1-1 0,0 1-1,-1-1 1,1 1-1,0-1 1,0 0-1,0 1 1,0-1-1,0 0 1,0 1 0,0-1-1,0 0 1,1 0-1,-1 0 1,0 0-1,1 0 1,-1 0-1,0 0 1,1-1 0,0 1-1,-1 0 1,1-1-1,-1 1 1,1-1-1,0 0 1,-1 0-1,1 1 1,0-1 0,-1 0-1,4-1 1,-2 0-1,-1 1 1,1-2-1,0 1 1,-1 0-1,0-1 1,1 1-1,-1-1 1,0 1-1,0-1 1,1 0-1,-1 0 1,-1 0-1,1 0 1,0-1-1,0 1 1,-1 0 0,0-1-1,1 1 1,1-6-1,2-4 107,-1 0 0,0 0 0,2-13 1,-3 11 47,-1 0 1,0 0-1,-2 0 1,1 0-1,-3-19 1,1 27-73,1-1 0,-2 1 0,1-1 0,-1 1 0,0 0 0,0 0 0,-1-1 0,1 2 0,-1-1 0,-1 0 0,1 0 0,-1 1 0,-6-6 0,9 9-83,0 1 0,0 0 0,0-1 1,0 1-1,-1 0 0,1 0 0,-1 0 0,1 0 1,-1 0-1,1 0 0,-1 1 0,1-1 1,-1 0-1,0 1 0,1-1 0,-1 1 0,0 0 1,0-1-1,1 1 0,-1 0 0,0 0 1,0 0-1,1 0 0,-1 1 0,0-1 0,0 0 1,1 1-1,-1-1 0,0 1 0,1 0 1,-1-1-1,0 1 0,1 0 0,-1 0 0,1 0 1,0 0-1,-1 0 0,1 0 0,0 1 1,0-1-1,-1 0 0,0 2 0,-2 3-4,-1 1 1,1-1-1,0 1 0,1 0 0,-1 0 0,1 0 0,1 0 0,-3 9 1,1 1-29,1 1 0,1 0 1,0 0-1,1 0 1,1 0-1,1 0 1,0 0-1,2 0 1,0 0-1,1-1 0,0 1 1,10 22-1,-13-38 4,0 1 1,0-1-1,1 1 0,-1-1 0,1 0 0,-1 1 0,1-1 0,0 0 1,-1 0-1,1 0 0,0 0 0,0 0 0,1-1 0,-1 1 0,0-1 1,1 1-1,-1-1 0,4 1 0,-4-1 1,0-1 1,-1-1-1,1 1 0,0 0 1,0 0-1,0-1 0,-1 1 1,1-1-1,0 1 0,-1-1 1,1 0-1,0 0 0,-1 0 1,1 0-1,-1 0 0,1 0 1,-1 0-1,0 0 0,0-1 1,1 1-1,-1 0 0,0-1 1,0 1-1,0-1 0,0 1 1,0-1-1,-1 0 0,2-1 1,6-15-8,0 1 0,-1-1 0,-1-1 0,-1 1 0,6-36 0,-8 28 91,0 1 0,-2-1-1,-4-48 1,3 69-46,-1 1 0,0-1 0,0 0 0,0 1-1,-1 0 1,0-1 0,0 1 0,-2-5 0,3 9-24,1-1-1,-1 0 1,1 0 0,-1 1-1,1-1 1,-1 0-1,0 1 1,1-1 0,-1 1-1,0-1 1,1 0 0,-1 1-1,0 0 1,0-1-1,0 1 1,1-1 0,-1 1-1,0 0 1,0 0 0,0 0-1,0-1 1,0 1-1,1 0 1,-1 0 0,0 0-1,0 0 1,0 0 0,0 0-1,0 1 1,0-1-1,1 0 1,-1 0 0,0 1-1,0-1 1,0 0 0,0 1-1,1-1 1,-1 1-1,0-1 1,0 1 0,1-1-1,-1 1 1,1 0 0,-1-1-1,0 1 1,0 1-1,-4 4 11,1 0 0,-1 0-1,2 0 1,-1 1-1,1-1 1,-1 1-1,2 0 1,-1 0 0,1 0-1,-2 9 1,0 6-22,1-1 1,-1 29-1,4-38-5,0-1 0,1 0 0,0 0 0,5 18 0,-6-27 3,1 1 0,0-1 0,0 1 1,0-1-1,0 1 0,1-1 0,-1 0 0,1 1 1,-1-1-1,1 0 0,2 2 0,-2-3 1,-1 0 0,0 0 0,0-1 0,0 1 0,1 0 0,-1-1 0,0 1 0,1-1 0,-1 0 0,0 0 0,1 1 0,-1-1 0,0 0 0,1 0 0,-1 0 0,0 0 0,1 0 0,-1-1 0,1 1 0,-1 0 0,0-1 0,1 1 0,1-1 0,3-3-11,0 1-1,0-1 0,-1 0 1,0 0-1,1 0 1,-1-1-1,-1 0 0,1 0 1,-1 0-1,7-10 0,3-6-54,16-35-1,-20 35 48,-2 1 1,8-25-1,-14 37 34,0 0 0,0 1 0,-1-1 0,0 0 0,0 0 0,-1 0 0,0 0 0,0 0 0,-3-11 0,3 18-4,0-1 0,0 1 1,-1-1-1,1 1 0,0-1 0,-1 1 0,0-1 1,1 1-1,-1-1 0,0 1 0,1 0 0,-1 0 1,0-1-1,0 1 0,0 0 0,0 0 1,-1 0-1,1 0 0,0 0 0,0 0 0,0 0 1,-1 0-1,1 1 0,-1-1 0,1 0 0,0 1 1,-1-1-1,1 1 0,-1 0 0,1-1 0,-1 1 1,0 0-1,1 0 0,-1 0 0,1 0 0,-1 0 1,1 0-1,-1 1 0,1-1 0,-1 0 1,1 1-1,-1-1 0,1 1 0,-1 0 0,1-1 1,0 1-1,-2 1 0,-4 2 17,0 0 0,1 0-1,-1 1 1,1 0 0,0 0 0,0 1-1,-8 10 1,4-1-16,1 1 1,0 0-1,1 0 0,0 1 0,2 0 1,0 0-1,1 1 0,0 0 1,2 0-1,0 0 0,1 0 0,0 27 1,3-39-16,-1-1 0,0 1 0,1-1 0,0 1 0,1-1 0,-1 1 0,1-1 0,0 0 0,4 8 0,-5-12 4,0 1 0,-1-1 0,1 0 0,0 0 0,0 0-1,0 0 1,1 0 0,-1 0 0,0 0 0,0 0 0,0 0 0,1 0 0,-1-1 0,0 1 0,1 0 0,-1-1 0,1 1 0,-1-1 0,1 0 0,-1 0-1,1 1 1,-1-1 0,1 0 0,-1 0 0,1 0 0,-1 0 0,1-1 0,-1 1 0,1 0 0,-1-1 0,0 1 0,1-1 0,-1 1 0,1-1-1,-1 0 1,0 1 0,1-1 0,-1 0 0,0 0 0,1-1 0,9-6-21,-1 0 0,-1-1 0,0 0 0,0-1-1,-1 1 1,0-2 0,9-13 0,4-11-49,17-39 0,-26 48 55,-2 0 0,9-29-1,-17 47 32,0 0-1,0-1 1,-1 1-1,0-1 1,0 1-1,-1-1 1,0 1-1,0-1 1,-1 0-1,-4-15 1,5 23-6,0-1 1,-1 0-1,0 1 0,1-1 1,-1 1-1,0-1 0,0 1 1,0 0-1,0-1 0,0 1 1,0 0-1,0 0 1,0-1-1,0 1 0,-1 0 1,1 0-1,0 0 0,-1 1 1,1-1-1,-1 0 0,1 0 1,-1 1-1,0-1 0,1 1 1,-1-1-1,1 1 0,-1 0 1,0 0-1,1 0 0,-1 0 1,0 0-1,1 0 1,-1 0-1,0 0 0,1 1 1,-2-1-1,-3 2 9,1 0 1,-1 0 0,1 0-1,0 1 1,0-1-1,0 1 1,0 0 0,1 1-1,-7 5 1,-4 7-20,1 0 0,0 2 0,1-1 0,1 2 0,1 0 0,0 0 0,2 1 0,0 0 1,1 0-1,1 1 0,1 0 0,1 1 0,-3 26 0,8-43-25,-1 0-1,1-1 1,0 1 0,1 0 0,0 6-1,-1-10 26,0-1-1,0 0 1,0 1-1,1-1 0,-1 0 1,0 1-1,0-1 1,0 0-1,0 1 1,0-1-1,1 0 0,-1 1 1,0-1-1,0 0 1,1 0-1,-1 1 0,0-1 1,0 0-1,1 0 1,-1 1-1,0-1 1,1 0-1,-1 0 0,0 0 1,1 0-1,-1 0 1,1 1-1,0-2-2,-1 1-1,1 0 1,0 0 0,0-1-1,0 1 1,0 0-1,-1-1 1,1 1 0,0-1-1,-1 1 1,1-1 0,0 1-1,-1-1 1,1 0-1,0 1 1,0-2 0,10-12-67,-1 0 1,0-1-1,-1 0 1,11-26-1,24-70-107,-35 86 156,1-2 18,-2 8 49,-1 0-1,6-30 1,-13 39 39,-5 8-15,-12 13 30,-17 26-5,21-19-106,1 0-1,1 0 0,0 1 1,1 1-1,-11 31 0,18-40-3,0-1 0,0 1-1,1 0 1,0-1-1,1 1 1,0 0 0,1 0-1,0 0 1,0 0-1,1 0 1,1-1 0,0 1-1,4 11 1,-5-19 11,0 0 1,0 0-1,0 0 1,1-1-1,-1 1 0,1 0 1,0-1-1,0 1 1,0-1-1,0 0 1,0 1-1,0-1 0,1 0 1,-1 0-1,1 0 1,-1-1-1,1 1 1,0-1-1,0 1 0,-1-1 1,1 0-1,0 0 1,0 0-1,0-1 1,0 1-1,1-1 0,-1 0 1,0 1-1,0-1 1,0-1-1,0 1 1,0 0-1,6-2 0,1-1-9,0-1-1,-1 0 0,1 0 0,-1-1 0,0 0 0,0 0 0,0-1 0,-1 0 0,0-1 0,0 0 0,-1 0 0,0-1 0,11-14 0,-12 13 21,1 0-1,-1 0 0,-1-1 1,0 0-1,0 0 1,-1 0-1,0-1 0,-1 1 1,0-1-1,0 0 1,-1 0-1,0-18 0,-2 25 15,0-1-1,0 0 0,0 1 0,-1-1 0,0 1 0,0 0 1,0-1-1,-1 1 0,0 0 0,1-1 0,-1 1 1,-1 0-1,1 0 0,0 1 0,-1-1 0,0 0 0,0 1 1,0 0-1,-1 0 0,1 0 0,0 0 0,-1 0 0,0 0 1,0 1-1,0 0 0,0 0 0,0 0 0,0 0 0,-1 1 1,1 0-1,0 0 0,-7-1 0,3 1-2,0 0-1,0 1 1,0 0 0,-1 0-1,1 1 1,0 0-1,1 0 1,-1 1 0,0 0-1,0 0 1,1 1 0,-1 0-1,1 0 1,0 1-1,0 0 1,0 0 0,-9 8-1,5-1-45,0 1-1,2 0 1,-1 0 0,1 1-1,1 0 1,1 1-1,0-1 1,0 1-1,2 1 1,-1-1 0,2 1-1,0 0 1,1 0-1,0 1 1,2-1-1,-1 0 1,2 1 0,2 26-1,-1-38 17,-1 1 0,1 0 1,1-1-1,-1 0 0,1 1 0,4 7 0,-6-11 12,1 0 1,0 0-1,-1 0 1,1 0-1,0 0 1,0 0-1,0 0 0,0-1 1,0 1-1,0 0 1,0 0-1,0-1 1,0 1-1,0-1 0,0 1 1,0-1-1,1 1 1,-1-1-1,0 0 1,0 0-1,1 1 0,-1-1 1,0 0-1,0 0 1,1 0-1,-1 0 1,0-1-1,0 1 0,0 0 1,1 0-1,1-1 1,2-2-10,-1 1 1,1 0-1,0-1 1,-1 0-1,0 0 0,0 0 1,0-1-1,0 1 1,7-9-1,28-41-81,-33 43 79,15-22-40,30-64 0,-45 82 54,0 0 0,-1-1 0,0 0 0,-1 0 0,-1 0 0,-1 0 1,1-21-1,-2 33 5,-1 0 0,0 0 0,-1 0 0,1 0 0,-1 0 0,1 0 0,-1 1 1,0-1-1,0 0 0,0 0 0,0 1 0,-1-1 0,1 0 0,-1 1 0,-2-4 1,3 5 0,-1-1 1,1 1-1,-1 0 1,0 0-1,0-1 1,1 1-1,-1 0 1,0 1-1,0-1 1,0 0-1,0 0 1,0 1-1,0-1 1,0 1-1,-1 0 1,-3 0-1,1 0 5,0 1-1,0-1 1,0 1-1,0 1 1,1-1-1,-1 1 0,0-1 1,1 2-1,-1-1 1,1 0-1,0 1 1,0 0-1,0 0 0,0 0 1,0 0-1,-6 7 1,3 0-1,0 1 0,0-1-1,1 1 1,1 1 0,0-1 0,0 1 0,1 0 0,1-1 0,0 2 0,-3 17 0,4-14-7,1 0 0,0 0 0,1 0-1,1 1 1,1-1 0,0 0 0,7 26 0,-8-37-51,0-1 0,1 1 0,0 0 0,0-1 0,0 0 0,0 1 0,1-1 0,0 0 0,-1 0 0,1 0 0,1-1 0,3 5 0,-6-8-14,-1 0 0,1 0 0,-1 0 1,1 1-1,-1-1 0,1 0 0,-1 0 1,1 0-1,0 0 0,-1 0 0,1 0 1,-1 0-1,1 0 0,0 0 0,-1 0 1,1 0-1,-1 0 0,1-1 0,-1 1 1,1 0-1,-1 0 0,1-1 0,-1 1 1,1 0-1,-1-1 0,1 1 0,-1 0 1,1-1-1,-1 1 0,1-1 0,-1 1 1,0 0-1,1-1 0,-1 1 0,0-1 1,1 0-1,8-22-467,-2-20-8,-3-10-195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14707,'3'-1'223,"-1"0"0,1 0 1,0 0-1,-1-1 0,0 1 0,1-1 0,-1 1 0,0-1 1,0 0-1,0 0 0,0 0 0,0 0 0,0 0 0,0 0 0,1-4 1,22-42 1284,-16 29-702,55-116 1965,90-282 0,-137 358-2686,-16 59-95,-1-1 0,0 1 0,0 0 1,0 0-1,0-1 0,0 1 0,0 0 0,0 0 0,-1-1 0,1 1 1,0 0-1,0-1 0,0 1 0,0 0 0,0 0 0,0-1 1,0 1-1,0 0 0,-1 0 0,1 0 0,0-1 0,0 1 1,0 0-1,-1 0 0,1 0 0,0-1 0,0 1 0,0 0 0,-1 0 1,1 0-1,0 0 0,0 0 0,-1 0 0,1-1 0,0 1 1,0 0-1,-1 0 0,1 0 0,0 0 0,-1 0 0,1 0 1,0 0-1,0 0 0,-1 0 0,1 0 0,0 0 0,0 1 0,-1-1 1,1 0-1,0 0 0,0 0 0,-1 0 0,1 0 0,-1 1 1,1-1-6,-3 0-83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18324,'-7'44'6283,"-17"98"-4492,-15 319-808,39-459-1051,0 0 1,0 0-1,0 1 1,0-1-1,-1 0 1,1 0-1,-1 0 1,1 0 0,-1 1-1,0-1 1,0 0-1,0 0 1,0 0-1,0 0 1,0 0-1,-1-1 1,1 1 0,-2 1-1,0-1 33,0 0 0,-1-1 0,1 0-1,0 1 1,-1-1 0,1-1 0,0 1 0,-1 0 0,1-1-1,-7 0 1,-18 3-400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17516,'0'1'93,"0"-1"1,0 1-1,0-1 1,0 1 0,1-1-1,-1 1 1,0-1-1,0 0 1,0 1-1,1-1 1,-1 1-1,0-1 1,1 1 0,-1-1-1,0 0 1,1 1-1,-1-1 1,0 0-1,1 1 1,-1-1 0,1 0-1,-1 0 1,0 1-1,1-1 1,-1 0-1,1 0 1,0 1-1,20 2 1216,21-6 389,-4-3-1220,0-1 0,-1-2 0,0-1-1,-1-2 1,0-2 0,-1-1 0,52-30-1,-81 41-776,0-1-1,1 1 1,-1-1-1,-1 0 0,1-1 1,-1 1-1,0-1 1,0 0-1,-1 0 0,0-1 1,0 1-1,0-1 1,-1 0-1,0 0 0,0 0 1,-1 0-1,0-1 1,0 1-1,1-15 0,2-16-844</inkml:trace>
  <inkml:trace contextRef="#ctx0" brushRef="#br0" timeOffset="1">57 42 20516,'2'-2'2193,"9"5"-1489,9-1-224,10-2 1136,16-3-735,4-1-121,11-4-248,0 0-96,-3 1-184,-7-1-176,-12 3-408,-6 3-328,-20 8 560,-5 7-104,-8 7-96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19004,'1'0'69,"0"0"1,-1 0-1,1 0 0,-1 0 0,1 1 0,-1-1 1,1 0-1,-1 0 0,1 0 0,-1 0 0,1 1 1,-1-1-1,1 0 0,-1 0 0,1 1 1,-1-1-1,0 0 0,1 1 0,-1-1 0,1 0 1,-1 1-1,0-1 0,0 1 0,1-1 1,-1 1-1,0-1 0,1 1 0,-1-1 0,0 1 1,0-1-1,0 1 0,0-1 0,0 1 1,1-1-1,-1 1 0,0-1 0,0 1 0,0-1 1,0 1-1,-1-1 0,1 1 0,-1 28 549,0-26-307,-5 40 374,-3-1 1,-21 65 0,-40 80-636,60-160 19,-30 61-25,21-47-82,-22 66-1,39-96-204,4-12-292,7-20-511,-8 21 1033,83-219-2453,-58 143 1790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18020,'0'0'37,"0"0"1,0-1 0,0 1-1,0 0 1,0 0-1,0 0 1,0-1-1,0 1 1,0 0 0,0 0-1,0 0 1,1-1-1,-1 1 1,0 0-1,0 0 1,0 0-1,0 0 1,0-1 0,1 1-1,-1 0 1,0 0-1,0 0 1,0 0-1,1 0 1,-1 0 0,0 0-1,0 0 1,0 0-1,1-1 1,-1 1-1,0 0 1,0 0 0,0 0-1,1 0 1,-1 0-1,0 0 1,0 0-1,1 0 1,-1 1-1,0-1 1,0 0 0,0 0-1,1 0 1,-1 0-1,0 0 1,0 0-1,0 0 1,0 0 0,1 0-1,-1 1 1,0-1-1,0 0 1,0 0-1,0 0 1,1 0 0,-1 1-1,0-1 1,5 20 1135,-1 40 10,-3-49-760,0 21-33,21 233 1919,-17-236-2410,1-1 1,1 1-1,1-1 1,2 0-1,1-1 1,27 50-1,-45-81-3392,-32-29 881,-36-30 68,-26-24 5625,100 86-2981,1 0 0,-1 1 0,0-1 1,0 1-1,1-1 0,-1 0 0,0 1 0,1-1 0,-1 0 0,1 0 0,-1 0 0,1 1 0,-1-1 0,1 0 0,-1 0 0,1 0 0,0 0 0,0 0 0,-1 0 0,1 0 0,0 0 0,0 0 0,0 0 0,0 0 0,0 0 0,0 0 0,0 0 0,0 0 0,1 0 0,-1 1 0,0-1 0,1 0 0,-1 0 0,0 0 0,1 0 0,-1 0 0,1 0 0,-1 1 0,1-1 0,0 0 0,-1 0 0,1 1 0,0-1 0,0 0 0,-1 1 0,1-1 0,0 1 0,1-1 0,5-3 316,0 1 0,1 0 1,-1 0-1,15-3 0,-15 4-369,7-2 305,24-7-1909,0 2-1,45-4 1,-78 11 576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3 378 16267,'0'2'282,"-1"-1"-1,1 1 0,-1-1 0,1 1 0,0-1 0,0 1 1,0-1-1,0 1 0,0 0 0,0-1 0,0 3 0,0-4-210,0 0-1,1 0 0,-1 1 0,0-1 1,0 0-1,0 0 0,1 0 0,-1 0 1,0 0-1,0 1 0,0-1 0,1 0 1,-1 0-1,0 0 0,0 0 0,1 0 1,-1 0-1,0 0 0,0 0 0,0 0 0,1 0 1,-1 0-1,0 0 0,0 0 0,1 0 1,-1 0-1,0 0 0,0 0 0,1 0 1,-1 0-1,0 0 0,0 0 0,1 0 1,-1-1-1,0 1 0,0 0 0,0 0 1,1 0-1,-1-1 0,4-2 312,0 0 0,1-1 0,-2 0 0,1 0 0,5-7 0,126-206 1926,-75 114-1918,-57 98-378,-1 1 2,0 0 0,1-1 0,0 1 1,0 0-1,0 1 0,0-1 0,1 0 1,-1 1-1,7-5 0,-9 8-12,-1 0 1,0-1-1,1 1 0,-1 0 0,1 0 1,-1 0-1,0 0 0,1-1 0,-1 1 0,1 0 1,-1 0-1,1 0 0,-1 0 0,0 0 0,1 0 1,-1 0-1,1 0 0,-1 1 0,1-1 1,-1 0-1,0 0 0,1 0 0,-1 0 0,1 0 1,-1 1-1,0-1 0,1 0 0,-1 0 1,0 1-1,1-1 0,-1 0 0,0 1 0,1-1 1,-1 0-1,0 1 0,0-1 0,1 0 0,-1 1 1,0-1-1,0 0 0,0 1 0,0-1 1,1 1-1,-1-1 0,0 1 0,0-1 0,0 1 1,3 26 65,-2-21-53,17 413-249,-18-416 200,1 5-216,-1 0 0,-1 1-1,-1 10 1,2-17 215,-1-1 0,1 1 0,0-1 1,-1 1-1,1-1 0,-1 0 0,1 1 0,-1-1 0,0 0 0,1 1 1,-1-1-1,0 0 0,0 0 0,0 0 0,0 0 0,0 0 0,0 0 1,0 0-1,0 0 0,-1 0 0,1 0 0,0-1 0,0 1 0,-1 0 1,1-1-1,-2 1 0,-14 0-423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17420,'3'15'1832,"4"15"-1640,-4-7-176,6 0-336,-8-8-184,-4-11 408,-5-7-40,-12-24-96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353 737 19948,'2'-2'1489,"-5"3"-1169,-7-1-208,6-6 280,5-4-1048,2-14 656,-3-6-144,-4-10-176</inkml:trace>
  <inkml:trace contextRef="#ctx0" brushRef="#br0" timeOffset="1">90 45 22453,'-20'26'1536,"1"-3"-1632,-1-16-392,7-7-432,3-13 1704,3-8-840,8-12-40,4 0-40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22173,'25'53'872,"2"-6"-1880,-21-11 1000,12-11-232,5-14-72,6-11-72</inkml:trace>
  <inkml:trace contextRef="#ctx0" brushRef="#br0" timeOffset="1">1029 1418 16756,'63'44'1096,"-5"-28"-1400,2-13-152,2-13 1936,4-3-1744,2 0-184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97 14547,'3'-3'413,"0"-1"1,0 1-1,0 0 1,0-1-1,-1 1 0,1-1 1,-1 0-1,0 0 0,0 0 1,0 0-1,0 0 0,-1 0 1,0-1-1,0 1 0,0 0 1,0-1-1,-1 1 0,0-8 1,0 12-365,0-1 0,0 1-1,0-1 1,0 0 0,0 1 0,0-1 0,0 0 0,0 1 0,-1-1 0,1 1 0,0-1 0,0 1-1,-1-1 1,1 1 0,0-1 0,-1 1 0,1-1 0,-1 1 0,1-1 0,-1 1 0,1-1 0,-1 1-1,1 0 1,-1-1 0,1 1 0,-1 0 0,1 0 0,-1-1 0,1 1 0,-1 0 0,1 0 0,-1 0-1,0 0 1,1-1 0,-1 1 0,0 0 0,1 0 0,-1 0 0,1 0 0,-1 1 0,0-1 0,1 0-1,-1 0 1,1 0 0,-1 0 0,0 1 0,1-1 0,-1 0 0,-3 2 69,0 0 0,0 0 0,0 0 0,0 0 0,-7 5 0,-4 6-13,0 0 0,1 2-1,0-1 1,1 2-1,-12 19 1,17-23-103,0 1 0,1-1 0,1 1 0,0 1-1,1-1 1,0 1 0,-5 27 0,10-39-2,-1 1-1,1-1 0,0 0 1,0 1-1,0-1 0,0 0 0,0 1 1,1-1-1,-1 0 0,1 1 1,-1-1-1,3 4 0,-2-4 0,-1-1 1,1 0-1,0 0 0,0 0 0,0 0 0,0-1 0,0 1 0,0 0 0,0 0 0,0 0 0,0-1 0,0 1 0,0-1 0,0 1 0,0-1 0,1 1 1,1 0-1,1-1-1,0 0 0,0 0 1,0 0-1,0 0 0,0-1 0,-1 1 1,1-1-1,0 0 0,0 0 1,-1 0-1,1-1 0,0 0 1,6-3-1,7-6-13,-1-1 1,0 0-1,0-1 0,-1-1 1,19-23-1,-24 25-1,0 0 0,-1-1 0,-1 0 0,0-1 0,0 0 0,-2 0 0,8-21 0,-15 31-117,-6 10 70,-5 11 3,-1 10 1,-13 35 0,22-51 70,1 0 0,0 0-1,1 0 1,0 1 0,1-1-1,-1 16 1,2-25-1,0 0-1,1-1 1,-1 1-1,0 0 1,1 0 0,-1 0-1,1-1 1,-1 1-1,1 0 1,0-1 0,0 1-1,0 0 1,0-1-1,0 1 1,0-1 0,0 1-1,0-1 1,1 0-1,-1 1 1,0-1-1,1 0 1,-1 0 0,1 0-1,-1 0 1,1 0-1,0-1 1,-1 1 0,1 0-1,0-1 1,0 1-1,0-1 1,-1 1 0,1-1-1,0 0 1,0 0-1,0 0 1,0 0-1,3-1 1,6 0 40,0-1-1,0 0 1,0 0-1,21-9 1,9-6 58,51-29 1,-11 4-162,-77 40 35,0 0 0,1 0-1,0 0 1,-1 0 0,1 1 0,9-1 0,-13 2 12,0 0 0,0 0 0,1 0 0,-1 0 0,0 1 1,0-1-1,0 0 0,0 1 0,0-1 0,0 1 0,0-1 0,0 1 0,0-1 0,0 1 0,0 0 0,0 0 0,0-1 0,-1 1 0,1 0 0,0 0 0,-1 0 0,1 0 0,0 0 0,-1 0 0,1 0 1,-1 0-1,1 0 0,-1 0 0,0 0 0,1 0 0,-1 0 0,0 3 0,9 56-122,-8-59 92,-1 0 1,1 0-1,-1-1 0,0 1 1,1 0-1,-1-1 0,1 1 1,0 0-1,-1-1 0,1 1 1,-1-1-1,1 1 0,0-1 1,0 1-1,-1-1 1,1 1-1,0-1 0,0 0 1,-1 0-1,1 1 0,0-1 1,0 0-1,0 0 0,-1 0 1,1 0-1,0 0 0,0 0 1,0 0-1,0 0 1,0 0-1,-1 0 0,1 0 1,0 0-1,0-1 0,0 1 1,3-1-246,0 0 0,-1-1 1,1 1-1,-1-1 1,0 1-1,7-5 1,-3 0 43,0 0 1,0-1 0,-1 1 0,9-12 0,9-18-539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1312 2830 17484,'37'36'1216,"-1"-16"-1208,0-19-232,-3-27 240,3-14-2080,1-22 1751,3-12-271,-1-26-248</inkml:trace>
  <inkml:trace contextRef="#ctx0" brushRef="#br0" timeOffset="1">1692 1765 18260,'-32'-62'1504,"-4"-5"-1184,-2-3-296,-7-15 624,-1-10-1064,-1-16 344,0-7-200,1 5-152</inkml:trace>
  <inkml:trace contextRef="#ctx0" brushRef="#br0" timeOffset="2">453 459 22405,'-64'2'1744,"-4"-10"-1664,1-27-504,1-16 296,10-20-2472,3-11 2255,12-23-447,3-3-336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20716,'9'65'136,"-8"-29"-64,8-5 40,10-6-544</inkml:trace>
  <inkml:trace contextRef="#ctx0" brushRef="#br0" timeOffset="1">1222 2137 14451,'47'41'1216,"-7"-1"-896,-6-4 32,-4-5 281,5-2-185,-1-5 40,-7-5-320,-2-2-224,-7-4 240,-3-3-80,-7-6-224</inkml:trace>
  <inkml:trace contextRef="#ctx0" brushRef="#br0" timeOffset="2">1431 3027 22341,'-29'58'1136,"-14"-15"-824,-14-60-200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4881 13739,'-4'3'474,"-1"-1"1,0 1-1,1-1 0,-1 0 1,0-1-1,-9 3 1,36-24 1670,39-33-1301,62-67-1,33-31-629,238-208-177,-234 210-59,181-217-70,-180 184 53,480-522-16,-198 242 86,-155 168-10,140-133 16,-120 123-17,221-210 2,-271 267-5,-151 141-16,114-105 8,12-17 97,-240 234-415,1-1-1,-1 0 0,0 0 1,-16 7-1,20-10 117,0-1 1,-1 0-1,0 1 1,1-2-1,-1 1 0,1 0 1,-7 0-1,8-1 131,1 0 0,-1 0-1,1 0 1,0 0 0,-1-1 0,1 1 0,0 0 0,-1-1-1,1 1 1,0-1 0,0 0 0,-1 1 0,1-1 0,0 0-1,0 1 1,0-1 0,0 0 0,0 0 0,0 0 0,0 0-1,-1-2 1,-8-14-749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3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16 383 14235,'-2'-3'287,"0"1"0,1-1-1,-1 0 1,1 0 0,-1 0 0,1 0-1,0 0 1,0 0 0,0 0 0,1 0-1,-2-5 1,3 6-188,-1 1-1,0-1 1,1 1-1,-1-1 1,1 1-1,-1-1 1,1 1-1,0 0 1,-1-1-1,1 1 1,0 0-1,0 0 1,0-1-1,0 1 1,0 0-1,0 0 1,1 0 0,-1 0-1,0 0 1,0 0-1,1 1 1,-1-1-1,1 0 1,-1 1-1,0-1 1,3 0-1,106-39 953,30-12-824,231-131-51,-361 177-174,-1 1 11,0 0-1,0 1 0,0 0 0,0 0 1,18-4-1,-27 8-9,1 0 1,0 0-1,-1 0 1,1 0-1,0 0 1,0 0-1,-1 0 1,1 0-1,0 0 1,0 0-1,-1 1 0,1-1 1,0 0-1,-1 0 1,1 1-1,0-1 1,-1 1-1,1-1 1,0 0-1,-1 1 1,1-1-1,-1 1 0,1 0 1,-1-1-1,1 1 1,-1-1-1,0 1 1,1 1-1,4 22 88,-7 5-10,-2 0 1,0 1-1,-2-1 1,-12 36-1,-2 14 81,-11 68-476,7 1 0,-8 236 1,29-318 75,-3-16-76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12435,'0'-1'42,"0"1"1,0 0 0,0-1 0,-1 1 0,1 0-1,0 0 1,0-1 0,0 1 0,0 0-1,0 0 1,-1 0 0,1-1 0,0 1 0,0 0-1,0 0 1,-1 0 0,1-1 0,0 1 0,0 0-1,-1 0 1,1 0 0,0 0 0,0 0-1,-1 0 1,1 0 0,0 0 0,-1 0 0,1-1-1,0 1 1,0 0 0,-1 0 0,1 0-1,0 1 1,0-1 0,-1 0 0,1 0 0,0 0-1,-1 0 1,1 0 0,0 0 0,0 0 0,-1 0-1,1 1 1,-5 13 994,3 22 70,7 1-140,2 1-1,12 39 1,-10-40-636,17 48 25,4-1-1,46 90 1,-1 0 594,233 540 1135,-147-431-1753,-36-68-139,-88-146-26,31 87 0,23 56 236,-76-185-377,1-1 1,1 0-1,1-1 0,1-1 0,33 32 0,-7-12 7,-1 2 0,-2 2-1,38 58 1,-49-60 14,192 263 294,125 93 317,-203-237-436,-38-40-117,195 207 48,241 117 11,-120-113-90,219 159 58,74-35-104,-662-427-30,1-3-1,2-2 0,1-2 0,112 32 0,-137-49-45,-7-3-103,0 1 0,38 16-1,-54-14-267,-10-9 390,0 0-1,0 0 1,0 1 0,0-1-1,0 0 1,0 0 0,0 0-1,-1 0 1,1 0 0,0 0-1,0 0 1,0 0 0,0 0-1,0 0 1,0 0 0,0 0-1,0 0 1,0 0 0,-1 0-1,1 1 1,0-1 0,0 0-1,0 0 1,0 0 0,0 0 0,0 0-1,0 0 1,0 0 0,0 0-1,0 1 1,0-1 0,0 0-1,0 0 1,0 0 0,0 0-1,0 0 1,0 0 0,0 1-1,0-1 1,0 0 0,0 0-1,-27-14-258,-16-6-80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82 13939,'-11'20'713,"8"-15"-621,0 1 0,0-1 1,0 0-1,1 1 1,0 0-1,0-1 0,0 1 1,1 0-1,-1 0 1,2 0-1,-1 0 0,1 9 1,0-14-65,0 0 1,0-1 0,0 1-1,0-1 1,0 1 0,0 0-1,1-1 1,-1 1 0,0-1-1,0 1 1,1-1-1,-1 1 1,1-1 0,-1 1-1,0-1 1,1 1 0,-1-1-1,1 1 1,-1-1 0,1 0-1,-1 1 1,1-1 0,-1 0-1,1 1 1,-1-1 0,1 0-1,0 0 1,-1 0 0,1 1-1,-1-1 1,1 0-1,0 0 1,-1 0 0,1 0-1,0 0 1,-1 0 0,1 0-1,-1 0 1,1-1 0,0 1-1,-1 0 1,1 0 0,-1 0-1,1-1 1,0 1 0,-1 0-1,1-1 1,-1 1-1,1 0 1,-1-1 0,1 1-1,0-1 1,2-2 191,0 1 0,1 0 0,-1-1 0,0 0 0,0 0 0,3-4 0,-3 2 29,-1 0 0,0-1 0,0 1 0,0 0 0,0-1 0,-1 0 0,0 1 0,0-1 0,0 1 0,-1-1 1,0 0-1,0 0 0,0 1 0,-1-1 0,0 0 0,0 1 0,-3-8 0,3 9-160,0 1 1,0-1-1,0 1 1,-1 0-1,0-1 0,1 1 1,-1 0-1,0 0 1,-1 0-1,1 1 1,0-1-1,-1 0 0,0 1 1,1 0-1,-1-1 1,0 1-1,0 0 0,0 1 1,0-1-1,-1 0 1,1 1-1,0 0 0,-1 0 1,1 0-1,-1 0 1,1 0-1,-8 0 1,8 1-64,0 1 0,0-1 0,0 0 0,1 1 0,-1-1 1,0 1-1,0 0 0,0 0 0,1 0 0,-1 1 0,1-1 0,-1 0 1,1 1-1,-1 0 0,1 0 0,-3 2 0,2-1-5,0 1 0,-1 0 0,2 0 0,-1 1 0,0-1 0,1 0 0,0 1-1,-3 8 1,2-4-17,1 1-1,0-1 0,0 1 0,1-1 1,0 1-1,1-1 0,0 1 0,1-1 1,2 15-1,-2-18-12,1 1 0,1 0 0,-1-1 0,1 0 0,0 1 0,0-1 0,1 0-1,0-1 1,9 11 0,-12-14 9,1-1-1,-1 1 1,1-1-1,0 1 1,0-1-1,-1 1 1,1-1-1,0 0 1,0 0-1,0 0 0,1 0 1,-1-1-1,0 1 1,0 0-1,0-1 1,0 0-1,1 1 1,-1-1-1,0 0 1,0 0-1,1 0 1,-1 0-1,0-1 1,0 1-1,1-1 0,-1 1 1,0-1-1,0 0 1,0 0-1,0 0 1,0 0-1,0 0 1,0 0-1,2-2 1,1-2 24,1 0 0,-2 0 1,1 0-1,-1 0 0,0-1 1,0 0-1,0 0 0,-1 0 1,0 0-1,0-1 0,0 1 1,-1-1-1,3-12 0,-3 10 43,-1 1 0,0-1 0,0 1 0,0-1 0,-1 1 0,-1-1-1,1 0 1,-2 1 0,1-1 0,-5-15 0,5 22-53,1 1 1,0 0-1,-1-1 1,1 1-1,-1-1 0,0 1 1,1 0-1,-1-1 1,0 1-1,0 0 1,0 0-1,0 0 0,0 0 1,0 0-1,0 0 1,0 0-1,0 0 0,0 0 1,-1 0-1,1 0 1,0 1-1,-1-1 1,1 1-1,0-1 0,-1 1 1,1-1-1,-1 1 1,1 0-1,-1 0 1,1 0-1,0 0 0,-1 0 1,-2 0-1,1 1-8,1 0 0,0 0 0,0 0 0,0 0 0,0 1 0,0-1 0,0 1 0,0-1 0,0 1 0,1 0 0,-1-1 0,1 1 0,-1 0 0,1 0 0,0 0 0,0 0 0,-1 1 0,1-1 0,1 0 0,-2 3 0,-1 6-31,1 0 0,0 0 1,0 0-1,1 0 0,0 0 0,1 0 0,1 0 0,0 0 1,0 0-1,1 0 0,0 0 0,4 11 0,-5-21 22,-1 0-1,0 0 1,0-1-1,1 1 1,-1 0-1,1 0 1,-1 0-1,1-1 0,-1 1 1,1 0-1,-1 0 1,1-1-1,-1 1 1,1-1-1,0 1 1,0 0-1,-1-1 1,1 1-1,1 0 1,-2-2 2,1 1 0,-1 0 0,1 0 0,-1 0 0,1 0 0,-1 0 0,1-1 0,-1 1 0,0 0 0,1 0 0,-1-1 0,0 1 0,1 0 0,-1-1 0,0 1 0,1 0 0,-1-1 0,0 1 0,1 0 0,-1-1 0,0 1 0,0-1 0,0 1 0,1-1 0,1-4 2,0 0 1,-1-1 0,0 1 0,2-9 0,-1 0 31,-1 0 1,-1-1-1,0 1 1,-1 0-1,0 0 1,-6-25-1,6 37-27,1 1 0,-1-1 0,1 1 0,-1-1 0,1 1 0,-1 0 0,0-1 0,0 1 0,1 0 0,-1 0 0,0-1 0,0 1 0,0 0 0,0 0 0,-1 0 0,1 0 0,0 1 0,0-1 0,-3-1 0,3 2-3,0 0 0,0 0 0,0 0 0,0 0 0,0 0 0,-1 0 1,1 0-1,0 0 0,0 0 0,0 1 0,0-1 0,0 0 0,0 1 0,0-1 0,0 1 0,0 0 0,0-1 0,0 1 0,-1 1 0,-3 2-7,0 1-1,1 0 0,0 0 0,0 0 0,0 0 1,1 1-1,-4 7 0,-1 4-69,1 0 1,-9 34-1,14-44 43,1 0 0,0 0 0,0 0 0,0 0 0,1 0 0,0 0 0,1 0-1,-1 0 1,1 0 0,3 10 0,-4-16 24,1 0 0,-1 0-1,0 0 1,1 0 0,-1 0 0,0 0-1,1 0 1,-1 0 0,1 0-1,0 0 1,-1 0 0,1 0 0,0 0-1,-1-1 1,1 1 0,0 0-1,0-1 1,0 1 0,0 0 0,0-1-1,0 1 1,0-1 0,0 0-1,0 1 1,1 0 0,0-2 2,-1 1-1,1 0 1,-1 0 0,1-1 0,-1 1 0,1-1-1,-1 1 1,0-1 0,1 1 0,-1-1 0,1 0 0,-1 0-1,0 0 1,0 0 0,2-1 0,3-4-5,0 0 1,0-1-1,-1 1 1,8-14-1,-4 7 22,0-2 0,-2 1-1,0-1 1,0 0 0,6-24 0,-13 38-9,0 0 1,1 0 0,-1 1-1,0-1 1,0 0 0,0 0-1,1 0 1,-1 0 0,0 0-1,0 0 1,0 0 0,-1 0-1,1 0 1,0 0 0,0 0-1,0 0 1,-1 0 0,1 0-1,0 1 1,-2-3 0,2 3-1,-1 0-1,1 0 1,-1 0 0,1 0 0,-1 0 0,0-1 0,1 1 0,-1 0-1,1 0 1,-1 0 0,1 1 0,-1-1 0,0 0 0,1 0 0,-1 0-1,1 0 1,-1 0 0,1 1 0,-1-1 0,1 0 0,-1 1-1,1-1 1,-2 1 0,-31 27 80,23-18-69,3-4-16,0 0 0,0 1 0,1 0 0,0 0 0,1 1 0,-1-1 0,1 1 0,-7 17 0,12-25 1,0 0 0,0 0 0,0 0 0,0 0 0,-1 0 0,1 1 0,0-1-1,0 0 1,0 0 0,0 0 0,0 0 0,0 1 0,0-1 0,0 0 0,0 0 0,0 0 0,0 0 0,0 1 0,0-1 0,0 0 0,0 0 0,0 0 0,0 0 0,0 1 0,0-1 0,0 0 0,0 0-1,0 0 1,0 0 0,0 1 0,0-1 0,0 0 0,0 0 0,1 0 0,-1 0 0,0 0 0,0 0 0,0 1 0,0-1 0,0 0 0,0 0 0,1 0 0,-1 0 0,0 0 0,0 0 0,0 0-1,0 0 1,0 0 0,1 0 0,-1 1 0,0-1 0,11-6-32,11-14-7,-6 2 5,25-36 0,-38 49 38,0 0-1,0 0 1,0-1 0,0 1 0,-1 0 0,0-1-1,0 1 1,-1-1 0,0 0 0,0 0 0,0 1 0,0-1-1,-1-9 1,0 14-1,-1-1 0,1 1 0,0 0 0,0 0 0,-1 0 0,1 0 0,0 0 0,-1 0 0,1 0 0,-1 0 0,1 0 0,-1 0 0,0 0 0,1 0 0,-1 1 0,0-1 0,0 0 0,0 0 0,0 1 0,1-1 0,-1 0 0,0 1 0,-2-1 0,1 0 1,0 0-1,0 1 1,0 0-1,0-1 1,-1 1-1,1 0 1,0 0 0,0 0-1,-1 0 1,1 1-1,-3 0 1,-2 0 0,0 2-1,1-1 1,-1 1 0,0 0 0,1 0 0,-10 7 0,7-3-13,1 0 1,-1 1-1,2 0 1,-1 0-1,1 1 1,1 0-1,-9 14 1,12-18-2,1-1 1,-1 1-1,1-1 1,0 1-1,0 0 0,1 0 1,0 0-1,-1 0 1,2 0-1,-1 1 1,0-1-1,1 0 1,0 0-1,0 0 1,1 1-1,0-1 1,-1 0-1,3 6 1,-2-9 4,1 1 1,-1-1-1,0 0 1,1 1 0,-1-1-1,1 0 1,0 0-1,0 0 1,0-1-1,0 1 1,0 0-1,0-1 1,0 1 0,1-1-1,-1 0 1,0 1-1,1-1 1,-1-1-1,1 1 1,0 0-1,-1 0 1,1-1 0,-1 0-1,1 1 1,0-1-1,-1 0 1,1 0-1,0-1 1,-1 1 0,4-1-1,4-1-2,-1 0 0,1 0 0,-1-1 0,0-1 0,0 1 0,-1-1 0,9-6-1,-2 1 16,0-1-1,-1-1 1,0-1 0,14-15-1,-22 20 29,0 1 0,0-1 0,-1-1 0,0 1 0,0-1 0,-1 0 0,0 0 0,0 0 0,4-17 0,-7 23-19,-1 0-1,1 1 0,-1-1 1,0 0-1,1 0 0,-1 0 1,0 0-1,0 0 0,0 0 1,-1 0-1,1 1 0,0-1 1,-1 0-1,1 0 0,-1 0 1,1 0-1,-1 1 0,0-1 1,0 0-1,0 1 1,0-1-1,0 1 0,0-1 1,0 1-1,-1-1 0,1 1 1,0 0-1,-1-1 0,1 1 1,-1 0-1,1 0 0,-1 0 1,0 0-1,1 1 0,-1-1 1,0 0-1,0 1 0,0-1 1,0 1-1,1 0 0,-3-1 1,-7 0 41,-1 0-1,1 1 1,0 0 0,0 1 0,-18 3 0,27-3-53,-57 11 37,54-11-56,0 1 0,0 0 1,1 0-1,-1 0 0,1 0 0,-1 1 0,1-1 1,0 1-1,-6 5 0,9-7-7,0 1 0,0-1 0,0 0 0,1 0 0,-1 0 0,0 0 0,1 0 0,-1 1 0,1-1 0,-1 0 0,1 1 0,0-1 0,-1 0 0,1 1 0,0-1 0,0 0 0,0 1 1,0-1-1,0 0 0,0 1 0,1-1 0,-1 0 0,0 1 0,1-1 0,-1 0 0,1 1 0,-1-1 0,1 0 0,1 2 0,1 3-233,1 0 1,1-1 0,-1 1-1,8 6 1,-5-5-94,-6-6 315,1 1-11,-1 0-1,1 0 1,0 0-1,-1 0 1,1 0-1,0-1 1,0 1-1,0-1 1,1 1-1,-1-1 0,0 0 1,1 0-1,-1 0 1,0 0-1,1 0 1,-1 0-1,1-1 1,2 1-1,-2-2-30,0 0 0,1 0-1,-1 0 1,0 0 0,0-1 0,4-2 0,-7 3 62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18652,'24'38'5543,"31"71"-3561,118 205-1623,-172-312-380,3 4-303,0 0 0,0 1 0,5 12 0,-9-17 264,1 0 1,0 0 0,-1 0 0,0 0 0,1 0-1,-1 0 1,0 0 0,0 0 0,0 0-1,-1 0 1,1 0 0,0 0 0,-1 0-1,1 0 1,-1 0 0,0 0 0,1 0-1,-3 3 1,-9 11-453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21661,'4'0'2064,"16"-22"-1304,5-9-312,12-10 897,6-4-361,13-11-328,4-2-176,2 1-464,-2 1-168,-10 6-440,-10 3-336,-14 2-657,-10 6 1217,-29 5-312,-13 3-192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21421,'18'-11'2312,"6"-8"-1600,12-14-264,8-4 1049,9-9-681,5-3-112,0 0-400,-2 1-296,-10 10-928,-9 7-304,-11 8 944,-4 0-217,-12 7-215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19572,'-2'9'477,"1"1"-1,1 0 1,0 0 0,0 0-1,2 12 1,0 4-76,5 81 65,0-18-141,-7 114 1,-6-172-615,6-31 276,0 0 1,0 0 0,0 0-1,0 0 1,0 1 0,0-1-1,0 0 1,0 0 0,0 0-1,0 0 1,0 0-1,0 0 1,0 0 0,0 0-1,0 1 1,-1-1 0,1 0-1,0 0 1,0 0 0,0 0-1,0 0 1,0 0 0,0 0-1,0 0 1,0 0-1,0 0 1,0 0 0,-1 0-1,1 0 1,0 0 0,0 0-1,0 0 1,0 0 0,0 1-1,0-1 1,0 0 0,0 0-1,-1 0 1,1 0 0,0 0-1,0-1 1,0 1-1,0 0 1,0 0 0,0 0-1,0 0 1,-1 0 0,1 0-1,0 0 1,0 0 0,0 0-1,0 0 1,0 0 0,0 0-1,0 0 1,0 0-1,0 0 1,0 0 0,0-1-1,-1 1 1,-3-18-1080,-18-210-6792,12 74 5702,5 66 2772,4 30 1814,1 58-2352,0 0 1,0 0-1,0 0 0,0 0 0,0 0 1,0 0-1,0 0 0,0 0 0,0 0 0,0 0 1,0 0-1,0 0 0,0 1 0,1-1 1,-1 0-1,0 0 0,0 0 0,0 0 0,0 0 1,0 0-1,0 0 0,0 0 0,0 0 1,0 0-1,1 0 0,-1 0 0,0 0 1,0 0-1,0 0 0,0 0 0,0 0 0,0 0 1,0 0-1,0 0 0,0 0 0,1 0 1,-1-1-1,0 1 0,0 0 0,0 0 1,0 0-1,0 0 0,0 0 0,0 0 0,0 0 1,0 0-1,0 0 0,0 0 0,0 0 1,0 0-1,0-1 0,0 1 0,1 0 0,-1 0 1,0 0-1,0 0 0,0 0 0,0 0 1,0 0-1,0 0 0,4 8 984,20 47 1378,-11-20-1871,3 0 0,1-1 0,1-1-1,26 35 1,-24-43-402,0-2 0,2-1 0,39 33 0,-49-46-135,0 0-1,0-1 1,0 0 0,1-1-1,1-1 1,-1 0-1,1-1 1,0 0 0,26 4-1,-39-9-15,-1 1-1,1-1 0,0 0 1,0 0-1,0 0 0,-1 0 1,1 0-1,0 0 1,0 0-1,0 0 0,-1 0 1,1 0-1,0-1 0,0 1 1,0 0-1,1-1 0,-2 1-5,0-1 0,0 1 0,0 0 1,0 0-1,0-1 0,0 1 0,0 0 0,0-1 0,0 1 0,0 0 0,0-1 0,0 1 0,0 0 0,0 0 0,-1-1 0,1 1 0,0 0 0,0-1 0,0 1 0,0 0 0,0 0 0,-1-1 0,1 1 0,0 0 0,0 0 0,0 0 0,-1-1 0,1 1 0,-26-18-949,4 9 5,-1 1 0,0 1 0,-47-7 0,-74 1-767,144 13 1761,0 0 1,-1 0-1,1 0 0,0 0 0,-1 0 1,1 0-1,-1 0 0,1 1 0,0-1 1,-1 0-1,1 0 0,0-1 0,-1 1 1,1 0-1,0 0 0,-1 0 0,1 0 1,-1 0-1,1 0 0,0 0 0,-1 0 1,1-1-1,0 1 0,0 0 0,-1 0 1,1-1-1,0 1 0,-1 0 0,1 0 1,0-1-1,0 1 0,-1 0 0,1 0 1,0-1-1,0 1 0,0 0 0,0-1 1,-1 1-1,1-1 0,0 1 0,0 0 1,0-1-1,0 1 0,0 0 0,0-1 1,0 1-1,0 0 0,0-1 0,0 1 1,0-1-1,0 1 0,0 0 0,0-1 1,1 1-1,-1 0 0,0-1 0,0 1 1,0 0-1,0-1 0,1 1 0,-1 0 1,0 0-1,0-1 0,1 1 0,-1 0 1,0-1-1,0 1 0,1 0 0,27-26 1586,-18 18-1195,32-29 742,-18 17-1021,0-1 1,-2-1-1,-1-1 0,22-30 1,-41 51-166,-1 0 1,1 0 0,-1 0-1,0 0 1,0 0-1,0 0 1,0 0-1,-1-1 1,1 1 0,-1 0-1,1-1 1,-1 1-1,0 0 1,0-1 0,0 1-1,0 0 1,0-1-1,0 1 1,-1-1-1,0-3 1,-15-13-274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16331,'0'1'119,"-1"-1"0,1 0 0,-1 1 0,1-1-1,-1 1 1,1-1 0,-1 1 0,1-1 0,-1 1-1,1 0 1,0-1 0,-1 1 0,1-1-1,0 1 1,-1 0 0,1-1 0,0 1 0,0 0-1,0-1 1,0 1 0,0 0 0,-1 1-1,-6 23 930,-7 55 232,4 1 1,0 125-1,10-198-1239,-1 2 7,2 0 0,-1 1 1,1-1-1,3 10 1,-4-18-42,0-1 1,0 1 0,1-1-1,-1 0 1,1 1-1,-1-1 1,1 0 0,-1 1-1,1-1 1,0 0-1,0 0 1,0 1 0,-1-1-1,1 0 1,0 0-1,0 0 1,1 0 0,-1 0-1,0 0 1,0 0-1,0-1 1,1 1 0,-1 0-1,0-1 1,1 1-1,-1-1 1,0 1 0,1-1-1,-1 0 1,1 0-1,-1 1 1,1-1 0,-1 0-1,1 0 1,-1 0-1,2-1 1,2 0 6,0 0 1,0-1 0,0 0-1,-1 0 1,1-1-1,-1 1 1,1-1-1,-1 0 1,0 0-1,4-4 1,38-39 102,-34 32-75,231-287 657,-138 163-476,-96 126-619,-14 19-343,-17 18 103,0-7 320,-7 2-109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76 17924,'4'-22'1328,"-1"12"-713,-1-1 0,7-17 0,-9 28-575,0 0 1,0 0 0,0-1 0,0 1 0,0 0 0,1 0 0,-1-1 0,0 1 0,0 0 0,0 0 0,0 0 0,0-1-1,0 1 1,0 0 0,0 0 0,1 0 0,-1 0 0,0-1 0,0 1 0,0 0 0,0 0 0,1 0 0,-1 0 0,0 0-1,0 0 1,0 0 0,1-1 0,-1 1 0,0 0 0,0 0 0,1 0 0,-1 0 0,0 0 0,0 0 0,0 0 0,1 0-1,-1 0 1,0 0 0,5 9 715,-1 14-176,0 90-143,-4 1 1,-19 142-1,8-433-349,7 132-79,1 10-10,2 16-4,0 1 0,-1 0 0,-1-1 0,-1 1 1,-11-33-1,15 51 4,0 0 1,0 0-1,0 0 1,0-1-1,0 1 1,0 0-1,0 0 1,0 0-1,0 0 1,0 0-1,0 0 1,0 0-1,0-1 1,0 1-1,0 0 1,0 0-1,0 0 1,0 0-1,0 0 0,0 0 1,0 0-1,0-1 1,-1 1-1,1 0 1,0 0-1,0 0 1,0 0-1,0 0 1,0 0-1,0 0 1,0 0-1,0 0 1,-1 0-1,1 0 1,0 0-1,0 0 1,0 0-1,0-1 1,0 1-1,0 0 1,-1 0-1,1 0 1,0 0-1,0 0 1,0 0-1,0 1 1,0-1-1,0 0 1,-1 0-1,1 0 1,0 0-1,0 0 1,0 0-1,0 0 1,0 0-1,0 0 0,0 0 1,0 0-1,-1 0 1,1 0-1,-3 12-20,2 19 0,2-4 5,1 0-1,1 0 0,9 31 1,-8-42 7,1 1 0,1-1 0,0 0 1,2 0-1,-1-1 0,12 17 0,-14-26 1,0 0-1,1-1 0,-1 1 1,1-1-1,12 9 0,-16-13 6,0 0 0,0 1 0,0-1 0,0 0 0,1 0 0,-1-1 0,0 1 0,1 0 0,-1-1 0,3 1-1,-4-1 4,0 0-1,0 0 1,0 0-1,0 0 1,0-1-1,0 1 1,0 0-1,0-1 1,0 1-1,0 0 1,0-1-1,0 1 1,0-1-1,0 1 1,-1-1-1,1 0 1,0 1-1,0-1 1,-1 0-1,1 0 1,0 1-1,-1-1 1,1 0-1,0-1 1,0 0 5,0-1 1,-1 1-1,1 0 1,0 0-1,-1 0 1,0-1 0,1 1-1,-1 0 1,0-1-1,0 1 1,0 0-1,-1 0 1,1-1-1,0 1 1,-1 0-1,0 0 1,1-1 0,-1 1-1,0 0 1,0 0-1,0 0 1,0 0-1,-1 0 1,1 0-1,-1 1 1,1-1-1,-4-3 1,0 0-52,-1-1 0,0 1 1,0 0-1,0 1 0,-1-1 0,-13-6 0,9 7-82,-1 0-1,0 0 0,1 1 1,-1 1-1,-1 0 0,1 0 1,-20 1-1,24 1 94,1 0 0,-1 1 0,0 0 0,0 0 0,1 1-1,-1 0 1,1 0 0,-1 0 0,1 1 0,0 1 0,0-1 0,-13 9 0,20-11 36,-1-1 1,0 0 0,1 1 0,-1-1 0,1 0 0,-1 1-1,1-1 1,-1 1 0,1-1 0,-1 1 0,1 0-1,-1-1 1,1 1 0,0-1 0,-1 1 0,1 0-1,0-1 1,0 1 0,-1 0 0,1-1 0,0 1-1,0 0 1,0-1 0,0 1 0,0 0 0,0-1-1,0 1 1,0 1 0,1-1-1,-1 0 0,1 0-1,0-1 1,0 1 0,0 0 0,0 0 0,-1-1-1,1 1 1,0-1 0,0 1 0,0-1 0,0 1-1,0-1 1,0 1 0,3-1 0,2 2 7,0-1-1,0 0 1,1-1 0,-1 1 0,9-2 0,16-6 148,0-1 1,-1-2 0,-1-1 0,54-28-1,-25 11 157,-36 19-192,-9 3-11,0 0-1,0 0 0,17-12 1,-30 18-113,0-1 1,0 1 0,1 0 0,-1 0-1,0-1 1,0 1 0,0 0-1,0 0 1,0-1 0,0 1-1,0 0 1,0 0 0,0-1-1,0 1 1,0 0 0,0-1 0,0 1-1,0 0 1,0 0 0,0-1-1,0 1 1,0 0 0,0 0-1,0-1 1,0 1 0,-1 0 0,1 0-1,0-1 1,0 1 0,0 0-1,0 0 1,-1 0 0,1-1-1,0 1 1,0 0 0,0 0-1,-1 0 1,1 0 0,0 0 0,0-1-1,-1 1 1,1 0 0,0 0-1,0 0 1,-1 0 0,1 0-1,-1 0 1,-11-6-199,6 5 68,0 0 1,0 0-1,0 0 1,-1 1-1,1 0 0,0 0 1,0 1-1,0-1 1,0 1-1,-1 1 1,1-1-1,0 1 1,1 0-1,-9 4 1,-2 3-378,0 0 1,1 2-1,-20 17 1,17-14-108,-8 3-204,23-17 559,4-6-55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21 209 11851,'-1'-1'68,"0"1"1,1 0 0,-1-1 0,1 1-1,-1-1 1,1 1 0,-1-1 0,0 1-1,1-1 1,0 1 0,-1-1 0,1 1-1,-1-1 1,1 0 0,0 1 0,-1-1-1,1 1 1,0-1 0,0 0 0,0 1 0,-1-1-1,1 0 1,0 0 0,0 1 0,0-1-1,0 0 1,0 1 0,0-1 0,0 0-1,0 1 1,1-1 0,-1 0 0,0 0-1,0 1 1,1-1 0,-1 1 0,1-2-1,14-29 1114,-11 25-878,16-35 867,-13 25-598,0 1-1,2 0 0,-1 1 0,2-1 0,15-17 1,-24 36-261,-5 9 21,-5 14 41,-74 141-509,83-168 136,0 0 0,0 0 1,0 1-1,0-1 0,0 0 0,0 0 0,0 0 1,0 0-1,0 0 0,0 1 0,0-1 1,0 0-1,0 0 0,0 0 0,0 0 1,0 0-1,-1 0 0,1 1 0,0-1 0,0 0 1,0 0-1,0 0 0,0 0 0,0 0 1,-1 0-1,1 0 0,0 0 0,0 0 0,0 0 1,0 1-1,0-1 0,-1 0 0,1 0 1,0 0-1,0 0 0,0 0 0,0 0 0,-1 0 1,1 0-1,0 0 0,0 0 0,0-1 1,0 1-1,0 0 0,-1 0 0,1 0 0,0 0 1,0 0-1,0 0 0,0 0 0,0 0 1,-1 0-1,1 0 0,0-1 0,0 1 0,0 0 1,0 0-1,0 0 0,0 0 0,0 0 1,0 0-1,-1-1 0,1 1 0,0 0 0,-2-9 31,3 4-23,0 1 1,0-1 0,0 0 0,1 1 0,-1 0-1,1-1 1,0 1 0,1 0 0,-1 0 0,1 0 0,0 0-1,0 0 1,5-4 0,7-12 82,-10 10-39,-8 8-6,2 3-46,0-1 1,0 1-1,0-1 1,0 1 0,0 0-1,0-1 1,0 1 0,0 0-1,0 0 1,0 0 0,1 0-1,-1 0 1,0 0-1,0 1 1,-8 14 5,2 0 0,0 0 0,1 0 0,0 1 0,1 0 0,1 0 0,-2 25 0,7-40 28,2-6-26,3-9-5,13-50 134,-3-1 1,9-67-1,-38 203 212,1-9-326,-6 114 1,19-164 15,2-11-223,8-16-481,-10 12 608,1-1 1,-1 1-1,1 0 1,-1 0-1,1 0 1,0 0-1,3-3 1,5 2-173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368 108 15787,'-9'-1'102,"0"-1"0,0 2 1,0 0-1,1 0 0,-1 0 0,0 1 0,0 0 0,1 1 0,-1 0 0,1 0 0,-1 1 0,1 0 0,0 1 0,0-1 0,0 2 0,1-1 0,-1 1 0,1 0 0,0 0 1,-7 8-1,-1 2-64,0 0 0,1 2 0,1-1 0,0 1 0,2 1 0,0 0 0,-12 26 0,9-9 6,2 0 0,1 0 1,2 1-1,1 0 0,-4 51 1,6-7 60,6 112 1,4-120-56,3 0 1,22 93-1,-21-128-39,3-2 0,1 0 0,1 0 0,2-1 0,1-1 0,29 43 0,-36-62-2,2-1 1,-1 0-1,2 0 0,0-1 1,0 0-1,1-1 0,28 18 0,-31-23 18,-1-1-1,1-1 0,0 0 0,0 0 0,0-1 0,1 0 0,-1-1 0,1 0 1,0 0-1,-1-1 0,1-1 0,0 0 0,18-2 0,-14-1 35,0-1 0,0 0 0,0-1-1,0-1 1,-1 0 0,0-1 0,-1-1 0,1 0-1,-1-1 1,-1 0 0,0-1 0,18-18 0,-4 0 81,-1-1 1,-1-1 0,-2-1 0,19-36-1,-7 6 123,-2-2-1,-4-1 0,39-128 0,-55 146-165,-2-1 1,-2 1-1,-2-1 1,-2-1-1,-2 1 0,-8-80 1,2 97-59,-1 0-1,-2 1 1,-1-1 0,-1 1-1,-1 1 1,-2 0 0,-1 0-1,-19-29 1,20 39-18,0 0 0,-1 2 1,-1-1-1,0 2 0,-1 0 0,-1 0 1,0 1-1,-1 2 0,-1-1 0,0 2 1,0 0-1,-27-10 0,23 13-5,0 0 0,0 2 0,0 1 0,-1 0 0,0 2 0,0 1 0,0 1 0,0 0 0,0 2 0,-37 6 0,33-2-57,1 1-1,-1 2 1,1 0-1,1 2 1,0 1-1,0 1 1,1 1-1,-36 26 1,53-34-57,-28 22-682,33-25 713,1-1 1,-1 1 0,1-1 0,-1 1-1,1 0 1,-1 0 0,1-1 0,0 1 0,0 0-1,0 0 1,0 0 0,0 0 0,1 0-1,-1 0 1,0 4 0,1-6 47,0 1 0,0-1 1,0 1-1,0-1 0,0 1 0,0-1 1,0 1-1,0-1 0,1 1 1,-1-1-1,0 0 0,0 1 0,0-1 1,1 1-1,-1-1 0,0 0 0,0 1 1,1-1-1,-1 0 0,0 1 1,1-1-1,14 6-473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95 231 13275,'15'2'1229,"-10"-1"-990,0-1 1,0 1 0,0 0 0,0 0 0,0 0 0,0 1 0,0 0 0,0 0 0,-1 0 0,1 1-1,4 2 1,3 5 269,0 1 0,15 16-1,-17-16-210,0-1 0,1 0 0,12 9 0,-22-19-270,-1 1-1,1-1 1,-1 1 0,1-1-1,-1 0 1,1 1-1,0-1 1,-1 0 0,1 1-1,0-1 1,-1 0-1,1 0 1,0 0-1,-1 1 1,1-1 0,0 0-1,0 0 1,-1 0-1,1 0 1,0 0-1,-1-1 1,1 1 0,0 0-1,-1 0 1,1 0-1,0 0 1,-1-1 0,1 1-1,0-1 1,0 0 16,0 0 1,0 0-1,0 0 1,0 0 0,-1-1-1,1 1 1,-1 0-1,1 0 1,-1-1 0,1 1-1,-1 0 1,0-1-1,1-2 1,-1-2 85,1-1 0,-1 1 1,-1 0-1,1-1 0,-1 1 0,-2-7 0,0 4-28,0 0 0,-1 0 0,-1 0 0,1 1-1,-1 0 1,-1 0 0,0 0 0,0 0 0,0 1-1,-1 0 1,0 0 0,0 1 0,-1 0 0,0 0-1,-12-6 1,13 8-85,1 1-1,-1 0 1,1 0 0,-1 1-1,0 0 1,0 0-1,0 0 1,0 1 0,0 0-1,-1 1 1,1-1-1,0 1 1,0 1 0,0-1-1,-1 1 1,1 1-1,0-1 1,0 1-1,0 0 1,1 1 0,-10 4-1,14-6-16,0 0 0,-1 0 0,1 0 0,0 1 0,0-1 0,0 1-1,0 0 1,1-1 0,-1 1 0,0 0 0,1 0 0,-1 0 0,1 0 0,-1 0-1,1 0 1,0 0 0,0 1 0,0-1 0,0 0 0,1 1 0,-1-1 0,1 1-1,-1-1 1,1 1 0,0-1 0,0 1 0,0-1 0,0 1 0,0-1 0,1 4-1,0-4 0,-1-1-1,1 1 1,0 0 0,0-1-1,0 1 1,0-1-1,0 1 1,0-1-1,0 0 1,1 1-1,-1-1 1,1 0-1,-1 0 1,0 0-1,1 0 1,3 2-1,-2-2 1,-1 0 0,1 0 0,0-1 0,0 1-1,0-1 1,0 1 0,0-1 0,0 0 0,0 0 0,0 0-1,0-1 1,0 1 0,4-1 0,2-3-2,1 1-1,0-1 1,-1 0-1,0-1 1,0 0 0,0-1-1,-1 0 1,0 0-1,0 0 1,0-1 0,10-12-1,-9 8 11,-1 1 1,1-1-1,-2 0 0,0-1 0,0 0 0,-1 0 1,0-1-1,4-15 0,-9 25 5,0 0 1,0 0-1,-1 0 1,0 0-1,1 1 1,-1-1-1,0 0 1,0 0-1,0 0 1,-1 0-1,1 0 1,-2-5-1,1 8-8,1-1 0,0 1 0,0-1 0,-1 1 0,1 0 0,0-1 0,0 1 0,-1 0 0,1-1 0,0 1 0,-1 0 0,1-1 0,0 1 0,-1 0 0,1 0 0,-1 0 0,1-1 0,0 1 0,-1 0 0,1 0 0,-1 0 0,1 0 0,-1 0 0,1 0 0,0 0 0,-1 0 0,1 0 0,-1 0 0,0 0 0,-1 1 5,0-1-1,1 1 1,-1 0-1,0 0 1,1 0-1,-1 0 1,0 0-1,1 0 1,-1 1-1,1-1 0,-2 2 1,-8 11 18,0-1 0,1 2 0,1-1 0,0 1 0,1 1 0,0 0 1,1 0-1,1 0 0,1 1 0,1 0 0,0 0 0,-2 24 0,5-39-18,1-1 0,0 1 0,0 0 0,0 0 0,0 0 0,0 0 0,0-1 0,1 1 0,-1 0 0,1 0 0,-1 0 0,1-1 0,0 1 0,1 2 0,-2-3-29,1-1-1,-1 0 1,1 1 0,-1-1-1,1 0 1,-1 0-1,1 1 1,-1-1-1,1 0 1,0 0-1,-1 0 1,1 0-1,-1 0 1,1 0-1,-1 0 1,1 0-1,0 0 1,-1 0-1,1 0 1,-1 0 0,1 0-1,-1 0 1,1-1-1,-1 1 1,1 0-1,-1 0 1,1-1-1,-1 1 1,2-1-1,4-3-285,1-1 1,-1-1-1,0 1 0,9-12 0,-8 11 216,6-8-291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42 12779,'-2'-6'497,"0"1"-1,0 0 1,0 1 0,-1-1 0,-3-5 0,5 10-414,1-1-1,0 1 1,-1-1-1,1 1 1,0-1 0,-1 1-1,1 0 1,-1-1-1,1 1 1,-1 0 0,1-1-1,-1 1 1,1 0-1,-1 0 1,1-1 0,-1 1-1,1 0 1,-1 0-1,1 0 1,-1 0-1,0 0 1,1 0 0,-2 0-1,1 0 3,1 1 0,-1-1 0,0 1 0,0-1 0,0 1 0,1 0 0,-1 0 0,0-1 0,1 1 0,-1 0 0,1 0 0,-1 0 0,1 0 0,-1-1 0,1 1 0,-1 0 0,1 0 0,0 0 0,-1 1-1,-2 10 195,0 0-1,1 0 0,0 0 0,1 0 0,0 23 0,9 63 371,-6-75-459,9 57 20,3 0 0,4 0 0,4-2 0,2 0 0,5-2 0,2-1 0,4-2 0,2-1 0,4-1 0,3-3 0,3-2 0,69 76 0,-93-116-62,1-2 1,1 0-1,2-2 1,51 35-1,-69-51-113,1-1 1,0 0-1,-1-1 0,2 0 0,-1 0 0,0-1 0,1 0 0,-1-1 1,1 0-1,0-1 0,0 0 0,0-1 0,0 0 0,-1-1 1,1 0-1,0-1 0,0 0 0,-1 0 0,12-5 0,14-12 18,-31 15-57,0 1-1,0 0 0,1 0 1,-1 1-1,1 0 1,-1-1-1,1 2 1,6-2-1,-11 3-29,-1 0 0,1-1 0,-1 1 0,1 0 1,-1 0-1,1 0 0,-1 0 0,1 1 0,-1-1 0,0 0 0,1 0 0,-1 0 0,1 0 0,-1 0 0,1 1 0,-1-1 0,1 0 0,-1 0 0,1 1 0,-1-1 0,0 0 0,1 0 0,-1 1 0,0-1 0,1 1 1,-1-1-1,0 0 0,1 1 0,-1-1 0,0 1 0,0-1 0,0 1 0,1-1 0,-1 1 0,0-1 0,0 0 0,0 1 0,0-1 0,0 1 0,0-1 0,0 1 0,0-1 0,0 1 0,0-1 0,0 1 1,0-1-1,0 1 0,-1 0 0,1 1-20,0-1-1,-1 1 1,1-1 0,-1 1 0,1-1 0,-1 0 0,0 1 0,0-1 0,1 0 0,-1 0-1,0 1 1,0-1 0,0 0 0,-2 1 0,-11 5-434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16812,'19'52'6953,"70"131"-5901,-87-180-1058,26 49 112,38 53 0,-56-91-203,1 0 0,1-1 0,0 0 0,0-1 0,1 0 0,0-1 0,1-1 0,22 13 0,-35-23 82,0 0-1,-1 1 1,1-1-1,0 1 1,0-1-1,-1 0 1,1 1-1,0 0 1,0-1-1,-1 1 1,1-1-1,-1 1 1,1 0-1,-1-1 1,1 1-1,-1 0 1,1 0-1,0 1 1,-1-1 16,-1-1 0,1 1 0,0 0 0,0-1 1,-1 1-1,1-1 0,-1 1 0,1 0 0,0-1 0,-1 1 0,1-1 0,-1 1 0,1-1 1,-1 0-1,0 1 0,1-1 0,-1 1 0,1-1 0,-1 0 0,0 0 0,1 1 0,-1-1 1,0 0-1,-1 0 0,-17 7-224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378 974 18300,'7'-8'2160,"10"-7"-1359,6-17-249,7-4 1136,9-10-720,2-2-120,2-2-199,-2-1-201,-8 8-408,-6 5-216,-13 8-721,-11 4-447,-19 7 1056,-10 0-232,-14-6-216</inkml:trace>
  <inkml:trace contextRef="#ctx0" brushRef="#br0" timeOffset="1">11 175 18884,'-9'-5'2217,"8"0"-1425,9-2-280,8-3 1192,13-4-608,4-5-215,4-2-505,2-5-232,1 1-632,-4 2-553,-6 9 865,0 8-168,-9 12-160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14467,'4'-5'2031,"1"12"-1132,2 13 163,38 159 2573,5 19-2218,-40-167-1231,2 0 1,1 0-1,1-2 0,20 32 1,-28-53-126,-1 0-1,1 0 1,1 0 0,0-1 0,8 7 0,-13-12-40,0-1-1,0 1 0,0-1 0,1 0 0,-1 0 1,0 0-1,0 0 0,1 0 0,-1 0 1,1-1-1,2 1 0,-4-1-7,1 0 1,-1 0-1,0 0 0,1 0 0,-1 0 1,0-1-1,1 1 0,-1 0 0,0-1 1,1 0-1,-1 1 0,0-1 0,0 1 1,0-1-1,0 0 0,0 0 0,0 0 1,0 0-1,0 0 0,0 0 1,2-2-1,0-2 21,0 0 1,0 0-1,-1 0 1,1 0-1,-1-1 1,0 1-1,-1-1 1,1 0-1,-1 1 1,0-7-1,1-10 93,-2-30 0,0 42-84,-3-44 206,-2 0-1,-2 1 1,-23-81 0,10 66 91,-3 2 0,-39-81 0,55 133-278,5 8-22,-1 0 0,0 0 0,-1 0 0,1 0 0,-1 1-1,-8-10 1,12 15-37,0 0 0,0 0 0,0-1 0,0 1-1,0 0 1,-1 0 0,1 0 0,0 0-1,0-1 1,0 1 0,0 0 0,-1 0-1,1 0 1,0 0 0,0-1 0,-1 1 0,1 0-1,0 0 1,0 0 0,0 0 0,-1 0-1,1 0 1,0 0 0,0 0 0,-1 0 0,1 0-1,0 0 1,0 0 0,-1 0 0,1 0-1,0 0 1,0 0 0,-1 0 0,1 0 0,0 0-1,0 0 1,-1 0 0,1 1 0,0-1-1,0 0 1,-1 0 0,-1 13 50,7 20-20,4-1-30,1 0 0,1-1 1,2-1-1,1 0 0,22 33 0,-26-46-2,2 0 0,0-1 0,1-1 0,1 0 0,0-1 0,1 0-1,0-1 1,1-1 0,33 19 0,-7-11-93,-21-10-224,34 21 0,-49-27 194,0 0 1,-1 0-1,0 1 1,1 0-1,-1 0 1,-1 1-1,1-1 1,-1 1 0,7 12-1,-2 6-1698,-8-20 1557,0 0 0,0 0 0,1 0-1,0 0 1,0 0 0,2 3 0,-8-16-777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23861,'-2'0'1800,"9"18"-1431,3 7-169,6 6 608,3 5-360,5 4-232,2 3-144,0-6-256,1-1-120,-5-7-144,-4-6-392,-8-7-601,-6-6 17,-9-12 904,-8-9-248,-6-7-57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3 267 19780,'-1'-7'419,"0"1"1,1-1-1,0 0 0,0 0 0,0 0 0,1 0 0,1 0 0,-1 0 1,1 1-1,0-1 0,0 0 0,7-11 0,0 0 388,2-1 0,24-32 0,-28 42-676,0 1 1,0 0-1,1 1 1,0-1-1,0 1 1,0 1-1,1 0 1,11-7-1,-17 12-109,-1 0 1,1 0-1,-1 0 0,1 1 0,-1-1 0,1 0 1,0 1-1,-1 0 0,1-1 0,0 1 0,0 0 1,-1 1-1,1-1 0,0 0 0,3 2 1,-3-1-16,0 1 1,0-1 0,-1 1 0,1 0 0,-1-1 0,1 1 0,-1 0 0,0 1 0,0-1 0,0 0 0,0 1 0,0-1 0,-1 1 0,1-1 0,-1 1 0,3 5 0,1 6 10,-1 0 1,0-1-1,0 1 1,-2 1-1,0-1 1,0 0 0,-2 26-1,0-22-1,-2 1-1,0-1 1,-1 0-1,-1 1 1,-10 28 0,11-39-44,5-11-51,10-19-69,-4 14 81,-1-1-1,1 2 1,1-1 0,-1 2 0,1-1 0,1 1 0,-1 0 0,1 1 0,0 0 0,0 0 0,1 1 0,21-5 0,-21 6-17,1 1 1,0 0 0,0 1-1,0 0 1,0 1 0,0 0-1,0 1 1,0 0 0,-1 1-1,1 0 1,22 8 0,-30-8 81,1 0 1,-1-1-1,0 2 1,0-1 0,-1 0-1,1 1 1,0-1-1,-1 1 1,0 0 0,1 0-1,-1 1 1,0-1 0,-1 0-1,1 1 1,-1 0-1,1 0 1,-1 0 0,0 0-1,0 0 1,-1 0-1,0 0 1,1 1 0,-1-1-1,0 0 1,-1 1-1,1-1 1,-1 1 0,0-1-1,-1 9 1,-1-1 116,0 0 0,-1-1 1,-1 1-1,0-1 0,0 0 0,-1 0 1,0 0-1,-1-1 0,0 0 0,-11 13 0,3-5 129,-1-2-1,0 1 0,-2-2 1,1 0-1,-31 20 0,36-28-202,-1 0-1,1 0 0,-1-2 1,-1 1-1,1-1 0,-1-1 1,0-1-1,1 1 0,-2-2 1,-22 2-1,32-4-161,0 0 0,0 0 0,0 0 1,0 0-1,0-1 0,0 0 0,0 0 0,0 0 0,0 0 1,1-1-1,-1 1 0,0-1 0,1 0 0,-1 0 0,1 0 1,0-1-1,-6-5 0,6 5-39,0-1-1,1 0 1,-1 0-1,1 0 1,0 0-1,0 0 1,1-1 0,-1 1-1,1 0 1,0-1-1,0 1 1,0-1-1,1 0 1,0 1 0,0-6-1,1-28-811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15667,'16'40'1849,"0"-14"-1089,3-8-328,2-9 688,2-8-760,3-8 104,3-6-128,2-16-416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20668,'0'7'1889,"7"-7"-1121,2-1-248,11-9 856,6-6-215,8-10-257,5-6-168,4-6-208,0-4-88,0 1-216,-4 2-160,-6 6-384,-5 7-232,-13 13-600,-5 9-481,-16 15 1201,-8 12-304,-21 9-224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18380,'33'6'2112,"5"-18"-1087,4-9-361,4-14 1104,1-6-424,-3-5-255,-2-2-305,-9 3-744,-7 2-456,-11 7 104,-3 9 200,-6 5-184,-2 8-105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441 489 21669,'3'15'237,"0"1"0,1-2 1,1 1-1,0 0 1,1-1-1,0 0 0,1-1 1,1 1-1,0-1 0,15 17 1,-20-26-209,0 0 0,0-1 0,1 1 0,-1-1 0,1 0 0,0 0 0,0 0 0,0 0 1,0 0-1,6 1 0,-8-3-3,0 0 0,0-1-1,1 1 1,-1-1 0,0 0 0,0 1 0,0-1 0,1 0 0,-1 0 0,0-1 0,0 1 0,1 0 0,-1-1 0,0 1 0,0-1 0,0 0 0,0 0 0,0 1-1,0-2 1,0 1 0,0 0 0,0 0 0,0 0 0,2-3 0,2-3 65,0 1 0,-1-1 1,0 0-1,0 0 0,-1 0 0,0 0 0,0-1 1,0 0-1,-1 0 0,4-16 0,-2 1 207,0 0 1,1-41-1,-4 36-87,-1 0 0,-2 0-1,-1 0 1,-1 1 0,-1-1 0,-2 1 0,-9-28 0,13 49-169,2 3-20,-1 1 0,1-1-1,-1 1 1,0-1-1,0 1 1,-1-1 0,1 1-1,0-1 1,-1 1 0,1 0-1,-1 0 1,0 0 0,0 0-1,0 0 1,0 0 0,0 0-1,-4-2 1,6 4-17,-1 0 1,0 0-1,1 0 0,-1 0 0,0 0 1,0 0-1,1 0 0,-1 0 1,0 0-1,1 0 0,-1 0 1,0 1-1,1-1 0,-1 0 1,0 0-1,1 1 0,-1-1 1,0 0-1,1 1 0,-1-1 0,1 1 1,-1-1-1,1 1 0,-1-1 1,1 1-1,-1-1 0,1 1 1,-1-1-1,1 1 0,0 0 1,-1-1-1,1 1 0,0 0 1,0-1-1,-1 1 0,1 0 0,0-1 1,0 1-1,0 0 0,0-1 1,0 1-1,0 1 0,-3 35 55,4-17-44,1 0 0,0 0 1,1 0-1,11 32 0,-12-44-22,1 0 0,0-1 0,0 1 0,0-1 0,1 0 0,1 0 0,-1 0 0,1-1 0,0 1 0,0-1 0,1 0 0,0-1 0,0 0 0,10 8 0,-11-11-76,-1 0 1,1-1 0,-1 0 0,1 1 0,0-2-1,0 1 1,-1 0 0,1-1 0,0 0-1,0 0 1,-1-1 0,1 1 0,0-1 0,0 0-1,-1 0 1,8-3 0,-9 3 48,0 0 0,-1 0 1,1 0-1,-1 0 0,0 0 0,1-1 1,-1 1-1,0-1 0,0 1 0,0-1 0,0 0 1,0 0-1,0 0 0,0 0 0,-1 0 1,1 0-1,-1-1 0,0 1 0,1 0 1,-1-1-1,0 1 0,0-1 0,-1 1 1,1-1-1,0 0 0,-1 1 0,0-1 0,1 0 1,-1 1-1,-1-5 0,-8-17-420</inkml:trace>
  <inkml:trace contextRef="#ctx0" brushRef="#br0" timeOffset="1">2 428 18684,'-1'-2'2553,"2"-5"-1473,17-10-336,10-3 2177,17-12-1553,5-5-216,9-5-376,1-2-144,0 1-424,-4 1-288,-12 5-704,-9 4-480,-17 7 992,-3 2-240,-8 3-208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18668,'8'0'583,"0"0"0,-1 0 0,1 1 0,0 0-1,-1 0 1,1 1 0,10 4 0,3 0 570,21 5-409,0 2-1,0 1 1,-2 3 0,63 33 0,-82-36-696,0 0 0,0 1 0,-2 0 0,0 2 0,-1 1 0,0 0 0,-2 1 0,0 1 0,21 33 0,-15-12-73,-2 1 0,-2 0 0,-1 1 0,-3 1 0,-1 1 0,7 51 0,-8-20-622,-4 0 0,-4 146 0,-9-131 276,-5-14-132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1873 14747,'-2'-20'526,"0"0"0,2-1 1,1 1-1,0 0 0,1 0 0,6-23 0,38-115 1234,-32 115-1283,229-635 2304,36 10-2652,-249 614-286,-22 41-154,-1 1-1,0-1 0,-1 0 0,0-1 1,6-24-1,-12 38 287,0 0 0,0 0 0,0 0 1,0 0-1,0 0 0,0-1 0,0 1 0,0 0 0,0 0 0,0 0 1,0 0-1,0 0 0,0-1 0,0 1 0,0 0 0,0 0 0,0 0 1,0 0-1,0 0 0,0 0 0,0-1 0,0 1 0,0 0 0,0 0 1,-1 0-1,1 0 0,0 0 0,0 0 0,0 0 0,0 0 0,0-1 1,0 1-1,0 0 0,0 0 0,-1 0 0,1 0 0,0 0 0,0 0 1,0 0-1,0 0 0,0 0 0,-1 0 0,1 0 0,0 0 0,0 0 1,0 0-1,0 0 0,0 0 0,-1 0 0,1 0 0,0 0 1,0 0-1,0 0 0,0 0 0,0 0 0,0 0 0,-1 0 0,1 0 1,0 1-1,0-1 0,0 0 0,0 0 0,0 0 0,0 0 0,0 0 1,0 0-1,-1 0 0,-8 7-223,-11 16-355,-4 9-146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14315,'0'0'48,"1"-1"-1,-1 1 1,0 0-1,0 0 1,0 0-1,1 0 1,-1 0 0,0 0-1,1 0 1,-1-1-1,0 1 1,0 0-1,1 0 1,-1 0 0,0 0-1,0 0 1,1 0-1,-1 0 1,0 0-1,1 1 1,-1-1 0,0 0-1,0 0 1,1 0-1,-1 0 1,0 0-1,0 0 1,1 0 0,-1 1-1,0-1 1,0 0-1,0 0 1,1 0-1,-1 1 1,0-1-1,0 0 1,0 0 0,1 0-1,-1 1 1,0-1-1,0 0 1,0 0-1,0 1 1,0-1 0,0 0-1,0 1 1,0-1-1,0 0 1,4 19 61,-4-15 128,5 40 1071,-3 85 1,-14 47-416,7-119-635,-32 272 924,6-62-238,28-201-669,3-66-272,0 0 0,0 1 0,0-1-1,0 0 1,0 0 0,0 0 0,0 0 0,0 0 0,0 0-1,0 1 1,0-1 0,0 0 0,0 0 0,0 0 0,0 0 0,0 0-1,0 1 1,0-1 0,0 0 0,0 0 0,0 0 0,0 0 0,0 0-1,0 0 1,0 0 0,0 1 0,0-1 0,0 0 0,0 0 0,0 0-1,1 0 1,-1 0 0,0 0 0,0 0 0,0 0 0,0 0 0,0 0-1,0 1 1,0-1 0,1 0 0,-1 0 0,0 0 0,0 0 0,0 0-1,0 0 1,0 0 0,1 0 0,-1 0 0,6-6 78,3-11 34,0-3 34,0 0 1,1 1-1,1 0 0,1 1 1,1 1-1,0-1 1,1 2-1,28-26 0,18-7 172,-19 18-417,-2-2 1,-1-2-1,60-72 0,-63 58 125,44-80 0,-34 36-133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20276,'5'2'1561,"8"11"-1193,-1-3-184,3 18 976,4 11-856,5 10-200,4 4-80,-3 0-160,1-3-48,-6-1-88,-3-5-168,-4-4-568,-4-4 2064,-9-7-1224,-3-5 56,-5 1 112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360 920 18444,'8'-10'1960,"17"-5"-1119,2-14-313,15-13 1136,5-3-680,7-10-208,2-1-31,-4 2-545,-6 5-280,-12 7-681,-8 8-551,-25 14 1064,-18 7-216,-19 9-200</inkml:trace>
  <inkml:trace contextRef="#ctx0" brushRef="#br0" timeOffset="1">7 357 18412,'-7'-20'2136,"13"2"-1391,10-10-289,7 0 1312,12-11-856,6 0-216,3-4-712,2 0-344,-2 9-824,-5 5-200,-8 12 992,1 3-296,-9 9-273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15787,'47'79'2916,"-30"-47"-1459,2-2 0,31 40 0,-49-68-1382,1 0-1,0 0 0,0 0 0,-1 0 1,1-1-1,0 1 0,1-1 0,-1 1 1,0-1-1,0 0 0,0 0 0,1 0 1,-1 0-1,1 0 0,-1 0 0,3 0 1,-3-1-42,0 0 0,0-1 0,0 1 1,0 0-1,0-1 0,-1 1 0,1-1 1,0 0-1,0 0 0,-1 1 0,1-1 1,-1 0-1,1 0 0,0-1 0,-1 1 1,0 0-1,1 0 0,-1-1 0,0 1 1,0-1-1,0 1 0,2-3 0,9-15 169,-2-1 0,0 0 1,10-28-1,-13 28-38,1 1 0,1-1 1,21-31-1,-29 50-157,-1-1 1,1 1-1,1 0 0,-1-1 1,0 1-1,0 0 1,0 0-1,1 0 0,-1-1 1,0 1-1,1 1 0,-1-1 1,1 0-1,-1 0 0,1 1 1,0-1-1,-1 0 1,1 1-1,2-1 0,-2 1-2,-1 1-1,1-1 1,-1 1-1,0-1 1,1 1-1,-1-1 1,0 1-1,1 0 1,-1-1-1,0 1 1,0 0-1,0 0 0,0 0 1,0 0-1,0 0 1,0 0-1,0 1 1,0-1-1,0 0 1,0 0-1,-1 1 1,1-1-1,0 2 1,7 16 37,0 0 0,8 37 0,-1-1 128,-9-45-112,-6-10-79,0 0 1,0 0-1,0 0 0,0 0 0,0-1 1,0 1-1,0 0 0,0 0 0,0 0 1,0 0-1,0 0 0,0 0 0,0 0 1,0 0-1,0-1 0,1 1 0,-1 0 1,0 0-1,0 0 0,0 0 0,0 0 1,0 0-1,0 0 0,0 0 0,0 0 1,0 0-1,0 0 0,1 0 0,-1 0 1,0 0-1,0 0 0,0-1 0,0 1 1,0 0-1,0 0 0,0 0 0,0 0 1,1 0-1,-1 0 0,0 0 1,0 0-1,0 0 0,0 1 0,0-1 1,0 0-1,0 0 0,1 0 0,-1 0 1,0 0-1,0 0 0,0 0 0,0 0 1,0 0-1,0 0 0,0 0 0,0 0 1,0-1-266,0 2 25,-1 3-69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120 441 19484,'-5'1'115,"0"-1"0,-1 1 1,1 0-1,0 0 0,0 1 0,0-1 0,0 1 0,0 0 1,0 1-1,1-1 0,-1 1 0,1 0 0,-1 0 0,1 1 0,0-1 1,0 1-1,1 0 0,-1 0 0,1 0 0,0 0 0,0 0 0,0 1 1,0 0-1,1-1 0,0 1 0,0 0 0,-2 8 0,2-6-68,1 0-1,-1 0 1,1 0-1,1 0 1,-1 0-1,1 0 0,0 0 1,1 0-1,0 0 1,0 0-1,1 0 1,-1 0-1,1-1 1,1 1-1,-1 0 0,1-1 1,0 0-1,1 0 1,0 0-1,6 8 1,-8-11-31,0-1 1,0 0 0,1 0 0,-1 1-1,0-1 1,1-1 0,0 1-1,0 0 1,-1-1 0,1 1-1,0-1 1,0 0 0,0 0-1,0 0 1,0 0 0,1-1 0,-1 1-1,0-1 1,0 0 0,0 0-1,0 0 1,1 0 0,-1-1-1,0 1 1,0-1 0,5-1 0,-1-1 43,-1 0 0,1 0 0,0-1 0,-1 1 0,0-2 0,0 1 0,0-1 1,-1 1-1,1-2 0,7-9 0,2-5 134,-1-1-1,-1-1 1,0 0-1,-2 0 1,-1-1-1,-1-1 1,-1 0-1,9-41 1,-9 22 141,-2-1 1,-1 0-1,-3 0 1,-3-50-1,0 76-207,-1-1-1,0 1 1,-1 0-1,-9-26 1,3 25 3,9 19-128,-1 0 1,1 0 0,0-1-1,0 1 1,0 0 0,-1 0-1,1-1 1,0 1 0,0 0-1,-1 0 1,1 0 0,0 0-1,0-1 1,-1 1-1,1 0 1,0 0 0,-1 0-1,1 0 1,0 0 0,-1 0-1,1 0 1,0 0 0,-1 0-1,1 0 1,0 0 0,-1 0-1,1 0 1,0 0 0,-1 0-1,0 1 2,0 1 0,0 0 0,0-1 0,0 1 0,0-1 0,0 1 0,0 0 0,0 0-1,1 0 1,-1-1 0,1 1 0,0 0 0,-1 0 0,1 0 0,0 0 0,0 4 0,0 24-14,0 0 1,2 0 0,9 48-1,0-26-13,22 64-1,-28-104 24,-1 0 0,1 0 0,1-1 0,0 1 0,15 19-1,-19-29 1,-1-1-1,0 1 1,1-1-1,-1 1 1,1-1 0,0 1-1,-1-1 1,1 0-1,0 0 1,0 0-1,0 0 1,0 0-1,0-1 1,0 1-1,0 0 1,0-1-1,0 1 1,3-1-1,-3 0 1,0-1 0,1 0 0,-1 1 0,0-1 0,0 0-1,0 0 1,1-1 0,-1 1 0,0 0 0,0-1 0,-1 1 0,1-1 0,0 1-1,0-1 1,-1 0 0,1 0 0,-1 0 0,0 0 0,1 0 0,0-3 0,7-11 7,-2 0 1,1-1-1,-2 0 1,-1 0-1,0-1 1,5-33 0,2-109 67,-11 140-107,0 40 4,1 10 6,3 18-38,23 93-1,-26-136 14,-1 1 0,2-1 0,-1 1 0,1-1 0,0 0-1,5 8 1,-8-13 16,1 1 0,-1 0-1,1 0 1,0-1 0,-1 1 0,1-1-1,0 1 1,0 0 0,0-1-1,-1 1 1,1-1 0,0 0-1,0 1 1,0-1 0,0 0 0,0 1-1,0-1 1,0 0 0,1 0-1,-1 0-21,0-1 0,0 1 0,0 0 0,0-1 0,0 1 0,0-1 0,0 1-1,0-1 1,0 0 0,0 1 0,0-1 0,0 0 0,0 0 0,0 0 0,-1 0 0,1 0-1,0 0 1,-1 0 0,2-1 0,2-5 52,-1 0 1,0 0-1,0-1 0,0 1 1,-1-1-1,3-13 0,2-51-414,-5 4-67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138 112 16339,'1'-1'149,"-1"0"0,0 0-1,0 1 1,0-1-1,0 0 1,1 0 0,-1 1-1,0-1 1,1 0-1,-1 0 1,1 1 0,-1-1-1,1 1 1,-1-1-1,1 0 1,-1 1-1,1-1 1,-1 1 0,1-1-1,0 1 1,-1-1-1,1 1 1,0 0 0,0-1-1,24-8 1623,-3 2-1118,-20 6-626,0-1 1,0 1-1,0-1 0,-1 1 0,1-1 0,-1 1 0,1-1 1,-1 0-1,1 0 0,-1 0 0,0 0 0,0 0 1,0 0-1,0 0 0,0 0 0,-1 0 0,1 0 0,-1 0 1,1-1-1,-1 1 0,0 0 0,0 0 0,0-1 1,0-3-1,-1 5-23,1-1 0,0 1 0,-1-1 0,0 1 0,1-1 1,-1 1-1,0 0 0,0 0 0,1-1 0,-1 1 0,0 0 1,0 0-1,-1 0 0,1 0 0,0 0 0,0 0 0,0 0 1,-1 0-1,1 1 0,0-1 0,-1 0 0,1 1 0,-1-1 0,1 1 1,-1-1-1,1 1 0,-1 0 0,1 0 0,-1 0 0,1-1 1,-1 1-1,1 1 0,-1-1 0,1 0 0,-1 0 0,1 1 0,-3 0 1,-2 1 3,0 0-1,0 0 1,0 0 0,0 1 0,1 0 0,-1 1 0,1-1 0,0 1-1,0 0 1,0 0 0,1 0 0,-6 6 0,-2 4 36,1 1 0,1-1 0,-10 18 0,-13 32 184,31-57-189,-1 0-1,1 1 1,0-1 0,0 0 0,1 1-1,0-1 1,0 12 0,1-18-29,0 1 1,0-1-1,0 0 0,1 1 1,-1-1-1,0 1 0,1-1 1,-1 0-1,1 1 0,-1-1 1,1 0-1,-1 0 1,1 1-1,0-1 0,0 0 1,0 0-1,0 0 0,0 0 1,0 0-1,0 0 0,1 1 1,1-1-2,-1 0 0,0 0 1,1 0-1,-1 0 0,1 0 0,-1-1 0,1 1 1,-1-1-1,1 0 0,-1 1 0,4-2 0,6 0-18,0 0-1,0-1 1,24-8-1,157-63-303,-139 50 259,-46 20 61,0-1-1,0 2 1,0-1 0,1 1-1,-1 0 1,10 0 0,-16 2 4,0 0 0,0 0 1,-1 0-1,1 0 1,0 0-1,0 1 0,0-1 1,0 1-1,-1-1 1,1 1-1,0 0 1,0 0-1,-1 0 0,1 0 1,-1 0-1,1 0 1,-1 0-1,1 0 1,-1 1-1,0-1 0,1 0 1,-1 1-1,0-1 1,0 1-1,0-1 1,0 1-1,0 0 0,-1-1 1,1 1-1,0 0 1,-1 0-1,1 0 0,-1 3 1,1 0 2,0-1 8,0 1 0,0 0 0,0-1-1,1 1 1,0-1 0,3 8 0,-4-11-20,0 0 1,0 0 0,-1-1 0,1 1-1,0 0 1,0 0 0,0-1 0,0 1 0,0-1-1,0 1 1,0-1 0,0 1 0,0-1 0,0 0-1,0 1 1,0-1 0,0 0 0,0 0-1,1 0 1,-1 0 0,0 0 0,0 0 0,0 0-1,0 0 1,0 0 0,0 0 0,0-1-1,1 1 1,-1 0 0,0-1 0,0 1 0,0-1-1,0 1 1,1-2 0,36-24-77,4-2-220,-39 26 242,0 1 0,1 0-1,-1-1 1,0 1 0,0 0 0,1 1-1,-1-1 1,1 0 0,-1 1 0,0 0-1,7 0 1,-8 1 33,-1-1 1,0 1-1,1-1 0,-1 1 1,0 0-1,0-1 0,1 1 1,-1 0-1,0 0 0,0 0 1,0 0-1,0 0 0,0 0 1,0 0-1,0 0 0,-1 1 1,1-1-1,0 0 0,-1 0 1,1 1-1,-1-1 0,1 0 1,-1 1-1,1-1 0,-1 1 1,0 1-1,5 11-28,-5-14 25,0 0 0,0 0 0,0 1 0,0-1 0,0 0 0,0 0 0,0 0 0,0 0-1,0 0 1,0 0 0,1 0 0,-1 1 0,0-1 0,0 0 0,0 0 0,0 0 0,0 0 0,0 0-1,0 0 1,1 0 0,-1 0 0,0 0 0,0 0 0,0 0 0,0 0 0,0 0 0,0 0 0,1 0-1,-1 0 1,0 0 0,0 0 0,0 0 0,0 0 0,0 0 0,1 0 0,-1 0 0,0 0 0,0 0 0,0 0-1,0 0 1,0 0 0,0 0 0,0 0 0,1 0 0,-1 0 0,6-8-257,3-9 110,-1-5-108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20020,'5'43'776,"2"1"-1,2-1 1,2-1-1,2 0 0,1 0 1,3-1-1,32 59 1,15 9-395,102 130 0,-147-212-433,-18-24-45,-2-5-21,-10-12-151,-61-82-890,33 46 540,-35-59 1,72 106 626,0 0-1,1 0 0,-1 0 0,1 0 0,0 0 0,-1 0 1,2 0-1,-1 0 0,0 0 0,0-1 0,1 1 0,0 0 1,0-1-1,0 1 0,0 0 0,0-1 0,1 1 0,-1 0 0,1-1 1,0 1-1,0 0 0,0 0 0,0 0 0,1 0 0,-1 0 1,1 0-1,0 0 0,0 0 0,3-3 0,97-141 305,-89 124-295,0-1 1,-2-1 0,-1 0 0,12-43-1,-15 39 48,-1 0 0,-1 0 0,-2 0 0,-1 0 0,-1-1 0,-5-48 0,4 76-50,0 0 0,-1-1 0,1 1 0,-1 0 0,1 0 0,-1-1 0,0 1 0,0 0 0,-2-4 0,3 6-11,-1 0-1,1 0 1,0 0-1,0 0 0,-1 0 1,1 0-1,0 0 1,0 0-1,0-1 1,-1 1-1,1 0 1,0 0-1,0 0 1,-1 0-1,1 0 1,0 0-1,0 0 0,-1 1 1,1-1-1,0 0 1,0 0-1,-1 0 1,1 0-1,0 0 1,0 0-1,-1 0 1,1 0-1,0 1 1,0-1-1,0 0 0,-1 0 1,1 0-1,0 0 1,0 1-1,0-1 1,0 0-1,0 0 1,-1 0-1,1 1 1,0-1-1,0 0 1,0 0-1,0 1 0,0-1 1,0 1-1,-2 4 27,0 0 0,0 1 0,0-1-1,1 1 1,0-1 0,0 11-1,0 33 109,3 0 0,10 57 0,25 98 355,1-35 6,-26-126-212,32 77 0,-41-113-292,1 0 0,-1 0 0,1-1 0,6 9 1,-10-15 0,0 0 0,0 0 0,0 0 0,0 0 0,0 0 0,0 0 0,0 0 1,1 1-1,-1-1 0,0 0 0,0 0 0,0 0 0,0 0 0,0 0 0,0 0 0,0 0 1,0 0-1,0 0 0,0 0 0,1 1 0,-1-1 0,0 0 0,0 0 0,0 0 1,0 0-1,0 0 0,0 0 0,0 0 0,1 0 0,-1 0 0,0 0 0,0 0 1,0 0-1,0 0 0,0 0 0,0 0 0,0 0 0,1 0 0,-1 0 0,0 0 0,0 0 1,0 0-1,0 0 0,0-1 0,0 1 0,0 0 0,1 0 0,-1 0 0,0 0 1,0 0-1,0 0 0,0 0 0,0 0 0,0 0 0,0 0 0,0-1 0,0 1 0,0 0 1,0 0-1,0 0 0,0 0 0,0 0 0,0 0 0,0 0 0,0-1 0,1 1 1,-1-9-206,-2-4-62,-1 1-1,0 0 1,-1 0-1,0 1 1,-9-18-1,-35-56-1472,20 39 763,-18-32-720,45 78 1699,1 0 1,0 0 0,0-1 0,0 1 0,-1 0 0,1 0 0,0 0 0,0-1 0,0 1 0,0 0 0,0 0 0,-1 0 0,1-1-1,0 1 1,0 0 0,0 0 0,0-1 0,0 1 0,0 0 0,0-1 0,0 1 0,0 0 0,0 0 0,0-1 0,0 1 0,0 0 0,0 0-1,0-1 1,0 1 0,0 0 0,0 0 0,1-1 0,-1 1 0,0 0 0,0 0 0,0-1 0,0 1 0,0 0 0,1 0 0,-1 0-1,0-1 1,0 1 0,0 0 0,1 0 0,-1 0 0,0 0 0,0 0 0,1-1 0,-1 1 0,0 0 0,0 0 0,1 0 0,-1 0 0,0 0-1,0 0 1,1 0 0,-1 0 0,0 0 0,0 0 0,1 0 0,-1 0 0,1 0 0,22 6 413,-11-3-232,-7-2-119,0-1 0,0-1 0,0 1 0,-1-1 0,1 0 0,0 0 0,0 0 0,-1-1 1,1 1-1,-1-1 0,1 0 0,-1-1 0,0 1 0,0-1 0,0 0 0,0 0 0,0 0 0,-1 0 1,1-1-1,-1 1 0,0-1 0,0 0 0,2-4 0,4-5 188,-1-1 0,-1 0 0,0 0 0,-1 0 0,8-29 0,-4-8 584,-9 47-744,-1 0 0,0 1 0,0-1 0,0 0 0,0 1 0,0-1 0,-1 0 0,0 1 0,1-1 0,-1 1 0,-3-6 0,4 9-80,0 0 0,0-1 0,0 1 0,0 0 1,-1 0-1,1-1 0,0 1 0,0 0 0,0 0 1,-1-1-1,1 1 0,0 0 0,0 0 0,-1 0 1,1 0-1,0-1 0,0 1 0,-1 0 0,1 0 1,0 0-1,0 0 0,-1 0 0,1 0 0,0 0 1,-1 0-1,1 0 0,0 0 0,-1 0 0,1 0 1,0 0-1,0 0 0,-1 0 0,1 0 0,0 0 1,-1 0-1,1 0 0,0 0 0,0 0 0,-1 1 1,1-1-1,0 0 0,0 0 0,-1 0 0,1 0 1,0 1-1,0-1 0,0 0 0,-1 0 1,1 1-1,0-1 0,0 0 0,0 0 0,0 1 1,-1-1-1,1 0 0,0 0 0,0 1 0,0 0 0,-8 16 145,4-5-124,1 1 1,0-1 0,0 1-1,1 0 1,1 0 0,0-1 0,1 1-1,2 26 1,-2-39-29,0 1-1,0 0 1,1 0 0,-1-1 0,0 1 0,0 0-1,0-1 1,0 1 0,1 0 0,-1-1 0,0 1-1,0 0 1,1-1 0,-1 1 0,1-1 0,-1 1-1,1 0 1,-1-1 0,1 1 0,-1-1 0,1 1-1,-1-1 1,1 0 0,-1 1 0,1-1-1,0 0 1,-1 1 0,1-1 0,0 0 0,-1 0-1,1 1 1,0-1 0,-1 0 0,1 0 0,0 0-1,0 0 1,-1 0 0,1 0 0,0 0 0,-1 0-1,1 0 1,0 0 0,0-1 0,-1 1 0,1 0-1,0 0 1,-1-1 0,1 1 0,-1 0 0,1-1-1,0 1 1,-1-1 0,1 1 0,-1-1-1,2 0 1,5-5 12,-1 0-1,1 0 0,8-11 0,-8 10-6,5-7 0,1 2 1,0-1-1,1 2 0,27-19 1,-36 27-6,0 1 1,0-1 0,1 1-1,-1 0 1,1 0-1,-1 1 1,1-1-1,-1 1 1,1 0-1,0 1 1,-1 0-1,1 0 1,0 0 0,-1 0-1,1 1 1,0 0-1,-1 0 1,1 0-1,7 4 1,-10-4 27,-1 0 0,1 0 0,0 0 0,0 0-1,0 0 1,0-1 0,-1 1 0,1-1 0,4 0 0,-6 0-5,0 0-1,0-1 1,0 1 0,0-1 0,0 1-1,0-1 1,0 1 0,0-1-1,0 0 1,0 0 0,-1 1 0,1-1-1,0 0 1,0 0 0,-1 0-1,1 0 1,-1 0 0,1 0-1,0 0 1,-1 0 0,0 0 0,1 0-1,-1 0 1,0 0 0,1 0-1,-1-1 1,0-1 0,1-10 103,0 0 0,0 0 0,-1 0 0,-1 0 0,0 0 0,-1 0 0,-1 1 0,0-1 0,0 0 0,-6-12 0,5 17-108,4 9-31,8 15-30,-3-10 32,0 0 0,1-1 0,0 0 0,0 0 0,0 0 1,0-1-1,1 0 0,-1 0 0,1 0 0,0-1 0,1 0 0,-1-1 0,0 1 0,1-1 0,0-1 0,-1 1 0,15-1 1,-16-1 5,0 0 1,-1 0 0,0-1 0,1 0-1,-1 0 1,1-1 0,-1 1 0,0-1-1,0 0 1,0 0 0,0-1 0,0 0-1,0 0 1,-1 0 0,0 0 0,1-1 0,-1 1-1,0-1 1,-1 0 0,1 0 0,-1-1-1,1 1 1,-1-1 0,-1 0 0,5-10-1,4-21-27,-11 35 22,1 0 1,-1 0-1,1 0 0,-1-1 1,0 1-1,0 0 0,0 0 1,0-1-1,0 1 0,0 0 0,0 0 1,0-1-1,0 1 0,0 0 1,-1 0-1,1-1 0,-1 1 1,1 0-1,-1 0 0,1 0 1,-1 0-1,0 0 0,-1-2 1,2 3-1,-1 0 1,1 0-1,-1 1 1,1-1-1,-1 0 1,1 1 0,-1-1-1,1 0 1,-1 1-1,1-1 1,0 1-1,-1-1 1,1 1 0,0-1-1,-1 1 1,1-1-1,0 1 1,0-1-1,-1 1 1,1 0-1,0-1 1,0 1 0,0-1-1,0 1 1,0 0-1,0-1 1,0 2-1,-3 18-85,3-12 55,0 1 0,0-1 0,1 1 0,0-1-1,4 14 1,-4-20 35,-1 0 0,1 0 1,0 0-1,0 0 0,0 0 0,0 0 0,0 0 0,0-1 0,1 1 0,-1 0 0,0-1 0,3 3 1,-3-4 4,0 1 0,0-1 0,0 1 1,0-1-1,0 1 0,0-1 1,1 0-1,-1 0 0,0 1 1,0-1-1,0 0 0,0 0 0,0 0 1,1 0-1,-1 0 0,0-1 1,0 1-1,0 0 0,0-1 0,0 1 1,0 0-1,0-1 0,0 1 1,2-2-1,9-6 20,-1-1 1,0 0-1,0-1 1,-1 0-1,-1-1 0,1 0 1,12-21-1,-2 6 15,-6 8-20,-2 1-1,1 0 0,1 0 0,0 2 0,1 0 0,30-23 0,-43 37-16,-1 0 0,0 0 0,0 0 0,0 0 0,0 0 0,1 1 0,-1-1 0,0 1 0,1-1-1,-1 1 1,0-1 0,1 1 0,-1 0 0,1-1 0,-1 1 0,1 0 0,-1 0 0,1 0 0,-1 0 0,0 0-1,1 1 1,-1-1 0,1 0 0,-1 1 0,1-1 0,-1 1 0,0-1 0,1 1 0,-1 0 0,0-1 0,0 1 0,0 0-1,1 0 1,-1 0 0,1 1 0,2 4-1,0 1 1,-1-1-1,0 0 0,0 1 1,-1 0-1,3 9 0,-4-11 1,1 1 0,-1-1 0,1 0 0,0 0 0,0 0 0,1 0 0,-1-1 0,1 1 0,6 6 0,-9-10-17,1-1 0,0 0 0,0 1 0,-1-1 0,1 1 0,0-1 0,0 0 0,-1 0 0,1 1 0,0-1 0,0 0 0,0 0 0,-1 0 0,1 0 0,0 0 0,0 0 0,0 0 0,-1 0 0,1 0 0,0-1 0,0 1 0,0 0 0,-1 0 0,1-1 0,0 1 0,0 0 0,-1-1 0,1 1 0,0-1 0,-1 1 0,1-1 0,0 1 0,-1-1 0,1 1 0,-1-1 0,1 0 0,-1 1 0,1-1 0,-1 0 0,1-1 0,18-35-1640,-17 29 1141,30-68-4615,16-39-1235,-10 42 10536,-35 67-3444,1 0-1,1 0 0,-1 1 0,1 0 0,0-1 1,0 2-1,7-6 0,-11 9-646,0 0 0,0 0 0,0 0 0,1 0 0,-1 0 0,1 1 0,-1-1 0,0 0 0,1 1 0,-1-1 1,1 1-1,-1 0 0,1-1 0,0 1 0,-1 0 0,1 0 0,-1 0 0,1 0 0,-1 0 0,1 0 0,0 0 0,-1 1 0,1-1 0,-1 1 0,1-1 0,-1 1 0,1-1 0,-1 1 0,0 0 1,1 0-1,-1-1 0,0 1 0,1 0 0,-1 0 0,0 1 0,0-1 0,0 0 0,1 2 0,1 2-30,0 1 1,0-1-1,0 1 0,-1 0 1,0 0-1,0 1 0,0-1 0,-1 0 1,0 0-1,0 10 0,0 12 70,-2 29 0,0-30 8,-4 20 71,3-33-107,1-1-1,0 0 1,1 0-1,0 1 1,3 12-1,-3-25-83,0-1 0,0 0-1,0 1 1,0-1 0,0 1-1,0-1 1,0 1-1,1-1 1,-1 1 0,0-1-1,0 0 1,0 1 0,1-1-1,-1 1 1,0-1-1,1 0 1,-1 1 0,0-1-1,1 0 1,-1 1 0,0-1-1,1 0 1,-1 0 0,0 1-1,1-1 1,-1 0-1,1 0 1,-1 0 0,1 0-1,-1 1 1,1-1 0,0 0-1,16-8 118,14-21-83,-30 28-45,11-13-109,36-42-1198,-44 51 933,-1 0 0,0 0 0,0 0 0,0-1 0,-1 1-1,0-1 1,0 1 0,0-1 0,1-10 0,-2 15 298,-1-1-1,0 1 1,0-1-1,0 1 1,0-1-1,0 1 1,-1 0-1,1-1 1,0 1-1,-1-1 1,1 1-1,-1-1 1,1 1-1,-1 0 1,0-1-1,1 1 1,-1 0-1,0 0 1,0 0-1,0 0 0,0 0 1,0-1-1,-2 1 1,-15-7-1300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18300,'-9'0'2104,"6"-2"-1423,9-7-281,7-2 1112,13-2-592,1-1-448,6-5-720,1-1 288,-5 0-104,-2 3-64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18460,'1'13'1391,"1"0"0,0 0-1,5 16 1,0 1-841,21 96 401,57 155 0,-80-266-868,19 47 306,-21-57-313,-1 0 1,1 0-1,0 0 0,0-1 1,1 1-1,-1-1 0,1 0 1,8 8-1,-11-11-39,0 0-1,1-1 1,-1 1 0,1 0 0,-1 0 0,0-1-1,1 1 1,-1-1 0,1 1 0,-1-1-1,1 0 1,-1 1 0,1-1 0,0 0 0,-1 0-1,1 0 1,-1 0 0,1 0 0,-1-1-1,3 1 1,-1-2 12,-1 1 0,1 0 0,-1 0 0,1-1 0,-1 1-1,0-1 1,0 0 0,0 0 0,0 0 0,3-4 0,3-4 99,-1 0 0,-1-1 0,0 0 0,5-13 0,16-48 188,-3-1 0,-3-1 1,-3-1-1,13-135 0,-28 194-906,-1 3-2230,-10 21 1168,0 5 734,-3 6-138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16299,'14'40'1841,"5"-7"-937,-3-3-352,4-4 800,-2-4-127,2-7-329,0-7-168,1-6-736,-4-5-536,-1-10-1008,-5-6 1320,2-1-241,-2-5-183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16972,'1'2'517,"0"0"0,-1-1 1,1 1-1,0 0 1,-1 0-1,1-1 1,-1 1-1,1 0 0,-1 0 1,0 0-1,0 0 1,0 0-1,0 0 0,0-1 1,0 3-1,0 6 340,3 15-586,2-1 0,0 0 0,2 0-1,0 0 1,2-1 0,1 0 0,0-1 0,25 39 0,-32-57-261,0 1 1,1-1 0,-1 0-1,1 0 1,0 0 0,0 0-1,1 0 1,-1-1-1,1 0 1,-1 0 0,9 4-1,-10-7-4,-1 1-1,1 0 1,-1-1-1,1 1 1,-1-1-1,1 0 1,0 0-1,-1 0 1,1 0-1,0 0 1,-1 0-1,1-1 1,-1 0-1,1 1 1,-1-1-1,1 0 1,-1 0-1,1 0 1,-1 0-1,0-1 1,0 1-1,0-1 1,0 1-1,0-1 1,0 0-1,2-2 1,3-4 9,-1 0 0,0 0-1,0 0 1,-1-1 0,0 0 0,-1 0 0,0 0 0,5-18 0,-1-2 30,7-49 1,-10 45-22,-2 0 0,-1 0 0,-1 0 0,-2-1 0,-6-36 0,3 58-1,1 17-8,-1 18 3,3 6-14,1 1 0,6 47-1,-4-62-3,1 1-1,1-1 0,0 0 1,1 0-1,1 0 1,12 22-1,-16-34 1,0 0 0,0 0 1,0 0-1,0 0 0,0-1 0,1 1 0,0-1 1,-1 0-1,1 0 0,0 0 0,0 0 0,0 0 1,5 2-1,-7-4-12,1 0 0,-1 1 0,1-1 0,0 0 0,-1 1 1,1-1-1,0 0 0,-1 0 0,1-1 0,-1 1 0,1 0 0,0 0 0,-1-1 0,1 1 1,-1-1-1,1 1 0,-1-1 0,1 0 0,-1 0 0,1 1 0,-1-1 0,0 0 0,1 0 1,-1-1-1,0 1 0,0 0 0,0 0 0,0 0 0,0-1 0,0 1 0,1-3 1,2-2-222,-1 0 1,0 0 0,-1-1 0,1 1-1,-1-1 1,-1 0 0,1 0 0,-1 0-1,1-12 1,-2 5-351,0 1 0,-1-1-1,-1 0 1,-3-14 0,0 6-321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17372,'6'-21'6152,"-6"20"-6089,3 35 3828,0-5-3934,2 1 190,1 1 1,1-1-1,2 0 0,23 53 0,-31-80-109,0-1 0,1 0 0,-1 0 0,1 0 0,-1 0-1,1 0 1,0 0 0,-1 0 0,1 0 0,0-1 0,0 1-1,3 1 1,-4-3-22,-1 0-1,1 0 1,-1 1-1,1-1 1,-1 0-1,1 0 1,-1 0-1,1 0 1,-1 0-1,1 0 1,-1 0-1,1 0 1,-1 0-1,1 0 1,-1 0-1,1 0 1,-1 0-1,1-1 1,-1 1-1,1 0 1,-1 0-1,1 0 1,0-1 0,-1 0 2,1 0 1,0 0 0,0 0-1,-1 0 1,1 0 0,0 0-1,-1 0 1,1 0 0,-1 0-1,1 0 1,-1 0 0,0 0-1,0-1 1,1 0 0,0-8 63,1 0-1,-2 0 1,0 0 0,0 0 0,0 0 0,-1 0 0,-4-13 0,4 17-73,0 0-1,-1 1 1,0-1 0,0 1 0,0-1-1,-1 1 1,0 0 0,0 0 0,0 0-1,-1 0 1,0 0 0,0 1-1,-7-7 1,1 8 221,8 2-19,5-2-175,-3 3-39,34-28-511,-25 21 222,-1 0-1,1 0 0,13-16 0,-5 1-11,-11 13 242,1-1-1,0 1 1,0 1 0,1 0-1,1 0 1,-1 0 0,16-9-1,-23 16 61,0 0 0,1 0-1,-1 0 1,1 0-1,0 1 1,-1-1 0,1 1-1,0-1 1,-1 1-1,1 0 1,0 0 0,-1 0-1,1 0 1,0 0-1,-1 0 1,1 0 0,0 0-1,-1 1 1,1-1-1,0 1 1,1 0 0,-1 0-1,0 0 0,0 1 0,-1-1 0,1 1 0,0-1 0,-1 1 0,1 0 0,-1 0 0,1-1 0,-1 1 0,0 0 0,0 0 0,1 4 0,2 5 28,-1 0 0,0 0-1,0 0 1,1 20 0,-3-4 98,-1-19-56,1 1 1,-1 0-1,1 0 0,1-1 1,0 1-1,0-1 0,0 1 0,1-1 1,6 12-1,-8-19-54,-1 0 0,1 0 0,0 0 0,-1-1 0,1 1 1,0 0-1,0 0 0,0-1 0,0 1 0,-1 0 0,1-1 0,0 1 0,0-1 1,0 1-1,0-1 0,1 0 0,-1 0 0,0 1 0,0-1 0,0 0 0,0 0 1,0 0-1,2 0 0,0 0 5,-1-1-1,1 0 1,0 0 0,-1 0 0,1 0-1,-1 0 1,1 0 0,-1 0 0,4-3-1,1-2 11,1-1-1,-1 0 1,0 0-1,9-12 0,-5 2 4,0 1-1,-2-2 1,0 1 0,0-1-1,5-22 1,-10 28-15,0-1 0,-1 1 0,-1-1 0,0 1 0,-1-1 0,0 0 0,-1 1 0,0-1 0,-3-13 0,3 25-14,0-1 0,0 1-1,0 0 1,0 0-1,0 0 1,-1 0 0,1 0-1,0 0 1,-1 0 0,1 0-1,-1 0 1,1 0-1,-1 0 1,0 0 0,1 1-1,-1-1 1,0 0-1,1 0 1,-1 0 0,0 1-1,0-1 1,0 0-1,-1 0 1,-4 6 7,5 11-19,1-13 7,0 0 0,0 0 0,1 0 0,0 0 0,-1 0 0,1 0 0,0-1 0,0 1 0,0 0 0,1-1 0,-1 1 0,1-1 0,0 1 0,-1-1 0,1 0 0,0 1 0,0-1 0,0 0 0,1-1 0,3 4 0,-4-4 4,0 0-1,0 0 1,1-1 0,-1 1-1,1-1 1,-1 1 0,0-1 0,1 0-1,-1 0 1,1 0 0,-1 0 0,1 0-1,-1-1 1,0 1 0,1-1-1,-1 0 1,1 1 0,-1-1 0,0 0-1,0 0 1,0 0 0,0-1 0,1 1-1,-2-1 1,3-1 0,7-6 9,0-1 1,-1 1-1,-1-2 0,0 0 1,0 0-1,12-21 1,-5 3 16,21-53 1,-35 76-25,17-46 34,-18 47-34,1 1 1,-1-1-1,-1 0 0,1 0 1,-1 1-1,1-1 1,-1 0-1,-1-8 0,1 13-3,0-1 0,0 1 0,-1-1 0,1 1 0,0-1 0,0 1 0,0-1 0,0 1 0,0-1 0,-1 1 0,1 0 0,0-1 0,0 1 0,-1-1 0,1 1 0,0 0 0,-1-1 0,1 1 0,0 0 0,-1-1 0,1 1 0,0 0 0,-1 0 0,1-1 0,-1 1 0,1 0 0,-1 0 0,1 0 0,0-1 0,-1 1 0,1 0 0,-1 0 0,1 0 0,-1 0 0,1 0 0,-1 0 0,1 0 0,-1 0 0,1 0 0,-1 0 0,1 0 0,-1 0-1,1 1 1,-1-1 0,1 0 0,0 0 0,-1 0 0,1 1 0,-1-1 0,1 0 0,0 0 0,-1 1 0,1-1 0,-1 1 0,-20 20-13,14-11 12,1-1 0,1 1 0,0 0 1,0 0-1,1 1 0,0 0 0,1-1 0,0 1 0,1 0 1,-2 18-1,3-17 11,1 1 0,0 0 0,0-1 0,1 1 0,1-1 0,0 1 1,0-1-1,2 1 0,4 12 0,-5-18-21,1-1 1,-1 0-1,1 0 1,0-1-1,1 1 1,-1-1-1,1 0 1,0 0-1,0 0 1,1-1-1,0 0 1,-1 0-1,1 0 1,0-1-1,1 0 1,7 3-1,-10-4-67,1 0 0,0-1 0,0 0 0,-1 0 1,1 0-1,0 0 0,0-1 0,0 0 0,0 0 0,0 0 0,0-1 0,0 0 0,0 0 0,0 0 0,-1 0 1,1-1-1,0 0 0,-1 0 0,1 0 0,-1 0 0,0-1 0,0 1 0,7-7 0,-5 3 4,0-2-1,0 1 1,-1-1-1,0 1 1,0-1-1,-1-1 1,0 1-1,5-15 1,5-27-461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18068,'3'-7'335,"0"-1"-1,0 1 1,1 0 0,0 0-1,0 0 1,1 1 0,0-1-1,0 1 1,0 0 0,1 1-1,-1-1 1,1 1 0,1 0-1,-1 0 1,1 1 0,0 0-1,0 0 1,0 1 0,0 0 0,1 0-1,-1 1 1,1 0 0,12-2-1,-18 4-309,0 0 1,0 0-1,1 0 0,-1 0 0,0 0 0,1 1 0,-1-1 0,0 1 1,0 0-1,0 0 0,0-1 0,1 2 0,-1-1 0,-1 0 0,1 0 1,0 0-1,0 1 0,0-1 0,-1 1 0,1 0 0,0-1 0,-1 1 1,0 0-1,1 0 0,-1 0 0,0 0 0,0 0 0,0 0 0,0 0 1,-1 0-1,1 1 0,0 2 0,2 8-9,-1 1-1,0-1 1,-1 1 0,-1 18-1,0-12 40,0-15-40,0 0 0,0 1-1,1-1 1,0 0 0,0 1 0,4 9 0,-5-14-5,1 1 0,0-1 0,0 0 0,-1 1 1,1-1-1,0 0 0,0 0 0,0 0 0,1 0 0,-1 0 1,0 0-1,0 0 0,0 0 0,1 0 0,-1 0 1,1-1-1,-1 1 0,0-1 0,1 1 0,-1-1 0,1 1 1,-1-1-1,1 0 0,-1 0 0,1 0 0,0 0 1,-1 0-1,2 0 0,4-1 39,-1 0 1,1-1-1,-1 1 0,1-2 1,-1 1-1,0-1 1,0 0-1,0 0 0,0 0 1,-1-1-1,1 0 1,-1 0-1,9-9 0,1-2 133,-1-1 0,-1 0 0,13-21 0,-19 27-77,-1 0 0,-1-1 1,0 0-1,0 0 0,-1 0 1,0 0-1,-1-1 0,3-18 1,-6 26-81,1 0 1,-1 0-1,0-1 1,0 1-1,0 0 1,-1-1-1,1 1 1,-1 0-1,0 0 1,0 0-1,-1 0 1,1 0-1,-1 0 1,0 0-1,0 0 1,0 0-1,0 1 1,-1-1-1,0 1 1,1 0-1,-1-1 1,0 1-1,-1 1 1,1-1-1,0 0 1,-8-3-1,8 4-55,-1 1-1,1 0 1,-1 0 0,1 0-1,-1 0 1,-6-1-1,9 2-26,0 0 0,0 0-1,0 0 1,0 0 0,0 0-1,0 0 1,0 0 0,0 0-1,0 0 1,0 0-1,0 0 1,1 1 0,-1-1-1,0 0 1,0 1 0,0-1-1,0 1 1,0-1-1,0 1 1,1-1 0,-1 1-1,0 0 1,0-1 0,1 1-1,-1 0 1,0-1 0,0 3-1,1-3-14,0 1 0,0 0 0,0-1 0,0 1 1,0-1-1,0 1 0,0 0 0,0-1 0,1 1 0,-1-1 0,0 1 0,0-1 0,1 1 0,-1-1 0,0 1 1,1 0-1,-1-1 0,0 0 0,1 1 0,-1-1 0,1 1 0,-1-1 0,1 1 0,-1-1 0,1 0 1,-1 0-1,1 1 0,-1-1 0,1 0 0,-1 0 0,1 1 0,0-1 0,-1 0 0,1 0 0,0 0 0,27 4-856,11-11 86,5-9-196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97 240 20892,'-15'19'729,"1"2"0,1 0 0,-15 33 0,23-42-538,0 0 0,1 1 1,1-1-1,0 1 0,0-1 0,1 1 0,1 0 0,0 17 0,1-29-169,0 1 0,0 0 0,0 0 0,1 0-1,-1-1 1,0 1 0,1 0 0,-1 0 0,1 0 0,0-1 0,-1 1 0,1 0-1,0-1 1,0 1 0,0-1 0,0 1 0,3 2 0,-3-4-13,1 1 0,-1-1 0,0 1 0,1-1 0,-1 1 0,1-1 0,-1 0 1,1 1-1,-1-1 0,1 0 0,-1 0 0,1 0 0,-1 0 0,1 0 0,-1-1 0,1 1 1,-1 0-1,1-1 0,-1 1 0,1-1 0,-1 0 0,0 1 0,2-2 0,8-4 1,0-1-1,0 0 0,-1 0 1,0-1-1,15-16 0,42-53-1,-45 51 4,14-17 16,-10 9 93,2 2 0,41-37 0,-66 66-95,1 1 0,-1-1 0,1 0-1,-1 1 1,1 0 0,0 0 0,0 0 0,5-1 0,-8 3-14,0-1 0,0 1 0,0 0 1,0 0-1,0 0 0,1 0 0,-1 0 1,0 0-1,0 1 0,0-1 0,0 0 1,0 0-1,0 1 0,0-1 0,0 1 1,0-1-1,0 1 0,0-1 0,0 1 1,-1 0-1,1-1 0,0 1 0,0 0 1,-1 0-1,1-1 0,0 1 0,-1 0 1,1 0-1,0 0 0,-1 0 0,1 0 0,-1 0 1,0 0-1,1 0 0,-1 1 0,6 16 153,-5-13-100,1 1 1,0-1-1,0 0 1,0 0-1,0 0 0,1 0 1,4 5-1,-6-9-46,0 0 0,0 0-1,0 0 1,0 0-1,1-1 1,-1 1 0,0 0-1,0-1 1,1 1-1,-1-1 1,1 1 0,-1-1-1,0 0 1,1 0-1,-1 1 1,1-1 0,-1 0-1,0 0 1,1 0-1,-1 0 1,1-1 0,-1 1-1,0 0 1,1-1-1,-1 1 1,1-1 0,-1 1-1,0-1 1,0 0-1,1 1 1,-1-1 0,0 0-1,0 0 1,1-1-1,16-11 114,-1-1-1,0-1 0,-1-1 0,-1 0 1,20-27-1,-19 22-91,1 1 0,1 1-1,30-26 1,-46 43-44,0 0 0,0 1 0,0 0-1,1-1 1,-1 1 0,0 0 0,1 0-1,-1 0 1,1 1 0,-1-1 0,1 0-1,-1 1 1,4-1 0,-5 1 2,0 1-1,0-1 1,0 0 0,0 0-1,0 1 1,0-1 0,0 1-1,0-1 1,0 1-1,0-1 1,0 1 0,0 0-1,0-1 1,0 1 0,0 0-1,0 0 1,0-1 0,-1 1-1,1 0 1,0 0 0,-1 0-1,1 0 1,-1 0 0,1 0-1,-1 0 1,1 0 0,-1 1-1,0-1 1,0 0 0,1 1-1,7 54 1,-7-43-9,0 0 0,2-1 1,-1 1-1,7 16 0,-9-28-44,0 0 0,1 0-1,-1 0 1,0 0-1,1 0 1,-1 0 0,1-1-1,-1 1 1,1 0 0,0 0-1,-1-1 1,1 1-1,0 0 1,-1-1 0,1 1-1,1 0 1,-2-1 27,1 0 1,-1-1-1,0 1 0,1 0 1,-1-1-1,1 1 0,-1 0 1,0-1-1,1 1 0,-1 0 1,0-1-1,0 1 0,1 0 1,-1-1-1,0 1 0,0-1 1,0 1-1,0-1 0,1 1 1,-1-1-1,0 1 0,0 0 1,0-1-1,0 1 0,0-1 1,0 1-1,0-1 1,0 1-1,0-1 0,0 1 1,0-1-1,-1 1 0,1-1 1,0-22-368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9 416 17708,'-6'-6'2251,"4"6"-660,5 15 110,14 30-731,-15-40-660,95 218 1217,-96-221-1513,17 28 113,-5-21 1,-13-9-121,1 0 0,-1 0 0,0 0 0,1 0 0,-1 0 0,1 0 0,-1 0 0,1 0 0,-1 0 0,0 0 0,1 0 0,-1 0 0,1 0 0,-1-1 0,1 1 0,-1 0 0,0 0-1,1-1 1,-1 1 0,0 0 0,1 0 0,-1-1 0,0 1 0,0 0 0,1-1 0,-1 1 0,0-1 0,0 1 0,1 0 0,-1-1 0,3-8 43,0 0-1,-1 0 1,0-1-1,0 1 1,-1 0-1,0-1 1,-1 1-1,0 0 1,-1-10-1,0-4 33,-10-281 800,11 302-871,0-1-1,0 1 1,0 0 0,1 0 0,-1-1-1,0 1 1,1 0 0,1-5-1,-2 7-7,0 0-1,0 0 0,0 0 1,0-1-1,1 1 0,-1 0 0,0 0 1,0 0-1,0-1 0,1 1 0,-1 0 1,0 0-1,0 0 0,0 0 0,1 0 1,-1-1-1,0 1 0,0 0 0,1 0 1,-1 0-1,0 0 0,0 0 1,1 0-1,-1 0 0,0 0 0,0 0 1,1 0-1,-1 0 0,0 0 0,1 0 1,-1 0-1,0 0 0,0 0 0,1 0 1,-1 1-1,0-1 0,0 0 1,0 0-1,1 0 0,-1 0 0,3 3 10,1 0-1,-1 0 0,-1 1 1,1-1-1,0 1 0,-1-1 1,3 6-1,20 37 18,-16-29-22,0 1-1,1-1 0,1-1 1,0 0-1,1 0 0,15 13 0,-26-28-2,-1 0-1,1 0 1,0-1-1,0 1 1,0 0-1,0-1 1,-1 1-1,1-1 1,0 1-1,0-1 0,0 1 1,0-1-1,0 0 1,0 1-1,0-1 1,1 0-1,-1 0 1,0 0-1,0 0 1,0 0-1,0 0 1,0 0-1,0 0 0,0 0 1,0 0-1,0-1 1,0 1-1,0 0 1,0-1-1,0 1 1,0-1-1,0 1 1,0-1-1,0 1 1,0-1-1,0 0 0,0 1 1,-1-1-1,1 0 1,0 0-1,-1 0 1,1 0-1,0 0 1,-1 1-1,1-1 1,-1 0-1,0 0 1,1 0-1,0-2 0,3-7 33,-1 0-1,0-1 1,4-20-1,-7 30-34,23-170 276,-2 7-67,-20 157-206,0-1 0,1 0-1,0 0 1,1 1 0,-1-1-1,1 1 1,6-11 0,-8 18-5,-1-1 1,0 1-1,1 0 1,-1-1 0,0 1-1,0 0 1,1 0 0,-1-1-1,1 1 1,-1 0-1,0 0 1,1-1 0,-1 1-1,0 0 1,1 0-1,-1 0 1,1 0 0,-1 0-1,1 0 1,-1 0 0,0 0-1,1 0 1,-1 0-1,1 0 1,-1 0 0,1 0-1,-1 0 1,0 0 0,1 0-1,-1 0 1,1 0-1,-1 1 1,1-1 0,-1 0-1,1 1 1,10 11-10,-3 1-1,-2 0 1,1 0 0,-2 1 0,5 17 0,14 62-15,-20-71 25,0-5 2,-4-12-1,1 0 0,0 0 0,0 0 0,1 0 0,0 0 0,3 7 0,-3-13-125,1-7-463,1-20-1173,-1 7 601,-3 21 1135,0-1-1,0 1 1,0 0 0,0-1 0,0 1-1,0 0 1,1 0 0,-1-1 0,0 1 0,0 0-1,0 0 1,0 0 0,0-1 0,0 1 0,0 0-1,0 0 1,1-1 0,-1 1 0,0 0-1,0 0 1,0 0 0,0-1 0,1 1 0,-1 0-1,0 0 1,0 0 0,1 0 0,-1 0-1,0 0 1,0-1 0,0 1 0,1 0 0,-1 0-1,0 0 1,0 0 0,1 0 0,-1 0-1,0 0 1,0 0 0,1 0 0,-1 0 0,0 0-1,1 0 1,6 3-700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15675,'-1'-15'883,"1"5"-45,0 0 1,-5-20-1,5 30-773,0 0-1,0 0 1,-1 1 0,1-1-1,0 0 1,0 0-1,-1 0 1,1 0-1,0 0 1,0 1-1,0-1 1,-1 0-1,1 0 1,0 1 0,0-1-1,0 0 1,0 0-1,-1 0 1,1 1-1,0-1 1,0 0-1,0 1 1,0-1-1,0 0 1,0 0-1,0 1 1,0-1 0,0 0-1,0 0 1,0 1-1,0-1 1,0 0-1,0 1 1,0-1-1,0 0 1,0 0-1,0 1 1,-2 46 470,1-1 0,2 1 1,3 0-1,1-1 0,14 55 0,-18-96-503,0-2 3,-1 0 0,1 0 0,0 0 0,0 1 0,0-1 1,0 0-1,0 0 0,1 0 0,-1-1 0,1 1 0,0 0 0,0 0 0,0-1 0,0 1 0,0-1 0,4 3 0,-6-5-19,1 0 0,0 0 0,-1 1 0,1-1 0,0 0 0,0 0 0,-1 0 0,1 0-1,0 0 1,0 0 0,-1 0 0,1 0 0,0 0 0,-1 0 0,1-1 0,0 1 0,0 0-1,-1 0 1,1-1 0,0 1 0,-1 0 0,1-1 0,0 1 0,-1-1 0,1 1 0,-1-1-1,1 1 1,-1-1 0,1 1 0,0-1 0,12-22 263,-12 22-265,7-18 131,0-1 0,-2-1-1,0 1 1,-1-1 0,2-23 0,4-108 490,-11 134-559,0 0 1,-1 0-1,-1 0 0,0 1 0,-7-24 1,2 27 9,3 22-36,3 27-38,3-2-211,2 1 0,1-1 1,15 52-1,-20-84 142,1 0-1,-1 0 1,0 0 0,1 1 0,-1-1-1,1 0 1,-1 0 0,1-1 0,0 1 0,-1 0-1,1 0 1,0 0 0,-1 0 0,1 0-1,2 1 1,-3-2 15,0 0 0,1 0-1,-1 0 1,1 0 0,-1 0-1,0 0 1,1 0 0,-1-1-1,0 1 1,1 0 0,-1 0 0,0 0-1,1 0 1,-1 0 0,0-1-1,1 1 1,-1 0 0,0 0-1,0-1 1,1 1 0,-1 0 0,0 0-1,0-1 1,1 1 0,-1 0-1,0-1 1,0 1 0,0 0-1,1-1 1,1-4-197,0-1 0,0 1 0,0 0 0,2-10 0,9-79-919,-6 39 483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14563,'-1'0'76,"1"-1"0,-1 1 0,0-1 0,1 1 0,-1-1-1,0 1 1,0 0 0,1-1 0,-1 1 0,0 0 0,0 0 0,0-1 0,1 1 0,-1 0-1,0 0 1,0 0 0,0 0 0,0 0 0,0 0 0,1 0 0,-1 0 0,0 0 0,0 1 0,0-1-1,0 0 1,1 1 0,-1-1 0,0 0 0,0 1 0,1-1 0,-1 1 0,0-1 0,1 1-1,-1-1 1,0 1 0,1-1 0,-1 1 0,1 0 0,-1-1 0,0 2 0,-3 3 240,1 0 0,-1 0 0,1 0 0,-4 9 0,-2 7 187,1 0 0,1 1 1,1 0-1,1 0 1,0 1-1,-1 34 0,6-56-463,-1 1 1,1-1-1,0 1 0,0-1 0,1 1 1,-1 0-1,0-1 0,0 1 0,1-1 0,-1 1 1,1-1-1,-1 0 0,3 4 0,-3-5-24,0 0 0,1 0 0,-1 1 0,0-1 0,1 0 0,-1 0 0,1 1 0,-1-1 0,0 0 0,1 0 0,-1 0 0,1 0 0,-1 0 0,1 1 0,-1-1 0,1 0 0,-1 0 0,1 0 0,-1 0 0,0 0 0,1-1 0,-1 1 0,1 0 0,-1 0 0,1 0 0,-1 0 0,1 0 0,0-1 0,3-2 18,0 1 1,-1-1-1,1 0 1,-1 0-1,1 0 1,-1-1 0,4-4-1,2-5-259,0 0 0,0 0 0,-1-1 0,8-21 0,-13 29-9,0-1 0,-1 0 1,0 0-1,0 0 1,-1 0-1,0 0 0,0 0 1,-1 0-1,0 0 1,0 0-1,0 0 1,-3-10-1,-5-2-486,-5 8-131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15555,'1'0'126,"1"0"0,-1 1 0,1-1 0,-1 1 0,0-1 0,1 1 0,-1-1 0,0 1 1,0 0-1,1 0 0,-1-1 0,0 1 0,0 0 0,0 0 0,0 0 0,0 0 0,0 1 0,0-1 0,0 0 0,-1 0 0,1 1 0,0-1 0,-1 0 0,1 3 0,2 3 254,-1 1 1,-1 0-1,2 11 0,-1-7 375,31 327 4455,-33-338-5196,-1 24-406,1-25 350,0 1-1,0-1 1,-1 0 0,1 1-1,0-1 1,0 1 0,-1-1-1,1 0 1,0 1 0,0-1-1,-1 0 1,1 1 0,0-1-1,-1 0 1,1 1 0,-1-1-1,1 0 1,0 0 0,-1 1-1,1-1 1,-1 0 0,1 0-1,-1 0 1,1 0 0,-1 0-1,1 0 1,0 0 0,-1 0-1,1 0 1,-1 0 0,1 0-1,-1 0 1,1 0-1,-1 0 1,1 0 0,-1 0-1,1 0 1,0 0 0,-1-1-1,1 1 1,-1 0 0,1 0-1,0-1 1,-1 1 0,0-1-1,-11-5-581,-1-2 0,1 0-1,-20-18 1,30 25 553,-28-25-823</inkml:trace>
  <inkml:trace contextRef="#ctx0" brushRef="#br0" timeOffset="1">1 259 15051,'-1'-9'1745,"7"5"-713,4 1-328,10 2 1056,6 1-135,8 0-385,3 1-208,5 3-256,2 2-112,2 3-407,-3-1-410,-6 2-511,-5-3-472,-12-2 904,0-5-216,-6-6-192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181 250 19572,'3'-3'1745,"7"11"-1177,0 4-264,3 7 896,1 4-344,2 4-472,1 2-176,-2-2-344,-1-1-136,-4-7-272,-3-7-88,-7-10-472,2 1-185,-12-13 793,-5-6-256,-1-8 56</inkml:trace>
  <inkml:trace contextRef="#ctx0" brushRef="#br0" timeOffset="1">19 21 18636,'-11'-13'2112,"6"7"-1303,3 5-353,4 5 1184,7 5-336,2 2-728,2 4-520,5 2-960,-3 0-440,3 0 1072,-4-5-240,2 2-200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16283,'19'30'2536,"20"41"-1,-22-40-1067,23 36 1,-38-64-1417,-1-1 0,1 0 0,0 0 1,0 0-1,0 0 0,0 0 1,0-1-1,0 1 0,0 0 1,1-1-1,-1 0 0,0 1 1,4 0-1,-5-2-34,0 0-1,0 0 1,0 0-1,1 0 1,-1 0 0,0 0-1,0 0 1,1 0-1,-1 0 1,0-1 0,0 1-1,0 0 1,1-1-1,-1 1 1,0-1-1,0 0 1,0 1 0,0-1-1,0 0 1,0 1-1,0-1 1,0 0 0,0 0-1,-1 0 1,1 0-1,0 0 1,0 0 0,-1 0-1,2-2 1,3-8 60,0-1 0,0 1 1,-1-1-1,-1 0 0,0 0 0,-1 0 1,2-21-1,-1 13 86,7-30 1,-10 49-162,0 0 1,0 1-1,0-1 1,0 1 0,1-1-1,-1 1 1,0-1-1,0 0 1,0 1-1,1-1 1,-1 1 0,0-1-1,1 1 1,-1-1-1,0 1 1,1 0-1,-1-1 1,0 1 0,1-1-1,-1 1 1,1 0-1,-1-1 1,1 1-1,-1 0 1,1-1 0,-1 1-1,1 0 1,-1 0-1,2-1 1,-2 2-1,1-1 1,0 1-1,0-1 0,0 0 1,0 1-1,-1 0 1,1-1-1,0 1 1,-1-1-1,1 1 0,0 0 1,-1-1-1,1 1 1,-1 0-1,1 0 0,0 1 1,21 45 26,-18-38-28,1 4 4,-3-8 18,0 0 1,0 0-1,0 0 0,1-1 0,0 1 1,0-1-1,3 5 0,-5-9-15,-1 1 1,0-1-1,1 0 0,-1 0 0,0 0 1,1 0-1,-1 0 0,1 0 0,-1 0 1,0 0-1,1 0 0,-1 0 1,1 0-1,-1 0 0,0 0 0,1 0 1,-1 0-1,0 0 0,1-1 0,-1 1 1,0 0-1,1 0 0,-1 0 1,0-1-1,1 1 0,-1 0 0,0 0 1,1-1-1,-1 1 0,0 0 0,0 0 1,1-1-1,-1 1 0,0 0 1,0-1-1,0 1 0,0 0 0,1-1 1,-1 1-1,0-1 0,0 1 0,0 0 1,0-1-1,0 1 0,0 0 0,0-1 1,0 0-1,6-21 196,-6 22-191,9-64 450,-7 43-330,1 0 0,1 0-1,10-28 1,-14 47-132,1 0-1,0 0 1,-1 0-1,1 0 1,0 1-1,0-1 1,0 0-1,0 0 1,1 1-1,-1-1 1,0 1-1,1 0 1,-1-1-1,1 1 1,-1 0-1,3-2 1,-3 3-3,1 0 1,-1 0 0,0 0 0,0 0 0,0 0 0,0 0 0,0 0-1,1 0 1,-1 1 0,0-1 0,0 0 0,0 1 0,0-1 0,0 1-1,0-1 1,0 1 0,0-1 0,0 1 0,0 0 0,0 0 0,-1-1-1,1 1 1,0 0 0,0 0 0,-1 0 0,1 0 0,0 0 0,0 2-1,9 13-4,0 1-1,-2 0 1,12 30-1,-12-25 10,20 36 0,-27-57-1,-1 0 0,0 0 0,1 0 0,-1 0 0,1 0 1,-1 0-1,1-1 0,0 1 0,-1 0 0,1 0 0,0-1 0,0 1 0,-1 0 1,1-1-1,0 1 0,0-1 0,0 1 0,0-1 0,0 0 0,1 1 1,-1-1-6,-1 0 1,1-1 0,-1 1 0,1 0 0,-1 0 0,1-1 0,-1 1-1,1-1 1,-1 1 0,1-1 0,-1 1 0,1 0 0,-1-1 0,0 1 0,1-1-1,-1 0 1,0 1 0,0-1 0,1 1 0,-1-1 0,0 1 0,0-1-1,0 0 1,2-7-246,0 0 0,-1 1 0,0-13 0,-1 15 29,1 0 0,-2 0-1,1 0 1,-1 0 0,0 0 0,0 1-1,0-1 1,-2-6 0,0 4-356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20 538 18108,'-1'-11'2777,"-3"12"-794,-2 19-687,2 4-1131,1 0 0,2 0 0,0 1 1,2-1-1,0 0 0,2 1 0,1-1 1,7 26-1,-10-48-140,-1-1 0,0 0 0,1 1 0,-1-1 0,1 0 0,0 1 0,-1-1 0,1 0-1,0 0 1,0 0 0,0 0 0,1 2 0,-1-3-13,-1 0 0,0 0-1,0 0 1,1 0 0,-1 0-1,0 0 1,1 0 0,-1 1 0,0-1-1,1 0 1,-1 0 0,0 0-1,0 0 1,1 0 0,-1-1-1,0 1 1,1 0 0,-1 0 0,0 0-1,1 0 1,-1 0 0,0 0-1,0 0 1,1-1 0,-1 1-1,0 0 1,0 0 0,1 0-1,-1-1 1,0 1 0,0 0 0,0 0-1,1-1 1,1-2 60,0-1 0,0 1 0,-1-1 0,1 1 0,-1-1 1,1 0-1,0-6 0,5-40 221,-2 0 1,-2 0 0,-7-99 0,10 198-381,3-1 0,14 49 0,-19-82 84,-1-5 2,7 26-5,-9-35 7,-1 1 1,1 0-1,0 0 0,0 0 0,0 0 0,0-1 1,0 1-1,0 0 0,1-1 0,-1 1 1,1-1-1,-1 1 0,4 1 0,-4-3 1,-1 1-1,1-1 0,0 0 0,0 0 1,-1 0-1,1 0 0,0 0 0,0 0 1,-1 0-1,1 0 0,0 0 1,-1-1-1,1 1 0,0 0 0,0 0 1,-1-1-1,1 1 0,0 0 0,-1-1 1,1 1-1,-1-1 0,1 1 1,0-1-1,-1 1 0,1-1 0,-1 1 1,1-1-1,-1 1 0,0-1 0,1 0 1,-1 1-1,1-2 0,12-23 20,-13 23-18,11-26 25,-2 0 1,-1-1 0,-1 0 0,4-53 0,-6 15-11,-5-69 0,-11-9 5,7 118-23,-1 0-1,-2 0 1,-11-31-1,17 54-4,-1 0 1,0 1-1,1-1 0,-1 1 1,-1-1-1,-2-3 0,5 7 4,0 0 1,-1-1-1,1 1 0,-1 0 0,1-1 0,0 1 0,-1 0 0,1-1 0,-1 1 0,1 0 0,-1 0 0,1 0 0,0 0 0,-1-1 0,1 1 0,-1 0 0,1 0 0,-1 0 0,1 0 0,-1 0 0,1 0 0,-1 0 0,1 0 0,-1 0 0,1 0 0,-1 1 0,1-1 0,-1 0 0,1 0 0,-1 0 0,1 0 0,-1 1 0,1-1 0,0 0 0,-1 1 0,1-1 1,-1 0-1,1 1 0,0-1 0,-1 0 0,1 1 0,0-1 0,0 1 0,-1-1 0,1 0 0,0 1 0,0-1 0,0 1 0,-1-1 0,1 1 0,0-1 0,0 1 0,-4 8-10,1 0-1,-1 0 1,2 0 0,-1 0-1,1 0 1,-1 19 0,1 62-55,3-77 58,-1 32 16,13 82 0,-11-112 1,2 1 1,-1-1 0,2-1-1,0 1 1,1-1-1,0 0 1,1 0 0,1 0-1,10 14 1,-12-22-19,-1 0 0,1-1 0,0 1 0,0-1-1,1 0 1,-1-1 0,1 0 0,0 0 0,9 4 0,-12-6-82,1-1-1,-1 1 0,0-1 0,1 0 0,-1 0 0,1 0 1,-1 0-1,1-1 0,0 0 0,-1 0 0,1 0 1,-1-1-1,1 1 0,-1-1 0,1 0 0,-1 0 0,7-4 1,-10 5 71,0 0 0,0-1 0,0 1 0,0-1 0,-1 1 0,1-1 0,0 0 0,0 1 0,-1-1 0,1 0 1,0 0-1,-1 1 0,1-1 0,0-1 0,0-14-378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20812,'0'1'171,"0"0"0,0 0 1,0-1-1,0 1 0,0 0 0,0 0 0,0 0 0,1 0 0,-1-1 0,0 1 0,0 0 0,1 0 0,-1 0 0,0-1 0,1 1 0,-1 0 0,1-1 0,-1 1 0,1 0 0,-1-1 0,1 1 0,-1 0 0,1-1 0,1 1 0,-1 0-76,0-1 1,0 0-1,1 0 0,-1 0 1,0 0-1,0 0 0,0 0 0,0 0 1,1 0-1,-1 0 0,0-1 1,0 1-1,0 0 0,0-1 1,0 1-1,0-1 0,1 1 1,0-2-1,2-1-24,0 0 0,0 0-1,-1-1 1,1 1 0,-1-1-1,0 0 1,0 0 0,0 0 0,0 0-1,-1-1 1,1 1 0,-1-1 0,0 1-1,1-6 1,1-2-6,-1 0 0,0-1 0,-1 1 0,1-19 0,-4-14 105,1 43-161,0 0-1,-1 1 1,1-1 0,0 0-1,-1 0 1,1 0-1,-1 1 1,0-1 0,0 0-1,1 1 1,-1-1 0,0 1-1,0-1 1,0 1-1,-1-1 1,1 1 0,0 0-1,0-1 1,-1 1 0,1 0-1,-3-2 1,3 3-5,0 0-1,0 0 1,-1 0 0,1 0-1,0 0 1,0 0 0,0 0 0,0 0-1,0 0 1,0 1 0,0-1 0,0 0-1,0 1 1,0-1 0,0 0 0,0 1-1,0 0 1,0-1 0,0 1 0,0-1-1,1 1 1,-1 0 0,0 0 0,0-1-1,1 1 1,-1 0 0,0 0 0,1 0-1,-1 0 1,1 0 0,-1 0 0,0 2-1,-1 3 3,-1 0 0,1 0-1,0 1 1,-2 6 0,2 1 16,0 0 1,0 0 0,2 0 0,-1 0-1,2 0 1,0 1 0,1-1-1,0 0 1,1-1 0,0 1-1,1 0 1,1-1 0,9 19-1,-13-29-22,1-1 0,-1 0-1,0 1 1,1-1 0,-1 0-1,1 0 1,0 0 0,0 0 0,0-1-1,0 1 1,0 0 0,0-1-1,0 1 1,0-1 0,0 0-1,1 0 1,-1 0 0,1 0 0,-1 0-1,1 0 1,-1-1 0,6 1-1,-4-1-64,0 0-1,-1-1 0,1 0 0,0 0 0,0 0 0,0 0 0,-1-1 0,1 1 1,-1-1-1,1 0 0,-1 0 0,0 0 0,1 0 0,4-5 0,13-12-140,-1 0-69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 19764,'2'-4'392,"-1"3"-248,-1-1 0,1 1 0,0 0 0,0-1 0,0 1 0,1 0 0,-1 0 0,0 0 1,0-1-1,0 1 0,1 0 0,2-1 0,-4 2-126,0 0 0,0 0 0,0 0 1,1 1-1,-1-1 0,0 0 1,0 0-1,0 0 0,0 0 0,0 0 1,1 0-1,-1 0 0,0 1 0,0-1 1,0 0-1,0 0 0,0 0 0,0 0 1,0 1-1,0-1 0,1 0 0,-1 0 1,0 0-1,0 0 0,0 1 0,0-1 1,0 0-1,0 0 0,0 0 0,0 1 1,0-1-1,0 0 0,0 0 0,0 0 1,0 0-1,0 1 0,0-1 0,-1 0 1,1 0-1,0 0 0,0 1 0,0-1 1,-2 12 484,-48 236 1157,19-83-1628,-14 97-234,42-236-281,3-26 469,1 0-1,-1 0 1,0 0 0,0 0 0,0 0 0,0 0 0,0 0-1,0 0 1,1 0 0,-1 0 0,0-1 0,0 1-1,0 0 1,0 0 0,0 0 0,1 0 0,-1 0-1,0 0 1,0 0 0,0 0 0,0 0 0,0 0-1,1 0 1,-1 0 0,0 0 0,0 0 0,0 0-1,0 1 1,0-1 0,0 0 0,1 0 0,-1 0-1,0 0 1,0 0 0,0 0 0,0 0 0,0 0-1,0 0 1,1 0 0,-1 1 0,0-1 0,0 0-1,0 0 1,0 0 0,0 0 0,0 0 0,0 1 0,0-1-1,0 0 1,0 0 0,0 0 0,0 0 0,0 0-1,0 1 1,0-1 0,0 0 0,0 0 0,0 0-1,0 0 1,0 0 0,0 1 0,0-1 0,0 0-1,0 0 1,0 0 0,0 0 0,0 0 0,0 0-1,-1 1 1,9-12-164,4-29-137,2-17-93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19644,'2'8'1625,"5"16"-1129,3 9-200,3 11 608,5 6-272,7 14-224,0 4-40,4 0-144,4-1-88,-3-10-112,0-4-32,-2-12-80,-3-7-160,-6-13-552,-2-8-280,-10-11 832,-7-5-168,-8-6-128</inkml:trace>
  <inkml:trace contextRef="#ctx0" brushRef="#br0" timeOffset="1">27 525 19532,'-21'-4'1937,"16"-5"-1225,8 0-256,15-3 1040,7-3-208,8-2-479,2 0-185,6-6-448,2-1-288,-9-2 232,-8 1-32,-11 1-184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178 119 17572,'0'-10'799,"-1"-1"1,0 0 0,0 1-1,-1 0 1,-6-20-1,7 28-637,0-1-1,0 1 1,-1-1-1,1 1 1,0 0-1,-1-1 0,0 1 1,1 0-1,-1 0 1,0 0-1,0 0 0,-3-2 1,3 3-70,0 1 1,1-1-1,-1 0 0,0 1 1,1-1-1,-1 1 0,0-1 1,0 1-1,0 0 0,1 0 1,-1 0-1,0 0 0,0 0 1,0 0-1,1 1 0,-1-1 1,0 0-1,0 1 0,1 0 1,-4 1-1,-1 1-30,1 0 0,0 0 0,0 0 0,0 1 1,1 0-1,-1 0 0,1 1 0,0-1 0,0 1 0,1 0 0,-1 0 0,1 0 0,-3 6 1,0 1-38,0 1 0,1 0 1,0 0-1,-4 24 0,8-35-23,-6 53 27,7-52-27,0-1 1,0 1 0,0 0 0,1-1 0,-1 1-1,1-1 1,-1 1 0,2 2 0,-1-4-2,-1-1 0,0 1 1,0-1-1,1 1 0,-1-1 0,0 0 1,1 1-1,-1-1 0,0 1 1,1-1-1,-1 0 0,1 1 0,-1-1 1,1 0-1,-1 0 0,1 1 0,-1-1 1,1 0-1,-1 0 0,1 0 0,-1 1 1,1-1-1,-1 0 0,1 0 0,-1 0 1,1 0-1,0 0 0,-1 0 1,1 0-1,-1 0 0,1 0 0,-1-1 1,2 1-1,1-1 3,-1 0-1,1-1 1,0 1-1,-1-1 1,1 1 0,-1-1-1,0 0 1,1 0 0,-1 0-1,0 0 1,3-5-1,19-31 17,-18 29-12,13-31 10,6-9-7,-23 45-15,0 0 0,1 0 0,-1 1 0,1 0-1,0-1 1,0 1 0,0 0 0,1 1 0,3-4 0,-7 6 1,1-1 1,0 1-1,-1 0 1,1 0-1,-1-1 1,1 1-1,0 0 1,-1 0-1,1 0 1,0 0 0,-1 0-1,1 0 1,0 0-1,-1 0 1,1 0-1,-1 0 1,1 0-1,0 0 1,-1 0-1,1 1 1,-1-1 0,1 0-1,0 0 1,-1 1-1,1-1 1,-1 0-1,1 1 1,13 16-49,7 23-22,-1 1 1,24 76-1,-32-82 45,-6-19 19,124 393 97,-128-400-69,1-2 22,-2 0 0,1 0 0,-1 0 0,0 0 0,0 0 0,-1 0-1,0 1 1,0-1 0,-2 9 0,2-15-25,0 0 1,-1 0-1,1 0 0,0-1 1,-1 1-1,1 0 1,-1 0-1,1-1 0,-1 1 1,1 0-1,-1-1 1,0 1-1,1 0 0,-1-1 1,0 1-1,1-1 1,-1 1-1,0-1 0,0 1 1,0-1-1,1 0 1,-1 1-1,0-1 0,0 0 1,0 0-1,0 0 0,0 1 1,0-1-1,0 0 1,1 0-1,-1 0 0,0-1 1,0 1-1,0 0 1,0 0-1,0 0 0,0-1 1,1 1-1,-2-1 0,-4-1 62,0 0-1,1 0 1,-1-1-1,-7-5 1,-1-2-47,2 0 0,-1-1 0,2 0 0,-1 0 0,1-1 1,1-1-1,1 0 0,-1 0 0,2-1 0,0 0 0,1-1 0,0 0 0,-5-16 1,6 13-420,1-1 1,0 1-1,2-1 1,0 0-1,1-1 1,1 1-1,0 0 1,2 0 0,0 0-1,7-34 1,5 8-352,2 3-220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18 166 19012,'2'2'201,"1"0"0,-1 0 0,1 0 0,-1-1 0,1 1 0,0-1 0,0 0 0,0 1 0,-1-1 0,1-1 0,0 1 0,0 0 0,0-1 0,1 1 0,-1-1 0,0 0 0,0 0 0,0 0 0,6-1 0,-5-1-106,0 1 1,-1 0 0,1-1 0,0 1 0,-1-1 0,0 0 0,1 0 0,-1-1 0,0 1 0,0-1 0,0 1 0,0-1 0,0 0 0,-1 0 0,4-5 0,-3 3-44,-1-1 0,1 1 0,-1 0 0,-1-1 0,1 1 1,-1-1-1,0 0 0,0 1 0,0-1 0,-1 0 0,0 0 0,0 1 1,0-1-1,-3-8 0,3 11-23,0 1-1,0-1 1,-1 1-1,0 0 1,1 0-1,-1-1 1,0 1 0,0 0-1,0 0 1,0 0-1,-1 0 1,1 0 0,0 0-1,-1 0 1,0 0-1,1 1 1,-1-1 0,0 0-1,0 1 1,0 0-1,0-1 1,0 1 0,0 0-1,0 0 1,0 0-1,-1 0 1,1 0 0,0 1-1,-1-1 1,1 1-1,0 0 1,-1-1 0,1 1-1,0 0 1,-1 0-1,-2 1 1,1 0-2,0 0 1,1 1-1,-1-1 0,1 1 0,-1 0 1,1 0-1,-1 0 0,1 0 1,0 0-1,0 1 0,0 0 0,1-1 1,-1 1-1,1 0 0,-1 0 1,1 1-1,0-1 0,0 0 0,0 1 1,1-1-1,-1 1 0,-1 6 1,-2 5-13,1 0 1,0 1-1,1 0 1,-1 18-1,3-17-12,1-1-1,0 1 0,1-1 0,1 0 0,1 1 0,5 20 0,-6-31-6,0 0 0,1-1-1,-1 1 1,1 0 0,0-1-1,1 0 1,-1 1-1,8 7 1,-8-10-9,0-1 0,-1 0 1,1 0-1,0 0 0,0 0 0,0 0 0,0 0 0,1-1 0,-1 0 1,0 1-1,1-1 0,-1-1 0,1 1 0,-1 0 0,1-1 1,5 1-1,-2-2-87,-1 0 1,1 0-1,0-1 1,-1 1-1,1-1 1,-1-1-1,0 1 1,0-1 0,0 0-1,0-1 1,0 1-1,0-1 1,-1 0-1,5-5 1,6-6-51,0-1 0,-1-1-1,12-18 1,12-21-278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116 393 12251,'-3'-14'1598,"1"1"0,1-1 1,0-17-1,1 30-1483,0 1 0,-1-1 0,1 1 1,0-1-1,0 1 0,0-1 0,0 1 0,-1 0 0,1-1 0,0 1 0,0-1 1,-1 1-1,1 0 0,0-1 0,-1 1 0,1 0 0,0-1 0,-1 1 1,1 0-1,-1 0 0,1-1 0,0 1 0,-1 0 0,1 0 0,-1 0 1,1-1-1,-1 1 0,1 0 0,-1 0 0,1 0 0,-1 0 0,1 0 1,-1 0-1,1 0 0,0 0 0,-1 0 0,1 0 0,-1 1 0,1-1 0,-1 0 1,1 0-1,-1 0 0,1 0 0,0 1 0,-1-1 0,0 0 0,-24 11 1294,22-10-1324,-14 7 348,13-7-236,0 0-1,1 1 0,-1 0 0,1 0 1,-1 0-1,-4 3 0,7-3-166,0-1-1,-1 1 0,1 0 1,0-1-1,0 1 0,0 0 1,0 0-1,0 0 0,0 0 1,1 0-1,-1-1 1,1 2-1,-1-1 0,1 0 1,0 4-1,-1 5-36,0 1 1,1-1 0,0 1-1,1 0 1,0-1-1,1 1 1,1-1-1,-1 0 1,2 0-1,0 0 1,0 0-1,8 15 1,-11-25 3,0 0 0,-1 0 1,1 0-1,0 0 0,0 0 0,0 0 0,-1 0 0,1 0 1,0 0-1,0 0 0,0-1 0,0 1 0,1 0 1,-1-1-1,0 1 0,0-1 0,0 1 0,0-1 1,1 1-1,-1-1 0,0 0 0,2 1 0,-1-2 1,-1 1 0,0-1 0,1 1-1,-1-1 1,0 1 0,0-1-1,1 1 1,-1-1 0,0 0-1,0 0 1,0 0 0,0 0-1,0 0 1,0 0 0,0 0 0,2-2-1,2-5-3,-1 0 0,0 0-1,0 0 1,0 0 0,2-11 0,2-13 19,-2 0 1,0-1 0,0-55 0,-4 51-47,12 101-212,0-7 211,2-2 0,3 0 1,2 0-1,2-2 0,3-1 1,60 91-1,-82-138 34,7 10 1,0 1 0,-1 0 0,-1 1 0,0 0 0,7 22 0,-15-36 0,1 1 0,-1-1 0,-1 1 0,1 0 0,0-1 0,-1 1 0,0 0 0,0-1 0,0 1 0,0 0 0,-1-1 0,1 1 0,-1 0 0,0-1 0,0 1 0,-1-1 0,1 1 0,0-1 0,-1 0 0,0 1 0,0-1 0,0 0 0,0 0 0,-1-1 0,1 1 0,-1 0 0,1-1 0,-1 1 0,0-1 0,0 0 0,0 0 0,-1 0 0,1 0 0,-4 1 0,3-1-3,-1 0 0,1 0 0,-1-1 0,0 0 0,0 0 0,1 0 0,-1 0 0,0-1 0,0 1 1,0-1-1,0 0 0,0-1 0,0 1 0,0-1 0,0 0 0,1-1 0,-1 1 0,0-1 0,1 0 0,-1 0 0,1 0 0,0 0 0,-1-1 0,1 0 0,0 0 0,1 0 0,-1 0 0,0-1 0,1 1 0,0-1 0,0 0 0,0 0 0,0 0 0,1 0 0,-4-9 0,0-3-11,0-1-1,1 0 0,1 0 0,0-1 0,1 1 0,1-1 1,1 1-1,2-32 0,3-2-24,19-90 0,31-74 44,13-71 211,-65 277-196,4-38 80,-6 45-89,0 0 0,0 0 0,0-1 0,0 1 0,0 0 0,0 0 0,-1 0 1,1-1-1,-1 1 0,1 0 0,-1 0 0,0 0 0,0 0 0,0 0 0,0 0 0,-1-2 0,1 4-8,1 0-1,-1-1 1,1 1 0,0 0 0,-1 0-1,1 0 1,-1 0 0,1 0 0,0 0-1,-1 0 1,1 0 0,-1 0 0,1 0-1,0 0 1,-1 0 0,1 0 0,-1 0-1,1 0 1,0 0 0,-1 0 0,1 0-1,-1 0 1,1 1 0,0-1 0,-1 0-1,1 0 1,0 1 0,-1-1 0,1 0-1,0 0 1,-1 1 0,1-1 0,0 0 0,-1 1-1,-10 14 73,5 0-49,0 0 1,1 0-1,1 1 1,0-1-1,2 1 1,-1 0 0,1 16-1,1-9-25,1 0 1,1 0-1,1-1 0,7 30 1,-7-44-23,0 0 0,1 0 1,-1 0-1,2-1 0,-1 1 1,1-1-1,9 12 0,-12-17-38,1 0 0,-1 0 0,1 0 0,-1 0-1,1-1 1,0 1 0,0-1 0,0 1 0,0-1 0,0 0-1,0 0 1,0 0 0,0 0 0,1 0 0,-1 0 0,0-1-1,1 1 1,-1-1 0,0 0 0,1 1 0,-1-1 0,0 0-1,1 0 1,-1-1 0,0 1 0,1 0 0,-1-1 0,0 1 0,1-1-1,3-2 1,-3 2-73,1-1 0,-1 0 0,0 0 0,0-1-1,0 1 1,0-1 0,0 1 0,-1-1 0,1 0-1,-1 0 1,1 0 0,1-5 0,1 0-44,-1-2 0,0 1 1,5-18-1,5-33-556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12907,'-1'0'205,"1"1"0,0-1 1,0 1-1,-1-1 0,1 1 1,0-1-1,0 1 0,0-1 1,0 1-1,0 0 0,0-1 1,0 1-1,0-1 1,0 1-1,0-1 0,0 1 1,0-1-1,0 1 0,1-1 1,-1 1-1,0-1 0,0 1 1,1-1-1,-1 1 0,0-1 1,1 1-1,-1-1 0,0 1 1,1-1-1,-1 0 0,0 1 1,1-1-1,-1 0 0,1 1 1,-1-1-1,1 0 0,-1 1 1,1-1-1,-1 0 0,1 0 1,0 1-50,0-1 0,0 1 0,0 0 1,0 0-1,0-1 0,0 1 0,0 0 1,0 0-1,-1 0 0,1 0 0,0 0 0,-1 0 1,1 0-1,0 0 0,-1 0 0,0 0 1,1 0-1,-1 0 0,0 0 0,1 2 1,-3 11 54,0 0 1,0 0 0,-2 0-1,0 0 1,0-1 0,-9 17 0,-5 19 98,13-34-210,-16 58 336,19-66-371,1 0 1,0-1-1,0 1 1,1 0-1,0 0 1,0 0-1,1 0 1,2 10 0,-3-15-51,1-1 0,-1 1 0,1-1 0,0 0 0,-1 0 0,1 1 0,0-1 0,0 0 0,-1 0 0,1 0 0,0 0 0,0 0 0,0 0 0,1 0 0,-1 0 0,0 0 0,0 0 0,0-1 0,1 1 0,-1 0 0,2 0 0,1 0 6,-1-1 0,0 1 1,1-1-1,-1 1 0,0-1 0,1 0 0,-1 0 0,7-2 0,1 0 0,-1-1 1,0 0-1,1-1 0,-1 0 0,9-6 1,4-3-40,-1-2 0,0-1 1,-1-1-1,35-36 0,-27 21-91,-2-1 0,30-47 0,-43 57 0,13-34 0,-8 17-227,-27 58 333,2 0-1,0 0 0,0 0 1,2 0-1,1 1 1,0 0-1,1 0 1,1 20-1,1-34 22,0-1-1,0 1 0,0-1 1,1 1-1,0-1 1,0 1-1,0-1 1,0 1-1,3 4 0,-3-8-9,-1 1-1,1-1 1,0 0-1,0 0 1,0 1-1,0-1 1,0 0-1,1 0 1,-1 0-1,0 0 1,1 0-1,-1 0 0,0 0 1,1 0-1,-1-1 1,1 1-1,-1-1 1,1 1-1,-1-1 1,1 1-1,0-1 1,-1 0-1,1 0 1,-1 0-1,1 0 0,0 0 1,-1 0-1,3-1 1,4 0-1,-1-1 0,0 0 0,0-1 0,0 1 1,0-1-1,0-1 0,-1 1 0,12-9 0,49-45-83,-37 30 15,-11 9-6,16-14-43,-33 31 97,0-1-1,1 0 1,-1 1-1,0-1 1,1 1-1,-1 0 1,1 0-1,0 0 1,-1 0-1,1 0 1,0 1-1,3-1 0,-6 1 13,1 0-1,0 0 0,-1 0 0,1 1 0,0-1 1,-1 0-1,1 1 0,-1-1 0,1 0 0,-1 1 1,1-1-1,0 1 0,-1-1 0,1 0 0,-1 1 1,0 0-1,1-1 0,-1 1 0,1-1 0,-1 1 0,0-1 1,1 1-1,-1 0 0,0 0 0,6 19 5,-4-15 1,-2-2 3,1 0 1,0 0 0,0 1-1,1-1 1,-1 0-1,1 0 1,-1 0 0,1 0-1,0-1 1,0 1-1,0 0 1,0-1 0,1 1-1,-1-1 1,1 0-1,0 0 1,-1 0-1,1 0 1,0 0 0,0-1-1,0 1 1,0-1-1,0 0 1,1 0 0,-1 0-1,0 0 1,1 0-1,-1-1 1,0 0 0,1 1-1,-1-1 1,1-1-1,-1 1 1,0 0 0,4-2-1,7 0-15,-1-1 1,1-1-1,-1 0 0,0-1 0,0 0 1,13-8-1,69-48-615,-9 5-680,-67 48 810,-18 8 475,-1 0 0,0 0-1,1 0 1,-1 0-1,1 0 1,-1 0 0,0 0-1,1 0 1,-1 0-1,1 0 1,-1 0-1,0 1 1,1-1 0,-1 0-1,1 0 1,-1 0-1,0 1 1,1-1 0,-1 0-1,0 0 1,1 1-1,-1-1 1,1 1 0,0 1-2,0 1 1,-1-1-1,1 1 0,-1-1 1,1 1-1,-1 0 1,0-1-1,0 1 1,0 4-1,0-3 70,1 19 38,0 0 1,2 0 0,1 0 0,7 23 0,33 86-94,-28-91-88,-2 1 0,-2 0 0,7 45-1,-18-75 118,0 1 0,-1-1 1,-1 1-1,1-1 0,-2 1 0,0-1 0,0 0 0,-1 0 0,-8 21 1,8-27 37,1 0 0,-1 0 1,0 0-1,-1-1 0,1 1 1,-1-1-1,0 0 0,0 0 1,-1 0-1,0 0 1,1-1-1,-2 0 0,1 0 1,0 0-1,-1-1 0,1 0 1,-1 0-1,0 0 0,0-1 1,-8 3-1,10-5-20,0 1 0,-1-1 0,1 0 0,0 0 0,0 0 0,0-1 0,0 1 0,0-1 0,0 0 0,0 0 0,0 0 0,0-1 0,0 1 0,0-1 0,1 0 0,-1 0 0,0-1 0,1 1 0,0-1 0,0 1 0,0-1 0,0 0 0,0 0 0,0-1 0,-3-4 0,0-1-6,0-1 0,1 0 1,0 0-1,0 0 0,1 0 0,0-1 0,1 0 1,-3-15-1,4 16-58,0 0 0,1-1 0,1 1 0,-1 0 0,2-1 0,0 1 0,0 0 0,0 0 0,2-1 1,-1 1-1,1 1 0,0-1 0,1 0 0,0 1 0,1 0 0,0 0 0,1 0 0,-1 0 0,2 1 0,-1 0 0,1 0 0,0 1 0,1 0 1,0 0-1,0 1 0,11-8 0,1 4-515,0 1 1,40-12-1,6-2-695,-42 8 748,-7-2-171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15619,'1'5'1889,"27"192"4212,-19-157-5504,1 0-1,30 73 1,-37-104-529,2 0 0,-1-1 0,1 1 1,1-1-1,11 14 0,-16-20-61,0-1-1,0 0 0,0 0 1,1 1-1,-1-1 1,1 0-1,-1 0 1,1 0-1,-1 0 0,1 0 1,-1-1-1,1 1 1,0 0-1,0-1 1,-1 0-1,1 1 0,0-1 1,0 0-1,0 0 1,-1 0-1,1 0 1,0 0-1,0 0 0,0 0 1,-1 0-1,1-1 1,0 1-1,0-1 1,-1 0-1,1 1 0,-1-1 1,1 0-1,0 0 1,-1 0-1,1 0 1,-1 0-1,0 0 0,2-2 1,6-7 8,0-1 0,0 1 0,-1-2 0,-1 1 0,0-1 0,0 0 0,7-22 0,-8 19-7,1 1 0,0-1 0,1 2 0,1-1 0,13-16 0,-21 29-9,-1 0-1,1 0 1,-1 0-1,1 1 1,0-1 0,-1 0-1,1 0 1,0 1 0,0-1-1,0 0 1,0 1 0,0-1-1,-1 1 1,1-1-1,0 1 1,0-1 0,0 1-1,0 0 1,1-1 0,-1 1-1,0 0 1,0 0-1,0 0 1,0 0 0,0 0-1,0 0 1,0 0 0,0 0-1,0 0 1,0 1-1,0-1 1,0 0 0,0 1-1,0-1 1,0 1 0,0-1-1,0 1 1,0-1 0,0 1-1,0 0 1,-1-1-1,1 1 1,0 0 0,0 0-1,-1 0 1,1-1 0,-1 1-1,1 0 1,0 2-1,2 2-2,0 2 0,0-1 0,0 0 0,-1 1 0,0-1 0,1 12 0,0-2 102,-2 0 1,0 0 0,-1 0-1,0 0 1,-2 0 0,1 0-1,-2 0 1,0 0 0,-1 0-1,-1-1 1,-1 1 0,-13 27 0,17-40-113,1 0 0,-1-1 0,0 1 0,1-1 0,-1 0 0,0 1 0,0-1 0,-1 0 0,1 0 0,0 0 0,-1-1 0,1 1 0,-1-1 0,0 1 0,1-1 0,-1 0 0,0 0 0,0 0 0,0 0 0,0 0 0,0-1 0,0 1 0,0-1 0,0 0 0,0 0 0,-5-1 1,4 0-123,1 0 1,0 0 0,-1-1 0,1 1 0,0-1 0,0 0 0,0 1 0,0-2-1,1 1 1,-1 0 0,0 0 0,1-1 0,0 0 0,-1 1 0,1-1 0,0 0-1,1 0 1,-1 0 0,0 0 0,1 0 0,0-1 0,-2-5 0,-3-22-587,6 0-175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56 283 20636,'6'-4'312,"0"0"-1,-1-1 1,0 0 0,0 0-1,0 0 1,-1 0-1,0-1 1,0 0-1,0 0 1,0 0-1,-1 0 1,4-13-1,-5 14-182,0 1 0,-1-1 0,0 0 0,0 0 0,-1 0-1,1 0 1,-1 0 0,-1-8 0,1 10-88,-1 1 0,1-1 0,-1 0 0,0 1-1,0-1 1,0 1 0,0-1 0,0 1 0,0 0 0,-1-1 0,1 1 0,-1 0 0,0 0 0,0 0 0,1 0 0,-4-2 0,4 3-32,-1 0 0,1 0 1,0 0-1,0 0 0,-1 1 0,1-1 1,0 1-1,-1-1 0,1 1 0,0-1 1,-1 1-1,1 0 0,-1-1 1,1 1-1,-1 0 0,1 0 0,-1 0 1,1 0-1,-1 1 0,1-1 1,-2 1-1,0 0 0,1 0 0,0 0 0,-1 0-1,1 1 1,0-1 0,0 1 0,0-1 0,0 1 0,0 0 0,0 0 0,-1 3-1,-2 1 3,1 1-1,-1 0 0,2 1 1,-1-1-1,1 1 0,-4 14 0,3-5-2,1 1 0,1-1 0,0 36-1,1-47-8,2-1 1,-1 1-1,1 0 0,-1 0 0,1 0 1,1-1-1,-1 1 0,1-1 0,0 1 1,1-1-1,-1 1 0,1-1 0,0 0 1,0 0-1,7 7 0,-8-10 2,0-1 0,0 0 0,0 1 0,0-1 0,0 0 0,1 0 0,-1 0 0,0-1 0,0 1 0,1-1 0,-1 1 0,0-1 0,1 0 0,-1 1 0,1-1 0,-1 0-1,0-1 1,1 1 0,-1 0 0,1-1 0,-1 1 0,0-1 0,0 0 0,1 0 0,-1 0 0,0 0 0,4-2 0,4-4 8,0 0 0,0 0 0,-1 0 0,10-12 0,80-92 68,-58 60-34,-35 44-42,-1 1-1,1 0 0,1 0 1,6-5-1,-12 10 0,0 0-1,0 1 0,0-1 0,0 0 1,0 1-1,0-1 0,0 0 0,0 1 1,0 0-1,0-1 0,1 1 1,-1 0-1,0-1 0,0 1 0,0 0 1,1 0-1,-1 0 0,0 0 1,0 0-1,0 0 0,1 0 0,-1 0 1,0 1-1,0-1 0,0 0 0,0 1 1,0-1-1,0 1 0,1-1 1,-1 1-1,0 0 0,0-1 0,0 1 1,-1 0-1,1 0 0,0 0 1,1 1-1,3 6 6,-1 1 0,0-1 0,0 1-1,-1 0 1,0 0 0,2 16 0,6 16 190,-11-41-187,0 0 0,0 1 0,0-1 0,0 0 0,0 0-1,0 1 1,0-1 0,0 0 0,0 0 0,0 1 0,0-1 0,0 0-1,0 0 1,0 1 0,1-1 0,-1 0 0,0 0 0,0 1 0,0-1 0,0 0-1,0 0 1,1 0 0,-1 1 0,0-1 0,0 0 0,0 0 0,1 0-1,-1 0 1,0 1 0,0-1 0,0 0 0,1 0 0,-1 0 0,0 0 0,0 0-1,1 0 1,-1 0 0,0 0 0,0 0 0,1 0 0,-1 0 0,0 0-1,1 0 1,-1 0 0,0 0 0,0 0 0,1 0 0,-1 0 0,0 0 0,0 0-1,1 0 1,-1 0 0,0 0 0,0-1 0,0 1 0,1 0 0,-1 0-1,0 0 1,0 0 0,0-1 0,1 1 0,-1 0 0,8-15 228,-8 14-222,29-94 654,-25 75-613,1 0 0,1 1 0,1 0 0,1 0-1,17-31 1,-25 50-57,1-1 0,-1 0 0,0 1-1,0-1 1,1 0 0,-1 1 0,1-1 0,-1 1 0,1-1-1,-1 1 1,0-1 0,1 1 0,0-1 0,-1 1-1,1-1 1,-1 1 0,1-1 0,0 1 0,-1 0 0,1 0-1,0-1 1,-1 1 0,1 0 0,0 0 0,-1 0-1,1-1 1,0 1 0,-1 0 0,1 0 0,0 0 0,0 0-1,-1 1 1,1-1 0,0 0 0,-1 0 0,1 0-1,0 0 1,-1 1 0,1-1 0,0 0 0,-1 1-1,1-1 1,0 0 0,-1 1 0,1-1 0,-1 1 0,1-1-1,-1 1 1,1-1 0,-1 1 0,1 0 0,-1-1-1,0 1 1,1-1 0,-1 1 0,0 0 0,1 1 0,3 5-18,-1 0 1,0 0 0,4 14 0,-6-18 13,31 108-38,-32-111-31,0 1 0,0-1 0,0 0-1,0 0 1,0 1 0,0-1 0,0 0 0,0 0 0,0 1 0,0-1 0,0 0 0,-1 0-1,1 1 1,0-1 0,0 0 0,0 0 0,0 1 0,0-1 0,-1 0 0,1 0 0,0 0-1,0 1 1,0-1 0,-1 0 0,1 0 0,0 0 0,0 0 0,0 1 0,-1-1 0,1 0-1,0 0 1,0 0 0,-1 0 0,1 0 0,0 0 0,0 0 0,-1 0 0,1 0 0,0 0-1,-1 0 1,1 0 0,0 0 0,0 0 0,-1 0 0,1 0 0,-1 0 0,-4 0-611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16708,'0'-23'1712,"2"16"-643,3 16 238,24 75 960,-13-36-1506,32 68 0,-48-115-752,3 5 99,1 1 1,0-1-1,0 0 0,5 6 1,-8-10-77,0-1 0,0 0-1,0 0 1,0 0 0,0-1 0,0 1 0,0 0 0,0 0 0,0 0 0,0-1 0,0 1-1,1-1 1,-1 1 0,0-1 0,1 1 0,-1-1 0,0 0 0,1 1 0,-1-1-1,0 0 1,1 0 0,-1 0 0,0 0 0,1 0 0,-1-1 0,0 1 0,1 0 0,-1-1-1,0 1 1,2-1 0,0-1 30,0 0 0,0 0 0,0-1-1,-1 1 1,1-1 0,-1 1 0,0-1-1,1 0 1,-1 0 0,0 0 0,-1 0 0,1-1-1,1-4 1,16-48 471,-17 49-457,10-43 411,-1-1-1,-3 0 1,4-98 0,-5 265-268,-5-104-229,3 18-8,10 31 0,-13-53 3,0-1-1,1 0 0,0 0 0,1 0 0,-1 0 0,1 0 0,1-1 0,-1 0 1,9 10-1,-11-14-35,-1-1 1,1 1-1,0-1 1,0 1-1,-1-1 1,1 0-1,0 0 1,0 0-1,0 0 1,0 0-1,1 0 1,-1 0-1,0-1 1,0 1-1,0-1 1,1 0-1,-1 1 0,0-1 1,0 0-1,1 0 1,-1-1-1,0 1 1,1 0-1,-1-1 1,0 1-1,0-1 1,0 0-1,0 0 1,0 0-1,0 0 1,0 0-1,0 0 1,0 0-1,0-1 1,0 1-1,2-3 1,1-1-163,-1 0 0,1 0 0,-1-1-1,0 0 1,0 0 0,0 0 0,-1 0 0,0 0 0,-1-1 0,4-9 0,2-28-486,-7 0-200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20932,'5'6'1825,"3"14"-1257,-1 4-224,4 6 1072,2 4-719,3 7-313,-2-1-72,1-3-264,2-1-168,-4-9-368,-2-4-273,-7-10 1321,-2-10-712,1-2-80,-5-12-112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18676,'4'-9'503,"1"2"0,0-1 0,1 0 0,0 1 0,0 0 0,1 1 0,-1-1 0,2 1 0,-1 1 0,0-1 1,1 1-1,0 1 0,10-5 0,-8 4-185,1 0 0,0 1 0,0 0-1,0 1 1,0 0 0,1 1 0,-1 0 0,1 1 0,22 0 0,-32 1-303,0 0 0,0 0-1,1 1 1,-1-1 0,0 1-1,0-1 1,0 1 0,0 0-1,0 0 1,0 0 0,0 0-1,0 0 1,0 0 0,0 0 0,0 1-1,-1-1 1,1 1 0,-1-1-1,1 1 1,2 3 0,-3-2-10,0 0 0,0 0 0,0 0 0,0 0 0,0 0 0,0 0 1,-1 0-1,0 0 0,1 1 0,-1-1 0,-1 0 0,0 6 0,-2 7-5,-1 0-1,0-1 1,-2 1-1,-9 20 1,14-34 7,1-2-9,0 0-1,-1 0 1,1 1-1,0-1 1,0 0-1,0 0 1,0 0-1,0 0 1,0 1 0,0-1-1,-1 0 1,1 0-1,0 0 1,0 1-1,0-1 1,0 0-1,0 0 1,0 1-1,0-1 1,0 0-1,0 0 1,0 0-1,0 1 1,0-1-1,0 0 1,0 0-1,0 1 1,0-1-1,1 0 1,-1 0-1,0 0 1,0 1 0,0-1-1,0 0 1,0 0-1,0 0 1,1 0-1,-1 1 1,0-1-1,0 0 1,0 0-1,0 0 1,1 0-1,-1 0 1,0 0-1,0 1 1,0-1-1,1 0 1,-1 0-1,0 0 1,0 0-1,1 0 1,-1 0 0,0 0-1,0 0 1,0 0-1,1 0 1,-1 0-1,0 0 1,0 0-1,1 0 1,-1 0-1,0 0 1,0 0-1,0-1 1,1 1-1,-1 0 1,26-9-152,1 0-40,-21 8 158,0 1-1,0-1 1,1 2 0,-1-1-1,0 1 1,0-1-1,0 2 1,1-1 0,-1 1-1,-1 0 1,1 0-1,0 0 1,0 1 0,-1 0-1,1 0 1,-1 1-1,0-1 1,0 1 0,-1 0-1,1 1 1,-1-1-1,1 1 1,-2 0 0,1 0-1,0 0 1,-1 0-1,0 1 1,0-1 0,3 10-1,-3-8 80,-1 0-1,0 0 1,0 0-1,0 1 1,-1-1-1,0 1 1,-1-1-1,1 1 1,-1-1-1,-1 1 1,0-1-1,0 1 1,0-1-1,-1 1 1,0-1-1,0 0 1,-1 0-1,0 0 1,0 0-1,-1 0 1,1-1-1,-2 1 1,1-1-1,-6 6 1,6-8-19,0-1 0,0 1 0,0-1 0,0 0 1,-1-1-1,1 1 0,-1-1 0,0 1 0,0-2 0,0 1 1,0 0-1,0-1 0,0 0 0,0 0 0,0-1 0,0 1 1,0-1-1,-1 0 0,1 0 0,0-1 0,0 0 0,-6-1 1,7 1-138,0 0 1,0-1 0,0 0-1,0 1 1,0-1 0,0 0-1,1-1 1,-1 1 0,1-1 0,0 1-1,-1-1 1,1 0 0,1 0-1,-1-1 1,0 1 0,1-1-1,0 1 1,-1-1 0,1 0 0,1 1-1,-1-1 1,1 0 0,-1 0-1,1 0 1,0-1 0,1 1 0,-1-6-1,2-22-690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22453,'7'3'2032,"6"-9"-1272,7-5-272,13-10 897,5 0-305,9-6-368,3-3-168,2-2-440,-5 2-272,-8 7-808,-12 6-600,-16 13 1240,-14 5-280,-25 10-265</inkml:trace>
  <inkml:trace contextRef="#ctx0" brushRef="#br0" timeOffset="1">70 426 19372,'33'-13'2537,"3"-5"-1505,3-14-432,2-2 1625,3-3-1081,-3-1-352,-8 5-1216,-9 5-456,-2 9 760,-6 3-272,-9 8-209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783 115 15507,'-58'-28'1533,"-59"-25"574,100 46-1766,0 2 0,1 0 1,-2 1-1,1 1 0,-20-1 0,28 3-227,-1 2 1,1-1-1,-1 1 1,1 1 0,0 0-1,-1 0 1,1 0-1,0 1 1,1 1-1,-10 4 1,5 0-6,-1 0 0,1 1-1,0 0 1,1 1 0,-16 16 0,1 6-13,0 1 0,2 0-1,-32 59 1,35-53-90,1 1-1,2 2 1,2 0-1,2 0 1,1 1 0,3 1-1,2 1 1,1-1-1,2 1 1,3 0-1,1 0 1,2 1-1,9 59 1,-2-58 0,2 1-1,2-1 1,3 0 0,1-1 0,2-1 0,28 52-1,-28-67-1,0-1 0,2 0-1,2-1 1,0-1 0,2-1-1,0-1 1,2-1 0,1-2-1,44 31 1,-60-47 12,0 0-1,0 0 1,1-1 0,0 0-1,0-1 1,1 0-1,-1-1 1,16 3 0,-21-5-2,1-1 1,-1 0 0,0 0 0,0 0-1,1-1 1,-1 0 0,0 0-1,0 0 1,0-1 0,0 0 0,0 0-1,-1 0 1,1-1 0,0 0-1,-1 0 1,0-1 0,8-6-1,0-2 59,0-2-1,-1 0 0,-1 0 0,0-1 0,-1 0 0,-1-1 0,0 0 0,9-24 0,43-144 436,-56 166-460,20-74 169,-4 0 1,-4-1-1,6-136 1,-21 168-179,-3 1 0,-2-1 0,-3 0 0,-3 1 1,-2 0-1,-27-81 0,29 113-13,-2 1-1,-1 0 1,-30-48-1,36 65-17,0 1 0,-1 0 0,0 1 0,-1-1 0,1 2 0,-2-1 0,1 1 1,-1 0-1,0 1 0,0 0 0,-1 0 0,0 1 0,-11-4 0,14 7-5,0 0 0,0 1 0,0 0 0,-1 1 0,1-1 0,0 1 0,0 1 0,-1-1 0,1 1 0,0 1 0,0-1 0,0 1 0,0 0 0,0 1 0,0 0 0,0 0 0,1 0 0,-9 7 0,-9 6-96,0 2-1,2 1 0,-25 25 1,37-34 10,-142 152-3817,119-126 3560,0 1-517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9 230 16684,'-3'-20'2727,"0"15"-1226,1 15 340,2 1-1517,0 1 0,1 0 0,0 0 0,1-1 0,1 1 1,-1-1-1,2 0 0,6 16 0,-7-19-307,1 1 0,0-1 0,1 0-1,-1 0 1,2 0 0,-1 0 0,1-1 0,0 0 0,1 0-1,0-1 1,8 6 0,-13-10 14,1 0 0,-1-1-1,1 1 1,0-1 0,0 0 0,0 0-1,0 0 1,0 0 0,0 0 0,0-1-1,0 1 1,0-1 0,0 0 0,0 0-1,0 0 1,0 0 0,0-1 0,6-1-1,-5 1 27,0-1 0,1 0-1,-1-1 1,0 1-1,0-1 1,0 0-1,-1 1 1,1-2 0,-1 1-1,1 0 1,2-5-1,3-5 131,0 0 0,-1 0 0,0-1 0,-1 0 0,-1-1 0,6-20-1,-4 7 91,-2 0 0,-1 0-1,-1-1 1,-2 1-1,-1-1 1,-1 0-1,-4-37 1,4 64-263,-1 1 1,1 0-1,0-1 0,0 1 1,0 0-1,-1-1 0,1 1 1,-1 0-1,1 0 0,-1-1 1,0 1-1,1 0 0,-1 0 0,0 0 1,0 0-1,-1-1 0,-2 4 72,3 11-55,5 12-37,0-1-1,2 0 1,1-1 0,1 0-1,0 0 1,2 0 0,19 31-1,-25-48 4,0 1 0,1-1 0,0 0 0,0 0-1,1 0 1,0-1 0,0 0 0,0 0 0,10 5-1,-14-8-39,0-1-1,1 0 1,-1 1-1,1-1 1,-1-1-1,1 1 0,-1 0 1,1-1-1,0 1 1,-1-1-1,1 0 0,0 1 1,-1-1-1,1-1 1,0 1-1,-1 0 1,1-1-1,0 1 0,-1-1 1,1 0-1,-1 0 1,1 0-1,-1 0 0,1 0 1,-1-1-1,0 1 1,1-1-1,-1 1 0,0-1 1,2-3-1,1 0-103,-1-1-1,0 0 0,0 0 1,0 0-1,-1 0 1,0-1-1,0 1 0,-1-1 1,0 0-1,0 0 0,0 0 1,0-13-1,-2-21-445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6 392 19356,'-6'12'1849,"18"-12"-945,6-8-240,14-10 976,9-8-231,12-8-273,6-5-176,6-3-144,-2-2-200,-4 1-672,-4 3-416,-7 5 40,-2 8 296,-16 4-160,-10-1-120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570 107 15051,'7'-20'732,"-2"6"-175,-1 0 0,3-20 0,-6 32-522,-1 1-1,0 0 1,0-1-1,0 1 0,0-1 1,0 1-1,0-1 1,-1 1-1,1 0 0,0-1 1,-1 1-1,0-2 1,1 3-7,0-1 0,0 1 1,-1 0-1,1-1 1,0 1-1,0 0 1,-1 0-1,1-1 1,0 1-1,-1 0 0,1 0 1,0 0-1,-1-1 1,1 1-1,0 0 1,-1 0-1,1 0 0,0 0 1,-1 0-1,1 0 1,-1 0-1,1-1 1,0 1-1,-1 0 0,1 0 1,0 1-1,-1-1 1,0 0-1,-1 1 62,0 0-1,0 0 1,0 0 0,0 0-1,1 0 1,-1 0 0,0 1-1,1-1 1,-1 1 0,0-1-1,1 1 1,0 0-1,-1 0 1,1 0 0,-1 2-1,-15 28 427,1 1 1,-13 37-1,-20 80-143,48-146-365,-152 572 256,136-507-252,-73 363-80,60-273-628,21-122 108,9-36 549,0 0 0,0-1 0,0 1 1,-1-1-1,1 1 0,0 0 0,0-1 0,-1 1 0,1-1 1,0 1-1,-1 0 0,1-1 0,-1 1 0,1-1 0,0 1 1,-1-1-1,1 0 0,-1 1 0,0-1 0,0 1 1,1-1-3,-1 0 0,0-1 1,1 1-1,0 0 0,-1-1 1,1 1-1,-1-1 0,1 1 1,-1 0-1,1-1 0,0 1 1,-1-1-1,1 1 0,0-1 1,-1 1-1,1-1 0,0 0 1,0 1-1,0-1 0,-1 1 1,1-1-1,0 1 0,0-2 1,-7-29-812,1-1 1,2 0-1,-1-36 0,2 19 121,-4-84-794,-7-63 1267,14 193 396,-1-1 1,1 1 0,-1 0 0,0-1 0,0 1 0,-3-5-1,4 8-116,0 0 0,0 0-1,0-1 1,0 1-1,0 0 1,-1 0 0,1 0-1,0 0 1,0-1 0,0 1-1,0 0 1,0 0-1,-1 0 1,1 0 0,0 0-1,0 0 1,0-1-1,0 1 1,-1 0 0,1 0-1,0 0 1,0 0 0,0 0-1,-1 0 1,1 0-1,0 0 1,0 0 0,0 0-1,0 0 1,-1 0-1,1 0 1,0 0 0,0 0-1,0 0 1,-1 0-1,1 0 1,0 0 0,0 0-1,-1 1 1,-6 14 733,-4 30-128,1 1 0,-4 86 0,8-74-462,5-42-131,-14 174 425,13-151-253,3 0 0,9 68-1,-9-99-155,1-1 0,-1 1 0,1-1 0,6 14 0,-7-20-39,-1 0 0,1 0-1,0 0 1,-1 1 0,1-1 0,0 0-1,0 0 1,0 0 0,-1 0 0,1-1-1,0 1 1,0 0 0,0 0 0,1 0-1,-1-1 1,0 1 0,0-1-1,0 1 1,0-1 0,1 1 0,-1-1-1,0 0 1,1 1 0,-1-1 0,0 0-1,0 0 1,1 0 0,-1 0 0,0 0-1,1 0 1,-1-1 0,0 1-1,3-1 1,3-3 38,0 1 0,0-1 1,0-1-1,-1 1 0,1-1 0,-1 0 0,-1-1 0,1 0 0,-1 0 0,1 0 1,-2 0-1,6-9 0,9-10 88,45-52 18,3 3-1,94-80 0,-100 101-117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19388,'27'-9'1809,"12"4"-1233,0 2-280,12-1 752,7-2-1048,-8 3 224,-4 1-200,-13-3-264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44 18924,'1'-2'151,"0"0"1,-1 1-1,1-1 1,-1 1-1,0-1 1,1 0-1,-1 0 0,0 1 1,0-1-1,0 0 1,0 0-1,0 1 0,-1-1 1,1 0-1,0 1 1,-1-1-1,0-2 0,0 3-67,0 0-1,0 0 1,0 0-1,-1 0 1,1 0-1,0 0 1,0 1-1,0-1 0,-1 1 1,1-1-1,0 1 1,-1-1-1,1 1 1,0 0-1,-1-1 1,1 1-1,0 0 1,-1 0-1,1 0 0,0 0 1,-1 0-1,1 1 1,-1-1-1,-1 1 1,-7 1 48,0 0 0,1 1 1,-1 0-1,1 1 0,-1 0 1,1 1-1,0 0 1,1 0-1,-1 1 0,-10 10 1,-6 5-75,-40 48 1,30-28-16,3 1-1,1 2 0,-39 73 1,57-92-34,1 1-1,1 0 1,2 1 0,0 0 0,2 1-1,1 0 1,1 0 0,-1 39-1,6-56-5,0 1 0,1 0 0,0 0 0,1 0 0,0-1 0,5 13 0,-5-18-1,0-1 0,0 0 0,1 0 0,-1 0-1,1 0 1,1-1 0,-1 1 0,0-1 0,1 0 0,0 0 0,0 0 0,0-1-1,1 1 1,-1-1 0,6 3 0,-4-2 3,1-1 0,-1-1 0,1 1 0,0-1 0,0 0-1,-1-1 1,1 0 0,0 0 0,0 0 0,0-1 0,13-1 0,-9 0 12,-1-1-1,0 0 1,0-1 0,0 0 0,0-1 0,-1 0 0,14-7 0,-9 2 39,0 0 0,-1 0 0,-1-1 0,0-1 0,0 0 0,-1-1 1,0 0-1,-1 0 0,0-1 0,9-18 0,-14 22 42,0-1 1,-1 0-1,6-19 1,-10 26-68,1 0 0,0 0 0,-1 0 0,1 0 0,-1 0 1,0 0-1,0 0 0,0 0 0,0 0 0,-1 0 0,1 1 0,-1-1 1,0 0-1,0 0 0,0 0 0,0 0 0,0 1 0,-3-5 1,3 6-19,0 0 1,1 0-1,-1 0 1,0 1-1,0-1 1,0 0-1,0 0 1,-1 1 0,1-1-1,0 0 1,0 1-1,0-1 1,0 1-1,-1 0 1,1-1 0,0 1-1,0 0 1,-1 0-1,1 0 1,-3 0-1,1 0 2,0 0 0,1 1 0,-1 0 0,0-1 0,0 1 0,1 0 0,-1 1 0,1-1 0,-4 3 0,2-2-15,0 1 0,0-1 0,1 1 0,-1 0 0,1 1 0,0-1 0,0 1 0,0-1 0,1 1 0,-1 0 0,-3 8 0,6-12-1,0 0 1,0 0-1,0 0 0,0 0 0,-1 1 0,1-1 0,0 0 1,0 0-1,0 0 0,0 0 0,0 0 0,0 1 0,0-1 1,0 0-1,0 0 0,0 0 0,0 0 0,0 1 0,0-1 1,0 0-1,0 0 0,0 0 0,0 0 0,0 1 0,0-1 0,1 0 1,-1 0-1,0 0 0,0 0 0,0 0 0,0 1 0,0-1 1,0 0-1,0 0 0,1 0 0,-1 0 0,0 0 0,0 0 1,0 0-1,0 0 0,0 1 0,1-1 0,7-4-20,12-14 0,-1-1 0,-1-1 0,17-23-1,-22 25 15,1 1 0,0 1 0,2 0-1,0 0 1,32-23 0,-47 39 7,0-1-1,0 0 1,0 0 0,0 1-1,0-1 1,1 0-1,-1 1 1,0-1 0,0 1-1,0 0 1,1-1 0,-1 1-1,0 0 1,1 0 0,-1 0-1,0 0 1,1 0 0,-1 0-1,0 0 1,0 0 0,1 1-1,1 0 1,-1 0 0,-1 0-1,0 1 1,0-1 0,1 0-1,-1 1 1,0-1 0,0 1 0,0-1-1,-1 1 1,1 0 0,0-1-1,-1 1 1,1 0 0,-1 0-1,1-1 1,-1 1 0,0 3 0,3 36 10,-1 0 1,-7 66 0,1-25-173,8-53-618,1-23-229,0-18 36,-4-8 496,-1-6-158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 21581,'-4'-6'1776,"2"19"-1296,-2 8-232,3 15 864,-2 9-455,1 13-337,-1 7-144,2 2-224,0 1-72,-1-8-168,-1-7-153,3-15-471,-3-7-272,-1-20-448,-5-8 1112,-3-19-185,-4-15-191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14203,'0'-13'459,"-1"0"-1,2 0 1,0 0 0,0 0 0,6-22-1,-5 29-204,0-1-1,1 1 0,0 0 1,0 0-1,0 0 0,1 0 1,0 1-1,0 0 0,0-1 0,1 1 1,0 1-1,10-9 0,-3 5 146,0 0-1,1 1 1,-1 0 0,2 1-1,-1 1 1,1 0-1,0 1 1,0 0-1,24-2 1,-30 4-313,0 2 1,0-1 0,0 1-1,0 0 1,0 0 0,0 1-1,0 0 1,-1 1 0,1 0-1,0 0 1,0 0 0,-1 1-1,0 1 1,1-1 0,-1 1-1,0 0 1,-1 0 0,12 11-1,-15-12-72,0 0 0,-1 0 1,1 0-1,-1 0 0,0 1 0,0-1 0,0 1 0,-1-1 0,1 1 0,-1 0 0,0 0 1,0-1-1,0 1 0,0 5 0,-1-3 1,0 1 0,0-1 0,-1 1 0,0 0-1,0-1 1,-1 0 0,-3 12 0,-5 4 34,0-1 0,-2 0 1,-22 32-1,26-42-11,-37 47 99,34-46-89,0 2-1,0-1 1,2 1 0,-1 0 0,2 1 0,-11 25 0,19-39-45,-1 1 1,1-1 0,-1 1-1,1 0 1,0-1-1,0 1 1,0-1 0,0 1-1,0 0 1,0-1 0,0 1-1,0 0 1,1-1-1,-1 1 1,1-1 0,-1 1-1,1-1 1,0 1 0,-1-1-1,1 1 1,0-1-1,0 0 1,0 1 0,0-1-1,0 0 1,0 0 0,1 0-1,-1 0 1,0 0-1,0 0 1,1 0 0,-1 0-1,3 1 1,5 2-3,0 0 0,1-1-1,-1 0 1,16 3 0,-1-1 8,20 8-546,-1 2 0,0 2 0,59 32 1,-98-47 385,-4-1 123,1-1 1,0 1-1,-1 0 0,1-1 0,0 1 1,0-1-1,-1 0 0,1 1 1,0-1-1,0 1 0,0-1 1,-1 0-1,1 0 0,0 0 1,0 1-1,0-1 0,0 0 1,0 0-1,0 0 0,-1 0 1,1 0-1,0-1 0,0 1 1,1 0-1,3-13-543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401 160 17812,'2'-25'1382,"1"-40"531,-3 60-1570,0-1-1,-1 1 1,0-1-1,0 1 0,0 0 1,0-1-1,-1 1 1,-4-9-1,5 13-269,1 0-1,-1 0 1,1 0 0,-1 0-1,1 1 1,-1-1 0,0 0-1,1 1 1,-1-1 0,0 0-1,0 1 1,0-1 0,1 1-1,-1-1 1,0 1 0,0 0-1,0-1 1,0 1 0,0 0-1,0 0 1,0-1 0,0 1-1,0 0 1,0 0 0,0 0-1,0 0 1,0 0 0,0 0-1,0 1 1,0-1 0,1 0-1,-1 0 1,0 1 0,-2 0-1,-2 1 97,1 1-1,-1-1 1,1 1-1,-1 0 1,-5 6-1,-45 44 303,-59 73 0,60-64-441,31-37-28,3-3-26,2 0 1,-20 28-1,37-49 18,1 0 1,-1 0-1,0 0 0,1 0 0,-1 0 1,1 0-1,-1 0 0,1 0 0,0 1 1,-1-1-1,1 0 0,0 0 0,0 0 1,0 0-1,0 1 0,0-1 0,0 0 1,0 0-1,0 2 0,1-2 1,-1-1-1,1 1 1,-1 0 0,1-1-1,0 1 1,-1 0-1,1-1 1,-1 1 0,1-1-1,0 1 1,0-1 0,-1 0-1,1 1 1,0-1-1,0 0 1,-1 1 0,1-1-1,0 0 1,0 0 0,1 1-1,5-1-28,1 0 0,-1 0 0,1 0 0,11-2 0,-16 1 28,109-25-270,-87 19 218,0 0 1,0 2 0,1 1 0,50-3-1,-73 7 52,1 0 0,0 1 0,-1-1 0,1 1-1,0 0 1,-1 0 0,1 0 0,-1 0 0,1 0 0,-1 1 0,1 0-1,-1-1 1,0 1 0,0 0 0,0 1 0,0-1 0,5 6 0,-6-4 1,1 0 0,-1 0 0,1 0 0,-1 0 0,-1 0 0,1 1 0,-1-1 0,1 1 1,-1-1-1,0 1 0,-1-1 0,1 8 0,-1 4 40,-1 0 0,-1 0 0,-1 0 0,0 0 0,0 0 0,-2-1 0,-7 19 0,4-15 117,-1 0 1,0 0 0,-20 27-1,26-40-153,-1-1 0,-1 0 0,1 0 0,-1 0 0,0 0-1,0-1 1,0 0 0,0 0 0,-1 0 0,0-1 0,0 1-1,0-1 1,0-1 0,0 1 0,-8 1 0,13-4-43,0 1 1,0-1-1,0 0 1,0 0 0,0 0-1,0 0 1,0 0-1,0 0 1,0 0-1,0 0 1,0 0 0,0 0-1,0-1 1,0 1-1,0 0 1,0 0-1,0-1 1,1 1 0,-1-1-1,0 1 1,0-1-1,0 0 1,0 1 0,1-1-1,-1 0 1,0 1-1,1-1 1,-2-1-1,1-1 2,-1 0 0,2 0 0,-1 1 0,0-1-1,0 0 1,1 0 0,0 0 0,-1-4 0,1-24-402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89 14459,'19'-27'2424,"-14"19"-1611,0 0 0,1 0-1,1 0 1,-1 1 0,15-13-1,-20 19-759,-1 1 0,1 0 0,-1 0 0,0-1-1,1 1 1,-1 0 0,0 0 0,1 0 0,-1 0 0,1-1-1,-1 1 1,1 0 0,-1 0 0,1 0 0,-1 0 0,0 0-1,1 0 1,-1 0 0,1 0 0,-1 0 0,1 0-1,-1 0 1,0 0 0,1 1 0,-1-1 0,1 0 0,-1 0-1,1 0 1,-1 1 0,0-1 0,1 0 0,-1 0 0,0 1-1,1-1 1,-1 0 0,0 1 0,1-1 0,-1 0-1,0 1 1,0-1 0,0 1 0,1-1 0,-1 0 0,0 1-1,0-1 1,0 1 0,0-1 0,0 0 0,1 1 0,-1-1-1,0 1 1,0-1 0,0 1 0,0-1 0,0 1-1,-1-1 1,1 1 0,0 28 673,-1-29-710,-5 42 278,-2 0-1,-2-1 1,-17 43-1,-53 117-169,69-177-76,-4 12-40,0 2-36,-2-1-1,-1 0 0,-28 40 0,36-66-404,10-11 415,0 0 1,0 0 0,-1 0-1,1 0 1,0 0 0,0 0-1,0 0 1,0 0 0,0 0-1,0 0 1,0 0-1,0 0 1,-1 0 0,1 0-1,0 0 1,0 0 0,0 0-1,0 0 1,0 0 0,0 0-1,0 0 1,0 0-1,0-1 1,-1 1 0,1 0-1,0 0 1,0 0 0,0 0-1,0 0 1,0 0 0,0 0-1,0 0 1,0 0-1,0 0 1,0-1 0,0 1-1,0 0 1,0 0 0,0 0-1,0 0 1,0 0-1,0 0 1,0 0 0,0-1-1,0 1 1,0 0 0,0 0-1,0 0 1,0 0 0,0 0-1,0 0 1,0 0-1,0-1 1,6-27-1140,29-80 179,-11 32 269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19180,'-1'76'2565,"-1"-28"-1616,2 1 0,3-1-1,12 72 1,-7-89-985,1-1-1,1 1 1,2-2-1,1 1 1,1-2-1,2 0 1,29 41-1,-44-64-2245,-8-6 1627,-12-7 126,-5-4-361</inkml:trace>
  <inkml:trace contextRef="#ctx0" brushRef="#br0" timeOffset="1">5 445 18740,'-4'-13'2000,"17"3"-1103,7 3-321,15-2 1120,7 2-304,11-6-663,3-3-449,1-2-985,-4-5 73,-10-9 480,-5-4-224,-13-2-176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18516,'-6'10'2368,"6"-4"-1447,15-5-321,10-1 2296,11-11-1951,7 1-177,9-6-248,4 0-152,0-4-360,-2 5-232,-12 0-672,-8 7-401,-15 6 1001,-9 2-240,-15 10-248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18068,'23'5'2448,"10"-4"-1423,8-8-417,5-3 1320,12-5-728,2 0-239,-2-2-841,-6-2-865,-18 9 697,-9 0-224,-11-2-152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29 20084,'1'-2'180,"-1"1"0,1 0 0,0-1 0,-1 1 0,1-1 0,-1 1-1,0-1 1,0 1 0,1-1 0,-1 1 0,0-4 0,-1 5-142,1-1 0,0 1 0,-1-1 0,1 1 0,-1-1 0,1 1 0,0-1 0,-1 1 0,1-1 0,-1 1 0,0 0 0,1-1 0,-1 1 1,1 0-1,-1-1 0,1 1 0,-1 0 0,0 0 0,1-1 0,-1 1 0,0 0 0,1 0 0,-1 0 0,0 0 0,1 0 0,-1 0 0,0 0 0,1 0 0,-1 0 0,0 1 0,1-1 0,-2 0 0,-6 2 208,0-1 0,-1 1 0,1 1 0,0 0 0,0 0 0,1 0 0,-1 1 0,1 0 0,0 0 0,0 1 0,0 0 0,-7 7 0,-2 3-188,1 1 1,0 0-1,-18 27 1,12-10-51,1 0 1,1 1 0,2 1 0,-24 68-1,33-76-5,1 0 0,0 0 0,3 1 0,0 0 0,1 0 0,2 0 0,3 43-1,-1-63-1,1 1 0,-1-1 0,1 1 0,1-1 0,-1 0 0,2 0 0,5 12 0,-7-16 1,1-1-1,-1 1 1,1-1 0,0 1-1,0-1 1,0 0-1,0 0 1,0 0-1,1-1 1,-1 1 0,1-1-1,0 0 1,0 0-1,0 0 1,0 0 0,8 1-1,-3-1 8,0-1-1,0 0 1,0-1 0,0 0-1,0-1 1,1 0 0,-1 0-1,0 0 1,0-2 0,-1 1-1,1-1 1,15-7 0,-5 1 48,0-1 1,-1-1-1,0-1 1,24-20-1,-35 26-15,-1-1-1,1 0 0,-1 0 1,-1-1-1,1 1 1,5-12-1,-10 17-26,0 0 0,0 0 0,0-1 0,0 1 0,0 0 0,-1-1 0,1 1 0,-1 0 0,0-1 0,0 1 0,0-1 1,0 1-1,0-3 0,-1 3-5,1 1-1,-1-1 1,1 1 0,-1 0 0,0-1 0,0 1 0,0 0-1,1 0 1,-1-1 0,-1 1 0,1 0 0,0 0 0,0 0-1,0 0 1,0 0 0,-1 1 0,1-1 0,0 0 0,-1 0-1,1 1 1,-1-1 0,-2 0 0,0 0-1,-1 1 0,1-1 0,-1 1 0,0 0 0,1 1 1,-1-1-1,1 1 0,-1 0 0,1 0 0,0 0 0,-1 0 0,1 1 0,0 0 0,0 0 0,0 0 0,0 0 0,-7 6 0,6-5-11,0 0 0,1 1 0,-1 0 0,1 0 0,0 0 0,0 0 0,1 1 0,-1-1 0,1 1 0,0 0 0,0 0 0,0 1 0,-2 7 0,4-12 1,1 0 1,0 0-1,-1 0 1,1 0-1,0 0 1,0 0-1,0 0 1,0 0 0,0-1-1,0 1 1,0 0-1,0 0 1,0 0-1,1 0 1,-1 0-1,0 0 1,0 0-1,1 0 1,-1-1-1,1 1 1,-1 0 0,1 0-1,-1-1 1,1 1-1,-1 0 1,2 1-1,0-2 0,-1 1 0,1 0 0,-1-1 0,1 1 0,-1-1 0,1 1 0,-1-1 0,1 0 0,0 0 0,-1 0 0,1 0 0,0 0 0,2-1 0,4 0-2,0-1 0,0 0 0,-1 0 0,0-1 1,12-5-1,0-4 2,-1 0 1,0 0-1,-1-2 1,17-17-1,57-68-10,-32 33-5,-57 64 12,-1 0-1,1 1 0,-1-1 0,1 1 0,0-1 0,0 1 1,0 0-1,0 0 0,0 0 0,4-2 0,-6 3 3,1 0-1,-1 0 1,0 0-1,1 0 1,-1 0 0,1 0-1,-1 0 1,1 0-1,-1 0 1,1 0-1,-1 0 1,0 1-1,1-1 1,-1 0-1,1 0 1,-1 0-1,0 1 1,1-1 0,-1 0-1,0 0 1,1 1-1,-1-1 1,0 0-1,1 1 1,-1-1-1,0 0 1,0 1-1,1-1 1,-1 1-1,0-1 1,0 0-1,1 1 1,0 5-13,0 0 0,0 0 0,-1 0 0,1 0 0,-1 0-1,-1 10 1,-18 140-69,-1 15 44,23-149-267,-3-21 278,0-1-1,0 0 0,0 1 1,0-1-1,0 0 0,0 0 1,1 1-1,-1-1 0,0 0 1,0 0-1,0 1 0,1-1 1,-1 0-1,0 0 0,0 1 1,1-1-1,-1 0 0,0 0 1,0 0-1,1 0 0,-1 1 0,0-1 1,1 0-1,-1 0 0,0 0 1,0 0-1,1 0 0,-1 0 1,0 0-1,1 0 0,-1 0 1,1 0-1,1-1-39,-1 0 0,1 0 0,0-1 0,0 1 0,-1-1 0,1 1 0,-1-1-1,0 0 1,1 1 0,-1-1 0,0 0 0,0 0 0,0 0 0,0 0 0,0 0 0,0-2 0,16-45-338,2-13-136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227 221 20916,'-16'47'1974,"-19"93"0,32-116-1879,0 0-1,1 0 1,2 1-1,0-1 0,7 46 1,-5-63-288,4 32-502,-8-23-314,2-15 948,0-1 1,-1 0-1,1 1 1,0-1-1,0 0 1,0 0-1,0 1 0,-1-1 1,1 0-1,0 1 1,0-1-1,0 0 0,-1 0 1,1 0-1,0 1 1,-1-1-1,1 0 0,0 0 1,0 0-1,-1 0 1,1 1-1,0-1 1,-1 0-1,1 0 0,0 0 1,-1 0-1,1 0 1,0 0-1,-1 0 0,1 0 1,-1 0-1,-1-1-88,0 1-1,1-1 0,-1 0 1,0 1-1,0-1 1,1 0-1,-1 0 0,1 0 1,-1-1-1,1 1 0,-1 0 1,1-1-1,0 1 1,-1-1-1,1 1 0,-1-3 1,-19-33-948,14 23 590,-15-28-162,2-1 0,2-1-1,-13-49 1,23 66 1060,2 1-1,2-1 0,0 0 1,2 0-1,0 0 0,5-52 1,-2 73-184,0 0 0,0 0 1,1 0-1,-1 0 0,1 0 1,0 1-1,1-1 0,0 1 1,0-1-1,0 1 0,0 0 0,1 0 1,0 1-1,0-1 0,0 1 1,0-1-1,1 1 0,0 1 1,0-1-1,0 1 0,0 0 1,0 0-1,1 0 0,-1 1 0,1-1 1,0 1-1,0 1 0,6-2 1,2 0 115,0 1 0,0 1 1,0 0-1,1 1 1,-1 0-1,0 1 0,1 0 1,15 5-1,-20-4-233,0 1 0,1 0 0,-1 0 0,-1 1-1,1 1 1,-1-1 0,1 2 0,-1-1 0,-1 1 0,1 1 0,12 11 0,-19-16-85,0 1 1,1 0 0,-1 0 0,0 0 0,-1 0 0,1 0-1,0 0 1,-1 0 0,0 1 0,0-1 0,0 1-1,0-1 1,0 1 0,-1-1 0,1 1 0,-1-1 0,0 1-1,0-1 1,0 1 0,-1-1 0,1 1 0,-1-1 0,0 1-1,0-1 1,0 1 0,0-1 0,-1 0 0,0 0 0,-2 5-1,-5 6 3,-2 0 1,1 0-1,-2-1 0,-21 20 0,27-28-2,-24 24 2,13-15-32,1 1 0,1 1 0,0 0 0,-13 21 0,26-35 17,1-1 0,0 1 0,0 0 0,1-1 0,-1 1 0,0 0 0,0 0 0,1-1 0,-1 1 0,1 0 0,0 0 0,-1 0 0,1 0 0,0 0 0,0 0 0,0-1 1,0 1-1,1 0 0,-1 0 0,1 3 0,1-3-2,-1 0 0,0 0 0,1 0-1,-1 0 1,1 0 0,-1 0 0,1 0 0,0-1 0,0 1 0,0-1 0,0 1 0,0-1 0,5 2 0,6 3-21,1-1 0,-1-1-1,1 0 1,20 2 0,-23-4 23,36 6 52,-5-1-461,-1 1-1,0 2 0,47 18 0,-64-18 164,-8-5-90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151 128 18436,'-4'-3'297,"1"0"0,-1 0 0,1 1 0,-1-1 0,0 1 0,0 0 0,0 0 0,0 0 0,0 1 0,-5-2 0,7 3-226,1-1-1,-1 1 1,0 0 0,0 0-1,0 1 1,1-1 0,-1 0-1,0 1 1,0-1 0,1 1-1,-1-1 1,0 1-1,1 0 1,-1-1 0,0 1-1,1 0 1,-1 0 0,1 0-1,0 1 1,-1-1 0,1 0-1,0 0 1,0 1-1,0-1 1,0 1 0,0-1-1,-1 3 1,-8 15 28,1 1 1,0 1-1,2-1 0,0 1 0,2 1 1,0-1-1,2 1 0,-2 39 1,4-59-91,1 1 0,0-1 0,0 1 1,1-1-1,-1 0 0,0 1 0,1-1 1,-1 0-1,1 1 0,0-1 0,0 0 1,2 4-1,-2-5-3,-1-1 1,1 1-1,0 0 1,0 0-1,0-1 0,0 1 1,0-1-1,0 1 1,0-1-1,0 1 0,0-1 1,0 0-1,0 0 1,0 1-1,1-1 0,-1 0 1,0 0-1,0 0 1,0 0-1,0 0 1,0 0-1,0 0 0,1-1 1,-1 1-1,0 0 1,0-1-1,0 1 0,0-1 1,0 1-1,0-1 1,1 0-1,11-7 31,0-1 0,-1 0-1,0-1 1,-1 0 0,0-1 0,-1 0 0,10-14 0,-4 7-4,77-102 147,-80 101-163,-1 0 0,-1-1 0,-1-1-1,11-33 1,-17 33-12,-4 21-5,0 0 0,0 0 0,0-1 0,0 1 0,0 0 0,0 0 0,0 0 0,0 0 0,0 0 0,-1-1 0,1 1 0,0 0 0,0 0 0,0 0 0,0 0 0,0 0 0,0 0 0,0-1 0,0 1 0,-1 0 0,1 0 0,0 0 0,0 0 0,0 0 0,0 0 0,0 0 0,0 0 0,-1 0-1,1 0 1,0 0 0,0 0 0,0-1 0,0 1 0,-1 0 0,1 0 0,0 0 0,0 0 0,0 0 0,0 0 0,0 1 0,-1-1 0,1 0 0,0 0 0,0 0 0,0 0 0,0 0 0,-1 0 0,1 0 0,0 0 0,0 0 0,0 0 0,-3 2-1,1 0 1,0 1-1,-1-1 1,1 0-1,0 1 1,0-1-1,1 1 1,-1 0-1,-2 4 1,-8 21-1,2 0 1,0 1 0,2 0-1,1 1 1,2 0 0,0-1-1,0 54 1,5-72 10,1-1 0,0 1 0,0 0 0,1-1 0,0 1 0,1-1 0,8 20 0,-10-28-5,0 1 0,0-1-1,1 1 1,-1-1 0,1 0 0,-1 0-1,1 0 1,0 0 0,0 0 0,0 0 0,0-1-1,0 1 1,0 0 0,0-1 0,0 0-1,1 0 1,-1 1 0,1-1 0,-1 0 0,1-1-1,-1 1 1,1 0 0,-1-1 0,1 0-1,0 1 1,-1-1 0,1 0 0,0 0 0,-1-1-1,1 1 1,0 0 0,-1-1 0,1 0-1,-1 1 1,1-1 0,-1 0 0,4-2 0,4-2 8,0-1 1,-1 0 0,1 0 0,-1-1-1,-1-1 1,1 1 0,-1-1 0,0 0-1,-1-1 1,8-11 0,0-3 6,0-1 0,-2 0-1,12-28 1,-20 42-20,-1 0 0,-1 1 0,1-2 0,-1 1 0,-1 0 0,0 0 0,-1-1 0,1-15 0,-2 26 0,0 1-1,0-1 1,0 0-1,-1 0 1,1 0-1,0 1 1,0-1-1,0 0 1,-1 0-1,1 0 1,0 0-1,0 1 1,0-1-1,-1 0 1,1 0-1,0 0 1,0 0-1,-1 0 0,1 0 1,0 0-1,0 0 1,-1 0-1,1 0 1,0 0-1,0 0 1,-1 0-1,1 0 1,0 0-1,0 0 1,-1 0-1,1 0 1,0 0-1,0 0 1,-1 0-1,1-1 1,0 1-1,0 0 1,-1 0-1,1 0 1,0 0-1,0-1 1,0 1-1,0 0 1,-1 0-1,1 0 1,0-1-1,0 1 1,0 0-1,0 0 1,0 0-1,-1-1 1,1 1-1,0 0 1,0 0-1,0-1 1,0 1-1,0 0 1,0-1-1,-11 21-9,6-4 11,0 1 0,2-1 0,0 1 1,0-1-1,1 27 0,1-34 6,2 0 0,-1 0 0,1 0 0,1 1 0,-1-1 0,1-1 1,1 1-1,0 0 0,0-1 0,1 1 0,8 14 0,-8-18-1,1 0 0,-1 0 0,1 0-1,0 0 1,0-1 0,0 0 0,1 0 0,-1-1 0,1 1-1,11 4 1,-6-4-8,-1 0 1,1-1-1,1-1 0,-1 0 0,22 2 0,-14-4-14,1 0 0,-1-2 0,1 0 0,-1-1 0,0-1 0,0-1 1,21-7-1,-33 9 6,1 0 1,-1-1 0,0 0-1,0 0 1,0 0 0,0-1-1,-1 0 1,0 0 0,0-1 0,0 1-1,-1-1 1,10-13 0,-13 14 14,1 1 1,-1-1 0,0 0 0,0 0 0,-1 0 0,1 0-1,-1 0 1,0-1 0,-1 1 0,1 0 0,-1-1-1,0 1 1,0 0 0,-1 0 0,1-1 0,-1 1 0,-1 0-1,1 0 1,-1 0 0,-3-8 0,0 2 44,-1 0 1,-1 1-1,0 0 1,0 0 0,-1 0-1,0 1 1,-1 0-1,0 1 1,0 0-1,-12-8 1,9 8 43,-1 0 1,0 0 0,0 1 0,-1 1-1,1 0 1,-1 1 0,-28-7 0,82 21-1349,71 13-837,-70-19 1472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20964,'-9'2'326,"1"1"-1,-1 0 0,1 0 1,0 1-1,0 0 0,0 1 1,1-1-1,-14 12 0,8-6 196,-17 10-197,2 1-1,0 2 1,2 1 0,0 1-1,-29 37 1,54-60-317,-1 0-1,1 0 1,0-1-1,0 1 1,0 0 0,0 0-1,0 1 1,0-1 0,1 0-1,-1 0 1,1 0 0,-1 0-1,1 1 1,0-1-1,0 0 1,0 0 0,0 3-1,1-3-3,0 0-1,-1 0 1,1-1-1,0 1 0,0 0 1,0-1-1,0 1 0,0-1 1,1 1-1,-1-1 1,0 1-1,1-1 0,-1 0 1,1 0-1,-1 0 0,1 0 1,0 0-1,-1 0 1,1 0-1,3 1 0,21 7 5,1-2-1,0 0 1,1-2-1,47 4 1,-46-7-4,-1 1 0,0 2 0,-1 1 0,42 14 0,-64-19-1,-1 1 0,0 0 0,1 0-1,-1 1 1,0-1 0,0 1-1,0 0 1,0 0 0,-1 0 0,1 0-1,-1 1 1,0 0 0,0-1 0,0 1-1,-1 0 1,1 1 0,-1-1-1,0 0 1,0 1 0,0-1 0,-1 1-1,0-1 1,0 1 0,0 0 0,0-1-1,-1 1 1,1 0 0,-1 0 0,-1 0-1,1-1 1,-1 1 0,1 0-1,-1 0 1,-1-1 0,1 1 0,-3 5-1,-1 4 71,-2-1-1,0 1 0,0-1 0,-1 0 1,-1-1-1,0 0 0,-22 21 1,22-23-6,-1-1 1,-1 0-1,1-1 1,-1 0 0,-1-1-1,0 0 1,0-1-1,0 0 1,-14 4 0,22-9-108,1 0 1,0 0 0,-1-1 0,1 1-1,-1-1 1,1 0 0,-1 0 0,0 0-1,1 0 1,-1-1 0,1 0 0,0 1-1,-1-1 1,-4-2 0,6 2 7,0 0 1,1 0 0,-1-1-1,0 1 1,1 0 0,-1-1-1,1 1 1,0 0 0,-1-1-1,1 0 1,0 1-1,0-1 1,0 0 0,0 0-1,0 1 1,0-1 0,1 0-1,-1 0 1,1 0 0,-1 0-1,1 0 1,0 0-1,0 0 1,0 0 0,0 0-1,0-3 1,8-27-307,7-1-120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19812,'8'24'1937,"-9"17"-1241,-8 10-312,1 6 1160,1 3-768,1 2-216,0-3-159,6-9-369,3-7-200,1-16-673,1-7-207,-5-19 824,-3 4-192,-10-20-176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18924,'7'-9'496,"1"1"0,0 0 0,0 0-1,1 1 1,0 0 0,0 0 0,0 1 0,1 0 0,0 1-1,0 0 1,1 0 0,13-3 0,-10 4-236,1 0 0,0 1 0,0 1 0,0 0 0,0 1 0,0 0 0,0 2 0,25 2 0,-36-2-249,0-1 0,-1 1 1,1 0-1,0 0 0,-1 1 0,1-1 1,-1 1-1,1-1 0,-1 1 0,0 0 1,0 0-1,0 1 0,0-1 0,0 1 1,0-1-1,-1 1 0,5 6 0,-5-6-9,-1-1 0,0 1-1,0 0 1,0 0 0,0 0-1,-1 0 1,1 0 0,-1 0 0,0 0-1,1 0 1,-2 0 0,1 0-1,0 1 1,0-1 0,-1 0-1,0 0 1,1 0 0,-1 0 0,-1-1-1,1 1 1,0 0 0,-3 3-1,-10 18 168,0-1-1,-35 41 1,48-64-154,1 0 0,-1 1 0,1-1 0,-1 1 1,1-1-1,-1 0 0,1 1 0,0-1 0,-1 1 1,1-1-1,0 1 0,-1 0 0,1-1 0,0 1 0,0-1 1,0 1-1,0-1 0,-1 1 0,1 0 0,0-1 0,0 2 1,11-2 151,31-16-112,-28 10-58,9-3-68,0 2 1,0 1-1,1 0 0,30-2 1,-46 7 25,0 1 0,0-1 0,0 1 1,-1 1-1,1 0 0,0 0 1,0 0-1,0 1 0,-1 0 1,1 1-1,-1-1 0,1 2 0,-1-1 1,0 1-1,0 0 0,11 9 1,-13-9 29,-1 1 0,-1-1 0,1 1 1,-1 0-1,1 0 0,-1 0 1,-1 0-1,1 1 0,-1-1 0,0 1 1,0 0-1,-1-1 0,1 1 1,-1 0-1,-1 0 0,1 0 0,-1 0 1,0 0-1,0 0 0,-1 0 0,0 0 1,0 0-1,-3 9 0,0 1 147,-2-1 0,0 0 0,0 0 0,-2-1 0,1 0 0,-2 0 0,-16 20 0,11-18 135,0 0 0,-1-2 0,0 1-1,-2-2 1,1 0 0,-2-1-1,-24 13 1,28-18-162,-1 0 0,1-1-1,-1-1 1,-1 0 0,1-1 0,0-1-1,-1 0 1,0-1 0,0-1 0,-21-1-1,31 0-346,0 0 0,0-1-1,0 0 1,0-1-1,0 1 1,0-1-1,1 0 1,-1 0-1,1-1 1,-1 0-1,1 0 1,0 0 0,0 0-1,-6-6 1,6 4-33,1-1 0,0 1 0,0-1-1,0 1 1,1-1 0,-1 0 0,1 0 0,1-1 0,-1 1 0,1-1 0,0 1 0,-1-12 0,-3-34-1217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6310 516 14147,'-2'-7'128,"0"1"1,0-1-1,-1 0 0,0 1 1,0 0-1,-1 0 0,0 0 1,0 0-1,0 0 0,0 1 1,-1-1-1,0 1 0,0 1 1,-1-1-1,1 1 0,-1 0 1,-10-6-1,-5-2 114,-1 1-1,-1 1 1,-39-12 0,-1 5 22,-1 2 1,-122-11 0,-134 11-135,286 14-122,-638 23 48,-223 106-70,9 57-12,162 4 64,17 59 59,524-167-68,4 8 1,-246 162 0,341-193-34,2 4 0,3 3 0,4 4 0,2 2 0,-101 130 0,147-165 5,2 1-1,1 0 1,2 2-1,2 1 1,-25 68-1,38-87 4,1 0-1,0 1 0,2 0 0,1 0 0,1 0 1,0 0-1,2 0 0,0 0 0,2 1 0,1-1 0,0 0 1,2-1-1,7 25 0,-2-22 0,0-1 1,2 0-1,0-1 1,2 0-1,0-1 1,2 0-1,0-2 1,1 0-1,1 0 0,1-2 1,25 19-1,-1-5 1,2-2-1,1-1 0,1-3 0,67 25 0,-28-18-1,2-4 1,1-5-1,161 23 0,282-11 13,-111-38 4,651-89-1,403-172-15,-321-3 8,-28-91 53,-787 211 218,-260 107-109,-2-4-1,79-60 0,-100 60 31,-1-1 0,-2-3 0,-2-3 0,-3-1 0,-2-3 0,58-89 0,-81 105 23,-1-1 1,-2-1-1,-2 0 0,21-74 1,-31 83-46,-1-1 1,-2 0 0,-1-1 0,-2 1-1,-1-1 1,-7-64 0,2 72-67,-1 1 0,-1-1 0,-1 1 0,-2 1 0,-1-1 0,0 2 0,-2-1 0,-28-42 0,20 39-8,-1 1 0,-1 1 0,-1 0-1,-2 2 1,0 1 0,-44-30 0,19 21-92,-1 2 1,-2 3-1,-62-23 1,-177-45-504,87 44-547,-372-44 0,-219 47-173,399 42 557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5969 37 11931,'-34'-10'409,"-2"1"0,1 3 0,-1 0 0,0 3 1,0 1-1,-58 4 0,-213 38 91,-330 101 615,8 35-282,487-135-724,-859 301 347,707-217-414,-364 214 0,-511 435 62,1118-735-93,-239 189 76,23 16 43,80-21-452,163-190-38,19-20 233,5-13 124,0 0-1,0 0 1,0 1 0,0-1-1,0 0 1,0 0 0,0 0-1,0 1 1,0-1 0,0 0-1,1 0 1,-1 0 0,0 1-1,0-1 1,0 0 0,0 0-1,0 0 1,1 0 0,-1 0-1,0 0 1,0 1 0,0-1-1,1 0 1,-1 0 0,0 0-1,0 0 1,0 0 0,1 0-1,-1 0 1,0 0 0,0 0-1,0 0 1,1 0 0,-1 0-1,0 0 1,0 0 0,0 0-1,1 0 1,-1 0 0,0 0-1,0 0 1,0 0 0,1 0-1,-1-1 1,0 1 0,0 0-1,0 0 1,0 0 0,1 0-1,-1 0 1,0 0 0,0-1-1,0 1 1,0 0 0,26-12-209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15691,'-23'15'688,"15"-11"-545,1 1 0,-1 0 1,1 0-1,0 1 1,0 0-1,1 0 0,0 0 1,-10 14-1,15-19-111,1 0-1,0 0 1,-1 0-1,1 0 1,0 0-1,0 0 1,0 0-1,0 0 1,0 0-1,0 0 1,0 0 0,0 0-1,0 0 1,0 0-1,0 0 1,1 0-1,-1 0 1,1 0-1,-1 0 1,0 0-1,1 0 1,-1 0-1,1 0 1,0-1-1,-1 1 1,1 0 0,0 0-1,-1-1 1,1 1-1,0 0 1,0-1-1,0 1 1,0-1-1,-1 1 1,1-1-1,0 1 1,0-1-1,1 1 1,5 2 99,1 0-1,-1-1 1,13 3 0,-19-5-120,84 14 335,1-3 0,89-2 0,-11 0-230,-136-7-107,92 10 3,-101-9 0,0 0 0,0 2 0,36 13 0,-53-17-6,0 0-1,0 0 1,0 0 0,0 0-1,0 0 1,-1 1-1,1-1 1,3 4-1,-5-5 2,1 1-1,-1-1 1,0 1-1,1 0 0,-1-1 1,0 1-1,1 0 1,-1-1-1,0 1 1,0 0-1,1 0 0,-1-1 1,0 1-1,0 0 1,0 0-1,0-1 1,0 1-1,0 0 0,0 0 1,-1 2 10,-1-1-1,1 0 1,0 0 0,0 1-1,-1-1 1,0 0 0,1 0 0,-1-1-1,0 1 1,0 0 0,0 0 0,0-1-1,0 1 1,-2 0 0,-153 89 745,0 0-200,103-53-483,1 2 0,-61 60 1,82-68-649,18-23 379,14-9 186,-1 0-1,1 0 1,0 0-1,0 0 1,-1 0-1,1 0 1,0 0-1,-1 0 0,1 0 1,0 0-1,0 0 1,-1 0-1,1 0 1,0 0-1,0 0 1,-1 0-1,1 0 1,0-1-1,0 1 1,0 0-1,-1 0 0,1 0 1,0 0-1,0 0 1,-1-1-1,1 1 1,0 0-1,0 0 1,0-1-1,0 1 1,0 0-1,-1 0 0,1 0 1,0-1-1,0 1 1,0 0-1,0 0 1,0-1-1,0 1 1,0 0-1,0 0 1,0-1-1,0 1 0,0 0 1,0-1-1,0 1 1,0 0-1,4-23-261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17980,'3'8'950,"0"0"1,0 1-1,2 11 1,9 63 269,-6-31-750,33 163 470,25 167-699,-64-367-240,1-2-4,-1 0 1,-1 0-1,0 0 1,-1 1-1,-1-1 0,0 0 1,-4 23-1,4-35 1,1 1-1,-1 0 1,1-1 0,-1 1-1,0 0 1,0-1-1,0 1 1,0-1 0,0 1-1,0-1 1,0 1-1,0-1 1,-3 2 0,3-2-7,0-1 1,0 1-1,0-1 1,0 1 0,0-1-1,0 0 1,0 1-1,0-1 1,0 0 0,0 0-1,0 0 1,0 0-1,0 0 1,0 0 0,0 0-1,0 0 1,0 0-1,-2-1 1,0 0-22,0-1 0,0 1 0,0-1 0,0 0 0,0 0 0,1 0 0,-1 0 0,0-1 0,1 1 0,0-1 0,-1 1 0,1-1 0,-2-4 0,-9-14-171,2-1 0,1 0 1,1-1-1,-12-45 0,-12-100-726,25 111 678,2-1 0,3 1 0,2-1 0,2 0 0,13-77 0,-12 122 245,1 0 0,0 0 0,1 1 0,1-1 0,0 1 0,9-16 0,-10 21 28,0 1-1,1 0 0,0 0 0,0 0 1,1 0-1,-1 1 0,1 0 1,0 0-1,0 1 0,1 0 0,0 0 1,8-4-1,0 2 61,0 2 0,1-1 1,0 2-1,-1 0 0,1 1 1,0 1-1,0 0 0,0 1 0,0 1 1,0 0-1,0 1 0,0 1 1,-1 0-1,1 1 0,-1 1 1,0 1-1,0 0 0,16 9 0,-25-11-25,1 0 0,-1 0-1,-1 0 1,1 1-1,-1-1 1,0 1-1,8 10 1,-11-12-19,0 0-1,0 0 1,0 1-1,0-1 1,-1 0-1,0 1 1,1-1-1,-1 1 1,-1 0-1,1-1 1,0 1-1,-1 0 1,0-1-1,0 1 1,0 0-1,-1 6 1,-1-2 49,-1 1 0,0 0 0,0-1 0,-1 0 0,0 0 0,-1 0 1,1 0-1,-1-1 0,-1 0 0,0 0 0,0 0 0,0-1 0,-14 11 0,4-4 84,0-1 0,-2-1 0,1 0 0,-1-2-1,-22 9 1,27-13-106,0 0 0,0-2-1,0 0 1,-21 3 0,30-6-134,-1 1-1,1-1 1,0 0 0,-1 0 0,1 0 0,0-1 0,0 1 0,-1-1 0,1 0 0,0-1 0,0 1-1,0-1 1,0 1 0,0-1 0,0 0 0,1-1 0,-1 1 0,-3-4 0,5 4 63,1 1 0,-1-1 0,1 0 0,0 0 1,0 0-1,-1 0 0,2-1 0,-1 1 1,0 0-1,0 0 0,1 0 0,-1-1 0,1 1 1,0 0-1,-1-1 0,1 1 0,0 0 0,0-1 1,1 1-1,-1 0 0,0-1 0,1 1 0,0 0 1,-1 0-1,1-1 0,0 1 0,0 0 0,0 0 1,0 0-1,1 0 0,1-3 0,23-16-376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96 884 4985,'2'-4'3723,"18"-22"7328,-19 25-10846,0-1 0,-1 1-1,1-1 1,-1 1 0,1-1-1,-1 1 1,0-1 0,1 1-1,-1-1 1,0 1 0,0-3-1,0 4-161,0-1 0,0 1-1,0-1 1,-1 1 0,1-1-1,0 1 1,0 0 0,0-1-1,-1 1 1,1 0 0,0-1-1,-1 1 1,1 0-1,0-1 1,0 1 0,-1 0-1,1 0 1,-1-1 0,1 1-1,0 0 1,-1 0 0,1 0-1,-1-1 1,1 1 0,0 0-1,-1 0 1,1 0 0,-1 0-1,1 0 1,-1 0-1,1 0 1,0 0 0,-1 0-1,1 0 1,-1 0 0,1 0-1,-1 0 1,1 0 0,0 1-1,-1-1 1,1 0 0,-1 0-1,1 0 1,0 1 0,-1-1-1,1 0 1,-1 1-1,-20 12 887,12-4-893,0 1 0,0-1 0,1 2 0,1-1 0,0 1 0,0 1 1,1-1-1,0 1 0,1 0 0,-5 19 0,10-30-34,-1-1-1,1 1 0,0-1 1,0 0-1,0 1 1,0-1-1,0 1 0,0-1 1,0 1-1,0-1 1,0 1-1,0-1 0,0 0 1,0 1-1,0-1 1,0 1-1,0-1 0,0 1 1,0-1-1,1 0 1,-1 1-1,0-1 0,0 1 1,0-1-1,1 0 1,-1 1-1,0-1 0,1 0 1,-1 1-1,0-1 1,1 0-1,-1 0 0,0 1 1,1-1-1,-1 0 1,1 0-1,-1 1 0,0-1 1,1 0-1,-1 0 1,1 0-1,-1 0 1,1 0-1,-1 0 0,0 0 1,1 0-1,-1 0 1,1 0-1,-1 0 0,1 0 1,24-7 47,-24 6-48,88-37 83,42-15 8,-113 47-91,0 1 1,-1 1-1,1 1 1,1 0-1,29 0 1,-42 3 0,-1 1 0,0-1 0,1 1 0,-1 0 0,0 0 0,0 1-1,1-1 1,-1 1 0,6 4 0,-9-5 10,-1-1 0,1 1 0,-1 1 0,1-1 0,-1 0 0,0 0 0,1 0 0,-1 1 0,0-1 0,0 1 1,0-1-1,0 1 0,0-1 0,-1 1 0,1-1 0,0 1 0,-1 0 0,1 0 0,-1-1 0,1 1 0,-1 0 0,0 0 0,0-1 0,0 1 0,0 0 0,0 0 0,0 0 0,0-1 0,-1 1 0,0 2 0,1-3 4,0 0 1,0-1-1,0 1 0,0 0 0,0-1 1,0 1-1,0 0 0,0-1 1,-1 1-1,1 0 0,0-1 0,0 1 1,-1-1-1,1 1 0,0-1 1,-1 1-1,1-1 0,-1 1 0,1-1 1,-1 1-1,1-1 0,-1 1 1,1-1-1,-1 1 0,1-1 0,-1 0 1,1 0-1,-1 1 0,0-1 0,1 0 1,-1 0-1,1 1 0,-1-1 1,0 0-1,1 0 0,-1 0 0,0 0 1,1 0-1,-1 0 0,0 0 1,1 0-1,-1 0 0,0-1 0,1 1 1,-1 0-1,-1-1 0,1 0 21,-1 0 0,1 0-1,-1 0 1,1-1 0,0 1-1,-1-1 1,1 1 0,0-1-1,0 0 1,0 1 0,0-1 0,0 0-1,0 0 1,1 1 0,-2-5-1,0-5 51,-11-44 145,-10-95 0,23 148-238,0 0 0,0 1 0,0-1 0,0 0 0,0 1 0,0-1 0,1 0 0,-1 1 0,0-1 0,1 1 0,-1-1 0,3-2 0,-3 3 0,0 1-1,1-1 0,0 0 0,-1 1 0,1-1 1,-1 1-1,1-1 0,0 1 0,-1 0 1,1-1-1,0 1 0,0 0 0,-1-1 0,1 1 1,0 0-1,0 0 0,-1-1 0,1 1 1,1 0-1,3 1-42,0-1 1,0 1-1,0 0 1,0 0-1,0 1 1,8 3-1,6 2-90,-6-4 28,1 0 1,0-1-1,0-1 1,0 0-1,0-1 0,0 0 1,0-1-1,0-1 1,26-6-1,-32 6 72,0 0 1,0-1-1,0 0 1,0 0-1,0-1 1,0 0-1,-1 0 0,0-1 1,0 0-1,0 0 1,-1-1-1,0 1 0,0-2 1,0 1-1,-1-1 1,1 1-1,5-12 0,-10 15 35,0 0 0,0 0-1,0-1 1,0 1-1,0-1 1,-1 1-1,1-7 1,-1 9 3,0 0 1,0 1-1,0-1 0,0 0 1,0 1-1,-1-1 0,1 1 1,0-1-1,0 0 0,0 1 1,-1-1-1,1 1 0,0-1 1,-1 1-1,1-1 1,0 1-1,-1-1 0,1 1 1,-1-1-1,0 0 0,1 1 0,-1 0 0,0 0 0,1 0-1,-1 0 1,0-1 0,0 1 0,0 0 0,1 0-1,-1 0 1,0 1 0,0-1 0,1 0-1,-1 0 1,0 0 0,0 1 0,1-1 0,-1 0-1,0 1 1,1-1 0,-1 0 0,0 1-1,-3 2-3,0 0 0,1 0 0,-1 1-1,1-1 1,0 1 0,0 0-1,0-1 1,1 1 0,-1 0-1,1 1 1,0-1 0,-3 9-1,-1 6-23,-7 32-1,9-33 15,1 1 0,-1 27 0,4-41 15,0 0 0,0 0 0,0 0 0,1 0 0,0 0 0,0 0 0,0 0 0,0 0 0,1 0 0,0-1 0,0 1 0,0 0 0,1-1 0,3 5 0,-5-7 1,0-1 1,0 0-1,1 0 0,-1 1 0,1-1 1,-1 0-1,1 0 0,-1 0 0,1 0 1,0-1-1,-1 1 0,1 0 0,0-1 1,0 1-1,-1-1 0,1 0 0,0 1 1,0-1-1,2 0 0,0 0 1,0-1 0,-1 0 0,1 0 0,-1 0 0,1 0 0,-1 0 0,1 0 0,-1-1 0,4-2 0,4-4 5,0 1 0,-1-2 0,0 0 0,13-14 0,2-6 5,-2-2 0,-1 0 0,-1-2 1,-2 0-1,-1-1 0,21-59 0,-16 27-11,-4 0-1,21-121 1,-38 173-1,2-7 1,-1 0 1,-1 0 0,-1 0-1,0-1 1,-4-28-1,3 49 0,0 0 0,0 1 0,0-1-1,-1 0 1,1 0 0,0 0 0,0 1 0,0-1 0,-1 0-1,1 1 1,0-1 0,-1 0 0,1 1 0,0-1 0,-1 0 0,1 1-1,-1-1 1,0 0 0,0 1-1,1 0 1,0 0-1,-1 0 0,1 0 1,0 1-1,-1-1 0,1 0 1,0 0-1,-1 0 0,1 1 1,0-1-1,-1 0 0,1 1 1,0-1-1,0 0 0,-1 1 0,1-1 1,0 0-1,0 1 0,0-1 1,-1 0-1,1 1 0,0-1 1,0 1-1,-10 35 13,5 1-10,2 0 0,2-1 0,2 1 0,1 0 0,1 0 0,3-1 0,0 0-1,23 68 1,2-20 20,4 0-1,67 116 1,-151-272 150,15 26-137,-110-147 27,59 82-44,80 105-19,-9-17 7,14 23-7,-1 0 0,1-1-1,0 1 1,0 0 0,0-1 0,0 1 0,0-1-1,0 1 1,0 0 0,0-1 0,0 1 0,0-1-1,0 1 1,0 0 0,0-1 0,0 1-1,0 0 1,1-1 0,-1 1 0,0 0 0,0-1-1,0 1 1,1 0 0,-1-1 0,0 1-1,0 0 1,1-1 0,-1 1 0,0 0 0,0 0-1,1-1 1,-1 1 0,0 0 0,1 0-1,-1 0 1,0-1 0,1 1 0,-1 0 0,1 0-1,-1 0 1,0 0 0,1 0 0,-1 0 0,0 0-1,1 0 1,-1 0 0,1 0 0,-1 0-1,0 0 1,1 0 0,-1 0 0,1 0 0,21 1-555,0 1 0,36 7 0,6 0-873,48-4 577,-73-6-822,-1-2 0,1-2 0,-1-1-1,66-20 1,-81 16 2611,-6 2 1742,-25 18-111,1-4-2222,0 1 1,1 0-1,0 1 1,0-1-1,1 1 0,0 0 1,0 1-1,1-1 1,0 1-1,0 0 1,1 0-1,-3 15 0,4-19-316,1 0 0,0 0 0,0 1 1,1-1-1,-1 1 0,1-1 0,1 0 0,-1 1 0,1-1 0,0 0 0,0 1 0,0-1 0,1 0 0,-1 0 0,1 0 0,1 0 0,-1 0 0,1-1 0,-1 1 0,1-1 0,1 1 0,-1-1 0,6 5 0,-7-7-10,1 0 0,0 0 0,0 0-1,0 0 1,0 0 0,0-1 0,0 1 0,0-1-1,1 0 1,-1 0 0,0-1 0,1 1 0,-1 0 0,1-1-1,-1 0 1,0 0 0,6 0 0,-4-1 15,0-1 0,1 1 0,-1-1 0,0 0 0,-1 0 0,1 0 0,0-1 0,-1 1 0,1-1 0,5-6 0,-1 2 53,-1-1 1,0 0-1,-1-1 0,0 1 0,0-1 0,-1-1 1,0 1-1,-1-1 0,0-1 0,5-12 0,-8 17-26,0-1-1,-1 0 0,0 1 1,0-1-1,0 0 1,-1 0-1,0 0 0,0 0 1,0 0-1,-1 0 0,0 0 1,-3-6-1,3 9-40,0 0 0,-1 1-1,0-1 1,1 1 0,-1 0 0,-1 0-1,1-1 1,0 1 0,-1 1 0,0-1-1,1 0 1,-1 1 0,0-1 0,-1 1-1,1 0 1,0 0 0,-1 0 0,1 0-1,-1 1 1,1-1 0,-1 1 0,-7-1-1,4 0-35,-1 1 0,0 0-1,1 1 1,-11 0 0,16 0-57,-1 0 1,1 0 0,-1 0-1,1 1 1,0-1 0,-1 1-1,1 0 1,-1-1 0,1 1 0,0 0-1,0 1 1,0-1 0,-1 0-1,1 0 1,0 1 0,-3 2-1,5-3 16,0-1 0,-1 1-1,1-1 1,0 1-1,0-1 1,0 1 0,-1-1-1,1 1 1,0-1-1,0 1 1,0-1-1,0 1 1,0-1 0,0 1-1,0 0 1,0-1-1,0 1 1,0-1 0,0 1-1,0-1 1,0 1-1,0-1 1,1 1-1,-1-1 1,0 1 0,0-1-1,1 1 1,-1-1-1,0 1 1,1-1 0,-1 1-1,0-1 1,1 0-1,-1 1 1,0-1 0,1 0-1,-1 1 1,1-1-1,-1 0 1,1 0-1,-1 1 1,1-1 0,0 0-1,24 9-716,-25-9 772,37 6-746,11-4-189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18484,'9'4'1912,"2"-4"-1119,5-1-313,7-5 864,1-3-160,11-4-616,0-1-536,3-5-816,-1 4 768,-1-1-232,-5-3-144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14515,'0'3'218,"0"0"-1,0 0 1,0 0-1,1 0 1,-1 0-1,1 0 1,-1 0 0,1-1-1,0 1 1,0 0-1,1 0 1,-1-1-1,0 1 1,1-1-1,0 1 1,0-1 0,-1 0-1,1 0 1,4 4-1,-3-4-30,0 0-1,0-1 0,0 1 0,1-1 1,-1 0-1,0 0 0,0 0 1,1-1-1,-1 1 0,0-1 0,1 1 1,-1-1-1,1 0 0,-1 0 1,0-1-1,1 1 0,4-2 0,1-1 16,0 1-1,-1-1 1,0-1-1,1 0 0,-1 0 1,-1-1-1,1 1 1,-1-2-1,1 1 1,-2-1-1,1 0 0,-1-1 1,1 1-1,6-12 1,-6 9-79,-1-1 0,0 0 0,0 0 1,-1-1-1,0 0 0,-1 0 0,0 0 1,-1 0-1,0-1 0,1-19 0,-3 28-94,-1-1-1,0 0 1,0 0-1,0 0 1,-1 1-1,1-1 1,-1 0-1,0 0 1,0 1-1,-1-1 1,1 1-1,-1-1 1,1 1-1,-1 0 1,0-1-1,0 1 1,-4-4-1,4 6-21,0-1-1,0 1 1,0-1 0,0 1-1,0 0 1,0 0 0,-1 0 0,1 0-1,0 0 1,-1 0 0,1 1-1,-1-1 1,1 1 0,-1-1-1,1 1 1,-1 0 0,1 0 0,-1 1-1,1-1 1,-1 0 0,1 1-1,-1-1 1,1 1 0,0 0-1,-1 0 1,1 0 0,-4 2-1,-2 2-9,1-1 0,0 1 0,1 0 0,-1 0 0,1 1-1,0 0 1,1 0 0,-1 1 0,1-1 0,0 1-1,1 0 1,0 1 0,-5 10 0,2-2-13,0 1 0,2-1 0,0 1-1,1 0 1,-3 26 0,5-27 6,1 1-1,1-1 1,1 0 0,0 0-1,1 0 1,1 0 0,5 20-1,-6-30 8,0-1 0,1 1 0,-1 0 0,1-1 0,0 1-1,1-1 1,-1 0 0,1 0 0,7 6 0,-8-8-2,0 0 0,1-1 0,0 1 0,-1-1 0,1 0 0,0 0 0,0 0 0,0 0 0,0-1 0,1 0 0,-1 0 0,0 0 0,1 0 0,7 0 0,-3-2-108,0 0 1,0 0 0,0-1 0,0 0-1,-1-1 1,1 0 0,0 0-1,-1-1 1,0 0 0,0 0-1,0-1 1,0 0 0,-1 0 0,9-9-1,6-6-333,-1 0-1,-1-1 1,21-29 0,1-14-130,-4-7-195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62 18612,'1'-2'173,"-1"-1"0,1 1 1,-1-1-1,1 0 0,-1 1 0,0-1 1,0 0-1,0 1 0,0-1 1,0 0-1,-1 1 0,1-1 0,-1 0 1,0 1-1,-1-4 0,1 5-92,0-1 1,0 1-1,0 0 1,-1 0-1,1 0 1,0 0-1,0 0 0,-1 0 1,1 0-1,-1 0 1,1 0-1,-1 1 0,1-1 1,-1 0-1,1 1 1,-1 0-1,0-1 1,1 1-1,-1 0 0,0 0 1,1 0-1,-1 0 1,0 0-1,1 0 1,-1 0-1,-3 1 0,-5 2 52,0-1 0,0 1 0,1 1 0,-1 0 0,0 0 0,1 1 0,0 0 0,0 1 0,-11 9 0,-2 3 2,2 1-1,-25 27 0,27-25-35,0 2 1,2 0-1,-20 35 1,30-48-63,1 1 1,0 0-1,1 1 0,0-1 0,1 1 1,0 0-1,0 0 0,1 0 0,1 0 1,0 16-1,1-24-31,0-1 0,0 1 0,1-1 0,-1 1 0,1-1 0,0 1 0,-1-1 0,2 0 0,-1 0 0,0 1 0,1-1 0,-1 0 0,1 0 0,0 0 0,0 0 0,0-1 0,0 1 0,1 0 0,-1-1 0,1 0 0,-1 1 1,1-1-1,0 0 0,0-1 0,0 1 0,0 0 0,0-1 0,1 1 0,-1-1 0,0 0 0,0 0 0,1-1 0,-1 1 0,7 0 0,-2-1-1,1-1-1,0 1 1,0-1 0,0-1 0,0 0 0,0 0-1,-1-1 1,1 0 0,-1 0 0,0-1 0,0 0-1,11-8 1,-5 2 1,0 0 0,-1-2 0,-1 1 0,16-20 0,-22 24-4,0 0 1,-1-1-1,-1 1 1,1-1-1,-1 0 0,0 0 1,-1 0-1,0-1 1,0 1-1,2-13 0,-5 19-2,1 0 1,-1 0-1,0 0 0,0-1 0,0 1 0,0 0 0,0 0 1,-1 0-1,1 0 0,0-1 0,-1 1 0,0 0 0,1 0 0,-1 0 1,0 0-1,0 0 0,0 0 0,0 1 0,-1-1 0,1 0 1,0 0-1,-1 1 0,1-1 0,-1 1 0,0-1 0,-3-1 0,3 2-1,1 1-1,-1-1 1,0 1-1,0-1 1,0 1-1,-1 0 1,1 0-1,0 0 1,0 0-1,0 0 1,0 0-1,0 1 1,0-1-1,0 1 1,0-1-1,0 1 1,1 0-1,-1 0 1,0 0-1,0 0 0,0 0 1,1 0-1,-1 0 1,1 0-1,-1 1 1,1-1-1,-1 1 1,-1 2-1,1-2-3,1-1 0,0 0 0,-1 1-1,1 0 1,0-1 0,0 1-1,0 0 1,0 0 0,0-1 0,0 1-1,1 0 1,-1 0 0,0 0 0,1 0-1,0 0 1,-1 0 0,1 0 0,0 0-1,0 0 1,0 0 0,0 0 0,1 0-1,-1 0 1,0 0 0,2 3-1,-1-3-4,0 0-1,1 0 0,-1-1 0,1 1 0,-1-1 1,1 1-1,-1-1 0,1 1 0,0-1 0,0 0 1,-1 0-1,1 0 0,0 0 0,0 0 0,0 0 1,0-1-1,0 1 0,0-1 0,1 1 0,-1-1 1,0 0-1,0 0 0,4 0 0,6-1-58,0 0-1,-1-1 0,1 0 1,14-6-1,-14 5-11,1-1-1,-1 2 1,22-3 0,-33 5 73,1 1 1,0-1 0,0 0-1,0 0 1,0 1 0,0-1-1,0 1 1,-1-1 0,1 1-1,0 0 1,0 0-1,-1 0 1,1 0 0,0 0-1,-1 0 1,1 0 0,-1 1-1,0-1 1,1 1 0,-1-1-1,0 1 1,0-1-1,0 1 1,0-1 0,0 1-1,0 0 1,0 0 0,-1-1-1,1 1 1,-1 0 0,1 0-1,-1 3 1,2 6 1,0 1 0,-1 0 0,-1-1 0,-1 14 0,1-19 7,-2 27-81,-2 0 0,-12 53 0,16-155-2058,1 30 1666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 18556,'-2'8'367,"0"0"0,1 0 1,0 0-1,0 0 0,1 12 0,2 22 98,2-1-1,2 0 0,2 0 1,2-1-1,28 78 1,103 184 542,-118-257-825,-15-30-149,-3-6 9,0 1-1,0 0 0,-1 1 0,4 16 1,-9-25 175,-4-8-100,-8-14 7,-53-88 229,-61-110-208,124 213-148,1-1-1,-1 1 1,1-1 0,0 1 0,1-1-1,-1 0 1,1 0 0,0 0-1,0-10 1,2 11-5,-1 1-1,1 0 1,0 0-1,0 0 1,0 0-1,0 0 1,1 1 0,-1-1-1,1 0 1,0 1-1,0-1 1,1 1-1,-1-1 1,1 1-1,3-3 1,77-72-734,10-11-208,-82 76 793,-1 0 0,0 0 1,-1-1-1,0 0 0,12-30 0,-13 24 0,9-36-1,-15 49 193,0-1-1,-1 1 1,0 0-1,-1 0 0,0 0 1,0-1-1,0 1 1,-3-12-1,-4 8 165,0 13-3,-5 19 50,7-3-138,1 0-1,0 0 1,1 0 0,0 33-1,7 75 182,0-82-122,1 0 0,3-1 0,25 83 0,-24-100-90,1-1 0,1-1 0,1 0 0,1 0 1,1-1-1,2-1 0,28 34 0,-38-49-53,1-1 0,0 0 1,9 6-1,-14-10-14,0-1-1,0 1 1,1-1-1,-1 0 1,1 0-1,-1 0 1,1 0-1,-1 0 1,1-1-1,-1 1 1,1-1-1,0 0 1,-1 1-1,5-1 1,-7-1-8,1 1 1,-1 0 0,1 0 0,-1 0 0,1 0 0,-1 0-1,1-1 1,-1 1 0,1 0 0,-1 0 0,1-1 0,-1 1-1,0 0 1,1-1 0,-1 1 0,1-1 0,-1 1 0,0 0-1,1-1 1,-1 1 0,0-1 0,0 1 0,1-1 0,-1 1-1,0-1 1,0 1 0,0-1 0,0 1 0,0-1-1,1 1 1,-1-2 0,-2-17 39,1 16-32,-3-18 14,-2 1 0,0 0 1,-18-36-1,6 15-37,-15-41-268,-57-100 0,82 168 130,11 18-18,17 21 35,-16-21 130,0 0 1,1-1-1,0 1 0,-1-1 0,1-1 1,1 1-1,-1 0 0,0-1 1,1 0-1,-1-1 0,1 1 0,-1-1 1,1 0-1,0 0 0,-1-1 0,1 1 1,0-1-1,0-1 0,-1 1 1,1-1-1,0 0 0,0 0 0,-1-1 1,1 1-1,-1-1 0,0-1 0,1 1 1,-1-1-1,9-6 0,-5 3 27,1-1-1,-1-1 0,0 0 1,-1 0-1,0 0 0,0-1 1,-1 0-1,0-1 1,-1 0-1,0 0 0,-1 0 1,0-1-1,7-20 0,-8 18 82,-1-1-1,0 1 0,-1-1 0,0-22 1,-4 27 171,1 24-62,3 17-61,11 50 1,-9-68-128,-1 1 0,2-1-1,0-1 1,1 1-1,13 23 1,-17-34-33,0 0 0,0-1 0,0 1 0,0-1-1,0 1 1,1-1 0,-1 0 0,1 0 0,-1 0 0,1 0 0,0 0-1,5 1 1,-7-2-30,0-1-1,1 0 1,-1 1-1,0-1 1,1 0-1,-1 0 1,0 0-1,1 0 0,-1 0 1,0 0-1,1-1 1,-1 1-1,0 0 1,1-1-1,-1 1 1,0-1-1,0 1 1,1-1-1,-1 0 1,0 1-1,0-1 0,0 0 1,0 0-1,0 0 1,0 0-1,0 0 1,0 0-1,0 0 1,0 0-1,-1 0 1,1 0-1,0-2 0,3-6-195,0 0-1,-1-1 1,0 1-1,0-1 1,-1 0-1,-1 0 0,1 0 1,-2-18-1,1-17-442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19444,'-9'0'1769,"10"1"-1073,8 4-296,5-4 816,5-1-280,3 0-616,0-3-528,3 0 1312,-2-4-959,-2-1-137,-4-4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14267,'16'-6'676,"1"0"1,-1 2-1,1 0 0,0 0 0,0 2 1,0 0-1,29 1 0,-40 2-488,0 0 0,1 0 0,-1 0 0,0 0 0,0 1 0,0 0 0,0 0 0,-1 1 0,1 0 0,8 5 0,-11-5-106,1 0 1,-1 0-1,0 0 1,0 1 0,0-1-1,0 1 1,0 0-1,-1 0 1,0 0 0,0 0-1,0 0 1,0 0-1,-1 1 1,1-1 0,1 9-1,-2-5 8,0 1-1,-1-1 1,0 1-1,0-1 0,-1 1 1,0-1-1,0 0 1,-1 1-1,-4 11 1,-4 7 363,-21 38 0,21-46-177,1 0 0,1 0 0,1 0 0,-6 24 0,12-40-237,1-1 0,-1 0 1,1 1-1,0-1 0,-1 1 1,1-1-1,1 0 0,-1 1 0,0-1 1,0 0-1,1 1 0,-1-1 0,1 0 1,0 0-1,0 1 0,0-1 0,2 3 1,-2-4-24,0 0 0,0 0 0,1 0 0,-1 0 0,1 0 1,-1-1-1,0 1 0,1 0 0,-1-1 0,1 1 0,-1-1 1,1 0-1,0 1 0,-1-1 0,1 0 0,-1 0 0,1 0 0,-1 0 1,1 0-1,0-1 0,-1 1 0,1 0 0,-1-1 0,1 1 1,-1-1-1,3-1 0,11-4 18,0-1 0,-1 0 1,0-1-1,0 0 0,12-12 0,1-1-407,31-33 1,-54 51 184,0-1-1,-1 0 1,1 1 0,-1-1 0,0-1-1,1 1 1,-2 0 0,1-1 0,-1 0 0,1 1-1,-1-1 1,0 0 0,-1 0 0,3-9-1,-4 13 156,0 0 0,0 0 0,0 0 0,0 0 0,0 1-1,-1-1 1,1 0 0,0 0 0,0 0 0,0 0-1,-1 1 1,1-1 0,0 0 0,-1 0 0,1 0-1,-1 1 1,0-2 0,-20-10-799</inkml:trace>
  <inkml:trace contextRef="#ctx0" brushRef="#br0" timeOffset="1">46 219 15771,'2'7'2185,"9"3"-1225,16-4-360,9-2 1561,14-1-1113,5-3-208,7-2-608,-1-3-368,-4-7-928,-3-1-1017,-17-5 1641,-6-5-344,-13-9-352</inkml:trace>
  <inkml:trace contextRef="#ctx0" brushRef="#br0" timeOffset="2">549 1 16620,'0'11'2240,"0"8"-1328,2 8-304,1 5 1265,4 2-681,3 3-240,4-1-312,3-1-136,3-5-328,2-3-176,-2-7-352,2-6-280,-8-8-488,-3-4 80,-8-11 656,-3-4-256,-8-17-193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16235,'-3'7'-1544,"2"0"2168,2 0 184,6 1-239,2-7-289,-1-1 656,1-3-512,0-1 136,-1-2-344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104 715 18052,'2'0'215,"0"0"1,0 0-1,0-1 1,1 1-1,-1-1 1,0 0-1,0 1 1,0-1-1,0 0 1,0 0-1,0-1 1,0 1-1,-1 0 1,1-1-1,0 1 1,-1-1-1,1 1 1,1-3-1,3-4 283,0 0 0,8-17-1,-5 10 259,-3 3-469,0 0 1,0-1-1,-1 1 1,-1-1 0,5-21-1,-8 27-246,0 1-1,-1 0 0,0 0 1,0-1-1,0 1 1,-2-9-1,2 12-33,-1 1-1,1-1 0,-1 0 1,0 1-1,0-1 1,-1 0-1,1 1 0,0-1 1,-1 1-1,0 0 0,1 0 1,-1-1-1,0 1 1,-4-3-1,4 3-7,0 1 1,0-1-1,0 1 1,0 0-1,0 0 1,-1 0-1,1 0 1,0 0-1,-1 0 0,1 0 1,-1 1-1,1-1 1,-1 1-1,1 0 1,-1 0-1,1 0 1,-1 0-1,1 0 0,-1 0 1,-2 1-1,1 1-3,0-1 1,0 1-1,0 0 0,0 0 0,1 1 0,-1-1 0,1 1 1,-1-1-1,1 1 0,-6 7 0,0 2-9,0 0 0,0 2 0,1-1 0,1 1 0,-9 21 0,9-16 2,0 1 1,2 0-1,0 1 1,-2 28-1,6-39 10,0 0 0,1-1 0,0 1 0,0 0 0,1 0 0,1 0 1,0-1-1,0 1 0,1-1 0,0 1 0,5 11 0,-6-19 1,-1 1 0,1-1 0,0 1 1,-1-1-1,1 0 0,0 0 0,0 0 0,1 0 1,-1 0-1,0 0 0,1 0 0,-1-1 0,1 1 0,-1-1 1,1 0-1,0 0 0,0 0 0,-1 0 0,1 0 0,0-1 1,0 1-1,0-1 0,0 0 0,0 0 0,0 0 0,0 0 1,0 0-1,-1-1 0,1 1 0,0-1 0,0 0 1,4-1-1,3-2-10,0 0 0,0-1 1,-1 0-1,1-1 0,-1 0 0,-1 0 1,14-12-1,-3-2-15,0 0 0,-1-1 1,21-33-1,37-76 73,-60 101 3,-16 28-42,1 0 0,-1 0 0,1 0 1,-1 0-1,1-1 0,-1 1 0,1 0 0,0 0 0,-1 1 1,1-1-1,0 0 0,0 0 0,0 0 0,0 0 0,0 1 0,0-1 1,0 0-1,0 1 0,0-1 0,0 1 0,0-1 0,2 0 1,-2 2 4,0 0 1,0 0 0,0 0 0,0 0 0,-1-1-1,1 1 1,0 0 0,0 0 0,-1 1 0,1-1-1,-1 0 1,1 0 0,-1 0 0,1 0 0,-1 0-1,0 1 1,1-1 0,-1 0 0,0 0 0,0 3-1,1 3 30,1 0 0,-1 0-1,2 0 1,-1-1-1,1 1 1,0 0-1,7 11 1,-9-17-36,0 1 1,1 0-1,-1-1 1,1 1-1,-1-1 1,1 0-1,-1 1 1,1-1-1,0 0 0,0 0 1,0 0-1,-1 0 1,1 0-1,0-1 1,0 1-1,0-1 1,0 1-1,0-1 0,0 1 1,1-1-1,-1 0 1,0 0-1,0 0 1,0 0-1,0-1 1,0 1-1,0-1 0,0 1 1,0-1-1,0 1 1,3-3-1,9-3-8,-1-1 0,1-1 0,-1 0 0,-1-1 0,15-13 0,56-57-317,-60 55 181,1 1-197,37-50 0,-52 61 256,-1-1 0,-1 0-1,0 0 1,-1-1 0,0 1-1,6-25 1,-7 15 16,0 0 0,-1-1-1,-1 1 1,-1-1 0,-2 0 0,-3-37 0,3 56 71,0 3-5,0 0 0,0 1-1,-1-1 1,1 0 0,0 1 0,0-1 0,-1 0 0,1 1 0,-1-1 0,0 1 0,1-1 0,-1 1 0,0-1 0,0 1 0,0-1 0,0 1 0,0 0 0,-2-2 0,3 3-4,-1-1 1,1 1-1,0 0 0,0 0 1,-1 0-1,1 0 0,0 0 1,0 0-1,-1 0 1,1 0-1,0 0 0,0 0 1,-1 0-1,1 0 0,0 0 1,0 0-1,0 0 1,-1 0-1,1 0 0,0 0 1,0 0-1,-1 1 0,1-1 1,0 0-1,0 0 1,0 0-1,-1 0 0,1 0 1,0 1-1,0-1 1,0 0-1,0 0 0,-1 0 1,1 1-1,0-1 0,0 0 1,0 0-1,0 0 1,0 1-1,0-1 0,0 0 1,0 0-1,-1 1 0,-1 13 28,1-12-20,0 15 24,0 1-1,1-1 1,1 1-1,1-1 0,0 0 1,1 0-1,1 0 1,10 29-1,-3-18 7,1 0 0,1-1 0,1-1 0,23 33 0,-14-31-892,48 48 0,-54-60-207,-58-31-2773,-273-117 6490,311 131-2474,0 0 0,0-1 0,0 1 0,0-1 0,0 0-1,0 0 1,1 0 0,-6-5 0,8 7-155,0 0 0,0-1 0,0 1 0,0 0-1,0 0 1,0-1 0,0 1 0,0 0 0,0 0 0,-1-1-1,1 1 1,0 0 0,0 0 0,0-1 0,0 1 0,1 0-1,-1 0 1,0-1 0,0 1 0,0 0 0,0 0 0,0 0-1,0-1 1,0 1 0,0 0 0,0 0 0,1-1 0,-1 1 0,0 0-1,0 0 1,0 0 0,0-1 0,1 1 0,-1 0 0,0 0-1,0 0 1,1 0 0,20-6 435,82 0 127,-67 5-659,0-1 1,42-9-1,-19-7-19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71 13019,'-32'97'2882,"30"-82"-2470,3-15-401,-1 0 0,0 1 0,0-1 0,0 0 1,0 0-1,1 0 0,-1 0 0,0 0 0,0 1 0,1-1 1,-1 0-1,0 0 0,0 0 0,0 0 0,1 0 0,-1 0 1,0 0-1,0 0 0,1 0 0,-1 0 0,0 0 0,0 0 1,1 0-1,-1 0 0,0 0 0,0 0 0,1 0 0,-1-1 1,0 1-1,0 0 0,0 0 0,1 0 0,2-2 59,-1 1 0,1-1-1,0 0 1,-1 0 0,0 0-1,5-5 1,0-1 162,-1 0-1,1-1 1,-2 1 0,1-1 0,-1-1-1,0 1 1,-1-1 0,0 1 0,-1-1-1,0 0 1,-1-1 0,3-15 0,-5 25-187,0 0 1,0 0-1,0-1 1,0 1-1,0 0 1,0 0-1,-1-1 1,1 1-1,0 0 1,0 0-1,-1 0 1,1-1-1,-1 1 1,1 0-1,-1 0 1,0 0-1,1 0 1,-1 0-1,0 0 1,0 0-1,-1-1 1,1 2-11,0-1 1,0 1-1,0 0 0,0-1 1,0 1-1,0 0 1,0 0-1,0 0 0,0 0 1,0 0-1,0 0 0,0 0 1,0 0-1,-1 0 1,1 1-1,0-1 0,0 0 1,0 1-1,-1 0 1,-4 2 55,0 0 0,1 0 1,-1 1-1,1 0 0,-1 0 1,-4 6-1,3-3-47,0 1 0,1-1 0,-6 10 0,10-15-48,1 0 0,0 0-1,0 0 1,0 0 0,0 0 0,0 1 0,0-1-1,0 0 1,1 1 0,-1-1 0,1 1-1,0-1 1,-1 0 0,1 1 0,0-1 0,1 1-1,0 3 1,-1-5 1,0 0 0,1 0 0,-1-1-1,1 1 1,0 0 0,-1-1 0,1 1 0,-1 0-1,1-1 1,0 1 0,0-1 0,-1 1 0,1-1-1,0 1 1,0-1 0,-1 0 0,1 1 0,0-1-1,0 0 1,0 0 0,0 0 0,0 1 0,-1-1-1,1 0 1,0 0 0,0 0 0,0-1 0,0 1-1,0 0 1,-1 0 0,1 0 0,0 0 0,0-1-1,0 1 1,0 0 0,-1-1 0,1 1 0,1-2-1,33-18-4,-33 19 13,34-27 134,-34 26-94,0 0 0,0 0 0,0-1 0,0 1 0,0 0 1,0-1-1,-1 0 0,1 1 0,-1-1 0,0 0 0,0 0 0,1-4 1,-2 7-39,0 0 1,0 0 0,1 0-1,-1 0 1,0 0-1,0-1 1,0 1 0,0 0-1,0 0 1,0 0 0,0 0-1,0 0 1,0-1-1,0 1 1,0 0 0,0 0-1,0 0 1,0 0 0,0 0-1,-1-1 1,1 1 0,0 0-1,0 0 1,0 0-1,0 0 1,0 0 0,0 0-1,0-1 1,0 1 0,0 0-1,0 0 1,-1 0-1,1 0 1,0 0 0,0 0-1,0 0 1,0 0 0,0 0-1,0 0 1,-1 0-1,1-1 1,0 1 0,0 0-1,0 0 1,0 0 0,0 0-1,-1 0 1,-8 4 202,-9 10-20,17-13-190,-3 4-75,0-1 0,-1 0 0,0 0 0,-10 6 0,14-10 66,1 1-1,-1-1 1,0 1 0,0-1 0,0 0-1,0 1 1,0-1 0,0 0 0,0 0-1,0 1 1,0-1 0,0 0 0,0 0-1,0 0 1,0 0 0,0-1 0,0 1-1,0 0 1,0 0 0,0 0 0,0-1-1,0 1 1,0-1 0,0 1 0,0-1-1,0 1 1,1-1 0,-1 1 0,0-1 0,0 0-1,1 1 1,-1-1 0,0 0 0,1 0-1,-1 1 1,0-1 0,1 0 0,-1-2-1,-4-18-227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57 12747,'-7'-6'228,"-1"0"0,0 0 0,0 1 0,0 0 0,-1 0 0,0 1 0,1 0 0,-2 1 0,1 0 0,0 0 0,0 1 0,-1 0 0,0 1 1,1 0-1,-1 0 0,1 1 0,-1 1 0,-10 0 0,1 2 54,-1 0 0,0 1 0,1 1 1,0 1-1,0 0 0,1 1 0,-33 19 0,35-17-204,2 1-1,-1 0 0,1 1 0,1 1 1,0 0-1,1 1 0,0 1 0,1-1 1,1 2-1,-12 19 0,10-10-54,0 1-1,2 0 1,1 0 0,1 1-1,1 1 1,-3 29 0,1 6-6,4 1 0,3 99 0,32 125 0,-21-236-21,2 0 0,19 51 0,-24-84-7,0-2 0,2 1 0,0-1 0,1 0 0,0-1 0,1 0 0,1 0 0,0-1 0,20 18 0,-21-24 5,1 0-1,0 0 1,0-1-1,1-1 1,0 0-1,0 0 1,0-1-1,1-1 0,0 0 1,0-1-1,0 0 1,0-1-1,0-1 1,1 0-1,-1 0 1,0-2-1,1 1 1,24-6-1,-15 1 18,0-1 0,0-1 0,-1 0-1,1-2 1,-2-1 0,0-1 0,0 0 0,-1-2 0,34-27-1,-20 9 18,-1-2-1,-1-1 0,-2-1 0,-2-2 0,-1 0 1,-2-2-1,-2-1 0,-1-1 0,-2-1 1,-2-1-1,20-71 0,-31 83 2,-1 0 1,-1-1-1,-2 1 1,-1-1-1,-1 0 0,-2 0 1,-2 0-1,0 1 0,-14-56 1,12 69 42,-1 0 0,0 0 1,-2 1-1,0 0 1,0 0-1,-2 0 0,0 1 1,-1 1-1,0 0 0,-1 0 1,-1 1-1,-1 1 1,0 0-1,0 1 0,-1 0 1,-1 2-1,-28-16 0,18 14 111,0 2 0,-1 1 0,0 1 0,-1 1 0,-45-5 0,-143 2-239,203 9-88,0 1-1,0 1 1,1 0 0,-1 0-1,1 1 1,-1 1-1,-20 7 1,16 3-201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16980,'3'-28'2143,"-1"19"-1132,-2 17 1393,-6 216-645,7-165-1633,16 106 0,-16-164-122,0 7 60,0-1 0,0 1-1,1 0 1,1-1 0,-1 0-1,1 1 1,6 10 0,-8-18-47,-1 1 1,1 0 0,-1 0 0,1-1-1,-1 1 1,1 0 0,0-1 0,-1 1-1,1 0 1,0-1 0,-1 1 0,1-1-1,0 1 1,0-1 0,0 0 0,-1 1-1,1-1 1,0 0 0,0 1 0,0-1-1,0 0 1,0 0 0,-1 0 0,1 0-1,0 0 1,0 0 0,0 0 0,0 0-1,0 0 1,0-1 0,0 1 0,-1 0-1,1 0 1,0-1 0,0 1 0,0-1-1,-1 1 1,1 0 0,1-2 0,3-2 86,0 0 0,0-1 0,-1 1 1,7-10-1,-10 13-96,25-35 433,-2-1 1,39-77 0,22-89 214,-78 185-614,7-19 92,9-39 1,-28 104-111,1 0 1,1 0-1,2 0 0,3 48 0,0-52-23,1 0 1,0 0-1,2 0 0,1-1 0,1 1 0,11 23 0,-15-40 5,1 0-1,0 0 1,0 0-1,0-1 1,1 0-1,0 0 1,0 0-1,1-1 1,9 9-1,-11-12-9,0 1-1,0-1 0,0 0 0,0 0 0,0-1 0,0 1 0,0-1 0,1 0 0,-1 0 0,1 0 0,-1 0 1,1-1-1,-1 0 0,1 0 0,-1 0 0,1 0 0,6-2 0,1-2-129,-1 0 1,0 0-1,0-1 0,-1-1 0,0 0 0,0 0 1,0-1-1,-1 0 0,1-1 0,-2 0 1,1 0-1,13-19 0,0-2-219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18620,'0'2'151,"-1"0"0,1 0-1,-1 0 1,1 0 0,0-1 0,-1 1 0,1 0 0,0 0-1,0 0 1,1 0 0,-1 0 0,0 0 0,1 0-1,-1-1 1,1 1 0,-1 0 0,1 0 0,1 2-1,0-3-18,-1 0-1,0 1 0,1-1 1,-1 0-1,1 0 0,0-1 1,-1 1-1,1 0 0,0 0 1,-1-1-1,1 1 0,0-1 1,0 1-1,0-1 0,-1 0 1,1 0-1,0 0 0,0 0 1,3 0-1,20-3 554,0-1 0,-1-1 0,1 0 0,40-17 0,-22 7-265,3 1-75,12-6-91,0 3-1,106-16 0,-163 33-256,15-2-110,-1 1 0,18 1 0,-29 0-10,-1 1 0,0-1 0,0 0 0,0 1 0,0-1 0,0 1 0,-1 0 0,1 0 0,0 0 0,0 1 0,0-1 0,-1 1 0,1-1 0,-1 1 0,1 0 0,-1 0 0,4 4 0,-5-6 97,-1 1 0,0-1 0,1 0 0,-1 1 0,0-1 0,1 1 0,-1-1 0,0 1 0,0-1 0,0 0 0,1 1 0,-1-1 0,0 1 0,0-1 0,0 1 0,0-1 0,0 1 0,0-1 0,0 1 0,0-1 0,0 1 0,0-1 0,0 1 0,0-1 0,0 1 0,-1-1 0,1 1 0,0-1 0,0 1 0,0-1 0,-1 0 0,1 1 0,0-1 0,0 1 0,-1-1 0,1 0 0,0 1 0,-1-1 0,-14 2-621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15011,'-4'0'2619,"10"3"-973,14 2 683,10-4-228,49-2 1,89-20 78,-123 14-1710,263-48-1066,-279 49-507,-23 5 822,5-1 12,-11 2 252,1 0 0,-1-1 0,0 1 0,0 0 0,1 0 0,-1 0 0,0 0 0,0-1 0,0 1 0,0 0 0,1 0 0,-1 0 0,0-1 0,0 1 0,0 0 0,0 0 0,0-1 0,0 1-1,1 0 1,-1 0 0,0-1 0,0 1 0,0 0 0,0 0 0,0-1 0,0 1 0,0 0 0,0-1 0,0 1 0,0 0 0,0 0 0,-1-1 0,1 1 0,0 0 0,0 0 0,0-1 0,-7-13-709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18180,'8'-2'475,"0"0"0,0-1 0,0 0 0,0 0 0,-1-1-1,1 0 1,-1 0 0,0-1 0,11-8 0,4-7 339,27-29 0,-22 16-711,-26 31-105,0 1-1,0-1 1,0 0-1,0 0 0,-1 1 1,1-1-1,0 0 1,-1 0-1,1 0 1,-1 0-1,0 0 1,1 0-1,-1 0 1,0 0-1,0 0 1,-1 0-1,1 0 0,-1-3 1,1 4 1,-1 0 0,0 0 1,1 0-1,-1 1 0,0-1 0,1 0 1,-1 0-1,0 1 0,0-1 1,0 0-1,0 1 0,1-1 0,-1 1 1,0-1-1,0 1 0,0 0 0,0-1 1,0 1-1,0 0 0,0 0 0,0 0 1,0 0-1,0 0 0,0 0 0,-1 0 1,1 0-1,0 0 0,0 0 1,0 0-1,0 1 0,0-1 0,-1 1 1,-4 1-3,0 0 0,1 0 0,-1 0 0,-7 6 0,3-1 4,0 2-1,0-1 1,0 1 0,1 1-1,0 0 1,1 0-1,0 1 1,1 0 0,0 0-1,1 0 1,0 1-1,1 0 1,0 1 0,1-1-1,0 1 1,1-1-1,1 1 1,0 0 0,-1 14-1,3-25-43,0 1 1,1-1-1,-1 1 0,0 0 0,1-1 0,-1 1 1,1-1-1,0 1 0,0-1 0,0 0 1,0 1-1,3 3 0,-3-5 23,0 0-1,0 0 1,0 0-1,0 0 1,0 0 0,0 0-1,1 0 1,-1-1 0,0 1-1,1 0 1,-1-1-1,0 1 1,1-1 0,-1 1-1,1-1 1,-1 0-1,2 1 1,2-1 33,-1-1 0,1 1-1,-1-1 1,1 0 0,-1 0 0,1 0-1,-1-1 1,0 1 0,0-1 0,0 0-1,0 0 1,7-5 0,24-20-175,1-6-51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17596,'-9'10'1009,"-5"7"2597,16-11-1748,12-4-444,52-2-394,135-4 16,-163 1-1021,-1-1 0,0-2 0,50-16 0,-70 16-11,21-4-16,-37 10 12,0 0 0,-1 0 0,1 0 0,0 0-1,-1 0 1,1 0 0,0 0 0,-1 0 0,1 1 0,-1-1-1,1 0 1,-1 1 0,1-1 0,0 0 0,-1 1 0,1-1-1,-1 0 1,0 1 0,1-1 0,-1 1 0,1-1-1,-1 1 1,0-1 0,1 1 0,-1 0 0,0-1 0,1 1-1,-1-1 1,0 1 0,0 0 0,0-1 0,1 1 0,-1-1-1,0 1 1,0 0 0,0-1 0,0 1 0,0 0 0,0-1-1,0 1 1,-1-1 0,1 1 0,0 0 0,-1 1 0,-6 30-2,-3-7 73,-1 0 1,-1-1 0,0 0-1,-2-1 1,-1 0-1,-32 36 1,-4-4 212,-69 56 0,102-93-105,13-9-293,5-8 96,0-1-1,1 0 1,-1 0 0,0 0 0,0 1 0,0-1 0,0 0 0,1 0 0,-1 0 0,0 0 0,0 0 0,0 0 0,1 1 0,-1-1 0,0 0 0,0 0 0,0 0 0,1 0-1,-1 0 1,0 0 0,0 0 0,1 0 0,-1 0 0,0 0 0,0 0 0,1 0 0,-1 0 0,0 0 0,0 0 0,1 0 0,-1 0 0,0 0 0,0-1 0,0 1 0,1 0 0,-1 0-1,0 0 1,0 0 0,10-3-498,-1-1 1,-1 0-1,1 0 0,0 0 0,13-11 0,-2-2-195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 19164,'-5'-18'2024,"3"18"-1090,2 3-90,2 35 1046,5 36-1153,30 130 0,-34-193-716,0 0 1,0-1-1,1 1 1,0-1-1,8 13 1,-11-21-10,0-1 1,0 1-1,0-1 1,0 1-1,0-1 1,1 1-1,-1-1 1,0 0-1,1 0 1,-1 0-1,1 1 1,-1-1-1,1-1 1,-1 1-1,1 0 1,0 0-1,-1-1 1,1 1-1,0-1 1,0 1-1,0-1 1,-1 0-1,1 1 1,0-1-1,0 0 1,0 0-1,0-1 1,-1 1-1,1 0 1,0 0-1,0-1 1,-1 0 0,1 1-1,0-1 1,0 0-1,-1 1 1,1-1-1,-1 0 1,3-2-1,7-5 77,0-1 0,0 0 0,-1-1 0,0-1 0,0 1 0,-2-1 0,15-22 0,44-92 503,-66 123-581,59-137 609,-10 23-226,-50 114-389,1 1 1,-1 0 0,1 0-1,-1-1 1,1 1 0,0 0-1,-1 0 1,1 0 0,0-1 0,0 1-1,0 0 1,0 0 0,0 0-1,0 1 1,2-3 0,-2 4-3,0 0 0,-1 0 0,1 0 1,0 0-1,0-1 0,-1 1 0,1 0 1,-1 0-1,1 0 0,-1 0 0,1 1 1,-1-1-1,1 0 0,-1 0 0,0 0 1,0 0-1,0 0 0,0 0 1,0 0-1,0 1 0,0 0 0,9 59 7,0 0-64,21 82 0,-28-136 21,0 0 1,1 0 0,0-1 0,0 1 0,1-1-1,5 8 1,-9-13-4,1 0 0,0 0 0,0 0 0,0 0 0,0 0 0,0 0 0,0 0 0,0 0 0,0 0 0,0 0 0,0-1 0,0 1 0,0 0 0,1-1 0,-1 1-1,0-1 1,1 0 0,-1 1 0,0-1 0,1 0 0,-1 0 0,0 1 0,1-1 0,-1 0 0,0 0 0,1-1 0,-1 1 0,0 0 0,1 0 0,-1-1 0,0 1 0,1-1 0,-1 1 0,0-1 0,0 1 0,1-1 0,-1 0 0,0 0 0,1-1 0,2-2-169,0 0 1,0 0 0,-1-1 0,1 1 0,-1-1-1,0 0 1,-1 0 0,1 0 0,-1 0 0,3-9-1,1-5-382,5-32 0,-6 14-216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17780,'18'-6'2128,"19"-10"-919,6-2-393,19-7 1136,6 0-184,13-1-423,3 0-209,6 6-472,-2 0-304,-12 4-760,1 0-640,-14 3 864,-8 2-184,-16 1-160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 14067,'0'0'62,"0"-1"-1,-1 0 1,1 0 0,0 1-1,0-1 1,0 0 0,-1 0-1,1 0 1,0 1 0,0-1-1,0 0 1,0 0 0,1 0-1,-1 1 1,0-1 0,0 0-1,0 0 1,1 0 0,-1 1-1,0-1 1,1 0 0,-1 0-1,0 1 1,1-1 0,-1 0-1,1 1 1,-1-1 0,1 1 0,0-1-1,-1 1 1,1-1 0,0 1-1,-1-1 1,1 1 0,0-1-1,-1 1 1,1 0 0,0-1-1,0 1 1,-1 0 0,1 0-1,0 0 1,0 0 0,0-1-1,0 1 1,-1 0 0,1 0-1,0 1 1,0-1 0,0 0-1,-1 0 1,1 0 0,0 0-1,1 1 1,3 1 162,1 0-1,-1 0 1,0 0-1,0 1 1,0 0-1,8 6 1,-2 1 34,0 1 0,-1 0 0,-1 0 0,0 1-1,9 15 1,-10-14-96,1 0-1,0-1 0,1 0 1,17 15-1,-19-20-68,1-2 0,0 1-1,0-1 1,19 7 0,-16-7 12,-1 0-1,21 13 0,29 30 196,71 72-1,-79-69-222,102 76 0,99 41-44,-71-58-16,17 11-7,-145-79-1,-2 2 1,55 59 0,24 19-3,20 3-14,157 144 30,-183-141-21,106 112 15,-160-158-7,67 97 1,-122-153-10,188 256-9,6 1 17,-155-198-14,65 134 1,-107-189 4,209 416 0,-16-40 15,-29 16-22,63 211 19,-85-230 24,-9 57-34,-34 11-28,110 405 10,-15-53 9,-108-200 6,-45 6-6,-50-557-2,27 325-150,-32-391 33,-2-14-127,0-11-2255,5 15 2017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18068,'0'-10'1480,"4"14"-1072,0 16-168,2 13 576,0 9-207,2 12-273,1 11-120,0 5-112,-1 2-8,-2-8-56,0 1 8,-2-8-168,-1-5-232,-3-15-560,-3-7 791,-6-10-111,-1-6-112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164 925 15859,'9'2'1473,"12"-4"-905,5-6-176,16-7 448,6-3-120,12-7-16,5 0-111,2-3-233,-1 4-104,-4 1-224,-6 3-192,-16 8-545,-9 2-167,-13 2 680,-10-4-168,-13 1-128</inkml:trace>
  <inkml:trace contextRef="#ctx0" brushRef="#br0" timeOffset="1">5 233 17684,'-4'-3'1664,"21"-10"-984,3-7-248,21-10 705,10-3-177,10-3-336,5 3-168,3 5-576,-3 6-624,-19 12 664,-12 6-144,-17 5-104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18380,'5'3'1672,"2"7"-1144,3 3-216,3 7 1193,1 7-865,6 12-344,3 6-40,3 7-112,0 1-56,-6-6-32,0-2 8,-6-11-168,-3-8-152,-11-25-616,-2 1-240,-14-22 888,-4-5-201,-3-9-167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94 18476,'-1'0'122,"1"-1"1,-1 0-1,1 0 1,-1 0 0,1 0-1,-1 0 1,1 0-1,-1 0 1,1 0-1,0 0 1,0 0-1,0 0 1,-1 0-1,1 0 1,0 0-1,0 0 1,0 0-1,1 0 1,-1 0-1,0 0 1,0 0-1,1-2 1,0 1 59,0 0 1,1 0-1,-1 0 1,0 0 0,1 1-1,-1-1 1,1 0-1,0 1 1,-1-1 0,4-1-1,4-2 292,0-1-1,1 2 0,15-6 1,-24 9-451,13-4 88,-1 1 1,0 0 0,1 1-1,0 0 1,-1 1 0,1 1-1,0 0 1,18 2-1,-26-1-106,0 1 0,0 0 0,-1 0 0,1 0 0,-1 1 0,1 0-1,-1 0 1,1 0 0,-1 1 0,0 0 0,0 0 0,-1 0-1,1 1 1,0-1 0,-1 1 0,0 0 0,0 0 0,0 1 0,-1-1-1,1 1 1,-1 0 0,4 8 0,-3-3-8,-1 0 1,1 0-1,-2 1 1,1-1-1,-2 1 1,1 0-1,-2-1 1,1 1-1,-1 0 1,-1 0-1,0-1 1,-1 1-1,1 0 0,-2-1 1,0 1-1,0-1 1,-1 0-1,0 0 1,-11 17-1,6-17-103,5-10-67,4 0 160,0-1 0,0 0 0,0 0 0,0 1 0,0-1 0,0 0 0,1 0-1,-1 0 1,0 1 0,1-1 0,-1 0 0,0 1 0,1-1 0,-1 0 0,1 1 0,-1-1 0,1 0 0,-1 1 0,1-1 0,0 1 0,0-1-1,4-3-11,1 0-1,-1 0 0,1 1 0,-1 0 0,1 0 0,0 1 1,0 0-1,0 0 0,0 0 0,1 1 0,-1-1 0,0 2 0,1-1 1,-1 1-1,1 0 0,-1 0 0,1 0 0,-1 1 0,0 0 1,1 1-1,9 2 0,-8-1 16,1 0 1,-1 1-1,1 0 1,-1 0 0,0 0-1,-1 1 1,1 0-1,-1 1 1,0 0-1,0 0 1,-1 0-1,0 1 1,0 0-1,9 14 1,-12-16 53,0 1 0,0 0 1,-1 0-1,1 0 0,-2 0 1,1 0-1,0 0 0,-1 1 1,0-1-1,-1 1 0,0-1 0,0 10 1,-1-12 24,1-1 0,-1 1 0,0 0-1,0 0 1,-1-1 0,1 1 0,-1-1 0,0 1 0,0-1 0,0 0 0,0 0 0,-1 0 0,1 0 0,-1 0 0,0 0 0,1-1-1,-1 1 1,-1-1 0,1 0 0,0 0 0,-7 3 0,-1 0 58,0-1-1,0 0 0,-1 0 1,0-2-1,0 1 0,1-1 1,-21 0-1,-7-2-598,-39-6-1,25 1 206,33 3-61,8-3-100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17980,'1'-1'128,"0"1"1,0-1-1,0 1 0,1 0 1,-1-1-1,0 1 1,0 0-1,1 0 1,-1 0-1,0 0 0,0 0 1,1 0-1,-1 1 1,0-1-1,0 0 0,0 0 1,1 1-1,-1-1 1,0 1-1,0-1 0,0 1 1,0 0-1,0-1 1,0 1-1,0 0 0,0 0 1,0 0-1,0-1 1,0 1-1,-1 0 0,1 0 1,0 0-1,0 2 1,4 5 183,-2-1 0,1 1 0,-1 0 0,3 9 0,-2-5-44,65 256 1300,-24-81-1271,-32-140-219,39 86 1,-46-121-99,0 0-1,1 0 1,0 0 0,1-1-1,0 0 1,1-1-1,18 17 1,-24-25-33,0 1 1,0-1-1,0 0 1,0 0-1,0 0 1,1 0-1,-1 0 1,0-1-1,1 0 0,0 0 1,-1 0-1,1 0 1,0 0-1,-1-1 1,1 1-1,0-1 0,0 0 1,0 0-1,-1-1 1,1 1-1,0-1 1,0 0-1,-1 0 1,1 0-1,-1 0 0,1-1 1,-1 1-1,1-1 1,-1 0-1,0 0 1,0 0-1,3-3 1,23-23-269,-6-6-100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18876,'1'9'1071,"1"0"-1,0 0 1,4 9-1,3 10-438,10 32-294,2-1 0,36 71 0,-55-127-318,-1 0 0,1 0 1,-1-1-1,1 1 0,0 0 0,0-1 0,0 1 0,1-1 1,-1 0-1,0 0 0,1 0 0,-1 0 0,1 0 1,0-1-1,0 1 0,0-1 0,5 3 0,-6-4 8,0 0 0,0-1 0,1 1 0,-1 0 0,0-1 1,0 1-1,0-1 0,0 1 0,0-1 0,0 0 0,0 0 0,0 0 0,0 0 0,0-1 0,0 1 0,-1 0 0,1-1 0,0 1 0,-1-1 0,1 1 0,-1-1 0,0 0 0,1 0 0,-1 0 0,0 0 0,1-2 0,7-13 197,0 0-1,-1-1 1,-1 0-1,-1-1 1,6-30-1,9-101 986,-19 122-949,-1 1 0,-4-34 0,6 82-299,1-1 0,11 34 0,-12-43-175,1 0-1,1-1 0,-1 1 1,2-1-1,-1-1 1,2 1-1,10 13 1,-14-20 69,1 0 1,0 0-1,-1-1 1,1 1-1,0-1 1,0 0-1,1 0 0,-1-1 1,0 1-1,1-1 1,-1 0-1,0 0 1,8 1-1,14 0-435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17068,'-6'2'411,"-79"41"3335,77-38-3387,-1 0 0,1 0 1,1 1-1,-1 0 0,1 1 0,0 0 0,-8 10 0,14-17-345,1 1-1,0-1 0,0 0 0,-1 1 0,1-1 0,0 0 1,0 1-1,0-1 0,0 0 0,-1 1 0,1-1 0,0 0 0,0 1 1,0-1-1,0 0 0,0 1 0,0-1 0,0 0 0,0 1 1,0-1-1,0 1 0,0-1 0,0 0 0,0 1 0,0-1 0,0 0 1,0 1-1,1-1 0,-1 0 0,0 1 0,13 4 53,24-5-371,-29-1 234,126 4-1751,-118-1 1483,1 1 0,-1 0-1,1 1 1,-1 0 0,-1 1-1,17 8 1,-31-12 319,1-1 0,-1 1 1,1 0-1,-1-1 0,0 1 0,1 0 0,-1 0 0,0 0 1,0 0-1,0 0 0,1 1 0,-1-1 0,0 0 1,0 0-1,-1 1 0,2 2 0,-1-4 29,-1 1-1,0 0 1,0 0 0,0 0-1,0 0 1,0-1 0,0 1-1,-1 0 1,1 0 0,0 0-1,0 0 1,-1-1 0,1 1-1,0 0 1,-1 0 0,1-1-1,0 1 1,-1 0 0,1 0-1,-1-1 1,0 1 0,0 0-1,-4 3 109,1 0-1,-1-1 0,0 0 0,-1 0 0,1 0 1,0 0-1,-8 1 0,-9 5 196,-2-1 1,1-1-1,-1-2 0,-43 6 1,66-11-363,0 0 0,0 0 0,0 0 1,0 0-1,0 0 0,1 0 0,-1 0 1,0 0-1,0 0 0,0 0 0,0 0 1,0-1-1,0 1 0,1 0 0,-1-1 1,0 1-1,0-1 0,0 1 0,1-1 1,-1 1-1,0-1 0,1 1 0,-1-1 1,0 0-1,1 1 0,-2-2 0,2 1 11,0 0 1,0-1-1,0 1 0,0 0 0,0 0 0,0 0 0,0 0 1,1 0-1,-1 0 0,0 0 0,1 0 0,-1 0 0,0 0 1,1 0-1,-1 0 0,1 0 0,0 0 0,-1 0 0,1 0 1,0 0-1,0-1 0,15-13-544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16708,'2'11'1976,"6"4"-1288,4 6-352,1 8 1721,3 7-1433,1 4-208,0 4-192,-1-4-96,-3-4-128,-3-4-136,-6-9-312,-4-9-240,-6-14-409,-7-9 1057,-8-15-248,-5-5-200,-4-5-80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2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14323,'1'-4'331,"1"0"1,-1 0-1,1 0 1,0 0-1,0 0 0,0 0 1,0 0-1,1 1 0,-1-1 1,1 1-1,0 0 0,0-1 1,0 1-1,1 1 0,5-5 1,2-1 564,0 0 0,1 2 0,23-11 0,-32 15-783,1 0 0,-1 1 0,1 0 0,0 0 0,-1 0 0,1 1 0,0-1 0,0 1 0,-1 0 0,1 0 0,0 0 0,0 0 0,-1 1 0,1-1 0,0 1-1,3 1 1,-4 0-89,-1-1 0,1 1 0,-1-1 0,0 1 0,0 0-1,0 0 1,0 0 0,0 0 0,0 1 0,0-1-1,-1 0 1,1 1 0,-1-1 0,0 1 0,0 0 0,0-1-1,0 1 1,0 0 0,0-1 0,-1 1 0,1 4-1,1 6 28,-1-1-1,-1 1 0,0 16 0,-1-23-22,1 0 0,-1-1 0,0 1 1,-1 0-1,1 0 0,-1-1 0,0 1 0,-6 10 0,10-19-31,0 0 0,1 1 0,-1 0 0,1-1 0,0 1 1,0 0-1,0 0 0,0 0 0,0 1 0,0-1 0,0 1 0,1 0 0,-1-1 1,0 2-1,1-1 0,-1 0 0,1 1 0,-1-1 0,1 1 0,6 0 0,-3 1-21,0-1-1,0 1 1,-1 0 0,1 1-1,0-1 1,-1 1-1,0 1 1,1-1-1,-1 1 1,6 4 0,-6-3 19,-1 0 0,0 1 0,1 0 0,-2 0 0,1 0 1,-1 0-1,0 1 0,0 0 0,0 0 0,-1 0 1,0 0-1,0 1 0,0-1 0,-1 1 0,0 0 1,0-1-1,-1 1 0,1 13 0,-1-12 86,-1 0-1,0 0 1,0 0-1,-1 0 0,0-1 1,-1 1-1,1 0 1,-1 0-1,-1-1 1,0 0-1,0 1 1,0-1-1,-1 0 0,0 0 1,0-1-1,-8 10 1,9-13-52,0 0 0,0 0 1,0 0-1,-1 0 0,1-1 1,-1 0-1,1 0 0,-1 0 0,0 0 1,0 0-1,1-1 0,-1 0 1,0 1-1,-1-1 0,1-1 1,0 1-1,0-1 0,0 0 0,0 0 1,-1 0-1,1 0 0,0-1 1,0 1-1,0-1 0,0 0 0,0 0 1,0-1-1,0 1 0,0-1 1,0 0-1,1 0 0,-6-4 1,0 0-250,1 0 1,-1-1-1,1 0 1,1 0 0,-1-1-1,1 0 1,0-1 0,1 1-1,0-1 1,1 0-1,-9-19 1,3-13-369,9-2-191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2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21789,'17'-13'1880,"5"7"-1360,1-2-240,5-4 912,5-1-519,0 0-481,-1-2-288,-5 0-745,-4 1-391,-7 4 968,-12 1-224,-4 14-216</inkml:trace>
  <inkml:trace contextRef="#ctx0" brushRef="#br0" timeOffset="1">115 339 20588,'23'2'1985,"5"-10"-1249,1-8-312,7-7 904,1-4-359,-2-2-705,-1 2-472,-10 4 272,1 6-104,-8 10-208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19348,'4'14'756,"0"0"0,0 0 0,1-1 0,1 1 0,0-1 0,14 21 0,-7-12-447,-8-11-249,1-1 0,0-1 0,1 1-1,0-1 1,10 11 0,-15-19-58,-1 1 0,1-1 1,0 1-1,-1-1 0,1 0 1,0 0-1,0 0 0,0 0 0,-1 0 1,1 0-1,0 0 0,0 0 0,0-1 1,1 1-1,-1-1 0,0 0 1,0 0-1,0 1 0,0-1 0,0-1 1,0 1-1,1 0 0,-1 0 0,0-1 1,0 1-1,0-1 0,0 0 1,0 0-1,0 1 0,0-1 0,-1-1 1,1 1-1,0 0 0,0 0 1,-1-1-1,3-1 0,3-4 11,0-1 0,0-1-1,-1 1 1,0-1 0,-1 0 0,1-1 0,-2 1-1,1-1 1,-1 0 0,2-12 0,5-15 74,6-54 1,-15 73-68,1-9 120,-1 25-65,0 15-23,1 16 26,9 35 1,-10-54-122,1 0 1,0-1-1,0 1 1,1-1 0,0 0-1,1-1 1,7 12-1,-11-19 0,-1 0-1,0 0 0,1 0 1,-1-1-1,1 1 1,-1 0-1,1-1 1,0 1-1,-1 0 1,1-1-1,0 1 0,-1-1 1,1 1-1,0-1 1,0 1-1,-1-1 1,1 1-1,0-1 0,0 0 1,0 1-1,0-1 1,0 0-1,-1 0 1,1 0-1,0 0 0,0 0 1,0 0-1,0 0 1,0 0-1,0 0 1,0 0-1,-1 0 1,1-1-1,0 1 0,0 0 1,0-1-1,1 0 1,0-1-29,0 0 0,0 0 0,-1 0 0,1 0 0,0-1 1,-1 1-1,0 0 0,1-1 0,-1 0 0,1-4 0,8-20-441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11 203 18308,'-10'14'2080,"15"-4"-1103,5-5-321,12-10 1416,5-3-544,12-8-487,2-4-233,10-5-264,2 0-160,-3-1-376,0 0-376,-8 5-952,-5-2 55,-17 8 889,-6 2-256,-14 5-264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4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2 212 21773,'-1'-2'1928,"12"-8"-1288,9-6-256,16-7 817,6-4-273,11-2-368,3-1-272,1 5-600,0 2-416,-9 7 624,-8 7-144,-10 8-136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17172,'45'38'2547,"91"58"-1,-95-70-2110,0 2 0,-2 2-1,51 51 1,-71-60-362,-1 1 0,-1 1 0,-2 1 0,0 0 0,-1 1 0,-2 0 0,0 1 1,-2 1-1,-1 0 0,8 40 0,-9-23-155,-2 0 0,-2 0-1,-2 0 1,-2 1 0,-11 87 0,-2-57 357,-33 112 0,22-118-311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5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11474,'5'65'6834,"7"6"-5494,23 72-2078,-33-136 953,127 372 97,-30-101-98,58 316-30,-87-310-109,-47-206-2,3-1 1,57 115 0,94 137 715,-25-52-94,30 103-644,-118-243-39,150 278 38,-10-23-20,-165-312-31,4-3-1,3-1 1,3-2 0,4-3-1,3-2 1,110 107 0,165 100 22,-37-35-1,-221-174-6,72 61-13,-107-97-6,81 49 0,-8-16-169,-99-54-132,-12-10 300,0 1 0,1-1 0,-1 0 0,0 1 0,1-1 0,-1 1 0,0-1 0,0 0 0,0 1-1,1-1 1,-1 1 0,0-1 0,0 1 0,0-1 0,0 0 0,0 1 0,0-1 0,0 1 0,0-1 0,0 1-1,0-1 1,0 1 0,0-1 0,0 1 0,0-1 0,0 1 0,-1-1 0,1 0 0,0 1 0,0-1 0,-1 1 0,-7 5-111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5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253 510 16420,'0'-1'25,"-10"-15"2348,10 16-2305,0-1 1,-1 1-1,1-1 0,0 1 0,0-1 0,0 1 0,0-1 0,0 1 1,0-1-1,0 1 0,0-1 0,0 1 0,0 0 0,1-1 0,-1 1 1,0-1-1,0 1 0,0-1 0,0 1 0,1-1 0,-1 1 0,0-1 0,1 1 1,-1 0-1,0-1 0,1 1 0,-1 0 0,0-1 0,1 1 0,-1 0 1,0-1-1,1 1 0,-1 0 0,1 0 0,0-1 524,-3-2-364,0 0 0,0 0 0,0 0-1,0 0 1,-1 1 0,1-1 0,-1 1-1,0 0 1,0 0 0,0 0 0,0 0-1,-5-2 1,-5-5-25,5 6-183,9 9-23,8 8-17,-9-13 19,0-1 0,0 1 0,1-1 0,-1 1-1,0-1 1,1 1 0,-1-1 0,0 0 0,1 1 0,-1-1 0,1 0 0,-1 1-1,0-1 1,1 0 0,-1 1 0,1-1 0,-1 0 0,1 0 0,-1 1 0,1-1 0,-1 0-1,1 0 1,-1 0 0,1 0 0,0 0 0,-1 0 0,1 0 0,-1 0 0,1 0-1,0 0 1,0-1 0,-1 1 0,1-1 0,0 0 0,-1 0 0,1 1 0,-1-1 0,1 0 0,-1 0 0,0 0 0,1 0 0,-1 0 0,0 1 0,1-1 0,-1 0 0,0-2 0,2-39 0,-3 21 23,-2-1 0,0 1 0,-1 0 0,-2 0 0,-14-37 0,16 47 0,-1 0-1,0 1 0,0 0 1,-1 0-1,-1 0 0,0 1 0,0 0 1,-1 0-1,0 1 0,0 0 1,-1 0-1,-14-9 0,21 15-16,0 1-1,0 0 1,0 0-1,0 0 1,0 0-1,0 0 1,-1 0-1,1 1 1,0-1-1,0 1 0,-1-1 1,1 1-1,0 0 1,-1 0-1,1 0 1,0 0-1,0 1 1,-1-1-1,1 0 1,0 1-1,0 0 1,-1-1-1,1 1 0,0 0 1,-3 2-1,3-1-3,0 0 0,0 0 0,0 0-1,0 1 1,0-1 0,0 1 0,1-1 0,-1 1-1,1 0 1,0-1 0,0 1 0,0 0-1,0 0 1,0 0 0,1 0 0,-1 0 0,1 0-1,0 5 1,0 0-7,0 0 1,1 0-1,0-1 1,5 15-1,-5-18 2,0-1 1,0 0-1,0 0 0,0 0 0,1 0 1,-1 0-1,1 0 0,0 0 1,0-1-1,0 1 0,0-1 0,1 1 1,2 2-1,-4-5 3,0 1 1,-1-1-1,1 0 1,0 0-1,-1 0 0,1 0 1,0 1-1,-1-1 0,1 0 1,0 0-1,-1 0 0,1-1 1,0 1-1,-1 0 0,1 0 1,0 0-1,-1 0 1,1-1-1,0 1 0,-1 0 1,1 0-1,-1-1 0,1 1 1,0 0-1,-1-1 0,1 1 1,-1-1-1,1 1 1,-1-1-1,0 1 0,1-1 1,-1 1-1,1-1 0,-1 0 1,0 1-1,1-1 0,-1 1 1,0-2-1,11-26-3,-11 28 4,5-21 16,-1 0 0,-1-1 0,-1 1 1,-1-1-1,-1 1 0,-5-42 0,0 45 28,0 13 12,4 7-50,0-1 0,1 1 0,-1-1 0,0 1 0,1-1 0,-1 1-1,1-1 1,-1 1 0,1-1 0,0 1 0,0 0 0,0-1-1,0 1 1,0 3 0,1 21 13,1 0 0,2-1 0,0 1 0,2-1 0,12 35 0,-16-54-19,-2-4 1,1 0 0,-1 0-1,1 0 1,-1 0 0,1 0 0,0-1 0,0 1 0,0 0 0,0-1 0,0 1 0,0 0 0,0-1-1,1 1 1,-1-1 0,3 3 0,-3-4-1,-1 0 1,0 0-1,0 0 0,1 0 1,-1 0-1,0 0 0,0 0 0,1 0 1,-1 0-1,0 0 0,0 0 1,1 0-1,-1-1 0,0 1 0,0 0 1,0 0-1,1 0 0,-1 0 1,0 0-1,0 0 0,1-1 0,-1 1 1,0 0-1,0 0 0,0 0 1,0 0-1,1-1 0,-1 1 0,0 0 1,0 0-1,0-1 0,0 1 1,0 0-1,0 0 0,0 0 1,0-1-1,1 1 0,-1 0 0,0 0 1,0-1-1,0 1 0,0 0 1,0-1-1,1-12 5,-1 12-4,0-15 18,-2 1-1,1 0 1,-2-1 0,0 1 0,-1 0 0,0 0 0,-1 1-1,-11-23 1,15 35-17,1 1 0,-1 0 0,0 0 0,1 0 0,-1 0 0,0 0-1,0-1 1,0 1 0,0 1 0,0-1 0,0 0 0,-2-1 0,3 2-1,0 0 0,0 0-1,-1-1 1,1 1 0,0 0 0,-1 0 0,1 0 0,0 0 0,-1 0 0,1 0-1,0 0 1,-1 1 0,1-1 0,0 0 0,-1 0 0,1 0 0,0 0 0,0 0-1,-1 0 1,1 0 0,0 1 0,0-1 0,-1 0 0,1 0 0,0 0 0,0 1-1,-1-1 1,1 0 0,0 0 0,0 1 0,-1-1 0,0 3 2,0 0 0,0 0 1,0 0-1,0-1 0,0 1 0,1 0 1,-1 0-1,1 0 0,0 5 1,0 15-7,2-1-1,1 1 1,1 0 0,0-1 0,2 0 0,11 28 0,-8-35-5,-9-15 7,0 0 1,1 0 0,-1 0 0,0 0 0,0 0-1,0 0 1,1 0 0,-1 0 0,0 0 0,0 0-1,1 0 1,-1 0 0,0-1 0,0 1 0,0 0-1,0 0 1,1 0 0,-1 0 0,0 0 0,0-1-1,0 1 1,0 0 0,0 0 0,1 0 0,-1-1-1,0 1 1,0 0 0,0 0 0,0 0 0,0-1-1,0 1 1,0 0 0,0 0 0,0-1 0,0 1-1,0 0 1,0-1 0,3-33-9,-5 3 10,-1 0 0,-1 0 0,-1 0 0,-12-34 0,17 64-5,0 0-1,0 0 1,-1 1 0,1-1-1,0 0 1,0 0-1,-1 1 1,1-1 0,0 0-1,-1 1 1,1-1-1,-1 0 1,1 1-1,-1-1 1,1 1 0,-1-1-1,0 1 1,-1-2-1,-1 13-59,3 25-26,1-25 67,14 82-150,-12-80 155,0 0 0,1 0 0,0-1 0,1 0 0,7 12-1,-11-23 18,-1 0 0,1 0 0,-1 0 0,1 0 0,-1 0 0,1 0 0,0 0-1,-1 0 1,1-1 0,0 1 0,0 0 0,0 0 0,0-1 0,0 1 0,0-1-1,1 2 1,-1-2 1,-1 0 0,1-1-1,-1 1 1,0 0 0,1 0-1,-1 0 1,1 0 0,-1 0-1,1 0 1,-1-1 0,0 1-1,1 0 1,-1 0 0,0-1-1,1 1 1,-1 0 0,0-1-1,1 1 1,-1 0 0,0-1-1,0 1 1,1 0 0,-1-1-1,0 1 1,0-1 0,1 1-1,-1-1 1,2-4 0,-1 0 0,1 0-1,-1 0 1,0 0 0,0-9 0,1-9 17,-2 1 1,0 0-1,-1-1 0,-2 1 1,-6-28-1,9 47-13,-1 1-1,1 0 1,-1 0-1,0-1 0,0 1 1,0 0-1,0 0 1,-1 0-1,1 0 1,0 0-1,-1 0 1,1 1-1,-1-1 1,0 0-1,0 1 1,0-1-1,-2 0 0,3 1-2,0 1 0,-1 0 0,1-1-1,0 1 1,0 0 0,-1 0 0,1 0-1,0 0 1,-1 0 0,1 0 0,0 0-1,0 1 1,-1-1 0,1 0 0,0 1-1,0-1 1,0 1 0,-1 0-1,1-1 1,0 1 0,0 0 0,0-1-1,0 1 1,0 0 0,0 0 0,0 0-1,1 0 1,-1 0 0,0 0 0,0 0-1,1 0 1,-2 2 0,-5 10-3,0 0 0,1 1 0,0-1 1,1 1-1,1 1 0,0-1 0,1 1 1,1-1-1,0 1 0,1 0 0,1 28 0,0-39-1,0 0-1,1 0 1,0-1-1,0 1 1,0 0-1,0-1 1,1 1-1,-1-1 1,1 1-1,0-1 1,2 5-1,-3-8 3,0 1 1,-1 0-1,1-1 0,0 1 0,0 0 0,-1-1 0,1 1 0,0-1 0,0 1 0,0-1 0,0 1 0,-1-1 0,1 0 0,0 1 1,0-1-1,0 0 0,0 0 0,2 0 0,-1 0 0,-1 0 1,1-1-1,-1 1 1,1 0-1,-1-1 1,0 0-1,1 1 1,-1-1-1,1 0 1,-1 0-1,0 0 1,0 0-1,0 0 1,1 0-1,0-2 0,6-5-1,-1-1 0,-1-1 0,0 1 0,0-1 0,-1 0-1,5-12 1,21-66-10,-31 86 11,8-20 8,-2-1-1,-1-1 0,2-24 1,-7 34-6,-6 20-8,-6 24-2,6-7 1,0 0 1,2 0-1,1 1 0,0-1 0,2 25 0,1-47 7,-1 0-1,1 0 0,0 0 0,1 1 0,-1-1 1,0 0-1,0 0 0,0 0 0,1 0 0,-1 0 1,0 0-1,1 0 0,-1 0 0,1 0 0,0 0 1,-1 0-1,2 1 0,-2-2 1,1 0 0,-1 0 0,0 0 0,1 0 0,-1 0 0,1 0 0,-1 0 0,0 0 0,1 0 1,-1 0-1,1-1 0,-1 1 0,0 0 0,1 0 0,-1 0 0,1-1 0,-1 1 0,0 0 0,1 0 0,-1-1 0,0 1 0,0 0 0,1-1 0,-1 1 0,0 0 0,0-1 1,1 0-1,17-34-35,21-82-70,-39 117 102,0 0 0,0 0-1,0 0 1,1 0 0,-1 0-1,0-1 1,0 1-1,0 0 1,0 0 0,0 0-1,0 0 1,0 0 0,0 0-1,0-1 1,0 1-1,1 0 1,-1 0 0,0 0-1,0 0 1,0 0 0,0-1-1,0 1 1,0 0-1,0 0 1,0 0 0,0 0-1,0 0 1,0-1 0,0 1-1,0 0 1,-1 0-1,1 0 1,0 0 0,0 0-1,0-1 1,0 1 0,0 0-1,0 0 1,0 0-1,0 0 1,0 0 0,0 0-1,-1 0 1,1-1 0,0 1-1,0 0 1,0 0-1,0 0 1,0 0 0,0 0-1,-1 0 1,1 0 0,0 0-1,0 0 1,0 0-1,0 0 1,-1 0 0,-9 7-137,-11 15-23,12-11 93,-9 10-58,-25 37 0,40-52 123,-1 0 0,1 0 1,0 0-1,0 0 0,1 0 1,0 1-1,0-1 0,0 1 1,1-1-1,0 1 0,0 0 1,1 8-1,0-14 3,0 0 1,0 0-1,0 0 0,0 0 1,0 1-1,1-1 0,-1 0 1,0 0-1,1 0 0,-1 0 1,1 0-1,-1 0 0,1 0 1,-1 0-1,1 0 1,0 0-1,0 0 0,1 1 1,-1-1-1,0-1 1,-1 0 0,1 1 0,0-1 0,0 0 0,0 0 0,0 1 0,-1-1 0,1 0 0,0 0 0,0 0-1,0 0 1,0 0 0,0-1 0,-1 1 0,1 0 0,0 0 0,0 0 0,1-1 0,2-1-4,-1 0 0,1 0 0,-1 0 1,1-1-1,-1 1 0,0-1 0,0 0 1,5-5-1,-4 1 6,1-1-1,-1 1 1,0-1 0,0 1 0,-1-1 0,0-1-1,-1 1 1,0 0 0,2-13 0,-3 17 11,-1-1 1,0 1-1,0-1 0,0 1 1,-1-1-1,1 1 1,-1-1-1,-2-7 0,2 10-2,0 0 0,0-1-1,0 1 1,0 0 0,-1 0 0,1 0-1,0 1 1,-1-1 0,0 0-1,1 1 1,-1-1 0,0 0 0,0 1-1,0 0 1,0-1 0,0 1 0,-3-1-1,3 1-3,1 0 1,0 1-1,-1-1 0,0 1 0,1-1 0,-1 1 0,1 0 1,-1 0-1,1-1 0,-1 1 0,0 0 0,1 0 1,-1 1-1,1-1 0,-1 0 0,0 0 0,1 1 0,-1-1 1,1 1-1,-1 0 0,1-1 0,-3 3 0,2-2-3,0 1 0,1 0-1,-1 0 1,0 0 0,1 0 0,-1 0-1,1 1 1,0-1 0,0 0-1,0 1 1,0-1 0,-1 5-1,0 4-6,0 0 0,1 0 0,0 0 0,1 0 0,1 16 0,-1-21 2,0 0 1,1 0 0,0-1-1,0 1 1,0 0-1,1 0 1,0-1-1,0 1 1,0-1-1,1 1 1,4 6 0,-7-11 1,1-1 1,-1 1-1,0-1 1,0 0 0,1 1-1,-1-1 1,0 0 0,1 1-1,-1-1 1,0 0 0,1 1-1,-1-1 1,1 0-1,-1 0 1,1 1 0,-1-1-1,0 0 1,1 0 0,-1 0-1,1 0 1,-1 0 0,1 1-1,-1-1 1,1 0-1,-1 0 1,1 0 0,-1 0-1,1 0 1,-1-1 0,1 1-1,-1 0 1,0 0 0,1 0-1,-1 0 1,1 0-1,0-1 1,0 0 0,0 0 0,0-1-1,1 1 1,-1-1 0,-1 1-1,1-1 1,0 1 0,0-1 0,0 1-1,0-4 1,10-44 6,-7 18-2,-1-48 1,-3 68 10,0 0 0,-1 1 0,-1-1 0,0 0 0,0 0 0,-1 1 0,-8-20 0,11 29-9,-1-1-1,0 0 0,0 1 1,0-1-1,0 1 1,-1-1-1,1 1 0,0-1 1,-1 1-1,1 0 0,-1 0 1,1 0-1,-1 0 1,1 0-1,-1 0 0,0 0 1,1 0-1,-4 0 0,4 1-2,0 0 0,0 0 0,0 0 0,0 0 0,0 0 0,0 0 0,0 1 0,0-1 0,0 0 0,0 1 0,0-1 0,0 1 0,0-1 0,0 1 0,1-1 0,-1 1 0,0-1 0,0 1 0,0 0 0,1 0 0,-1-1-1,0 1 1,1 0 0,-1 0 0,0 0 0,1 0 0,-1 0 0,1 0 0,0 0 0,-1 0 0,1 0 0,0 0 0,-1 1 0,-1 9-3,0 1 0,0-1-1,1 1 1,1-1 0,0 1 0,0-1-1,1 1 1,1-1 0,0 1 0,0-1-1,1 0 1,1 0 0,0 0 0,0 0-1,1-1 1,12 19 0,-17-28-13,0-1-1,0 0 1,0 1 0,0-1 0,1 0 0,-1 1-1,0-1 1,0 0 0,0 0 0,0 1-1,1-1 1,-1 0 0,0 0 0,0 1-1,1-1 1,-1 0 0,0 0 0,0 0-1,1 1 1,-1-1 0,0 0 0,1 0-1,-1 0 1,0 0 0,1 0 0,-1 0-1,0 0 1,0 0 0,1 0 0,-1 0-1,0 0 1,1 0 0,-1 0 0,0 0-1,1 0 1,-1 0 0,0 0 0,1 0-1,-1 0 1,0 0 0,1 0 0,-1 0-1,0-1 1,0 1 0,1 0 0,-1 0 0,0 0-1,0-1 1,1 1 0,-1 0 0,0 0-1,0-1 1,1 1 0,-1 0 0,0 0-1,0-1 1,0 1 0,0 0 0,0-1-1,0 1 1,1 0 0,-1-1 0,0 1-1,0 0 1,0-1 0,5-28-983,-4 20 1042,2-19-357,0-2-89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2606 35 14003,'14'-23'2484,"-13"23"-2429,-1-1 0,0 1 0,0-1 0,0 1 0,0 0 0,1-1 1,-1 1-1,0-1 0,0 1 0,0 0 0,0-1 0,0 1 0,0-1 0,0 1 0,0-1 0,0 1 0,0 0 0,-1-1 0,1 1 0,0-1 0,0 1 0,-1-1 0,1 1 27,-1-1-1,1 1 0,-1 0 0,0 0 1,1 0-1,-1-1 0,0 1 1,1 0-1,-1 0 0,1 0 0,-1 0 1,0 0-1,1 0 0,-1 1 1,0-1-1,1 0 0,-1 0 0,0 0 1,1 1-1,-1-1 0,0 1 1,-15 6 591,1 0 0,0 2 0,-25 17 0,0 1-279,-87 60-50,-157 142 1,88-66-321,-115 103 1,11-9 13,-83 83 50,94-61-5,27-28 10,189-178-286,-139 110 0,210-181 71,0-1 0,-1 1 0,1-1 1,0 1-1,-1-1 0,0 0 0,1 0 0,-1 0 0,-5 1 0,8-2 74,-1 0 0,1 0 0,-1 0 0,1 0 0,-1 0 0,1 0 0,0 0 0,-1 0 0,1 0 0,-1 0 0,1 0 1,-1-1-1,1 1 0,0 0 0,-1 0 0,1-1 0,0 1 0,-1 0 0,1 0 0,0-1 0,-1 1 0,1 0 0,-1-1 0,-1-17-482,5-5-17,6-9-140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17036,'-2'-1'135,"-1"1"0,0-1 0,1 1 0,-1-1 0,1 1 0,-1 0 0,1 0 0,-1 0 0,0 0 0,1 1 1,-1-1-1,1 1 0,-1 0 0,1-1 0,-1 1 0,1 0 0,0 0 0,-1 1 0,1-1 0,0 0 0,0 1 0,-3 2 1,-4 2 166,1 1 1,0 0-1,1 1 1,-8 9-1,10-11-153,1 1-1,0 0 1,0 0-1,0 1 1,1-1-1,-4 13 1,6-18-111,1 0 0,-1 0 0,1 0 0,0 0 0,-1 1 0,1-1 0,0 0 0,0 0 0,1 1 0,-1-1 0,0 0 0,2 4 0,-1-5-16,-1 0 1,1 0-1,0 0 0,-1 0 1,1 0-1,0 0 0,0 0 1,0-1-1,0 1 0,0 0 1,0 0-1,0-1 1,0 1-1,0-1 0,0 1 1,0-1-1,0 1 0,0-1 1,1 0-1,-1 1 0,0-1 1,0 0-1,1 0 0,1 0 1,4 0 19,0 0 0,1-1 1,-1 0-1,0 0 0,0-1 0,0 0 1,0 0-1,0-1 0,0 0 0,9-5 1,10-8 18,29-22 0,-29 20-49,-12 8-36,-10 6-3,0 1 0,1-1 0,-1 1 0,1 1 0,0-1 0,-1 1 0,1-1 0,7-1 0,-12 4 23,1 0 1,-1 1-1,0-1 0,1 0 1,-1 0-1,0 0 0,1 0 1,-1 0-1,0 1 1,1-1-1,-1 0 0,0 0 1,1 0-1,-1 1 0,0-1 1,0 0-1,1 1 1,-1-1-1,0 0 0,0 0 1,0 1-1,1-1 0,-1 0 1,0 1-1,0-1 0,0 0 1,0 1-1,0-1 1,0 1-1,0-1 0,0 0 1,1 1-1,-1-1 0,-1 0 1,1 1-1,0-1 1,0 0-1,0 1 0,0-1 1,0 1-1,0-1 0,0 1 1,-4 18-6,4-18 7,-7 22 32,4-16 35,1 0 1,0 1 0,0-1-1,1 1 1,0-1 0,0 1-1,1 14 1,0-21-45,1 0 0,-1 1 0,0-1 0,1 0 0,-1 0 0,1 0 0,-1 1 0,1-1 0,0 0 0,0 0 0,-1 0 0,1 0 1,0 0-1,0 0 0,0 0 0,0-1 0,0 1 0,0 0 0,0 0 0,0-1 0,0 1 0,1-1 0,-1 1 0,0-1 0,0 1 0,1-1 0,-1 0 0,0 1 0,0-1 0,1 0 0,-1 0 0,0 0 1,3 0-1,3-1 45,0 0 1,0 0 0,0 0 0,0 0-1,7-4 1,15-6-11,1-2 0,36-22 0,-35 17-380,49-19 0,-78 36 292,-1 1 0,1-1 1,0 0-1,0 1 0,-1-1 0,1 1 0,0 0 1,0 0-1,0-1 0,0 1 0,0 0 0,-1 0 1,4 1-1,-5 0 21,1-1 0,-1 1 0,1-1 0,0 1-1,-1 0 1,0-1 0,1 1 0,-1 0 0,1-1 0,-1 1 0,0 0 0,1 0 0,-1-1 0,0 1 0,0 0 0,0 0 0,1 0 0,-1-1 0,0 1 0,0 0-1,0 0 1,0 0 0,-1-1 0,1 1 0,0 0 0,0 0 0,0 0 0,-1-1 0,1 1 0,-1 1 0,-23 73 511,24-75-487,0 0 1,0 1-1,0-1 0,0 0 0,-1 1 1,1-1-1,0 0 0,0 1 0,0-1 1,0 0-1,0 0 0,0 1 1,0-1-1,0 0 0,0 1 0,0-1 1,0 0-1,0 1 0,0-1 1,0 0-1,1 1 0,-1-1 0,0 0 1,0 1-1,0-1 0,0 0 1,0 0-1,1 1 0,-1-1 0,0 0 1,0 0-1,1 1 0,-1-1 1,0 0-1,0 0 0,1 0 0,-1 1 1,1-1-1,14-4 256,20-18-91,-33 21-165,28-22-65,32-21-406,-55 40 315,0-1 0,1 2 0,0-1 1,0 1-1,0 0 0,14-2 0,-21 4 123,0 1 0,-1 0 1,1 0-1,0 0 0,0-1 0,0 1 1,0 0-1,0 0 0,0 1 0,0-1 0,0 0 1,0 0-1,0 0 0,0 0 0,0 1 1,-1-1-1,1 0 0,0 1 0,0-1 1,0 1-1,0-1 0,-1 1 0,1 0 1,0-1-1,-1 1 0,1 0 0,0-1 1,-1 1-1,1 0 0,-1 0 0,1-1 1,0 2-1,0 3 21,0-1 1,0 0 0,-1 0-1,1 0 1,-1 1 0,0 5-1,0-8 39,0 1-1,-1-1 0,1 1 1,0 0-1,1-1 0,-1 1 0,0-1 1,1 1-1,0-1 0,-1 1 0,1-1 1,0 1-1,0-1 0,1 0 1,2 5-1,-3-7-42,0 1-1,0 0 1,0-1 0,0 1 0,0-1 0,1 0-1,-1 1 1,0-1 0,0 0 0,0 0 0,1 0-1,-1 0 1,0 0 0,1 0 0,-1 0-1,0 0 1,0 0 0,0-1 0,1 1 0,1-1-1,26-13-955,-24 12 702,20-13-756,32-26 0,-28 19 295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2 133 16564,'0'0'117,"0"-1"1,-1 0 0,1 1 0,0-1 0,0 0 0,0 1 0,-1-1 0,1 0 0,0 1 0,0-1 0,0 0 0,0 1 0,0-1-1,0 0 1,0 1 0,0-1 0,1 0 0,-1 1 0,0-1 0,0 0 0,0 1 0,1-1 0,-1 0 0,0 1 0,1-1 0,-1 1-1,1-1 1,-1 1 0,0-1 0,1 0 0,-1 1 0,1 0 0,-1-1 0,1 1 0,0-1 0,-1 1 0,1 0 0,-1-1 0,2 1-1,31-17 1116,-29 15-1033,43-15 224,2 2 1,95-16 0,-111 25-354,3-2-41,2 2 0,-1 1-1,1 3 1,62 2 0,-95 0-25,0 1 1,0 0 0,0 0 0,-1 0 0,1 0-1,0 1 1,-1 0 0,1 0 0,-1 0 0,0 0-1,5 5 1,-6-5 4,-1 0-1,0 0 1,0 0-1,0 1 1,-1-1 0,1 1-1,0-1 1,-1 1-1,0 0 1,0 0 0,1-1-1,-2 1 1,1 0-1,0 0 1,-1 0 0,1 0-1,-1 0 1,0 0-1,0 3 1,-2 14 44,-1-1 1,0 0-1,-2-1 0,0 1 1,-1-1-1,-12 24 0,2-1 30,-6 19 48,0-5-528,3 1-1,-24 113 0,41-133 176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328 100 18772,'1'-5'230,"-1"0"0,0 1 0,0-1-1,0 0 1,0 0 0,-1 1 0,0-1 0,0 0 0,0 1-1,-1-1 1,1 1 0,-4-7 0,3 9-140,1-1 0,-1 1 1,0 0-1,0 0 0,0 0 1,0 0-1,-1 0 0,1 0 1,0 0-1,-1 1 0,1-1 0,-1 1 1,0 0-1,1-1 0,-1 1 1,0 1-1,0-1 0,0 0 0,0 1 1,1-1-1,-7 1 0,3 0 1,0 1-1,0-1 1,1 1-1,-1 0 1,0 1-1,1-1 1,-1 1-1,1 1 1,0-1-1,-1 1 1,1-1-1,0 1 1,1 1-1,-1-1 1,0 1-1,-7 8 1,1 0-18,0 1 1,1 0-1,0 0 1,1 1-1,-7 16 0,0 3-18,1 1 0,2 1-1,2 0 1,1 1-1,1 0 1,2 1-1,2-1 1,1 1 0,2 0-1,2 0 1,5 47-1,-3-69-33,0 1 0,1-1-1,1 0 1,1-1 0,0 1-1,8 16 1,-11-27-15,0 0 0,1 0 0,-1 0 0,1 0 0,0 0 0,0-1 0,0 1 0,0-1 0,1 0 0,-1 0 0,1 0 0,0-1 0,0 1 0,0-1 0,0 0 0,0 0 0,1 0 0,-1-1 0,1 1 0,-1-1 0,1 0 0,-1 0 0,1-1 0,5 1 0,-2-2-1,1 1 1,-1-1-1,0-1 0,1 1 0,-1-1 1,0-1-1,0 0 0,0 0 0,-1 0 1,14-9-1,-10 5 6,0-1-1,-1 0 1,0-1 0,-1 0 0,0-1-1,13-17 1,-12 14 4,-2-1 0,1 0 0,-2-1 0,0 0 0,0 0 0,-2 0 0,0-1-1,0 1 1,-2-1 0,0 0 0,2-30 0,-5 39-11,0 0 1,0-1-1,0 1 1,-1 0-1,0 0 0,-1 0 1,1 0-1,-1 0 0,-1 1 1,-5-14-1,-2 14-20,5 10-15,4-3 27,1 1-1,0-1 1,-1 0-1,1 0 0,0 1 1,0-1-1,0 0 1,0 1-1,0-1 1,0 0-1,0 1 1,0-1-1,1 2 0,-1-1 1,1-1 0,0 0 0,-1 1 0,1-1 0,0 0 0,0 1 0,-1-1 0,1 0 0,0 0 0,0 0 0,0 0 0,0 0 0,1 0 0,-1 0 0,0 0 0,0 0 0,1-1 0,-1 1 0,0 0 0,1-1 0,-1 1 0,0-1 0,1 1 0,-1-1 0,1 0 0,-1 0 0,1 0 0,-1 0 0,1 0 0,-1 0 0,1 0 0,-1 0 0,1 0 0,-1-1 0,0 1 0,1-1 0,-1 1 0,1-1 0,1 0 0,3-2-2,0 0-1,0-1 0,0 1 1,-1-1-1,1 0 0,-1-1 1,5-4-1,10-15-8,7-7 11,-26 31 4,-1 0 0,0-1 0,1 1 0,-1 0 0,0 0 0,1-1-1,-1 1 1,0 0 0,1 0 0,-1 0 0,1 0 0,-1-1 0,0 1 0,1 0-1,-1 0 1,1 0 0,-1 0 0,0 0 0,1 0 0,-1 0 0,1 0-1,-1 0 1,1 0 0,-1 0 0,0 0 0,1 1 0,-1-1 0,1 0 0,-1 0-1,0 0 1,1 0 0,-1 1 0,9 14 5,-1 25 8,-7-36-13,5 53 21,-3-29-195,0 1 1,14 50-1,-9-67-619,-8-12 780,0 0 0,0 0 1,1 0-1,-1 0 0,0 0 0,1 0 1,-1 0-1,0-1 0,0 1 1,1 0-1,-1 0 0,0 0 1,0 0-1,1-1 0,-1 1 0,0 0 1,0 0-1,0 0 0,1-1 1,-1 1-1,0 0 0,0 0 1,0-1-1,0 1 0,0 0 0,1 0 1,-1-1-1,0 1 0,7-28-230,0-17-121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5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98 196 18540,'7'56'1914,"2"1"1,17 58-1,22 32-1532,-45-137-509,16 46-721,-18-52 675,-1 0 1,1 0 0,0 0 0,-1 0 0,0 0-1,0 0 1,0 0 0,0 0 0,-1 0 0,1 0-1,-3 5 1,3-8 98,0 0-1,-1 0 1,1 0-1,-1 0 1,1-1-1,-1 1 1,0 0-1,1 0 1,-1 0-1,0-1 1,0 1-1,0 0 1,1-1-1,-1 1 1,0-1-1,0 1 1,0-1-1,0 1 0,0-1 1,0 0-1,0 1 1,0-1-1,0 0 1,0 0-1,0 0 1,0 0-1,0 0 1,0 0-1,0 0 1,0 0-1,0 0 1,0 0-1,0-1 1,0 1-1,0 0 1,0-1-1,0 1 1,0-1-1,-1 0 1,-3-1-170,-1-1 1,1 0-1,1 0 1,-1-1-1,0 1 1,-4-6-1,-4-5 4,0-1-1,1 0 1,1-1 0,1 0-1,0-1 1,1 0-1,1 0 1,-12-37 0,12 29 446,2 0 0,1 0 1,1-1-1,1 0 1,1 0-1,2-32 0,1 45 42,1 0 0,0-1 0,1 1 0,1 1 0,0-1 1,1 0-1,0 1 0,1 0 0,0 0 0,1 1 0,0-1 0,1 1 0,0 1 0,1 0 0,0 0 0,1 1 0,0 0 0,0 0 0,1 1 0,0 1 0,0 0 0,1 0 0,0 1 0,0 1 0,1 0 0,-1 0 0,1 1 0,17-3 0,-25 6-150,1 1 1,-1-1-1,0 1 0,0 0 1,1 0-1,-1 0 1,0 1-1,0 0 1,0 0-1,0 0 1,1 1-1,8 3 1,-11-3-61,0 0 1,0 0 0,-1 0-1,1 0 1,0 1 0,-1-1-1,0 1 1,1-1 0,-1 1-1,0 0 1,0 0 0,-1 0 0,1 0-1,0 0 1,-1 1 0,0-1-1,0 0 1,0 1 0,0-1-1,0 6 1,0 4 33,0-1 0,-1 1-1,-1-1 1,0 0 0,0 1-1,-2-1 1,-2 12 0,-34 84 495,27-80-286,2 0 0,-14 58 1,24-83-260,-1 0 1,1 0-1,0 0 1,-1 0-1,1 0 1,1 0 0,-1 0-1,0 0 1,1 0-1,-1 0 1,1-1-1,0 1 1,0 0 0,2 3-1,-2-4-15,0-1 0,1 1 0,-1 0 0,1-1 1,-1 1-1,1-1 0,0 0 0,0 0 0,0 0 0,-1 0 0,1 0 0,0 0 0,0 0 0,0 0 0,1-1 0,-1 1 0,0-1 1,0 0-1,4 1 0,6-1-180,0 1 0,-1-2-1,1 0 1,-1 0 0,1-1 0,-1 0 0,1-1 0,-1-1 0,0 0 0,0 0 0,13-8 0,-12 5-117,1 0-1,-1-1 1,-1-1-1,0 0 1,0 0 0,0-1-1,-1-1 1,16-22-1,7-23-574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 17460,'-1'-1'99,"0"1"0,-1 0 1,1 0-1,0 0 1,0-1-1,0 1 0,-1 0 1,1 0-1,0 1 1,0-1-1,0 0 0,-1 0 1,1 1-1,0-1 0,0 0 1,0 1-1,0-1 1,0 1-1,0 0 0,0-1 1,0 1-1,0 0 1,0-1-1,0 1 0,-2 2 1,-21 27 490,21-25-386,-10 16 628,0 0 1,2 1 0,-18 46-1,24-52-668,0 0-1,1 0 0,0 0 1,2 1-1,0-1 1,0 33-1,2-47-157,0 0-1,0 0 1,0 0 0,0 0-1,1 0 1,-1 0 0,1 0-1,-1 0 1,1 0 0,0 0 0,-1 0-1,1 0 1,0 0 0,0-1-1,1 1 1,-1 0 0,0 0-1,0-1 1,1 1 0,-1-1-1,1 0 1,0 1 0,-1-1-1,1 0 1,0 0 0,0 0-1,1 1 1,1-1-9,0-1 0,0 1 0,0-1 0,0 0 0,0 0 0,0 0 0,0-1 0,0 1 0,-1-1 0,1 0 0,0 0 0,0 0 0,4-3 0,27-10-11,-14 5 22,0 0 1,1 2-1,0 0 0,0 1 0,0 2 0,29-3 0,-49 6-3,1 1 1,0 1-1,0-1 0,0 0 0,0 1 1,0-1-1,0 1 0,0 0 0,-1 0 1,1 0-1,0 0 0,-1 0 0,1 1 1,-1-1-1,1 1 0,2 2 0,-3-2 8,-1 0-1,1 0 0,-1-1 0,0 1 0,0 0 1,0 0-1,0 0 0,0 1 0,0-1 0,-1 0 1,1 0-1,0 0 0,-1 1 0,0-1 0,0 0 0,0 0 1,0 1-1,0-1 0,0 0 0,0 1 0,-1 2 1,-3 9 90,0 1 0,-1-1 1,-1 0-1,0 0 1,-1 0-1,0-1 1,-16 21-1,10-17 7,0-1-1,-2 0 0,1-1 0,-34 25 0,42-36-218,1 0 0,-1 0 0,0-1 0,0 0 0,-1 0 0,1 0 0,-13 2 0,17-4 49,1-1-1,-1 0 1,1 0-1,-1 0 0,1 0 1,0 0-1,-1 0 0,1 0 1,-1-1-1,1 1 1,0 0-1,-1-1 0,1 1 1,0-1-1,-1 1 0,1-1 1,-3-1-1,3 0 22,0 1 0,0-1 0,0 0 1,0 1-1,0-1 0,0 0 0,0 1 0,0-1 0,1 0 0,-1 0 0,1 0 0,-1 0 0,1 0 1,0 0-1,-1 1 0,1-1 0,0-3 0,2-27-568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6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15107,'3'2'464,"-1"1"1,0 0-1,0 0 0,-1 0 0,1 0 1,-1 0-1,1 0 0,-1 0 0,0 0 1,0 1-1,0-1 0,-1 0 0,1 1 1,-1 4-1,1 6 503,-2 0 1,-1 17-1,0-13-289,-11 119 1775,-5 85-2148,18-202-759,0-20 420,0 0 0,0 0 1,0 0-1,1 0 1,-1 0-1,0 0 0,0 0 1,0 0-1,0 0 0,0 0 1,0 0-1,0 0 0,0 0 1,0 0-1,0 0 1,0 0-1,0 0 0,0 0 1,0 0-1,0 0 0,0 0 1,1 0-1,-1 0 1,0 0-1,0 0 0,0 0 1,0 0-1,0 0 0,0 0 1,0 0-1,0 0 0,0 0 1,0 1-1,0-1 1,0 0-1,0 0 0,0 0 1,0 0-1,0 0 0,0 0 1,0 0-1,5-33-2423,-4-65 839,-1 36 684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6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1 574 17940,'24'92'3947,"-19"-67"-2944,1-1 0,16 41 0,-12-46-849,0-1 1,1 0-1,0-1 0,2 0 1,0-1-1,25 24 0,-35-38-326,-1 0-1,0 1 1,1-1-1,-1 1 1,0 0 0,-1-1-1,1 1 1,0 0-1,0 3 1,-1-5 149,-1-1 1,0 1-1,0-1 1,0 1-1,0-1 1,0 1-1,0-1 1,0 1-1,0-1 1,0 1 0,0 0-1,0-1 1,-1 1-1,1-1 1,0 0-1,0 1 1,0-1-1,-1 1 1,1-1-1,0 1 1,-1-1-1,0 1 1,0 0-10,0 0 1,0 0-1,-1 0 1,1-1-1,0 1 1,-1-1-1,1 1 1,0-1-1,-1 1 1,1-1-1,-4 1 1,-3-1-527,1 1 0,-1-1 0,0-1 1,0 1-1,0-1 0,0-1 0,0 1 0,1-2 0,-1 1 1,1-1-1,0 0 0,-1 0 0,-9-7 0,13 8 633,1 0-1,0-1 1,0 1-1,1-1 1,-1 1-1,0-1 1,1 0-1,0 0 1,0 0-1,0-1 1,0 1-1,0 0 1,-1-5-1,2 5 236,0 0 0,1 0 0,-1 0 0,1-1 0,0 1 1,0 0-1,0 0 0,0-1 0,1 1 0,-1 0 0,1 0 0,0-1 0,0 1 0,0 0 0,0 0 0,0 0 0,3-3 0,5-9 574,0 0 0,18-20-1,56-51-1069,5-6-726,-60 57 497</inkml:trace>
  <inkml:trace contextRef="#ctx0" brushRef="#br0" timeOffset="0.5">223 160 20180,'24'-1'2185,"8"-8"-1561,2-8-296,6-2 1032,3-4-904,0 2-488,-4-1-1064,-9 2 960,-11 6-280,-8 1-144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7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19036,'30'0'2393,"2"-5"-1537,1-14-352,2 2 1000,0-3-1272,-4-5 1169,-2-3-1081,-5-5-120,1-3-264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66 18524,'2'-7'528,"-1"1"-1,-1-1 1,1 1-1,-1-1 1,-1-8 0,1 15-472,0-1 0,0 0 1,-1 0-1,1 0 1,0 0-1,0 0 1,-1 0-1,1 0 1,-1 0-1,1 0 1,-1 0-1,1 1 1,-1-1-1,1 0 1,-1 0-1,0 1 1,1-1-1,-2 0 1,1 0 16,0 1 1,0 0-1,1 0 1,-1 0-1,0 0 1,0 0-1,0 0 1,0 0 0,0 0-1,0 0 1,0 0-1,0 0 1,0 1-1,1-1 1,-1 0-1,0 1 1,0-1 0,0 1-1,0-1 1,1 1-1,-1-1 1,0 1-1,-1 0 1,-3 4 67,-1 1 0,1-1 0,-1 1 0,2 0 0,-1 1 0,1-1-1,0 1 1,0-1 0,-4 13 0,-23 69 71,30-85-197,-11 37 29,2 0 0,-7 66-1,15-87-29,1 0 0,1-1 0,1 1 0,0 0 0,1-1 0,1 1-1,1-1 1,7 20 0,-10-34-10,0-1-1,1 1 1,0-1-1,-1 0 0,1 0 1,0 0-1,0 0 1,1 0-1,-1 0 1,1-1-1,-1 1 0,1-1 1,0 1-1,4 1 1,-5-2-2,1-1 0,-1 0 0,1-1 0,-1 1 0,1 0 0,0-1 0,-1 1 0,1-1 0,0 0 0,0 0 0,-1 0 0,1 0 0,0 0 0,0-1 0,-1 1 0,1-1 0,-1 0 0,1 0 0,4-2 0,3-3 10,1 0 0,-1 0 0,0-2 0,-1 1 0,0-1 0,0 0 0,-1-1 0,0 0 0,0-1 0,-1 1 0,0-1 0,-1-1 0,0 1 0,7-18 0,-13 25-3,1 1 0,0-1-1,-1 1 1,0-1 0,1 1-1,-1-1 1,0 1-1,-1-5 1,-4 0 37,4 7-44,1 0 0,-1 0-1,0 0 1,1 0 0,-1 0 0,1 1-1,-1-1 1,1 0 0,-1 0-1,1 1 1,-1-1 0,0 0 0,1 1-1,0-1 1,-1 0 0,1 1 0,-1-1-1,1 1 1,-1-1 0,1 2-1,-1-2 0,1 0-1,-1 1 0,1-1 0,0 0 1,-1 1-1,1-1 0,0 1 0,0-1 1,-1 0-1,1 1 0,0-1 0,0 1 1,0-1-1,-1 1 0,1-1 0,0 1 1,0-1-1,0 1 0,0 0 0,0-1 0,0 1 1,0-1-1,0 1 0,0-1 0,0 1 1,0-1-1,1 1 0,-1-1 0,0 1 1,0-1-1,0 1 0,1 0 0,0-1-1,-1 1 0,1-1-1,0 1 1,-1-1 0,1 0-1,0 1 1,0-1 0,-1 0-1,1 0 1,0 1 0,0-1-1,-1 0 1,1 0 0,0 0-1,0 0 1,0 0 0,-1 0-1,1 0 1,0 0 0,0-1-1,0 1 1,-1 0 0,2-1-1,6-2-1,0 0 0,-1-1 0,0 0 0,0-1 0,0 0-1,0 0 1,-1 0 0,7-7 0,47-55 2,-46 50 0,35-40 15,-48 56-13,0 0 0,-1 0-1,1 0 1,0 0 0,-1 1-1,1-1 1,0 0 0,0 0-1,0 1 1,-1-1 0,1 1-1,0-1 1,0 0 0,0 1-1,0 0 1,0-1 0,0 1-1,0 0 1,2-1 0,-2 2 0,0 0 1,0 0-1,0 0 1,-1 0-1,1 0 1,0 0-1,0 0 1,-1 0-1,1 0 0,-1 0 1,1 0-1,-1 0 1,0 0-1,1 1 1,-1-1-1,0 0 1,0 0-1,0 2 1,10 58 40,-6-36-48,0 0 0,1-1 0,1 1 1,13 29-1,-19-53-23,0 0-1,1 0 1,-1 1-1,1-1 1,-1 0-1,1 0 1,0 0-1,-1 0 1,1 0-1,0 0 1,0 0 0,0 0-1,0 0 1,0-1-1,0 1 1,0 0-1,0 0 1,0-1-1,0 1 1,2 0-1,-2-1-35,0 0-1,-1 0 0,1-1 0,0 1 0,0 0 0,-1-1 0,1 1 0,0 0 1,-1-1-1,1 1 0,0-1 0,-1 1 0,1-1 0,0 1 0,-1-1 0,1 1 1,-1-1-1,1 0 0,-1 1 0,0-1 0,1 0 0,0-1 0,2-6-253,0 0-1,0 0 0,0 0 0,1-12 0,3-28-321,-2-11-175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189 206 20748,'1'18'891,"2"0"0,0 0 0,1 0 0,0 0 0,13 28 0,-7-18-757,14 38-635,17 54-2979,-41-119 3335,1 1-1,-1-1 0,0 0 0,1 1 1,-1-1-1,0 1 0,0-1 1,0 1-1,0-1 0,0 1 0,0-1 1,-1 1-1,1-1 0,0 1 0,-2 2 1,2-4 63,0 1 1,-1-1-1,1 0 1,-1 1-1,1-1 1,-1 0-1,1 0 1,-1 1-1,1-1 1,-1 0-1,1 0 1,-1 0-1,1 0 1,-1 1-1,0-1 1,1 0-1,-1 0 1,1 0-1,-1 0 1,1 0-1,-1 0 1,1-1-1,-1 1 1,1 0-1,-1 0 1,0 0-1,0-1 1,-5-2-274,0 0-1,0 0 1,0-1 0,1 0 0,-9-7 0,-18-17 374,2-2 1,0-1-1,3-1 0,1-2 0,-28-46 0,48 71 236,1 0 0,1 0 0,-1 0 0,2-1 0,-1 1 0,1-1 0,1 0 0,0 0 0,0 0 0,0-11 0,2 15-49,1 0 0,-1 0 1,1 0-1,0 1 1,1-1-1,-1 0 0,1 1 1,0-1-1,1 1 0,-1-1 1,1 1-1,0 0 0,1 0 1,-1 0-1,1 1 0,0-1 1,0 1-1,8-7 0,7-2 270,-1 1-1,2 0 0,0 2 1,0 0-1,1 1 0,0 2 0,37-10 1,-49 15-368,0 0 0,-1 1 0,1 0 0,0 0 0,0 1 0,11 0 1,-17 1-86,0-1 0,0 0 0,0 1 0,0 0-1,-1 0 1,1-1 0,0 2 0,0-1 0,-1 0 0,1 1 0,-1-1 0,1 1 0,-1-1 0,0 1 0,1 0 0,-1 0 0,0 0 0,0 1 0,-1-1 0,1 0 0,0 1 0,1 3 0,-1-1 4,0 0-1,-1 1 1,0-1-1,0 1 1,0-1-1,-1 1 1,0 0 0,0-1-1,0 1 1,-1-1-1,1 1 1,-3 6-1,-3 10 147,-12 34-1,15-47-124,-61 140 869,60-129-744,4-20-169,0 0 0,0 1 0,0-1 0,0 0 0,0 1 0,0-1 1,0 0-1,1 1 0,-1-1 0,0 0 0,0 1 0,0-1 0,0 0 0,1 0 0,-1 1 0,0-1 0,0 0 0,1 0 0,-1 1 0,0-1 0,1 0 0,-1 0 0,0 0 0,0 1 0,1-1 0,-1 0 0,1 0 0,2 0 6,0 0 0,-1 0 1,1 0-1,0-1 0,0 1 0,0-1 0,-1 1 0,5-3 0,9-1-8,1 1-110,0 2-1,0 0 1,1 1-1,28 3 1,-33-1-512,0 0 1,1-2-1,-1 1 0,1-2 1,-1 0-1,0 0 1,1-2-1,17-4 0,-29 6 470,1 0 0,-1 0 0,1-1 0,-1 1 0,1-1-1,-1 1 1,0-1 0,0 0 0,1 0 0,-1 0 0,3-5 0,1-7-791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66 20252,'1'-3'367,"13"-33"1519,-12 17-921,-2 19-917,-1 0 0,1-1 0,0 1 0,0-1 0,0 1 0,0 0 1,0-1-1,-1 1 0,1 0 0,0-1 0,0 1 0,-1 0 1,1-1-1,0 1 0,0 0 0,-1 0 0,1-1 0,0 1 1,-1 0-1,1 0 0,0 0 0,-1-1 0,1 1 0,-1 0 0,1 0 1,0 0-1,-1 0 0,1 0 0,-1 0 0,1 0 0,0 0 1,-1 0-1,-1 0 58,0 0 1,0 1 0,0-1-1,0 1 1,1 0-1,-1-1 1,0 1 0,1 0-1,-1 0 1,0 0-1,1 0 1,-1 1 0,1-1-1,-2 3 1,-21 23 290,20-21-285,-14 19-67,0 1 0,2 0 0,1 2 1,1 0-1,-17 51 0,30-77-45,1-1 1,-1 0-1,1 1 0,0-1 1,-1 1-1,1-1 0,0 1 1,0-1-1,0 1 0,0-1 1,0 1-1,1-1 1,-1 1-1,1 1 0,-1-2 1,1 0-1,-1-1 0,1 1 1,-1-1-1,1 1 0,-1-1 1,1 1-1,-1 0 1,1-1-1,-1 0 0,1 1 1,0-1-1,-1 1 0,1-1 1,0 0-1,0 1 0,-1-1 1,1 0-1,0 0 1,1 0-1,3 1 3,1-1 0,-1 0-1,1-1 1,-1 0 0,1 0 0,6-1 0,-2-1 3,37-7-14,60-9-95,-94 17 75,-1 1 1,0 1-1,1 0 0,-1 1 1,1 0-1,18 5 0,-27-5 28,-1 0-1,1 0 0,-1 0 0,0 1 0,0-1 0,1 1 1,-1 0-1,0 0 0,0 0 0,-1 0 0,1 0 0,0 1 0,-1-1 1,1 1-1,-1-1 0,0 1 0,0 0 0,0 0 0,0 0 0,-1 1 1,1-1-1,-1 0 0,0 0 0,0 1 0,0-1 0,0 1 1,0-1-1,-1 1 0,0-1 0,0 1 0,0 0 0,0 3 0,-2 4 100,1 1 0,-2-1 0,1 0 0,-1 0 0,-1-1 0,0 1 0,-1-1 0,-11 19 0,7-15 102,0 0-1,-1-1 1,-1-1-1,-17 18 0,21-24-158,-1 0 0,1 0-1,-1 0 1,0-1-1,-1-1 1,0 1-1,1-1 1,-19 5 0,26-8-138,-1-1 1,0 1-1,0-1 1,0 0 0,0 1-1,0-1 1,0 0 0,0 0-1,0-1 1,0 1-1,1 0 1,-1 0 0,0-1-1,0 0 1,0 1 0,0-1-1,1 0 1,-1 0-1,0 0 1,1 0 0,-1 0-1,0 0 1,-2-3-1,3 3 11,0 0-1,1-1 0,-1 1 0,0-1 0,1 1 0,-1-1 0,1 0 0,-1 1 0,1-1 0,0 0 0,0 1 0,-1-1 0,1 0 0,0 1 0,1-1 0,-1 0 0,0 1 0,0-1 0,1 0 0,-1 1 0,1-1 1,-1 1-1,1-1 0,0 1 0,0-1 0,0 1 0,0-1 0,0 1 0,1-2 0,20-20-965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13027,'-5'48'2501,"-5"84"1769,9-110-3794,2 0-1,1 0 1,0-1 0,7 23 0,32 95-399,-40-139-119,-1 1 0,0 0 0,1-1 0,-1 1 0,0 0 0,0-1-1,1 1 1,-1 0 0,0 0 0,0-1 0,0 1 0,0 0 0,0 0 0,0 0 0,0-1 0,-1 1 0,1 0-1,0-1 1,0 1 0,-1 0 0,1 0 0,0-1 0,-1 1 0,1 0 0,0-1 0,-1 1 0,0 1 0,0-2-14,0 0 1,-1 0-1,1 0 1,0 1-1,0-1 1,0 0 0,0 0-1,0 0 1,0-1-1,0 1 1,0 0-1,0 0 1,0 0 0,0-1-1,-1 1 1,0-1-1,-7-4-268,0 0-1,-16-10 0,25 15 323,-4-3-48,-66-50-117,64 47 326,0 0 1,0 0-1,0 0 0,1 0 1,0-1-1,0 0 0,1 0 0,-5-10 1,8 15-103,1 1 1,-1-1 0,1 1 0,0 0-1,-1-1 1,1 1 0,0-1 0,0 1-1,0-1 1,0 1 0,0-1 0,0 1-1,0-1 1,1 1 0,-1-1-1,0 1 1,1-1 0,-1 1 0,1 0-1,0-1 1,-1 1 0,1 0 0,0 0-1,0-1 1,0 1 0,0 0 0,0 0-1,0 0 1,0 0 0,0 0 0,1 0-1,-1 0 1,0 1 0,0-1-1,1 0 1,-1 1 0,0-1 0,1 1-1,1-1 1,8-3 132,0 2-1,0-1 1,-1 1-1,14 0 1,-15 1-199,119-10-109,-85 9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15843,'12'-13'2554,"-12"13"-2498,0 0-1,0 0 0,1 0 0,-1 0 1,0 0-1,0 0 0,1 0 1,-1 0-1,0 0 0,0 0 1,0 0-1,1 1 0,-1-1 1,0 0-1,0 0 0,0 0 0,1 0 1,-1 0-1,0 0 0,0 0 1,0 1-1,0-1 0,1 0 1,-1 0-1,0 0 0,0 0 1,0 1-1,0-1 0,0 0 0,0 0 1,0 0-1,1 1 0,-1-1 1,0 0-1,0 0 0,0 0 1,0 1-1,3 32 2688,-3-25-2404,1 50 853,2 1 0,3 0 0,15 62 0,-20-117-1248,-1-1-18,1-1 0,-1 1 0,1-1 0,-1 0 0,1 1-1,0-1 1,0 0 0,0 1 0,0-1 0,0 0 0,1 0 0,-1 0 0,1 0-1,-1 0 1,4 2 0,-5-4-27,0 0-1,1-1 0,-1 1 1,0 0-1,0-1 1,1 1-1,-1 0 1,0-1-1,0 1 0,0 0 1,0-1-1,1 1 1,-1 0-1,0-1 1,0 1-1,0 0 0,0-1 1,0 1-1,0-1 1,0 1-1,0 0 1,0-1-1,0 1 1,0 0-1,0-1 0,0 1 1,0-1-1,-1 1 1,1 0-1,0-1 1,0 1-1,0 0 0,0-1 1,-1 1-1,1-1 1,-6-16-832,-2-5 16,-3-6-240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9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16636,'0'-3'239,"1"1"1,0-1 0,0 1-1,0-1 1,1 1 0,-1-1-1,1 1 1,-1 0 0,1 0-1,0 0 1,-1 0 0,1 0-1,0 0 1,0 0 0,1 1 0,-1-1-1,0 1 1,4-2 0,46-22 3279,-44 22-3130,0 0-1,1 0 0,-1 1 0,0 0 1,1 0-1,13 0 0,-19 2-357,-1 0 0,0 0 0,0 0 0,1 1 0,-1-1 0,0 1 0,0-1 0,0 1 0,0 0 0,0 0 0,0 0 0,0 0 0,0 0 0,0 0 0,0 0 0,-1 1 0,1-1 0,0 1 0,-1-1 0,1 1 1,-1 0-1,1-1 0,-1 1 0,0 0 0,0 0 0,0 0 0,0 0 0,0 0 0,0 0 0,0 4 0,1 5-25,-1 0 0,0 0 0,0 0 1,-1 0-1,0 1 0,-1-1 0,-1 0 0,-2 12 1,-4 35 49,8-57-55,0-1 0,0 1 0,0-1 0,0 1-1,0-1 1,0 1 0,0-1 0,0 1 0,0-1 0,1 1 0,-1 0 0,0-1 0,0 1 0,0-1 0,1 0 0,-1 1 0,0-1 0,1 1 0,-1-1 0,0 1 0,1-1-1,-1 0 1,0 1 0,1-1 0,-1 0 0,1 1 0,-1-1 0,1 0 0,-1 0 0,1 1 0,-1-1 0,1 0 0,-1 0 0,1 0 0,-1 0 0,1 0 0,-1 1 0,1-1-1,-1 0 1,1 0 0,-1 0 0,1-1 0,-1 1 0,1 0 0,-1 0 0,1 0 0,-1 0 0,1 0 0,-1-1 0,1 1 0,-1 0 0,1 0 0,0-1 0,35-17-31,-28 12 17,5 0-18,-1 0 0,1 1 0,0 1 0,0-1 0,0 2 0,0 0 0,22-2 0,-31 5 15,0-1-1,0 1 1,0 0-1,0 0 0,1 1 1,-1-1-1,0 1 1,0 0-1,-1 0 0,1 0 1,0 1-1,0 0 1,0-1-1,-1 1 0,1 0 1,-1 1-1,0-1 1,1 0-1,-1 1 0,0 0 1,0 0-1,-1 0 0,1 0 1,-1 0-1,1 1 1,-1-1-1,0 1 0,0-1 1,2 7-1,-3-4 32,1 1-1,-1-1 1,-1 1-1,1-1 1,-1 1 0,0-1-1,0 1 1,-1-1-1,0 0 1,0 1-1,-1-1 1,0 0-1,0 1 1,0-1-1,0 0 1,-1 0 0,0-1-1,-1 1 1,-4 6-1,-6 7 242,0-1 0,-2 0-1,-34 31 1,34-35-98,0-1 0,-1 0 0,-1-2 0,-21 12 1,30-19-263,0 0 0,0 0 0,0-1 0,0 0 1,-1 0-1,1-1 0,-1-1 0,1 1 0,-1-2 1,0 1-1,-11-2 0,2-4-227,8-3-138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1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25 17836,'-1'-1'153,"1"0"0,0 0-1,-1 0 1,1 0 0,0-1 0,0 1 0,0 0 0,0 0 0,0 0-1,0 0 1,0 0 0,0 0 0,0 0 0,0 0 0,1 0 0,-1 0-1,0 0 1,1 0 0,-1 0 0,1-1 0,0 2-30,1-1 1,-1 1-1,0 0 0,0 0 1,1 0-1,-1 0 1,0 0-1,0 0 0,1 1 1,-1-1-1,0 0 1,0 0-1,0 1 0,1-1 1,-1 1-1,0-1 1,0 1-1,1 1 0,412 186 3490,-400-184-4056,-16-10-962,-21-17-1081,17 18 2634,-6-6-952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124 502 15171,'-8'25'1936,"6"-21"-1583,0 0 0,1-1 0,-1 1 0,1 0 1,0 0-1,1 0 0,-1 0 0,0 0 0,1 0 1,0 0-1,0 0 0,0 0 0,2 7 0,-2-11-320,0 0 1,0 0-1,0 0 0,0 0 0,0 1 0,0-1 0,0 0 0,0 0 0,0 0 0,1 0 0,-1 0 1,0 0-1,0 0 0,0 1 0,0-1 0,0 0 0,0 0 0,0 0 0,1 0 0,-1 0 0,0 0 0,0 0 1,0 0-1,0 0 0,0 0 0,1 0 0,-1 0 0,0 0 0,0 0 0,0 0 0,0 0 0,0 0 0,1 0 1,-1 0-1,0 0 0,0 0 0,0 0 0,0 0 0,0 0 0,1 0 0,-1 0 0,0 0 0,0 0 1,0 0-1,0 0 0,0 0 0,1 0 0,-1 0 0,0-1 0,0 1 0,0 0 0,0 0 0,0 0 0,0 0 1,0 0-1,0 0 0,0-1 0,0 1 0,1 0 0,4-10 875,-1-3-471,-1 1-1,-1-1 1,0 0-1,-1 0 1,0-16 0,-7-67 729,5 83-985,-4-26 88,-1 0 1,-1 0 0,-3 1 0,-1 0 0,-1 0 0,-28-54 0,35 82-250,-1 0 0,0 1 0,-9-10 0,15 19-21,0 0 0,0 0 0,0 0-1,-1 0 1,1-1 0,0 1 0,0 0 0,0 0-1,0 0 1,0 0 0,0 0 0,0 0-1,0 0 1,0-1 0,0 1 0,0 0 0,0 0-1,0 0 1,0 0 0,0 0 0,0 0 0,0-1-1,0 1 1,0 0 0,0 0 0,0 0-1,0 0 1,0 0 0,0-1 0,0 1 0,0 0-1,0 0 1,0 0 0,0 0 0,0 0 0,0 0-1,0-1 1,0 1 0,0 0 0,1 0-1,-1 0 1,0 0 0,0 0 0,0 0 0,0 0-1,0 0 1,0 0 0,0 0 0,1 0 0,-1-1-1,0 1 1,0 0 0,0 0 0,0 0-1,0 0 1,1 0 0,-1 0 0,0 0 0,0 0-1,0 0 1,0 0 0,0 0 0,0 0 0,1 0-1,-1 1 1,9-1-49,95 20-480,210 13 1,-306-33 353,30-1-487,-37 1 640,1 0 0,0-1 0,-1 1-1,1-1 1,0 0 0,-1 0 0,1 1 0,-1-1-1,1 0 1,-1 0 0,1 0 0,-1-1-1,0 1 1,0 0 0,1 0 0,-1-1-1,0 1 1,0-1 0,1-1 0,6-21-360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3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5430 259 12019,'-1129'230'2044,"662"-145"-2020,-152 31 83,14 49 326,385-83 23,-377 202-1,-160 196 113,167-1-561,524-417-55,2 4 1,-81 107 0,123-142 19,0 1 1,3 0 0,0 2-1,2 0 1,2 2 0,1-1-1,2 2 1,-11 54 0,20-72 6,1 0 1,0 0 0,2 0 0,0 0-1,1 1 1,1-1 0,1 0-1,8 30 1,-6-34-9,0 1-1,2-1 1,0-1-1,1 1 1,0-1-1,1 0 1,0-1-1,1 0 1,1-1-1,16 16 1,-5-10-43,1 0-1,0-2 1,1-1 0,1 0 0,0-2-1,1-1 1,47 15 0,-2-6-247,131 20 1,-42-21-1011,292-2 0,167-47-1177,1028-130 2468,97-137 1335,-1345 196-952,-5-17 0,491-218 0,-589 195 316,-6-12-1,524-369 1,-724 452-294,99-97 1,-145 123-239,-3-2 1,-1-2-1,63-99 0,-89 122-114,-1-1 0,-2 0 0,0 0 0,-2-1 0,-1 0 0,-1-1 0,-1 0-1,4-50 1,-9 59-6,-1 0 0,0 0 0,-2 0 0,0 0 0,-1 0 0,0 0 0,-2 1 0,0-1 0,-1 1 0,-1 0 0,0 1 0,-1 0 0,-1 0 0,-15-20 0,4 12 7,-1 0-1,-2 2 0,0 1 0,-1 0 1,-1 2-1,-1 1 0,-34-18 0,-6 2 16,-1 2 0,-72-22 0,12 14 49,-2 5-1,-209-28 1,-276 6 352,-640 36 279,210 86-750,678-17-22,358-47 59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5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94 11082,'3'1'757,"0"1"0,0-1-1,0 1 1,0-1-1,0 0 1,0 0 0,0-1-1,0 1 1,0-1-1,7 1 2877,-18-1-1924,0 0-1522,3 0 20,0 0 0,-1 1 1,1-1-1,0 1 0,-1 0 0,1 0 0,0 1 0,0 0 1,0 0-1,-7 3 0,11-4-199,-1 1 0,0-1-1,0 0 1,1 1 0,-1-1 0,1 1 0,0 0 0,-1-1-1,1 1 1,0 0 0,0 0 0,0 0 0,0 0 0,0 0-1,1 0 1,-1 0 0,1 0 0,-1 0 0,1 0 0,0 0-1,-1 0 1,1 0 0,0 0 0,0 1 0,1-1 0,-1 0 0,0 0-1,1 0 1,0 2 0,0-2-12,-1 1 0,1-1 1,0 0-1,0 0 0,0 1 0,0-1 0,0 0 0,0 0 0,0 0 1,1-1-1,-1 1 0,1 0 0,-1 0 0,1-1 0,0 1 1,0-1-1,0 1 0,0-1 0,0 0 0,0 0 0,0 0 0,0 0 1,0 0-1,4 1 0,-4-2 5,-1 0 0,1 0 0,0 0 0,0 0 0,0 0 0,0 0 0,0-1 0,-1 1 0,1-1 0,0 1 0,0-1 0,0 0 0,-1 1 0,1-1 0,-1 0 0,1 0 0,0 0 0,-1 0 0,1-1 0,-1 1 0,0 0 0,0-1 0,1 1 0,-1 0 0,0-1 0,0 0 0,0 1 0,0-1 0,-1 0 0,2-2 0,0-2 45,0 0 1,-1 0-1,1 1 0,-1-1 1,0-10-1,-1 14-26,0 0 0,1 1 0,-1-1 0,0 0 0,0 1-1,-1-1 1,1 0 0,0 1 0,0-1 0,-1 1 0,1-1-1,-1 0 1,0 1 0,1-1 0,-1 1 0,0 0 0,0-1 0,0 1-1,0-1 1,0 1 0,0 0 0,0 0 0,0 0 0,-2-2 0,2 3-14,1 0 1,-1 0 0,1 0 0,-1 0 0,1 0 0,-1 0 0,1 0 0,-1 0 0,1 0 0,-1 0-1,1 1 1,-1-1 0,1 0 0,-1 0 0,1 0 0,-1 1 0,1-1 0,-1 0 0,1 0 0,0 1-1,-1-1 1,1 1 0,-1-1 0,1 0 0,0 1 0,-1-1 0,1 1 0,0-1 0,0 0 0,-1 1-1,1-1 1,0 1 0,0-1 0,0 1 0,-1-1 0,1 1 0,0-1 0,0 1 0,0 0-1,-3 22 72,2-10-79,1 1 1,0-1-1,1 0 1,1 0-1,0 0 0,0 0 1,2 0-1,-1 0 0,2 0 1,10 20-1,-15-32-1,0 0-1,1 0 1,-1 1-1,1-1 1,0 0 0,-1 0-1,1 0 1,0-1-1,0 1 1,-1 0-1,1 0 1,0 0-1,0 0 1,0-1 0,0 1-1,0-1 1,0 1-1,0 0 1,0-1-1,0 0 1,0 1-1,1-1 1,-1 0 0,0 1-1,0-1 1,0 0-1,0 0 1,1 0-1,-1 0 1,0 0-1,0 0 1,0 0 0,1-1-1,-1 1 1,0 0-1,0-1 1,1 0-1,1 0-1,-1-1-1,0 0 1,1 0-1,-1 0 1,0-1-1,0 1 1,0 0-1,0-1 1,-1 1-1,1-1 1,-1 0-1,1 1 1,0-6-1,2-4 22,0-1 0,-1 0-1,-1 0 1,0-1 0,-1 1-1,-1 0 1,0-18 0,-1 21 18,0 0 1,0 0 0,-1 0-1,-1 0 1,1 0 0,-2 1-1,1-1 1,-1 1-1,-1 0 1,-6-11 0,10 19-27,1-1 0,-1 1 1,0-1-1,0 1 0,-1-1 0,1 1 1,0 0-1,0 0 0,-1 0 1,1 0-1,-1 0 0,1 0 1,-1 0-1,1 0 0,-1 0 0,1 0 1,-1 1-1,0-1 0,1 1 1,-1-1-1,0 1 0,0 0 1,1 0-1,-1 0 0,0 0 0,0 0 1,1 0-1,-5 1 0,4 0-4,0 0-1,0 0 0,0 1 1,0-1-1,1 0 0,-1 1 0,0 0 1,0-1-1,1 1 0,-1 0 1,1 0-1,0 0 0,0 0 1,-1 0-1,1 0 0,0 0 1,1 0-1,-1 1 0,0-1 0,0 4 1,-2 7-15,1-1 0,0 1 0,1 0 0,0 0 0,1 0 0,1 0 0,0 0 0,4 21 0,-5-34 9,0 1 0,0-1-1,0 0 1,0 0-1,0 1 1,0-1 0,0 0-1,1 1 1,-1-1 0,0 0-1,0 0 1,0 1-1,0-1 1,0 0 0,0 0-1,0 1 1,1-1-1,-1 0 1,0 0 0,0 0-1,0 1 1,1-1 0,-1 0-1,0 0 1,0 0-1,0 1 1,1-1 0,-1 0-1,0 0 1,0 0-1,1 0 1,-1 0 0,0 0-1,1 0 1,-1 0 0,0 0-1,0 0 1,1 0-1,-1 0 1,0 0 0,0 0-1,1 0 1,-1 0-1,0 0 1,1 0 0,-1 0-1,0 0 1,0 0 0,1 0-1,-1 0 1,0 0-1,0-1 1,1 1 0,-1 0-1,0 0 1,0 0-1,1-1 1,7-13-37,9-32-35,-14 35 56,1-1 0,0 1 0,1 0 0,0 1 0,1-1 0,10-15 0,-15 26 15,-1-1-1,0 1 1,1-1 0,-1 1 0,0-1 0,1 1 0,-1 0 0,0-1 0,1 1 0,-1 0-1,1-1 1,-1 1 0,0 0 0,1-1 0,-1 1 0,1 0 0,-1 0 0,1 0 0,-1 0 0,1-1-1,-1 1 1,1 0 0,-1 0 0,1 0 0,-1 0 0,1 0 0,0 0 0,-1 0 0,1 0-1,-1 0 1,1 1 0,0-1 0,0 1-3,0 0 1,0 0-1,-1 0 0,1 0 0,0 0 0,-1 0 1,1 0-1,0 0 0,-1 0 0,1 0 0,-1 0 1,0 1-1,1 0 0,5 42-102,-6-35 93,0-6 15,0 0-1,0 0 1,0 0 0,0 0 0,0 0 0,0 0-1,-1 0 1,0 0 0,1 0 0,-1 0 0,0 0-1,-1-1 1,-1 6 0,4-8-6,25 0-70,-25 0 72,0 0 1,0 0-1,0 0 1,0 0-1,0 0 1,0 0-1,0-1 0,0 1 1,0 0-1,0-1 1,0 1-1,0-1 1,-1 1-1,1-1 1,0 1-1,0-1 0,0 0 1,0 1-1,-1-1 1,1 0-1,0 0 1,-1 1-1,1-1 0,0-1 1,-1 1 2,0 0-1,0 1 1,0-1 0,0 0-1,-1 0 1,1 1 0,0-1-1,0 0 1,-1 0 0,1 1-1,0-1 1,-1 0 0,1 1-1,-1-1 1,1 0 0,-1 1-1,1-1 1,-1 1 0,1-1-1,-1 1 1,0-1 0,0 1-1,-15-11 17,13 9-17,1 1 1,0 0-1,-1-1 0,1 1 0,-1 0 1,0 1-1,1-1 0,-1 0 1,0 1-1,0-1 0,1 1 1,-1 0-1,0 0 0,0 0 1,0 0-1,1 1 0,-1-1 1,0 1-1,1 0 0,-1-1 0,0 1 1,-3 2-1,3-1-9,1 0 1,-1 0-1,1 1 0,-1-1 0,1 1 0,0-1 1,-1 1-1,2 0 0,-1 0 0,0 0 1,0 0-1,1 0 0,0 0 0,-1 0 1,1 0-1,1 1 0,-1-1 0,0 4 1,0-1-13,0 0 0,1-1 0,0 1 0,0 0 1,1 0-1,-1 0 0,3 7 0,-3-12 17,0 0-1,1 0 1,-1 0-1,0 0 1,1 0 0,-1 0-1,1 0 1,-1-1-1,1 1 1,-1 0-1,1 0 1,0 0-1,-1-1 1,1 1-1,0 0 1,0-1-1,0 1 1,-1-1-1,3 2 1,-2-2 1,0 0 0,1 0 0,-1 0-1,0 0 1,0 0 0,1-1 0,-1 1 0,0 0 0,0 0-1,1-1 1,-1 1 0,0-1 0,0 1 0,0-1 0,0 0 0,0 1-1,0-1 1,0 0 0,0 0 0,2-1 0,3-4-1,-1-1 0,1 1 1,-1-1-1,0-1 0,0 1 0,-1-1 1,0 1-1,-1-1 0,6-16 0,-4 8 42,-1 1-1,-1-1 1,0 0-1,1-23 0,-4 35-19,0 1 0,-1 0 0,1-1 0,-1 1 0,1-1 0,-1 1 0,0 0 0,-1 0 0,-1-6 0,2 8-12,1 1 1,-1-1-1,1 0 1,-1 1-1,1-1 1,-1 0-1,1 1 1,-1-1-1,1 0 1,-1 1 0,0-1-1,1 1 1,-1-1-1,0 1 1,0 0-1,1-1 1,-1 1-1,0 0 1,0-1-1,0 1 1,1 0-1,-1 0 1,0 0-1,0 0 1,0-1-1,0 1 1,0 1-1,1-1 1,-1 0-1,0 0 1,0 0 0,0 0-1,0 0 1,1 1-1,-1-1 1,0 0-1,0 1 1,1-1-1,-1 1 1,0-1-1,0 1 1,0 0-1,-3 3 6,0 0 0,1 0-1,-1 0 1,1 0 0,0 0 0,0 0-1,1 1 1,0 0 0,-1-1 0,-2 11-1,0 0-3,1 1-1,-3 20 1,5-27-74,1 0 1,0 1 0,0-1-1,1 0 1,0 1 0,1-1-1,0 0 1,0 1 0,1-1-1,0 0 1,1 0 0,0 0-1,0-1 1,7 13 0,3-7-147,-12-14 208,-1 1 0,1-1 0,-1 0-1,1 0 1,-1 0 0,0 0 0,1 0 0,-1 0-1,1 0 1,-1 0 0,1 0 0,-1 0-1,1 0 1,-1 0 0,1 0 0,-1 0 0,1 0-1,-1 0 1,1-1 0,-1 1 0,0 0-1,1 0 1,-1-1 0,1 1 0,-1 0 0,0 0-1,1-1 1,-1 1 0,0-1 0,1 1-1,-1 0 1,0-1 0,0 1 0,1 0 0,-1-1-1,0 1 1,0-1 0,1 0 0,11-34-259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5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0 16428,'-5'1'227,"1"-1"1,-1 0 0,0 1 0,1 0-1,-1 0 1,0 1 0,1-1 0,-1 1-1,1 0 1,0 0 0,0 0 0,0 1-1,-6 4 1,4-2 31,0 0-1,1 1 1,-1 0-1,1 0 1,0 1-1,0 0 1,-5 10-1,5-6-32,-1 1-1,2 0 0,-1 0 0,2 0 1,-1 1-1,2-1 0,0 1 1,0 0-1,1 24 0,1-35-207,0-1 0,0 0 0,0 0 0,0 0 0,1 0 0,-1 0 0,0 0 0,0 0 0,1 0 0,-1 0 0,1 0 0,-1 0 0,1 0 0,-1 0 0,1 0 0,1 1 0,-2-2-3,1 0 0,-1 1 0,1-1 0,-1 0 0,1 0 0,0 1 0,-1-1 0,1 0 1,-1 0-1,1 0 0,0 0 0,-1 0 0,1 0 0,0 0 0,-1 0 0,1 0 0,-1 0 0,1 0 0,0 0 0,0-1 0,2 0 18,-1 0 0,1 0 0,-1 0 0,1-1 0,-1 1 0,0-1 0,0 0 0,0 0 0,0 0 0,0 0 0,2-3 0,4-5 78,-2-1 0,0 0 0,0 0 0,7-20 0,-11 25-45,0 0 0,0 0 0,-1 0 0,0 0 0,0-1-1,0 1 1,-1 0 0,0-1 0,0 1 0,-2-11 0,2 15-48,0 1 0,-1-1-1,1 1 1,-1-1 0,1 1 0,-1-1 0,0 1 0,1-1 0,-1 1-1,0 0 1,0 0 0,0-1 0,0 1 0,0 0 0,0 0-1,0 0 1,-1 0 0,1 0 0,0 0 0,-1 0 0,1 1 0,-3-2-1,2 1 3,-1 1-1,1 0 1,0 0-1,-1 0 1,1 0-1,0 0 1,-1 0-1,1 1 0,0-1 1,-1 1-1,1-1 1,0 1-1,-4 1 1,-2 3 21,-1-1 0,1 1 1,0 1-1,0-1 0,1 1 1,-8 8-1,4-2-27,0 0 0,1 0 1,1 1-1,0 0 0,0 1 0,2 0 0,0 0 0,0 1 0,-5 19 1,11-32-16,0 0 1,1 0-1,-1 0 1,1 0-1,0 0 1,0 0-1,-1 0 1,1 0-1,0 0 1,1 0 0,-1 0-1,0 0 1,1-1-1,-1 1 1,1 0-1,-1 0 1,1 0-1,0 0 1,0 0-1,1 2 1,-1-4 0,-1 1 1,1 0-1,0-1 0,-1 1 0,1-1 0,0 0 1,0 1-1,-1-1 0,1 0 0,0 1 1,0-1-1,0 0 0,0 0 0,-1 1 1,1-1-1,0 0 0,0 0 0,1 0 1,1-1 0,-1 1 1,0-1 0,0 1-1,0-1 1,1 0 0,-1 0-1,0 0 1,0 0 0,3-2 0,6-6 25,0 1 1,-1-2 0,0 1-1,0-1 1,-1-1 0,-1 0-1,0 0 1,0-1 0,-1 0-1,0 0 1,8-23 0,-14 33-19,-1 0 0,1 0 1,0 0-1,-1 1 0,0-1 1,1 0-1,-1 0 0,0 0 1,0 0-1,0 0 0,0 0 1,0 0-1,-1 0 0,1 0 1,0 0-1,-1 0 0,-1-2 1,2 3-7,0 1 0,-1 0 0,1-1 1,0 1-1,-1 0 0,1 0 0,0-1 1,-1 1-1,1 0 0,-1 0 0,1 0 1,-1-1-1,1 1 0,0 0 0,-1 0 1,1 0-1,-1 0 0,1 0 0,-1 0 1,1 0-1,-1 0 0,1 0 0,0 0 1,-1 0-1,1 0 0,-1 1 0,-19 11 52,9 0-47,0 0 0,1 1-1,0 0 1,1 0 0,1 1-1,0 0 1,1 1 0,0 0-1,1 0 1,1 0 0,-7 32-1,12-47-7,0 1 0,0 0-1,-1 0 1,1 0 0,0 0-1,0-1 1,0 1-1,0 0 1,0 0 0,0 0-1,0 0 1,1-1 0,-1 1-1,0 0 1,0 0 0,1 0-1,-1-1 1,0 1 0,1 0-1,-1-1 1,1 1-1,-1 0 1,1-1 0,0 2-1,0-2 1,-1 0 0,1 0 0,0 0 0,0 0 0,-1 0 0,1 0 1,0 0-1,0 0 0,0 0 0,-1 0 0,1 0 0,0 0 0,0-1 0,-1 1 0,1 0 0,0-1 0,0 1 0,-1 0 0,2-2 0,4-2 4,-1 0 1,1 0 0,-1-1-1,7-8 1,-1 0 14,-1 0 0,-1-1-1,0 0 1,-1 0 0,-1-1 0,0 0 0,0-1-1,-2 1 1,0-1 0,3-21 0,-7 36-17,-1-1 1,0 0 0,0 1-1,0-1 1,0 1 0,0-1-1,-1 1 1,1-1 0,0 0-1,-1 1 1,1-1 0,-2-1-1,2 3-1,0-1 0,-1 1 0,1-1-1,0 1 1,-1-1 0,1 1 0,-1 0-1,1-1 1,0 1 0,-1 0 0,1-1-1,-1 1 1,1 0 0,-1 0 0,1-1-1,-1 1 1,0 0 0,1 0-1,-1 0 1,1 0 0,-1 0 0,1 0-1,-2 0 1,0 0-2,0 0 1,0 1-1,0 0 0,0-1 0,0 1 1,0 0-1,0 0 0,0 0 1,0 0-1,0 1 0,1-1 0,-1 0 1,0 1-1,1-1 0,-1 1 0,-1 1 1,-4 7-18,0 0 0,0 0 0,0 1 0,2 0 0,-6 12 0,8-15-3,0-1 0,1 1 0,0 0 0,0 0 0,0 0 0,1-1 0,1 1 1,0 14-1,-1-22 16,1 1 1,0 0 0,0-1 0,0 1-1,1 0 1,-1 0 0,0-1 0,0 1-1,0 0 1,0-1 0,1 1-1,-1 0 1,0-1 0,1 1 0,-1 0-1,0-1 1,1 1 0,-1-1 0,1 1-1,-1 0 1,1-1 0,-1 1 0,1-1-1,-1 0 1,1 1 0,0-1-1,-1 1 1,2-1 0,-1 0 0,0 0 0,0 0 0,0 0-1,1 0 1,-1 0 0,0-1 0,0 1 0,0 0 0,0-1 0,0 1 0,0-1 0,0 1 0,0-1-1,0 0 1,2 0 0,3-4-9,0-1 0,0 1 0,9-12 0,-4 3 21,-1 0-1,-1 0 1,0 0-1,-1-1 1,-1-1-1,0 1 1,-1-1-1,-1 0 1,-1 0-1,4-22 1,-8 36-3,1 0 1,-1 0-1,0 1 0,-1-1 0,1 0 1,0 1-1,0-1 0,-1 0 0,1 1 1,-1-1-1,0-1 0,1 2-2,-1 1 0,1-1 0,0 1 0,-1-1 0,1 1 0,-1-1 0,1 1 0,0-1 0,-1 1 0,1 0 0,-1-1 0,0 1 0,1 0 0,-1-1 0,1 1 0,-1 0 0,1 0 0,-1 0 0,0-1 0,1 1 0,-2 0 0,0 0 1,0 0 1,0 1 0,0-1-1,0 1 1,0 0 0,-1-1-1,1 1 1,0 0 0,1 0-1,-1 0 1,0 0 0,0 0-1,0 1 1,1-1 0,-1 1-1,-2 1 1,-6 8-126,0 0 1,1 0-1,0 1 1,1 0-1,0 1 0,1 0 1,0 0-1,1 0 1,1 1-1,0 0 0,1 0 1,0 0-1,-3 29 1,7-29 10,4-11-10,8-22-310,2-9-23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2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37 17076,'-5'8'2568,"-5"14"1234,6-13-3519,0 0 0,1 0-1,-4 18 1,2 3-27,1 0-1,0 47 1,4-62-241,1 1 1,0-1 0,1 0 0,1 0 0,0 0 0,10 27 0,-12-39-14,0-1 1,0 0 0,0 0-1,0 0 1,0 0-1,1 0 1,-1-1 0,0 1-1,1 0 1,0 0-1,-1-1 1,1 1 0,3 1-1,-4-2 7,0-1 0,0 1 0,0-1 0,0 0-1,0 0 1,0 1 0,0-1 0,1 0 0,-1 0 0,0 0 0,0 0-1,0 0 1,0-1 0,0 1 0,0 0 0,0 0 0,0-1 0,0 1-1,0 0 1,0-1 0,1 0 0,1-1 34,0-1-1,-1 1 1,1-1-1,0 0 1,-1 1 0,0-1-1,0 0 1,0-1 0,0 1-1,0 0 1,0-1 0,-1 1-1,0 0 1,2-8 0,-1 2 70,-1 0 1,0 0-1,-1 0 1,0 0-1,0 0 1,-1 0-1,0 1 1,0-1-1,-1 0 1,0 0-1,-1 1 1,-4-11-1,6 15-68,-1 0-1,0 0 0,0 0 0,0 1 1,-1-1-1,1 1 0,-1-1 1,0 1-1,0 0 0,0 0 0,0 0 1,0 0-1,-1 0 0,0 1 0,1-1 1,-1 1-1,0 0 0,0 1 1,0-1-1,0 0 0,0 1 0,0 0 1,-1 0-1,1 0 0,0 1 1,-9 0-1,9 0-39,1 1 1,-1 0-1,1 0 1,0 0-1,-1 0 0,1 1 1,0-1-1,0 1 1,0 0-1,0 0 1,0 0-1,0 1 0,0-1 1,1 0-1,-1 1 1,1 0-1,0 0 1,0 0-1,0 0 0,0 0 1,0 0-1,-2 6 1,2-5-14,0 0 1,1 0-1,-1 0 1,1 1-1,0-1 1,0 0-1,1 1 0,-1-1 1,1 1-1,0-1 1,0 1-1,0-1 1,1 0-1,-1 1 1,1-1-1,0 1 1,4 7-1,-5-11 6,1 0 1,0 0-1,0 0 0,-1 1 1,1-1-1,0 0 0,0 0 0,0 0 1,0 0-1,1-1 0,-1 1 0,0 0 1,0 0-1,1-1 0,-1 1 1,0 0-1,1-1 0,-1 0 0,0 1 1,1-1-1,-1 0 0,1 1 0,-1-1 1,0 0-1,1 0 0,-1 0 1,1-1-1,-1 1 0,1 0 0,-1 0 1,0-1-1,1 1 0,-1-1 0,0 1 1,1-1-1,-1 1 0,0-1 1,0 0-1,2-1 0,3-2 4,1 0-1,-1-1 1,0 0-1,0 0 1,-1 0-1,6-8 1,2-3 53,-2 0 1,0 0 0,0-1-1,-2-1 1,0 1 0,-1-2-1,-1 1 1,-1-1 0,-1 0-1,0 0 1,2-24 0,-7 39-28,1 1 1,-2-1-1,1 0 1,0 1-1,-1-1 1,0 0-1,-1-3 0,2 6-20,0 0 0,0 1-1,-1-1 1,1 0-1,0 1 1,-1-1 0,1 0-1,-1 1 1,1-1-1,-1 1 1,1-1 0,-1 1-1,1-1 1,-1 1 0,1 0-1,-1-1 1,0 1-1,1-1 1,-1 1 0,0 0-1,1 0 1,-1-1-1,0 1 1,1 0 0,-1 0-1,0 0 1,0 0-1,1 0 1,-1 0 0,0 0-1,1 0 1,-1 0-1,0 0 1,0 0 0,1 0-1,-1 1 1,0-1-1,1 0 1,-1 0 0,0 1-1,1-1 1,-1 1-1,1-1 1,-1 0 0,0 2-1,-4 1 16,0 2-1,0-1 1,1 0-1,0 1 1,0 0-1,0 0 1,0 0-1,1 0 0,0 1 1,0-1-1,-3 10 1,-2 5-111,-11 43 1,16-49-384,0 0 0,1 0 0,0 27-1,5-23 76,-2-18 388,-1 0 0,0 0 0,0 1 0,0-1 0,0 0 0,0 0-1,1 0 1,-1 1 0,0-1 0,0 0 0,0 0 0,1 0 0,-1 0 0,0 1 0,0-1 0,1 0 0,-1 0 0,0 0 0,0 0 0,1 0 0,-1 0 0,0 0 0,0 0 0,1 0 0,-1 0 0,0 0 0,0 0 0,1 0 0,-1 0 0,0 0 0,0 0 0,1 0 0,-1 0 0,0 0 0,0 0-1,1 0 1,-1 0 0,0 0 0,0-1 0,1 1 0,-1 0 0,0 0 0,0 0 0,0 0 0,1-1 0,-1 1 0,0 0 0,0 0 0,0 0 0,0-1 0,1 1 0,-1 0 0,0 0 0,0-1 0,0 1 0,0 0 0,0 0 0,0-1 0,0 1 0,0 0 0,0-1 0,15-28-555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2:4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17 16091,'0'0'81,"0"-1"0,0 0 0,0 0 0,-1 1 0,1-1-1,0 0 1,0 1 0,0-1 0,-1 0 0,1 1-1,0-1 1,-1 0 0,1 1 0,-1-1 0,1 0 0,-1 1-1,1-1 1,-1 1 0,1-1 0,-1 1 0,0-1 0,1 1-1,-1 0 1,1-1 0,-1 1 0,0 0 0,1-1-1,-1 1 1,0 0 0,0 0 0,1 0 0,-1 0 0,0 0-1,0 0 1,1 0 0,-1 0 0,0 0 0,0 0 0,1 0-1,-1 0 1,0 0 0,-1 1 0,-3 0 208,0 0-1,0 0 1,1 1 0,-1-1-1,-5 4 1,1-1 126,1 1 0,1 1-1,-1-1 1,1 1 0,0 0 0,-11 13-1,14-15-299,1 0-1,0 0 0,0 1 1,0-1-1,0 1 0,1 0 0,-1-1 1,1 1-1,0 0 0,1 0 1,0 1-1,-2 9 0,3-14-97,0 1 0,0-1 0,0 0-1,0 1 1,0-1 0,1 0 0,-1 1 0,0-1-1,1 0 1,-1 0 0,1 1 0,-1-1 0,1 0-1,0 0 1,0 0 0,-1 0 0,1 0 0,0 1 0,0-2-1,0 1 1,0 0 0,0 0 0,0 0 0,0 0-1,1-1 1,-1 1 0,0 0 0,0-1 0,1 1-1,-1-1 1,0 0 0,0 1 0,1-1 0,-1 0-1,0 0 1,1 0 0,1 0 0,3 0 48,0 0 0,0 0-1,0-1 1,-1 0 0,1 0 0,0 0 0,8-4 0,-4 1 95,0-1 0,0 0 0,-1-1 1,13-9-1,-18 12-52,0 0 1,0-1 0,0 1-1,0-1 1,-1 0-1,0 0 1,0 0 0,0-1-1,0 1 1,-1-1 0,3-6-1,-4 10-67,-1 0 0,1 0 0,-1-1 0,0 1 1,0 0-1,1 0 0,-1 0 0,0-1 0,0 1 0,0 0 0,0 0 0,0-1 0,-1 1 0,1 0 0,0 0 0,0 0 0,-1-1 1,1 1-1,-1-1 0,0 1-12,0 0 1,1 1 0,-1-1 0,0 0-1,0 1 1,0-1 0,1 1 0,-1-1-1,0 1 1,0-1 0,0 1 0,0 0-1,0-1 1,0 1 0,0 0 0,0 0-1,0 0 1,-1-1 0,-3 2 31,1-1 1,-1 0-1,1 1 1,-1 0-1,1 0 1,0 0-1,0 0 1,-1 1-1,-4 2 1,-3 3 7,1 0-1,-1 0 1,1 1-1,1 1 1,-12 11 0,17-15-67,0 1 0,0 0 0,1 0 0,0 0 0,0 0 0,0 1 0,1-1 0,0 1 0,0 0 0,1 0 0,-2 8 0,3-13-4,1-1 1,-1 1-1,1 0 1,0-1-1,0 1 1,0 0-1,0-1 0,0 1 1,1 0-1,-1-1 1,0 1-1,1 0 1,-1-1-1,1 1 0,-1 0 1,2 1-1,-1-2 2,0 0-1,0 0 0,0-1 1,-1 1-1,1 0 0,0-1 1,0 1-1,0-1 0,0 1 1,1-1-1,-1 1 1,0-1-1,0 0 0,0 1 1,0-1-1,0 0 0,0 0 1,1 0-1,-1 0 0,0 0 1,0 0-1,0 0 1,0-1-1,0 1 0,1 0 1,0-1-1,4-1 2,1 0 1,-1-1-1,0 0 1,1 0-1,-1 0 0,-1-1 1,1 1-1,0-2 1,-1 1-1,0-1 0,0 1 1,0-1-1,6-10 0,-5 7 20,0-1 0,-1 0 0,0 0 0,0 0 0,-1 0 0,-1-1 0,1 1 0,2-18 0,-5 26-16,-1-1 0,0 1 1,1-1-1,-1 0 0,0 1 0,0-1 0,0 0 1,0 1-1,0-1 0,-1 1 0,1-1 0,0 0 1,-1 1-1,1-1 0,-1 1 0,0-1 0,1 1 1,-1 0-1,0-1 0,0 1 0,0 0 0,0-1 1,-1 0-1,1 1-1,-1 1 0,1-1 0,0 1 0,0 0 0,-1-1 0,1 1 0,0 0 0,0 0 0,-1 0 0,1 0 1,0 0-1,-1 0 0,1 0 0,0 0 0,0 1 0,-1-1 0,1 0 0,0 1 0,0-1 0,0 1 0,0-1 0,-1 1 0,1 0 0,0-1 0,0 1 1,0 0-1,0 0 0,0 0 0,0 1 0,-5 4-1,0-1-1,1 1 1,0 1 0,0-1 0,0 1-1,1 0 1,-4 9 0,6-13-90,1 1 0,-1-1-1,1 1 1,0-1 0,0 1 0,0-1-1,0 1 1,0 0 0,1 0-1,0-1 1,0 1 0,0 0 0,0 0-1,1-1 1,-1 1 0,1 0 0,1 5-1,-1-9 47,-1 1-1,1 0 1,-1-1-1,1 1 1,-1 0-1,1-1 1,0 1 0,-1-1-1,1 1 1,0-1-1,-1 1 1,1-1-1,0 0 1,0 1-1,-1-1 1,1 0-1,0 0 1,0 1-1,0-1 1,-1 0-1,1 0 1,0 0-1,0 0 1,0 0-1,0 0 1,-1 0-1,1 0 1,0 0-1,0-1 1,0 1-1,-1 0 1,1 0-1,0-1 1,0 1-1,-1-1 1,1 1-1,0 0 1,0-1-1,-1 1 1,2-2-1,31-24-415,-30 23 327,31-29-602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5937 240 13363,'-15'-11'173,"0"0"0,-1 2 1,0 0-1,0 1 0,-1 0 1,0 1-1,-25-6 0,-129-19 71,136 27-156,-449-61 32,442 60-112,-69-6-13,0 4 0,0 6 0,0 4 0,-1 5 0,-170 33 0,-353 127-49,517-132 18,-370 106-126,-993 307-34,1303-385 263,-181 92-1,246-97 21,3 5-1,-158 119 0,219-143-29,1 2 0,2 3 0,3 1 0,-59 78 0,79-91-33,1 2 1,2 0-1,1 1 0,2 1 0,1 1 0,2 1 1,2 0-1,-10 50 0,18-63-19,1 0 0,1 0 0,2 1 1,0-1-1,2 0 0,1 0 0,0 0 0,2 0 0,16 46 1,-11-44-2,1-1 1,2 0 0,1-1 0,1 0 0,1-1-1,1-1 1,0 0 0,34 31 0,-19-24 17,3-1 0,0-2 0,1-2 0,54 29 0,-36-27 66,1-2 0,97 29 0,-24-22 112,1-5-1,177 12 1,531 11 290,2-44-416,131-52-71,-10-104 176,716-344 1058,-914 175-905,-610 243-328,-4-7-1,-4-6 0,-3-7 0,-6-5 0,216-209 0,-306 264 8,-2-2 0,44-64 0,-62 76 39,-3 0 1,-1-2-1,-2-1 1,18-51-1,-32 77-5,0-1-1,-2 1 0,0-1 0,0 0 0,-1 0 0,-1 0 0,0 0 0,-1 0 0,-1 0 0,0 0 0,-1 0 1,0 0-1,-1 0 0,-1 1 0,0-1 0,-8-16 0,1 9 35,-1 1 0,0 0 1,-2 1-1,0 0 0,-1 1 0,-1 1 1,0 0-1,-1 2 0,-35-25 0,-7 0-101,-121-59 0,49 37-347,-169-56-1,143 70 134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18508,'1'-1'87,"-1"1"1,1-1-1,-1 1 1,1-1-1,-1 1 1,1-1-1,-1 1 1,1-1-1,-1 0 1,0 1-1,1-1 1,-1 0-1,0 1 1,0-1-1,1 0 1,-1 1-1,0-1 1,0 0-1,0 1 1,0-1-1,0 0 1,0 0-1,0-1 1,0 2-29,-1 0 0,1-1 0,-1 1 0,1-1 0,-1 1 1,0 0-1,1-1 0,-1 1 0,1 0 0,-1 0 0,0 0 1,1-1-1,-1 1 0,1 0 0,-1 0 0,0 0 0,1 0 1,-1 0-1,0 0 0,0 0 0,-5 1 216,1-1-1,-1 1 1,1 0-1,-1 1 1,-7 2-1,-3 4-105,0 0-1,1 0 1,0 1 0,1 1 0,0 1-1,-15 14 1,23-19-162,0 0 0,0 0-1,1 1 1,0 0 0,0 0-1,0 0 1,1 0 0,0 1-1,1 0 1,0 0 0,0 0 0,0 0-1,1 0 1,-1 15 0,2-21 2,1 0 0,0 1 1,0-1-1,0 0 0,0 1 1,0-1-1,0 0 0,1 0 1,-1 0-1,1 1 0,0-1 1,0 0-1,0 0 0,0 0 1,0 0-1,0 0 0,0 0 1,0 0-1,1 0 0,-1-1 1,4 4-1,-3-4 8,1 1-1,0-1 1,0 0 0,0 0-1,0 0 1,-1 0-1,1 0 1,0-1 0,1 1-1,-1-1 1,0 0 0,0 1-1,0-2 1,3 1-1,5-2 48,1 0 0,-1 0 0,0-1 0,-1-1 0,1 1-1,-1-2 1,17-9 0,-12 4 51,0 0-1,0-1 1,-1-1-1,17-19 1,-26 26-83,0-1-1,0 0 1,0 0-1,-1 0 1,0-1-1,0 0 1,-1 1-1,0-1 1,0-1-1,-1 1 1,0 0 0,3-15-1,-5 20-29,0-1 0,0 1 0,0-1 0,0 0 0,0 1 0,-1-1 0,1 1 0,-1-1 0,0 1 0,1 0 0,-1-1 0,0 1 0,-1 0 0,1-1 0,0 1 0,-1 0 0,1 0 0,-1 0 0,1 0 0,-1 0 0,0 0 0,-3-2-1,1 2-82,1 0-1,-1 1 0,1-1 1,-1 1-1,1-1 0,-1 1 0,0 0 1,0 0-1,1 1 0,-1-1 1,0 1-1,0 0 0,-7 1 0,7-1-86,0 1 0,0-1 0,0 1-1,0 0 1,0 0 0,0 1 0,0-1-1,0 1 1,1 0 0,-1 0 0,1 0-1,-7 6 1,9-7 34,-1 1 0,0 0 0,1 0 0,-1 0-1,1 0 1,0 0 0,-1 0 0,1 0 0,0 0 0,0 0 0,1 1 0,-1-1-1,0 0 1,1 1 0,-1-1 0,1 1 0,0-1 0,0 0 0,0 1 0,0-1 0,0 1-1,1 4 1,5 8-762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18116,'-3'13'1792,"1"2"-1280,12-4-176,9-7 793,14-5-561,6-5-88,10-4-112,6 0-72,4 0-240,0 2-184,-5 5-456,-3 3-288,-18 8-577,-9 5 1121,-24 4-280,-10 3-224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1 561 16820,'6'10'1992,"11"-3"-1264,14-10-264,11-4 1161,15-8-905,8-4-224,6-4-568,1-3-400,-5-2 440,-5-7-184,-13-1-160</inkml:trace>
  <inkml:trace contextRef="#ctx0" brushRef="#br0" timeOffset="1">488 29 18404,'8'-4'219,"0"0"0,0 0 0,0 1 0,0 0 0,1 0 0,-1 1 0,1 0 0,-1 1 0,1 0 0,0 0 0,0 0 0,0 2 1,15 1-1,-19-2-181,0 1 0,1 0 0,-1 0 0,0 1 0,0-1 1,0 1-1,0 1 0,0-1 0,0 1 0,-1-1 1,1 1-1,-1 1 0,1-1 0,-1 1 0,0-1 0,-1 1 1,1 0-1,-1 0 0,1 1 0,-1-1 0,-1 1 1,5 9-1,-3-2 63,-1 0 0,0 1 1,-1-1-1,0 1 0,-1-1 1,-1 1-1,0-1 0,0 1 1,-4 15-1,-3 17 310,-17 52 1,18-76-304,-50 178-967,55-196 731,0-5-21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133 609 17844,'1'-6'445,"-1"0"1,1 0-1,-1 0 1,-1 0 0,1 0-1,-1 0 1,0 0-1,0 0 1,-1 1-1,-4-11 1,5 13-320,0 0 0,-1-1 0,1 1 0,-1 0 0,0 1 0,0-1 0,0 0 0,0 0 0,0 1 0,0-1 0,-1 1 0,0 0 0,1 0 0,-1 0 0,0 0 0,0 0 0,0 1 0,0-1 0,-6-1 0,7 2-112,0 1-1,0 0 0,1 0 0,-1 0 0,0 0 0,0 1 1,0-1-1,1 0 0,-1 1 0,0-1 0,1 1 0,-1 0 1,0 0-1,1-1 0,-1 1 0,1 0 0,-1 0 0,1 0 1,-1 1-1,1-1 0,0 0 0,-1 0 0,1 1 0,0-1 0,0 1 1,-2 2-1,0 2-11,0 0 0,0 0 1,1 1-1,-1-1 0,-2 14 1,2-4-11,0 1-1,2 0 1,0 0 0,0 0 0,2 0-1,0 0 1,1 0 0,1 0 0,6 20-1,-7-29 4,0 0 0,1 0 0,0-1 0,1 1 0,0-1-1,0 0 1,0 0 0,1-1 0,0 1 0,1-1 0,-1 0-1,1 0 1,0-1 0,0 1 0,1-1 0,0-1 0,0 1-1,0-1 1,0-1 0,0 1 0,9 2 0,17 3-29,-18-6-3,0 2 0,20 8 0,-30-11 31,0 1 1,0 0-1,0 0 0,-1 0 0,0 1 0,1-1 0,-1 1 0,-1 0 0,1 0 0,5 8 0,-1 2 14,-1 0-1,0 1 0,-1-1 0,0 2 0,-1-1 0,-1 0 1,-1 1-1,0 0 0,-1 0 0,-1 0 0,0 0 0,-1 0 1,-1 0-1,0 0 0,-6 24 0,7-37 8,-1 0 0,0 0 0,-1 0 0,1 0 0,0-1 1,-1 1-1,0 0 0,1-1 0,-1 1 0,-4 3 0,5-5-8,0 0-1,0 0 1,0-1-1,0 1 1,0-1 0,0 1-1,0-1 1,-1 1 0,1-1-1,0 1 1,0-1 0,-1 0-1,1 0 1,0 0 0,0 0-1,-1 0 1,1 0 0,0 0-1,0 0 1,0 0 0,-1-1-1,1 1 1,0 0 0,0-1-1,0 1 1,-1-1 0,1 1-1,0-1 1,0 0-1,-2-1 1,-4-4 12,0 0 0,1-1-1,-1 1 1,1-1 0,0-1-1,1 1 1,0-1 0,0 0 0,1 0-1,-4-9 1,-6-16 19,-11-43 0,15 44-44,3 1 0,-8-55 0,14 74-3,0 1 1,1 0-1,0 0 1,1-1-1,0 1 1,1 0-1,0 0 1,1 0-1,0 0 1,0 1-1,8-16 1,-8 21 2,0 0 1,1 0 0,-1 1 0,1-1 0,0 1 0,1 0-1,-1 0 1,0 1 0,1-1 0,0 1 0,6-3 0,5-2-13,1 1 0,22-7 0,-29 12 14,1-1-1,-1-1 1,1 0 0,-1-1 0,-1 0 0,1 0 0,-1-1-1,1 0 1,11-11 0,-17 11 8,1 1-1,-1-1 1,0 0-1,-1 0 1,1 0 0,-1 0-1,0-1 1,-1 1-1,0-1 1,0 0 0,2-9-1,-1-6 29,-2 0 0,0-26-1,-1 38-15,-5 17-3,4 8-18,0 1 0,1 0 1,0-1-1,2 1 0,-1 0 1,8 26-1,-4-16-10,-4-20 12,1 0-1,-1-1 1,1 1 0,3 7 0,-4-12 3,-1 0 1,1 0 0,-1 0-1,0 0 1,1 0 0,0 0-1,-1-1 1,1 1-1,-1 0 1,1 0 0,0 0-1,0-1 1,-1 1-1,1-1 1,0 1 0,0 0-1,0-1 1,0 1-1,0-1 1,0 0 0,0 1-1,-1-1 1,1 0-1,0 0 1,0 1 0,0-1-1,0 0 1,1 0 0,-1 0-1,0 0 1,0 0-1,0-1 1,0 1 0,1 0-1,1-2 3,1 0-1,-1 0 0,0 0 1,0-1-1,0 1 0,0-1 1,-1 1-1,1-1 1,-1 0-1,0 0 0,1 0 1,-1 0-1,2-6 0,21-48 37,-24 53-35,15-44 83,-1 0 0,-3-1 0,-3-1 0,-1 0 0,-2 0-1,-2-77 1,-7 120-15,0 12-57,0 27-25,1 0 0,1-1-1,5 48 1,-3-67 7,-1-7 1,1 17-3,1 0-1,0 0 1,2 0-1,11 39 1,-14-58 6,1 0 1,-1 0 0,0 0 0,1 0 0,0-1 0,0 1-1,0 0 1,0-1 0,0 0 0,4 5 0,-5-7-1,1 1 0,-1 0 1,0-1-1,0 1 0,1 0 0,-1-1 1,0 0-1,1 1 0,-1-1 1,0 0-1,1 0 0,-1 1 0,1-1 1,-1 0-1,0-1 0,1 1 1,-1 0-1,0 0 0,1 0 0,-1-1 1,0 1-1,1-1 0,-1 1 1,0-1-1,1 0 0,-1 1 0,2-3 1,4-2 6,1-2 0,-2 1 1,1-1-1,-1 0 0,0 0 0,0 0 1,-1-1-1,0 0 0,5-10 0,5-14 14,13-36-1,-15 31-7,-1-1 1,-1-1-1,-3 1 1,-1-2-1,4-76 1,-12 98-36,0 30-5,-1 30-10,5-15 31,0 0 0,1 0 0,2 0 0,1-1 0,1 0 1,1 0-1,1-1 0,1 0 0,2 0 0,0-2 0,2 0 0,18 23 0,-33-45 5,5 5-2,0 0-1,0 0 1,0-1 0,0 0 0,1 0 0,0 0-1,0 0 1,8 3 0,-14-8 1,0 0 0,0 0-1,0 0 1,0 0 0,0-1 0,0 1-1,0 0 1,0 0 0,0 0 0,0 0-1,0-1 1,0 1 0,0 0 0,0 0-1,0 0 1,0-1 0,0 1 0,0 0 0,0 0-1,0 0 1,0 0 0,0-1 0,1 1-1,-1 0 1,0 0 0,0 0 0,0 0-1,0-1 1,0 1 0,0 0 0,1 0-1,-1 0 1,0 0 0,0 0 0,0 0 0,0 0-1,1 0 1,-1-1 0,0 1 0,0 0-1,0 0 1,0 0 0,1 0 0,-1 0-1,0 0 1,0 0 0,0 0 0,1 0-1,-1 0 1,0 0 0,0 0 0,0 0 0,0 0-1,1 1 1,-1-1 0,0 0 0,0 0-1,0 0 1,0 0 0,1 0 0,-11-13-129,-15-9-192,-2 2 0,0 1 1,-38-20-1,-46-33-582,109 71 898,1 0 0,-1 0 1,1 0-1,-1-1 0,1 1 1,-1-1-1,1 1 1,0-1-1,0 0 0,0 1 1,0-1-1,0 0 1,0 0-1,0 1 0,0-5 1,1 5 13,0 0 0,0 0 1,0-1-1,1 1 0,-1 0 1,0 0-1,1 0 0,-1 0 1,0-1-1,1 1 0,0 0 1,-1 0-1,1 0 0,0 0 1,-1 0-1,1 0 0,0 0 1,0 1-1,0-1 0,0 0 1,0 0-1,0 1 0,0-1 1,0 0-1,2 0 0,17-9 111,1 1 0,-1 1 0,28-6-1,33-14-1248,-78 27 1058,11-6-78,-14 7 141,0-1-1,0 1 1,1 0 0,-1 0 0,0-1 0,1 1 0,-1 0 0,0 0 0,0-1 0,0 1 0,1 0 0,-1-1 0,0 1 0,0 0 0,0-1 0,0 1 0,0 0 0,1-1-1,-1 1 1,0 0 0,0-1 0,0 1 0,0-1 0,0 1 0,0 0 0,0-1 0,0 1 0,0 0 0,-1-1 0,1 1 0,0-1 0,0 1 0,0-1 0,-9-8-358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19308,'4'-4'1873,"2"1"-1569,0-1-1065,0 0 1810,-4-4-801,0 1-120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51 19012,'0'-2'111,"0"0"0,0 0 1,0 0-1,0 0 0,-1 0 0,1 0 0,0 0 0,-1 1 1,0-1-1,0 0 0,1 0 0,-1 0 0,0 1 0,0-1 1,-1 0-1,1 1 0,0-1 0,0 1 0,-1 0 0,1-1 1,-1 1-1,1 0 0,-1 0 0,0 0 0,1 0 0,-1 0 1,0 0-1,0 0 0,0 1 0,1-1 0,-1 1 0,0-1 0,-3 0 1,1 1 13,1 0 0,-1 0 0,1 0 0,-1 0 0,0 0 0,1 1 0,-1 0 0,1 0 0,0 0 0,-1 0 0,1 0 1,0 0-1,-1 1 0,1 0 0,0 0 0,0 0 0,0 0 0,-3 3 0,1 1-61,1-1 0,-1 1 0,1 1 1,1-1-1,-1 0 0,1 1 0,0 0 0,0 0 0,1 0 0,0 0 0,0 0 1,1 1-1,0-1 0,-1 14 0,2-11-60,0 1-1,1-1 1,0 1 0,1 0-1,0-1 1,0 0 0,1 1 0,0-1-1,9 16 1,-11-23-3,1 1 1,0-1 0,0 0-1,0 0 1,0 0-1,1-1 1,-1 1-1,1 0 1,0-1-1,0 0 1,0 1 0,0-1-1,0 0 1,0-1-1,0 1 1,5 1-1,-5-2 3,0 0 0,0-1 0,1 0-1,-1 0 1,0 0 0,0 0 0,0 0-1,0 0 1,0-1 0,0 1 0,0-1-1,0 0 1,0 0 0,0 0 0,-1 0-1,1-1 1,0 1 0,-1-1 0,1 0 0,2-2-1,4-4 27,0 0 1,-1-1-1,1 0 0,-2-1 0,1 0 0,-2 0 0,1 0 1,6-15-1,-1-1 123,-1-1 0,9-37 0,-16 50-28,-1 1 0,2-18 0,-13 69 282,6-1-359,2 41 1,1-62-50,1 0 0,0 0 0,1 0 1,10 29-1,-13-43 1,0-1 1,0 0-1,1 1 1,-1-1-1,1 0 1,-1 0-1,1 0 1,0 1-1,-1-1 1,1 0-1,0 0 1,0 0-1,-1 0 1,1 0-1,0 0 1,0-1-1,0 1 1,0 0-1,0 0 1,1-1-1,-1 1 1,0 0-1,0-1 1,0 1-1,1-1 1,-1 0-1,0 1 1,0-1-1,1 0 1,-1 0-1,0 0 1,1 0-1,-1 0 1,0 0-1,2 0 1,0-1 1,0-1 0,-1 1 1,1 0-1,-1-1 0,1 0 1,-1 0-1,0 0 1,1 0-1,-1 0 0,0 0 1,-1 0-1,1 0 1,0-1-1,2-4 0,5-11 24,-1 1 0,-1-1 0,-1 0 0,8-32 0,7-79 114,-21 125-136,4-10-17,0 18-12,3 28-33,-4-17 36,-2-10 14,1 5-10,1 0 0,1 0 0,-1 0-1,11 18 1,-13-27 20,0 1-1,0 0 1,0-1 0,1 1-1,-1 0 1,1-1-1,-1 0 1,1 1 0,-1-1-1,1 0 1,0 0-1,-1 0 1,1 0 0,0 0-1,0 0 1,0 0-1,0-1 1,0 1 0,0-1-1,0 1 1,0-1-1,0 0 1,0 0 0,0 1-1,0-2 1,0 1-1,0 0 1,0 0 0,0-1-1,0 1 1,4-2-1,1-1 13,0-1 0,-1 0 0,1 0-1,-1 0 1,0-1 0,0 0 0,7-8-1,-6 7-149,-1 0 1,1 1-1,0-1 0,11-5 0,-18 10 70,1 1 1,-1 0-1,0 0 1,1-1-1,-1 1 1,0 0-1,1 0 1,-1-1-1,0 1 1,1 0 0,-1 0-1,1 0 1,-1 0-1,0 0 1,1 0-1,-1-1 1,1 1-1,-1 0 1,0 0-1,1 0 1,-1 0-1,1 1 1,-1-1-1,1 0 1,-1 0-1,0 0 1,1 0-1,-1 0 1,1 0-1,-1 1 1,0-1-1,1 0 1,-1 0-1,0 1 1,1-1-1,-1 0 1,0 0-1,1 1 1,-1-1-1,0 0 1,1 1-1,-1 17-1440,0-13 1266,0 8-744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19596,'0'1'1833,"0"12"-1241,-2 6-256,2 5 1064,2 4-408,3 2-536,4 3-192,4 0-168,1-8-96,1-6-256,-1-6-176,0-10-328,-2-3-272,-4-10 728,1-3-200,1 0-168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18244,'3'0'2128,"0"2"-1423,-6 3-329,0 1 1440,3-1-1080,0 1-264,0-2-928,3 2-544,-3-5 832,-2 4-176,2-4-152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94 513 20084,'0'-4'162,"-1"0"0,0 0 0,1 1 0,-2-1 0,1 0 0,0 0-1,-1 1 1,1-1 0,-1 1 0,0 0 0,0-1 0,-1 1 0,-2-4 0,4 7-135,0-1 0,0 0 1,1 1-1,-1-1 0,0 0 1,0 1-1,0-1 1,0 1-1,0-1 0,0 1 1,0 0-1,0-1 0,0 1 1,0 0-1,0 0 0,0 0 1,0-1-1,0 1 0,0 0 1,0 0-1,-1 1 1,0-1 23,1 1 0,-1 0 0,1 0 1,-1 0-1,1 0 0,0 0 1,-1 0-1,1 0 0,0 0 0,0 0 1,-1 1-1,1-1 0,0 0 1,0 1-1,1-1 0,-1 1 0,-1 2 1,-3 6 14,1 2 1,0-1 0,1 0-1,0 1 1,1-1-1,0 1 1,0 0-1,1 21 1,2-17-61,0-1 0,0 1 1,2-1-1,0 1 0,0-1 0,9 20 1,-10-29-5,1 1 0,0-1 1,1 0-1,-1 0 1,1 0-1,0-1 0,9 10 1,-11-13 3,1 0 0,-1 0 0,1 0 1,0 0-1,-1 0 0,1-1 0,0 1 1,0-1-1,0 0 0,0 0 0,1 0 0,-1 0 1,0-1-1,0 1 0,1-1 0,-1 1 1,0-1-1,6-1 0,-2 0 13,-1-1 0,0 1 1,0-1-1,0-1 0,0 1 1,0-1-1,0 0 0,-1 0 0,1-1 1,-1 0-1,0 0 0,6-6 0,3-4 73,-1 0-1,21-31 0,-17 19 31,-2 0-1,-1-1 1,0-1-1,-3-1 1,0 1-1,-2-2 1,8-38-1,-10 31 19,-3 0-1,0-1 0,-3 0 1,-1 1-1,-7-59 0,5 83-97,0-1-1,-1 1 1,-1 0-1,0 0 1,-10-21-1,12 30-35,0 1-1,0-1 0,-1 1 0,1 0 0,-1 0 1,0 0-1,1 0 0,-1 0 0,0 0 1,-5-2-1,6 4-7,-1 0 1,1 0-1,0 0 1,0 0-1,-1 0 1,1 1-1,-1-1 1,1 1-1,0 0 1,-1-1-1,1 1 1,-1 1-1,1-1 0,-1 0 1,1 0-1,-1 1 1,1-1-1,-4 2 1,1 0-7,1 1 0,-1-1 0,0 1 0,1 0 0,-1 0 0,1 0 0,0 1 0,0-1 1,0 1-1,1 0 0,-1 0 0,-5 9 0,-1 5-16,0 0 0,-8 19-1,17-33 22,-11 23-20,2 1-1,-8 30 0,15-49 26,1 0-1,1 1 0,-1-1 0,2 1 0,-1-1 1,1 1-1,1-1 0,-1 1 0,2-1 1,2 14-1,-3-20 2,0-1-1,1 1 1,-1 0 0,1 0 0,-1-1 0,1 1-1,0-1 1,0 0 0,0 1 0,0-1 0,1 0-1,-1 0 1,0 0 0,1-1 0,-1 1 0,1 0-1,0-1 1,0 0 0,-1 1 0,1-1 0,0-1-1,0 1 1,0 0 0,0-1 0,0 1 0,0-1-1,0 0 1,6 0 0,7-1 7,0-1 0,0 0-1,0-1 1,18-7 0,-19 6-6,2-1-12,-1 1-1,1 1 0,0 0 1,32 0-1,-44 3-4,0 1 1,0-1-1,0 1 1,0 0-1,0 0 1,0 1-1,0 0 1,0-1-1,-1 2 1,1-1-1,-1 0 1,0 1-1,1 0 0,-1 0 1,0 0-1,-1 0 1,1 1-1,0 0 1,-1-1-1,6 10 1,-3-3-114,0 1 0,-1 1 1,0-1-1,-1 1 0,5 17 0,7 62-446,-12-68 498,0 4-186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148 381 15019,'2'-4'339,"-1"-1"0,0 1-1,0 0 1,-1-1 0,0 1-1,1-1 1,-1 1 0,-1 0-1,1-1 1,-1 1 0,1 0 0,-1-1-1,0 1 1,-1 0 0,-2-7-1,3 9-238,0 0-1,0 1 1,0-1-1,0 0 1,0 1-1,0-1 1,-1 1-1,1 0 1,0-1-1,-1 1 1,1 0-1,-1 0 1,0 0 0,1 0-1,-1 0 1,0 0-1,1 0 1,-1 0-1,0 1 1,0-1-1,0 1 1,0 0-1,0-1 1,1 1-1,-1 0 1,0 0-1,0 0 1,0 0-1,0 0 1,0 1-1,0-1 1,0 1-1,1-1 1,-1 1-1,0-1 1,0 1-1,-3 2 1,0 0-53,0 1 1,-1 0-1,1 0 1,1 1 0,-1-1-1,1 1 1,-1 0-1,1 0 1,1 0-1,-1 1 1,1-1-1,0 1 1,0 0-1,1 0 1,-1 0 0,1 0-1,-1 7 1,0-1-51,1-1 1,0 1 0,0-1 0,1 1 0,1 0 0,0 0-1,1-1 1,3 20 0,-4-28 1,1 0 1,0 0-1,0-1 1,-1 1-1,2 0 1,-1-1-1,0 1 1,1 0-1,-1-1 1,1 0-1,0 1 0,-1-1 1,1 0-1,0 0 1,0 0-1,1 0 1,-1 0-1,0-1 1,1 1-1,4 2 1,-4-3 3,-1-1 1,1 1 0,0-1-1,0 0 1,0 1 0,-1-1-1,1 0 1,0-1 0,0 1-1,0 0 1,0-1 0,-1 0-1,1 1 1,0-1 0,0 0-1,-1-1 1,1 1 0,-1 0-1,1-1 1,-1 1 0,4-4-1,3-3 25,0 0-1,-1-1 1,0 0-1,0 0 1,-1-1-1,0 0 1,-1 0-1,0 0 1,6-14-1,0-5 109,-1-1-1,9-40 1,4-50 281,-22 105-345,-1 1-1,0 0 0,-1-1 1,-1 1-1,0 0 1,-4-19-1,-3 17 60,8 16-129,0 0 1,0 0-1,0 0 0,-1 0 1,1 0-1,0 0 0,0 0 1,-1 0-1,1 0 0,0 0 1,0 0-1,-1 0 0,1 0 0,0 1 1,0-1-1,0 0 0,-1 0 1,1 0-1,0 0 0,0 0 1,0 0-1,-1 0 0,1 1 0,0-1 1,0 0-1,0 0 0,0 0 1,-1 0-1,1 1 0,0-1 1,0 0-1,0 0 0,0 0 0,0 1 1,0-1-1,0 0 0,-2 4 5,0 0 1,1 0-1,0 0 0,0 0 0,0 0 0,0 5 0,0 20-24,1 0 0,2-1 1,1 1-1,1-1 0,1 0 0,2 0 1,1-1-1,17 43 0,-22-63 18,1-1 0,-1 0 0,1 0-1,0 0 1,0 0 0,0 0 0,1-1 0,0 0-1,7 6 1,-10-9 4,0 0 0,1-1 0,-1 0 1,0 1-1,1-1 0,-1 0 0,1 0 0,0 0 0,-1 0 0,1-1 0,-1 1 0,1-1 0,0 0 0,0 0 1,-1 0-1,1 0 0,0 0 0,-1 0 0,1-1 0,0 1 0,-1-1 0,1 0 0,0 0 0,-1 0 1,0 0-1,1 0 0,2-2 0,1-1 15,0-1 1,0 0 0,0 0 0,0-1-1,-1 0 1,0 0 0,0 0 0,-1-1-1,1 1 1,5-13 0,-1-1 53,-1-1-1,10-32 1,-9 15 14,7-71 0,-17 127-118,1 1 1,0 0-1,2 0 0,0 0 1,1 0-1,1-1 0,1 0 0,1 0 1,8 19-1,-13-34 32,1 0 0,-1 0 0,1 0 0,-1-1-1,1 1 1,0-1 0,0 1 0,0-1 0,1 0 0,-1 0 0,0 0 0,1 0 0,-1 0 0,1-1 0,5 3 0,-5-3 2,-1 0 0,1-1 0,-1 1 0,1-1 0,0 0 0,-1 0 0,1 0 0,-1 0 0,1-1 0,0 1 0,-1 0 0,1-1 0,-1 0 0,1 0 0,2-1 0,4-3 13,-1 0-1,1-1 1,-1 0 0,-1 0-1,1 0 1,-1-1 0,0 0 0,9-13-1,-5 4 11,0 0 1,-1-1-1,12-24 0,-18 31-22,0 0-1,0 1 1,-2-1-1,1-1 1,-1 1-1,0 0 1,-1 0-1,0-12 1,-1 21-8,0 0 0,0 0 0,0 0 0,0 0 0,0 0 0,0 0 0,0 0 0,0 0 0,0 0 0,0 0 0,-1 0 0,1 0 1,0 0-1,-1 0 0,1 0 0,-1 0 0,1 0 0,-1 0 0,1 1 0,-1-1 0,0 0 0,1 0 0,-1 1 0,0-1 0,0 0 1,0 1-1,-1-2 0,1 3-2,0-1 1,0 0 0,0 0-1,0 1 1,0-1 0,0 1-1,0-1 1,0 1 0,0 0-1,0-1 1,0 1 0,0 0-1,1-1 1,-1 1 0,0 0-1,0 0 1,1 0 0,-1 0-1,0 0 1,1 0 0,-1 0-1,1 0 1,0 0 0,-1 0-1,0 2 1,-2 5-8,0 1 1,1 0-1,-1 0 1,2 0-1,-1 0 1,1 1-1,1-1 1,0 0-1,0 0 1,3 17-1,-3-23 16,0 0 1,1 0-1,0 0 0,-1 0 0,1 0 1,1 0-1,-1 0 0,0 0 0,1 0 1,-1-1-1,1 1 0,0 0 1,0-1-1,0 0 0,0 1 0,0-1 1,0 0-1,1 0 0,-1 0 0,1 0 1,0-1-1,-1 1 0,1-1 0,0 1 1,0-1-1,0 0 0,0 0 0,0-1 1,0 1-1,0 0 0,0-1 1,0 0-1,0 0 0,0 0 0,5 0 1,-1-2-15,1 1 1,0-1-1,-1-1 1,1 1 0,-1-1-1,0-1 1,0 1-1,0-1 1,-1 0 0,1-1-1,-1 1 1,0-1 0,0-1-1,8-8 1,-9 8-46,0 0-1,0-1 1,0 1 0,-1-1 0,0 0 0,0 0 0,0 0-1,-1 0 1,-1-1 0,1 0 0,-1 1 0,0-1 0,-1 0 0,1-10-1,-2 13 41,0 0-1,0 0 0,-1 0 0,0 1 1,0-1-1,0 0 0,-1 0 0,0 1 0,1-1 1,-2 1-1,1 0 0,0-1 0,-1 1 1,0 0-1,0 0 0,-3-3 0,-38-28-294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19924,'7'-6'1817,"2"6"-1385,-1 0-672,1-1 392,-5 4 72,-1 4-176,-3 2-312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16612,'-29'244'5809,"22"0"-3387,7-241-2396,0 9 65,1 0 1,0 0 0,5 22-1,-5-32-72,-1 0-1,1 0 1,0 0-1,0 0 1,0 0-1,0 0 1,0 0-1,0 0 1,1 0-1,-1 0 1,1 0 0,1 1-1,-2-2-4,0-1 0,1 1 1,-1 0-1,0-1 0,0 1 0,0-1 0,0 0 0,1 1 1,-1-1-1,0 0 0,1 0 0,-1 0 0,0 0 0,0 0 1,1 0-1,-1 0 0,0 0 0,0-1 0,1 1 0,-1 0 1,0-1-1,0 1 0,2-2 0,2 0 24,0-2-1,0 1 0,0 0 1,0-1-1,-1 0 1,1 0-1,-1-1 0,0 1 1,0-1-1,4-7 1,32-59 201,-34 59-196,26-52-138,-3-1-1,29-99 1,-54 139-1061,-3 25 1137,-1-1-1,0 1 1,0 0-1,0 0 1,0-1-1,0 1 1,0 0 0,0-1-1,0 1 1,0 0-1,0-1 1,0 1-1,0 0 1,0-1-1,-1 1 1,1 0 0,0 0-1,0-1 1,0 1-1,0 0 1,0-1-1,-1 1 1,1 0-1,0 0 1,0-1 0,0 1-1,-1 0 1,1 0-1,0 0 1,0 0-1,-1-1 1,1 1-1,0 0 1,0 0-1,-1 0 1,1 0 0,0 0-1,-1 0 1,1-1-1,0 1 1,-1 0-1,1 0 1,0 0-1,-1 0 1,1 0 0,0 0-1,0 0 1,-1 0-1,1 1 1,0-1-1,-1 0 1,1 0-1,0 0 1,-1 0 0,1 0-1,0 0 1,0 1-1,-1-1 1,1 0-1,0 0 1,-1 1-1,-10 7-469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23805,'0'8'1640,"-1"3"-1343,1-1-249,4-3 64,6-3-561,1-5 441,5 0-152,3-1-136</inkml:trace>
  <inkml:trace contextRef="#ctx0" brushRef="#br0" timeOffset="1">137 241 19532,'1'14'1689,"2"-8"-1193,0-4-272,1-7 96,-1-5 920,4-3-880,0 1-120,1-3-176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13315,'2'2'200,"0"-1"0,-1 1 0,1-1 1,0 0-1,0 1 0,1-1 0,-1 0 1,0-1-1,0 1 0,0 0 0,1-1 0,-1 1 1,0-1-1,1 1 0,-1-1 0,0 0 0,5-1 1,1 1 289,-1 0 1,1-1 0,0 0-1,9-3 1,-8 0-263,1 0-1,-1-1 1,-1 0-1,1 0 1,-1-1 0,0 0-1,0 0 1,0-1-1,-1 0 1,0 0-1,-1-1 1,1 0-1,-1 0 1,-1 0 0,0-1-1,0 0 1,-1 0-1,6-15 1,-5 12-158,-1-1-1,-1 0 1,1 0 0,-2 0-1,0-1 1,0 1 0,-2 0 0,1-1-1,-2 1 1,0-1 0,0 1-1,-1 0 1,-6-20 0,5 26-49,0 1 0,0-1 0,0 1 0,-1 0 1,0 0-1,0 0 0,0 1 0,-1-1 0,-8-6 0,12 10-18,-1 1-1,1 0 1,-1-1-1,0 1 1,1 0-1,-1 0 0,0 0 1,0 0-1,0 0 1,0 1-1,0-1 1,0 0-1,0 1 1,0 0-1,0-1 1,0 1-1,0 0 1,0 0-1,0 0 1,0 0-1,0 1 1,0-1-1,0 0 1,0 1-1,0 0 1,0-1-1,0 1 1,0 0-1,0 0 1,1 0-1,-1 0 0,0 0 1,1 0-1,-1 1 1,1-1-1,-1 1 1,-1 2-1,-3 3-2,2 0 0,-1 0-1,1 1 1,0-1 0,1 1 0,-1 0-1,2 0 1,-1 0 0,1 1 0,0-1-1,1 1 1,0-1 0,0 17-1,2-1-7,0 1 0,1 0 0,9 39 0,-5-39-2,11 29-1,-14-46 10,1 0-1,-1 0 1,2 0 0,-1-1-1,1 0 1,0 0 0,6 7-1,-10-12 3,0-1-1,0 0 0,0 0 0,0 0 0,0 0 0,0 0 1,1 0-1,-1 0 0,0 0 0,1 0 0,-1-1 0,0 1 1,1 0-1,-1-1 0,1 1 0,-1-1 0,1 0 0,-1 1 1,1-1-1,0 0 0,-1 0 0,1 0 0,-1 0 1,1 0-1,-1-1 0,1 1 0,-1 0 0,1-1 0,-1 1 1,1-1-1,-1 1 0,1-1 0,-1 0 0,0 1 0,1-1 1,-1 0-1,0 0 0,0 0 0,0 0 0,1 0 1,-1-1-1,1-1 0,3-4 2,0 0 1,-1 0-1,1 0 0,-1-1 1,-1 0-1,4-11 0,2-10 13,-2 0 0,7-56-1,-4-60 23,-10 132-39,3 6-9,0 11 1,20 78-26,-19-62 31,1-1 0,1 0 0,0 0 0,2 0 0,0-1 0,16 26 0,-23-42 7,0 0-1,1 0 1,-1 0 0,1 1 0,0-2-1,0 1 1,0 0 0,0 0-1,0-1 1,0 1 0,0-1 0,0 1-1,1-1 1,-1 0 0,1 0-1,-1 0 1,1 0 0,-1-1 0,4 1-1,-4-1 5,1 0 0,-1-1 0,0 1-1,1-1 1,-1 1 0,0-1 0,1 0-1,-1 0 1,0 0 0,0 0 0,0 0-1,0-1 1,0 1 0,0-1 0,0 1 0,3-4-1,4-7 36,1 0 0,-2 0-1,1-1 1,-2-1 0,7-14 0,-12 24-30,10-21 49,-8 15-30,1-1 0,0 1 0,1 0 0,0 1 0,11-14 0,-16 22-27,0 0-1,0 0 0,0 0 1,1 1-1,-1-1 1,0 0-1,0 0 0,1 1 1,-1-1-1,1 1 1,-1-1-1,1 1 0,-1 0 1,0-1-1,1 1 1,-1 0-1,1 0 1,-1 0-1,1 0 0,-1 0 1,1 1-1,-1-1 1,1 0-1,-1 1 0,1-1 1,-1 1-1,0-1 1,1 1-1,-1 0 0,0-1 1,1 1-1,-1 0 1,0 0-1,0 0 0,2 1 1,6 7-7,0-1 1,0 1-1,10 14 0,-7-9-3,-6-6 1,2 0 6,-1 0 1,1 0 0,0 0 0,12 8-1,-18-15 4,-1 0 0,1 0 0,-1 0 0,1 0-1,-1-1 1,1 1 0,-1 0 0,1-1 0,0 1-1,-1-1 1,1 1 0,0-1 0,0 0-1,-1 0 1,1 1 0,0-1 0,0-1 0,-1 1-1,1 0 1,0 0 0,0-1 0,-1 1-1,1-1 1,0 1 0,-1-1 0,1 0 0,-1 1-1,1-1 1,-1 0 0,1 0 0,-1 0-1,0-1 1,1 1 0,1-2 0,3-5 17,-1-1 1,0 1 0,-1-1-1,0 1 1,0-1-1,2-10 1,15-32 69,-20 47-86,1 0 0,1 1 0,-1 0 1,1-1-1,-1 1 0,1 0 0,0 0 0,0 0 0,0 1 0,5-4 1,-6 5-8,1 0 0,-1 1 0,0-1 1,1 1-1,-1-1 0,0 1 0,1 0 1,-1 0-1,0 0 0,1 1 1,-1-1-1,0 0 0,1 1 0,-1-1 1,0 1-1,0 0 0,1 0 0,-1 0 1,0 0-1,0 0 0,0 0 1,0 1-1,0-1 0,-1 1 0,1-1 1,3 4-1,-1-1-55,-1 0 0,1-1 0,-1 1 0,1 0 0,-1 1 0,0-1 1,-1 0-1,1 1 0,-1 0 0,0-1 0,2 8 0,-4-12 23,0 0-1,0 1 1,-1-1-1,1 0 1,0 0 0,0 1-1,0-1 1,0 0-1,-1 0 1,1 1 0,0-1-1,0 0 1,-1 0-1,1 0 1,0 1 0,0-1-1,-1 0 1,1 0-1,0 0 1,0 0 0,-1 0-1,1 1 1,0-1-1,-1 0 1,1 0 0,0 0-1,-1 0 1,1 0-1,0 0 1,-1 0 0,1 0-1,0 0 1,-1 0-1,1 0 1,0-1 0,0 1-1,-1 0 1,1 0-1,0 0 1,-1 0 0,1 0-1,0 0 1,0-1-1,-1 1 1,1 0 0,0 0-1,0-1 1,-1 1-1,-30-26-624,20 16 446,-20-19-328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16476,'17'4'1512,"4"5"-1192,-3-6-224,5 0 768,6-3-1776,4 3 912,0 5-208,0 2-104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148 674 16524,'4'-1'141,"0"-1"0,0 1 1,0-1-1,0 0 0,-1 0 1,1 0-1,0-1 0,-1 1 1,1-1-1,-1 0 1,0 0-1,0 0 0,0 0 1,-1-1-1,1 1 0,-1-1 1,0 0-1,0 1 0,0-1 1,0 0-1,0 0 1,-1 0-1,0-1 0,0 1 1,1-8-1,-1 2 38,0 1 0,0 0-1,-1-1 1,0 1 0,-1-1 0,0 1 0,0 0 0,-1-1-1,0 1 1,-1 0 0,0 0 0,-4-9 0,6 15-135,-1-1 1,0 1-1,1 0 0,-1 0 1,-1 0-1,1 0 1,0 0-1,-1 0 1,1 1-1,-1-1 0,0 1 1,0-1-1,0 1 1,0 0-1,0 0 1,0 1-1,0-1 1,-1 1-1,1-1 0,-1 1 1,1 0-1,-1 0 1,1 1-1,-1-1 1,0 1-1,1 0 0,-1 0 1,0 0-1,1 0 1,-1 1-1,0-1 1,1 1-1,-6 2 0,4-2-6,-1 1-1,1 0 0,0 1 0,0-1 0,1 1 1,-1 0-1,0 0 0,1 1 0,0-1 0,0 1 1,0 0-1,0 0 0,0 0 0,1 1 0,-6 8 1,6-6-16,0 0-1,0 0 1,0 0 0,1 0 0,0 1 0,1-1 0,0 1 0,0-1-1,0 1 1,1 14 0,1-14-17,-1 0-1,1-1 1,0 1 0,1 0 0,0-1-1,0 1 1,1-1 0,0 1-1,0-1 1,1 0 0,0 0-1,0-1 1,0 1 0,1-1-1,0 0 1,0 0 0,1 0 0,0-1-1,-1 0 1,2 0 0,-1-1-1,1 1 1,10 4 0,-8-6-74,0-1 1,1 0 0,-1-1-1,1 0 1,0 0-1,-1-1 1,1-1 0,-1 1-1,1-1 1,0-1 0,-1 0-1,0 0 1,1-1-1,11-5 1,14-11-116</inkml:trace>
  <inkml:trace contextRef="#ctx0" brushRef="#br0" timeOffset="1">555 0 16227,'11'10'1937,"2"9"-1217,9 11-272,2 6 904,10 13-503,4 2-97,5 7-216,0-3-72,-3-3-480,-3-3-320,-10-12-520,-5-7-160,-15-13 775,-6-7-207,-26-11-184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16 412 17804,'-2'-5'236,"-1"1"-1,1-1 1,0 0 0,1 0 0,-1 0 0,1-1 0,0 1 0,1 0-1,-1 0 1,1-1 0,0 1 0,0 0 0,0-1 0,1 1 0,0 0-1,2-9 1,2-5 309,1 1 0,1 0-1,11-22 1,-8 22-380,0 1 0,1 1 1,1 0-1,0 0 0,1 1 1,1 0-1,1 2 0,-1-1 1,2 2-1,0 0 0,25-14 1,-31 21-151,-1 0 1,1 1 0,0 1 0,-1 0 0,2 0 0,-1 0 0,0 2 0,0-1 0,1 1 0,13 1 0,-16 0-12,0 1 0,1 1 0,-1 0 0,0 0 0,0 0 0,-1 1 0,1 0 0,-1 1 0,1-1 0,-1 2 0,0-1 0,0 1 0,-1 0 0,9 8 0,-7-5-6,-1 0 0,0 1 0,0 0 0,-1 0 0,0 1 0,-1-1 0,0 1 0,0 1 0,-1-1 0,0 1 0,-1-1 0,-1 1 0,1 0 0,-2 0 0,1 0 0,-2 0 0,1 0 0,-1 1 0,-1-1 0,0 0 0,-1 0 0,0 0 0,-1 0 0,0-1 0,0 1 0,-1-1 0,-1 1 0,0-1 0,0-1 0,-1 1 0,0-1 0,0 0 1,-1 0-1,-1-1 0,1 0 0,-18 14 0,14-14-142,-1 0 0,-22 12 1,29-18-88,0 0 0,0 0 0,0 0 0,-1 0 0,1-1 1,-1 0-1,1 0 0,0 0 0,-11-1 0,15 0 211,1 0 0,-1 0 0,1 0-1,0 0 1,-1 0 0,1 0 0,-1 0 0,1 0-1,0 0 1,-1 0 0,1 0 0,-1 0-1,1 0 1,0-1 0,-1 1 0,1 0-1,0 0 1,-1 0 0,1-1 0,0 1 0,-1 0-1,1-1 1,0 1 0,0 0 0,-1 0-1,1-1 1,0 1 0,0 0 0,-1-1 0,1 1-1,0 0 1,0-1 0,0 1 0,0-1-1,0 1 1,0 0 0,0-1 0,-1 1 0,1-1-1,0 1 1,0 0 0,0-1 0,1 1-1,-1-1 1,0 1 0,0 0 0,0-1-1,0 1 1,0-1 0,0 1 0,0 0 0,1-1-1,-1 0 1,13-10-721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16211,'7'-6'565,"1"-1"-1,-1 0 0,-1 0 0,1 0 0,-1-1 0,0 0 0,-1 0 0,0-1 0,0 1 0,5-15 0,-6 12-165,1-1-1,-2 0 1,0 0 0,0 0-1,-1 0 1,0 0 0,-1-23-1,-1 32-340,-1 0 0,1 1 0,0-1 0,-1 0 0,0 1 0,0-1 0,0 1 0,0-1 0,0 1 0,0-1 0,-3-2-1,4 4-42,-1 1-1,0-1 0,1 0 0,-1 1 0,1-1 0,-1 1 1,0-1-1,1 1 0,-1-1 0,0 1 0,0 0 0,1-1 1,-1 1-1,0 0 0,0-1 0,0 1 0,0 0 0,1 0 1,-1 0-1,0 0 0,0 0 0,0 0 0,0 0 0,1 0 1,-1 0-1,0 0 0,0 1 0,0-1 0,0 0 0,1 0 1,-1 1-1,0-1 0,0 1 0,1-1 0,-1 1 0,0-1 1,1 1-1,-1-1 0,0 1 0,-3 4 3,0-1 0,0 0 0,1 1-1,0 0 1,0-1 0,0 1 0,0 1 0,1-1-1,0 0 1,0 1 0,0-1 0,0 1 0,0 6 0,0-1-24,1-1 0,0 1 0,0-1 0,1 1 0,1-1 0,1 16 0,-1-25 5,-1 1 1,0 0-1,1 0 1,-1-1-1,1 1 0,0 0 1,0-1-1,-1 1 1,1-1-1,0 1 1,0-1-1,0 1 0,1-1 1,-1 0-1,0 1 1,0-1-1,1 0 1,-1 0-1,1 0 0,-1 0 1,1 0-1,-1 0 1,1 0-1,0-1 1,-1 1-1,1-1 1,0 1-1,0-1 0,-1 1 1,1-1-1,3 0 1,4 0-2,1-1 0,-1 0 1,0-1-1,0 0 0,10-3 1,2 0-4,199-28-162,-214 32 168,0 1 1,0-1 0,0 0-1,0 0 1,0-1-1,0 0 1,0 0 0,7-4-1,-12 5 19,1 0 1,0-1-1,0 0 0,-1 1 0,1-1 0,0 0 0,-1 0 0,0 0 1,0 0-1,1 0 0,-1 0 0,0 0 0,0 0 0,-1 0 0,1-1 1,0 1-1,-1 0 0,0-1 0,1 1 0,-1 0 0,0-1 0,0 1 1,0 0-1,-1-5 0,-1-4 110,0-1 1,0 1-1,-1 0 1,-1 0-1,0 0 1,0 0-1,-11-18 1,2 8 165,-1 1-1,-26-32 1,39 52-294,-19-21 113,19 20-132,0 0 1,0 0-1,0 0 1,0 1-1,0-1 1,0 0-1,0 1 1,0-1 0,0 0-1,-1 1 1,1 0-1,0-1 1,0 1-1,-1 0 1,1-1-1,0 1 1,0 0-1,-1 0 1,-1 0 0,1 4-595,8 2 42,9 3-652,-10-8 996,0 0-1,0 0 0,1 0 0,-1 0 0,0-1 0,0 0 1,0 0-1,1 0 0,-1-1 0,0 1 0,0-1 1,8-3-1,23-9-672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17668,'-15'49'2125,"11"-37"-1756,0 0 0,0 0 0,1 1 0,1 0 1,0-1-1,0 1 0,1 14 0,1-27-359,0 1-1,0-1 1,0 1 0,0-1-1,0 1 1,0-1 0,0 1-1,1-1 1,-1 1 0,0-1-1,0 1 1,0-1-1,0 0 1,1 1 0,-1-1-1,0 1 1,0-1 0,1 1-1,-1-1 1,0 0-1,1 1 1,-1-1 0,0 0-1,1 1 1,-1-1 0,0 0-1,1 0 1,-1 1 0,1-1-1,-1 0 1,1 0-1,-1 0 1,1 0 0,-1 1-1,1-1 1,-1 0 0,0 0-1,1 0 1,-1 0-1,1 0 1,-1 0 0,1 0-1,-1 0 1,1 0 0,-1-1-1,1 1 1,-1 0 0,1 0-1,-1 0 1,1 0-1,-1-1 1,27-16-45,-18 10 49,3 1-81,0 1 0,0 0 0,0 0 0,1 1-1,-1 0 1,1 1 0,0 1 0,21-2 0,-23 4 23,0-1 0,1 2 0,-1-1 0,1 2 0,-1-1 0,0 2 0,0-1 0,0 1 0,0 1 0,12 6 0,-21-9 75,0 0 0,0 0 0,0 0 0,1 1 0,-1-1 0,0 1 0,-1-1 0,1 1 0,0 0 1,0 0-1,-1 0 0,1 0 0,-1 0 0,0 0 0,1 0 0,-1 0 0,0 1 0,0-1 0,-1 0 0,1 1 0,0-1 0,-1 1 0,1-1 0,-1 1 0,0-1 0,0 1 0,0-1 0,0 1 0,0-1 0,-1 0 0,1 1 0,-1-1 1,0 1-1,1-1 0,-3 4 0,0 1-1,-1 0 0,1-1 0,-1 1 0,-1-1 0,1 0 0,-1 0 0,0-1 1,-1 0-1,1 1 0,-1-2 0,0 1 0,0-1 0,-1 1 0,1-2 0,-1 1 0,0-1 0,0 0 1,0-1-1,0 1 0,-1-1 0,1-1 0,0 1 0,-1-1 0,0-1 0,-7 1 0,13-1-100,1 0 0,-1-1-1,0 1 1,0 0-1,0-1 1,1 1-1,-1-1 1,0 1-1,0-1 1,1 0-1,-1 0 1,0 0-1,1 0 1,-1 0-1,1 0 1,0 0-1,-1 0 1,1-1-1,0 1 1,-1-1-1,1 1 1,0-1 0,0 1-1,0-1 1,-1-2-1,0-13-514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73 16067,'0'0'62,"0"0"0,1 0 0,-1-1 0,0 1 0,1 0 0,-1 0-1,0 0 1,1 0 0,-1 0 0,1 0 0,-1 0 0,0 1 0,1-1-1,-1 0 1,0 0 0,1 0 0,-1 0 0,0 0 0,1 1 0,-1-1-1,0 0 1,1 0 0,-1 0 0,0 1 0,1-1 0,-1 0 0,0 1-1,0-1 1,1 0 0,-1 0 0,0 1 0,0-1 0,0 0 0,0 1-1,1-1 1,-1 0 0,0 1 0,0-1 0,0 1 0,0-1 0,0 0-1,0 1 1,0-1 0,0 0 0,0 1 0,0-1 0,0 1-1,0-1 1,0 0 0,0 1 0,-1-1 0,1 0 0,0 1 0,0-1-1,-1 1 1,-9 30 1311,6-21-432,0 4-535,1 0 0,0 0-1,1 0 1,0 1 0,1 21 0,1-30-380,0 0 0,0 0 0,1 0 0,-1-1 0,2 1 0,-1 0 0,0 0-1,1 0 1,0-1 0,1 1 0,-1-1 0,1 0 0,0 0 0,0 0 0,8 9 0,-10-13-10,1 0 0,-1 0 1,1 0-1,0-1 0,-1 1 1,1 0-1,0-1 0,-1 1 1,1-1-1,0 0 0,0 1 1,-1-1-1,1 0 1,0 0-1,0 0 0,0 0 1,-1-1-1,1 1 0,0 0 1,0-1-1,-1 1 0,1-1 1,0 0-1,-1 1 0,1-1 1,-1 0-1,1 0 0,-1 0 1,1 0-1,2-3 0,5-3 70,-1 0-1,0-1 0,11-13 1,22-33 243,-32 41-260,0-1-1,1 1 0,1 1 1,0 0-1,0 1 1,20-16-1,-30 27-68,0-1 1,0 0-1,1 0 1,-1 0-1,0 1 1,0-1-1,0 0 1,1 1-1,-1-1 1,0 1-1,1 0 1,-1-1-1,1 1 1,-1 0-1,0 0 1,1 0-1,-1 0 0,1 0 1,-1 0-1,0 0 1,1 0-1,-1 1 1,1-1-1,-1 1 1,0-1-1,1 1 1,-1-1-1,0 1 1,0 0-1,2 1 1,1 2-2,-1-1 0,0 1 1,-1 0-1,1 1 0,-1-1 1,0 0-1,3 7 0,11 20 179,-15-31-170,-1 0 1,0 0 0,0 0 0,1 0-1,-1 1 1,0-1 0,0 0 0,1 0-1,-1 0 1,0 0 0,0 0 0,1 0-1,-1 0 1,0 0 0,1 0 0,-1 0-1,0 0 1,0 0 0,1 0 0,-1 0-1,0 0 1,0 0 0,1 0-1,-1 0 1,0 0 0,0 0 0,1 0-1,-1-1 1,0 1 0,0 0 0,1 0-1,-1 0 1,0 0 0,0-1 0,1 1-1,-1 0 1,0 0 0,0 0 0,0-1-1,0 1 1,0 0 0,1 0 0,-1-1-1,0 1 1,0 0 0,0 0 0,0-1-1,0 1 1,8-19 211,-6 14-155,7-18 119,-2 3 17,1 0-1,17-28 0,-22 43-189,0 1-1,0 0 0,0 0 0,0 0 1,0 0-1,1 0 0,0 1 0,0-1 0,0 1 1,0 0-1,0 1 0,1-1 0,-1 1 0,1-1 1,-1 1-1,7-1 0,-8 3-14,1-1 0,-1 1 0,1 0 0,-1 1 0,1-1 0,-1 1 0,1-1 0,-1 1 0,0 0 0,0 0 0,1 1 0,-1-1 0,0 1 0,0-1 0,0 1 0,0 0 0,0 0 0,-1 1 0,1-1 0,-1 0 0,1 1 0,-1-1 0,3 6 0,1-1-91,-1 0 0,0 1 0,0 0 0,-1 0 0,0 0 0,0 1 0,3 14 0,-6-23 13,-1 1 0,0-1 0,0 1-1,0 0 1,1-1 0,-1 1 0,0-1 0,0 1 0,0 0 0,0-1 0,0 1 0,0-1-1,0 1 1,0 0 0,0-1 0,0 1 0,0-1 0,-1 1 0,1-1 0,0 1 0,0 0-1,0-1 1,-1 2 0,-10-8-776,-11-19 139,4-3-66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19404,'0'-1'80,"-1"1"-1,1-1 1,0 1-1,0 0 1,0-1-1,-1 1 1,1-1-1,0 1 1,0-1-1,0 1 1,0-1-1,0 1 1,0-1-1,0 1 1,0-1-1,0 1 1,0-1-1,0 1 0,0 0 1,0-1-1,0 1 1,0-1-1,1 1 1,-1-1-1,0 1 1,0-1-1,0 1 1,1 0-1,-1-1 1,0 1-1,1-1 1,10 12 1256,14 27 139,20 47-351,25 42-640,-67-121-442,1-1 1,0 0-1,0 1 0,0-2 1,0 1-1,8 5 1,-11-9-24,0 0 0,0 0 0,0 0 0,0-1 1,1 1-1,-1 0 0,0-1 0,0 1 1,1-1-1,-1 0 0,0 1 0,1-1 0,-1 0 1,0 0-1,1 0 0,-1 0 0,1 0 0,-1 0 1,0 0-1,1 0 0,-1-1 0,0 1 0,1 0 1,-1-1-1,0 1 0,0-1 0,1 1 1,-1-1-1,0 0 0,0 0 0,0 1 0,0-1 1,0 0-1,0 0 0,1-1 0,4-6 106,-1 1 0,0-1-1,0 0 1,-1-1 0,0 1 0,0-1 0,5-16-1,-5 12 72,0 0-1,11-18 1,-15 30-192,1 0 0,-1 0 0,1 0 0,0 0 0,-1 0 0,1 0 0,0 0 0,0 0 0,0 0 0,-1 0 0,1 0 0,0 1 0,0-1 0,0 0 0,0 1 0,1-1 0,-1 1 0,0-1 0,0 1 0,0-1 0,0 1 0,0 0 0,1 0 0,-1-1 0,0 1 0,0 0 0,0 0 0,1 0 0,-1 0 0,0 1 0,0-1 0,0 0 0,1 0 0,-1 1 0,0-1 0,0 1 0,0-1 0,0 1 0,0-1 0,0 1 0,0 0 0,0-1 0,0 1 0,1 1 0,6 5-19,-1 0 0,0 0 0,0 1 0,8 12 0,-5-6 15,4 4-54,-8-10-61,0 0-1,0-1 0,9 8 1,-15-15 83,0 0 0,1 0 1,-1 1-1,0-1 1,1 0-1,-1 0 0,0 1 1,1-1-1,-1 0 0,0 0 1,1 0-1,-1 0 0,0 0 1,1 1-1,-1-1 1,0 0-1,1 0 0,-1 0 1,1 0-1,-1 0 0,0 0 1,1 0-1,-1-1 1,1 1-1,-1 0 0,0 0 1,1 0-1,-1 0 0,0 0 1,1 0-1,-1-1 0,0 1 1,1 0-1,-1 0 1,0-1-1,1 1 0,-1 0 1,0 0-1,0-1 0,1 1 1,-1 0-1,0-1 0,0 1 1,0 0-1,1-1 1,-1 1-1,0 0 0,0-1 1,0 1-1,0 0 0,0-1 1,0 1-1,0-1 0,0 1 1,0-1-1,5-28-325,-4 22 259,4-22-350,8-5-97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63 540 20532,'-5'4'338,"0"0"0,0 1 0,0 0 0,1 0 0,-1 0 0,1 1 0,1-1 0,-1 1 0,1 0 0,0 0-1,0 0 1,-3 11 0,4-11-278,1-1 0,-1 1 0,1 0 0,1 0 0,-1 0 0,1 1 0,0-1 0,0 0 0,1 0 0,-1 0-1,2 0 1,-1 0 0,0-1 0,4 7 0,-5-10-59,1 0 0,0 0 0,0-1 0,0 1 0,0 0 0,0-1 0,0 1 0,1 0 0,-1-1 0,0 0 0,1 1 0,-1-1 0,4 2 0,-4-2 0,0-1-1,1 1 1,-1-1 0,0 0-1,0 0 1,0 1-1,0-1 1,1 0-1,-1 0 1,0 0-1,0 0 1,0 0 0,1 0-1,-1-1 1,0 1-1,0 0 1,2-1-1,0-1 2,1 0-1,-1 0 1,0 0-1,0 0 1,-1-1-1,1 1 1,0-1-1,-1 0 1,1 1-1,-1-1 1,0 0-1,0 0 1,3-7 0,1-5 5,0-1 0,-1-1 1,0 1-1,-2-1 1,3-23-1,0-78-23,-5 143-18,1 1 0,2 0 1,0-1-1,13 42 0,-3-37 48,-14-29-8,0-1-1,1 1 0,-1-1 0,0 1 0,1-1 0,-1 1 1,1 0-1,-1-1 0,1 1 0,-1-1 0,1 0 0,-1 1 0,1-1 1,-1 1-1,1-1 0,0 0 0,-1 1 0,1-1 0,-1 0 0,1 0 1,0 0-1,-1 1 0,1-1 0,0 0 0,0 0 0,-1 0 1,1 0-1,0 0 0,-1 0 0,1 0 0,0 0 0,-1-1 0,1 1 1,0 0-1,-1 0 0,1 0 0,0-1 0,-1 1 0,1 0 0,-1-1 1,1 1-1,-1-1 0,1 1 0,0-1 0,-1 1 0,1-2 1,3-3 40,0 0 0,0 0 1,0-1-1,-1 0 1,0 0-1,0 0 0,2-8 1,13-51 223,-14 49-201,9-53 146,-2-1 0,-4 0 0,-3 0-1,-7-116 1,3 172-213,0 10-4,0 1 1,0 0 0,0-1 0,0 1-1,-1 0 1,1 0 0,-1-1 0,0 1-1,0 0 1,0 0 0,0 0 0,-3-5-1,0 7-28,3 8 17,0 11-4,2 12 4,2 0 0,0 0 0,3 0 0,0 0 1,2-1-1,15 38 0,-17-52 14,0-1 0,1 0 0,1 0 0,0 0 0,1-1 0,0 0 0,1-1 0,1 0 0,0-1 0,0 0 0,1-1 0,1 0 0,24 15 0,-26-19-36,1-1 0,21 7 0,-28-11 0,0 0-1,0 0 1,0 0 0,0 0 0,0-1-1,1 0 1,-1 0 0,9-1-1,-14 1 28,0 0 0,0 0 0,0 0 0,-1 0 0,1-1 0,0 1-1,0 0 1,0 0 0,-1 0 0,1 0 0,0 0 0,0 0 0,0-1-1,-1 1 1,1 0 0,0 0 0,0 0 0,0-1 0,0 1-1,0 0 1,0 0 0,-1 0 0,1-1 0,0 1 0,0 0 0,0 0-1,0-1 1,0 1 0,0 0 0,0 0 0,0 0 0,0-1-1,0 1 1,0 0 0,0 0 0,0-1 0,0 1 0,0 0 0,0 0-1,1-1 1,-1 1 0,0 0 0,0 0 0,0 0 0,0-1-1,0 1 1,0 0 0,1 0 0,-1 0 0,0 0 0,0-1 0,0 1-1,0 0 1,1 0 0,-1 0 0,0 0 0,0 0 0,1 0 0,-1 0-1,0-1 1,0 1 0,0 0 0,1 0 0,-1 0 0,0 0-1,-17-8-275,-90-27-582,-88-35 482,191 68 416,-3-1 21,-1 0 1,1-1-1,-11-7 0,18 10-39,-1 1-1,0 0 0,0-1 0,1 1 0,-1-1 0,0 0 1,0 1-1,1-1 0,-1 1 0,1-1 0,-1 0 1,1 1-1,-1-1 0,1 0 0,-1 0 0,1 0 0,-1 1 1,1-1-1,0 0 0,0 0 0,-1 0 0,1 0 1,0 0-1,0 1 0,0-1 0,0 0 0,0 0 0,0 0 1,0 0-1,0 0 0,0 0 0,1 1 0,-1-1 1,0 0-1,1 0 0,-1 0 0,0 0 0,1 1 0,-1-1 1,1 0-1,-1 0 0,1 0 0,10-7-112,0 0-1,0 1 1,0 1-1,1 0 0,0 0 1,0 1-1,18-5 1,-19 6 108,38-13-203,3 0-68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16724,'11'17'1536,"0"-8"-1088,0-5-336,3-4 96,2-1 360,0-5-328,0-1-192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167 117 18924,'-1'-4'212,"-1"0"0,0 0 0,-1 1-1,1-1 1,0 1 0,-1-1 0,0 1 0,-5-5 0,7 7-167,-1 0 1,0-1 0,0 1 0,0 0 0,0 0-1,0 1 1,0-1 0,0 0 0,0 0 0,0 1-1,-1 0 1,1-1 0,0 1 0,0 0-1,0 0 1,-1 0 0,1 0 0,-4 1 0,1 0 56,0 1 0,0 0 0,1 0 0,-1 0 0,0 0 0,1 1 0,-1 0 0,1 0 0,0 0 0,0 0 1,0 1-1,0 0 0,1 0 0,-1 0 0,1 0 0,0 0 0,0 0 0,1 1 0,-1 0 0,1-1 0,0 1 0,0 0 0,1 0 1,-2 6-1,1-1-88,-1-1 1,2 1 0,-1 0 0,2 0-1,-1 0 1,1 0 0,1 0-1,0 0 1,0 0 0,1 0 0,5 18-1,-4-22 3,0 1-1,0-1 0,1 1 1,0-1-1,0 0 0,0 0 1,1-1-1,0 1 0,0-1 1,0 0-1,1 0 0,-1-1 1,1 0-1,0 0 0,1 0 1,6 3-1,-9-6 13,1 1-1,-1-1 1,0 0-1,1 0 0,-1 0 1,0 0-1,1-1 1,-1 0-1,1 0 1,-1 0-1,0-1 1,1 1-1,-1-1 1,1 0-1,-1 0 1,0-1-1,0 1 0,0-1 1,0 0-1,0 0 1,0 0-1,0 0 1,-1-1-1,1 0 1,-1 0-1,0 0 1,5-5-1,1-2 74,-1-1 0,-1 0 0,0 0 0,0-1-1,-2 0 1,1 0 0,-1 0 0,-1-1 0,4-17 0,-2-1 179,-1 1 1,2-58-1,-6 70-169,-2 23-36,2 32-50,2-5-40,2 0 0,1-1 0,16 48 0,-21-76 11,0 0 0,0 0 1,1 0-1,-1 0 0,1 0 1,0-1-1,0 1 0,0-1 1,0 1-1,0-1 0,0 0 1,4 3-1,-5-5-6,-1 1 0,1-1 0,0 0 0,-1 1-1,1-1 1,0 0 0,0 0 0,-1 0 0,1 1 0,0-1 0,0 0 0,-1 0 0,1 0 0,0 0-1,0 0 1,0 0 0,-1-1 0,1 1 0,0 0 0,1-1 0,-1 1-26,0-1 1,1 0-1,-1 0 0,0 0 1,0 0-1,0 0 0,1-1 1,-1 1-1,-1 0 0,1 0 1,0-1-1,0 1 0,1-3 1,2-6-291,0-1 1,0 1-1,-1-1 1,-1 0-1,0 0 1,2-18-1,-3-73-523,-2 77 654,-1-54-533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17076,'2'16'484,"22"170"3387,-19-165-3535,0 0 0,1 0 0,1-1 0,1 0 0,1 0 1,18 28-1,-24-43-295,0 0 1,1 0 0,-1-1-1,1 1 1,1-1 0,-1 0-1,0-1 1,1 1-1,0-1 1,0 0 0,9 5-1,-12-7-32,0-1 0,0 1 0,1-1-1,-1 1 1,0-1 0,0 0 0,1 0-1,-1 0 1,0 0 0,0 0 0,1 0 0,-1-1-1,0 1 1,0-1 0,1 0 0,-1 1-1,0-1 1,0 0 0,0 0 0,0-1-1,0 1 1,0 0 0,-1 0 0,1-1-1,0 0 1,-1 1 0,1-1 0,-1 0-1,1 1 1,-1-1 0,0 0 0,0 0 0,2-3-1,2-6 23,1-1 0,-1 0-1,-1 0 1,0 0 0,-1-1 0,0 1-1,-1-1 1,1-15 0,0-108 284,-3 125-276,-2-32 255,-2-1 0,-17-82 0,14 102-30,7 24-257,0 0 1,0 0-1,0 0 1,0-1-1,0 1 1,0 0-1,-1 0 1,1 0 0,0-1-1,0 1 1,0 0-1,0 0 1,0 0-1,0 0 1,0-1-1,0 1 1,0 0-1,0 0 1,-1 0 0,1 0-1,0 0 1,0 0-1,0-1 1,0 1-1,0 0 1,-1 0-1,1 0 1,0 0-1,0 0 1,0 0 0,0 0-1,-1 0 1,1 0-1,0 0 1,0 0-1,0 0 1,0 0-1,-1 0 1,1 0-1,0 0 1,0 0 0,0 0-1,0 0 1,-1 0-1,1 0 1,0 0-1,-4 10 159,3 16-36,4 12-64,3 1-1,1-1 1,23 71-1,-12-57-69,3-2 0,32 58 0,-40-85-129,17 24 0,-26-41-62,0-1 1,0 0 0,1 0-1,-1-1 1,1 1-1,0-1 1,0 0 0,1 0-1,-1-1 1,7 4-1,-11-7 178,-1 0 0,1 0-1,-1 1 1,1-1-1,-1 0 1,1 0 0,-1 0-1,1 0 1,-1 0 0,1 1-1,-1-1 1,1 0 0,-1 0-1,1 0 1,-1 0 0,1 0-1,-1-1 1,1 1-1,-1 0 1,1 0 0,-1 0-1,1 0 1,-1-1 0,0 1-1,1 0 1,-1 0 0,1-1-1,-1 1 1,1 0-1,-1-1 1,0 1 0,1 0-1,-1-1 1,0 1 0,1 0-1,-1-1 1,0 1 0,0-1-1,1 1 1,-1-1-1,0 1 1,0-1 0,0 1-1,0-1 1,0 1 0,1-1-1,-1 1 1,0-1 0,0 1-1,0-1 1,0 1-1,-1-2 1,-1-23-615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17 178 19444,'6'1'333,"1"0"-1,-1 0 1,1 0 0,0-1-1,-1 0 1,1 0 0,0-1-1,-1 0 1,1 0 0,9-4-1,-13 4-231,0 0-1,0 0 0,0-1 1,-1 1-1,1-1 0,0 0 1,-1 1-1,0-1 0,1-1 1,-1 1-1,0 0 1,0 0-1,0-1 0,0 1 1,-1-1-1,1 0 0,-1 1 1,1-1-1,-1 0 0,0 0 1,0 0-1,0 0 0,-1 0 1,2-5-1,-2 2 33,0 0 1,0 0-1,-1 0 0,0 1 0,0-1 1,0 0-1,-1 1 0,1-1 0,-1 0 0,-1 1 1,1 0-1,-1 0 0,-4-6 0,6 9-105,0 0 0,0 0-1,-1 0 1,1 0 0,-1 0-1,1 1 1,-1-1 0,0 1-1,1-1 1,-1 1 0,0 0-1,0 0 1,0-1 0,0 1-1,0 1 1,-1-1 0,1 0-1,0 0 1,0 1 0,0-1-1,-1 1 1,1 0 0,0 0-1,-1 0 1,1 0-1,0 0 1,0 0 0,-1 1-1,1-1 1,0 1 0,0-1-1,-1 1 1,1 0 0,0 0-1,0 0 1,-2 2 0,0 0-27,0 0 1,0 0 0,1 1-1,0 0 1,0-1 0,0 1-1,0 1 1,0-1 0,1 0-1,0 0 1,0 1 0,0 0-1,0-1 1,1 1 0,0 0-1,0 0 1,0 0 0,0 5-1,-1 9-20,1 0 1,1 0-1,3 25 0,-2-30 12,1 0 0,1 0 0,1-1 0,6 19 0,-7-26-20,-1 1 0,1-1 1,1 0-1,-1 0 0,1-1 0,0 1 0,0-1 1,1 0-1,-1 0 0,1 0 0,6 4 1,-9-8-22,0 0 1,0 1-1,0-1 1,1 0-1,-1 0 1,0 0-1,1 0 1,-1-1-1,1 1 1,-1-1-1,1 1 1,-1-1-1,1 0 1,-1 0-1,1 0 1,4-1-1,-3 0-144,0 0-1,0 0 0,0-1 1,0 1-1,-1-1 1,1 0-1,0 0 0,-1-1 1,5-3-1,3-4-364,0-1 0,-1-1 0,0 1 0,12-20 0,9-19-367,-1-3-274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4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 20044,'0'-1'55,"0"1"-1,0 0 1,0 0-1,0 0 1,0-1-1,0 1 1,0 0-1,0 0 1,0-1 0,0 1-1,0 0 1,-1 0-1,1 0 1,0-1-1,0 1 1,0 0-1,0 0 1,0 0-1,0 0 1,0-1-1,-1 1 1,1 0-1,0 0 1,0 0-1,0 0 1,0-1-1,-1 1 1,1 0 0,0 0-1,0 0 1,0 0-1,-1 0 1,1 0-1,0 0 1,0 0-1,-1 0 1,1 0-1,0 0 1,0 0-1,0 0 1,-1 0-1,1 0 1,0 0-1,-14 5 819,-12 13 571,20-12-1069,0 0-1,1 0 1,0 1 0,-6 8-1,9-12-344,0 0 0,0 1 0,1-1 0,-1 0 0,1 1 0,0-1 0,0 1 0,0 0 0,0-1 0,1 1 0,-1 6-1,1-10-28,0 1-1,1 0 0,-1 0 1,0-1-1,0 1 1,0 0-1,1-1 0,-1 1 1,0 0-1,1-1 0,-1 1 1,1-1-1,-1 1 0,0-1 1,1 1-1,-1 0 0,1-1 1,0 0-1,-1 1 0,1-1 1,-1 1-1,1-1 0,0 0 1,-1 1-1,1-1 0,0 0 1,-1 0-1,1 1 0,0-1 1,-1 0-1,1 0 1,0 0-1,0 0 0,28-1-38,-24 0 35,42-6-50,55-4-164,-92 11 189,1 0 0,0 0 0,-1 1 0,1 1 0,-1 0-1,1 0 1,13 6 0,-21-7 36,-1 0 0,1 0 0,0 1 0,-1-1 0,1 1 0,-1-1 1,0 1-1,1 0 0,-1 0 0,0 0 0,0 1 0,0-1 0,-1 0 0,1 1 0,0-1 0,-1 1 0,1-1 0,1 6 0,-2-4 42,0 1 0,-1-1 1,1 1-1,-1-1 0,1 1 1,-1 0-1,-1-1 0,1 1 0,-1-1 1,0 1-1,-1 5 0,-1-2 38,0 1 0,0-1 0,-1 0 0,0 0-1,0 0 1,-1-1 0,0 1 0,0-1 0,-1 0 0,0-1-1,0 1 1,-9 6 0,11-10-151,-1-1 0,1 0 0,-1 0 0,1 0-1,-1 0 1,0-1 0,0 0 0,0 0 0,1 0 0,-1 0 0,0-1 0,0 0-1,0 0 1,0 0 0,0-1 0,0 0 0,0 0 0,0 0 0,0 0 0,1-1-1,-1 1 1,1-1 0,-9-5 0,-20-10-358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19644,'6'18'1593,"4"11"-1185,0 4-176,4-2 808,6 8-536,5 3-280,-1 1-40,-2-7-120,-2-5-96,-9-11-152,-1-8-176,-10-15-440,-5-10-240,-13-16 768,-3-7-217,-8-14-95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16452,'-12'-15'1696,"12"14"-1040,3 2-296,5 5 1168,0 1-471,5 0-809,1-2-400,6-4-673,2-1 1778,4-10-1009,1-3-48,2-3-48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15099,'5'10'462,"-1"1"1,0 0-1,-1-1 0,-1 1 0,1 0 1,-2 0-1,0 1 0,0-1 1,-1 0-1,0 0 0,-1 1 0,-2 13 1,-3-9 396,6-16-843,-1 0-1,1 0 1,0 0 0,0 0-1,0 0 1,0 0 0,0 0 0,0 1-1,0-1 1,-1 0 0,1 0-1,0 0 1,0 0 0,0 0-1,0 0 1,0 0 0,-1 0-1,1 0 1,0 0 0,0 0-1,0 0 1,0 0 0,-1 0-1,1 0 1,0 0 0,0 0 0,0 0-1,0 0 1,-1 0 0,1 0-1,0 0 1,0 0 0,0 0-1,0 0 1,0 0 0,-1-1-1,1 1 1,0 0 0,0 0-1,0 0 1,0 0 0,0 0 0,0 0-1,-1-2 10,0 1 0,1 0 0,0 0 0,-1-1-1,1 1 1,0 0 0,0-1 0,-1 1 0,1 0 0,0-1-1,0 1 1,1 0 0,-1-1 0,0 1 0,0 0 0,1-1 0,-1 1-1,1-2 1,1 0-20,0 0-1,-1 0 0,1 0 0,0 0 1,1 0-1,-1 0 0,0 1 1,1-1-1,0 1 0,-1 0 1,1 0-1,0 0 0,0 0 0,0 0 1,0 1-1,1-1 0,-1 1 1,0 0-1,1 0 0,-1 0 1,0 0-1,1 1 0,-1-1 0,7 1 1,0 0-23,0 0 0,0 0 0,0 1 0,0 0 0,-1 1 0,1 0 0,14 5 0,-10-1 5,0 0-1,-1 0 1,1 2 0,-2-1-1,1 2 1,-1-1-1,0 2 1,-1 0 0,18 20-1,-25-25 71,0 0 1,0 0-1,-1 0 0,0 0 0,0 1 0,0 0 0,0 0 1,-1 0-1,0 0 0,-1 0 0,1 0 0,-1 0 0,0 0 1,-1 1-1,0-1 0,0 0 0,0 1 0,0-1 0,-1 0 1,0 0-1,-1 1 0,1-1 0,-1 0 0,0 0 0,-5 10 1,1-6 117,-1 0 1,1 0 0,-1-1 0,-1 0 0,0 0 0,0 0-1,-18 13 1,20-17-155,0 0 0,-1-1 0,1 0 0,-1 0 0,0-1 0,0 0 0,0 0 0,0 0 0,-1-1 0,1 0 0,-1-1 0,1 0 0,-9 1 0,13-2-87,1 0 1,0 0 0,0-1-1,-1 1 1,1-1-1,0 1 1,0-1-1,0 1 1,0-1 0,0 0-1,0 0 1,0 0-1,0-1 1,0 1-1,0 0 1,0-1-1,1 1 1,-1-1 0,0 1-1,1-1 1,0 0-1,-1 0 1,1 1-1,-1-4 1,-1-1-41,1 0-1,0-1 1,0 1-1,1-1 1,-1 1 0,2-1-1,-1-10 1,-1-34-469</inkml:trace>
  <inkml:trace contextRef="#ctx0" brushRef="#br0" timeOffset="1">245 8 18332,'1'-1'70,"-1"1"-1,0-1 1,1 1 0,-1-1 0,0 1 0,1 0-1,-1-1 1,0 1 0,1-1 0,-1 1 0,1 0-1,-1-1 1,1 1 0,-1 0 0,1-1-1,-1 1 1,1 0 0,-1 0 0,1 0 0,-1-1-1,1 1 1,-1 0 0,1 0 0,0 0-1,-1 0 1,1 0 0,-1 0 0,2 0 0,-1 1 18,0-1 1,0 1 0,1 0 0,-1-1 0,0 1 0,0 0 0,0 0 0,0 0 0,0 0 0,0 0-1,0 0 1,0 1 0,6 8 266,-1 1-1,7 15 0,-7-12 58,18 32 2,74 133 409,-82-153-828,2-1 0,0-1 0,1-1-1,37 34 1,-31-39-304,-18-15-77,-16-12-351,-19-13 522,-1 1 0,0 2-1,-2 1 1,-52-23 0,-39-21 2571,122 61-2309,-1 1-1,0 0 1,0-1-1,0 1 1,0-1 0,0 1-1,1-1 1,-1 1-1,0-1 1,0 1-1,1-1 1,-1 0 0,0 0-1,1 1 1,-1-1-1,1 0 1,-1 0-1,1 1 1,-1-1 0,1 0-1,0 0 1,-1 0-1,1 0 1,0 0-1,0 0 1,-1 0 0,1 0-1,0 0 1,0 0-1,0 0 1,0 0-1,1-1 1,0 0 36,0 0-1,1 0 1,-1 0 0,1 1-1,0-1 1,-1 0 0,1 1-1,0-1 1,0 1-1,0 0 1,0-1 0,3 0-1,24-13-175,0 2 0,1 1 0,59-15 0,-60 18-73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16347,'121'174'4292,"-32"-49"-2940,-1 7 132,107 213 0,-191-336-1488,10 21 557,-14-30-546,0 0-1,0 0 1,0 0-1,1 0 1,-1 0 0,0 0-1,0 0 1,0 0-1,0 0 1,0 0 0,0-1-1,0 1 1,0 0-1,0 0 1,0 0 0,0 0-1,0 0 1,0 0-1,0 0 1,1 0-1,-1 0 1,0 0 0,0 0-1,0 0 1,0 0-1,0 0 1,0 0 0,0 0-1,0 0 1,0 0-1,0 0 1,0 1 0,0-1-1,1 0 1,-1 0-1,0 0 1,0 0-1,0 0 1,0 0 0,0 0-1,0 0 1,0 0-1,0 0 1,0 0 0,0 0-1,0 0 1,0 0-1,0 0 1,0 0 0,0 0-1,0 1 1,0-1-1,-3-20 199,-90-255 236,55 171-376,12 33-42,1 7-3,-25-107 1,49 166-30,0 1-1,0-1 1,0 0-1,1 0 1,0-1-1,0 1 1,0 0-1,1 0 1,0 0-1,2-8 1,-2 11 0,0 0 0,0 0 0,0 0 0,1 0 1,-1 0-1,1 0 0,-1 0 0,1 1 0,0-1 1,-1 0-1,1 1 0,0 0 0,0-1 0,0 1 0,0 0 1,0 0-1,0 0 0,1 0 0,-1 1 0,0-1 1,0 1-1,1-1 0,4 1 0,0-1-10,0 1-1,0 0 0,0 0 1,0 1-1,0-1 0,1 2 1,-1-1-1,-1 1 1,1 0-1,0 1 0,0-1 1,-1 1-1,0 1 0,1-1 1,-1 1-1,0 0 0,-1 1 1,1-1-1,6 8 1,-8-8 18,-1 0 1,0 0-1,0 0 0,-1 0 1,1 0-1,-1 0 1,0 1-1,0-1 1,0 1-1,0-1 1,-1 1-1,0 0 1,0 0-1,0-1 1,-1 1-1,1 0 1,-1 0-1,0 0 1,-1 0-1,1 0 0,-1 0 1,0 0-1,0-1 1,-1 1-1,1 0 1,-1-1-1,0 1 1,-5 7-1,1-3-14,1-2 0,-2 1 0,1-1 0,-1 0 0,0 0 0,0-1 0,-1 0 0,0 0-1,-13 7 1,9-7-224,1 0-1,-1-1 0,0 0 0,0-1 0,0-1 0,-23 4 0,30-6 60,0-1 0,1 0 0,-1 0 0,0 0-1,1 0 1,-9-2 0,12 2 152,0-1 0,1 1 1,-1 0-1,0-1 1,0 1-1,0 0 0,0-1 1,0 1-1,0-1 0,1 1 1,-1-1-1,0 0 0,0 1 1,1-1-1,-1 0 0,0 0 1,1 1-1,-1-1 0,1 0 1,-1 0-1,1 0 0,-1 0 1,1 0-1,0 1 1,-1-1-1,1 0 0,0 0 1,0 0-1,0 0 0,-1 0 1,1 0-1,0 0 0,1-2 1,4-17-757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18 651 16420,'5'-8'1832,"-7"16"-201,-3 8-863,-1 21-210,1 0 0,2 1 0,1-1 0,7 75 0,-5-110-543,6 31 149,2-19 12,-8-13-166,1-1-1,-1 0 1,0 0 0,1 0 0,-1 1 0,0-1-1,1 0 1,-1 0 0,0 0 0,1 0 0,-1 1-1,1-1 1,-1 0 0,0 0 0,1 0 0,-1 0-1,1 0 1,-1 0 0,0 0 0,1 0 0,-1 0 0,1-1-1,-1 1 1,0 0 0,1 0 0,-1 0 0,1 0-1,-1 0 1,0-1 0,1 1 0,5-5 50,-1 0-1,0-1 1,0 1 0,0-1-1,-1 0 1,0 0 0,5-10-1,7-10 40,-3 7-48,1 1-1,1 0 1,1 0 0,1 2 0,28-23-1,-39 34-43,0 1 1,1-1-1,-1 1 0,1 1 0,0 0 0,0 0 0,0 0 1,1 1-1,-1-1 0,1 2 0,-1-1 0,1 1 0,0 1 1,-1-1-1,1 1 0,0 0 0,-1 1 0,1 0 0,0 0 1,10 4-1,-35-23 1034,-148-128 968,165 143-2305,8 3 119,16 4-22,-18-3 105,8 1 32,0-1-1,0 0 0,0-1 1,-1-1-1,1 0 0,0-1 1,0-1-1,-1 0 0,0-1 1,1 0-1,23-11 0,-30 11 37,0 1-1,0-1 1,0-1-1,-1 1 1,1-1-1,-1 0 1,0 0-1,-1-1 1,1 0-1,-1 0 1,0 0-1,0-1 1,-1 0-1,0 1 1,0-2-1,-1 1 1,0 0-1,0-1 1,-1 1-1,0-1 1,0 0-1,1-8 1,-7-16 2,-3 20 5,6 11 18,1 1 1,-1 0 0,1 0-1,0 0 1,-1 0-1,1 0 1,-1-1-1,1 1 1,-1 0 0,1 0-1,0 0 1,-1 0-1,1 0 1,-1 0-1,1 1 1,-1-1 0,1 0-1,0 0 1,-1 0-1,1 0 1,-1 0-1,1 1 1,0-1 0,-1 0-1,1 0 1,0 1-1,-1-1 1,1 0-1,0 0 1,-1 1 0,-1 2-3,0 0 1,0 0 0,0 0 0,0 0 0,0 0 0,1 0 0,-1 1 0,1-1 0,0 1-1,0-1 1,1 1 0,-1-1 0,0 8 0,0 48-39,2-45 33,1 0 1,0 0-1,6 22 0,-6-31 8,-1 0-1,1 0 0,0 0 0,1 0 0,-1 0 0,1 0 1,0-1-1,0 1 0,1-1 0,-1 0 0,1 0 0,6 5 1,-8-8-1,-1 0 0,1 0 1,0 0-1,0 0 1,0 0-1,0 0 1,0 0-1,0-1 1,0 1-1,0-1 1,0 0-1,0 0 1,0 1-1,0-1 1,0 0-1,0-1 1,1 1-1,-1 0 1,0-1-1,0 1 1,0-1-1,0 1 1,0-1-1,0 0 1,-1 0-1,1 0 1,0 0-1,0 0 1,-1-1-1,4-1 1,1-3 1,-1 0 0,1 0 1,-1 0-1,0-1 0,0 1 1,6-15-1,0-1 59,-2-1-1,0-1 1,-2 0 0,-1 0-1,0 0 1,3-45 0,-6 13 212,-7-108 1,3 149-233,-5-41 116,6 51-135,-1 0 0,0 0 0,-1 0 0,1 0 1,-1 0-1,0 0 0,-5-8 0,7 13-21,0 0 0,0 1 1,0-1-1,0 0 0,0 0 0,0 0 0,0 0 0,0 0 1,0 0-1,0 1 0,0-1 0,0 0 0,0 0 0,0 0 0,0 0 1,0 0-1,0 0 0,0 1 0,0-1 0,0 0 0,0 0 1,0 0-1,0 0 0,0 0 0,0 0 0,0 1 0,0-1 0,0 0 1,0 0-1,-1 0 0,1 0 0,0 0 0,0 0 0,0 0 0,0 0 1,0 0-1,0 0 0,0 0 0,0 1 0,-1-1 0,1 0 1,0 0-1,0 0 0,0 0 0,0 0 0,0 0 0,-1 0 0,1 0 1,0 0-1,0 0 0,0 0 0,0 0 0,0 0 0,0 0 1,-1 0-1,1-1 0,0 1 0,0 0 0,0 0 0,0 0 0,0 0 1,0 0-1,0 0 0,-1 0 0,1 0 0,0 0 0,0 0 1,0 0-1,0-1 0,-2 11-7,1 0 1,0 0 0,0 0-1,1 0 1,0-1 0,3 13-1,11 63-6,-10-68 16,2 15 32,2-1 0,1 0-1,23 54 1,-29-76-31,2-1 1,-1 0-1,1 0 0,0-1 0,0 1 1,1-1-1,0 0 0,1 0 0,-1-1 1,1 0-1,0 0 0,1 0 1,-1-1-1,1-1 0,0 1 0,1-1 1,-1 0-1,10 2 0,-15-5-26,1 0-1,0 0 0,0-1 1,0 0-1,0 1 1,0-1-1,0-1 1,0 1-1,0-1 0,0 1 1,-1-1-1,1 0 1,5-2-1,-8 2 7,1 0 1,-1 1-1,0-1 0,0 0 0,1 0 1,-1 0-1,0 0 0,0 0 1,0 0-1,0-1 0,0 1 0,0 0 1,-1 0-1,1-1 0,0 1 1,0 0-1,-1-1 0,1 1 0,-1-1 1,0 1-1,1-1 0,-1 1 1,0-1-1,0 1 0,0-1 1,0 1-1,0-1 0,0 1 0,0-1 1,0 1-1,-1-1 0,1 1 1,-1-1-1,1 1 0,-1-1 0,0 0 1,-2-4-28,0 1 1,0 0 0,0 1 0,0-1 0,-1 0 0,0 1-1,0 0 1,0 0 0,-1 0 0,1 1 0,-1-1-1,-9-4 1,-2-1-11,0 1 0,-32-11 0,38 16 83,0 0 0,0 1 0,-1 0 1,1 1-1,-1 0 0,-17 1 1,23 1-5,6 1-81,9 2-221,-1-4-93,-1-1-1,1 0 0,-1 0 1,0 0-1,1-1 0,-1 0 1,9-4-1,55-28-832,-27 9 368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15947,'-4'3'253,"0"0"-1,0 0 1,1 0-1,-1 0 1,1 1-1,-1-1 1,1 1-1,0 0 1,1 0-1,-1 0 1,1 0-1,0 0 1,0 0-1,0 1 1,0-1-1,1 1 1,-1 0-1,1-1 1,1 1-1,-1 0 1,1 0-1,-1-1 1,2 6-1,-1-2-98,1 0 1,0 0-1,0 0 1,1 0-1,-1 0 1,2-1-1,-1 1 0,1-1 1,1 1-1,-1-1 1,1 0-1,10 12 0,-11-15-106,1 0 0,-1 0 0,1 0-1,0-1 1,0 0 0,1 0-1,-1 0 1,1 0 0,-1 0 0,1-1-1,0 0 1,0 0 0,0-1-1,6 2 1,-7-2-12,0-1 0,0 0-1,0 0 1,0 0 0,0 0 0,0 0-1,0-1 1,0 0 0,0 0 0,0 0-1,0-1 1,0 1 0,-1-1 0,1 0-1,0 0 1,-1 0 0,0 0 0,7-6-1,-4 2 66,1-1-1,-1-1 1,0 1-1,0-1 1,-1 0-1,-1 0 1,1 0-1,-1-1 1,4-12-1,-5 13 9,0 0-1,-1 0 1,-1 0-1,1 0 1,-1 0-1,0-1 1,-1 1-1,0 0 1,0-1-1,-1 1 1,-2-8 0,3 14-82,0 0 0,-1 0 1,1 1-1,-1-1 1,1 1-1,-1-1 0,0 1 1,0-1-1,0 1 0,0-1 1,0 1-1,0 0 1,0-1-1,0 1 0,0 0 1,-1 0-1,1 0 1,0 0-1,-1 0 0,1 0 1,-1 0-1,1 0 0,-1 1 1,-1-2-1,-1 2-34,1 0 0,0 0 0,0-1-1,-1 2 1,1-1 0,0 0 0,0 1 0,0-1-1,-1 1 1,1 0 0,-5 3 0,-6 2-7,1 2 0,-1-1 0,2 2 0,-15 11 0,15-12-106,4-6-47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131 269 14355,'-6'-1'216,"1"1"-1,0 0 1,0 1-1,-1-1 1,1 1-1,0 0 1,0 1-1,0-1 1,0 1 0,0 0-1,0 0 1,0 0-1,1 1 1,-1 0-1,1 0 1,0 0-1,0 0 1,0 1 0,0-1-1,0 1 1,1 0-1,-1 0 1,1 1-1,0-1 1,1 1-1,-1-1 1,1 1-1,0 0 1,0 0 0,0 0-1,1 0 1,0 0-1,0 0 1,-1 7-1,2-11-179,1 1-1,-1 0 0,0-1 1,0 1-1,1-1 0,-1 0 0,1 1 1,-1-1-1,1 1 0,0-1 1,-1 0-1,1 1 0,0-1 1,0 0-1,0 0 0,0 0 1,0 0-1,0 0 0,1 0 0,-1 0 1,0 0-1,0 0 0,1 0 1,-1-1-1,0 1 0,1 0 1,-1-1-1,1 1 0,-1-1 0,1 0 1,-1 1-1,1-1 0,-1 0 1,1 0-1,2 0 0,4 0 43,1 0 1,0 0-1,0-1 0,15-4 0,8-4 10,0-2 0,-1-1 0,41-22-1,-27 12-99,-43 21 12,0 0 1,-1 0-1,1 1 1,0-1-1,0 0 0,0 1 1,0-1-1,0 1 1,0 0-1,-1-1 1,1 1-1,0 0 1,4 1-1,-5-1 7,-1 1 0,1-1 1,0 1-1,0 0 0,-1-1 0,1 1 0,0 0 1,-1 0-1,1-1 0,-1 1 0,1 0 0,-1 0 1,1 0-1,-1 0 0,0 0 0,1 0 1,-1 0-1,0 0 0,0 0 0,1-1 0,-1 1 1,0 0-1,0 0 0,0 0 0,0 0 0,-1 0 1,1 1-1,0 3 58,0 0 0,0 0 0,1 0 0,-1 0 1,1 0-1,3 8 0,-4-12-45,1 0 0,-1 1 1,1-1-1,0 0 0,-1 0 0,1 0 1,0 0-1,0 0 0,0 0 0,0-1 1,0 1-1,0 0 0,0 0 0,0-1 1,0 1-1,0 0 0,0-1 0,0 1 1,0-1-1,1 0 0,-1 1 0,0-1 1,0 0-1,1 1 0,-1-1 0,0 0 1,0 0-1,1 0 0,-1 0 0,0-1 1,0 1-1,2 0 0,3-2 14,1 1 0,-1-1 0,0 0 1,1-1-1,-1 1 0,0-1 0,-1 0 0,7-5 0,40-35-236,-42 33-67,1 1 0,0 0 1,0 1-1,0 0 1,14-6-1,-25 13 255,0 1 1,0 0-1,1 0 0,-1 0 1,0 0-1,0 0 0,0 0 1,0 0-1,1 0 0,-1 0 1,0 0-1,0 0 0,0 0 1,1 0-1,-1 0 0,0 0 1,0 0-1,0 0 0,0 0 0,1 0 1,-1 0-1,0 0 0,0 0 1,0 0-1,1 0 0,-1 0 1,0 0-1,0 0 0,0 0 1,0 0-1,1 1 0,-1-1 1,0 0-1,0 0 0,0 0 1,0 0-1,0 0 0,0 1 1,1-1-1,-1 10-165,-6 19 391,5-22-99,0-5-57,1 0 0,-1 0 0,1 0-1,0 0 1,0 0 0,0 0 0,0 0 0,0 0 0,1 0 0,-1 0 0,0 0 0,1-1 0,0 1 0,0 3 0,0-4-27,0-1 1,0 1-1,0 0 0,0 0 0,0-1 1,0 1-1,0 0 0,0-1 0,0 1 1,0-1-1,0 1 0,0-1 0,0 0 1,1 1-1,-1-1 0,0 0 1,0 0-1,0 0 0,1 0 0,-1 0 1,0 0-1,0 0 0,0 0 0,0 0 1,2-1-1,15-3 0,-1-1 0,1 0 0,-2-2 0,1 1 0,-1-2 0,0 0 0,16-12 0,100-77-794,-126 92 715,7-3-127,-13 8 176,0 0 0,1 0 1,-1 0-1,0 0 0,0 0 0,0 0 0,0 0 0,0 0 1,0 0-1,0 0 0,1 0 0,-1 0 0,0 0 0,0 0 1,0 0-1,0 0 0,0 1 0,0-1 0,0 0 1,0 0-1,0 0 0,0 0 0,0 0 0,1 0 0,-1 0 1,0 0-1,0 0 0,0 1 0,0-1 0,0 0 0,0 0 1,0 0-1,0 0 0,0 0 0,0 0 0,0 1 0,0-1 1,0 0-1,0 0 0,0 0 0,0 0 0,0 0 0,0 0 1,0 0-1,0 1 0,0-1 0,-1 0 0,1 0 1,0 0-1,0 0 0,-12 25 129,7-15-54,3-6-39,-1 2 22,0 0 0,1-1 0,0 1 1,0 0-1,0 0 0,1 0 0,0 1 0,0-1 1,0 7-1,1-12-48,0 0 0,0-1 0,0 1 0,0 0 0,1 0 1,-1-1-1,0 1 0,0 0 0,1-1 0,-1 1 0,1 0 0,-1-1 1,0 1-1,1-1 0,-1 1 0,1 0 0,-1-1 0,1 1 1,0-1-1,-1 0 0,1 1 0,-1-1 0,1 1 0,0-1 0,0 1 1,1-1-3,0 1 0,0-1 0,0 0 0,0 0 0,0 0 0,0 0 0,0 0 0,0 0 0,4-1 0,1-1-30,1 0-1,-1 0 0,1-1 1,8-5-1,6-3-156,-1-2 0,0 0-1,-1-1 1,0-2-1,-1 0 1,28-31-1,-72 90 570,21-38-322,1 1 1,1-1 0,-1 1-1,1 0 1,0 0 0,0 0 0,1 1-1,-1 10 1,2-16-63,0 0 0,0-1 0,0 1 0,0 0 0,0 0 1,0-1-1,1 1 0,-1 0 0,0 0 0,1-1 0,-1 1 0,0 0 0,1-1 0,-1 1 0,1-1 0,-1 1 1,1 0-1,-1-1 0,1 1 0,0-1 0,-1 1 0,1-1 0,0 0 0,-1 1 0,2 0 0,21 3-64,-21-4 38,0 0 0,0 0 0,0 0 0,0 0 0,0 1 0,0-1 0,0 0 0,-1 1 0,1 0 0,0 0 0,0-1 0,0 1 0,0 0 0,-1 0 0,4 3 0,-3-2 23,0-1 1,0 1-1,0-1 0,0 1 0,1-1 0,-1 0 0,0 0 0,1 0 1,-1 0-1,1 0 0,-1 0 0,1-1 0,0 1 0,-1-1 0,1 0 1,0 0-1,-1 0 0,1 0 0,-1 0 0,1 0 0,0-1 0,3 0 1,8-3 19,0 1 0,23-11 0,-17 5-15,0 0 0,-1-1 0,0-2-1,-1 1 1,0-2 0,29-27 0,-39 32-5,0 0 0,-1 0 0,0-1 0,0 0 1,-1 0-1,0 0 0,-1-1 0,0 0 0,-1 0 1,0-1-1,0 1 0,-1-1 0,0 0 1,-1 0-1,1-13 0,-3 23-2,0-1-1,0 1 1,0-1-1,0 1 1,0 0-1,0-1 1,0 1-1,-1-1 1,1 1-1,0 0 1,-1-1 0,1 1-1,-1 0 1,0 0-1,1-1 1,-2-1-1,1 3 1,0 0 0,1 0 0,-1-1-1,1 1 1,-1 0 0,0 0-1,1 0 1,-1 0 0,0 0 0,1 0-1,-1 0 1,0 0 0,1 1 0,-1-1-1,1 0 1,-1 0 0,0 0 0,1 1-1,-1-1 1,1 0 0,-1 1 0,1-1-1,-1 0 1,1 1 0,-1-1-1,1 1 1,-1-1 0,1 1 0,0-1-1,-1 1 1,1-1 0,0 1 0,-1-1-1,1 1 1,0-1 0,-1 2 0,-6 9 27,0 1 0,0-1 0,1 1 0,1 0 0,0 1 0,0-1 0,1 1 0,1 0 0,0 0 0,-1 22 0,3-31-13,1 1 1,0 0-1,0 0 1,1-1-1,-1 1 1,1 0-1,0-1 1,0 1-1,1 0 1,-1-1-1,1 1 1,0-1-1,0 0 1,0 0-1,1 0 0,0 0 1,-1 0-1,1 0 1,1-1-1,-1 1 1,0-1-1,1 0 1,0 0-1,0 0 1,0-1-1,0 1 1,0-1-1,0 0 1,1 0-1,-1 0 1,1-1-1,6 2 0,-5-2-100,1 1 0,-1-1 0,0-1 0,1 1 0,-1-1 0,1 0 0,-1-1 0,1 0 0,-1 0 0,0 0 0,10-3 0,-12 2 6,-1 1-1,1-1 0,0 0 0,0 0 0,-1-1 1,1 1-1,-1-1 0,0 0 0,0 0 0,0 0 1,0 0-1,0 0 0,-1 0 0,1-1 0,-1 0 1,0 1-1,0-1 0,1-5 0,9-24-432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1 836 15883,'1'2'121,"0"-1"0,0 1 0,0-1 0,0 0 0,0 0 0,0 1 0,0-1-1,0 0 1,1 0 0,-1 0 0,0 0 0,1 0 0,-1 0 0,1-1 0,-1 1-1,1 0 1,-1-1 0,1 1 0,0-1 0,-1 0 0,1 0 0,2 1 0,-1-1 46,0-1 1,0 1-1,0-1 1,0 0 0,0 0-1,-1 0 1,1 0-1,0 0 1,0-1-1,-1 1 1,5-3 0,3-4 317,-1-1 1,1 1 0,-1-2 0,14-17 0,-11 10-88,-1-1 0,-1 1 1,0-2-1,-1 1 0,-1-2 1,9-32-1,-14 39-235,0 0 1,0 0-1,-2 0 1,1 0-1,-2 0 0,0 0 1,0 0-1,-1 0 0,-1 0 1,0 0-1,-6-20 1,7 29-118,-1 1 0,1-1 0,-1 1 0,0 0 1,0 0-1,0 0 0,0 0 0,0 0 0,-1 0 1,1 0-1,-1 1 0,0-1 0,1 1 0,-1 0 0,-5-3 1,6 4-33,1 1-1,-1-1 1,0 0 0,0 1 0,0 0 0,0-1 0,0 1 0,0 0-1,0 0 1,0 0 0,0 1 0,0-1 0,0 0 0,0 1 0,0-1-1,0 1 1,0-1 0,0 1 0,1 0 0,-1 0 0,0 0 0,0 0-1,1 0 1,-1 0 0,1 1 0,-1-1 0,1 1 0,-1-1 0,-1 3 0,-2 3-16,1-1 1,0 1-1,0-1 1,0 1-1,1 1 1,0-1-1,1 0 1,-1 1-1,1-1 1,1 1-1,-2 15 1,1-1-57,2 1 0,4 43-1,-1-41-2,1-1 0,14 48 0,-14-62 41,0 1-1,1 0 1,0-1-1,0 0 0,1 0 1,1 0-1,-1-1 1,15 15-1,-18-21 17,0-1-1,0 1 1,0-1-1,0 0 1,0 0-1,0 0 0,1 0 1,-1-1-1,1 1 1,-1-1-1,1 0 1,0 0-1,-1 0 0,1 0 1,0-1-1,0 0 1,-1 1-1,1-1 1,0-1-1,0 1 0,4-1 1,-1-1 2,-1 0 1,0-1-1,1 1 0,-1-1 1,0 0-1,-1-1 1,1 1-1,-1-1 0,1 0 1,-1-1-1,7-7 0,5-7-53,-1-1 0,-1-1-1,-1 0 1,-1 0 0,-1-2-1,-1 1 1,-1-2 0,-1 1-1,-1-1 1,9-45 0,-11 34-610,-1 0 0,-2-1-1,-2 1 1,-1-1 0,-1 0 0,-3 1 0,-8-40 0,2 27-857,-3 0-1,-25-61 0,38 109 1619,0-1-1,-1 1 0,1-1 1,0 1-1,0-1 0,0 1 1,0-1-1,0 1 0,0 0 0,-1-1 1,1 1-1,0-1 0,0 1 1,-1 0-1,1-1 0,0 1 1,-1 0-1,1-1 0,0 1 1,-1 0-1,1-1 0,0 1 0,-1 0 1,1 0-1,-1 0 0,1-1 1,0 1-1,-1 0 0,1 0 1,-1 0-1,1 0 0,-1 0 0,1 0 1,-1 0-1,1 0 0,-1 0 1,-8-1 1659,9 1-1704,0 0 1,0 0 0,-1 0 0,1-1 0,0 1-1,0 0 1,-1 0 0,1 0 0,0 0-1,0 0 1,-1 0 0,1 0 0,0 0 0,-1 0-1,1 0 1,0 0 0,0 1 0,-1-1 0,1 0-1,0 0 1,0 0 0,-1 0 0,1 0-1,0 0 1,0 1 0,-1-1 0,1 0 0,0 0-1,0 0 1,0 1 0,0-1 0,-1 0 0,1 0-1,0 0 1,0 1 0,0-1 0,0 0 0,0 0-1,0 1 1,-1-1 0,1 18 582,9 23-754,-8-37 265,78 275 310,25 101 119,-82-291-528,46 149 28,-60-226-64,-6-24 11,-5-26 23,-48-195-433,5 30-2158,37 155 1343,3-1 0,0-60 0,8 60 166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4 201 13683,'1'-47'2865,"0"26"827,5-83-940,-6 101-2626,0 1 0,0 0 1,-1-1-1,1 1 0,-1 0 1,1-1-1,-1 1 0,-2-4 1,-2 2 599,4 19-372,8 54 68,3-1 0,3 0 0,34 107-1,-24-106-154,4-1 1,2-1-1,61 103 0,-56-116-217,-13-22-45,-2 0 0,29 67 0,-45-88-199,-13-27-65,-27-57-326,3-2 0,-35-114 0,68 186 567,-12-50-135,13 50 146,-1 0-1,1 0 1,0 0-1,0 0 1,0-1-1,0 1 1,0 0-1,0 0 1,1 0-1,0 0 1,0 0-1,0 0 1,0 0-1,2-3 1,-2 4 5,1 1-1,-1-1 1,1 1 0,-1 0 0,1 0-1,0-1 1,0 1 0,-1 0 0,1 0-1,0 1 1,0-1 0,3 0 0,14-8 72,-14 5-35,0-1 1,-1 1-1,1-1 0,-1 1 0,0-1 1,0-1-1,-1 1 0,1 0 0,-1-1 0,-1 0 1,1 1-1,-1-1 0,0 0 0,2-7 1,0-8 109,-1 0 1,0-40-1,2-9 100,7 112-191,44 170 109,-56-211-163,3 6 28,-1 0 0,1 0 0,6 10 0,-9-16-28,0-1-1,0 1 0,1 0 0,-1-1 0,0 1 1,1-1-1,-1 1 0,0-1 0,1 1 0,-1 0 1,1-1-1,-1 0 0,1 1 0,-1-1 0,1 1 1,-1-1-1,1 1 0,-1-1 0,1 0 0,-1 0 1,1 1-1,0-1 0,-1 0 0,1 0 0,0 0 1,-1 1-1,1-1 0,0 0 0,-1 0 0,1 0 1,0 0-1,-1 0 0,1 0 0,0 0 0,-1-1 1,1 1-1,0 0 0,-1 0 0,1 0 0,-1-1 1,1 1-1,0 0 0,-1-1 0,1 1 0,-1-1 1,1 1-1,-1 0 0,1-1 0,-1 1 0,1-1 1,-1 1-1,0-1 0,1 0 0,-1 1 0,0-1 1,1 0-1,2-5-171,0 0 1,0 0-1,-1 0 1,0 0-1,0 0 1,0 0-1,-1-1 1,1-10-1,0-55-1018,-5 23 703,-6 0-169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19748,'-3'-1'1993,"0"-2"-1505,2-3-288,2 1 1008,4-3-1296,-1 3-672,2-3 616,2 1-224,1 3-152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97 15251,'4'1'306,"0"1"-1,0 0 1,0 1-1,0-1 1,-1 1-1,1-1 1,-1 1-1,1 0 1,-1 1-1,0-1 1,0 0-1,-1 1 1,1 0-1,-1-1 1,1 1-1,-1 0 1,0 0-1,-1 1 1,1-1-1,-1 0 1,2 8-1,1 8 650,-2 0-1,0 0 1,-2 33 0,1-22-563,-2 1-21,1-18-233,0-1 1,0 1-1,1 0 1,1 0-1,6 22 1,-8-34-133,1-1 1,0 1 0,-1-1 0,1 1 0,0-1 0,-1 1 0,1-1 0,0 0 0,0 1 0,0-1 0,0 0 0,0 0 0,1 0 0,-1 0 0,0 0 0,0 0 0,1 0 0,-1 0 0,1-1 0,-1 1 0,3 0 0,-1 0-2,-1-1 1,1 0 0,0 0-1,-1 0 1,1 0 0,0 0 0,0 0-1,-1-1 1,1 1 0,0-1-1,3-1 1,5-3-107,0-1 1,0 0-1,-1 0 1,16-12-1,-16 10-202,0-1 0,0 0-1,11-13 1,-19 19 150,0 1-1,0-1 1,0 0-1,0 1 1,0-1-1,-1 0 1,1 0-1,-1-1 1,0 1-1,0 0 1,0 0-1,0 0 1,0-1 0,-1 1-1,0 0 1,0-1-1,0 1 1,0-5-1,-1 6 127,1 0-1,-1 0 1,0 0 0,0 0-1,0 0 1,0 1-1,0-1 1,0 0-1,0 1 1,-1-1 0,1 1-1,-1-1 1,1 1-1,-1-1 1,-2-1 0,-30-13-517,32 15 509,-29-11-389</inkml:trace>
  <inkml:trace contextRef="#ctx0" brushRef="#br0" timeOffset="1">1 365 17868,'16'0'1752,"2"-10"-1096,7-5-280,0-3 753,4-4-145,0-4-800,-2 1-600,-8-3 448,-2 1-128,-9 0-184</inkml:trace>
  <inkml:trace contextRef="#ctx0" brushRef="#br0" timeOffset="2">246 1 17284,'11'17'1752,"2"10"-1040,0 3-256,4 6 945,4 0-281,1 0-440,3-2-160,-4-5-312,1-5-240,-5-14-472,-3-7-376,-5-9 512,-2-7 112,-8-10-168,-4-1-193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1 581 17092,'4'5'426,"1"-1"0,0 0 0,0-1 0,0 1 0,0-1 1,1 0-1,-1 0 0,12 3 0,-15-5-336,0-1 0,0 0 0,0 0-1,0 1 1,0-1 0,0-1 0,1 1 0,-1 0-1,0 0 1,0-1 0,0 1 0,0-1 0,0 0-1,0 0 1,0 0 0,0 0 0,0 0 0,0 0 0,-1 0-1,1 0 1,0-1 0,-1 1 0,1-1 0,-1 1-1,1-1 1,-1 0 0,0 1 0,2-4 0,0 0 9,-1 0 1,1 0-1,-1 0 1,-1-1-1,1 1 1,-1 0 0,0-1-1,0 1 1,0-1-1,-1 1 1,0-1-1,0 0 1,0 1-1,-1-1 1,0 1-1,0-1 1,0 1-1,-1 0 1,1-1 0,-1 1-1,-1 0 1,1 0-1,-1 0 1,0 0-1,0 1 1,0-1-1,-6-5 1,9 9-92,-1 1 1,0-1-1,1 0 1,-1 0-1,0 1 1,0-1-1,0 1 1,1-1-1,-1 1 1,0-1-1,0 1 1,0-1-1,0 1 1,0 0-1,0-1 1,0 1-1,0 0 1,0 0-1,0 0 1,0 0-1,0 0 1,-1 0-1,1 0 0,0 0 1,0 0-1,0 1 1,0-1-1,0 0 1,0 1-1,0-1 1,0 0-1,1 1 1,-1-1-1,0 1 1,0 0-1,0-1 1,0 1-1,1 0 1,-1-1-1,0 1 1,1 0-1,-1 0 1,0 0-1,1 0 1,-1-1-1,1 1 1,-1 0-1,1 0 0,-1 2 1,-1 3-3,0 0-1,0 0 1,0 0-1,1 0 1,-1 1-1,1 12 1,1-8-5,0 0 1,1 0-1,1 0 1,-1 0-1,2 0 1,0-1 0,0 1-1,1-1 1,0 1-1,1-1 1,7 13-1,-11-22 6,1 1 0,-1-1 0,0 1 0,1-1 0,-1 1 0,1-1 0,0 0 0,-1 0 0,1 0 0,0 0 0,-1 0 0,1 0 0,0 0-1,0-1 1,0 1 0,0-1 0,0 1 0,0-1 0,0 0 0,0 0 0,0 0 0,0 0 0,0 0 0,0 0 0,0 0 0,0-1 0,0 1-1,0-1 1,0 1 0,0-1 0,-1 0 0,1 0 0,0 0 0,0 0 0,-1 0 0,1 0 0,0 0 0,1-2 0,6-5 37,0 0 0,-1 0 0,1-1 0,12-18 0,22-36 88,-21 30-130,29-34 0,-48 63-17,0 1 0,0 0-1,1 0 1,-1 0 0,6-4-1,-8 7 10,0-1 0,0 0-1,0 1 1,0 0 0,0-1-1,0 1 1,0-1 0,0 1-1,0 0 1,0 0 0,0 0-1,1 0 1,-1 0 0,0 0-1,0 0 1,0 0 0,0 0-1,0 0 1,0 0 0,0 1-1,0-1 1,0 0 0,0 1-1,0-1 1,0 1 0,0-1-1,0 1 1,0-1 0,0 1-1,1 1 1,1 1-12,-1 1 1,1-1-1,-1 1 0,0 0 0,0-1 1,0 1-1,0 0 0,-1 0 0,2 6 1,8 44-45,-3-12 134,-8-41-63,0 0 0,0-1 0,0 1 0,0 0 0,0-1 0,1 1 1,-1 0-1,0-1 0,0 1 0,1 0 0,-1-1 0,0 1 0,1 0 0,-1-1 0,1 1 0,-1-1 0,1 1 0,-1-1 0,1 1 0,-1-1 0,1 1 0,-1-1 0,2 1 0,-1-1-1,-1-1 1,1 1 0,0 0-1,-1 0 1,1-1 0,-1 1 0,1 0-1,0-1 1,-1 1 0,1-1-1,-1 1 1,0-1 0,1 1-1,-1-1 1,1 1 0,-1-1-1,0 1 1,1-1 0,-1 0 0,0 0-1,17-44 226,-14 37-209,20-60-261,28-144 0,-49 195 131,0 1 1,-2-1-1,0 0 0,-4-28 1,3 38 81,0 0 0,-1-1 0,0 1 1,0 0-1,0 0 0,-1 0 0,0 0 1,-1 1-1,0-1 0,0 1 0,0 0 1,-10-10-1,14 15 22,0 0 0,-1 1 1,1-1-1,0 1 0,-1-1 0,1 1 0,-1 0 1,1-1-1,-1 1 0,1-1 0,-1 1 0,1 0 1,-1-1-1,0 1 0,1 0 0,-1 0 0,1-1 1,-1 1-1,0 0 0,1 0 0,-1 0 0,1 0 1,-1 0-1,0 0 0,1 0 0,-1 0 0,-1 0 1,2 1 0,-1 0 0,1-1 0,0 1 0,-1 0 0,1 0 0,0 0 0,0 0 0,-1 0 0,1-1 0,0 1 0,0 0 0,0 0 0,0 0 0,0 0 0,0 0 0,1 1 0,10 44 65,2-12 16,1 0 0,1-1 0,2-1 0,1 0 1,2-1-1,1-1 0,1-2 0,51 52 0,-64-72-64,1 1 0,20 12 0,-28-19-23,-1-1-1,1 0 1,0 0 0,0 0-1,0 0 1,0 0 0,0 0-1,0 0 1,1-1 0,-1 1-1,0-1 1,0 0 0,0 1-1,1-1 1,-1 0 0,0 0-1,0-1 1,0 1-1,1 0 1,-1-1 0,0 1-1,0-1 1,0 0 0,3-1-1,-4 1-3,0 0-1,0 0 1,0 0-1,0 0 1,0 0-1,0 0 1,0-1-1,-1 1 1,1 0-1,-1 0 1,1-1-1,-1 1 1,1 0-1,-1-1 1,0 1-1,1-1 1,-1 1-1,0 0 1,0-1-1,0 1 0,0-1 1,0 1-1,-1 0 1,1-1-1,0 1 1,-1-1-1,1 1 1,-1 0-1,1-1 1,-1 1-1,0 0 1,0-2-1,-2-2-43,-1-1 0,1 0 0,-1 1 0,0-1 1,-8-7-1,-1 2-34,-1 1 1,1 0 0,-2 0 0,1 1-1,-1 1 1,-1 1 0,-25-9-1,-2 2 135,-74-14 0,8 9 1026,108 19-1057,1 0-1,0 0 1,0 0 0,-1 0 0,1 0 0,0 0-1,0 0 1,-1 0 0,1 0 0,0 0 0,0 0 0,-1 0-1,1 0 1,0 0 0,0 0 0,-1 0 0,1-1 0,0 1-1,0 0 1,0 0 0,-1 0 0,1 0 0,0 0-1,0-1 1,0 1 0,-1 0 0,1 0 0,0 0 0,0-1-1,0 1 1,0 0 0,0 0 0,-1-1 0,1 1 0,0 0-1,0 0 1,0-1 0,0 1 0,0 0 0,0 0-1,0-1 1,0 1 0,0 0 0,0 0 0,0-1 0,0 1-1,0 0 1,0 0 0,0-1 0,0 1 0,0 0 0,1 0-1,-1-1 1,0 1 0,0 0 0,0 0 0,0 0 0,0-1-1,1 1 1,-1 0 0,0 0 0,0 0 0,0-1-1,0 1 1,1 0 0,-1 0 0,0 0 0,15-9 325,145-56 533,20-9-2196,-176 72 973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2703 17300,'-25'11'1673,"17"-3"-1108,8-7-526,0-1 0,0 0 0,0 1 0,0-1 0,0 0 0,1 1 0,-1-1 0,0 0 0,0 1 0,0-1 0,1 0 0,-1 1 0,0-1 0,0 0 0,1 0 0,-1 1 0,0-1 0,1 0 1,-1 0-1,0 1 0,1-1 0,-1 0 0,0 0 0,1 0 0,-1 0 0,0 0 0,1 0 0,-1 1 0,0-1 0,1 0 0,0 0 0,6 1 3,0-1 0,0 0 0,0 0 0,1 0 0,-1-1 0,0 0 0,0 0 0,0-1 0,0 1 0,11-6 0,0 1 6,43-14 136,87-41 0,57-43 236,-181 91-379,982-565 1117,-649 366-1073,1854-1064 615,-2092 1209-609,187-102 164,6 22-18,-310 146-236,31-13 6,1 1 1,0 2 0,49-10 0,-82 21-9,42-4-56,-40 4 37,-1 0-1,0 0 1,1 1-1,-1-1 0,0 1 1,1 0-1,-1-1 0,0 1 1,0 0-1,0 0 1,0 0-1,0 1 0,0-1 1,4 3-1,-5-3 3,0 1 0,0-1-1,0 0 1,0 0 0,0 1-1,-1-1 1,1 0 0,0 1-1,-1-1 1,1 1 0,-1-1-1,0 1 1,1-1 0,-1 1-1,0-1 1,0 1 0,0-1 0,0 1-1,0-1 1,0 1 0,0-1-1,-1 1 1,1-1 0,0 1-1,-1-1 1,-1 3 0,0 1-7,0-1 1,0 0 0,-1 0-1,1 0 1,-1-1-1,0 1 1,-7 5 0,-25 16-199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5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69 16716,'0'-1'132,"0"0"1,0 0 0,0 0 0,-1 0-1,1 0 1,0 0 0,-1 0 0,1 0-1,0 0 1,-1 1 0,1-1 0,-1 0-1,1 0 1,-1 1 0,0-1 0,1 0-1,-1 0 1,-1 0 0,2 1-46,-1 0 1,1 0-1,-1-1 1,1 1-1,-1 0 1,1 0-1,-1 0 1,0 0-1,1 0 0,-1 0 1,1 0-1,-1 1 1,1-1-1,-1 0 1,1 0-1,-1 0 1,1 0-1,-1 1 1,1-1-1,-1 0 1,1 1-1,0-1 1,-1 1-1,-1 0 49,0 1 0,0 0 1,0 0-1,0 0 0,1 0 0,-1 0 0,1 1 1,0-1-1,0 0 0,0 1 0,-2 3 1,3-4-81,-5 22 265,5-23-309,0 0 0,-1 1-1,1-1 1,0 0 0,0 0-1,0 0 1,0 0 0,1 0 0,-1 0-1,0 0 1,0 0 0,1 0 0,-1 0-1,0 0 1,1 0 0,-1 0 0,1 0-1,0 0 1,0 0 0,-1-1-3,1 0 0,-1 0-1,1 1 1,-1-1 0,0 0 0,1 0 0,-1-1 0,1 1 0,-1 0 0,1 0 0,-1 0 0,0 0-1,1 0 1,-1 0 0,1 0 0,-1-1 0,0 1 0,1 0 0,-1 0 0,0-1 0,1 1 0,-1 0 0,0 0-1,1-1 1,-1 1 0,0 0 0,0-1 0,1 1 0,-1-1 0,0 1 0,0 0 0,0-1 0,1 1 0,-1-1-1,0 1 1,0 0 0,0-1 0,0 1 0,0-1 0,0 0 0,6-19 269,-5 13-120,0-1 0,0 0 0,-1 0 0,0 1 0,0-1 0,-2-12 0,1 19-133,1 0 0,0-1 0,0 1 0,0 0 0,-1-1 0,1 1 0,-1 0 0,1-1 1,-1 1-1,0 0 0,1 0 0,-1 0 0,0 0 0,0 0 0,1 0 0,-1 0 0,0 0 0,0 0 1,0 0-1,-1 0 0,1 0 0,0 1 0,0-1 0,0 0 0,0 1 0,-1-1 0,1 1 0,0 0 1,-1-1-1,1 1 0,0 0 0,-1 0 0,1 0 0,0-1 0,-1 2 0,1-1 0,0 0 0,-1 0 0,1 0 1,0 1-1,-1-1 0,1 0 0,0 1 0,0-1 0,-1 1 0,0 0 0,-3 3-7,-1-1 0,1 1 1,1 0-1,-1 0 0,0 1 0,1 0 0,0-1 0,0 1 0,1 1 0,-1-1 0,1 0 0,0 1 0,0 0 0,1-1 0,0 1 0,0 0 1,0 0-1,1 1 0,-2 10 0,3-16-21,0-1-1,0 1 1,0-1 0,0 1 0,0-1-1,0 1 1,0-1 0,0 1 0,0-1 0,0 1-1,0-1 1,0 1 0,1-1 0,-1 1-1,0-1 1,0 1 0,0-1 0,1 1 0,-1-1-1,0 1 1,0-1 0,1 0 0,-1 1-1,1-1 1,-1 0 0,0 1 0,1-1 0,-1 0-1,1 1 1,0-1 0,0 0 0,0 0 0,-1 0 1,1-1-1,0 1 0,0-1 0,0 1 1,-1 0-1,1-1 0,0 0 1,0 1-1,-1-1 0,1 1 0,0-1 1,-1 0-1,1 0 0,20-31 17,-4-15 117,-15 43-96,-1 1 0,0-1 0,-1 0-1,1 1 1,-1-1 0,1 1 0,-1-1-1,0 0 1,-1 1 0,1-1 0,-1-4 0,1 8-33,0 0 1,0 0 0,0-1 0,0 1 0,0 0 0,-1 0 0,1 0 0,0 0 0,0 0 0,0 0 0,0 0 0,0 0 0,0 0 0,0 0 0,0 0 0,0 0 0,0 0 0,0 0 0,0 0 0,0 0 0,0 0 0,0 0 0,0-1 0,0 1 0,-1 0 0,1 0 0,0 0 0,0 0 0,0 0 0,0 0 0,0 0 0,0 0 0,0 0 0,0 0 0,0 0 0,0 0 0,0 0 0,-1 0 0,1 0 0,0 0 0,0 1 0,0-1 0,0 0 0,0 0 0,0 0 0,0 0 0,0 0 0,0 0 0,0 0 0,0 0 0,0 0 0,0 0 0,0 0 0,0 0 0,0 0 0,0 0 0,-1 0 0,1 0 0,0 0 0,0 1 0,0-1 0,0 0 0,-4 8 78,-2 8-16,3 4-2,-1 31-1,3-45-64,1 0 0,0 1 0,1-1 0,0 0 0,0 0 0,0 1 0,1-1 0,0 0 1,3 6-1,-5-12 0,0 1 1,0-1-1,0 1 1,0-1-1,1 1 1,-1-1-1,0 1 1,1-1-1,-1 0 1,0 1-1,1-1 1,-1 0 0,0 1-1,1-1 1,-1 0-1,0 1 1,1-1-1,-1 0 1,1 0-1,-1 1 1,1-1-1,-1 0 1,1 0-1,-1 0 1,1 0-1,-1 0 1,1 0 0,-1 0-1,1 0 1,-1 0-1,1 0 1,0 0-1,0 0-1,0-1 0,1 0 0,-1 0 0,0 1 0,0-1 0,0 0 0,0 0 0,0 0 0,0 0 1,0 0-1,1-3 0,20-36-14,-21 36 24,-2 10-127,-6 34-810,7-37 863,-1-1-1,1 1 0,0 0 1,0-1-1,0 1 0,0 0 1,1-1-1,-1 1 0,1 0 0,-1-1 1,1 1-1,2 4 0,2-5-308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5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61 15827,'-6'1'568,"1"0"-1,0 0 0,-1 1 0,1 0 0,0 0 0,0 0 0,0 1 0,-5 3 1,9-6-505,0 1 0,0 0 0,0 0 0,0 0 0,0 0 0,0 0 0,0 0 0,0 0 0,1 0 0,-1 0 0,0 0 0,0 0 0,1 1 0,-1-1 0,1 0 0,-1 1 1,1-1-1,0 0 0,0 1 0,-1-1 0,1 0 0,0 1 0,0-1 0,0 0 0,0 1 0,1-1 0,-1 0 0,0 1 0,0-1 0,1 0 0,-1 1 0,1-1 0,-1 0 0,1 0 1,0 0-1,-1 1 0,3 1 0,-2-1-48,1 0 1,0-1 0,0 1 0,0 0 0,0-1 0,0 1-1,0-1 1,0 0 0,0 0 0,0 0 0,1 0-1,-1 0 1,1 0 0,-1 0 0,0-1 0,1 1-1,-1-1 1,1 0 0,-1 0 0,1 0 0,-1 0-1,1 0 1,-1-1 0,1 1 0,-1-1 0,1 1-1,-1-1 1,4-2 0,4 0 81,0-1 0,-1 0-1,0-1 1,0 0 0,15-11 0,-17 10 76,1-1 1,-1 0 0,9-10 0,-15 16-122,1-1 0,-1 0 0,0 1 0,0-1 0,0 0 0,1 1 1,-2-1-1,1 0 0,0 0 0,0 0 0,-1 0 0,1 0 0,-1 0 0,1 0 0,-1 0 1,0 0-1,0-1 0,0 1 0,0 0 0,0 0 0,0 0 0,-1-2 0,0 3-26,1 0 0,-1 0 0,1 1 0,-1-1 0,1 0 0,-1 1 0,0-1 0,1 1 0,-1-1-1,0 0 1,0 1 0,1 0 0,-1-1 0,0 1 0,0-1 0,0 1 0,1 0 0,-1 0 0,0-1 0,0 1 0,0 0 0,0 0-1,0 0 1,0 0 0,0 0 0,0 0 0,1 0 0,-1 0 0,0 1 0,0-1 0,-1 1 0,-27 11 374,20-6-368,0 1 0,1 0 0,0 0 0,0 1-1,1-1 1,0 2 0,0-1 0,1 1 0,0 0 0,0 0 0,1 1 0,0 0 0,1 0 0,0 0 0,-3 13 0,7-21-35,-1 0 1,1-1 0,0 1-1,-1-1 1,1 1 0,0 0-1,0 0 1,0-1 0,0 1-1,0 0 1,0-1-1,1 1 1,-1 0 0,0-1-1,1 1 1,0-1 0,-1 1-1,1-1 1,0 1 0,1 2-1,-1-4 1,0 1-1,0 0 1,0-1 0,1 1-1,-1-1 1,0 0-1,0 1 1,0-1-1,1 0 1,-1 0-1,0 1 1,0-1-1,1 0 1,-1 0 0,0 0-1,0-1 1,0 1-1,1 0 1,-1 0-1,2-1 1,5-2-8,0-1 0,0 1 0,0-1 1,0-1-1,-1 1 0,8-8 0,3-2 26,-2-1 0,0-1 0,0-1 0,-2 0 0,22-34 0,-34 47 7,0 0-1,0 0 1,0 0-1,-1 0 1,1 0-1,0-8 0,-2 12-16,0-1 0,0 1 0,1-1-1,-1 0 1,0 1 0,0-1 0,-1 1 0,1-1-1,0 1 1,0-1 0,0 1 0,0-1-1,0 1 1,-1-1 0,1 1 0,0-1-1,0 1 1,-1-1 0,1 1 0,0-1-1,-1 1 1,0-1 0,1 1 0,-1-1 0,0 1-1,0 0 1,0 0 0,0 0 0,0 0 0,1 0-1,-1 0 1,0 0 0,0 0 0,0 0-1,0 1 1,1-1 0,-1 0 0,0 0 0,0 1-1,0-1 1,1 0 0,-2 2 0,-8 3 22,1 1 0,1 0 0,-1 1 0,1 0 0,1 0 0,-8 9 0,-39 51 9,19-13-84,44-77-944,-8 20 842,-1 1-1,1 0 0,0-1 1,-1 1-1,1-1 0,-1 1 1,0-1-1,1 0 0,-1 1 1,-1-1-1,1-2 0,-9-1-290,-8 6-135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30 15755,'0'-2'148,"-1"0"0,-1 0 0,1 0-1,0 0 1,-1 0 0,1 0-1,-1 0 1,1 0 0,-1 0 0,0 1-1,0-1 1,0 1 0,-2-2 0,2 2-111,0 1 1,0-1 0,1 1-1,-1-1 1,0 1 0,0 0 0,0 0-1,0 0 1,0 0 0,0 1-1,0-1 1,0 0 0,0 1-1,0-1 1,1 1 0,-1 0 0,0-1-1,-2 3 1,-13 5 307,0 2 0,1 0-1,1 1 1,-1 1 0,-20 21 0,-65 78 653,74-77-769,2 1 0,1 1 0,-25 51 1,38-65-138,1 2 0,1-1 1,1 1-1,1 0 1,1 1-1,-5 49 0,11-65-66,-1 0-1,2 0 1,-1 0-1,1 0 1,1 0 0,0 0-1,0 0 1,0 0-1,1-1 1,1 1-1,-1-1 1,1 0-1,10 15 1,-10-18-7,0 0 0,1 0 1,-1 0-1,1-1 0,0 0 0,1 0 0,-1 0 0,1 0 1,-1-1-1,1 0 0,0 0 0,0-1 0,1 1 1,-1-1-1,0 0 0,1-1 0,-1 0 0,1 0 1,7 0-1,1-1 40,-1-1-1,1 0 1,0-1 0,-1-1 0,0 0 0,1-1-1,-1 0 1,0-1 0,24-13 0,-27 12 13,-1 0-1,0 0 1,-1-1-1,1 0 1,-1-1 0,-1 0-1,1 0 1,-2-1-1,1 0 1,-1-1 0,0 1-1,9-20 1,-14 24-12,0 1 1,-1-1 0,1 0-1,-1 0 1,0 0 0,-1 0-1,1-1 1,-1 1 0,0 0-1,-1-7 1,1 10-36,0 1 0,-1-1 0,1 1-1,0-1 1,-1 1 0,1-1 0,-1 1 0,1-1 0,-1 1 0,0 0 0,0-1 0,1 1 0,-1 0-1,0-1 1,0 1 0,0 0 0,-1 0 0,1 0 0,0 0 0,0 0 0,0 0 0,-1 0 0,1 0-1,-1 1 1,1-1 0,0 0 0,-1 1 0,1-1 0,-1 1 0,0 0 0,1-1 0,-1 1 0,1 0-1,-1 0 1,1 0 0,-3 0 0,-1 1 22,7 0-88,11-2-61,0-4 23,-1 0 1,0-1-1,20-12 1,-24 12 40,2 1 1,-1 0-1,1 0 1,-1 1 0,1 0-1,17-4 1,-25 8 39,-1-1-1,1 1 1,-1 0 0,0 0-1,1 0 1,-1 1 0,1-1 0,-1 0-1,0 0 1,1 1 0,-1-1-1,0 1 1,1-1 0,-1 1-1,0 0 1,0 0 0,1-1 0,-1 1-1,0 0 1,0 0 0,0 0-1,0 0 1,0 0 0,0 0-1,-1 0 1,1 1 0,0-1-1,0 0 1,-1 0 0,1 1 0,-1-1-1,1 0 1,-1 1 0,0-1-1,1 2 1,1 7 33,0 0 1,-1 0-1,-1-1 0,1 11 1,-1-11-19,-1 60 152,0-28-55,2 0 0,10 71 1,-11-110-153,1 1 1,-1-1-1,1 0 0,-1 0 1,1 0-1,0 0 0,0 0 1,0 0-1,0 0 0,0-1 1,1 1-1,-1 0 1,0-1-1,3 3 0,-3-3-1,0-1 1,0 0-1,-1 0 0,1 1 0,0-1 0,-1 0 0,1 0 0,0 0 0,0 0 1,0 0-1,-1 0 0,1 0 0,0 0 0,0 0 0,-1 0 0,1-1 1,0 1-1,0 0 0,-1 0 0,1-1 0,0 1 0,-1 0 0,1-1 0,0 1 1,-1-1-1,1 1 0,-1-1 0,1 1 0,-1-1 0,1 1 0,-1-1 1,1 0-1,-1 1 0,1-1 0,-1 0 0,0 1 0,0-1 0,1 0 1,-1 0-1,6-11-147,-1 0 0,0 0 0,-1 0 0,5-22 0,3-24-410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50 19580,'-6'18'921,"0"0"1,2 1-1,0-1 0,-3 36 0,5-34-418,-4 37-912,3-1 1,2 1-1,3 0 0,12 79 0,-14-131 429,3 22-1508,-3-27 1453,-1 0 0,1 0-1,0 1 1,0-1 0,0 0 0,0 0 0,0 1-1,0-1 1,0 0 0,0 0 0,0 0 0,-1 1-1,1-1 1,0 0 0,0 0 0,0 0 0,0 1 0,-1-1-1,1 0 1,0 0 0,0 0 0,-1 0 0,1 0-1,0 1 1,0-1 0,0 0 0,-1 0 0,1 0 0,0 0-1,-1 0 1,-13-6-698,-4-10 467,1-1 0,0-1-1,1 0 1,0-1 0,2-1-1,-22-38 1,29 46 403,1 1 0,1-1 0,0-1 0,0 1 0,1-1-1,1 0 1,0 1 0,1-1 0,0-1 0,1-23 0,1 27 42,1 0 0,1-1 0,0 1 0,0 0 0,1 1 0,0-1 0,0 0 0,1 1 0,1 0-1,0 0 1,0 0 0,0 0 0,1 1 0,12-13 0,-7 10 81,1 0-1,1 1 1,0 0-1,0 1 1,1 1-1,0 0 1,0 1-1,1 0 1,18-5-1,-23 9-134,0 0 0,1 0 0,-1 1-1,1 0 1,0 1 0,0 0 0,-1 1-1,1 0 1,0 0 0,0 1 0,0 1-1,-1 0 1,1 0 0,15 7 0,-21-7-85,0 0 1,0 1 0,0 0 0,-1 0-1,1 0 1,-1 0 0,1 1 0,-1 0 0,0 0-1,-1 0 1,1 0 0,-1 1 0,0-1-1,0 1 1,4 7 0,-5-6-3,0 0 1,0 0-1,-1 1 1,0-1-1,0 1 1,0-1-1,-1 1 1,0-1-1,0 1 1,-1 0-1,-1 8 1,-3 4 88,0-1 0,-1 0 0,-1 0 0,-1-1 0,-1 0 0,0 0 1,-21 28-1,3-13 188,21-25-214,-1 0 0,1 0-1,1 1 1,-1-1 0,-5 13 0,11-20-103,0 1 1,0 0-1,-1-1 0,1 1 1,0 0-1,0-1 0,0 1 1,0 0-1,0-1 0,0 1 1,0 0-1,0-1 1,0 1-1,0 0 0,1-1 1,-1 1-1,0-1 0,0 1 1,0 0-1,1-1 0,-1 1 1,0-1-1,1 1 1,-1 0-1,1-1 0,-1 1 1,1-1-1,-1 0 0,1 1 1,-1-1-1,1 1 0,-1-1 1,1 0-1,-1 1 0,1-1 1,0 0-1,-1 1 1,1-1-1,0 0 0,28 6-606,-9-5 110,-1-1-1,0-1 0,0-1 0,0 0 1,0-1-1,0-1 0,-1-1 0,1-1 0,-1-1 1,-1 0-1,1-1 0,23-15 0,8-12-544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19052,'10'0'4153,"3"0"-3425,-3 5-352,2-4-168,-2 0 552,0 1-584,-16 4-216,-11-1-112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30 19116,'-1'-2'132,"1"1"-1,-1-1 1,0 0 0,1 1-1,-1-1 1,0 1-1,0-1 1,0 1 0,0 0-1,0-1 1,0 1-1,0 0 1,0 0 0,-1-1-1,1 1 1,0 0-1,-1 0 1,1 1 0,-1-1-1,1 0 1,-1 0-1,0 1 1,-2-2 0,1 2-16,1 0 0,-1 1 1,1-1-1,0 0 0,-1 1 0,1-1 1,-1 1-1,1 0 0,0 0 1,-1 0-1,1 0 0,0 0 1,0 0-1,0 0 0,0 1 1,-3 2-1,-5 4 202,1 1 0,0 0 0,1 1 0,0-1 0,1 1 0,-9 16 0,11-18-281,1 0 0,0 0 0,1 1 0,-1 0 1,2-1-1,-1 1 0,1 0 0,1 1 1,-2 12-1,3-19-43,1-1 1,-1 1 0,0-1-1,1 1 1,-1-1 0,1 1-1,0-1 1,0 1 0,0-1-1,0 1 1,0-1 0,0 0-1,1 0 1,-1 0 0,4 4-1,-1-3-9,-1 1 0,1-1-1,0-1 1,0 1 0,0 0-1,0-1 1,1 0 0,4 2-1,9 1-57,-1 0 0,2-1 0,27 2 0,-36-4 43,20 1-43,39 5-51,-64-7 120,-1 0 0,0 0-1,0 1 1,1-1 0,-1 1 0,0 0 0,0 0-1,-1 0 1,1 1 0,0-1 0,-1 1-1,4 3 1,-5-3 25,0-1-1,-1 1 0,0 0 1,1-1-1,-1 1 0,0 0 1,0 0-1,-1 0 0,1-1 1,0 1-1,-1 0 1,0 0-1,0 0 0,0 0 1,0 0-1,0 0 0,-1 0 1,1 0-1,-1 0 0,0 0 1,1 0-1,-4 4 1,-1 6 175,-1-1 0,0 1 0,-11 14-1,10-16 23,-1 0-1,0-1 0,0 0 0,-1-1 1,-19 17-1,25-24-211,1 0 0,-1-1 1,1 1-1,-1-1 0,0 1 0,0-1 0,0 0 1,0 0-1,0 0 0,0-1 0,0 1 0,0-1 1,-4 1-1,5-2-82,-1 1 1,1-1-1,0 1 1,0-1-1,-1 0 1,1 0-1,0 0 1,0 0-1,0 0 0,0 0 1,0-1-1,0 1 1,0-1-1,1 1 1,-1-1-1,0 0 1,1 1-1,0-1 1,-1 0-1,0-3 0,-1 2 5,1-1-1,0 0 0,1 0 1,-1 0-1,1 0 0,0-1 1,0 1-1,0 0 0,0 0 1,1-1-1,-1-4 0,5-19-531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41 20028,'0'0'71,"0"0"0,0 0-1,0 0 1,0 0-1,0 0 1,0 0 0,1 0-1,-1-1 1,0 1 0,0 0-1,0 0 1,0 0-1,0 0 1,0 0 0,0 0-1,0 0 1,0-1 0,0 1-1,0 0 1,0 0-1,0 0 1,0 0 0,0 0-1,0 0 1,0-1 0,0 1-1,0 0 1,0 0 0,0 0-1,0 0 1,0 0-1,0 0 1,0 0 0,0-1-1,-1 1 1,1 0 0,0 0-1,0 0 1,0 0-1,0 0 1,0 0 0,0 0-1,0 0 1,0 0 0,0 0-1,-1-1 1,1 1-1,0 0 1,0 0 0,0 0-1,0 0 1,0 0 0,0 0-1,0 0 1,-1 0 0,-6 7 1442,-9 14-207,-87 157 459,18-28-3032,73-133 406,11-17 69,1-4-105,14-34-1708,85-164-3349,-25 71 6500,-52 100 1933,-22 31-2408,0 0 0,0 0 0,0 0-1,1-1 1,-1 1 0,0 0 0,0 0-1,0 0 1,1 0 0,-1-1 0,0 1-1,0 0 1,1 0 0,-1 0 0,0 0-1,0 0 1,1 0 0,-1 0 0,0 0-1,1 0 1,-1 0 0,0 0 0,0 0-1,1 0 1,-1 0 0,0 0 0,0 0-1,1 0 1,-1 0 0,0 0 0,1 0-1,-1 0 1,0 0 0,0 0-1,1 1 1,-1 0 93,1 0-1,0 1 1,-1-1-1,1 0 1,-1 0 0,0 1-1,0-1 1,1 1-1,-1-1 1,0 0-1,0 1 1,0 1-1,0 53 1130,2-1-1,12 66 0,-11-103-1551,1-1 0,1 1 0,0 0 0,1-1 0,1 0 0,0-1 0,1 0 1,1 0-1,1 0 0,19 23 0,-57-65-6549,-8-3 3789,-35-29 3695,61 49-13,1-1-1,0 1 0,0-2 1,-11-17-1,19 26-528,0 0-1,0 0 1,0 1 0,0-1 0,0 0-1,1 0 1,-1 0 0,1 0-1,0 0 1,-1 0 0,1 0-1,0 0 1,0-1 0,0 1 0,1 0-1,-1 0 1,0 0 0,1 0-1,-1 0 1,1 0 0,0 0-1,0 1 1,-1-1 0,1 0-1,0 0 1,1 0 0,-1 1 0,0-1-1,0 1 1,4-3 0,3-4 131,0 1 1,1 1 0,0 0 0,17-9 0,-11 7-409,162-94 143,-132 71-182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35 19412,'11'10'2225,"1"-4"-1473,9-7-312,5-2 1296,8-6-920,8 2-175,2-2-665,-2-1-393,-6 3-959,-8 3 2152,-12 5-1000,-6 6-136,-16 9-168</inkml:trace>
  <inkml:trace contextRef="#ctx0" brushRef="#br0" timeOffset="1">18 220 18900,'-18'7'1888,"20"-7"-1023,14 0-289,17-3 1096,7-4-336,10 2-535,3-4-289,4 2-888,-4-5 832,-7 4-416,-7-5-96,-10-12-128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46 17420,'6'-6'897,"-4"4"-667,0 1 0,0-1 0,0 0 0,0 0 1,0 0-1,-1 0 0,1 0 0,-1 0 0,1 0 0,-1-1 0,0 1 0,0-1 0,0 1 1,1-6-1,-2 8-177,0 0 0,0 0 0,0 0 0,0 0 0,-1-1 0,1 1 1,0 0-1,0 0 0,0 0 0,0 0 0,-1 0 0,1-1 0,0 1 0,0 0 1,0 0-1,-1 0 0,1 0 0,0 0 0,0 0 0,0 0 0,-1 0 1,1 0-1,0 0 0,0 0 0,-1 0 0,1 0 0,0 0 0,0 0 0,0 0 1,-1 0-1,1 0 0,0 0 0,0 0 0,-1 0 0,1 0 0,0 1 0,0-1 1,0 0-1,-1 0 0,-10 6 1024,-6 7-689,0 1 1,1 1 0,0 0 0,1 1-1,1 1 1,0 0 0,-14 26 0,7-8-394,2 1 1,1 1 0,-13 42-1,23-57 10,1 1-1,0 0 1,2 1-1,0 0 0,2 0 1,1 0-1,0 0 1,2 0-1,5 37 0,-5-55-3,2 0-1,-1 0 0,1 0 0,0 0 0,0-1 0,1 1 1,-1-1-1,1 1 0,1-1 0,-1 0 0,5 5 1,-5-7-1,0 0 1,-1-1-1,1 0 1,1 1 0,-1-1-1,0 0 1,0 0-1,1-1 1,-1 1-1,1-1 1,0 0 0,-1 0-1,1 0 1,0 0-1,0-1 1,-1 1-1,1-1 1,7 0 0,-1-2 6,0 0 0,0 0 0,-1-1 0,1 0 0,-1 0 0,0-1 0,1 0 0,-2-1 0,1 0 0,-1-1 0,1 1 0,-2-2 0,14-12 0,-12 11 6,-2 0 1,1-1 0,-1 1-1,-1-1 1,0-1 0,0 1-1,0-1 1,-1 0 0,-1 0 0,0-1-1,0 1 1,2-15 0,-5 23-10,-1 0 1,0 0 0,0 0 0,1-1 0,-1 1-1,-1 0 1,1 0 0,0 0 0,0 0-1,-1 0 1,1 0 0,-1 0 0,0 0-1,1 0 1,-1 0 0,-2-3 0,2 4-2,0 0 1,0 0 0,0 0 0,0 0-1,0 0 1,-1 0 0,1 1-1,0-1 1,0 0 0,-1 1 0,1-1-1,0 1 1,-1-1 0,1 1 0,-1 0-1,1-1 1,-1 1 0,-1 0 0,-2 0 6,0 1 1,0 0 0,0 0 0,0 0-1,0 0 1,0 1 0,1-1 0,-1 1 0,1 0-1,-1 1 1,1-1 0,-5 4 0,-1 2 20,1 0 1,0 0-1,0 1 0,-9 11 1,15-16-21,0 1 0,0-1 0,0 1 0,0 0 0,1 0 0,0 0 0,0 0 0,0 0 0,0 0 0,1 1 0,-1 9 0,2-14-8,-1 0 0,1 0 0,0 0 0,0 1 0,1-1-1,-1 0 1,0 0 0,0 1 0,1-1 0,-1 0 0,0 0 0,1 0 0,-1 0 0,1 0-1,-1 0 1,1 0 0,0 0 0,0 0 0,-1 0 0,1 0 0,0 0 0,1 1-1,0-1 3,0 0 0,0 0 0,-1-1-1,1 1 1,0 0 0,0-1-1,0 1 1,0-1 0,0 0 0,0 0-1,0 0 1,3 0 0,5-1 3,0-1 0,-1 0 0,1 0 0,16-7 0,4-5-53,0-1 1,0-2-1,38-29 0,-37 24-109,1 2 1,41-21-1,-71 41 138,-1-1 0,1 0-1,0 0 1,-1 1 0,1-1 0,0 1-1,0-1 1,-1 1 0,1 0 0,0 0 0,0 0-1,0 0 1,-1 0 0,3 0 0,-3 1 6,0-1 0,0 1 0,0 0 1,0-1-1,0 1 0,-1 0 1,1 0-1,0-1 0,-1 1 0,1 0 1,0 0-1,-1 0 0,1 0 1,-1 0-1,1 0 0,-1 0 0,0 0 1,1 0-1,-1 0 0,0 0 1,0 0-1,0 1 0,0-1 0,0 0 1,0 1-1,0 19-20,0-1 0,-2 0-1,-6 31 1,4-28-91,1 0-1,0 33 1,7-38-699,-4-17 794,0-1 0,1 0 0,-1 0-1,0 1 1,0-1 0,0 0 0,1 0-1,-1 0 1,0 0 0,0 1 0,1-1-1,-1 0 1,0 0 0,0 0 0,1 0-1,-1 0 1,0 0 0,0 0 0,1 1 0,-1-1-1,0 0 1,1 0 0,-1 0 0,0 0-1,0 0 1,1 0 0,-1-1 0,0 1-1,1 0 1,-1 0 0,0 0 0,1 0-1,2-2-52,-1 0-1,1 0 0,-1 0 0,1 0 0,-1-1 0,0 1 0,0-1 0,0 1 0,2-5 0,20-34-467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25 21341,'-17'122'3752,"1"-9"-2015,14-67-1518,2 0 0,2 0 0,12 66 0,-12-101-341,-1-8 34,0 1 0,0-1 0,0 1 0,-1-1 0,1 1 0,-1 0 0,0-1 0,0 1-1,-1 0 1,1-1 0,-1 1 0,0-1 0,-1 6 0,2-9 61,-1 1 0,1-1-1,0 0 1,-1 1 0,1-1 0,0 0 0,-1 1 0,1-1-1,-1 0 1,1 0 0,0 1 0,-1-1 0,1 0-1,-1 0 1,1 0 0,-1 0 0,1 0 0,-1 0 0,1 0-1,-1 0 1,1 0 0,0 0 0,-1 0 0,1 0 0,-1 0-1,1 0 1,-1 0 0,1 0 0,-1 0 0,1 0-1,-1-1 1,1 1 0,0 0 0,-1 0 0,1-1 0,-1 1-1,1 0 1,0-1 0,-1 1 0,1 0 0,0-1 0,0 1-1,-1 0 1,1-1 0,0 1 0,0-1 0,-1 1-1,1 0 1,0-1 0,0 0 0,-13-22-583,0-9 333,2 0 0,1-1 1,2 0-1,1-1 0,1 1 1,3-1-1,0-1 0,2 1 1,2 0-1,5-37 0,-6 65 355,2-1 0,-1 0 0,1 1-1,0 0 1,0-1 0,1 1 0,0 0-1,0 0 1,0 0 0,1 0 0,0 1 0,0 0-1,0-1 1,8-5 0,-5 6 107,0 0 0,0 0 0,0 1 1,1 0-1,0 0 0,-1 1 0,1 0 0,1 0 0,-1 1 0,15-3 1,-8 3 148,1 0 0,0 1-1,-1 1 1,31 3 0,-40-2-267,0 0-1,0 0 0,1 1 1,-1-1-1,0 1 0,0 1 1,-1-1-1,1 1 0,0 0 1,-1 0-1,0 1 0,1-1 1,-2 1-1,9 8 0,-11-10-43,0 1 0,-1 0 0,1 0 0,-1 0 0,0 0 0,1 0 0,-1 0 0,0 0 0,-1 1 0,1-1 0,-1 0 0,1 1 0,-1-1 0,0 0 0,0 1 0,0-1 0,-1 0 0,1 0 0,-1 1 0,0-1 0,0 0 0,-3 6 0,-2 6 92,-1-1 1,-1-1-1,-14 21 1,19-29-73,-92 116 897,7-11 24,87-109-952,-15 27 247,16-28-253,0 1 0,-1 0-1,1-1 1,0 1 0,0 0 0,-1 0 0,1-1-1,0 1 1,0 0 0,0 0 0,0-1 0,0 1-1,0 0 1,0 0 0,0-1 0,0 1 0,1 0-1,-1 0 1,0-1 0,0 1 0,1 0 0,-1 0-1,0-1 1,1 1 0,-1 0 0,1-1 0,-1 1-1,1-1 1,-1 1 0,1-1 0,-1 1 0,1-1-1,-1 1 1,1-1 0,0 1 0,1 0 0,7 1-132,0-1 0,1 1 0,-1-2 0,1 1 0,0-1 0,-1-1 0,1 1 0,13-4 0,-2 1-463,114-13-2040,-89 7 1847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93 17532,'3'-8'704,"0"-1"1,-1 0 0,0 0-1,-1 0 1,1-10 0,-2 17-582,0 1 0,0 0 0,0-1 0,0 1 0,0 0 0,0-1 0,-1 1 0,1 0 0,-1-1 0,1 1 0,-1 0 0,1-1 0,-1 1 0,0 0 0,1 0-1,-1 0 1,-2-2 0,2 2-2,0 1 0,-1-1-1,1 1 1,0-1 0,-1 1-1,1-1 1,0 1-1,-1 0 1,1 0 0,0 0-1,-1 0 1,1 0-1,-1 0 1,1 0 0,-1 0-1,1 0 1,0 1 0,-1-1-1,1 1 1,0-1-1,-3 2 1,-9 4 262,-1 0 0,1 1-1,1 1 1,-1 0 0,-16 15 0,4-1-234,-30 33 0,10 1-148,41-51-43,0 1 1,0 0-1,1 0 1,0 1 0,1-1-1,-1 1 1,-2 12 0,5-18 19,0 1 0,-1-1 0,1 0 0,0 0 0,1 1 0,-1-1 1,0 0-1,0 0 0,0 0 0,1 1 0,-1-1 0,1 0 1,-1 0-1,1 0 0,-1 0 0,1 0 0,0 0 0,-1 0 1,1 0-1,0 0 0,0 0 0,0 0 0,0 0 0,0 0 1,0-1-1,0 1 0,0 0 0,0-1 0,0 1 0,2 0 1,3 1-101,0 0 0,1 0 1,-1 0-1,10 0 1,-13-1 79,79 8-779,-55-8 662,-1 2-1,1 1 1,-1 1 0,0 1-1,29 11 1,-50-15 171,1 1 1,-1 0-1,0-1 0,0 2 0,-1-1 0,1 0 0,-1 1 1,1 0-1,5 7 0,-9-9 18,1 1 1,0-1-1,-1 1 0,0-1 1,0 1-1,0 0 0,0-1 1,0 1-1,0 0 0,-1-1 1,1 1-1,-1 0 1,0 0-1,1 0 0,-1 0 1,-1 0-1,1-1 0,0 1 1,-1 0-1,0 0 0,0 3 1,-3 4 119,-1 0 1,0 0 0,0 0-1,-1-1 1,0 0 0,-1 0-1,0 0 1,0-1 0,-1 0-1,0 0 1,-13 9-1,9-8-20,-1 0 0,0-1 0,0-1 0,-1 0-1,0 0 1,-1-2 0,-24 8 0,35-12-278,0 0 0,-1-1 0,1 1 0,0-1 1,0 0-1,-1 0 0,1 0 0,0-1 1,-6 0-1,9 0 66,0 1 1,0-1 0,-1 1-1,1-1 1,0 1-1,0-1 1,0 0-1,0 0 1,0 0 0,-1 1-1,2-1 1,-1 0-1,0 0 1,0 0-1,0 0 1,0-1 0,1 1-1,-1 0 1,0 0-1,1 0 1,-1-1-1,1 1 1,-1 0 0,1-1-1,0 1 1,0 0-1,-1-1 1,1 1-1,0 0 1,0-1 0,0 1-1,1-3 1,2-14-813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23061,'-2'36'2096,"2"4"-1439,-1 5-305,2 2 888,1 2-288,3-5-552,0-1-296,2-10-408,1-9-232,-2-11-368,-2-6-408,-6-7-553,-10-8 1273,-7-15-240,-3-9-168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20540,'15'-10'978,"0"0"0,1 0 0,1 2 0,0 0 0,18-6 0,88-22 1438,-122 36-2399,4-2 33,4 0 39,1-1 1,-1 2-1,1-1 0,10 0 1,-18 2-84,0 0 0,-1 0 1,1 0-1,0 0 1,-1 1-1,1-1 1,0 0-1,-1 1 0,1-1 1,0 1-1,-1-1 1,1 1-1,-1 0 1,1 0-1,-1 0 0,1 0 1,-1 0-1,0 0 1,1 0-1,-1 0 1,0 0-1,0 1 0,0-1 1,0 0-1,0 1 1,0-1-1,0 1 1,-1-1-1,1 1 1,0 2-1,0 2-3,0 0-1,0 0 1,-1 0-1,0 0 1,0 1-1,0-1 1,-1 0-1,-3 11 1,-16 50 46,16-56-38,-10 24 52,9-23-39,1-1 1,-1 1-1,2 1 1,0-1 0,-2 16-1,5-27-29,0 0-1,0 0 0,0-1 1,0 1-1,0 0 0,0-1 1,0 1-1,0 0 0,1 0 0,-1-1 1,0 1-1,0 0 0,1-1 1,-1 1-1,0 0 0,1-1 1,-1 1-1,1-1 0,-1 1 1,1-1-1,-1 1 0,1-1 1,-1 1-1,1-1 0,0 1 0,-1-1 1,1 0-1,-1 1 0,1-1 1,0 0-1,-1 0 0,2 1 1,25 0-283,-16-1 182,-6 0 56,112 7-852,-101-5 791,0 1 0,0 1 0,-1 0 0,1 1 0,18 8 0,-30-11 110,-1 0 0,0-1-1,0 1 1,1 1 0,-1-1-1,-1 0 1,1 1 0,0-1-1,-1 1 1,1 0 0,-1 0-1,0 0 1,4 6 0,-5-6 29,0-1 1,0 0-1,-1 1 0,1-1 1,-1 1-1,0-1 1,0 1-1,1-1 1,-2 1-1,1 0 0,0-1 1,0 1-1,-1-1 1,1 1-1,-1-1 0,0 0 1,0 1-1,0-1 1,0 0-1,0 1 1,-3 2-1,-7 10 264,0-1 0,-1-1 1,0 0-1,-1 0 0,0-1 0,-30 19 1,19-16 119,-1 0 1,0-2-1,-46 17 0,62-26-540,0-1 0,0-1 0,-1 0 0,1 0 0,-1-1 0,0 0 0,-16-1 0,23 0-37,1-1 0,-1 1 0,0 0 0,0-1 1,1 0-1,-1 0 0,0 0 0,1 0 0,-1 0 0,1 0 1,-1-1-1,1 1 0,0-1 0,0 1 0,-1-1 0,1 0 1,0 0-1,0 0 0,1 0 0,-1-1 0,0 1 0,1 0 1,-1-1-1,1 1 0,0-1 0,0 1 0,0-1 0,0 0 0,0 1 1,0-5-1,0-13-1125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6953 684 15171,'-12'-16'425,"-1"1"1,-1 0-1,-1 0 0,0 2 0,-1 0 0,0 1 1,-1 0-1,-1 1 0,0 1 0,-37-15 0,-217-66 1643,137 49-1613,-656-193 317,575 184-853,-381-40 1,342 77 18,-1 11 0,-313 37 0,-499 140-561,371 10 118,504-118 317,-280 139 1,347-138 157,3 5 1,-220 169 0,267-178 36,4 4 0,2 2 0,4 4 0,3 2 0,-60 93 0,98-129 9,2 1 0,2 1 0,1 1 0,-25 80 1,38-97-7,1 0 1,1 0 0,2 1 0,0 0-1,2 0 1,0 0 0,2-1 0,1 1-1,1 0 1,7 26 0,-2-25-1,1-1 0,1 0 1,1-1-1,1 0 0,2-1 0,20 30 1,-3-13-67,1-2 1,57 55-1,-37-47-155,3-3 0,1-2 0,2-3 0,124 63 0,-67-50-369,229 71 0,-190-82 334,1-8 1,267 24-1,323-41 868,-355-36-198,430-77 0,366-167-149,-567 57 37,-434 129 30,218-126 1,-306 146 9,-3-4 1,148-128-1,-179 132-65,-2-2-1,-4-4 0,-2-2 1,56-87-1,-71 89-16,-3-1 0,-3-1-1,-3-2 1,36-118-1,-55 145-171,-2-1 0,-2 0 0,-1 0 1,-3 0-1,-1-1 0,-3 0 0,-1 1 0,-2-1 0,-13-64 0,11 85-97,-1 1-1,-1 1 1,-1-1-1,-1 1 1,-1 0 0,-1 1-1,0 1 1,-1-1 0,-1 2-1,-1 0 1,-28-27-1,19 23-88,-2 2 0,0 0 0,-1 2 0,-1 1 0,0 1 0,-1 2 0,-51-18-1,19 12-355,-1 3 0,-126-16 1,-136 17-305,38 27 290,-36 29-130,319-40 585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24069,'9'19'1032,"-12"-26"-2024,1-3-24,4-8 1016,8-11-496,2-17-192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21821,'28'7'2987,"-15"-8"-3265,0 1 1,0-2-1,-1 0 1,1 0-1,-1-1 1,1 0-1,-1-1 1,0-1-1,-1 0 1,1-1-1,20-13 1,-32 19 280,1 0 0,-1 0 0,0 0 1,0 0-1,0 0 0,0 0 0,1 0 0,-1 0 1,0 0-1,0 0 0,0 0 0,0 1 0,1-1 1,-1 0-1,0 0 0,0 0 0,0 0 0,0 0 1,0 0-1,0 0 0,1 1 0,-1-1 0,0 0 0,0 0 1,0 0-1,0 0 0,0 0 0,0 1 0,0-1 1,0 0-1,0 0 0,0 0 0,0 0 0,0 1 1,0-1-1,0 0 0,0 0 0,0 0 0,0 0 1,0 1-1,0-1 0,0 0 0,0 0 0,1 10 186,-1-9-165,2 16 194,0 0 0,1 0 1,1 0-1,0-1 0,12 29 0,21 34-3316,-31-65 1643,-10-20 568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13547,'2'0'73,"0"-1"-1,1 2 1,-1-1-1,0 0 1,0 0 0,0 1-1,0-1 1,0 1 0,0-1-1,0 1 1,0 0 0,0 0-1,3 2 1,6 2-34,11 1-11,0-1 0,0 0 1,1-2-1,42 2 0,91-11 111,-21-1-64,80 16 203,-116-2-90,116-7 1,-111-8-160,46-5 0,181 10-1,-230 9-16,366 13 55,-120-20-21,266 1-15,158-23-1,-432 16-28,-243 10 1,146 25 0,-63 8 1,55 9 3,-179-38-6,-1-2 0,77-3 0,-71-6 6,0-3-1,84-22 1,112-44 27,-134 36-22,-109 33 0,61-15 23,-67 18-12,0 0-1,-1 1 0,1-1 0,0 1 1,0 1-1,0-1 0,-1 1 1,14 3-1,-29-5 639,-26-10 50,8-7-570,22 14-236,0 0 1,0 1-1,0 0 1,0 0 0,0 0-1,-9-3 1,-3 1-31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5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17204,'-2'-1'103,"1"1"0,0 0 1,0 0-1,0 0 1,0 0-1,0 0 0,0 0 1,0 1-1,0-1 1,0 0-1,0 0 0,0 1 1,0-1-1,0 1 1,0-1-1,0 1 0,0-1 1,-2 2-1,3-1-58,0-1-1,0 1 1,0-1-1,0 1 1,0 0 0,0-1-1,0 1 1,0-1-1,0 1 1,0-1-1,0 1 1,0-1 0,0 1-1,1-1 1,-1 1-1,0-1 1,0 1 0,1-1-1,-1 1 1,0-1-1,1 1 1,-1-1-1,0 0 1,1 1 0,0 0-1,3 3 24,1 0-1,-1-1 0,1 1 0,0-1 1,9 5-1,-10-7-52,-1 1 0,1-1 0,-1 0-1,1 0 1,0-1 0,-1 1 0,1-1 0,0 0-1,0 0 1,-1 0 0,1 0 0,0-1 0,-1 0-1,1 1 1,0-1 0,-1 0 0,1-1 0,-1 1-1,1-1 1,-1 0 0,0 1 0,0-1 0,1-1 0,-2 1-1,1 0 1,0-1 0,0 1 0,-1-1 0,1 0-1,-1 0 1,0 0 0,0 0 0,0-1 0,0 1-1,-1 0 1,1-1 0,0-3 0,-1 6 4,-1 0 1,0 0-1,0 0 1,1 0 0,-1 0-1,0 0 1,0 0-1,0-1 1,0 1-1,0 0 1,0 0-1,0 0 1,-1 0-1,1 0 1,0 0-1,0 0 1,-2-2-1,2 3-1,0-1 0,-1 1 0,1 0-1,-1-1 1,1 1 0,-1-1 0,1 1 0,-1 0-1,0-1 1,1 1 0,-1 0 0,1 0 0,-1 0-1,1-1 1,-1 1 0,0 0 0,1 0-1,-1 0 1,0 0 0,1 0 0,-2 0 0,-1 1 22,1-1 0,-1 1 0,0-1 0,1 1 1,-1 0-1,1 0 0,0 0 0,-1 1 1,1-1-1,0 1 0,-1-1 0,-2 4 0,-3 4 31,0 0-1,0 1 0,1 0 0,-6 11 0,9-15-64,1 0 0,0 0 0,1 0 0,0 0 0,0 0 0,0 1 0,0-1 0,1 1 0,0 7 0,3-10-24,4-8 6,5-10-3,-6 6 12,-1-1-1,0 0 1,0 0 0,-1 0 0,0-1-1,3-17 1,-5 26 3,-1 1 0,0 0 0,0 0 0,0 0 0,0 0 1,0 0-1,0-1 0,0 1 0,0 0 0,1 0 0,-1 0 0,0 0 0,0 0 0,0-1 0,0 1 0,0 0 0,0 0 0,0 0 0,0-1 0,0 1 0,0 0 0,0 0 0,0 0 0,0 0 1,-1-1-1,1 1 0,0 0 0,0 0 0,0 0 0,0 0 0,0 0 0,0-1 0,0 1 0,0 0 0,0 0 0,-1 0 0,1 0 0,0 0 0,0 0 0,0-1 0,0 1 0,0 0 0,-1 0 1,1 0-1,0 0 0,0 0 0,0 0 0,0 0 0,-1 0 0,1 0 0,-9 8 8,-9 17 5,9-6-13,1 0 0,0 1 0,2 0-1,0 0 1,-4 33 0,9-41-14,5-13-5,6-18-3,-6 3-148,-1 0-1,-1 0 0,0 0 0,0-23 1,-2 38-320,4 18-1466,5-6 1357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51 209 14291,'0'-1'120,"-1"1"0,1-1 1,0 0-1,0 0 0,0 0 0,-1 0 0,1 1 0,0-1 0,0 0 1,0 0-1,0 0 0,0 0 0,1 1 0,-1-1 0,0 0 1,0 0-1,1 0 0,-1 1 0,0-1 0,1 0 0,0-1 1,13-31 343,-5 11-42,9-36 488,-17 52-785,0 0-1,0 1 1,-1-1 0,1 0 0,-1 1 0,0-1 0,-1 0 0,-1-7 0,2 12-98,0 0 1,0 0-1,0 0 1,0 1-1,-1-1 1,1 0-1,0 0 1,-1 0-1,1 1 0,0-1 1,-1 0-1,1 1 1,-1-1-1,1 0 1,-1 1-1,1-1 1,-1 1-1,0-1 0,1 1 1,-1-1-1,0 1 1,1-1-1,-1 1 1,0 0-1,0-1 1,1 1-1,-1 0 1,-1-1-1,0 1 16,1 1 0,-1-1-1,1 0 1,-1 1 0,1-1 0,-1 1 0,1-1-1,0 1 1,-1 0 0,1-1 0,0 1 0,0 0-1,-3 2 1,-1 2 61,-1 0-1,1 1 1,1-1-1,-1 1 1,-3 7-1,3-4-39,1 0-1,0 0 0,-3 14 1,6-20-55,0 1-1,0 0 1,0 0 0,1-1 0,0 1-1,0 0 1,0 0 0,0 0 0,1 0 0,-1-1-1,2 6 1,-2-8-7,1 0 0,-1 0 0,0-1 0,1 1 0,-1 0 0,0 0 0,1-1 0,-1 1 1,1 0-1,-1-1 0,1 1 0,-1-1 0,1 1 0,-1-1 0,1 1 0,0-1 0,-1 1 0,1-1 0,0 1 0,-1-1 0,1 0 0,0 1 0,0-1 0,-1 0 0,3 1 0,-2-2 2,1 1-1,-1 0 0,1 0 0,-1 0 0,1-1 0,-1 1 0,1-1 0,-1 1 1,0-1-1,1 0 0,-1 1 0,2-3 0,2 0 8,0 0-1,-1-1 1,0 0-1,0 0 1,0-1 0,4-5-1,-5 4 27,1-1-1,-1 1 0,0-1 1,2-8-1,-4 13-15,0 0 0,-1 0 0,1 0 0,-1 0 0,0 0 0,1 0 0,-1 0 0,0 0 0,0-1 0,0 1 0,-1 0 0,1 0 0,0 0 0,-1 0-1,1 0 1,-1 0 0,0 0 0,-1-3 0,1 4-12,1 1 0,-1 0 1,1-1-1,0 1 0,-1-1 0,1 1 0,-1-1 0,1 1 0,-1 0 0,1 0 1,-1-1-1,0 1 0,1 0 0,-1 0 0,1-1 0,-1 1 0,1 0 0,-1 0 1,0 0-1,1 0 0,-1 0 0,0 0 0,1 0 0,-1 0 0,1 0 0,-2 0 1,-16 12 162,-8 21 52,22-27-214,1 0 0,-1 0 1,1 0-1,1 0 0,-1 1 0,1-1 0,0 1 0,1 0 1,0 0-1,0-1 0,0 1 0,1 0 0,0 0 0,0 0 1,2 13-1,-1-19-11,-1 1 1,0-1 0,1 0-1,-1 0 1,0 0 0,1 0-1,-1 0 1,1 0 0,0 0-1,-1 0 1,1 0-1,0-1 1,-1 1 0,1 0-1,0 0 1,0 0 0,0-1-1,0 1 1,0 0 0,0-1-1,0 1 1,0-1-1,0 0 1,1 1 0,0-1-1,0 0 1,0 0-1,-1 0 1,1 0-1,0 0 1,0-1-1,-1 1 1,1-1-1,0 1 1,-1-1-1,1 1 1,-1-1-1,4-2 1,1-1-1,0-1 1,0 1 0,-1-1-1,0 0 1,1-1-1,3-5 1,-5 5 11,0 0 0,0 0 0,-1 0 0,1 0 0,-1 0 0,-1-1 0,1 1-1,-1-1 1,0 0 0,-1 1 0,0-1 0,0 0 0,0 0 0,-1 0 0,-1-14 0,1 21-7,0-1-1,0 0 1,0 0 0,0 0-1,-1 1 1,1-1 0,0 0 0,0 0-1,-1 1 1,1-1 0,0 0 0,-1 1-1,1-1 1,-1 0 0,1 1 0,-1-1-1,1 1 1,-1-1 0,1 1 0,-1-1-1,0 1 1,1-1 0,-1 1-1,0-1 1,1 1 0,-1 0 0,0-1-1,0 1 1,1 0 0,-1 0 0,0 0-1,0-1 1,1 1 0,-1 0 0,0 0-1,0 0 1,0 0 0,1 0 0,-1 1-1,-1-1 1,0 1 5,-1 0 0,1 0 1,0 0-1,0 0 0,-1 0 0,1 1 1,0-1-1,0 1 0,0-1 0,1 1 1,-4 3-1,1 1 1,-1 1 0,1 0 1,0-1-1,1 1 0,-4 11 1,6-15-9,-1 0 1,1 1-1,1-1 1,-1 1-1,0-1 1,1 0-1,0 1 1,-1 0-1,1-1 1,1 1 0,-1-1-1,0 1 1,3 6-1,-3-10-2,0 1 0,0-1 0,0 1 0,1-1 0,-1 1 0,0-1-1,0 0 1,0 1 0,1-1 0,-1 1 0,0-1 0,1 0 0,-1 1 0,0-1 0,1 0 0,-1 1-1,0-1 1,1 0 0,-1 0 0,1 1 0,-1-1 0,1 0 0,-1 0 0,0 0 0,1 0 0,-1 0-1,1 1 1,-1-1 0,1 0 0,-1 0 0,1 0 0,0 0 0,14-11-7,5-20-4,-19 28-6,0-1 0,0 1 0,0 0-1,-1-1 1,1 1 0,-1-6 0,0 9 1,0-1-1,0 1 1,0 0-1,0-1 1,0 1-1,0 0 1,0-1-1,0 1 1,0 0-1,0-1 1,-1 1-1,1 0 1,0-1-1,0 1 1,0 0-1,0 0 1,-1-1-1,1 1 1,0 0-1,0 0 1,-1-1-1,1 1 1,0 0-1,0 0 1,-1 0-1,1-1 1,0 1-1,-1 0 1,0 0-45,0 0 0,0 0 0,0 0 0,0 1 0,0-1 1,0 0-1,1 1 0,-1-1 0,0 0 0,0 1 0,0-1 0,0 1 0,1-1 0,-1 1 0,-1 1 1,-2 1-28,0 1 1,1-1 0,-1 1 0,1 0 0,0 0 0,-3 6 0,-8 14-318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17 471 16339,'-2'-2'80,"1"1"0,-1-1-1,1 1 1,0-1-1,-1 0 1,1 0-1,0 1 1,0-1-1,0 0 1,1 0-1,-1 0 1,0 0-1,1 0 1,-1 0-1,1 0 1,0 0 0,0 0-1,0 0 1,0 0-1,0-4 1,1 3-43,0 1 0,0 0 0,0-1-1,1 1 1,-1 0 0,0 0 0,1 0 0,0 0 0,-1 0 0,1 1 0,0-1 0,0 0 0,0 1 0,0-1 0,0 1 0,1 0 0,3-2 0,68-28 266,153-41 1,-199 64-278,7-2-4,216-55 69,-202 55-93,-1 3-1,1 2 0,63 0 1,-66 10-16,0 1 0,0 2 1,-1 3-1,54 19 0,63 14-40,-135-39 52,0-1 1,0-1-1,0-1 1,33-2-1,-19-4 3,0-2 0,-1-1 0,0-3 0,59-21 1,148-75 51,-123 49-12,-109 50-36,0 1 1,0 0-1,0 1 0,1 1 1,0 0-1,0 1 0,0 1 1,0 0-1,1 1 0,-1 1 1,0 1-1,33 5 0,-12 0-4,1-1 0,0-2-1,75-4 1,112-26 25,-24 2 3,-158 22-21,0 1 0,73 9 0,136 47 6,-22-2 13,-161-44-9,128-2 0,66-24 11,-229 14-25,0 2-1,39 3 1,-58 0-2,0 1 1,-1 1 0,1 0 0,-1 1-1,0 0 1,0 2 0,19 9-1,44 30-93,13 8-84,-77-46 168,0-2 0,1 1 0,0-2-1,0 0 1,19 3 0,-2-4-23,32-2 0,-62-1 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24133,'60'4'674,"93"4"-346,-92-8-237,181 5 51,-181 3-498,-58-7 253,0-1 0,0 1 0,0 0 0,1 0 0,-1 1 0,0-1 0,0 1 0,-1-1 0,1 1 0,0 0 0,-1 0 0,1 0 0,-1 0 0,1 0 0,2 5 0,-5-6-236,-6-4-105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15843,'11'-3'616,"-1"0"0,1 0 0,21-1 0,20-5 607,32-9-732,0 3 0,1 3 1,1 5-1,-1 3 1,128 10-1,-196-5-592,-1 1-143,0-1 0,-1-1 1,1 0-1,16-3 0,-31 3 234,-1 0 0,1 0 0,-1 0 0,1 0 0,-1-1 0,1 1 0,-1 0 0,1 0 0,-1 0 0,0 0 0,1-1 0,-1 1 0,1 0 1,-1-1-1,1 1 0,-1 0 0,0 0 0,1-1 0,-1 1 0,0-1 0,1 1 0,-1 0 0,0-1 0,0 1 0,1-1 0,-6-10-341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73 12259,'-7'-7'264,"1"0"1,-1 1 0,0 0 0,-1 0 0,0 1 0,1 0 0,-2 1-1,1-1 1,0 1 0,-16-4 0,19 6-170,-1 0 0,0 1 0,1-1 0,-1 1 0,0 1 0,0-1 0,0 1 0,0 0 0,0 0 0,1 1 0,-1 0 0,0 0 0,0 0 0,1 1 0,-1-1 0,0 2 0,1-1 0,-6 4 0,1 1-5,0 1 0,0 1 1,1 0-1,1 0 0,-1 1 0,2 0 0,-1 0 0,1 1 1,-8 18-1,-1 5 209,-22 71 0,24-58-188,3 2 0,2-1 0,2 1 0,2 0 0,2 1 0,3-1-1,1 1 1,16 90 0,-6-85-98,2-1-1,2 0 0,3-2 0,2 0 1,3-1-1,1 0 0,53 76 1,-63-106-14,0-2 1,2 0-1,0-1 1,2 0-1,0-1 1,0-1-1,27 17 1,-35-28 3,0 1 0,-1-1 0,1-1 1,1 0-1,-1 0 0,1-1 1,-1 0-1,13 1 0,-15-4 9,0 1 0,0-1 0,0-1 0,-1 1 0,1-1 0,0-1 0,0 1 0,-1-1 0,1-1 0,-1 1 0,1-1 0,9-6 0,-3 0 52,0-1 0,0 0 0,-1-1 0,0-1 0,-1 0 0,0-1 0,-1 0 0,-1-1 0,0 0 0,0 0 0,7-18 0,1-4 108,-2-1 0,-2 0-1,16-66 1,-13 29 153,13-141 0,-27 165-267,-2 1 0,-3-1 0,-14-92-1,12 120-66,-1 0-1,-2 0 1,0 1-1,-17-35 0,18 44-6,-1 0 0,0 1 0,-1 0 0,-1 0 0,0 1 0,0 0 0,-1 1 0,0 0 0,-11-8 0,0 4-102,-1 1 0,0 1-1,-1 1 1,0 1 0,-33-9 0,-24-8-456,40 7 388,7-4-40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11250,'-20'11'355,"0"2"0,1 1 0,0 0 0,1 1 0,-26 29 0,19-16-53,2 2 0,-35 56 0,46-63-188,1 0 0,1 1 0,1 1 0,1-1 0,1 1 0,2 0 0,0 1 0,2 0 0,-1 26 0,3 8 108,3 0-1,17 106 0,-12-118-160,4 0 0,1 0-1,2-2 1,2 1 0,2-2 0,3 0-1,1-1 1,36 52 0,-51-85-40,1-1 1,0 0-1,1 0 1,0-1-1,1 0 1,0 0-1,0-1 1,19 11-1,-22-16-7,-1 0 0,1 0 0,-1-1 0,1 0 0,0 0-1,0-1 1,0 1 0,0-1 0,0-1 0,0 0 0,0 0 0,0 0-1,0-1 1,0 0 0,0 0 0,0 0 0,8-4 0,2-2 44,0 0 0,-1-1 1,1-1-1,-2-1 0,0 0 1,0-1-1,-1 0 0,17-18 1,-2-1 145,-2-2 0,36-53 0,-24 26 109,-3-2-1,41-94 1,-61 114-159,-1 0-1,-2-1 1,-1-1 0,-3 0 0,5-48 0,-13 71-113,0 1 1,-1 0 0,-1-1-1,-1 1 1,-1 0 0,-8-32-1,7 39-35,0 0-1,-1 0 0,0 0 0,-1 1 0,-1 0 0,1 0 0,-2 1 0,0-1 0,0 2 1,-18-18-1,12 16-60,0 0 1,0 2-1,0-1 1,-1 2-1,-25-10 1,-82-23-790,55 21 481,21 3 99,11 0-80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97 19300,'0'0'1,"0"0"0,0 0-1,0 0 1,-1 0 0,1 0 0,0 0-1,0 0 1,0 0 0,0 0 0,0 1-1,0-1 1,0 0 0,-1 0 0,1 0-1,0 0 1,0 0 0,0 0 0,0 0-1,0 0 1,0 0 0,0 0 0,0 0 0,-1-1-1,1 1 1,0 0 0,0 0 0,0 0-1,0 0 1,0 0 0,0 0 0,0 0-1,0 0 1,-1 0 0,1 0 0,0 0-1,0 0 1,0 0 0,0 0 0,0-1-1,0 1 1,0 0 0,0 0 0,0 0-1,0 0 1,0 0 0,0 0 0,0 0-1,0 0 1,0-1 0,0 1 0,0 0-1,0 0 1,0 0 0,0 0 0,0 0-1,0 0 1,0 0 0,0-1 0,-10 17 16,-15 37-11,20-43-2,-11 28 0,1 1-1,2 0 1,2 0-1,2 2 1,1-1-1,2 1 1,2 0-1,2 69 0,4-76-2,1 0 0,2 0 0,1-1 0,1 1-1,2-1 1,2-1 0,1 0 0,1 0 0,2-2-1,33 54 1,-30-60 3,2-1-1,0-1 1,1-1 0,1-1-1,1-1 1,1 0-1,0-2 1,1-1-1,1-1 1,1-2 0,0 0-1,52 16 1,-69-25-5,1-1 0,-1 0 0,1-1 0,0 0 0,-1 0 0,1-1 0,0-1 0,0 0 0,0 0 0,0-1 0,-1-1 0,1 0 1,0 0-1,-1-1 0,1 0 0,-1-1 0,0 0 0,0-1 0,-1 0 0,1 0 0,-1-1 0,0 0 0,12-12 0,1-2 69,-1-1 0,-1-2 0,-1 0 0,-1-1 0,-1 0 1,-2-2-1,0 0 0,-1 0 0,-2-2 0,-1 1 0,-1-2 0,-1 1 0,9-57 0,-12 43 33,-2 0 1,-2 0-1,-1 0 0,-2 0 0,-3 0 1,0 0-1,-3 0 0,-2 1 1,-18-53-1,16 62-84,-1 0 0,-2 1 0,-2 1 0,0 0 0,-31-41 1,38 60-25,0 1 0,0 0 0,-1 1 0,0 0 0,-1 0 0,0 1 0,-14-8 0,17 12 11,0 0 1,-1 0-1,1 1 0,0 1 0,-1-1 1,0 2-1,1-1 0,-1 1 0,0 0 1,0 1-1,0 0 0,-10 1 1,-66 11 88,47-9-94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48 12651,'-2'-3'116,"0"0"1,0 0 0,0 0 0,0 0 0,-1 0-1,1 1 1,-1-1 0,0 1 0,0 0-1,0-1 1,0 1 0,0 1 0,0-1-1,-7-2 1,3 2 56,1 0-1,-1 0 0,0 1 1,0 0-1,0 0 1,0 1-1,-10 1 0,-1 1 104,-1 1-1,1 0 0,0 2 0,0 0 1,-20 9-1,18-5-130,0 1-1,1 1 1,0 1 0,1 0 0,0 1-1,1 1 1,-28 29 0,26-21-82,2 0 1,0 1 0,1 0 0,1 1-1,-20 46 1,23-40-54,1 0 0,1 1 0,2 0 0,1 1 0,1 0 0,2 0-1,1 0 1,2 0 0,1 1 0,1-1 0,9 50 0,-5-60-5,1 0-1,1 0 1,0-1-1,2 0 1,1 0-1,0-1 1,2 0-1,0-1 1,1 0-1,1-1 1,1-1-1,0 0 1,1-1-1,1 0 0,0-2 1,2 0-1,-1-1 1,1 0-1,1-2 1,0-1-1,1 0 1,0-1-1,1-1 1,-1-2-1,1 0 1,40 6-1,-36-10 26,0 0 0,-1-1-1,1-2 1,0 0 0,0-2 0,-1-1-1,0-1 1,0-1 0,0-1-1,43-18 1,-53 17 52,1 0 0,-1 0 0,-1-1 0,0-1-1,0-1 1,0 0 0,-2 0 0,1-1 0,-2-1 0,1 0 0,-2-1 0,0 0-1,-1 0 1,0-1 0,-1-1 0,0 1 0,4-17 0,-2 1-50,-3 0 0,0 0 1,-2-1-1,-1 1 0,-2-1 1,-1 0-1,-1 0 0,-2 0 0,-1 0 1,-2 1-1,0-1 0,-3 1 1,-12-35-1,17 57-121,-1 1 1,0 0-1,0 0 1,0 1-1,-1-1 0,0 1 1,-1 0-1,1 0 1,-1 1-1,-11-9 1,12 11-10,0 1 0,1 0 0,-2 1 0,1-1 0,0 1 1,0 0-1,-1 1 0,1-1 0,-1 1 0,1 0 0,-1 0 1,0 1-1,1 0 0,-1 0 0,0 0 0,1 1 1,-11 1-1,0 3-134,0-1 0,-25 13 1,8-3-185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8680 226 12523,'-330'-81'883,"253"67"-918,-1 4 0,-1 3 0,-105 5 1,-236 32 99,287-17-18,-364 27 71,-1-26-59,-106-33 123,61 2 58,-159-12 150,288 9-212,-474-58-124,650 50-110,-1 11-1,-350 19 0,191 13-135,36-2-22,275-6 228,1 5-1,0 3 0,1 4 0,-93 34 1,15 7 59,-163 87-1,120-40 48,113-58-9,82-43-100,0-1 10,0 1 1,0 1-1,-13 10 0,21-15-28,1 0 0,0 0-1,-1 0 1,1 1 0,0-1-1,0 1 1,1 0 0,-1-1 0,0 1-1,1 0 1,0 0 0,0 0-1,-1 0 1,2 0 0,-1 0-1,0 0 1,1 0 0,-1 5-1,1 1-15,1 1 0,0-1 0,0 0 0,1 1 0,0-1 0,0 0 0,1 0 0,0-1 0,1 1 0,0-1 0,0 1-1,7 7 1,-4-6 16,1 0-1,1-1 0,-1 0 0,2 0 0,-1-1 0,1 0 1,0-1-1,13 7 0,3-1 3,0-1 1,1-1-1,0-1 1,1-2-1,0 0 1,0-2-1,31 2 1,149 12-53,204 33 12,-96 18 52,153 30 58,152-30 19,2-50-65,-229-14-10,612-10-33,-35-43 70,-462 20-61,274-9-17,275-2 31,-417 14-151,-529 21 138,565-52 54,-635 47-24,0-1 0,-1-1 1,77-31-1,109-64 46,-224 103-51,0-1 0,1 0 0,-1 1 1,0-1-1,-1 0 0,1-1 0,0 1 0,-1 0 0,1-1 1,-1 1-1,1-1 0,-1 0 0,0 0 0,0 0 0,-1 0 1,3-5-1,-4 6-1,1-1 1,-1 0 0,0 1-1,0-1 1,0 1-1,0-1 1,0 0-1,-1 1 1,1-1 0,-1 1-1,0-1 1,1 1-1,-1-1 1,0 1 0,-1-1-1,1 1 1,0 0-1,-1 0 1,1-1 0,-1 1-1,0 0 1,-3-2-1,-105-100 429,16 17-297,38 28-118,-57-54 20,94 97-31,0 2 0,0 0 0,-1 0 0,-39-17 0,20 15 44,-2 1-1,0 2 1,-53-10 0,-132-10 266,0-1-1861,55 2 767,78 19 303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59 18748,'1'0'79,"-1"-1"-1,1 1 1,-1 0 0,1 0-1,-1-1 1,0 1 0,1 0 0,-1 0-1,1 0 1,-1 0 0,1 0-1,-1 0 1,1 0 0,-1 0-1,1 0 1,-1 0 0,1 0-1,-1 0 1,1 0 0,-1 0-1,1 0 1,0 1 0,-1 0-44,0-1-1,0 1 1,-1 0 0,1 0 0,0 0-1,-1-1 1,1 1 0,0 0-1,-1-1 1,1 1 0,-1 0 0,1-1-1,-1 1 1,1-1 0,-1 1 0,0 0-1,1-1 1,-2 1 0,-173 192 2273,14 15-2263,85-108-240,90-139-2542,104-165-3165,16 8 4085,-120 176 1960,-3 3 346,1 0 0,1 1-1,0 0 1,26-22 0,-38 37-391,0 0 1,-1 1-1,1-1 0,0 1 0,0-1 0,-1 0 0,1 1 0,0-1 0,0 1 0,0 0 0,0-1 1,0 1-1,0 0 0,0-1 0,0 1 0,-1 0 0,1 0 0,0 0 0,0 0 0,2 0 0,-3 0-23,1 1 0,-1-1-1,1 1 1,-1-1 0,1 0 0,-1 1-1,0-1 1,1 1 0,-1-1-1,1 1 1,-1-1 0,0 1-1,0 0 1,1-1 0,-1 1-1,0-1 1,0 1 0,0 0-1,1-1 1,-1 1 0,0 0 0,0 0-1,0 7 314,0 0 0,0 0 0,-3 13 0,2-20-395,-17 110 1109,-12 79-523,28-174-545,-2 19 18,0 1 1,3-1-1,4 53 0,-14-102-16,-14-33-58,15 30 33,1-1 1,-11-31-1,20 49-9,0 0 0,0-1 0,0 1 0,0 0 0,0 0 0,0 0 0,0-1 0,0 1 0,0 0 0,0 0 0,0 0 0,0 0 0,0-1 1,0 1-1,0 0 0,0 0 0,0 0 0,0-1 0,0 1 0,0 0 0,0 0 0,0 0 0,0 0 0,1 0 0,-1-1 0,0 1 0,0 0 0,0 0 0,0 0 0,0 0 0,1 0 0,-1 0 0,0-1 0,0 1 0,0 0 0,0 0 0,1 0 0,-1 0 0,0 0 0,0 0 0,0 0 0,1 0 0,-1 0 0,0 0 0,0 0 0,0 0 0,1 0 0,-1 0 0,0 0 0,0 0 0,0 0 0,0 0 0,1 0 0,-1 0 0,0 1 0,0-1 0,0 0 0,0 0 0,1 0 1,-1 0-1,0 0 0,0 0 0,0 0 0,0 1 0,1-1 0,13 7 39,-13-6-36,14 7 16,0 0-1,1-1 0,0 0 0,0-2 0,0 0 1,1 0-1,0-2 0,0 0 0,29 1 1,-34-4 8,-1 0 1,0-2-1,1 1 1,-1-1-1,0-1 1,0 0-1,0 0 1,-1-1-1,1-1 1,-1 0-1,0 0 1,0-1 0,-1 0-1,1 0 1,13-14-1,-9 6 111,-1 0-1,0-1 1,-1 0-1,14-23 1,-34 53-7,0 1 1,-8 25 0,13-32-132,0 0 0,1 0 0,0 1 0,0-1 0,1 0 0,1 1 0,0 13 0,0-22 0,0 1 0,0 0 0,1-1-1,-1 1 1,1-1 0,-1 1 0,1-1 0,-1 1 0,1-1 0,0 1-1,0-1 1,0 0 0,0 1 0,0-1 0,0 0 0,0 0 0,0 0-1,0 0 1,1 0 0,-1 0 0,0 0 0,1 0 0,-1 0 0,0 0-1,1-1 1,-1 1 0,1-1 0,0 1 0,-1-1 0,1 0 0,-1 1 0,1-1-1,-1 0 1,1 0 0,0 0 0,-1 0 0,1 0 0,0-1 0,-1 1-1,3-1 1,5-1 10,1-1-1,-1 1 1,1-2-1,-1 1 1,12-8-1,12-8 56,-1-2 1,42-35-1,-73 55-62,29-20 23,-29 21-26,-1-1 0,1 1 0,-1 0 0,1-1 1,-1 1-1,1 0 0,-1 0 0,1-1 0,-1 1 0,1 0 0,-1 0 0,1 0 0,0 0 0,-1-1 0,1 1 1,-1 0-1,1 0 0,0 0 0,-1 0 0,1 0 0,-1 1 0,1-1 0,0 0 0,-1 0 0,1 0 0,-1 0 1,1 1-1,-1-1 0,1 0 0,-1 1 0,1-1 0,-1 0 0,1 1 0,-1-1 0,1 0 0,-1 1 0,1-1 1,-1 1-1,0-1 0,1 1 0,-1-1 0,0 1 0,0-1 0,1 1 0,-1 0 0,0-1 0,0 1 0,0-1 1,0 1-1,1 0 0,1 48 161,-2-40-171,0 0 0,0 1-1,1-1 1,0 0-1,1 0 1,0 0 0,0 0-1,5 11 1,-6-19-25,-1 0 1,1 1-1,0-1 0,0 0 1,0 0-1,0 0 1,0 0-1,0 0 1,0 0-1,1 0 0,-1 0 1,0 0-1,0-1 1,1 1-1,-1-1 1,0 1-1,1-1 0,-1 1 1,1-1-1,-1 0 1,1 1-1,-1-1 1,1 0-1,-1 0 0,1 0 1,-1 0-1,0 0 1,1-1-1,-1 1 1,1 0-1,-1-1 0,3 0 1,16-11-243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15611,'19'-12'2474,"-13"7"-1007,-14 7 740,-6 5-1444,1 1 1,-1 0-1,1 1 0,-19 17 0,-45 49-306,68-67-437,0 1-1,0 1 0,1 0 1,0 0-1,1 0 1,0 1-1,1 0 1,-6 13-1,12-23-22,0 0 1,-1-1-1,1 1 1,0 0-1,0-1 1,0 1-1,0 0 1,0 0-1,0-1 1,0 1-1,0 0 1,0-1-1,0 1 1,0 0-1,1-1 1,-1 1-1,0 0 1,0-1-1,1 1 1,-1 0-1,0-1 1,1 1-1,-1-1 1,1 1-1,0 0 1,0 0-3,1 0 0,-1 0 0,0 0 0,1-1 0,-1 1 0,1 0 0,-1-1 0,1 1 0,-1-1 0,1 0 0,2 1 0,6-1-18,0 0-1,1-1 1,10-1 0,-12 1 6,3 0-3,75-5-158,-75 6 135,-1 0 1,1 1-1,-1 1 0,0 0 0,19 5 0,-28-6 33,0 0 0,0-1 0,0 1-1,0 0 1,0 0 0,0 0-1,-1 0 1,1 1 0,0-1-1,-1 0 1,1 1 0,0-1 0,-1 1-1,0 0 1,1-1 0,-1 1-1,0 0 1,0 0 0,0 0 0,0 0-1,0 0 1,1 4 0,-2-4 12,0 0 0,0 1 0,0-1 0,0 1 0,-1-1 0,1 1 0,-1-1 0,1 0 0,-1 1 0,0-1 0,0 0 0,0 0 0,0 1 0,0-1 0,-1 0 0,1 0 0,-1 0 0,1-1 0,-1 1 0,-2 2 0,-6 6 146,-1 0 1,-1-1-1,0-1 1,-25 14 0,30-18-115,0 0 1,-1-1 0,1 0-1,-1-1 1,0 1 0,0-2-1,0 1 1,0-1 0,0 0-1,-11-1 1,17 0-92,1 0-1,0 0 1,0 0 0,0 0 0,0-1-1,-1 1 1,1 0 0,0-1-1,0 1 1,0-1 0,0 1 0,-2-2-1,3 2-2,0-1 1,-1 1-1,1 0 0,0-1 0,0 1 0,-1 0 0,1-1 1,0 1-1,0 0 0,0-1 0,0 1 0,-1-1 1,1 1-1,0 0 0,0-1 0,0 1 0,0-1 0,0 1 1,0-1-1,0 1 0,0 0 0,0-1 0,1 1 0,-1-1 0,1-1-77,0-1 0,0 1 0,1 0-1,-1 0 1,0 1 0,1-1 0,0 0-1,-1 0 1,1 1 0,0-1 0,3-1-1,18-10-688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80 15219,'7'-7'631,"-3"2"-278,1 0 0,0 0 0,-1-1 0,0 1 0,0-1 0,-1 0 0,0 0 0,4-9 0,-6 15-305,-1-1 1,0 1-1,0 0 0,0-1 1,0 1-1,0 0 1,1-1-1,-1 1 1,0 0-1,0-1 0,0 1 1,0-1-1,0 1 1,0 0-1,0-1 1,0 1-1,0 0 0,0-1 1,0 1-1,0 0 1,-1-1-1,1 1 1,0-1-1,0 1 0,0 0 1,0-1-1,-1 1 1,1 0-1,0 0 1,0-1-1,0 1 1,-1 0-1,1-1 0,0 1 1,-1 0-1,1 0 1,0 0-1,-1-1 1,1 1-1,0 0 0,-1 0 1,1 0-1,0 0 1,-1 0-1,1 0 1,0-1-1,-1 1 0,1 0 1,0 0-1,-1 0 1,1 0-1,-1 0 1,1 0-1,0 1 0,-1-1 1,1 0-1,0 0 1,-1 0-1,1 0 1,0 0-1,-1 0 0,0 1 1,-21 11 758,6 3-688,1 0 0,1 1 1,0 0-1,1 2 0,1-1 1,1 1-1,0 1 0,-8 21 0,16-33-105,1-1 0,-1 1-1,2 0 1,-1 0 0,1 0-1,-1 9 1,2-14-10,-1-1 0,1 0 0,0 0 0,0 1 1,0-1-1,0 0 0,1 1 0,-1-1 0,0 0 0,0 0 0,1 1 1,-1-1-1,1 0 0,-1 0 0,1 0 0,0 1 0,-1-1 0,1 0 1,0 0-1,0 0 0,0 0 0,-1 0 0,1-1 0,0 1 0,0 0 1,1 0-1,-1-1 0,0 1 0,0 0 0,0-1 0,0 1 0,1-1 1,-1 1-1,0-1 0,0 0 0,1 0 0,-1 1 0,0-1 0,0 0 1,1 0-1,1 0 0,3-1 8,1-1 1,-1 1-1,1-1 1,-1 0-1,0 0 1,0-1-1,0 0 1,0 0-1,0 0 1,9-7-1,7-7 33,22-22 0,-21 15 17,34-44 1,-27 31-75,-21 29-39,-7 13 1,-5 14-12,-17 45-43,5-19 155,2 1 0,2 0 0,2 0-1,-4 63 1,15 23-2,1-93-141,-1 1 0,-3-1 1,-1 1-1,-12 61 0,12-93 135,-1-1-1,0 0 1,0 0-1,0 0 1,-6 9 0,8-15-19,1 0 1,-1 0 0,0 0 0,0 0 0,1 0-1,-1-1 1,0 1 0,0 0 0,0 0 0,0-1-1,0 1 1,0 0 0,0-1 0,-1 1 0,1-1 0,0 1-1,-2 0 1,2-2-2,0 1 0,0 0 1,0 0-1,0-1 0,0 1 0,0-1 0,0 1 1,0-1-1,0 1 0,0-1 0,0 0 0,0 1 0,0-1 1,0 0-1,1 0 0,-1 1 0,0-1 0,1 0 0,-1 0 1,0 0-1,1 0 0,-1 0 0,1 0 0,-1-1 0,-5-12 111,0 0-1,1-1 1,1 0 0,0 1-1,1-1 1,-1-17-1,-3-96 218,7 108-389,1 1 0,0 0 0,7-29 0,-7 43-68,0 0-1,1 0 1,0-1-1,-1 1 1,2 1 0,-1-1-1,1 0 1,0 0-1,0 1 1,0 0-1,0-1 1,1 1-1,-1 0 1,1 1 0,0-1-1,1 1 1,6-5-1,-2 4-53,1 0-1,0 0 0,0 1 1,16-4-1,10 2-386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17172,'-37'29'1380,"6"-5"-399,-29 29-1,53-46-771,-1 1 0,1 0 0,1 0 1,0 1-1,0 0 0,0 0 0,1 0 0,-6 18 0,10-26-190,1 1 0,-1 0 0,0-1 0,1 1 0,0 0 0,-1-1 0,1 1 0,0 0 0,0 0 0,0-1 0,0 1 0,0 0 0,1 0 0,-1-1 0,0 1 0,1 0 0,-1-1 0,1 1 0,0 1 0,0-2-16,0 0 0,0 0 1,0 0-1,0 0 0,1 0 1,-1 0-1,0-1 1,0 1-1,0 0 0,1-1 1,-1 1-1,0-1 0,0 1 1,1-1-1,-1 0 0,1 1 1,-1-1-1,3 0 1,3 0-16,1-1 1,0 0 0,0 0 0,-1-1 0,1 0 0,13-5 0,57-29 93,-53 23 158,0 1 0,52-15-1,-73 26-176,0 1 0,0-1 0,0 1 0,0 0 0,0 1 0,0-1 0,0 1 0,0-1 0,0 1 0,0 0 0,0 1 0,-1-1 0,1 1 0,0-1 0,5 5 0,-4-3-17,0-1 0,0 1 0,1-1 0,-1 0 1,0-1-1,1 1 0,9 0 0,-1-1-69,0-2 0,1 0 0,-1 0 0,0-1 0,16-5 0,65-25-903,-62 19-1252,53-12 0,-83 24 1863,0 1 0,0 0 0,1 0 1,-1 0-1,0 1 0,0-1 0,4 2 0,-5-2 72,0 1 0,0-1 0,1 1 0,-1-1 0,0 0-1,1 0 1,-1 0 0,0 0 0,1 0 0,-1 0 0,0-1 0,0 1-1,4-2 1,-2 0 4,14-5 130,-17 7 144,-1 0 1,1 0-1,-1 0 1,1 0-1,-1 0 1,1 1-1,-1-1 1,1 0-1,-1 0 1,1 1-1,-1-1 1,1 0-1,-1 0 1,0 1-1,1-1 1,-1 1-1,1-1 1,-1 0-1,0 1 1,1-1-1,-1 1 1,0-1-1,0 1 1,1-1-1,-1 1 1,0-1-1,0 1 1,0-1-1,1 1 1,-1-1-1,0 1 1,0-1-1,0 1 1,0-1-1,0 1 1,1 17 877,0-1 0,-1 1 0,-4 33-1,0-9-81,0 15-129,-18 84 0,16-114-400,-1 0 0,-1-1 0,-2 0 1,-1-1-1,-17 31 0,23-48-49,0-1 1,0 1 0,-12 12 0,17-19-214,-1 0 0,0 0 0,0 0 0,0 0 0,1-1 0,-1 1 1,0 0-1,0 0 0,0-1 0,0 1 0,0 0 0,0-1 0,0 1 1,0-1-1,-1 0 0,1 1 0,0-1 0,0 0 0,0 0 0,0 1 1,-1-1-1,1 0 0,0 0 0,0 0 0,0 0 0,-1-1 0,1 1 1,0 0-1,0 0 0,0-1 0,0 1 0,0-1 0,-1 1 0,1-1 1,0 1-1,0-1 0,0 0 0,1 0 0,-3 0 0,-1-6 44,0 1 0,0-1-1,0 0 1,0 0 0,1 0 0,0 0-1,1 0 1,0-1 0,0 1 0,0-1-1,0-10 1,0-10-54,1-50 1,2 67-93,0 0 0,0 1 0,1 0 0,0-1 0,1 1 0,0 0 0,0 0 0,6-10 0,-5 14-148,-1-1 0,2 1 0,-1 0-1,1 1 1,0-1 0,0 1-1,0 0 1,1 0 0,-1 0-1,1 1 1,1 0 0,7-5 0,73-27-3242,-36 17 2451,1-5-282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16948,'-12'1'954,"-1"1"1,0 1-1,1 0 1,-1 1-1,-20 9 1,25-10-710,1 1 0,0 0 0,0 0 0,1 1 0,-1-1 0,1 2 0,0-1 1,0 0-1,1 1 0,-8 10 0,12-15-278,1 0 1,-1 0-1,0 1 1,1-1 0,-1 0-1,1 1 1,-1-1-1,1 0 1,-1 1 0,1-1-1,0 1 1,0-1-1,0 0 1,0 1-1,0-1 1,0 1 0,0-1-1,0 1 1,0-1-1,1 0 1,0 3-1,0-1-60,1-1-1,-1 0 1,1 1-1,0-1 1,0 0-1,0 0 0,0 0 1,0 0-1,0 0 1,4 2-1,6 3-392,1 0 1,-1-1-1,22 7 0,-26-10 315,26 7-470,23 9 106,-53-18 568,-1 1-1,1 0 1,-1 0-1,1 0 1,-1 0-1,1 0 1,-1 1-1,0 0 1,0 0-1,-1-1 1,4 5-1,-5-6 9,-1 1-1,1-1 0,-1 0 1,0 0-1,1 1 0,-1-1 1,0 0-1,0 1 0,0-1 1,0 0-1,0 1 0,0-1 1,0 0-1,0 1 0,0-1 1,-1 0-1,1 1 0,0-1 1,-1 0-1,1 0 0,-1 1 1,0-1-1,1 0 0,-1 0 1,0 0-1,0 0 0,0 0 1,0 0-1,0 0 0,0 0 1,0 0-1,-1 1 0,-4 3 174,0-1-1,-1 1 1,1-1-1,-11 4 0,1-1-169,-1 0 0,0-2 0,0 0 0,0-1 0,-1-1 0,1-1 0,-1 0 0,-18-1 0,-6-2-33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18308,'4'1'224,"1"-1"1,0 1 0,0-1-1,-1 0 1,1 0-1,0 0 1,0-1-1,-1 0 1,1 0 0,-1 0-1,1 0 1,0-1-1,-1 1 1,0-1-1,1-1 1,6-4 0,2-1 192,0-1 0,-1-1 0,20-20 0,-22 20-272,-1-1 0,0 0 0,-1 0 0,11-20 0,-17 28-125,0-1 0,0 1 1,-1-1-1,1 1 0,-1-1 1,0 0-1,0 0 0,0 1 1,-1-1-1,1 0 0,-1 0 1,0 0-1,0 0 0,0 1 0,0-1 1,-1 0-1,1 0 0,-1 0 1,0 1-1,-3-8 0,3 10-13,0-1-1,0 1 1,0 0-1,0 0 1,0 0-1,0 0 1,0 0-1,-1 0 0,1 0 1,0 0-1,-1 0 1,1 0-1,0 1 1,-1-1-1,1 0 1,-1 1-1,1 0 1,-1-1-1,1 1 1,-1 0-1,1 0 1,-1 0-1,1-1 0,-1 2 1,1-1-1,-1 0 1,1 0-1,-1 0 1,1 1-1,-1-1 1,1 1-1,-1-1 1,1 1-1,-3 1 1,-2 1 9,0 1 0,0-1 0,1 1 0,-1 0 0,1 0 0,-9 10 0,4-1-18,0 1-1,1 0 0,1 0 1,0 1-1,1 0 1,1 0-1,0 1 1,1 0-1,1 0 0,0 0 1,1 0-1,-1 31 1,3-44-1,1 1 1,0-1-1,0 0 1,0 0-1,0 0 1,0 1-1,1-1 1,-1 0-1,1 0 1,0 0-1,0 0 1,0 0 0,0 0-1,1 0 1,-1 0-1,1 0 1,0 0-1,0-1 1,0 1-1,0-1 1,0 1-1,0-1 1,1 0-1,-1 0 1,1 0-1,-1 0 1,1 0-1,0-1 1,0 1-1,0-1 1,0 0-1,0 0 1,0 0 0,0 0-1,0 0 1,1-1-1,-1 1 1,0-1-1,0 0 1,1 0-1,2-1 1,12 0-7,-1-1 1,1 0-1,-1-1 1,1-2-1,-1 1 0,25-12 1,95-50-7,-130 62 15,78-46 11,-51 29-9,-33 20-1,0 0 1,0 0-1,1 0 0,-1 1 0,0-1 0,0 0 0,0 1 0,1-1 0,-1 1 0,0-1 0,0 1 0,1 0 0,-1 0 0,0-1 0,1 1 1,-1 0-1,0 0 0,2 1 0,-1 0 6,-1 0 1,0 0 0,0 0-1,0 0 1,-1 0-1,1 0 1,0 0 0,0 1-1,-1-1 1,1 0-1,0 1 1,-1-1 0,1 3-1,0-1 9,0-2-10,0 1 1,-1-1-1,1 1 0,0-1 1,0 0-1,0 1 0,0-1 1,0 0-1,0 0 0,0 0 0,0 0 1,0 0-1,0 0 0,1 0 1,-1 0-1,0 0 0,1-1 1,-1 1-1,1 0 0,-1-1 1,1 1-1,-1-1 0,1 0 1,-1 0-1,1 1 0,-1-1 0,1 0 1,0 0-1,-1 0 0,1-1 1,2 1-1,6-3 15,-1 1-1,0-1 1,0 0 0,11-7-1,0 2-1,-10 4-15,-1 0 0,1 1 0,0 1-1,0 0 1,0 0 0,1 1 0,14 0 0,-22 1-7,0 0 0,0 1 0,0-1 0,0 1 0,-1-1 0,1 1 0,0 0 0,0 0 0,-1 0 0,1 1 0,-1-1 0,1 1 0,-1-1 0,0 1 0,1 0 0,-1 0 0,0 0 0,0 0 0,0 0 0,-1 0-1,1 1 1,0-1 0,-1 0 0,1 1 0,-1 0 0,0-1 0,0 1 0,0 0 0,0-1 0,0 6 0,0 16-501,-4-21-114,-2-17 341,-1-14 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20516,'2'-3'1185,"-3"6"-1201,1-2 496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18516,'-1'36'2495,"-7"39"0,-25 114-2153,11-73 86,13-69-313,3-18 21,2 1 0,-2 33 0,6-62-121,-1 0 0,1 0 0,0 0 1,0 1-1,0-1 0,0 0 0,0 0 1,0 0-1,0 0 0,0 1 0,1-1 1,-1 0-1,0 0 0,1 0 0,-1 0 1,1 0-1,-1 0 0,1 0 0,0 0 1,-1 0-1,1 0 0,0 0 1,-1 0-1,1-1 0,0 1 0,1 1 1,0-2 9,0 0 0,0-1 0,-1 1 0,1 0 0,0-1 0,0 1 1,-1-1-1,1 0 0,0 1 0,-1-1 0,1 0 0,-1 0 0,1 0 1,-1 0-1,0 0 0,1 0 0,-1-1 0,0 1 0,2-2 0,34-37 386,-2-2 0,36-55-1,-35 45-119,153-215-65,-181 253-700,-9 8 43,-1 6 380,0 0-1,0 1 1,0-1-1,0 0 1,0 1-1,0 0 1,0-1-1,0 1 1,0 0-1,-2 1 1,-17 8-423</inkml:trace>
  <inkml:trace contextRef="#ctx0" brushRef="#br0" timeOffset="1">193 452 17260,'0'40'1704,"2"-12"-1160,3-7-264,7-5 512,2-5-480,6-6-760,5-5-312,2-8 504,3-4-264,1-13-192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16620,'-1'2'1451,"-8"15"-653,4-8-419,0 1 1,0 0-1,0 0 0,2 0 0,-1 1 0,1-1 1,1 1-1,-2 11 0,4-21-366,0 0 1,0 0-1,0 0 1,1-1-1,-1 1 0,0 0 1,1 0-1,-1 0 0,0-1 1,1 1-1,-1 0 0,1 0 1,-1-1-1,1 1 1,-1 0-1,1-1 0,0 1 1,-1-1-1,1 1 0,0-1 1,-1 1-1,1-1 0,0 1 1,0-1-1,-1 0 1,1 1-1,0-1 0,0 0 1,0 0-1,-1 0 0,1 1 1,0-1-1,0 0 0,0 0 1,0 0-1,0 0 1,-1-1-1,1 1 0,2 0 1,35-9 86,20-14-45,-31 11 2,39-10 1,-57 20-47,0 0 0,0 0-1,0 1 1,1 0 0,-1 1-1,0 0 1,1 0 0,13 3 0,-20-2 11,1 0 0,-1 0 1,1 1-1,-1-1 0,0 1 1,1 0-1,-1 0 0,0 0 1,0 0-1,0 0 0,-1 1 1,1-1-1,4 6 0,13 11 319,-19-18-315,0 0-1,1-1 1,-1 1 0,0 0-1,0-1 1,1 0-1,-1 1 1,0-1 0,1 0-1,-1 1 1,1-1 0,-1 0-1,0 0 1,1 0-1,-1 0 1,0-1 0,1 1-1,1-1 1,26-10 204,-25 9-203,0 0-3,16-7 12,1 0 0,-1 1 0,1 1 0,38-8 0,-55 14-47,1 1 0,0-1-1,0 1 1,0 0 0,0 0 0,0 0 0,0 1 0,0 0 0,-1 0 0,1 0 0,0 0 0,-1 1 0,1 0 0,-1 0 0,1 0 0,-1 0 0,0 1 0,0 0 0,0 0 0,0 0 0,0 0 0,-1 0 0,1 1 0,-1 0 0,0 0 0,0 0 0,4 7 0,7 26-67,-13-31 79,1 0 1,0 0-1,1-1 0,-1 1 1,1-1-1,5 8 1,-7-12 0,0 0 0,0 0 0,0-1-1,0 1 1,0 0 0,0 0 0,0-1 0,0 1 0,1-1 0,-1 1 0,0-1-1,0 1 1,1-1 0,-1 0 0,0 0 0,1 0 0,-1 0 0,0 0 0,1 0 0,-1 0-1,0 0 1,1 0 0,-1 0 0,0-1 0,0 1 0,1-1 0,-1 1 0,0-1-1,0 1 1,0-1 0,2-1 0,6-3-82,-1 0 1,0-1-1,9-9 0,-11 10-64,75-62-4086,-81 67 4138,1-1-1,-1 1 1,0-1 0,1 1-1,-1 0 1,1-1-1,-1 1 1,1 0 0,-1 0-1,1-1 1,-1 1 0,1 0-1,0 0 1,-1 0 0,1-1-1,-1 1 1,1 0 0,-1 0-1,1 0 1,0 0 0,-1 0-1,1 0 1,-1 0 0,1 1-1,0-1 1,4 11-2473,0 1 1387,-1-11 958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16035,'-1'13'689,"0"0"1,-1-1-1,-1 1 0,0-1 0,-9 23 0,-7 27 1444,18-61-2086,1 1-1,0-1 0,0 1 1,-1-1-1,1 1 1,0-1-1,0 1 0,1-1 1,-1 1-1,0-1 0,0 1 1,1-1-1,-1 1 0,1-1 1,-1 1-1,2 1 0,-2-2-27,1-1 0,0 1-1,-1 0 1,1-1 0,0 1-1,0 0 1,0-1 0,0 1-1,-1-1 1,1 1 0,0-1-1,0 0 1,0 1 0,0-1-1,0 0 1,0 0 0,0 1 0,2-1-1,2 0-45,1-1 0,-1 0 0,0 1 0,1-2 0,-1 1 0,0-1 0,8-2 0,195-93-2329,-206 96 2351,0 0 1,1 0-1,-1 0 1,1 1 0,0-1-1,-1 1 1,1-1-1,-1 1 1,1 0-1,4 0 1,-6 1 72,1-1 1,0 1-1,0 0 1,-1 0-1,1-1 0,-1 1 1,1 0-1,0 0 1,-1 1-1,0-1 1,1 0-1,-1 0 0,0 1 1,2 2-1,-2-3-18,1 0 0,-1 0-1,0 0 1,1 0-1,-1 0 1,1 0 0,-1-1-1,1 1 1,-1 0-1,1-1 1,-1 1 0,1-1-1,0 0 1,-1 0-1,1 1 1,0-1 0,-1 0-1,1 0 1,-1-1-1,1 1 1,0 0 0,-1 0-1,1-1 1,1 0 0,44-17-307,-35 13 147,-3 1 0,-1 1 1,1 0-1,0 1 1,0 0-1,17-2 1,-24 4 118,0 0 0,0 0 0,0 0 0,0 0 0,0 0 0,-1 0 0,1 0 0,0 1 0,0-1 0,0 1 0,0 0 0,0-1 0,0 1 0,-1 0 0,1 0 0,0 0 0,-1 0 0,1 0 0,-1 0 0,1 1 0,-1-1 0,1 1 0,-1-1 0,0 1 0,0-1 0,0 1 0,0-1 0,0 1 0,0 0 0,0 0 0,0 0 0,-1-1 0,1 4 0,0 3 194,0 0 0,0 0-1,-1 0 1,-1 0 0,-1 14-1,2-62-474,5 8 135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2060 640 11594,'-20'-5'46,"1"0"-1,0-1 1,0-1-1,0-1 0,1 0 1,0-2-1,-30-20 0,1-1-1728,-1 1-1,-86-39 1,104 57 1647,-1 1-1,0 1 1,0 2-1,-1 1 1,0 2-1,-37-2 1,3 6 1238,1 3 0,0 3 0,-87 17 0,-191 60 636,219-49-1766,32-11-35,-91 26 129,152-38-58,0 1 0,1 2 0,-46 26 1,66-32-85,0 0 0,1 1 0,0 0 1,0 1-1,1 0 0,0 0 0,1 0 0,0 1 1,0 1-1,1-1 0,0 1 0,1 0 1,0 0-1,-3 13 0,2-4-26,1-1 0,1 1 0,1 0 0,1 0 0,0 0 1,2 0-1,3 35 0,-2-44 3,1 0 1,1 0-1,0 0 1,0 0-1,1 0 1,0-1 0,1 0-1,0 0 1,1 0-1,0 0 1,1-1-1,-1 0 1,12 11-1,-3-6 2,1-1 0,0 0 0,1-2 0,0 1-1,0-2 1,31 13 0,43 13-3,2-5 0,118 24 0,-120-32 1,108 24 7,283 32 0,99-51 15,1-36 187,-120 0 107,222-12 12,-523 6-310,0-7-1,191-50 0,-254 44-23,136-57 1,-189 64 26,-1-1 1,-1-3-1,-2-1 0,0-2 1,42-37-1,-70 53 16,-2 0 0,0-1-1,0-1 1,-1 1 0,-1-2 0,0 1-1,0-1 1,-2 0 0,0-1 0,0 0-1,4-17 1,-8 20-8,0-1-1,-1 1 1,0-1-1,-1 1 1,-1-1-1,0 1 1,0-1 0,-1 0-1,-1 1 1,0-1-1,-1 1 1,0 0-1,-1 0 1,-9-20 0,-1 4-57,-2 1 1,-2 0-1,0 1 1,-1 1-1,-2 1 1,0 1-1,-34-28 1,6 11-87,-1 2 1,-98-55-1,67 52 65,-2 3 0,-1 4 0,-2 3 0,-128-27 1,-366-32 83,-311 47 306,-3 83 1085,707-25-1159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17492,'9'0'391,"-1"-1"0,1 0 0,0-1 1,-1 0-1,1 0 0,-1-1 0,1 0 1,-1-1-1,0 0 0,13-9 0,-17 11-329,0-1 0,0 1-1,-1-1 1,1 0-1,-1 0 1,0 0 0,0-1-1,0 1 1,0-1 0,-1 1-1,1-1 1,-1 0 0,0 0-1,0 0 1,0 0-1,-1-1 1,0 1 0,1 0-1,-1-1 1,-1 1 0,1-1-1,-1-7 1,0 11-58,0 0 0,0 1 0,0-1 0,0 0 0,0 1 0,0-1 0,0 0 0,0 1 0,-1-1 0,1 0 0,0 1 0,0-1 0,-1 0 0,1 1 0,0-1 0,-1 1 0,1-1 0,-1 1 0,1-1 0,-1 1 0,1-1 0,-1 1 0,1-1 0,-1 1 0,1 0 1,-1-1-1,0 1 0,1 0 0,-1-1 0,0 1 0,1 0 0,-1 0 0,0 0 0,1 0 0,-1 0 0,0 0 0,1 0 0,-1 0 0,0 0 0,1 0 0,-1 0 0,0 0 0,1 0 0,-1 0 0,0 0 0,1 1 0,-1-1 0,0 1 0,-3 0-1,0 1-1,0 0 1,0 0 0,1 1 0,-1-1-1,-5 5 1,-2 5 8,0 0 0,1 0 0,0 1 0,-13 22 0,19-28 5,0-1 0,1 1 0,-1 0 0,2 0 0,-1 0 1,1 1-1,0-1 0,1 0 0,0 1 0,0 0 0,0 14 0,1-20-13,1-1 0,-1 1 0,0 0 0,1-1 0,-1 1 0,1-1 1,-1 1-1,1-1 0,0 1 0,-1-1 0,1 0 0,0 1 0,0-1 0,0 0 0,0 1 0,1-1 0,-1 0 0,0 0 0,0 0 0,1 0 1,-1 0-1,0 0 0,1-1 0,-1 1 0,1 0 0,-1-1 0,1 1 0,0-1 0,-1 1 0,1-1 0,-1 0 0,1 0 0,0 0 1,-1 0-1,1 0 0,-1 0 0,1 0 0,2-1 0,5 0-18,1-1 0,-1-1 0,0 1 0,-1-1 1,12-6-1,65-38-172,-5 1 224,-79 46-18,-1-1 0,1 1 0,0-1-1,0 1 1,-1-1 0,1 1 0,0 0 0,0-1-1,0 1 1,0 0 0,0 0 0,0 0-1,0-1 1,-1 1 0,1 0 0,0 0-1,0 0 1,0 0 0,0 1 0,0-1 0,0 0-1,0 0 1,0 0 0,0 1 0,-1-1-1,1 1 1,0-1 0,0 0 0,0 1-1,0 0 1,0 1 67,0 0 0,0 0 0,0 1-1,0-1 1,-1 0 0,1 0 0,-1 1 0,0-1-1,1 4 1,4 23 687,-4-28-753,-1 0 1,1 0 0,-1 0 0,1-1-1,0 1 1,-1 0 0,1 0 0,0 0-1,0 0 1,-1-1 0,1 1 0,0 0-1,0-1 1,0 1 0,0-1 0,0 1 0,0-1-1,0 1 1,0-1 0,0 0 0,0 0-1,0 1 1,0-1 0,2 0 0,7 0 9,1-1 0,-1-1 0,0 1 1,1-2-1,-1 1 0,0-1 0,13-6 1,7-2-85,-16 6-30,0 1 1,0 0-1,0 1 1,0 1-1,0 0 1,1 1-1,21 0 1,-35 1 74,0 1 0,0-1 0,0 0 1,1 0-1,-1 0 0,0 1 0,0-1 1,0 0-1,0 1 0,0-1 0,0 1 1,0-1-1,0 1 0,0 0 1,0-1-1,0 1 0,0 0 0,-1 0 1,1 0-1,0 0 0,0-1 0,-1 1 1,1 0-1,-1 0 0,1 0 1,-1 0-1,1 1 0,-1-1 0,0 0 1,1 0-1,-1 0 0,0 0 0,0 0 1,0 2-1,0 2-52,0-1 1,-1 1-1,0-1 0,0 1 1,0-1-1,-1 0 0,-3 8 1,-1-3-34,6-9 93,0 0-1,0 1 1,0-1-1,0 0 1,-1 0 0,1 0-1,0 0 1,0 0-1,0 1 1,0-1-1,0 0 1,-1 0-1,1 0 1,0 0 0,0 0-1,0 0 1,-1 0-1,1 0 1,0 0-1,0 0 1,0 0-1,-1 0 1,1 0-1,0 0 1,0 0 0,0 0-1,-1 0 1,1 0-1,0 0 1,0 0-1,0 0 1,0 0-1,-1 0 1,1 0 0,0 0-1,0 0 1,0 0-1,-1 0 1,1-1-1,0 1 1,0 0-1,0 0 1,0 0 0,0 0-1,-1-1 1,-1-11-69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18524,'3'-9'341,"1"1"0,0 0 0,1 0-1,0 1 1,0-1 0,1 1 0,0 0 0,0 1 0,0-1 0,1 1-1,0 0 1,0 1 0,1 0 0,-1 0 0,1 0 0,0 1 0,1 1-1,-1-1 1,1 1 0,-1 0 0,14-1 0,-21 3-328,0 1 0,1 0 1,-1 0-1,1 0 0,-1 0 0,0 0 1,1 0-1,-1 0 0,1 1 0,-1-1 1,0 0-1,1 1 0,-1-1 0,0 1 1,1-1-1,-1 1 0,0 0 0,0 0 1,0-1-1,0 1 0,0 0 0,0 0 1,0 0-1,0 0 0,0 0 0,0 1 1,0-1-1,0 0 0,-1 0 0,1 0 1,-1 1-1,1-1 0,-1 0 0,1 1 1,-1-1-1,0 1 0,1-1 0,-1 0 1,0 1-1,0-1 0,0 1 0,0-1 1,-1 3-1,1 4-23,-1 1 1,0-1-1,-1 1 1,0-1-1,-6 15 0,-20 39-96,20-48 68,1 1 1,0 0-1,2 0 0,-1 0 0,2 1 0,-3 16 1,6-30 30,1 0 1,0 0 0,0 0 0,0 0 0,0 0-1,1 0 1,-1 0 0,0 0 0,1 0 0,-1 0-1,1 0 1,0 0 0,0-1 0,0 1-1,0 0 1,0-1 0,0 1 0,2 3 0,0-3 0,-1 0 1,1 0 0,-1-1 0,1 1-1,0 0 1,0-1 0,0 0-1,0 0 1,0 0 0,5 2 0,3-2 4,0 1 1,0-1-1,0-1 1,-1 0 0,1-1-1,12-1 1,6-4 64,0-1 0,0-1 0,-1-1 1,32-16-1,-39 16 56,-1-2 0,0-1-1,0 0 1,-1-2 0,33-29 0,-49 40-85,0 0 0,0-1 1,0 0-1,0 1 0,0-1 0,-1 0 0,1-1 1,-1 1-1,0 0 0,2-7 0,-4 8-22,1 1 1,-1 0-1,0-1 0,0 1 0,0 0 0,0 0 1,0-1-1,-1 1 0,1 0 0,-1-1 0,1 1 1,-1 0-1,0 0 0,0 0 0,0 0 0,0 0 1,0 0-1,0 0 0,-1 0 0,1 0 1,-1 0-1,-2-2 0,-3-2-40,-1-1 0,0 2 0,0-1 0,-13-6 0,-25-18-3359,45 30 3283,1 0 85,0 0 1,0 0-1,1 0 1,-1 0-1,0 0 1,0 0-1,0 0 1,0 0-1,0 0 1,1 0-1,-1-1 1,0 1-1,0 0 1,0 0-1,0 0 1,0 0-1,1 0 1,-1 0-1,0 0 1,0 0-1,0 0 1,0-1-1,0 1 1,0 0-1,0 0 1,0 0-1,1 0 1,-1 0-1,0-1 1,0 1-1,0 0 1,0 0-1,0 0 1,0 0-1,0 0 1,0-1-1,0 1 1,0 0-1,0 0 1,0 0-1,0 0 1,0-1-1,0 1 1,0 0-1,0 0 1,0 0-1,0 0 1,-1 0-1,1-1 1,0 1-1,0 0 1,0 0-1,0 0 1,0 0-1,0 0 1,0 0-1,0-1 1,-1 1-1,1 0 1,0 0-1,0 0 1,0 0-1,0 0 1,0 0-1,-1 0 1,1 0-1,0 0 1,10-2-790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18956,'11'-9'1710,"-11"8"-1677,0 1 1,0 0-1,0 0 1,0 0 0,0 0-1,0 0 1,0 0 0,0-1-1,0 1 1,0 0 0,0 0-1,0 0 1,0 0 0,0 0-1,0-1 1,0 1 0,0 0-1,0 0 1,0 0 0,0 0-1,0 0 1,0-1 0,0 1-1,0 0 1,0 0 0,0 0-1,0 0 1,0 0-1,0 0 1,0-1 0,0 1-1,0 0 1,0 0 0,-1 0-1,1 0 1,0 0 0,0 0-1,0 0 1,0 0 0,0 0-1,0-1 1,-1 1 0,0 0 68,-1 0 1,1 0-1,0 0 1,-1 0-1,1 0 1,-1 0-1,1 1 1,-1-1-1,1 0 1,0 1 0,-1-1-1,1 1 1,0-1-1,-1 1 1,1 0-1,-1 0 1,-12 8 135,1 0 0,1 0 0,0 2 0,-15 14 1,21-18-213,0 0 0,0 0 1,0 1-1,1-1 1,1 1-1,-1 0 0,1 1 1,-5 14-1,8-21-21,1 0 0,-1-1-1,1 1 1,-1-1 0,1 1 0,0 0-1,0-1 1,0 1 0,0 0 0,0 0 0,0-1-1,0 1 1,1 0 0,-1-1 0,0 1-1,1-1 1,0 1 0,-1-1 0,1 1 0,0 0-1,0-1 1,0 0 0,0 1 0,0-1-1,0 0 1,0 1 0,0-1 0,0 0-1,1 0 1,-1 0 0,0 0 0,1 0 0,-1 0-1,1-1 1,-1 1 0,1 0 0,-1-1-1,4 1 1,2 1 4,0-1-1,0 0 0,0-1 1,-1 1-1,1-1 0,0-1 1,0 1-1,8-3 0,17-5 2,53-21 0,-58 18 3,0 2-1,49-11 1,-73 20-10,-1-1 0,0 1 0,0 0-1,1-1 1,-1 1 0,0 0 0,1 1 0,-1-1 0,0 0 0,1 1 0,-1-1 0,0 1 0,0 0 0,1-1 0,1 3-1,-1-1 18,0 1 0,0 0 0,0 0 0,0 0 0,-1 0-1,0 0 1,4 7 0,-4-8-9,-1-1 1,1 1-1,-1-1 0,1 1 0,-1-1 0,1 0 1,0 1-1,0-1 0,0 0 0,-1 0 1,1 0-1,0-1 0,0 1 0,1 0 0,-1-1 1,0 1-1,0-1 0,0 0 0,0 0 0,0 0 1,0 0-1,0 0 0,1 0 0,-1 0 1,3-2-1,7 0 1,0-1 0,0-1 0,13-5 0,-18 6-25,12-5-36,-1 0-65,33-8 0,-47 14 82,0 1 0,1 0 0,-1 1 1,0-1-1,1 1 0,-1 0 1,1 0-1,-1 1 0,1-1 0,-1 1 1,0 0-1,1 0 0,5 2 0,-8-1 14,0-1-1,0 0 1,0 1-1,0 0 0,-1 0 1,1-1-1,0 1 0,-1 0 1,1 0-1,-1 0 1,0 1-1,0-1 0,1 0 1,-1 0-1,-1 1 1,1-1-1,0 1 0,-1-1 1,1 0-1,-1 1 0,0 4 1,1-2 12,-1 1 0,0 0 0,0 0 0,-1 0 0,0-1 0,0 1 0,0 0 1,-3 5-1,16-21 67,4-11-44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18308,'-7'15'2688,"-7"2"-1622,-1 1-1,-23 21 0,-10 11-182,-218 284-254,256-321-738,5-6-144,0 1 0,0-2 1,-12 12-1,14-18-910,4-5 626,6-11-133,22-36-653,2 2 0,45-57 0,88-81-1543,-156 179 3044,5-5 107,0 0-1,1 1 1,1 1-1,25-17 1,-39 28-184,-1 1 1,1-1-1,0 1 1,-1-1-1,1 1 1,0 0-1,-1-1 1,1 1-1,0 0 1,0 0 0,-1 0-1,1-1 1,0 1-1,0 0 1,0 0-1,-1 0 1,1 0-1,0 0 1,1 1-1,-2-1-35,1 0-1,-1 1 0,0-1 0,1 0 0,-1 1 0,0-1 0,1 1 1,-1-1-1,0 1 0,0-1 0,1 0 0,-1 1 0,0-1 1,0 1-1,0-1 0,1 1 0,-1-1 0,0 1 0,0-1 1,0 1-1,0-1 0,0 2 0,-7 37 1625,4-23-1362,-1 18 59,2 0 0,2 0 0,0 0 0,10 57-1,37 134-1608,-36-180 105,-10-42 951,1 7-1010,-3-10 1143,1 0 1,0 0 0,-1 0-1,1 0 1,0 0 0,-1 0-1,1 0 1,0 0 0,0 0-1,-1 0 1,1 0 0,0 0-1,-1 0 1,1 0 0,0 0-1,-1 0 1,1 0 0,0-1-1,0 1 1,-1 0 0,1 0-1,0 0 1,0 0 0,-1-1-1,1 1 1,0 0 0,0 0-1,0 0 1,-1-1 0,1 1-1,0 0 1,0-1 0,0 1-1,-15-15-803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16900,'-3'1'1680,"14"5"-808,8 1-272,17 3 801,5 2-217,11-2-392,-1-3-304,5-3-1032,-1-5 776,-12-11-320,-5-2-176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91 350 15155,'1'-5'3825,"9"-3"-3179,-8 6 40,39-34 1304,-9 9-1197,-2-1-1,0-1 1,-2-1 0,32-47 0,-57 73-656,0-1 1,0 0 0,0 0 0,-1 0-1,0-1 1,0 1 0,1-11 0,-2 15-104,-1-1 0,0 0 1,0 0-1,0 0 0,0 1 0,0-1 1,-1 0-1,1 0 0,0 1 1,-1-1-1,0 0 0,1 1 0,-1-1 1,0 0-1,0 1 0,0-1 1,0 1-1,0-1 0,0 1 0,0 0 1,0-1-1,0 1 0,-1 0 1,1 0-1,-1 0 0,1 0 0,-1 0 1,-2-2-1,-2 1-22,0 0 0,0 0 0,0 1-1,0-1 1,0 1 0,0 0 0,0 1 0,-1 0 0,1 0-1,0 0 1,0 0 0,0 1 0,0 0 0,-1 1 0,1-1 0,1 1-1,-1 0 1,0 1 0,0-1 0,1 1 0,-1 0 0,-7 6-1,-1 1-28,1 1-1,-1 0 1,2 1-1,0 0 1,0 1-1,-19 28 0,20-24 4,2 0 0,-1 0 0,2 1-1,-9 27 1,13-34 3,2-1-1,-1 0 0,1 1 1,1 0-1,0 0 1,1-1-1,0 1 1,0 0-1,4 18 1,-4-26 5,1-1 1,-1 1-1,1 0 1,0-1-1,0 1 1,0-1-1,0 1 1,0-1 0,0 1-1,1-1 1,-1 0-1,1 0 1,0 0-1,-1 0 1,1 0-1,0 0 1,0 0-1,1-1 1,-1 1-1,0-1 1,0 1-1,1-1 1,-1 0 0,1 0-1,-1 0 1,1 0-1,-1 0 1,1-1-1,0 1 1,-1-1-1,1 0 1,0 0-1,-1 0 1,1 0-1,0 0 1,0 0 0,-1-1-1,4 0 1,4-2-11,0 0 1,0 0 0,0-1-1,0 0 1,-1-1 0,0 0 0,0-1-1,14-10 1,10-12 7,-2-1 1,33-38-1,-61 64 9,-1 0 0,1 0 0,0 0 0,-1 0 0,1 1 0,1-1 0,-1 1 0,6-4 0,-8 6-2,-1 0 0,1 0 1,0-1-1,0 1 1,-1 0-1,1 0 0,0 0 1,-1 0-1,1 0 1,0 0-1,0 0 0,-1 0 1,1 1-1,0-1 0,-1 0 1,1 0-1,0 1 1,-1-1-1,2 1 0,-1 0 0,1 0 0,-1 1 0,1-1-1,-1 0 1,0 1 0,0-1 0,0 1 0,0-1-1,0 1 1,1 2 0,0 1-4,0-1 0,1 0 0,-1 0 0,1 0 0,0 0 0,0 0 0,0 0-1,0-1 1,6 6 0,-6-8 3,0 1-1,-1-1 0,1 0 1,0 1-1,0-1 0,0 0 1,0-1-1,0 1 0,0 0 1,0-1-1,0 0 0,0 0 1,0 0-1,0 0 0,0 0 1,4-1-1,4-1 0,0-1 0,-1 0 0,1-1 0,-1 0 0,16-9-1,49-33-19,-17 10 6,-53 33 16,6-3-9,0 0 0,1 0 0,23-7 0,-32 13 6,-1-1 1,1 0 0,0 1 0,-1 0-1,1 0 1,0 0 0,0 0 0,-1 0 0,1 0-1,4 2 1,-5-2 1,-1 1 0,0 0-1,1-1 1,-1 1 0,0 0 0,1 0-1,-1 0 1,0 0 0,0 0 0,0 0 0,0 0-1,0 0 1,0 0 0,0 1 0,0-1-1,0 0 1,-1 1 0,1-1 0,0 1-1,0 1 1,2 7-5,-1 1 0,0 0 0,-1 0 1,1 16-1,0 5 0,-2-31 1,0 0 0,0 0 0,0 0 1,0 0-1,0-1 0,0 1 0,0 0 0,1 0 1,-1 0-1,0-1 0,0 1 0,1 0 0,-1 0 1,0-1-1,1 1 0,-1 0 0,1-1 0,-1 1 1,1 0-1,-1-1 0,1 1 0,0-1 0,-1 1 1,2 0-1,-1-1-19,0 0 0,0 0 1,0 0-1,0 0 0,-1 0 0,1-1 1,0 1-1,0 0 0,0-1 0,0 1 0,-1 0 1,1-1-1,0 1 0,0-1 0,-1 1 1,1-1-1,0 1 0,0-2 0,7-6-434,-1 0 1,12-18-1,-16 21 216,130-189-4554,-92 141 3667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17308,'0'-1'38,"0"1"1,0 0 0,0 0-1,0 0 1,0 0-1,0 0 1,0 0 0,0 0-1,1 0 1,-1 0 0,0 0-1,0 0 1,0 0-1,0 0 1,0 0 0,0 0-1,0 0 1,0 0 0,0 0-1,0 0 1,1 0-1,-1 0 1,0 1 0,0-1-1,0 0 1,0 0 0,0 0-1,0 0 1,0 0-1,0 0 1,0 0 0,0 0-1,0 0 1,0 0 0,0 0-1,0 0 1,0 0-1,0 0 1,1 1 0,-1-1-1,0 0 1,0 0 0,0 0-1,0 0 1,0 0-1,0 0 1,0 0 0,0 0-1,0 0 1,0 0 0,0 1-1,0-1 1,0 0-1,0 0 1,0 0 0,-1 0-1,1 0 1,0 0 0,0 0-1,0 0 1,0 0-1,0 0 1,0 0 0,0 1-1,-3 10 1072,-9 17 65,10-25-741,-9 24 250,1 0 0,1 1 0,1 0 0,2 0 0,-5 43 0,3 145-889,8-192 172,0-22 5,0 0 1,0 1-1,0-1 1,0 0-1,0 0 1,-1 0-1,1 1 1,-1-1-1,0 0 1,0 0-1,-1 3 0,2-5 20,0 0 0,0 0-1,-1 0 1,1 1 0,0-1-1,0 0 1,0 0 0,-1 0-1,1 0 1,0 1-1,0-1 1,0 0 0,-1 0-1,1 0 1,0 0 0,0 0-1,-1 0 1,1 0 0,0 0-1,-1 0 1,1 0 0,0 0-1,0 0 1,-1 0-1,1 0 1,0 0 0,0 0-1,-1 0 1,1 0 0,0 0-1,0 0 1,-1-1 0,-10-12-170,-6-20-77,2 0 0,-17-55 0,23 63 238,4 8 55,0 6 46,2 0 1,0 0 0,0 0 0,-1-14 0,4 24-67,0 0 0,0 1 0,0-1 0,0 0 0,0 1 0,0-1 0,0 0 0,1 1 0,-1-1 0,0 0 1,0 1-1,1-1 0,-1 1 0,1-1 0,-1 1 0,0-1 0,1 1 0,-1-1 0,1 1 0,-1-1 0,1 1 0,-1-1 0,1 1 0,0 0 0,-1-1 1,1 1-1,-1 0 0,1 0 0,0 0 0,-1-1 0,1 1 0,0 0 0,-1 0 0,1 0 0,0 0 0,-1 0 0,1 0 0,0 0 0,0 0 1,40 4 264,-20-1-274,8-3-784,0-1 0,-1-1 0,1-2 0,41-10 0,107-41-5229,-114 33 5056,-76 32 5351,-6 4-2954,-10 5 422,0-2-203,-53 42 1,81-58-1665,1-1-1,-1 0 1,1 1 0,-1-1-1,1 1 1,-1-1 0,1 1-1,-1-1 1,1 1 0,-1-1-1,1 1 1,0 0 0,-1-1-1,1 1 1,0-1 0,0 1 0,0 0-1,-1-1 1,1 1 0,0 0-1,0-1 1,0 2 0,0-2-12,1 1 1,-1-1-1,0 1 1,1-1-1,-1 1 1,0-1-1,1 0 1,-1 1-1,1-1 1,-1 1-1,0-1 1,1 0-1,-1 1 1,1-1 0,-1 0-1,1 0 1,0 1-1,-1-1 1,1 0-1,0 0 1,39 5-526,-29-4 423,20 2-297,37 9 0,-60-11 351,0 2 0,1-1 0,-1 1 0,0 1 0,0-1 0,0 2-1,-1-1 1,1 1 0,8 7 0,-14-11 63,-1 1-1,1-1 1,-1 1-1,0 0 1,1-1-1,-1 1 1,0 0-1,0 0 1,0-1-1,-1 1 1,1 0-1,0 0 1,-1 0-1,1 0 1,-1 0-1,1 0 1,-1 0-1,0 0 1,0 4-1,-1-2 26,0 0-1,0 0 1,0 0 0,0 0-1,-1 0 1,1-1 0,-1 1-1,0 0 1,-4 4-1,-3 4 130,-1 0 0,0-1-1,-1 0 1,-16 13 0,26-23-151,-51 37 574,49-36-587,0-1 0,0 1 1,0 0-1,0-1 0,-1 1 0,1-1 0,0 0 1,-1 0-1,1-1 0,0 1 0,-1-1 0,1 1 1,-1-1-1,1 0 0,-7-1 0,8 0-72,1 0 0,-1 0 0,0 0 0,1-1 0,-1 1 0,1 0 0,0-1 0,-1 1 0,1-1 0,0 1 0,0-1 0,0 0 0,0 0 0,0 1 0,0-1 0,0 0 0,1 0 0,-1 0 0,1 0 0,-1 0 0,1 0 0,0 0 0,0 0 0,0 0 0,0 0 0,0-3 0,1-8-188,-1 0-1,6-22 1,4-10-405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17500,'3'8'414,"-1"1"1,0 0 0,0-1 0,-1 1-1,0 0 1,-1 0 0,0 12-1,-11 65 1113,6-53-637,-46 378 2754,83-500-2837,-12 28-831,3 0 0,3 2 0,2 1 0,47-70 0,-68 118 2,0 0 0,1 0 0,0 1 0,18-14 0,-24 21 12,1 0 0,-1 0 0,1 0 0,-1 0 0,1 1 0,0-1 0,-1 1 0,1 0 0,0 0 0,0 0 0,0 0 0,0 0 0,0 1 0,0-1 0,0 1 0,0 0 0,0 0 0,0 0 0,0 0 0,0 1-1,0-1 1,0 1 0,0 0 0,4 1 0,-5-1 1,0 0 0,-1 0-1,1 1 1,0-1-1,-1 0 1,1 1 0,-1-1-1,0 1 1,1-1-1,-1 1 1,0 0 0,0-1-1,0 1 1,0 0-1,0 0 1,-1 0-1,1 0 1,0 0 0,-1 0-1,1 0 1,-1 0-1,0 0 1,0 0 0,0 0-1,0 0 1,0 0-1,0 0 1,-1 0 0,1 0-1,0 0 1,-1 0-1,0 0 1,-1 3-1,-1 3 9,0 0-1,-1 0 1,-1 0-1,1 0 1,-1-1-1,-8 10 1,4-6 46,-2 0 0,1-1-1,-23 17 1,27-23-43,0 0-1,0 0 0,0-1 1,-1 0-1,0 0 1,1 0-1,-1-1 0,0 0 1,-12 2-1,17-4-39,1 0 1,0 0-1,0 1 0,0-1 0,0 0 0,0 0 0,-1 0 1,1 0-1,0 0 0,0 0 0,0 0 0,0-1 1,-1 1-1,1 0 0,0-1 0,0 1 0,0-1 1,0 1-1,0-1 0,0 1 0,0-1 0,0 0 1,0 1-1,0-1 0,0 0 0,0 0 0,1 0 0,-1 0 1,0 0-1,1 0 0,-1 0 0,0 0 0,1 0 1,-1 0-1,1 0 0,0 0 0,-1 0 0,1 0 1,0 0-1,0-1 0,0 1 0,-1 0 0,1 0 1,0 0-1,1 0 0,-1-1 0,0 1 0,0 0 0,0 0 1,1 0-1,-1 0 0,1-2 0,1-4-15,1 0 1,-1 0-1,2 0 0,-1 0 0,1 0 0,7-10 0,18-18-419,7-1-96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16195,'1'0'119,"1"0"-1,-1 0 1,1-1-1,-1 1 1,1 0-1,-1 0 1,1 0-1,-1 0 1,1 1-1,-1-1 1,1 0-1,-1 1 1,1-1-1,-1 1 0,1-1 1,-1 1-1,0 0 1,1 0-1,-1-1 1,0 1-1,0 0 1,0 0-1,2 1 1,-2 1 53,0-1 0,1 1 0,-1-1 0,0 1 0,-1 0 1,1-1-1,0 1 0,-1 0 0,1 0 0,-1-1 0,0 1 0,0 3 1,-1 58 2340,-1-47-2160,1 1 1,1 0-1,1 0 1,1 0-1,0 0 1,5 18-1,-6-34-339,-1-1-1,1 1 0,-1 0 0,1-1 0,0 1 1,0-1-1,0 1 0,-1-1 0,1 1 1,1-1-1,-1 0 0,0 1 0,0-1 1,0 0-1,1 0 0,-1 0 0,1 0 0,2 1 1,-2-1-12,-1-1 0,0 0 0,1 0 0,-1 0 0,1 0 0,-1 0 0,1 0 0,-1 0 0,1 0 1,-1-1-1,0 1 0,1-1 0,-1 1 0,0-1 0,1 1 0,-1-1 0,0 0 0,1 1 0,-1-1 0,0 0 0,0 0 1,0 0-1,1-2 0,7-5 3,-2-1 1,1 0-1,-1-1 1,-1 1-1,0-2 1,9-18 0,22-69 10,-36 94-15,39-126 56,-39 119-22,-4 9-13,2 2-19,1 0-1,-1 1 0,1-1 0,-1 1 0,1-1 0,-1 1 0,1 0 0,-1-1 0,1 1 0,0-1 0,-1 1 0,1 0 0,0-1 0,0 1 1,-1 0-1,1-1 0,0 2 0,-2 3 9,1 0 1,1 1-1,-1-1 0,0 0 1,1 0-1,0 1 1,1-1-1,-1 0 0,1 0 1,0 1-1,0-1 1,0 0-1,1 0 1,0 0-1,4 7 0,-1 0 36,-1 1 0,0 0-1,0 0 1,2 23 0,-4-25 38,0 1 1,0-1 0,1 0 0,1 0-1,0 0 1,9 18 0,-13-28-71,1 1 0,0-1 0,0 0-1,-1 0 1,1 0 0,0 0 0,0 0 0,0 0 0,0 0 0,0 0 0,0 0 0,0 0-1,1 0 1,-1-1 0,2 2 0,-3-2-10,1 0-1,-1 0 1,1 0 0,-1 0-1,1 0 1,-1 0 0,1-1-1,-1 1 1,0 0 0,1 0-1,-1 0 1,1-1 0,-1 1-1,1 0 1,-1 0-1,0-1 1,1 1 0,-1 0-1,0-1 1,1 1 0,-1 0-1,0-1 1,1 1 0,-1 0-1,0-1 1,0 1 0,0-1-1,1 0 1,1-4-77,-1 0 1,0 0-1,0 1 1,0-1-1,0 0 0,-1-10 1,-1-16-1790,-7-38 0,-1-3 252,6 33 523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16099,'-3'-3'2393,"1"3"-1049,-7-4 5186,9 1-5514,0 0-1192,4 3-2425,-2 4 2257,5 3-312,9 6-216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12707,'19'13'152,"1"-2"0,0-1 1,1 0-1,0-2 0,1 0 1,-1-2-1,1 0 0,1-1 0,35 3 1,200 3 169,39 6 44,-180 0-236,-24-2-83,0-4 0,98-1 0,326-62-17,-77 3-8,241 50 233,-78 3 3,-461-10-218,124-4 42,-199 11 31,128 19-1,-177-17-79,-1 1 0,0 0 0,0 2 0,0 0 0,-1 0 0,1 2 0,-2 0 0,21 14 0,-34-20-42,-1-1 0,0 0-1,0 0 1,0 0 0,1 0-1,-1 0 1,0-1 0,1 1 0,-1 0-1,1-1 1,-1 1 0,1-1-1,-1 1 1,1-1 0,-1 1 0,1-1-1,0 0 1,-1 0 0,1 0-1,-1 0 1,1 0 0,0 0 0,-1-1-1,1 1 1,-1 0 0,1-1-1,1 0 1,7-12-86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124 326 19212,'0'0'60,"0"0"0,-1 1 1,1-1-1,0 0 0,0 0 0,-1 0 0,1 0 0,0 0 1,0 0-1,-1 0 0,1 0 0,0 0 0,0 0 0,-1 0 1,1 0-1,0 0 0,0 0 0,-1 0 0,1 0 0,0-1 0,0 1 1,-1 0-1,1 0 0,0 0 0,0 0 0,0 0 0,-1-1 1,1 1-1,0 0 0,0 0 0,0 0 0,0 0 0,-1-1 1,1 1-1,0 0 0,0 0 0,0-1 0,0 1 0,0 0 1,0 0-1,0-1 0,0 1 0,-1 0 0,1 0 0,0-1 0,0 1 1,0 0-1,0 0 0,0-1 0,0 1 0,1 0 0,-1 0 1,0 0-1,0-1 0,0 1 0,0 0 0,0 0 0,0-1 1,0 1-1,0 0 0,1 0 0,-1 0 0,0-1 0,0 1 1,0 0-1,0 0 0,1 0 0,-1-1 0,0 1 0,-22 3 1730,16 0-1690,0 0 0,0 1-1,0 0 1,0 0 0,1 1-1,0-1 1,-1 1-1,2 0 1,-1 1 0,1-1-1,0 1 1,0 0 0,0 0-1,-4 10 1,5-11-86,1 1 1,-1 1-1,1-1 1,0 0-1,1 0 1,0 1-1,0-1 0,0 1 1,1-1-1,-1 1 1,2-1-1,-1 1 1,1-1-1,0 1 1,3 11-1,-3-16-3,0 1 0,0-1 0,0 0 1,0 0-1,1 0 0,-1 0 0,1 0 0,-1-1 0,1 1 0,-1 0 0,1-1 0,0 1 1,0-1-1,0 1 0,0-1 0,0 0 0,0 0 0,3 1 0,-1-1 5,0 0-1,1 0 0,-1 0 0,0 0 1,1-1-1,-1 0 0,1 0 1,-1 0-1,5-1 0,5-1 11,-1-1 0,0-1 0,0 0-1,0-1 1,16-8 0,-2-1-16,-2-1 0,0-2 0,-1 0-1,-1-1 1,0-2 0,32-36 0,-41 41-16,-2-1 0,0 0 0,-1-1-1,0 0 1,-2-1 0,0 0 0,-1 0 0,-1-1 0,0 0-1,6-33 1,-12 45-1,0 0 0,-1 0-1,1 1 1,-1-1 0,-1 0 0,1 0-1,-1 0 1,0 1 0,-1-1-1,-3-10 1,4 15 5,0-1-1,-1 1 0,1-1 1,-1 1-1,1-1 0,-1 1 1,0 0-1,0 0 1,0 0-1,0 0 0,0 0 1,0 1-1,-1-1 1,1 1-1,-1-1 0,1 1 1,-1 0-1,1 0 0,-1 0 1,0 0-1,0 0 1,1 1-1,-1-1 0,0 1 1,0 0-1,0 0 0,-3 0 1,0 1 2,-1 0 0,0 0 1,1 1-1,-1-1 0,1 2 1,0-1-1,-1 1 0,1 0 1,1 0-1,-1 0 0,0 1 0,1 0 1,-1 0-1,1 1 0,-8 8 1,4-2 17,0 0 0,0 0 0,1 0 0,1 1 1,0 0-1,-10 24 0,16-32-12,-1 0 1,1 0 0,0 0-1,0 0 1,0 0-1,0 0 1,1 1-1,0-1 1,0 0-1,0 0 1,0 1 0,1-1-1,1 6 1,-1-8-13,0 1 1,0-1-1,0 1 0,1-1 1,-1 1-1,1-1 1,0 0-1,0 0 1,0 0-1,0 0 0,0 0 1,0 0-1,0 0 1,1-1-1,-1 1 1,1-1-1,-1 0 0,1 0 1,-1 1-1,1-2 1,3 2-1,9 1-118,1 0-1,-1-2 0,0 0 1,1 0-1,-1-2 1,1 0-1,-1 0 0,18-5 1,-11 2-119,-1 2 0,0 0-1,29 2 1,-48 0 239,0 0 0,1 0 0,-1 1 0,0-1 0,0 0 0,0 1 0,0 0 0,0 0 0,0-1 0,0 1 0,0 1 0,0-1 0,0 0 0,0 0 0,-1 1 0,1-1 0,0 1 0,-1-1 0,3 4 0,-2-1 52,0 1-1,0-1 1,0 1 0,0 0-1,-1 0 1,2 7-1,-3-8-8,1 0 0,0-1 0,0 1 0,0 0 0,0 0-1,0-1 1,1 1 0,0-1 0,0 1 0,0-1 0,0 0 0,0 0 0,1 0 0,3 4 0,-4-6-77,1 0 0,-1 0 0,1 1 0,0-1 0,0-1 0,-1 1 0,1 0 0,0-1 0,0 0 0,0 1 0,0-1 0,0 0 0,0 0 0,0-1 0,0 1 0,-1-1 0,1 1 0,0-1 0,0 0 0,0 0 0,-1 0 0,1-1 0,3-1 0,7-4-423,-1 0-1,1-1 0,12-11 1,1-3-597,-1-2 1,-1 0-1,32-43 1,50-92-981,-86 115 3941,-27 61-500,-1 7-756,0-1 0,1 2 0,2-1 0,0 0 1,-1 35-1,5-42-528,1 0 1,1 0-1,1 0 1,0 0-1,1 0 1,1 0-1,0-1 1,12 28-1,-10-28-228,21 40-192,-24-51 91,0 0 1,0 0 0,0 0 0,1 0-1,0-1 1,0 0 0,8 7 0,-19-23-1582,-18-15 1160,-1 1 0,-1 2 0,-40-28 1,6 5 1009,39 29-7,-26-21 700,44 36-885,1-1 0,-1 1-1,1-1 1,0 0 0,0 0 0,1 0-1,-1 0 1,1 0 0,-3-7 0,5 11-140,0-1 0,0 0 0,-1 0 0,1 0 0,0 0 0,0 0 1,0 0-1,0 0 0,0 0 0,0 0 0,0 0 0,1 0 0,-1 0 0,0 0 0,1 0 0,-1 0 1,0 0-1,1 0 0,-1 0 0,1 0 0,-1 1 0,1-1 0,-1 0 0,1 0 0,0 1 0,0-1 1,-1 0-1,1 1 0,0-1 0,0 0 0,0 1 0,-1 0 0,1-1 0,0 1 0,0-1 0,0 1 1,0 0-1,0-1 0,0 1 0,0 0 0,0 0 0,2 0 0,5-1 105,1 0 0,-1 1 0,17 0 0,-21 1-106,63 4-502,67 1-296,-77-12 429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236 267 20604,'0'-3'201,"-1"-1"0,1 1 1,-1 0-1,1 0 0,-1 0 0,0-1 0,0 1 0,-1 0 0,1 0 0,0 0 0,-1 0 0,0 1 0,-4-6 0,5 7-117,-1-1-1,1 1 1,-1 0 0,0 0 0,1 0-1,-1 0 1,0 0 0,0 0-1,0 0 1,0 0 0,0 1 0,0-1-1,0 1 1,0-1 0,0 1-1,0 0 1,0 0 0,0 0 0,0 0-1,0 0 1,-1 1 0,1-1-1,-3 2 1,-5 1 5,1 1 0,0 0-1,0 1 1,0 0 0,1 0-1,-1 1 1,1 0 0,1 1-1,-1-1 1,-10 14 0,10-11-96,1 0-1,0 0 1,0 1 0,1 0-1,0 0 1,1 0 0,0 1 0,1 0-1,-3 12 1,6-22 4,1 0 1,0 0-1,0 0 0,-1 0 1,1 0-1,0 1 0,0-1 1,0 0-1,0 0 1,0 0-1,0 0 0,1 0 1,-1 1-1,0-1 0,0 0 1,1 0-1,-1 0 0,1 0 1,0 1-1,0-1 1,-1-1 0,1 1 0,0-1 0,-1 1 0,1-1 0,0 0 0,-1 1 0,1-1 0,0 0 0,0 0 1,-1 0-1,1 1 0,0-1 0,0 0 0,0 0 0,-1 0 0,1 0 0,0 0 0,0 0 0,0-1 0,0 1 0,5-1-2,-1-1-1,0 0 1,0 0 0,0 0-1,0-1 1,0 0 0,5-3-1,15-13 51,-1-2 1,-1 0-1,-1-1 0,33-43 0,67-112 423,-76 105-219,-60 97-234,1 1 1,-18 52-1,14-28-64,-11 54 0,26-94 42,0 0-1,0 0 1,2 0-1,-1 1 1,2 13 0,-1-22 4,0 0 0,0 0 0,1 0 1,-1 1-1,1-1 0,-1 0 1,1 0-1,0 0 0,0 0 1,0 0-1,0 0 0,0 0 1,1-1-1,-1 1 0,1 0 0,-1-1 1,1 1-1,-1-1 0,1 1 1,0-1-1,0 0 0,-1 1 1,1-1-1,0 0 0,0 0 1,0-1-1,0 1 0,1 0 0,3 0 1,0 0-2,1-1 0,0-1 0,-1 1 0,1-1 1,-1 0-1,1 0 0,-1-1 0,0 0 0,1 0 1,-1-1-1,0 1 0,0-1 0,-1-1 0,1 1 0,-1-1 1,6-5-1,0 1 7,0-1 0,-1-1 0,0 0 0,-1-1 0,0 1 0,12-20 0,-18 25-4,-1 0 0,0 0 0,0 0 1,0 0-1,2-9 0,-4 14-1,0-1 0,0 0 0,1 1 0,-1-1 0,0 0 0,0 1 0,0-1 0,0 0 0,0 1 0,0-1 0,0 0 0,0 1 0,0-1 0,0 0 0,0 1 0,-1-1 0,1 0 0,0 1 0,0-1 0,-1 0 0,1 1 0,0-1 0,-1 1 0,1-1 0,-1 1 0,1-1 0,0 1 0,-1-1 0,1 1 0,-1-1 0,0 1 0,1 0 0,-1-1 0,1 1 0,-1 0 0,1-1 0,-1 1 0,0 0 0,1 0 0,-1 0 0,0-1 0,1 1 0,-1 0 0,0 0 0,1 0 0,-1 0 0,0 0 0,1 0 0,-1 0 0,0 1 0,1-1 0,-1 0 0,0 0 0,0 1 0,-3 0-4,0 1 0,0-1 0,0 1-1,0 0 1,1 0 0,-1 1 0,1-1-1,-1 1 1,1 0 0,0 0 0,0 0-1,0 0 1,0 0 0,-2 6 0,0-2-1,0 0 1,1 0-1,0 1 1,1 0-1,0-1 1,-3 13-1,5-18 7,1 0 0,-1 0 0,1 0 1,0 0-1,-1-1 0,1 1 0,0 0 0,0 0 0,1 0 0,-1 0 1,0 0-1,1 0 0,-1 0 0,1 0 0,-1-1 0,1 1 0,0 0 1,0 0-1,0-1 0,0 1 0,2 2 0,-1-2 2,0 0 0,1 0 0,0 0-1,-1-1 1,1 1 0,0-1 0,0 0-1,-1 1 1,1-1 0,0-1 0,0 1 0,4 0-1,10 1-11,0-1 0,0 0 0,34-5-1,-41 3-19,35-3-216,0-2 0,-1-2 0,47-14 0,-90 22 250,-1 0 1,1-1-1,-1 1 1,1 0-1,-1 0 1,1 0-1,-1-1 1,0 1-1,1 0 1,-1 0-1,1-1 1,-1 1-1,1 0 1,-1-1 0,0 1-1,1-1 1,-1 1-1,0 0 1,1-1-1,-1 1 1,0-1-1,0 1 1,1-1-1,-1 1 1,0-1-1,0 1 1,0-1 0,0 1-1,0-1 1,0 1-1,0-1 1,0 1-1,0-1 1,0 1-1,0-1 1,0 0-1,0 0 1,-11-19 435,5 11-298,-1-3-29,0-1 0,1 0 0,0-1 0,1 1 0,1-1 1,0 0-1,-2-16 0,6 29-125,0 1 1,0-1-1,0 1 1,0 0 0,0-1-1,0 1 1,0-1-1,0 1 1,0 0 0,0-1-1,0 1 1,0-1-1,0 1 1,0 0 0,1-1-1,-1 1 1,0 0-1,0-1 1,0 1 0,1 0-1,-1-1 1,0 1-1,0 0 1,1-1 0,-1 1-1,0 0 1,1 0-1,-1-1 1,0 1 0,1 0-1,-1 0 1,0 0-1,1 0 1,-1-1 0,0 1-1,1 0 1,-1 0-1,1 0 1,-1 0 0,0 0-1,1 0 1,-1 0-1,1 0 1,-1 0 0,0 0-1,1 0 1,-1 0-1,0 0 1,1 0 0,-1 1-1,1-1 1,-1 0-1,1 0 1,24 13 326,-20-10-403,19 8-35,5-3-26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244 137 19668,'3'11'388,"0"0"0,-1 0 0,0 1 0,-1-1 0,-1 0 0,0 1 0,-1 14-1,0 6 427,7 87 642,0-26-2615,-5-92 1025,-1 1 0,0 0 1,0-1-1,0 1 0,0-1 0,0 1 0,0 0 0,-1-1 0,1 1 0,0-1 0,-1 1 0,1-1 0,-1 1 0,0-1 0,1 1 0,-1-1 0,0 1 0,0-1 0,-1 1 0,1-1 12,-1-1 0,1 0 0,0 1 0,0-1 1,-1 0-1,1 0 0,0 0 0,-1 0 0,1 0 0,0-1 0,0 1 0,-1 0 0,1-1 1,0 1-1,0 0 0,-1-1 0,1 0 0,0 1 0,0-1 0,0 0 0,0 1 1,0-1-1,0 0 0,-2-2 0,-14-10-712,0-2 1,1 0-1,1 0 1,-17-22-1,13 12 690,2-1 1,0 0-1,2-2 0,-20-47 1,30 62 350,1 0 0,0 0 1,1-1-1,0 1 1,1-1-1,-1-18 0,3 28-53,0-1 1,0 1-1,0 0 0,1-1 0,0 1 0,0 0 0,0-1 0,0 1 0,0 0 0,1 0 1,0 0-1,0 0 0,0 0 0,1 0 0,-1 1 0,1-1 0,-1 1 0,1 0 0,1 0 1,-1 0-1,0 0 0,1 0 0,4-3 0,2 1 244,0 1-1,1 0 1,-1 1 0,1 0-1,0 0 1,0 1 0,0 1-1,0 0 1,0 0-1,21 2 1,-8 2 241,0 0 0,0 1 1,44 15-1,-56-15-474,0 0 0,-1 1 0,14 9 0,-22-13-155,-1 0-1,0 1 0,1-1 1,-1 1-1,0 0 0,0-1 1,0 1-1,0 0 0,0 0 1,-1 0-1,1 1 0,0-1 0,-1 0 1,0 1-1,1-1 0,-1 1 1,0-1-1,0 1 0,-1 0 1,2 4-1,-3-4-11,1 0 1,-1-1-1,0 1 1,0 0-1,0 0 1,0-1-1,0 1 1,-1-1-1,1 1 1,-1-1-1,1 1 1,-1-1-1,0 0 1,0 0-1,0 0 1,0 0-1,-3 2 1,-47 31-147,39-27 78,3-2 35,3-3-30,1 1 0,1 0 0,-1 0 0,1 0 0,-9 8 0,14-11 47,-1 0 1,0 0 0,1 0-1,-1 0 1,0 0-1,1 0 1,-1 0-1,1 0 1,-1 1 0,1-1-1,0 0 1,0 0-1,-1 0 1,1 0 0,0 0-1,0 1 1,0-1-1,0 0 1,0 0-1,0 0 1,1 1 0,-1-1-1,0 0 1,1 0-1,-1 0 1,1 0-1,-1 0 1,1 0 0,-1 0-1,1 0 1,0 0-1,-1 0 1,1 0 0,0 0-1,0 0 1,0 0-1,-1-1 1,1 1-1,2 1 1,40 31-292,-30-24 252,-1 0 1,0 1-1,0 1 1,-1-1-1,15 20 1,-25-29 68,0 1 1,0 0-1,0-1 1,0 1-1,0 0 1,0-1-1,0 1 1,-1 0-1,1 0 1,-1 0-1,1 0 1,-1 0-1,0 0 0,0 0 1,0 0-1,0 0 1,0 0-1,0-1 1,0 1-1,-1 0 1,1 0-1,-1 2 1,-1-1 28,1 0 0,-1 0 0,0-1 0,0 1 1,0-1-1,0 0 0,0 0 0,-1 0 0,1 0 0,-1 0 1,1 0-1,-6 2 0,-5 2 145,0 0 0,0-1 0,-1-1 0,1 0 0,-16 2 0,7-2 71,-1-1 1,-25-1-1,40-2-362,1 0 0,-1 0-1,0-1 1,1 0 0,-1-1 0,1 1-1,0-1 1,0-1 0,-1 0-1,-7-4 1,15 7 79,0 0 1,0 0-1,0 0 0,0 0 1,0 0-1,-1 0 0,1 0 0,0 0 1,0 0-1,0 0 0,0 0 1,0 0-1,0 0 0,0 0 0,0 0 1,0 0-1,0 0 0,0-1 0,-1 1 1,1 0-1,0 0 0,0 0 1,0 0-1,0 0 0,0 0 0,0 0 1,0 0-1,0 0 0,0 0 1,0-1-1,0 1 0,0 0 0,0 0 1,0 0-1,0 0 0,0 0 0,0 0 1,0 0-1,0 0 0,0-1 1,0 1-1,0 0 0,0 0 0,0 0 1,0 0-1,0 0 0,0 0 1,0 0-1,0 0 0,1 0 0,-1 0 1,0 0-1,0-1 0,0 1 0,0 0 1,0 0-1,0 0 0,9-2-1029,14 0-127,-21 2 1176,54-1-1745,108-16-1,-148 14 1694,0-1 0,-1 0 0,1-1-1,-1 0 1,0-2 0,0 1 0,-1-2 0,0 0-1,0-1 1,-1 0 0,20-18 0,-23 17 638,-5 4 1101,-6 10 193,-7 23-853,6-20-893,1 1 0,0-1 1,1 1-1,-1 0 1,2 0-1,1 13 1,-2-19-105,0-1 1,1 1 0,-1-1 0,0 0-1,1 1 1,-1-1 0,1 0 0,0 0-1,0 1 1,-1-1 0,1 0 0,0 0-1,0 0 1,0 0 0,0 0 0,0 0-1,0 0 1,2 1 0,-2-2 6,1 0 0,0 1-1,-1-1 1,1 0 0,-1 0 0,1 0 0,0 0 0,-1 0 0,1 0 0,-1 0-1,1 0 1,0-1 0,-1 1 0,1-1 0,-1 1 0,1-1 0,-1 0 0,1 0 0,-1 1-1,2-2 1,10-8 167,0-1-1,0 0 1,-1 0-1,0-1 0,-2 0 1,1-1-1,9-16 1,-7 11-39,-1 8-71,-12 10-94,0 0 0,1 0 1,-1 0-1,0 0 0,1 0 0,-1 0 1,0 1-1,0-1 0,1 0 0,-1 0 0,0 0 1,1 0-1,-1 0 0,0 1 0,0-1 1,0 0-1,1 0 0,-1 0 0,0 1 1,0-1-1,0 0 0,1 0 0,-1 1 1,0-1-1,0 0 0,0 0 0,0 1 1,0-1-1,1 1 0,3 30-812,-2-15 260,-2-12 319,1-1-1,0 1 1,0-1 0,0 1 0,0-1 0,1 0-1,0 0 1,-1 1 0,1-1 0,0 0 0,0 0-1,5 4 1,-5-5 128,0-1-1,1 1 0,-1-1 1,0 0-1,0 0 0,1 0 1,-1 0-1,1 0 0,-1-1 1,1 1-1,-1-1 0,1 0 1,-1 0-1,1 1 1,-1-2-1,1 1 0,-1 0 1,1 0-1,2-1 0,26-8-808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121 208 15363,'0'-1'101,"0"-1"0,0 1 0,0 0 0,-1 0 0,1 0 0,0-1 0,0 1-1,-1 0 1,1 0 0,-1 0 0,1 0 0,-1 0 0,1 0 0,-1 0 0,1 0 0,-1 0-1,0 0 1,0 0 0,0 0 0,1 0 0,-3-1 0,2 2-37,0 0 1,0-1-1,0 1 1,0 0-1,0 0 1,0 0-1,-1 0 1,1 0-1,0 0 0,0 0 1,0 0-1,0 1 1,0-1-1,0 0 1,0 0-1,0 1 1,0-1-1,-2 2 0,-2 1 174,0 0 0,0 1 0,0-1 0,1 1 0,-1 1 0,1-1 0,-5 7 0,3-4-65,1 0-1,1 1 1,-1-1-1,1 1 1,1 0-1,-1 0 1,1 1-1,1-1 1,-1 1-1,1-1 1,1 1-1,0 0 1,0 9-1,1-17-149,0 1-1,0-1 1,0 0-1,0 1 0,1-1 1,-1 0-1,0 1 1,1-1-1,-1 0 1,1 0-1,-1 1 0,1-1 1,0 0-1,0 0 1,-1 0-1,1 0 0,0 0 1,0 0-1,0 0 1,0 0-1,0 0 1,0-1-1,2 2 0,0-1 5,0 0 0,-1 0 0,1-1 0,0 1 0,-1-1 0,1 1 0,0-1 0,0 0 0,0 0 0,-1 0 0,4-1 0,4-1 8,-1 0 1,0-1-1,0 0 1,0 0-1,0-1 0,10-6 1,-1-2 10,-1 0 0,-1-1 1,0-1-1,-1-1 0,-1 0 0,25-33 0,-17 16 24,-1-1-1,29-66 0,-49 98-68,3-6 16,-1-1 0,0 1 0,0-1 0,-1 0-1,2-11 1,-6 21-7,0-1 0,1 1 0,-1-1 0,0 1 0,1 0 0,-1 0-1,1 0 1,0 0 0,-2 3 0,-11 23 77,2 2 0,-14 45 1,21-57-82,1 0 1,0 0 0,2 0-1,0 0 1,1 35-1,1-51-65,0 1-1,1-1 0,-1 0 1,0 1-1,1-1 1,-1 0-1,1 0 0,0 0 1,0 0-1,0 1 0,0-1 1,0 0-1,0 0 0,0-1 1,1 1-1,-1 0 1,1 0-1,2 2 0,-2-3-75,0 0 0,0 0 0,0-1 0,0 1 0,-1 0 0,1-1 0,0 0 0,0 1 0,0-1-1,1 0 1,-1 0 0,0 0 0,0 0 0,0 0 0,0 0 0,3-2 0,3 0-207,0-1 0,0-1 0,0 1 0,0-1 0,-1 0 0,0-1-1,0 0 1,10-9 0,16-18-895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13139,'-3'9'785,"0"0"-1,-2 0 1,1 0 0,-1 0-1,-11 15 1,11-19-421,1 1-1,0-1 1,0 2 0,1-1 0,0 0-1,0 0 1,0 1 0,1 0 0,-1 0-1,2-1 1,-1 1 0,0 10-1,2-14-290,1 0 0,-1 0 0,1 0 0,0 0 0,0 0 0,1 0 0,-1-1-1,0 1 1,1 0 0,0-1 0,-1 1 0,1-1 0,0 0 0,0 1-1,0-1 1,3 2 0,7 6-210,0-1-1,14 7 1,-8-4-75,-4-3 2,-1 1-1,-1 1 0,0-1 1,0 2-1,-1 0 0,0 0 0,-1 1 1,15 26-1,-21-33 248,-2 0 0,1-1 0,-1 2 1,0-1-1,0 0 0,0 0 0,-1 0 0,0 1 0,0-1 0,-1 1 1,0-1-1,0 1 0,0-1 0,-1 1 0,0-1 0,0 0 0,-1 1 0,0-1 1,0 0-1,0 0 0,-1 0 0,1 0 0,-2-1 0,1 1 0,-4 5 0,3-6 103,-1 0-1,1 0 0,-1-1 0,0 1 0,0-1 0,0 0 0,0 0 0,-1 0 0,1-1 0,-1 0 1,0 0-1,-7 2 0,10-4-103,1-1-1,-1 1 1,1-1 0,-1 1 0,1-1 0,-1 0 0,1 0-1,-1 0 1,1 0 0,-1 0 0,1-1 0,-1 1-1,1-1 1,0 0 0,-1 1 0,1-1 0,0 0 0,-1 0-1,1-1 1,0 1 0,0 0 0,0-1 0,0 1-1,0-1 1,0 0 0,1 0 0,-1 0 0,0 0 0,1 0-1,0 0 1,-1 0 0,1 0 0,0 0 0,-1-3-1,-1-1-40,1 0 1,0 0-1,0 0 0,1-1 0,-1 1 0,2 0 0,-1 0 0,0-1 0,1 1 0,0-1 0,2-10 0,0 8-26,1-1 0,-1 1 0,1-1 0,1 1 0,0 0 0,0 0 0,6-8 0,0 2-22,1 0 1,0 2 0,1-1-1,0 1 1,1 1 0,0 0-1,1 1 1,16-10 0,9-1 105,51-21 0,10-4 577,-93 43-480,0-1 0,0 1-1,11-11 1,-16 13-104,-1 1 0,1 0-1,-1-1 1,0 1-1,0 0 1,1-1 0,-1 0-1,0 1 1,0-1-1,-1 0 1,1 1 0,0-1-1,-1 0 1,1 0-1,-1 0 1,1 0 0,-1 0-1,0 1 1,0-1 0,0 0-1,0-3 1,-1 3-21,1 1 1,-1 0-1,1 0 1,-1 0 0,1 0-1,-1 0 1,0 0-1,0 1 1,1-1-1,-1 0 1,0 0 0,0 0-1,0 1 1,0-1-1,0 0 1,0 1-1,0-1 1,0 1 0,0-1-1,0 1 1,-1 0-1,1 0 1,0-1 0,0 1-1,0 0 1,0 0-1,-1 0 1,1 0-1,0 0 1,0 0 0,-2 1-1,-3-1 33,0 1 1,-1 0-1,1 0 0,-9 4 0,6-1-32,0 0-1,1 0 1,-1 1-1,1 1 0,0-1 1,1 1-1,-1 0 1,-7 9-1,12-12-39,1 0 1,-1 1-1,1-1 0,0 1 0,0-1 1,0 1-1,0 0 0,0-1 0,-1 8 1,2-8-21,1-1-1,0 0 1,0 0 0,0 1 0,0-1 0,0 0 0,0 0 0,0 1-1,1-1 1,-1 0 0,1 0 0,0 0 0,0 0 0,-1 0-1,1 1 1,1-2 0,-1 1 0,3 4 0,-1-3-39,1 0 0,0 0 0,-1-1 1,1 1-1,0-1 0,0 0 0,1 0 0,-1-1 1,0 1-1,1-1 0,-1 0 0,1 0 0,-1 0 1,1 0-1,-1-1 0,9 0 0,24 0-293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17116,'0'0'118,"1"1"1,0 0 0,-1-1-1,1 1 1,-1 0-1,1 0 1,-1-1 0,1 1-1,-1 0 1,0 0-1,1 0 1,-1 0 0,0-1-1,0 1 1,1 0 0,-1 0-1,0 0 1,0 0-1,0 0 1,0 0 0,0 0-1,0 0 1,-1 1-1,-4 26 478,3-20-175,-24 86 2984,13-50-2783,2 0 1,1 2-1,-3 56 1,12-100-613,1 1 1,0 0-1,0-1 0,0 1 1,1-1-1,-1 1 1,0-1-1,1 1 1,0-1-1,0 1 0,0-1 1,0 0-1,0 1 1,0-1-1,2 2 0,-2-2-14,1 0-1,0-1 0,0 0 0,-1 1 0,1-1 0,0 0 0,0 0 0,0 0 0,0 0 1,0-1-1,0 1 0,1 0 0,-1-1 0,0 0 0,0 1 0,0-1 0,3 0 0,46 1-353,-21-1-48,41 5-1,-64-4 317,0 0 0,1 1-1,-1-1 1,0 2-1,0-1 1,0 1-1,0 0 1,-1 1 0,1-1-1,9 9 1,-14-11 75,0 0 0,-1 1 0,1-1 0,-1 1 0,1-1 1,-1 1-1,0 0 0,0-1 0,0 1 0,0 0 0,0 0 0,0 0 1,0 0-1,0 0 0,-1 0 0,1 0 0,-1 2 0,0-2 26,0 0 0,0 0 0,0-1 0,-1 1 0,1 0 0,-1 0 0,1-1 0,-1 1 0,0-1-1,0 1 1,1-1 0,-1 1 0,0-1 0,0 1 0,-1-1 0,-1 2 0,-1 1 73,-1 0-1,0 0 1,0 0 0,-1-1 0,1 0 0,-1 0-1,0-1 1,0 1 0,-11 2 0,6-3 40,1-1 0,-1 0 1,1 0-1,-1-1 0,1 0 1,-1-1-1,-18-4 0,23 4-195,1 0 0,0 0 0,-1-1-1,1 0 1,0 0 0,0 0 0,0-1 0,0 0-1,1 0 1,-1 0 0,1 0 0,0-1 0,-1 0-1,2 0 1,-1 0 0,-5-7 0,8 10 29,0-1 1,1 0 0,-1 1 0,0-1-1,1 0 1,-1 1 0,0-1 0,1 0-1,0 0 1,0 0 0,-1 0 0,1 1-1,0-1 1,0 0 0,1 0 0,-1 0-1,0 0 1,1 0 0,-1 1 0,1-1-1,-1 0 1,1 0 0,0 1-1,0-1 1,0 1 0,0-1 0,0 0-1,0 1 1,0 0 0,0-1 0,1 1-1,1-2 1,19-10-583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94 154 17084,'18'-3'1035,"0"-1"1,-1-1-1,26-10 1,-38 14-863,-1-1 1,1-1 0,-1 1-1,1 0 1,-1-1 0,0 0-1,0 0 1,-1 0 0,1-1-1,0 1 1,-1-1 0,0 0-1,0 0 1,0 0 0,0 0-1,-1 0 1,4-9 0,-5 11-161,-1 0 1,1 1-1,-1-1 1,1 0-1,-1 1 1,0-1-1,0 0 1,0 0-1,0 1 1,0-1-1,0 0 1,0 0-1,-1 1 1,1-1-1,0 0 1,-1 1-1,0-1 1,1 0 0,-1 1-1,0-1 1,0 1-1,0-1 1,0 1-1,0-1 1,0 1-1,0 0 1,0 0-1,-1-1 1,1 1-1,0 0 1,-1 0-1,1 0 1,-1 0-1,1 1 1,-1-1-1,0 0 1,1 1-1,-3-1 1,-1-1 5,-1 1 1,1 0 0,-1 0 0,1 1 0,-1 0-1,1 0 1,0 0 0,-1 1 0,1-1-1,-1 1 1,-6 2 0,2 1 20,1 0 0,-1 1 0,0 0 0,1 1-1,0 0 1,1 0 0,-1 1 0,1 0 0,1 1 0,-14 15 0,16-17-8,-1 1 1,2 0-1,-1 0 0,1 1 1,0-1-1,0 1 0,1 0 1,0 0-1,1 0 0,-1 0 1,2 0-1,-1 1 1,1-1-1,0 11 0,1-17-54,0 0-1,0 1 0,1-1 0,-1 0 1,1 1-1,-1-1 0,1 0 1,0 0-1,0 1 0,0-1 0,0 0 1,0 0-1,0 0 0,1 0 1,-1 0-1,0-1 0,1 1 0,0 0 1,2 1-1,-1-1-82,0 0 1,0-1-1,0 1 0,0-1 0,1 0 0,-1 0 1,0 0-1,1 0 0,-1 0 0,1-1 1,5 0-1,5 0-164,0-1-1,-1-1 1,1 0 0,0-1-1,16-6 1,18-9-423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18420,'-98'60'3561,"6"-4"-1676,78-47-1647,9-6-185,1 0 0,-1 0 0,1 0 0,-1 0 0,1 1 0,0-1 0,1 1 0,-5 5 0,8-8-58,0-1 0,0 0 0,0 1 0,0-1 0,-1 1 0,1-1 0,1 1 0,-1-1 0,0 1 0,0-1 0,0 0 0,0 1 0,0-1 0,0 1 0,0-1 0,0 0 0,1 1 0,-1-1 0,0 1 0,0-1 0,1 0 0,-1 1 0,0-1 0,1 0 0,-1 1 0,0-1 0,1 0 0,-1 0 0,0 1 0,1-1 0,-1 0 0,0 0 0,1 1 0,-1-1 0,1 0 0,-1 0 0,0 0 0,1 0 0,0 0 0,20 6-375,-18-5 284,88 12-2185,-65-10 1221,0 1 1,45 12-1,-69-16 1072,-1 0 0,0 1 0,1-1 0,-1 0 0,1 1 0,-1-1 0,0 1 0,1 0 0,-1-1 0,0 1-1,0 0 1,0 0 0,1 0 0,-1 0 0,0 0 0,0 0 0,0 0 0,-1 0 0,1 0 0,0 1 0,0-1 0,-1 0 0,1 0 0,0 1-1,-1-1 1,1 0 0,-1 1 0,1 1 0,-2-1 95,1 1 0,-1-1 0,0 0 0,0 1 0,0-1 0,0 0 0,0 1-1,0-1 1,-1 0 0,1 0 0,-1 0 0,1 0 0,-1 0 0,0-1 0,-2 3 0,-6 6 201,0-1 1,0 0 0,-1-1 0,-1 0-1,1-1 1,-1 0 0,-1 0 0,1-2-1,-21 8 1,32-13-356,0 0 1,0 1-1,0-1 0,0 0 1,0 0-1,0 0 0,-1 0 0,1 0 1,0 0-1,0 0 0,0 0 1,0 0-1,0 0 0,0-1 1,0 1-1,0 0 0,0-1 0,0 1 1,0-1-1,0 1 0,0-1 1,0 0-1,0 1 0,0-1 0,1 0 1,-1 1-1,0-1 0,0 0 1,0-1-1,0 0 4,1 1 1,-1 0-1,1-1 0,0 1 0,0-1 1,-1 1-1,1-1 0,0 0 1,0 1-1,0-1 0,1 1 1,-1-1-1,0 1 0,1-1 0,-1 1 1,0 0-1,1-1 0,0 1 1,-1-1-1,3-1 0,13-19-564</inkml:trace>
  <inkml:trace contextRef="#ctx0" brushRef="#br0" timeOffset="1">555 102 16588,'-23'9'1696,"-7"4"-856,1 2-280,2 4 841,1 1-129,10 2-320,2-1-184,10-1-208,4-1-120,6-6-208,5-6-120,8-6-320,1-1-312,5-11-520,3-4-272,0-9 960,0-3-240,-1-9-241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15283,'-12'17'781,"2"0"1,0 0-1,1 1 0,1 1 0,1 0 0,-6 22 0,-21 118 2807,27-117-2625,2 0 1,-1 50 0,6-90-937,0 0 1,0 0 0,0 0-1,1 0 1,-1 0 0,0-1-1,1 1 1,-1 0 0,1 0-1,-1 0 1,1 0 0,0-1-1,0 1 1,0 0-1,0-1 1,0 1 0,0-1-1,0 1 1,3 1 0,-3-2-27,1 0 0,-1-1-1,1 1 1,-1-1 0,1 1 0,0-1 0,-1 1 0,1-1 0,0 0 0,-1 0 0,1 0 0,0 0 0,0 0 0,-1 0-1,1 0 1,0-1 0,2 0 0,7-3-114,0 0 0,0-1 1,0-1-1,18-11 0,-20 11 50,14-9-128,31-17-232,-50 29 381,0 1-1,1 0 1,-1 1 0,0-1 0,1 1 0,-1 0-1,1 0 1,0 0 0,-1 1 0,7 0 0,-9 0 44,-1 1 1,1-1 0,-1 1 0,1-1-1,-1 1 1,1 0 0,-1 0-1,0-1 1,1 1 0,-1 0 0,0 0-1,0 1 1,0-1 0,0 0 0,0 0-1,0 1 1,0-1 0,0 0 0,0 1-1,0-1 1,-1 1 0,1-1 0,-1 1-1,1-1 1,-1 1 0,1-1 0,-1 1-1,0-1 1,0 1 0,0 0 0,0-1-1,0 3 1,0 5 55,-1 0 0,1-1 0,-1 1 0,-3 11 0,-4 13 378,28-50 39,66-79-1362,-85 95 936,-14-16 486,13 17-526,0-1 0,0 1 0,0 0 0,0 0 0,0 0 0,0-1 0,0 1 0,0 0 0,0 0 0,0 0 0,0-1 0,0 1 0,0 0 1,0 0-1,0 0 0,1 0 0,-1-1 0,0 1 0,0 0 0,0 0 0,0 0 0,0 0 0,1 0 0,-1-1 0,0 1 0,0 0 0,0 0 0,0 0 0,1 0 0,-1 0 0,0 0 0,0 0 1,0 0-1,1 0 0,-1 0 0,0 0 0,0 0 0,0 0 0,1 0 0,16-3-408,18 3-2155,6 7 1339,-16-1 376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40 15571,'-20'0'1011,"1"1"-1,-1 1 1,-30 7-1,40-7-573,0 1 0,0 1-1,0-1 1,1 2 0,-1-1 0,1 2-1,0-1 1,-11 9 0,19-13-368,-1 1-1,1-1 1,0 0 0,-1 0 0,1 1 0,0-1 0,0 1 0,0-1 0,0 1 0,0-1 0,0 1-1,0-1 1,0 1 0,1 0 0,-1 0 0,1-1 0,-1 1 0,1 3 0,0-4-45,0 0 1,0 0 0,1 0-1,-1 0 1,1 0-1,-1 0 1,1 0 0,-1 0-1,1 0 1,0 0 0,0 0-1,-1-1 1,1 1-1,0 0 1,0-1 0,0 1-1,0 0 1,-1-1 0,1 1-1,0-1 1,0 1-1,0-1 1,0 0 0,0 1-1,0-1 1,1 0 0,-1 0-1,0 1 1,0-1-1,2 0 1,13 0-6,1 0 0,0-1-1,-1 0 1,1-2 0,-1 0-1,0 0 1,31-12 0,-30 9-33,1 0-1,0 2 1,0 0 0,1 1-1,31-1 1,-47 4 53,0 1 0,0-1-1,0 1 1,0 0 0,0 0 0,0 0 0,0 1-1,0-1 1,0 1 0,-1-1 0,1 1-1,-1 0 1,1 0 0,3 4 0,-3-3 15,0-1 0,0 1 0,0-1 0,1 0 0,-1 0 0,1 0 0,-1 0 0,7 2 0,1-2-165,-1-1 0,1-1 0,-1 0-1,1 0 1,-1-1 0,1 0 0,-1-1 0,1 0-1,-1-1 1,0 0 0,0-1 0,0 0-1,-1 0 1,1-1 0,-1 0 0,0-1 0,0 0-1,-1 0 1,9-9 0,7-19-333,-4-9-151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13235,'4'2'75,"0"0"-1,1-1 1,-1 1 0,0-1-1,0 0 1,1 0 0,-1-1 0,1 1-1,-1-1 1,0 0 0,1 0-1,5-1 1,9 1 29,97-3 196,157-25 1,-111 9-139,88-1-73,364 17 0,56 43 934,86 5-127,-641-40-863,0 4-1,149 34 1,-221-29-6,-34-10-48,-1-1 0,1 0 0,-1-1-1,1 1 1,0-2 0,0 1 0,0-1 0,13-1 0,-19 0 1,-1-1 0,0 0-1,1 0 1,-1 0 0,0 0 0,0-1 0,0 1 0,1-1-1,-2 1 1,1-1 0,0 0 0,0 1 0,0-1-1,-1 0 1,1 0 0,-1-1 0,1 1 0,-1 0 0,0 0-1,0-1 1,0 1 0,1-4 0,6-27-113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20620,'-9'22'1172,"1"1"0,0 0 1,-6 37-1,-5 74 1425,10-65-1830,4-35-535,0-6-93,-1 44-1,6-71-138,0 0 1,0 0-1,0 0 0,0 0 0,0 0 1,0 0-1,0 0 0,0 0 0,1 0 0,-1 0 1,0 0-1,0 0 0,1 0 0,-1-1 1,1 1-1,-1 0 0,1 0 0,-1 0 0,1 0 1,0-1-1,-1 1 0,1 0 0,0-1 1,0 1-1,0 0 0,1-1 0,-1 1 0,0-1 0,1 0 0,-1 0 1,1 1-1,-1-1 0,0 0 0,1-1 0,-1 1 0,1 0 0,-1 0 1,0-1-1,1 1 0,-1 0 0,2-2 0,6-2-4,-1 0 0,1-1 0,-1 0 0,9-8 0,24-20-454,-1-3 0,-1-1 0,62-80 0,-116 137-3545,-15 29 0,24-39 3818,2 0 0,-1 0 1,1 0-1,1 0 0,-1 1 0,-1 16 1,4-22 461,1 1 0,1 0 0,-1 0 0,1 0 0,0 0 0,0 0 0,1 0 0,-1 0 0,1-1 0,1 1 0,3 7 0,-4-10-230,-1 0 1,1-1 0,0 1 0,0 0-1,0-1 1,0 1 0,0-1-1,1 1 1,-1-1 0,1 0 0,-1 0-1,1 0 1,0 0 0,0-1 0,0 1-1,0-1 1,0 0 0,0 0 0,0 0-1,1 0 1,4 1 0,8-5-122,-2-9-156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18884,'-5'9'352,"1"-1"-1,0 1 1,1 1-1,0-1 1,1 0 0,0 1-1,0-1 1,1 1-1,0 0 1,1 16 0,0-22-266,0 1 1,1-1-1,0 1 1,0-1-1,0 0 1,0 0-1,1 1 1,-1-1-1,1 0 1,0 0-1,1-1 1,-1 1-1,1 0 1,-1-1 0,1 1-1,0-1 1,0 0-1,1 0 1,-1 0-1,0 0 1,1-1-1,0 0 1,0 1-1,0-1 1,4 2-1,4-1 18,-1 0 0,0-1-1,1 0 1,0 0-1,-1-1 1,1-1 0,0 0-1,-1-1 1,1 0 0,-1 0-1,1-2 1,20-5-1,-3-2 63,-1-1-1,-1-1 0,47-28 1,-40 15-88,-29 20-76,1 1-1,-1-1 1,1 1 0,-1 1 0,1-1 0,1 1 0,7-3 0,-14 6-6,1 0 0,0-1 0,-1 1-1,1 0 1,-1 0 0,1 0 0,0 1 0,-1-1 0,1 0 0,-1 0-1,1 0 1,0 0 0,-1 0 0,1 1 0,-1-1 0,1 0-1,-1 1 1,1-1 0,-1 0 0,1 1 0,-1-1 0,1 1-1,-1-1 1,0 0 0,1 1 0,-1-1 0,1 1 0,-1-1-1,0 1 1,0 0 0,1 0 0,7 22-141,-4-10 58,-3-12 82,-1 1-1,1-1 1,0 0 0,0 0 0,0 0 0,0 0 0,0 0 0,0 0 0,0 0 0,0 0 0,0 0-1,0 0 1,0-1 0,1 1 0,-1 0 0,0-1 0,0 1 0,1-1 0,1 1 0,0-1-12,0 1 1,0-1-1,1 0 1,-1 0-1,0 0 1,0 0-1,0-1 1,5-1-1,5-2-117,0 0 0,-1-2 1,15-7-1,-19 9-8,-3 1 95,1 0-85,0 0 1,1 0 0,-1 1-1,1 0 1,9-3-1,-15 5 104,0 0 0,1 0 0,-1 0-1,0 0 1,1 0 0,-1 0 0,0 0-1,1 0 1,-1 0 0,0 1 0,0-1-1,1 1 1,-1-1 0,0 1-1,0-1 1,1 1 0,-1 0 0,0-1-1,0 1 1,0 0 0,0 0 0,0 0-1,0 0 1,0 0 0,0 0 0,-1 0-1,1 0 1,0 0 0,-1 0-1,1 1 1,0-1 0,-1 0 0,1 0-1,-1 3 1,3 9 32,-1 1 0,0-1 0,-1 1 1,-2 25-1,1 4 182,11 98-20,-4-82-76,-4-1-1,-4 86 1,1-139-38,-1-1 0,0 1 1,0-1-1,0 0 0,-1 1 1,1-1-1,-1 0 0,0 0 1,-5 7-1,6-10-33,1-1 1,-1 1-1,1 0 0,-1-1 0,0 1 1,1 0-1,-1-1 0,0 1 0,1-1 1,-1 1-1,0-1 0,0 0 1,0 1-1,1-1 0,-1 0 0,0 0 1,0 1-1,0-1 0,0 0 0,0 0 1,-1 0-1,1 0-1,0-1 0,-1 1 1,1-1-1,0 1 0,-1-1 0,1 0 0,0 0 1,0 1-1,0-1 0,-1 0 0,1 0 0,0 0 1,0 0-1,0 0 0,1-1 0,-1 1 0,-1-2 1,-4-7 138,0-1 1,1 1 0,1-1 0,0 0 0,0-1-1,1 1 1,-3-22 0,3 10 46,1-1-1,3-45 1,0 53-171,0 0-1,2 1 1,0 0-1,0-1 1,12-28-1,-12 38-97,0 0 0,0 0 0,0 0-1,1 0 1,0 1 0,1-1 0,-1 1 0,1 0-1,0 1 1,0-1 0,0 1 0,1 0 0,0 0-1,0 0 1,0 1 0,6-3 0,9-1-297,-1 1 1,27-4-1,-31 7 206,23-6-260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87 20420,'1'-7'469,"0"0"-1,0 0 1,-1 0-1,-1-13 0,1 18-404,0 0 0,0 1 0,-1-1-1,1 0 1,-1 1 0,1-1 0,-1 0-1,0 1 1,0-1 0,0 1 0,0-1-1,0 1 1,0-1 0,0 1 0,0 0-1,-1-1 1,1 1 0,0 0 0,-1 0-1,1 0 1,-1 0 0,1 0 0,-1 0-1,0 1 1,-1-2 0,-2 1-1,0 1 1,1-1-1,-1 1 0,0 0 1,1 0-1,-1 0 0,0 1 1,1 0-1,-1-1 0,1 2 1,-1-1-1,1 0 1,0 1-1,-1 0 0,1 0 1,0 0-1,0 1 0,-4 3 1,-5 3-41,1 0 0,0 1 0,1 1 0,-13 15 0,17-19-23,1 0 1,1 0 0,-1 0-1,1 1 1,1 0-1,-1 0 1,1 1 0,1-1-1,0 1 1,-4 14 0,7-22 0,0 1 0,0-1 1,-1 1-1,2-1 1,-1 0-1,0 1 1,0-1-1,0 1 1,1-1-1,-1 0 1,1 1-1,-1-1 1,1 0-1,-1 1 1,1-1-1,0 0 1,0 0-1,-1 0 1,1 0-1,0 1 0,0-1 1,0 0-1,0-1 1,0 1-1,1 0 1,-1 0-1,0 0 1,0-1-1,1 1 1,-1 0-1,0-1 1,1 0-1,-1 1 1,0-1-1,1 0 1,-1 1-1,1-1 1,1 0-1,4 0 6,0 0 1,0 0-1,-1 0 1,1-1-1,0 0 1,-1-1-1,9-2 1,2-2 14,0-1 0,0-2 0,0 1-1,-1-2 1,-1 0 0,21-17 0,-25 18 0,0-1 1,0-1-1,-1 0 0,0 0 0,-1 0 1,0-2-1,-1 1 0,10-22 0,-17 31 6,-2 4-7,-6 11 4,-8 19-8,8-11-6,-8 38 0,14-52 0,0-1-1,0 0 0,1 0 1,-1 1-1,1-1 1,0 0-1,1 0 1,0 1-1,-1-1 0,2 0 1,-1 0-1,0 0 1,3 5-1,-3-8 1,1 0-1,-1-1 1,0 1 0,1-1-1,-1 1 1,1-1 0,-1 1-1,1-1 1,0 0 0,0 0-1,-1 1 1,1-1 0,0-1-1,0 1 1,0 0 0,0 0-1,0-1 1,0 1 0,0-1-1,1 0 1,-1 1 0,0-1-1,0 0 1,0 0 0,0-1-1,0 1 1,0 0 0,0-1-1,3 0 1,2-1 19,1 0 0,-1-1 0,1 0 0,-1 0 0,0-1-1,9-6 1,0-3-2,0-1 0,-1 0 0,0-1 0,-2-1 0,1 0 0,-2-1 0,18-31 0,-46 75-162,16-27 134,-4 9-7,1 0 1,0 0-1,0 0 1,-1 17-1,3-25 13,1 1 0,0-1-1,0 1 1,0-1 0,0 0-1,0 1 1,0-1 0,0 1-1,1-1 1,-1 1 0,0-1-1,1 0 1,-1 1 0,1-1-1,0 0 1,-1 1 0,1-1-1,0 0 1,0 0 0,0 0 0,0 0-1,0 0 1,0 0 0,0 0-1,0 0 1,0 0 0,0 0-1,0 0 1,1-1 0,-1 1-1,0 0 1,1-1 0,-1 1-1,0-1 1,1 0 0,-1 1-1,1-1 1,-1 0 0,3 0 0,4 0 24,0-1 1,0 0 0,0 0 0,0 0-1,0-1 1,0-1 0,-1 1 0,1-1-1,-1 0 1,13-9 0,8-5 84,31-27 0,-53 40-101,49-40 8,-55 44-23,0 0 1,0 0-1,0 0 1,0-1-1,1 1 1,-1 0 0,0 0-1,0 0 1,0 0-1,0 0 1,0 0-1,0 0 1,0 0-1,1 0 1,-1 0 0,0 0-1,0 0 1,0 0-1,0 0 1,0 0-1,0 0 1,1 0-1,-1 0 1,0 0 0,0 0-1,0 0 1,0 0-1,0 0 1,0 0-1,0 0 1,1 1-1,-1-1 1,0 0 0,0 0-1,0 0 1,0 0-1,0 0 1,0 0-1,0 0 1,0 0 0,0 0-1,0 0 1,0 1-1,1-1 1,-1 0-1,0 0 1,0 0-1,0 0 1,0 0 0,0 0-1,0 1 1,0-1-1,0 0 1,0 0-1,0 0 1,0 0-1,0 0 1,0 0 0,0 1-1,-1 7-6,-13 40-63,-2 8-168,15-52 166,0 0 1,1 0-1,-1 0 1,1 0-1,0 0 0,1 0 1,-1 0-1,0 0 0,1 1 1,2 6-1,-2-9-23,0-1 0,0 1 0,0-1-1,0 1 1,0 0 0,1-1 0,-1 0 0,0 1 0,1-1 0,-1 0-1,1 0 1,0 0 0,-1 0 0,1 0 0,0 0 0,-1 0 0,1 0-1,0-1 1,0 1 0,0-1 0,0 1 0,-1-1 0,1 0 0,0 0-1,0 0 1,2 0 0,4 0-162,-1-1 0,1 0 1,-1 0-1,0 0 0,12-4 0,23-13-501,6-3-165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 18260,'12'-28'2250,"-13"20"-1194,-11 17 647,3 0-1477,0 0 0,2 0 0,-1 1 0,1 0 0,0 0 0,1 1 0,1 0-1,-1 0 1,2 0 0,-1 1 0,-2 14 0,7-23-294,0-1-1,0 1 0,0-1 1,0 1-1,0-1 0,1 0 1,-1 1-1,1-1 0,0 1 1,0-1-1,0 0 0,0 0 1,0 1-1,0-1 0,0 0 1,1 0-1,-1 0 0,1 0 1,0-1-1,-1 1 0,1 0 1,0-1-1,0 1 0,0-1 1,0 0-1,0 1 0,3 0 1,8 4-563,-1-1 1,1 0-1,23 5 1,-20-6 165,1 1 29,-7-3 352,-1 1 0,1 0 0,0 0 0,-1 1 0,0 1 0,10 5 0,-19-10 112,1 0-1,-1 0 1,0 1 0,1-1-1,-1 0 1,0 1 0,1-1-1,-1 0 1,0 1 0,1-1-1,-1 0 1,0 1 0,0-1 0,1 0-1,-1 1 1,0-1 0,0 1-1,0-1 1,0 0 0,1 1-1,-1-1 1,0 1 0,0-1-1,0 1 1,0-1 0,0 0-1,0 1 1,0-1 0,0 1-1,0-1 1,-1 1 0,-10 9 814,-22 2 436,12-8-1139,0 0 1,-1-2-1,1 0 0,0-2 1,-1 0-1,1-1 0,-28-5 1,28 1-359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16988,'5'3'284,"-1"0"0,0 0 0,0 1 1,0-1-1,0 1 0,-1 0 0,1 0 0,-1 1 1,0-1-1,-1 1 0,1-1 0,-1 1 1,1 0-1,-1 0 0,-1 0 0,1 0 1,0 6-1,2 11 514,0 0 1,0 37-1,-4-58-769,1 27 305,-1 0 0,-1-1 0,-1 1 0,-2-1-1,-1 1 1,-1-1 0,-15 43 0,11-52 47,9-18-371,1 0-1,0 0 1,0 0-1,0 0 1,-1 0 0,1 0-1,0 0 1,0 0 0,0 0-1,0 0 1,-1 0 0,1 0-1,0 0 1,0 0 0,0-1-1,0 1 1,0 0-1,-1 0 1,1 0 0,0 0-1,0 0 1,0 0 0,0-1-1,0 1 1,0 0 0,0 0-1,-1 0 1,1 0 0,0 0-1,0-1 1,0 1 0,0 0-1,0 0 1,0 0-1,0-1 1,0 1 0,0 0-1,0 0 1,0 0 0,0 0-1,0-1 1,0 1 0,0 0-1,0 0 1,0 0 0,1-1-1,0-38 407,18-82-130,34-121 1,-46 214-289,-3 8-6,1 0 0,1-1 0,15-32 0,-17 74-108,-3-9 95,1 0 0,0 0 0,0 0 0,1 0 1,0-1-1,1 0 0,1 1 0,10 18 1,-13-27 18,0 1 0,0-1 1,1 1-1,0-1 1,-1 0-1,1 0 0,1 0 1,-1 0-1,0-1 1,1 1-1,-1-1 0,1 0 1,0 0-1,-1 0 1,1 0-1,0-1 0,0 0 1,0 0-1,0 0 1,1 0-1,-1 0 0,0-1 1,0 0-1,0 0 1,1 0-1,-1 0 0,0-1 1,8-1-1,-2-2 10,1-1 0,-1 1 0,0-2 0,0 1-1,0-1 1,-1-1 0,0 0 0,0 0 0,-1-1 0,0 0-1,0 0 1,-1-1 0,0 0 0,0 0 0,-1-1 0,0 0 0,7-18-1,-11 16-11,-7 14-18,-7 15-4,-5 15 3,1 2 0,2 0 0,2 1 0,1 0 0,2 1 0,1 0 0,-3 38 0,10-65 21,0 0 0,1 0-1,0 1 1,0-1-1,1 0 1,1 0 0,3 14-1,-4-21 2,0 0 0,0 1-1,0-1 1,0 0 0,0 0-1,1 0 1,-1 0-1,1 0 1,0 0 0,-1 0-1,1 0 1,0-1 0,0 1-1,0-1 1,0 1 0,0-1-1,0 0 1,1 0-1,-1 0 1,0 0 0,1 0-1,-1 0 1,0-1 0,1 1-1,-1-1 1,1 1 0,-1-1-1,1 0 1,-1 0 0,1 0-1,-1-1 1,5 0-1,2-1 1,-1 0 0,1-1 0,0 0 0,-1 0-1,1-1 1,-1 0 0,0 0 0,-1-1-1,1 0 1,-1-1 0,0 0 0,10-9 0,-4 0-4,1 1 1,-2-2 0,0 0-1,16-29 1,-25 40-8,-1 1-1,0-1 1,0 0-1,0 0 1,0 0-1,-1 0 1,1-7-1,-2 12 11,1 0 1,-1-1-1,0 1 0,0 0 1,0 0-1,0 0 1,0 0-1,0-1 0,0 1 1,0 0-1,0 0 0,0 0 1,0-1-1,0 1 0,0 0 1,0 0-1,0 0 0,0 0 1,0-1-1,0 1 1,0 0-1,0 0 0,-1 0 1,1 0-1,0-1 0,0 1 1,0 0-1,0 0 0,0 0 1,0 0-1,0 0 0,-1 0 1,1-1-1,0 1 0,0 0 1,0 0-1,0 0 1,0 0-1,-1 0 0,1 0 1,0 0-1,0 0 0,0 0 1,-8 5-48,-5 13-23,5-1 27,1-1 0,-7 24 1,12-34 16,1 0 0,-1 0 0,1-1 1,1 1-1,-1 0 0,1 0 1,0 0-1,0 0 0,1 0 0,-1 0 1,3 6-1,-2-10-23,-1 0 0,1-1 1,0 1-1,-1 0 0,1-1 0,0 1 0,0-1 1,0 1-1,0-1 0,1 0 0,-1 1 1,0-1-1,1 0 0,-1 0 0,1 0 0,-1 0 1,1 0-1,-1 0 0,3 1 0,-1-2-57,1 1 0,-1 0 0,0-1 0,0 0 0,0 1-1,0-1 1,0-1 0,1 1 0,-1 0 0,4-2 0,3 0-65,-1-1 0,0-1 1,1 0-1,-1 0 0,-1 0 1,10-7-1,28-24-514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16396,'-1'1'152,"0"0"0,0-1 0,0 1 0,1 0 0,-1 0 1,0 0-1,1 0 0,-1 0 0,1 0 0,-1 0 0,1 0 1,-1 0-1,1 1 0,-1-1 0,1 0 0,0 1 1,-4 27 373,2-14 85,-27 174 4050,-3 97-2223,31-276-2349,-1 27 215,2-36-295,0-1 0,0 0-1,0 1 1,0-1 0,0 1 0,0-1-1,0 0 1,1 1 0,-1-1 0,0 1-1,0-1 1,0 0 0,1 1 0,-1-1-1,0 0 1,1 1 0,-1-1 0,0 0 0,0 1-1,1-1 1,-1 0 0,1 0 0,-1 1-1,0-1 1,1 0 0,0 0 9,0 0 0,0 0 0,0 0 0,0 0 0,-1 0 0,1-1 0,0 1 0,0 0 0,0-1 0,0 1 0,-1-1 0,1 1 0,0-1 1,0 1-1,-1-1 0,1 1 0,1-2 0,18-18 142,0-1 0,-2 0 1,23-35-1,-5 8-38,19-22-69,119-167-483,-166 221-491,-8 15 883,0 1 0,0 0 0,0-1 0,0 1 1,0 0-1,0 0 0,0-1 0,0 1 0,-1 0 0,1-1 0,0 1 0,0 0 0,0 0 0,0-1 1,0 1-1,0 0 0,0 0 0,-1-1 0,1 1 0,0 0 0,0 0 0,0-1 0,-1 1 0,1 0 1,0 0-1,0 0 0,-1 0 0,1-1 0,0 1 0,-2 0-55,-1-1-1,1 1 1,0 0 0,0 0 0,0 0-1,0 0 1,0 1 0,-1-1-1,1 1 1,0-1 0,-2 1-1,-23 8-626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17780,'0'38'1888,"7"-15"-1152,3-6-296,3-7 785,2-4-481,3-6-1168,2-6 680,-3-7-328,2-3-184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18116,'-14'49'2710,"4"-18"-1348,1 0-1,1 1 1,2 0-1,-4 58 1,10-86-1307,2 26 445,-2-29-488,0-1 0,0 1 0,0-1 0,0 0 0,1 1 0,-1-1 0,0 0 0,0 1 0,0-1 0,0 0 0,1 1 1,-1-1-1,0 0 0,0 1 0,0-1 0,1 0 0,-1 0 0,0 1 0,1-1 0,-1 0 0,0 0 0,0 1 0,1-1 0,0 0 0,-1 0 2,1 0 1,0 0-1,-1-1 0,1 1 0,0 0 1,-1-1-1,1 1 0,0 0 1,-1-1-1,1 1 0,-1-1 0,1 1 1,-1-1-1,1 1 0,-1-1 0,1 1 1,-1-1-1,0 1 0,1-2 0,4-5 53,-1-1-1,0 1 0,-1-1 0,0 0 0,0 0 1,3-14-1,7-50 71,-10 54-196,-1-1 1,-1 0 0,-1 0 0,-2-23 0,4 44-80,0 1 0,0 0 0,0-1 1,0 1-1,0-1 0,0 0 0,1 1 0,-1-1 1,1 0-1,0-1 0,-1 1 0,1 0 0,0-1 1,0 1-1,3 0 0,9 4-895,-1 0 0,25 7 0,-27-10 462,1-1 0,1 0 0,-1 0 1,0-2-1,0 1 0,0-2 0,1 0 0,-1 0 0,0-1 0,0-1 0,0 0 1,-1-1-1,1 0 0,18-10 0,-29 13 638,0 0-1,0-1 1,-1 1-1,1 0 1,0-1-1,-1 0 1,1 1 0,-1-1-1,1 0 1,-1 0-1,0 0 1,0 0 0,0 0-1,0 0 1,1-4-1,-2 6-6,0 0 0,0-1 0,0 1-1,0-1 1,0 1 0,0-1 0,0 1 0,0-1-1,0 1 1,0-1 0,0 1 0,0-1-1,0 1 1,0-1 0,0 1 0,-1-1-1,1 1 1,0 0 0,0-1 0,-1 1-1,1-1 1,0 1 0,0 0 0,-1-1 0,1 1-1,-1-1 1,0 1 35,0-1-1,0 1 1,0 0-1,-1-1 1,1 1 0,0 0-1,0 0 1,0 0 0,0 0-1,-1 0 1,1 0-1,0 0 1,0 0 0,0 1-1,0-1 1,-2 1 0,-3 1 205,0 0 1,0 1 0,0 0 0,0 0 0,0 0 0,0 1 0,1 0 0,-1 0 0,1 0 0,0 1 0,1 0 0,-1 0 0,-6 9 0,3-2 24,1 0 1,0 0-1,0 0 0,2 1 1,-8 21-1,12-30-248,0-1 0,0 1 0,0 0 0,0 0 0,1 0 0,-1 0 0,1 0 0,0 0 1,0 0-1,1 0 0,-1 0 0,1 0 0,0-1 0,0 1 0,0 0 0,3 5 0,-2-6-27,0-1-1,0 1 1,0 0-1,0-1 1,1 1 0,-1-1-1,1 0 1,0 0-1,0 0 1,-1 0-1,1 0 1,0-1 0,0 1-1,1-1 1,-1 0-1,0 0 1,0 0-1,1 0 1,4 0 0,3 0 12,0-1 0,0 1 0,0-2 0,0 1 0,0-2 0,-1 1 0,1-2 1,0 1-1,-1-1 0,11-5 0,-8 2-19,0 0 0,-1 0 0,0-2 0,0 1 1,-1-1-1,0-1 0,14-13 0,-21 17-37,0 0 0,0-1 1,0 0-1,0 1 0,-1-1 0,0-1 1,-1 1-1,1 0 0,-1-1 0,0 1 1,0-1-1,-1 0 0,0 1 1,0-1-1,-1 0 0,0 0 0,0 1 1,-2-13-1,1 14-22,1 1-1,-1 0 1,0 0 0,-1 0-1,1 0 1,-1 0 0,1 0-1,-1 0 1,0 0 0,-1 1-1,1-1 1,-1 1 0,1-1-1,-1 1 1,0 0 0,0 0 0,-1 1-1,1-1 1,-1 0 0,1 1-1,-1 0 1,0 0 0,1 0-1,-1 0 1,0 1 0,0 0-1,-1-1 1,1 1 0,0 1-1,-5-1 1,6 0-80,1 1 0,-1 0 0,0 0 0,0 1 1,0-1-1,1 1 0,-1-1 0,0 1 0,0 0 0,1 0 0,-1 0 0,1 0 0,-1 0 0,1 1 0,-1-1 0,-3 4 1,1 0-482,-1 1 0,1 0 0,0 0 0,-5 10 0,-3 2-501,11-16 126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21317,'11'12'2312,"-4"-7"-1456,-2 0-384,3-2 1785,0-3-1433,2 0-1688,3 1 936,0-1-352,-3 0-128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79 18164,'-9'190'7830,"1"-34"-6203,5-65-1115,0 3-114,11 127 0,-8-218-367,0 1 0,1-1 0,0 1 0,0-1 0,0 0 0,0 1 1,0-1-1,0 0 0,1 0 0,0 0 0,2 3 0,-4-5-15,1 0 0,-1-1 0,1 1 0,0-1 1,-1 1-1,1-1 0,0 1 0,0-1 0,-1 1 0,1-1 0,0 0 0,0 0 0,0 1 1,-1-1-1,1 0 0,0 0 0,0 0 0,1 0 0,0 0 8,0 0 0,0-1 0,0 1 0,-1-1 0,1 1 0,0-1 0,0 0 0,-1 0 0,1 0 0,-1 0 0,4-2 0,9-9 103,-1-1 1,1-1 0,-2 0-1,12-17 1,41-67 226,-33 46-338,-4-1 0,-1-2 1,-3-1-1,21-73 0,-40 113-142,-2-1 0,3-25-1,-5 37 57,-1 0 0,0 0-1,0 1 1,0-1-1,-1 0 1,1 0 0,-1 0-1,-1 1 1,1-1 0,0 1-1,-1-1 1,0 1-1,-3-6 1,3 9 3,1-1 1,-1 1-1,1-1 0,-1 1 1,0 0-1,0 0 0,0 0 1,0 0-1,0 0 0,0 0 1,0 0-1,0 1 0,0-1 1,0 1-1,0-1 0,-4 1 1,-41 0-728,31 0 489,6 0 66,0 0 1,1-1-1,-1-1 1,1 1-1,-1-2 1,1 1-1,0-1 1,0-1-1,-10-4 1,-1-4-708,0 0 0,-27-24 0,15 9-161,24 19 875,-1 0 0,-1 0 0,0 0 0,0 1 0,0 1 0,-1 0 0,0 0 0,-16-5 0,25 10 301,1 1 0,-1 0 0,0 0 0,1 0 0,-1 0 0,1 0 0,-1 0 0,1 0 0,-1 0 0,0 1 0,1-1 0,-1 1 0,1-1 1,0 1-1,-1 0 0,1-1 0,-3 3 0,4-3-17,0 0 1,-1 0-1,1 1 1,0-1-1,0 0 1,-1 1-1,1-1 1,0 0-1,0 1 1,-1-1-1,1 1 1,0-1-1,0 0 1,0 1-1,0-1 1,0 1-1,-1-1 1,1 1-1,0-1 1,0 0-1,0 1 1,0-1-1,0 1 1,1 0-1,-1 0 24,0 0-1,1 0 0,-1 0 1,1-1-1,0 1 0,-1 0 1,1 0-1,0 0 0,-1-1 1,1 1-1,0 0 0,0-1 1,0 1-1,0 0 0,1 0 1,13 7 474,1-1 1,1 0-1,21 5 1,18 7-50,-9 0-934,-1 2 1,62 39-1,-79-37 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0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10914,'42'5'305,"0"-2"0,1-2 1,57-6-1,127-24-442,-129 14 196,567-37 97,1490 49 1160,-2038 3-1305,1819 63 531,-797-29-398,-59-14-48,329-1 2,179-12-123,472-5-86,-900-52 123,-338 10-2,1 29 295,-89 20-16,0-31-268,-433 3-85,938-39 16,-1178 58 97,-28 1-10,1-1 1,-1-2 0,0-1 0,36-8 0,-66 10-35,1 1 1,-1-1 0,1 0 0,0-1-1,-1 1 1,0-1 0,1 1 0,-1-1 0,0 0-1,0 0 1,0-1 0,0 1 0,0-1-1,0 1 1,-1-1 0,1 0 0,2-5 0,5-22 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19324,'-12'14'530,"0"1"0,2 0 0,0 1 0,0 0 0,2 1 0,-8 19 0,13-29-392,1-1 0,1 1 0,-1 0 0,1-1 0,0 1 0,0 0 0,1 0 0,0 0 0,0-1 0,1 1 0,0 0 1,0 0-1,0 0 0,1-1 0,0 1 0,0-1 0,1 1 0,0-1 0,7 11 0,-6-10-69,1-1 0,0 0 0,0-1 0,0 1 0,1-1 0,0 0 0,0 0 0,0-1 0,0 0 0,1 0 0,0 0 0,0-1 0,11 4 0,-8-4-15,1-1 0,0 0 0,0 0-1,0-1 1,0 0 0,0-1 0,0-1-1,19-2 1,-13-1 19,0 0 0,0 0 0,-1-2 0,1 0 0,-1-1 1,-1-1-1,1 0 0,-1-1 0,-1 0 0,1-2 0,21-19 0,-31 24-28,0 1 1,0-1-1,-1 0 1,0 0-1,0-1 0,0 1 1,-1-1-1,0 1 1,0-1-1,0 0 0,-1-1 1,2-10-1,-3 14-26,-1 0-1,0-1 0,0 1 0,0 0 1,-1 0-1,1 0 0,-1 0 1,0 0-1,0 0 0,0 0 1,0 1-1,-1-1 0,0 0 1,0 0-1,0 1 0,0-1 0,0 1 1,-1 0-1,1 0 0,-1 0 1,0 0-1,0 0 0,-6-4 1,0 1-72,0 1 0,-1 0 1,0 1-1,1 0 1,-1 0-1,0 1 0,-21-4 1,13 4-576,0 1-1,0 1 1,-32 1 0,47 0 518,0 1 0,-1-1 0,1 1 1,0 0-1,-1 0 0,1 0 1,0 0-1,0 0 0,0 1 0,-4 2 1,1 2-609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3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59 13819,'-18'0'1326,"12"1"-918,-1-1 0,1 0-1,0 0 1,-1-1 0,-11-2 0,18 3-369,0 0 1,0 0-1,0 0 1,0-1-1,0 1 1,0 0-1,0 0 1,0 0-1,0 0 1,0 0 0,0 0-1,0 0 1,0 0-1,0 0 1,0-1-1,0 1 1,0 0-1,0 0 1,0 0-1,0 0 1,0 0-1,0 0 1,0 0-1,0 0 1,0-1-1,0 1 1,0 0-1,0 0 1,0 0-1,0 0 1,0 0 0,0 0-1,0 0 1,0 0-1,0 0 1,0 0-1,0 0 1,0-1-1,-1 1 1,1 0-1,0 0 1,0 0-1,0 0 1,0 0-1,0 0 1,0 0-1,0 0 1,0 0-1,0 0 1,-1 0-1,1 0 1,0 0 0,0 0-1,0 0 1,0 0-1,0 0 1,0 0-1,0 0 1,0 0-1,-1 0 1,1 0-1,0 0 1,0 0-1,0 0 1,0 0-1,0 0 1,0 0-1,0 0 1,0 1-1,10-4 1103,17 2-420,397-7 704,-1-23-4118,-378 26 2299,-14 0-94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17812,'4'7'1312,"6"-4"-1056,9 4-104,20 0 472,7 2-160,17-3-232,7-1-88,16-5-248,7-2-232,0-11 624,5-9-296,-11-6-56,-7-4-32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13635,'-15'11'1512,"15"-11"-1479,0 0 0,0 1 0,0-1 0,0 0 0,0 0 0,0 1 0,0-1 0,0 0 0,0 0 0,0 1-1,0-1 1,0 0 0,0 0 0,0 0 0,0 1 0,0-1 0,0 0 0,0 0 0,0 1 0,0-1 0,1 0 0,-1 0-1,0 0 1,0 1 0,0-1 0,0 0 0,0 0 0,1 0 0,-1 0 0,0 1 0,0-1 0,0 0 0,1 0-1,-1 0 1,0 0 0,32 9 1263,-23-7-1210,85 14 906,172 8-1,97-24-565,153 10-105,-17 60 258,132 10-36,-461-76-373,185-19 0,166-43 125,-503 56-290,20-4-180,1 2 1,-1 2-1,1 1 0,39 5 1,-70-2-32,-7 0-351,-13-3-564,8-1 1040,0 0-1,1 0 0,-1-1 1,1 1-1,-1-1 0,-4-5 0,-7-12-183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8370,'0'2'1072,"0"0"-552,1-2-224,-1 1 800,1-1 9,-1 2-1833,-1 2 728,-6 0-97,-3-2-143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14211,'0'0'15,"0"0"0,0 0 0,0 0 0,0 0 0,0 0 0,1 0 0,-1 0 0,0 0 0,0 0-1,0 0 1,0 1 0,0-1 0,0 0 0,0 0 0,0 0 0,0 0 0,0 0 0,0 0 0,1 0 0,-1 0 0,0 0 0,0 0 0,0 0 0,0 0 0,0 0 0,0 0-1,0 1 1,0-1 0,0 0 0,0 0 0,0 0 0,0 0 0,0 0 0,0 0 0,0 0 0,0 0 0,0 0 0,0 0 0,0 1 0,0-1 0,0 0 0,0 0-1,0 0 1,0 0 0,0 0 0,0 0 0,0 0 0,0 0 0,0 0 0,0 0 0,0 1 0,0-1 0,0 0 0,0 0 0,0 0 0,0 0 0,-1 0 0,1 0 0,0 0-1,0 0 1,16 4 231,22 0-169,1373 52 73,-1192-56-140,756-7 38,-3-45 521,-650 36 626,-319 18-1424,-9 1 47,-15 4 50,-19-2 12,-17 0-46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11602,'516'-9'770,"877"-28"935,-7-99-708,-473 69-986,-788 71-202,-122-4 132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13555,'0'1'33,"1"-1"0,-1 1-1,0 0 1,1-1 0,-1 1 0,0-1 0,1 1 0,-1-1 0,1 1 0,-1-1-1,1 1 1,-1-1 0,1 1 0,-1-1 0,1 1 0,0-1 0,-1 0-1,1 1 1,0-1 0,-1 0 0,1 0 0,0 0 0,-1 1 0,1-1-1,0 0 1,21 0-56,-14 0 81,895-66 34,-542 31-154,808-38-72,0 36 229,-889 29-63,-130 4-16,743 0 7,-818 8-37,-48-1 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363 502 15195,'0'-1'90,"-1"0"-1,1 0 0,-1 0 1,1 0-1,-1 1 0,0-1 1,0 0-1,1 0 0,-1 0 1,0 0-1,0 1 0,0-1 1,0 0-1,0 1 1,0-1-1,0 1 0,0-1 1,0 1-1,0-1 0,0 1 1,0 0-1,0 0 0,-1 0 1,1-1-1,-1 1 0,0 1 6,0 1 0,0-1 0,0 0 0,0 1 0,1 0 0,-1-1 0,0 1 0,1 0 0,-1 0 0,1-1 0,0 1 0,-2 4 0,-3 5 52,0 0 0,1 0 0,0 1 1,1 0-1,1 0 0,-4 18 0,-7 79 2,11-71-74,-10 83-3,-57 459 120,-39 492 80,45-362-75,62-694-176,-1-2 12,2 0 0,0 0 0,2 24 0,-1-35-23,0 0 0,1 1 0,0-1 0,-1 0 0,1 0 0,0 0 0,1 0 0,-1 0 0,1 0 0,-1 0 0,1 0 0,0 0 1,0-1-1,0 1 0,0-1 0,0 1 0,1-1 0,-1 0 0,1 0 0,-1 0 0,5 2 0,7 2 13,1-1 1,0-1-1,-1 0 1,1-1 0,30 2-1,3 1-1,129 28 35,-69-12-62,172 13 1,71-42-37,0-28-32,-85 8-35,727-28-209,224 85 58,-1032-18 244,160 7 3,-239-19 4,131-14 0,-192 9 17,53 0 0,-77 6-6,-1 1 0,1 0 0,-1 2 0,36 10-1,-34-7-5,0 0-1,1-2 0,-1-1 0,39 3 0,-54-7 6,0 0 0,0 0-1,0-1 1,0 0-1,0-1 1,-1 1 0,1-1-1,10-5 1,-12 5 5,-1-1 0,0 1 0,0-1 1,-1 0-1,1 0 0,0-1 0,-1 1 0,0-1 0,0 1 1,0-1-1,0 0 0,-1 0 0,5-9 0,-4 9 20,-1-1 1,1 1-1,1-1 0,-1 1 0,1 0 0,7-6 0,-6 5-18,0 0 0,-1 0 0,1 0 0,4-8 0,5-13-1,-1-1 1,-1 0-1,13-44 0,17-93 4,-27 98-2,89-391 12,-36-6-59,-64-479-248,-10 660 203,0 32 81,6 243 2,-9-115 64,7 107-31,0 1 1,-2 0 0,0-1-1,0 2 1,-1-1 0,-9-17-1,12 28-14,0-1-1,0 1 1,0-1 0,-1 1-1,0 0 1,1 0 0,-1 0-1,-1 0 1,1 0 0,0 1 0,0-1-1,-1 1 1,0 0 0,1 0-1,-1 0 1,0 1 0,0-1-1,0 1 1,-5-1 0,7 1-20,1 0 1,0 0-1,0 0 1,-1 0 0,1 0-1,0 0 1,0-1 0,0 1-1,0 0 1,1-1-1,-1 1 1,0 0 0,0-1-1,1 1 1,-1-1 0,0-2-1,-3-5 7,0 3 1,0 0 0,-1 0 0,1 1 0,-1 0 1,0 0-1,-1 0 0,1 0 0,-1 1 0,0 0 0,0 0 0,0 1 1,-1 0-1,1 0 0,-1 0 0,-11-2 0,-8-2 14,-1 2 0,-49-3-1,61 7-17,-878-55 68,205 55-69,-1 28 5,468-17-3,-165 2 49,-590-59 1,772 24-23,-423-35-381,532 54 281,19-8-24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16347,'0'0'36,"0"0"-1,0 0 0,0 0 0,0 0 0,0 0 0,1 0 0,-1 0 0,0-1 1,0 1-1,0 0 0,0 0 0,0 0 0,0 0 0,0 0 0,1 0 0,-1 0 1,0 1-1,0-1 0,0 0 0,0 0 0,0 0 0,0 0 0,0 0 0,1 0 0,-1 0 1,0 0-1,0 0 0,0 0 0,0 0 0,0 0 0,0 0 0,0 0 0,0 0 1,0 1-1,0-1 0,0 0 0,1 0 0,-1 0 0,0 0 0,0 0 0,0 0 1,0 0-1,0 1 0,0-1 0,0 0 0,0 0 0,0 0 0,0 0 0,0 0 0,0 0 1,0 0-1,0 1 0,0-1 0,0 0 0,0 14 1004,-6 31-412,3-14-180,0 72 90,18 191-1,1-69-414,-14 343 424,-21 1-23,14-456-437,-41 395 1308,40-457-1129,4-34-176,-2 8 153,2 0-1,1 36 1,2-54-216,0 1-1,0-1 0,0 0 1,1 0-1,0 0 1,0 0-1,1 0 0,-1 0 1,2-1-1,-1 1 1,1-1-1,0 0 0,5 6 1,5 3-20,2 0 0,-1-1 0,2-1-1,0 0 1,0-2 0,37 19 0,-7-9-5,82 26-1,-83-34-9,0-2-1,1-2 1,1-2-1,-1-2 1,77-2-1,-52-8-2,1-2-1,141-34 1,-121 17 6,191-42-4,-217 54-33,1 4-1,89-1 0,224 33-354,-45 1 37,37-33 214,-96-1 152,-2 20 16,-47 24-19,-20-2-8,-157-28 5,-1-2 0,62-4 0,58-20 15,39-1 4,-149 23-24,0 3 0,97 19 1,-100-13-3,0-1 1,111 0-1,-160-10 7,0 1-1,0-1 0,0-1 0,0 1 1,0-1-1,0-1 0,0 1 1,-1-2-1,1 1 0,-1-1 1,0 0-1,0 0 0,7-6 0,-9 6 2,0-1 0,-1 0 0,1 0 0,-1-1 0,0 1 0,0-1 0,-1 0 0,0 0 0,0-1 0,0 1 0,0 0 0,-1-1 0,-1 0 0,1 1 0,1-13 0,12-136-40,19-63-291,37-262-82,-24-3 380,-37-146-47,-10 602 71,-3-51 15,2 70 6,0 0 0,0 0 1,-1 0-1,0 0 1,-1 1-1,1-1 0,-6-8 1,6 14 0,1-1 1,-2 0 0,1 0-1,0 1 1,-1-1 0,1 1-1,-1 0 1,1-1 0,-1 1-1,0 1 1,0-1 0,-4-2 0,-42-12 153,7 3-135,-13-10-51,0 1 0,-1 4 0,-1 1-1,-100-14 1,-142 7-226,-32-5 33,-393-95-11,260 39 127,-390-31 222,-5 71 20,713 44-90,-209 4 8,320-1-218,0 2 0,0 1 0,0 2-1,-38 13 1,37-10 29,6-4-43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11338,'64'25'660,"172"60"366,7-20-886,97-13-51,71 15 13,-200-23 55,3-10 1,285 10-1,117-52-68,0-26 30,-89 3-71,921-85-185,-1445 116 136,687-77-163,3 35 278,-669 41-12,-17 0 19,-1 0 1,1 1-1,0 0 1,-1 0-1,1 1 1,-1 0-1,11 2 1,-17-3-106,0 0 1,0 0 0,0 0 0,1 0 0,-1 1 0,0-1 0,0 0 0,0 0-1,0 0 1,0 0 0,1 1 0,-1-1 0,0 0 0,0 0 0,0 0 0,0 0-1,0 1 1,0-1 0,0 0 0,0 0 0,0 0 0,0 1 0,0-1 0,0 0-1,0 0 1,0 1 0,0-1 0,0 0 0,0 0 0,0 0 0,0 1 0,0-1-1,0 0 1,0 0 0,0 0 0,0 0 0,-1 1 0,1-1 0,0 0 0,0 0 0,0 0-1,0 0 1,0 1 0,-1-1 0,1 0 0,0 0 0,0 0 0,0 0 0,0 0-1,-1 0 1,1 0 0,0 0 0,0 1 0,0-1 0,-1 0 0,1 0 0,0 0-1,0 0 1,0 0 0,-1 0 0,1 0 0,-16 7 409,15-7-337,-2 2-8,0-1 0,0 0 1,0 0-1,0 0 0,0 0 0,0 0 0,0-1 0,0 0 1,0 1-1,-5-1 0,6-1-10,0 1-1,1-1 1,-1 0 0,1 0 0,-1 1 0,1-1-1,0 0 1,-1 0 0,1 0 0,0-1 0,0 1-1,0 0 1,-1 0 0,1-1 0,0 1-1,1 0 1,-1-1 0,0 1 0,0-1 0,0-2-1,-11-25 201,3-6 81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18892,'33'-20'1186,"0"-1"0,54-47 0,-28 21-22,149-111 175,157-123-613,-224 169-651,-39 33-199,119-118-1,-218 194 110,8-7-138,0-2 1,-1 1-1,-1-1 0,14-22 1,-23 33 104,1 0 1,0 0-1,-1 0 1,1 0-1,-1 0 1,0 0-1,1 0 0,-1 0 1,0-1-1,0 1 1,1 0-1,-1 0 1,0 0-1,0 0 1,0-1-1,0 1 1,-1 0-1,1 0 1,0 0-1,0 0 1,-1 0-1,0-2 1,0 2-15,0 0 0,1 0 0,-1 1 0,0-1 0,0 1 0,0-1 0,0 0 0,0 1 0,0-1 0,-1 1 0,1 0 0,0-1 0,0 1 0,0 0 0,0 0 0,0 0 0,0 0 1,-2 0-1,-6 0-183,0 1 0,0 0 0,0 1 0,-12 3 1,-30 13-370,-6 6-129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17652,'-28'21'814,"0"2"0,2 0 0,0 2 0,-33 43 1,-76 121 1052,121-166-1765,-12 14 54,2 1-1,2 1 0,-32 82 0,53-118-153,0 1 0,0-1 0,0 0 0,0 1 0,0 0 0,1-1 0,0 1 0,0-1 0,0 8 0,1-9-4,0-1 0,-1 1 1,1-1-1,0 0 1,-1 1-1,1-1 1,0 0-1,0 1 0,0-1 1,0 0-1,1 0 1,-1 0-1,0 0 1,0 0-1,1 0 0,-1 0 1,0 0-1,1-1 1,-1 1-1,1 0 1,-1-1-1,1 1 0,-1-1 1,4 1-1,12 2-13,1 0-1,-1-1 1,37-1 0,54-8 4,-93 5 11,119-17 151,-1-5 0,199-65-1,-256 65-74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19404,'0'0'36,"0"-1"0,1 1 0,-1 0 0,0 0 0,0 0 0,0 0 0,0 0 0,0 0 0,0 0 0,0 0 0,0 0 0,0 0 0,0 0 0,1 0 0,-1 0 0,0 0 0,0 0 0,0 0 0,0 0 0,0 0 0,0 0 0,0 0 0,0 0 0,0 0 0,0 0 0,1 0 0,-1 0 0,0 0 0,0 0 0,0 0 0,0 0 0,0 0 0,0 0 1,0 1-1,0-1 0,0 0 0,0 0 0,0 0 0,0 0 0,1 0 0,-1 0 0,0 0 0,0 0 0,0 0 0,0 0 0,0 0 0,0 1 0,0-1 0,0 0 0,0 0 0,0 0 0,0 0 0,0 0 0,0 0 0,0 0 0,0 0 0,0 0 0,0 1 0,0-1 0,0 0 0,0 0 0,0 0 0,0 0 0,0 14 1204,-2 24-323,1-24-448,-1 5-332,1 0 0,1 0 1,1 0-1,1 0 0,1-1 1,5 22-1,-7-38-122,-1 1-1,1-1 1,0 0-1,0 1 1,0-1 0,1 0-1,-1 1 1,0-1-1,1 0 1,0 0 0,-1 0-1,1 0 1,0 0-1,0-1 1,0 1 0,0-1-1,0 1 1,0-1-1,4 2 1,-3-2 15,1 0-1,-1 0 1,1-1-1,0 1 1,0-1-1,-1 0 1,1 0-1,0 0 1,-1 0-1,1-1 1,7-1-1,5-3 105,0-1-1,-1 0 0,0-1 0,25-16 0,-23 12 16,-5 3-50,0 1 0,0 0 0,23-9 0,-33 15-90,1 0 0,-1 0 0,1 1 0,-1-1 0,1 1-1,-1-1 1,1 1 0,-1 0 0,1 0 0,-1 0-1,1 0 1,0 0 0,-1 1 0,1-1 0,-1 1-1,0 0 1,1-1 0,-1 1 0,1 0 0,-1 1-1,0-1 1,0 0 0,0 1 0,1-1 0,-1 1-1,2 2 1,-1 0-1,0-1 3,0 0-1,0 0 0,0 0 0,0 0 0,6 4 0,-8-7-5,1 1 0,0 0-1,-1-1 1,1 1 0,-1-1-1,1 1 1,0-1 0,-1 0-1,1 0 1,0 0-1,-1 0 1,1 0 0,0 0-1,-1 0 1,1-1 0,-1 1-1,1 0 1,2-2 0,9-3 26,0-1 1,-1-1 0,19-13 0,-22 14-22,-1 0 0,1 1 0,0 0 0,0 0 1,1 1-1,-1 0 0,1 1 0,18-4 0,-27 6-61,0 1 1,1 0-1,-1 0 0,0 0 0,0 0 0,0 0 1,1 0-1,-1 0 0,0 0 0,0 0 0,0 1 0,0-1 1,0 1-1,1-1 0,-1 0 0,0 1 0,0 0 1,0-1-1,0 1 0,0 0 0,-1-1 0,1 1 1,0 0-1,0 0 0,0 0 0,0 0 0,-1 0 0,1 0 1,-1 0-1,1 0 0,-1 0 0,1 0 0,-1 0 1,1 0-1,-1 0 0,0 0 0,1 1 0,-1 0 1,0-2 11,0 0 1,0 0 0,-1 0 0,1 0 0,0 0 0,0 0 0,0 0 0,0 0 0,0 0 0,0 0 0,0 0 0,0 0 0,-1 0 0,1 0-1,0 0 1,0 0 0,0 0 0,0 0 0,0 0 0,0 0 0,0 0 0,0 0 0,-1 0 0,1 0 0,0 0 0,0 0 0,0 0 0,0 0 0,0 1-1,0-1 1,0 0 0,0 0 0,0 0 0,0 0 0,0 0 0,-1 0 0,1 0 0,0 0 0,0 0 0,0 1 0,0-1 0,0 0 0,0 0-1,0 0 1,0 0 0,0 0 0,0 0 0,0 0 0,0 1 0,-6-12-588,-3-8-193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14619,'-8'-24'1496,"1"18"-911,1 8-265,6 15 888,3 4-512,7 4-872,4 1-480,9-3 576,4 1-152,11-5-184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116 245 17428,'0'1'143,"0"1"-1,0-1 1,0 1 0,0-1 0,-1 0 0,1 1 0,-1-1 0,1 0-1,-1 1 1,1-1 0,-1 0 0,0 0 0,0 0 0,1 1-1,-1-1 1,0 0 0,0 0 0,-2 1 0,-2 4 167,-13 16 1123,-29 47 0,42-60-1343,1-1 1,0 1-1,0 0 0,0 0 1,1 0-1,1 0 0,0 1 1,0-1-1,-1 15 0,3-22-78,0-1 0,0 0 0,0 0 0,0 1 0,0-1 0,0 0 0,0 0 0,1 1-1,-1-1 1,0 0 0,1 0 0,-1 1 0,1-1 0,-1 0 0,1 0 0,0 0 0,-1 0 0,1 0 0,0 0-1,0 0 1,0 0 0,-1 0 0,1 0 0,0-1 0,0 1 0,1 0 0,-1 0 0,0-1 0,0 1 0,0-1 0,0 1-1,0-1 1,1 1 0,-1-1 0,0 0 0,0 0 0,1 0 0,-1 0 0,0 0 0,3 0 0,2 0 20,0-1 0,-1 0 1,1-1-1,0 0 0,0 0 0,-1 0 1,11-6-1,0-1 34,-1-1 1,0-1-1,-1-1 0,0 0 1,-1-1-1,0 0 1,16-23-1,-2-2 254,39-72 0,-17 11 130,-44 89-369,-1 0 0,-1-1 0,1 1 1,-2-1-1,0 0 0,0 0 0,0-15 0,-2 27-77,0-1 0,0 0 0,0 0 0,0 0 0,0 0 0,0 1 0,0-1 0,-1 0 0,1 0 0,0 0 0,0 0 0,0 0 0,0 1 0,0-1 0,-1 0 0,1 0 0,0 0 0,0 0 0,0 0 0,0 0 0,-1 0 0,1 0 0,0 1 0,0-1 0,0 0 1,-1 0-1,1 0 0,0 0 0,0 0 0,0 0 0,-1 0 0,1 0 0,0 0 0,0 0 0,0-1 0,-1 1 0,1 0 0,0 0 0,0 0 0,0 0 0,-1 0 0,1 0 0,0 0 0,0 0 0,0 0 0,0-1 0,0 1 0,-1 0 0,1 0 0,0 0 0,0 0 0,0-1 0,0 1 0,0 0 0,0 0 0,0 0 0,0 0 0,-1-1 0,1 1 0,0 0 0,0 0 1,0 0-1,0-1 0,0 1 0,0 0 0,0 0 0,0 0 0,0-1 0,0 1 0,-11 14 91,-3 11-36,0 0 0,3 1 0,0 0 0,-8 30 0,13-35-43,0 1 0,2-1-1,1 1 1,1 0 0,0 42 0,3-61-14,-1 1 0,0-1 0,1 1 0,-1-1 0,1 1 0,0-1 0,0 0 0,1 0 0,-1 1 0,1-1 0,-1 0 0,1 0 1,0 0-1,0-1 0,0 1 0,1 0 0,-1-1 0,1 1 0,-1-1 0,5 3 0,-3-3 0,0 0-1,0 0 1,1-1 0,-1 1-1,0-1 1,0 0-1,1-1 1,-1 1 0,1-1-1,-1 0 1,0 0 0,1 0-1,-1 0 1,1-1-1,6-2 1,5-2-3,0 0 0,0-1 0,-1-1-1,-1-1 1,1 0 0,-1-1 0,25-20 0,-16 10-10,-2-1 0,0-1 0,28-37 0,-35 42-21,-10 13-5,-13 26-20,0 0 57,2-6-2,1 1 1,0 0-1,2 0 0,0 0 0,1 0 0,1 1 0,0 25 1,2-43-34,0 0 0,0 0 0,0 0 1,0 0-1,0 0 0,0 0 1,1 0-1,-1 0 0,0 0 1,1 0-1,-1 0 0,0 0 0,1 0 1,-1 0-1,1-1 0,0 1 1,-1 0-1,1 0 0,0 0 0,0 0 1,0-1 4,0 1 1,-1-1 0,1 0 0,0 0-1,-1 0 1,1 0 0,0 0 0,-1 0-1,1 0 1,0 0 0,-1 0-1,1-1 1,0 1 0,-1 0 0,1 0-1,0 0 1,-1-1 0,1 1 0,-1 0-1,1-1 1,0 1 0,0-1 0,3-2-7,0-1 0,-1 1 0,1-1 1,-1 0-1,0 0 0,4-7 0,10-24-254,0-13-99</inkml:trace>
  <inkml:trace contextRef="#ctx0" brushRef="#br0" timeOffset="1">696 0 21589,'-9'6'1760,"6"2"-1352,2 0-168,2 2 504,5-2-616,5-1-1168,1-1-392,2-2 1104,2-1-312,0 2-249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14819,'9'6'679,"-1"1"-1,1 0 0,-1 0 1,-1 0-1,1 1 0,-1 0 1,9 14-1,-13-18-440,-1 1-1,0-1 1,0 1-1,-1 0 0,1 0 1,-1 0-1,0 0 1,0 0-1,-1 0 0,1 0 1,-1 0-1,0 0 1,-1 0-1,1 0 1,-1 0-1,0 0 0,0 0 1,-2 5-1,-22 49 1046,18-46-1055,1 1 0,1 0 0,0 0-1,-5 24 1,10-37-224,0 0-1,-1 0 1,1 0-1,0 0 1,0 0-1,0 1 1,0-1 0,0 0-1,0 0 1,0 0-1,0 0 1,1 1-1,-1-1 1,0 0-1,1 0 1,-1 0-1,1 0 1,-1 0 0,1 0-1,-1 0 1,1 0-1,0 0 1,0 0-1,-1 0 1,1-1-1,0 1 1,0 0 0,0 0-1,0-1 1,0 1-1,0 0 1,0-1-1,0 1 1,0-1-1,0 0 1,0 1-1,0-1 1,0 0 0,1 0-1,-1 1 1,0-1-1,0 0 1,0 0-1,0 0 1,1 0-1,1-1 1,4 0-1,-1 0 0,1-1-1,0 1 1,-1-1 0,1-1 0,9-4 0,4-5 14,1-2 1,-1 0-1,-1-1 1,-1-1 0,0 0-1,-1-1 1,-1-2-1,-1 1 1,0-2-1,-1 0 1,-1 0-1,12-29 1,-22 44 4,-1-1-1,0 0 1,0 1 0,0-1-1,-1 0 1,0 0 0,1-7-1,-2 13-18,0 0 0,0 0 0,0-1 0,0 1 0,0 0 0,0 0 0,0-1 0,0 1 0,0 0-1,0 0 1,0-1 0,0 1 0,0 0 0,-1 0 0,1 0 0,0-1 0,0 1 0,0 0 0,0 0 0,0 0 0,0-1 0,-1 1-1,1 0 1,0 0 0,0 0 0,0 0 0,0 0 0,-1-1 0,1 1 0,0 0 0,0 0 0,0 0 0,-1 0 0,1 0-1,0 0 1,0 0 0,0 0 0,-1 0 0,1 0 0,-10 5 63,-6 11 9,11-9-57,1 0 0,0 0 1,0 0-1,1 1 0,0-1 1,0 1-1,1 0 0,0 0 1,0 0-1,1 0 0,0 12 1,0-17-17,1-1 1,0 1 0,0-1 0,0 1 0,1-1 0,-1 1-1,0-1 1,1 1 0,0-1 0,0 1 0,0-1 0,0 1-1,0-1 1,0 0 0,0 0 0,1 1 0,-1-1 0,1 0 0,0 0-1,-1-1 1,1 1 0,0 0 0,0 0 0,0-1 0,0 1-1,1-1 1,-1 0 0,0 0 0,0 0 0,1 0 0,-1 0-1,1 0 1,-1-1 0,1 1 0,-1-1 0,1 1 0,-1-1-1,1 0 1,2 0 0,5-1 6,0-1-1,0 1 0,0-2 1,0 1-1,-1-1 1,0-1-1,1 1 1,-1-2-1,0 1 0,-1-1 1,1-1-1,-1 0 1,8-7-1,8-8 16,0-1 1,35-42-1,-35 30-15,7-7-8,-35 62 11,-14 25 22,-27 85 147,40-114-130,1-1 0,1 1 0,1 0 0,0 0 1,1 32-1,1-47-46,0 0 1,1 0 0,-1 0-1,0 0 1,1 0-1,-1 0 1,1 0-1,0 0 1,0-1 0,0 1-1,1 3 1,-1-5-34,-1 1 1,1-1-1,-1 1 1,1-1-1,-1 1 1,1-1-1,0 1 1,-1-1-1,1 0 1,0 1-1,-1-1 1,1 0-1,0 0 1,-1 1-1,1-1 1,0 0-1,-1 0 1,1 0-1,0 0 1,0 0-1,1 0 1,0 0-80,0-1-1,0 0 1,-1 0-1,1 1 1,0-1 0,0 0-1,0-1 1,-1 1-1,1 0 1,0 0 0,-1-1-1,1 1 1,-1-1-1,0 1 1,1-1 0,-1 0-1,0 1 1,0-1-1,1-4 1,3-5-86,-1-1 1,0 1-1,-1-1 1,3-17-1,-5 18 57,11-47-623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19380,'0'2'1640,"1"8"-1175,2 0-273,9 3 320,3 3-664,10-1 224,5 1-200,8-3-168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174 258 18676,'-26'27'1752,"-1"1"-66,2 1 0,-23 33 0,42-52-1487,0-1-1,0 1 0,1 0 1,1 1-1,0-1 1,0 1-1,1-1 1,0 1-1,1 0 0,0 1 1,0 16-1,2-26-176,0 0-1,0 1 1,0-1-1,0 0 1,0 0-1,1 1 1,-1-1-1,1 0 1,0 0-1,-1 0 1,1 0-1,0 0 1,0 1-1,0-2 0,1 1 1,-1 0-1,0 0 1,1 0-1,-1 0 1,1-1-1,0 1 1,-1-1-1,1 1 1,0-1-1,0 0 1,0 0-1,0 0 1,0 0-1,0 0 1,0 0-1,1 0 1,2 0-1,0-1-10,0 1-1,-1-1 1,1 0 0,0 0-1,0 0 1,0-1-1,-1 0 1,1 0 0,0 0-1,-1-1 1,1 1 0,-1-1-1,1 0 1,4-3-1,3-3 0,-1-1-1,0 0 0,-1-1 0,0 0 1,-1 0-1,0-1 0,0 0 0,-1-1 1,8-16-1,3-9 7,27-72 0,-36 86 2,-2-2 0,0 1 0,-2-1 0,5-39 0,-11 60-12,0-18 12,0 21-16,0 1-1,0 0 0,0-1 1,0 1-1,0-1 0,0 1 0,-1 0 1,1-1-1,0 1 0,0 0 1,0-1-1,0 1 0,-1 0 1,1-1-1,0 1 0,0 0 0,-1-1 1,1 1-1,0 0 0,-1 0 1,1-1-1,0 1 0,-1 0 0,1 0 1,0-1-1,-1 1 0,1 0 1,-1 0-1,1 0 0,0 0 1,-1 0-1,1 0 0,-1 0 0,1 0 1,0 0-1,-1 0 0,1 0 1,-1 0-1,1 0 0,0 0 1,-1 0-1,0 0 0,-2 2 6,1-1 0,-1 0 0,1 1 1,-1-1-1,1 1 0,0 0 0,0 0 0,0 0 0,0 0 0,0 0 0,0 1 0,0-1 0,1 0 0,-3 6 1,-19 40 78,21-42-73,-7 18 33,1 0 1,2 0-1,-6 35 1,10-47-24,0 1 0,2-1 0,-1 1 0,2-1 0,0 0 0,0 1 0,1-1 0,7 24 0,-8-33-20,0 0 1,0 0-1,1 0 0,-1 0 1,1 0-1,0 0 0,-1 0 1,1-1-1,1 1 0,-1-1 0,0 1 1,1-1-1,-1 0 0,1 0 1,-1 0-1,1 0 0,0-1 1,0 1-1,0-1 0,0 1 1,0-1-1,0 0 0,0 0 1,1-1-1,-1 1 0,0-1 1,1 1-1,-1-1 0,0 0 1,0 0-1,1-1 0,-1 1 0,0-1 1,0 1-1,1-1 0,-1 0 1,0 0-1,0-1 0,0 1 1,3-2-1,8-6-3,-1 1 0,1-2 0,-2 0-1,1-1 1,-1 0 0,-1-1 0,14-18 0,4-9-2,29-50 1,-55 82 3,8-11 15,-9 16 1,-5 10 10,-37 112 137,35-101-133,0 1 0,2-1 0,0 0 0,1 32-1,2-47-24,0-1 0,0 1 0,1 0 0,-1-1-1,1 1 1,0-1 0,0 1 0,0-1 0,1 1 0,-1-1-1,1 0 1,0 0 0,0 0 0,0 0 0,0 0-1,1 0 1,-1 0 0,1-1 0,-1 1 0,1-1-1,0 0 1,5 4 0,-3-4-3,-1 0 1,1-1-1,0 1 1,0-1-1,0 0 1,0 0-1,0 0 1,0-1-1,0 0 0,0 0 1,0 0-1,0 0 1,0-1-1,0 0 1,0 0-1,5-2 0,-1 0-2,0-1-1,-1 0 0,1-1 0,-1 0 0,0 0 0,0-1 0,0 1 0,-1-2 0,0 1 0,0-1 0,-1 0 0,0-1 0,0 0 0,-1 0 0,8-13 0,-6 8 6,-1-1-1,0 0 1,-1 0-1,0 0 1,-1-1-1,-1 0 0,0 0 1,-1 0-1,0-19 1,-2 34-7,0 0 0,0-1 0,0 1 0,0 0 0,0 0 0,0 0 0,0-1 0,0 1-1,0 0 1,0 0 0,0-1 0,0 1 0,0 0 0,0 0 0,0 0 0,0-1 0,0 1 0,0 0 0,0 0 0,0 0 0,0-1 0,0 1 0,0 0 0,0 0 0,-1 0 0,1 0 0,0-1 0,0 1 0,0 0 0,0 0 0,-1 0 0,1 0-1,0 0 1,0-1 0,0 1 0,-1 0 0,1 0 0,0 0 0,0 0 0,0 0 0,-1 0 0,1 0 0,0 0 0,0 0 0,0 0 0,-1 0 0,1 0 0,0 0 0,0 0 0,0 0 0,-1 0 0,1 0 0,0 0 0,0 0 0,-1 0 0,1 0 0,0 0-1,0 1 1,0-1 0,0 0 0,-1 0 0,1 0 0,0 0 0,0 1 0,-11 10-9,-3 14 3,1 0-1,1 1 1,2 1 0,0 0 0,-10 53-1,19-79 8,1-1-1,0 1 0,0 0 1,0 0-1,0-1 0,-1 1 1,1 0-1,0-1 0,1 1 0,-1 0 1,0 0-1,0-1 0,0 1 1,0 0-1,0-1 0,1 1 1,-1 0-1,0 0 0,1-1 0,-1 1 1,0-1-1,1 1 0,-1 0 1,1-1-1,-1 1 0,1-1 0,-1 1 1,1-1-1,-1 1 0,1-1 1,0 0-1,-1 1 0,1-1 1,0 0-1,-1 1 0,1-1 0,0 0 1,-1 0-1,1 0 0,0 1 1,0-1-1,-1 0 0,1 0 0,0 0 1,0 0-1,7-1 4,-1 1 1,0-1-1,0 0 0,8-3 1,5 0 0,-2 3 2,0-1 1,-1-1 0,1-1 0,0 0 0,22-10 0,-35 12-5,-1 0 1,1 0-1,0-1 1,-1 0-1,1 0 1,-1 0-1,0-1 1,0 1-1,0-1 1,-1 0-1,1 0 1,-1 0-1,0 0 1,0-1-1,0 1 1,-1-1-1,0 0 1,1 0-1,-2 0 1,1 0-1,-1 0 1,2-8 0,-3 13-6,0 0 0,0 0 0,0-1 0,0 1 0,1 0 0,-1 0 1,0-1-1,0 1 0,0 0 0,0 0 0,0-1 0,0 1 1,0 0-1,0 0 0,0-1 0,0 1 0,0 0 0,-1 0 0,1-1 1,0 1-1,0 0 0,0 0 0,0-1 0,0 1 0,0 0 0,0 0 1,-1-1-1,1 1 0,0 0 0,0 0 0,0 0 0,0 0 1,-1-1-1,1 1 0,0 0 0,0 0 0,-1 0 0,-9 4-55,-7 12-30,16-14 85,0-1 1,0 1-1,0 0 1,0-1 0,0 1-1,0 0 1,1 0-1,-1 0 1,0-1-1,1 1 1,0 0-1,-1 0 1,1 0-1,0 0 1,0 0 0,0 0-1,0 0 1,1 0-1,-1 0 1,0 0-1,1-1 1,-1 1-1,1 0 1,0 0-1,0 0 1,-1-1 0,1 1-1,0 0 1,1-1-1,-1 1 1,0-1-1,3 3 1,-4-3 0,1-1 1,0 0 0,0 1-1,0-1 1,0 1-1,0-1 1,0 0-1,0 0 1,0 0 0,0 0-1,-1 1 1,1-1-1,0 0 1,0 0 0,0-1-1,0 1 1,0 0-1,0 0 1,0 0-1,0-1 1,0 1 0,0 0-1,0-1 1,0 1-1,-1-1 1,1 1 0,0-1-1,0 0 1,-1 1-1,1-1 1,0 0 0,1-1-1,21-26-4,-9 6 5,0 0-1,-2-1 1,18-45-1,-25 54-2,-1-1 0,0 1 0,-1-1-1,0 1 1,-1-1 0,-1 0 0,0 0 0,-2-18-1,1 32 2,-1-1-1,1 0 0,0 1 0,0-1 0,-1 0 0,1 1 0,-1-1 0,1 0 0,-1 1 1,0-1-1,1 1 0,-1 0 0,0-1 0,0 1 0,0-1 0,0 1 0,-1 0 0,0-2 0,0 3 0,1-1 0,0 1 0,0-1 0,0 1-1,-1 0 1,1-1 0,0 1 0,0 0-1,-1 0 1,1 0 0,0 0 0,0 0 0,-1 0-1,1 0 1,0 0 0,0 1 0,-1-1-1,-1 1 1,-2 1-6,0 1 0,0-1 0,0 1 0,0 1-1,0-1 1,0 0 0,1 1 0,-8 8 0,3 0 6,0 0 0,0 0 0,1 0-1,1 1 1,0 0 0,1 0 0,0 1 0,1 0 0,0 0 0,2 0 0,-1 1 0,2-1 0,0 1 0,1 0 0,0 25-1,2-35 8,-1-1 0,1 0 0,-1 1 0,1-1 0,1 0 0,-1 0 0,0 0 0,1 0 0,0 0 0,0 0 0,0 0 0,1-1 0,-1 1 0,1-1 0,0 1 0,0-1 0,0 0 0,0 0 0,0-1 0,1 1 0,-1-1 0,1 1 0,0-1 0,0 0 0,0 0 0,0-1 0,0 1 0,0-1 0,0 0 0,0 0 0,1 0 0,3 0 0,3-1 9,-1 0 0,1 0-1,-1-1 1,1-1 0,-1 1 0,0-2-1,0 1 1,0-1 0,0-1 0,0 0-1,-1 0 1,14-9 0,2-4 30,-1-1 0,0-1 1,-1-2-1,31-36 0,-23 20-7,-1-2 0,27-46 0,-53 77-34,43-75 17,-43 74-24,1-1 1,-2 0 0,1 0 0,-1 0-1,-1 0 1,3-16 0,-5 24 0,0 1 1,0 0-1,0-1 1,0 1-1,0 0 1,0-1-1,0 1 1,-1-1-1,1 1 1,0 0 0,-1 0-1,1-1 1,-1 1-1,1 0 1,-1 0-1,0-1 1,0 0-1,0 1 1,0 1 0,1-1-1,-1 1 1,0 0-1,1-1 1,-1 1 0,0 0-1,0-1 1,1 1-1,-1 0 1,0 0 0,0 0-1,0 0 1,1 0-1,-1 0 1,0 0 0,0 0-1,0 0 1,1 0-1,-1 0 1,-1 1 0,-2 0-11,-1 1 1,1 0-1,-1 0 1,1 1 0,0-1-1,0 1 1,-6 5-1,-2 4 0,0 0 0,1 0-1,1 1 1,0 1 0,0 0-1,-10 21 1,9-13 19,1 1 1,1 0-1,-10 42 1,16-51 4,1 0 1,0 1-1,0-1 1,2 1-1,0-1 0,0 1 1,2 0-1,4 21 1,-6-31-6,2-1 0,-1 1 0,0-1 0,1 0 0,0 0 1,0 0-1,0 0 0,0 0 0,1 0 0,-1 0 0,1-1 1,0 1-1,0-1 0,1 0 0,-1 0 0,1 0 0,-1 0 0,1-1 1,0 1-1,0-1 0,0 0 0,0 0 0,0 0 0,1-1 0,-1 0 1,0 1-1,1-2 0,-1 1 0,1 0 0,-1-1 0,8 0 1,-3-1 4,1-1 0,0 1 1,-1-2-1,1 1 0,-1-1 1,0-1-1,0 0 0,0 0 1,-1-1-1,1 0 0,-1 0 1,8-8-1,15-12 37,43-46 1,-69 66-43,28-30 17,-1-2-1,-2-1 0,40-65 1,-67 98-26,0 0-5,0 0 0,0 0 0,0 0 0,-1 0 0,0-1 0,0 1 0,0-1 0,-1 1 0,0-1 0,1-6 0,-2 11 5,0 0-1,0 0 1,0 0-1,0 0 1,0 0 0,-1 0-1,1 0 1,0 0-1,0 1 1,-1-1 0,1 0-1,-1 0 1,1 0-1,0 0 1,-1 0 0,0 1-1,1-1 1,-1 0-1,1 1 1,-1-1 0,0 0-1,0 1 1,-1-2-1,1 1-2,-1 1 0,0-1 0,0 1 0,0-1 0,0 1 0,1-1 0,-1 1 0,0 0 0,0 0 0,0 0 0,-3 0 0,-1 1-15,-1 1-1,0-1 1,0 1 0,1 0 0,-13 6 0,8-2 10,1 0 0,0 1-1,0 1 1,1 0 0,-1 0 0,2 0-1,-1 1 1,1 1 0,1-1 0,-11 18-1,13-19 19,0 1 0,1-1 0,0 0 0,1 1 0,0 0 0,1 0 0,-1 0-1,2 0 1,-1 0 0,1 1 0,1-1 0,0 0 0,0 0 0,2 17 0,-1-23-1,0 0 0,-1 1 0,1-1 0,0 0 0,0 0 0,1 0 0,-1 0 0,1 0 1,-1 0-1,1 0 0,0 0 0,0-1 0,0 1 0,1-1 0,-1 1 0,0-1 0,1 0 1,0 0-1,-1 0 0,1 0 0,0-1 0,0 1 0,0-1 0,0 0 0,0 1 1,1-1-1,-1-1 0,0 1 0,0 0 0,1-1 0,-1 0 0,6 0 0,2 0 4,0-2 1,-1 1-1,1-1 0,-1-1 0,1 0 0,-1 0 0,0-1 0,-1-1 0,11-5 1,-4 2-7,-2-1 1,1-1 0,-1 0-1,0-1 1,-1 0 0,0-1 0,-1-1-1,-1 0 1,11-15 0,-21 27-6,0-1-1,0 0 1,0 0-1,0 0 1,0 0 0,-1 0-1,1 0 1,-1 0 0,1 0-1,-1-1 1,0 1-1,1 0 1,-1 0 0,-1 0-1,1-3 1,0 4 1,0 1-1,0 0 1,-1-1 0,1 1 0,0-1-1,0 1 1,0 0 0,0-1-1,-1 1 1,1 0 0,0 0-1,0-1 1,-1 1 0,1 0-1,0-1 1,-1 1 0,1 0 0,0 0-1,-1 0 1,1-1 0,0 1-1,-1 0 1,1 0 0,-1 0-1,1 0 1,0 0 0,-1 0 0,0 0-1,0 0 0,-1 0-1,1 0 0,-1 1 0,1-1 1,0 1-1,-1-1 0,1 1 1,0 0-1,-1-1 0,1 1 1,0 0-1,-2 1 0,-5 5-1,1 0 0,0 0 0,0 1 0,1 0 0,0 0 0,0 0 0,1 1 0,0 0-1,0 0 1,1 0 0,0 0 0,-4 16 0,6-17-62,0 1 0,0-1 1,1 1-1,0-1 0,1 1 0,0-1 0,0 1 0,0-1 0,1 1 0,1-1 1,-1 1-1,1-1 0,1 0 0,0 1 0,5 10 0,-6-16-20,0 0 1,0 0-1,0 0 0,0-1 0,0 1 0,1 0 0,0-1 1,-1 0-1,1 1 0,0-1 0,0 0 0,0-1 0,0 1 0,0 0 1,1-1-1,3 2 0,-2-2 40,-1 0 1,1-1-1,0 1 0,0-1 0,0 0 1,0 0-1,0 0 0,-1-1 0,1 1 1,0-1-1,0-1 0,5-1 1,42-23-506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19484,'3'-2'276,"22"-7"1282,-24 9-1525,-1 0 0,0 0-1,1 0 1,-1 0-1,1 0 1,-1 0-1,0 0 1,1 0 0,-1 0-1,1 0 1,-1 0-1,0 0 1,1 1 0,-1-1-1,1 0 1,-1 0-1,0 0 1,1 1-1,-1-1 1,0 0 0,0 0-1,1 1 1,-1-1-1,1 1 16,-1 0-1,0 0 0,1 0 0,-1 0 1,0 0-1,0 0 0,0 0 0,0 0 0,0 0 1,0 0-1,0 0 0,0 0 0,0 0 1,-1 1-1,-59 215 3383,32-127-3094,25-80-306,-12 40 80,1 1 0,-10 81 0,24-130-109,0-1 0,0 0 0,-1 1 0,1-1 0,0 1 1,0-1-1,0 0 0,1 1 0,-1-1 0,0 1 0,0-1 0,1 0 0,-1 1 0,1-1 0,-1 0 0,1 1 0,1 1 0,-2-3-1,0 0 0,1 0 0,-1 0 0,0 0 0,0 0 0,1 0 0,-1 0 0,0 0 0,1 0 0,-1 0 0,0 0 0,0 0 0,1 0 0,-1-1-1,0 1 1,0 0 0,1 0 0,-1 0 0,0 0 0,0 0 0,1 0 0,-1-1 0,0 1 0,0 0 0,1 0 0,-1 0 0,0-1 0,0 1 0,12-17-13,-2-6-37,-1 0-1,-1-1 0,0 0 0,6-46 0,4-105-513,-15 150 418,-2 0 1,-1 0-1,-1 0 1,0 0 0,-10-39-1,11 62 123,0 0 0,-1 1 0,1-1 0,-1 0-1,0 1 1,1-1 0,-1 0 0,0 1 0,0-1-1,0 1 1,0-1 0,0 1 0,-1 0 0,1-1-1,-3-1 1,4 3 18,0 0 0,0 0 0,-1 0 0,1 0 0,0 0 0,-1 0 0,1 0 0,0 0 0,0 0 0,-1 0 0,1 0 0,0 0 0,-1 0-1,1 0 1,0 0 0,0 0 0,-1 0 0,1 1 0,0-1 0,0 0 0,-1 0 0,1 0 0,0 0 0,0 1 0,0-1 0,-1 0 0,1 0 0,0 0 0,0 1 0,-6 14-33,3 11 151,1 0 0,1 1 0,2-1 0,0 0 0,2 1 0,1-1-1,1 0 1,1-1 0,1 1 0,19 42 0,-22-59-33,0 0-1,0 0 1,1-1-1,0 0 1,1 0 0,0 0-1,0-1 1,1 0 0,11 11-1,-15-16-52,0 0 0,0 0-1,1 0 1,-1-1 0,0 1 0,1-1-1,-1 0 1,1 0 0,-1 0-1,1 0 1,-1-1 0,1 1 0,0-1-1,-1 0 1,1 0 0,0 0-1,-1-1 1,1 1 0,-1-1-1,1 0 1,0 0 0,-1 0 0,0 0-1,1-1 1,-1 1 0,0-1-1,0 0 1,5-4 0,3-2 17,-2 0 1,1-1-1,-1-1 0,-1 1 1,0-2-1,0 1 0,-1-1 0,0 0 1,-1 0-1,7-18 0,-2 1 21,0 0 0,-3-1 0,9-42 0,-7-6-15,-10 68-45,0 1-1,0 0 1,-1-1 0,0 1 0,0 0 0,-5-15 0,6 21-5,-1 1 0,1 0 0,-1-1 0,0 1 0,1 0 0,-1-1 0,0 1 0,0 0 1,0 0-1,0 0 0,0-1 0,0 1 0,-2-1 0,3 2 0,-1-1 0,0 1 0,1 0 0,-1-1 0,0 1-1,0 0 1,1 0 0,-1 0 0,0 0 0,0 0 0,1 0 0,-1 0 0,0 0 0,1 0 0,-1 0-1,0 0 1,0 0 0,1 0 0,-2 1 0,0 0-1,0 1-1,0-1 0,0 0 1,0 1-1,0 0 1,0-1-1,0 1 1,1 0-1,-1 0 1,1 0-1,0 0 0,-1 0 1,1 0-1,-1 3 1,-2 5-263,0 1 0,1 0 0,0 1 0,1-1 0,1 0 1,-1 1-1,2-1 0,0 1 0,0-1 0,1 1 0,0-1 0,5 19 1,-6-29 211,0 0 1,1-1 0,-1 1-1,0 0 1,0-1 0,0 1-1,1 0 1,-1-1 0,0 1-1,1-1 1,-1 1 0,0 0 0,1-1-1,-1 1 1,1-1 0,-1 1-1,1-1 1,-1 0 0,1 1-1,-1-1 1,1 1 0,-1-1-1,1 0 1,1 1 0,6-3-756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17148,'-5'38'1506,"1"-9"-229,0 48 0,4-70-1056,0 0 1,1 1-1,0-1 0,0 0 1,1 0-1,0 0 1,0 0-1,0 0 1,1 0-1,0-1 1,7 12-1,-7-15-164,0 0-1,-1 0 0,1 0 1,1 0-1,-1 0 1,0-1-1,1 0 0,-1 1 1,1-1-1,-1-1 1,1 1-1,0 0 1,0-1-1,0 0 0,0 0 1,0 0-1,0 0 1,0-1-1,0 0 1,1 1-1,-1-2 0,0 1 1,0 0-1,0-1 1,0 0-1,7-2 0,-3 1-23,0-1-1,0 0 0,0 0 0,0-1 0,0 0 1,-1-1-1,0 1 0,0-2 0,0 1 0,-1-1 0,1 0 1,4-6-1,-3 2 21,-1 0 0,0-1 0,-1 0 0,-1 0 0,1 0 0,-2-1 0,1 1 0,-2-1 0,0 0 0,0 0 0,-1-1 0,0 1 0,-1 0 0,-1-1 0,0 1 0,-2-13 0,2 23-37,0-1-1,-1 1 0,0 0 1,1 0-1,-1 0 0,0 0 1,0 0-1,0 0 0,0 0 0,-1 0 1,-1-3-1,2 5-13,1 0 1,0-1-1,-1 1 0,1 0 0,-1-1 0,0 1 1,1 0-1,-1 0 0,1-1 0,-1 1 0,1 0 1,-1 0-1,0 0 0,1 0 0,-1 0 1,1 0-1,-1 0 0,1 0 0,-1 0 0,0 0 1,1 0-1,-1 0 0,1 1 0,-1-1 1,1 0-1,-1 0 0,0 1 0,1-1 0,-1 0 1,1 0-1,0 1 0,-1-1 0,1 1 1,-1-1-1,1 0 0,-1 1 0,1-1 0,0 1 1,-1-1-1,1 1 0,0-1 0,0 1 1,-1 0-1,-4 8 11,1-1 1,0 1 0,0 0 0,1 0-1,0 0 1,0 0 0,1 0-1,1 1 1,-2 12 0,2-2 36,0 0 0,2 0 0,3 29 0,-3-40-27,1-1 0,0 0 0,0 0 0,0 0 0,1 0 0,1 0 0,-1 0 0,1-1 0,1 1 0,-1-1 0,9 10 0,-10-14-68,0 0 0,0-1-1,0 1 1,0-1 0,0 0 0,1 0-1,-1 0 1,1 0 0,-1-1 0,1 1-1,0-1 1,0 0 0,-1 0 0,1-1-1,0 1 1,0-1 0,0 1 0,0-1 0,0 0-1,0-1 1,0 1 0,-1-1 0,1 0-1,0 1 1,0-2 0,0 1 0,4-2-1,-1-1-192,0 0 0,0 0-1,0 0 1,-1-1 0,0 0-1,0-1 1,0 1 0,0-1-1,-1 0 1,0 0 0,0-1-1,4-8 1,7-13-447,21-49 0,-36 74 652,26-67-1062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0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6761 109 13291,'27'2'6,"-3"0"2,-59-7-3,-507-40 46,353 32 11,-1071-4 1414,641 40-1207,-1-28-242,223-17-75,-216-6 54,1 52 99,465-4-84,2 7-1,-242 78 1,-259 155-240,506-191 255,-137 90 0,257-147 18,0 2 0,1 1 0,0 0 1,1 1-1,-29 35 0,42-46-40,1 1-1,0-1 1,0 1-1,1 0 1,0 0-1,0 0 1,0 0-1,1 1 1,0-1-1,0 1 0,1 0 1,0-1-1,0 1 1,0 0-1,1 0 1,0 0-1,0 0 1,1-1-1,0 1 1,0 0-1,0 0 1,1-1-1,0 1 1,0-1-1,5 9 1,-1-4-32,1-1 0,1 1 1,0-1-1,0 0 0,1-1 1,0 0-1,1-1 0,0 1 1,0-2-1,0 0 0,1 0 1,15 7-1,10 2-96,1 0 1,63 15-1,230 42-194,7-25 338,-251-36-11,191 23-3,450 0 0,-4-84-394,-174 7-4,-138 33 282,520 55 0,304 22-900,-409-42 650,-669-18 503,-1-8 0,186-22 0,225-32-78,-505 47-135,0-3 1,95-27-1,111-60-57,-261 94 138,1 0 0,-1 0 0,-1-1 0,1 0 0,0 0 1,11-10-1,-16 12-16,-1-1 0,1 1 0,0 0 0,-1 0 0,1-1 0,-1 1 0,0-1 1,0 1-1,0-1 0,0 0 0,0 1 0,0-1 0,-1 0 0,1 0 0,-1 0 1,0 1-1,0-1 0,0 0 0,0 0 0,-1 0 0,1 1 0,-1-1 0,0-3 0,-2-1 19,1 0-1,-1 1 0,0-1 0,-1 1 0,0-1 0,0 1 0,0 1 0,-1-1 0,-6-6 0,-52-45 227,51 48-209,-5-6 24,-55-44 136,-86-92 0,118 107-192,-1 1 1,-2 3-1,-2 1 1,-2 3-1,-52-32 1,28 28-56,-2 4 1,-121-43-1,-165-24-48,53 46 135,-6 21 44,280 33-73,-448-41 668,297 31-583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18804,'-7'11'596,"2"0"-1,-1 0 1,1 1 0,1 0-1,0 0 1,-3 17-1,-8 77 1284,14-98-1694,-1 12 109,-5 56 563,7-68-781,0 1 0,1-1-1,0 0 1,0 1-1,0-1 1,6 14 0,-7-20-70,1-1 0,0 1 0,-1-1 1,1 0-1,0 1 0,0-1 1,0 0-1,0 1 0,0-1 0,1 0 1,-1 0-1,0 0 0,0 0 0,1 0 1,-1 0-1,0-1 0,1 1 0,-1 0 1,1-1-1,-1 1 0,1-1 0,0 1 1,-1-1-1,1 0 0,-1 1 1,1-1-1,0 0 0,-1 0 0,1 0 1,0-1-1,-1 1 0,1 0 0,-1-1 1,1 1-1,1-1 0,8-3-5,0 0 0,0-1-1,-1 0 1,11-8 0,-1 2-12,60-25-82,-72 33 68,1 0 0,-1 1 0,1 0-1,0 0 1,-1 1 0,1 0 0,16 1 0,-23 0 22,0 0-1,0 1 1,0-1 0,0 0 0,0 1 0,0-1 0,0 1 0,0 0 0,0-1 0,-1 1 0,1 0-1,0 0 1,0 0 0,-1 0 0,1 1 0,-1-1 0,1 0 0,-1 1 0,1-1 0,-1 1 0,0 0-1,0-1 1,0 1 0,0 0 0,0-1 0,0 1 0,0 0 0,-1 0 0,1 0 0,0 3-1,0 5 37,0-1 0,-1 1-1,0-1 1,-1 0 0,-2 15-1,1-15 74,1 0-1,0 0 1,1 14-1,0-21-68,1 0 0,0 1 0,0-1 0,-1 0-1,1 1 1,1-1 0,-1 0 0,0 0 0,0 0 0,1 0-1,-1 0 1,1 0 0,0 0 0,0-1 0,-1 1 0,1 0 0,0-1-1,0 0 1,1 1 0,-1-1 0,0 0 0,0 0 0,1 0-1,-1 0 1,0-1 0,1 1 0,-1-1 0,1 1 0,-1-1-1,3 0 1,10 1 89,-1 0-1,1-1 1,25-4-1,-32 3-119,0 0 98,3 0-344,0 0-1,0-1 0,0 0 0,13-5 1,-22 6 141,0 0 0,0 0 1,0 0-1,1 0 0,-1 0 1,0 0-1,-1-1 0,1 1 1,0-1-1,0 1 0,0-1 0,-1 0 1,1 1-1,-1-1 0,0 0 1,1 0-1,-1 0 0,0 0 1,0-1-1,0 1 0,0 0 1,-1 0-1,1-1 0,-1 1 1,1-5-1,-5-23-580,-8-4-241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16043,'-11'0'1793,"19"6"-1001,10-2-320,15 3 960,5 0-551,11 1-1049,7-1 560,-2 0-304,2 0-152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15923,'0'2'156,"1"0"0,-1-1 0,1 1 0,0 0 0,-1 0 0,1-1-1,0 1 1,0-1 0,0 1 0,0-1 0,0 1 0,0-1 0,1 0-1,-1 1 1,0-1 0,1 0 0,-1 0 0,1 0 0,-1 0-1,1 0 1,0 0 0,-1-1 0,1 1 0,0 0 0,2 0 0,-1-1 10,-1 0 1,1-1 0,-1 1 0,1 0 0,-1-1 0,1 1 0,-1-1 0,0 0 0,1 0-1,-1 0 1,0 0 0,0 0 0,1-1 0,-1 1 0,0-1 0,0 1 0,-1-1-1,4-2 1,0-3 17,1 1-1,-2-1 1,1 0-1,-1 0 1,0-1-1,0 1 1,3-11-1,-5 14-146,-1 0 0,0 0 0,0 0 0,-1-1 0,1 1 0,-1 0 0,0-6 0,0 8-30,0 0 1,0 1 0,-1-1-1,1 0 1,-1 1-1,1-1 1,-1 1 0,1-1-1,-1 0 1,0 1 0,0-1-1,0 1 1,0 0 0,0-1-1,0 1 1,0 0-1,-1 0 1,-1-2 0,2 2-1,-1 0 1,1 0 0,-1 1-1,0-1 1,1 1 0,-1-1 0,0 1-1,0-1 1,1 1 0,-1 0-1,0 0 1,0 0 0,1 0 0,-1 0-1,0 0 1,0 0 0,1 0-1,-1 1 1,0-1 0,1 1-1,-1 0 1,0-1 0,1 1 0,-1 0-1,1 0 1,-1 0 0,1 0-1,-3 2 1,-2 1 31,1 1 1,0 0-1,0 0 0,1 1 1,-1 0-1,-3 5 0,1 1 59,1 0-1,0 0 1,1 0-1,0 1 1,-5 24-1,8-30-36,1 0 0,0 1-1,0-1 1,1 1-1,0-1 1,0 1 0,0-1-1,1 1 1,1-1 0,-1 0-1,5 15 1,-4-20-35,-1 1 0,1 0 0,-1 0-1,1-1 1,0 1 0,0-1 0,0 1 0,0-1 0,0 0 0,1 0 0,-1 0 0,1 0 0,-1 0 0,1 0 0,0-1-1,5 3 1,-2-2-1,-1-1 0,1 0 0,-1 0-1,1 0 1,0-1 0,-1 1-1,1-1 1,10-2 0,5-2 6,0 0-1,0-2 1,36-15 0,-51 19-26,48-21 1,-33 13-34,1 1 0,44-12 0,-65 20 29,0 1 0,0-1 0,0 1 0,1 0 0,-1 0 0,0-1 0,0 1 0,0 0 0,1 0 1,-1 0-1,0 0 0,0 1 0,1-1 0,-1 0 0,0 0 0,0 1 0,0-1 0,0 1 0,0-1 0,0 1 0,0-1 0,1 1 0,-1 0 0,-1-1 0,1 1 0,0 0 0,0 0 0,0 0 0,0 0 0,-1 0 0,1 0 0,1 1 0,-1 3 40,0-1 0,0 1-1,0-1 1,-1 1 0,1 0-1,-1-1 1,0 6 0,-1-4 34,1-1 1,0 0 0,1 0-1,1 10 1,-1-13-41,0 0 0,0 1 0,1-1 0,-1 0 0,0 0 0,1 0 0,-1 0 0,1 0 0,0 0 0,0 0 0,0 0 0,0-1 0,0 1 1,0-1-1,0 1 0,0-1 0,0 0 0,1 0 0,-1 0 0,0 0 0,1 0 0,-1-1 0,1 1 0,-1-1 0,1 0 0,0 1 0,-1-1 0,1 0 0,-1 0 0,1-1 1,3 0-1,8-1 38,0-1 0,0 0 0,0-1 0,15-7 1,-26 10-74,43-20-171,-35 15-120,0 1 0,0 0 0,0 0 0,1 1 0,-1 1 0,23-4 0,-34 7 225,0 0-1,1 0 1,-1-1 0,0 1 0,1 0 0,-1 0 0,0 0 0,1 0 0,-1 0 0,1 0 0,-1 0 0,0 0 0,1 0 0,-1 1 0,0-1 0,1 0 0,-1 0 0,0 0 0,1 0 0,-1 0 0,0 1-1,0-1 1,1 0 0,-1 0 0,0 0 0,0 1 0,1-1 0,-1 0 0,0 0 0,0 1 0,1-1 0,-1 0 0,0 1 0,0-1 0,1 2-1501,-3-4 878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18820,'-2'238'7152,"2"-235"-7082,0 4 79,0 0-1,1 0 1,0-1-1,3 11 1,-4-16-127,0 1 0,1-1-1,-1 0 1,1 0 0,0 0 0,-1 0-1,1 1 1,0-1 0,-1 0 0,1 0-1,0 0 1,0 0 0,0-1 0,0 1-1,0 0 1,0 0 0,0 0 0,0-1-1,0 1 1,1-1 0,-1 1 0,0-1 0,0 1-1,1-1 1,-1 0 0,0 1 0,0-1-1,1 0 1,2 0 0,3-1 5,0 0 0,0-1 0,0 0 0,0 0 0,0 0 0,-1-1 0,1 0 0,-1 0 0,13-9 0,52-43-44,-66 51 17,12-12-18,-10 10 1,-1 0-1,1 0 0,0 0 0,0 1 1,1 0-1,-1 0 0,1 1 1,11-5-1,-18 9 17,-1 0 1,1 0-1,-1 0 0,1 0 1,-1 1-1,1-1 1,-1 0-1,1 0 0,-1 1 1,1-1-1,-1 0 1,1 0-1,-1 1 0,1-1 1,-1 1-1,0-1 1,1 0-1,-1 1 0,0-1 1,1 1-1,-1-1 1,0 1-1,1-1 0,-1 1 1,0-1-1,0 1 1,0-1-1,0 1 0,1-1 1,-1 1-1,0-1 1,0 1-1,0-1 0,0 1 1,0 0-1,0-1 1,-1 1-1,2 29 76,-2-23-44,1-1 9,0 0 0,0 0 0,1 0 0,0 0 0,0 0 1,0 0-1,1 0 0,3 10 0,-4-15-29,0 1 1,1 0-1,-1-1 0,0 1 1,1-1-1,-1 1 0,1-1 0,-1 1 1,1-1-1,-1 0 0,1 0 1,0 0-1,0 0 0,0 0 0,0 0 1,0-1-1,-1 1 0,1-1 1,0 1-1,0-1 0,0 0 0,1 0 1,-1 0-1,0 0 0,0 0 1,0 0-1,0 0 0,0-1 0,2 0 1,5-1-184,0 0 0,-1 0 0,1-1-1,-1-1 1,0 1 0,0-1 0,0-1 0,0 1 0,-1-1 0,0-1 0,12-11 0,-7 5-340,-1-1 1,0-1 0,-1 0-1,0 0 1,8-18 0,-3 3-440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14611,'-4'1'253,"0"1"-1,0 0 0,0 0 1,0 0-1,1 0 1,-1 1-1,1-1 0,0 1 1,-1 0-1,1 0 1,1 0-1,-1 1 0,0-1 1,1 1-1,-1-1 1,1 1-1,-3 7 1,-1 3 367,1-1 0,1 0 0,0 1 0,-3 15 0,6-21-330,0 0 1,0-1-1,1 1 0,-1 0 0,2 0 0,-1-1 0,3 12 0,-3-17-244,1 0 0,-1-1 1,1 1-1,0 0 0,-1-1 0,1 1 0,0-1 1,0 1-1,0-1 0,0 1 0,0-1 0,0 0 1,0 0-1,0 1 0,1-1 0,-1 0 0,0 0 1,1 0-1,-1 0 0,1 0 0,-1-1 1,1 1-1,0 0 0,-1-1 0,1 1 0,0-1 1,-1 0-1,1 1 0,0-1 0,-1 0 0,1 0 1,0 0-1,0 0 0,-1 0 0,1 0 0,0-1 1,-1 1-1,1-1 0,2 0 0,3-2-8,0 1-1,0-1 0,0-1 1,0 1-1,-1-1 1,1-1-1,-1 1 0,0-1 1,-1 0-1,1 0 1,-1 0-1,0-1 0,0 0 1,-1 0-1,0 0 0,6-11 1,-4 5-42,0-1 0,-1 1 0,0-1 0,-1 0-1,0 0 1,-1 0 0,-1-1 0,1-18 0,-3 28-3,0 0 1,0 1-1,0-1 0,-1 0 0,0 1 0,0-1 1,0 1-1,0-1 0,0 1 0,-1-1 1,1 1-1,-1 0 0,-4-5 0,6 7 5,-1 0 0,1 0 0,-1 1 0,0-1 0,1 1 0,-1-1 0,0 1 0,0-1 0,1 1 0,-1-1 0,0 1-1,0 0 1,0-1 0,0 1 0,1 0 0,-1 0 0,0-1 0,0 1 0,0 0 0,0 0 0,0 0 0,-1 0 0,0 1 2,0 0 0,0 0 0,0 0 0,1 0 0,-1 0 0,0 0 0,1 0 0,-1 0 0,1 0 0,0 1 0,-1-1 1,1 1-1,0-1 0,0 1 0,-2 2 0,-2 5 13,0-1 0,1 1 1,0 1-1,0-1 0,1 1 0,0-1 1,1 1-1,0 0 0,1 0 0,0 0 1,0 0-1,1 0 0,0 0 0,1 0 1,4 19-1,-5-27-43,1 0 0,0 1 0,0-1 0,0 0 0,0 0 0,0 0 0,0 0 0,1 0 0,-1 0 0,1 0 0,-1 0 0,1 0 0,0-1 0,0 1 0,0-1 0,0 1 0,0-1 0,0 0 0,0 0 0,3 1 0,-1-1-106,0 0 1,0 0-1,0 0 0,0-1 1,0 0-1,0 0 0,0 0 1,0 0-1,0-1 0,8-2 1,1-1-184,1 0 1,-2-1-1,1-1 1,-1 0-1,23-16 1,16-16-380,1-7-180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19692,'2'4'276,"-1"1"0,1-1 0,-1 1-1,0 0 1,0 0 0,-1-1 0,1 1 0,-1 0 0,0 0-1,0 0 1,-1 0 0,1-1 0,-1 1 0,-2 7-1,-3 7 427,-15 37-1,7-23-382,-2 0 0,-28 41-1,32-57-372,0-1-1,0-1 1,-2 0-1,0-1 1,-29 24 0,42-37-16,-1 0 0,1 0-1,-1 0 1,1 0 0,-1 0 0,0 0 0,1-1 0,-1 1 0,0 0 0,1-1 0,-1 1 0,0-1 0,0 0 0,-1 0 0,2 0-15,0 0 0,0 0 0,1 0 0,-1-1 0,0 1 0,0 0 0,1-1-1,-1 1 1,0 0 0,0-1 0,1 1 0,-1-1 0,1 1 0,-1-1 0,0 0-1,1 1 1,-1-1 0,1 1 0,0-1 0,-1 0 0,0-1 0,-1-4-331,0 1 1,1-1 0,0 0-1,0 0 1,0 0-1,0-9 1,1 3-7,-4-128-5643,5 118 5711,1 1 0,5-27 1,-7 47 427,1-1-1,-1 1 1,0-1 0,1 1 0,-1 0 0,0-1 0,1 1-1,0 0 1,-1 0 0,1-1 0,0 1 0,0 0 0,0 0-1,-1 0 1,1 0 0,0 0 0,0 0 0,2-1 0,-2 2 33,0 0 1,0-1-1,0 1 1,0 0-1,0 0 1,0 0-1,0 0 1,-1 0-1,1 0 1,0 0-1,0 0 1,0 0-1,0 0 1,0 1-1,0-1 1,0 0-1,0 1 1,0-1-1,0 1 1,0 0-1,6 4 761,0 0-1,-1 0 1,1 1 0,9 12-1,-9-11-385,88 90 3379,-68-73-3884,51 36 1,-72-56-198,-1-1 0,1 0 1,0 0-1,0 0 1,8 2-1,-12-5 179,-1 1 1,1-1-1,0 0 0,-1 1 1,1-1-1,-1 0 0,1 0 0,0 0 1,-1 0-1,1 0 0,-1 0 0,1-1 1,0 1-1,-1-1 0,1 1 0,-1-1 1,1 1-1,-1-1 0,1 0 1,-1 0-1,0 1 0,1-1 0,-1 0 1,0 0-1,3-3 0,7-17-676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19444,'-2'20'1191,"1"-1"-1,1 1 0,0 0 1,7 36-1,-6-50-1098,0-1 1,1-1-1,-1 1 0,1 0 1,0 0-1,1-1 0,-1 1 1,1-1-1,0 1 0,0-1 1,0 0-1,1 0 0,-1-1 1,1 1-1,0-1 0,0 1 1,0-1-1,1-1 1,-1 1-1,1-1 0,-1 1 1,1-1-1,0 0 0,5 1 1,-2-1-105,1-1 1,-1 1 0,0-1 0,1-1 0,-1 0 0,1 0 0,-1 0 0,1-1 0,-1-1 0,0 1-1,15-6 1,2-2-246,0-2 0,31-19 1,12-5-401,-65 34 633,-1-1 1,0 1-1,1 0 0,-1 1 0,0-1 0,1 0 0,-1 1 0,1-1 0,-1 1 1,1 0-1,-1 0 0,1 0 0,-1 0 0,1 0 0,0 1 0,-1-1 0,0 1 1,1 0-1,2 0 0,0 2 22,-1 1 0,1-1 0,-1 0 0,0 1 0,-1 0 0,1 0 0,3 5 0,3 2 64,-7-7-39,0-1-1,0 0 0,1 0 0,0 0 1,-1 0-1,1-1 0,0 1 0,0-1 0,1 0 1,-1 0-1,0-1 0,8 3 0,-4-3-63,0 0-1,0 0 0,0 0 0,0-1 1,1-1-1,12-1 0,6-4-334,0-1 0,-1-1 0,32-14 0,-50 19 263,67-32-940,27-9 194,-101 43 897,0 1 1,0 0 0,0-1 0,0 1-1,0 0 1,0 0 0,0 0 0,0 0-1,0 0 1,0 0 0,0 0-1,0 0 1,0 0 0,0 0 0,0 1-1,0-1 1,0 0 0,0 1 0,0-1-1,-1 0 1,1 1 0,0-1-1,0 1 1,0 0 0,1 1 0,13 23 1521,-3-4-873,11 8-134,33 30 1,15 20-1050,-38-38 130,60 79-854,-75-94 922,-1 1 0,23 49 0,-36-66 304,0 0-1,-1 0 1,0 0-1,-1 1 1,2 15-1,-4-24 16,0 1-1,0-1 0,0 1 0,0-1 0,-1 1 0,1-1 0,-1 1 0,1-1 1,-1 0-1,0 1 0,0-1 0,0 0 0,-1 3 0,1-4 0,0 0 1,0 0-1,0 0 0,0 0 1,-1 0-1,1-1 0,0 1 0,0 0 1,-1-1-1,1 1 0,0 0 0,-1-1 1,1 0-1,-1 1 0,1-1 0,0 0 1,-1 1-1,1-1 0,-1 0 1,1 0-1,-1 0 0,1-1 0,-1 1 1,-1 0-1,-3-2 54,0 0 1,0 0-1,0 0 1,0-1 0,1 0-1,-1 0 1,1-1-1,-1 1 1,1-1-1,-9-9 1,-5-5 252,-20-26 0,36 40-266,-1 0 0,1 0 1,0-1-1,0 1 0,1-1 1,-1 0-1,1 0 0,-2-6 1,4 9-40,-1-1 1,1 1-1,0-1 0,0 1 1,0-1-1,0 1 1,0-1-1,0 1 0,1-1 1,-1 1-1,1-1 1,0 1-1,0 0 0,0-1 1,0 1-1,0 0 1,0 0-1,0-1 0,3-2 1,10-11-266,21-20 0,-24 25 25,1 0 0,-1-1 1,-1-1-1,11-17 0,-15 18 123,0 0 1,8-24 0,4-31-281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20884,'-10'-1'2161,"7"4"-1577,6 5-232,7 2 1168,3 6-1063,0 1-105,-2 5-192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18716,'-1'0'94,"1"-1"1,-1 0-1,0 1 0,1-1 0,-1 1 1,1-1-1,-1 0 0,1 1 1,-1-1-1,1 0 0,-1 0 0,1 1 1,0-1-1,-1 0 0,1 0 1,0 0-1,0 0 0,0 1 0,-1-1 1,1 0-1,0 0 0,0 0 1,0 0-1,1 0 0,-1 0 0,0-1 1,1 0 23,0 0 1,0 0 0,0 0-1,0 1 1,0-1 0,1 0-1,-1 1 1,1-1 0,-1 1-1,4-3 1,3-2 375,0 0 0,1 1 1,15-7-1,-15 8-244,0 0 1,0 1 0,0 1-1,0 0 1,16-2-1,-22 3-213,0 1-1,0 0 1,0 0-1,0 1 1,0-1-1,0 1 1,0-1-1,0 1 1,5 2-1,-7-2-27,1-1 0,-1 1 0,0 0 0,0 0-1,1 0 1,-1 0 0,0 0 0,0 0 0,0 1 0,0-1 0,0 0 0,0 0 0,0 1-1,-1-1 1,1 1 0,0-1 0,-1 1 0,1-1 0,0 3 0,0 11-13,1 1 1,-2 0-1,0-1 0,-1 1 1,-5 29-1,3-22-38,-1 41 0,4-56 35,1 0 1,0 0-1,0-1 0,0 1 0,1 0 0,0 0 0,4 8 0,-5-14 11,1 1 1,-1-1-1,0 0 0,1 1 0,0-1 0,-1 0 1,1 0-1,0 0 0,0 0 0,0-1 1,0 1-1,0 0 0,0-1 0,1 1 1,-1-1-1,1 0 0,-1 0 0,1 0 1,-1 0-1,1 0 0,-1 0 0,1-1 1,0 1-1,4-1 0,1 0 24,1-1-1,-1-1 1,0 1-1,0-1 1,1 0-1,-1-1 1,-1 0-1,1 0 1,0-1-1,12-8 1,10-7 128,31-28 1,-58 45-145,89-81 384,-81 72-329,0-2-1,-1 0 0,0 0 0,-1 0 0,10-22 1,-17 33-57,-1-1 0,0 1 0,1-1 0,-1 0 0,0 1 0,-1-1 0,1 0 0,0 0 0,-1 0 0,0 1 0,0-1 0,0 0 0,0 0 0,0 0 0,0 0 0,-1 0 0,1 1 0,-1-1 0,0 0 0,0 0 0,0 1 0,0-1 0,0 0 0,-3-3 1,1 3-14,0 0 0,0 1 1,0-1-1,-1 1 1,1 0-1,-1 0 1,1 0-1,-1 1 1,0-1-1,1 1 1,-1 0-1,0 0 1,0 0-1,0 0 1,0 1-1,-8-1 1,4 1-57,0 1 1,0-1 0,-1 2 0,1-1-1,-15 5 1,21-5-1,-1 0 1,1 0-1,0 0 0,-1 0 1,1 1-1,0-1 0,0 1 1,0-1-1,0 1 1,-3 2-1,5-3-5,-1 0 1,0 0-1,1 0 0,-1 0 0,1 0 1,-1 0-1,1 0 0,-1 1 1,1-1-1,0 0 0,0 0 1,0 0-1,-1 0 0,1 1 1,0-1-1,0 0 0,1 0 1,-1 0-1,0 1 0,0-1 1,0 0-1,1 0 0,0 1 0,0 1-48,0-1-1,0 0 1,1 0-1,-1 0 1,1 0-1,-1 0 0,1 0 1,0 0-1,0 0 1,0-1-1,0 1 0,0-1 1,0 1-1,0-1 1,0 0-1,3 1 0,41 12-617,-1-5-62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18580,'0'1'158,"-5"8"419,2-1 1,-1 1-1,1-1 0,0 1 1,1 0-1,0 0 1,0 0-1,0 14 0,2-23-532,0 1-1,0 0 1,0 0-1,0 0 0,1 0 1,-1 0-1,0 0 0,1-1 1,-1 1-1,0 0 0,1 0 1,-1 0-1,1-1 0,-1 1 1,1 0-1,-1-1 1,1 1-1,0 0 0,-1-1 1,1 1-1,0-1 0,0 1 1,-1-1-1,1 1 0,0-1 1,0 1-1,0-1 1,0 0-1,-1 0 0,1 1 1,0-1-1,0 0 0,0 0 1,0 0-1,0 0 0,0 0 1,0 0-1,-1 0 0,3-1 1,3 0 46,1 0-1,-1-1 1,0 1 0,9-5-1,-15 6-80,76-35 277,-54 24-262,1 0 0,0 2 0,0 0 0,0 2-1,44-8 1,-64 14-26,1 1-1,0-1 0,-1 1 1,1 0-1,-1 1 0,1-1 1,0 0-1,-1 1 0,1 0 1,-1 0-1,1 0 0,-1 0 1,0 1-1,0-1 0,1 1 1,-1 0-1,0 0 0,4 4 1,-3-1 2,0 0 0,0 0 0,0 0 0,-1 0 0,0 1 0,0 0 0,-1 0 0,1 0 0,1 8 0,-4-12 2,1-1 1,-1 1-1,1-1 0,-1 1 0,1 0 1,0-1-1,0 1 0,0-1 0,0 0 1,0 1-1,0-1 0,0 0 0,0 1 1,0-1-1,0 0 0,1 0 0,-1 0 1,1 0-1,-1 0 0,0 0 0,1 0 1,0-1-1,-1 1 0,1-1 0,-1 1 1,1-1-1,0 1 0,2-1 0,-1 0-84,1-1 0,0 1-1,-1-1 1,1 0 0,-1 0-1,1 0 1,-1-1 0,0 1-1,1-1 1,-1 0 0,0 1-1,5-6 1,44-29-392,-23 20 159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11690,'15'9'388,"0"-1"0,0-1 0,1-1-1,-1 0 1,1-1 0,1 0-1,-1-1 1,28 2 0,15-1-297,63-4 1,-108-1-72,256-17-227,-57 1-86,224-10 142,299-5 629,130 26-294,338 8-136,-664 30-40,249 7 1,76-67 6,-257 3 12,-53 20 9,12-1 11,-4-24 46,-10-26 24,433-31 47,374 24-97,-221 43 426,-947 19 22,-191 0-537,0 1-1,0-1 1,0-1 0,0 1 0,0 0-1,0 0 1,0 0 0,0 0 0,0-1-1,0 1 1,-1 0 0,1-1-1,0 1 1,0-1 0,1 0 0,-2 1 8,0 0 1,1-1 0,-1 1 0,0 0-1,0 0 1,0-1 0,0 1 0,0 0-1,0-1 1,1 1 0,-1 0 0,0-1 0,0 1-1,0 0 1,0-1 0,0 1 0,0 0-1,0-1 1,0 1 0,-1 0 0,1-1-1,0 1 1,0 0 0,0-1 0,0 1-1,0 0 1,0 0 0,-1-1 0,0-1-15,0 1 0,-1-1 0,1 0 1,-1 1-1,1 0 0,-1-1 0,1 1 0,-1 0 1,0 0-1,1 0 0,-1 0 0,-4-1 0,-25-7-212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19516,'6'9'1649,"-6"11"-1081,-4 7-208,-2 8 680,-3 6-216,1 8-320,-1-2-48,6-2-176,2-4-184,-2-6-704,3-8-288,1-13 736,2-11-176,-9-11-136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18796,'3'-5'259,"1"1"0,0 0 0,0 1 0,0-1 0,1 1 0,-1 0 0,1 0 1,0 0-1,0 1 0,0-1 0,0 1 0,8-2 0,6-1 306,0 1 0,23-2 1,-5 2 67,1 2 1,-1 1 0,1 2-1,39 7 1,-54-5-486,0 2 1,0 0 0,-1 1-1,0 2 1,0 0-1,-1 1 1,36 21 0,-50-25-125,0 0 0,0 0 0,-1 1 1,0 0-1,1 0 0,-2 0 0,10 14 1,-13-18-21,-1 1 0,1-1 0,-1 1 0,0 0 0,0-1 0,0 1 0,0 0 0,-1 0 0,1 0 0,-1 0 0,1-1 0,-1 1 0,0 0 0,0 0 0,0 0 0,-1 0 0,1 0 0,-1 0 0,1 0 0,-1-1 0,0 1 0,0 0 0,0-1 0,-1 1 0,1 0 0,-2 2 0,-3 1 16,1 1-1,-1-1 1,0 0-1,-1 0 1,1-1-1,-1 0 1,0 0-1,-1 0 1,1-1 0,-10 4-1,-12 4-50,-41 11 1,59-20-50,40 7-742,-3-5 536,-1 2 0,0 1 0,39 17 0,-55-21 271,0 1-1,0 0 1,0 0 0,0 1-1,-1 0 1,0 1-1,-1 0 1,1 0 0,-1 1-1,-1-1 1,1 2-1,5 9 1,-10-14 39,0 0 0,0 0 0,-1 0 1,1 0-1,-1 0 0,0 0 0,0 0 0,-1 1 0,1-1 0,-1 0 1,0 1-1,0-1 0,-1 0 0,1 1 0,-1-1 0,0 0 0,0 0 1,0 0-1,-1 0 0,1 0 0,-1 0 0,0 0 0,0 0 0,0 0 1,-1-1-1,1 1 0,-1-1 0,-4 4 0,-5 5 159,0-1 1,-1-1-1,0 0 0,0-1 1,-1 0-1,-18 7 0,4-2 245,0-2-1,-1-1 0,-43 10 1,53-16-262,-1-2 1,0 0-1,0-1 1,0-2-1,0 0 1,-25-3-1,39 3-238,0-1 0,0-1 0,0 1 0,1-1 0,-1 0 0,0-1 0,1 1 0,0-1 0,-1 0 0,1 0 0,0-1 0,0 1 0,1-1 0,-6-6 0,4 4-119,1-1 1,1 0 0,-1 0 0,1 0-1,1 0 1,-1-1 0,1 1 0,0-1-1,-3-15 1,1-12-554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395 114 18324,'3'-5'310,"3"-2"98,-1 0-1,0-1 1,0 0 0,0 0 0,-1 0-1,-1-1 1,1 0 0,-1 1 0,2-14 0,-5 22-356,0-1 1,1 1 0,-1 0-1,0-1 1,0 1 0,0-1-1,0 1 1,0 0 0,0-1-1,0 1 1,0-1 0,0 1-1,0 0 1,0-1 0,0 1-1,0-1 1,0 1 0,0 0 0,0-1-1,-1 1 1,1-1 0,0 1-1,0 0 1,0-1 0,-1 1-1,1 0 1,0-1 0,0 1-1,-1 0 1,1-1 0,0 1-1,-1 0 1,1 0 0,0-1 0,-1 1-1,1 0 1,0 0 0,-1 0-1,1 0 1,-1-1 0,1 1-1,0 0 1,-1 0 0,1 0-1,-1 0 1,1 0 0,0 0-1,-1 0 1,1 0 0,-1 0-1,1 0 1,0 0 0,-1 0 0,1 0-1,-1 1 1,1-1 0,0 0-1,-1 0 1,1 0 0,0 1-1,-1-1 1,1 0 0,0 0-1,-1 1 1,-22 16 943,-46 54-34,-105 142 0,145-174-757,3 2 0,1 1 1,-37 86-1,58-118-163,0 0 1,1 1-1,0-1 1,1 1-1,0 0 0,0 20 1,2-26-42,1 0 0,-1 0 0,1 0 0,0 0 0,0-1 1,0 1-1,1 0 0,0 0 0,0-1 0,0 0 0,0 1 0,1-1 1,0 0-1,0 0 0,0 0 0,0 0 0,6 5 0,-2-4-161,0 0 0,0 0 0,1-1-1,-1 0 1,1 0 0,0 0 0,0-1 0,0-1-1,1 1 1,-1-1 0,1-1 0,-1 1-1,1-1 1,-1-1 0,1 0 0,0 0-1,-1-1 1,11-1 0,2-2-232,0-1 0,0-1 0,-1 0 0,0-2 0,0 0 0,24-15 1,22-16-723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238 190 21333,'-44'56'1943,"-67"93"1443,96-127-3026,2 1 1,1 1-1,0 0 0,-15 47 0,27-70-337,-1 1 0,0 0 0,1-1 0,0 1 0,-1 0 0,1-1 0,0 1-1,0 0 1,0-1 0,0 1 0,0 0 0,0-1 0,1 4 0,-1-5-14,0 0 0,1 0 0,-1 0 1,1 0-1,-1 0 0,0 0 0,1 0 0,-1 0 1,1 0-1,-1 0 0,1 0 0,-1 0 1,0 0-1,1 0 0,-1 0 0,1 0 1,-1-1-1,0 1 0,1 0 0,-1 0 0,0 0 1,1-1-1,-1 1 0,0 0 0,1-1 1,-1 1-1,0 0 0,1 0 0,-1-1 1,0 1-1,1-1 0,31-38 313,-13 8-178,-1-1 0,20-49 0,18-72-64,-10-17-360,-44 161 159,-7 37 82,1 1 0,1 0 1,2 29-1,1-55 50,0-1 1,0 0-1,0 0 0,0 0 1,1 0-1,-1 0 1,1 1-1,-1-1 0,1 0 1,0 0-1,0 0 0,0 0 1,0-1-1,0 1 1,0 0-1,1 0 0,1 1 1,-2-2-1,0-1 1,0 1-1,0 0 1,0-1-1,0 0 1,0 1 0,0-1-1,0 0 1,1 1-1,-1-1 1,0 0-1,0 0 1,0 0-1,0 0 1,1 0 0,-1 0-1,0 0 1,0-1-1,0 1 1,0 0-1,0-1 1,0 1-1,1-1 1,-1 1-1,0-1 1,0 1 0,0-1-1,0 0 1,-1 1-1,1-1 1,0 0-1,0 0 1,1-1-1,3-3 27,1 0-1,-1 0 0,0-1 0,-1 0 0,1 0 1,-1 0-1,0-1 0,0 1 0,-1-1 1,5-13-1,-8 19-11,-15 28 39,13-22-63,-1-1 1,1 1-1,0-1 1,1 1 0,-1-1-1,1 1 1,-1 0 0,2 0-1,-1 0 1,0 0-1,1 0 1,0 0 0,0 0-1,0 0 1,3 8 0,-3-11-2,1 1 0,0 0 0,0 0 1,0-1-1,0 1 0,0-1 1,0 1-1,1-1 0,0 1 1,-1-1-1,1 0 0,0 0 1,0 0-1,0 0 0,0 0 0,0 0 1,1-1-1,-1 1 0,1-1 1,-1 1-1,1-1 0,-1 0 1,1 0-1,0 0 0,-1 0 1,1-1-1,0 1 0,4 0 1,5-1-1,1 0 0,-1-1 0,0-1 0,1 0 0,-1 0 0,0-1 0,0-1 0,0 0 0,-1-1 0,14-7 0,5-4 4,-1-1-1,39-30 1,-22 10-16,-1-1 0,-3-2 0,40-48 0,-78 83-41,-5 3 30,-6 5-3,-13 16-7,2 0 0,0 1 0,-27 40-1,10-13 3,27-38 27,-127 179 0,132-184 4,1 0 1,0 0-1,-1 0 1,2 1-1,-1-1 0,-2 9 1,4-12-4,0 0 1,0-1-1,0 1 0,0 0 1,0-1-1,0 1 1,0 0-1,0-1 0,0 1 1,0 0-1,1-1 0,-1 1 1,0-1-1,0 1 1,1 0-1,-1-1 0,0 1 1,1-1-1,-1 1 0,1 0 1,0 0-7,0 0 0,1-1 1,-1 1-1,0-1 0,0 0 0,0 1 0,0-1 1,0 0-1,0 1 0,1-1 0,-1 0 1,0 0-1,0 0 0,0 0 0,0 0 1,2-1-1,7 0-75,0-1 0,-1-1 0,1 0 1,-1 0-1,0 0 0,15-9 0,53-36-401,-61 38 378,3-3-29,-13 8 92,0 1 1,0 0-1,0 0 1,1 0-1,-1 1 0,10-3 1,-16 5 44,0 1 0,0 0 0,0 0 0,0 0 0,1 0 0,-1 0 0,0 0 1,0 0-1,0 0 0,1 0 0,-1 0 0,0 0 0,0 0 0,0 0 0,1 0 0,-1 0 0,0 0 0,0 0 1,0 0-1,1 1 0,-1-1 0,0 0 0,0 0 0,0 0 0,0 0 0,1 0 0,-1 0 0,0 0 0,0 1 1,0-1-1,0 0 0,0 0 0,0 0 0,1 0 0,-1 1 0,0-1 0,0 0 0,0 10 64,-8 11 32,8-20-91,-15 33 137,-23 63 255,35-86-353,0-1 0,1 0 1,0 1-1,1-1 0,0 1 0,1-1 0,1 18 1,-1-26-71,0 0 1,0-1-1,1 1 1,-1 0 0,1 0-1,-1-1 1,1 1-1,0 0 1,0-1 0,-1 1-1,1 0 1,0-1-1,1 1 1,-1-1 0,0 0-1,0 1 1,1-1 0,1 2-1,-2-3-57,0 0-1,0 1 0,0-1 1,-1 0-1,1 0 1,0 1-1,0-1 1,0 0-1,0 0 0,0 0 1,0 0-1,0 0 1,0-1-1,0 1 1,0 0-1,0 0 0,0-1 1,0 1-1,0 0 1,-1-1-1,1 1 1,0-1-1,0 1 0,0-1 1,-1 1-1,1-1 1,0 0-1,0 1 0,-1-1 1,1 0-1,-1 0 1,1 1-1,0-3 1,27-27-1200,-10 13 385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18164,'-3'18'685,"-2"-1"0,0 0 0,-1 0 1,0-1-1,-1 0 0,-17 27 0,7-10 752,-15 28 46,-1-1-525,4 1-1,-38 110 1,66-168-916,0 1-1,0 0 1,0 1 0,1-1-1,-1 0 1,1 0 0,0 0-1,1 8 1,-1-11-27,0 0 0,1-1 0,-1 1 0,0 0 0,1 0 0,-1-1 0,0 1 0,1 0 0,-1-1 0,1 1 0,-1 0 0,1-1 0,-1 1 0,1-1 0,-1 1 0,1-1 0,0 1 0,-1-1 0,2 1 0,0 0 2,-1-1 0,1 0 0,-1 1 1,1-1-1,-1 0 0,1 0 0,0 0 1,-1 0-1,1 0 0,-1-1 0,1 1 1,-1 0-1,4-2 0,10-4 80,0 0-1,0-1 1,0-1-1,14-10 1,55-43 197,-55 40-195,40-30 62,-13 12-312,-2-3 0,68-67 0,-116 103-115,-1 0 0,0 0-1,0-1 1,0 0 0,3-8-1,-7 14 224,-1 0 0,1 0 0,-1 0 0,1 0 0,-1 0 0,1 0 0,-1 0 0,0 0 0,0 0 0,1 0 0,-1 0 0,0-1 0,0 1 0,0 0 0,0 0 0,0 0 0,0 0 0,-1 0 0,1 0 0,0 0 0,-1 0 0,1-1 0,0 1 0,-1 0 0,1 0 0,-1 1 0,0-1 0,1 0-1,-1 0 1,0 0 0,0 0 0,1 0 0,-1 1 0,0-1 0,0 0 0,0 1 0,0-1 0,0 0 0,0 1 0,0-1 0,0 1 0,0 0 0,0-1 0,-1 1 0,-26-4-758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17756,'1'35'2656,"5"0"-1423,5-9-465,5-3 1760,4-3-999,4-2-265,-2-5-840,-2-3-456,-3-7 32,2-3-8,-2-3-176,-3-4-88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17948,'15'-20'4369,"-15"20"-4303,0 0-1,0 0 0,0 0 0,0 0 0,0-1 0,0 1 0,0 0 0,0 0 0,0 0 1,0 0-1,0 0 0,0 0 0,1 0 0,-1 0 0,0 0 0,0 0 0,0-1 0,0 1 1,0 0-1,0 0 0,0 0 0,1 0 0,-1 0 0,0 0 0,0 0 0,0 0 0,0 0 1,0 0-1,0 0 0,1 0 0,-1 0 0,0 0 0,0 0 0,0 0 0,0 0 0,0 0 1,0 0-1,0 1 0,1-1 0,-1 0 0,0 0 0,0 0 0,0 0 0,0 0 0,0 0 1,0 0-1,-1 15 2267,-5 14-2036,0 0 0,2 1 0,2 0 0,0-1 0,2 1-1,2 0 1,0 0 0,11 47 0,-12-72-301,1 0 1,0 1-1,0-1 0,5 8 1,-7-12 0,1-1 0,-1 1 0,0-1 0,0 1 0,1-1 0,-1 0 0,0 1 1,1-1-1,-1 0 0,1 1 0,-1-1 0,0 0 0,1 1 0,-1-1 0,1 0 1,-1 0-1,1 1 0,-1-1 0,1 0 0,-1 0 0,1 0 0,-1 0 0,2 0 0,-2 0-4,1-1-1,0 1 0,0-1 0,-1 1 0,1-1 0,0 1 0,-1-1 0,1 0 0,-1 1 0,1-1 0,-1 0 0,1 0 0,-1 1 1,1-1-1,-1 0 0,0 0 0,0 0 0,1 1 0,-1-1 0,0-1 0,11-42-349,-2 0-1,-2 0 1,-2 0-1,-1-55 1,-4 93 299,0 4 24,1-1-1,-1 1 0,0 0 0,0-1 0,0 1 1,0 0-1,-1-1 0,1 1 0,-1 0 1,1-1-1,-1 1 0,0 0 0,0 0 1,-2-3-1,3 5-16,0 0-1,0 1 1,-1-1-1,1 1 1,0-1 0,0 0-1,0 1 1,0-1 0,0 1-1,0-1 1,0 1-1,0-1 1,0 1 0,0-1-1,0 0 1,0 1 0,0-1-1,0 1 1,0-1 0,0 1-1,1-1 1,-1 0-1,0 1 1,0-1 0,1 1-1,0 1-118,1-1 0,-1 1 0,1-1 0,0 0 1,0 0-1,-1 0 0,1 0 0,0 0 0,0 0 0,0 0 0,0 0 0,0-1 0,0 1 0,4 0 0,35 1-508,-32-1 415,32-1-616</inkml:trace>
  <inkml:trace contextRef="#ctx0" brushRef="#br0" timeOffset="1">451 19 18460,'-14'3'724,"1"0"1,0 1-1,0 0 0,1 1 1,-1 0-1,1 1 0,0 0 1,0 1-1,-19 15 0,26-17-529,0-1 0,0 1 0,1 0 0,0 0-1,0 0 1,0 1 0,0-1 0,1 1 0,-5 10 0,7-11-131,0-1 0,-1 1-1,1-1 1,1 1 0,-1 0 0,1-1 0,0 1 0,0 0 0,0 0 0,1-1 0,-1 1-1,1-1 1,1 1 0,2 8 0,-2-9-24,-1 1-1,1-1 1,1 0 0,-1 0-1,0 0 1,1-1 0,0 1-1,0 0 1,0-1 0,1 0-1,-1 0 1,1 0 0,-1 0-1,1 0 1,5 2 0,-3-3-4,0 1 0,0-1 0,0 0 0,1-1 0,-1 1 0,1-1 0,-1 0 0,1-1 0,11 0 0,-5-1 4,0-1 0,0 0 0,0-1 0,0 0 0,-1-1 0,0-1 0,1 0 0,-2 0 0,1-2 0,13-8 0,-13 6 7,0 0 0,-1-1-1,0 0 1,18-23 0,-26 29-41,1-1 0,-1 1 0,-1-1 0,1 1 0,-1-1-1,1 0 1,-1 0 0,-1 0 0,1 0 0,-1 0 0,0 0 0,0 0 0,0-1 0,-1 1-1,0 0 1,0-1 0,-1-5 0,1 8-14,-1 0 0,0 1 0,0-1 0,0 1 0,0-1-1,0 1 1,-1-1 0,1 1 0,-1 0 0,1 0 0,-1 0 0,0 0 0,0 0-1,0 0 1,-3-2 0,0 1-50,1 0 0,-1 0 0,0 1 0,0 0-1,-1 0 1,1 0 0,-7-1 0,-3 0-443,0 1-1,0 1 1,0 0 0,-27 3-1,28-1 238,1 2-1,0 0 1,-17 6-1,26-8 202,-36 12-654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23317,'-1'-1'3249,"4"-1"-2953,5 1 1792,9 1-2064,2 0-888,1 0 720,6 1-256,5 2-184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13 22693,'8'-3'608,"25"-6"951,-32 9-1510,0-1-1,0 1 0,0 0 0,1 0 0,-1 0 1,0 0-1,0 0 0,0 0 0,1 1 0,-1-1 1,0 0-1,0 1 0,0-1 0,0 0 0,1 1 1,-1-1-1,0 1 0,0 0 0,0-1 0,0 1 1,0 0-1,0 0 0,-1 0 0,1-1 0,1 3 1,2 7 290,0 0 1,-1 0-1,0 1 1,0-1-1,-1 1 1,0 0 0,0 20-1,0-7-133,2 20-111,-1 1 1,-3-1-1,-1 0 1,-2 1-1,-2-1 1,-2-1 0,-2 1-1,-2-1 1,-2-1-1,-1 0 1,-25 50-1,7-32-436,-3-2 0,-2-2-1,-2-1 1,-3-2-1,-63 64 1,89-102-123,0-1 0,0 0 0,-1-1 0,-1-1 0,0-1 0,-1 0 0,0-2 0,-39 15 0,-12-6-777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1972 251 11026,'-252'-126'3408,"199"98"-2456,22 12-627,-1 1 0,0 2-1,0 1 1,-1 2 0,-1 1 0,0 2 0,-40-4-1,44 8-255,0 3-1,0 0 1,0 2-1,0 1 0,0 1 1,0 2-1,1 1 1,-45 16-1,38-7-55,0 1-1,2 1 1,0 2-1,1 2 1,1 1 0,-39 36-1,30-20-22,2 1 0,1 2 0,-59 89 0,72-90-9,2 1 0,2 2 0,2 0 0,-25 85 0,-28 195-73,58-251 76,-118 520-58,24-117 71,26 3 15,70-368-14,5 1 0,5 0 0,5-1 0,5 1-1,4-1 1,37 149 0,236 692-152,-269-902 122,3 0 1,1-2 0,3 0-1,46 71 1,-56-102 14,0 0-1,1-1 1,0-1-1,1 0 1,1-1-1,19 13 1,-23-19 5,1 0 0,0-1 0,1 0 0,0-1 1,0-1-1,0 0 0,0-1 0,1-1 0,23 3 0,-10-4 5,-1-2-1,0-1 0,0-1 1,0-2-1,0 0 1,0-2-1,-1-1 0,0-1 1,0-1-1,-1-1 1,25-14-1,7-8 14,-1-2 0,-2-3 0,77-68 0,14-27 86,172-203 0,101-181 59,170-322-13,-474 654-101,155-342 0,-180 312 0,69-253-1,-128 355-18,-5 0-1,-6-2 1,-4 0 0,0-148 0,-15 209-2,-3-1 0,-2 2 1,-21-95-1,20 124-9,-1-1-1,-1 1 1,-1 1-1,-2 0 1,0 0-1,-1 1 1,-1 0-1,-1 1 1,-1 0-1,-25-25 1,17 24-5,-1 1-1,0 0 1,-1 2 0,-1 2 0,-43-21-1,31 20-25,-1 1-1,0 3 0,-62-14 0,3 12-213,0 3 1,-167 3-1,-342 44-651,375-5 608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10514,'40'-13'472,"0"2"-1,1 2 1,69-7-1,-61 10-420,422-39 97,2 22-141,126-8-10,-83 1 27,541 39 0,152 39 206,-516-23-39,790 9-35,1-70 216,227-4-193,-342-3-147,-45-20 73,1000 113 87,-1246-42 164,-309 17-824,-237-8 300,-508-17 161,0-1-1,42-8 1,-24-3 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4414 839 14339,'-4'-27'2766,"-3"-28"523,5 40-2982,-1 1-1,0-1 1,-2 0 0,1 1-1,-2 0 1,-10-20 0,2 11-140,-2 0-1,0 1 1,-2 1 0,0 1-1,-1 0 1,-1 1 0,-25-18 0,-14-5-6,-94-51 0,79 54-144,-1 3 0,-121-39 0,83 41-13,-143-22 1,9 22-12,-262-2 0,269 30-56,1 11 0,-1 11 0,-299 58 1,-11 54-244,0 0-635,518-122 847,13-1-556,-1-1-1,0-1 0,-40 0 0,60-3 643,0 1 1,-1-1-1,1 0 0,0 0 0,0 0 0,0 0 0,-1 0 1,1 0-1,0 0 0,0 0 0,0 0 0,0 0 0,-1 0 1,1 0-1,0 0 0,0 0 0,0 0 0,-1-1 0,1 1 1,0 0-1,0 0 0,0 0 0,0 0 0,-1 0 0,1 0 1,0 0-1,0 0 0,0-1 0,0 1 0,0 0 0,-1 0 0,1 0 1,0 0-1,0-1 0,0 1 0,0 0 0,0 0 0,0 0 1,0 0-1,0-1 0,0 1 0,0 0 0,0 0 0,0 0 1,0-1-1,0 1 0,0 0 0,0 0 0,0 0 0,0-1 1,0 1-1,0 0 0,0 0 0,0 0 0,0 0 0,0-1 1,0 1-1,0 0 0,0 0 0,0 0 0,1 0 0,-1-1 1,0 1-1,0 0 0,19-18-647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12155,'74'56'2679,"94"53"0,-122-83-2052,2-2-1,0-2 0,75 22 1,-105-38-461,0-2 0,1 0 1,-1-1-1,1-1 0,0-1 0,0-1 1,0 0-1,0-1 0,-1-1 0,1-1 1,-1-1-1,1 0 0,-1-2 0,0 0 0,-1-1 1,1 0-1,-1-2 0,-1 0 0,17-12 1,-7 2 14,-1 0 0,-1-2 0,-1-1 0,-1-1 1,-1-1-1,-1 0 0,-1-2 0,-1 0 0,-2-1 0,0-1 1,-2 0-1,-1-1 0,14-49 0,-23 60-585,-2-1 1,0 0-1,-1 1 0,-2-36 0,0 16-36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17476,'52'172'6511,"49"114"-6532,-88-258-300,-4-7-546,10 30-1,-18-45 718,1-1-1,-1 1 0,0-1 1,-1 1-1,1-1 1,-1 1-1,0-1 0,0 1 1,-1 0-1,0-1 1,-1 6-1,-8 9-533,-6-6-115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121 832 16307,'0'3'1961,"7"-3"-1137,15-9-160,5-7 1065,15-8-569,7-5-152,9-5-264,4-3-88,-2-2-320,-3 3-256,-12 3-560,-8 3-304,-20 3-536,-12-1 1016,-21-2-232,-8 0-232</inkml:trace>
  <inkml:trace contextRef="#ctx0" brushRef="#br0" timeOffset="1">28 65 16299,'-20'0'1705,"13"-2"-937,7 0-224,14-1 840,5-3-103,11-1-377,4 0-200,7-3-544,0-2-296,2 4-888,-4 2 1664,-3 4-784,-2 2-120,-7 10-96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14747,'1'3'107,"6"15"495,0 0 1,2 0 0,0-1 0,19 26 0,-26-39-468,1-1 1,0 0 0,0 0 0,0 0-1,0 0 1,0 0 0,0-1 0,1 1-1,-1-1 1,1 0 0,0 0 0,0 0-1,0-1 1,0 0 0,0 1 0,0-1-1,0 0 1,0-1 0,0 1 0,1-1-1,-1 0 1,0 0 0,0 0 0,0 0-1,1-1 1,-1 0 0,7-2 0,2-2 109,-1-1 0,1 0 0,-1 0 0,-1-2 0,1 1 0,-1-2 0,0 1 0,-1-1 0,14-16 0,1-4 233,-1-1 0,23-38-1,-41 57-364,-5 8-86,0 1 0,0 0 0,1 0 0,-1 0 0,0 0 0,1 0 0,-1 0 0,1 0 0,0 1 0,-1-1 0,1 0 0,0 1 0,0-1 0,4-1 0,-5 3-21,-1 0-1,0 0 1,1 0 0,-1 0 0,0-1 0,1 1 0,-1 0 0,0 0 0,1 1 0,-1-1 0,0 0 0,1 0 0,-1 0 0,0 0 0,1 0 0,-1 0 0,0 0 0,0 0 0,1 1 0,-1-1 0,0 0 0,1 0 0,-1 0-1,0 1 1,0-1 0,1 0 0,-1 0 0,0 1 0,0-1 0,0 0 0,1 0 0,-1 1 0,0-1 0,0 0 0,0 1 0,0-1 0,0 1 0,3 14 39,-2-11-18,6 51 75,-3-24-91,1 1-1,1 0 1,18 52-1,-23-82-55,-1 0 0,1 0 0,0 0 0,0-1 0,0 1 0,0 0 0,0-1 0,0 1 0,0-1 0,0 1 0,1-1 0,-1 0 0,1 1 0,-1-1 0,1 0-1,-1 0 1,1 0 0,0 0 0,-1 0 0,1-1 0,0 1 0,0 0 0,2 0 0,-2-1-73,-1-1 0,1 1 0,0 0 0,0 0-1,0-1 1,0 0 0,-1 1 0,1-1 0,0 0 0,-1 0 0,1 1 0,0-1 0,-1-1-1,1 1 1,-1 0 0,0 0 0,1 0 0,-1-1 0,0 1 0,0-1 0,0 1-1,0-1 1,0 1 0,1-4 0,5-8-252,-1 0-1,-1-1 1,5-19-1,3-19-605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73 245 16996,'-3'6'277,"1"0"-1,-1-1 1,0 0 0,-1 1 0,1-1 0,-6 5 0,-8 13 367,13-15-481,0 1 1,0-1-1,1 0 1,0 1-1,0 0 1,1 0-1,-2 11 1,4-16-104,-1 0 0,1 0 1,0 0-1,0 0 1,0 0-1,0 0 1,1 0-1,0-1 0,-1 1 1,1 0-1,1 0 1,-1-1-1,1 1 1,-1 0-1,1-1 0,0 0 1,0 1-1,0-1 1,5 5-1,-5-7-18,-1 0 0,1 1 0,0-1 0,0 0 0,0 0 0,-1 0 0,1 0 0,0-1 0,0 1 0,1 0 0,-1-1 0,0 0-1,0 1 1,0-1 0,0 0 0,0 0 0,0 0 0,0 0 0,1-1 0,-1 1 0,0 0 0,0-1 0,0 0 0,0 1 0,0-1 0,0 0 0,0 0 0,3-2 0,2-2 92,1 0 1,-1-1-1,0 0 0,0 0 1,10-12-1,2-6 143,0-1 0,-2-1 0,0-1 0,-2 0 0,-1-1 0,-2-1 0,0 0 0,-2 0 0,-1-1 0,-2-1 0,7-49 0,-14 76-237,0 0 0,0 0 1,0 0-1,0 0 0,-1-1 1,1 1-1,-2-4 0,2 8-36,0 0-1,0 0 1,0-1-1,0 1 0,0 0 1,-1 0-1,1-1 1,0 1-1,0 0 0,0 0 1,0 0-1,0-1 1,0 1-1,-1 0 0,1 0 1,0 0-1,0-1 1,0 1-1,0 0 0,-1 0 1,1 0-1,0 0 1,0 0-1,-1 0 0,1-1 1,0 1-1,0 0 1,0 0-1,-1 0 0,1 0 1,0 0-1,0 0 1,-1 0-1,1 0 0,0 0 1,0 0-1,-1 0 1,1 0-1,-1 1 0,0 0 0,0 0-1,0 0 1,0 0 0,0 0 0,0 0 0,0 1 0,0-1-1,0 0 1,1 0 0,-2 3 0,-3 8-3,1 0-1,1 0 1,-1 0-1,2 0 1,0 1-1,-1 19 1,2-11-5,1 1 1,1 0-1,4 22 1,-4-35 0,1-1 0,1 1 0,-1-1 1,1 1-1,0-1 0,1 0 1,0 0-1,0 0 0,9 10 0,-11-16 2,-1 0 0,1 0-1,0 0 1,0 0-1,-1-1 1,1 1-1,1-1 1,-1 1 0,0-1-1,0 0 1,0 0-1,1 0 1,-1 0 0,1 0-1,-1-1 1,1 1-1,-1-1 1,1 1-1,-1-1 1,1 0 0,-1 0-1,1 0 1,-1 0-1,1-1 1,-1 1 0,1-1-1,-1 1 1,1-1-1,-1 0 1,0 0-1,1 0 1,-1 0 0,0 0-1,0-1 1,0 1-1,3-3 1,7-7 0,0 1-1,-1-1 1,-1-1 0,0 0-1,-1-1 1,0 0-1,8-15 1,14-19-4,-31 46 5,0 1 0,0 0 0,0-1 0,0 1 0,1-1 0,-1 1 1,0 0-1,0-1 0,1 1 0,-1 0 0,0-1 0,0 1 1,1 0-1,-1-1 0,0 1 0,1 0 0,-1 0 0,1 0 0,-1-1 1,0 1-1,1 0 0,-1 0 0,1 0 0,-1 0 0,0 0 0,1-1 1,-1 1-1,1 0 0,-1 0 0,1 0 0,-1 0 0,0 0 1,1 1-1,-1-1 0,1 0 0,-1 0 0,0 0 0,1 0 0,-1 0 1,1 0-1,-1 1 0,0-1 0,1 0 0,-1 0 0,0 1 0,1-1 1,-1 0-1,0 1 0,1-1 0,-1 0 0,0 1 0,0-1 0,1 0 1,-1 1-1,0-1 0,0 0 0,0 1 0,1-1 0,-1 1 1,0 0-1,11 35-31,-7-21 14,-1-6 24,1 1-1,1-1 0,0 0 0,0-1 1,0 1-1,1-1 0,1 0 1,-1 0-1,10 7 0,-14-12-36,1 0 0,0-1 1,0 1-1,0-1 0,0 0 0,0 0 0,1 0 0,-1-1 0,1 1 0,-1-1 0,1 1 0,-1-1 1,1 0-1,0-1 0,-1 1 0,1-1 0,0 1 0,0-1 0,0 0 0,-1-1 0,1 1 0,0-1 1,0 1-1,-1-1 0,1 0 0,0 0 0,4-3 0,-6 3-25,-1 0 0,1 0-1,-1 0 1,1 0 0,-1 0 0,0 0 0,0-1-1,1 1 1,-1-1 0,0 1 0,0 0-1,0-1 1,-1 0 0,1 1 0,0-1 0,0 0-1,-1 1 1,1-1 0,-1 0 0,0 0 0,1 1-1,-1-1 1,0 0 0,0 0 0,0 1 0,0-1-1,0 0 1,-1 0 0,1 0 0,0 1-1,-1-1 1,-1-2 0,-9-22-439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20892,'3'4'1481,"1"5"-1233,1-2-344,-1-1 272,0 1 0,-4-13-392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16748,'-1'0'112,"1"0"0,-1 0 0,1-1 0,-1 1 0,1 0 0,-1 0 0,1-1 0,-1 1 0,1 0 0,0 0 0,-1-1 0,1 1 0,0 0 0,-1-1 0,1 1 0,0-1 0,-1 1 0,1 0 0,0-1 0,-1 1 0,1-1 0,0 1 0,0-1 0,0 1 0,0-1 0,-1 1 0,1-1 0,0 1 0,0-2 0,5-17 2034,14-16 404,-14 29-2210,0 0-1,0 0 1,0 0-1,1 1 1,0 0 0,12-9-1,-17 13-320,0 1 0,0-1 0,0 0 0,0 0 0,1 1 0,-1-1 0,0 1 0,0-1 0,0 1 0,1 0 0,-1-1 0,0 1 0,1 0 0,-1 0 0,0 0 0,0 0-1,1 0 1,-1 0 0,0 0 0,1 0 0,-1 1 0,0-1 0,0 0 0,1 1 0,-1-1 0,0 1 0,0 0 0,0-1 0,0 1 0,0 0 0,1-1 0,-1 1 0,-1 0 0,1 0-1,0 0 1,0 0 0,0 0 0,0 0 0,-1 0 0,1 0 0,0 1 0,-1-1 0,1 0 0,-1 0 0,0 0 0,1 1 0,-1-1 0,0 0 0,1 2 0,1 11-11,1-1 0,-2 1 0,0 0 0,-1 24 0,-1-27-11,0 0 0,1-1 0,1 1 0,0 0 0,0 0 0,1-1 0,1 1 0,6 19 0,-8-29 2,-1 0 0,1 0 1,-1 0-1,1-1 0,-1 1 0,1 0 0,0 0 1,0 0-1,-1-1 0,1 1 0,0 0 0,0-1 0,0 1 1,-1-1-1,1 1 0,0-1 0,0 1 0,0-1 1,0 0-1,0 0 0,0 1 0,0-1 0,0 0 1,0 0-1,0 0 0,0 0 0,0 0 0,0 0 1,0 0-1,0 0 0,0-1 0,0 1 0,0 0 1,0 0-1,0-1 0,0 1 0,0-1 0,0 1 0,1-2 1,5-2-1,-1 0 0,0 0 0,0-1 0,6-6-1,-12 11 3,21-21 43,-1-1 0,31-43 1,-42 52 1,0 0 0,-1-1 1,-1 0-1,-1 0 0,0-1 1,7-28-1,-12 42-40,-1-1 1,0 1-1,1 0 0,-1 0 0,0-1 1,0 1-1,0 0 0,0-1 1,0 1-1,-1 0 0,1-1 0,-1-1 1,1 3-6,0 0 1,0 0 0,0-1 0,0 1-1,-1 0 1,1 0 0,0 0-1,0 0 1,0-1 0,-1 1 0,1 0-1,0 0 1,0 0 0,0 0-1,-1 0 1,1 0 0,0 0 0,0 0-1,-1 0 1,1-1 0,0 1-1,0 0 1,-1 0 0,1 0-1,0 0 1,0 1 0,-1-1 0,1 0-1,0 0 1,0 0 0,-1 0-1,1 0 1,0 0 0,0 0 0,-1 1-1,-1 0 2,1 0 0,-1 0 0,1 0 0,-1 0 0,1 1 0,-1-1 0,1 1 0,0-1 0,0 1 0,0-1 0,0 1 0,0 0 0,-2 3 0,2-2-4,0 1 0,0-1-1,1 1 1,-1-1 0,1 1-1,-1-1 1,1 1-1,0-1 1,0 1 0,1-1-1,-1 1 1,2 4-1,-1-6 2,-1 0-1,1-1 1,0 1-1,0 0 0,0-1 1,-1 1-1,2-1 0,-1 1 1,0-1-1,0 0 1,0 1-1,1-1 0,-1 0 1,1 0-1,-1 0 1,1 0-1,-1 0 0,1 0 1,-1 0-1,1 0 0,0-1 1,0 1-1,-1-1 1,1 1-1,0-1 0,2 0 1,3 0 8,1 0-1,-1 0 1,0-1 0,1 0 0,-1-1 0,0 0 0,0 0-1,0 0 1,0-1 0,0 0 0,-1 0 0,1-1 0,7-5-1,5-4 65,0-2 0,30-30 0,-36 30-24,-11 12-42,0 0 0,0 1 1,0-1-1,0 0 0,1 1 0,-1 0 0,1-1 0,-1 1 1,1 0-1,0 0 0,0 1 0,4-3 0,-7 5-6,0-1 0,1 0 0,-1 0 0,1 0 1,-1 0-1,1 0 0,-1 0 0,1 1 0,-1-1 0,0 0 0,1 0 0,-1 1 0,1-1 0,-1 0 0,0 1 0,1-1 0,-1 0 0,0 1 0,0-1 0,1 1 0,-1-1 0,0 0 1,0 1-1,0-1 0,1 1 0,-1-1 0,0 1 0,0-1 0,0 0 0,0 1 0,0-1 0,0 2 0,3 20-13,-2-16 10,1 26-41,-2-21-161,1-1 1,0 0 0,0 1 0,1-1 0,0 0-1,1 0 1,0 0 0,8 16 0,-11-25 133,0 0 1,0-1 0,1 1-1,-1-1 1,0 1 0,1 0-1,-1-1 1,0 1 0,1-1-1,-1 1 1,1-1 0,-1 1-1,1-1 1,-1 1 0,1-1-1,-1 0 1,1 1 0,0-1-1,-1 0 1,1 1-1,0-1 1,-1 0 0,1 0-1,0 0 1,-1 1 0,1-1-1,0 0 1,-1 0 0,1 0-1,0 0 1,-1 0 0,1 0-1,0 0 1,0-1 0,0 0-39,1 0 1,-1 0 0,0 0 0,0 0 0,0 0 0,0 0 0,0-1 0,0 1 0,0 0 0,-1-1 0,1 1 0,0-1-1,-1 1 1,1-2 0,6-19-961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15171,'-6'0'1257,"12"13"-1073,3 6-304,8 1 712,4 0-296,9-2-392,5-5-80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126 211 18692,'-19'21'986,"1"0"0,0 2-1,-17 29 1,30-44-751,0 2 0,0-1 0,1 1 0,1-1-1,0 1 1,0 0 0,0 1 0,1-1 0,1 0 0,0 1 0,1 18-1,0-26-180,0 0 0,0-1 0,0 1 0,1 0 0,-1-1 0,1 1 0,0-1 0,0 1 0,0-1 0,0 1 0,0-1 0,1 1 0,-1-1 0,1 0 0,-1 0 0,1 0 0,0 0 0,3 3 0,-3-4-14,1 1 0,-1-1 1,1 0-1,-1 0 0,1-1 0,-1 1 0,1 0 0,-1-1 0,1 0 0,0 1 1,-1-1-1,1 0 0,-1 0 0,1-1 0,4 0 0,3-1 39,0-1 0,-1-1 0,0 1 0,0-1 0,0-1 0,0 0 0,-1 0 1,16-12-1,-10 3 29,0 0 0,-1-1 0,-1 0 1,0-1-1,-1 0 0,0-1 1,-2 0-1,10-22 0,0-10 215,25-94 0,-39 125-290,-2 8-28,0 1-1,-1-1 1,0 0 0,0 0 0,-1 0-1,-1 0 1,0-17 0,-3 24-48,-1 8 21,-4 11-11,-4 15 16,2 0-1,1 0 1,2 1-1,1 0 1,2 0-1,1 0 1,1 58-1,3-83 19,-1 0 0,1 0 0,1-1-1,-1 1 1,1-1 0,0 1 0,1-1 0,-1 0 0,6 8-1,-6-10 0,1 0 0,0-1 0,0 1 0,0-1-1,1 1 1,-1-1 0,1-1 0,-1 1 0,1 0 0,0-1-1,0 0 1,1 1 0,-1-2 0,6 3 0,-4-2-2,-1-1 1,1 1 0,-1-1-1,1 0 1,0-1 0,0 1-1,-1-1 1,1 0 0,0-1-1,0 1 1,-1-1 0,1-1-1,0 1 1,-1-1 0,1 0 0,-1 0-1,9-4 1,-8 2 5,0 0 1,-1-1-1,0 1 1,1-1-1,-1 0 1,-1 0-1,1 0 1,-1-1 0,0 0-1,0 0 1,-1 0-1,0 0 1,0 0-1,3-9 1,18-78 57,-19 71-94,-7 30-1,1 1 0,0-1 0,0 1 0,1 0 0,1 8 0,-1-15 31,0-1 0,0 1 0,0 0 0,1 0-1,-1 0 1,0 0 0,1-1 0,-1 1 0,1 0 0,0 0 0,-1-1 0,1 1-1,0 0 1,0-1 0,0 1 0,0-1 0,0 1 0,1-1 0,-1 0 0,0 0-1,1 1 1,-1-1 0,1 0 0,-1 0 0,1 0 0,0 0 0,-1-1 0,1 1-1,0 0 1,2 0 0,-2-1 2,1 0-1,-1-1 1,1 1-1,-1-1 1,0 1 0,0-1-1,1 0 1,-1 0-1,0 0 1,0 0-1,0-1 1,0 1-1,0 0 1,0-1 0,0 1-1,0-1 1,-1 0-1,1 0 1,1-2-1,28-42 5,-31 45-4,16-29 23,-2 1 1,-2-2-1,12-41 0,-28 88-25,-20 79 117,21-80-62,1 1 0,0 0 0,1-1 0,2 27 0,-1-40-44,0 1 0,1-1 1,-1 1-1,1-1 1,-1 0-1,1 1 1,0-1-1,0 0 0,0 0 1,0 1-1,1-1 1,-1 0-1,0 0 0,1 0 1,-1 0-1,1-1 1,0 1-1,0 0 1,0-1-1,0 1 0,4 2 1,-4-4-113,0 1-1,0 0 1,0-1 0,1 1 0,-1-1 0,0 0-1,1 0 1,-1 0 0,0 0 0,0 0 0,1-1 0,-1 1-1,0-1 1,0 1 0,0-1 0,1 0 0,-1 0-1,0 0 1,0 0 0,0 0 0,0 0 0,-1 0 0,1-1-1,2-1 1,-1 0-12,0 1 0,-1-1 0,1 0 0,-1 1-1,0-1 1,0 0 0,0 0 0,2-4 0,4-14-575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13051,'-2'2'139,"-8"12"246,11-10-402,8-3-78,9-3 86,1 0 1,-1 2 0,0 0-1,1 1 1,-1 0-1,0 2 1,0 0-1,22 8 1,3-1 61,0-2 1,0-1-1,62 1 1,134-12 250,-119 0-135,566 36 190,-70 1-380,21-47-9,-47-1-64,-379 15 23,1018-13-302,-113 27 507,282-10-45,-997-14-70,699-28-349,-262-3-322,1 55 385,341 135 718,-857-103-257,481 6-1,-229-59-160,245 5 5,-523 14-30,261 8 13,1-24-9,277-57-31,69-2-1,-4 36 49,-338 11-34,-133 16 24,-5 40 1,4 39-243,-411-75 190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3 498 19788,'1'2'187,"0"0"-1,0 0 1,0 0 0,0-1-1,0 1 1,0 0 0,1-1-1,-1 1 1,1 0-1,-1-1 1,1 0 0,0 1-1,-1-1 1,1 0 0,0 0-1,0 0 1,0 0-1,3 1 1,-1-1-4,0 0 0,-1-1 0,1 1 0,0-1-1,-1 0 1,1 0 0,-1-1 0,1 1 0,0-1 0,4-1 0,0 0-34,0-1 1,-1 0 0,0 0-1,1-1 1,-1 0-1,0 0 1,0 0 0,-1-1-1,9-8 1,-11 8-83,1-1-1,-1 0 1,0 0 0,0 0 0,0-1-1,-1 1 1,4-11 0,-6 14-50,0 1 0,-1-1 0,1 1 0,0 0 0,-1-1 1,1 1-1,-1-1 0,0 1 0,0-1 0,0 1 0,0-1 0,0 1 0,-1-1 0,1 1 0,-1-1 1,1 1-1,-1-1 0,0 1 0,0 0 0,0-1 0,0 1 0,-1 0 0,1 0 0,-1 0 1,-1-2-1,2 3-17,-1 0 1,1 0 0,-1 0-1,1 0 1,-1 1 0,1-1-1,-1 0 1,0 1 0,1 0 0,-1-1-1,0 1 1,1 0 0,-1 0-1,0 0 1,1 0 0,-1 0-1,0 0 1,1 0 0,-1 1-1,0-1 1,1 0 0,-1 1 0,0 0-1,1-1 1,-1 1 0,-1 1-1,-3 1-12,0 1 0,1 0 0,-1 0 0,1 0 0,-7 8 0,1 0 0,0 1-1,2 0 0,-1 0 0,2 1 0,0 0 1,0 0-1,2 1 0,-8 22 0,11-28 17,0 0 0,1 0 0,0 0 0,1 1 0,0-1-1,0 1 1,1-1 0,0 1 0,1-1 0,0 1 0,0-1 0,1 0-1,0 0 1,1 1 0,6 14 0,-7-21-1,0 1 1,0-1 0,0 1-1,1-1 1,0 0-1,-1 0 1,1 0 0,0 0-1,1-1 1,-1 1-1,0-1 1,1 0-1,-1 0 1,1 0 0,0 0-1,0 0 1,0-1-1,-1 0 1,1 0-1,1 0 1,-1 0 0,0-1-1,0 1 1,0-1-1,0 0 1,0-1-1,0 1 1,0-1 0,0 1-1,5-3 1,3 0-2,-1 0 1,0-1 0,0-1 0,0 0 0,0 0-1,-1-1 1,0 0 0,0-1 0,12-11 0,8-11-6,-1-2 0,-2-1 0,0-1 0,41-71 0,-29 32-39,48-121 0,-82 183 26,-4 7 9,0 1 1,0 0 0,0 0 0,0 0 0,0-1-1,0 1 1,-1 0 0,1-1 0,-1 1 0,0 0-1,1-1 1,-1 1 0,0-1 0,-1-2 0,1 4 3,0 1 1,-1 0 0,1 0 0,0 0 0,0-1 0,0 1 0,-1 0 0,1 0 0,0 0 0,-1 0 0,1-1 0,0 1-1,0 0 1,-1 0 0,1 0 0,0 0 0,-1 0 0,1 0 0,0 0 0,0 0 0,-1 0 0,1 0 0,0 0-1,-1 0 1,1 0 0,0 0 0,-1 0 0,1 0 0,0 1 0,0-1 0,-1 0 0,1 0 0,0 0 0,0 0 0,-1 0-1,1 1 1,0-1 0,0 0 0,-1 0 0,1 1 0,0-1 0,0 0 0,-13 11-31,2 2 40,1 0-1,0 1 1,0 0 0,2 1 0,-1 0-1,2 1 1,0-1 0,1 1 0,1 1-1,0-1 1,1 1 0,1-1 0,0 1-1,1 21 1,2-25 12,1 0 0,0 0 0,1 0 0,1 0 0,0 0 0,1-1 0,0 1 0,11 22 0,-12-29-10,1 1 1,-1-1-1,1 0 1,0 0 0,1 0-1,0-1 1,0 0-1,0 1 1,0-2-1,1 1 1,0-1 0,0 0-1,0 0 1,0 0-1,0-1 1,1 0-1,11 3 1,-13-5 8,0 0-1,0-1 1,0 1-1,0-1 1,0-1-1,0 1 1,0-1 0,0 0-1,0 0 1,0 0-1,0-1 1,0 0-1,-1 0 1,1 0 0,-1 0-1,1-1 1,7-5-1,2-4 64,0 1 0,-2-2 0,22-24 0,4-14 60,-2-2 0,-2-1-1,-2-2 1,-4-1 0,29-78-1,-52 123-137,14-43-31,-18 51 13,1 0 1,-2-1-1,1 1 0,0 0 0,-1-1 0,0 1 0,0 0 1,0-1-1,-1 1 0,0-5 0,1 9 11,0-1-1,-1 1 1,1-1-1,0 1 1,0 0-1,0-1 1,0 1-1,0-1 1,-1 1-1,1 0 1,0-1 0,0 1-1,-1 0 1,1-1-1,0 1 1,-1 0-1,1 0 1,0-1-1,-1 1 1,1 0-1,0 0 1,-1-1-1,1 1 1,0 0-1,-1 0 1,1 0-1,-1 0 1,1 0-1,0 0 1,-1-1 0,0 1-1,-13 7-88,-7 15-21,7-1 73,1 0 0,1 1 0,0 0 0,2 1 0,0 0 0,2 0 0,-8 34 1,14-42 43,-1 0 0,2 0 1,0 0-1,1 0 0,2 28 1,0-34 1,0 1 1,0 0 0,1-1 0,0 1-1,0-1 1,1 0 0,1 0 0,-1 0-1,10 12 1,-10-15 9,1-1 0,-1 1 0,1-1 1,0 0-1,0-1 0,0 1 0,1-1 0,0 0 0,0-1 0,0 1 0,0-1 0,0 0 0,0-1 1,1 1-1,0-1 0,-1-1 0,1 1 0,0-1 0,0 0 0,0-1 0,0 1 0,0-1 0,0-1 1,-1 1-1,1-1 0,0-1 0,0 1 0,0-1 0,-1 0 0,1-1 0,-1 1 0,0-1 0,7-4 1,2-3 32,0 0 0,-1-1 0,0 0 0,0-1 1,-1 0-1,-1-1 0,0-1 0,-1 0 0,-1-1 1,0 0-1,0 0 0,-2-1 0,8-19 0,-15 33-46,-1 1-1,1 0 1,-1-1-1,1 1 0,-1-1 1,0 1-1,1 0 0,-1-1 1,0 1-1,0-1 1,0 1-1,0-1 0,-1 1 1,1-1-1,0 1 1,0-1-1,-1 1 0,1 0 1,-2-2-1,2 2-2,-1 1-1,0-1 1,0 1-1,0 0 0,1-1 1,-1 1-1,0 0 1,0 0-1,0 0 1,0 0-1,0 0 1,0 0-1,0 0 1,1 0-1,-1 0 1,0 0-1,0 0 1,0 0-1,0 0 0,0 1 1,0-1-1,1 0 1,-1 1-1,0-1 1,0 1-1,1-1 1,-1 1-1,0-1 1,0 1-1,1 0 1,-1 0-1,-4 3-2,0 0 1,0 1-1,1-1 0,0 1 1,0 0-1,0 0 1,0 1-1,1-1 0,0 1 1,0 0-1,1 0 0,-1 0 1,1 0-1,1 0 0,-1 0 1,1 0-1,0 1 0,0-1 1,1 0-1,0 11 1,0-13-43,0 0 1,1-1-1,-1 1 0,1 0 1,0-1-1,-1 1 1,2 0-1,-1-1 1,0 1-1,1-1 1,0 1-1,-1-1 1,1 0-1,1 0 1,-1 0-1,0 0 1,1 0-1,-1 0 1,1-1-1,0 1 1,0-1-1,0 0 1,0 0-1,0 0 1,1 0-1,-1-1 1,1 1-1,-1-1 1,1 0-1,-1 0 1,1 0-1,0 0 1,0-1-1,-1 1 0,8-1 1,-3-1-34,1 0 1,-1 0-1,1-1 0,-1 0 1,0 0-1,0-1 0,10-4 1,19-13-313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17324,'-2'-13'3811,"2"13"-3773,11 26 1573,40 192 399,-31-119-1833,-1-14-96,26 112-608,-45-192-506,-2-5 595,-5-6-50,-8-15 1,-21-34 1,-5-15-159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16676,'6'10'269,"131"213"3815,-119-198-3758,2-1 0,0-1 0,1 0 0,1-2 0,2 0 1,34 23-1,-52-40-289,1 1 0,0-2-1,0 1 1,0-1 0,0 0 0,1-1 0,-1 1 0,1-1 0,0-1 0,9 2 0,-13-3-8,-1-1 0,0 1 1,0 0-1,1-1 0,-1 1 0,0-1 0,0 0 1,0 0-1,0-1 0,0 1 0,0 0 0,0-1 1,0 0-1,-1 0 0,1 0 0,-1 0 1,1 0-1,-1 0 0,0 0 0,0-1 0,0 1 1,0-1-1,0 0 0,0 0 0,-1 0 0,1 1 1,1-7-1,4-12 219,-1 0 0,0 0 0,-2-1 1,0 0-1,1-44 0,-12-113 1085,6 175-1307,-14-123 704,11 107-582,0-1-1,-2 1 1,-15-39 0,18 54-125,1 0-1,-1 0 1,0 0 0,-7-7 0,10 11-28,-1 1 0,1-1-1,-1 1 1,1-1 0,-1 1 0,1-1 0,-1 1-1,0 0 1,1-1 0,-1 1 0,1 0 0,-1 0-1,0-1 1,1 1 0,-1 0 0,0 0 0,1 0 0,-1 0-1,-1 0 1,2 0-12,-1 0 0,1 1 0,-1-1 0,0 0 0,1 1 0,-1-1-1,1 1 1,-1-1 0,1 1 0,-1-1 0,1 1 0,-1 0 0,1-1 0,0 1 0,-1-1 0,1 1-1,0 0 1,0-1 0,-1 1 0,1 0 0,0 0 0,0-1 0,0 2 0,-1 4-238,0 0 0,0 0 0,1 0 0,-1 0 0,2 0 1,-1 0-1,1 0 0,-1 0 0,2 0 0,-1-1 0,1 1 0,0 0 0,0 0 1,0-1-1,1 1 0,0-1 0,4 6 0,8 7-641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16924,'12'29'1603,"11"44"0,-18-54-1031,0 1-1,2-1 1,0 0 0,1-1-1,19 31 1,-26-47-502,1 1 1,-1-1-1,1 0 1,0 0-1,0-1 1,0 1-1,0 0 1,0 0-1,0-1 0,1 0 1,-1 1-1,0-1 1,5 2-1,-5-3-35,-1 0-1,1 0 1,0 1-1,0-1 1,-1 0-1,1-1 1,0 1-1,-1 0 1,1 0-1,0-1 0,-1 1 1,1-1-1,-1 1 1,1-1-1,-1 0 1,1 0-1,-1 1 1,1-1-1,-1 0 1,0 0-1,1-1 1,-1 1-1,1-1 0,6-7 85,-2 1 0,1-1 0,-1 0 0,-1 0-1,0-1 1,0 1 0,-1-1 0,0-1 0,4-15-1,-1-5 369,7-62-1,-8-35 99,19 229-746,-20-87 152,0 0 0,1 0 0,0-1 0,17 26 0,-22-37-48,0 0 1,1 0 0,-1 0-1,1 0 1,-1 0 0,1 0-1,0-1 1,0 1-1,0-1 1,0 1 0,0-1-1,0 1 1,0-1 0,0 0-1,0 0 1,1 0 0,-1-1-1,0 1 1,1 0 0,-1-1-1,1 1 1,-1-1 0,0 0-1,1 0 1,-1 0 0,1 0-1,-1-1 1,1 1 0,-1 0-1,0-1 1,1 0-1,-1 1 1,0-1 0,1 0-1,-1 0 1,0-1 0,0 1-1,0 0 1,4-4 0,2-2-436,0 0 0,0-1 0,-1 0 1,0-1-1,0 1 0,-1-1 0,10-17 1,0-13-510,-1-3-295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16676,'-6'-11'1789,"3"17"-71,3 26 701,4 19-1608,3 0 0,1 0 0,3 0 0,34 94-1,-44-141-791,1 0-1,-1-1 0,1 1 0,0-1 0,0 0 0,0 1 1,1-1-1,-1 0 0,1 0 0,3 3 0,-5-5-12,0-1 0,1 1 0,-1-1 0,0 1-1,0-1 1,0 0 0,0 1 0,1-1 0,-1 0 0,0 0-1,0 0 1,1 0 0,-1 0 0,0 0 0,0 0 0,0 0-1,1 0 1,-1-1 0,0 1 0,0 0 0,0-1 0,0 1-1,1-1 1,-1 1 0,0-1 0,0 0 0,0 1 0,0-1-1,0 0 1,0 0 0,-1 0 0,1 0 0,0 0 0,1-2-1,17-19 92,21-33-1,-28 36-83,1 1 0,1 0 1,28-27-1,-41 44-19,0-1 1,1 1-1,-1 0 1,1 0-1,-1 0 1,1 0-1,-1 0 0,1 0 1,-1 0-1,1 1 1,0-1-1,-1 1 1,1-1-1,0 1 1,0-1-1,0 1 0,-1 0 1,4 0-1,-4 0 0,1 1 0,-1-1 0,0 1 1,0-1-1,0 1 0,0 0 0,0-1 0,0 1 0,0 0 0,0 0 0,-1 0 0,1 0 0,0 0 0,0 0 0,-1 0 0,1 0 0,0 0 0,-1 0 0,1 0 0,0 2 1,1 4-15,0 1 0,-1 0 0,0-1 0,0 1 0,0 0 0,-1 0 0,-1 7 0,-2 11 7,2-16 18,-1-1 0,2 1 0,-1-1 0,1 1 0,3 18-1,-3-27 2,1 0 0,-1 0-1,0 0 1,1-1 0,-1 1-1,1 0 1,0 0 0,-1-1-1,1 1 1,-1 0 0,1-1 0,0 1-1,0-1 1,-1 1 0,1-1-1,0 1 1,0-1 0,-1 0-1,1 1 1,0-1 0,0 0-1,0 0 1,0 1 0,0-1-1,0 0 1,-1 0 0,1 0-1,0 0 1,0 0 0,0 0-1,0-1 1,1 1 0,34-10 132,-27 6-101,182-56-1645,-191 60 1563,1 0 1,-1 0-1,1 0 0,-1 0 1,0 0-1,1 0 0,-1 0 1,1 0-1,-1 0 0,0 0 1,1-1-1,-1 1 0,1 0 1,-1 0-1,0 0 0,1-1 1,-1 1-1,0 0 0,0-1 1,1 1-1,-1 0 0,0-1 1,0 1-1,1 0 0,-1-1 1,0 1-1,0 0 0,0-1 1,0 1-1,1 0 1,-1-1-1,0 1 0,0-1 1,0 0-1,-10-8-725,-6 4-43</inkml:trace>
  <inkml:trace contextRef="#ctx0" brushRef="#br0" timeOffset="1">0 237 17572,'11'-5'2536,"12"-8"-1383,10-12-433,9-1 1504,7-4-976,1 0-295,0 4-1393,-3 1 800,-18 6-392,-9 3-216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18108,'8'1'677,"1"1"0,0 1 1,-1 0-1,14 5 0,19 7 581,-31-12-1096,0-1 1,0-1 0,0 0 0,0 0-1,0-1 1,0-1 0,0 1 0,0-1-1,11-3 1,-18 3-101,0 0 0,0 0 0,0 0 0,0-1 0,0 1 0,0-1 0,0 1 0,0-1 0,-1 0 0,1 0 0,-1-1 0,1 1 0,-1 0 0,0-1 0,0 1 0,0-1 0,0 0 0,-1 0 0,1 1 0,-1-1 0,1 0 0,-1 0 0,0-1 0,0 1 0,0 0 0,-1 0 0,1 0 0,-1-1 0,0 1 0,0 0 0,0-4 0,0 2 0,-1 0 0,0 1 0,0-1 0,0 1 0,0-1 0,-1 1 0,0-1 0,0 1 0,0 0 0,0 0 0,0 0 0,-1 0 0,0 0 0,0 1 0,0-1 0,0 1 0,-1 0 0,1 0 0,-1 0 0,0 0 0,0 1 0,0-1 0,-6-2 0,6 3-59,0 1 0,0-1 0,0 1 0,0-1 0,0 1 0,-1 0 0,1 1 0,0-1 0,-1 1 0,1 0 0,0 0 0,-1 0 0,1 1 0,0 0 0,-1-1 0,1 1 0,0 1 0,0-1 0,0 1 0,0-1 0,0 1 0,0 0 0,0 1 0,-6 4 0,5-2-22,1 1-1,-1-1 1,1 1 0,1 0-1,-1 0 1,1 0 0,0 0-1,0 1 1,1-1-1,0 1 1,0 0 0,0-1-1,1 1 1,0 0 0,1 0-1,-1 0 1,2 11 0,-1-14 15,0 0 0,0 1 0,1-1 0,0 0 0,0 0 1,0 1-1,0-1 0,0 0 0,1 0 0,0 0 0,0 0 0,0-1 0,0 1 1,1 0-1,-1-1 0,1 0 0,0 1 0,0-1 0,0 0 0,1-1 1,-1 1-1,0 0 0,1-1 0,0 0 0,0 0 0,0 0 0,0 0 1,0-1-1,5 2 0,-3-3 14,0 1 1,0-1-1,0-1 1,0 1-1,-1-1 1,1 0-1,0 0 1,0-1-1,0 1 1,-1-1-1,1-1 1,-1 1-1,0-1 1,0 0 0,0 0-1,0 0 1,5-5-1,11-9 66,-1-1 0,24-28 0,-28 28-22,27-28 56,-41 44-105,0 0 0,1 0 0,-1 0 0,1 0-1,0 0 1,0 0 0,0 1 0,0-1 0,0 1-1,0 0 1,0 0 0,0 0 0,0 1 0,7-2-1,-8 3-4,0-1-1,-1 1 1,1-1-1,0 1 0,0-1 1,0 1-1,0 0 1,0 0-1,-1 0 1,1 0-1,0 0 0,-1 1 1,1-1-1,-1 0 1,1 1-1,-1-1 1,2 3-1,21 33-25,-16-22 17,-6-11 17,0 0 0,1 0-1,0 0 1,0 0 0,1 0 0,-1 0-1,1-1 1,4 4 0,-7-6 2,0-1 0,0 1 0,1-1 0,-1 1 0,0-1 1,1 1-1,-1-1 0,1 0 0,-1 0 0,1 0 0,-1 0 0,0 0 0,1 0 0,-1 0 0,1 0 0,-1-1 0,0 1 1,1 0-1,-1-1 0,0 1 0,1-1 0,-1 0 0,0 1 0,1-1 0,-1 0 0,0 0 0,0 0 0,0 0 0,0 0 1,0 0-1,0 0 0,1-2 0,31-39 256,-29 34-231,1 1-1,0 0 0,0 1 0,1-1 1,-1 1-1,2 0 0,-1 1 1,0-1-1,9-4 0,-13 9-56,-1 0 0,1 1 0,-1-1 0,0 0 0,1 1 0,0 0 0,-1-1 0,1 1 0,-1 0 0,1 0 0,-1 0-1,1 0 1,0 0 0,-1 0 0,1 0 0,-1 1 0,1-1 0,-1 0 0,1 1 0,-1-1 0,1 1 0,-1 0 0,1-1 0,-1 1 0,0 0 0,1 0-1,-1 0 1,0 0 0,1 1 0,4 5-458,-1-1 1,0 1-1,0 0 0,6 12 0,-8-13-22,1 0 0,-1-1 0,1 1-1,5 5 1,-1-9-362,-2-7-241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17524,'6'15'1009,"-2"0"1,1 1-1,1 17 1,6 21 804,-8-40-1396,14 39 720,-17-49-1052,1 0 1,0 0-1,0 0 0,0 0 1,1-1-1,-1 1 0,1-1 0,0 1 1,5 4-1,-7-7-73,0-1 1,1 1-1,-1-1 1,0 1-1,0-1 0,0 0 1,0 1-1,0-1 1,0 0-1,0 0 1,1 0-1,-1 0 0,0 0 1,0 0-1,0 0 1,0 0-1,0-1 1,1 1-1,-1 0 0,0-1 1,0 1-1,0 0 1,0-1-1,0 0 0,0 1 1,0-1-1,0 1 1,0-1-1,0 0 1,-1 0-1,1 0 0,1-1 1,3-4 10,1 0 1,-2 0-1,7-10 1,-8 12-9,23-41 95,-19 31-73,1-1-1,1 1 0,19-23 0,-27 37-36,-1-1 0,1 0 0,0 1 0,-1-1-1,1 0 1,0 1 0,-1-1 0,1 1 0,0-1 0,0 1-1,0-1 1,0 1 0,-1-1 0,1 1 0,0 0 0,0-1-1,0 1 1,0 0 0,0 0 0,0 0 0,0 0-1,0 0 1,0 0 0,0 0 0,-1 0 0,1 0 0,0 0-1,0 1 1,1-1 0,1 2 1,0 0 0,-1 0-1,1 0 1,0 0 0,-1 1 0,5 4-1,-6-5 8,0 0-1,0 0 0,1-1 1,-1 1-1,1-1 1,0 1-1,-1-1 0,1 1 1,0-1-1,0 0 0,0 0 1,0 0-1,0 0 1,0 0-1,0 0 0,0 0 1,1-1-1,3 1 0,-1-2 25,0-1 1,0 0-1,-1 0 0,1-1 0,0 1 0,-1-1 0,0 0 0,1 0 0,-1 0 0,0-1 0,-1 0 0,1 1 0,3-6 1,8-6 59,-4 4-34,1 0 1,0 1 0,0 1-1,1 0 1,14-8 0,-24 16-60,0-1 0,0 1 1,-1 0-1,1 0 0,0 0 1,0 0-1,0 1 0,0-1 1,1 1-1,-1-1 0,0 1 1,0 0-1,0 0 0,0 1 1,0-1-1,0 1 1,0-1-1,0 1 0,0 0 1,0 0-1,0 0 0,0 1 1,0-1-1,-1 1 0,1-1 1,-1 1-1,1 0 0,-1 0 1,1 0-1,-1 0 0,0 1 1,3 3-1,4 7 0,-7-10-43,0 0 1,0 0-1,0 0 0,0-1 0,0 1 1,1-1-1,3 4 0,-5-5-4,0-1 0,0 0-1,0 0 1,0 1-1,-1-1 1,1 0 0,0 0-1,0 0 1,0 0-1,0 0 1,0 0 0,0 0-1,0 0 1,-1 0-1,1-1 1,0 1 0,0 0-1,0 0 1,0-1-1,-1 1 1,1-1 0,0 1-1,0-1 1,-1 1-1,1-1 1,0 1 0,-1-1-1,1 0 1,0 1 0,-1-1-1,1 0 1,-1 1-1,1-1 1,0-1 0,15-21-2334,-1-2 1,25-50-1,5-9 28,-58 119 7248,8-25-4244,0 1-1,1-1 1,0 1 0,1 0 0,0 1 0,1-1-1,0 0 1,0 16 0,2-26-621,0 0 1,0 0-1,0-1 0,0 1 0,0 0 0,0 0 1,0-1-1,0 1 0,1 0 0,-1-1 1,0 1-1,1 0 0,-1-1 0,0 1 1,1 0-1,-1-1 0,1 1 0,-1-1 0,1 1 1,-1-1-1,1 1 0,-1-1 0,1 1 1,0-1-1,-1 1 0,1-1 0,0 0 1,0 1-1,1-1-3,-1 0 0,1 0 0,-1 0 0,0 0 0,1 0 0,-1 0 0,1-1 0,-1 1 0,1 0 0,-1-1 0,0 0 0,1 1 0,1-2 0,3-1 12,0-1-1,-1 0 0,1 0 0,-1-1 0,6-6 0,34-45 126,-45 56-167,0-1 0,0 1 0,1 0-1,-1 0 1,0 0 0,0 0 0,1-1-1,-1 1 1,0 0 0,0 0 0,1 0-1,-1 0 1,0 0 0,1 0 0,-1 0-1,0 0 1,0 0 0,1 0 0,-1 0-1,0 0 1,1 0 0,-1 0 0,0 0-1,0 0 1,1 0 0,-1 0 0,0 0-1,1 1 1,-1-1 0,0 0 0,0 0-1,1 0 1,-1 0 0,0 1 0,0-1-1,0 0 1,1 0 0,-1 1 0,0-1-1,0 0 1,0 0 0,0 1 0,1-1-1,-1 0 1,0 0 0,0 1 0,0-1-1,0 0 1,0 1 0,0-1 0,0 0-1,0 0 1,0 1 0,0-1-1,0 0 1,0 1 0,0-1 0,4 26-98,-3-19 69,0-2 5,0 0 0,0 0 1,1-1-1,-1 1 0,1 0 0,0-1 0,0 0 1,6 9-1,-7-12-19,0 0 1,0 0 0,0 0-1,0 0 1,0 0 0,1 0 0,-1 0-1,0-1 1,0 1 0,1 0-1,-1-1 1,1 1 0,-1-1-1,0 1 1,1-1 0,-1 0 0,1 0-1,-1 1 1,1-1 0,-1 0-1,1 0 1,-1-1 0,1 1-1,-1 0 1,1 0 0,-1-1-1,0 1 1,1-1 0,-1 1 0,1-1-1,-1 1 1,0-1 0,0 0-1,2-1 1,6-3-395,-1-1 1,-1 0-1,1-1 1,-1 0-1,13-15 0,30-46-627,-39 51 771,28-42-597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17860,'-3'41'2272,"-8"5"-1079,-2 1-473,1-2 1216,-2-5-424,4-7-359,3-7-297,4-11-576,2-3-280,1-11-488,-5 4-336,-2-7-657,-1-2-199,-5-3 1152,-6-5-344,-3-6-185</inkml:trace>
  <inkml:trace contextRef="#ctx0" brushRef="#br0" timeOffset="1">1 132 19108,'13'2'2057,"10"6"-1233,1 1-344,15 0 1168,-1 2-440,8 1-751,-1 0-522,-7-1-2607,1 3 2464,-7 2-400,-5-2-248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19532,'-2'5'252,"0"-1"0,1 1 0,-1-1 0,1 1-1,0 0 1,0 0 0,1 0 0,0-1 0,0 1 0,0 0-1,1 8 1,-1-2 322,1 9-24,1 0 1,6 30-1,-6-42-480,-1-1-1,2 0 1,-1 1-1,1-1 1,0 0 0,1 0-1,-1-1 1,1 1-1,7 8 1,-9-13-48,0-1 1,0 1-1,0 0 1,0-1-1,0 0 1,0 1 0,1-1-1,-1 0 1,0 0-1,1 0 1,-1-1-1,1 1 1,-1 0-1,1-1 1,-1 0-1,1 1 1,-1-1-1,1 0 1,-1 0-1,1-1 1,-1 1-1,1 0 1,-1-1 0,1 0-1,-1 1 1,1-1-1,-1 0 1,0 0-1,4-2 1,3-3 32,0 1 1,-1-1 0,1 0-1,-1-1 1,12-12-1,23-30 162,-28 29-114,24-20 0,-38 38-102,0 1-1,0 0 0,0 0 1,1 0-1,-1 0 1,0 0-1,1 0 1,-1 0-1,1 0 1,-1 1-1,1-1 1,0 0-1,-1 1 1,1-1-1,0 1 1,-1 0-1,1 0 0,0 0 1,-1-1-1,1 2 1,0-1-1,-1 0 1,1 0-1,0 0 1,-1 1-1,1-1 1,0 1-1,-1-1 1,1 1-1,-1 0 1,1 0-1,-1-1 0,1 1 1,-1 0-1,0 0 1,1 0-1,-1 1 1,0-1-1,2 2 1,5 4 0,-1 0 4,1-1 1,0 1-1,0-2 0,15 9 1,-21-13-4,1 0 0,-1 0 0,1 0-1,0 0 1,-1 0 0,1-1 0,0 0 0,-1 1 0,1-1 0,0 0 0,0 0-1,-1-1 1,1 1 0,0 0 0,0-1 0,-1 0 0,1 1 0,-1-1 0,1 0-1,-1-1 1,6-2 0,1-3 11,-1 0 0,1-1 0,-1 0 0,0 0 0,-1-1 0,0 0 0,0-1 0,6-11 0,-8 12-24,1-1 0,1 1 0,-1 0 0,2 0 1,-1 1-1,1 0 0,0 1 0,15-11 0,-22 17 3,1 0-1,0 0 1,0 0 0,0 0-1,0 1 1,0-1 0,0 1 0,0-1-1,0 1 1,0 0 0,0 0 0,0 0-1,0 0 1,0 0 0,0 0 0,0 1-1,2 0 1,32 15-110,-32-13 112,0-1 0,0 1 0,0-1 0,1 0 0,-1-1 0,1 1 0,-1-1 0,1 0 0,8 1 0,-9-2 7,0 0 1,1-1-1,-1 1 0,0-1 1,1 0-1,-1-1 1,0 1-1,0-1 0,0 0 1,5-3-1,35-28-90,-38 28 28,0-1 0,0 1 0,1 1 0,-1-1 0,1 1 0,0 0 0,0 0 0,1 1 0,11-3 0,-16 5 28,0 1 0,-1 0 0,1 0 1,0 0-1,0 0 0,0 1 0,0-1 0,0 1 1,-1 0-1,1 0 0,0 0 0,-1 0 0,1 0 1,-1 0-1,1 1 0,-1-1 0,1 1 0,-1 0 0,3 3 1,5 4-44,-1 1 0,16 22 0,-10-11 93,35 37 29,30 39-127,-67-79-5,-1 0-1,-1 1 1,14 30 0,-21-41 54,-1 1-1,0 0 1,0 0 0,-1 1-1,2 18 1,-4-27 49,0 1 1,1 0-1,-1 0 1,0-1-1,-1 1 0,1 0 1,0 0-1,0-1 1,-1 1-1,1 0 1,-1 0-1,1-1 0,-1 1 1,0-1-1,0 1 1,0 0-1,0-1 1,0 1-1,0-1 0,0 0 1,0 1-1,0-1 1,-1 0-1,1 0 0,0 0 1,-1 0-1,1 0 1,-1 0-1,0 0 1,1 0-1,-1-1 0,1 1 1,-1-1-1,0 1 1,0-1-1,1 0 1,-1 1-1,-2-1 0,-2-1 51,1 1 0,-1-1 1,0 0-1,1 0 0,-1-1 0,1 0 0,0 0 0,-1 0 0,1-1 0,0 1 0,1-1 0,-1-1 0,0 1 0,-5-6 0,-5-4 164,1-1-1,-23-27 0,30 33-135,1 0 0,1 0 0,0-1-1,0 0 1,0 0 0,1 0 0,0 0-1,1-1 1,-3-11 0,5 17-62,1 0 0,-1 0 1,1-1-1,0 1 0,0 0 1,1-1-1,-1 1 1,1 0-1,0 0 0,0 0 1,0 0-1,1 0 0,0 0 1,-1 0-1,1 0 0,0 0 1,1 0-1,-1 1 0,1 0 1,0-1-1,-1 1 0,2 0 1,4-4-1,13-9-290,27-15 0,-31 21-183,-1-1 1,0 0 0,26-24-1,-21 12-67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20812,'11'-11'912,"-2"0"-468,1 0 1,1 1-1,0 0 1,0 1-1,25-15 1,-35 23-415,0 0 0,0 0 1,0 1-1,0-1 1,1 1-1,-1-1 0,0 1 1,0-1-1,1 1 0,-1 0 1,0-1-1,1 1 1,-1 0-1,0 0 0,1 0 1,-1 0-1,1 0 1,-1 1-1,0-1 0,1 0 1,-1 1-1,0-1 1,0 0-1,1 1 0,-1 0 1,0-1-1,0 1 0,0 0 1,0 0-1,1-1 1,-1 1-1,0 0 0,-1 0 1,1 0-1,0 0 1,0 0-1,0 0 0,0 1 1,-1-1-1,1 0 1,-1 0-1,1 0 0,-1 1 1,1-1-1,-1 2 1,3 7-24,-1 0 0,0 1 0,-1-1 0,0 18 0,0-23 8,-2 60-9,0-38 18,1 0 0,6 40-1,-6-65-9,1 1 0,-1 0-1,1 0 1,-1-1 0,1 1 0,0 0-1,0-1 1,0 1 0,1-1-1,-1 0 1,0 1 0,1-1 0,0 0-1,0 0 1,-1 0 0,1 0-1,3 2 1,-4-3 7,1-1-1,0 1 1,0-1-1,0 1 1,-1-1-1,1 0 1,0 0-1,0 0 1,0 0 0,0 0-1,0 0 1,-1-1-1,1 1 1,0-1-1,0 1 1,-1-1-1,1 0 1,0 1-1,-1-1 1,1 0-1,0 0 1,-1 0 0,1 0-1,-1 0 1,0-1-1,3-1 1,11-11 169,0-1 0,-1 0 0,0-1 0,-1-1 0,-1 0 0,17-32 1,-10 11 232,-1-1 0,16-53 0,-30 78-307,0 0-1,-1-1 0,2-15 0,-5 27-90,1 0-1,-1-1 0,0 1 0,0 0 0,0 0 1,0-1-1,0 1 0,-1 0 0,0 0 1,0-1-1,0 1 0,0 0 0,0 0 0,0 0 1,-1 0-1,1 1 0,-1-1 0,0 0 1,-3-3-1,4 6-39,0-1 0,1 0 0,-1 1 1,0-1-1,0 1 0,0-1 0,-1 1 1,1-1-1,0 1 0,0 0 0,0-1 1,0 1-1,0 0 0,0 0 0,0 0 0,-1 0 1,1 0-1,0 0 0,0 0 0,0 0 1,0 1-1,0-1 0,-1 0 0,1 1 1,0-1-1,0 1 0,0-1 0,0 1 1,0-1-1,0 1 0,0 0 0,1-1 0,-1 1 1,0 0-1,0 0 0,0 0 0,1 0 1,-2 1-1,0 1-167,-1 1 0,1-1 0,0 0 0,1 0 0,-1 1 0,1-1 0,-1 1 0,1 0 0,0-1 0,-1 7 0,2-8 94,0 0 0,0 1 1,0-1-1,0 0 0,0 1 0,0-1 0,1 0 1,-1 0-1,1 1 0,-1-1 0,1 0 1,0 0-1,0 0 0,0 0 0,0 0 0,0 0 1,1 0-1,-1 0 0,0 0 0,1-1 1,0 1-1,-1-1 0,1 1 0,0-1 0,0 1 1,0-1-1,0 0 0,0 0 0,0 0 1,0 0-1,0 0 0,0 0 0,0-1 0,1 1 1,-1-1-1,0 0 0,0 1 0,4-1 1,27-1-747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92 12363,'-3'-4'139,"-1"0"0,1 0 0,-1 1 0,1 0 0,-1 0 0,0 0 0,0 0 0,0 0 0,-1 1 0,1-1 0,-1 1 0,1 0 0,-1 1 0,0-1 0,0 1 1,0 0-1,0 0 0,0 1 0,0-1 0,0 1 0,1 0 0,-1 1 0,0-1 0,0 1 0,0 0 0,0 0 0,0 0 0,0 1 0,1-1 0,-1 1 0,1 1 0,-1-1 1,1 0-1,0 1 0,0 0 0,-7 6 0,-4 6-71,1 0 0,0 1 1,1 0-1,0 2 0,2-1 1,0 1-1,1 1 0,-14 36 1,9-13-61,1 1 0,3 1 0,-7 50 0,5 1 14,-3 179 1,17-226-21,3 0 0,1 0 0,2-1 0,3 0 0,26 79 0,-25-97-20,1-1 1,2-1-1,1-1 1,35 49-1,-37-58-37,1-2 0,0 0 1,1-1-1,0 0 0,1-1 0,0-1 0,1 0 0,24 11 0,-34-19 19,0-1-1,0 0 1,0 0-1,0-1 1,1 0-1,-1 0 1,1-1-1,0 0 1,-1 0-1,1-1 1,0 0-1,-1 0 1,1-1-1,8-1 1,-9 0 11,-1 0 0,0-1 1,1 0-1,-1 0 0,0 0 1,0-1-1,-1 0 0,1 0 1,-1 0-1,0-1 0,0 0 1,0 0-1,-1 0 1,1 0-1,-1-1 0,3-6 1,6-11-16,-1-1 1,-1 1-1,-2-2 1,12-44-1,15-107 6,-33 155 31,43-319 54,-40 250-25,-9-163 0,-3 193-32,-19-87 0,18 117 16,-2 1 1,-1 0 0,0 1-1,-29-50 1,39 75-65,-1 1 0,-1 0-1,1 0 1,0 0 0,0 0 0,-1 0 0,1 0-1,-1 0 1,0 0 0,0 0 0,1 1 0,-1-1-1,0 1 1,0-1 0,-1 1 0,1 0 0,0 0 0,0 0-1,0 0 1,-1 0 0,1 1 0,-1-1 0,1 0-1,0 1 1,-1 0 0,-2 0 0,-4 0-193,0-5-69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19420,'-9'60'2741,"6"-47"-2446,1 0-1,0 0 1,1 0 0,0 0-1,1 0 1,2 17 0,-2-29-269,0 1 0,0 0 0,1 0 1,-1-1-1,1 1 0,-1 0 0,1-1 0,-1 1 0,1-1 1,0 1-1,0-1 0,0 1 0,0-1 0,0 1 0,0-1 1,0 0-1,3 3 0,-3-4-4,0 0 0,0 1-1,0-1 1,0 0 0,0 0 0,0 1 0,0-1 0,1 0-1,-1 0 1,0 0 0,0 0 0,0 0 0,0-1-1,0 1 1,0 0 0,0-1 0,0 1 0,0 0 0,0-1-1,2 0 1,5-4 75,-1-1-1,0 1 1,0-1-1,-1-1 1,8-7-1,-10 9-77,3-3 37,1 0 24,-1 0 0,1 1 0,0 0 0,16-11 0,-21 16-74,-1 1 0,0 0 1,1 0-1,-1 0 0,1 0 0,0 0 1,-1 0-1,1 1 0,0-1 1,-1 1-1,1 0 0,0 0 1,0 0-1,-1 0 0,1 0 1,0 0-1,0 1 0,-1 0 0,1-1 1,-1 1-1,1 0 0,0 0 1,-1 0-1,3 3 0,25 22-1,-27-23 1,0 1 0,0-1 0,0 0 0,0 0 0,0 0-1,1 0 1,-1-1 0,1 0 0,-1 1 0,1-1 0,0-1 0,0 1 0,0 0 0,8 1 0,-10-3 7,1-1 0,-1 1 0,0-1 0,1 0 0,-1 1 0,1-1 0,-1 0 0,0 0 0,0-1 0,0 1 1,1 0-1,-1-1 0,0 1 0,-1-1 0,4-2 0,26-34 122,-18 21-75,-2 4-21,8-11 5,21-20 0,-34 39-66,-1 0 0,1 1 0,-1-1 1,1 1-1,0 0 0,1 0 0,-1 1 1,1 0-1,12-4 0,-17 7 1,0-1-1,0 1 1,0 0 0,1 0-1,-1 0 1,0 0 0,0 0-1,0 0 1,0 1 0,0-1-1,0 1 1,0 0 0,1-1-1,-2 1 1,1 0 0,0 0-1,0 0 1,0 0 0,0 1-1,-1-1 1,1 0 0,0 1-1,-1-1 1,1 1 0,-1 0-1,0-1 1,2 4 0,-1-1-110,1 0 0,-1 0 1,0 1-1,0-1 0,-1 1 1,1-1-1,-1 1 0,0 0 0,0-1 1,0 10-1,-1-13 121,0-1 0,0 0 0,0 1 0,1-1 0,-1 0 1,0 1-1,0-1 0,0 0 0,0 1 0,0-1 0,0 0 0,0 1 0,0-1 0,-1 0 0,1 1 1,0-1-1,0 0 0,0 1 0,0-1 0,0 0 0,0 1 0,-1-1 0,1 0 0,0 1 0,0-1 1,0 0-1,-1 0 0,1 1 0,0-1 0,-1 0 0,1 0 0,0 0 0,0 1 0,-1-1 0,1 0 0,0 0 1,-1 0-1,1 0 0,-1 0 0,-7-5-325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18692,'9'-7'704,"16"-13"1137,-25 20-1815,0 0 0,0 0 0,0 0 1,0 0-1,1 0 0,-1 0 1,0 0-1,0 0 0,0 0 1,1 0-1,-1 0 0,0 0 1,0 0-1,0 0 0,0 0 1,1 0-1,-1 0 0,0 0 1,0 0-1,0 0 0,0 1 1,1-1-1,-1 0 0,0 0 1,0 0-1,0 0 0,0 0 0,0 0 1,0 0-1,0 1 0,1-1 1,-1 0-1,0 0 0,0 0 1,0 0-1,0 1 0,0-1 1,0 0-1,0 0 0,0 0 1,0 0-1,0 1 0,2 13 778,-2 16 198,-12 87 223,-47 195-1,31-179-899,22-92-300,8-29-146,-2-12 109,0 0-1,1 0 1,-1 0 0,0 0-1,1 0 1,-1 0 0,0 0-1,1-1 1,-1 1 0,0 0 0,1 0-1,-1 0 1,0-1 0,0 1-1,1 0 1,-1 0 0,0-1-1,0 1 1,1 0 0,-1 0-1,0-1 1,0 1 0,0 0-1,0-1 1,1 1 0,-1 0-1,0-1 1,0 1 0,0 0-1,0-1 1,0 0 0,17-38-1108,-2-1 1,19-78-1,-26 87 635,50-265-3439,-50 249 3565,-8 42 305,8-28 374,-8 33-309,0 0 1,0 0 0,0 0-1,0 0 1,0-1 0,0 1 0,0 0-1,0 0 1,0 0 0,0-1-1,0 1 1,0 0 0,0 0-1,1 0 1,-1 0 0,0 0 0,0-1-1,0 1 1,0 0 0,0 0-1,0 0 1,1 0 0,-1 0-1,0 0 1,0 0 0,0 0-1,0-1 1,1 1 0,-1 0 0,0 0-1,0 0 1,0 0 0,1 0-1,-1 0 1,0 0 0,0 0-1,0 0 1,0 0 0,1 0-1,-1 0 1,7 15 612,18 79 1276,-13-47-915,32 84 0,-32-103-597,2 0 0,33 49 0,-40-66-465,1-2 0,0 1 1,1-1-1,-1 0 0,2-1 1,-1 0-1,1 0 0,1-1 1,-1 0-1,13 5 0,-11-9-2699,-22-13 1038,-25-15-206,-4 3 633,-53-21 1,-46-9 4216,89 34-320,49 18-2495,0 0 1,0 0-1,-1 0 0,1 0 1,0 0-1,0 0 0,-1 0 1,1 0-1,0 0 0,0 0 1,0 0-1,-1 0 0,1-1 1,0 1-1,0 0 0,-1 0 0,1 0 1,0 0-1,0-1 0,0 1 1,0 0-1,-1 0 0,1 0 1,0-1-1,0 1 0,0 0 1,0 0-1,0 0 0,0-1 1,-1 1-1,1 0 0,0 0 1,0-1-1,0 1 0,9-5 1525,27-2-805,-22 5-459,7-3-473,0-1 1,0-1 0,-1-1 0,0-1 0,-1 0 0,0-2-1,0 0 1,27-22 0,-8 0-199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18380,'0'-1'200,"-1"-16"1369,0 10-582,-3 7 394,-3 13-611,1-1 0,1 1 0,-1 0 0,-5 26 0,4-16-419,-6 25 4,1 1-1,3 1 1,-4 58 0,11-69-264,1 0 0,2-1 1,2 1-1,13 63 0,-12-83-68,1-2-1,1 1 1,1-1 0,12 25 0,-17-37-95,1 0 0,0-1 0,0 1 0,0 0 0,1-1 0,-1 0 0,1 0 0,0 0 0,0 0 0,1-1 0,-1 1 0,1-1 0,0 0 0,0-1 0,0 1 0,0-1 0,0 0 0,10 3 0,-11-5 41,0 0-1,0 0 0,0 0 1,0 0-1,0-1 0,0 0 1,0 0-1,-1 0 1,1 0-1,0 0 0,0-1 1,-1 1-1,1-1 0,-1 0 1,0 0-1,1-1 1,-1 1-1,0-1 0,0 1 1,4-6-1,30-32-365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4 239 19268,'4'-12'1576,"1"13"-262,2 23 146,-6-22-1425,21 96 1943,65 229-542,-85-319-1369,-2-6-42,0-1 0,0 1 0,1-1 0,-1 1 0,1 0 0,-1-1 0,1 1 0,0-1 0,-1 0 0,1 1 0,0-1-1,0 0 1,0 1 0,0-1 0,0 0 0,0 0 0,3 2 0,-4-3-17,0 0-1,0 0 1,0 0-1,0 0 1,1 0-1,-1 0 1,0 0-1,0 0 0,0 0 1,0 0-1,1 0 1,-1 0-1,0 0 1,0 0-1,0 0 1,0-1-1,0 1 1,1 0-1,-1 0 1,0 0-1,0 0 1,0 0-1,0 0 0,0 0 1,0-1-1,0 1 1,1 0-1,-1 0 1,0 0-1,0 0 1,0-1-1,0 1 1,0 0-1,0 0 1,0 0-1,0 0 1,0-1-1,0 1 0,0 0 1,0 0-1,0 0 1,0 0-1,0-1 1,0 1-1,1-12 128,0-1 0,0 1 0,-1 0 0,-1 0 0,-3-18-1,-16-67 240,16 77-283,1 9-51,-41-163 340,31 129-396,-35-78 0,34 100-53,11 21-6,9 16 3,7 11-28,28 43 0,-35-59 92,1-1 0,-1 1 1,2-1-1,-1-1 0,1 1 1,0-1-1,1-1 0,10 7 1,-16-11 10,0 0 1,1-1-1,-1 0 1,0 0-1,0 0 1,1 0 0,-1 0-1,0 0 1,1-1-1,-1 0 1,1 1 0,-1-1-1,1-1 1,-1 1-1,1 0 1,-1-1-1,5-1 1,-4 0 8,1 0-1,-1 0 1,1-1 0,-1 1-1,0-1 1,0 0-1,0 0 1,0-1 0,0 1-1,5-8 1,1-3 30,0-1-1,-1 0 1,0-1 0,-2 0 0,11-28-1,-7 8 69,7-41-1,-9 35-69,-8 107-96,4 158-41,-1-163 86,20 102 0,-21-151 1,12 42 35,-15-51-32,1 1 0,0-1-1,0 0 1,0 0-1,0 0 1,1 0-1,-1 0 1,1 0-1,-1 0 1,1 0-1,-1 0 1,1-1-1,0 1 1,0-1-1,0 1 1,0-1 0,0 0-1,3 2 1,-4-3-19,0 0 0,1 0 0,-1 0 0,0 0 0,0 0 0,1 0 0,-1-1 0,0 1 0,0 0 0,0-1 0,0 1 0,1-1 0,-1 1 0,0-1 0,0 1 0,0-1 0,0 0 0,0 1 0,0-1 0,0 0 0,0 0 0,-1 0 0,1 0 0,0 0 0,0 0 0,-1 0 0,1 0 0,0 0 0,0-1 0,15-38-1048,-15 39 1018,6-27-974,-1 1 1,-2-1-1,0-1 1,-1-36-1,-2 31-171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16267,'3'12'1897,"0"-2"-1025,-2 0-352,0-3 824,1-3-159,-2-1-361,0-2-168,-3-3-848,0-3-424,0 1-264,0-2 1688,0 2-1016,3 2-56,0-3-32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15339,'1'2'323,"0"0"0,0 0 0,0 0 0,0 0 0,0 1 0,-1-1 0,1 0 0,-1 0-1,0 1 1,1-1 0,-1 0 0,-1 4 0,-3 32 1945,2-25-1216,-2 19 0,0 1 0,2-1 0,2 1 0,7 65 0,-5-89-1001,0-1 0,1 1 0,0-1 0,0 1 0,1-1 0,0 0 1,1-1-1,0 1 0,0-1 0,1 0 0,7 8 0,-9-16-293,-3-6 34,0-10-315,-1-66-2406,0 59 2314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17444,'3'-45'3043,"-2"25"-582,1 0 0,6-27 0,-5 72-815,-3 23-1431,5 217 303,-1-202-418,3 0 0,18 73 0,-24-128-70,1 0 0,0-1 0,1 1 0,0 0 0,0-1 0,1 0 0,7 12 0,-11-18-22,0-1 0,1 1-1,-1 0 1,0-1 0,1 1-1,-1-1 1,1 1 0,-1-1-1,1 1 1,-1-1 0,1 1-1,-1-1 1,1 0 0,-1 1-1,1-1 1,0 0 0,-1 1-1,1-1 1,-1 0 0,1 0-1,0 0 1,-1 0 0,1 1 0,0-1-1,-1 0 1,1 0 0,0 0-1,-1 0 1,1-1 0,0 1-1,-1 0 1,1 0 0,0 0-1,-1 0 1,1-1 0,0 1-1,-1 0 1,1-1 0,-1 1-1,1 0 1,0-1 0,-1 1-1,1-1 1,0 0 0,1-2 30,1-1 0,0 1 0,-1-1 0,1 0 0,-1 0 0,2-5 0,21-59 301,-3-1-1,17-83 0,-13 44-159,-13 55-127,-7 22-197,2 1 0,16-37 0,-24 67 59,0-1-1,0 1 0,0 0 0,0 0 1,1 0-1,-1 0 0,0 0 1,0-1-1,0 1 0,0 0 0,0 0 1,0 0-1,1-1 0,-1 1 1,0 0-1,0 0 0,0 0 0,0-1 1,0 1-1,0 0 0,0 0 1,0-1-1,0 1 0,0 0 1,0 0-1,0 0 0,0-1 0,0 1 1,0 0-1,0 0 0,0 0 1,0-1-1,-1 1 0,1 0 0,0 0 1,0 0-1,0-1 0,0 1 1,0 0-1,0 0 0,-1 0 0,1 0 1,0-1-1,0 1 0,0 0 1,-12 6-3554,-13 16 117,12-7 1946</inkml:trace>
  <inkml:trace contextRef="#ctx0" brushRef="#br0" timeOffset="1">236 333 18364,'10'40'2216,"3"-3"-1111,1-2-409,6-4 1168,0-5-223,3-4-585,2-5-392,-3-11-832,1-5-440,-7-8-825,-3-6 1153,-10-13-280,-3 0-240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18500,'0'-1'82,"1"1"0,-1 0 0,0 0 0,0-1 0,0 1 0,0 0 0,1 0 1,-1 0-1,0-1 0,0 1 0,0 0 0,1 0 0,-1 0 0,0 0 0,0 0 0,0-1 0,1 1 0,-1 0 0,0 0 0,0 0 0,1 0 1,-1 0-1,0 0 0,1 0 0,-1 0 0,0 0 0,0 0 0,1 0 0,-1 0 0,0 0 0,0 0 0,1 0 0,-1 0 0,0 0 0,0 0 1,1 1-1,-1-1 0,0 0 0,1 0 0,7 13 1837,5 25 57,-12-32-1407,5 14-3,71 220 1545,-57-204-2035,-20-35-73,1 0 1,0 0 0,-1 0-1,1 0 1,0-1-1,0 1 1,-1 0-1,1 0 1,0-1 0,0 1-1,0-1 1,0 1-1,0-1 1,2 1-1,-3-1 0,1 0 0,-1 0 0,1 0 0,-1 0-1,1-1 1,-1 1 0,1 0 0,-1 0 0,1 0 0,-1-1-1,1 1 1,-1 0 0,1-1 0,-1 1 0,0 0-1,1-1 1,-1 1 0,0-1 0,1 1 0,-1-1 0,0 1-1,1-1 1,-1 1 0,0-1 0,0 1 0,0-1-1,1 1 1,-1-1 0,0 1 0,0-1 0,0 0 0,2-7 33,0-1 0,-1 1 1,0-1-1,-1 1 1,0-1-1,-1-11 0,-8-55 196,7 65-196,-2-15 38,2 5 16,-1-1 1,-1 1-1,-1 0 1,-1 0-1,-1 0 1,-11-24-1,20 46-247,1-1-1,0 1 1,1-1-1,-1 0 0,0 0 1,0 0-1,0-1 1,1 1-1,-1-1 1,0 0-1,0 0 1,1 0-1,-1 0 1,5-1-1,7 0-1094,0 0-1,27-7 1,-4-4-2048,62-30 0,-16-4 3680,-81 43 1928,-5 2-1306,-7 3 88,3 2-702,1 0 0,0 1 0,0 0 0,0-1 0,1 2 0,-1-1 0,1 0 0,0 1 0,1 0 0,-1 0 0,-4 12 0,3-4-179,0-1 0,1 1 1,0 0-1,-2 24 0,5-29-133,0 0 0,1 0 0,0 0 0,1 0-1,0 0 1,0 0 0,1-1 0,3 12 0,-4-18-53,-1 0 0,1 0 0,0 0 0,0 0 0,0 0 0,1 0 0,-1 0 0,0 0 0,1-1 0,-1 1 0,1 0 0,0-1 0,-1 1 1,1-1-1,0 0 0,0 0 0,0 1 0,0-1 0,0 0 0,0-1 0,0 1 0,0 0 0,1-1 0,-1 1 0,0-1 0,0 1 1,1-1-1,-1 0 0,0 0 0,0 0 0,1 0 0,-1-1 0,0 1 0,0-1 0,1 1 0,-1-1 0,3-1 0,3-1 45,0-1 1,0 0-1,0 0 0,0-1 0,-1 0 0,1 0 0,-1-1 0,-1 0 0,10-10 0,0-3 113,0 0 0,15-27-1,-24 36-114,-1 0-1,-1 0 1,0-1-1,0 0 1,-1 0-1,3-14 1,-6 23-52,-1-1 1,1 1-1,-1-1 1,1 1-1,-1-1 0,0 0 1,0 1-1,0-1 1,-1 0-1,1 1 1,-1-1-1,1 1 1,-1-1-1,0 1 0,0-1 1,0 1-1,0-1 1,0 1-1,0 0 1,-1 0-1,1-1 1,-1 1-1,0 0 0,0 1 1,1-1-1,-1 0 1,0 0-1,-1 1 1,1-1-1,0 1 0,0 0 1,-1-1-1,-3 0 1,-1-1-22,0 1 0,-1 0 0,0 1 0,1-1 0,-1 1 0,0 1 0,0-1 0,1 2 0,-1-1 0,0 1 1,0 0-1,1 0 0,-1 1 0,1 0 0,-1 1 0,-8 3 0,8-2-429,1 0-1,0 0 1,0 1 0,0-1-1,1 1 1,-1 1 0,1-1-1,0 1 1,-7 10 0,3-6-312,-10-1-181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41 121 24293,'-30'-17'1761,"23"8"-2025,4-4-601,19-8 1473,11-5-359,9-8-474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1907 1 17380,'-43'0'616,"0"3"0,0 1 0,1 2 0,-1 2 0,2 2 0,-1 2 0,-40 17 0,-270 140 1313,270-126-1637,-486 271 1123,122-78-1808,441-233 183,-1-1 1,1 0-1,0 0 0,-1 0 1,1-1-1,-1 1 1,-8 0-1,13-2 171,-1 0 0,1 0-1,0 0 1,0 0 0,0 0-1,0-1 1,0 1 0,0 0 0,0-1-1,0 1 1,0 0 0,0-1-1,0 1 1,0-1 0,0 0 0,0 1-1,0-1 1,0 0 0,1 1-1,-1-1 1,0 0 0,1 0 0,-1 0-1,0 0 1,1 0 0,-1 0-1,1 0 1,-1 0 0,1 0-1,-1 0 1,1 0 0,0 0 0,0 0-1,0 0 1,-1 0 0,1 0-1,0 0 1,0 0 0,0 0 0,0 0-1,1-1 1,-1 0 0,6-28-749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690 101 12827,'0'-3'102,"1"-1"-1,-1 1 1,1 0 0,-1-1 0,-1 1 0,1-1 0,0 1 0,-1 0-1,1-1 1,-1 1 0,0 0 0,0 0 0,0-1 0,-1 1 0,1 0-1,-1 0 1,0 0 0,0 1 0,0-1 0,0 0 0,0 1 0,0-1-1,-1 1 1,1 0 0,-1 0 0,0 0 0,0 0 0,1 0 0,-1 0-1,0 1 1,-1 0 0,1-1 0,0 1 0,-4-1 0,-4 0 154,-1 0 0,0 0 1,1 1-1,-1 1 0,0-1 1,0 2-1,1 0 0,-22 4 1,-4 3 46,0 2 1,0 1 0,1 2 0,0 1-1,2 2 1,-53 31 0,72-37-255,0 1-1,1 0 1,0 1 0,0 1 0,1 0 0,1 1 0,1 0-1,0 1 1,0 0 0,2 0 0,0 1 0,0 1-1,2-1 1,0 1 0,-8 32 0,10-22-36,1 0 0,1 1 0,2-1 0,1 0-1,1 1 1,1-1 0,1 0 0,2 0 0,10 34 0,-4-25-22,1-1 1,2-1-1,1 0 0,2-1 0,1 0 1,30 39-1,-35-56-10,0 1-1,1-1 1,0-1-1,2-1 1,33 25-1,-42-34 12,0-1 0,0 1 0,1-2 0,0 1 0,0-1 0,0 0 0,0-1 0,0 0 0,0 0 0,1-1 0,-1 0 0,0 0 0,1-1 0,-1 0 0,1-1 0,-1 1 0,15-5 0,-8 1 6,-1-2 0,0 0 0,1-1 0,-2 0 0,1-1 0,-1-1 0,-1 0 1,1 0-1,18-20 0,-1-3 52,-2-1 0,31-46 1,-14 13 127,54-108 1,-81 138-86,-2-2 0,-2 0 0,-1-1-1,14-71 1,-25 98-64,0-1-1,-1 1 1,-1-1-1,0 1 1,0-1 0,-1 1-1,-3-14 1,3 22-37,-1-1 1,1 1-1,-1 0 1,0 0-1,0-1 1,0 1-1,0 1 1,-1-1-1,1 0 1,-1 1-1,0-1 1,0 1-1,0 0 1,-1 0-1,1 0 1,-1 0 0,0 1-1,0-1 1,0 1-1,0 0 1,-8-3-1,2 2-132,-1 1-1,1 0 0,-1 0 1,0 1-1,0 0 1,0 1-1,1 0 0,-21 4 1,5 1-274,0 0 0,-36 14 0,27-6-145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1480 1 16636,'-2'3'154,"0"0"0,0 0 0,0 0 1,0 0-1,0-1 0,-1 1 0,0-1 1,1 1-1,-1-1 0,-5 3 0,-5 5-3,-252 173 1759,36-27-966,-322 253 1173,360-249-1390,156-127-596,3 2 1,0 1-1,-29 47 1,55-74-123,0-1-1,1 1 1,1 0 0,-1 0 0,2 1 0,-5 14 0,7-21-11,1 1 1,-1-1-1,1 0 0,0 0 0,0 0 1,0 1-1,0-1 0,1 0 0,-1 0 1,1 0-1,0 1 0,0-1 0,0 0 1,0 0-1,0 0 0,1-1 0,-1 1 1,1 0-1,0 0 0,0-1 0,0 1 1,0-1-1,1 0 0,2 3 0,2 1-5,1-2 0,-1 1 0,1-1 0,0 0 0,0 0 0,0-1 0,0-1 0,1 1 1,-1-1-1,14 2 0,4-2-13,0 0 0,36-3 0,5-4-48,0-3 0,108-28 0,125-58-1344,-79 3 798,-122 40 220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71 20004,'1'-7'473,"-1"2"-258,1 0-1,-1 0 0,0-1 1,0 1-1,-1-5 0,0 8-185,1 1 0,0 0 0,-1 0 0,1-1 0,0 1 0,-1 0 0,0 0 0,1 0 0,-1 0 0,0 0 0,1 0 0,-1 0 0,0 0 0,0 0 0,0 0-1,0 0 1,0 0 0,0 0 0,0 1 0,0-1 0,0 0 0,-1 1 0,1-1 0,0 1 0,0 0 0,-2-1 0,-6 0 93,1 0 0,-1 1 0,1 0 0,-1 0 0,1 1 0,-1 0 0,1 0 0,0 1 0,-1 0 0,1 1 0,0 0 0,1 0 0,-1 1 0,0 0 1,-12 8-1,-1 3-41,2 0 1,-1 1-1,2 0 1,-21 25-1,11-7-1,2 0-1,1 2 0,2 1 0,1 0 1,3 2-1,0 0 0,-14 50 0,16-35 27,3 0 0,2 1-1,3 0 1,2 1 0,0 61 0,6-83-37,3 0 0,0 0 0,11 44 0,-10-64-55,0-1 1,1 1-1,1 0 0,1-1 1,0 0-1,0 0 1,1-1-1,1 0 1,0 0-1,13 14 0,-16-21-11,0 0 0,0 0 0,1-1 0,0 1 0,0-1 0,0 0 0,0-1 0,1 0 0,-1 0 0,1 0 0,0-1 0,0 0 0,0 0 0,0-1 0,0 1 0,1-2 0,-1 1 0,0-1 0,0 0 0,1-1 0,-1 1 0,0-1 0,0-1 0,0 0 0,9-2 0,-2-2 5,0 0-1,0-1 1,-1 0-1,0-1 1,0 0-1,-1-1 1,0-1-1,0 0 1,-1 0-1,-1-1 1,11-13-1,-7 4 13,-1 0 0,0 0 0,-1-1 0,-2-1 0,0 0 0,-1 0 0,-1-1 0,4-23 0,-8 33-8,-2-1-1,0 1 1,0 0-1,-2-1 1,1 1-1,-2-1 0,1 1 1,-2 0-1,0-1 1,-1 1-1,0 0 0,-1 0 1,0 1-1,-1-1 1,-12-21-1,15 30-10,-2 0 0,1 0 0,0 0-1,-1 0 1,1 1 0,-1-1 0,-5-2 0,8 5-3,0 0 0,0 0 1,0 1-1,0-1 0,0 0 1,0 1-1,-1-1 0,1 1 0,0 0 1,0-1-1,0 1 0,0 0 1,-1-1-1,1 1 0,0 0 1,0 0-1,-1 0 0,1 0 0,0 1 1,0-1-1,0 0 0,-1 0 1,1 1-1,0-1 0,0 0 0,0 1 1,0 0-1,0-1 0,0 1 1,0-1-1,0 1 0,0 0 1,0 0-1,0 0 0,-1 1 0,1-1-2,0 1 0,1-1 0,-1 1 0,0-1 0,1 1 0,-1-1 0,1 1 0,-1-1 0,1 1 0,0 0 0,0-1 0,0 1 0,0 0 0,0-1 0,0 1 0,0 0-1,1-1 1,-1 1 0,0 0 0,1-1 0,-1 1 0,1-1 0,0 1 0,0-1 0,-1 1 0,1-1 0,0 0 0,2 3 0,3 3-8,0 0-1,0 0 1,14 11 0,21 13 7,-26-21 4,-1 1 0,0 1 1,14 15-1,-7-1-187,28 46 0,3 4-575,-51-74 685,0 0 0,0-1 0,0 1 0,1-1 0,-1 1 0,1-1 0,-1 1 0,1-1 0,0 0 0,-1 0 0,1 0 0,0 0 0,0 0 0,0-1 0,3 2 0,-4-2 53,1 0-1,-1 0 1,1-1-1,-1 1 1,0-1-1,1 1 1,-1-1-1,0 1 1,1-1-1,-1 0 1,0 1-1,0-1 1,0 0-1,1 0 1,-1 0-1,0 0 1,0 0-1,0 0 0,-1 0 1,1-1-1,0 1 1,0 0-1,-1 0 1,1-1-1,0 0 1,18-40-534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20628,'10'3'1729,"-3"25"-1225,-1 9-176,2 16 720,2 6-320,3 8-272,3 2-23,-2-5-249,2-2-144,-1-15-264,-3-8-201,-6-12-431,-6-7-248,-8-14-440,-8-7-121,-11-20 1001,-8-12-312,-5-17-56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17028,'1'-12'389,"-1"0"0,1 0 0,1 0 1,1 0-1,-1 0 0,7-14 0,-7 19-196,1 1-1,1 0 0,-1 0 1,1 0-1,0 1 0,0-1 1,1 1-1,-1 0 0,1 0 1,1 1-1,-1-1 0,10-5 1,-6 4 54,1 1 1,0 0 0,0 1 0,1 0-1,0 0 1,-1 1 0,1 1-1,0 0 1,0 0 0,0 1 0,1 0-1,-1 1 1,0 0 0,19 4-1,-22-3-203,0 1 0,-1 0-1,1 0 1,-1 1 0,0 0-1,1 0 1,-1 1-1,-1 0 1,1 0 0,-1 1-1,1-1 1,-1 1 0,-1 1-1,1-1 1,-1 1 0,0 0-1,0 0 1,-1 1 0,1-1-1,-1 1 1,5 14-1,-2-2 24,-1 1-1,-2 0 0,0 0 1,0 0-1,-2 0 1,-1 1-1,-1 30 0,-25 149 776,10-100-303,13-92-508,1-1 0,1 0 0,0 1 0,0-1 0,0 1 0,1-1 0,2 11 0,-3-17-47,1 1-1,-1-1 1,1 0 0,-1 0 0,1 0 0,-1 0 0,1 0-1,0 0 1,0 0 0,0 0 0,-1 0 0,1 0-1,0 0 1,0 0 0,0 0 0,0-1 0,1 1-1,-1 0 1,2 0 0,-1 0-52,1-1 0,-1 0 0,0 0 0,1 0 0,-1 0 0,1 0 0,-1 0 0,1 0 0,-1-1 0,0 1 0,1-1 0,-1 0 1,0 0-1,4-1 0,5-4-368,0 0 1,-1 0 0,1-1-1,-1-1 1,0 0 0,13-13-1,-2-2-263,29-39-1,-6-3-265</inkml:trace>
  <inkml:trace contextRef="#ctx0" brushRef="#br0" timeOffset="1">875 84 18052,'-1'-9'379,"1"1"0,-1-1 0,0 1 0,-1 0 0,-3-10 0,5 17-324,0 0 0,-1-1 1,1 1-1,-1 0 0,1 0 0,-1 0 1,1 0-1,-1 0 0,0 0 0,1 0 0,-1 0 1,0 0-1,0 0 0,0 0 0,0 0 1,0 1-1,0-1 0,0 0 0,0 1 1,0-1-1,0 0 0,0 1 0,0 0 1,0-1-1,0 1 0,-1-1 0,1 1 1,0 0-1,0 0 0,0 0 0,-1 0 0,1 0 1,0 0-1,0 0 0,-1 0 0,1 1 1,0-1-1,0 0 0,0 1 0,0-1 1,-1 1-1,1-1 0,0 1 0,-2 0 1,-2 3 122,0 0 0,0 0 0,1 1 1,-1-1-1,1 1 0,0 0 0,0 0 1,1 1-1,-1-1 0,1 1 0,1-1 0,-5 12 1,-3 10 7,-8 38 0,16-57-176,0 0 0,1 0 0,-1 0-1,2 0 1,-1 0 0,1 0-1,2 9 1,-2-15-15,0 1-1,1-1 1,0 0 0,-1 1-1,1-1 1,0 0 0,0 0-1,0 0 1,1 0 0,-1 0-1,0 0 1,1 0 0,-1 0-1,1 0 1,0 0 0,0-1-1,0 1 1,-1-1-1,1 0 1,0 1 0,1-1-1,-1 0 1,0 0 0,0 0-1,0 0 1,1-1 0,3 2-1,23 1-62,0 0-1,0-2 1,0-1-1,0-1 1,36-7-1,41-1-128,-99 9 191,7-1-26,-1 1 1,1 1-1,0 0 1,-1 0-1,15 5 1,-25-6 43,0 1 1,0 0 0,-1 0 0,1 0-1,0 0 1,-1 1 0,1-1 0,-1 1-1,1 0 1,-1 0 0,0-1 0,0 1 0,0 1-1,0-1 1,0 0 0,0 0 0,0 1-1,-1-1 1,1 1 0,-1-1 0,0 1-1,0 0 1,0 0 0,0-1 0,0 1 0,-1 0-1,1 0 1,-1 0 0,0 0 0,0 4-1,-1 7 169,0 0 0,-1 0 0,-1 0 0,-1 0 0,0 0 1,0-1-1,-11 22 0,1-7 360,-1-1 0,-29 39 0,35-55-377,0 0-1,-1 0 1,0-1 0,0-1 0,-18 13 0,24-19-183,0 0 0,-1-1 0,1 0 0,0 0 0,-1 0-1,1-1 1,-1 1 0,0-1 0,-5 1 0,8-2-53,-1 0 0,1 0-1,-1 0 1,1-1-1,-1 1 1,1 0 0,-1-1-1,1 0 1,-1 1-1,1-1 1,0 0 0,0 0-1,-1-1 1,1 1-1,0 0 1,0-1 0,0 1-1,-3-4 1,1-1-27,-1 0-1,0-1 1,1 1 0,0-1-1,1 0 1,0 0 0,0-1 0,-3-10-1,-4-29-510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22205,'-7'38'1984,"-1"10"-1384,-2 3-272,2 2 929,3 0-385,-6-3-448,2-5-232,-1-11-304,0-5-136,-8-18-408,-2-11-288,-2-20-345,-4-14 921,5-22-248,-2-6-136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19764,'6'1'241,"-1"1"0,1 1 0,-1-1 0,0 1-1,0 0 1,1 0 0,-2 0 0,1 1 0,0-1 0,-1 1 0,0 1-1,0-1 1,0 0 0,0 1 0,-1 0 0,6 9 0,3 8 540,-2 1 0,14 40 0,-16-41-359,8 23 73,32 82 381,-38-104-1110,1-1 0,1 0 0,21 27 0,-19-33-552,-14-15 674,1 0 0,-1-1 0,1 1 0,-1-1 0,1 1 0,-1-1 0,1 1 0,0-1 0,-1 1-1,1-1 1,-1 0 0,1 1 0,0-1 0,0 0 0,-1 1 0,1-1 0,0 0 0,-1 0 0,1 0 0,0 0 0,0 1 0,0-1 0,-1-1 60,0 0 0,0 1 0,0-1 0,0 1 0,0-1 0,0 1 0,-1-1 0,1 1 0,0-1 0,0 1 0,-1-1 0,1 1 0,0-1 0,0 1 0,-1-1 0,1 1 0,-1-1 0,1 1 0,0 0 0,-1-1-1,1 1 1,-1 0 0,0-1 0,-1-1-161,-11-11-680</inkml:trace>
  <inkml:trace contextRef="#ctx0" brushRef="#br0" timeOffset="1">37 337 18484,'-13'-12'2472,"7"-3"-1471,13 1-401,8 0 1448,13-5-767,4-1-273,5-6-720,5 0-408,-4-2-1056,0-3 1048,-8-1-233,-3-9-119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21453,'9'6'2104,"8"-3"-1296,6-6-352,14-9 1089,6-5-609,8-9-632,-1-2-280,1-5-984,-3 3-489,-11 8 1073,-6 6-296,-18 15-224</inkml:trace>
  <inkml:trace contextRef="#ctx0" brushRef="#br0" timeOffset="1">39 340 18468,'33'1'2504,"6"-8"-1463,11-13-401,4-3 1288,4-6-856,1-2-319,-6-2-2594,-5 4 1985,-13 9-512,-4 1-280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309 149 14611,'9'-16'856,"21"-42"940,-29 54-1540,1 0 0,0-1 1,-1 1-1,0-1 0,0 0 0,0 1 1,0-1-1,-1 0 0,0 1 0,0-9 1,-1 12-192,1 0 0,0 1 0,0-1 1,0 0-1,0 1 0,0-1 0,-1 0 1,1 1-1,0-1 0,-1 0 0,1 1 0,0-1 1,-1 0-1,1 1 0,-1-1 0,1 1 1,-1-1-1,1 1 0,-1-1 0,0 1 1,1 0-1,-1-1 0,1 1 0,-1-1 0,0 1 1,1 0-1,-1 0 0,0-1 0,1 1 1,-1 0-1,0 0 0,0 0 0,1 0 1,-1 0-1,0 0 0,0 0 0,1 0 1,-1 0-1,0 0 0,1 0 0,-1 1 0,-1-1 1,-2 2 137,0-1 0,0 1 0,0 0 1,0 0-1,0 1 0,-5 3 0,-13 14 212,0 0 0,1 1 0,1 1 0,-26 38 0,22-24-290,1 1 0,-27 60 0,36-63-65,1 0 0,1 1 0,2 0 0,2 1 0,-6 44 0,13-63-26,0 0 0,1 0-1,1 0 1,1 0 0,6 28 0,-6-34-12,2-1 0,-1 1 0,2-1 0,-1 0 0,1 0 0,1-1 0,0 1 0,0-1 0,12 13 0,-11-15-7,-1-1 1,1-1-1,0 1 1,0-1-1,0 0 0,1-1 1,0 1-1,0-1 1,0-1-1,0 0 1,0 0-1,1-1 0,11 2 1,-8-2 10,0-1 0,0-1 0,0 0 0,-1 0 0,1-1 0,0-1 0,0 0 0,-1-1 0,17-5 0,-16 3 19,0 0-1,0 0 0,0-2 1,-1 1-1,0-1 0,-1-1 1,1 0-1,14-15 0,-19 16 9,1 0 0,-1-1-1,0 0 1,-1 0-1,0-1 1,0 1 0,-1-1-1,0 0 1,0 0 0,-1-1-1,3-16 1,-5 22-40,0 0 1,-1 0 0,0 0-1,0 0 1,0 0 0,0 0-1,0 0 1,-1 0 0,0 0-1,0 0 1,0 0 0,0 1-1,-1-1 1,1 0-1,-1 1 1,0-1 0,-4-4-1,3 4 18,-1 0 0,0 0 0,0 0-1,0 1 1,0 0 0,-1 0-1,1 0 1,-1 0 0,0 1 0,0 0-1,-9-3 1,4 2 9,-1 0 0,0 1 1,0 1-1,-1-1 0,1 2 0,0 0 0,0 0 0,0 1 1,0 0-1,0 1 0,-20 6 0,12 4-67,16-6 5,12-6 3,7-6 2,0 0-1,-1-1 1,0 0 0,0-1-1,24-19 1,-4 4-19,19-12-7,-31 19 12,0 1-1,1 1 0,0 1 0,30-11 1,-49 22 19,0 0 1,0 1 0,0 0-1,0 0 1,0 1 0,0-1-1,9 2 1,-12-1 6,0 0 0,1 1 1,-1-1-1,0 1 0,0 0 0,0-1 1,0 1-1,0 0 0,0 0 0,0 1 1,0-1-1,0 0 0,-1 1 0,1-1 1,0 1-1,-1-1 0,1 1 0,-1 0 0,1-1 1,0 4-1,2 2-4,-1 0 0,0 1-1,0-1 1,-1 1 0,0 0 0,2 14-1,2 54 6,-5-40 25,1-5-3,-2-14-211,1 0-1,1 0 1,1 0 0,7 29 0,-10-46 172,0 0-1,0 0 1,0 0 0,0 0-1,0 1 1,0-1 0,0 0 0,1 0-1,-1 0 1,0 0 0,0 1 0,0-1-1,0 0 1,0 0 0,0 0 0,1 0-1,-1 0 1,0 0 0,0 1 0,0-1-1,0 0 1,1 0 0,-1 0 0,0 0-1,0 0 1,0 0 0,0 0-1,1 0 1,-1 0 0,0 0 0,0 0-1,0 0 1,1 0 0,-1 0 0,0 0-1,0 0 1,0 0 0,0 0 0,1 0-1,-1 0 1,0 0 0,0 0 0,0 0-1,0-1 1,1 1 0,-1 0 0,0 0-1,0 0 1,0 0 0,0 0-1,0 0 1,1-1 0,-1 1 0,0 0-1,0 0 1,0 0 0,0-1 0,8-11-249,6-20-149,3-8-146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198 151 21701,'22'118'3428,"21"82"-1354,44 36-1398,-59-166-993,-24-61 135,-1 0-1,0 0 1,0 0 0,-1 0 0,1 10-1,-3-18 141,1-1 0,-1 1 0,0 0 0,0-1 1,0 1-1,0 0 0,0-1 0,0 1 0,0-1 0,0 1 0,0 0 0,-1-1 0,1 1 0,0-1 0,0 1 0,-1 0 0,1-1 0,0 1 0,0-1 0,-1 1 0,1-1 0,-1 1 0,1-1 0,0 1 0,-1-1 0,1 0 0,-1 1 0,1-1 0,-1 1 0,1-1 0,-1 0 0,0 0 1,1 1-1,-1-1 0,1 0 0,-1 0 0,0 0 0,1 0 0,-1 1 0,1-1 0,-1 0 0,0 0 0,1 0 0,-1 0 0,0-1 0,1 1 0,-1 0 0,0 0 0,-3-1-210,0-1 0,-1 1 0,1-1 1,1 0-1,-7-3 0,-9-7-471,1-2 0,0 0 0,1-1 0,-22-23 0,-53-76-1171,73 88 1974,1 0 0,1-2 1,2 0-1,0 0 0,2-2 1,2 0-1,0 0 0,-11-60 1,20 80 165,1 1 0,1 0 0,0-1 0,0 1 0,1-1 0,0 1 0,1 0 0,0 0 0,0 0 0,1 0 0,8-17 0,-6 15 97,1 1 1,1 0-1,0 1 1,0 0-1,1 0 1,0 0-1,0 1 0,1 0 1,12-8-1,-2 4-6,0 0-1,1 1 1,0 1-1,1 1 1,0 0 0,1 2-1,0 1 1,0 0-1,0 2 1,0 0-1,1 2 1,0 0-1,38 3 1,-53 0-310,-1 0 1,1 0-1,-1 1 0,1 0 0,-1 0 1,0 0-1,0 1 0,0 0 1,0 1-1,0 0 0,7 5 1,-11-6-26,1 0 1,-1 1-1,0-1 1,0 1 0,0-1-1,0 1 1,-1 0 0,0 0-1,1 0 1,-1 0-1,-1 1 1,1-1 0,-1 0-1,0 1 1,0-1 0,0 1-1,0-1 1,-1 1-1,0 7 1,-1 1 17,0 1-1,-1-1 1,-1 0-1,0 0 1,-1-1 0,0 1-1,-9 17 1,-50 83 270,44-83-192,-13 22 84,18-33-46,2 2 0,0 0 1,1 0-1,-16 43 0,27-63-129,0 0 0,-1 0 0,1 0 0,0 0 0,0 1-1,-1-1 1,1 0 0,0 0 0,0 0 0,0 0 0,0 0-1,1 0 1,-1 0 0,0 1 0,0-1 0,1 0 0,-1 0-1,1 0 1,-1 0 0,1 0 0,-1 0 0,1 0 0,-1 0 0,1 0-1,0-1 1,0 1 0,-1 0 0,1 0 0,0-1 0,0 1-1,0 0 1,0-1 0,0 1 0,0-1 0,0 1 0,0-1 0,0 1-1,2 0 1,4 0-8,0 0-1,0 0 0,0-1 1,-1 0-1,10 0 0,-7-1-19,24 0-539,-1-2 0,1-1 0,-1-2 0,0-1 0,0-2 0,54-22 0,-45 10-183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281 103 20732,'0'-8'343,"0"0"0,-1 0-1,0 0 1,0 0 0,-1 0-1,-5-14 1,7 20-270,-1 0 0,0 0 0,0 1 0,0-1 0,0 0 0,0 0-1,0 1 1,-1-1 0,1 1 0,-1-1 0,1 1 0,-1-1 0,1 1 0,-1 0 0,0 0 0,1 0 0,-1 0 0,0 0 0,0 0-1,0 0 1,0 1 0,0-1 0,0 1 0,0-1 0,0 1 0,0 0 0,0 0 0,0 0 0,0 0 0,0 0 0,0 0 0,-3 1-1,-1 1 77,0 0-1,1 0 0,-1 1 0,0-1 1,1 1-1,0 0 0,0 1 0,0-1 1,0 1-1,0 0 0,1 1 0,-7 7 0,-5 8 58,-22 36-1,38-56-203,-15 24 53,1 1 1,-15 39 0,24-50-43,0 1-1,1 0 1,0 0 0,1 0-1,1 0 1,-1 19 0,3-30-11,0-1 0,0 1 0,0 0 0,1-1 1,-1 1-1,1 0 0,0-1 0,0 1 0,0-1 1,1 1-1,-1-1 0,1 0 0,0 0 0,0 1 1,0-1-1,0 0 0,0-1 0,1 1 0,-1 0 1,1-1-1,0 1 0,0-1 0,0 0 0,6 4 1,0-2-2,1-1 0,1 1 0,-1-2 0,0 1 0,1-1 0,-1-1 1,17 1-1,47-1-21,-47-1-16,1 0-1,-1 2 1,0 1 0,37 9-1,-59-11 35,-1 1-1,0 0 0,0-1 1,1 1-1,-1 1 1,0-1-1,0 1 0,4 3 1,-6-4 11,0 0 0,-1-1-1,1 1 1,-1 0 0,1 0 0,-1 0 0,0 0 0,0 1 0,0-1 0,0 0 0,0 0 0,-1 1 0,1-1 0,-1 0 0,1 1 0,-1-1 0,0 0 0,0 5 0,-1 1 69,0 1 0,-1-1 0,-1 0 0,1 0 0,-1 0 0,0 0 0,-1 0 0,0-1 0,-9 13 0,-2 1 347,-34 38 0,36-46-234,0-1 0,-1 0 0,-17 11 0,24-18-209,0-1 0,0 0 1,0 0-1,0-1 0,-1 0 0,0-1 1,1 1-1,-1-1 0,-11 1 0,18-3-55,-1 0-1,0 0 0,0 0 0,0 0 0,0 0 0,1-1 1,-1 1-1,0 0 0,0-1 0,0 0 0,1 1 0,-1-1 0,0 0 1,1 0-1,-1 0 0,1 0 0,-1 0 0,1 0 0,-1 0 0,1-1 1,0 1-1,0-1 0,0 1 0,-1 0 0,1-1 0,1 0 0,-1 1 1,0-1-1,0 0 0,1 1 0,-1-1 0,0 0 0,1 0 0,0 0 1,-1 1-1,1-1 0,0-2 0,0-4-129,-1 0 0,1 1 0,1-1 0,0 0 0,0 1 0,0-1 0,4-11 0,10-17-784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5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77 11114,'-3'-7'398,"0"1"0,0 0 0,0 0 0,-1 1-1,0-1 1,0 1 0,-1 0 0,-5-6 0,7 9-226,0 0 0,0 0 0,-1 0 0,1 0 0,0 0 1,-1 1-1,1-1 0,-1 1 0,0 0 0,1 0 0,-1 1 0,0-1 1,0 1-1,1 0 0,-1 0 0,-5 0 0,-3 1-64,0 1-1,1 0 1,-1 1 0,1 1 0,-1-1-1,1 2 1,0-1 0,0 2-1,1-1 1,0 2 0,0-1-1,0 1 1,1 1 0,0 0 0,0 0-1,-13 17 1,12-13-87,1 1 0,0 1 0,1 0 0,0 0 1,1 0-1,1 1 0,1 0 0,0 1 0,0-1 0,2 1 0,-4 31 1,7-17-10,0-1 0,2 1 0,2-1 0,0 0 0,2 0 1,1 0-1,1 0 0,2-2 0,1 1 0,1-1 0,16 26 1,4 1-19,2-2 1,2-1 0,3-2 0,53 52 0,-77-85-4,2 0 0,0-1 1,1-1-1,0-1 0,1 0 1,1-2-1,0 0 0,41 16 1,-50-24 18,0 1 1,0-2-1,1 0 0,-1 0 1,0-1-1,1 0 0,-1-1 1,0 0-1,1-1 0,-1 0 1,0-1-1,1 0 0,-1-1 1,0-1-1,-1 1 1,1-1-1,0-1 0,-1 0 1,15-11-1,-13 7 34,-1 0 0,0-1-1,-1 0 1,0-1 0,-1 0 0,0-1 0,-1 0-1,0 0 1,-1-1 0,0 0 0,-1 0 0,5-18-1,1-5 101,-2 0 0,-2-1 0,6-58-1,-9 48 48,-4-81 0,-2 107-151,-1 0 0,-1 0 0,-1 0 0,-1 0 0,0 1 0,-11-26 0,9 33-26,-1 0 1,0 1-1,-1 0 0,0 0 1,0 1-1,-1 0 1,-1 0-1,0 1 1,0 1-1,-1 0 0,0 1 1,-16-9-1,-20-8 34,-99-37-1,138 59-45,-17-7 2,0 2 0,0 0 1,-41-5-1,55 11-192,0 1 1,-1 1-1,1 0 0,0 1 1,0 0-1,-1 1 0,1 1 1,0 0-1,0 0 0,-11 6 1,-59 31-2877,60-33 2205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23229,'5'23'1912,"-1"14"-1392,0 4-231,6 7 591,5 5-168,0-3-368,6-3-120,0-7-504,1-5-288,-7-11-496,-2-7-417,-13-15 1073,-7-5-280,-13-19-112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19484,'0'-4'283,"0"1"-1,-1-1 1,1 0-1,0 1 1,1-1-1,-1 0 1,1 0-1,-1 1 1,1-1-1,0 1 1,1-1-1,-1 1 1,3-5-1,-2 4-41,1 1 1,0-1-1,0 1 0,0-1 0,1 1 0,-1 0 1,1 1-1,0-1 0,0 0 0,7-2 0,16-8 281,0 1 0,1 1-1,1 2 1,0 1 0,0 1 0,0 2-1,1 1 1,55-1 0,-78 5-518,1 0 0,-1 1 0,1 0 0,-1 1 0,0-1 0,1 1 0,6 4 0,-12-6-6,-1 1 0,1 0 1,-1 0-1,1 0 0,-1 0 1,1 0-1,-1 0 0,0 0 0,1 0 1,-1 0-1,0 1 0,0-1 1,0 0-1,0 1 0,0-1 0,0 1 1,-1 0-1,1-1 0,0 1 1,-1 0-1,1-1 0,-1 1 0,1 0 1,-1-1-1,0 1 0,0 0 1,0 0-1,0-1 0,0 1 0,0 0 1,-1 0-1,1-1 0,0 1 1,-2 3-1,-1 3 10,-1 0 0,0 0 0,0 0 0,-1-1 0,1 1 0,-2-1 0,-7 9 0,-48 45 142,55-56-132,-23 19 76,22-19-71,0 0-1,0 1 1,-11 12-1,18-18-25,1 0 0,-1 0 0,0 0 1,0-1-1,0 1 0,0 0 0,0 0 0,1 0 0,-1 0 1,0 0-1,0 0 0,0 0 0,0 0 0,1 0 0,-1 0 0,0 0 1,0 0-1,0 0 0,0 0 0,1 0 0,-1 0 0,0 0 1,0 0-1,0 0 0,0 0 0,1 0 0,-1 0 0,0 0 0,0 1 1,0-1-1,0 0 0,1 0 0,-1 0 0,0 0 0,0 0 0,0 0 1,0 0-1,0 1 0,0-1 0,0 0 0,0 0 0,1 0 1,-1 0-1,0 1 0,0-1 0,0 0 0,0 0 0,0 0 0,0 0 1,0 1-1,0-1 0,0 0 0,0 0 0,0 0 0,0 0 1,0 1-1,0-1 0,0 0 0,0 0 0,0 0 0,0 0 0,0 1 1,-1-1-1,1 0 0,0 0 0,0 0 0,0 0 0,0 0 1,0 1-1,19-4-222,-14 2 169,40-6-511,60-2 1,-88 9 474,1 0 0,-1 1 0,1 1 0,-1 1-1,0 0 1,27 9 0,-40-11 95,1 1-1,-1 0 0,0 0 0,1 0 1,-1 0-1,0 0 0,0 1 1,-1 0-1,1 0 0,0 0 1,-1 0-1,0 1 0,0-1 1,0 1-1,0 0 0,0 0 1,-1 0-1,0 0 0,0 0 1,0 0-1,0 1 0,-1-1 1,1 1-1,-1-1 0,0 1 1,-1-1-1,1 1 0,-1 0 1,0-1-1,-1 10 0,0-2 105,-2 1-1,0 0 0,0-1 1,-1 1-1,-1-1 0,0 0 1,-1-1-1,0 1 1,-1-1-1,-13 18 0,1-6 181,0-1-1,-2-1 0,-37 31 0,38-36-77,-1 0-1,-1-2 1,-44 21-1,52-28-517,-1-2 0,0 0 0,0 0 0,0-2 1,0 1-1,-1-2 0,-25 1 0,29-3-400,6-1 369,1 1 1,-1 0-1,0 1 0,0-1 1,0 1-1,0 0 1,0 1-1,-6 2 1,2 2-943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4381 17628,'58'-32'511,"-2"-3"0,74-58 0,-25 16-317,-78 58-190,517-354-25,14 18-60,607-309-19,179-53 187,-289 136 34,-365 168-30,-10-19 389,90-55-252,-754 477-451,-3 3 68,-1 0 1,1-1 0,-1-1-1,-1 0 1,0-1-1,20-21 1,-27 20-270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76 250 15267,'-23'22'1209,"20"-20"-1193,0 0-1,0 1 1,0-1-1,1 0 1,-1 1 0,1 0-1,0 0 1,-1 0-1,1 0 1,1 0-1,-1 0 1,0 0-1,1 1 1,-1-1-1,1 0 1,0 1-1,0-1 1,0 6 0,1 16-321,2 0 0,1 1 1,10 42-1,-1-5-49,28 238-270,1 532 0,-104 304 799,39-921-190,-7 71 30,24 0 131,8-248-88,3 1 0,1-1-1,1 0 1,3 0-1,1 0 1,2-1 0,1-1-1,2 0 1,35 61 0,-33-69-43,2-1 0,1-1 1,1-1-1,1-1 1,1-1-1,1-1 1,1-1-1,1-1 1,1-1-1,1-2 1,1-1-1,37 17 1,-1-7-66,1-4-1,1-2 1,1-3-1,1-3 1,1-4 0,0-2-1,97 0 1,163-21 16,1-22 51,35-2 9,479 33-9,1 71-10,-358-24 13,1354 55 243,-1494-84-217,317 23 36,215 8 51,2-71-19,134-126-70,-128 14-39,287 43-33,-988 82 26,782-8 284,-889 20-83,-67 0-61,0 0 0,-1-1 0,25-5 0,-32 5-106,0-1 1,0 1-1,0-1 1,-1-1-1,1 1 1,-1-1-1,0 1 0,0-1 1,1-1-1,-2 1 1,1-1-1,5-5 1,8-13 11,-2 0 1,26-48-1,17-56-24,-47 101-15,172-416-354,-107 254 106,1-10 79,-10-2 1,-8-3-1,61-390 0,-60 46 191,-10 73-23,-36 369-15,22-283-126,-36 364 132,-1 1-1,0 0 1,-2 1-1,-7-32 1,7 43 10,0 1 0,0-1 0,-1 1 0,0 0 0,-1 1 0,0-1 0,-1 1 0,1 0 0,-1 0 0,-1 1 1,1-1-1,-13-9 0,2 5 22,0 1 0,0 1 0,-1 1 0,-1 0 1,1 1-1,-33-9 0,-5 3 59,-62-8-1,-240-10 42,-4 30-421,224 2 142,-1011 16-413,-301-3 796,335-54-171,678 20-87,-1076-39-77,-294-13 252,1778 72-136,-1732-64 306,1 103 280,1360-7-147,-523 25 1137,918-56-1575,-166 0 88,131-2-271,1-2 0,-46-10 0,73 11 128,-1-1-1,1 0 0,0 0 0,1-2 1,-1 1-1,-12-9 0,-5-7-191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16067,'-6'11'310,"1"1"0,1 0 0,0 0-1,0 1 1,1-1 0,1 1 0,0 0-1,1 0 1,0 0 0,1-1 0,1 1-1,-1 0 1,2 0 0,5 19 0,-7-30-268,0 0 0,1-1 0,-1 1 1,1-1-1,-1 0 0,1 1 0,0-1 0,-1 1 0,1-1 1,0 0-1,0 1 0,0-1 0,0 0 0,0 0 1,1 0-1,-1 0 0,0 0 0,2 1 0,-2-2-16,-1 1-1,1-1 1,-1 0-1,0 0 1,1 0 0,-1 0-1,0 0 1,1 0-1,-1 0 1,1 0-1,-1 0 1,0 0-1,1-1 1,-1 1-1,0 0 1,1 0 0,-1 0-1,0 0 1,1 0-1,-1-1 1,0 1-1,1 0 1,-1 0-1,0-1 1,0 1-1,1-1 1,5-16 579,-6 13-485,0-1 0,0 1 0,0 0 0,-1 0 0,0-1 0,0 1 0,0 0 0,0 0 0,-1 0 0,0 0 0,1 0 0,-1 0 0,-1 1 0,1-1 0,0 1 0,-1-1 0,0 1 0,-6-6 0,7 7-90,1 1 0,-1-1 0,0 1 0,0-1-1,0 1 1,0 0 0,0 0 0,0 0 0,0 0 0,0 0-1,0 0 1,0 1 0,-1-1 0,1 1 0,0-1 0,-1 1-1,1 0 1,0 0 0,0 0 0,-1 0 0,1 0 0,0 1-1,-1-1 1,1 1 0,0-1 0,0 1 0,-1 0 0,1 0-1,0 0 1,0 0 0,0 0 0,0 0 0,0 1 0,1-1-1,-4 4 1,3-3-23,-1 1 0,1 0 0,0 0 0,1 0 0,-1 0 0,0 0 0,1 1 0,0-1 0,0 0 0,0 1 0,0-1 0,0 1 0,0 4 0,1-1-9,-1-1 1,1 1 0,1-1-1,-1 1 1,1 0 0,1-1-1,2 9 1,-3-10-7,1 0 0,0-1 0,0 1 0,0-1 0,1 1 0,-1-1 0,1 0 1,0 0-1,7 7 0,-8-10 2,0 1 1,0 0-1,0-1 1,0 0-1,0 1 1,1-1 0,-1 0-1,0 0 1,1 0-1,-1 0 1,1-1-1,-1 1 1,1-1 0,-1 1-1,1-1 1,-1 0-1,1 0 1,0 0-1,2-1 1,-2 1 11,0-1 0,0 0 0,1 0-1,-1-1 1,0 1 0,0 0 0,-1-1 0,1 0 0,0 0 0,0 0 0,-1 0-1,1 0 1,-1 0 0,0-1 0,0 1 0,0-1 0,0 0 0,0 0 0,0 1 0,-1-1-1,0 0 1,1 0 0,-1 0 0,0-1 0,0 1 0,-1 0 0,1 0 0,-1-1-1,1 1 1,-1 0 0,0 0 0,0-1 0,-1-5 0,0 6 9,1 1 0,0-1 0,-1 0 0,1 1 0,-1-1 0,0 1 0,0-1 0,0 1 0,0-1 0,0 1 0,0-1 0,-1 1 0,1 0 0,-1 0 1,0 0-1,1 0 0,-1 0 0,0 0 0,0 0 0,0 1 0,-1-1 0,1 1 0,0-1 0,-1 1 0,1 0 0,0 0 0,-1 0 0,1 0 0,-1 1 0,0-1 0,1 1 0,-1-1 0,0 1 0,1 0 0,-1 0 0,0 0 0,1 0 1,-1 1-1,0-1 0,1 1 0,-1-1 0,-2 2 0,0 0-7,0 0 1,1 1-1,-1-1 1,1 1-1,-1 0 0,1 1 1,0-1-1,0 0 1,1 1-1,-1 0 1,1 0-1,-1 0 1,1 1-1,1-1 0,-1 1 1,1-1-1,-1 1 1,-1 8-1,2-9-16,0 0-1,1 1 1,0-1-1,0 1 1,0-1 0,1 0-1,-1 1 1,1 0-1,0-1 1,0 1-1,1-1 1,-1 1 0,1-1-1,0 0 1,0 1-1,1-1 1,-1 0 0,1 0-1,0 1 1,0-1-1,0-1 1,4 5-1,-5-6 2,0-1 0,0 0 0,0 0 0,0 0 0,0 0 0,0 0 0,0 0 0,0 0 0,1-1 0,-1 1 0,0 0-1,1-1 1,-1 1 0,1-1 0,-1 1 0,0-1 0,1 1 0,-1-1 0,1 0 0,-1 0 0,1 0 0,-1 0 0,1 0 0,1-1-1,0 1-2,0-2-1,-1 1 1,1 0 0,-1 0-1,1-1 1,-1 1-1,0-1 1,1 0-1,-1 0 1,0 0-1,0 0 1,2-2-1,2-4-5,-1 0-1,1 0 1,-1-1 0,-1 0-1,0 0 1,6-15-1,-8 16 20,-1 1 0,0-1 0,0 0 0,0-14 0,-1 20 1,0 1-1,0-1 1,0 0-1,0 0 1,0 0-1,-1 0 1,1 1 0,0-1-1,-1 0 1,0 0-1,1 1 1,-1-1-1,0 0 1,0 1-1,0-1 1,0 1-1,0-1 1,0 1-1,0-1 1,-1 1-1,1 0 1,0 0-1,-1 0 1,1 0-1,-3-2 1,3 3-3,0 0 1,0 0-1,0 0 1,0 0-1,0 0 1,0 0-1,0 0 1,0 1-1,0-1 0,0 0 1,1 1-1,-1-1 1,0 0-1,0 1 1,0-1-1,0 1 1,1-1-1,-1 1 1,0-1-1,0 1 0,1 0 1,-1-1-1,0 1 1,1 0-1,-1 0 1,1 0-1,-1-1 1,1 1-1,-1 0 0,1 0 1,-1 1-1,-11 31 10,10-22-104,0 0 0,0 0-1,1 0 1,0 0 0,1 0-1,0 0 1,1 0 0,0 0-1,0 0 1,2 0-1,-1 0 1,1 0 0,1-1-1,0 0 1,0 1 0,9 13-1,-12-22 47,0-1-1,0 1 0,0-1 1,0 0-1,0 1 0,0-1 1,1 0-1,-1 0 0,0 0 1,1 0-1,-1 0 0,1 0 1,-1 0-1,1 0 1,-1 0-1,1-1 0,-1 1 1,1-1-1,0 1 0,0-1 1,-1 1-1,1-1 0,0 0 1,0 0-1,-1 0 0,1 0 1,0 0-1,-1-1 0,1 1 1,0 0-1,0-1 0,-1 1 1,1-1-1,0 0 0,-1 1 1,1-1-1,-1 0 0,1 0 1,-1 0-1,0 0 1,1 0-1,-1-1 0,0 1 1,2-2-1,19-26-644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139 161 18444,'-11'10'1424,"6"-6"-1167,1 0-1,-1 0 1,1 1-1,0-1 1,1 1-1,-1 0 1,1 0 0,-1 0-1,2 1 1,-1-1-1,1 1 1,-1 0-1,-1 8 1,2-5-161,1 0 1,0 0 0,1 0-1,0 0 1,0 0 0,4 17-1,-4-24-75,0 0 0,1-1 0,-1 1 0,1 0 0,0-1-1,-1 1 1,1 0 0,0-1 0,0 1 0,0-1 0,0 1 0,1-1-1,-1 0 1,0 1 0,0-1 0,1 0 0,1 1 0,-1-1 7,-1-1 0,1 1 1,0-1-1,0 1 0,0-1 1,0 0-1,0 0 0,-1 0 1,1 0-1,0 0 0,0 0 1,0-1-1,0 1 0,0-1 1,-1 1-1,1-1 0,0 1 1,0-1-1,-1 0 0,3-1 1,1-2 56,1 1 1,-1-1-1,0 0 1,0 0-1,-1 0 1,1-1-1,-1 0 1,0 0 0,0 0-1,-1 0 1,1 0-1,-1-1 1,4-10-1,-3 6 80,0 0-1,-1 1 1,-1-1-1,0 0 1,0-1-1,-1 1 1,1-19 0,-2 26-127,0 1 1,-1-1 0,1 0 0,0 1 0,-1-1 0,1 1-1,-1-1 1,0 0 0,0 1 0,0-1 0,0 1-1,-1 0 1,1-1 0,0 1 0,-1 0 0,0 0 0,1 0-1,-1 0 1,0 0 0,0 0 0,-3-1 0,3 2-16,-1-1 1,0 1 0,1 1 0,-1-1 0,0 0 0,0 1 0,1-1-1,-1 1 1,0 0 0,0 0 0,0 0 0,1 0 0,-1 0 0,0 1-1,0-1 1,1 1 0,-1 0 0,0 0 0,1 0 0,-4 2 0,-2 1-4,0 1 1,0-1 0,1 2-1,0-1 1,0 1 0,1 0 0,-1 0-1,1 1 1,0 0 0,-7 12 0,5-5-30,0-1 1,1 1 0,0 0 0,1 1-1,-5 18 1,10-30 1,1 0-1,-1 0 0,1 1 1,-1-1-1,1 0 1,0 1-1,0-1 0,1 0 1,-1 0-1,2 6 0,-2-9 7,0 0-1,0 1 0,0-1 1,0 1-1,1-1 0,-1 0 1,0 1-1,0-1 0,1 0 1,-1 1-1,0-1 0,0 0 1,1 1-1,-1-1 0,0 0 1,1 0-1,-1 1 1,0-1-1,1 0 0,-1 0 1,0 0-1,1 0 0,-1 1 1,1-1-1,-1 0 0,0 0 1,1 0-1,-1 0 0,1 0 1,1 0-1,-1-1 0,0 1 0,1-1 0,-1 0 0,0 1 0,0-1 0,1 0 0,-1 0 0,0 0 0,0 0 0,0 0 0,0 0 0,1-2 0,7-9 14,-1-1 0,0 1 1,-1-1-1,0-1 0,-1 1 0,-1-1 1,0 0-1,-1 0 0,0-1 1,-1 1-1,-1-1 0,-1 0 0,0 0 1,-1-15-1,0 28-10,0 1 1,0 0-1,0-1 0,0 1 1,0 0-1,0 0 0,-1-1 0,1 1 1,-1 0-1,1 0 0,-1-1 1,1 1-1,-1 0 0,0 0 1,-1-2-1,2 3-1,-1-1-1,1 1 1,-1 0 0,1 0-1,-1 0 1,1 0-1,-1 0 1,1-1 0,-1 1-1,1 0 1,-1 0 0,1 0-1,0 0 1,-1 0-1,1 1 1,-1-1 0,1 0-1,-1 0 1,1 0 0,-1 0-1,1 0 1,-1 1-1,1-1 1,0 0 0,-1 0-1,1 1 1,-1-1 0,1 1-1,-3 1 1,0 1-1,0 0 1,1 0 0,-1 0-1,1 0 1,0 1-1,0-1 1,0 0 0,-1 5-1,-2 5-8,1 0 0,0 1 0,1 0 0,1 0 0,-1 18 0,2-26 3,1-1 0,0 1 0,0-1 0,0 0 0,1 1 0,0-1-1,0 1 1,0-1 0,1 0 0,0 0 0,0 1 0,0-1 0,0-1 0,1 1 0,0 0 0,5 6 0,-6-9 3,0 0 1,0-1 0,0 0 0,0 1 0,1-1 0,-1 0 0,0 0 0,0 0 0,1-1-1,-1 1 1,1 0 0,-1-1 0,1 0 0,-1 1 0,1-1 0,-1 0 0,1 0 0,-1 0 0,1-1-1,-1 1 1,1-1 0,-1 1 0,0-1 0,1 0 0,-1 0 0,0 0 0,0 0 0,4-2-1,1-2 2,1 1-1,-1-2 0,0 1 0,0-1 1,-1 0-1,12-13 0,-10 8 5,0-1 0,-1 0-1,0 0 1,0 0 0,-1-1-1,-1 0 1,4-16 0,-7 22-44,0-1 0,0 0 0,-1 1 0,0-1 0,0 0 0,-1 0 0,0 0 0,-1 0 0,0 1 0,0-1 0,0 0 0,-1 0-1,0 1 1,-4-9 0,5 13-40,0 1-1,-1-1 1,1 1-1,-1-1 1,0 1-1,1-1 1,-1 1-1,0 0 1,0 0-1,-1 0 0,1 0 1,0 0-1,-1 1 1,1-1-1,-1 1 1,1-1-1,-1 1 1,0 0-1,0 0 1,1 0-1,-1 0 1,0 1-1,-4-1 0,1 1-118,0 0-1,0 0 0,0 1 0,0 0 1,0 1-1,0-1 0,0 1 0,1 0 1,-1 0-1,-7 5 0,-8 4-640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13763,'-1'-2'1661,"6"4"-582,19 11-164,32 19-545,-21-6-90,0 2-1,-2 1 1,30 34 0,-30-29 131,1-1 1,58 41 0,-26-33-50,88 40 1,-98-55-193,-2 3 1,-1 1-1,59 47 1,45 55 343,56 44-111,106 85 85,-240-203-349,123 68 0,18 12-31,-156-94-102,1-4 0,81 37 0,-67-39 10,-2 4-1,126 92 1,158 95-15,-306-197-2,35 26-21,113 96 0,5 3-27,-96-80 35,160 144 0,184 148-73,-109-106-44,-102-76 75,14 24-126,99 71-231,-189-171 196,288 203-584,-316-210 367,281 154 1,37 17 38,-373-220 291,194 98-119,-183-103-593,-86-45 471,-1 1-1,0 0 1,-1 0-1,10 9 1,-10-7-36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200 157 12371,'-10'-11'520,"-1"1"0,0 0 0,-1 1 0,-13-8 0,20 14-276,-1 0 0,1 0-1,-1 0 1,1 1 0,-1 0 0,0 0-1,0 0 1,0 1 0,0-1 0,0 2-1,0-1 1,-9 1 0,14 0-179,-1 0 1,1 0-1,-1 1 0,1-1 1,-1 0-1,1 1 1,0 0-1,-1-1 0,1 1 1,0 0-1,0-1 1,-1 1-1,1 0 0,0 0 1,0 0-1,0 0 1,0 0-1,0 1 0,0-1 1,-1 2-1,1-1 11,-1 1 0,1 0 0,0 0 0,0 0 0,1 1 0,-1-1-1,0 0 1,1 0 0,0 4 0,0 3 57,0 1 0,1-1 0,1 1 0,5 19-1,-2-13-60,2 1 0,-1-1 0,2-1 0,0 0 0,1 0 0,14 19 0,-19-31-53,0 1 0,0 0 0,1-1 0,-1 0 0,1 0 0,0 0 0,0-1 0,1 1 0,8 3 0,-10-5-5,0-1-1,-1 0 0,1 0 1,0 0-1,0-1 1,0 0-1,0 1 0,-1-1 1,1 0-1,0-1 1,0 1-1,0-1 0,0 0 1,-1 0-1,1 0 1,6-3-1,-3 0 19,-1 0 1,1 0-1,-1 0 0,0-1 0,-1 0 1,1 0-1,-1 0 0,0-1 0,0 0 1,-1 0-1,0 0 0,0-1 1,0 1-1,-1-1 0,0 0 0,4-13 1,-4 11 36,0 0 1,-1-1 0,0 0 0,0 1-1,-1-1 1,-1 0 0,0 0-1,0 0 1,-1 0 0,0 0 0,0 1-1,-4-13 1,3 17-34,0 1 0,0-1 0,0 1 1,0 0-1,0 0 0,-1 0 0,0 0 0,0 0 0,0 0 0,0 1 1,-1-1-1,1 1 0,-1 0 0,0 0 0,0 1 0,0-1 0,0 1 1,0 0-1,0 0 0,-1 0 0,1 0 0,-1 1 0,-9-2 0,8 2-17,-1 1-1,1 0 0,0 0 0,-1 0 0,1 1 0,0 0 0,0 0 0,-1 1 1,1-1-1,0 1 0,0 1 0,0-1 0,1 1 0,-1 0 0,1 0 0,-1 1 0,-6 6 1,3-2-20,1 0 1,1 1 0,0 0 0,0 1 0,0-1 0,1 1-1,1 0 1,0 1 0,-6 16 0,9-22-2,0 0 1,0 1-1,1-1 0,0 0 1,0 1-1,0 0 0,0-1 1,1 1-1,0-1 0,0 1 0,1 0 1,0-1-1,0 1 0,0-1 1,0 1-1,1-1 0,0 0 1,0 0-1,1 1 0,-1-1 1,5 5-1,-6-8 1,1 0 0,-1-1 1,1 1-1,0 0 0,-1-1 0,1 0 1,0 1-1,0-1 0,0 0 1,0 0-1,0 0 0,0 0 0,1 0 1,-1-1-1,0 1 0,0-1 0,0 1 1,5-1-1,-3 0 0,0 0 0,0-1 0,1 0 0,-1 0 0,0 0 0,0 0 0,0-1 0,-1 1 0,8-5-1,0-1 3,1-1-1,-1 0 0,-1-1 0,1-1 0,10-12 0,-8 7 29,-1-1 1,0 0-1,17-33 1,-25 43-9,-1-1 1,0 0-1,0 0 1,-1 0-1,0 0 0,0 0 1,0 0-1,-1-1 0,0 1 1,-1 0-1,0-1 1,0 1-1,-2-12 0,1 16-10,1-1 0,-1 1 0,-1 0-1,1 0 1,0 0 0,-1 1 0,1-1-1,-1 0 1,0 0 0,0 1 0,0-1-1,0 1 1,-1 0 0,1 0 0,0 0-1,-1 0 1,0 0 0,1 0 0,-1 0 0,0 1-1,0 0 1,0-1 0,0 1 0,0 0-1,0 1 1,-1-1 0,1 0 0,0 1-1,0 0 1,0 0 0,-1 0 0,1 0-1,-4 1 1,0-1-8,1 1 1,0 1-1,-1-1 1,1 1-1,0 0 0,0 0 1,0 1-1,0 0 0,1 0 1,-1 0-1,1 1 0,0 0 1,0 0-1,0 0 0,0 0 1,-4 6-1,6-5-5,0 0-1,0 0 1,0 1-1,1-1 1,0 0 0,0 1-1,1 0 1,-1-1-1,1 1 1,0 0-1,1 0 1,-1-1 0,1 1-1,0 0 1,1 0-1,0 0 1,-1-1-1,2 1 1,-1 0 0,1-1-1,0 1 1,0-1-1,5 9 1,-5-10 1,0 0-1,0 0 1,1 0 0,0 0 0,0-1 0,0 1-1,0-1 1,0 0 0,1 0 0,0 0-1,-1 0 1,1 0 0,0-1 0,0 0 0,0 0-1,1 0 1,-1 0 0,0-1 0,1 0-1,-1 0 1,1 0 0,-1 0 0,1-1 0,0 1-1,-1-1 1,1-1 0,-1 1 0,1 0-1,0-1 1,5-2 0,-2 1-1,0-2 0,0 1 0,0-1 1,0-1-1,-1 1 0,1-1 0,-1-1 0,0 1 0,-1-1 0,1-1 1,9-12-1,-12 14 3,0 0 0,0 0-1,-1 0 1,0-1 0,0 1 0,0-1 0,-1 0 0,1 0 0,-2 0 0,1 0 0,-1 0 0,0 0 0,0-1 0,0 1 0,-1 0 0,0 0 0,-1-10 0,0 13-1,1 1-1,-1-1 1,0 1 0,0 0 0,0-1 0,0 1-1,0 0 1,0 0 0,-1-1 0,1 1 0,-1 0-1,0 1 1,1-1 0,-1 0 0,0 0 0,0 1-1,-3-3 1,1 2-6,0 0 0,-1 0 0,1 1 0,0-1 0,-1 1 0,1 0 0,0 0 0,-1 1 0,-5-1 0,-2 1-77,0 0 0,1 1 0,-1 1 0,1 0 1,-1 0-1,-19 8 0,16-4-253,0 2-1,0 0 1,1 0 0,0 2 0,0-1 0,1 2 0,0 0 0,1 0 0,1 1 0,0 1 0,-12 16 0,12-12-446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0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10106 83 12667,'-106'-24'711,"-187"-18"1,272 40-680,-102-8-17,0 6 0,-1 5 0,-126 17-1,-363 92 1,79 43 69,9 34-1,263-80-66,-479 274 1,-201 219-53,376-176 27,362-266 12,-107 91 8,-181 170 12,126-104 16,189-159-17,-290 284 45,20 21-29,20-19-41,-7 28-10,333-356 1,-394 493-7,356-429 16,9-7 5,8 6 0,-108 211-1,185-297 18,5 1-1,4 3 0,-29 114 0,-39 301 20,59-109-132,40-289 24,15 176 1,-1-210 80,3 0 0,3-1 0,4-1 1,3 0-1,3-1 0,48 98 0,-53-135 7,2 0 0,1-2 0,2 0 1,1-2-1,2-1 0,1-1 0,2-1 0,1-2 0,1-1 0,1-2 0,2-1 0,0-2 1,2-1-1,52 22 0,-14-17-9,0-4-1,2-2 1,1-5 0,0-2-1,123 4 1,404-33-5,693-119-186,-473-7 127,-556 76 53,265-104 0,-227 48 12,350-191 0,-274 98 9,677-500 1,-386 140-5,-75-46 3,-65-56-103,-119-8-72,121-460 370,-138 109 268,-295 721-277,85-437 1,-169 641-246,-5-1-1,-5 0 1,-4-1 0,-6 0 0,-14-116 0,5 161 13,-2 0 0,-4 1 0,-2 0 0,-3 2 1,-3 0-1,-3 2 0,-2 0 0,-4 2 0,-61-90 0,-27 7-33,-9 10-16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10162 1078 9130,'2'-13'336,"0"7"-119,-1-1 0,1 0 0,-1 0 0,-1 0 0,0-10 0,0 15-165,0 0 0,-1 0 0,1 1 0,-1-1 0,1 0 0,-1 0 1,0 1-1,1-1 0,-1 1 0,0-1 0,0 1 0,0-1 0,-1 1 0,1-1 0,0 1 0,0 0 1,-1 0-1,1 0 0,-1-1 0,1 2 0,-1-1 0,1 0 0,-1 0 0,1 0 0,-1 1 0,-2-2 1,-6 0 77,0 0 1,0 0 0,0 1-1,0 0 1,0 0 0,0 1 0,-12 2-1,-70 14 569,-237 83 346,139-36-995,-153 38 59,-135 41 55,310-90-149,-341 119-2,-277 199-48,29 60-128,753-428 163,-154 89-26,-215 132 37,-131 111 115,16 25-40,336-239-92,-690 575-139,141-48 109,23 24 56,219-158 44,61 11-1,260-334-47,-338 521 16,307-448 52,-108 183 105,-10 71 15,115-170-124,146-282-63,2 1 0,3 1 0,-17 101 0,34-142-20,1-1-1,1 1 0,1 0 0,1 0 1,2 0-1,5 26 0,-5-40-27,1 0 0,0 0 0,1-1 0,0 1 0,1-1 0,1 0 0,-1 0 0,2 0 0,-1-1 0,2 0 0,-1 0 1,1-1-1,1 0 0,17 14 0,-7-9-117,1-2 0,1 0 0,1-1 0,-1-1 0,1-1 0,30 8-1,145 27-1075,-179-40 1116,142 27-647,336 58 621,-346-69 673,201 0 1,-156-26-133,355-56 0,180-101-232,102-112-122,-24-60-32,-665 274-22,814-336 15,225-141-81,-629 233-42,-22-36 7,64-119 65,-52-62 88,-42-57 140,-50-40 147,-317 417-185,186-383-1,-252 434-164,-8-2 0,-6-3 0,51-244 1,-10-248-76,-48-3 336,-34-19 414,-59 3-3,32 570-720,-3 1 0,-53-166 0,54 217 72,-3 0 0,-1 1 1,-2 1-1,-2 1 0,-2 1 0,-1 1 0,-54-60 0,48 67-17,-1 1 0,-2 1 0,-1 2 0,-2 2 0,0 2 0,-48-24-1,-113-30-41,198 78 46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455 113 9722,'0'-4'105,"0"-1"0,-1 1 0,1-1-1,-1 1 1,0-1 0,0 1 0,0 0 0,0 0-1,-1-1 1,0 1 0,0 0 0,0 0 0,0 1 0,-1-1-1,1 0 1,-1 1 0,-3-4 0,1 3 18,1 1 1,-1-1 0,0 1-1,0 0 1,0 0-1,-1 1 1,1-1 0,-1 1-1,1 1 1,-1-1-1,-10-1 1,5 2 17,1 0 0,-1 0 0,0 1 0,0 1 0,0 0 0,0 0 0,0 1 0,1 1 0,-1 0 0,1 0 0,0 1 0,0 0 0,-16 9 0,17-6-110,-1 1 0,1 0 0,0 1-1,1 0 1,0 0 0,0 1 0,1 0 0,1 0 0,-11 22 0,0 4-19,-19 65 0,24-58 9,2 1-1,1-1 1,3 2-1,2-1 1,1 0-1,3 1 1,2-1-1,1 1 1,2-1-1,3 0 1,1-1-1,18 53 1,-21-79-24,1 0 0,1 0 0,0 0 0,1-1 0,20 27 0,-25-38 0,1 0 0,-1 0 1,1 0-1,0 0 0,0-1 0,0 0 0,0 0 0,1 0 0,0-1 0,0 0 0,0 0 0,0 0 0,0-1 0,1 0 1,-1 0-1,0-1 0,1 0 0,0 0 0,10 0 0,-6-2 2,0-1 0,-1 0 0,1 0 1,0-1-1,-1-1 0,0 0 0,1 0 0,-2-1 0,1 0 0,0-1 1,-1 0-1,0-1 0,-1 0 0,10-9 0,3-4 19,-2-1 1,0-1-1,-1-1 0,18-30 1,-17 19-27,0 0 1,-2-1 0,-2 0-1,17-60 1,-26 72 200,0-1 0,-2 0 0,-1 0 0,-1 0 0,-1-1 0,-1 1 0,-1 0 0,-6-35 0,4 44-83,0 1 1,-2 0-1,0 0 0,-1 0 1,0 1-1,-14-23 0,-16-17 265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982 138 12851,'-15'-1'180,"-1"1"1,0 0-1,0 1 1,1 1-1,-1 0 1,1 1-1,-1 1 0,1 1 1,0 0-1,1 0 1,-1 2-1,1 0 1,0 0-1,1 1 1,-18 14-1,-9 11-74,1 2-1,1 2 0,-42 54 0,8-3-98,4 3-1,5 4 1,3 1-1,-87 198 0,123-235 2,2 1-1,3 0 0,3 2 0,-14 103 0,26-121-4,1 0 0,2 0 0,3 0 0,1 0 0,2 0-1,2 0 1,20 65 0,-10-59-33,3-1 0,2-1 0,2 0 0,2-2 0,1-2 0,3 0 0,2-2 0,2-1 0,1-1 0,2-3 0,1 0 0,3-3 0,0-1-1,2-3 1,1-1 0,96 46 0,-117-65-13,0-2-1,0 0 1,1-2-1,-1 0 1,2-2 0,-1 0-1,30 0 1,-41-4 65,-1-1 1,1 0-1,0 0 1,0-1-1,0-1 0,-1 0 1,0-1-1,1 0 1,-1-1-1,-1-1 1,1 1-1,-1-2 1,0 0-1,0 0 1,12-11-1,-7 2 129,0-1 0,-2 0 0,0-1 0,20-34-1,36-87 571,-18 16 123,56-201 0,-1-141 50,-38-30-730,-64 422-263,-4-1 1,-3 1-1,-3 0 0,-26-130 1,23 168-13,-2 1 0,-2 0 0,-1 1 0,-1 1 1,-30-50-1,35 67 15,0 1 1,-1 1 0,-1-1 0,-1 2-1,0-1 1,0 2 0,-1 0-1,0 0 1,-1 1 0,-1 1 0,1 0-1,-1 1 1,-29-11 0,28 14-5,-1 1 0,0 0 1,0 1-1,-1 1 0,1 1 1,0 0-1,-1 1 0,1 1 1,0 1-1,-29 6 1,-19 12-218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5780 15555,'19'-255'2134,"-10"170"-1751,68-437 290,29 3-205,97-239 0,43 13-246,86-130-119,-147 417-79,219-499-447,-170 463-595,-224 473 918,-7 16 63,1-1 1,-2 0 0,1 0-1,-1 0 1,1 0 0,-2 0-1,1 0 1,-1-1 0,1-11-1,-2 17 30,0 0 0,0 0-1,0 0 1,0 1 0,0-1 0,0 0 0,0 0-1,0 0 1,-1 1 0,1-1 0,0 0-1,-1 0 1,1 1 0,-1-1 0,1 0-1,0 1 1,-1-1 0,1 0 0,-1 1-1,-1-2 1,-14 1-114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15675,'0'0'38,"0"0"0,0-1 0,-1 1-1,1 0 1,0-1 0,0 1 0,-1 0-1,1 0 1,0 0 0,0-1 0,-1 1 0,1 0-1,0 0 1,-1 0 0,1 0 0,0-1-1,-1 1 1,1 0 0,0 0 0,-1 0-1,1 0 1,0 0 0,-1 0 0,1 0-1,0 0 1,-1 0 0,1 0 0,0 0 0,-1 0-1,0 1 1,4 16 194,222 672 488,-219-671-718,65 170 25,-56-155-20,1 0 0,1-2 0,33 45-1,-47-71-1,1 0 0,0-1 0,0 0 0,0 1 0,0-1 0,1-1 0,0 1 0,0-1-1,5 3 1,-8-5 1,0 0-1,0-1 0,0 1 1,0-1-1,0 1 0,0-1 1,0 0-1,0 0 0,0 0 1,0 0-1,0 0 1,0 0-1,0-1 0,0 1 1,0-1-1,0 1 0,0-1 1,0 0-1,0 0 0,-1 0 1,1 0-1,0 0 0,0 0 1,-1 0-1,1-1 0,-1 1 1,1 0-1,-1-1 1,0 1-1,3-4 0,7-13 51,-1 0-1,0 0 1,-1-1-1,-2 0 1,9-30 0,49-158 294,33-97-316,2 55-4,-59 148-59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 14651,'1'-7'477,"4"-23"688,-4 29-1084,-1 0 0,0-1 0,0 1 0,1 0-1,-1-1 1,0 1 0,-1 0 0,1 0 0,0-1 0,0 1 0,0 0-1,-1 0 1,1-1 0,-1 1 0,1 0 0,-1-1 0,-3 8 1002,-2 54 975,1 105 0,5-141-1877,0-4-57,-1-4-55,1 1 0,1-1 0,0 1 0,1-1 0,1 0 1,6 21-1,-9-36-71,0 1 0,1-1 1,-1 0-1,1 1 1,0-1-1,-1 0 0,1 0 1,0 1-1,0-1 1,0 0-1,-1 0 0,1 0 1,0 0-1,1 0 1,-1 0-1,0 0 0,0 0 1,0-1-1,0 1 0,1 0 1,-1-1-1,3 2 1,-3-2-9,1 0 0,0-1 0,0 1 1,-1 0-1,1 0 0,0-1 0,-1 1 1,1-1-1,-1 1 0,1-1 0,-1 0 1,1 0-1,-1 0 0,1 0 1,-1 0-1,2-1 0,4-5-69,0 0 0,0 0 0,0-1-1,-1 0 1,7-12 0,10-22-387,-2 0 0,-1-1 0,-3-2 0,-1 1 0,-2-2 0,8-51 0,-19 68 153,-4 23 261,-1 7 73,-3 8 126,-2 16 305,0 1 1,2 0-1,1-1 1,1 1 0,1 51-1,2-72-369,0-1 1,0 1-1,1 0 0,0-1 1,0 1-1,1-1 0,-1 1 1,1-1-1,0 1 0,0-1 0,4 6 1,-5-9-60,0 0 0,0 0 0,-1 0 0,1 0 0,0 0 0,0-1 0,0 1 0,0 0 0,0-1 0,0 1 0,0-1 1,1 1-1,-1-1 0,0 1 0,0-1 0,0 0 0,0 1 0,1-1 0,0 0 0,1 0-13,-1-1 0,0 1 0,0-1 0,0 0 0,0 1 0,0-1 0,0 0 0,-1 0 0,1 0 0,0 0 0,0 0 0,-1-1 0,1 1 0,2-4 0,2-1-143,0-1 0,-1 0 0,0 0 0,0-1 0,-1 1 0,0-1 0,0 0 0,-1 0 0,0 0-1,3-17 1,-5 11-162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19612,'-11'38'1609,"1"13"-1185,0 2-200,1 10 648,1 3-472,6 1-144,1-3-240,2-6-784,2-7-304,-2-12 832,-1-9-177,-10-21-175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17860,'21'-18'580,"0"1"0,0 1 1,2 1-1,0 1 0,1 1 1,0 1-1,1 1 0,0 1 1,1 1-1,0 1 0,0 2 1,1 0-1,53-3 0,-76 9-550,0 0 1,0 0-1,0 0 0,0 1 0,0-1 0,0 1 0,0 0 0,0 0 1,0 0-1,0 1 0,0-1 0,-1 1 0,1 0 0,0 0 0,-1 0 1,0 1-1,1-1 0,-1 1 0,0 0 0,3 4 0,-3-3-31,-1 0 0,0 0-1,0 0 1,-1 0 0,1 0-1,-1 1 1,0-1 0,0 0 0,0 1-1,-1-1 1,0 1 0,0-1-1,0 1 1,0-1 0,0 1-1,-1-1 1,0 1 0,-2 4-1,-4 11 18,-1 0 0,-1 0 0,0-1 0,-2-1-1,0 0 1,-21 25 0,21-22-127,11-21 96,0 1 0,0-1-1,0 1 1,0-1 0,0 1-1,0-1 1,0 1 0,0-1-1,1 1 1,-1-1-1,0 1 1,0-1 0,0 1-1,1-1 1,-1 0 0,0 1-1,1-1 1,-1 1 0,0-1-1,1 0 1,-1 1 0,1-1-1,-1 0 1,0 1 0,1-1-1,-1 0 1,1 0-1,-1 0 1,1 1 0,-1-1-1,1 0 1,-1 0 0,1 0-1,-1 0 1,1 0 0,0 0-1,14 4-463,-1 0 0,0 0 1,0 1-1,0 1 0,24 14 0,-33-17 388,-1 1 0,1-1 1,-1 1-1,0 0 0,0 0 1,0 1-1,0-1 0,-1 1 0,0 0 1,0 0-1,0 0 0,0 0 1,-1 0-1,0 0 0,0 1 0,-1-1 1,1 1-1,0 8 0,-1-1 191,-1-1 0,-1 0 0,0 0 1,0 0-1,-1 0 0,-1 0 0,0 0 0,-1 0 0,0-1 0,0 0 0,-1 0 0,-9 14 0,5-10 270,0 0-1,-2-1 1,1 0-1,-2-1 1,0 0-1,0 0 1,-1-2-1,-15 11 1,23-18-308,-1-1 0,1 0 0,-1-1 1,0 1-1,0-1 0,0 0 1,0-1-1,0 1 0,0-1 1,0-1-1,0 1 0,-1-1 1,1 0-1,0 0 0,0-1 1,-8-1-1,11 1-128,-1 0 0,1 0 0,0 0 0,-1 0 0,1-1 0,0 1 1,0-1-1,0 0 0,1 0 0,-1 0 0,0 0 0,1 0 0,-1-1 0,1 1 0,0-1 0,-1 0 1,1 1-1,1-1 0,-1 0 0,0 0 0,1 0 0,-1-1 0,1 1 0,0 0 0,0 0 0,1-1 1,-1 1-1,1-1 0,-1 1 0,1-1 0,0-3 0,4-21-613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19868,'-1'12'535,"-1"-1"-1,0 1 1,-4 15 0,2-14-308,2 0 1,-4 26 0,6-36-172,0 1-1,0-1 1,0 1-1,1-1 1,-1 0-1,1 1 1,0-1-1,0 0 1,0 1 0,0-1-1,1 0 1,-1 0-1,1 0 1,0 0-1,0 0 1,2 2-1,-3-3-31,1-1 0,-1 0 0,0 0-1,0 0 1,1 0 0,-1 0 0,1 0 0,-1-1-1,1 1 1,-1 0 0,1-1 0,-1 1-1,1-1 1,0 1 0,-1-1 0,1 0-1,-1 0 1,1 0 0,0 0 0,-1 0 0,1 0-1,0 0 1,-1 0 0,1-1 0,0 1-1,-1-1 1,1 1 0,-1-1 0,1 1-1,-1-1 1,1 0 0,-1 0 0,1 0 0,-1 0-1,2-2 1,5-4 75,0 0-1,-1 0 1,0-1 0,8-11-1,-14 17-76,41-64 576,-16 24-275,-26 42-318,0-1 1,0 1-1,1-1 1,-1 1-1,0-1 1,1 1-1,-1-1 1,1 1-1,-1-1 1,0 1-1,1-1 1,-1 1-1,1 0 1,-1-1-1,1 1 1,-1 0-1,1 0 1,0-1-1,-1 1 1,1 0-1,-1 0 1,1 0-1,0-1 1,0 2-1,-1-1 0,1 0-1,-1 0 1,1 1 0,-1-1 0,1 1 0,-1-1-1,1 0 1,-1 1 0,0-1 0,1 1 0,-1-1-1,0 1 1,1-1 0,-1 1 0,0-1 0,1 1 0,-1-1-1,0 2 1,9 39 120,-6-26-78,-1-2-60,2-1-1,-1 1 1,2-1 0,0 0 0,6 11 0,-10-21-7,0 0 0,0 0 0,0 0 0,0 0 0,1-1 0,-1 1-1,0-1 1,1 1 0,-1-1 0,1 1 0,0-1 0,-1 0 0,1 1 0,0-1 0,0 0 0,0 0 0,0-1 0,-1 1 0,1 0 0,1 0-1,-1-1 1,0 0 0,0 1 0,0-1 0,0 0 0,0 0 0,0 0 0,0 0 0,0 0 0,0-1 0,1 1 0,-1 0 0,0-1-1,0 0 1,0 0 0,0 1 0,-1-1 0,5-3 0,19-14-191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217 292 20044,'5'-5'2569,"-16"5"-1364,-22 8-14,20 0-1064,0 0-1,1 1 0,0 0 1,0 1-1,1 0 0,0 0 1,1 2-1,-11 13 0,13-15-121,1 1-1,0 0 0,0 1 1,1 0-1,1 0 0,0 0 1,0 0-1,1 1 0,-3 21 1,6-31-4,1 0 1,0-1-1,0 1 1,0 0-1,0 0 1,0 0-1,1 0 1,0 0-1,-1 0 1,1 0-1,2 4 1,-2-6 0,-1 0 0,1 0 0,0 0 0,0 0 0,0 0 0,0 0 0,0 0 0,0 0 0,0-1 0,0 1 0,0 0 0,0-1 0,0 1-1,0 0 1,1-1 0,-1 1 0,0-1 0,0 0 0,1 1 0,-1-1 0,0 0 0,0 0 0,1 0 0,-1 0 0,0 0 0,1 0 0,-1 0 0,0-1 0,3 1 0,3-2 4,0-1 1,-1 1-1,1-1 1,0 0-1,-1-1 1,0 0-1,0 0 1,0 0-1,7-6 1,47-50 42,-59 58-47,26-30 31,-1 0-1,-2-2 1,-2 0 0,20-41 0,-17 23 54,-3 0 1,22-77 0,-35 93-27,-8 27-21,-4 7-11,-6 14 14,-2 13 13,1 0 0,1 1 1,-10 52-1,-2 87 218,19-137-159,3 55 0,-1-77-165,1 1-1,0-1 1,0 1-1,0 0 1,1-1 0,0 0-1,1 1 1,-1-1 0,1 0-1,0 0 1,1-1 0,0 1-1,-1-1 1,7 6-1,-9-9-6,0-1-1,1 0 1,-1 1-1,1-1 1,-1 0-1,1 0 1,0 0-1,0 0 1,-1-1-1,1 1 1,0 0-1,0-1 1,0 1-1,-1-1 1,1 0-1,0 0 1,0 1-1,0-1 0,0 0 1,2-1-1,-1 1 19,-1-1-1,1 0 0,-1 0 0,1 0 0,-1-1 0,1 1 0,-1-1 1,0 1-1,0-1 0,1 0 0,-1 1 0,-1-1 0,1 0 1,2-3-1,18-28-514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20508,'-43'50'2494,"33"-41"-2064,1 0 0,1 1 0,0 1 0,0-1 0,-12 24-1,19-33-402,1 0 0,-1 0 0,1 0 0,-1-1-1,1 1 1,0 0 0,-1 0 0,1 0 0,0 0-1,0 0 1,0 0 0,0 0 0,0 0 0,0 0-1,0 0 1,0 0 0,0 0 0,0 0 0,0 0-1,1 1 1,0-1-26,-1-1 0,1 1-1,0-1 1,-1 0 0,1 0 0,-1 1-1,1-1 1,0 0 0,-1 0-1,1 0 1,0 0 0,-1 1 0,1-1-1,0 0 1,-1 0 0,1 0 0,-1-1-1,1 1 1,0 0 0,-1 0 0,1 0-1,1-1 1,7-2-111,-1 0-1,1-1 1,9-6-1,-10 6 119,-6 3-14,0 0 1,-1 0-1,1 1 1,0-1-1,0 0 0,0 1 1,0-1-1,0 1 1,0 0-1,1 0 0,-1 0 1,0 0-1,0 0 1,0 0-1,0 1 1,0-1-1,0 1 0,0-1 1,0 1-1,2 1 1,-1 0-2,1 0 1,-1 0-1,0 1 1,0-1 0,0 1-1,0 0 1,-1 0-1,1 0 1,4 7 0,1 5-14,0 0 0,-1 1 0,9 30 0,-16-46 19,10 34-11,-1-1-1,-1 2 0,-2-1 0,1 43 0,-6-61 30,-1-1-1,0 0 1,-1 0-1,-1 1 0,-1-1 1,0 0-1,-1 0 1,0-1-1,-1 1 1,-1-1-1,0 0 0,-10 15 1,14-25-6,0-1 1,-1 0 0,0 0-1,1 0 1,-1 0-1,-1 0 1,1 0-1,0-1 1,0 1-1,-1-1 1,0 0 0,1 0-1,-1-1 1,0 1-1,0-1 1,0 1-1,0-1 1,-6 0 0,7 0-27,0-2 1,1 1-1,-1 0 1,0 0-1,0-1 1,1 0 0,-1 1-1,0-1 1,1 0-1,-1 0 1,1 0-1,-1-1 1,1 1 0,-1-1-1,1 1 1,0-1-1,0 0 1,0 0-1,0 0 1,0 0 0,0 0-1,1 0 1,-1-1-1,0 1 1,1 0-1,0-1 1,0 1 0,-1-4-1,-1-2-56,0 1 0,1 0 0,0-1-1,1 1 1,0-1 0,0 1 0,0-1 0,1 0 0,0 1-1,1-1 1,1-8 0,1 3-34,0 0-1,1 1 0,0-1 1,1 1-1,12-22 1,6-1-38,1 1-1,1 1 1,31-30 0,-56 62 143,102-102 91,23-28 267,-123 128-347,1 1 6,0-1 1,-1 0 0,1 0 0,-1-1 0,0 1 0,0 0-1,-1-1 1,1 1 0,0-1 0,1-7 0,-3 11-15,0 0 0,0-1 0,0 1 0,0 0 0,0-1 1,0 1-1,1 0 0,-1-1 0,0 1 0,0 0 0,-1-1 0,1 1 0,0 0 0,0-1 1,0 1-1,0-1 0,0 1 0,0 0 0,0-1 0,-1 1 0,1 0 0,0 0 1,0-1-1,0 1 0,-1 0 0,1-1 0,0 1 0,0 0 0,-1 0 0,1-1 0,0 1 1,0 0-1,-1 0 0,1 0 0,0 0 0,-1-1 0,1 1 0,0 0 0,-1 0 1,1 0-1,-1 0 0,1 0 0,0 0 0,-1 0 0,1 0 0,0 0 0,-1 0 1,1 0-1,0 0 0,-1 0 0,1 0 0,0 0 0,-1 0 0,1 1 0,-23 9 142,15-3-68,-1 0-1,1 1 1,0 0 0,0 0 0,1 1-1,0 0 1,1 0 0,0 1 0,-7 14 0,10-18-49,0 0 1,1 0-1,0 1 0,0-1 1,0 0-1,1 1 1,0 0-1,0-1 1,1 1-1,-1-1 1,1 1-1,1 0 1,0-1-1,0 1 1,0-1-1,0 1 1,4 9-1,-4-15-43,0 1 0,0 0 0,-1-1-1,1 1 1,0-1 0,0 0 0,1 1-1,-1-1 1,0 0 0,0 0 0,1 1 0,-1-1-1,0 0 1,1 0 0,-1 0 0,1-1 0,-1 1-1,1 0 1,0-1 0,1 1 0,0 0 7,0-1 0,0 0 1,0 0-1,0 0 1,-1 0-1,1 0 0,0-1 1,0 1-1,0-1 0,0 0 1,-1 0-1,4-1 0,23-15-168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18788,'-2'2'142,"1"0"0,-1-1 0,1 1 0,0 0 1,-1 1-1,1-1 0,0 0 0,0 0 0,0 0 0,0 1 0,1-1 0,-1 0 0,1 1 0,-1-1 1,1 1-1,0 2 0,-1 0 101,-1 27 494,1-1 0,1 1 1,9 57-1,-3-40-292,78 549 2433,-78-571-2820,-17-65-97,-2 0 0,-1 1 1,-35-63-1,-75-104-601,123 204 639,1-1 0,-1 1 0,1 0 0,-1-1 0,1 1 0,0-1 0,-1 1 0,1-1 1,0 1-1,-1-1 0,1 1 0,0-1 0,0 1 0,-1-1 0,1 1 0,0-1 0,0 0 0,0 1 0,0-1 0,0 1 1,0-1-1,0 1 0,0-1 0,0 0 0,0 1 0,0-1 0,0 1 0,0-1 0,0 1 0,1-1 0,-1 0 0,0 1 1,0-1-1,1 0 0,1 0 6,1 1 0,-1-1 0,0 1 0,1-1 0,-1 1 0,0 0 0,1 0 0,2 0 0,-3 0-2,218 14-2234,-154-8 1880,-19-1-156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41 10858,'1'-2'116,"-1"1"0,0-1-1,0 1 1,0-1 0,0 1 0,0-1-1,-1 1 1,1-1 0,0 1-1,-1 0 1,1-1 0,-1 1 0,1-1-1,-1 1 1,0 0 0,0-1-1,1 1 1,-1 0 0,0 0 0,0 0-1,0 0 1,0 0 0,0 0-1,-1 0 1,1 0 0,0 0 0,0 0-1,-1 1 1,1-1 0,0 0-1,-1 1 1,1-1 0,-1 1 0,1 0-1,0-1 1,-1 1 0,1 0-1,-4 0 1,0 0 7,1 0 0,-1 0 0,0 0 0,0 1 0,0-1 0,0 1 0,0 0 0,1 1 1,-1-1-1,0 1 0,-4 3 0,-1 1-70,0 2 0,0-1 0,1 1 0,1 0 1,-1 1-1,1 0 0,1 1 0,-1-1 1,2 2-1,-1-1 0,-6 15 0,-1 7-16,1 1-1,-14 56 1,15-43 13,-10 87 1,20-113-51,1 0 1,1 0-1,1 0 1,1 0-1,0 0 1,1-1 0,7 22-1,-8-35 1,0 0 0,1 1 0,0-1 0,0 0 0,0 0 0,1-1 0,0 1-1,0-1 1,0 0 0,1 0 0,0 0 0,0-1 0,0 1 0,10 5 0,-7-6 16,0 1 0,1-2 0,-1 0 0,1 0 0,0 0 0,-1-1-1,1 0 1,1-1 0,16 1 0,-7-3 53,1 0-1,-1-1 1,0-1-1,0-1 0,0 0 1,0-2-1,0 0 1,-1-1-1,28-15 1,-32 14 11,-1-1 1,1 0-1,-1-1 0,-1 0 1,0-1-1,0-1 1,-1 0-1,-1 0 1,0-1-1,14-24 1,-19 29-58,-1-1 1,0 1 0,-1-1-1,1-1 1,-2 1 0,1 0-1,-2-1 1,1 1 0,-1-1-1,0 1 1,-1-1 0,0 0 0,-1 1-1,0-1 1,-1 1 0,1-1-1,-2 1 1,1 0 0,-6-12-1,1 7-123,-1 0-1,-1 0 0,0 1 1,-1 0-1,0 0 0,-1 1 1,0 1-1,-1 0 0,0 0 1,-1 2-1,0-1 0,0 1 1,-1 1-1,-23-10 0,-2 3-273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161 106 13651,'19'-9'1946,"27"-16"1,-41 22-1474,-1 0-1,1-1 1,0 0 0,-1 0 0,0 0 0,0 0 0,0 0-1,0-1 1,-1 0 0,4-5 0,-7 10-403,0-1 1,0 1-1,1-1 1,-1 1-1,0-1 0,0 1 1,0-1-1,0 1 1,0-1-1,0 1 1,0-1-1,0 0 0,0 1 1,0-1-1,0 1 1,0-1-1,0 1 1,0-1-1,0 1 0,-1-1 1,1 1-1,0-1 1,0 1-1,-1-1 1,1 1-1,0-1 0,-1 1 1,1 0-1,0-1 1,-1 1-1,1-1 1,-1 1-1,1 0 0,-1 0 1,1-1-1,0 1 1,-1 0-1,1 0 1,-1-1-1,0 1 0,1 0 1,-1 0-1,1 0 1,-1 0-1,-25-3 1042,16 4-1044,-1 0 0,0 1 0,1 1 0,-1 0 1,1 0-1,0 1 0,0 0 0,0 1 0,0 0 1,1 0-1,0 1 0,0 1 0,0-1 0,-9 11 0,10-9-75,0-1 0,1 1 0,0 0 0,1 1 0,0 0-1,0 0 1,1 0 0,0 0 0,1 1 0,0 0-1,0 0 1,1 0 0,0 0 0,-1 17 0,3-23 3,1 0 1,0 0 0,0-1-1,0 1 1,1 0 0,-1 0-1,1-1 1,0 1 0,0 0-1,0-1 1,1 1 0,-1-1-1,1 1 1,0-1 0,0 0-1,0 0 1,0 0 0,0 0-1,1 0 1,-1 0 0,1 0-1,0-1 1,0 1 0,0-1-1,0 0 1,0 0 0,1 0-1,-1-1 1,1 1 0,-1-1-1,1 0 1,-1 1 0,1-2-1,0 1 1,4 0 0,11 0-31,-1 0 0,0-2 0,0 0 0,29-6 0,-25 4-44,0 0-1,29 1 0,-47 2 61,0 0 0,-1 0-1,1 1 1,0-1 0,0 1 0,-1 0 0,1 0-1,0 1 1,-1-1 0,1 1 0,-1-1-1,1 1 1,-1 0 0,0 0 0,0 1-1,0-1 1,0 1 0,0 0 0,-1-1 0,1 1-1,-1 0 1,0 0 0,0 1 0,0-1-1,0 0 1,0 1 0,-1-1 0,0 1-1,1 0 1,-1-1 0,-1 1 0,1 0-1,0 4 1,0 4-1,0 0 0,-1 0 0,-1 0 0,0 0 0,0 0 0,-1 0 0,-1 0 0,0 0-1,-6 13 1,4-11 70,-1 0 0,0-1 1,-1 0-1,-1 0 0,0-1 0,0 0 0,-1-1 0,-1 1 0,0-2 0,-1 1 0,0-2 0,0 1 0,-24 14 0,31-22-34,1-1-1,-1 1 0,1 0 1,-1-1-1,0 0 0,0 0 1,0 0-1,0-1 0,0 1 1,1-1-1,-1 0 0,0 0 1,0 0-1,0 0 0,0-1 1,0 0-1,-6-1 0,7 1-24,1 0 0,-1-1 0,1 1 0,0-1 0,-1 0 0,1 1 0,0-1 0,0 0 0,0 0 0,0 0 0,0 0 0,0-1 0,1 1 0,-1 0 0,1-1 0,-1 0 0,1 1 0,0-1 0,0 1 0,0-1 0,1 0 0,-1 0 0,1 0 0,-1-4 0,1-3-26,0-1 1,1 1-1,0 0 1,1 0-1,0 0 1,0 0-1,1 1 1,1-1-1,-1 1 1,7-11-1,5-9-99,34-48 0,-1 16 63,3 2 0,79-72 1,-56 59 76,-66 65-2,18-21 10,-25 27-16,0 0 0,0-1 0,0 1 1,0-1-1,0 0 0,0 1 0,0-1 0,0 0 1,-1 1-1,1-1 0,-1 0 0,1 0 0,-1 1 1,0-1-1,1-3 0,-2 5 1,1-1-1,0 1 1,-1-1 0,1 1-1,0-1 1,-1 1 0,1-1 0,-1 1-1,1 0 1,0-1 0,-1 1-1,1 0 1,-1-1 0,1 1-1,-1 0 1,0 0 0,1 0 0,-1-1-1,1 1 1,-1 0 0,1 0-1,-1 0 1,0 0 0,1 0-1,-1 0 1,1 0 0,-1 0-1,0 0 1,1 0 0,-1 0 0,1 0-1,-1 1 1,1-1 0,-1 0-1,1 0 1,-1 1 0,0 0-1,-22 8-3,13-4 3,1 0 1,0 1-1,1 0 0,-1 1 1,1 0-1,-12 14 0,16-18 6,1 1 1,1-1-1,-1 1 0,0 0 0,1 0 1,0 0-1,0 0 0,0 0 0,1 0 1,-1 0-1,1 1 0,0-1 0,0 0 1,0 1-1,1-1 0,-1 1 0,1-1 0,1 8 1,-1-11-1,1 1 1,-1 0-1,1-1 1,-1 1-1,1 0 0,0-1 1,0 1-1,-1-1 1,1 1-1,0-1 1,0 1-1,1-1 1,-1 0-1,0 0 0,0 1 1,1-1-1,-1 0 1,0 0-1,3 1 1,0-1 6,-1 1 0,0-1 0,1 0 0,-1 0 0,1-1 0,-1 1 0,1-1 0,0 1 0,3-2 1,8 0 39,0 0 1,1-2-1,20-6 1,-32 8-44,101-29 230,50-13-73,-125 37-12,1 0 0,0 2 1,34 1-1,-65 3-134,1 0 0,-1-1 0,0 1 0,1 0 0,-1 0 1,0 0-1,1 0 0,-1 0 0,0-1 0,0 1 0,1 0 0,-1 0 1,0-1-1,0 1 0,1 0 0,-1 0 0,0-1 0,0 1 0,0 0 1,0 0-1,1-1 0,-1 1 0,0 0 0,0-1 0,0 1 0,0 0 1,0-1-1,0 1 0,0 0 0,0-1 0,0 1 0,0 0 1,0-1-1,0 1 0,0 0 0,0-1 0,0 1 0,0 0 0,0-1 1,0 1-1,-1 0 0,1-1 0,0 1 0,0 0 0,0 0 0,-1-1 1,1 1-1,0 0 0,-8-16 433,-50-63-656,59 78 128,-1 1 0,0 0 0,0 0 0,0-1 1,0 1-1,1 0 0,-1 0 0,0 0 0,0 0 0,1-1 0,-1 1 0,0 0 0,0 0 0,1 0 0,-1 0 0,0 0 0,0 0 0,1 0 0,-1-1 0,0 1 0,0 0 0,1 0 1,-1 0-1,0 0 0,0 0 0,1 0 0,-1 0 0,0 1 0,1-1 0,-1 0 0,0 0 0,0 0 0,1 0 0,-1 0 0,0 0 0,0 0 0,1 1 0,-1-1 0,0 0 1,16 4-1082,44 12-661,-21-5 638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66 16620,'-7'-2'467,"-1"1"1,0-1 0,-1 1 0,1 0 0,0 1 0,0 0-1,0 1 1,0-1 0,-15 4 0,12-1 13,0 0 0,0 1 1,0 0-1,1 0 0,0 1 0,-15 9 1,21-10-345,-1-1 0,1 1 0,0 0 0,0 1 0,0-1 0,1 1 0,-4 5 0,6-9-119,1-1 0,-1 1-1,0 0 1,1 0 0,-1 0 0,1-1-1,0 1 1,-1 0 0,1 0-1,0 0 1,-1 0 0,1 0-1,0 0 1,0 0 0,0 0 0,0 0-1,0 0 1,0 0 0,0-1-1,0 1 1,0 0 0,0 0 0,1 0-1,-1 0 1,0 0 0,0 0-1,1 0 1,-1 0 0,1-1-1,-1 1 1,1 0 0,-1 0 0,1-1-1,0 1 1,-1 0 0,1 0-1,0-1 1,0 1 0,-1-1 0,1 1-1,0-1 1,0 1 0,0-1-1,-1 0 1,1 1 0,0-1-1,0 0 1,0 1 0,0-1 0,0 0-1,0 0 1,1 0 0,5 0 6,0 1 0,-1-2-1,1 1 1,0-1 0,-1 0 0,1 0 0,0-1 0,-1 0 0,0 0 0,1 0 0,-1-1 0,0 0 0,0 0 0,6-5-1,11-8 9,42-36-1,-53 41-105,1-1-1,-2 0 1,0-1-1,13-19 1,-29 41 7,-1 1-1,1 0 1,1 0 0,0 0-1,0 0 1,1 1 0,1-1-1,-3 16 1,5-23-10,-1 1 1,1-1 0,0 1-1,0-1 1,0 1 0,1 0-1,-1-1 1,1 1 0,0-1-1,0 0 1,0 1 0,1-1-1,-1 0 1,1 1 0,-1-1-1,1 0 1,0 0 0,1 0-1,-1-1 1,0 1 0,1 0-1,-1-1 1,1 0 0,0 1-1,0-1 1,0 0-1,0-1 1,0 1 0,5 2-1,2-1-109,-1-1 0,1 0 0,0-1 0,0 0 0,0 0 0,0-1 0,0 0 0,0-1 0,-1 0 0,1-1-1,0 0 1,17-6 0,31-11-733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105 262 18212,'-19'21'1468,"-24"33"0,37-46-1154,0 1 0,1 0-1,0 0 1,1 1 0,0-1 0,0 1 0,-2 11-1,5-19-255,1 0-1,-1 0 0,1-1 1,0 1-1,0 0 0,0 0 1,0 0-1,0-1 0,0 1 1,0 0-1,0 0 0,1 0 1,-1-1-1,1 1 0,-1 0 1,1-1-1,0 1 0,0 0 1,1 1-1,-1-2-34,0 0 0,0 0 0,1 0 0,-1 0-1,0 0 1,1-1 0,-1 1 0,0 0 0,1-1 0,-1 1 0,1-1 0,-1 0 0,1 1-1,-1-1 1,1 0 0,-1 0 0,1 0 0,1 0 0,3-1-16,0 0 0,0 0 0,0-1 0,0 1 0,-1-1 0,1-1 0,-1 1 0,1-1 0,-1 0 0,8-6 0,-2 0-6,-1-1 0,0 0 0,-1-1 0,0 0 0,0-1 0,-1 0 0,-1 0 0,7-17 0,6-15-5,14-51-1,-21 59 44,-2-1 0,12-76-1,-48 206 385,16-57-287,3 0-1,0 1 0,2-1 1,2 60-1,3-83-133,1 0-1,0 0 1,1 0 0,0 0 0,1 0 0,0-1-1,7 13 1,-7-18-52,0 1-1,1-1 1,0 0-1,0 0 0,1 0 1,0-1-1,0 1 1,0-2-1,1 1 0,0-1 1,13 8-1,-18-11 44,0-1-1,0 0 1,1 0 0,-1 0-1,0 0 1,1 0 0,-1-1-1,1 1 1,-1-1 0,1 1-1,-1-1 1,1 0-1,-1 0 1,1 0 0,-1 0-1,1-1 1,-1 1 0,1 0-1,-1-1 1,0 0 0,1 0-1,-1 0 1,0 0-1,1 0 1,-1 0 0,0 0-1,0-1 1,0 1 0,0-1-1,0 0 1,0 1 0,2-5-1,4-4 64,0-1-1,-1 0 1,-1-1-1,0 0 1,5-13 0,-2 5-15,0 1 7,2-2-33,-2 0 1,0 0-1,7-31 1,-15 52-18,-1-1 1,0 1 0,0-1 0,0 1 0,0 0 0,0-1 0,1 1 0,-1-1 0,0 1 0,0-1-1,0 1 1,0 0 0,0-1 0,0 1 0,-1-1 0,1 1 0,0 0 0,0-1 0,0 1-1,0-1 1,0 1 0,-1 0 0,1-1 0,0 1 0,0-1 0,-1 1 0,1 0 0,0-1 0,0 1-1,-1 0 1,1 0 0,0-1 0,-1 1 0,-14 2-30,-14 15 8,21-9 72,0 1 1,0-1 0,1 1 0,0 1 0,0-1-1,1 1 1,0 1 0,-7 16 0,12-23-7,-1 1 0,1-1 0,0 0 0,0 1 0,1-1 0,-1 1 0,1 0 0,0-1 0,0 1 0,1 8 0,0-10-12,0 0 1,0-1-1,0 1 1,0 0 0,1 0-1,-1-1 1,1 1-1,0-1 1,-1 1 0,1-1-1,0 0 1,1 0-1,-1 0 1,0 0-1,0 0 1,1 0 0,5 2-1,0 1-86,1-2-1,0 1 1,0-1 0,0-1-1,1 0 1,-1 0 0,0-1-1,1 0 1,-1 0-1,1-1 1,0-1 0,13-1-1,-5-1-472,0-1-1,0 0 0,0-2 0,-1 0 0,26-12 0,-20 5-344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18620,'1'1'178,"0"0"0,0 0 0,0 1-1,-1-1 1,1 0 0,0 1 0,-1-1 0,1 1 0,-1-1 0,1 1-1,-1-1 1,0 1 0,0-1 0,0 1 0,0 1 0,1 0 206,0 3-92,0 0 1,0-1-1,1 1 0,0-1 1,0 1-1,0-1 0,1 0 1,-1 0-1,1 0 0,6 7 1,-7-9-273,1-1 1,-1 0 0,1 1 0,-1-1-1,1 0 1,0 0 0,0-1 0,0 1-1,0-1 1,0 1 0,1-1-1,-1 0 1,0 0 0,1-1 0,-1 1-1,0-1 1,1 1 0,-1-1-1,5 0 1,3-2-5,-1 1-1,1-2 1,-1 1-1,1-1 1,-1-1-1,0 0 1,-1 0-1,1-1 1,-1-1-1,1 1 1,10-10-1,8-8 37,50-51 1,-73 69-49,4-3-31,-10 14-21,-2 14 33,2-5-16,0 0 0,1 0-1,0 0 1,3 15-1,-2-26 16,-1 0 0,1 0 0,0 0 0,0 0 0,1 0-1,-1 0 1,1-1 0,0 1 0,0-1 0,0 1 0,0-1 0,1 0-1,-1 1 1,1-1 0,0-1 0,0 1 0,0 0 0,0-1 0,6 5-1,14-1-47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 17420,'-1'-1'70,"1"1"0,0-1 0,-1 0 1,1 1-1,0-1 0,-1 1 0,1-1 0,-1 0 0,1 1 1,-1-1-1,1 1 0,-1 0 0,0-1 0,1 1 1,-1-1-1,0 1 0,1 0 0,-1-1 0,0 1 1,1 0-1,-1 0 0,0 0 0,1 0 0,-1-1 1,0 1-1,0 0 0,1 0 0,-1 0 0,0 0 1,0 1-1,1-1 0,-1 0 0,0 0 0,1 0 1,-1 0-1,0 1 0,1-1 0,-1 0 0,0 1 1,1-1-1,-2 1 0,-29 19 1244,20-11-1043,0 2 0,1 0 0,0 0 0,1 0 0,0 2 0,1-1 0,0 1 0,1 0 0,-7 19 0,7-15-204,1 1 0,0 1 0,1-1 0,2 1 0,0 0 0,-2 34 0,5-45-44,1 0-1,-1-1 1,2 1-1,-1 0 0,4 13 1,-4-20-17,-1 0-1,0 1 1,1-1 0,0 1 0,-1-1 0,1 0-1,0 1 1,-1-1 0,1 0 0,0 0 0,0 0 0,0 0-1,0 0 1,0 0 0,1 0 0,-1 0 0,0 0-1,0 0 1,0 0 0,1-1 0,-1 1 0,1 0-1,-1-1 1,0 0 0,1 1 0,-1-1 0,1 0-1,-1 1 1,1-1 0,-1 0 0,1 0 0,-1 0-1,1 0 1,-1-1 0,1 1 0,2-1 0,2-2 13,1 0 1,-1 0-1,1-1 1,-1 0-1,0 0 1,0-1 0,-1 1-1,1-1 1,-1-1-1,0 1 1,0-1-1,-1 1 1,4-8-1,5-7 67,-1 0-1,16-40 0,-23 48-58,0 1-1,0 0 0,-1 0 0,-1-1 1,1 1-1,1-19 0,-7 21 0,-5 14-20,-4 13-14,5-5 14,2 1-1,0-1 1,0 1-1,1 0 1,1 0-1,0 0 1,1 1 0,1-1-1,0 0 1,1 0-1,0 0 1,5 18-1,-5-29 8,-1 0 1,1 0-1,0 0 0,1 0 0,-1-1 0,0 1 1,1 0-1,0-1 0,-1 1 0,1-1 0,0 1 0,0-1 1,1 0-1,-1 0 0,0 0 0,1 0 0,-1 0 1,1-1-1,0 1 0,-1-1 0,1 1 0,0-1 0,0 0 1,0 0-1,0 0 0,0-1 0,0 1 0,0-1 1,0 0-1,0 0 0,0 0 0,0 0 0,0 0 0,1-1 1,-1 1-1,5-3 0,4 0 43,0-1-1,0-1 1,0 0-1,-1 0 1,0-1-1,0-1 1,18-14-1,-6 1 84,38-40-1,-51 49-110,-1 0-1,-1 0 1,0-1-1,0-1 1,-1 1-1,6-16 1,-12 14-42,-4 13-1,-2 8-3,1 1 12,0 0 0,1 0 0,1 0 0,-1 0 0,1 1 0,1-1 0,-1 1 0,1-1 0,1 1-1,0-1 1,0 1 0,2 11 0,-2-17 13,1 1 0,-1-1 0,1 1 0,0-1 0,0 1 0,0-1 0,0 0 0,1 1 0,-1-1 0,1 0 0,0 0 0,0 0 0,0 0 0,0-1 0,1 1 0,-1 0 0,1-1 0,0 0 0,-1 1 0,1-1 0,0 0 0,0-1 0,0 1 0,1 0 0,-1-1 0,0 0 0,1 0 0,-1 0 0,0 0 0,1 0 0,-1-1 0,7 1 0,-1-2 16,0 0 0,0 0 0,0-1 0,0 0 0,0-1 0,0 0 0,0 0 0,-1-1-1,0 0 1,0 0 0,0-1 0,13-10 0,0-1 16,-1-2-1,-1 0 1,20-24-1,-15 10-62,-7 9-77,-13 20-25,-7 9-76,-5 10 99,1 1 1,0 0-1,-8 31 1,13-41 2,1 0 1,0-1-1,0 1 1,0 0-1,1 0 1,0 0-1,0 0 1,1 0-1,0 0 1,0-1-1,0 1 1,1 0-1,3 7 1,-4-12 9,1 0 0,-1 1 0,1-1 1,0 0-1,-1 0 0,1 0 0,0 0 1,0 0-1,0-1 0,1 1 0,-1 0 0,0-1 1,1 0-1,-1 1 0,1-1 0,-1 0 1,1 0-1,-1-1 0,1 1 0,0 0 0,-1-1 1,1 0-1,0 0 0,0 0 0,-1 0 1,7 0-1,2-2-137,1 0 0,0-1 0,-1 0-1,22-9 1,23-12-683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16492,'0'-1'107,"0"0"0,0 0 0,1 0 0,-1 0 0,0 0 0,0 0 1,0 0-1,0 0 0,0 0 0,0 0 0,-1 0 0,1 0 0,0 0 1,0 1-1,-1-1 0,1 0 0,0 0 0,-1 0 0,1 0 0,-1 0 1,1 0-1,-2 0 0,1 1-31,0-1 0,0 1 1,0 0-1,-1 0 0,1 0 1,0-1-1,0 1 0,0 1 0,-1-1 1,1 0-1,0 0 0,0 0 0,0 1 1,-1-1-1,1 0 0,0 1 1,0-1-1,0 1 0,0 0 0,-1 0 1,-12 7 492,1 0 0,1 1 0,0 1 1,0 0-1,0 0 0,2 1 0,-1 0 0,1 1 1,1 1-1,-12 18 0,20-28-522,-1-1-1,1 0 1,0 0 0,0 1 0,0-1-1,0 1 1,0-1 0,0 1-1,1 0 1,-1-1 0,1 1 0,0 0-1,0-1 1,0 5 0,1-6-41,-1 1 0,1-1 0,0 0-1,-1 1 1,1-1 0,0 0 0,0 1 0,0-1 0,0 0 0,0 0 0,0 0 0,0 0 0,1 0 0,-1 0 0,0 0 0,1 0 0,-1 0 0,1 0 0,-1-1 0,0 1 0,1-1 0,-1 1 0,1-1 0,2 1 0,13 2-181,0-1 0,0 0 0,32-2 0,-25-1-169,31 5 0,-48-4 270,0 2 1,0-1-1,-1 1 1,1 0 0,-1 0-1,1 1 1,-1 0 0,12 7-1,-16-9 68,-1 0 0,1 0 0,0 1 1,-1-1-1,1 1 0,-1-1 0,0 1 0,1-1 0,-1 1 0,0 0 0,0 0 0,0-1 0,0 1 1,0 0-1,-1 0 0,1 0 0,0 0 0,-1 0 0,0 0 0,1 3 0,-1-2 19,0 0 0,-1 1 0,1-1 0,-1 0 0,0 0 0,0 0 0,0 0 0,0 1 0,-1-2 0,1 1 0,-4 5 0,0 0 5,-1-2 0,0 1 0,0-1 0,0 0 0,0 0 0,-1 0 0,0-1 0,0 0 0,-10 5 0,9-7-39,0 0 1,-1-1-1,1 1 0,-1-1 1,1-1-1,-1 0 0,1 0 0,-1-1 1,0 0-1,1 0 0,-1-1 1,-9-2-1,-28-7-57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174 214 17356,'-2'-2'155,"0"1"0,0 0 1,0 0-1,-1 0 0,1 0 0,0 1 1,0-1-1,0 0 0,0 1 0,-1 0 1,1-1-1,0 1 0,-1 0 0,1 0 1,0 0-1,0 1 0,-1-1 1,1 0-1,0 1 0,0 0 0,-1-1 1,1 1-1,0 0 0,0 0 0,0 0 1,0 0-1,0 1 0,0-1 0,-2 3 1,-3 2 174,-1 1 0,2 0 0,-1 1 0,1-1 0,-8 13 0,6-8-183,1 0-1,0 1 0,1-1 0,0 1 1,1 1-1,1-1 0,0 1 0,0-1 1,2 1-1,0 0 0,-1 18 1,3-28-114,0 0 0,0 0 1,1-1-1,-1 1 1,1 0-1,0-1 1,0 1-1,0 0 1,1-1-1,2 6 1,-3-7-19,0-1 0,0 0-1,0 0 1,0 1 0,1-1 0,-1 0-1,0 0 1,0 0 0,1 0 0,-1-1 0,1 1-1,-1 0 1,1 0 0,-1-1 0,1 1 0,-1-1-1,1 0 1,0 1 0,-1-1 0,1 0 0,-1 0-1,1 0 1,0 0 0,-1 0 0,1 0 0,0 0-1,-1-1 1,3 0 0,4-1 28,0-1 0,1 0 0,-1-1 0,0 0-1,-1 0 1,1-1 0,12-10 0,47-46 142,-36 28-136,-2-1 0,-1-1 0,-1-1 0,-3-1 0,-1-2 0,-1 0 0,30-80 0,-44 91-70,-8 27 20,0 1 1,0 0-1,0 0 0,0-1 0,0 1 1,0 0-1,0 0 0,1-1 1,-1 1-1,0 0 0,0 0 1,0-1-1,0 1 0,0 0 1,0 0-1,0-1 0,0 1 1,0 0-1,0 0 0,-1-1 1,1 1-1,0 0 0,0 0 1,0-1-1,0 1 0,0 0 1,0 0-1,0-1 0,-1 1 1,1 0-1,0 0 0,0 0 1,0 0-1,0-1 0,-1 1 1,1 0-1,0 0 0,0 0 1,-1 0-1,1 0 0,0-1 1,0 1-1,-1 0 0,1 0 1,-9 6-26,2 4 19,0-1-1,1 1 1,1 0 0,0 0 0,0 1 0,1 0-1,-3 12 1,0 0 29,2 0-1,-3 37 1,7-51-10,0 0 1,1 0-1,1-1 1,0 1-1,0 0 1,0 0-1,1-1 1,0 1-1,5 10 1,-5-15-6,0-1 0,0 1 0,0 0 0,0-1 0,0 0 0,1 1 0,0-1 1,0 0-1,0 0 0,0-1 0,0 1 0,0-1 0,1 1 0,-1-1 0,1 0 0,0 0 0,-1-1 0,1 1 0,0-1 0,0 0 0,0 0 1,5 1-1,-1-2-2,0 1 1,1-1 0,-1-1 0,0 1 0,0-1 0,1-1-1,-1 0 1,0 0 0,0 0 0,0-1 0,-1 0-1,14-8 1,-13 6-7,0 0 1,0 0-1,-1 0 0,0-1 0,0 0 0,0-1 0,-1 0 0,0 0 1,0 0-1,-1 0 0,6-12 0,-10 18-1,0-1-1,0 1 1,0-1-1,-1 0 1,1 1 0,0-1-1,-1 0 1,1 1 0,-1-1-1,0 0 1,1 0-1,-1 0 1,0 1 0,0-1-1,0 0 1,0 0 0,-1 0-1,1 1 1,0-1-1,-1 0 1,0 0 0,1 1-1,-1-1 1,0 0 0,1 1-1,-1-1 1,0 1-1,0-1 1,-3-2 0,3 3 0,-1 0 0,0 1 0,0-1 0,1 0 0,-1 1 0,0-1 0,0 1 0,1-1 0,-1 1 1,0 0-1,0 0 0,0 0 0,0 0 0,1 0 0,-1 0 0,0 1 0,0-1 0,0 0 0,1 1 0,-1 0 0,0-1 1,0 1-1,1 0 0,-1 0 0,1 0 0,-1 0 0,1 0 0,-3 2 0,0 0 3,1 0-1,-1 1 1,1-1-1,0 1 1,0-1-1,0 1 1,1 0 0,-1 0-1,1 0 1,0 0-1,0 1 1,-2 5-1,4-8 3,-1 0-1,1 0 0,-1 0 1,1 0-1,0 0 0,0 0 0,0 0 1,0 0-1,0 0 0,0 1 1,1-1-1,-1 0 0,1 0 1,-1 0-1,1 0 0,0 0 1,0 0-1,0 0 0,0-1 1,0 1-1,0 0 0,1 0 0,-1-1 1,1 1-1,-1-1 0,1 1 1,-1-1-1,1 0 0,0 0 1,2 2-1,3 1 3,1-1 1,-1 0-1,1 0 1,0 0-1,0-1 0,0-1 1,11 2-1,64 2-8,-57-4-8,8 0 5,12 2-6,0-3 0,70-7 0,-115 7 27,0 0 1,1-1-1,-1 1 1,0 0-1,0 0 1,1-1-1,-1 1 1,0 0-1,0-1 1,0 1-1,0-1 1,1 0-1,-1 1 1,0-1-1,0 0 1,0 0-1,0 0 1,-1 1-1,1-1 1,0 0-1,0 0 1,0-2-1,0 2 16,-1-1 0,0 1-1,0-1 1,0 1 0,0-1-1,0 0 1,-1 1 0,1-1 0,0 1-1,-1-1 1,1 1 0,-1-1 0,0 1-1,1 0 1,-1-1 0,0 1-1,-1-2 1,-22-34 118,-2 1 1,-1 2-1,-35-35 1,62 69-173,0 0 1,1 0 0,-1 0-1,0 0 1,0 0 0,0 0 0,0 0-1,0 0 1,1 0 0,-1 0 0,0-1-1,0 1 1,0 0 0,0 0-1,0 0 1,1 0 0,-1 0 0,0 0-1,0 0 1,0 0 0,0 0-1,0-1 1,0 1 0,0 0 0,0 0-1,0 0 1,1 0 0,-1 0 0,0 0-1,0-1 1,0 1 0,0 0-1,0 0 1,0 0 0,0 0 0,0 0-1,0-1 1,0 1 0,0 0 0,0 0-1,0 0 1,0 0 0,0 0-1,0-1 1,0 1 0,0 0 0,0 0-1,-1 0 1,1 0 0,0 0-1,0-1 1,0 1 0,0 0 0,0 0-1,0 0 1,0 0 0,0 0 0,0 0-1,-1 0 1,1 0 0,0-1-1,0 1 1,0 0 0,0 0 0,0 0-1,-1 0 1,13 2-1001,68 20-2217,-41-15 2301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25 169 19620,'-1'98'5091,"5"241"-3596,-4-336-1480,1 2 41,-1 0 1,0 1-1,1-1 0,0 0 0,0 0 0,1 0 1,-1 0-1,4 6 0,-5-11-49,0 0 0,0 0 0,0 1 1,1-1-1,-1 0 0,0 0 0,0 0 0,0 1 0,0-1 0,1 0 1,-1 0-1,0 0 0,0 0 0,0 0 0,1 1 0,-1-1 0,0 0 1,0 0-1,1 0 0,-1 0 0,0 0 0,0 0 0,1 0 0,-1 0 1,0 0-1,0 0 0,0 0 0,1 0 0,-1 0 0,0 0 0,0 0 0,1 0 1,-1 0-1,0 0 0,0 0 0,1 0 0,-1-1 0,0 1 0,0 0 1,1 0-1,-1 0 0,0 0 0,0 0 0,0-1 0,0 1 0,1 0 1,6-14 242,-2 0-133,-2 0 1,0-1 0,0 0 0,-1 1 0,0-17 0,-5-78 224,-1 57-335,-2 0 0,-2 1 0,-2 0 0,-20-55 0,21 81-89,6 21 2,1 7 43,3 7-4,2 0 30,0-1 1,1 1-1,0-1 1,0 0 0,1 0-1,0 0 1,0-1-1,1 0 1,1 0 0,-1 0-1,1-1 1,9 8-1,-12-12 16,0 0-1,0 0 0,0 0 0,1-1 1,-1 0-1,1 0 0,-1 0 0,1 0 1,0 0-1,0-1 0,0 0 1,0 0-1,0-1 0,0 1 0,0-1 1,0 0-1,0 0 0,0-1 0,0 1 1,0-1-1,-1 0 0,1-1 1,0 1-1,0-1 0,-1 0 0,9-4 1,-2-1 15,-1-1 0,1 0 1,-2 0-1,1-1 1,-1 0-1,-1-1 0,1 0 1,12-20-1,-11 14 6,-1-1 0,0-1 0,-1 1 0,-1-2 0,6-20-1,-11 26-31,-2 13 6,0 0-1,0 0 1,0 0 0,0 0 0,0 0-1,0 0 1,0 0 0,0 0 0,0 0-1,0 0 1,0 0 0,0 0 0,0 0-1,0 0 1,0 0 0,0 0 0,-1 0-1,1 0 1,0 1 0,0-1 0,0 0-1,0 0 1,0 0 0,0 0 0,0 0-1,0 0 1,0 0 0,0 0 0,0 0-1,0 0 1,0 0 0,0 0-1,0 0 1,0 0 0,0 0 0,0 0-1,-1 0 1,1 0 0,0 0 0,0 0-1,0 0 1,0 0 0,0 0 0,0 0-1,0-1 1,0 1 0,0 0 0,0 0-1,0 0 1,0 0 0,0 0 0,0 0-1,0 0 1,0 0 0,0 0 0,0 0-1,0 0 1,0 0 0,0 0 0,0 0-1,0 0 1,-10 20-40,-9 30 25,4 1 0,1 1 1,3 0-1,2 1 0,-3 62 1,11-99 32,1 0 0,0-1 0,2 1 0,-1-1 0,2 1 0,6 20 0,-9-33-14,1 0 0,0 0 0,1 0 0,-1 0-1,0 0 1,1-1 0,-1 1 0,1-1 0,0 1-1,0-1 1,0 0 0,0 1 0,1-1 0,-1 0-1,0 0 1,1-1 0,-1 1 0,1 0 0,0-1-1,0 0 1,-1 0 0,1 1 0,0-2 0,0 1-1,0 0 1,0 0 0,0-1 0,0 0 0,0 0-1,1 0 1,-1 0 0,0 0 0,0 0 0,0-1-1,0 0 1,0 1 0,0-1 0,0 0 0,3-2-1,5-2-1,0 0 0,0-1-1,-1 0 1,1 0-1,-2-2 1,1 1-1,-1-1 1,0 0-1,13-16 1,-7 6-10,0-2 0,-1 0 0,20-38 0,-42 74-4,2 0 0,0 0 0,-5 23 0,9-32-27,0 0-1,1 0 1,0 1 0,1-1 0,-1 1 0,2-1 0,-1 1-1,1-1 1,0 0 0,0 1 0,3 6 0,-4-13-6,0 0-1,0-1 1,1 1 0,-1-1 0,0 1 0,0 0 0,1-1 0,-1 1 0,0-1-1,1 1 1,-1-1 0,1 1 0,-1-1 0,1 1 0,-1-1 0,1 1 0,-1-1-1,1 0 1,-1 1 0,1-1 0,-1 0 0,1 0 0,-1 1 0,1-1 0,0 0 0,-1 0-1,1 0 1,0 0 0,-1 1 0,1-1 0,0 0 0,-1 0 0,1 0 0,-1-1-1,1 1 1,0 0 0,-1 0 0,1 0 0,1-1 0,0 0-48,0 0 1,0 0 0,0-1-1,0 1 1,0-1 0,0 0-1,0 1 1,0-1-1,2-4 1,9-12-515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17268,'2'-6'1482,"0"8"-524,1 16-31,2 131 2756,-14 80-2496,4-113-530,3-78-484,0 147 672,2-180-787,1 1 0,-1-1 0,1 1 0,0-1 0,0 0 0,1 1 0,0-1 0,0 0 0,0 0 0,4 8 0,-5-12-36,0 0 0,0 0 0,0 0 0,0-1 0,0 1 0,0 0 0,0 0 1,0 0-1,0-1 0,0 1 0,0-1 0,1 1 0,-1-1 0,0 1 0,0-1 0,0 0 1,1 0-1,1 1 0,0-1 7,0-1 0,0 1 0,-1-1 0,1 1 0,0-1 0,-1 0 0,1 0 0,-1 0 0,1 0 0,-1-1 0,5-2 0,10-9 89,0 0 0,-1-1 1,-1-1-1,0-1 0,14-19 0,61-93 345,-45 59-480,-4-2 0,36-84-1,-73 148-144,-1-1 0,-1 1 0,1-1-1,-1 1 1,0-1 0,-1 0 0,0 1-1,0-13 1,-1 20 118,0-1 0,0 0 0,0 0 0,0 1 1,0-1-1,0 0 0,-1 0 0,1 1 0,0-1 0,-1 0 0,1 1 0,0-1 0,-1 0 0,1 1 0,-1-1 1,1 0-1,-1 1 0,1-1 0,-1 1 0,1-1 0,-1 1 0,1-1 0,-1 1 0,0 0 0,1-1 1,-1 1-1,0 0 0,1-1 0,-1 1 0,0 0 0,0 0 0,1 0 0,-1 0 0,0-1 0,0 1 0,1 0 1,-1 0-1,0 0 0,-1 1 0,-1-1-71,-1 1 0,0 0 0,0 1 0,1-1 0,-8 4 0,-21 13-688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16820,'4'2'325,"0"0"1,1-1 0,-1 1 0,1-1 0,-1 0-1,1-1 1,0 1 0,-1-1 0,1 0 0,0 0-1,-1 0 1,1-1 0,0 0 0,5-1 0,11-4 1132,37-16 0,-20 8-61,-28 10-1113,5-1-60,0 0-1,0 0 0,1 2 0,0 0 1,17-1-1,-30 4-225,0 0-1,0 0 1,0 0 0,0 0-1,0 0 1,0 1-1,-1 0 1,1-1 0,0 1-1,0 0 1,-1 0-1,1 1 1,0-1 0,-1 0-1,1 1 1,-1 0 0,0-1-1,0 1 1,1 0-1,-1 0 1,0 1 0,-1-1-1,1 0 1,0 0-1,-1 1 1,1-1 0,-1 1-1,0 0 1,1-1 0,-1 1-1,-1 0 1,1 0-1,0 0 1,0 5 0,-1-7 9,0 0 0,0 0-1,0 0 1,0-1 0,0 1 0,0 0 0,0 0 0,0 0 0,1 0 0,-1-1 0,0 1 0,1 0 0,-1 0 0,0-1 0,1 1 0,-1 0 0,1 0 0,-1-1 0,1 1 0,-1-1 0,1 1 0,0 0 0,-1-1 0,1 1 0,0-1 0,0 1 0,1 0 0,-1-2 14,0 1 1,1-1 0,-1 1-1,0-1 1,0 1-1,0-1 1,0 0 0,0 1-1,0-1 1,0 0-1,0 0 1,0 0 0,0 0-1,0 0 1,0 0-1,-1 0 1,1 0-1,1-2 1,3-7 68,0 1 0,0-1 0,-1 0 0,-1 0 0,1 0 0,-2-1 0,4-19 0,-4 13-62,-1 0-1,0 0 1,-1-1-1,-3-19 1,-6 6-299,12 37-16,1-1 1,0 1 0,0-1-1,0 0 1,1 0 0,-1-1-1,1 1 1,0-1 0,1 0-1,-1 0 1,1-1 0,-1 0-1,1 0 1,0 0 0,7 2-1,3 0-229,0 0-1,0-1 1,0-1-1,1-1 1,19 1 0,8-2-449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10034,'10'55'8211,"8"73"-7237,-2-38-748,3-2 1,45 126 0,-37-127 345,-9-29-465,40 92-1,90 144 225,-64-132-99,58 132-114,-1 33-17,-106-261-62,2-1-1,80 105 1,-42-79-37,-25-32 8,-3 2-1,72 122 1,-71-89 17,-13-23 38,3-1-1,71 97 1,23-5-9,21 27-53,258 332 13,-345-442-16,282 346 0,6-11 23,-165-200-13,-89-90-3,43 49-15,52 6 8,-119-112 0,89 99 0,-78-69 0,3-4 1,129 103-1,-62-69 3,278 215 30,-154-128-12,-122-91 2,-77-65 9,119 65 0,99 31 19,-89-48-54,115 58-15,13-29 20,-208-93 12,366 123 57,192 46-69,-538-168 20,-75-20 2,146 25 0,-212-47-8,26 3 149,1 2 0,44 13 0,-123-13-1160,19-6 779,-4-3-74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252 103 16043,'-3'-3'203,"1"1"-1,-1 0 0,0 0 1,0 1-1,0-1 0,0 1 1,0-1-1,-1 1 0,1 0 1,0 0-1,0 0 0,-1 1 1,1-1-1,-1 1 0,1 0 0,-1 0 1,1 0-1,0 0 0,-7 1 1,-2 1 325,0 1 1,0 0 0,0 0-1,-12 6 1,14-5-250,1 0 0,0 1 0,0 0 0,0 1 0,1 0 0,-15 12 0,20-15-216,0 0-1,0 1 0,1-1 0,-1 0 1,1 1-1,0-1 0,-1 1 1,2 0-1,-1 0 0,0 0 1,1 0-1,0 0 0,-1 0 0,2 0 1,-1 0-1,0 1 0,1-1 1,0 0-1,0 5 0,0-7-34,1 0 1,-1 0-1,1 0 0,-1 0 0,1 0 0,0 0 0,-1 0 1,1 0-1,0-1 0,0 1 0,1 0 0,-1 0 1,0-1-1,0 1 0,1-1 0,-1 1 0,3 1 0,0-1 8,-1 0-1,0 0 0,1 0 0,-1-1 0,1 0 0,0 1 0,-1-1 0,1-1 0,4 2 1,2-1 27,1-1 0,0 1 0,0-2 0,0 0 0,-1 0 0,12-3 0,-9 0 26,1 0-1,-1-1 1,-1 0-1,1-1 0,-1 0 1,0-1-1,-1-1 0,0 0 1,21-18-1,-28 21-51,1 0 0,-1 0-1,0 0 1,0 0-1,-1-1 1,1 1 0,-1-1-1,0 0 1,-1 0 0,3-7-1,-4 8-21,-1 1 1,1-1-1,-1 1 0,1-1 0,-1 1 1,0-1-1,-1 1 0,1-1 0,-1 1 1,0 0-1,0-1 0,-1 1 0,1 0 0,-1-1 1,0 1-1,-2-4 0,1 4-24,1 0 0,-1 1 0,0-1 0,0 1 0,0-1 0,-1 1-1,1 0 1,-1 0 0,1 0 0,-1 1 0,0 0 0,0-1 0,-1 1 0,1 0 0,-5-1-1,6 2-108,0 0-1,0 1 0,-1-1 0,1 1 1,0-1-1,-1 1 0,1 0 1,0 0-1,-1 1 0,1-1 0,0 1 1,0 0-1,-1-1 0,1 1 0,0 1 1,0-1-1,0 0 0,0 1 0,0-1 1,1 1-1,-6 4 0,-27 29-968,24-19 415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21020,'-6'1'2329,"2"5"-1577,1 0-368,3 1 1793,4 0-1585,3 0-248,6-4-592,3-3-464,3 0 616,1 0-192,0-3-88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 12803,'-2'-1'290,"-1"0"0,1 1 0,0-1 0,-1 1 0,1 0 0,0-1 0,-1 1 0,1 0 0,-1 0 0,1 1 0,-4 0 0,5-1-226,0 0 0,0 1 0,0-1 0,0 1 1,0 0-1,0-1 0,0 1 0,0 0 0,1-1 0,-1 1 1,0 0-1,0 0 0,1 0 0,-1-1 0,1 1 0,-1 0 1,1 0-1,-1 0 0,1 0 0,-1 0 0,1 0 1,0 0-1,0 0 0,-1 1 0,1-1 0,0 0 0,0 0 1,0 0-1,1 2 0,-1-4-54,0 1 0,0 0 0,0 0 0,0-1 0,1 1 0,-1 0 0,0 0 0,0-1 0,0 1 0,1 0 0,-1 0 0,0 0 0,1-1 0,-1 1 0,0 0 0,0 0 0,1 0 0,-1 0 0,0 0 0,1 0 0,-1 0 0,0 0 0,1-1 0,-1 1 0,0 0 0,0 0 0,1 0 0,-1 1 0,0-1 0,1 0 0,-1 0 0,0 0 0,1 0 0,-1 0 0,0 0 0,1 0 0,-1 0 0,0 1 0,0-1 1,1 0-1,-1 0 0,0 0 0,0 1 0,1-1 0,-1 0 0,0 0 0,0 1 0,0-1 0,0 0 0,1 0 0,-1 1 0,0-1 0,0 0 0,0 1 0,0-1 0,0 0 0,0 1 0,0-1 0,0 0 0,0 0 0,0 1 0,0-1 0,0 0 0,0 1 0,0-1 0,0 0 0,0 1 0,0-1 0,16-20 947,-15 18-850,-1 0 0,1 0 0,-1 0 0,1 0 0,-1 0 0,0 0 0,1 0 0,-1 0 1,0 0-1,0 0 0,-1 0 0,1 0 0,0 0 0,-1-2 0,0 3-82,1 1 1,0 0-1,0-1 1,0 1-1,0 0 0,-1 0 1,1-1-1,0 1 1,0 0-1,-1-1 1,1 1-1,0 0 1,-1 0-1,1 0 1,0-1-1,0 1 0,-1 0 1,1 0-1,0 0 1,-1 0-1,1-1 1,-1 1-1,1 0 1,0 0-1,-1 0 1,1 0-1,0 0 0,-1 0 1,0 0-7,0 1 0,-1-1 1,1 1-1,0-1 0,0 1 0,0-1 0,0 1 1,0 0-1,0-1 0,0 1 0,0 0 0,0 0 1,-1 1-1,-2 3-24,0 0-1,0 0 1,0 1 0,1 0 0,0-1 0,0 1 0,1 0 0,-1 1-1,1-1 1,0 0 0,1 1 0,0-1 0,0 1 0,0 9-1,1-15 0,-1-1 0,1 1-1,0-1 1,0 1 0,0-1-1,0 1 1,0 0-1,0-1 1,0 1 0,0-1-1,0 1 1,1-1 0,-1 1-1,0-1 1,0 1 0,0 0-1,1-1 1,-1 1-1,0-1 1,1 1 0,-1-1-1,0 0 1,1 1 0,-1-1-1,0 1 1,1-1-1,-1 0 1,1 1 0,-1-1-1,1 0 1,-1 1 0,1-1-1,-1 0 1,1 0-1,-1 1 1,1-1 0,-1 0-1,1 0 1,0 0 0,-1 0-1,1 0 1,-1 0 0,1 0-1,-1 0 1,1 0-1,0 0 1,-1 0 0,1 0-1,-1 0 1,1-1 0,-1 1-1,1 0 1,-1 0-1,1-1 1,-1 1 0,1 0-1,-1-1 1,1 1 0,-1 0-1,1-1 1,-1 1-1,1-1 1,3-2-22,0-1-1,0 1 1,0-1-1,-1 0 1,6-7-1,-8 8 46,1 0-1,-1 0 0,0 0 1,0 0-1,0 0 0,0 0 1,0-6-1,-1 8-11,0 1 1,0-1-1,0 1 0,1-1 1,-1 0-1,0 1 1,0-1-1,0 1 0,0-1 1,0 0-1,-1 1 0,1-1 1,0 1-1,0-1 0,0 1 1,0-1-1,-1 0 1,1 1-1,0-1 0,0 1 1,-1-1-1,1 1 0,-1-1 1,1 1-1,0 0 0,-1-1 1,1 1-1,-1-1 0,1 1 1,-1 0-1,1-1 1,-1 1-1,1 0 0,-1 0 1,1-1-1,-1 1 0,1 0 1,-1 0-1,0 0 0,1 0 1,-1 0-1,1 0 1,-1 0-1,0 0 0,1 0 1,-1 0-1,1 0 0,-1 0 1,1 0-1,-2 1 0,0-1 2,1 1-1,-1 0 1,1 0-1,-1 0 1,1 0-1,0 0 1,-1 0-1,1 0 0,0 1 1,0-1-1,0 0 1,0 1-1,0-1 1,0 1-1,0-1 1,0 1-1,0-1 0,1 1 1,-1 0-1,1-1 1,-1 1-1,1 0 1,0 0-1,-1-1 1,1 1-1,1 3 1,-2 2-16,1 0 1,1 0-1,-1-1 1,1 1 0,3 12-1,-3-17 4,-1 0-1,0 0 0,1 0 1,0 0-1,-1 0 0,1 0 0,0-1 1,0 1-1,0 0 0,1 0 0,-1-1 1,0 1-1,0-1 0,1 1 1,-1-1-1,1 1 0,0-1 0,-1 0 1,1 0-1,0 0 0,0 0 0,0 0 1,-1 0-1,1 0 0,0-1 1,0 1-1,0-1 0,0 1 0,0-1 1,0 0-1,1 0 0,-1 0 1,0 0-1,3 0 0,-1-1 13,-1 0-1,0-1 1,0 1-1,0 0 1,0-1-1,0 0 1,0 0 0,-1 0-1,1 0 1,-1 0-1,1 0 1,-1-1-1,0 1 1,1-1-1,-1 0 1,-1 1 0,1-1-1,0 0 1,-1 0-1,1 0 1,0-4-1,-1 4 29,0 1 1,0-1-1,-1 0 0,1 0 0,-1 0 0,0 0 0,1 0 0,-1 0 0,-1 0 0,1 0 0,0 0 0,-1 0 0,1 0 0,-1 0 0,0 0 0,0 0 0,0 1 0,0-1 0,-1 0 0,-2-3 0,3 4-26,-1 1-1,1 0 0,0-1 0,-1 1 0,0 0 0,1 0 1,-1 0-1,0 0 0,0 0 0,1 0 0,-1 1 1,0-1-1,0 0 0,0 1 0,0 0 0,0-1 0,0 1 1,0 0-1,0 0 0,0 0 0,0 0 0,0 1 0,0-1 1,1 0-1,-1 1 0,0-1 0,0 1 0,0 0 0,0 0 1,0-1-1,-2 3 0,-27 17-1021,30-19 974,0 0 1,0 0 0,0 0-1,0 0 1,0-1 0,1 1-1,-1 0 1,0 1 0,0-1-1,1 0 1,-1 0 0,0 0-1,1 0 1,0 0 0,-1 1-1,1-1 1,0 0 0,-1 0 0,1 1-1,0-1 1,0 0 0,0 0-1,0 1 1,0-1 0,1 2-1,5 9-428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13763,'-1'0'88,"0"1"-1,0-1 1,0 1 0,0 0 0,1-1-1,-1 1 1,0 0 0,0 0-1,1-1 1,-1 1 0,0 0-1,1 0 1,-1 0 0,1 0 0,-1 0-1,1 0 1,0 0 0,-1 0-1,1 0 1,0 0 0,-1 2 0,-4 27 397,4-22-90,-1 5 21,0 0 1,1 1-1,1-1 0,1 22 1,-1-34-408,0-1 1,0 1 0,0-1-1,0 1 1,0-1-1,0 0 1,0 1 0,0-1-1,0 1 1,0-1 0,0 1-1,0-1 1,0 0-1,1 1 1,-1-1 0,0 1-1,0-1 1,0 0 0,1 1-1,-1-1 1,0 0-1,0 1 1,1-1 0,-1 0-1,0 1 1,1-1 0,-1 0-1,0 0 1,1 1-1,-1-1 1,0 0 0,1 0-1,-1 0 1,1 1 0,-1-1-1,0 0 1,1 0-1,-1 0 1,1 0 0,-1 0-1,1 0 1,-1 0 0,0 0-1,1 0 1,-1 0-1,1 0 1,-1 0 0,1 0-1,-1 0 1,0 0 0,1-1-1,-1 1 1,1 0-1,0-1 1,0 0 29,1 0-1,0-1 1,-1 1-1,1-1 1,-1 1-1,1-1 1,-1 0-1,0 0 1,2-3 0,1-4 126,-1 0 0,0 0 0,-1 0 0,0 0 0,2-18 1,-4 24-98,1 0 0,-1 0 0,0 0 1,0 0-1,0 0 0,0 0 0,0 0 1,-1 0-1,0 0 0,1 0 0,-1 0 1,0 0-1,0 0 0,-1 1 0,1-1 1,-1 0-1,1 1 0,-1-1 0,0 1 1,0-1-1,-2-2 0,2 5-42,1-1 0,0 0 0,0 1 0,0-1 0,0 1 0,-1-1 0,1 1 1,0 0-1,0 0 0,0-1 0,-1 1 0,1 0 0,0 0 0,-1 0 0,1 0 0,0 1 0,0-1 0,-1 0 0,1 0 0,0 1 0,0-1 0,0 1 0,-2 0 0,1 0 17,-1 1 0,1 0 0,-1 0-1,1 0 1,0 0 0,0 0-1,0 0 1,0 1 0,-3 4-1,3-4-74,0 0-1,0 0 1,0 1-1,1-1 1,-1 1-1,1-1 1,0 1-1,0 0 1,0 0-1,0-1 1,1 1-1,-1 0 1,1 0-1,0 0 1,1 6-1,-1-10 10,0 1-1,0-1 1,0 0-1,0 1 1,1-1-1,-1 0 1,0 0-1,0 1 1,0-1-1,0 0 1,1 0-1,-1 1 1,0-1-1,0 0 1,0 0-1,1 0 1,-1 1-1,0-1 1,0 0-1,1 0 1,-1 0-1,0 0 1,1 1-1,-1-1 1,0 0-1,0 0 1,1 0-1,-1 0 1,0 0-1,1 0 0,-1 0 1,0 0-1,1 0 1,-1 0-1,1 0 1,10-8-248,7-14 68,1-13-171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4010 14707,'0'0'23,"0"0"-1,0 1 1,0-1-1,0 0 1,0 0 0,0 0-1,0 0 1,-1 0-1,1 0 1,0 1-1,0-1 1,0 0-1,0 0 1,0 0 0,0 0-1,-1 0 1,1 0-1,0 0 1,0 0-1,0 0 1,0 0 0,0 0-1,-1 0 1,1 0-1,0 1 1,0-1-1,0 0 1,0 0-1,-1 0 1,1-1 0,0 1-1,0 0 1,0 0-1,0 0 1,0 0-1,-1 0 1,1 0 0,0 0-1,0 0 1,0 0-1,0 0 1,0 0-1,-1 0 1,1 0 0,0-1-1,0 1 1,0 0-1,0 0 1,0 0-1,0 0 1,-2-13 339,7-18 308,2 15-649,2 1 0,-1 1 0,2-1-1,19-23 1,56-50-177,-51 54 138,327-360-215,-19-18 197,99-113 75,116-68 89,48 47 100,591-371-116,-1015 782-333,-115 85 102,-5 3-165,93-54 0,-106 78 57,-46 22 214,-1 1 0,1-1-1,-1 1 1,1 0-1,-1-1 1,1 1-1,-1 0 1,1 0 0,0 0-1,-1 0 1,3 0-1,-4 0 10,0 1 0,1-1 0,-1 0 0,0 1 0,0-1-1,1 0 1,-1 0 0,0 1 0,0-1 0,1 0 0,-1 1-1,0-1 1,0 0 0,0 1 0,0-1 0,1 1 0,-1-1-1,0 0 1,0 1 0,0-1 0,0 1 0,0-1 0,0 0-1,0 1 1,0-1 0,0 1 0,0-1 0,0 0 0,0 1-1,-1-1 1,1 0 0,0 1 0,0-1 0,0 1 0,0-1-1,-1 0 1,1 1 0,0-1 0,0 0 0,-1 0-1,1 1 1,-9 12-27,0-1 0,0-1 0,-1 0 0,-1 0 0,0-1 0,0 0 0,-17 11-1,5-3 4,-40 32-47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13691,'4'-3'158,"0"1"0,0-1 1,1 1-1,-1 0 0,0 0 1,1 1-1,0-1 0,-1 1 0,6-1 1,-8 2-140,-1 0 1,1 0 0,0 0-1,0 1 1,-1-1-1,1 0 1,0 1 0,-1-1-1,1 1 1,-1 0-1,1-1 1,-1 1 0,1 0-1,-1 0 1,1 0-1,-1 0 1,0 0 0,1 0-1,-1 0 1,0 1 0,0-1-1,0 0 1,0 1-1,0-1 1,0 1 0,0-1-1,-1 1 1,1-1-1,0 4 1,2 5 30,0-1 1,-1 1-1,0 0 0,-1 0 0,0-1 1,-1 1-1,-1 18 0,-13 71 38,13-96-87,-70 293 119,6-33 59,52-187-107,12-68-56,1 1 0,-1-1 0,1 1 0,1 0 0,0-1 0,2 9 0,-3-15-5,1 0 1,0 0-1,-1 0 1,1 0-1,0 0 1,0 0 0,1 0-1,-1 0 1,0 0-1,1-1 1,-1 1-1,1-1 1,-1 1 0,1-1-1,0 1 1,-1-1-1,1 0 1,0 0-1,0 0 1,0 0 0,0 0-1,0 0 1,0-1-1,0 1 1,1-1-1,-1 1 1,0-1 0,0 0-1,0 0 1,1 0-1,-1 0 1,0 0-1,0 0 1,0-1 0,0 1-1,4-2 1,9-4 68,0-1 1,0 0-1,-1-1 1,0 0-1,-1-1 1,13-12-1,0 3 42,430-292 1385,25 36-2700,-340 203 953,-19 6-211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233 538 14507,'5'-8'517,"-1"-1"-1,-1 0 1,0 0 0,0 0-1,-1-1 1,0 1 0,0-1-1,0-15 1,-2 21-328,0-1 0,0 0 0,-1 1 0,1-1 0,-1 1 0,0-1 0,0 1 1,-1 0-1,1-1 0,-1 1 0,0 0 0,0 0 0,0 0 0,-1 0 0,1 1 0,-1-1 0,0 1 0,0-1 0,0 1 1,-5-4-1,6 6-140,0 0 0,0-1 0,0 1 1,0 0-1,0 0 0,0 0 0,-1 1 1,1-1-1,0 0 0,-1 1 0,1 0 0,0-1 1,-1 1-1,1 0 0,0 0 0,-5 1 1,3 0-13,-1 0 1,1 0-1,0 1 1,1 0 0,-1-1-1,0 1 1,0 1-1,-6 4 1,0 1-16,1 1 0,0 1 0,0-1 1,1 2-1,-9 12 0,7-7-16,1 0 0,0 1 0,1 0 0,1 1 0,0 0 0,1 0-1,1 0 1,1 1 0,1-1 0,-1 22 0,4-36-4,0 0 0,0 0 0,0 1 0,0-1 0,1 0 0,0 1 0,0-1 0,0 0 0,2 5 0,-2-8-1,0 1 1,0-1-1,0 0 1,-1 1-1,1-1 1,0 0 0,1 0-1,-1 0 1,0 0-1,0 0 1,0 0 0,1 0-1,-1 0 1,0-1-1,1 1 1,-1 0-1,1-1 1,-1 1 0,1-1-1,-1 0 1,1 1-1,-1-1 1,1 0-1,-1 0 1,1 0 0,0 0-1,-1 0 1,1 0-1,1-1 1,4-1 11,0 1-1,-1-1 1,1-1 0,-1 1 0,0-1 0,0 0-1,0-1 1,0 0 0,0 1 0,-1-2-1,6-4 1,6-8 66,-1 1 0,13-20 1,-3 0 92,-2-1-1,-2-1 1,-1-1 0,-2-1 0,-2 0 0,-2-1 0,-1-1 0,-3-1 0,8-49 0,-16 74-63,-1 0 0,0 0 1,-2 0-1,-2-35 0,2 51-98,-1 0 0,1 0-1,-1 0 1,1 1-1,-1-1 1,1 0 0,-1 0-1,0 0 1,0 1-1,0-1 1,-2-2-1,2 3-6,1 1-1,-1-1 0,1 1 0,-1 0 0,1-1 0,-1 1 0,1 0 0,-1 0 0,1-1 0,-1 1 0,1 0 1,-1 0-1,1 0 0,-1 0 0,0 0 0,1 0 0,-1 0 0,1 0 0,-1 0 0,1 0 0,-1 0 0,0 0 0,1 0 1,-1 0-1,0 1 0,-1 0 0,-1 0 0,1 1 0,0 0 1,0-1-1,0 1 0,0 0 0,0 0 0,0 0 1,0 0-1,1 1 0,-1-1 0,1 0 0,-2 4 1,-6 15-2,0-1 1,2 1-1,1 1 1,-5 24-1,-6 91 11,15-112-11,1 1 0,4 42 0,-2-62-4,-1 0 1,1 0 0,0 0 0,1-1 0,-1 1-1,1 0 1,1-1 0,-1 1 0,1-1 0,-1 0-1,2 0 1,-1 0 0,0 0 0,1-1-1,0 1 1,0-1 0,8 6 0,-9-8 0,0 0 0,1 0 0,-1 0 1,1-1-1,-1 0 0,1 0 0,-1 0 0,1 0 0,0 0 0,-1-1 1,1 1-1,0-1 0,0 0 0,5-1 0,-2 0 0,-1-1 0,1 1 0,0-1 0,-1-1 0,1 1 0,-1-1-1,8-5 1,3-3 3,-1-1 0,0 0-1,-1-1 1,20-22 0,-11 8 12,-1-1 0,26-42 0,-48 68-16,15-20-16,-16 22 17,0 0 0,0-1 0,0 1 0,0 0 0,1-1 0,-1 1 0,0 0 0,0 0 0,0-1 0,1 1 0,-1 0 0,0 0 0,0-1 0,1 1 0,-1 0 0,0 0 0,0 0 0,1 0 0,-1-1 0,0 1 0,1 0 0,-1 0 0,0 0 0,1 0 0,-1 0 0,0 0 0,1 0 0,-1 0 0,0 0 0,1 0 0,-1 0 0,0 0 0,0 0 0,1 0 0,-1 0 0,0 0 0,1 0 0,-1 0 0,0 0 0,1 0 0,-1 1 0,0-1 0,1 0 0,-1 0 0,0 0 0,0 1 0,1-1 0,-1 0 0,0 0 0,0 1 0,0-1 0,1 0 0,-1 0 0,0 1 0,0-1 0,0 0 0,0 1 0,0-1 0,1 0 0,-1 1 0,0-1 0,0 0 0,0 1 0,0-1 0,9 65-64,-8-50 57,0 0 1,2 0-1,-1-1 0,2 1 1,5 14-1,-8-26 10,1 0 1,-1 0-1,0-1 0,1 1 0,0-1 0,-1 1 0,1-1 0,0 1 1,0-1-1,1 0 0,-1 0 0,0 0 0,1 0 0,-1-1 1,1 1-1,0-1 0,-1 1 0,1-1 0,5 2 0,-3-2 2,1-1-1,-1 1 1,0-1-1,1 0 1,-1 0-1,0 0 1,1-1-1,-1 0 0,0 0 1,8-2-1,5-4 6,-1 0 1,0-1-1,0-1 0,0-1 0,19-15 0,-13 8 4,-1-1 1,-1-2-1,0 0 0,-2-1 0,0-1 0,-2-1 1,0-1-1,-1 0 0,21-45 0,-35 63-15,-1 1-1,1 0 1,-1 0-1,0-1 1,0 1-1,0-1 1,-1-9 0,0 15 1,0-1 1,0 1-1,0-1 1,0 0-1,0 1 1,0-1-1,-1 1 1,1-1-1,0 1 1,0-1-1,0 1 1,-1-1-1,1 1 1,0-1-1,-1 1 1,1-1-1,0 1 0,-1-1 1,1 1-1,0-1 1,-1 1-1,1 0 1,-1-1-1,1 1 1,-1 0-1,1-1 1,-2 1-1,1 0 1,-1 0 0,1 0-1,-1 1 1,1-1-1,-1 1 1,1-1-1,0 1 1,-1-1-1,1 1 1,0 0 0,-1 0-1,1 0 1,0-1-1,0 1 1,0 0-1,-2 2 1,-7 9 16,0 0 0,1 0 1,1 0-1,0 1 0,0 0 0,1 1 1,1 0-1,0 0 0,1 0 1,1 1-1,0 0 0,1 0 0,1 0 1,-1 16-1,2-25-3,2 0 0,-1 0 0,1 0 1,-1 0-1,2 0 0,-1-1 0,1 1 0,0 0 0,0-1 1,0 1-1,1-1 0,-1 0 0,2 0 0,-1 0 0,0 0 1,1 0-1,0-1 0,6 6 0,-5-6-62,1 0 0,-1 0-1,1-1 1,0 0 0,0 0 0,0 0 0,0-1-1,0 0 1,1 0 0,-1-1 0,1 1-1,-1-1 1,1-1 0,-1 1 0,1-1-1,8-1 1,-12 1-15,0-1-1,0 1 0,1-1 1,-1 0-1,0 0 0,0 0 1,0 0-1,0 0 0,0-1 1,0 1-1,-1-1 1,1 0-1,0 0 0,3-4 1,-2 2 17,0 0 0,-1-1 0,0 0 0,0 1 1,0-1-1,-1 0 0,1 0 0,0-6 0,10-37-368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22357,'-16'-23'2064,"6"17"-1616,6 8-344,6 5 905,6 1-665,-2-3-56,-3-8-328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17252,'4'4'173,"-1"-1"0,0 1 0,-1 1 1,1-1-1,-1 0 0,0 1 0,0-1 1,0 1-1,0 0 0,0 5 0,6 50 138,-7-39-72,12 161 1253,29 244 346,-40-416-1774,-2-4 0,1 0 0,0 0 0,0 0 0,1 0 0,-1 0 0,2-1 0,-1 1 0,0 0 0,1-1 0,0 0 0,4 5 0,-7-9-41,1 0 0,0 0 0,0-1 0,-1 1 0,1 0 0,0-1 1,0 1-1,0-1 0,0 1 0,-1-1 0,1 1 0,0-1 0,0 0 0,0 1 0,0-1 0,0 0 0,0 0 0,0 1 0,0-1 0,0 0 0,0 0 0,0 0 0,0-1 1,0 1-1,0 0 0,2 0 0,0-2 51,0 1 1,0-1 0,0 0 0,0 0-1,0 0 1,5-5 0,16-16 251,-2-1 0,-1-1 0,0-1 0,31-53 0,-37 55-176,247-444 1232,-257 457-1432,1 0-155,-1 0-1,0-1 0,0 0 1,-1 0-1,4-23 1,-8 34 153,0 0 1,1 0-1,-1 0 0,0 0 1,0-1-1,0 1 1,0 0-1,0 0 1,-1 0-1,1-1 0,0 1 1,0 0-1,-1 0 1,1 0-1,-1 0 0,1 0 1,-1 0-1,1 0 1,-1 0-1,0 0 1,0 0-1,1 0 0,-1 0 1,0 0-1,0 0 1,0 1-1,0-1 1,-1 0-1,-1-1-29,0 1-1,0 1 1,-1-1-1,1 0 1,0 1 0,0 0-1,-1-1 1,1 1-1,-6 1 1,-25 4-674</inkml:trace>
  <inkml:trace contextRef="#ctx0" brushRef="#br0" timeOffset="1">308 537 15427,'8'63'1929,"9"-23"-1105,4-7-344,9-10 1064,5-6-880,6-13-904,2-5 592,3-12-440,3-4-232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15547,'0'-1'72,"0"1"-1,0-1 1,0 1-1,-1-1 1,1 0-1,0 1 1,0-1 0,-1 0-1,1 1 1,0-1-1,-1 1 1,1-1-1,0 1 1,-1-1-1,1 1 1,-1-1-1,1 1 1,-1-1-1,1 1 1,-1 0-1,0-1 1,1 1-1,-1 0 1,1-1 0,-1 1-1,0 0 1,1 0-1,-1 0 1,0-1-1,1 1 1,-1 0-1,0 0 1,1 0-1,-1 0 1,1 0-1,-1 0 1,0 0-1,1 1 1,-1-1-1,0 0 1,1 0 0,-1 0-1,0 1 1,1-1-1,-2 1 1,-29 16 1256,21-9-1112,0 0-1,1 0 1,0 1 0,0 1 0,1 0 0,0 0 0,0 0 0,1 1 0,1 0-1,0 1 1,1-1 0,0 1 0,0 0 0,1 0 0,-2 16 0,5-26-207,1 0 0,0 0 1,-1 0-1,1 0 0,0 0 1,0 0-1,0-1 1,1 1-1,-1 0 0,0 0 1,1 0-1,-1 0 0,1 0 1,0 0-1,0 0 0,-1-1 1,3 3-1,-2-3-3,0 0 0,0 0 0,0-1-1,0 1 1,0 0 0,0-1 0,0 1 0,0-1 0,0 1-1,0-1 1,0 0 0,1 0 0,-1 1 0,0-1 0,0 0 0,0 0-1,1 0 1,-1 0 0,0 0 0,2-1 0,3 0 13,0-1 0,0 0 1,0 0-1,0-1 1,0 0-1,-1 0 0,1 0 1,9-8-1,6-8 98,-1-1 1,32-43-1,-10 14 37,-42 48-152,0 1 1,0 0 0,0-1-1,0 1 1,1 0 0,-1 0-1,0-1 1,0 1 0,1 0 0,-1 0-1,0-1 1,0 1 0,1 0-1,-1 0 1,0 0 0,1-1-1,-1 1 1,0 0 0,1 0 0,-1 0-1,0 0 1,1 0 0,-1 0-1,0 0 1,1 0 0,-1 0-1,0 0 1,1 0 0,1 9 60,-7 24 47,4-24-59,0-4-25,0 0 1,1 0-1,0 0 0,0 0 0,0 0 0,1 0 0,-1 0 0,1-1 0,2 8 0,-2-10-16,0-1 0,0 1 0,0-1 0,0 1 1,0-1-1,0 0 0,0 1 0,0-1 0,1 0 0,-1 0 0,1 0 0,-1 0 0,0 0 0,1 0 0,0 0 0,-1-1 0,1 1 0,-1 0 0,1-1 0,0 1 0,0-1 0,-1 0 0,1 0 0,0 1 0,0-1 0,-1 0 0,1 0 0,0-1 0,0 1 0,2-1 0,10-1 41,1-1-1,-1-1 0,0 0 1,27-12-1,56-34 81,-57 28-71,-14 8-24,-17 7-31,1 2 0,0-1 0,1 2-1,-1-1 1,1 1 0,20-4 0,-29 7-3,-1 1 0,0 0 1,0 0-1,1 0 1,-1 0-1,0 0 0,1 0 1,-1 0-1,0 1 1,0-1-1,1 0 0,-1 1 1,0-1-1,0 0 1,0 1-1,1 0 0,-1-1 1,0 1-1,0 0 1,0 0-1,0-1 0,0 1 1,0 0-1,0 0 1,-1 0-1,1 0 0,0 0 1,0 0-1,-1 0 1,1 1-1,-1-1 0,1 0 1,0 2-1,0 4 29,1 0 0,-1 1-1,-1-1 1,0 0-1,0 9 1,-1-11 12,1 0 0,0 0 1,1 0-1,-1 0 0,1 1 0,1 5 1,-2-11-34,1 1 1,-1 0 0,1-1-1,-1 1 1,0-1 0,1 1-1,-1-1 1,1 1 0,-1-1-1,1 1 1,0-1 0,-1 1-1,1-1 1,-1 0 0,1 1-1,0-1 1,-1 0 0,1 0 0,0 1-1,-1-1 1,1 0 0,0 0-1,0 0 1,-1 0 0,1 0-1,0 0 1,-1 0 0,1 0-1,0 0 1,0 0 0,-1-1-1,1 1 1,0 0 0,-1 0-1,1-1 1,0 1 0,-1 0-1,1-1 1,0 0 0,26-17 134,-24 16-140,15-14-641,1 0-1,17-22 0,-34 36 523,3-3-83,-5 5 187,0-1 0,0 1 0,0 0 0,0 0 0,1 0 0,-1 0 0,0 0 0,0 0 0,0 0 0,0 0 0,0 0 0,0 0 0,1 0 0,-1 1 0,0-1 0,0 0 0,0 0 0,0 0 0,0 0 0,0 0 0,0 0 0,1 0 0,-1 0 0,0 0 0,0 0 0,0 0 0,0 0 0,0 1 0,0-1 0,0 0 0,0 0 0,0 0 0,0 0 0,0 0 0,1 0 0,-1 0 0,0 1 0,0-1 0,0 0 0,0 0 0,0 0 0,0 0 0,0 0 1,0 0-1,0 1 0,0-1 0,0 0 0,1 11-576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42 9858,'-5'-5'527,"0"0"1,0 0-1,-1 1 0,1 0 0,-1 0 0,-11-6 1,14 9-395,1 0 0,-1 0 0,0 1 0,0-1 0,0 1 0,0-1 0,0 1 0,0 0 0,0 0 0,0 0 0,0 1 0,1-1 0,-1 1 0,0-1 1,0 1-1,0 0 0,0 0 0,-4 3 0,-3 2 83,-1 1 1,1-1-1,1 2 0,0 0 1,0 0-1,0 0 1,1 1-1,-14 19 1,-3 10-140,-21 43 1,14-23 54,20-38 46,0 1 0,2 0 0,1 1 0,0 0 0,2 1 0,1 0 0,0 0 0,2 0 0,-3 39 0,5-17-57,3 1-1,1-2 1,2 1 0,13 56-1,-11-77-81,0-1-1,2 1 1,0-1 0,2 0-1,0-1 1,2 0 0,0-1-1,1 0 1,24 27 0,-24-35 37,1-1 1,0 0-1,1-1 0,0 0 1,1-1-1,0-1 1,0-1-1,1 0 0,0-1 1,1-1-1,34 8 0,8-2 91,0-3 0,77 1 0,-88-9-219,1-2 0,-1-3-1,0-1 1,-1-2 0,1-3-1,58-20 1,-99 28-3,0 0 1,0-1-1,-1 0 1,0 0 0,1-1-1,-1 0 1,0 0-1,-1-1 1,1 0-1,-1 0 1,0 0-1,0-1 1,-1 0-1,1 0 1,-2-1 0,1 1-1,0-1 1,-1 0-1,-1 0 1,1 0-1,-1-1 1,3-7-1,10-44 22,-3-1 0,12-117-1,-23 155 62,9-104 176,-11 103-147,0 0 0,-2 0 0,-6-35 1,4 43-39,-2-1 0,1 1 1,-2 0-1,0 0 1,-1 1-1,0 0 1,-1 0-1,-1 1 1,0 0-1,-19-18 1,6 9 40,-1 0 1,-1 2 0,-1 1-1,-40-22 1,44 29 3,-1 1-1,-1 1 1,0 1 0,0 1-1,-31-5 1,-126-11-734,176 23 614,-21-2-259,0-1 0,0-1 0,-47-16 0,28 1-91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18876,'1'0'44,"-1"0"1,0 0-1,0 0 1,1 0-1,-1 0 1,0-1-1,0 1 0,1 0 1,-1 0-1,0 0 1,0 0-1,1 0 0,-1 0 1,0 0-1,1 0 1,-1 0-1,0 0 1,0 0-1,1 0 0,-1 0 1,0 0-1,0 1 1,1-1-1,-1 0 0,0 0 1,0 0-1,1 0 1,-1 0-1,0 1 1,0-1-1,1 0 0,-1 0 1,0 0-1,0 1 1,0-1-1,0 0 1,1 0-1,-1 0 0,0 1 1,0-1-1,0 0 1,0 0-1,0 1 0,0-1 1,0 0-1,0 1 1,0-1-1,0 0 1,0 0-1,0 1 0,0-1 1,0 0-1,0 1 1,-2 18 235,1-16-108,-10 46 1228,4-24-1035,2 0 0,0 0 1,2 0-1,0 1 0,2 33 1,1-58-354,0 1 0,0 0 0,0-1 0,1 1 0,-1 0 1,0-1-1,1 1 0,-1 0 0,1-1 0,0 1 0,-1-1 1,1 1-1,0-1 0,0 1 0,0-1 0,0 1 0,0-1 0,0 0 1,1 0-1,-1 0 0,0 1 0,1-1 0,-1 0 0,0-1 0,1 1 1,-1 0-1,1 0 0,0-1 0,-1 1 0,1-1 0,0 1 0,-1-1 1,1 0-1,0 1 0,-1-1 0,1 0 0,0 0 0,-1 0 1,1 0-1,0-1 0,-1 1 0,4-1 0,5-2-2,-1 0 0,1 0-1,-1-1 1,0 0 0,0-1 0,10-6 0,27-22 33,-2-1 0,58-59 0,-67 59-27,6 1 12,-39 32-23,-1 0 0,1 0 0,0 0 0,0 0 0,1 0 0,-1 0 0,0 1 0,4-1 0,-5 0-1,-1 1-1,1 0 1,-1 1-1,1-1 1,-1 0-1,1 0 1,-1 0 0,1 0-1,-1 0 1,1 0-1,-1 1 1,1-1-1,-1 0 1,1 0 0,-1 1-1,1-1 1,-1 0-1,1 1 1,-1-1-1,0 1 1,1-1-1,-1 0 1,0 1 0,1-1-1,-1 1 1,0-1-1,1 1 1,-1-1-1,0 1 1,0-1-1,0 1 1,1 0 0,0 8 82,0-1 0,0 0 0,0 1 0,-1-1 0,-1 1 0,-1 15 0,-1 27 362,8-36-1100,-5-15 620,0-1 0,0 1 0,0 0 0,1 0 0,-1-1 0,0 1 0,0 0 0,0 0 0,0 0 0,0-1 0,0 1 0,0 0 0,0 0 0,0 0 0,0 0 0,1-1 1,-1 1-1,0 0 0,0 0 0,0 0 0,0 0 0,0 0 0,1-1 0,-1 1 0,0 0 0,0 0 0,0 0 0,1 0 0,-1 0 0,0 0 0,0 0 0,0 0 0,1 0 0,-1 0 0,0 0 0,0 0 0,0 0 0,1 0 0,-1 0 0,0 0 0,0 0 0,0 0 1,1 0-1,-1 0 0,0 0 0,0 0 0,0 0 0,1 0 0,-1 0 0,0 1 0,0-1 0,0 0 0,0 0 0,1 0 0,-1 0 0,0 0 0,0 1 0,0-1 0,0 0 0,0 0 0,1 0 0,-1 0 0,0 1 0,0-1 0,0 0 0,0 0 0,0 0 0,0 1 1,3-16-579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228 337 17092,'3'-4'266,"1"0"1,-1-1 0,0 1-1,-1-1 1,1 0 0,-1 0-1,0 0 1,0 0 0,0 0 0,0-6-1,-1 9-154,-1 0 0,0 0 0,0-1-1,0 1 1,0 0 0,0 0 0,0 0 0,-1 0 0,1 0-1,-1 0 1,1 0 0,-1 0 0,0 0 0,0 0-1,0 0 1,0 0 0,0 0 0,0 0 0,0 1-1,-1-1 1,1 0 0,-1 1 0,1-1 0,-1 1-1,0 0 1,1-1 0,-1 1 0,-4-2 0,2 2-28,0-1 1,0 1 0,0 0 0,0 0 0,0 0-1,0 1 1,-1-1 0,1 1 0,0 0 0,0 0 0,-1 1-1,1-1 1,0 1 0,0 0 0,0 0 0,0 0-1,0 1 1,0-1 0,0 1 0,0 0 0,-4 3-1,-1 1-51,0 0 0,0 1 0,0 0-1,1 0 1,0 1 0,-13 16 0,12-12-29,1 0 0,1 0 1,0 1-1,0 0 0,-4 13 1,9-19-7,-1 0 1,2 0-1,-1-1 1,1 1 0,0 0-1,0 0 1,1 0 0,0 0-1,0 1 1,1-1 0,-1 0-1,3 8 1,-2-13 1,0 1 0,0-1 1,-1 0-1,2 1 0,-1-1 1,0 0-1,0 1 0,1-1 0,-1 0 1,1 0-1,-1 0 0,1-1 1,0 1-1,0 0 0,0 0 0,0-1 1,0 0-1,0 1 0,1-1 1,-1 0-1,0 0 0,1 0 1,-1 0-1,1 0 0,-1-1 0,1 1 1,-1-1-1,1 0 0,-1 0 1,1 1-1,3-2 0,1 0 6,0 0-1,-1 0 1,1 0-1,0-1 1,0-1 0,-1 1-1,1-1 1,-1 0-1,0 0 1,10-8-1,3-4 43,0-1-1,-1-1 1,0-1-1,-2-1 1,0 0 0,-1-1-1,-1-1 1,19-38-1,-18 29 40,-2 0 0,-2 0-1,0-1 1,-2-1 0,-2 0 0,5-35-1,-11 62-57,-1 0 0,0 0-1,0 0 1,0 0 0,-1-6-1,1 10-25,0 1 0,0 0 0,0-1-1,-1 1 1,1 0 0,0 0 0,0-1-1,0 1 1,0 0 0,0 0 0,0-1-1,-1 1 1,1 0 0,0 0 0,0-1-1,0 1 1,0 0 0,-1 0 0,1 0-1,0-1 1,0 1 0,-1 0-1,1 0 1,0 0 0,0 0 0,-1 0-1,1 0 1,0-1 0,0 1 0,-1 0-1,1 0 1,-1 1 0,0-1-1,0 0 0,0 1 1,0-1-1,0 1 1,0-1-1,1 1 0,-1 0 1,0-1-1,0 1 1,1 0-1,-1 0 1,1-1-1,-2 3 0,-6 10 7,1 0-1,0 0 1,1 1-1,1 1 0,0-1 1,1 0-1,-4 23 1,4-19-1,-5 16 14,3 0 0,0 0 0,2 1 0,2-1 0,1 1 0,5 44 0,-3-74-15,0 0-1,0 0 1,0-1 0,0 1 0,0-1-1,1 1 1,0-1 0,0 0 0,0 0-1,1 1 1,0-1 0,-1-1-1,1 1 1,4 4 0,-5-7 0,0 1 0,1-1 0,-1 0 0,0 0 0,0 0 0,1 0 0,-1 0 0,0-1 0,1 1-1,-1-1 1,1 1 0,-1-1 0,1 0 0,-1 0 0,0 0 0,1 0 0,-1 0 0,1-1 0,-1 1 0,1-1 0,-1 1 0,0-1 0,1 0 0,-1 0 0,0 0 0,0 0 0,0-1 0,3-1-1,6-5 24,0 0-1,-1 0 1,0-1-1,0-1 1,-1 0-1,0 0 1,7-12-1,49-83 188,-47 72-97,26-67 0,-39 82-104,-5 18-16,0 0 0,0 0 0,0-1 0,0 1 0,0 0 0,0 0 0,0 0 0,0 0 0,0 0 0,0 0 0,0 0 0,0 0 0,0-1 0,0 1 0,-1 0 0,1 0 0,0 0 0,0 0 0,0 0 0,0 0 0,0 0 0,0 0 0,0 0 0,0 0 0,0-1 0,0 1 0,0 0 0,-1 0 0,1 0 0,0 0 0,0 0 0,0 0 0,0 0 1,0 0-1,0 0 0,0 0 0,0 0 0,-1 0 0,1 0 0,0 0 0,0 0 0,0 0 0,0 0 0,0 0 0,0 0 0,0 0 0,-1 0 0,1 0 0,0 0 0,0 0 0,0 0 0,0 0 0,0 1 0,0-1 0,0 0 0,0 0 0,0 0 0,-1 0 0,-1 2-2,-1 0 1,1 1-1,0-1 0,0 1 1,0-1-1,0 1 0,-2 3 1,-2 5 0,0 1 0,1-1 0,0 1 0,1 0 0,0 1 0,1-1 0,1 1 1,-2 15-1,4-26 3,-1 0 0,1-1-1,0 1 1,0 0 0,0 0 0,0-1 0,1 1 0,-1 0 0,0-1 0,1 1 0,-1 0 0,1-1 0,0 1 0,-1-1 0,1 1 0,0-1-1,0 1 1,0-1 0,0 1 0,0-1 0,0 0 0,0 0 0,1 1 0,-1-1 0,2 1 0,0-1 2,1 1-1,-1-1 1,0 0 0,1 0-1,-1-1 1,0 1 0,1-1-1,-1 0 1,1 1 0,-1-2 0,7 0-1,9-2 13,-1-1-1,0-1 0,27-10 1,17-12 19,-41 17-26,1 1 0,0 1-1,41-10 1,-61 17-9,0 1-1,-1 0 0,1 0 0,0 0 0,0 0 0,-1 0 0,1 0 1,0 0-1,0 0 0,-1 1 0,1-1 0,0 1 0,-1-1 1,1 1-1,0 0 0,-1 0 0,1-1 0,-1 1 0,1 0 1,-1 0-1,0 1 0,1-1 0,-1 0 0,2 2 0,16 12 34,-18-15-18,1 1-1,-1-1 0,0 0 0,1 0 1,-1 0-1,1 0 0,-1 0 0,0 0 0,1 0 1,-1 0-1,0 0 0,1-1 0,-1 1 1,0-1-1,1 1 0,-1-1 0,0 1 1,0-1-1,0 0 0,0 1 0,1-1 1,-1 0-1,0 0 0,0 0 0,1-2 1,23-29 224,-22 29-207,6-13 20,-1 1 1,0-1 0,8-26-1,3-5-1144,-19 46 952,0 1 0,1-1 0,-1 0-1,1 0 1,-1 0 0,1 1 0,-1-1-1,1 0 1,0 1 0,-1-1 0,1 1-1,0-1 1,-1 1 0,1-1 0,0 1 0,0-1-1,0 1 1,-1-1 0,1 1 0,0 0-1,0 0 1,0-1 0,0 1 0,0 0-1,0 0 1,-1 0 0,1 0 0,0 0-1,2 0 1,29 10-1962,-14-3 1593,25 4-724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156 590 15659,'-5'1'231,"0"0"-1,0 1 0,0 0 0,0 0 0,0 0 0,0 0 1,0 1-1,1 0 0,0 0 0,-1 0 0,1 1 0,-4 3 1,-3 5 565,-1 1 0,-14 20 0,20-23-412,0-1 0,0 1 0,1 0 0,-6 17 0,9-24-314,1 1-1,0-1 1,0 1-1,0 0 1,1-1 0,-1 1-1,1 0 1,0 0 0,0-1-1,0 1 1,1 0-1,-1 0 1,1-1 0,0 1-1,0 0 1,0-1 0,3 6-1,-3-7-49,1 0-1,0 0 1,0 0-1,0 0 1,0-1-1,0 1 0,0 0 1,0-1-1,0 0 1,1 1-1,-1-1 1,1 0-1,-1 0 1,1 0-1,-1-1 1,1 1-1,0 0 1,-1-1-1,1 0 0,0 0 1,-1 0-1,1 0 1,0 0-1,-1 0 1,5-2-1,4 1-4,0-2-1,-1 0 1,1 0 0,-1-1-1,12-5 1,-1-3 36,0-1-1,0 0 1,-2-2 0,0 0 0,0-1 0,-2-1 0,23-27 0,-6 1 145,-2-2 1,33-59-1,-37 53 22,33-82 0,-51 107-161,-2 0 1,0-1 0,-2 0-1,-1 0 1,3-34-1,-8 56-53,0 0-1,0 0 1,0 0-1,0 0 0,-1 0 1,0 0-1,0 0 1,0 1-1,-1-1 0,0 0 1,0 1-1,0-1 1,-5-7-1,5 10-5,0-1 0,-1 1-1,1-1 1,-1 1 0,0 0-1,0 0 1,0 0 0,0 0-1,0 1 1,0-1 0,0 1-1,0 0 1,-1 0 0,1 0 0,0 0-1,-1 1 1,1-1 0,-7 1-1,-2 0 5,0 1 0,0 1 0,0 0 0,1 0 0,-1 2 0,1-1 0,0 1-1,0 1 1,0 0 0,0 0 0,1 1 0,-10 7 0,-2 3 23,0 0 1,1 2-1,2 0 1,-23 26-1,36-36-16,-1 0-1,1 0 1,1 0 0,0 0-1,0 1 1,1 0-1,0 0 1,-4 12-1,7-16-15,0 0 0,0 0 0,0 0-1,1 1 1,0-1 0,0 0 0,0 1 0,1-1 0,0 0-1,0 0 1,0 1 0,0-1 0,1 0 0,0 0-1,0 0 1,6 8 0,2 4-103,2-1 0,0 0-1,29 27 1,52 38-319,-16-15 93,-73-61 302,75 74-217,-72-71 173,0 1 0,0 0 1,-1 0-1,0 1 1,-1 0-1,0 0 0,6 18 1,-10-25 77,0 1 0,-1-1 0,1 1 0,-1-1 0,0 1 0,0-1 1,0 1-1,-1-1 0,1 1 0,-1-1 0,0 0 0,0 1 0,0-1 1,0 0-1,-1 0 0,1 1 0,-1-1 0,0 0 0,0-1 0,0 1 0,0 0 1,-1-1-1,1 1 0,-1-1 0,1 1 0,-1-1 0,0 0 0,-3 2 1,-30 14-71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85 18004,'-1'-5'160,"0"1"0,0 0-1,0 0 1,-1 0 0,1 0 0,-1 0 0,0 0 0,0 0-1,-1 0 1,1 1 0,-1-1 0,0 1 0,0 0 0,0 0-1,0 0 1,0 0 0,-1 0 0,1 1 0,-1 0 0,0-1 0,0 1-1,0 1 1,0-1 0,0 1 0,0-1 0,0 1 0,-9-1-1,3 1-30,-1 1-1,1 1 1,-1 0-1,1 0 1,-1 1-1,1 0 1,0 0-1,-1 2 1,1-1-1,1 1 1,-1 1-1,1-1 1,-13 10-1,3-2-69,1 1-1,0 1 0,1 0 0,1 1 1,-20 24-1,30-31-41,0 0 1,0 0-1,1 0 1,0 1 0,1 0-1,-1 0 1,-2 9-1,7-16-17,-1 0 0,1 0 0,-1 0 0,1 0-1,-1 0 1,1 0 0,0 0 0,0 0 0,0 0 0,0 0 0,0 0-1,1 0 1,-1 0 0,1 0 0,-1 0 0,1 0 0,0-1 0,-1 1-1,1 0 1,0 0 0,0 0 0,0-1 0,1 1 0,-1 0 0,0-1 0,1 0-1,-1 1 1,1-1 0,-1 0 0,1 1 0,-1-1 0,1 0 0,0 0-1,0 0 1,0-1 0,-1 1 0,1 0 0,0-1 0,3 1 0,137 29-188,5 2-61,-126-26 205,-1 0-1,0 2 1,-1 1 0,0 0-1,19 12 1,-32-16 38,1-1 0,-1 1 1,0 0-1,0 1 1,-1 0-1,1 0 0,-1 0 1,-1 0-1,1 1 0,-1 0 1,0 0-1,3 8 0,-5-11 34,-1 0 0,0 1 0,0-1 0,0 1 0,0-1 0,-1 1 0,1-1-1,-1 1 1,-1 0 0,1-1 0,-1 1 0,1-1 0,-1 1 0,0-1 0,-1 0 0,1 1 0,-1-1-1,0 0 1,0 0 0,0 0 0,-1 0 0,-3 4 0,-4 5 126,-1-1 1,-1-1-1,0 0 0,0 0 1,-1-1-1,-1-1 0,1 0 1,-17 7-1,17-9-98,0-2 0,1 1 0,-2-2 0,1 0 0,-1 0 0,1-2 0,-1 1 1,0-2-1,-24 1 0,34-3-134,0 1-1,0 0 1,0-1 0,0 0 0,0 0 0,0 0 0,0 0 0,0-1-1,1 1 1,-1-1 0,1 0 0,-1 0 0,1 0 0,0-1 0,-1 1 0,1-1-1,-3-3 1,4 2 19,-1 1-1,1-1 0,0 0 1,1 1-1,-1-1 0,1 0 1,-1 0-1,1 0 0,1 0 1,-1 0-1,0 0 0,1 0 1,0 0-1,0-1 0,0 1 0,0 0 1,2-5-1,10-48-536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18852,'2'3'196,"0"1"0,-1 1 0,1-1 0,-1 0 0,1 0 0,-1 0 0,0 1 0,-1-1 0,1 1 0,-1-1 0,0 6 0,-8 51 158,4-37-3,-2 11 141,-28 232 2084,31-222-2373,2 0-1,2-1 1,2 1 0,8 44 0,-10-83-189,11 40 73,-11-43-80,0-1-1,0 1 1,0-1 0,0 0 0,0 1 0,1-1 0,-1 0 0,1 0 0,-1 0 0,1 0-1,0 0 1,0 0 0,0 0 0,3 2 0,-4-4-4,-1 0-1,0 0 1,1 0-1,-1 1 1,0-1 0,1 0-1,-1 0 1,0 0 0,1 0-1,-1 0 1,0 0-1,1 0 1,-1 0 0,0 0-1,1 0 1,-1 0 0,0 0-1,1 0 1,-1 0 0,0 0-1,1 0 1,-1 0-1,0-1 1,1 1 0,-1 0-1,0 0 1,1 0 0,-1 0-1,0-1 1,1 1-1,-1 0 1,0 0 0,1-1-1,4-14 53,-3-15 18,-4 0-22,-1 1-1,-1-1 0,-2 1 1,-17-52-1,4 30-409,-42-81 0,67 133-344,0 0 1,0 1 0,0 0 0,-1 0 0,10 5-1,49 18-1221,-44-20 1544,1-1-1,-1 0 1,1-2-1,0 0 1,0-1-1,-1-1 1,1-1-1,0-1 1,0-1-1,-1-1 1,1 0-1,31-13 1,-23 0 637,-28 17-214,0-1-1,0 1 1,0-1-1,0 0 1,0 0-1,-1 1 1,1-1-1,0 0 1,0 0-1,-1 0 1,1 0-1,0 0 1,-1 0 0,1 0-1,-1 0 1,0 0-1,1 0 1,-1-1-1,0 1 1,1 0-1,-1 0 1,0 0-1,0 0 1,0 0-1,0-2 1,-1 2-5,1 1 1,0-1 0,-1 1-1,1-1 1,0 1 0,-1-1-1,1 1 1,-1-1-1,1 1 1,-1-1 0,0 1-1,1-1 1,-1 1-1,1 0 1,-1-1 0,0 1-1,1 0 1,-1 0 0,0-1-1,1 1 1,-1 0-1,0 0 1,1 0 0,-1 0-1,0 0 1,1 0-1,-1 0 1,0 0 0,1 0-1,-1 0 1,0 1 0,0-1-1,1 0 1,-1 0-1,1 0 1,-1 1 0,0-1-1,0 1 1,-26 13 799,16-7-640,1 2-1,-1-1 0,2 1 0,-1 1 1,1 0-1,0 0 0,1 1 0,1 0 0,-1 1 1,2-1-1,-1 1 0,2 1 0,0-1 1,0 1-1,1 0 0,1 0 0,0 0 1,1 0-1,-1 18 0,3-27-142,0 0 0,0 0 0,1 0 0,0 0 0,-1 0-1,1 0 1,1 0 0,-1 0 0,4 6 0,-4-8-26,0 0 0,0-1 1,1 1-1,-1-1 0,0 1 0,1-1 1,-1 1-1,1-1 0,0 0 0,-1 0 1,1 0-1,0 0 0,0 0 0,0 0 1,-1-1-1,1 1 0,0 0 0,0-1 1,0 0-1,0 1 0,0-1 1,3 0-1,2-1 16,0 1 1,0-2-1,0 1 1,-1-1-1,1 0 1,0 0-1,-1-1 1,0 0-1,1 0 0,-1-1 1,0 1-1,-1-1 1,1-1-1,-1 1 1,0-1-1,0 0 1,6-7-1,5-7 129,-2 0-1,0 0 1,19-39-1,-14 20 38,-2-1-1,-1-1 1,10-43 0,-24 65-162,-9 36-121,2 6-164,1 1 0,-2 30 1,6-41-138,0 0 0,0 0 1,1 0-1,1-1 1,6 25-1,-7-35 289,0 0 1,0 0-1,0 0 1,0 0-1,1-1 0,-1 1 1,1 0-1,0-1 1,0 1-1,0-1 0,0 1 1,0-1-1,0 0 1,1 0-1,-1 0 1,1 0-1,0-1 0,-1 1 1,1-1-1,0 1 1,0-1-1,0 0 0,0 0 1,0 0-1,0-1 1,0 1-1,0-1 1,0 1-1,1-1 0,3-1 1,34-5-791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189 180 16123,'-14'11'559,"1"1"-1,1 0 1,0 1-1,1 0 1,-17 25-1,11-11 236,2 1 0,-15 34 1,23-48-561,2 0-1,-1 0 1,2 1 0,0 0 0,0 0 0,2-1-1,0 2 1,0 22 0,2-35-213,0-1 1,0 0-1,0 1 1,1-1-1,-1 1 0,1-1 1,0 0-1,0 1 0,0-1 1,0 0-1,0 1 0,0-1 1,0 0-1,1 0 0,-1 0 1,1 0-1,-1-1 0,1 1 1,0 0-1,0-1 0,0 1 1,0-1-1,3 3 0,-2-3-17,0 0 0,0 0 0,0-1 0,0 1 0,1-1 0,-1 1 0,0-1 0,0 0 0,0 0 0,0 0 0,1-1 0,-1 1 0,0-1 0,0 0 0,0 0 0,0 0 0,0 0 0,3-2 0,3-2-2,0-1 0,0 0 0,0 0 1,-1-1-1,0 0 0,0 0 0,-1-1 0,0 0 0,8-13 0,7-12 39,20-41 0,-35 62-24,28-56 125,-4-1-1,-2-1 0,29-106 1,-56 160-40,-6 18 31,-11 23 32,7-9-83,0 0 0,1 1 0,1 0 0,0 1 0,1-1 0,1 1 0,-3 35 0,9-69-135,-1 12 38,0 0 0,0-1 0,-1 1 0,0-1 0,0 1 0,0-1 0,0 1 0,-1-7 0,-7-2 120,8 13-103,-1 0 0,1 0 0,0 0 0,0 0 0,-1 0 0,1 0-1,0 0 1,0 0 0,-1 0 0,1 1 0,0-1 0,0 0 0,-1 0 0,1 0 0,0 0 0,0 0 0,0 0 0,-1 1 0,1-1 0,0 0 0,0 0 0,0 0 0,0 1-1,-1-1 1,1 0 0,0 0 0,0 0 0,0 1 0,0-1 0,0 0 0,0 1 0,-6 19 22,18 210 253,-5-148-41,-6-49-126,-1-19-51,1-1 0,0 1 0,0 0 0,8 24 0,-2-25-831,-7-13 725,0 1 0,1-1 1,-1 0-1,0 0 0,0 0 1,0 0-1,1 0 0,-1 0 1,0 0-1,0 1 0,0-1 1,1 0-1,-1 0 0,0 0 1,0 0-1,1 0 0,-1 0 1,0 0-1,0 0 0,0 0 0,1 0 1,-1 0-1,0 0 0,0-1 1,1 1-1,-1 0 0,0 0 1,0 0-1,0 0 0,1 0 1,-1 0-1,2-2-114,-1 0 0,1 0 1,0 0-1,-1-1 0,0 1 0,0 0 0,0 0 0,1-4 0,9-21-548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 19012,'16'-24'1392,"-15"23"-1380,-1 1-1,0 0 0,0 0 1,0 0-1,0 0 0,0-1 1,0 1-1,0 0 0,1 0 1,-1 0-1,0 0 0,0 0 1,0-1-1,0 1 0,1 0 1,-1 0-1,0 0 0,0 0 1,0 0-1,1 0 0,-1 0 1,0 0-1,0 0 0,0 0 1,1 0-1,-1 0 0,0 0 1,0 0-1,1 0 0,-1 0 1,0 0-1,0 0 0,0 0 1,1 0-1,-1 0 0,0 0 1,0 0-1,0 0 0,1 0 1,-1 0-1,0 1 0,0-1 1,0 0-1,0 0 0,0 0 1,1 0-1,-1 0 0,0 1 1,0-1-1,0 0 0,0 0 1,0 0-1,0 1 0,0-1 0,1 0 1,-1 0-1,0 0 0,0 1 1,0-1-1,0 0 0,0 0 1,0 0-1,0 1 0,0-1 1,0 0-1,1 19 257,-1-17-198,-17 211 2455,5-90-1945,1 132 357,12-207-1012,2 1-1,2-1 0,15 60 0,-24-120-825,-2 1 0,-11-20 0,-2-3 322,-33-57-442,27 49 1396,1-2 0,-20-52 0,43 94-297,1 0-1,-1 0 0,1 1 1,-1-1-1,1 0 1,0 0-1,-1 0 0,1 0 1,0 1-1,0-1 0,0 0 1,1-3-1,0 4-31,-1 0 0,0 0-1,1 1 1,-1-1 0,0 0 0,1 1-1,-1-1 1,1 0 0,0 1 0,-1-1-1,1 1 1,-1-1 0,1 0 0,0 1-1,-1 0 1,1-1 0,0 1-1,0-1 1,-1 1 0,2 0 0,4-1 125,-1 0 1,1 1-1,0-1 1,-1 1-1,1 1 1,9 1-1,2 0-142,23 1-382,162 7-1100,-180-10 870,1-2 0,-1 0 0,1-2 1,-1 0-1,0-2 0,38-14 0,-18-3-1935,-41 22 2520,1 0-1,0-1 1,0 1 0,-1 0 0,1-1 0,-1 1-1,1-1 1,-1 0 0,1 1 0,-1-1 0,0 0-1,0 0 1,0 0 0,0 0 0,0 0 0,-1 0-1,1 0 1,0-3 0,-1 4 34,0 1 0,0 0 0,0 0-1,0-1 1,0 1 0,0 0 0,0 0 0,0-1 0,0 1 0,0 0 0,0-1 0,0 1-1,0 0 1,0 0 0,0-1 0,-1 1 0,1 0 0,0 0 0,0 0 0,0-1-1,0 1 1,-1 0 0,1 0 0,0 0 0,0-1 0,0 1 0,-1 0 0,1 0 0,0 0-1,0 0 1,-1 0 0,1-1 0,0 1 0,0 0 0,-1 0 0,1 0 0,0 0 0,-1 0-1,-12 4 889,-13 13 858,20-13-1520,0 1 1,0 1-1,1-1 1,-1 1 0,2 0-1,-1 0 1,0 0-1,1 1 1,0 0-1,1 0 1,0 0-1,0 0 1,0 0-1,-1 9 1,4-15-256,-1 1-1,1-1 1,0 0 0,0 1-1,1-1 1,-1 0 0,0 1-1,0-1 1,1 1 0,-1-1-1,1 0 1,-1 0 0,1 1-1,-1-1 1,1 0 0,0 0-1,0 0 1,-1 0 0,1 1-1,0-1 1,0 0 0,0-1-1,0 1 1,0 0 0,0 0-1,1 0 1,-1-1 0,0 1-1,0 0 1,1-1 0,-1 1-1,0-1 1,2 1 0,5 1-71,1 0 1,0-1-1,-1 0 1,12 0-1,-3 0-70,0 0 29,3 1-130,33 6 1,-48-7 203,1 1 1,0-1-1,-1 1 1,1 1-1,-1-1 1,0 1-1,0 0 1,0 0-1,0 1 1,5 4-1,-8-6 39,-1-1 0,1 1 0,-1 0 0,0 0-1,1 1 1,-1-1 0,0 0 0,0 0 0,0 1 0,0-1 0,-1 0-1,1 1 1,-1-1 0,1 0 0,-1 1 0,0-1 0,0 1 0,0-1-1,0 1 1,-1-1 0,1 1 0,0-1 0,-1 0 0,0 1 0,0-1-1,1 0 1,-1 1 0,-1-1 0,-1 4 0,-3 3 70,0 0 0,0 0 0,-1-1 0,0 0 0,-11 11 0,12-13-60,-1-1 0,1 0 0,-1 0 0,0 0 0,0-1 0,-1 0 0,1 0 0,-1-1-1,0 0 1,0 0 0,0-1 0,0 0 0,0 0 0,0-1 0,-1 0 0,1-1 0,0 0 0,-1 0 0,1 0-1,-11-3 1,-27-13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59 211 19380,'15'5'3292,"-10"-5"-3231,0-1 1,0 1 0,0-1 0,-1 0 0,1 0 0,0-1 0,0 1 0,-1-1 0,1 0 0,-1-1 0,1 1 0,-1-1 0,0 0 0,0 0 0,0 0 0,0 0 0,-1-1 0,1 1 0,-1-1 0,0 0 0,0 0 0,0 0-1,-1-1 1,3-4 0,-2 5-52,-1-1-1,0 1 0,0-1 0,0 0 0,-1 0 1,1 0-1,-1 0 0,0 0 0,0 0 0,-1 0 1,0 0-1,0 0 0,0 0 0,0 0 0,-1 0 1,0 0-1,0 0 0,0 0 0,0 0 0,-1 0 1,0 1-1,0-1 0,-4-6 0,5 9-6,-1 0 0,1 1 0,-1-1-1,1 0 1,-1 1 0,0-1 0,0 1 0,0-1-1,1 1 1,-1 0 0,-1 0 0,1 0 0,0 0-1,0 0 1,0 0 0,0 1 0,-1-1 0,1 1-1,0-1 1,-1 1 0,1 0 0,0 0 0,-1 0-1,1 0 1,0 1 0,0-1 0,-1 0 0,1 1-1,0 0 1,0-1 0,-1 1 0,1 0 0,0 0-1,-2 2 1,-2 1-2,0-1 0,1 1-1,0 1 1,-1-1 0,2 1-1,-1 0 1,0 0 0,1 1-1,0-1 1,-6 12 0,3-1-3,0 0-1,1 1 1,0 0 0,2 0 0,0 0 0,1 0 0,-2 32 0,5-38 18,-1-1 0,2 0 1,-1 0-1,2 0 0,-1 0 0,1 0 1,1 0-1,0 0 0,0 0 0,1-1 0,0 0 1,1 0-1,-1 0 0,13 16 0,-15-22 9,1 0 0,0-1-1,0 1 1,0 0 0,0-1-1,0 0 1,0 1 0,1-1-1,-1-1 1,1 1 0,-1 0-1,1-1 1,0 0 0,0 0-1,-1 0 1,1 0 0,4 0-1,-2-1 20,-1-1-1,1 1 1,-1-1-1,1 0 0,-1 0 1,1-1-1,-1 1 0,0-1 1,0-1-1,9-4 1,2-3 71,-1-1 0,-1 0 0,0-1 1,0-1-1,-1 0 0,12-17 1,4-9 129,-2-1 0,41-81-1,-68 121-244,0 0 0,0 0 0,0 0 0,0 1 0,1-1 0,-1 0 0,0 0-1,0 0 1,0 0 0,0 0 0,0 0 0,0 0 0,0 0 0,0 0 0,1 1-1,-1-1 1,0 0 0,0 0 0,0 0 0,0 0 0,0 0 0,0 0 0,1 0-1,-1 0 1,0 0 0,0 0 0,0 0 0,0 0 0,0 0 0,1 0 0,-1 0-1,0 0 1,0 0 0,0 0 0,0 0 0,0 0 0,0 0 0,1 0 0,-1-1-1,0 1 1,0 0 0,0 0 0,0 0 0,0 0 0,0 0 0,0 0 0,0 0-1,1 0 1,-1 0 0,0-1 0,0 1 0,0 0 0,0 7 5,-1 0-1,1 0 1,-1 0 0,-3 10 0,-2 19 49,6-35-50,-1 9 29,0-1 1,1 1 0,0-1-1,3 15 1,-3-21-20,1-1 1,-1 0-1,1 1 1,0-1 0,0 0-1,0 0 1,0 0-1,0 0 1,0 0-1,0 0 1,1 0-1,-1 0 1,1 0-1,0 0 1,-1-1-1,1 1 1,0-1-1,0 1 1,0-1 0,0 0-1,0 0 1,0 0-1,5 2 1,-1-2 18,1 0 0,-1 0 0,0-1 1,1 1-1,-1-1 0,0-1 0,1 1 0,-1-1 1,0 0-1,0-1 0,1 0 0,-1 0 1,11-5-1,7-5 66,45-29-1,-55 32-74,27-19 24,-26 16-74,2 1 1,-1 1-1,31-14 1,-46 23 19,0 1 0,0-1 0,1 1 1,-1 0-1,0-1 0,0 1 0,1 0 0,-1 0 0,0 0 1,1 0-1,-1 0 0,0 0 0,1 0 0,-1 0 1,0 1-1,0-1 0,1 0 0,-1 1 0,0-1 1,0 1-1,0-1 0,1 1 0,-1 0 0,0 0 1,0-1-1,1 2 0,1 2-6,1 0 0,-1 1 0,-1-1 1,1 0-1,3 9 0,11 17-62,-16-29 65,0 1-1,1-1 0,-1 0 1,0 1-1,1-1 0,-1 0 1,0 0-1,1 0 0,-1 0 1,1 0-1,0-1 0,-1 1 1,1 0-1,-1-1 0,4 2 1,-2-2-87,0 0-1,0 0 1,0 0 0,0 0 0,0 0 0,0-1 0,0 0 0,-1 1-1,1-1 1,0 0 0,0 0 0,0 0 0,-1-1 0,1 1 0,-1-1-1,1 1 1,-1-1 0,0 0 0,1 0 0,-1 0 0,3-4 0,0 0-25,-1 1 0,0-1 1,0-1-1,-1 1 0,0 0 1,0-1-1,0 0 1,2-8-1,5-40-486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16468,'2'15'1768,"4"3"-1240,2 1-496,5 2 1384,10 0-1816,4-1 512,8-3-264,2 0-152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95 184 17084,'-9'8'948,"1"0"-1,0 0 1,0 1 0,1 0 0,-11 16 0,12-14-523,0 1-1,0-1 1,1 1 0,-6 22 0,10-32-417,0 1 0,1-1 1,-1 0-1,1 1 0,0-1 0,0 0 1,0 1-1,0-1 0,0 1 0,1-1 1,-1 0-1,1 1 0,0-1 1,-1 0-1,1 0 0,0 1 0,0-1 1,0 0-1,1 0 0,-1 0 1,0 0-1,1 0 0,0-1 0,-1 1 1,1 0-1,0-1 0,0 1 1,0-1-1,2 2 0,7 3-226,0 0 0,0-2 0,0 1 0,21 5 0,5 1-181,-28-7 311,0 0 0,0 0 0,0 1-1,0 0 1,-1 1 0,0 0-1,0 0 1,0 1 0,-1 0 0,0 0-1,0 1 1,-1 0 0,10 14-1,-12-12 103,1-1-1,-1 1 1,-1 0-1,0 0 0,0 0 1,-1 0-1,-1 0 1,1 0-1,-2 1 1,1-1-1,-1 0 0,-1 1 1,-2 13-1,-2 0 210,0-1 1,-1 0-1,-2-1 0,0 1 1,-2-1-1,0-1 0,-1 0 1,-1 0-1,-1-2 0,-20 25 1,1-15 367,32-28-569,-1 0 1,0 0 0,0 0 0,0-1-1,0 1 1,0-1 0,0 1 0,0-1-1,0 1 1,0-1 0,0 1 0,0-1-1,0 0 1,0 1 0,0-1 0,0 0-1,-1 0 1,1 0 0,0 0 0,0 0-1,0 0 1,0 0 0,0-1-1,0 1 1,0 0 0,0-1 0,-1 1-1,1 0 1,0-1 0,0 1 0,0-1-1,0 0 1,1 1 0,-3-2 0,1-4-19,-1 1 1,1 0 0,1-1-1,-1 0 1,1 1-1,0-1 1,0 0 0,1 0-1,-1 0 1,2-8-1,-1 13-8,0-34-271,3-1 0,0 1 1,2 0-1,19-64 0,-6 41-129,3 2 1,30-58 0,-41 92 289,2 1 1,18-26-1,-26 42 126,0 0-1,0 0 1,0 1 0,0-1-1,1 1 1,0 0 0,0 0-1,0 0 1,0 1 0,1 0-1,-1 0 1,1 0 0,10-3-1,-15 6 3,1-1 0,-1 1 0,0 0 0,1 0-1,-1-1 1,1 1 0,-1 0 0,1 0 0,-1 1-1,0-1 1,1 0 0,-1 0 0,1 1-1,-1-1 1,0 0 0,1 1 0,-1 0 0,0-1-1,0 1 1,1 0 0,-1-1 0,0 1 0,0 0-1,0 0 1,0 0 0,0 0 0,0 0-1,0 0 1,0 1 0,-1-1 0,1 0 0,0 0-1,-1 1 1,1-1 0,-1 0 0,1 1 0,-1-1-1,1 0 1,-1 1 0,0 1 0,1 7 84,0 0 0,0 0-1,-1-1 1,-2 17 0,1-20-30,0 2-3,0-3 10,1 1-1,-1 0 0,1 0 0,1 8 0,-1-13-62,0-1 0,0 1 0,0 0 1,0-1-1,0 1 0,1-1 0,-1 1 0,0 0 1,0-1-1,1 1 0,-1-1 0,0 1 0,1-1 0,-1 1 1,0-1-1,1 1 0,-1-1 0,1 1 0,-1-1 1,1 1-1,-1-1 0,1 0 0,-1 1 0,1-1 0,0 0 1,-1 1-1,1-1 0,-1 0 0,1 0 0,0 0 0,-1 1 1,1-1-1,-1 0 0,1 0 0,0 0 0,-1 0 1,1 0-1,0 0 0,-1 0 0,1-1 0,0 1 0,-1 0 1,1 0-1,-1 0 0,1-1 0,0 1 0,0-1 1,5-2 22,-1 0 0,0 0 1,0-1-1,0 0 0,0 0 1,-1 0-1,1-1 1,-1 0-1,0 1 0,0-1 1,-1-1-1,0 1 1,5-9-1,4-11 85,14-42 0,-26 66-117,7-18 48,-1 0-1,0 0 0,-1 0 1,-2-1-1,0 1 0,1-26 0,-6 34-13,-1 9 2,-1 17 19,5-8-46,-1 0 0,1-1 0,0 1 0,0-1 0,0 1 0,1-1 0,0 1 0,1-1 0,-1 0 0,1 0 0,0 0 0,1-1 0,-1 1 0,1-1 0,0 1 0,1-1 0,-1 0 0,9 7 0,-8-9-6,-1 0 1,0 0 0,1-1 0,0 1 0,0-1 0,0 0 0,0-1 0,0 1 0,0-1 0,0 0-1,0 0 1,0 0 0,1-1 0,-1 1 0,0-1 0,1-1 0,-1 1 0,0-1 0,0 0 0,0 0-1,1-1 1,-1 1 0,9-5 0,-4 0 3,0 0-1,0-1 1,0 0-1,-1 0 1,0-1 0,0 0-1,-1 0 1,0-1-1,-1-1 1,0 1-1,8-15 1,-7 10-26,0-1 1,-1 1-1,-1-2 1,0 1-1,-1 0 1,-1-1-1,4-26 1,-9 30-57,-3 16 13,-6 15-4,1 7 58,2 0 0,1 1 0,1-1 0,1 1 0,2 1 0,0 36-1,2-57-1,1 0 0,-1 0-1,1 0 1,1-1-1,-1 1 1,3 7-1,-3-13-14,-1 1 0,1-1 0,-1 0 0,1 0 0,-1 0 0,1 1 0,0-1 0,0 0 0,-1 0 0,1 0 1,0 0-1,0 0 0,0 0 0,0-1 0,0 1 0,0 0 0,1 0 0,-1-1 0,0 1 0,0-1 0,0 1 0,1-1 0,-1 1 0,0-1 0,0 0 0,1 1 0,-1-1 0,0 0 0,1 0 0,-1 0 0,0 0 0,1 0 0,-1-1 0,0 1 1,1 0-1,-1 0 0,2-2 0,2 0-207,1-1 0,-2 0 0,1 0 0,0 0 0,-1 0 0,1-1 0,-1 0 0,0 0 0,0 0 1,-1-1-1,1 1 0,5-10 0,4-8-732,15-37 0,-20 40 839,24-56-782,-2-9-242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106 198 13299,'-3'-1'327,"0"0"0,0-1 0,0 1 0,0-1 1,1 0-1,-1 0 0,1 0 0,-1 0 0,1 0 0,-1-1 0,1 1 0,0-1 1,0 0-1,0 1 0,1-1 0,-1 0 0,1 0 0,-1 0 0,-1-6 1,4 10-314,0 0 0,-1-1 1,1 1-1,0 0 1,0-1-1,0 1 0,-1-1 1,1 1-1,0-1 1,0 1-1,0-1 0,0 0 1,0 1-1,0-1 1,0 0-1,0 0 0,1 0 1,19 4 27,-5-3-12,0-1 0,0-1 0,0 0 0,0-2 0,0 1 0,30-11 1,2 1-3,-34 9-16,-2-1-1,0 2-1,-1-1 1,1 1 0,0 1-1,0 0 1,0 1-1,0 0 1,22 4 0,-31-2 390,-10-1-199,-13-1 114,-14-4 130,-152-15 933,148 18-1156,1 1 1,-73 9-1,128-15-272,-6 0 31,1 2-1,17-5 1,46-4-292,153-7 1,-191 21-11,-40-2 46,-7 1 57,0-1 0,1-1 1,-1 1-1,1-1 1,-1-1-1,1 0 0,-13-6 1,-18-16-82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61 149 16684,'-17'81'2438,"4"-20"-1137,-7 72 1,22 167-916,4-116-2402,-6-177 1819,0 24-389,0-30 542,0 0 1,0 0-1,0-1 1,0 1-1,0 0 0,0 0 1,-1 0-1,1 0 1,0-1-1,0 1 1,-1 0-1,1 0 0,0-1 1,-1 1-1,1 0 1,-1 0-1,1-1 1,-1 1-1,1 0 0,-1-1 1,1 1-1,-1-1 1,0 1-1,-1 0 1,2-2 23,-1 1 0,1-1 1,-1 1-1,0-1 1,1 0-1,-1 1 1,1-1-1,-1 0 1,1 0-1,0 0 1,-1 1-1,1-1 1,0 0-1,0 0 1,-1 0-1,1 0 0,0 1 1,0-1-1,0 0 1,0 0-1,0 0 1,0-1-1,0 0-15,-1-16 190,1-1-1,0 1 0,2 0 0,0 0 0,0-1 0,2 2 0,1-1 1,0 0-1,1 1 0,0 0 0,2 0 0,17-29 0,-6 17 255,1 2 0,1 0 1,1 2-1,2 0 0,0 2 0,30-23 0,134-115 555,-165 138-943,0-1 0,-2-1 0,-1 0 0,-1-2 0,23-44 0,-38 63 13,0 1 1,0-1 0,-1 0-1,0 0 1,-1 0 0,0-1-1,0 1 1,-1-1 0,1-13-1,-2 21-20,0-1 1,0 1-1,0 0 0,0-1 0,0 1 0,0 0 0,-1-1 0,1 1 0,0 0 0,-1-1 0,1 1 0,-1 0 0,1 0 0,-1 0 0,0-1 0,1 1 0,-1 0 0,0 0 0,0 0 0,0 0 0,0 0 0,0 0 0,-1 0 0,1 0 11,-1 1-1,1 0 1,0 0 0,-1-1-1,1 1 1,0 0 0,-1 0-1,1 1 1,0-1 0,-1 0-1,1 0 1,0 1 0,-1-1-1,1 0 1,0 1 0,-1-1-1,1 1 1,-1 1 0,-5 2 83,0 0 1,1 1-1,0 0 1,0 0 0,0 1-1,-9 11 1,2 2 28,2 1 1,0 1-1,0-1 0,2 2 0,1-1 0,1 1 1,0 0-1,2 1 0,-4 32 0,5-18-47,2 0 1,1 0-1,2 1 0,2-1 1,8 41-1,-4-43-83,1-1 0,2 0 0,21 46 0,-24-64-34,1 0 1,1 0-1,0-1 0,1 0 1,1 0-1,0-1 0,1-1 1,20 18-1,3-6-71,-33-24 89,0 0 0,0 0 0,0 0 1,0 0-1,0 0 0,0-1 1,1 1-1,-1 0 0,0-1 1,0 0-1,0 0 0,1 0 1,-1 0-1,0 0 0,4 0 0,-5-1 6,0 1-1,0 0 0,-1-1 1,1 1-1,0-1 0,-1 1 1,1-1-1,0 1 0,-1-1 1,1 0-1,0 1 0,-1-1 1,1 0-1,-1 1 0,1-1 1,-1 0-1,0 0 0,1 1 1,-1-1-1,0 0 0,1 0 1,-1 0-1,0 1 0,0-1 1,0 0-1,0 0 0,0 0 1,0 0-1,0 0 0,0 1 1,0-1-1,0-1 0,-10-32-91,-12-11-42,-2 0-1,-34-48 0,29 50-4,2-2 0,-21-49 1,47 93 138,-2-6-11,0 0 0,1 0-1,0-1 1,-2-7 0,4 13 13,0 1 0,-1 0 0,1-1 0,0 1 0,0-1 0,0 1 0,0-1 0,0 1 0,1-1 0,-1 1 0,0-1 0,1 1 0,-1 0 0,1-1 0,-1 1 0,1 0 0,0-1 0,-1 1 0,1 0 0,0 0 0,0-1 0,0 1 0,0 0 0,0 0 0,0 0 0,0 0 0,0 1 0,1-1 0,1-1 0,6-1 6,0 1 0,0 1 1,0-1-1,1 1 1,-1 1-1,0 0 1,17 2-1,0-1-3,5 0-9,34 1-755,-61-2 676,1-1 0,0 1 0,-1-1 1,1 0-1,-1 0 0,1 0 0,-1-1 1,0 1-1,0-1 0,6-3 1,-10 5 77,1-1 0,-1 1 0,0 0 0,1-1 0,-1 1 1,0 0-1,1-1 0,-1 1 0,0 0 0,1-1 0,-1 1 1,0 0-1,0-1 0,0 1 0,1-1 0,-1 1 1,0 0-1,0-1 0,0 1 0,0-1 0,0 1 0,0-1 1,0 1-1,0-1 0,0 1 0,0-1 0,0 1 0,0 0 1,0-1-1,0 1 0,0-1 0,0 1 0,-1-1 1,1 1-1,0 0 0,0-1 0,-21-30-400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23325,'3'-6'2080,"7"-1"-1800,9-2-760,4-1 432,-5 3 120,0 0-224,-7 3-304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15803,'5'-13'586,"1"0"-1,0 0 0,1 1 0,0 0 1,1 0-1,18-21 0,-20 27-350,1-1 0,-1 1 0,1 0 0,0 1-1,1 0 1,-1 0 0,1 1 0,0-1 0,0 2 0,0-1-1,17-4 1,-22 7-202,1 1 1,-1-1-1,0 1 0,1 0 0,-1-1 0,0 1 0,1 1 1,-1-1-1,0 0 0,0 1 0,1 0 0,-1 0 0,0 0 1,0 0-1,0 0 0,0 1 0,0-1 0,0 1 0,0 0 1,-1 0-1,1 0 0,-1 0 0,1 0 0,-1 0 0,0 1 1,1 0-1,-1-1 0,-1 1 0,1 0 0,0 0 1,-1 0-1,2 4 0,3 7-18,-2 0 0,0 0 0,-1 0 0,0 1 0,-1-1 0,0 17 0,-2 82 33,-1-80-18,0-1-1,3 1 0,0-1 1,12 52-1,-14-82-16,1 0 1,-1 1-1,1-1 0,0 0 1,0 0-1,0 0 0,0 0 0,0 0 1,1 0-1,-1 0 0,1 0 1,-1 0-1,1 0 0,0-1 0,3 4 1,-3-5 1,0 1 0,-1-1 0,1 1 0,-1-1 0,1 0 0,0 0-1,0 0 1,-1 0 0,1 0 0,0 0 0,-1 0 0,1 0 0,0-1 0,-1 1 0,1-1 0,-1 1 0,1-1 0,0 0 0,-1 1 0,1-1 0,-1 0 0,0 0 0,1 0 0,1-2 0,8-6 77,-1-1 0,-1 0 0,0 0 1,0-1-1,-1 0 0,0 0 0,-1-1 0,0 0 0,7-18 0,-3 2 127,-1 1 1,-2-1-1,8-44 0,-11 52-92,-2-1 0,-1 0 1,-1 0-1,0 0 0,-4-36 1,3 56-120,0 0-1,0 0 1,-1-1 0,1 1-1,0 0 1,0 0 0,0 0-1,-1 0 1,1 0 0,-1 0-1,1 0 1,-1 0 0,1 0 0,-1 0-1,1 0 1,-1 0 0,0 0-1,0 0 1,1 1 0,-1-1-1,0 0 1,0 1 0,0-1 0,0 0-1,0 1 1,0-1 0,0 1-1,0-1 1,0 1 0,0 0-1,-2-1 1,2 1-5,0 1-1,-1-1 1,1 1-1,0 0 1,0-1 0,0 1-1,0 0 1,0 0-1,0 0 1,0-1-1,0 1 1,0 0 0,0 0-1,0 1 1,0-1-1,1 0 1,-1 0 0,0 0-1,1 0 1,-1 1-1,1-1 1,0 0-1,-1 0 1,1 1 0,0 1-1,-2 5-20,1 0 1,0 0-1,1 0 0,-1 1 0,2-1 0,-1 0 1,1 0-1,1 0 0,2 11 0,-3-17 0,-1 1 0,1 0 0,0 0 0,0 0 0,0-1 0,0 1 0,1-1 0,-1 1 0,1-1 0,0 1 0,-1-1 0,1 0 0,0 0 0,0 1 0,0-2 0,1 1 1,-1 0-1,0 0 0,1-1 0,0 1 0,-1-1 0,1 0 0,-1 0 0,1 0 0,0 0 0,0 0 0,0-1 0,0 1 0,4 0 0,1-2-51,-1 0 0,1-1 1,0 0-1,-1 0 0,0 0 0,1-1 1,-1 0-1,0 0 0,11-8 0,7-6-173,25-21 0,-46 35 221,26-24-127,0 0-1,-2-2 1,-1-1-1,43-63 1,-65 87 156,-4 4-4,0 1 0,0 0 0,1-1 1,-1 1-1,0-1 0,0 1 0,-1-1 0,1 0 1,0 1-1,0-1 0,-1 0 0,1 1 1,-1-1-1,0 0 0,1 0 0,-1 0 0,0-2 1,0 4-4,0 0 1,0 0 0,-1 0-1,1 0 1,0-1 0,0 1-1,0 0 1,-1 0 0,1 0-1,0 0 1,0 0-1,-1 0 1,1 0 0,0 0-1,0 0 1,-1 0 0,1 0-1,0 0 1,0 0 0,-1 0-1,1 0 1,0 0 0,0 0-1,0 0 1,-1 0 0,1 0-1,0 0 1,0 1 0,0-1-1,-1 0 1,1 0-1,0 0 1,0 0 0,0 0-1,-1 1 1,1-1 0,0 0-1,-13 10 43,1 1-1,1 0 0,0 1 1,0 0-1,1 1 0,-10 16 1,5-7 27,5-10-34,-3 5 36,1 0 0,0 1 0,-16 35 1,27-52-67,0 1 1,1 0 0,-1-1 0,1 1 0,-1 0 0,1 0 0,-1 0 0,1-1 0,0 1 0,0 0-1,0 0 1,0 0 0,0 0 0,0 0 0,1 2 0,0-3-3,0 0-1,0 0 1,0 0 0,-1 0-1,1 0 1,0 0 0,0 0 0,0 0-1,1 0 1,-1-1 0,0 1-1,0 0 1,0-1 0,0 1 0,1-1-1,-1 1 1,0-1 0,1 0-1,-1 0 1,0 1 0,1-1 0,1 0-1,26 1 13,1 0 1,45-7-1,-2 1-30,-37 4 11,-1 1-1,1 2 1,0 1 0,-1 2 0,64 18 0,-99-23 8,0 0 1,1 0 0,-1 0 0,0 0 0,1 0 0,-1 1-1,0-1 1,1 0 0,-1 0 0,0 0 0,1 0-1,-1 0 1,0 0 0,1 0 0,-1 0 0,0-1 0,1 1-1,-1 0 1,0 0 0,1 0 0,-1 0 0,0 0 0,1-1-1,-1 1 1,0 0 0,0 0 0,1 0 0,-1-1 0,0 1-1,0 0 1,1 0 0,-1-1 0,0 1 0,0 0 0,0-1-1,1 1 1,-1 0 0,0 0 0,0-1 0,0 1 0,0 0-1,0-1 1,0 1 0,0-1 0,0 1 0,0 0-1,0-1 1,0 1 0,0 0 0,0-1 0,0 1 0,0 0-1,0-1 1,0 1 0,0 0 0,0-1 0,0 1 0,-1 0-1,1-1 1,0 1 0,-11-32 227,5 18-126,-25-83 181,5-1-1,-15-103 1,41 201-307,0 0-1,0-1 1,0 1 0,0 0-1,0 0 1,-1-1 0,1 1-1,0 0 1,0 0 0,0-1-1,0 1 1,0 0 0,0-1-1,0 1 1,0 0 0,0 0-1,0-1 1,1 1 0,-1 0-1,0 0 1,0-1 0,0 1-1,0 0 1,0 0 0,0-1-1,0 1 1,1 0 0,-1 0-1,0 0 1,0-1 0,0 1-1,1 0 1,-1 0 0,0 0-1,0-1 1,0 1 0,1 0-1,-1 0 1,0 0 0,0 0-1,1 0 1,-1 0 0,0 0-1,1 0 1,-1 0 0,0 0-1,0 0 1,1 0 0,-1 0-1,0 0 1,0 0 0,1 0-1,-1 0 1,0 0 0,1 0-1,17 9-955,-10-4 789,9 3 107,0-2 1,0 1-1,0-2 0,1-1 0,25 4 0,19 0-394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18820,'-16'10'457,"1"1"0,0 0 0,1 1 0,1 1 1,0 0-1,-19 25 0,15-15-27,2 0 0,1 0 0,-20 46 0,28-54-236,0 1 0,-5 24 1,10-33-143,0-1 0,0 1 0,0-1 0,1 1 0,0 0 1,0-1-1,1 1 0,2 10 0,-3-15-44,1-1 0,-1 0 0,1 1 0,-1-1 0,1 0 0,-1 1 0,1-1 0,0 0 0,0 0 0,0 0 0,0 1 0,0-1 0,0 0 1,0 0-1,0 0 0,0-1 0,0 1 0,0 0 0,1 0 0,-1-1 0,3 2 0,-2-2-4,0 1 1,1-1-1,-1 0 1,0 0-1,1 0 0,-1 0 1,0 0-1,1 0 1,-1-1-1,0 1 0,1-1 1,2-1-1,2-1-3,1 0 0,-1-1-1,0 0 1,0-1-1,0 0 1,10-9 0,-1-3 13,0-1 1,-1 0-1,-1-1 1,15-27-1,39-88 157,-44 83-90,-22 46-67,0 1 0,0 0 0,1 0-1,-1 0 1,1 0 0,5-5 0,-8 9-12,0-1-1,0 1 0,0 0 0,1 0 1,-1 0-1,0 0 0,0 0 1,0 0-1,0 0 0,1 0 1,-1 0-1,0 0 0,0 0 0,0 0 1,1-1-1,-1 1 0,0 0 1,0 0-1,0 1 0,1-1 0,-1 0 1,0 0-1,0 0 0,0 0 1,0 0-1,1 0 0,-1 0 1,0 0-1,0 0 0,0 0 0,0 0 1,1 0-1,-1 1 0,0-1 1,0 0-1,0 0 0,0 0 0,0 0 1,1 0-1,-1 1 0,0-1 1,0 0-1,0 0 0,0 0 1,0 0-1,0 1 0,3 22 34,-3 19-2,2 43 112,-1-76-104,0 0 1,1 0-1,-1 0 0,2 0 0,-1 0 1,8 15-1,-9-22-23,1 1-1,-1-1 1,1 1 0,0-1-1,-1 0 1,1 1 0,0-1-1,0 0 1,1 0 0,-1-1 0,0 1-1,1 0 1,-1-1 0,1 1-1,-1-1 1,6 2 0,-4-2 4,0 0 1,0-1-1,0 1 1,1-1 0,-1 0-1,0 0 1,0 0-1,0-1 1,1 1 0,5-3-1,6-3 40,1 0-1,-1-1 1,0-1-1,20-13 0,-30 18-50,123-86 93,-44 29-252,-81 58 124,3-4-23,1 1 1,0 1-1,15-7 0,-22 11 37,0-1 0,0 1 0,0-1 0,-1 1 0,1 0 0,0-1 0,0 1-1,0 0 1,0 0 0,0 0 0,0 0 0,0 0 0,0 0 0,0 0 0,0 0 0,0 0 0,0 0 0,0 0-1,0 1 1,-1-1 0,1 0 0,0 1 0,0-1 0,0 0 0,0 1 0,0-1 0,-1 1 0,1 0-1,0-1 1,-1 1 0,1 0 0,0-1 0,-1 1 0,1 0 0,-1 0 0,1-1 0,-1 1 0,1 0 0,-1 0-1,1 0 1,-1 0 0,0 0 0,0 0 0,1 0 0,-1 1 0,2 31-418,-3-27 249,1-1-1,0 1 1,1-1 0,-1 0 0,1 1-1,0-1 1,0 0 0,1 0 0,3 8-1,-5-12 117,0-1 0,1 1 0,-1 0-1,1-1 1,-1 1 0,1 0 0,-1-1-1,1 1 1,0-1 0,-1 1 0,1-1-1,0 0 1,-1 1 0,1-1 0,0 0-1,0 1 1,-1-1 0,1 0 0,0 0-1,0 1 1,-1-1 0,1 0 0,0 0-1,0 0 1,0 0 0,-1 0-1,1 0 1,0-1 0,0 1 0,0 0-1,-1 0 1,1 0 0,0-1 0,0 1-1,24-16-701,-21 13 700,27-23-683,4-10-134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99 235 17828,'-16'19'972,"1"1"1,-21 37-1,31-47-705,1-1-1,-1 1 0,2 0 1,-1 0-1,2 1 0,-1-1 1,1 1-1,-1 17 0,3-26-205,0 0 0,0 0-1,0 1 1,0-1 0,1 0-1,-1 0 1,0 0 0,1 1-1,0-1 1,-1 0 0,1 0-1,0 0 1,0 0 0,0 0-1,0 0 1,1 0 0,2 3-1,-3-4-24,1 0-1,0 0 1,0 0-1,-1 0 0,1 0 1,0 0-1,0 0 1,0-1-1,0 1 0,0-1 1,0 1-1,0-1 1,0 0-1,0 0 1,0 0-1,2 0 0,4-1-3,0-1-1,0 0 0,-1 0 0,1 0 0,-1-1 1,1 0-1,-1-1 0,11-6 0,-3 0-22,-1-2-1,0 0 0,-1 0 0,0-1 0,-1-1 1,0 0-1,-2-1 0,1 0 0,11-23 0,0-6 19,-2 0 0,18-61 0,-31 85-25,-2 0 0,6-30-1,-11 33-4,0 17 3,0 0 0,0 0 0,0 0 0,0 0 0,0 0-1,0-1 1,0 1 0,0 0 0,0 0 0,0 0 0,0 0 0,0 0 0,0 0 0,0 0-1,-1 0 1,1 0 0,0 0 0,0 0 0,0-1 0,0 1 0,0 0 0,0 0 0,0 0-1,0 0 1,0 0 0,0 0 0,0 0 0,-1 0 0,1 0 0,0 0 0,0 0 0,0 0-1,0 0 1,0 0 0,0 0 0,0 0 0,0 0 0,-1 0 0,1 0 0,0 0 0,0 0-1,0 0 1,0 0 0,0 0 0,0 0 0,0 0 0,0 0 0,0 0 0,-1 0 0,1 1-1,0-1 1,0 0 0,0 0 0,0 0 0,0 0 0,0 0 0,0 0 0,0 0 0,0 0-1,0 0 1,-14 28-6,2 6 96,2 0-1,1 1 0,2 0 0,1 0 0,-2 64 0,8-93-64,0 1-1,1-1 0,0 1 1,0-1-1,0 0 1,1 0-1,0 0 0,0 0 1,4 8-1,-5-11-12,1-1 0,0 1 0,0 0 0,0-1 0,0 1 0,1-1 0,-1 0 0,1 0 0,-1 0 0,1 0 0,0 0-1,0-1 1,0 1 0,0-1 0,0 0 0,0 0 0,0 0 0,0 0 0,6 1 0,-2-1-11,-1-1 0,1 0 1,0 0-1,-1 0 0,1-1 0,0 0 1,-1 0-1,1-1 0,-1 0 0,1 0 0,-1 0 1,0-1-1,0 0 0,7-4 0,6-6-46,-1 0 1,31-31-1,-5 5-38,-44 39 83,1 0 1,-1-1-1,0 1 0,0 0 0,1 0 0,-1-1 0,0 1 0,1 0 1,-1 0-1,1 0 0,-1-1 0,0 1 0,1 0 0,-1 0 1,0 0-1,1 0 0,-1 0 0,1 0 0,-1 0 0,0 0 1,1 0-1,-1 0 0,1 0 0,-1 0 0,0 0 0,1 0 1,-1 0-1,1 0 0,-1 0 0,0 1 0,1-1 0,-1 0 0,0 0 1,1 0-1,-1 1 0,0-1 0,1 0 0,-1 0 0,0 1 1,1-1-1,-1 0 0,0 1 0,0-1 0,1 0 0,-1 1 1,0-1-1,0 0 0,0 1 0,0-1 0,1 1 0,-1-1 0,0 1 1,6 30 103,-3-12-45,-3-17-54,1 0 0,0 0-1,0 0 1,0 0 0,1 0-1,-1 0 1,0 0 0,1-1-1,0 1 1,-1 0 0,1-1-1,0 1 1,-1-1 0,1 0-1,0 1 1,0-1 0,0 0 0,0 0-1,1 0 1,-1-1 0,0 1-1,0 0 1,0-1 0,1 1-1,-1-1 1,0 0 0,0 0-1,1 0 1,-1 0 0,0 0-1,1 0 1,-1-1 0,0 1-1,0-1 1,1 0 0,2-1-1,3-1-1,0 0-1,-1 0 1,1-1 0,-1 0-1,0-1 1,0 1-1,0-1 1,11-12-1,-13 11 9,1-1-1,-1 0 1,-1 0-1,0 0 1,0-1-1,0 0 1,-1 1 0,0-1-1,0-1 1,-1 1-1,0 0 1,-1 0-1,1-11 1,-1 7 99,-1 0 1,0 1 0,-1-1-1,0 0 1,-1 1-1,0-1 1,-1 1 0,-8-22-1,7 17 168,8 9 104,-2 7-332,1-1 0,-1 1 1,1 0-1,-1 0 0,0 0 0,1 0 0,-1 0 1,5 1-1,-6-1-51,6 1 109,29 3-422,61 0-1,-88-4 179,1 0 1,-1-1 0,0-1-1,1 0 1,-1 0 0,0 0-1,0-1 1,0-1-1,-1 0 1,1 0 0,13-9-1,4-12-334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22013,'-9'6'1792,"15"-7"-1352,4-8-192,12-2 584,0-5-351,6-1-1282,-3-2 849,3-5-240,-2-4-112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19412,'15'207'4239,"-7"-58"-3049,-3-96-966,1 0-1,4 0 0,1-1 0,23 63 1,-65-179-1413,-3 0 1,-74-103 0,82 137 2755,32 35-1382,0 0 0,1 0 0,0-1 0,0 0 0,0 0-1,0-1 1,0 0 0,1 0 0,0-1 0,-1 0 0,1 0 0,12 0 0,-3 0-289,-1-1 1,1-1-1,0 0 0,-1-1 0,20-4 1,-7-2 50,-1-1 0,-1-2 0,36-17 1,9-11-162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17892,'3'-3'161,"25"-20"1265,2 0 0,38-21 0,-59 39-1239,-1 1-1,1 0 1,0 0 0,0 1 0,0 0-1,0 0 1,1 1 0,-1 0 0,1 1-1,-1 0 1,1 1 0,0 0 0,17 2-1,-25-2-168,1 1-1,-1 0 0,1-1 1,-1 1-1,1 0 0,-1 1 1,1-1-1,-1 0 0,0 1 1,0-1-1,0 1 0,0 0 1,0 0-1,0 0 0,0 0 1,0 0-1,-1 0 0,1 0 1,-1 0-1,0 1 0,1-1 1,-1 0-1,0 1 0,-1-1 1,1 1-1,0 0 0,-1-1 1,1 1-1,-1 0 0,0-1 1,0 5-1,0 7-9,-1 1-1,0-1 1,-2 1-1,-4 20 1,6-33-5,-15 56 13,9-33-11,1-1-1,0 1 0,-3 42 1,9-65-3,0 0 0,0 1 0,0-1 0,1 0 0,-1 0 0,0 0 0,1 0 0,-1 1 0,1-1 0,0 0 0,0 0 0,1 2 0,-2-4 1,1 1-1,-1 0 1,1-1-1,0 1 0,-1 0 1,1-1-1,0 1 1,-1-1-1,1 1 1,0-1-1,0 1 1,0-1-1,-1 0 1,1 1-1,0-1 0,0 0 1,0 0-1,0 0 1,0 0-1,-1 1 1,3-1-1,0-1 5,1 0 1,0 0-1,0 0 0,-1 0 0,1-1 1,0 0-1,-1 1 0,0-1 1,1 0-1,-1-1 0,0 1 0,5-5 1,24-25 84,-1-1 1,-1-2 0,-2-1 0,-2-2 0,24-43 0,-42 67-22,0 1 1,-1-1-1,-1 0 1,6-19-1,-22 70-15,2 0-1,2 0 0,-3 53 1,9-67-58,1-1 0,1 1 0,1 0 0,1-1 0,9 31 0,-11-45 11,2 0-1,-1 0 1,1-1 0,0 1 0,0-1 0,1 0 0,9 11 0,-10-14 11,-1-1 1,1 1 0,0-1 0,0 0 0,0-1 0,0 1 0,0-1 0,1 0 0,-1 0-1,1 0 1,0 0 0,-1-1 0,1 0 0,6 1 0,-6-1 14,0-1 0,0 0 0,-1 0 0,1 0 0,0-1 1,0 1-1,-1-1 0,1 0 0,0-1 0,-1 1 0,1-1 0,-1 0 0,8-4 1,-5 1 17,-1 1 0,0-1 0,-1 0 0,1 0 0,-1-1 0,0 0 0,0 1 0,4-9 0,0-1 59,-1-1 0,-1 0-1,0 0 1,-1-1 0,0 0-1,5-32 1,-8 27-33,0-1 0,-2 0 0,-1-32-1,-1 45-76,0 0-1,0 0 0,-1 0 0,0 1 0,-1-1 0,0 1 0,0-1 1,-1 1-1,0 0 0,-7-10 0,10 17-6,0 1 0,0 0 0,0-1 1,0 1-1,0 0 0,0-1 0,-1 1 0,1 0 1,0 0-1,-1 0 0,1 0 0,-1 0 0,1 1 0,-1-1 1,1 0-1,-1 1 0,0-1 0,1 1 0,-1-1 0,0 1 1,1 0-1,-1 0 0,0 0 0,0 0 0,1 0 1,-1 0-1,0 0 0,1 0 0,-1 1 0,0-1 0,1 1 1,-1-1-1,-2 2 0,2-1-84,0 1-1,-1-1 1,1 1-1,0 0 1,0 0-1,-1 0 1,2 0 0,-1 0-1,0 0 1,0 1-1,1-1 1,-1 1-1,1-1 1,0 1 0,-1-1-1,1 1 1,1 0-1,-1 0 1,0 2 0,0-4 38,1 0 1,0 0-1,0 0 1,0 0-1,0-1 1,0 1-1,1 0 1,-1 0-1,0 0 1,0 0-1,0-1 1,1 1-1,-1 0 1,0 0-1,1-1 1,-1 1-1,1 0 1,-1 0-1,1-1 1,-1 1-1,1-1 1,-1 1-1,1 0 1,0-1-1,-1 1 1,1-1-1,0 1 1,-1-1-1,1 0 1,0 1-1,0-1 1,-1 0-1,1 0 1,0 1-1,0-1 1,0 0-1,0 0 1,-1 0-1,1 0 1,0 0-1,0 0 1,1 0-1,19 1-629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18 244 13899,'-8'14'3321,"8"-13"-3272,0-1 1,0 0 0,0 0-1,0 0 1,0 0-1,0 0 1,0 0-1,0 0 1,0 0 0,1 0-1,-1 0 1,0 0-1,0 1 1,0-1-1,0 0 1,0 0 0,0 0-1,0 0 1,0 0-1,0 0 1,0 0 0,0 0-1,0 0 1,0 0-1,0 0 1,0 0-1,0 0 1,0 0 0,0 0-1,1 1 1,-1-1-1,0 0 1,0 0-1,0 0 1,0 0 0,0 0-1,0 0 1,0 0-1,0 0 1,0 0-1,0 0 1,1 0 0,-1 0-1,0 0 1,0 0-1,0 0 1,0 0-1,0 0 1,0 0 0,0-1-1,0 1 1,0 0-1,0 0 1,0 0 0,0 0-1,1 0 1,-1 0-1,0 0 1,0 0-1,0 0 1,0 0 0,0 0-1,0 0 1,0 0-1,0 0 1,0 0-1,0-1 1,24-17 3071,-1-2-2049,65-60 739,-80 73-1749,-1-2 1,0 1-1,-1-1 1,0 0 0,0 0-1,-1-1 1,0 0-1,5-16 1,-9 25-61,-1-1 1,1 1-1,-1-1 1,0 1-1,1-1 1,-1 1-1,0-1 1,0 1-1,0-1 1,0 1-1,0-1 0,0 1 1,-1-1-1,1 0 1,0 1-1,-1-1 1,1 1-1,-1 0 1,1-1-1,-1 1 1,0-1-1,0 1 1,0 0-1,-1-2 1,1 2-4,-1 0 1,1 1 0,-1-1 0,1 0 0,-1 1 0,1-1-1,-1 1 1,0 0 0,1-1 0,-1 1 0,1 0-1,-1 0 1,0 0 0,1 0 0,-1 0 0,0 1-1,1-1 1,-1 0 0,1 1 0,-1-1 0,1 1 0,-1-1-1,-2 2 1,-4 3-2,0-1 0,0 1 0,0 1 0,1-1 0,0 1 0,0 1 0,0-1 0,1 1 0,0 0 0,0 1-1,-8 13 1,3-2-5,1 1-1,0 0 0,-11 38 0,16-43 8,1 0 1,1 0-1,-2 29 0,4-40 1,1-1 0,0 1-1,0 0 1,0-1-1,0 1 1,1 0 0,-1-1-1,1 1 1,0 0 0,0-1-1,1 1 1,-1-1-1,1 0 1,-1 1 0,1-1-1,0 0 1,0 0-1,1 0 1,-1 0 0,0 0-1,5 2 1,-4-3-1,0 0 0,0-1 0,1 0 0,-1 0 0,0 0 0,1 0 0,-1 0 0,1-1 0,-1 0 0,1 1 0,-1-1 0,1 0 0,0-1 1,-1 1-1,1-1 0,3-1 0,7-1 2,1-2 0,18-8 0,-29 12-1,41-21 4,68-43 0,9-4-25,-116 66 14,0 0 0,0 0 0,0 1 0,1 0 0,10-2-1,-16 4 6,0 0-1,0 0 1,0 0-1,0 0 0,0 0 1,0 0-1,0 0 1,0 0-1,0 1 0,0-1 1,0 0-1,0 1 1,0-1-1,0 1 0,0-1 1,0 1-1,0 0 1,0-1-1,0 1 0,-1 0 1,1-1-1,0 1 1,0 0-1,-1 0 0,1 0 1,-1 0-1,1 0 1,0 0-1,-1 0 0,0 0 1,1 0-1,-1 0 1,0 0-1,1 0 0,-1 0 1,0 0-1,0 0 1,0 0-1,0 0 0,0 1 1,-1 48-30,-1-41 48,2-1 0,-1 0-1,1 0 1,0 1 0,1-1 0,0 0-1,1 0 1,2 11 0,-4-19-8,1 1 0,-1 0 1,0-1-1,0 1 1,1 0-1,-1-1 0,0 1 1,1-1-1,-1 1 0,1-1 1,-1 1-1,1-1 0,-1 1 1,1-1-1,-1 0 0,1 1 1,-1-1-1,1 1 0,0-1 1,-1 0-1,1 0 0,0 1 1,-1-1-1,1 0 0,-1 0 1,1 0-1,0 0 0,0 0 1,-1 0-1,1 0 0,0 0 1,-1 0-1,1 0 0,0 0 1,-1 0-1,1-1 0,-1 1 1,1 0-1,0 0 0,-1-1 1,1 1-1,0 0 0,-1-1 1,1 1-1,-1-1 0,1 1 1,-1 0-1,1-1 0,-1 1 1,1-2-1,24-27 350,-16 14-264,-1 0 0,0-1 0,-1 1 0,-1-2 1,0 1-1,-1-1 0,-1 1 0,0-1 0,-2-1 1,0 1-1,-1 0 0,-1-33 0,-5 34-171,4 14 0,1 1 0,-1-1 0,0 0-1,1 1 1,-1-1 0,1 0-1,0 0 1,0 0 0,0 0 0,0-2-1,1 4-74,1 0 0,-1-1 0,1 1 0,-1 0 0,1-1-1,-1 1 1,1 0 0,-1 0 0,1 0 0,0 1-1,-1-1 1,1 0 0,-1 0 0,1 1 0,-1-1 0,3 2-1,4 0-482,22 3 19,1-2 1,-1-1-1,58-4 1,-28-5 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208 191 17236,'-11'3'323,"0"0"0,1 1 0,-1 0 0,1 0 0,0 1 0,1 1 0,-1 0 0,1 0 1,0 1-1,-14 13 0,13-11-25,2 1 0,-1 0 0,1 0 0,1 1 0,-1 0 1,2 0-1,0 0 0,-9 23 0,14-29-207,-1 0 0,1 0-1,-1 1 1,1-1 0,1 0 0,-1 1 0,1-1 0,0 0-1,0 1 1,1-1 0,0 0 0,0 1 0,1 4 0,-1-7-53,1 0 0,-1 0 1,1 0-1,-1-1 0,1 1 1,0 0-1,0-1 0,0 0 1,0 1-1,0-1 0,1 0 1,-1 0-1,1 0 1,0 0-1,-1-1 0,1 1 1,0-1-1,0 0 0,0 1 1,0-1-1,0-1 0,6 2 1,1 0-1,1 0 0,-1-2 0,1 1 0,-1-1-1,1-1 1,-1 1 0,1-2 0,-1 0 0,0 0 0,17-6 0,-13 2-8,-1 0 0,0-1 0,0 0 0,-1-1-1,0 0 1,-1-1 0,12-11 0,-4 1 3,-1 0-1,-1-2 1,-1 0 0,-1-1 0,-1-1-1,-1 0 1,-1-1 0,10-26 0,-15 32-26,-1 0 1,0 0-1,-1 0 1,-1-1-1,-1 0 1,-1 1-1,1-22 1,-3 38-8,0 1 0,0-1 0,0 1 0,0-1 1,0 1-1,0-1 0,-1 1 0,1-1 0,0 1 0,-1 0 1,0-1-1,1 1 0,-1-1 0,1 1 0,-1 0 1,0 0-1,0-1 0,0 1 0,-2-2 0,2 3 0,1 0 0,-1 0 1,0 0-1,0 0 0,0 0 0,0 0 0,0 0 0,0 0 0,1 0 0,-1 0 0,0 0 0,0 0 1,0 1-1,0-1 0,1 0 0,-1 1 0,0-1 0,0 1 0,1-1 0,-1 1 0,0-1 0,1 1 1,-2 0-1,-4 5 0,0 0 0,1 0 1,0 0-1,0 0 0,-6 14 1,-1 2-54,2 2 1,1-1-1,1 1 1,1 1 0,1 0-1,2-1 1,0 2-1,1-1 1,2 46 0,1-65 29,0 1 1,1-1-1,0 0 1,0 0-1,1 1 1,-1-1 0,1 0-1,1 0 1,-1-1-1,5 8 1,10 11-136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13275,'-2'3'172,"-11"16"2813,15-12-1111,12-4-381,10-1-1051,1 1-1,-1 1 1,0 1 0,0 1 0,45 19-1,-45-16-461,0 0-1,1-2 1,0 0-1,0-2 1,32 3-1,-33-9 13,-23 0 9,0 1-1,0 0 1,0 0 0,0 0-1,0 0 1,0-1-1,0 1 1,0-1-1,0 1 1,0-1-1,0 1 1,0-1-1,0 1 1,0-1 0,-1 0-1,1 1 1,0-1-1,1-1 1,-2 2 1,0-1 0,0 1 0,0 0 0,0-1 1,0 1-1,-1 0 0,1-1 0,0 1 0,0 0 1,0-1-1,0 1 0,0 0 0,0-1 0,0 1 0,-1 0 1,1 0-1,0-1 0,0 1 0,0 0 0,-1 0 0,1-1 1,0 1-1,0 0 0,-1 0 0,1 0 0,0-1 0,0 1 1,-1 0-1,1 0 0,0 0 0,-1 0 0,1 0 1,0 0-1,-1-1 0,1 1 0,0 0 0,-1 0 0,1 0 1,0 0-1,-1 0 0,-18-2 49,17 2-45,-41-2 101,-1 2-1,-45 7 1,52-3 210,-1-2 1,-1-2 0,-51-5-1,89 5-295,-1 0-1,1 0 1,0 0 0,0 0-1,0 0 1,0 0 0,0-1-1,0 1 1,0 0 0,0-1-1,0 1 1,0-1 0,0 1-1,0-1 1,-1-1 0,2 2-15,0-1 0,0 1 0,1 0 0,-1-1 0,0 1 0,0 0 0,1-1 0,-1 1 0,0 0 0,1-1 0,-1 1 1,0 0-1,1-1 0,-1 1 0,1 0 0,-1 0 0,0 0 0,1-1 0,-1 1 0,1 0 0,-1 0 0,1 0 0,0 0 0,39-9-27,61-13-186,53-7-213,-178 31 419,-7 2 247,-60 0-1,2-5 169,89 1-434,-1 0 0,0 0 0,0 0 0,1 0 0,-1 0 0,0 1 0,0-1 0,1 0 0,-1 0 1,0 0-1,0 1 0,1-1 0,-1 0 0,0 1 0,1-1 0,-1 0 0,0 1 0,0 0-18,1-1 1,0 0-1,0 0 1,0 1-1,0-1 0,0 0 1,0 1-1,0-1 0,0 0 1,0 0-1,0 1 1,0-1-1,0 0 0,0 1 1,0-1-1,0 0 0,0 0 1,0 1-1,0-1 1,0 0-1,0 1 0,0-1 1,0 0-1,0 0 0,1 1 1,-1-1-1,0 0 1,0 1-1,1 0-26,0 0 0,0 0 0,0 0 0,0 0-1,0-1 1,0 1 0,1 0 0,-1 0 0,0-1 0,0 1 0,0-1 0,1 1 0,-1-1 0,0 1-1,1-1 1,-1 0 0,0 0 0,3 1 0,17-7-386,3-8-147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2911 11338,'13'44'3543,"-13"-44"-3503,0 0 1,0 0-1,0 0 1,0 1-1,0-1 1,0 0-1,0 0 1,0 0 0,0 0-1,0 0 1,0 0-1,1 1 1,-1-1-1,0 0 1,0 0 0,0 0-1,0 0 1,0 0-1,0 0 1,0 0-1,0 1 1,1-1 0,-1 0-1,0 0 1,0 0-1,0 0 1,0 0-1,0 0 1,0 0-1,1 0 1,-1 0 0,0 0-1,0 0 1,0 0-1,0 0 1,0 0-1,1 0 1,-1 0 0,0 0-1,0 0 1,0 0-1,0 0 1,0 0-1,1 0 1,-1 0 0,0 0-1,0 0 1,0 0-1,0-1 1,0 1-1,1 0 1,7-9 922,6-15-251,66-157 1144,33-62-1215,2 35-523,217-296 0,181-112-247,53 33 56,43 43-148,-559 502 10,-31 28-55,-13 10-243,-7 2 445,1-1 1,0 1-1,-1-1 0,0 0 1,1 1-1,-1-1 0,0 0 1,1 1-1,-1-1 0,0 0 1,0 0-1,0 0 0,-2 2 0,-8 7-206,0 0-1,-1-1 0,-1 0 1,0 0-1,-17 8 0,1-3-222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18652,'16'-10'590,"1"1"-1,0 0 1,1 1-1,26-7 1,3-2 115,128-56 834,117-43-679,-278 110-849,-8 4-7,-1 0 1,1 0-1,0 0 0,-1 1 0,1-1 0,0 1 1,0 1-1,0-1 0,7 1 0,-12 0-3,0 0 0,0 1 1,1-1-1,-1 1 0,0-1 0,0 1 0,0-1 0,0 1 0,0 0 0,0-1 0,0 1 0,0 0 0,0 0 1,0 0-1,0 0 0,0 0 0,-1 0 0,1 0 0,0 0 0,-1 0 0,1 0 0,-1 0 0,1 0 0,-1 0 1,1 1-1,-1-1 0,0 0 0,1 0 0,-1 0 0,0 1 0,0-1 0,0 0 0,0 1 0,0-1 1,-1 0-1,1 0 0,-1 2 0,0 8 11,-1 0 0,0 0 0,-5 13 0,5-17-3,-39 112 138,23-71-327,2 2-1,2 0 1,-7 52-1,20-101 159,1 1 0,0-1 0,-1 1 0,1-1 1,0 1-1,0-1 0,0 1 0,0-1 0,0 1 0,0-1 0,0 0 0,1 1 0,-1-1 0,1 1 0,-1-1 0,1 0 0,1 3 0,6-8-267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73 106 16235,'-9'12'642,"1"1"-1,0 0 1,0 0-1,1 1 0,1 0 1,0 0-1,1 1 0,1-1 1,0 1-1,-3 30 0,7-44-593,0 0 0,0 0 0,0-1-1,0 1 1,0 0 0,0 0 0,0 0 0,0-1-1,0 1 1,1 0 0,-1 0 0,0-1-1,1 1 1,-1 0 0,0-1 0,1 2 0,0-2-24,-1 0 0,0 1-1,1-1 1,-1 0 0,0 0 0,1 0 0,-1 0 0,0 0 0,1 1 0,-1-1 0,0 0 0,1 0 0,-1 0 0,1 0 0,-1 0 0,0 0 0,1 0 0,-1 0 0,0 0-1,1-1 1,-1 1 0,0 0 0,1 0 0,0 0 0,2-2 72,0 0-1,0 0 1,0 0 0,0 0-1,0 0 1,4-5 0,12-13 143,-1-1 0,-2 0 0,21-34 0,-28 41-127,-1-1 1,0 0-1,-1-1 0,-1 0 0,-1 0 0,6-27 0,-11 41-97,1 1-1,-1-1 0,0 1 1,0-1-1,0 0 0,0 1 1,0-1-1,0 0 0,0 1 1,0-1-1,-1 0 0,1 1 1,-1-1-1,-1-2 0,2 4-7,0-1 0,-1 1 0,1-1 0,-1 1-1,1 0 1,0-1 0,-1 1 0,1 0 0,-1 0-1,0-1 1,1 1 0,-1 0 0,1 0 0,-1 0 0,1-1-1,-1 1 1,1 0 0,-1 0 0,0 0 0,1 0 0,-1 0-1,1 0 1,-1 0 0,1 0 0,-1 1 0,0-1-1,0 0 1,-2 2 11,-1-1 0,1 1 1,0 0-1,0 0 0,0 0 0,0 0 0,0 0 0,0 1 0,0-1 0,1 1 0,-3 3 0,-5 8 1,2-1 1,0 1-1,1 1 0,0-1 0,1 1 0,-5 16 1,5-7-19,0 0 1,2 1 0,-3 32 0,7-48-7,0 1 1,0-1-1,1 1 1,3 12-1,-4-20 4,1 0-1,-1 0 1,1 0 0,0 0-1,0 0 1,-1 0-1,1-1 1,1 1 0,-1 0-1,0 0 1,2 1-1,-2-2 2,0-1-1,0 1 1,-1-1-1,1 1 0,0-1 1,0 1-1,0-1 0,0 0 1,0 0-1,0 1 1,0-1-1,-1 0 0,1 0 1,0 0-1,0 0 0,0 0 1,0 0-1,0 0 1,0 0-1,0 0 0,0-1 1,0 1-1,0 0 0,-1-1 1,1 1-1,1-1 1,1-1-1,1 0 0,-1 0-1,0-1 1,0 1 0,0-1 0,-1 0 0,1 1 0,0-1 0,-1 0 0,0-1 0,3-4 0,18-43 29,-21 48-25,4-15 20,0 1-1,-1-1 0,0 0 0,1-22 0,-5 33-11,0-1-1,-1 1 0,0 0 0,0-1 0,-1 1 0,1-1 1,-2 1-1,1 0 0,-1-1 0,0 1 0,-1 0 0,0 0 0,-4-8 1,6 14-11,1 0 1,-1 0-1,1 0 1,-1-1-1,0 1 1,0 0-1,0 0 1,1 0-1,-1 1 1,0-1-1,0 0 1,0 0-1,0 0 1,-1 1-1,1-1 1,0 1-1,0-1 1,0 0-1,0 1 1,-1 0-1,1-1 1,0 1-1,0 0 1,-1 0-1,1 0 1,0 0-1,-1 0 1,1 0-1,0 0 1,0 0-1,-1 0 1,1 1-1,0-1 1,0 0-1,-1 1 1,1-1-1,0 1 1,-2 0-1,-1 2 1,0 0-1,1 1 1,-1-1 0,1 0-1,0 1 1,0 0-1,0 0 1,1 0-1,-4 6 1,0 1-22,1 1 0,0-1 0,1 1 0,0 0 0,1 0 0,0 0 0,1 1 0,0-1 0,1 1 0,1-1 0,0 1 1,1-1-1,2 14 0,-3-25-31,0 0 0,0 1 0,0-1 0,1 0 0,-1 0 0,1 0 0,-1 0 0,1 0 0,-1 0 1,1 0-1,-1 0 0,1 0 0,0 0 0,0 0 0,0 0 0,1 1 0,3-5-402,-3-9 313,-2-14-147,-1-4-94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 19460,'20'-27'2251,"-20"27"-2216,0-1-1,0 1 0,0 0 0,1 0 1,-1-1-1,0 1 0,0 0 0,1 0 1,-1-1-1,0 1 0,0 0 0,1 0 1,-1 0-1,0 0 0,1-1 0,-1 1 1,0 0-1,1 0 0,-1 0 0,0 0 1,1 0-1,-1 0 0,0 0 1,1 0-1,-1 0 0,1 0 0,0 1 24,-1 0-1,0 0 1,1-1-1,-1 1 1,0 0-1,0 0 0,0 0 1,0 0-1,0 0 1,0 0-1,0 0 1,0 0-1,0-1 1,0 1-1,0 0 1,-1 2-1,-37 157 1942,17-81-1836,4-11-143,-10 46-254,-47 121 1,67-220-311,6-18-421,8-32-744,107-338-5306,-24 129 8385,-88 237-1158,-1 3 54,1 0 1,-1 0-1,1 0 0,0 1 0,-1-1 0,2 0 0,-1 1 1,0 0-1,6-6 0,-8 9-228,0 0 1,0 0-1,1 0 1,-1 0 0,0 0-1,0 0 1,0-1-1,1 1 1,-1 0-1,0 1 1,0-1-1,1 0 1,-1 0-1,0 0 1,0 0 0,0 0-1,1 0 1,-1 0-1,0 0 1,0 0-1,1 0 1,-1 0-1,0 1 1,0-1 0,0 0-1,0 0 1,1 0-1,-1 0 1,0 1-1,0-1 1,0 0-1,0 0 1,0 0-1,0 1 1,1-1 0,-1 0-1,0 0 1,0 0-1,0 1 1,0-1-1,0 0 1,0 0-1,0 1 1,0-1 0,0 0-1,0 0 1,0 0-1,0 1 1,2 15 795,0 29-80,19 223 926,-15-224-1590,2 1 1,2-1 0,32 83 0,-37-114-78,0-1-1,1 1 1,1-2 0,0 1 0,11 14 0,-9-18-66,-8-12-73,-11-17-135,-15-9-8,-1 2 0,-1 2 0,-54-42 0,-39-21 979,120 89-689,0-1-1,0 1 0,-1 0 0,1-1 0,0 1 0,0-1 0,0 1 0,0-1 0,0 1 0,0-1 1,0 1-1,0-1 0,0 1 0,0-1 0,0 1 0,0-1 0,0 1 0,0-1 0,0 1 1,1-1-1,-1 1 0,0 0 0,0-1 0,0 1 0,1-1 0,-1 1 0,0-1 0,1 1 0,-1 0 1,0-1-1,1 1 0,-1 0 0,0-1 0,1 1 0,-1 0 0,1 0 0,-1-1 0,1 1 0,-1 0 1,1 0-1,11-7 247,1 1 0,-1 1-1,17-5 1,20-9 199,38-27 461,82-57-1,-164 100-893,-2 1-8,2-2 9,0 1 0,0 0 0,0 1 0,10-4 0,-14 5-30,0 1 0,-1 0-1,1 0 1,0-1 0,0 1 0,0 0-1,0 0 1,0 0 0,0 0 0,0 0-1,0 0 1,0 0 0,0 0-1,0 1 1,0-1 0,0 0 0,0 1-1,0-1 1,0 0 0,0 1 0,0-1-1,0 1 1,0-1 0,-1 1-1,1 0 1,0-1 0,0 1 0,-1 0-1,1 0 1,0 0 0,-1-1 0,1 1-1,-1 0 1,1 0 0,0 1-1,1 8 6,0 0 0,0 0 0,0 0 0,-1 0-1,-1 0 1,0 1 0,-1 12 0,0 2-8,-9 147 104,13-160-28,3-14 3,9-20 35,19-52 70,-24 50-149,0 1 0,2 0 0,0 1 0,2 1 0,17-22 0,-30 42-39,0-1 1,0 1-1,0 0 1,0-1-1,1 1 1,-1 0-1,0 0 1,1 0-1,-1 0 1,1 0-1,-1 0 1,1 1-1,0-1 1,-1 0-1,1 1 1,0-1-1,-1 1 1,1 0-1,0-1 0,2 1 1,-2 1-1,-1-1-1,1 1 1,-1 0-1,1 0 1,-1 0 0,1 0-1,-1-1 1,0 2-1,1-1 1,-1 0-1,0 0 1,0 0 0,0 1-1,0-1 1,0 0-1,0 1 1,0-1 0,-1 1-1,1-1 1,0 1-1,0 2 1,5 12-170,-1 0 0,-1 0 0,0 1 0,-2 0 0,1 0 0,-2-1-1,0 1 1,-3 30 0,2-46 37,-1 1 0,1-1 0,0 1-1,-1-1 1,1 1 0,0-1 0,-1 0 0,0 1-1,1-1 1,-1 0 0,0 0 0,-1 2 0,2-2 112,-1-1 0,1 0 1,0 0-1,-1 0 0,1 0 0,-1 1 1,1-1-1,-1 0 0,1 0 1,-1 0-1,1 0 0,0 0 0,-1 0 1,1 0-1,-1 0 0,1 0 1,-1 0-1,1 0 0,-1 0 0,1-1 1,0 1-1,-1 0 0,1 0 0,-1 0 1,1-1-1,-1 1 0,1 0 1,0 0-1,-1-1 0,1 1 0,0 0 1,-1-1-1,1 1 0,0 0 1,0-1-1,-1 1 0,1 0 0,0-1 1,0 0-1,-11-14-751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18260,'9'-76'2364,"-9"75"-2333,1 0 0,-1 0 0,0 0 0,0 0 0,1 0 0,-1 0 0,1 0 0,-1 1-1,1-1 1,-1 0 0,1 0 0,-1 0 0,1 0 0,1-1 0,-2 2-7,0 0-1,0 0 1,1 0 0,-1 0 0,0 0-1,1 0 1,-1 0 0,0 0-1,1 0 1,-1 0 0,0 0 0,1 0-1,-1 0 1,0 0 0,0 0-1,1 0 1,-1 0 0,0 0 0,1 0-1,-1 0 1,0 1 0,1-1 0,-1 0-1,0 0 1,0 0 0,1 1-1,-1-1 1,0 0 0,0 0 0,1 1-1,1 2 131,0 0-1,0 0 0,0 0 0,0 0 0,0 0 1,-1 1-1,2 4 0,44 182 2153,-24-83-1677,62 212 850,-60-241-1110,4-2 1,41 79-1,-63-140-328,-4-9-16,0 0 0,0 0 0,1-1 0,0 1 0,6 7 0,-4-9 74,-7-13-38,-9-17 9,-143-256-5,63 121-368,85 153 276,3 5-8,0-1 1,0 0 0,0 0 0,1 0 0,-3-8 0,4 12 25,0-1 0,0 1 0,0 0 1,0-1-1,0 1 0,0-1 0,0 1 0,0 0 1,0-1-1,0 1 0,0 0 0,0-1 1,0 1-1,0 0 0,1-1 0,-1 1 1,0 0-1,0 0 0,0-1 0,1 1 0,-1 0 1,0-1-1,0 1 0,1 0 0,-1 0 1,0 0-1,1-1 0,17 1-400,7 5-457,-1-1 0,2-1 0,-1-1 0,0-1 0,40-5 0,-56 3 679,0 0 0,0-1 0,0 0 1,-1 0-1,1-1 0,0 0 0,-1-1 0,0 0 1,0 0-1,0 0 0,0-1 0,-1-1 0,0 1 1,0-1-1,0 0 0,-1-1 0,0 0 0,10-13 0,-5-9 1147,-10 28-923,-1 1 1,0 0 0,0-1 0,0 1 0,0 0 0,1-1-1,-1 1 1,0-1 0,0 1 0,0 0 0,0-1-1,0 1 1,0-1 0,0 1 0,0 0 0,0-1-1,0 1 1,0 0 0,0-1 0,0 1 0,0-1 0,0 1-1,0 0 1,-1-1 0,1 1 0,0 0 0,0-1-1,0 1 1,-1 0 0,1-1 0,0 1 0,0 0-1,-1-1 1,1 1 0,0 0 0,-1 0 0,1-1 0,0 1-1,-1 0 1,1 0 0,0 0 0,-1 0 0,1-1-1,0 1 1,-1 0 0,1 0 0,0 0 0,-1 0-1,1 0 1,-1 0 0,1 0 0,0 0 0,-1 0 0,1 0-1,-1 0 1,1 0 0,0 0 0,-1 0 0,1 1-1,0-1 1,-1 0 0,1 0 0,-1 0 0,1 1 0,0-1-1,-1 0 1,-2 2 131,0 1 0,0-1 0,0 0 0,0 1 0,1-1 0,-1 1 0,1 0 0,0 0-1,-1 0 1,1 0 0,1 0 0,-1 0 0,0 1 0,-1 5 0,-1 2 18,0 1 1,1-1-1,-2 18 1,4-27-149,1 1 1,0 0 0,-1-1-1,1 1 1,0 0-1,1 0 1,-1-1 0,0 1-1,1 0 1,0-1 0,-1 1-1,3 4 1,-2-6-19,0 0-1,-1 0 1,1-1 0,0 1 0,0 0-1,0-1 1,0 1 0,0 0-1,0-1 1,0 1 0,0-1 0,0 0-1,0 1 1,0-1 0,0 0-1,1 1 1,-1-1 0,0 0 0,0 0-1,0 0 1,0 0 0,0 0-1,1 0 1,-1-1 0,0 1-1,0 0 1,0-1 0,0 1 0,0 0-1,0-1 1,0 1 0,2-2-1,9-4 76,-1 0-1,1 0 1,-1-1-1,0-1 0,-1 0 1,10-10-1,56-60 256,-59 58-271,5-4-38,-10 10-84,-1 1-1,1 0 1,1 1 0,1 1 0,16-12-1,-29 22 33,-1 1 0,1 0 0,-1-1-1,1 1 1,-1 0 0,1-1 0,-1 1-1,1 0 1,-1 0 0,1-1-1,0 1 1,-1 0 0,1 0 0,-1 0-1,1 0 1,0 0 0,-1 0 0,1 0-1,-1 0 1,1 0 0,0 0 0,-1 0-1,1 1 1,-1-1 0,1 0 0,-1 0-1,1 0 1,0 1 0,-1-1 0,1 0-1,-1 1 1,0-1 0,1 1 0,-1-1-1,2 1 1,6 24-335,-8-24 311,1 1 0,-1-1-1,0 1 1,0-1 0,1 1 0,-1 0 0,1-1-1,-1 1 1,1-1 0,-1 0 0,1 1 0,0-1-1,0 1 1,0-1 0,0 0 0,0 0 0,0 0-1,0 1 1,0-1 0,1 0 0,-1 0 0,0-1-1,2 2 1,-1-2 1,-1 0-1,1 0 1,-1 0 0,1-1-1,-1 1 1,0-1-1,1 1 1,-1-1-1,1 1 1,-1-1-1,0 0 1,0 1 0,1-1-1,-1 0 1,0 0-1,0 0 1,0 0-1,0 0 1,1-2 0,18-24-489,-19 27 513,21-38-1114,30-70 0,-25 47-129,-27 61 1232,0 0-1,0-1 1,0 1 0,0 0-1,1 0 1,-1 0-1,0-1 1,0 1 0,0 0-1,0 0 1,0 0-1,0-1 1,0 1-1,0 0 1,0 0 0,0 0-1,1-1 1,-1 1-1,0 0 1,0 0-1,0 0 1,0 0 0,1 0-1,-1-1 1,0 1-1,0 0 1,0 0 0,1 0-1,-1 0 1,0 0-1,0 0 1,0 0-1,1 0 1,-1 0 0,0 0-1,0 0 1,0 0-1,1 0 1,1 9-262,-1 23 247,-1-29-11,-1 35 456,8 71 0,-4-92-196,0 1-1,2-1 1,0 1 0,1-1-1,0-1 1,12 21 0,35 45 490,8 13-429,-56-86-249,0 1 0,-1-1 0,0 1 0,-1 1 1,0-1-1,-1 0 0,3 22 0,-5-30 6,0 0-1,0 1 1,0-1 0,0 0 0,0 1-1,0-1 1,-1 0 0,0 0 0,1 0-1,-1 1 1,0-1 0,0 0 0,0 0-1,0 0 1,0 0 0,0 0 0,-1-1-1,1 1 1,-1 0 0,1-1 0,-1 1-1,-2 1 1,2-2 5,0 0 0,0 0 0,0 0 0,0-1 0,1 1 0,-1-1 0,0 0-1,0 1 1,0-1 0,0 0 0,-1 0 0,1 0 0,0 0 0,0-1 0,0 1 0,0 0 0,1-1 0,-1 1 0,0-1-1,0 0 1,0 0 0,0 0 0,0 0 0,1 0 0,-1 0 0,-1-2 0,-5-3 26,0-1 0,1 0 0,0-1 0,1 0-1,-1 0 1,1 0 0,1-1 0,0 0 0,0 0 0,1 0 0,0-1 0,-4-15 0,1 3-361,2-1 0,1 1 0,1-1 0,-1-36 0,4 36-154,2 1 0,0-1-1,1 1 1,1-1 0,2 1 0,0 0 0,1 1 0,13-27 0,6-4-434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19356,'0'-1'105,"0"0"1,0 0-1,-1 0 0,1 0 1,0 1-1,-1-1 0,1 0 0,-1 0 1,1 1-1,-1-1 0,1 0 0,-1 1 1,1-1-1,-1 0 0,0 1 1,1-1-1,-1 1 0,0-1 0,1 1 1,-1-1-1,0 1 0,0 0 1,-1-1-1,0 1 65,0-1-1,-1 1 1,1 0 0,0 0 0,0 0-1,0 0 1,0 0 0,0 1 0,-4 0-1,0 1 227,-1 1 0,1-1 0,0 1-1,0 0 1,-10 7 0,14-8-379,0 0 0,0-1 0,0 1 0,0 0 0,0 0 0,0 0 1,0 0-1,1 1 0,-1-1 0,1 0 0,-1 1 0,1-1 0,0 1 0,0-1 0,0 1 1,0 0-1,1-1 0,-1 1 0,1 3 0,0-4-49,0 1-1,1-1 1,-1 1 0,1-1 0,0 0-1,0 1 1,0-1 0,0 0 0,0 0-1,0 0 1,1 0 0,-1 0-1,1 0 1,-1 0 0,1 0 0,0-1-1,0 1 1,-1 0 0,1-1 0,0 0-1,1 1 1,1 0 0,12 6-176,-1-1 0,25 7 0,25 11-69,-59-22 282,-1 0 1,0 0-1,0 1 0,0-1 0,0 1 1,0 0-1,-1 0 0,7 9 0,-9-11 12,-1 0 0,1 0 0,-1 0 0,0 0-1,0 1 1,0-1 0,0 0 0,0 0 0,-1 1-1,1-1 1,-1 1 0,0-1 0,1 0 0,-1 1-1,0-1 1,0 1 0,-1-1 0,1 4 0,-2-2 19,1 0-1,0 0 1,-1-1 0,0 1 0,0 0 0,0-1 0,0 1 0,-1-1-1,1 0 1,-4 4 0,-3 1-36,1-1 0,-2 1-1,1-1 1,-1-1 0,0 0 0,-20 10-1,26-15-8,0 1-1,-1 0 0,1-1 1,0 0-1,-1 0 0,1 0 1,-1 0-1,1-1 0,-1 0 1,1 0-1,-7 0 0,-13-11-106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156 307 19668,'3'-6'480,"-1"0"-1,-1 0 0,1 0 1,-1-1-1,1-10 0,-2 16-414,0 0 0,0 0 0,0 0 0,0 0 0,0 0 0,0 1 0,-1-1 0,1 0 0,0 0-1,0 0 1,-1 0 0,1 0 0,-1 0 0,1 1 0,-1-1 0,1 0 0,-1 0 0,1 1 0,-2-2-1,1 1 27,-1 1 0,1-1-1,0 1 1,0 0 0,0 0-1,-1-1 1,1 1-1,0 0 1,0 0 0,0 0-1,-1 0 1,1 1 0,0-1-1,0 0 1,0 0-1,-1 1 1,1-1 0,0 1-1,0-1 1,-1 1 0,-5 3 20,0 0 0,1 0 0,0 1 0,0-1 0,0 1 0,1 1 0,0-1 0,-1 1 0,2 0 0,-1 0 0,1 0 0,-5 10 0,0 1-85,0 0 0,2 1 0,-10 33-1,12-34-23,2 0 0,0 0 0,-1 27 0,4-38-4,0 0 0,0 0 0,1 0 0,-1 0 0,1-1 0,1 1 0,-1 0-1,1 0 1,0 0 0,0-1 0,0 1 0,1-1 0,5 9 0,-6-13 2,-1 0-1,0 1 1,1-1-1,-1 0 1,1 1 0,-1-1-1,1 0 1,0 0-1,-1 0 1,1 0-1,0-1 1,0 1-1,0 0 1,0-1 0,0 0-1,-1 1 1,1-1-1,0 0 1,0 0-1,0 0 1,0 0-1,0 0 1,0 0 0,0 0-1,0-1 1,0 1-1,0-1 1,-1 0-1,1 1 1,0-1-1,0 0 1,-1 0 0,1 0-1,2-2 1,4-3 3,0 1 0,-1-2 0,0 1 1,0-1-1,10-13 0,-3 2 11,-1-1 0,-1 0 0,-1-1 0,-1 0 0,0-1 0,-2 0 1,0 0-1,-2-1 0,0 0 0,-1 0 0,-2 0 0,3-37 0,-6 58-15,0-1 0,0 1 1,0-1-1,0 1 0,0 0 1,0-1-1,0 1 0,0 0 1,-1-1-1,1 1 0,0 0 1,-1-1-1,1 1 0,-1 0 0,0 0 1,1 0-1,-1-1 0,0 1 1,0 0-1,0 0 0,1 0 1,-1 0-1,-2-1 0,2 2 0,1 0 0,-1-1 0,1 1-1,-1 0 1,0 0 0,1 0 0,-1 0 0,1 1-1,-1-1 1,1 0 0,-1 0 0,1 0-1,-1 0 1,1 0 0,-1 1 0,1-1 0,-1 0-1,1 0 1,-1 1 0,1-1 0,0 0 0,-1 1-1,-12 17-21,9-7 17,0 1 1,1-1 0,0 1-1,1-1 1,0 1-1,1 0 1,0 0-1,1 0 1,0-1 0,1 1-1,0 0 1,1 0-1,0-1 1,8 23 0,-9-32 10,0 0 1,0 1 0,0-1 0,0 0 0,0 0 0,1 0 0,-1 0 0,1 0 0,-1 0 0,1-1 0,0 1 0,0 0 0,0-1 0,0 1 0,0-1 0,0 0 0,0 0 0,1 0 0,-1 0 0,0 0 0,1 0 0,-1 0 0,0-1 0,1 1 0,-1-1 0,1 0 0,-1 0 0,1 0 0,-1 0 0,1 0 0,-1 0 0,0-1 0,1 1 0,-1-1 0,1 0 0,-1 1 0,0-1 0,1 0 0,-1 0 0,4-3 0,3-2 26,0 0 0,0-1 0,0 0 0,-1 0 0,0 0 0,0-1 0,11-17 0,-8 9 14,-1 0 0,0-1-1,8-22 1,-14 29-34,0 0-1,-1 0 0,0 0 1,-1-1-1,0 1 1,-1-1-1,1-16 1,-6 14-35,4 13 22,0-1-1,0 1 1,-1 0 0,1 0-1,0 0 1,0 0 0,-1 0-1,1 0 1,0 0 0,0 0-1,-1 0 1,1 0-1,0 0 1,0 0 0,0 0-1,-1 0 1,1 0 0,0 0-1,0 0 1,-1 0 0,1 0-1,0 0 1,0 1-1,-1-1 1,1 0 0,0 0-1,0 0 1,0 0 0,0 0-1,-1 1 1,1-1 0,0 0-1,-2 2-4,0 0 0,1 0 0,-1 1 0,0-1 0,1 0 0,0 1 0,0-1 0,-1 4 0,-1 1-2,1 1-1,0 0 1,0 0-1,1 0 1,0 0-1,1 0 1,0 0-1,1 11 0,-1-16 13,1-1 0,-1 0-1,0 1 1,1-1 0,0 0-1,-1 0 1,1 0-1,0 0 1,0 1 0,0-1-1,1 0 1,-1-1 0,0 1-1,1 0 1,-1 0-1,1-1 1,0 1 0,-1 0-1,1-1 1,0 0 0,0 1-1,0-1 1,0 0-1,0 0 1,0 0 0,0 0-1,1-1 1,-1 1 0,0 0-1,0-1 1,1 0-1,3 1 1,1-2 13,1 1-1,-1-1 1,1 0-1,-1-1 1,0 0 0,0 0-1,0-1 1,0 0-1,0 0 1,0 0 0,-1-1-1,0 0 1,9-7 0,0-1 16,0-1-1,-1 0 1,-1-1 0,13-17 0,-16 18-20,1-2 0,-2 1-1,0-1 1,-1-1 0,0 1-1,-1-2 1,-1 1 0,-1-1-1,0 1 1,-1-1 0,2-26-1,-6 42-12,1 0-1,-1 0 1,0 1-1,0-1 0,0 0 1,0 0-1,0 0 0,0 1 1,0-1-1,0 0 0,-1 0 1,1 0-1,0 1 0,0-1 1,-1 0-1,1 0 1,0 1-1,-1-1 0,1 0 1,-1 0-1,-8 10-26,-7 28-3,12-19 60,-1 0 0,2 1 0,1-1 0,0 1 0,1-1 0,1 1 0,1-1 0,6 37 0,-6-52-73,-1-1-1,2 1 0,-1 0 0,0 0 0,0-1 0,1 1 0,-1-1 0,1 1 0,0-1 0,0 0 0,0 0 0,0 0 0,0 0 0,0 0 0,0 0 0,1 0 0,-1-1 0,1 1 0,-1-1 0,1 0 0,0 0 0,0 0 0,3 1 0,-1-1-116,0 0-1,0 0 0,1-1 1,-1 0-1,0 0 0,0 0 1,1-1-1,-1 1 0,0-1 1,0 0-1,9-4 0,8-5-430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41 20356,'1'-1'113,"0"0"0,-1 0 0,1-1 0,-1 1 0,0 0 0,0-1 0,1 1 0,-1 0 0,0-1 0,0 1 0,0 0 0,0-1 0,0 1 0,0 0 0,-1-1 0,1 1 0,0 0 0,-1-1 0,1 1 0,-1 0 0,0 0 0,1-1 0,-1 1 0,-1-1 0,1 1-45,0 0 0,0 0 0,0 1 0,0-1 0,0 1 0,0-1 0,-1 1-1,1-1 1,0 1 0,0 0 0,-1-1 0,1 1 0,0 0 0,-1 0 0,1 0 0,0 0 0,0 0 0,-1 0 0,1 0 0,0 1 0,0-1 0,-1 0 0,1 1 0,0-1 0,0 1 0,0 0 0,-2 0 0,-9 6 77,1 0 0,0 0 0,0 2-1,0-1 1,-18 20 0,10-6-98,-29 41 0,44-57-32,0 0 0,0 1 0,1-1 0,-3 9 0,5-14-14,1-1 0,0 0 0,0 1 0,0-1 0,0 0 0,0 0 0,0 1 1,0-1-1,0 0 0,0 1 0,0-1 0,0 0 0,0 0 0,0 1 0,0-1 1,0 0-1,0 1 0,0-1 0,0 0 0,0 0 0,1 1 0,-1-1 1,0 0-1,0 0 0,0 1 0,0-1 0,1 0 0,-1 0 0,0 1 0,0-1 1,0 0-1,1 0 0,-1 0 0,0 0 0,0 1 0,1-1 0,-1 0 0,0 0 1,1 0-1,-1 0 0,0 0 0,0 0 0,1 0 0,-1 0 0,0 0 0,1 0 1,-1 0-1,0 0 0,0 0 0,1 0 0,-1 0 0,0 0 0,1 0 0,-1 0 1,0 0-1,0 0 0,1-1 0,18-4-10,-18 4 9,17-6-27,13-6-30,0 2 1,38-9-1,-60 18 43,0 0 0,-1 1 1,1 0-1,0 0 0,0 1 1,-1 0-1,1 1 0,0 0 1,0 1-1,-1-1 0,1 1 1,-1 1-1,12 4 1,-18-6 11,0 0 1,0 1 0,0-1-1,0 0 1,-1 0 0,1 1 0,0-1-1,0 1 1,-1-1 0,1 1 0,-1 0-1,0 0 1,1 0 0,-1 0 0,0 0-1,0 0 1,0 0 0,0 0 0,-1 0-1,1 0 1,-1 0 0,1 1 0,-1-1-1,0 0 1,1 0 0,-1 1 0,0-1-1,-1 0 1,1 0 0,0 1 0,-1-1-1,1 0 1,-1 0 0,0 0 0,1 0-1,-1 0 1,-2 3 0,-1 4 3,-1-1 0,0 1 0,-1-1 0,1-1 0,-2 1 0,1-1 0,-13 11 0,8-9-73,-1 0 0,0 0 0,-24 12 0,31-19-64,0 0-1,0 1 1,0-2-1,0 1 1,0 0-1,-1-1 1,1 0-1,0-1 1,-1 1-1,1-1 1,-1 0-1,1 0 1,-8-2-1,11 2 108,1 0 1,-1-1-1,1 0 0,0 1 1,-1-1-1,1 0 1,0 0-1,-1 0 0,1 0 1,0 0-1,0 0 0,0 0 1,0 0-1,0 0 0,0 0 1,0-1-1,0 1 0,1 0 1,-1-1-1,0 1 0,1 0 1,-1-1-1,1 1 1,0-1-1,-1-2 0,-1-27-529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20852,'-5'-1'197,"-1"0"0,0 0 0,0 1 0,0 0 0,0 0 0,1 0-1,-1 1 1,0 0 0,0 0 0,0 0 0,1 1 0,-1-1 0,1 1 0,-1 1-1,1-1 1,0 1 0,0 0 0,0 0 0,-8 7 0,-1 1-110,1 0 1,0 1 0,1 1 0,0 0-1,-13 20 1,22-29-86,1-2-2,0 0 0,1 0 1,-1 1-1,0-1 0,1 1 0,-1-1 0,1 1 1,0-1-1,0 1 0,0 0 0,0 0 0,1-1 0,-1 1 1,1 0-1,-1 0 0,1 0 0,0 5 0,1-7-3,-1-1 1,0 1-1,1 0 0,-1-1 0,1 1 0,-1-1 0,1 1 0,-1-1 0,1 1 0,0-1 0,-1 1 0,1-1 1,0 1-1,-1-1 0,1 0 0,0 1 0,-1-1 0,1 0 0,0 0 0,0 1 0,-1-1 0,1 0 0,0 0 0,0 0 1,-1 0-1,1 0 0,0 0 0,1 0 0,24-5-115,-22 4 98,75-24-427,19-5-100,-87 27 455,-1 1 0,1 1 1,1 0-1,-1 1 0,0 0 0,21 2 0,-30-1 94,0-1-1,0 0 0,0 1 0,0-1 1,0 1-1,0 0 0,0-1 0,0 1 1,0 0-1,-1 0 0,1 0 0,0 0 1,-1 1-1,1-1 0,-1 0 0,1 1 1,-1-1-1,0 1 0,1-1 0,-1 1 1,0 0-1,0 0 0,0-1 0,0 1 1,-1 0-1,1 0 0,0 0 0,-1 0 1,1 0-1,-1 0 0,0 0 0,0 0 1,0 0-1,0 0 0,0 0 0,0 0 1,0 0-1,-1 0 0,1 0 0,-1 0 1,0 2-1,-2 7 94,-1 0 1,0-1-1,-1 1 1,0-1-1,-11 18 1,6-13 63,0-1 0,-1-1 0,-12 14 0,20-24-187,1-1 1,-1 1-1,0-1 1,0 1 0,0-1-1,0 0 1,0 0-1,0 0 1,0-1-1,-1 1 1,1-1 0,-1 1-1,1-1 1,-1 0-1,1-1 1,-1 1 0,0-1-1,0 1 1,1-1-1,-8-1 1,9 1-22,0-1 1,0 0-1,0 0 1,0 0-1,0 0 0,1 0 1,-1 0-1,0 0 1,1 0-1,-1-1 1,1 1-1,-1-1 0,1 1 1,0-1-1,-1 0 1,1 1-1,0-1 0,0 0 1,0 0-1,0 0 1,0-3-1,-2-2-24,2 0 0,-1-1-1,1 1 1,-1-14 0,2-28-363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17708,'4'9'296,"0"-1"0,0 1 0,0 0 0,-1 0 0,0 0 0,-1 0 0,0 1 0,-1-1 0,1 15 0,2 5 190,67 321 4102,-48-272-4153,4-2 0,50 103 0,-109-258-250,2 24-233,-2 2 0,-3 1-1,-61-72 1,95 123 46,0 0 0,0-1-1,0 1 1,0 0 0,0 0 0,1 0 0,-1-1-1,0 1 1,1 0 0,-1-1 0,0-2-1,1 4 2,0 0 0,0 0 0,0-1 0,0 1-1,0 0 1,1-1 0,-1 1 0,0 0-1,0 0 1,0-1 0,0 1 0,0 0 0,1 0-1,-1-1 1,0 1 0,0 0 0,0 0-1,1 0 1,-1-1 0,0 1 0,0 0-1,0 0 1,1 0 0,-1 0 0,0 0 0,0-1-1,1 1 1,-1 0 0,0 0 0,1 0-1,-1 0 1,0 0 0,0 0 0,1 0-1,4 0-42,0 0-1,1 1 0,-1-1 0,9 3 0,-4-1-76,12 2-635,1-1-1,0-1 1,0-1-1,0-1 0,0-1 1,0-1-1,31-8 0,-44 8 367,-1 0-1,0-1 0,1 0 0,-1-1 0,-1 0 0,1 0 1,-1-1-1,1 0 0,-1-1 0,-1 1 0,1-2 0,-1 1 1,0-1-1,0 0 0,-1 0 0,0-1 0,0 0 0,-1 0 1,9-18-1,-9-1 2466,-9 19-173,3 8-1829,1 0-1,-1 0 1,0 0-1,1 0 1,-1 0-1,1 0 1,-1 1-1,0-1 1,1 0-1,-1 0 1,1 1-1,-1-1 1,1 0-1,-1 1 1,1-1-1,-1 1 1,1-1-1,-1 0 1,1 1-1,-1 0 1,-5 7 598,-1 0 0,2 0 0,-1 0 1,1 1-1,0-1 0,1 1 0,0 0 1,-5 18-1,5-12-360,1-1 0,0 1 0,1 0 1,0 0-1,1 19 0,1-30-280,1-1 0,-1 1 0,0-1 0,1 0-1,0 1 1,0-1 0,0 0 0,0 1 0,0-1 0,1 0 0,-1 0 0,1 0 0,0 0 0,0 0 0,0-1-1,1 1 1,-1-1 0,0 1 0,5 2 0,-5-4-24,0 0 0,0 0 0,0 0 0,0 0 1,0-1-1,0 1 0,1-1 0,-1 0 0,0 1 0,0-1 0,0 0 0,1 0 0,-1-1 1,0 1-1,0 0 0,0-1 0,1 1 0,-1-1 0,0 0 0,0 1 0,0-1 0,0 0 0,0-1 1,0 1-1,0 0 0,-1 0 0,1-1 0,0 1 0,-1-1 0,1 1 0,1-3 0,3-3-3,-1 0 0,1-1 0,-1 0 0,-1 0 0,1 0 0,-1 0 0,-1-1 0,1 0-1,-2 1 1,1-1 0,1-12 0,0-5 6,-1 1 1,-1-47-1,-2 66-14,0 0 0,-1 0 0,0 0 0,0 0 0,0 0 0,-3-9 0,4 14 3,0 1 1,0 0-1,-1 0 1,1-1-1,0 1 1,0 0-1,0 0 1,0-1 0,0 1-1,0 0 1,0 0-1,-1 0 1,1-1-1,0 1 1,0 0-1,0 0 1,0 0-1,-1 0 1,1-1-1,0 1 1,0 0-1,0 0 1,-1 0-1,1 0 1,0 0-1,0 0 1,-1 0 0,1 0-1,0 0 1,0 0-1,-1-1 1,1 1-1,0 0 1,0 0-1,-1 1 1,1-1-1,0 0 1,0 0-1,-1 0 1,-6 10-10,-1 14 0,5-7 4,1 1-1,0 0 1,1 0-1,2 22 1,-1-34 5,1 0 1,-1-1 0,1 1 0,0-1-1,1 1 1,-1-1 0,1 0-1,0 0 1,0 1 0,1-1 0,-1-1-1,1 1 1,0 0 0,1-1 0,-1 1-1,1-1 1,7 7 0,-9-10-47,1 1 1,-1-1-1,1 0 1,0 0-1,0 0 1,0 0-1,-1 0 1,1-1-1,0 1 1,0-1-1,0 1 1,0-1-1,0 0 1,0-1-1,0 1 1,0 0-1,0-1 1,0 1-1,0-1 1,-1 0-1,1 0 1,0 0-1,0-1 1,-1 1-1,1-1 1,-1 1-1,1-1 1,-1 0-1,3-2 1,3-3-298,-1 0 0,0 0 1,0-1-1,-1 0 0,1 0 0,-2-1 1,7-12-1,-1-3-246,-1 0 1,-1-1 0,-2 0-1,0 0 1,-2-1-1,4-35 1,-3-26-822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14163,'-3'-4'3497,"9"7"-1671,2 1-1432,-7-4-312,-24-3 352,16 3-273,8 2 642,5 1-2,4 21-905,-10-22 15,1 1 1,0-1-1,-1 1 1,1-1 0,0 0-1,0 1 1,1-1-1,-1 0 1,3 3 0,-4-5 79,0 0 1,0 0 0,0 0 0,0 1 0,0-1 0,0 0 0,0 0 0,0 0 0,0 0 0,0 0 0,0 0 0,0 0 0,0 0-1,0 0 1,0 0 0,0 0 0,0 0 0,0 0 0,0 1 0,1-1 0,-1 0 0,0 0 0,0 0 0,0 0 0,0 0 0,0 0-1,0 0 1,0 0 0,0 0 0,0 0 0,0 0 0,1 0 0,-1 0 0,0 0 0,0 0 0,0 0 0,0 0 0,0 0-1,0 0 1,0 0 0,0 0 0,0 0 0,0 0 0,0 0 0,1-1 0,-1 1 0,0 0 0,0 0 0,0 0 0,0 0 0,0 0-1,0 0 1,0 0 0,0 0 0,0 0 0,0 0 0,0 0 0,0 0 0,0 0 0,0 0 0,0-1 0,0 1 0,0 0 0,0-7-1039,0 4 351,-1 9 355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8 160 19172,'-2'6'336,"1"1"0,-1 0 0,1 0 1,0 0-1,1 0 0,0 0 0,1 13 0,11 51 425,-7-50-165,9 41 312,3-2-1,32 78 0,61 105-9,-105-231-876,-86-203-366,45 104 75,29 72 213,4 11 40,1 0 0,0-1 0,0 1 0,0-1 0,0 1 0,1-1 0,0 0 0,0 0 0,0 0 0,0 0 0,1-5 0,0 10 21,1-1-1,0 1 1,0-1 0,0 1-1,-1-1 1,1 1 0,0-1-1,0 1 1,0-1 0,0 1-1,0 0 1,0 0 0,0 0-1,0-1 1,0 1 0,0 0 0,0 0-1,0 0 1,0 0 0,0 1-1,0-1 1,1 0 0,3 0 18,14 0 45,1 0 1,-1-2-1,1-1 1,-1 0-1,31-10 1,-40 9-52,1 0 1,-1 0-1,-1-1 0,1-1 1,-1 0-1,0 0 1,0-1-1,0 0 0,-1 0 1,0-1-1,10-14 1,-9 10-7,-1-1 1,-1-1 0,0 1-1,-1-1 1,0-1-1,-1 1 1,-1-1 0,0 0-1,-1 0 1,0 0-1,-2 0 1,0 0 0,0 0-1,-2-1 1,1 1-1,-2 0 1,0 0 0,-1 0-1,-10-29 1,11 39-9,0 0 1,0 0-1,-1 0 0,0 1 1,-6-9-1,9 12-3,-1 0 1,0 0-1,1 0 0,-1 1 0,0-1 1,0 0-1,0 1 0,0-1 1,1 0-1,-1 1 0,0-1 0,0 1 1,0-1-1,0 1 0,0 0 0,-1-1 1,1 1-1,0 0 0,0 0 0,0 0 1,0-1-1,0 1 0,0 1 0,0-1 1,0 0-1,0 0 0,0 0 1,-1 0-1,1 1 0,0-1 0,0 0 1,0 1-1,0-1 0,0 1 0,1-1 1,-1 1-1,0 0 0,-1 0 0,-2 4 3,0-1 0,0 1-1,1 0 1,-1 0-1,1 1 1,0-1-1,1 1 1,-1-1 0,1 1-1,0 0 1,1 0-1,-1-1 1,1 1 0,0 8-1,-2 10 30,2 0-1,2 33 1,1-31 12,0 1-1,2-1 1,13 45 0,-13-60-24,0 0 0,0 0-1,1 0 1,0-1 0,0 0-1,2 0 1,-1 0 0,1-1 0,0 0-1,1-1 1,10 10 0,-14-15-13,0 1 0,0-1 0,1-1 0,-1 1 0,1-1 0,-1 1 0,1-1 1,0-1-1,0 1 0,0-1 0,0 0 0,0 0 0,0 0 0,0-1 0,0 1 0,1-1 0,-1-1 0,0 1 0,0-1 0,0 0 0,0 0 1,0 0-1,0 0 0,0-1 0,0 0 0,-1 0 0,1-1 0,-1 1 0,1-1 0,-1 0 0,0 0 0,0 0 0,0-1 0,0 1 1,5-9-1,-1 2-20,-2 0-1,1 0 1,-1-1 0,-1 0 0,0 0 0,0 0 0,-1-1 0,0 0 0,-1 0 0,-1 0 0,0 0 0,0 0 0,-1 0 0,-1-16 0,0 27 3,0 0 0,0 0 0,0 0 0,0 0 0,0 0 0,-1 1 0,1-1 0,0 0 0,0 0 0,-1 0 0,1 0 1,-1 0-1,1 0 0,0 0 0,-1 0 0,0 1 0,1-1 0,-1 0 0,1 0 0,-1 1 0,0-1 0,0 0 0,1 1 1,-1-1-1,0 1 0,0-1 0,-1 0 0,1 1 3,1 0 1,0 0-1,-1 0 1,1 0-1,0 0 1,0 0-1,-1 1 1,1-1-1,0 0 1,-1 0-1,1 0 1,0 0-1,0 0 1,-1 1-1,1-1 1,0 0-1,0 0 1,-1 0-1,1 1 1,0-1-1,0 0 1,0 0-1,0 1 1,-1-1-1,1 0 1,0 1-1,0-1 1,0 1-1,0 16-83,0-14 89,1 0 0,0 0 0,0 0 0,0 0-1,0 0 1,0-1 0,1 1 0,-1 0-1,1-1 1,0 1 0,0-1 0,0 1-1,0-1 1,0 0 0,1 0 0,-1 0 0,0 0-1,1-1 1,0 1 0,-1 0 0,1-1-1,0 0 1,0 0 0,0 0 0,0 0-1,0 0 1,0 0 0,0-1 0,0 0 0,0 1-1,4-1 1,2-1 8,1 1 1,-1-1-1,0 0 1,1-1-1,-1 0 1,0-1-1,0 0 0,0 0 1,9-5-1,1-3-23,-1-1 0,-1-1-1,0 0 1,-1-1 0,-1-1 0,0 0 0,-1-1-1,0 0 1,-1-2 0,-1 1 0,14-29-1,-26 46 14,0 0 0,0 0 0,0 0-1,0 0 1,0 0 0,0-1 0,0 1-1,0 0 1,0 0 0,0 0 0,0 0-1,0 0 1,0 0 0,0 0 0,0 0 0,0 0-1,0 0 1,1 0 0,-1 0 0,0 0-1,0 0 1,0 0 0,0-1 0,0 1-1,0 0 1,0 0 0,0 0 0,0 0-1,0 0 1,1 0 0,-1 0 0,0 0-1,0 0 1,0 0 0,0 0 0,0 0-1,0 0 1,0 0 0,0 0 0,0 0-1,1 1 1,-1-1 0,0 0 0,0 0-1,0 0 1,0 0 0,0 0 0,0 0-1,0 0 1,0 0 0,0 0 0,0 0-1,0 0 1,0 0 0,0 0 0,0 0 0,1 1-1,3 8-95,4 23 46,-4-16 24,-1-6 35,1-1 0,0-1 0,0 1 0,1 0 0,0-1 0,0 0 0,1 0 0,0-1 0,0 0 0,1 0 0,10 9-1,7 2-181,0-2-1,36 20 0,-38-24-102,0 1 0,-1 1 1,33 28-1,-47-36 184,-1 1 0,0-1-1,-1 1 1,1 1 0,-2-1 0,1 1 0,-1 0 0,0 0 0,0 0 0,-1 0 0,0 1 0,-1-1 0,0 1-1,2 14 1,-3-11 149,-1 0-1,0 1 1,0-1-1,-2 0 0,-1 12 1,2-19 40,-1 1 0,1-1 1,-1 1-1,0-1 0,0 1 0,-1-1 1,1 0-1,-1 0 0,0 0 0,-1-1 1,1 1-1,-7 6 0,9-11-58,0 1 0,1 0 0,-1 0 0,0-1 1,0 1-1,0-1 0,-1 1 0,1-1 0,0 1 0,0-1 0,0 0 0,0 1 0,0-1 0,0 0 0,-1 0 1,1 0-1,0 0 0,0 0 0,0 0 0,-1 0 0,1 0 0,0 0 0,0-1 0,0 1 0,0 0 1,0-1-1,0 1 0,-1-1 0,1 1 0,0-1 0,0 0 0,1 1 0,-1-1 0,0 0 0,0 0 1,0 0-1,-1-1 0,-2-3 69,-1-1 0,2 0 0,-1 1 1,0-1-1,-2-8 0,-11-22 72,1-2-1,2 1 1,2-2-1,1 0 1,-10-78-1,20 109-170,1 0 0,0 0 0,0 0 0,0 0 0,1 0 0,1 0 0,-1 0 0,5-12 0,-4 16-5,0 1 0,0-1 0,0 0-1,0 1 1,1 0 0,-1-1-1,1 1 1,0 0 0,0 0 0,0 1-1,0-1 1,0 1 0,1-1-1,-1 1 1,1 0 0,0 0 0,0 1-1,5-3 1,34-5-139,-30 7-331,0 0 0,24-9 1,-35 11 406,1-2-1,0 1 1,-1 0 0,1 0 0,-1-1 0,0 1-1,1-1 1,-1 0 0,0 0 0,0 0 0,0 0-1,0 0 1,0 0 0,-1-1 0,1 1 0,0-1-1,-1 1 1,2-4 0,3-27-437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22933,'26'-11'706,"-1"0"0,1 1 1,1 2-1,34-7 0,-46 13-507,0 0-1,0 0 0,0 2 1,0 0-1,1 0 0,-1 2 0,0 0 1,0 0-1,18 7 0,-27-8-176,-1 1 0,1 0-1,-1 1 1,0-1 0,0 1-1,0 0 1,0 0 0,0 0-1,-1 1 1,0-1 0,1 1-1,-1 1 1,-1-1 0,1 0-1,-1 1 1,1 0 0,-1-1-1,0 2 1,-1-1 0,0 0-1,1 0 1,-2 1 0,1-1-1,0 1 1,-1-1 0,0 1-1,-1 0 1,1-1 0,-1 1-1,0 0 1,-1 0 0,0 6-1,-3 4-24,0-1 0,-1 0 0,-1 0 0,0-1 0,-15 25-1,-49 65-29,54-81 32,-5 5 1,1-2-4,-17 32-1,33-51 12,0 0 0,1 0 0,0 0 0,0 1 0,1-1 0,-1 1 0,2 0 0,-1-1 0,0 16 0,2-20-1,0 0-1,1-1 1,-1 1-1,1-1 1,-1 1 0,1-1-1,0 0 1,0 1-1,0-1 1,0 0-1,0 0 1,1 1 0,-1-1-1,1 0 1,-1 0-1,1 0 1,0-1-1,0 1 1,0 0 0,0-1-1,0 1 1,0-1-1,0 0 1,0 1-1,1-1 1,-1 0 0,0 0-1,1-1 1,-1 1-1,1 0 1,2-1-1,7 2 14,-1 0 0,1-1 0,-1-1-1,1 0 1,18-3 0,9-3-36,-1-2 0,0-1 1,44-18-1,105-54-191,-116 43 116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10 954 14307,'-4'20'1539,"2"-14"-1202,1 0 0,0-1 0,0 1 1,1 0-1,-1 0 0,1-1 1,2 10-1,-2-14-259,0-1 1,0 1-1,0-1 0,0 1 1,0-1-1,0 1 0,0-1 0,0 1 1,1-1-1,-1 1 0,0-1 1,0 1-1,1-1 0,-1 1 1,0-1-1,0 0 0,1 1 1,-1-1-1,1 1 0,-1-1 1,0 0-1,1 1 0,-1-1 0,1 0 1,-1 0-1,1 1 0,-1-1 1,0 0-1,1 0 0,-1 0 1,1 0-1,-1 0 0,1 1 1,0-1-1,1-1 37,0 1-1,0-1 1,0 0 0,0 1 0,0-1 0,0 0-1,-1 0 1,1 0 0,2-2 0,12-10 321,-2 0 1,0 0-1,14-19 1,-10 12-124,53-62 800,100-154 0,34-106-449,-200 334-657,21-36 20,-1-1-1,-3-2 0,22-60 0,-41 84-26,-4 17-4,-3 9-16,-6 17 9,0 0-1,2 1 1,-9 31 0,-14 76-20,22-88 20,-9 47-86,3 1-1,5 0 0,0 128 0,10-201-44,3 51-280,-2-60 388,0-1 1,0 1-1,0 0 0,1-1 0,0 1 1,0-1-1,1 0 0,5 10 0,11 2-188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3495 4468 10634,'6'-7'961,"-2"1"1362,-2 14 1489,-6-36 297,0 13-3957,3 12-105,0 0 1,0-1 0,0 1 0,0-1 0,-1 1-1,1 0 1,-1 0 0,0 0 0,0 0 0,0 0 0,0 0-1,-1 1 1,1-1 0,-1 1 0,-4-4 0,-3-4 7,0-1 1,0 0 0,1 0-1,1-1 1,-1 0 0,-11-26-1,2 7 8,-13-26 50,-30-79 0,42 90-7,-1 0-1,-3 1 0,-41-61 1,33 66-29,-67-65 1,-46-24-4,85 78-25,1-1-1,-89-108 1,29-7-38,-32-39 24,79 118-24,4-4 0,-62-112 1,23 22-19,77 138 26,-70-79-1,21 42 2,24 27-19,-87-116 1,100 105-21,-33-72-1,-6-12 24,62 119 0,-2 0-1,-42-46 1,-104-80 10,110 107-6,-98-109 1,103 89-3,-54-99 0,6 8 4,74 125-9,-1 0 1,-41-40-1,-95-72 4,90 85 7,-74-82-1,133 128 13,-28-29 23,37 42-41,1 0 0,-1 0 0,1 0 1,-1 1-1,0-1 0,0 1 0,0 0 0,0 0 0,0 1 0,-7-3 0,-8 7-183,-2 1-822,21-4 979,0 0 0,-1 0 1,1 0-1,0 0 1,0 0-1,-1 0 1,1 0-1,0 0 1,-1 0-1,1 0 0,0 0 1,-1-1-1,1 1 1,0 0-1,0 0 1,-1 0-1,1 0 0,0-1 1,0 1-1,-1 0 1,1 0-1,0-1 1,0 1-1,0 0 0,-1 0 1,1-1-1,0 1 1,0 0-1,0 0 1,0-1-1,0 1 1,-1 0-1,1-1 0,0 1 1,0 0-1,0-1 1,0 1-1,0 0 1,0 0-1,0-1 0,0 1 1,0 0-1,0-1 1,1 1-1,2-13-361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173 284 8626,'0'-1'90,"1"1"1,-1 0-1,1-1 0,-1 1 1,0 0-1,1-1 1,-1 1-1,0 0 1,1-1-1,-1 1 0,0-1 1,1 1-1,-1-1 1,0 1-1,0-1 0,1 1 1,-1 0-1,0-1 1,0 0-1,0 1 0,0-1 1,0 1-1,0-1 1,0 1-1,0-1 1,0 1-1,0-1 0,0 0 1,-1-20 1584,1 20-1318,-1-5 95,0 1-1,0-1 1,0 1 0,-1-1-1,0 1 1,0 0-1,0 0 1,-1 0-1,1 0 1,-1 0 0,-1 0-1,-6-7 1,9 11-309,-1-1 1,1 1 0,0 0 0,-1 0-1,1 0 1,-1 0 0,0 0 0,1 0-1,-1 0 1,0 1 0,1-1 0,-1 1-1,0-1 1,0 1 0,0 0 0,0-1-1,-2 1 1,1 1-62,1-1 0,0 1 0,0 0 0,-1-1-1,1 1 1,0 0 0,0 0 0,0 1 0,0-1 0,0 0 0,0 1-1,0-1 1,1 1 0,-1 0 0,0-1 0,1 1 0,-3 3 0,-1 2-22,1 1 0,-1-1 0,1 1 0,1 0 0,0 0 0,0 1 0,0-1 0,-1 10 0,1-3 9,1 1-1,0 0 1,2 26-1,0-39-63,0-1 0,0 0-1,0 1 1,1-1-1,-1 0 1,1 1-1,0-1 1,0 0-1,-1 0 1,1 1 0,1-1-1,-1 0 1,0 0-1,3 3 1,-4-5-2,1 1 0,-1-1 0,1 0 1,0 1-1,-1-1 0,1 0 0,-1 1 0,1-1 0,0 0 1,-1 0-1,1 1 0,0-1 0,-1 0 0,1 0 0,0 0 1,-1 0-1,1 0 0,0 0 0,-1 0 0,2 0 1,-1-1 1,1 1 1,-1-1 0,1 0 0,-1 1 0,1-1 0,-1 0 0,1 0 0,-1 0 0,0 0 0,0 0 0,2-3 0,4-4 61,-2 0 0,1 0 0,-1 0-1,0-1 1,-1 0 0,0 0 0,0 0 0,-1-1-1,-1 1 1,3-14 0,-3 10 61,0 0-1,-1 0 1,0 0-1,-1 0 1,-1 0-1,0 0 1,-4-18-1,5 28-92,-1 1-1,0-1 0,0 0 1,0 0-1,0 1 1,0-1-1,0 1 0,-1-1 1,0 1-1,1 0 1,-1 0-1,0-1 0,0 1 1,0 0-1,-5-3 0,6 5-19,0-1 0,-1 0-1,1 1 1,-1-1-1,1 1 1,-1 0-1,0 0 1,1-1 0,-1 1-1,1 0 1,-1 0-1,1 1 1,-1-1-1,1 0 1,-1 0-1,1 1 1,-1-1 0,1 1-1,-1-1 1,1 1-1,-1 0 1,1-1-1,0 1 1,-1 0-1,1 0 1,0 0 0,0 0-1,0 0 1,0 0-1,-1 2 1,-4 3 3,1 1 0,0-1 0,1 1 0,0 0 0,0 0 0,0 0 0,1 1 0,0-1-1,1 1 1,-3 10 0,1 0-19,1 1 0,1 0 0,0 24 0,2-40-3,0 0-1,0-1 0,0 1 1,1 0-1,-1-1 1,1 1-1,-1 0 0,1-1 1,0 1-1,0 0 1,0-1-1,0 0 0,0 1 1,3 3-1,-3-6 4,-1 0-1,0 1 0,1-1 1,-1 0-1,1 1 0,0-1 1,-1 0-1,1 1 1,-1-1-1,1 0 0,-1 0 1,1 0-1,-1 0 0,1 0 1,0 1-1,-1-1 0,1 0 1,-1 0-1,1 0 1,0-1-1,-1 1 0,1 0 1,-1 0-1,2 0 0,0-1 1,0 0 1,-1 0-1,1 0 0,0-1 0,0 1 0,-1 0 0,1-1 0,-1 1 0,1-1 0,1-2 0,9-12 18,-1 0 1,-1-1-1,0 0 0,-2 0 1,12-33-1,-5 5 138,10-57 0,-23 94-113,-1 0 1,0 0 0,0-1 0,0-12 0,-1 21-41,0 0-1,0 0 1,0 0 0,0 0-1,0 0 1,0 0-1,0 0 1,0 0-1,0 1 1,0-1-1,0 0 1,0 0 0,0 0-1,0 0 1,0 0-1,0 0 1,0 0-1,0 0 1,-1 0 0,1 1-1,0-1 1,0 0-1,0 0 1,0 0-1,0 0 1,0 0-1,0 0 1,0 0 0,0 0-1,0 0 1,0 0-1,0 0 1,-1 0-1,1 0 1,0 0 0,0 0-1,0 0 1,0 0-1,0 1 1,0-1-1,0 0 1,0 0 0,-1 0-1,1 0 1,0 0-1,0-1 1,0 1-1,0 0 1,0 0-1,0 0 1,0 0 0,0 0-1,-1 0 1,1 0-1,0 0 1,0 0-1,0 0 1,0 0 0,0 0-1,0 0 1,0 0-1,0 0 1,0 0-1,0 0 1,0-1 0,0 1-1,-1 0 1,1 0-1,0 0 1,-5 10 27,-3 17-12,2 1-1,0 0 1,2 1 0,1-1 0,1 1 0,3 36-1,4-45-38,-5-20 21,1 0 0,-1 0-1,0 0 1,0 0 0,0 1 0,0-1 0,1 0 0,-1 0 0,0 0 0,0 0-1,1 1 1,-1-1 0,0 0 0,0 0 0,1 0 0,-1 0 0,0 0 0,0 0-1,1 0 1,-1 0 0,0 0 0,0 0 0,1 0 0,-1 0 0,0 0 0,0 0-1,1 0 1,-1 0 0,0 0 0,0 0 0,1 0 0,-1-1 0,0 1 0,0 0-1,0 0 1,1 0 0,1-2-5,0 0 1,0 0-1,0-1 0,-1 1 1,1 0-1,0-1 0,-1 1 1,0-1-1,0 1 0,2-4 1,4-14 7,-1-1 1,0 0 0,-1 0 0,-1 0 0,-2 0 0,0-1-1,-1-30 1,-1 50 0,0 1 0,0-1 0,0 0 0,-1 1 0,1-1 0,-1 0 0,1 1 0,-1-1-1,0 1 1,1-1 0,-1 1 0,0-1 0,0 1 0,-1-2 0,1 3-2,0-1 1,1 1-1,-1 0 1,0 0-1,1-1 0,-1 1 1,0 0-1,1 0 1,-1 0-1,0-1 0,0 1 1,1 0-1,-1 0 1,0 0-1,1 1 1,-1-1-1,0 0 0,0 0 1,1 0-1,-1 0 1,0 1-1,1-1 0,-1 0 1,0 0-1,1 1 1,-1-1-1,1 1 0,-1-1 1,0 1-1,1-1 1,-1 1-1,1-1 1,0 1-1,-1-1 0,1 1 1,-1-1-1,1 1 1,-1 0-1,-6 8 6,1 1-1,0-1 1,0 1-1,1 0 1,-8 21 0,-15 61 0,24-79-6,2-5-3,-5 14-17,2 0 0,0 1-1,-3 43 1,7-65 16,1 0-1,0 0 0,0 0 1,0 0-1,0 0 0,0-1 1,0 1-1,0 0 0,0 0 1,0 0-1,0 0 0,1 0 1,-1 0-1,0 0 0,1-1 1,-1 1-1,0 0 0,1 0 1,-1 0-1,1 0 0,0-1 0,0 0 1,-1 0-1,1-1 0,-1 1 0,1 0 0,-1 0 0,1-1 0,-1 1 1,1 0-1,-1-1 0,1 1 0,-1 0 0,1-1 0,-1 1 0,0-1 1,1 1-1,-1-1 0,1 1 0,-1-1 0,0 1 0,1-1 0,19-39-90,-10 11 49,0-1 0,5-33 0,-12 47 42,-1 0 0,0 0 0,-1 0 0,-1-1 0,-3-25 0,3 40 3,-1 0 0,1 0 0,-1-1 0,1 1 0,-1 0 0,0 0 0,0 0 0,0 0 0,-2-4 0,2 6 0,1-1 0,-1 0 0,1 1 0,-1-1 0,1 1 0,-1 0 0,1-1 0,-1 1 0,0-1 0,1 1 0,-1 0 0,0-1 0,1 1 0,-1 0 0,0 0 0,1 0 0,-1-1 0,0 1 0,0 0 0,-1 0 0,0 1-1,0-1 1,0 1-1,0 0 1,0 0 0,0 0-1,0 0 1,0 0-1,0 1 1,1-1 0,-1 0-1,0 1 1,1-1-1,-1 1 1,1 0 0,0-1-1,-1 1 1,1 0-1,-1 2 1,-7 13-8,2 0 0,-1 0 0,2 1-1,1 0 1,0 0 0,1 0 0,1 1 0,0-1 0,2 1 0,0 24 0,1-41 2,0-1 1,0 1 0,0-1 0,0 1 0,0-1 0,0 1 0,1-1 0,-1 1-1,0-1 1,1 1 0,-1-1 0,1 0 0,-1 1 0,1-1 0,0 1 0,0-1-1,-1 0 1,1 0 0,0 0 0,0 1 0,0-1 0,0 0 0,3 1 0,-3-2-2,1 0 0,-1 0 0,1 0 0,-1 0 0,1-1 0,-1 1 0,0 0 0,1-1 0,-1 1 0,0-1 0,1 0 0,-1 1 0,0-1 0,0 0 0,0 0 0,1 0 0,-1 0 0,0 0 0,0 0 0,0 0 0,-1 0 0,1 0 0,0-1 0,0 1 0,0-2 0,9-12-335,0-1 0,-2 0 0,0 0-1,0-1 1,-2 0 0,0 0-1,-1-1 1,3-21 0,-8 39 321,0 0 1,0 0 0,0 0 0,0 0-1,0 0 1,0 0 0,0 0-1,0 0 1,0 0 0,0 0-1,-1 0 1,1 0 0,0 0-1,0 0 1,0-1 0,0 1-1,0 0 1,0 0 0,0 0-1,0 0 1,0 0 0,0 0-1,0 0 1,0 0 0,0 0 0,0 0-1,0 0 1,0 0 0,0 0-1,0 0 1,0-1 0,0 1-1,0 0 1,0 0 0,0 0-1,0 0 1,0 0 0,0 0-1,-4 8-270,-4 16-408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4474 12931,'0'-42'999,"-1"-7"-183,9-78 0,20-41-76,7 1 0,88-251 1,-73 287-591,5 2 0,6 3 0,118-182 0,481-573-74,157 1-6,-519 604 122,16 18 135,-219 187-197,205-148 410,-202 154-307,120-60 0,-203 117-228,-9 5-12,-1-1 0,1 1 0,0 1 1,0-1-1,0 1 0,0 0 0,1 0 0,-1 0 1,1 1-1,-1 0 0,1 0 0,7 1 0,-13 0 4,-1 0 0,1 0 0,-1 0 0,1 0 0,-1 1 0,1-1 1,-1 0-1,1 0 0,-1 0 0,1 1 0,-1-1 0,1 0 0,-1 0 0,1 1 0,-1-1 0,0 1 0,1-1 0,-1 0 0,0 1 0,1-1 0,-1 1 0,0-1 0,1 0 0,-1 1 0,0-1 0,0 1 0,0-1 0,1 2 0,-5 15-145,-18 15-464,21-32 591,-4 6-91,0 0 0,0-1 0,-1 0 0,0 0 0,0 0 0,0-1 0,-14 8 0,2-7-141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17052,'-15'6'1754,"20"-8"-602,31-11-60,191-39 35,-165 41-1129,107-5 0,-159 16 2,0 0 0,-1 0 0,1 1 0,16 4 0,-23-5 0,-1 1 0,1 0 0,0 0 0,-1 0 0,1 0 0,-1 1 0,1-1 0,-1 1 0,1 0 0,-1-1 0,0 1 0,0 0 0,0 0 0,0 0 0,0 1 0,-1-1 0,1 0 0,-1 1 0,1-1 0,1 5 0,-2-1-1,0-1 1,0 1 0,0-1 0,0 1-1,-1-1 1,0 1 0,0-1-1,-1 1 1,0-1 0,0 1 0,0-1-1,0 0 1,-1 1 0,-4 8-1,-2 4 7,-2 0-1,-19 29 1,-10 8-768,-80 86-1,104-125 483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1757 12571,'-1'0'36,"-25"27"1518,25-26-1479,0 0 0,0 0 0,0 0 0,0 0 0,0 0 0,0 1 0,0-1 1,1 0-1,-1 0 0,1 1 0,-1-1 0,1 0 0,-1 1 0,1-1 0,0 0 0,-1 1 1,1-1-1,0 0 0,0 1 0,0-1 0,0 1 0,0-1 0,1 2 0,-1-2-30,1-1-1,0 0 1,-1 1-1,1-1 0,-1 0 1,1 0-1,0 1 0,-1-1 1,1 0-1,0 0 1,-1 0-1,1 0 0,0 0 1,-1 0-1,1 0 0,0 0 1,-1 0-1,1 0 1,0 0-1,-1 0 0,1 0 1,0-1-1,-1 1 0,1 0 1,0-1-1,-1 1 0,1 0 1,-1-1-1,1 1 1,-1 0-1,1-1 0,-1 1 1,1-1-1,0 0 0,26-22 605,-25 20-535,360-309 2070,-251 219-1976,577-452 76,-431 353-270,354-242 5,-578 414-38,286-166-336,-319 186 341,0 0 1,0 0-1,0 0 0,0-1 1,0 1-1,-1 0 1,1 0-1,0 0 0,0 0 1,0 0-1,0 0 1,0 0-1,0 0 0,0 0 1,0 0-1,0-1 1,0 1-1,0 0 0,0 0 1,0 0-1,0 0 1,0 0-1,0 0 0,0 0 1,0 0-1,0-1 1,0 1-1,0 0 0,0 0 1,0 0-1,0 0 1,0 0-1,0 0 0,0 0 1,0 0-1,1 0 1,-1 0-1,0-1 0,0 1 1,0 0-1,0 0 1,0 0-1,0 0 0,0 0 1,0 0-1,0 0 1,0 0-1,0 0 0,1 0 1,-1 0-1,0 0 1,0 0-1,0 0 0,0 0 1,0 0-1,0 0 1,0 0-1,0 0 0,1 0 1,-1 0-1,0 0 1,0 0-1,0 0 0,-12 0-309,-18 4 167,-16 4-116,-8 5-68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12307,'1'0'29,"-1"0"0,0 0 1,0 0-1,1 0 0,-1 0 1,0 0-1,1 0 0,-1 0 1,0 0-1,0 0 1,1 0-1,-1 0 0,0 0 1,0 0-1,1 0 0,-1 0 1,0 0-1,0 0 0,1 0 1,-1 0-1,0 0 0,0 1 1,1-1-1,-1 0 0,0 0 1,0 0-1,0 0 1,1 1-1,-1-1 0,0 0 1,0 0-1,0 0 0,0 1 1,0-1-1,1 0 0,-1 0 1,0 1-1,0-1 0,0 0 1,0 0-1,0 1 0,0-1 1,0 0-1,0 1 1,0-1-1,0 0 0,0 0 1,0 1-1,0-1 0,0 0 1,0 1-1,-7 19 462,-12 25 170,-2-1-1,-28 42 1,-62 81-9,55-84-338,-101 162 195,151-235-482,2-4-2,0 1 0,0-1 0,0 1 0,1 0 0,0 0 0,0 0 0,1 1 1,0-1-1,0 1 0,0 8 0,2-14-18,0-1 1,0 1 0,0-1-1,0 1 1,0-1 0,0 0-1,1 1 1,-1-1 0,0 1-1,1-1 1,0 1-1,-1-1 1,1 0 0,0 1-1,-1-1 1,1 0 0,0 0-1,0 0 1,0 0-1,0 1 1,0-1 0,1-1-1,-1 1 1,0 0 0,0 0-1,1 0 1,-1-1-1,0 1 1,1 0 0,-1-1-1,3 1 1,1 0 14,1 0 0,-1 0-1,1-1 1,-1 0 0,1 0 0,-1-1-1,1 1 1,6-2 0,21-6 68,0-2 1,-1-1-1,53-25 1,91-58 155,-165 88-230,464-295 300,-378 234-264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133 193 18676,'1'0'35,"-1"0"-1,0 0 1,0 0 0,0 0-1,1 0 1,-1 0-1,0 0 1,0 0 0,1 0-1,-1-1 1,0 1 0,0 0-1,1 0 1,-1 0 0,0 0-1,0 0 1,1 0-1,-1 1 1,0-1 0,0 0-1,0 0 1,1 0 0,-1 0-1,0 0 1,0 0 0,1 0-1,-1 0 1,0 1-1,0-1 1,0 0 0,0 0-1,1 0 1,-1 0 0,0 1-1,0-1 1,0 0 0,0 0-1,0 0 1,1 1-1,-1-1 1,0 0 0,0 0-1,0 0 1,0 1 0,0-1-1,0 0 1,0 1-1,-1 18 468,-10 23 37,-19 47 138,-3 9-462,-30 147 0,59-202-426,4-43 205,0 0 0,0 0 0,0 0 0,0 1 0,0-1 0,0 0-1,0 0 1,0 0 0,0 0 0,0 0 0,0 1 0,0-1 0,0 0 0,0 0 0,0 0-1,0 0 1,0 0 0,0 0 0,0 1 0,0-1 0,1 0 0,-1 0 0,0 0-1,0 0 1,0 0 0,0 0 0,0 1 0,0-1 0,0 0 0,0 0 0,0 0-1,1 0 1,-1 0 0,0 0 0,0 0 0,0 0 0,0 0 0,0 0 0,0 0 0,1 0-1,-1 0 1,0 0 0,0 0 0,0 0 0,0 0 0,0 0 0,1 0 0,-1 0-1,0 0 1,0 0 0,0 0 0,0 0 0,0 0 0,0 0 0,1 0 0,-1 0-1,0 0 1,0 0 0,0 0 0,0 0 0,0 0 0,14-21-535,3-21-257,-2 0-1,-2-1 1,16-87 0,-11 45 137,-9 47 440,12-58-22,-19 82 390,0 0-1,-1 0 1,-1 0 0,-2-22-1,3 36-128,-1 0 0,0-1 0,0 1-1,0 0 1,0 0 0,0 0-1,0-1 1,0 1 0,0 0-1,0 0 1,0-1 0,0 1-1,0 0 1,0 0 0,0-1-1,0 1 1,0 0 0,0 0 0,0 0-1,0-1 1,0 1 0,0 0-1,-1 0 1,1 0 0,0-1-1,0 1 1,0 0 0,0 0-1,0 0 1,0-1 0,-1 1 0,1 0-1,0 0 1,0 0 0,0 0-1,-1 0 1,1 0 0,0-1-1,0 1 1,0 0 0,-1 0-1,-3 12 522,-2 25 232,3-13-549,1 1-1,2-1 1,1 0-1,0 0 1,2 0 0,6 27-1,-7-43-190,1 0 0,-1-1 0,2 1 1,-1-1-1,1 1 0,0-1 0,0 0 0,1 0 0,8 9 0,-8-12 4,-1 0 0,0-1 0,1 1-1,0-1 1,0 0 0,0 0 0,0-1 0,0 1 0,1-1 0,-1 0 0,1-1 0,-1 1 0,1-1 0,0 0 0,6 0-1,-7-1 31,1 0-1,0 0 1,-1-1-1,1 0 1,0 0-1,-1 0 1,1 0-1,-1-1 1,0 0-1,1 0 1,-1-1-1,0 1 1,0-1 0,0 0-1,-1 0 1,1-1-1,-1 0 1,0 1-1,0-1 1,0-1-1,0 1 1,-1 0-1,1-1 1,-1 0-1,3-6 1,3-7 179,-1-1-1,0 0 1,-2 0 0,0-1 0,6-34 0,4-81 732,-14 111-809,-2 1-1,-1 0 1,-7-42 0,8 64-162,0 1 0,0-1 0,0 0 0,0 1-1,0-1 1,0 0 0,0 0 0,-1 1 0,1-1 0,0 0 0,0 1 0,-1-1 0,1 0-1,0 1 1,-1-1 0,1 0 0,-1 1 0,1-1 0,-1 1 0,0-1 0,-4 12 68,1 29-72,4-26-78,1 0 0,3 16 0,-3-26-27,0 0 1,0 0 0,1 1 0,-1-1-1,1 0 1,0 0 0,0 0 0,0-1-1,0 1 1,1-1 0,3 5-1,-5-7 66,-1-1-1,1 1 1,-1-1-1,1 1 0,-1-1 1,1 1-1,0-1 1,-1 1-1,1-1 0,0 0 1,-1 1-1,1-1 0,0 0 1,0 1-1,-1-1 1,1 0-1,0 0 0,0 0 1,-1 0-1,1 0 1,0 0-1,0 0 0,-1 0 1,1 0-1,0 0 0,0 0 1,0 0-1,-1 0 1,1-1-1,0 1 0,0-1 1,1 0-15,0 0 0,-1-1 0,1 1 0,-1-1 0,0 0 0,1 1 0,-1-1 0,0 0 0,0 0 0,0 1 0,1-5 0,6-21-532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12427,'-16'-10'2080,"5"3"1852,19 23-2249,9 7-1549,-16-22-145,0 0 1,0 0 0,0-1 0,0 1-1,0 0 1,0 0 0,0-1-1,0 1 1,0-1 0,0 1-1,0-1 1,0 1 0,0-1-1,0 0 1,0 1 0,0-1-1,1 0 1,-1 0 0,0 0-1,2 0 1,1-1-1440,-4 1 1414,0 0 1,1 0-1,-1 0 0,0 0 1,0 0-1,0-1 1,0 1-1,1 0 0,-1 0 1,0 0-1,0 0 0,0 0 1,0 0-1,1 0 1,-1 0-1,0 0 0,0 1 1,0-1-1,0 0 1,1 0-1,-1 0 0,0 0 1,0 0-1,0 0 1,0 0-1,0 0 0,1 0 1,-1 0-1,0 1 0,0-1 1,0 0-1,0 0 1,0 0-1,0 0 0,0 0 1,1 0-1,-1 1 1,0-1-1,3 3-223,2 3-311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54 283 12483,'9'-1'503,"0"-1"1,0 0 0,-1 0 0,1-1 0,-1 0-1,0 0 1,0-1 0,0 0 0,0-1 0,-1 1-1,0-2 1,0 1 0,10-10 0,-3 1 3,-1 0 1,-1-1 0,0-1 0,-1 0-1,10-17 1,-17 25-392,-1 0 0,1 0 1,-1 0-1,-1 0 0,1 0 0,1-14 0,-4 20-99,0 1-1,0-1 0,1 0 1,-2 1-1,1-1 0,0 0 1,0 1-1,0-1 0,-1 1 1,1-1-1,-1 0 0,1 1 1,-1-1-1,0 1 1,0-1-1,-1-2 0,0 3-6,1 0-1,0 0 1,-1 1-1,1-1 0,-1 0 1,1 1-1,0-1 1,-1 1-1,0-1 1,1 1-1,-1-1 1,1 1-1,-1 0 1,1 0-1,-1 0 0,0 0 1,1 0-1,-1 0 1,1 1-1,-1-1 1,-2 1-1,-5 2 11,1 0 0,0 0 0,0 1 1,0 0-1,0 1 0,0-1 0,1 1 0,0 1 0,-7 6 0,-4 5 1,0 1 0,-16 20 0,23-23-21,0-1 0,1 2 1,0-1-1,2 1 0,-1 0 0,2 1 0,-6 20 0,12-34 0,0 1-1,0-1 0,1 0 1,-1 1-1,1-1 0,0 1 1,0-1-1,0 1 0,0-1 1,1 1-1,0-1 0,1 6 1,-1-7 0,0 0-1,0 0 1,1 0 0,-1 0 0,0 0-1,1 0 1,-1-1 0,1 1 0,0 0 0,-1-1-1,1 0 1,0 1 0,0-1 0,0 0-1,0 0 1,0 0 0,0 0 0,0 0 0,1 0-1,3 0 1,5 1 2,1-1 0,0 0 0,-1-1 0,1 0 0,0-1 0,-1 0 0,1-1 0,-1 0 0,1-1 0,-1 0 0,0 0 0,0-2 0,16-7 0,-1-2 10,-1-1 0,0-1-1,-1-1 1,26-24 0,3-11 96,-49 48-80,0-1 0,0 0-1,0 0 1,-1 0 0,0-1-1,0 1 1,0-1 0,-1 1 0,2-7-1,-17 26 173,4 1-155,1-1-1,1 1 1,0 1-1,1-1 1,0 1-1,1 0 0,1 0 1,-2 23-1,5-38-36,1 0 0,0 1-1,0-1 1,0 0 0,0 0 0,0 0-1,0 0 1,0 0 0,1 0-1,-1 0 1,0 0 0,0 0 0,1 0-1,-1 0 1,1 0 0,-1 0-1,1 0 1,-1-1 0,1 1-1,-1 0 1,1 0 0,0 0 0,0-1-1,-1 1 1,1 0 0,0-1-1,0 1 1,0 0 0,0-1-1,0 1 1,0-1 0,0 0 0,0 1-1,0-1 1,0 0 0,0 1-1,0-1 1,0 0 0,0 0-1,0 0 1,0 0 0,0 0 0,0 0-1,0 0 1,2-1 0,3 0 34,1-1 0,-1 0 0,0 0 0,0-1 0,0 1 0,8-6 0,9-7 57,-1-2 1,0 0 0,-1-1 0,-1-1 0,26-31 0,-13 8 53,50-83 0,-96 153-120,-12 39 1,18-47-28,0 1 0,2 0 0,0 0 0,-1 25 0,6-44-2,-1 0 0,1 0-1,0 0 1,0 0-1,0 0 1,1 0 0,-1 0-1,0 0 1,1 0-1,-1 0 1,1 0-1,0 0 1,-1 0 0,1 0-1,0-1 1,0 1-1,0 0 1,1-1 0,-1 1-1,0 0 1,1-1-1,-1 0 1,1 1-1,-1-1 1,1 0 0,-1 0-1,1 0 1,0 0-1,0 0 1,0 0 0,-1 0-1,1 0 1,0-1-1,0 1 1,0-1 0,0 0-1,0 1 1,0-1-1,4 0 1,3-1 12,0 0-1,-1 0 1,1-1 0,0 0 0,-1 0-1,1-1 1,13-6 0,-12 4-267,0-1 0,-1 0 0,0 0 0,0 0 0,11-11 0,-16 11-719,-6 6 374,-11 6-36,1 5-89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84 179 15099,'0'1'139,"0"-1"-1,0 1 1,0 0 0,0-1-1,0 1 1,0 0 0,0-1-1,0 1 1,0 0 0,0-1-1,0 1 1,0-1-1,1 1 1,-1 0 0,0-1-1,0 1 1,1-1 0,-1 1-1,0 0 1,1-1-1,-1 1 1,1-1 0,-1 1-1,1-1 1,-1 1 0,1-1-1,-1 0 1,1 1 0,-1-1-1,2 1 1,0-1 67,-1 0 0,1 0 0,0 0 1,0-1-1,0 1 0,-1 0 0,1-1 0,0 0 1,-1 1-1,1-1 0,2-1 0,7-5-9,0 1 1,-1-1-1,0-1 0,0 0 0,-1 0 0,0-1 0,0 0 0,-1-1 0,-1 1 0,1-2 1,-2 1-1,1-1 0,-1 0 0,5-15 0,-9 11 16,-2 14-205,0 1 1,0 0-1,0-1 1,0 1-1,0 0 0,0 0 1,0-1-1,-1 1 0,1 0 1,0-1-1,0 1 1,0 0-1,0 0 0,-1 0 1,1-1-1,0 1 1,0 0-1,0 0 0,-1 0 1,1-1-1,0 1 1,0 0-1,-1 0 0,1 0 1,0 0-1,0 0 1,-1-1-1,-1 2 14,0-1 0,1 0 0,-1 1 0,0-1 0,0 1 0,1-1 0,-1 1 0,0 0 0,1 0 1,-1 0-1,1 0 0,-1 0 0,1 0 0,-3 2 0,-19 17 25,2 2 0,0 0 1,1 1-1,1 1 0,1 1 1,1 0-1,1 1 0,2 1 0,1 1 1,-12 33-1,23-54-47,-1 1 0,1 0 0,1 0 0,0-1 0,0 1 0,0 15 0,1-22-9,0 1-1,1 0 0,-1 0 1,0-1-1,1 1 0,-1 0 1,1-1-1,-1 1 0,1-1 1,0 1-1,-1-1 0,1 1 1,0-1-1,0 1 0,0-1 1,0 0-1,1 1 0,-1-1 1,0 0-1,0 0 0,1 0 1,-1 0-1,1 0 0,-1 0 1,1 0-1,-1-1 0,1 1 1,-1-1-1,1 1 0,0-1 1,-1 1-1,1-1 0,0 0 1,-1 0-1,1 0 0,3 0 1,5-1-218,0 0 1,0-1 0,0 0 0,0 0 0,0-1-1,0-1 1,-1 1 0,1-2 0,10-6 0,8-5-887,43-36 0,8-16-1509,-3-3 0,107-131 0,-274 321 9605,85-111-6334,-1 0 0,-8 17 0,14-24-625,1-1 0,0 0-1,0 0 1,0 1 0,0-1 0,0 0 0,-1 0-1,1 1 1,0-1 0,0 0 0,0 1-1,0-1 1,0 0 0,0 0 0,0 1 0,0-1-1,0 0 1,0 1 0,0-1 0,0 0 0,1 0-1,-1 1 1,0-1 0,0 0 0,0 1-1,0-1 1,0 0 0,0 0 0,1 1 0,-1-1-1,0 0 1,1 0 0,10 4 355,23-4-234,-25-1-103,14 0-23,1 0-1,0 1 0,34 4 0,-52-3-17,0 0 0,0 1 0,0-1-1,0 1 1,0 0 0,0 0 0,-1 1 0,1 0 0,-1 0-1,1 0 1,-1 1 0,0 0 0,-1 0 0,8 7-1,-11-10 16,1 1-1,-1 0 0,1 0 1,-1 1-1,0-1 1,0 0-1,0 0 0,0 1 1,0-1-1,0 0 0,-1 1 1,1-1-1,-1 1 0,1-1 1,-1 1-1,0-1 0,-1 5 1,1-3 46,-1 0 0,0-1 1,0 1-1,-1-1 0,1 1 1,-1-1-1,0 1 0,0-1 0,0 0 1,-4 5-1,-1 0 171,-1 0-1,0-1 1,0 0 0,0-1 0,-1 0-1,0 0 1,-13 6 0,11-7 83,0-1 0,0 0 0,-18 4 0,25-7-348,0-1-1,0 1 1,0 0 0,0-1-1,0 0 1,0 0 0,0 0-1,0-1 1,0 1-1,0-1 1,1 0 0,-1 0-1,0 0 1,-4-3 0,8 4 20,-1 0 0,1 0 0,0 0 0,-1-1 0,1 1 0,0 0 0,0 0 0,-1-1 0,1 1 0,0 0 1,0-1-1,0 1 0,-1 0 0,1-1 0,0 1 0,0 0 0,0-1 0,0 1 0,0-1 0,0 1 0,0 0 1,0-1-1,-1 1 0,1 0 0,1-1 0,-1 1 0,0-1 0,0 1 0,0 0 0,0-1 0,0 1 0,0 0 1,0-1-1,0 1 0,1 0 0,-1-1 0,0 1 0,0 0 0,0-1 0,1 1 0,-1-1 0,11-7-370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18820,'2'46'1086,"-1"-1"0,-6 54 0,-1-15-127,3 10 296,17 168 0,-13-254-1159,0 0 1,1 1-1,0-1 1,0 0-1,5 9 1,-7-16-80,0-1 1,1 1-1,-1 0 1,0-1-1,1 1 0,-1 0 1,1-1-1,-1 1 1,1-1-1,-1 1 1,1 0-1,-1-1 0,1 0 1,0 1-1,-1-1 1,1 1-1,-1-1 0,1 0 1,0 1-1,0-1 1,-1 0-1,1 0 1,0 1-1,-1-1 0,1 0 1,1 0-1,0-1 8,-1 0-1,1 1 0,-1-1 1,1 0-1,-1 0 0,0 0 1,1-1-1,-1 1 1,0 0-1,0 0 0,0-1 1,1 1-1,-1-1 1,-1 1-1,1-1 0,0 1 1,1-3-1,17-37 229,-1-1 1,13-47-1,-5 13-90,-23 69-153,74-189 136,-57 150-154,2 1 1,34-49-1,-52 87 0,1 0-1,0 1 0,0 0 1,1 0-1,-1 0 0,13-8 0,-17 13 5,1 0 0,0 0-1,-1 0 1,1 0-1,0 0 1,0 0-1,-1 1 1,1-1-1,0 1 1,0 0 0,0-1-1,0 1 1,0 0-1,-1 0 1,1 0-1,0 0 1,0 0-1,0 1 1,0-1 0,0 0-1,0 1 1,-1 0-1,1-1 1,0 1-1,0 0 1,-1 0-1,1 0 1,-1 0 0,1 0-1,-1 0 1,1 0-1,-1 1 1,3 2-1,0 2-10,0 0 0,0 0 0,0 0 0,0 0 0,-1 1 0,0-1 0,-1 1 0,0 0 0,0 0-1,0 0 1,1 14 0,-2-9 5,0-1 0,-1 1-1,0-1 1,-1 1 0,0-1-1,-5 21 1,2-21 13,0 0 1,-1 0-1,0 0 1,-1-1 0,0 0-1,0 0 1,-1-1-1,0 1 1,-1-2-1,-14 14 1,15-15-12,-1-1 0,0 0 1,0 0-1,-1-1 0,0 0 0,0 0 1,0-1-1,-1 0 0,1 0 1,-1-1-1,0-1 0,-14 3 1,20-5-49,1 0 0,-1 0 0,1 0 0,-1 0 0,1 0 0,-1-1 0,1 0 0,0 0 0,-1 1 0,1-2 0,0 1 0,0 0 0,0-1 0,-5-2 0,6 2-35,1 1-1,0 0 1,-1-1-1,1 1 1,0 0 0,0-1-1,0 0 1,0 1-1,0-1 1,0 1-1,1-1 1,-1 0-1,0 0 1,1 0-1,-1 1 1,1-1 0,0 0-1,0 0 1,0 0-1,0 0 1,0 0-1,0 1 1,0-1-1,0 0 1,1 0 0,-1 0-1,1 0 1,0-2-1,2-3-79,0 0 0,1 0 0,0 1 0,0-1 0,0 1 0,0 0 0,11-10 0,21-13-761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21 544 14411,'13'-8'881,"7"-1"3115,-17 13-1841,-6 10-545,-15 34 35,-15 44-619,33-90-1009,-1-1-1,1 0 1,-1 0 0,1 1-1,0-1 1,-1 0 0,1 1-1,0-1 1,0 0 0,0 1-1,0-1 1,0 1 0,0-1-1,1 0 1,-1 1 0,0-1-1,1 0 1,-1 0 0,1 1-1,-1-1 1,1 0 0,0 0-1,-1 0 1,2 2 0,-1-3-5,1 1 1,0 0 0,-1-1 0,1 1-1,-1-1 1,1 1 0,-1-1 0,1 0-1,0 0 1,-1 0 0,1 0 0,0 0-1,-1 0 1,1 0 0,0 0 0,-1-1-1,1 1 1,-1-1 0,1 1 0,1-2-1,104-40 142,-73 26-131,1 2 0,49-12 0,-84 26-20,1 0 0,-1-1 1,1 1-1,-1 0 0,1 0 0,-1-1 1,1 1-1,-1 0 0,1-1 0,-1 1 0,1 0 1,-1-1-1,0 1 0,1-1 0,-1 1 1,0-1-1,1 1 0,-1-1 0,0 1 0,0-1 1,1 1-1,-1-1 0,0 1 0,0-1 1,0 1-1,0-1 0,0 1 0,0-1 0,0 0 1,0 1-1,0-1 0,0 1 0,0-1 1,0 1-1,0-1 0,0 1 0,-1-1 0,1 1 1,0-1-1,0 1 0,-1-1 0,1 1 1,0-1-1,-1 1 0,1-1 0,0 1 0,-1-1 1,-25-36 138,7 10-38,19 26-104,0 1 0,-1-1-1,1 1 1,0 0-1,0-1 1,0 1 0,0-1-1,0 1 1,-1-1 0,1 1-1,0-1 1,0 1-1,0-1 1,0 1 0,0 0-1,0-1 1,0 1-1,1-1 1,-1 1 0,0-1-1,0 1 1,0-1-1,0 1 1,0-1 0,1 1-1,-1 0 1,0-1-1,0 1 1,1 0 0,-1-1-1,0 1 1,1 0-1,-1-1 1,0 1 0,1 0-1,-1-1 1,1 1 0,-1 0-1,0 0 1,1-1-1,-1 1 1,1 0 0,-1 0-1,1 0 1,-1 0-1,1 0 1,-1 0 0,0 0-1,1 0 1,-1 0-1,1 0 1,-1 0 0,1 0-1,0 0 1,35 6-67,-25-4 51,13 2-32,0-2-1,0 0 1,0-2-1,1-1 1,28-4 0,-38 2 23,0 0 0,0-1 0,0 0 0,0-1 1,-1-1-1,0 0 0,0-1 0,0-1 0,15-11 1,-25 16 16,0-1 0,1 0 1,-2 0-1,1 0 0,4-7 1,-7 10 6,-1 0 0,1-1 0,0 1 1,-1 0-1,1 0 0,-1 0 0,0-1 1,1 1-1,-1 0 0,0 0 0,0-1 1,0-1-1,0 2 1,0 1 1,0-1-1,0 0 0,-1 1 1,1-1-1,0 1 1,0-1-1,-1 1 0,1-1 1,0 1-1,-1-1 0,1 1 1,-1-1-1,1 1 1,-1-1-1,1 1 0,-1 0 1,1-1-1,-1 1 0,1 0 1,-1-1-1,1 1 0,-1 0 1,0 0-1,1 0 1,-1-1-1,0 1 0,-2 0 4,0 0 1,1 0-1,-1 0 0,0 0 0,0 0 0,1 0 0,-1 1 0,0-1 0,0 1 0,1 0 0,-1 0 1,1 0-1,-1 0 0,1 0 0,-1 1 0,1-1 0,-3 3 0,-4 3 10,0 1 0,-14 14 0,17-14-2,0 0-1,0 0 0,1 0 1,0 1-1,0-1 0,-6 18 1,9-22-8,0 1 1,1 0 0,0-1-1,0 1 1,0 0-1,0 0 1,1 0 0,0 0-1,0 0 1,0 0 0,1 0-1,-1 0 1,1 0-1,0 0 1,2 5 0,-2-8-17,0-1 0,0 1 1,1-1-1,-1 1 0,0-1 1,1 1-1,-1-1 0,0 0 1,1 1-1,0-1 0,-1 0 1,1 0-1,0 0 0,-1 0 1,1-1-1,0 1 0,0 0 1,0-1-1,0 0 0,0 1 1,0-1-1,-1 0 1,1 0-1,0 0 0,0 0 1,0 0-1,0 0 0,0 0 1,0-1-1,3 0 0,4-2-160,0 1 0,-1-1 0,1 0 0,-1-1 0,12-7 0,3-5-578,0 0 0,-1-2 0,0-1 0,-2-1 0,0 0 0,-2-2 0,30-42 0,0-13-1566,41-89 0,-18 3 3001,-68 158 3025,-6 24-2787,-11 36-450,3-15 408,1 1 1,2 0-1,-3 74 1,10-95-763,2 0 0,0 0 0,1 0 0,1 0 0,1 0 0,1-1 0,0 1 0,2-1 0,17 35 0,-26-73 45,-5-17-147,3 19-19,-1-3-49,-3-39 0,8 58 46,0 1 0,0-1 0,0 0 0,0 1 0,0-1 0,0 0 0,0 1 0,1-1 0,-1 0 0,0 1 0,1-1 0,-1 1 0,0-1 0,1 1 0,-1-1 1,0 1-1,1-1 0,-1 1 0,1-1 0,-1 1 0,1-1 0,-1 1 0,1 0 0,-1-1 0,1 1 0,0 0 0,-1-1 0,1 1 0,0 0 0,-1 0 0,1 0 0,-1-1 0,1 1 0,0 0 0,-1 0 0,1 0 0,0 0 0,-1 0 0,1 0 0,0 0 0,-1 1 0,1-1 0,0 0 0,0 1 0,42 10-56,-24-5 34,1-3 23,0 0-1,-1-2 1,1 0-1,0-1 1,0-1-1,30-6 1,-39 5 31,0 0 0,-1-1 0,1 0-1,0-1 1,-1 0 0,0-1 0,0 0 0,-1-1 0,1 0 0,-1 0 0,0-1 0,-1 0-1,9-10 1,-15 16-10,-1-1 0,1 0-1,-1 0 1,0 0 0,1-1-1,-1 1 1,0 0 0,0 0 0,0-1-1,-1 1 1,1 0 0,0-5-1,-1 7-9,0-1-1,0 0 1,0 0-1,0 1 1,-1-1-1,1 0 0,0 0 1,0 1-1,-1-1 1,1 0-1,0 1 1,-1-1-1,1 0 1,-1 1-1,1-1 1,-1 1-1,1-1 0,-1 0 1,1 1-1,-1 0 1,0-1-1,1 1 1,-1-1-1,0 1 1,1 0-1,-1-1 1,0 1-1,1 0 0,-1 0 1,0-1-1,0 1 1,1 0-1,-1 0 1,0 0-1,0 0 1,0 0-1,1 0 0,-1 0 1,0 0-1,-1 1 1,-4 0 21,0 0 0,0 0 0,-1 1 0,2 0 0,-1 0 0,0 1 0,0-1 1,1 1-1,-1 1 0,1-1 0,0 1 0,-8 7 0,3-3 56,0 2 1,1-1-1,1 1 1,-1 1-1,-6 11 1,13-19-41,0 1 0,1-1 0,-1 0 0,1 0 0,0 1 0,0-1 0,0 1 0,0-1 0,1 1 0,-1 4 0,1-7-27,0 0-1,0 0 1,1-1 0,-1 1-1,0 0 1,0-1-1,0 1 1,0 0 0,1-1-1,-1 1 1,0 0 0,1-1-1,-1 1 1,0 0-1,1-1 1,-1 1 0,1-1-1,-1 1 1,1-1 0,-1 1-1,2 0 1,-1-1 1,1 1 0,-1-1 0,0 0 0,1 1 0,-1-1-1,0 0 1,1 0 0,-1 0 0,0 0 0,1 0 0,-1-1 0,0 1 0,1 0 0,-1 0 0,0-1 0,2 0 0,0-1-132,1 0 0,-1 0 0,0 0 1,0 0-1,0-1 0,-1 1 0,1-1 0,-1 0 1,1 0-1,-1 0 0,0 0 0,0 0 0,0 0 0,0-1 1,-1 1-1,1-1 0,-1 1 0,0-1 0,1-4 0,-2 9 54,1-2 39,0 0 0,0 0 0,0 0 0,0 0 0,0 0-1,0 0 1,0 0 0,0-1 0,0 1 0,-1 0 0,1 0-1,0-1 1,-1 1 0,1 0 0,-1-2 0,2-3-353,-21 12 509,19-7 301,0 1-599,0-1 1,0 1-1,0-1 0,0 1 1,0-1-1,0 1 0,0-1 1,0 1-1,0-1 1,0 1-1,0-1 0,0 1 1,-1-1-1,1 1 0,0-1 1,0 1-1,0-1 0,-1 1 1,1-1-1,0 1 1,-1-1-1,-1 3-459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13987,'-10'-3'505,"0"0"0,0 0 1,0 1-1,-1 0 0,1 1 0,-1 1 1,0-1-1,1 2 0,-1-1 0,1 1 1,-1 1-1,1 0 0,0 1 0,-18 6 0,22-7-400,1 0-1,0 0 1,0 1-1,0 0 1,0 0-1,0 0 1,0 1-1,1-1 1,0 1-1,0 0 1,0 0-1,0 1 1,1-1-1,-1 1 1,1 0-1,0 0 1,1 0-1,-1 0 1,1 0-1,0 0 1,0 1-1,1-1 1,-1 1-1,1 0 1,1-1-1,-1 1 1,1 0-1,0 8 1,0-12-81,0 0 1,0-1-1,1 1 0,-1 0 0,0 0 1,1-1-1,-1 1 0,1-1 1,-1 1-1,1 0 0,0-1 0,0 1 1,0-1-1,0 0 0,0 1 1,0-1-1,0 0 0,0 1 1,0-1-1,1 0 0,-1 0 0,2 1 1,0-1 2,-1 0 0,1 0 0,-1-1 0,1 1 0,0-1 0,-1 1 0,1-1 0,0 0 1,-1 0-1,1 0 0,0 0 0,4-2 0,3 0 30,0-1 0,-1 0 0,0-1 0,0 0 0,0 0 0,13-9 0,-11 5 5,-1 1 0,0-2 1,-1 1-1,10-12 0,-15 16-5,-1-1-1,1 0 1,-1 0-1,0 0 1,0 0-1,0-1 1,-1 1-1,0-1 1,0 0 0,2-11-1,-3 16-44,-1 0-1,0 0 0,0 0 1,0 0-1,0 0 1,0 0-1,0 0 1,0-1-1,0 1 1,0 0-1,-1 0 1,1 0-1,0 0 0,-1 0 1,1 0-1,0 0 1,-1 0-1,1 1 1,-1-1-1,0 0 1,1 0-1,-1 0 1,0 0-1,1 1 1,-1-1-1,0 0 0,0 1 1,0-1-1,0 0 1,0 1-1,0-1 1,1 1-1,-1 0 1,0-1-1,0 1 1,-1 0-1,1-1 1,0 1-1,0 0 0,0 0 1,0 0-1,0 0 1,0 0-1,0 0 1,0 0-1,0 0 1,0 1-1,0-1 1,-2 1-1,0 0-154,0-1 0,0 1 0,0 0 0,0 0 0,0 0 1,0 1-1,0-1 0,0 1 0,1-1 0,-1 1 0,0 0 0,1 0 0,0 0 0,-1 0 0,1 1 1,-2 2-1,4-4 119,0-1 0,-1 0 0,1 1 0,0-1 0,0 0 0,0 0 0,0 1 0,0-1 1,0 0-1,0 1 0,0-1 0,0 0 0,0 1 0,0-1 0,0 0 0,1 0 0,-1 1 0,0-1 1,0 0-1,0 1 0,0-1 0,0 0 0,1 0 0,-1 1 0,0-1 0,0 0 0,0 0 0,1 0 1,-1 1-1,0-1 0,0 0 0,1 0 0,-1 0 0,0 0 0,0 1 0,1-1 0,-1 0 0,0 0 1,1 0-1,-1 0 0,0 0 0,0 0 0,1 0 0,-1 0 0,0 0 0,1 0 0,-1 0 0,1 0 1,15 0-400,6-2-185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10 644 16708,'-1'0'126,"1"1"-1,-1-1 1,1 0 0,-1 0 0,1 1 0,-1-1 0,1 0 0,-1 1 0,1-1 0,-1 1 0,1-1 0,0 1 0,-1-1 0,1 1 0,0-1 0,-1 1-1,1-1 1,0 1 0,0-1 0,0 1 0,-1-1 0,1 1 0,0-1 0,0 1 0,0 0 0,0 0 0,0-1-17,1 1 1,-1-1 0,1 1-1,-1-1 1,1 1 0,-1-1-1,1 1 1,0-1-1,-1 0 1,1 0 0,-1 1-1,1-1 1,0 0 0,-1 0-1,1 0 1,0 1 0,-1-1-1,2 0 1,36 1 1568,-37-1-1643,16-2 217,0-1 0,0 0 1,0-1-1,0-1 0,-1 0 0,0-1 1,0-1-1,0-1 0,18-11 1,-14 5-138,1 0 0,-2-1-1,0-1 1,-1 0 0,30-37 0,-34 35-44,0 0 0,12-25-1,-23 37-50,0 0 1,0 1-1,-1-2 0,1 1 0,-1 0 1,-1 0-1,1-1 0,-1 1 0,0 0 1,-1-1-1,1-12 0,-1 18-17,-1 0 1,1 0-1,0 0 0,0 1 0,0-1 1,0 0-1,-1 0 0,1 1 0,0-1 0,-1 0 1,1 0-1,-1 1 0,1-1 0,0 1 0,-1-1 1,0 0-1,1 1 0,-1-1 0,1 1 1,-1-1-1,0 1 0,1-1 0,-1 1 0,0 0 1,1-1-1,-1 1 0,0 0 0,0 0 1,1-1-1,-1 1 0,0 0 0,0 0 0,1 0 1,-1 0-1,0 0 0,0 0 0,0 0 0,1 0 1,-1 0-1,0 0 0,0 1 0,0-1 1,-1 1-1,-2 0 4,0 1 1,0 0-1,1-1 0,-1 2 1,0-1-1,-4 4 1,-7 8-9,1 1 1,0 1-1,1 0 1,1 0 0,1 1-1,0 1 1,1 0-1,1 0 1,1 1 0,0 0-1,1 1 1,-4 25-1,10-43 1,0 1 0,1 0 0,0-1 0,-1 1 0,1 0 0,0-1 0,0 1 0,1 0 0,-1-1-1,0 1 1,1-1 0,0 1 0,-1 0 0,1-1 0,0 1 0,0-1 0,2 3 0,-2-4 0,1 0 0,-1 0 0,0 0 0,0 0 0,1 0 0,-1-1 0,1 1 0,-1 0 0,1-1 0,-1 1 0,1-1 0,-1 1 0,1-1 0,-1 0 0,1 0 0,-1 0 0,1 0 0,0 0 0,-1 0 0,1 0 0,-1 0 0,1-1 0,0 1 0,-1 0 0,1-1 0,-1 1 0,0-1 0,1 0 0,1-1 0,9-4 4,0-2 0,-1 1 0,1-1 0,-2-1 0,1 0 1,-1-1-1,-1 0 0,17-21 0,-12 14 0,40-51 30,-2-2-1,-3-3 0,73-147 1,-119 214-30,0 1 0,-1 0 1,0 0-1,0 1 0,0-1 1,0 0-1,-1-1 0,1 1 1,-1 0-1,0-8 1,-1 13-5,0 0 1,-1 0-1,1-1 1,0 1-1,0 0 1,-1 0-1,1 0 1,0 0 0,-1-1-1,1 1 1,0 0-1,0 0 1,-1 0-1,1 0 1,0 0-1,-1 0 1,1 0-1,0 0 1,-1 0 0,1 0-1,0 0 1,-1 0-1,1 0 1,0 0-1,-1 0 1,1 0-1,0 0 1,-1 0-1,1 0 1,0 0 0,-1 0-1,1 1 1,0-1-1,0 0 1,-1 0-1,1 0 1,0 1-1,0-1 1,-1 0 0,1 0-1,0 1 1,0-1-1,-1 1 1,-14 13 15,4-1-9,2 1 1,0 0 0,0 1-1,1 0 1,-6 18-1,-26 85 42,30-77-31,1 0-1,-5 63 0,7 83 62,3-52-40,3-127-43,-6 84-13,5-80-9,0 0 0,0-1 0,-2 1 1,1 0-1,-7 13 0,10-25 22,0 0 1,0 1-1,0-1 1,0 0 0,0 0-1,0 0 1,0 0-1,0 0 1,0 0 0,0 1-1,0-1 1,0 0-1,0 0 1,0 0 0,0 0-1,0 0 1,0 0-1,0 1 1,-1-1 0,1 0-1,0 0 1,0 0-1,0 0 1,0 0 0,0 0-1,0 0 1,0 0-1,0 0 1,0 1 0,-1-1-1,1 0 1,0 0-1,0 0 1,0 0 0,0 0-1,0 0 1,0 0-1,-1 0 1,1 0 0,0 0-1,0 0 1,0 0-1,0 0 1,0 0-1,-1 0 1,1 0 0,0 0-1,0 0 1,0 0-1,0 0 1,0 0 0,0 0-1,-1-1 1,1 1-1,0 0 1,0 0 0,0 0-1,-2-9-208,3-7-32,1-1-1,0 1 0,1 0 0,6-19 1,26-67-832,-24 71 751,15-36-302,2 1 0,4 1 0,2 2 0,3 2 1,85-108-1,-87 127 421,58-76-215,-92 116 435,1-1 0,-1 1 0,0-1 0,0 1 0,1-1 0,-2 1 0,1-1 1,0 1-1,0-1 0,0-4 0,-1 7-8,0-1 1,0 1 0,0-1 0,-1 1 0,1 0-1,0-1 1,0 1 0,0-1 0,0 1 0,0 0-1,0-1 1,0 1 0,-1 0 0,1-1 0,0 1-1,0 0 1,-1-1 0,1 1 0,0 0-1,0-1 1,-1 1 0,1 0 0,0 0 0,-1 0-1,1-1 1,0 1 0,-1 0 0,0 0 6,0-1 1,-1 1 0,1 0 0,0 0-1,0 0 1,0 1 0,-1-1 0,1 0-1,0 0 1,0 1 0,0-1 0,0 0-1,0 1 1,-2 0 0,-2 2 48,0 0 1,0 0-1,1 0 0,-1 1 1,1 0-1,0 0 0,0 0 1,0 1-1,0-1 1,1 1-1,-1 0 0,-3 7 1,-4 9 287,-13 38 1,12-24 12,2 1-1,1 0 0,-6 53 1,9-24 246,3 71-1,3-125-547,1 0 0,0 0 0,1 0 0,0-1 0,4 12 0,-6-21-52,1 1-1,-1-1 1,1 1 0,0-1 0,-1 1 0,1-1-1,0 0 1,0 1 0,0-1 0,0 0 0,0 0-1,0 1 1,1-1 0,-1 0 0,0 0 0,1-1-1,2 3 1,-3-3-3,1 0-1,0 0 0,-1 0 1,1 0-1,-1 0 1,1 0-1,0-1 0,-1 1 1,1 0-1,-1-1 1,1 0-1,-1 1 0,1-1 1,-1 0-1,0 1 1,1-1-1,-1 0 1,0 0-1,0 0 0,1 0 1,-1-1-1,2-1 1,6-8 9,1 0 0,-1-1 1,-1 0-1,0 0 1,9-20-1,28-72-4,-39 89-9,66-208-222,-71 220 123,-1 7 31,0 20 2,-5 39 45,5-56 10,-1 1 9,-1 11 12,1 1-1,1-1 1,4 34-1,-3-49-4,0 1-1,0 0 1,1 0-1,-1-1 1,1 1 0,0 0-1,1-1 1,3 7-1,-4-9 0,0 0-1,0 0 0,0 0 0,0 0 0,0 0 1,0 0-1,1-1 0,-1 1 0,0-1 0,1 0 0,-1 0 1,1 0-1,0 0 0,-1 0 0,1 0 0,4 0 1,-3-1-40,0 0 0,-1 0 1,1 0-1,0 0 1,0-1-1,0 1 1,0-1-1,0 0 1,-1-1-1,1 1 1,0 0-1,-1-1 1,1 0-1,-1 0 0,0 0 1,0 0-1,0-1 1,0 1-1,0-1 1,0 0-1,0 0 1,-1 0-1,1 0 1,-1 0-1,0 0 1,0-1-1,0 1 1,2-7-1,-2 4-201,0 1 0,0-1 0,0 0 0,0 0 0,-1 0 0,0 0 0,0 0-1,-1 0 1,0 0 0,0 0 0,0 0 0,-1 0 0,1 0 0,-2 0 0,1 0 0,-1 0 0,-4-11 0,-8-7-587,0 4-134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15523,'0'-2'264,"0"0"-1,0 0 0,0 0 0,1-1 1,-1 1-1,0 0 0,1 0 0,-1 0 1,1 0-1,0 0 0,0 0 0,0 0 1,0 0-1,0 0 0,0 0 1,1 0-1,-1 0 0,2-1 0,0 1-166,-1 0 0,1 1 0,0-1 0,0 1-1,0-1 1,0 1 0,1 0 0,-1 0 0,0 1 0,0-1-1,7 0 1,39-1-1839,1 2 0,-1 3 0,1 1-1,64 15 1,-110-18 2002,0 0 0,1-1 0,-1 2 0,0-1 0,0 0 0,0 1 0,0 0 0,6 4 0,-9-5-87,0 0-1,0 0 1,0 0-1,0 0 1,0 1-1,0-1 0,0 0 1,0 1-1,-1-1 1,1 1-1,-1-1 1,1 1-1,-1-1 1,0 1-1,1-1 1,-1 1-1,0-1 1,0 1-1,0-1 1,0 1-1,0-1 1,0 1-1,-1 0 1,1-1-1,0 1 1,-1-1-1,0 2 1,-5 14 558,-1-1 0,-1-1 1,0 1-1,-1-1 1,-1-1-1,-15 19 1,14-19-490,0 0 1,1 1 0,0 1-1,1 0 1,-10 25 0,19-39-233,-1-1 0,0 1 1,1-1-1,0 1 0,-1-1 0,1 1 1,0-1-1,0 1 0,-1-1 1,1 1-1,0 0 0,1-1 0,-1 1 1,0-1-1,0 1 0,1-1 0,-1 1 1,1-1-1,-1 1 0,1-1 1,0 0-1,-1 1 0,1-1 0,0 0 1,0 1-1,0-1 0,0 0 1,0 0-1,0 0 0,1 0 0,-1 0 1,0 0-1,0 0 0,1 0 1,-1-1-1,1 1 0,-1 0 0,0-1 1,1 1-1,-1-1 0,1 0 0,2 1 1,7 1 3,-1-1 0,1 0 0,-1-1 0,21-2 0,-19 1-202,0-1 0,-1 0 0,1 0 0,0-1 0,-1-1 0,1 0 0,18-9-1,-26 10 11,0 1-1,1-1 1,-1 0-1,0 0 1,0 0-1,-1-1 1,1 0-1,-1 1 1,0-1-1,0 0 1,0 0-1,0-1 1,0 1-1,-1-1 1,0 1-1,0-1 1,-1 0-1,1 0 1,-1 1-1,2-11 1,-2-16-831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9 141 17036,'-9'20'1608,"9"-9"-936,10-2-280,10-5 744,3-1-327,9-6-697,-1-4-440,4-10-649,-1-5 897,-4-5-352,-3-3-160</inkml:trace>
  <inkml:trace contextRef="#ctx0" brushRef="#br0" timeOffset="1">327 0 16211,'-3'23'1761,"-3"10"-929,-1 3-272,0 7 944,3 1-279,2-2-361,2-3-176,4-11-312,6-6-192,3-15-584,3-7-400,0-22-456,-2-6 984,1-15-265,-3-5-183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16532,'2'7'439,"1"0"1,1 0 0,-1 0 0,1-1 0,0 0 0,0 0 0,1 0 0,0 0-1,11 10 1,-11-13-266,0 1 0,1-1 0,0 0 0,-1 0 0,1 0-1,0-1 1,1 0 0,-1 0 0,0-1 0,1 1 0,-1-1-1,8 0 1,-2-1-70,1 0-1,0 0 1,0-2 0,0 1-1,-1-2 1,19-5-1,70-31-105,-9 2-282,-91 37 291,0 0-1,0-1 1,0 1 0,0 0-1,0 0 1,0 0 0,0-1-1,0 1 1,0 0-1,0 0 1,0 1 0,0-1-1,0 0 1,0 0 0,0 0-1,0 1 1,0-1 0,0 0-1,0 1 1,0-1-1,0 1 1,-1 0 0,1-1-1,0 1 1,0-1 0,0 1-1,-1 0 1,1 0 0,0-1-1,-1 1 1,1 0-1,0 0 1,0 2 0,0-2 12,-1 0 0,1 0 0,0 0 0,0 0 0,0 1 0,0-1 1,0 0-1,0-1 0,0 1 0,0 0 0,0 0 0,1 0 0,-1-1 0,0 1 1,1 0-1,-1-1 0,0 1 0,1-1 0,-1 0 0,0 1 0,1-1 0,2 0 1,2-1-7,1 0 1,0 0-1,-1-1 1,1 1 0,-1-2-1,0 1 1,0-1-1,0 0 1,0 0 0,9-6-1,4-4-110,29-28 1,-32 24 29,0-1 0,-1-1 1,-1 0-1,-1-1 1,0-1-1,-2 0 1,0 0-1,-1-1 0,-2-1 1,11-41-1,-18 58 76,0 1 0,0 0 0,-1-1 0,0 1 0,0-9 0,0 14-7,0 0 1,0-1 0,0 1 0,0 0-1,0-1 1,0 1 0,0 0 0,-1-1-1,1 1 1,0-1 0,0 1 0,0 0 0,0 0-1,0-1 1,-1 1 0,1 0 0,0-1-1,0 1 1,0 0 0,-1-1 0,1 1-1,0 0 1,0 0 0,-1 0 0,1-1-1,0 1 1,-1 0 0,1 0 0,0 0 0,-1-1-1,0 2 7,0-1-1,0 1 1,0 0 0,0-1-1,0 1 1,0 0-1,0 0 1,1-1-1,-1 1 1,0 0 0,0 0-1,1 0 1,-1 0-1,1 0 1,-2 2-1,-8 19 101,0 0-1,2 0 0,0 1 1,2 1-1,0-1 1,2 1-1,-2 24 0,5-33-72,0 0-1,1 1 0,1-1 1,1 0-1,4 20 0,-4-25-21,0 0 0,2-1 0,-1 1 0,1-1 0,0 0 0,1 0 0,0-1 0,0 1 0,8 7 0,-13-15-8,1 0 0,0 0 0,0 0 0,0 0 0,0 0-1,0 0 1,0-1 0,0 1 0,0 0 0,0-1 0,0 1-1,2 0 1,-2-1 0,-1 0 1,0 0-1,1 0 0,-1 0 0,0 0 0,1 0 1,-1 0-1,0 0 0,1 0 0,-1 0 0,1 0 1,-1 0-1,0 0 0,0 0 0,1-1 0,-1 1 1,0 0-1,1 0 0,-1 0 0,0-1 0,1 1 1,-1 0-1,0 0 0,0-1 0,0 1 0,1 0 1,-1 0-1,0-1 0,1-1 20,0 0-1,-1 0 1,1 0 0,-1 0 0,0 0-1,1 0 1,-1 0 0,0 0 0,0 0-1,0 0 1,-1 0 0,1 0-1,0 0 1,-2-2 0,-4-14 233,-1 1 0,-1 1 1,0-1-1,-14-19 0,-7-12 261,29 47-514,0 1-1,-1 0 0,1-1 1,0 1-1,0-1 0,-1 1 1,1 0-1,0-1 0,0 1 1,0-1-1,0 1 0,-1-1 1,1 1-1,0-1 0,0 1 1,0-1-1,0 1 1,0-1-1,0 1 0,0-1 1,0 1-1,1-1 0,-1 1 1,0 0-1,0-1 0,11 1 38,18 15-141,-27-14 78,19 10-459,-1-1-1,1-1 0,0-1 1,1 0-1,37 6 1,-47-11 130,0-1 1,1-1-1,-1 0 1,1-1 0,-1 0-1,1-1 1,-1 0-1,0-1 1,1-1 0,-1 0-1,0 0 1,11-6-1,-19 8 400,-1-1 0,1 0-1,-1-1 1,0 1 0,0-1-1,0 1 1,0-1 0,0 0-1,0 0 1,-1 0 0,1 0-1,1-4 1,-2 4 385,-1 0 0,0 0 0,1 0 0,-1 0 1,-1 0-1,1 0 0,0 0 0,-1 0 0,1-6 0,1-3 1528,-2 3-1631,-16 5-471,9 4 104,0-1 0,1 2 0,-1-1 0,0 1 0,0 0 0,1 1 0,-1-1-1,0 1 1,1 1 0,-12 5 0,15-7 34,0 0-1,0 1 1,1 0-1,-1-1 1,0 1-1,1 0 1,0 1-1,-1-1 1,1 0-1,0 1 1,0-1-1,0 1 1,0-1-1,1 1 1,-1 0-1,1 0 1,0 0-1,0 0 1,0 0-1,0 0 1,0 0-1,0 0 1,1 0-1,0 0 1,-1 5-1,2-6-2,0 1 0,-1-1 0,1 1-1,0 0 1,0-1 0,0 0 0,0 1 0,1-1 0,-1 0 0,1 1-1,-1-1 1,1 0 0,0 0 0,0 0 0,0-1 0,0 1 0,0 0-1,0-1 1,1 1 0,-1-1 0,0 0 0,1 0 0,-1 0-1,1 0 1,-1 0 0,1 0 0,0-1 0,2 1 0,8 2-184,-1-1 0,1-1 0,0 0 0,19-1 1,2-3-632,0-2 1,-1-1-1,1-2 1,-1-1-1,0-2 0,-1-1 1,-1-1-1,0-2 1,0-1-1,50-37 1,-77 50 860,-1 2 46,-1-1-1,0 1 1,0-1-1,0 1 0,0-1 1,0 0-1,-1 0 1,1 0-1,0 0 0,-1 0 1,3-4-1,-4 6-54,0-1 1,0 1-1,0 0 0,0 0 0,0-1 0,0 1 1,0 0-1,0 0 0,0-1 0,0 1 0,0 0 1,0 0-1,0-1 0,0 1 0,-1 0 0,1 0 1,0-1-1,0 1 0,0 0 0,0 0 0,0 0 1,-1-1-1,1 1 0,0 0 0,0 0 0,0 0 1,-1 0-1,1-1 0,0 1 0,0 0 0,0 0 1,-1 0-1,1 0 0,0 0 0,0 0 0,-1 0 1,1 0-1,0 0 0,0 0 0,-1 0 0,1 0 1,0 0-1,0 0 0,-1 0 0,1 0 0,0 0 1,0 0-1,-1 0 0,1 0 0,0 0 0,0 0 1,-1 0-1,1 0 0,0 0 0,0 1 0,-1-1 1,-16 5 1137,13-3-932,0 1-1,0-1 1,0 1-1,0-1 1,0 1 0,1 0-1,-6 5 1,8-7-232,1 0 0,-1 0 1,1-1-1,-1 1 0,0 0 0,1 0 1,0 0-1,-1 0 0,1-1 0,-1 1 1,1 0-1,0 0 0,0 0 1,-1 0-1,1 0 0,0 0 0,0 0 1,0 0-1,0 0 0,0 0 0,0 0 1,1 0-1,-1 0 0,0 0 1,0 0-1,1-1 0,-1 1 0,0 0 1,1 0-1,-1 0 0,1 0 0,-1 0 1,1-1-1,-1 1 0,1 0 0,0 0 1,0-1-1,-1 1 0,1-1 1,0 1-1,0-1 0,-1 1 0,3 0 1,8 5-72,0 0 1,1-1-1,0 0 1,0-1 0,19 4-1,-20-6 86,-1 1-1,1 0 1,-1 0-1,0 1 1,0 1-1,0 0 1,-1 0-1,15 10 1,-23-13 9,1-1 1,0 1 0,-1 0-1,1-1 1,-1 1 0,0 0-1,1 0 1,-1 0 0,0 0 0,0 0-1,0 0 1,-1 0 0,1 0-1,0 0 1,-1 0 0,1 0-1,-1 1 1,0-1 0,0 4 0,0-2 40,-1 0 1,0 0-1,0 0 1,0 0 0,-1 0-1,1 0 1,-1-1-1,0 1 1,0 0 0,-3 3-1,-2 3 117,-1-1 0,0 0 0,-1-1 0,1 0 0,-2 0 1,-15 10-1,19-14-201,0-1 0,-1 0 0,1 0 0,-1-1 1,0 0-1,1 0 0,-1 0 0,0-1 0,0 0 0,0 0 1,0-1-1,0 0 0,0 0 0,0-1 0,-8-1 1,0-1-84,0-2-1,0 1 1,0-2 0,0 0 0,-22-13 0,-17-15-249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21285,'-1'-7'2096,"4"1"-1728,4 0-1048,4 5 2392,4 0-1552,-1-5-80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15099,'-1'-25'4895,"0"19"-2391,0 16-1977,-5-41 557,6 29-1057,0 1 1,-1 0-1,1-1 0,-1 1 1,1-1-1,-1 1 1,0 0-1,1-1 0,-1 1 1,0 0-1,0 0 0,0 0 1,0 0-1,0 0 1,0 0-1,0 0 0,0 0 1,0 0-1,-1 0 0,1 0 1,0 1-1,-2-2 1,2 3-24,1-1 0,-1 0 0,1 1 0,-1-1 1,1 0-1,-1 1 0,1-1 0,-1 1 0,1-1 1,0 1-1,-1-1 0,1 1 0,0-1 0,-1 1 1,1-1-1,0 1 0,0-1 0,-1 1 0,1 0 1,0-1-1,0 1 0,0-1 0,0 1 0,0 0 1,0-1-1,0 1 0,0-1 0,0 1 0,0 1 1,1 19-3,-1-19 5,0-1 0,1 0 0,-1 0 0,0 1 0,1-1 1,-1 0-1,1 0 0,-1 0 0,1 1 0,0-1 0,-1 0 0,1 0 1,0 0-1,0 0 0,0 0 0,0 0 0,0 0 0,0-1 0,0 1 1,0 0-1,0 0 0,0-1 0,0 1 0,0-1 0,1 1 0,1 0 1,-2-1 15,0 0 1,0 0 0,0 0 0,0 0-1,-1 0 1,1 0 0,0-1-1,0 1 1,0 0 0,-1 0 0,1-1-1,0 1 1,0 0 0,-1-1 0,1 1-1,0-1 1,-1 1 0,1-1-1,0 1 1,-1-1 0,1 0 0,-1 1-1,1-1 1,-1 0 0,1 1 0,-1-1-1,1 0 1,-1 0 0,0 1 0,0-1-1,1 0 1,-1 0 0,0 0-1,0 1 1,0-1 0,0 0 0,0 0-1,0 0 1,0 1 0,0-1 0,0-2-1,0 3-15,0 0 0,0 0-1,0 0 1,0-1 0,0 1-1,0 0 1,0 0 0,0 0-1,0 0 1,0-1 0,0 1-1,0 0 1,0 0 0,0 0-1,0-1 1,0 1 0,0 0-1,0 0 1,0 0 0,0 0-1,0-1 1,0 1 0,0 0-1,0 0 1,0 0 0,-1 0-1,1-1 1,0 1 0,0 0-1,0 0 1,0 0 0,0 0-1,-1 0 1,1 0 0,0 0-1,0-1 1,0 1 0,0 0-1,-1 0 1,1 0 0,-7 6 55,-3 13-138,2 12-30,2-9 32,5-19 84,1-10 53,1 4 28,-2 5-47,-1 10-56,-3 21-151,9 1-2813,-2-25 2874,1 3-190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67 147 19804,'1'1'104,"-1"0"0,1 0 0,-1 0 0,1 0 0,-1-1 0,0 1 0,0 0 0,1 0 0,-1 0 0,0 0 0,0 0 0,0 0 0,0 0 0,0 0 0,0 0 0,0 0 0,-1 0 0,1 1 0,0 0 34,-35 230 2600,1 4-2182,35-218-427,-1-18-122,0 0 0,0 0-1,0 0 1,0 1 0,0-1 0,0 0 0,0 0-1,0 0 1,0 1 0,0-1 0,0 0 0,0 0-1,1 0 1,-1 1 0,0-1 0,0 0 0,0 0-1,0 0 1,0 0 0,1 0 0,-1 0 0,0 1-1,0-1 1,0 0 0,0 0 0,1 0 0,-1 0-1,0 0 1,0 0 0,0 0 0,1 0 0,-1 0-1,0 0 1,1 0 0,0-1 22,0 0 0,0 1 0,0-2 0,1 1 0,-1 0 0,0 0-1,0 0 1,-1 0 0,1-1 0,0 1 0,0 0 0,-1-1 0,1 1 0,0 0 0,0-4 0,5-14 169,0-1 0,-2 0 0,0 0 1,1-26-1,-2-85 349,-3 114-480,1-22 33,-3 1 0,-1 0 0,-11-53 0,7 76-146,5 28-7,2 31-21,2-33 62,-1 1 1,1-1-1,0 0 0,1 0 1,1 0-1,4 10 1,-6-17 11,-1-1 0,1 0 0,-1 0 0,1 0 1,0 0-1,0-1 0,0 1 0,1 0 1,-1-1-1,1 1 0,-1-1 0,1 0 0,0 0 1,0 0-1,0 0 0,0-1 0,0 1 1,0-1-1,0 0 0,1 0 0,-1 0 0,1 0 1,6 0-1,-2-1 5,0-1 0,1 0-1,-1-1 1,0 0 0,0 0 0,0-1-1,0 0 1,0 0 0,-1-1 0,0 0 0,1 0-1,7-7 1,12-10 37,40-38-1,-43 35-8,0-1-1,-2-1 1,-1-1-1,-1-1 1,20-37-1,-30 42-45,-10 23 12,0 0 1,0 0-1,0 1 1,0-1-1,0 0 0,0 0 1,-1 0-1,1 0 0,0 0 1,0 0-1,0 0 1,0 0-1,0 0 0,0 0 1,0 0-1,0 0 0,0 0 1,0 0-1,0 0 1,-1 0-1,1 0 0,0 0 1,0 0-1,0 1 0,0-1 1,0 0-1,0 0 1,0 0-1,0-1 0,0 1 1,-1 0-1,1 0 0,0 0 1,0 0-1,0 0 1,0 0-1,0 0 0,0 0 1,0 0-1,0 0 0,0 0 1,0 0-1,0 0 1,-1 0-1,1 0 0,0 0 1,0 0-1,0 0 0,0 0 1,0-1-1,0 1 1,0 0-1,-4 5-9,1 0-1,0 0 1,0 0 0,0 0-1,-3 10 1,-10 29-58,2 0 1,2 1-1,3 0 0,1 1 1,2 0-1,2 0 0,3 49 1,1-82-164,2 0 0,-1 0 1,2 0-1,0-1 1,7 21-1,-9-31 151,0 1 1,0 0-1,1 0 1,-1-1-1,1 1 0,-1-1 1,1 1-1,0-1 1,0 0-1,0 1 1,1-1-1,-1 0 0,0-1 1,1 1-1,-1 0 1,1-1-1,0 1 1,0-1-1,-1 0 0,1 0 1,0 0-1,0 0 1,0 0-1,0-1 0,0 1 1,0-1-1,0 0 1,5 0-1,21-5-688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132 194 16388,'-9'15'926,"-1"1"1,-1-2 0,-24 27 0,21-26 94,1 0-1,-19 28 1,32-42-977,-1 0 0,0 0 0,0 1 0,0-1 0,1 1 0,-1-1 0,1 0 1,-1 1-1,1-1 0,-1 1 0,1 0 0,0-1 0,0 1 0,0-1 0,0 1 0,0-1 0,0 1 0,0-1 0,0 1 0,1 0 0,-1-1 1,1 3-1,1-3-18,-1 1 0,0 0 0,0-1 0,1 1 1,-1-1-1,1 0 0,0 1 0,-1-1 0,1 0 1,0 0-1,0 0 0,0 0 0,-1 0 0,5 0 0,6 2-3,1 0 0,-1-1 0,1 0-1,16-1 1,-29-1-20,56 1 55,-15-1 11,1 2-1,68 12 1,-103-12-35,0-1 0,-1 1 1,1 0-1,-1 1 0,1 0 0,-1 0 0,10 6 0,-16-8-10,0-1-1,1 0 0,-1 0 0,0 0 0,0 0 0,1 0 0,-1 1 0,0-1 1,0 0-1,1 0 0,-1 0 0,0 0 0,1 0 0,-1 0 0,0 0 1,0 0-1,1 0 0,-1 0 0,0 0 0,0 0 0,1 0 0,-1 0 1,0-1-1,0 1 0,1 0 0,-1 0 0,0 0 0,0 0 0,1 0 0,-1 0 1,0-1-1,0 1 0,1 0 0,7-12 394,3-16 60,-11 28-449,13-48 433,-3 0 0,6-55-1,-11 66-419,-1-1-88,-4 28-103,0-1-1,2 1 1,-1-1 0,1 1 0,1 0-1,0-1 1,0 1 0,6-11 0,-8 19-62,1 1 0,0-1 0,0 1 0,0-1 0,0 1 0,0 0 0,1 0 0,-1-1 0,0 2 0,1-1 0,-1 0 0,0 0 0,1 1 0,-1-1 0,1 1 0,-1 0 0,5 0 0,16-5-824,0-3 112,4-5-118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13123,'-1'2'269,"-1"0"1,1 0 0,0 0-1,-1 1 1,1-1 0,0 0-1,1 1 1,-1-1-1,0 3 1,-3 6 265,-9 28 871,1 1-1,-10 72 1,3 84-699,19-191-690,-1 23 83,3 36 0,-2-58-92,0 0 0,1 0 0,0 0 0,1 0 0,-1 0-1,1 0 1,0-1 0,1 1 0,-1-1 0,1 1 0,0-1 0,5 6 0,-7-10-10,0 1-1,1-1 1,-1 0 0,0 0 0,1-1-1,-1 1 1,1 0 0,-1 0 0,1-1-1,0 1 1,-1-1 0,1 1 0,-1-1-1,1 0 1,0 0 0,-1 1 0,1-1-1,0 0 1,0 0 0,-1-1 0,1 1-1,0 0 1,-1-1 0,1 1 0,-1-1-1,1 1 1,0-1 0,-1 0 0,1 1-1,-1-1 1,3-2 0,3-2-19,1-1 0,-1 1 1,0-1-1,8-10 0,1-3-31,-1-1 0,19-32 0,1-4-120,-32 56 184,-1 8 3,0 17 19,-1-6-3,0-12 6,0-1 0,0 1 0,1-1 0,0 0 1,0 1-1,1-1 0,0 0 0,0-1 0,0 1 0,9 10 0,-10-13 9,1 0-1,-1-1 0,1 1 1,0-1-1,0 0 0,1 1 1,-1-1-1,0-1 0,1 1 1,-1 0-1,1-1 0,-1 0 1,1 0-1,0 0 0,-1 0 1,1-1-1,0 1 0,0-1 1,-1 0-1,7 0 0,0-2 43,-1 0-1,1 0 1,-1-1 0,0 0-1,0-1 1,0 0 0,0 0-1,0-1 1,-1 0-1,0-1 1,0 0 0,0 0-1,9-11 1,1-2 119,0 0 0,-2-2 0,26-41 0,-22 26-165,-1-1-1,-2-1 0,-1-1 1,-2 0-1,-2-1 0,11-62 1,-22 93-60,1 1 1,-1-1 0,-1 1-1,0-1 1,-1-13 0,1 22 14,0 0 1,0-1-1,0 1 1,0 0-1,0-1 1,0 1 0,0 0-1,0-1 1,0 1-1,0 0 1,0-1-1,0 1 1,0 0-1,0-1 1,0 1 0,0 0-1,0 0 1,0-1-1,-1 1 1,1 0-1,0-1 1,0 1-1,0 0 1,-1 0 0,1-1-1,0 1 1,0 0-1,0 0 1,-1 0-1,1-1 1,0 1-1,-1 0 1,1 0 0,0 0-1,0 0 1,-1 0-1,1-1 1,0 1-1,-1 0 1,1 0-1,0 0 1,-1 0 0,1 0-1,0 0 1,-1 0-1,1 0 1,0 0-1,-1 0 1,1 0-1,0 1 1,-1-1 0,1 0-1,0 0 1,-1 0-1,1 0 1,0 0-1,0 1 1,-1-1-1,1 0 1,0 0 0,0 0-1,-1 1 1,-10 16-32,5 1 36,1 1 1,0-1 0,2 1 0,0 0 0,1 0 0,1 0 0,1 0 0,1 0-1,0 0 1,2 0 0,5 25 0,7 12-92,2-1 0,33 74 1,-32-88-523,33 53 1,-75-132-534,-31-55 964,52 89 180,-20-41 320,2-1 0,2-1 0,-19-70 0,36 111-222,1 0 1,0 0-1,1 0 0,-1-1 0,1 1 0,1-6 1,-1 11-77,0 0 1,0-1 0,1 1 0,-1 0 0,0 0 0,1 0 0,-1 0 0,1 0 0,-1 0 0,1 0 0,-1 0-1,1 0 1,0 0 0,-1 0 0,1 0 0,0 0 0,0 0 0,0 1 0,0-1 0,0 0 0,0 1-1,0-1 1,0 1 0,0-1 0,0 1 0,0-1 0,0 1 0,0 0 0,0-1 0,1 1 0,-1 0 0,0 0-1,0 0 1,0 0 0,0 0 0,1 0 0,1 0 0,69 14-122,-29-4-11,-13-6-48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113 310 15643,'11'-29'1650,"11"-33"145,-21 58-1542,0-1 1,0 0-1,0 1 1,-1-1-1,1 1 0,-1-1 1,0 0-1,-1 0 1,1 1-1,-2-8 0,2 12-169,-1-1-1,1 0 1,0 0-1,0 0 1,-1 1-1,1-1 1,0 0-1,-1 0 1,1 1-1,-1-1 1,1 0-1,-1 1 1,1-1-1,-1 1 1,0-1-1,1 0 1,-1 1-1,0 0 1,1-1 0,-1 1-1,0-1 1,0 1-1,1 0 1,-1-1-1,0 1 1,-1 0-1,1 0 16,-1 0 0,0 0 1,1 0-1,-1 1 0,1-1 0,-1 0 0,1 1 0,-1 0 1,1-1-1,-1 1 0,1 0 0,-3 1 0,-2 3 76,0 0-1,0 0 0,0 1 1,-7 9-1,3-2-114,1 0 0,1 0 0,0 1 0,1 1 0,-9 25-1,12-30-57,1 0 0,1 0 0,0 0 0,0 1-1,1-1 1,0 1 0,1-1 0,0 0 0,3 19-1,-1-24-7,-1 1-1,1-1 1,0 0-1,1 0 1,-1 0-1,1 0 0,0-1 1,0 1-1,8 7 1,40 37-130,-12-13 15,-22-16 39,-1 1 1,-1 0-1,-1 2 1,-1-1-1,-1 2 1,-1-1 0,0 2-1,-2 0 1,-2 0-1,0 0 1,-1 1-1,-1 0 1,-2 0 0,-1 0-1,-1 0 1,-2 36-1,-1-48 80,0 1 0,-1-1 0,-1 1 0,0-1 0,-7 14 0,9-23 27,-1 0-1,1 0 0,-1 0 0,-1 0 0,1-1 0,-1 1 0,-4 4 0,6-7-1,-1 0 0,1-1-1,0 1 1,0-1 0,-1 1 0,1-1 0,-1 0-1,0 0 1,1 0 0,-1 0 0,0 0 0,1-1-1,-1 1 1,0-1 0,-3 1 0,2-2 2,1 1 0,0-1 1,0 0-1,0 0 0,0 0 0,0 0 1,0 0-1,0 0 0,0-1 1,0 0-1,1 1 0,-1-1 0,0 0 1,1 0-1,0-1 0,-1 1 0,1 0 1,0-1-1,0 0 0,1 1 1,-1-1-1,0 0 0,1 0 0,-2-4 1,-2-5 29,1 1 0,0-1-1,1 0 1,0 0 0,-1-16 0,3 4-53,0-1 0,2 1-1,1 0 1,1 0 0,1 0 0,1 0-1,15-43 1,1 10-78,3 2 0,31-53 0,116-151-190,-20 35 241,-147 217 27,0 1 0,0 0 0,-1 0 0,0-1 0,0 1 0,0-1 0,-1 0 1,2-10-1,-4 16-2,1 1 0,-1-1 0,0 0 0,0 1 1,0-1-1,0 0 0,0 1 0,0-1 1,0 0-1,0 1 0,0-1 0,0 0 0,0 1 1,0-1-1,-1 0 0,1 1 0,0-1 1,0 0-1,-1 1 0,1-1 0,0 1 0,-1-1 1,1 0-1,-1 1 0,1-1 0,-1 1 1,1 0-1,-1-1 0,1 1 0,-1-1 1,1 1-1,-1 0 0,0-1 0,1 1 0,-1 0 1,0-1-1,1 1 0,-1 0 0,0 0 1,1 0-1,-1 0 0,0 0 0,1 0 0,-1 0 1,0 0-1,1 0 0,-1 0 0,0 0 1,0 0-1,1 0 0,-1 1 0,1-1 0,-1 0 1,0 0-1,0 1 0,-5 1 1,1 0 0,0 0 0,0 1-1,0-1 1,-8 7 0,2 0 8,0 2 0,0-1 0,1 1 0,1 1 0,0-1 0,0 2 0,1-1 0,1 1 0,0 0 0,-7 21-1,10-22 9,0 0-1,0 0 0,1 1 0,1-1 0,0 1 0,1-1 0,0 1 0,1-1 1,0 1-1,1 0 0,1-1 0,4 20 0,-4-25-2,1-1 0,0 1 0,0-1 0,0 1 0,1-1 0,0 0 0,0 0 0,0 0 0,1-1 0,0 0 0,0 0 0,0 0 0,1 0 0,-1-1 0,1 0 1,8 4-1,-9-5-3,-1-1 1,1 0 0,0 0-1,0-1 1,0 0-1,0 1 1,0-2 0,1 1-1,-1-1 1,0 1 0,0-1-1,0-1 1,1 1 0,-1-1-1,0 0 1,0 0 0,0 0-1,0-1 1,0 0 0,0 0-1,-1 0 1,10-6 0,-5 0 6,1 0 1,-1 0-1,0-1 1,-1 0-1,0-1 0,-1 0 1,0 0-1,0 0 1,-1-1-1,0 0 1,-1-1-1,0 1 1,-1-1-1,-1 0 0,0 0 1,0 0-1,1-12 1,-7 13-18,-2 14-7,-7 15-11,7-5 22,0 1 0,1-1 0,0 1 0,1 0 0,0-1 0,1 1 0,1 1 0,0-1-1,1 0 1,0 0 0,4 19 0,-4-31 3,1 0 1,-1 0-1,1 0 0,0 0 0,0 0 1,-1 0-1,1 0 0,0 0 0,1 0 0,-1 0 1,0-1-1,0 1 0,1 0 0,-1-1 1,1 1-1,-1-1 0,1 0 0,0 1 0,0-1 1,-1 0-1,1 0 0,0 0 0,0 0 1,0-1-1,0 1 0,0 0 0,0-1 1,0 0-1,1 1 0,-1-1 0,0 0 0,0 0 1,0 0-1,0 0 0,0 0 0,4-1 1,1-1 17,0 0 1,1-1-1,-1 1 1,0-1-1,0-1 0,-1 1 1,1-1-1,11-9 1,1-3 1,-2-1 1,0-1-1,-1 0 0,0-1 1,-2-1-1,0 0 1,-2-1-1,0-1 0,-1 0 1,12-36-1,-17 29-76,-12 48 33,1 1 0,1-1 0,-3 41 0,7-49-67,-1 1 0,2-1 0,0 1 0,0 0 0,1-1 0,0 1 0,1-1 0,6 16 0,-9-25 24,1-1 0,-1 0-1,1 1 1,0-1 0,0 0 0,0 0-1,-1 0 1,1 1 0,0-1-1,0 0 1,0 0 0,1 0-1,-1-1 1,2 2 0,-2-1-29,0-1 0,-1 0 0,1 0 0,0 1 0,0-1 0,-1 0 0,1 0 0,0 0 1,0 0-1,0 0 0,-1 0 0,1-1 0,0 1 0,0 0 0,-1 0 0,1 0 0,0-1 1,0 1-1,1-1 0,0-1-87,1-1-1,0 1 1,-1 0 0,1-1 0,-1 1 0,0-1-1,0 0 1,0 0 0,0 0 0,2-6 0,11-28-675,0-7-178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12227,'0'2'864,"2"16"440,4 0-1488,8 2 1120,7 2-416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149 434 16163,'-12'6'317,"2"1"0,-1 0-1,1 1 1,0 0 0,0 1-1,1 0 1,0 0 0,1 1-1,0 0 1,1 0 0,0 1-1,0 0 1,1 1 0,1-1-1,0 1 1,0 0 0,-3 17-1,7-27-250,1 0 0,0 0 0,-1 0 0,1 0-1,0 0 1,0 0 0,0 0 0,0 0 0,1 0 0,-1 0-1,0 0 1,1 0 0,0 0 0,-1 0 0,1 0 0,0 0-1,0 0 1,0 0 0,0-1 0,0 1 0,0 0 0,1-1-1,1 3 1,-1-3-19,0 0-1,0 0 0,0 0 1,0 0-1,0-1 0,0 1 1,0-1-1,1 1 0,-1-1 1,0 0-1,0 0 0,0 0 1,1 0-1,-1 0 0,0 0 1,0-1-1,0 1 0,0-1 1,0 1-1,1-1 1,-1 0-1,2-1 0,7-4 41,0 0 0,-1 0 0,0-1 0,0 0 0,0-1 0,15-16 0,-3-1 105,26-37 1,-32 39-162,-1-2-1,-1 0 1,-2 0 0,0-1 0,-2-1-1,0 0 1,-2 0 0,-2-1 0,0 0-1,-1 0 1,-2 0 0,-1-1 0,-3-37 0,1 59-28,-1 0 1,0 0-1,-1 0 1,1 0 0,-1 1-1,-1-1 1,1 1-1,-1-1 1,0 1 0,-7-10-1,8 14-2,0 0 0,0-1 0,0 1-1,0 0 1,0 0 0,-1 0 0,1 1 0,-1-1-1,1 1 1,-1-1 0,0 1 0,0 0 0,1 0-1,-1 0 1,0 0 0,0 0 0,0 1 0,0-1 0,0 1-1,0 0 1,0 0 0,0 0 0,0 0 0,0 1-1,0-1 1,-4 2 0,-2 1 7,1 0 0,-1 1-1,1 0 1,0 1 0,0-1 0,0 1 0,1 1-1,0 0 1,0 0 0,0 0 0,-10 14 0,8-9 4,0 0 1,2 1 0,-1 0-1,1 0 1,1 0-1,0 1 1,-5 17 0,10-26-9,0 1 0,0-1 1,0 0-1,1 1 1,0-1-1,-1 1 0,2-1 1,-1 1-1,0-1 1,1 0-1,0 1 1,0-1-1,0 0 0,0 1 1,3 3-1,-1-2-10,1-1 1,-1 1-1,1-1 0,0 0 0,0-1 0,1 1 0,-1-1 1,1 0-1,0 0 0,6 4 0,106 57-444,-83-48 126,-1 1 0,51 38 1,-2 21-1700,-80-75 1978,1 0 1,-1 0-1,0 0 1,1 0-1,0 0 1,-1-1 0,1 1-1,0-1 1,0 0-1,0 0 1,0 0-1,0 0 1,0-1 0,0 1-1,4-1 1,23-2-368</inkml:trace>
  <inkml:trace contextRef="#ctx0" brushRef="#br0" timeOffset="1">842 434 18092,'15'8'1952,"3"-1"-1192,5-2-319,0-5 975,3-2-904,-9-5-40,-5-1-136,-10-2-336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123 253 14355,'6'-11'706,"-1"0"-1,-1 0 1,1-1-1,-2 0 0,0 0 1,0 0-1,-1 0 1,0 0-1,-1 0 1,-2-24-1,1 35-632,0-1-1,0 0 1,0 0-1,-1 1 1,1-1-1,-1 0 1,1 1-1,-1-1 1,0 1-1,0-1 0,1 1 1,-1-1-1,0 1 1,-2-3-1,2 4-42,1 0-1,-1-1 0,0 1 0,1 0 1,-1-1-1,1 1 0,-1 0 0,0 0 1,1 0-1,-1 0 0,0-1 0,1 1 1,-1 0-1,0 0 0,0 0 0,1 0 0,-1 0 1,0 1-1,1-1 0,-1 0 0,0 0 1,1 0-1,-1 1 0,0-1 0,-3 2 11,1 0-1,1 0 1,-1 1-1,0-1 1,0 0-1,1 1 0,-1 0 1,1 0-1,0 0 1,0 0-1,-3 5 1,-6 16-36,1 0 1,1 1 0,1-1-1,1 2 1,2-1 0,0 1-1,2-1 1,1 1 0,0 32-1,4-43-1,0 1-1,0-1 1,2 0-1,8 26 1,30 57 24,-17-42-20,-21-46-5,68 178-38,-65-165 16,-1 1 0,-1 0 1,-1-1-1,-1 1 0,-2 1 1,0 29-1,-2-47 17,0 0-1,0 0 1,0 0 0,-1-1 0,0 1-1,0-1 1,0 1 0,-1-1 0,0 0-1,0 0 1,-1 0 0,-8 10-1,10-13 15,-1 0-1,0 0 1,0-1-1,0 1 1,-1-1-1,1 0 1,0 0-1,-1 0 0,0-1 1,1 1-1,-1-1 1,0 0-1,0 0 1,1 0-1,-1 0 0,0 0 1,0-1-1,0 0 1,0 0-1,0 0 1,0-1-1,0 1 0,-5-2 1,5 1 6,-1-1-1,0 1 1,1-1 0,-1 0 0,1 0 0,0-1-1,0 0 1,0 1 0,0-1 0,0-1 0,0 1-1,1 0 1,0-1 0,-1 0 0,1 0 0,1 0-1,-1 0 1,1 0 0,-1 0 0,1-1-1,0 1 1,-2-9 0,0-1 4,1-1 0,0 1 0,1 0-1,1-1 1,0 1 0,2-22 0,1 11-18,1 0 0,2 0 0,1 1 0,0 0 0,2 0 0,1 1 0,0 0 0,2 0 0,21-33 0,12-7-265,91-102-1,2 0-656,-131 157 835,0-1-1,0 0 0,0 1 1,-1-2-1,-1 1 0,1-1 1,2-9-1,-7 18 84,0 1 1,0 0-1,0 0 0,0 0 0,0 0 1,0 0-1,0 0 0,0 0 1,0 0-1,0 0 0,0-1 1,0 1-1,0 0 0,0 0 1,0 0-1,0 0 0,0 0 1,0 0-1,0 0 0,0 0 0,0-1 1,0 1-1,0 0 0,0 0 1,0 0-1,0 0 0,0 0 1,0 0-1,0 0 0,0 0 1,0 0-1,0 0 0,0-1 1,0 1-1,-1 0 0,1 0 0,0 0 1,0 0-1,0 0 0,0 0 1,0 0-1,0 0 0,0 0 1,0 0-1,0 0 0,-1 0 1,1 0-1,0 0 0,0 0 1,0 0-1,0 0 0,0 0 0,0 0 1,0 0-1,0 0 0,-1 0 1,1 0-1,0 0 0,0 0 1,0 0-1,0 0 0,0 0 1,0 0-1,0 0 0,0 0 1,0 0-1,-1 0 0,1 1 0,0-1 1,-7 5 17,-1 8 26,0 0 0,0 0 0,1 0-1,1 1 1,1 0 0,-1 0 0,2 0 0,0 1-1,1-1 1,1 1 0,-2 26 0,4-38-25,0-1 0,0 1 0,0 0 0,1-1 0,-1 1 0,1 0 0,0-1 0,-1 1 0,1-1 0,0 1 1,1-1-1,-1 1 0,0-1 0,1 0 0,-1 0 0,1 0 0,0 1 0,0-1 0,2 2 0,-1-3 5,0 1 0,0 0 0,0-1 0,0 0 0,0 0 0,0 0 0,0 0-1,1 0 1,-1-1 0,0 1 0,1-1 0,-1 0 0,0 0 0,0 0 0,1-1 0,2 0 0,10-2 32,-1-1 1,-1 0-1,1-1 1,-1-1 0,0-1-1,0 0 1,-1 0 0,1-1-1,-2-1 1,1 0 0,21-22-1,-16 13-12,-1-1 1,0-1-1,-2 0 0,0-1 0,-1-1 0,16-34 0,-26 47-34,0 0 0,0-1 0,-1 1 1,-1-1-1,0 1 0,2-17 0,-6 9 3,2 17-12,0 0 0,0-1 0,0 1 0,0 0 0,0 0 0,0 0 0,0 0 0,0-1 0,-1 1 0,1 0-1,0 0 1,0 0 0,0 0 0,0 0 0,-1-1 0,1 1 0,0 0 0,0 0 0,0 0 0,0 0 0,-1 0 0,1 0 0,0 0 0,0 0 0,-1 0 0,1 0 0,0 0 0,0 0 0,0 0 0,-1 0 0,1 0 0,0 0 0,0 0 0,0 0 0,-1 0 0,1 0 0,-2 1-1,1 0 0,-1 1 0,1-1 0,-1 1 0,1-1 0,0 1 0,-1-1-1,1 1 1,0 0 0,0-1 0,0 1 0,0 0 0,0 2 0,-7 14 6,2 1 0,0 0 0,1 0 0,1 1 1,1-1-1,1 1 0,0 0 0,1-1 0,2 1 0,2 25 0,-2-40 13,0 1-1,0-1 0,1 0 1,0 0-1,0 0 1,0 0-1,0 0 1,1-1-1,0 1 0,0-1 1,6 8-1,-7-10 2,1 0 1,-1 1-1,1-1 0,0 0 0,0-1 0,0 1 0,0 0 0,0-1 1,0 0-1,0 0 0,0 0 0,1 0 0,-1 0 0,0 0 0,1-1 1,-1 0-1,0 0 0,1 0 0,4 0 0,-1-1 16,0 0-1,1-1 0,-1 0 0,0 0 1,0-1-1,0 1 0,0-1 1,-1-1-1,1 0 0,-1 0 1,7-5-1,-4 1 4,0 0 0,0-1 0,-1 1-1,0-2 1,-1 1 0,9-16 0,-6 7-32,-1 0 0,-1 0 0,-1-1 0,-1 0 0,0 0 0,-1 0 0,-1-1 0,1-21 0,-4 34-16,-1 4 0,1-1-1,-1 1 1,0-1-1,0 1 1,0-1-1,0 0 1,-1 1-1,0-1 1,1 1-1,-3-6 1,3 9 8,0-1 0,0 1 1,0 0-1,-1 0 0,1 0 0,0-1 1,0 1-1,0 0 0,0 0 1,0 0-1,-1 0 0,1-1 1,0 1-1,0 0 0,0 0 0,-1 0 1,1 0-1,0 0 0,0 0 1,-1-1-1,1 1 0,0 0 1,0 0-1,0 0 0,-1 0 1,1 0-1,0 0 0,0 0 0,-1 0 1,1 0-1,0 0 0,0 0 1,-1 0-1,1 0 0,0 0 1,0 1-1,-1-1 0,1 0 0,0 0 1,0 0-1,0 0 0,-1 0 1,1 0-1,0 1 0,0-1 1,0 0-1,0 0 0,-1 0 0,1 0 1,0 1-1,0-1 0,-8 13-48,3 3 42,0 0 0,1 0 0,0 1 0,2-1 1,0 1-1,0 0 0,2-1 0,0 1 0,4 23 0,-4-37 18,0 0-1,1 0 0,0 0 1,-1 0-1,1 0 0,0 0 1,1-1-1,-1 1 0,0 0 1,1 0-1,-1-1 0,1 1 0,0-1 1,0 1-1,0-1 0,0 0 1,1 0-1,-1 0 0,4 3 1,-3-4 0,-1 0 1,1 0 0,0 0 0,0-1-1,0 1 1,0-1 0,0 1 0,0-1-1,0 0 1,-1 0 0,1 0 0,0-1-1,0 1 1,0-1 0,0 1 0,0-1-1,0 0 1,-1 0 0,1-1 0,4-1-1,4-4 17,-1 1 0,0-1 0,0-1 0,-1 0 0,0 0-1,0-1 1,-1 0 0,12-18 0,-9 11-10,-1-1 0,0 1 0,-2-2 0,13-33 0,-20 47-15,8-33 24,-8 36-25,-1-1 0,0 0 0,1 0 0,-1 0 1,0 1-1,0-1 0,0 0 0,-1 0 0,1 0 0,0 1 0,-1-1 0,1 0 0,-1 0 0,1 1 0,-1-1 0,0 1 0,-1-3 0,2 4-1,-1-1 0,1 1 0,-1 0 0,1-1 1,0 1-1,-1 0 0,1 0 0,-1 0 0,1-1 0,-1 1 1,1 0-1,-1 0 0,1 0 0,0 0 0,-1 0 0,1 0 0,-1 0 1,1 0-1,-1 0 0,1 0 0,-1 0 0,1 0 0,-1 0 1,1 1-1,-1-1 0,1 0 0,-1 0 0,1 0 0,0 1 0,-1-1 1,1 0-1,0 0 0,-1 1 0,1-1 0,-1 0 0,1 1 1,0-1-1,0 1 0,-1-1 0,1 0 0,0 1 0,-1 0 1,-10 19 6,10-15-6,-1 0 0,1 1 1,0-1-1,1 0 0,-1 1 0,1-1 0,0 1 0,0-1 0,1 0 0,-1 1 0,1-1 0,2 7 0,-2-10 1,0 0 1,0 0-1,-1 0 1,1 0-1,0-1 1,1 1 0,-1 0-1,0 0 1,0-1-1,1 1 1,-1-1-1,1 1 1,-1-1-1,1 0 1,0 1 0,0-1-1,-1 0 1,1 0-1,0 0 1,0 0-1,0-1 1,0 1-1,0-1 1,0 1 0,0-1-1,0 1 1,1-1-1,-1 0 1,0 0-1,0 0 1,0 0-1,0-1 1,4 0-1,2-1 11,0 0-1,-1-1 1,1 0-1,0-1 0,-1 0 1,0 0-1,0 0 1,0-1-1,-1 0 0,1 0 1,-1-1-1,-1 0 1,10-10-1,-2-1 19,-1-1 1,0 0-1,18-38 0,-24 44-31,-6 12-6,-5 17-8,-1 5 20,2 1-1,0 0 1,2 0-1,0 0 0,2 1 1,0-1-1,2 0 1,0 0-1,2 0 1,8 31-1,-11-52-17,0 0-1,-1 0 1,1 0-1,0 1 1,1-1 0,-1-1-1,0 1 1,0 0-1,1 0 1,-1 0-1,1-1 1,0 1-1,-1-1 1,1 1-1,3 1 1,-4-3-45,0 1 1,0-1-1,0 0 0,0 0 1,0 1-1,0-1 0,0 0 1,0 0-1,1 0 0,-1 0 1,0 0-1,0-1 0,0 1 1,0 0-1,0 0 0,0-1 1,0 1-1,0-1 0,0 1 1,0-1-1,0 1 0,0-1 1,0 1-1,0-1 0,0 0 1,-1 0-1,1 1 0,0-1 1,0 0-1,-1 0 0,1 0 1,-1 0-1,2-1 0,4-9-312,-1 0-1,1 0 0,-2-1 0,0 1 0,0-1 1,3-19-1,-1 7-76,7-33-512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16139,'-10'0'1425,"6"11"-1033,4 4-168,4 2 808,5 1-880,4 7-624,1-2 456,9-2-160,3 2-80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161 580 16275,'-1'0'111,"0"-1"-1,0 1 0,0-1 0,0 1 0,0-1 0,0 1 0,-1-1 0,1 1 0,0 0 0,0 0 0,0 0 1,0 0-1,-1 0 0,1 0 0,0 0 0,0 0 0,0 0 0,-1 0 0,1 1 0,-2 0 0,-23 9 507,17-4-322,1-1 0,0 2 0,0-1-1,0 1 1,1 0 0,0 1 0,0-1 0,1 1 0,0 1-1,1-1 1,-1 1 0,-4 12 0,7-15-201,1 0 0,0 0 0,0 0 0,1 0 0,0 1 0,0-1 0,0 0 0,1 1 0,0 7 0,0-10-40,1 0 1,0 0-1,0 0 0,0 0 1,0 0-1,1 0 0,-1 0 1,1 0-1,0-1 0,0 1 1,1-1-1,-1 1 1,1-1-1,-1 0 0,5 3 1,-3-2-20,1-1-1,0 1 1,0-1 0,0-1 0,0 1 0,0-1 0,0 1 0,1-2 0,-1 1 0,1 0-1,0-1 1,-1 0 0,1-1 0,0 1 0,-1-1 0,1 0 0,0-1 0,0 1 0,-1-1-1,1 0 1,8-3 0,1 0 3,0-2-1,0 0 1,0 0-1,-1-1 0,0-1 1,20-15-1,-14 8-4,-1-2-1,-1 0 0,-1-1 1,-1 0-1,0-2 1,-1 0-1,-1 0 0,-1-1 1,-1-1-1,18-45 1,-21 42-29,0 0-1,-2-1 1,-1 0 0,-1 0 0,-2-1 0,0 1 0,-2-1-1,-1 0 1,0 1 0,-6-28 0,5 47-8,0 0 0,-1-1 0,0 1 0,0 0 0,-1 0 0,0 0 0,0 1 0,-1-1 0,0 1 0,0 0 0,-9-11 0,10 14 1,0 0 1,-1 0-1,1 1 0,-1-1 0,0 1 0,1 0 0,-1 0 0,0 0 0,0 0 0,0 1 0,0 0 0,-1-1 0,1 2 0,0-1 0,0 0 1,-1 1-1,1 0 0,0 0 0,-1 0 0,1 1 0,-7 0 0,1 2 6,1 0 0,-1 1 0,0 0-1,1 0 1,0 1 0,0 0 0,0 1 0,0 0 0,1 0 0,0 1 0,1 0 0,-1 0 0,-7 11-1,4-4 11,0 0-1,0 1 0,2 1 1,0 0-1,0 0 0,-10 31 1,17-40-5,0 0 1,0 0-1,1 0 1,0 1-1,0-1 0,1 0 1,0 10-1,0-14-3,1 1-1,-1-1 0,1 1 0,0-1 1,0 0-1,0 1 0,1-1 0,-1 0 1,1 0-1,0 0 0,0 0 0,0 0 1,0 0-1,0 0 0,0-1 0,1 1 0,3 2 1,1 0-2,1 0 1,0-1 0,1 0 0,-1 0 0,1-1 0,-1 0-1,1 0 1,0-1 0,0 0 0,11 0 0,15 1-16,44-2 1,-69-1 6,121-11-18,-85 6 34,57-1 0,-101 6-8,-1 0 0,1 0 1,0 0-1,0 0 0,0 1 0,0-1 1,0 0-1,0 1 0,0-1 0,0 1 0,-1 0 1,1 0-1,0 0 0,0 0 0,-1 0 1,1 0-1,-1 0 0,4 3 0,-4-2 3,0 0 1,0 0-1,-1 0 0,1 0 0,0 0 1,-1 0-1,0 0 0,1 0 0,-1 0 1,0 0-1,0 0 0,0 0 0,0 0 0,0 0 1,-1 1-1,1-1 0,-1 2 0,-3 13 24,1-4-14,0 0 1,1 1 0,0-1 0,1 22 0,1-33-16,0-1 1,0 0-1,0 0 0,0 1 1,1-1-1,-1 0 1,0 0-1,1 0 1,-1 1-1,1-1 0,-1 0 1,1 0-1,0 0 1,-1 0-1,1 0 1,0 0-1,0 0 0,-1 0 1,1 0-1,0 0 1,0 0-1,0-1 1,0 1-1,0 0 0,1-1 1,-1 1-1,0-1 1,0 1-1,0-1 0,0 1 1,1-1-1,-1 0 1,0 0-1,0 0 1,1 0-1,-1 0 0,0 0 1,0 0-1,1 0 1,-1 0-1,0 0 1,0 0-1,1-1 0,0 0 1,5-1 1,0 0 0,-1 0 0,1-1 0,-1 0 0,1 0 0,-1 0 0,6-6 0,3-3-6,0-1 1,-1-1 0,0-1 0,-1 0-1,-1 0 1,-1-1 0,0-1-1,17-34 1,-3-5-44,27-91-1,-35 93 27,-3-1-1,11-80 1,-25 121 21,-5 24 14,-7 39-37,2 0 0,2 0 0,2 1 0,3 0 0,1 0-1,3 0 1,2 0 0,3 0 0,1 0 0,3-1 0,1-1 0,3 1 0,30 69 0,-71-168-639,-2 1 1,-48-60-1,24 35 379,22 31 201,14 20 219,0 0 0,2-1-1,-20-42 1,35 66-124,-1-1 0,1 0 0,-1 0 0,1 0-1,-1 0 1,1 0 0,0 0 0,0 0 0,-1 0 0,1 0 0,0 0 0,0 0 0,0 0 0,0 0-1,0 0 1,0 0 0,1 0 0,-1 1 0,0-1 0,0 0 0,1 0 0,-1 0 0,0 0 0,1 0-1,-1 0 1,1 0 0,-1 0 0,1 1 0,0-1 0,-1 0 0,1 0 0,0 1 0,-1-1 0,1 1-1,0-1 1,0 0 0,0 1 0,0-1 0,-1 1 0,1 0 0,0-1 0,0 1 0,0 0 0,0 0-1,0-1 1,0 1 0,0 0 0,0 0 0,0 0 0,0 0 0,1 0 0,7 0 78,0 0 0,-1 1 0,1 0 0,15 4 0,173 55-1391,-119-33 972,-26-12-17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29 819 15475,'-27'6'1536,"25"-5"-709,7-1-27,55-7 1118,761-133 2477,-255 34-3617,742-141 126,-10-19-3369,-1273 261 2203,122-32-1279,-124 27 910,-21 2-163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50 12899,'-15'6'558,"-1"-1"1,-22 6-1,23-8-228,1 1 0,-23 10 0,32-12-268,0 1-1,0 0 0,0 0 1,0 0-1,1 1 1,0 0-1,-1 0 0,1 0 1,0 0-1,-4 8 0,-2 3-6,1 2-1,1-1 0,1 1 1,0 0-1,1 1 0,1-1 0,1 1 1,1 0-1,-3 26 0,4-10-9,1 1 1,2 0-1,1-1 1,8 38-1,-6-52-27,0 1 0,2-1 0,0 0 1,1 0-1,2-1 0,-1 0 0,2 0 0,22 31 0,-25-40-8,1-1-1,0-1 0,0 1 0,1-1 0,0-1 1,0 0-1,1 0 0,0-1 0,0 0 1,0 0-1,1-1 0,0-1 0,0 0 0,0 0 1,0-1-1,1-1 0,14 2 0,-16-3 24,-1 0 1,1-1-1,0-1 0,-1 1 0,1-2 0,-1 1 0,1-1 0,-1-1 0,0 0 1,0 0-1,0-1 0,0 0 0,13-8 0,-11 5 22,-1-1 0,-1 0 0,0-1-1,0 0 1,0 0 0,-1-1 0,0 0 0,-1 0 0,-1-1-1,7-12 1,0-4 62,-2-1 1,-1 0-1,-1 0 0,-2-1 0,7-44 0,-9 21 47,-1 0 0,-4-68 0,-1 98-78,-1-1 0,-1 0-1,-1 0 1,-1 1 0,-15-42-1,17 57-50,-1-1 1,0 1-1,0 0 0,-1 0 0,1 0 1,-2 1-1,1 0 0,-10-9 0,11 11-12,-1 1-1,0 0 1,0 0-1,0 0 1,-1 0-1,1 1 0,0 0 1,-1 0-1,0 0 1,1 1-1,-1 0 1,0 0-1,-7 0 1,-2 0-200,0 2 0,0 0 1,0 0-1,0 2 0,1 0 1,-1 0-1,1 1 0,0 1 0,0 1 1,0 0-1,-13 8 0,15-7-276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23261,'-7'10'1664,"4"-5"-1400,-3 3-128,6-14 329,7-8-249,3-7-424,2 0-345,1-2-559,1 0 864,0 4-184,-1 7-184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21237,'-4'5'1720,"2"-2"-1616,-2-2-560,4-5 232,2-8-24,5-11-152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19812,'-6'10'1737,"1"2"-1393,1-9-360,1-2 336,5-8-936,2-3-89,2-9 569,1-6-264,0-13-200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0 677 19292,'6'-8'1704,"0"-2"-1519,-5-6-498,5-3 1082,8-14-809,3-8-224,12-12-129</inkml:trace>
  <inkml:trace contextRef="#ctx0" brushRef="#br0" timeOffset="1">564 38 22173,'-2'3'1384,"-11"-4"-1936,-8-2-336,3-6 1072,6-4-360,0-1-192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18908,'4'5'1480,"8"-2"-1312,-12 2-224,-6 0 536,8-4-984,6-7-240,8-8 584,5-2-128,5-10-112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1 955 16171,'1'-20'1433,"5"11"-1001,-3 2-232,3 1 640,-1-1-696,5-9-528,3-1-152,0-9 376,3-5-184,1-9-168</inkml:trace>
  <inkml:trace contextRef="#ctx0" brushRef="#br0" timeOffset="1">650 52 14955,'-4'-3'592,"1"-8"-576,1-5 0,7-6 240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9 220 17812,'-2'5'1600,"-3"0"-1384,4-5-552,1-1 560,8-9-152,5-5-152,5-2-208</inkml:trace>
  <inkml:trace contextRef="#ctx0" brushRef="#br0" timeOffset="1">365 1 15755,'-7'19'1929,"-3"1"-1281,-3-7-368,1-5 1072,10-8-1288,0-4 320,6-16-288,8-9-152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73 11698,'-33'2'154,"-12"1"94,43-3-191,6 0-2,27-1 46,1099-22 1441,-838 21-1338,560-25 60,353 3-53,-299 69-140,201 4-88,-241-67 257,-74 0 798,-778 17-1027,-6 1 4,0 0-1,1 0 1,-1 1-1,0 0 1,12 3 0,-20-4-6,0 0 1,1 0-1,-1 0 1,0 0 0,0 0-1,1 0 1,-1 0-1,0 0 1,0 0-1,1 1 1,-1-1-1,0 0 1,0 0 0,1 0-1,-1 0 1,0 0-1,0 1 1,0-1-1,1 0 1,-1 0 0,0 0-1,0 1 1,0-1-1,0 0 1,0 0-1,1 1 1,-1-1-1,0 0 1,0 0 0,0 1-1,0-1 1,0 0-1,0 0 1,0 1-1,0-1 1,0 0 0,0 1-1,0-1 1,0 0-1,0 0 1,0 1-1,0-1 1,0 0-1,0 0 1,-1 1 0,1-1-1,0 0 1,0 0-1,0 1 1,0-1-1,0 0 1,-1 0 0,1 0-1,0 1 1,0-1-1,0 0 1,-1 0-1,1 0 1,0 0-1,0 1 1,-1-1 0,1 0-1,0 0 1,-17 8 1477,6-9-1168,-2-6 102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 11274,'-11'4'514,"-3"1"1576,14-4-2034,1-1 0,-1 1 0,1-1 0,0 1 1,-1-1-1,1 1 0,0-1 0,-1 0 0,1 1 1,0-1-1,0 0 0,-1 1 0,1-1 0,0 0 1,0 0-1,-1 0 0,1 0 0,0 0 0,0 0 0,0 0 1,0 0-1,44 5 77,0-3 1,0-1-1,78-9 0,-79 5-105,138-12-43,207-12 65,4 25 171,-171 15-179,757 16 196,-372-59-233,86-1 8,-225 30 3,316-6-31,-602 2 15,513-13 20,0 29-3,-352 11-14,66 2 8,-1-22 6,-388-3 164,-1 0-1,1-2 0,33-7 1,-53 10-168,1 0 0,-1 0 0,0 0 1,0 0-1,1 0 0,-1 0 0,0 0 1,1 0-1,-1 0 0,0 0 0,0 0 1,1 0-1,-1-1 0,0 1 0,0 0 1,1 0-1,-1 0 0,0 0 0,0 0 1,1 0-1,-1-1 0,0 1 0,0 0 1,0 0-1,1 0 0,-1 0 0,0-1 1,0 1-1,0 0 0,0 0 0,0-1 1,1 1-1,-1 0 0,0 0 0,0-1 1,0 1-1,0 0 0,0 0 0,0-1 1,0 1-1,0 0 0,0 0 0,0-1 1,0 1-1,0 0 0,0-1 0,0 1 1,0 0-1,0 0 0,0-1 0,0 1 1,-1 0-1,1 0 0,0-1 0,0 1 1,0 0-1,0 0 0,0 0 0,-1-1 1,1 1-1,0 0 0,0 0 0,-1-1 1,-17-6 397,10 6-404,0 1 0,1 0 0,-1 1 0,-14 2 0,-19 2 30,-8-7-127,-16-4-135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18998 710 13003,'-114'-4'493,"-193"-30"0,-108-49-583,-153-21 249,62 65-4,-1 22-170,-96-5-128,-811-76-243,341 20 583,-2 24-84,-674 4-128,-36-1 38,1086 24-57,-1046-19 215,-282 44 468,901 5-613,74 34-60,10 95 0,921-106 32,2 4 0,-199 80 0,240-75-3,1 3 0,2 3 0,1 3-1,-118 95 1,176-125-11,1-1 0,0 2-1,1 0 1,0 0-1,-14 24 1,23-31 3,0 0-1,1 1 1,0-1 0,1 1-1,0 0 1,0 0 0,1 0-1,0 0 1,1 0 0,-1 0-1,2 0 1,-1 1 0,2-1-1,0 12 1,3-3-16,0 0-1,1 0 1,1 0-1,1-1 1,0 0-1,1-1 1,1 1 0,1-2-1,0 1 1,1-1-1,0-1 1,1 0-1,17 15 1,0-3-37,0-2 1,1-1-1,2-2 1,0-1-1,50 23 1,-12-13-18,1-3 0,147 34-1,155 5 23,-338-60 47,1270 149-222,-782-100 175,1558 117 97,666-90-6,673-139 2,-2003-44 146,-3-22 383,-549 46 38,67 2-48,999-100-357,-1581 129-580,517-137 0,-600 98 238,-213 63 186,0-2 0,86-53 0,-130 70-17,0 1 0,-1-1 0,1-1 1,-2 1-1,1-2 0,11-14 1,-18 20-24,0 1 1,0-1 0,-1 0 0,1 0-1,-1 1 1,0-1 0,0 0-1,0 0 1,0 0 0,0 0 0,-1-1-1,0 1 1,1 0 0,-1 0-1,0 0 1,0 0 0,-1 0 0,1-1-1,-1 1 1,1 0 0,-1 0 0,0 0-1,0 0 1,-1 0 0,1 1-1,0-1 1,-1 0 0,0 0 0,0 1-1,-2-4 1,-5-3-7,0 0 0,0 0 0,-1 1 1,0 0-1,-1 1 0,0 0 0,0 0 0,-15-5 0,-106-38-110,122 46 96,-315-79-434,-11 27 5,256 44 399,-117-20-96,-19-4-13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291 151 11130,'0'-3'251,"0"0"-1,-1 1 0,0-1 1,1 0-1,-1 1 0,0-1 1,-1 0-1,1 1 0,0 0 0,-1-1 1,1 1-1,-1 0 0,0-1 1,1 1-1,-1 0 0,0 0 1,-1 1-1,1-1 0,0 0 1,0 1-1,-1-1 0,1 1 0,-1 0 1,1 0-1,-1 0 0,-5-2 1,4 3-145,-1-1 0,1 1 0,-1 0 0,1 0 1,0 0-1,-1 1 0,1-1 0,-1 1 0,1 0 0,0 1 1,0-1-1,0 1 0,-1-1 0,2 1 0,-1 1 0,-5 2 1,-3 5-81,0 0 0,1 0 0,1 1 0,0 1 0,1-1 1,0 2-1,0-1 0,1 1 0,1 0 0,-6 16 1,2-4 14,2 1 0,1-1 0,0 2 0,-5 48 0,10-56-9,2 1 0,0 0 0,2 1 0,0-1 0,1 0 0,1-1 1,1 1-1,9 29 0,-10-42-12,0 0 0,0-1 1,0 1-1,1-1 0,0 1 0,1-1 1,-1-1-1,1 1 0,0 0 1,1-1-1,6 6 0,-7-8 10,1 0-1,-1 0 1,1 0 0,0-1-1,0 1 1,-1-1 0,2-1-1,-1 1 1,0-1 0,0 0-1,0-1 1,1 1 0,-1-1 0,0 0-1,7-2 1,6-1 58,-1 0 0,0-2-1,0 0 1,-1-1 0,1 0 0,-1-2 0,-1 0-1,18-12 1,-11 5 11,-1-1-1,-1 0 1,0-2-1,35-39 1,-45 43-54,-1 1-1,-1-2 1,0 1 0,-1-1-1,-1-1 1,0 1 0,-1-1-1,-1 0 1,-1-1 0,0 1-1,-1-1 1,2-25 0,-4 24 5,-1 0 0,0 0 0,-2 0 0,0 0 0,-1 0 0,0 1 0,-2-1 0,0 1 0,-1 0 0,-1 0 0,-14-27 0,17 38-49,0-1-1,-1 1 1,1-1-1,-1 1 1,-1 0-1,1 1 1,-1 0 0,0 0-1,0 0 1,0 0-1,0 1 1,-1 0-1,0 0 1,0 1-1,0 0 1,0 0-1,-1 1 1,1 0-1,-1 0 1,0 0-1,1 1 1,-1 1-1,0-1 1,0 1-1,1 0 1,-1 1-1,0 0 1,1 0-1,-1 1 1,-8 2-1,1 1-280,0 1 0,0 0 0,1 1-1,0 0 1,1 1 0,-1 0 0,-20 19 0,21-15-165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9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11971,'26'11'447,"1"-2"1,-1-1-1,2-1 1,53 7-1,320-4-148,-8 0-811,-16 29 134,108 6 487,-14-42 199,3-21-88,62-1-184,379 36-69,0 38 60,173 8-56,551 30-315,-223-20 601,1141-113-158,-803-23-194,2 38 134,-1205 18-32,316-9 60,385-3 422,1044-4-2,191 1-838,-2244 21 296,822 12 210,449-7-131,-843-26-78,768-4 5,-1372 28 38,1430 14-585,-1088-25 743,58 0 136,-1 27-130,-263 7 287,-263-24 932,27 2-2599,0-2 1,-45-4 0,51-4 781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6693 386 12203,'-586'-192'2329,"379"137"-2286,-2 9 0,-2 9 0,-1 10 0,-257-1 0,-235 47 56,1 37 65,179-13-107,-274 37-44,11 60-3,687-116-28,2 4-1,0 4 1,-160 78 0,216-87 2,1 1 0,1 2 1,1 2-1,1 2 1,2 1-1,1 2 0,2 2 1,1 0-1,-41 62 1,-165 311-39,224-382 47,1 2 1,2 0-1,1 0 0,1 1 0,1 0 0,-6 47 0,12-60-4,1 0 0,1 0 0,1-1 0,0 1 0,1 0 0,1 0 0,0-1 0,1 0 0,0 1 0,2-2 0,0 1 0,0 0 0,1-1 0,13 17 0,-6-11-50,2-1 1,1-1 0,0 0-1,2-1 1,-1-1 0,2-1-1,0-1 1,40 22-1,9-2-497,112 39-1,162 32-1449,10-21 269,557 64 1944,11-75 2081,1054 82-1435,-1394-90-813,369 34 359,-735-85-307,0-9 1,0-10 0,0-8 0,-1-11-1,260-62 1,-473 86-91,398-104-288,-300 73 123,186-87-1,-236 92 122,-1-3 0,-1-2 0,69-61 1,-50 32 44,87-104 1,-134 141 25,-1 0 1,-1-1-1,-1 0 0,-1-2 0,-2 1 1,0-2-1,-2 0 0,-1 0 1,-1-1-1,-1 0 0,-1-1 1,3-37-1,-4 0 65,-3 0 0,-2 0-1,-4 0 1,-11-70 0,7 98-75,-1 0-1,-2 1 1,-1 1-1,-2-1 1,-1 2-1,-2 0 1,-2 1-1,-31-46 1,15 34 59,-3 2-1,-2 2 1,-2 1 0,-1 2 0,-57-40 0,-6 6 244,-142-73 0,133 86-17,-3 6 1,-2 4-1,-2 6 1,-2 5-1,-1 6 1,-166-23-1,-223 16 504,225 36-396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11514,'0'-1'60,"-1"1"0,1-1-1,-1 0 1,1 1 0,-1-1-1,1 1 1,0-1 0,-1 0-1,1 1 1,0-1 0,-1 0-1,1 0 1,0 1 0,0-1-1,0 0 1,0 0 0,-1 1-1,1-1 1,0 0 0,0 0-1,1 1 1,-1-1 0,0 0-1,0 0 1,0 1 0,0-1-1,1 0 1,-1 1 0,0-1-1,1 0 1,-1 1 0,0-1-1,1 0 1,-1 1 0,1-1-1,-1 1 1,2-2 0,22-24 668,-21 23-615,10-9 18,1 1 0,0 1 0,1 0 0,0 1 0,1 1 0,0 0 0,0 1 0,0 1-1,1 0 1,0 2 0,34-6 0,12 3 51,125 1-1,-137 7-153,749-36 15,-238 5-37,-209 20 4,522-25 31,-635 18-9,369-23 45,-1 22 5,-361 27-25,-3 0 178,-207-10 94,52-10 0,-52 5-75,51 0-1,-72 4-505,-16 0 54,-11-2 153,-6 0-53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16355,'-8'11'267,"0"1"0,1-1 0,1 1-1,0 0 1,0 0 0,-4 17-1,7-20-219,1-1 0,1 1-1,0 0 1,0-1 0,0 1 0,1 0-1,0 0 1,1-1 0,0 1-1,3 13 1,-3-20-42,-1 1 0,1-1-1,0 0 1,0 1 0,0-1 0,0 0 0,0 0-1,0 0 1,1 0 0,-1 0 0,1 0 0,-1 0 0,1-1-1,0 1 1,2 2 0,-2-3-2,0 0 0,-1-1 1,1 1-1,0 0 0,0-1 1,-1 0-1,1 1 0,0-1 0,0 0 1,0 0-1,0 0 0,-1 0 0,1 0 1,0 0-1,0 0 0,2-1 0,3-2 4,0 0 0,0 0 1,-1 0-1,1-1 0,-1 1 0,0-2 0,0 1 0,8-8 0,10-10 113,-2-1 0,-1-1 0,-1 0 0,0-2 0,25-46 0,-40 60 128,-9 15-12,-11 16-8,-1 7-149,1 1 0,1 0-1,1 1 1,2 1 0,0 0-1,3 0 1,-7 32 0,14-54-84,0 0 0,1 1 0,0-1 1,0 0-1,2 10 0,-2-16 4,0 0 1,0 0-1,0 0 0,0 0 0,0 0 0,1 0 1,-1 0-1,1 0 0,-1 0 0,0 0 1,1 0-1,0 0 0,-1 0 0,1 0 0,-1 0 1,1 0-1,0-1 0,0 1 0,0 0 1,-1-1-1,1 1 0,0 0 0,0-1 0,0 1 1,0-1-1,0 1 0,0-1 0,0 0 1,0 1-1,0-1 0,0 0 0,0 0 0,0 0 1,0 0-1,1 0 0,-1 0 0,0 0 1,0 0-1,0 0 0,0 0 0,2-1 0,4-2 0,1-1 0,-1 1-1,0-2 1,0 1 0,0-1-1,0 0 1,-1 0 0,0-1-1,7-7 1,-5 6-3,42-43-19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 14731,'-1'-1'159,"1"-1"1,-1 1-1,0-1 1,0 1-1,0-1 0,0 1 1,0 0-1,0-1 0,-1 1 1,1 0-1,-2-1 0,2 1-111,1 1-1,-1 0 0,0 0 1,0 0-1,1 0 0,-1 0 1,0-1-1,0 1 0,1 1 1,-1-1-1,0 0 0,0 0 1,1 0-1,-1 0 0,0 0 1,0 1-1,1-1 0,-1 0 1,0 1-1,0-1 0,1 0 1,-1 1-1,1-1 0,-1 1 1,0-1-1,1 1 0,-1-1 1,1 1-1,-1 0 0,0 0 1,-4 5 309,1 1 1,-1-1 0,1 1 0,1 0 0,-1 0-1,1 1 1,0-1 0,1 1 0,-3 13-1,0 6 133,-3 41 0,8-66-470,-1 11 71,1 0 0,0-1 0,3 20 0,-3-30-80,0 0-1,1 0 1,-1 0 0,1 0 0,0 0-1,0 0 1,-1 0 0,1 0 0,0 0-1,1-1 1,-1 1 0,0 0 0,2 1-1,-2-2-6,0-1-1,0 1 0,0-1 0,0 1 0,0-1 1,1 1-1,-1-1 0,0 0 0,0 0 0,0 0 1,0 0-1,0 1 0,0-1 0,1-1 0,-1 1 1,0 0-1,0 0 0,0 0 0,0-1 1,0 1-1,0 0 0,0-1 0,0 1 0,1-1 1,-2 1-1,3-2 0,4-3 5,1 0 0,-1 0-1,0-1 1,-1 0 0,1-1 0,-1 1 0,9-14 0,35-57 48,-47 71-51,0 2-2,11-20 29,0 0 1,18-48-1,-29 61-25,-9 18-1,-11 27 1,-10 26-393,3 2-1,-32 125 1,55-182 296,-1 3-72,1-1 0,0 1 1,0 0-1,0 0 1,1 0-1,1 16 1,6-9-221,-7-15 361,1 0 0,-1 0-1,1 0 1,-1 0 0,0 0-1,1 0 1,-1 0 0,1 0 0,-1 0-1,0 0 1,1 0 0,-1 0-1,1 0 1,-1 0 0,0 0 0,1 0-1,-1 0 1,1-1 0,-1 1-1,0 0 1,1 0 0,-1 0 0,1-1-1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16876,'43'7'-361,"37"1"-476,805 16-230,-216-14 1943,-109 28-582,217 8-256,-91-52-39,0-23 86,90-2 702,-430 28-353,-321 2-480,-18-4 13,-9-1-32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1 553 15323,'77'-4'282,"1"-4"0,120-28 0,-155 28-209,193-40-76,706-128-23,155 51 52,6 59 2,-354 30 3,52-3 25,-770 38 11,359-5-119,-319 9 486,-1 3 0,-1 3-1,102 27 1,-81-5 354,-60-23-380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13771,'1'0'30,"-1"0"0,0 0 0,0 0 0,0 0 0,0 0 0,0 0 0,0 0 0,0 0 0,0 0 0,0 0 0,0 0 0,0 1 0,0-1 1,0 0-1,0 0 0,0 0 0,0 0 0,0 0 0,0 0 0,0 0 0,0 0 0,0 0 0,0 0 0,0 0 0,0 1 0,0-1 0,0 0 0,0 0 0,0 0 0,0 0 0,0 0 0,0 0 0,0 0 0,0 0 0,0 0 0,0 0 0,0 0 1,-1 0-1,1 0 0,0 1 0,0-1 0,0 0 0,17-1 476,27-3-162,276-35-70,278-28-871,434 1 765,1 42 85,-816 25-211,715-3 1335,-580 6-275,-174 0-986,-157-4-285,-7 1 71,0-1 1,0 0 0,26-5-1,-34 2-59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3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11074,'0'1'41,"-1"1"-1,1-1 1,-1 0-1,1 0 1,-1 0-1,1 1 0,-1-1 1,1 0-1,0 0 1,0 1-1,0-1 1,0 0-1,0 0 1,0 1-1,0-1 0,0 0 1,0 1-1,1-1 1,-1 0-1,1 0 1,-1 0-1,1 1 1,-1-1-1,1 0 0,-1 0 1,1 0-1,0 0 1,0 0-1,-1 0 1,1 0-1,0 0 1,0 0-1,0 0 0,0-1 1,0 1-1,0 0 1,1-1-1,1 2 1,5 1 79,0 1 0,1-1 1,-1-1-1,15 3 1,-20-5-95,43 8 227,1-2-1,82-2 0,94-15 175,-219 10-420,740-69 445,-208 16-410,-198 23-15,1111-78 871,-1087 102-6,382 42-1,-721-33-833,42 5-155,-58-6 57,-1 1-1,-1-1 1,1 1 0,0 0-1,0 0 1,-1 1 0,11 5 0,-11-2-52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4523 527 11650,'-180'-94'1089,"-4"7"0,-209-65-1,238 103-1162,-2 6-1,-2 8 0,-175-16 1,175 40-7,-1 7 0,1 7-1,-295 44 1,-456 164-1,458-63 167,389-122-75,1 2 0,1 4 0,2 2 0,-105 79 0,140-93-5,0 1 0,2 1 0,1 1 1,1 2-1,1-1 0,1 2 0,1 1 0,-19 38 0,25-40 16,2-1 0,0 2-1,2-1 1,1 1-1,1 0 1,1 0 0,1 0-1,1 1 1,2-1 0,3 34-1,-1-37-5,2-1 1,0 0-1,2 0 0,0 0 1,2-1-1,0 0 0,1 0 1,1-1-1,1 0 0,1-1 1,1 0-1,0-1 0,17 16 1,-9-12-11,2-1 0,0-1 0,2-2-1,0 0 1,1-1 0,0-2 0,1-1 0,1-1 0,36 12 0,16 0-3,0-4 1,2-3-1,110 9 0,259-9-7,278-70-149,-7-66-128,102-90 8,-569 123 282,280-135 1,-508 208-5,193-99 29,-185 91-12,0-2 0,-2-2 0,59-54 0,-80 67-8,-1-1 0,0-1-1,-1 0 1,14-23 0,-20 30-8,-1 0 1,-1 0-1,1 0 0,-1 0 1,0 0-1,-1-1 0,1 1 1,-1 0-1,0-1 0,-1 1 1,0-1-1,0 1 0,0-1 1,-2-9-1,0 8 1,-1 1 0,1-1 0,-1 1 0,-1 0 0,1 0-1,-1 1 1,-1-1 0,1 1 0,-1 0 0,0 0 0,0 0 0,-1 1 0,-5-5-1,-6-3 12,0 0-1,-1 2 1,-31-16-1,6 8-16,0 2 1,-2 2-1,1 1 0,-63-9 0,-189-13-173,-125 14 82,193 18 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20.10.2022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1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4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9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20.10.2022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20.10.2022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20.10.2022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50" Type="http://schemas.openxmlformats.org/officeDocument/2006/relationships/image" Target="../media/image2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762.xml"/><Relationship Id="rId42" Type="http://schemas.openxmlformats.org/officeDocument/2006/relationships/image" Target="../media/image552.png"/><Relationship Id="rId47" Type="http://schemas.openxmlformats.org/officeDocument/2006/relationships/customXml" Target="../ink/ink775.xml"/><Relationship Id="rId63" Type="http://schemas.openxmlformats.org/officeDocument/2006/relationships/customXml" Target="../ink/ink783.xml"/><Relationship Id="rId68" Type="http://schemas.openxmlformats.org/officeDocument/2006/relationships/image" Target="../media/image564.png"/><Relationship Id="rId84" Type="http://schemas.openxmlformats.org/officeDocument/2006/relationships/image" Target="../media/image572.png"/><Relationship Id="rId89" Type="http://schemas.openxmlformats.org/officeDocument/2006/relationships/customXml" Target="../ink/ink796.xml"/><Relationship Id="rId112" Type="http://schemas.openxmlformats.org/officeDocument/2006/relationships/image" Target="../media/image586.png"/><Relationship Id="rId16" Type="http://schemas.openxmlformats.org/officeDocument/2006/relationships/image" Target="../media/image539.png"/><Relationship Id="rId107" Type="http://schemas.openxmlformats.org/officeDocument/2006/relationships/customXml" Target="../ink/ink805.xml"/><Relationship Id="rId11" Type="http://schemas.openxmlformats.org/officeDocument/2006/relationships/customXml" Target="../ink/ink757.xml"/><Relationship Id="rId32" Type="http://schemas.openxmlformats.org/officeDocument/2006/relationships/image" Target="../media/image547.png"/><Relationship Id="rId37" Type="http://schemas.openxmlformats.org/officeDocument/2006/relationships/customXml" Target="../ink/ink770.xml"/><Relationship Id="rId53" Type="http://schemas.openxmlformats.org/officeDocument/2006/relationships/customXml" Target="../ink/ink778.xml"/><Relationship Id="rId58" Type="http://schemas.openxmlformats.org/officeDocument/2006/relationships/image" Target="../media/image559.png"/><Relationship Id="rId74" Type="http://schemas.openxmlformats.org/officeDocument/2006/relationships/image" Target="../media/image567.png"/><Relationship Id="rId79" Type="http://schemas.openxmlformats.org/officeDocument/2006/relationships/customXml" Target="../ink/ink791.xml"/><Relationship Id="rId102" Type="http://schemas.openxmlformats.org/officeDocument/2006/relationships/image" Target="../media/image581.png"/><Relationship Id="rId5" Type="http://schemas.openxmlformats.org/officeDocument/2006/relationships/customXml" Target="../ink/ink754.xml"/><Relationship Id="rId90" Type="http://schemas.openxmlformats.org/officeDocument/2006/relationships/image" Target="../media/image575.png"/><Relationship Id="rId95" Type="http://schemas.openxmlformats.org/officeDocument/2006/relationships/customXml" Target="../ink/ink799.xml"/><Relationship Id="rId22" Type="http://schemas.openxmlformats.org/officeDocument/2006/relationships/image" Target="../media/image542.png"/><Relationship Id="rId27" Type="http://schemas.openxmlformats.org/officeDocument/2006/relationships/customXml" Target="../ink/ink765.xml"/><Relationship Id="rId43" Type="http://schemas.openxmlformats.org/officeDocument/2006/relationships/customXml" Target="../ink/ink773.xml"/><Relationship Id="rId48" Type="http://schemas.openxmlformats.org/officeDocument/2006/relationships/image" Target="../media/image555.png"/><Relationship Id="rId64" Type="http://schemas.openxmlformats.org/officeDocument/2006/relationships/image" Target="../media/image562.png"/><Relationship Id="rId69" Type="http://schemas.openxmlformats.org/officeDocument/2006/relationships/customXml" Target="../ink/ink786.xml"/><Relationship Id="rId80" Type="http://schemas.openxmlformats.org/officeDocument/2006/relationships/image" Target="../media/image570.png"/><Relationship Id="rId85" Type="http://schemas.openxmlformats.org/officeDocument/2006/relationships/customXml" Target="../ink/ink794.xml"/><Relationship Id="rId12" Type="http://schemas.openxmlformats.org/officeDocument/2006/relationships/image" Target="../media/image537.png"/><Relationship Id="rId17" Type="http://schemas.openxmlformats.org/officeDocument/2006/relationships/customXml" Target="../ink/ink760.xml"/><Relationship Id="rId33" Type="http://schemas.openxmlformats.org/officeDocument/2006/relationships/customXml" Target="../ink/ink768.xml"/><Relationship Id="rId38" Type="http://schemas.openxmlformats.org/officeDocument/2006/relationships/image" Target="../media/image550.png"/><Relationship Id="rId59" Type="http://schemas.openxmlformats.org/officeDocument/2006/relationships/customXml" Target="../ink/ink781.xml"/><Relationship Id="rId103" Type="http://schemas.openxmlformats.org/officeDocument/2006/relationships/customXml" Target="../ink/ink803.xml"/><Relationship Id="rId108" Type="http://schemas.openxmlformats.org/officeDocument/2006/relationships/image" Target="../media/image584.png"/><Relationship Id="rId54" Type="http://schemas.openxmlformats.org/officeDocument/2006/relationships/image" Target="../media/image558.png"/><Relationship Id="rId70" Type="http://schemas.openxmlformats.org/officeDocument/2006/relationships/image" Target="../media/image565.png"/><Relationship Id="rId75" Type="http://schemas.openxmlformats.org/officeDocument/2006/relationships/customXml" Target="../ink/ink789.xml"/><Relationship Id="rId91" Type="http://schemas.openxmlformats.org/officeDocument/2006/relationships/customXml" Target="../ink/ink797.xml"/><Relationship Id="rId96" Type="http://schemas.openxmlformats.org/officeDocument/2006/relationships/image" Target="../media/image5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4.png"/><Relationship Id="rId15" Type="http://schemas.openxmlformats.org/officeDocument/2006/relationships/customXml" Target="../ink/ink759.xml"/><Relationship Id="rId23" Type="http://schemas.openxmlformats.org/officeDocument/2006/relationships/customXml" Target="../ink/ink763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776.xml"/><Relationship Id="rId57" Type="http://schemas.openxmlformats.org/officeDocument/2006/relationships/customXml" Target="../ink/ink780.xml"/><Relationship Id="rId106" Type="http://schemas.openxmlformats.org/officeDocument/2006/relationships/image" Target="../media/image583.png"/><Relationship Id="rId10" Type="http://schemas.openxmlformats.org/officeDocument/2006/relationships/image" Target="../media/image536.png"/><Relationship Id="rId31" Type="http://schemas.openxmlformats.org/officeDocument/2006/relationships/customXml" Target="../ink/ink767.xml"/><Relationship Id="rId44" Type="http://schemas.openxmlformats.org/officeDocument/2006/relationships/image" Target="../media/image553.png"/><Relationship Id="rId52" Type="http://schemas.openxmlformats.org/officeDocument/2006/relationships/image" Target="../media/image557.png"/><Relationship Id="rId60" Type="http://schemas.openxmlformats.org/officeDocument/2006/relationships/image" Target="../media/image560.png"/><Relationship Id="rId65" Type="http://schemas.openxmlformats.org/officeDocument/2006/relationships/customXml" Target="../ink/ink784.xml"/><Relationship Id="rId73" Type="http://schemas.openxmlformats.org/officeDocument/2006/relationships/customXml" Target="../ink/ink788.xml"/><Relationship Id="rId78" Type="http://schemas.openxmlformats.org/officeDocument/2006/relationships/image" Target="../media/image569.png"/><Relationship Id="rId81" Type="http://schemas.openxmlformats.org/officeDocument/2006/relationships/customXml" Target="../ink/ink792.xml"/><Relationship Id="rId86" Type="http://schemas.openxmlformats.org/officeDocument/2006/relationships/image" Target="../media/image573.png"/><Relationship Id="rId94" Type="http://schemas.openxmlformats.org/officeDocument/2006/relationships/image" Target="../media/image577.png"/><Relationship Id="rId99" Type="http://schemas.openxmlformats.org/officeDocument/2006/relationships/customXml" Target="../ink/ink801.xml"/><Relationship Id="rId101" Type="http://schemas.openxmlformats.org/officeDocument/2006/relationships/customXml" Target="../ink/ink802.xml"/><Relationship Id="rId4" Type="http://schemas.openxmlformats.org/officeDocument/2006/relationships/image" Target="../media/image533.png"/><Relationship Id="rId9" Type="http://schemas.openxmlformats.org/officeDocument/2006/relationships/customXml" Target="../ink/ink756.xml"/><Relationship Id="rId13" Type="http://schemas.openxmlformats.org/officeDocument/2006/relationships/customXml" Target="../ink/ink758.xml"/><Relationship Id="rId18" Type="http://schemas.openxmlformats.org/officeDocument/2006/relationships/image" Target="../media/image540.png"/><Relationship Id="rId39" Type="http://schemas.openxmlformats.org/officeDocument/2006/relationships/customXml" Target="../ink/ink771.xml"/><Relationship Id="rId109" Type="http://schemas.openxmlformats.org/officeDocument/2006/relationships/customXml" Target="../ink/ink806.xml"/><Relationship Id="rId34" Type="http://schemas.openxmlformats.org/officeDocument/2006/relationships/image" Target="../media/image548.png"/><Relationship Id="rId50" Type="http://schemas.openxmlformats.org/officeDocument/2006/relationships/image" Target="../media/image556.png"/><Relationship Id="rId55" Type="http://schemas.openxmlformats.org/officeDocument/2006/relationships/customXml" Target="../ink/ink779.xml"/><Relationship Id="rId76" Type="http://schemas.openxmlformats.org/officeDocument/2006/relationships/image" Target="../media/image568.png"/><Relationship Id="rId97" Type="http://schemas.openxmlformats.org/officeDocument/2006/relationships/customXml" Target="../ink/ink800.xml"/><Relationship Id="rId104" Type="http://schemas.openxmlformats.org/officeDocument/2006/relationships/image" Target="../media/image582.png"/><Relationship Id="rId7" Type="http://schemas.openxmlformats.org/officeDocument/2006/relationships/customXml" Target="../ink/ink755.xml"/><Relationship Id="rId71" Type="http://schemas.openxmlformats.org/officeDocument/2006/relationships/customXml" Target="../ink/ink787.xml"/><Relationship Id="rId92" Type="http://schemas.openxmlformats.org/officeDocument/2006/relationships/image" Target="../media/image576.png"/><Relationship Id="rId2" Type="http://schemas.openxmlformats.org/officeDocument/2006/relationships/image" Target="../media/image2810.png"/><Relationship Id="rId29" Type="http://schemas.openxmlformats.org/officeDocument/2006/relationships/customXml" Target="../ink/ink766.xml"/><Relationship Id="rId24" Type="http://schemas.openxmlformats.org/officeDocument/2006/relationships/image" Target="../media/image543.png"/><Relationship Id="rId40" Type="http://schemas.openxmlformats.org/officeDocument/2006/relationships/image" Target="../media/image551.png"/><Relationship Id="rId45" Type="http://schemas.openxmlformats.org/officeDocument/2006/relationships/customXml" Target="../ink/ink774.xml"/><Relationship Id="rId66" Type="http://schemas.openxmlformats.org/officeDocument/2006/relationships/image" Target="../media/image563.png"/><Relationship Id="rId87" Type="http://schemas.openxmlformats.org/officeDocument/2006/relationships/customXml" Target="../ink/ink795.xml"/><Relationship Id="rId110" Type="http://schemas.openxmlformats.org/officeDocument/2006/relationships/image" Target="../media/image585.png"/><Relationship Id="rId61" Type="http://schemas.openxmlformats.org/officeDocument/2006/relationships/customXml" Target="../ink/ink782.xml"/><Relationship Id="rId82" Type="http://schemas.openxmlformats.org/officeDocument/2006/relationships/image" Target="../media/image571.png"/><Relationship Id="rId19" Type="http://schemas.openxmlformats.org/officeDocument/2006/relationships/customXml" Target="../ink/ink761.xml"/><Relationship Id="rId14" Type="http://schemas.openxmlformats.org/officeDocument/2006/relationships/image" Target="../media/image538.png"/><Relationship Id="rId30" Type="http://schemas.openxmlformats.org/officeDocument/2006/relationships/image" Target="../media/image546.png"/><Relationship Id="rId35" Type="http://schemas.openxmlformats.org/officeDocument/2006/relationships/customXml" Target="../ink/ink769.xml"/><Relationship Id="rId56" Type="http://schemas.openxmlformats.org/officeDocument/2006/relationships/image" Target="../media/image56.png"/><Relationship Id="rId77" Type="http://schemas.openxmlformats.org/officeDocument/2006/relationships/customXml" Target="../ink/ink790.xml"/><Relationship Id="rId100" Type="http://schemas.openxmlformats.org/officeDocument/2006/relationships/image" Target="../media/image580.png"/><Relationship Id="rId105" Type="http://schemas.openxmlformats.org/officeDocument/2006/relationships/customXml" Target="../ink/ink804.xml"/><Relationship Id="rId8" Type="http://schemas.openxmlformats.org/officeDocument/2006/relationships/image" Target="../media/image535.png"/><Relationship Id="rId51" Type="http://schemas.openxmlformats.org/officeDocument/2006/relationships/customXml" Target="../ink/ink777.xml"/><Relationship Id="rId72" Type="http://schemas.openxmlformats.org/officeDocument/2006/relationships/image" Target="../media/image566.png"/><Relationship Id="rId93" Type="http://schemas.openxmlformats.org/officeDocument/2006/relationships/customXml" Target="../ink/ink798.xml"/><Relationship Id="rId98" Type="http://schemas.openxmlformats.org/officeDocument/2006/relationships/image" Target="../media/image579.png"/><Relationship Id="rId3" Type="http://schemas.openxmlformats.org/officeDocument/2006/relationships/customXml" Target="../ink/ink753.xml"/><Relationship Id="rId25" Type="http://schemas.openxmlformats.org/officeDocument/2006/relationships/customXml" Target="../ink/ink764.xml"/><Relationship Id="rId46" Type="http://schemas.openxmlformats.org/officeDocument/2006/relationships/image" Target="../media/image554.png"/><Relationship Id="rId67" Type="http://schemas.openxmlformats.org/officeDocument/2006/relationships/customXml" Target="../ink/ink785.xml"/><Relationship Id="rId20" Type="http://schemas.openxmlformats.org/officeDocument/2006/relationships/image" Target="../media/image541.png"/><Relationship Id="rId41" Type="http://schemas.openxmlformats.org/officeDocument/2006/relationships/customXml" Target="../ink/ink772.xml"/><Relationship Id="rId62" Type="http://schemas.openxmlformats.org/officeDocument/2006/relationships/image" Target="../media/image561.png"/><Relationship Id="rId83" Type="http://schemas.openxmlformats.org/officeDocument/2006/relationships/customXml" Target="../ink/ink793.xml"/><Relationship Id="rId88" Type="http://schemas.openxmlformats.org/officeDocument/2006/relationships/image" Target="../media/image574.png"/><Relationship Id="rId111" Type="http://schemas.openxmlformats.org/officeDocument/2006/relationships/customXml" Target="../ink/ink80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5.xml"/><Relationship Id="rId21" Type="http://schemas.openxmlformats.org/officeDocument/2006/relationships/customXml" Target="../ink/ink817.xml"/><Relationship Id="rId42" Type="http://schemas.openxmlformats.org/officeDocument/2006/relationships/image" Target="../media/image606.png"/><Relationship Id="rId63" Type="http://schemas.openxmlformats.org/officeDocument/2006/relationships/customXml" Target="../ink/ink838.xml"/><Relationship Id="rId84" Type="http://schemas.openxmlformats.org/officeDocument/2006/relationships/image" Target="../media/image626.png"/><Relationship Id="rId138" Type="http://schemas.openxmlformats.org/officeDocument/2006/relationships/image" Target="../media/image653.png"/><Relationship Id="rId107" Type="http://schemas.openxmlformats.org/officeDocument/2006/relationships/customXml" Target="../ink/ink860.xml"/><Relationship Id="rId11" Type="http://schemas.openxmlformats.org/officeDocument/2006/relationships/customXml" Target="../ink/ink812.xml"/><Relationship Id="rId32" Type="http://schemas.openxmlformats.org/officeDocument/2006/relationships/image" Target="../media/image601.png"/><Relationship Id="rId53" Type="http://schemas.openxmlformats.org/officeDocument/2006/relationships/customXml" Target="../ink/ink833.xml"/><Relationship Id="rId74" Type="http://schemas.openxmlformats.org/officeDocument/2006/relationships/image" Target="../media/image622.png"/><Relationship Id="rId128" Type="http://schemas.openxmlformats.org/officeDocument/2006/relationships/image" Target="../media/image648.png"/><Relationship Id="rId149" Type="http://schemas.openxmlformats.org/officeDocument/2006/relationships/customXml" Target="../ink/ink881.xml"/><Relationship Id="rId5" Type="http://schemas.openxmlformats.org/officeDocument/2006/relationships/customXml" Target="../ink/ink809.xml"/><Relationship Id="rId95" Type="http://schemas.openxmlformats.org/officeDocument/2006/relationships/customXml" Target="../ink/ink854.xml"/><Relationship Id="rId22" Type="http://schemas.openxmlformats.org/officeDocument/2006/relationships/image" Target="../media/image596.png"/><Relationship Id="rId27" Type="http://schemas.openxmlformats.org/officeDocument/2006/relationships/customXml" Target="../ink/ink820.xml"/><Relationship Id="rId43" Type="http://schemas.openxmlformats.org/officeDocument/2006/relationships/customXml" Target="../ink/ink828.xml"/><Relationship Id="rId48" Type="http://schemas.openxmlformats.org/officeDocument/2006/relationships/image" Target="../media/image609.png"/><Relationship Id="rId64" Type="http://schemas.openxmlformats.org/officeDocument/2006/relationships/image" Target="../media/image617.png"/><Relationship Id="rId69" Type="http://schemas.openxmlformats.org/officeDocument/2006/relationships/customXml" Target="../ink/ink841.xml"/><Relationship Id="rId113" Type="http://schemas.openxmlformats.org/officeDocument/2006/relationships/customXml" Target="../ink/ink863.xml"/><Relationship Id="rId118" Type="http://schemas.openxmlformats.org/officeDocument/2006/relationships/image" Target="../media/image643.png"/><Relationship Id="rId134" Type="http://schemas.openxmlformats.org/officeDocument/2006/relationships/image" Target="../media/image651.png"/><Relationship Id="rId139" Type="http://schemas.openxmlformats.org/officeDocument/2006/relationships/customXml" Target="../ink/ink876.xml"/><Relationship Id="rId80" Type="http://schemas.openxmlformats.org/officeDocument/2006/relationships/image" Target="../media/image56.png"/><Relationship Id="rId85" Type="http://schemas.openxmlformats.org/officeDocument/2006/relationships/customXml" Target="../ink/ink849.xml"/><Relationship Id="rId150" Type="http://schemas.openxmlformats.org/officeDocument/2006/relationships/image" Target="../media/image659.png"/><Relationship Id="rId12" Type="http://schemas.openxmlformats.org/officeDocument/2006/relationships/image" Target="../media/image591.png"/><Relationship Id="rId17" Type="http://schemas.openxmlformats.org/officeDocument/2006/relationships/customXml" Target="../ink/ink815.xml"/><Relationship Id="rId33" Type="http://schemas.openxmlformats.org/officeDocument/2006/relationships/customXml" Target="../ink/ink823.xml"/><Relationship Id="rId38" Type="http://schemas.openxmlformats.org/officeDocument/2006/relationships/image" Target="../media/image604.png"/><Relationship Id="rId59" Type="http://schemas.openxmlformats.org/officeDocument/2006/relationships/customXml" Target="../ink/ink836.xml"/><Relationship Id="rId103" Type="http://schemas.openxmlformats.org/officeDocument/2006/relationships/customXml" Target="../ink/ink858.xml"/><Relationship Id="rId108" Type="http://schemas.openxmlformats.org/officeDocument/2006/relationships/image" Target="../media/image638.png"/><Relationship Id="rId124" Type="http://schemas.openxmlformats.org/officeDocument/2006/relationships/image" Target="../media/image646.png"/><Relationship Id="rId129" Type="http://schemas.openxmlformats.org/officeDocument/2006/relationships/customXml" Target="../ink/ink871.xml"/><Relationship Id="rId54" Type="http://schemas.openxmlformats.org/officeDocument/2006/relationships/image" Target="../media/image612.png"/><Relationship Id="rId70" Type="http://schemas.openxmlformats.org/officeDocument/2006/relationships/image" Target="../media/image620.png"/><Relationship Id="rId75" Type="http://schemas.openxmlformats.org/officeDocument/2006/relationships/customXml" Target="../ink/ink844.xml"/><Relationship Id="rId91" Type="http://schemas.openxmlformats.org/officeDocument/2006/relationships/customXml" Target="../ink/ink852.xml"/><Relationship Id="rId96" Type="http://schemas.openxmlformats.org/officeDocument/2006/relationships/image" Target="../media/image632.png"/><Relationship Id="rId140" Type="http://schemas.openxmlformats.org/officeDocument/2006/relationships/image" Target="../media/image654.png"/><Relationship Id="rId145" Type="http://schemas.openxmlformats.org/officeDocument/2006/relationships/customXml" Target="../ink/ink8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8.png"/><Relationship Id="rId23" Type="http://schemas.openxmlformats.org/officeDocument/2006/relationships/customXml" Target="../ink/ink818.xml"/><Relationship Id="rId28" Type="http://schemas.openxmlformats.org/officeDocument/2006/relationships/image" Target="../media/image599.png"/><Relationship Id="rId49" Type="http://schemas.openxmlformats.org/officeDocument/2006/relationships/customXml" Target="../ink/ink831.xml"/><Relationship Id="rId114" Type="http://schemas.openxmlformats.org/officeDocument/2006/relationships/image" Target="../media/image641.png"/><Relationship Id="rId119" Type="http://schemas.openxmlformats.org/officeDocument/2006/relationships/customXml" Target="../ink/ink866.xml"/><Relationship Id="rId44" Type="http://schemas.openxmlformats.org/officeDocument/2006/relationships/image" Target="../media/image607.png"/><Relationship Id="rId60" Type="http://schemas.openxmlformats.org/officeDocument/2006/relationships/image" Target="../media/image615.png"/><Relationship Id="rId65" Type="http://schemas.openxmlformats.org/officeDocument/2006/relationships/customXml" Target="../ink/ink839.xml"/><Relationship Id="rId81" Type="http://schemas.openxmlformats.org/officeDocument/2006/relationships/customXml" Target="../ink/ink847.xml"/><Relationship Id="rId86" Type="http://schemas.openxmlformats.org/officeDocument/2006/relationships/image" Target="../media/image627.png"/><Relationship Id="rId130" Type="http://schemas.openxmlformats.org/officeDocument/2006/relationships/image" Target="../media/image649.png"/><Relationship Id="rId135" Type="http://schemas.openxmlformats.org/officeDocument/2006/relationships/customXml" Target="../ink/ink874.xml"/><Relationship Id="rId151" Type="http://schemas.openxmlformats.org/officeDocument/2006/relationships/customXml" Target="../ink/ink882.xml"/><Relationship Id="rId13" Type="http://schemas.openxmlformats.org/officeDocument/2006/relationships/customXml" Target="../ink/ink813.xml"/><Relationship Id="rId18" Type="http://schemas.openxmlformats.org/officeDocument/2006/relationships/image" Target="../media/image594.png"/><Relationship Id="rId39" Type="http://schemas.openxmlformats.org/officeDocument/2006/relationships/customXml" Target="../ink/ink826.xml"/><Relationship Id="rId109" Type="http://schemas.openxmlformats.org/officeDocument/2006/relationships/customXml" Target="../ink/ink861.xml"/><Relationship Id="rId34" Type="http://schemas.openxmlformats.org/officeDocument/2006/relationships/image" Target="../media/image602.png"/><Relationship Id="rId50" Type="http://schemas.openxmlformats.org/officeDocument/2006/relationships/image" Target="../media/image610.png"/><Relationship Id="rId55" Type="http://schemas.openxmlformats.org/officeDocument/2006/relationships/customXml" Target="../ink/ink834.xml"/><Relationship Id="rId76" Type="http://schemas.openxmlformats.org/officeDocument/2006/relationships/image" Target="../media/image623.png"/><Relationship Id="rId97" Type="http://schemas.openxmlformats.org/officeDocument/2006/relationships/customXml" Target="../ink/ink855.xml"/><Relationship Id="rId104" Type="http://schemas.openxmlformats.org/officeDocument/2006/relationships/image" Target="../media/image636.png"/><Relationship Id="rId120" Type="http://schemas.openxmlformats.org/officeDocument/2006/relationships/image" Target="../media/image644.png"/><Relationship Id="rId125" Type="http://schemas.openxmlformats.org/officeDocument/2006/relationships/customXml" Target="../ink/ink869.xml"/><Relationship Id="rId141" Type="http://schemas.openxmlformats.org/officeDocument/2006/relationships/customXml" Target="../ink/ink877.xml"/><Relationship Id="rId146" Type="http://schemas.openxmlformats.org/officeDocument/2006/relationships/image" Target="../media/image657.png"/><Relationship Id="rId7" Type="http://schemas.openxmlformats.org/officeDocument/2006/relationships/customXml" Target="../ink/ink810.xml"/><Relationship Id="rId71" Type="http://schemas.openxmlformats.org/officeDocument/2006/relationships/customXml" Target="../ink/ink842.xml"/><Relationship Id="rId92" Type="http://schemas.openxmlformats.org/officeDocument/2006/relationships/image" Target="../media/image630.png"/><Relationship Id="rId2" Type="http://schemas.openxmlformats.org/officeDocument/2006/relationships/image" Target="../media/image8100.png"/><Relationship Id="rId29" Type="http://schemas.openxmlformats.org/officeDocument/2006/relationships/customXml" Target="../ink/ink821.xml"/><Relationship Id="rId24" Type="http://schemas.openxmlformats.org/officeDocument/2006/relationships/image" Target="../media/image597.png"/><Relationship Id="rId40" Type="http://schemas.openxmlformats.org/officeDocument/2006/relationships/image" Target="../media/image605.png"/><Relationship Id="rId45" Type="http://schemas.openxmlformats.org/officeDocument/2006/relationships/customXml" Target="../ink/ink829.xml"/><Relationship Id="rId66" Type="http://schemas.openxmlformats.org/officeDocument/2006/relationships/image" Target="../media/image618.png"/><Relationship Id="rId87" Type="http://schemas.openxmlformats.org/officeDocument/2006/relationships/customXml" Target="../ink/ink850.xml"/><Relationship Id="rId110" Type="http://schemas.openxmlformats.org/officeDocument/2006/relationships/image" Target="../media/image639.png"/><Relationship Id="rId115" Type="http://schemas.openxmlformats.org/officeDocument/2006/relationships/customXml" Target="../ink/ink864.xml"/><Relationship Id="rId131" Type="http://schemas.openxmlformats.org/officeDocument/2006/relationships/customXml" Target="../ink/ink872.xml"/><Relationship Id="rId136" Type="http://schemas.openxmlformats.org/officeDocument/2006/relationships/image" Target="../media/image652.png"/><Relationship Id="rId61" Type="http://schemas.openxmlformats.org/officeDocument/2006/relationships/customXml" Target="../ink/ink837.xml"/><Relationship Id="rId82" Type="http://schemas.openxmlformats.org/officeDocument/2006/relationships/image" Target="../media/image625.png"/><Relationship Id="rId152" Type="http://schemas.openxmlformats.org/officeDocument/2006/relationships/image" Target="../media/image660.png"/><Relationship Id="rId19" Type="http://schemas.openxmlformats.org/officeDocument/2006/relationships/customXml" Target="../ink/ink816.xml"/><Relationship Id="rId14" Type="http://schemas.openxmlformats.org/officeDocument/2006/relationships/image" Target="../media/image592.png"/><Relationship Id="rId30" Type="http://schemas.openxmlformats.org/officeDocument/2006/relationships/image" Target="../media/image600.png"/><Relationship Id="rId35" Type="http://schemas.openxmlformats.org/officeDocument/2006/relationships/customXml" Target="../ink/ink824.xml"/><Relationship Id="rId56" Type="http://schemas.openxmlformats.org/officeDocument/2006/relationships/image" Target="../media/image613.png"/><Relationship Id="rId77" Type="http://schemas.openxmlformats.org/officeDocument/2006/relationships/customXml" Target="../ink/ink845.xml"/><Relationship Id="rId100" Type="http://schemas.openxmlformats.org/officeDocument/2006/relationships/image" Target="../media/image634.png"/><Relationship Id="rId105" Type="http://schemas.openxmlformats.org/officeDocument/2006/relationships/customXml" Target="../ink/ink859.xml"/><Relationship Id="rId126" Type="http://schemas.openxmlformats.org/officeDocument/2006/relationships/image" Target="../media/image647.png"/><Relationship Id="rId147" Type="http://schemas.openxmlformats.org/officeDocument/2006/relationships/customXml" Target="../ink/ink880.xml"/><Relationship Id="rId8" Type="http://schemas.openxmlformats.org/officeDocument/2006/relationships/image" Target="../media/image589.png"/><Relationship Id="rId51" Type="http://schemas.openxmlformats.org/officeDocument/2006/relationships/customXml" Target="../ink/ink832.xml"/><Relationship Id="rId72" Type="http://schemas.openxmlformats.org/officeDocument/2006/relationships/image" Target="../media/image621.png"/><Relationship Id="rId93" Type="http://schemas.openxmlformats.org/officeDocument/2006/relationships/customXml" Target="../ink/ink853.xml"/><Relationship Id="rId98" Type="http://schemas.openxmlformats.org/officeDocument/2006/relationships/image" Target="../media/image633.png"/><Relationship Id="rId121" Type="http://schemas.openxmlformats.org/officeDocument/2006/relationships/customXml" Target="../ink/ink867.xml"/><Relationship Id="rId142" Type="http://schemas.openxmlformats.org/officeDocument/2006/relationships/image" Target="../media/image655.png"/><Relationship Id="rId3" Type="http://schemas.openxmlformats.org/officeDocument/2006/relationships/customXml" Target="../ink/ink808.xml"/><Relationship Id="rId25" Type="http://schemas.openxmlformats.org/officeDocument/2006/relationships/customXml" Target="../ink/ink819.xml"/><Relationship Id="rId46" Type="http://schemas.openxmlformats.org/officeDocument/2006/relationships/image" Target="../media/image608.png"/><Relationship Id="rId67" Type="http://schemas.openxmlformats.org/officeDocument/2006/relationships/customXml" Target="../ink/ink840.xml"/><Relationship Id="rId116" Type="http://schemas.openxmlformats.org/officeDocument/2006/relationships/image" Target="../media/image642.png"/><Relationship Id="rId137" Type="http://schemas.openxmlformats.org/officeDocument/2006/relationships/customXml" Target="../ink/ink875.xml"/><Relationship Id="rId20" Type="http://schemas.openxmlformats.org/officeDocument/2006/relationships/image" Target="../media/image595.png"/><Relationship Id="rId41" Type="http://schemas.openxmlformats.org/officeDocument/2006/relationships/customXml" Target="../ink/ink827.xml"/><Relationship Id="rId62" Type="http://schemas.openxmlformats.org/officeDocument/2006/relationships/image" Target="../media/image616.png"/><Relationship Id="rId83" Type="http://schemas.openxmlformats.org/officeDocument/2006/relationships/customXml" Target="../ink/ink848.xml"/><Relationship Id="rId88" Type="http://schemas.openxmlformats.org/officeDocument/2006/relationships/image" Target="../media/image628.png"/><Relationship Id="rId111" Type="http://schemas.openxmlformats.org/officeDocument/2006/relationships/customXml" Target="../ink/ink862.xml"/><Relationship Id="rId132" Type="http://schemas.openxmlformats.org/officeDocument/2006/relationships/image" Target="../media/image650.png"/><Relationship Id="rId153" Type="http://schemas.openxmlformats.org/officeDocument/2006/relationships/customXml" Target="../ink/ink883.xml"/><Relationship Id="rId15" Type="http://schemas.openxmlformats.org/officeDocument/2006/relationships/customXml" Target="../ink/ink814.xml"/><Relationship Id="rId36" Type="http://schemas.openxmlformats.org/officeDocument/2006/relationships/image" Target="../media/image603.png"/><Relationship Id="rId57" Type="http://schemas.openxmlformats.org/officeDocument/2006/relationships/customXml" Target="../ink/ink835.xml"/><Relationship Id="rId106" Type="http://schemas.openxmlformats.org/officeDocument/2006/relationships/image" Target="../media/image637.png"/><Relationship Id="rId127" Type="http://schemas.openxmlformats.org/officeDocument/2006/relationships/customXml" Target="../ink/ink870.xml"/><Relationship Id="rId10" Type="http://schemas.openxmlformats.org/officeDocument/2006/relationships/image" Target="../media/image590.png"/><Relationship Id="rId31" Type="http://schemas.openxmlformats.org/officeDocument/2006/relationships/customXml" Target="../ink/ink822.xml"/><Relationship Id="rId52" Type="http://schemas.openxmlformats.org/officeDocument/2006/relationships/image" Target="../media/image611.png"/><Relationship Id="rId73" Type="http://schemas.openxmlformats.org/officeDocument/2006/relationships/customXml" Target="../ink/ink843.xml"/><Relationship Id="rId78" Type="http://schemas.openxmlformats.org/officeDocument/2006/relationships/image" Target="../media/image624.png"/><Relationship Id="rId94" Type="http://schemas.openxmlformats.org/officeDocument/2006/relationships/image" Target="../media/image631.png"/><Relationship Id="rId99" Type="http://schemas.openxmlformats.org/officeDocument/2006/relationships/customXml" Target="../ink/ink856.xml"/><Relationship Id="rId101" Type="http://schemas.openxmlformats.org/officeDocument/2006/relationships/customXml" Target="../ink/ink857.xml"/><Relationship Id="rId122" Type="http://schemas.openxmlformats.org/officeDocument/2006/relationships/image" Target="../media/image645.png"/><Relationship Id="rId143" Type="http://schemas.openxmlformats.org/officeDocument/2006/relationships/customXml" Target="../ink/ink878.xml"/><Relationship Id="rId148" Type="http://schemas.openxmlformats.org/officeDocument/2006/relationships/image" Target="../media/image658.png"/><Relationship Id="rId4" Type="http://schemas.openxmlformats.org/officeDocument/2006/relationships/image" Target="../media/image587.png"/><Relationship Id="rId9" Type="http://schemas.openxmlformats.org/officeDocument/2006/relationships/customXml" Target="../ink/ink811.xml"/><Relationship Id="rId26" Type="http://schemas.openxmlformats.org/officeDocument/2006/relationships/image" Target="../media/image598.png"/><Relationship Id="rId47" Type="http://schemas.openxmlformats.org/officeDocument/2006/relationships/customXml" Target="../ink/ink830.xml"/><Relationship Id="rId68" Type="http://schemas.openxmlformats.org/officeDocument/2006/relationships/image" Target="../media/image619.png"/><Relationship Id="rId89" Type="http://schemas.openxmlformats.org/officeDocument/2006/relationships/customXml" Target="../ink/ink851.xml"/><Relationship Id="rId112" Type="http://schemas.openxmlformats.org/officeDocument/2006/relationships/image" Target="../media/image640.png"/><Relationship Id="rId133" Type="http://schemas.openxmlformats.org/officeDocument/2006/relationships/customXml" Target="../ink/ink873.xml"/><Relationship Id="rId154" Type="http://schemas.openxmlformats.org/officeDocument/2006/relationships/image" Target="../media/image661.png"/><Relationship Id="rId16" Type="http://schemas.openxmlformats.org/officeDocument/2006/relationships/image" Target="../media/image593.png"/><Relationship Id="rId37" Type="http://schemas.openxmlformats.org/officeDocument/2006/relationships/customXml" Target="../ink/ink825.xml"/><Relationship Id="rId58" Type="http://schemas.openxmlformats.org/officeDocument/2006/relationships/image" Target="../media/image614.png"/><Relationship Id="rId79" Type="http://schemas.openxmlformats.org/officeDocument/2006/relationships/customXml" Target="../ink/ink846.xml"/><Relationship Id="rId102" Type="http://schemas.openxmlformats.org/officeDocument/2006/relationships/image" Target="../media/image635.png"/><Relationship Id="rId123" Type="http://schemas.openxmlformats.org/officeDocument/2006/relationships/customXml" Target="../ink/ink868.xml"/><Relationship Id="rId144" Type="http://schemas.openxmlformats.org/officeDocument/2006/relationships/image" Target="../media/image656.png"/><Relationship Id="rId90" Type="http://schemas.openxmlformats.org/officeDocument/2006/relationships/image" Target="../media/image629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1.xml"/><Relationship Id="rId21" Type="http://schemas.openxmlformats.org/officeDocument/2006/relationships/customXml" Target="../ink/ink893.xml"/><Relationship Id="rId42" Type="http://schemas.openxmlformats.org/officeDocument/2006/relationships/image" Target="../media/image681.png"/><Relationship Id="rId63" Type="http://schemas.openxmlformats.org/officeDocument/2006/relationships/customXml" Target="../ink/ink914.xml"/><Relationship Id="rId84" Type="http://schemas.openxmlformats.org/officeDocument/2006/relationships/image" Target="../media/image702.png"/><Relationship Id="rId138" Type="http://schemas.openxmlformats.org/officeDocument/2006/relationships/image" Target="../media/image729.png"/><Relationship Id="rId159" Type="http://schemas.openxmlformats.org/officeDocument/2006/relationships/customXml" Target="../ink/ink962.xml"/><Relationship Id="rId170" Type="http://schemas.openxmlformats.org/officeDocument/2006/relationships/image" Target="../media/image745.png"/><Relationship Id="rId191" Type="http://schemas.openxmlformats.org/officeDocument/2006/relationships/customXml" Target="../ink/ink978.xml"/><Relationship Id="rId205" Type="http://schemas.openxmlformats.org/officeDocument/2006/relationships/customXml" Target="../ink/ink985.xml"/><Relationship Id="rId107" Type="http://schemas.openxmlformats.org/officeDocument/2006/relationships/customXml" Target="../ink/ink936.xml"/><Relationship Id="rId11" Type="http://schemas.openxmlformats.org/officeDocument/2006/relationships/customXml" Target="../ink/ink888.xml"/><Relationship Id="rId32" Type="http://schemas.openxmlformats.org/officeDocument/2006/relationships/image" Target="../media/image676.png"/><Relationship Id="rId53" Type="http://schemas.openxmlformats.org/officeDocument/2006/relationships/customXml" Target="../ink/ink909.xml"/><Relationship Id="rId74" Type="http://schemas.openxmlformats.org/officeDocument/2006/relationships/image" Target="../media/image697.png"/><Relationship Id="rId128" Type="http://schemas.openxmlformats.org/officeDocument/2006/relationships/image" Target="../media/image724.png"/><Relationship Id="rId149" Type="http://schemas.openxmlformats.org/officeDocument/2006/relationships/customXml" Target="../ink/ink957.xml"/><Relationship Id="rId5" Type="http://schemas.openxmlformats.org/officeDocument/2006/relationships/customXml" Target="../ink/ink885.xml"/><Relationship Id="rId95" Type="http://schemas.openxmlformats.org/officeDocument/2006/relationships/customXml" Target="../ink/ink930.xml"/><Relationship Id="rId160" Type="http://schemas.openxmlformats.org/officeDocument/2006/relationships/image" Target="../media/image740.png"/><Relationship Id="rId181" Type="http://schemas.openxmlformats.org/officeDocument/2006/relationships/customXml" Target="../ink/ink973.xml"/><Relationship Id="rId22" Type="http://schemas.openxmlformats.org/officeDocument/2006/relationships/image" Target="../media/image671.png"/><Relationship Id="rId43" Type="http://schemas.openxmlformats.org/officeDocument/2006/relationships/customXml" Target="../ink/ink904.xml"/><Relationship Id="rId64" Type="http://schemas.openxmlformats.org/officeDocument/2006/relationships/image" Target="../media/image692.png"/><Relationship Id="rId118" Type="http://schemas.openxmlformats.org/officeDocument/2006/relationships/image" Target="../media/image719.png"/><Relationship Id="rId139" Type="http://schemas.openxmlformats.org/officeDocument/2006/relationships/customXml" Target="../ink/ink952.xml"/><Relationship Id="rId85" Type="http://schemas.openxmlformats.org/officeDocument/2006/relationships/customXml" Target="../ink/ink925.xml"/><Relationship Id="rId150" Type="http://schemas.openxmlformats.org/officeDocument/2006/relationships/image" Target="../media/image735.png"/><Relationship Id="rId171" Type="http://schemas.openxmlformats.org/officeDocument/2006/relationships/customXml" Target="../ink/ink968.xml"/><Relationship Id="rId192" Type="http://schemas.openxmlformats.org/officeDocument/2006/relationships/image" Target="../media/image756.png"/><Relationship Id="rId206" Type="http://schemas.openxmlformats.org/officeDocument/2006/relationships/image" Target="../media/image763.png"/><Relationship Id="rId12" Type="http://schemas.openxmlformats.org/officeDocument/2006/relationships/image" Target="../media/image666.png"/><Relationship Id="rId33" Type="http://schemas.openxmlformats.org/officeDocument/2006/relationships/customXml" Target="../ink/ink899.xml"/><Relationship Id="rId108" Type="http://schemas.openxmlformats.org/officeDocument/2006/relationships/image" Target="../media/image714.png"/><Relationship Id="rId129" Type="http://schemas.openxmlformats.org/officeDocument/2006/relationships/customXml" Target="../ink/ink947.xml"/><Relationship Id="rId54" Type="http://schemas.openxmlformats.org/officeDocument/2006/relationships/image" Target="../media/image687.png"/><Relationship Id="rId75" Type="http://schemas.openxmlformats.org/officeDocument/2006/relationships/customXml" Target="../ink/ink920.xml"/><Relationship Id="rId96" Type="http://schemas.openxmlformats.org/officeDocument/2006/relationships/image" Target="../media/image708.png"/><Relationship Id="rId140" Type="http://schemas.openxmlformats.org/officeDocument/2006/relationships/image" Target="../media/image730.png"/><Relationship Id="rId161" Type="http://schemas.openxmlformats.org/officeDocument/2006/relationships/customXml" Target="../ink/ink963.xml"/><Relationship Id="rId182" Type="http://schemas.openxmlformats.org/officeDocument/2006/relationships/image" Target="../media/image751.png"/><Relationship Id="rId6" Type="http://schemas.openxmlformats.org/officeDocument/2006/relationships/image" Target="../media/image663.png"/><Relationship Id="rId23" Type="http://schemas.openxmlformats.org/officeDocument/2006/relationships/customXml" Target="../ink/ink894.xml"/><Relationship Id="rId119" Type="http://schemas.openxmlformats.org/officeDocument/2006/relationships/customXml" Target="../ink/ink942.xml"/><Relationship Id="rId44" Type="http://schemas.openxmlformats.org/officeDocument/2006/relationships/image" Target="../media/image682.png"/><Relationship Id="rId65" Type="http://schemas.openxmlformats.org/officeDocument/2006/relationships/customXml" Target="../ink/ink915.xml"/><Relationship Id="rId86" Type="http://schemas.openxmlformats.org/officeDocument/2006/relationships/image" Target="../media/image703.png"/><Relationship Id="rId130" Type="http://schemas.openxmlformats.org/officeDocument/2006/relationships/image" Target="../media/image725.png"/><Relationship Id="rId151" Type="http://schemas.openxmlformats.org/officeDocument/2006/relationships/customXml" Target="../ink/ink958.xml"/><Relationship Id="rId172" Type="http://schemas.openxmlformats.org/officeDocument/2006/relationships/image" Target="../media/image746.png"/><Relationship Id="rId193" Type="http://schemas.openxmlformats.org/officeDocument/2006/relationships/customXml" Target="../ink/ink979.xml"/><Relationship Id="rId207" Type="http://schemas.openxmlformats.org/officeDocument/2006/relationships/customXml" Target="../ink/ink986.xml"/><Relationship Id="rId13" Type="http://schemas.openxmlformats.org/officeDocument/2006/relationships/customXml" Target="../ink/ink889.xml"/><Relationship Id="rId109" Type="http://schemas.openxmlformats.org/officeDocument/2006/relationships/customXml" Target="../ink/ink937.xml"/><Relationship Id="rId34" Type="http://schemas.openxmlformats.org/officeDocument/2006/relationships/image" Target="../media/image677.png"/><Relationship Id="rId55" Type="http://schemas.openxmlformats.org/officeDocument/2006/relationships/customXml" Target="../ink/ink910.xml"/><Relationship Id="rId76" Type="http://schemas.openxmlformats.org/officeDocument/2006/relationships/image" Target="../media/image698.png"/><Relationship Id="rId97" Type="http://schemas.openxmlformats.org/officeDocument/2006/relationships/customXml" Target="../ink/ink931.xml"/><Relationship Id="rId120" Type="http://schemas.openxmlformats.org/officeDocument/2006/relationships/image" Target="../media/image720.png"/><Relationship Id="rId141" Type="http://schemas.openxmlformats.org/officeDocument/2006/relationships/customXml" Target="../ink/ink953.xml"/><Relationship Id="rId7" Type="http://schemas.openxmlformats.org/officeDocument/2006/relationships/customXml" Target="../ink/ink886.xml"/><Relationship Id="rId162" Type="http://schemas.openxmlformats.org/officeDocument/2006/relationships/image" Target="../media/image741.png"/><Relationship Id="rId183" Type="http://schemas.openxmlformats.org/officeDocument/2006/relationships/customXml" Target="../ink/ink974.xml"/><Relationship Id="rId24" Type="http://schemas.openxmlformats.org/officeDocument/2006/relationships/image" Target="../media/image672.png"/><Relationship Id="rId40" Type="http://schemas.openxmlformats.org/officeDocument/2006/relationships/image" Target="../media/image680.png"/><Relationship Id="rId45" Type="http://schemas.openxmlformats.org/officeDocument/2006/relationships/customXml" Target="../ink/ink905.xml"/><Relationship Id="rId66" Type="http://schemas.openxmlformats.org/officeDocument/2006/relationships/image" Target="../media/image693.png"/><Relationship Id="rId87" Type="http://schemas.openxmlformats.org/officeDocument/2006/relationships/customXml" Target="../ink/ink926.xml"/><Relationship Id="rId110" Type="http://schemas.openxmlformats.org/officeDocument/2006/relationships/image" Target="../media/image715.png"/><Relationship Id="rId115" Type="http://schemas.openxmlformats.org/officeDocument/2006/relationships/customXml" Target="../ink/ink940.xml"/><Relationship Id="rId131" Type="http://schemas.openxmlformats.org/officeDocument/2006/relationships/customXml" Target="../ink/ink948.xml"/><Relationship Id="rId136" Type="http://schemas.openxmlformats.org/officeDocument/2006/relationships/image" Target="../media/image728.png"/><Relationship Id="rId157" Type="http://schemas.openxmlformats.org/officeDocument/2006/relationships/customXml" Target="../ink/ink961.xml"/><Relationship Id="rId178" Type="http://schemas.openxmlformats.org/officeDocument/2006/relationships/image" Target="../media/image749.png"/><Relationship Id="rId61" Type="http://schemas.openxmlformats.org/officeDocument/2006/relationships/customXml" Target="../ink/ink913.xml"/><Relationship Id="rId82" Type="http://schemas.openxmlformats.org/officeDocument/2006/relationships/image" Target="../media/image701.png"/><Relationship Id="rId152" Type="http://schemas.openxmlformats.org/officeDocument/2006/relationships/image" Target="../media/image736.png"/><Relationship Id="rId173" Type="http://schemas.openxmlformats.org/officeDocument/2006/relationships/customXml" Target="../ink/ink969.xml"/><Relationship Id="rId194" Type="http://schemas.openxmlformats.org/officeDocument/2006/relationships/image" Target="../media/image757.png"/><Relationship Id="rId199" Type="http://schemas.openxmlformats.org/officeDocument/2006/relationships/customXml" Target="../ink/ink982.xml"/><Relationship Id="rId203" Type="http://schemas.openxmlformats.org/officeDocument/2006/relationships/customXml" Target="../ink/ink984.xml"/><Relationship Id="rId208" Type="http://schemas.openxmlformats.org/officeDocument/2006/relationships/image" Target="../media/image764.png"/><Relationship Id="rId19" Type="http://schemas.openxmlformats.org/officeDocument/2006/relationships/customXml" Target="../ink/ink892.xml"/><Relationship Id="rId14" Type="http://schemas.openxmlformats.org/officeDocument/2006/relationships/image" Target="../media/image667.png"/><Relationship Id="rId30" Type="http://schemas.openxmlformats.org/officeDocument/2006/relationships/image" Target="../media/image675.png"/><Relationship Id="rId35" Type="http://schemas.openxmlformats.org/officeDocument/2006/relationships/customXml" Target="../ink/ink900.xml"/><Relationship Id="rId56" Type="http://schemas.openxmlformats.org/officeDocument/2006/relationships/image" Target="../media/image688.png"/><Relationship Id="rId77" Type="http://schemas.openxmlformats.org/officeDocument/2006/relationships/customXml" Target="../ink/ink921.xml"/><Relationship Id="rId100" Type="http://schemas.openxmlformats.org/officeDocument/2006/relationships/image" Target="../media/image710.png"/><Relationship Id="rId105" Type="http://schemas.openxmlformats.org/officeDocument/2006/relationships/customXml" Target="../ink/ink935.xml"/><Relationship Id="rId126" Type="http://schemas.openxmlformats.org/officeDocument/2006/relationships/image" Target="../media/image723.png"/><Relationship Id="rId147" Type="http://schemas.openxmlformats.org/officeDocument/2006/relationships/customXml" Target="../ink/ink956.xml"/><Relationship Id="rId168" Type="http://schemas.openxmlformats.org/officeDocument/2006/relationships/image" Target="../media/image744.png"/><Relationship Id="rId8" Type="http://schemas.openxmlformats.org/officeDocument/2006/relationships/image" Target="../media/image664.png"/><Relationship Id="rId51" Type="http://schemas.openxmlformats.org/officeDocument/2006/relationships/customXml" Target="../ink/ink908.xml"/><Relationship Id="rId72" Type="http://schemas.openxmlformats.org/officeDocument/2006/relationships/image" Target="../media/image696.png"/><Relationship Id="rId93" Type="http://schemas.openxmlformats.org/officeDocument/2006/relationships/customXml" Target="../ink/ink929.xml"/><Relationship Id="rId98" Type="http://schemas.openxmlformats.org/officeDocument/2006/relationships/image" Target="../media/image709.png"/><Relationship Id="rId121" Type="http://schemas.openxmlformats.org/officeDocument/2006/relationships/customXml" Target="../ink/ink943.xml"/><Relationship Id="rId142" Type="http://schemas.openxmlformats.org/officeDocument/2006/relationships/image" Target="../media/image731.png"/><Relationship Id="rId163" Type="http://schemas.openxmlformats.org/officeDocument/2006/relationships/customXml" Target="../ink/ink964.xml"/><Relationship Id="rId184" Type="http://schemas.openxmlformats.org/officeDocument/2006/relationships/image" Target="../media/image752.png"/><Relationship Id="rId189" Type="http://schemas.openxmlformats.org/officeDocument/2006/relationships/customXml" Target="../ink/ink977.xml"/><Relationship Id="rId3" Type="http://schemas.openxmlformats.org/officeDocument/2006/relationships/customXml" Target="../ink/ink884.xml"/><Relationship Id="rId25" Type="http://schemas.openxmlformats.org/officeDocument/2006/relationships/customXml" Target="../ink/ink895.xml"/><Relationship Id="rId46" Type="http://schemas.openxmlformats.org/officeDocument/2006/relationships/image" Target="../media/image683.png"/><Relationship Id="rId67" Type="http://schemas.openxmlformats.org/officeDocument/2006/relationships/customXml" Target="../ink/ink916.xml"/><Relationship Id="rId116" Type="http://schemas.openxmlformats.org/officeDocument/2006/relationships/image" Target="../media/image718.png"/><Relationship Id="rId137" Type="http://schemas.openxmlformats.org/officeDocument/2006/relationships/customXml" Target="../ink/ink951.xml"/><Relationship Id="rId158" Type="http://schemas.openxmlformats.org/officeDocument/2006/relationships/image" Target="../media/image739.png"/><Relationship Id="rId20" Type="http://schemas.openxmlformats.org/officeDocument/2006/relationships/image" Target="../media/image670.png"/><Relationship Id="rId41" Type="http://schemas.openxmlformats.org/officeDocument/2006/relationships/customXml" Target="../ink/ink903.xml"/><Relationship Id="rId62" Type="http://schemas.openxmlformats.org/officeDocument/2006/relationships/image" Target="../media/image691.png"/><Relationship Id="rId83" Type="http://schemas.openxmlformats.org/officeDocument/2006/relationships/customXml" Target="../ink/ink924.xml"/><Relationship Id="rId88" Type="http://schemas.openxmlformats.org/officeDocument/2006/relationships/image" Target="../media/image704.png"/><Relationship Id="rId111" Type="http://schemas.openxmlformats.org/officeDocument/2006/relationships/customXml" Target="../ink/ink938.xml"/><Relationship Id="rId132" Type="http://schemas.openxmlformats.org/officeDocument/2006/relationships/image" Target="../media/image726.png"/><Relationship Id="rId153" Type="http://schemas.openxmlformats.org/officeDocument/2006/relationships/customXml" Target="../ink/ink959.xml"/><Relationship Id="rId174" Type="http://schemas.openxmlformats.org/officeDocument/2006/relationships/image" Target="../media/image747.png"/><Relationship Id="rId179" Type="http://schemas.openxmlformats.org/officeDocument/2006/relationships/customXml" Target="../ink/ink972.xml"/><Relationship Id="rId195" Type="http://schemas.openxmlformats.org/officeDocument/2006/relationships/customXml" Target="../ink/ink980.xml"/><Relationship Id="rId190" Type="http://schemas.openxmlformats.org/officeDocument/2006/relationships/image" Target="../media/image755.png"/><Relationship Id="rId204" Type="http://schemas.openxmlformats.org/officeDocument/2006/relationships/image" Target="../media/image762.png"/><Relationship Id="rId15" Type="http://schemas.openxmlformats.org/officeDocument/2006/relationships/customXml" Target="../ink/ink890.xml"/><Relationship Id="rId36" Type="http://schemas.openxmlformats.org/officeDocument/2006/relationships/image" Target="../media/image678.png"/><Relationship Id="rId57" Type="http://schemas.openxmlformats.org/officeDocument/2006/relationships/customXml" Target="../ink/ink911.xml"/><Relationship Id="rId106" Type="http://schemas.openxmlformats.org/officeDocument/2006/relationships/image" Target="../media/image713.png"/><Relationship Id="rId127" Type="http://schemas.openxmlformats.org/officeDocument/2006/relationships/customXml" Target="../ink/ink946.xml"/><Relationship Id="rId10" Type="http://schemas.openxmlformats.org/officeDocument/2006/relationships/image" Target="../media/image665.png"/><Relationship Id="rId31" Type="http://schemas.openxmlformats.org/officeDocument/2006/relationships/customXml" Target="../ink/ink898.xml"/><Relationship Id="rId52" Type="http://schemas.openxmlformats.org/officeDocument/2006/relationships/image" Target="../media/image686.png"/><Relationship Id="rId73" Type="http://schemas.openxmlformats.org/officeDocument/2006/relationships/customXml" Target="../ink/ink919.xml"/><Relationship Id="rId78" Type="http://schemas.openxmlformats.org/officeDocument/2006/relationships/image" Target="../media/image699.png"/><Relationship Id="rId94" Type="http://schemas.openxmlformats.org/officeDocument/2006/relationships/image" Target="../media/image707.png"/><Relationship Id="rId99" Type="http://schemas.openxmlformats.org/officeDocument/2006/relationships/customXml" Target="../ink/ink932.xml"/><Relationship Id="rId101" Type="http://schemas.openxmlformats.org/officeDocument/2006/relationships/customXml" Target="../ink/ink933.xml"/><Relationship Id="rId122" Type="http://schemas.openxmlformats.org/officeDocument/2006/relationships/image" Target="../media/image721.png"/><Relationship Id="rId143" Type="http://schemas.openxmlformats.org/officeDocument/2006/relationships/customXml" Target="../ink/ink954.xml"/><Relationship Id="rId148" Type="http://schemas.openxmlformats.org/officeDocument/2006/relationships/image" Target="../media/image734.png"/><Relationship Id="rId164" Type="http://schemas.openxmlformats.org/officeDocument/2006/relationships/image" Target="../media/image742.png"/><Relationship Id="rId169" Type="http://schemas.openxmlformats.org/officeDocument/2006/relationships/customXml" Target="../ink/ink967.xml"/><Relationship Id="rId185" Type="http://schemas.openxmlformats.org/officeDocument/2006/relationships/customXml" Target="../ink/ink975.xml"/><Relationship Id="rId4" Type="http://schemas.openxmlformats.org/officeDocument/2006/relationships/image" Target="../media/image662.png"/><Relationship Id="rId9" Type="http://schemas.openxmlformats.org/officeDocument/2006/relationships/customXml" Target="../ink/ink887.xml"/><Relationship Id="rId180" Type="http://schemas.openxmlformats.org/officeDocument/2006/relationships/image" Target="../media/image750.png"/><Relationship Id="rId26" Type="http://schemas.openxmlformats.org/officeDocument/2006/relationships/image" Target="../media/image673.png"/><Relationship Id="rId47" Type="http://schemas.openxmlformats.org/officeDocument/2006/relationships/customXml" Target="../ink/ink906.xml"/><Relationship Id="rId68" Type="http://schemas.openxmlformats.org/officeDocument/2006/relationships/image" Target="../media/image694.png"/><Relationship Id="rId89" Type="http://schemas.openxmlformats.org/officeDocument/2006/relationships/customXml" Target="../ink/ink927.xml"/><Relationship Id="rId112" Type="http://schemas.openxmlformats.org/officeDocument/2006/relationships/image" Target="../media/image716.png"/><Relationship Id="rId133" Type="http://schemas.openxmlformats.org/officeDocument/2006/relationships/customXml" Target="../ink/ink949.xml"/><Relationship Id="rId154" Type="http://schemas.openxmlformats.org/officeDocument/2006/relationships/image" Target="../media/image737.png"/><Relationship Id="rId175" Type="http://schemas.openxmlformats.org/officeDocument/2006/relationships/customXml" Target="../ink/ink970.xml"/><Relationship Id="rId196" Type="http://schemas.openxmlformats.org/officeDocument/2006/relationships/image" Target="../media/image758.png"/><Relationship Id="rId200" Type="http://schemas.openxmlformats.org/officeDocument/2006/relationships/image" Target="../media/image760.png"/><Relationship Id="rId16" Type="http://schemas.openxmlformats.org/officeDocument/2006/relationships/image" Target="../media/image668.png"/><Relationship Id="rId37" Type="http://schemas.openxmlformats.org/officeDocument/2006/relationships/customXml" Target="../ink/ink901.xml"/><Relationship Id="rId58" Type="http://schemas.openxmlformats.org/officeDocument/2006/relationships/image" Target="../media/image689.png"/><Relationship Id="rId79" Type="http://schemas.openxmlformats.org/officeDocument/2006/relationships/customXml" Target="../ink/ink922.xml"/><Relationship Id="rId102" Type="http://schemas.openxmlformats.org/officeDocument/2006/relationships/image" Target="../media/image711.png"/><Relationship Id="rId123" Type="http://schemas.openxmlformats.org/officeDocument/2006/relationships/customXml" Target="../ink/ink944.xml"/><Relationship Id="rId144" Type="http://schemas.openxmlformats.org/officeDocument/2006/relationships/image" Target="../media/image732.png"/><Relationship Id="rId90" Type="http://schemas.openxmlformats.org/officeDocument/2006/relationships/image" Target="../media/image705.png"/><Relationship Id="rId165" Type="http://schemas.openxmlformats.org/officeDocument/2006/relationships/customXml" Target="../ink/ink965.xml"/><Relationship Id="rId186" Type="http://schemas.openxmlformats.org/officeDocument/2006/relationships/image" Target="../media/image753.png"/><Relationship Id="rId27" Type="http://schemas.openxmlformats.org/officeDocument/2006/relationships/customXml" Target="../ink/ink896.xml"/><Relationship Id="rId48" Type="http://schemas.openxmlformats.org/officeDocument/2006/relationships/image" Target="../media/image684.png"/><Relationship Id="rId69" Type="http://schemas.openxmlformats.org/officeDocument/2006/relationships/customXml" Target="../ink/ink917.xml"/><Relationship Id="rId113" Type="http://schemas.openxmlformats.org/officeDocument/2006/relationships/customXml" Target="../ink/ink939.xml"/><Relationship Id="rId134" Type="http://schemas.openxmlformats.org/officeDocument/2006/relationships/image" Target="../media/image727.png"/><Relationship Id="rId80" Type="http://schemas.openxmlformats.org/officeDocument/2006/relationships/image" Target="../media/image700.png"/><Relationship Id="rId155" Type="http://schemas.openxmlformats.org/officeDocument/2006/relationships/customXml" Target="../ink/ink960.xml"/><Relationship Id="rId176" Type="http://schemas.openxmlformats.org/officeDocument/2006/relationships/image" Target="../media/image748.png"/><Relationship Id="rId197" Type="http://schemas.openxmlformats.org/officeDocument/2006/relationships/customXml" Target="../ink/ink981.xml"/><Relationship Id="rId201" Type="http://schemas.openxmlformats.org/officeDocument/2006/relationships/customXml" Target="../ink/ink983.xml"/><Relationship Id="rId17" Type="http://schemas.openxmlformats.org/officeDocument/2006/relationships/customXml" Target="../ink/ink891.xml"/><Relationship Id="rId38" Type="http://schemas.openxmlformats.org/officeDocument/2006/relationships/image" Target="../media/image679.png"/><Relationship Id="rId59" Type="http://schemas.openxmlformats.org/officeDocument/2006/relationships/customXml" Target="../ink/ink912.xml"/><Relationship Id="rId103" Type="http://schemas.openxmlformats.org/officeDocument/2006/relationships/customXml" Target="../ink/ink934.xml"/><Relationship Id="rId124" Type="http://schemas.openxmlformats.org/officeDocument/2006/relationships/image" Target="../media/image722.png"/><Relationship Id="rId70" Type="http://schemas.openxmlformats.org/officeDocument/2006/relationships/image" Target="../media/image695.png"/><Relationship Id="rId91" Type="http://schemas.openxmlformats.org/officeDocument/2006/relationships/customXml" Target="../ink/ink928.xml"/><Relationship Id="rId145" Type="http://schemas.openxmlformats.org/officeDocument/2006/relationships/customXml" Target="../ink/ink955.xml"/><Relationship Id="rId166" Type="http://schemas.openxmlformats.org/officeDocument/2006/relationships/image" Target="../media/image743.png"/><Relationship Id="rId187" Type="http://schemas.openxmlformats.org/officeDocument/2006/relationships/customXml" Target="../ink/ink976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74.png"/><Relationship Id="rId49" Type="http://schemas.openxmlformats.org/officeDocument/2006/relationships/customXml" Target="../ink/ink907.xml"/><Relationship Id="rId114" Type="http://schemas.openxmlformats.org/officeDocument/2006/relationships/image" Target="../media/image717.png"/><Relationship Id="rId60" Type="http://schemas.openxmlformats.org/officeDocument/2006/relationships/image" Target="../media/image690.png"/><Relationship Id="rId81" Type="http://schemas.openxmlformats.org/officeDocument/2006/relationships/customXml" Target="../ink/ink923.xml"/><Relationship Id="rId135" Type="http://schemas.openxmlformats.org/officeDocument/2006/relationships/customXml" Target="../ink/ink950.xml"/><Relationship Id="rId156" Type="http://schemas.openxmlformats.org/officeDocument/2006/relationships/image" Target="../media/image738.png"/><Relationship Id="rId177" Type="http://schemas.openxmlformats.org/officeDocument/2006/relationships/customXml" Target="../ink/ink971.xml"/><Relationship Id="rId198" Type="http://schemas.openxmlformats.org/officeDocument/2006/relationships/image" Target="../media/image759.png"/><Relationship Id="rId202" Type="http://schemas.openxmlformats.org/officeDocument/2006/relationships/image" Target="../media/image761.png"/><Relationship Id="rId18" Type="http://schemas.openxmlformats.org/officeDocument/2006/relationships/image" Target="../media/image669.png"/><Relationship Id="rId39" Type="http://schemas.openxmlformats.org/officeDocument/2006/relationships/customXml" Target="../ink/ink902.xml"/><Relationship Id="rId50" Type="http://schemas.openxmlformats.org/officeDocument/2006/relationships/image" Target="../media/image685.png"/><Relationship Id="rId104" Type="http://schemas.openxmlformats.org/officeDocument/2006/relationships/image" Target="../media/image712.png"/><Relationship Id="rId125" Type="http://schemas.openxmlformats.org/officeDocument/2006/relationships/customXml" Target="../ink/ink945.xml"/><Relationship Id="rId146" Type="http://schemas.openxmlformats.org/officeDocument/2006/relationships/image" Target="../media/image733.png"/><Relationship Id="rId167" Type="http://schemas.openxmlformats.org/officeDocument/2006/relationships/customXml" Target="../ink/ink966.xml"/><Relationship Id="rId188" Type="http://schemas.openxmlformats.org/officeDocument/2006/relationships/image" Target="../media/image754.png"/><Relationship Id="rId71" Type="http://schemas.openxmlformats.org/officeDocument/2006/relationships/customXml" Target="../ink/ink918.xml"/><Relationship Id="rId92" Type="http://schemas.openxmlformats.org/officeDocument/2006/relationships/image" Target="../media/image706.png"/><Relationship Id="rId2" Type="http://schemas.openxmlformats.org/officeDocument/2006/relationships/image" Target="../media/image9100.png"/><Relationship Id="rId29" Type="http://schemas.openxmlformats.org/officeDocument/2006/relationships/customXml" Target="../ink/ink8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5.png"/><Relationship Id="rId7" Type="http://schemas.openxmlformats.org/officeDocument/2006/relationships/image" Target="../media/image767.png"/><Relationship Id="rId2" Type="http://schemas.openxmlformats.org/officeDocument/2006/relationships/customXml" Target="../ink/ink9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9.xml"/><Relationship Id="rId5" Type="http://schemas.openxmlformats.org/officeDocument/2006/relationships/image" Target="../media/image766.png"/><Relationship Id="rId4" Type="http://schemas.openxmlformats.org/officeDocument/2006/relationships/customXml" Target="../ink/ink98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customXml" Target="../ink/ink998.xml"/><Relationship Id="rId26" Type="http://schemas.openxmlformats.org/officeDocument/2006/relationships/customXml" Target="../ink/ink1002.xml"/><Relationship Id="rId39" Type="http://schemas.openxmlformats.org/officeDocument/2006/relationships/image" Target="../media/image786.png"/><Relationship Id="rId21" Type="http://schemas.openxmlformats.org/officeDocument/2006/relationships/image" Target="../media/image777.png"/><Relationship Id="rId34" Type="http://schemas.openxmlformats.org/officeDocument/2006/relationships/customXml" Target="../ink/ink1006.xml"/><Relationship Id="rId42" Type="http://schemas.openxmlformats.org/officeDocument/2006/relationships/customXml" Target="../ink/ink1010.xml"/><Relationship Id="rId7" Type="http://schemas.openxmlformats.org/officeDocument/2006/relationships/image" Target="../media/image770.png"/><Relationship Id="rId2" Type="http://schemas.openxmlformats.org/officeDocument/2006/relationships/customXml" Target="../ink/ink990.xml"/><Relationship Id="rId16" Type="http://schemas.openxmlformats.org/officeDocument/2006/relationships/customXml" Target="../ink/ink997.xml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92.xml"/><Relationship Id="rId11" Type="http://schemas.openxmlformats.org/officeDocument/2006/relationships/image" Target="../media/image772.png"/><Relationship Id="rId24" Type="http://schemas.openxmlformats.org/officeDocument/2006/relationships/customXml" Target="../ink/ink1001.xml"/><Relationship Id="rId32" Type="http://schemas.openxmlformats.org/officeDocument/2006/relationships/customXml" Target="../ink/ink1005.xml"/><Relationship Id="rId37" Type="http://schemas.openxmlformats.org/officeDocument/2006/relationships/image" Target="../media/image785.png"/><Relationship Id="rId40" Type="http://schemas.openxmlformats.org/officeDocument/2006/relationships/customXml" Target="../ink/ink1009.xml"/><Relationship Id="rId45" Type="http://schemas.openxmlformats.org/officeDocument/2006/relationships/image" Target="../media/image788.png"/><Relationship Id="rId5" Type="http://schemas.openxmlformats.org/officeDocument/2006/relationships/image" Target="../media/image769.png"/><Relationship Id="rId15" Type="http://schemas.openxmlformats.org/officeDocument/2006/relationships/image" Target="../media/image774.png"/><Relationship Id="rId23" Type="http://schemas.openxmlformats.org/officeDocument/2006/relationships/image" Target="../media/image778.png"/><Relationship Id="rId28" Type="http://schemas.openxmlformats.org/officeDocument/2006/relationships/customXml" Target="../ink/ink1003.xml"/><Relationship Id="rId36" Type="http://schemas.openxmlformats.org/officeDocument/2006/relationships/customXml" Target="../ink/ink1007.xml"/><Relationship Id="rId10" Type="http://schemas.openxmlformats.org/officeDocument/2006/relationships/customXml" Target="../ink/ink994.xml"/><Relationship Id="rId19" Type="http://schemas.openxmlformats.org/officeDocument/2006/relationships/image" Target="../media/image776.png"/><Relationship Id="rId31" Type="http://schemas.openxmlformats.org/officeDocument/2006/relationships/image" Target="../media/image782.png"/><Relationship Id="rId44" Type="http://schemas.openxmlformats.org/officeDocument/2006/relationships/customXml" Target="../ink/ink1011.xml"/><Relationship Id="rId4" Type="http://schemas.openxmlformats.org/officeDocument/2006/relationships/customXml" Target="../ink/ink991.xml"/><Relationship Id="rId9" Type="http://schemas.openxmlformats.org/officeDocument/2006/relationships/image" Target="../media/image771.png"/><Relationship Id="rId14" Type="http://schemas.openxmlformats.org/officeDocument/2006/relationships/customXml" Target="../ink/ink996.xml"/><Relationship Id="rId22" Type="http://schemas.openxmlformats.org/officeDocument/2006/relationships/customXml" Target="../ink/ink1000.xml"/><Relationship Id="rId27" Type="http://schemas.openxmlformats.org/officeDocument/2006/relationships/image" Target="../media/image780.png"/><Relationship Id="rId30" Type="http://schemas.openxmlformats.org/officeDocument/2006/relationships/customXml" Target="../ink/ink1004.xml"/><Relationship Id="rId35" Type="http://schemas.openxmlformats.org/officeDocument/2006/relationships/image" Target="../media/image784.png"/><Relationship Id="rId43" Type="http://schemas.openxmlformats.org/officeDocument/2006/relationships/image" Target="../media/image787.png"/><Relationship Id="rId8" Type="http://schemas.openxmlformats.org/officeDocument/2006/relationships/customXml" Target="../ink/ink993.xml"/><Relationship Id="rId3" Type="http://schemas.openxmlformats.org/officeDocument/2006/relationships/image" Target="../media/image768.png"/><Relationship Id="rId12" Type="http://schemas.openxmlformats.org/officeDocument/2006/relationships/customXml" Target="../ink/ink995.xml"/><Relationship Id="rId17" Type="http://schemas.openxmlformats.org/officeDocument/2006/relationships/image" Target="../media/image775.png"/><Relationship Id="rId25" Type="http://schemas.openxmlformats.org/officeDocument/2006/relationships/image" Target="../media/image779.png"/><Relationship Id="rId33" Type="http://schemas.openxmlformats.org/officeDocument/2006/relationships/image" Target="../media/image783.png"/><Relationship Id="rId38" Type="http://schemas.openxmlformats.org/officeDocument/2006/relationships/customXml" Target="../ink/ink1008.xml"/><Relationship Id="rId20" Type="http://schemas.openxmlformats.org/officeDocument/2006/relationships/customXml" Target="../ink/ink999.xml"/><Relationship Id="rId41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9.png"/><Relationship Id="rId13" Type="http://schemas.openxmlformats.org/officeDocument/2006/relationships/customXml" Target="../ink/ink1017.xml"/><Relationship Id="rId3" Type="http://schemas.openxmlformats.org/officeDocument/2006/relationships/customXml" Target="../ink/ink1012.xml"/><Relationship Id="rId7" Type="http://schemas.openxmlformats.org/officeDocument/2006/relationships/customXml" Target="../ink/ink1014.xml"/><Relationship Id="rId12" Type="http://schemas.openxmlformats.org/officeDocument/2006/relationships/image" Target="../media/image79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80.png"/><Relationship Id="rId11" Type="http://schemas.openxmlformats.org/officeDocument/2006/relationships/customXml" Target="../ink/ink1016.xml"/><Relationship Id="rId5" Type="http://schemas.openxmlformats.org/officeDocument/2006/relationships/customXml" Target="../ink/ink1013.xml"/><Relationship Id="rId15" Type="http://schemas.openxmlformats.org/officeDocument/2006/relationships/customXml" Target="../ink/ink1018.xml"/><Relationship Id="rId10" Type="http://schemas.openxmlformats.org/officeDocument/2006/relationships/image" Target="../media/image790.png"/><Relationship Id="rId4" Type="http://schemas.openxmlformats.org/officeDocument/2006/relationships/image" Target="../media/image7870.png"/><Relationship Id="rId9" Type="http://schemas.openxmlformats.org/officeDocument/2006/relationships/customXml" Target="../ink/ink1015.xml"/><Relationship Id="rId14" Type="http://schemas.openxmlformats.org/officeDocument/2006/relationships/image" Target="../media/image79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76.xml"/><Relationship Id="rId299" Type="http://schemas.openxmlformats.org/officeDocument/2006/relationships/customXml" Target="../ink/ink1167.xml"/><Relationship Id="rId21" Type="http://schemas.openxmlformats.org/officeDocument/2006/relationships/customXml" Target="../ink/ink1028.xml"/><Relationship Id="rId63" Type="http://schemas.openxmlformats.org/officeDocument/2006/relationships/customXml" Target="../ink/ink1049.xml"/><Relationship Id="rId159" Type="http://schemas.openxmlformats.org/officeDocument/2006/relationships/customXml" Target="../ink/ink1097.xml"/><Relationship Id="rId324" Type="http://schemas.openxmlformats.org/officeDocument/2006/relationships/image" Target="../media/image948.png"/><Relationship Id="rId366" Type="http://schemas.openxmlformats.org/officeDocument/2006/relationships/image" Target="../media/image969.png"/><Relationship Id="rId170" Type="http://schemas.openxmlformats.org/officeDocument/2006/relationships/image" Target="../media/image872.png"/><Relationship Id="rId226" Type="http://schemas.openxmlformats.org/officeDocument/2006/relationships/image" Target="../media/image899.png"/><Relationship Id="rId268" Type="http://schemas.openxmlformats.org/officeDocument/2006/relationships/image" Target="../media/image920.png"/><Relationship Id="rId32" Type="http://schemas.openxmlformats.org/officeDocument/2006/relationships/image" Target="../media/image803.png"/><Relationship Id="rId74" Type="http://schemas.openxmlformats.org/officeDocument/2006/relationships/image" Target="../media/image824.png"/><Relationship Id="rId128" Type="http://schemas.openxmlformats.org/officeDocument/2006/relationships/image" Target="../media/image851.png"/><Relationship Id="rId335" Type="http://schemas.openxmlformats.org/officeDocument/2006/relationships/customXml" Target="../ink/ink1185.xml"/><Relationship Id="rId377" Type="http://schemas.openxmlformats.org/officeDocument/2006/relationships/customXml" Target="../ink/ink1206.xml"/><Relationship Id="rId5" Type="http://schemas.openxmlformats.org/officeDocument/2006/relationships/customXml" Target="../ink/ink1020.xml"/><Relationship Id="rId181" Type="http://schemas.openxmlformats.org/officeDocument/2006/relationships/customXml" Target="../ink/ink1108.xml"/><Relationship Id="rId237" Type="http://schemas.openxmlformats.org/officeDocument/2006/relationships/customXml" Target="../ink/ink1136.xml"/><Relationship Id="rId402" Type="http://schemas.openxmlformats.org/officeDocument/2006/relationships/image" Target="../media/image988.png"/><Relationship Id="rId279" Type="http://schemas.openxmlformats.org/officeDocument/2006/relationships/customXml" Target="../ink/ink1157.xml"/><Relationship Id="rId43" Type="http://schemas.openxmlformats.org/officeDocument/2006/relationships/customXml" Target="../ink/ink1039.xml"/><Relationship Id="rId139" Type="http://schemas.openxmlformats.org/officeDocument/2006/relationships/customXml" Target="../ink/ink1087.xml"/><Relationship Id="rId290" Type="http://schemas.openxmlformats.org/officeDocument/2006/relationships/image" Target="../media/image931.png"/><Relationship Id="rId304" Type="http://schemas.openxmlformats.org/officeDocument/2006/relationships/image" Target="../media/image938.png"/><Relationship Id="rId346" Type="http://schemas.openxmlformats.org/officeDocument/2006/relationships/image" Target="../media/image959.png"/><Relationship Id="rId388" Type="http://schemas.openxmlformats.org/officeDocument/2006/relationships/image" Target="../media/image980.png"/><Relationship Id="rId85" Type="http://schemas.openxmlformats.org/officeDocument/2006/relationships/customXml" Target="../ink/ink1060.xml"/><Relationship Id="rId150" Type="http://schemas.openxmlformats.org/officeDocument/2006/relationships/image" Target="../media/image862.png"/><Relationship Id="rId192" Type="http://schemas.openxmlformats.org/officeDocument/2006/relationships/image" Target="../media/image882.png"/><Relationship Id="rId206" Type="http://schemas.openxmlformats.org/officeDocument/2006/relationships/image" Target="../media/image889.png"/><Relationship Id="rId413" Type="http://schemas.openxmlformats.org/officeDocument/2006/relationships/customXml" Target="../ink/ink1224.xml"/><Relationship Id="rId248" Type="http://schemas.openxmlformats.org/officeDocument/2006/relationships/image" Target="../media/image910.png"/><Relationship Id="rId12" Type="http://schemas.openxmlformats.org/officeDocument/2006/relationships/image" Target="../media/image7930.png"/><Relationship Id="rId108" Type="http://schemas.openxmlformats.org/officeDocument/2006/relationships/image" Target="../media/image841.png"/><Relationship Id="rId315" Type="http://schemas.openxmlformats.org/officeDocument/2006/relationships/customXml" Target="../ink/ink1175.xml"/><Relationship Id="rId357" Type="http://schemas.openxmlformats.org/officeDocument/2006/relationships/customXml" Target="../ink/ink1196.xml"/><Relationship Id="rId54" Type="http://schemas.openxmlformats.org/officeDocument/2006/relationships/image" Target="../media/image814.png"/><Relationship Id="rId96" Type="http://schemas.openxmlformats.org/officeDocument/2006/relationships/image" Target="../media/image835.png"/><Relationship Id="rId161" Type="http://schemas.openxmlformats.org/officeDocument/2006/relationships/customXml" Target="../ink/ink1098.xml"/><Relationship Id="rId217" Type="http://schemas.openxmlformats.org/officeDocument/2006/relationships/customXml" Target="../ink/ink1126.xml"/><Relationship Id="rId399" Type="http://schemas.openxmlformats.org/officeDocument/2006/relationships/customXml" Target="../ink/ink1217.xml"/><Relationship Id="rId259" Type="http://schemas.openxmlformats.org/officeDocument/2006/relationships/customXml" Target="../ink/ink1147.xml"/><Relationship Id="rId424" Type="http://schemas.openxmlformats.org/officeDocument/2006/relationships/image" Target="../media/image999.png"/><Relationship Id="rId23" Type="http://schemas.openxmlformats.org/officeDocument/2006/relationships/customXml" Target="../ink/ink1029.xml"/><Relationship Id="rId119" Type="http://schemas.openxmlformats.org/officeDocument/2006/relationships/customXml" Target="../ink/ink1077.xml"/><Relationship Id="rId270" Type="http://schemas.openxmlformats.org/officeDocument/2006/relationships/image" Target="../media/image921.png"/><Relationship Id="rId326" Type="http://schemas.openxmlformats.org/officeDocument/2006/relationships/image" Target="../media/image949.png"/><Relationship Id="rId65" Type="http://schemas.openxmlformats.org/officeDocument/2006/relationships/customXml" Target="../ink/ink1050.xml"/><Relationship Id="rId130" Type="http://schemas.openxmlformats.org/officeDocument/2006/relationships/image" Target="../media/image852.png"/><Relationship Id="rId368" Type="http://schemas.openxmlformats.org/officeDocument/2006/relationships/image" Target="../media/image970.png"/><Relationship Id="rId172" Type="http://schemas.openxmlformats.org/officeDocument/2006/relationships/image" Target="../media/image873.png"/><Relationship Id="rId228" Type="http://schemas.openxmlformats.org/officeDocument/2006/relationships/image" Target="../media/image900.png"/><Relationship Id="rId281" Type="http://schemas.openxmlformats.org/officeDocument/2006/relationships/customXml" Target="../ink/ink1158.xml"/><Relationship Id="rId337" Type="http://schemas.openxmlformats.org/officeDocument/2006/relationships/customXml" Target="../ink/ink1186.xml"/><Relationship Id="rId34" Type="http://schemas.openxmlformats.org/officeDocument/2006/relationships/image" Target="../media/image804.png"/><Relationship Id="rId76" Type="http://schemas.openxmlformats.org/officeDocument/2006/relationships/image" Target="../media/image825.png"/><Relationship Id="rId141" Type="http://schemas.openxmlformats.org/officeDocument/2006/relationships/customXml" Target="../ink/ink1088.xml"/><Relationship Id="rId379" Type="http://schemas.openxmlformats.org/officeDocument/2006/relationships/customXml" Target="../ink/ink1207.xml"/><Relationship Id="rId7" Type="http://schemas.openxmlformats.org/officeDocument/2006/relationships/customXml" Target="../ink/ink1021.xml"/><Relationship Id="rId183" Type="http://schemas.openxmlformats.org/officeDocument/2006/relationships/customXml" Target="../ink/ink1109.xml"/><Relationship Id="rId239" Type="http://schemas.openxmlformats.org/officeDocument/2006/relationships/customXml" Target="../ink/ink1137.xml"/><Relationship Id="rId390" Type="http://schemas.openxmlformats.org/officeDocument/2006/relationships/image" Target="../media/image981.png"/><Relationship Id="rId404" Type="http://schemas.openxmlformats.org/officeDocument/2006/relationships/image" Target="../media/image989.png"/><Relationship Id="rId250" Type="http://schemas.openxmlformats.org/officeDocument/2006/relationships/image" Target="../media/image911.png"/><Relationship Id="rId292" Type="http://schemas.openxmlformats.org/officeDocument/2006/relationships/image" Target="../media/image932.png"/><Relationship Id="rId306" Type="http://schemas.openxmlformats.org/officeDocument/2006/relationships/image" Target="../media/image939.png"/><Relationship Id="rId45" Type="http://schemas.openxmlformats.org/officeDocument/2006/relationships/customXml" Target="../ink/ink1040.xml"/><Relationship Id="rId87" Type="http://schemas.openxmlformats.org/officeDocument/2006/relationships/customXml" Target="../ink/ink1061.xml"/><Relationship Id="rId110" Type="http://schemas.openxmlformats.org/officeDocument/2006/relationships/image" Target="../media/image842.png"/><Relationship Id="rId348" Type="http://schemas.openxmlformats.org/officeDocument/2006/relationships/image" Target="../media/image960.png"/><Relationship Id="rId152" Type="http://schemas.openxmlformats.org/officeDocument/2006/relationships/image" Target="../media/image863.png"/><Relationship Id="rId194" Type="http://schemas.openxmlformats.org/officeDocument/2006/relationships/image" Target="../media/image883.png"/><Relationship Id="rId208" Type="http://schemas.openxmlformats.org/officeDocument/2006/relationships/image" Target="../media/image890.png"/><Relationship Id="rId415" Type="http://schemas.openxmlformats.org/officeDocument/2006/relationships/customXml" Target="../ink/ink1225.xml"/><Relationship Id="rId261" Type="http://schemas.openxmlformats.org/officeDocument/2006/relationships/customXml" Target="../ink/ink1148.xml"/><Relationship Id="rId14" Type="http://schemas.openxmlformats.org/officeDocument/2006/relationships/image" Target="../media/image794.png"/><Relationship Id="rId56" Type="http://schemas.openxmlformats.org/officeDocument/2006/relationships/image" Target="../media/image815.png"/><Relationship Id="rId317" Type="http://schemas.openxmlformats.org/officeDocument/2006/relationships/customXml" Target="../ink/ink1176.xml"/><Relationship Id="rId359" Type="http://schemas.openxmlformats.org/officeDocument/2006/relationships/customXml" Target="../ink/ink1197.xml"/><Relationship Id="rId98" Type="http://schemas.openxmlformats.org/officeDocument/2006/relationships/image" Target="../media/image836.png"/><Relationship Id="rId121" Type="http://schemas.openxmlformats.org/officeDocument/2006/relationships/customXml" Target="../ink/ink1078.xml"/><Relationship Id="rId163" Type="http://schemas.openxmlformats.org/officeDocument/2006/relationships/customXml" Target="../ink/ink1099.xml"/><Relationship Id="rId219" Type="http://schemas.openxmlformats.org/officeDocument/2006/relationships/customXml" Target="../ink/ink1127.xml"/><Relationship Id="rId370" Type="http://schemas.openxmlformats.org/officeDocument/2006/relationships/image" Target="../media/image971.png"/><Relationship Id="rId426" Type="http://schemas.openxmlformats.org/officeDocument/2006/relationships/image" Target="../media/image1000.png"/><Relationship Id="rId230" Type="http://schemas.openxmlformats.org/officeDocument/2006/relationships/image" Target="../media/image901.png"/><Relationship Id="rId25" Type="http://schemas.openxmlformats.org/officeDocument/2006/relationships/customXml" Target="../ink/ink1030.xml"/><Relationship Id="rId67" Type="http://schemas.openxmlformats.org/officeDocument/2006/relationships/customXml" Target="../ink/ink1051.xml"/><Relationship Id="rId272" Type="http://schemas.openxmlformats.org/officeDocument/2006/relationships/image" Target="../media/image922.png"/><Relationship Id="rId328" Type="http://schemas.openxmlformats.org/officeDocument/2006/relationships/image" Target="../media/image950.png"/><Relationship Id="rId132" Type="http://schemas.openxmlformats.org/officeDocument/2006/relationships/image" Target="../media/image853.png"/><Relationship Id="rId174" Type="http://schemas.openxmlformats.org/officeDocument/2006/relationships/image" Target="../media/image874.png"/><Relationship Id="rId381" Type="http://schemas.openxmlformats.org/officeDocument/2006/relationships/customXml" Target="../ink/ink1208.xml"/><Relationship Id="rId241" Type="http://schemas.openxmlformats.org/officeDocument/2006/relationships/customXml" Target="../ink/ink1138.xml"/><Relationship Id="rId36" Type="http://schemas.openxmlformats.org/officeDocument/2006/relationships/image" Target="../media/image805.png"/><Relationship Id="rId283" Type="http://schemas.openxmlformats.org/officeDocument/2006/relationships/customXml" Target="../ink/ink1159.xml"/><Relationship Id="rId339" Type="http://schemas.openxmlformats.org/officeDocument/2006/relationships/customXml" Target="../ink/ink1187.xml"/><Relationship Id="rId78" Type="http://schemas.openxmlformats.org/officeDocument/2006/relationships/image" Target="../media/image826.png"/><Relationship Id="rId101" Type="http://schemas.openxmlformats.org/officeDocument/2006/relationships/customXml" Target="../ink/ink1068.xml"/><Relationship Id="rId143" Type="http://schemas.openxmlformats.org/officeDocument/2006/relationships/customXml" Target="../ink/ink1089.xml"/><Relationship Id="rId185" Type="http://schemas.openxmlformats.org/officeDocument/2006/relationships/customXml" Target="../ink/ink1110.xml"/><Relationship Id="rId350" Type="http://schemas.openxmlformats.org/officeDocument/2006/relationships/image" Target="../media/image961.png"/><Relationship Id="rId406" Type="http://schemas.openxmlformats.org/officeDocument/2006/relationships/image" Target="../media/image990.png"/><Relationship Id="rId9" Type="http://schemas.openxmlformats.org/officeDocument/2006/relationships/customXml" Target="../ink/ink1022.xml"/><Relationship Id="rId210" Type="http://schemas.openxmlformats.org/officeDocument/2006/relationships/image" Target="../media/image891.png"/><Relationship Id="rId392" Type="http://schemas.openxmlformats.org/officeDocument/2006/relationships/image" Target="../media/image982.png"/><Relationship Id="rId252" Type="http://schemas.openxmlformats.org/officeDocument/2006/relationships/image" Target="../media/image912.png"/><Relationship Id="rId294" Type="http://schemas.openxmlformats.org/officeDocument/2006/relationships/image" Target="../media/image933.png"/><Relationship Id="rId308" Type="http://schemas.openxmlformats.org/officeDocument/2006/relationships/image" Target="../media/image940.png"/><Relationship Id="rId47" Type="http://schemas.openxmlformats.org/officeDocument/2006/relationships/customXml" Target="../ink/ink1041.xml"/><Relationship Id="rId89" Type="http://schemas.openxmlformats.org/officeDocument/2006/relationships/customXml" Target="../ink/ink1062.xml"/><Relationship Id="rId112" Type="http://schemas.openxmlformats.org/officeDocument/2006/relationships/image" Target="../media/image843.png"/><Relationship Id="rId154" Type="http://schemas.openxmlformats.org/officeDocument/2006/relationships/image" Target="../media/image864.png"/><Relationship Id="rId361" Type="http://schemas.openxmlformats.org/officeDocument/2006/relationships/customXml" Target="../ink/ink1198.xml"/><Relationship Id="rId196" Type="http://schemas.openxmlformats.org/officeDocument/2006/relationships/image" Target="../media/image884.png"/><Relationship Id="rId417" Type="http://schemas.openxmlformats.org/officeDocument/2006/relationships/customXml" Target="../ink/ink1226.xml"/><Relationship Id="rId16" Type="http://schemas.openxmlformats.org/officeDocument/2006/relationships/image" Target="../media/image795.png"/><Relationship Id="rId221" Type="http://schemas.openxmlformats.org/officeDocument/2006/relationships/customXml" Target="../ink/ink1128.xml"/><Relationship Id="rId263" Type="http://schemas.openxmlformats.org/officeDocument/2006/relationships/customXml" Target="../ink/ink1149.xml"/><Relationship Id="rId319" Type="http://schemas.openxmlformats.org/officeDocument/2006/relationships/customXml" Target="../ink/ink1177.xml"/><Relationship Id="rId58" Type="http://schemas.openxmlformats.org/officeDocument/2006/relationships/image" Target="../media/image816.png"/><Relationship Id="rId123" Type="http://schemas.openxmlformats.org/officeDocument/2006/relationships/customXml" Target="../ink/ink1079.xml"/><Relationship Id="rId330" Type="http://schemas.openxmlformats.org/officeDocument/2006/relationships/image" Target="../media/image951.png"/><Relationship Id="rId165" Type="http://schemas.openxmlformats.org/officeDocument/2006/relationships/customXml" Target="../ink/ink1100.xml"/><Relationship Id="rId372" Type="http://schemas.openxmlformats.org/officeDocument/2006/relationships/image" Target="../media/image972.png"/><Relationship Id="rId428" Type="http://schemas.openxmlformats.org/officeDocument/2006/relationships/image" Target="../media/image1001.png"/><Relationship Id="rId232" Type="http://schemas.openxmlformats.org/officeDocument/2006/relationships/image" Target="../media/image902.png"/><Relationship Id="rId274" Type="http://schemas.openxmlformats.org/officeDocument/2006/relationships/image" Target="../media/image923.png"/><Relationship Id="rId27" Type="http://schemas.openxmlformats.org/officeDocument/2006/relationships/customXml" Target="../ink/ink1031.xml"/><Relationship Id="rId69" Type="http://schemas.openxmlformats.org/officeDocument/2006/relationships/customXml" Target="../ink/ink1052.xml"/><Relationship Id="rId134" Type="http://schemas.openxmlformats.org/officeDocument/2006/relationships/image" Target="../media/image854.png"/><Relationship Id="rId80" Type="http://schemas.openxmlformats.org/officeDocument/2006/relationships/image" Target="../media/image827.png"/><Relationship Id="rId176" Type="http://schemas.openxmlformats.org/officeDocument/2006/relationships/image" Target="../media/image875.png"/><Relationship Id="rId341" Type="http://schemas.openxmlformats.org/officeDocument/2006/relationships/customXml" Target="../ink/ink1188.xml"/><Relationship Id="rId383" Type="http://schemas.openxmlformats.org/officeDocument/2006/relationships/customXml" Target="../ink/ink1209.xml"/><Relationship Id="rId201" Type="http://schemas.openxmlformats.org/officeDocument/2006/relationships/customXml" Target="../ink/ink1118.xml"/><Relationship Id="rId243" Type="http://schemas.openxmlformats.org/officeDocument/2006/relationships/customXml" Target="../ink/ink1139.xml"/><Relationship Id="rId285" Type="http://schemas.openxmlformats.org/officeDocument/2006/relationships/customXml" Target="../ink/ink1160.xml"/><Relationship Id="rId38" Type="http://schemas.openxmlformats.org/officeDocument/2006/relationships/image" Target="../media/image806.png"/><Relationship Id="rId103" Type="http://schemas.openxmlformats.org/officeDocument/2006/relationships/customXml" Target="../ink/ink1069.xml"/><Relationship Id="rId310" Type="http://schemas.openxmlformats.org/officeDocument/2006/relationships/image" Target="../media/image941.png"/><Relationship Id="rId91" Type="http://schemas.openxmlformats.org/officeDocument/2006/relationships/customXml" Target="../ink/ink1063.xml"/><Relationship Id="rId145" Type="http://schemas.openxmlformats.org/officeDocument/2006/relationships/customXml" Target="../ink/ink1090.xml"/><Relationship Id="rId187" Type="http://schemas.openxmlformats.org/officeDocument/2006/relationships/customXml" Target="../ink/ink1111.xml"/><Relationship Id="rId352" Type="http://schemas.openxmlformats.org/officeDocument/2006/relationships/image" Target="../media/image962.png"/><Relationship Id="rId394" Type="http://schemas.openxmlformats.org/officeDocument/2006/relationships/image" Target="../media/image984.png"/><Relationship Id="rId408" Type="http://schemas.openxmlformats.org/officeDocument/2006/relationships/image" Target="../media/image99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92.png"/><Relationship Id="rId233" Type="http://schemas.openxmlformats.org/officeDocument/2006/relationships/customXml" Target="../ink/ink1134.xml"/><Relationship Id="rId254" Type="http://schemas.openxmlformats.org/officeDocument/2006/relationships/image" Target="../media/image913.png"/><Relationship Id="rId28" Type="http://schemas.openxmlformats.org/officeDocument/2006/relationships/image" Target="../media/image801.png"/><Relationship Id="rId49" Type="http://schemas.openxmlformats.org/officeDocument/2006/relationships/customXml" Target="../ink/ink1042.xml"/><Relationship Id="rId114" Type="http://schemas.openxmlformats.org/officeDocument/2006/relationships/image" Target="../media/image844.png"/><Relationship Id="rId275" Type="http://schemas.openxmlformats.org/officeDocument/2006/relationships/customXml" Target="../ink/ink1155.xml"/><Relationship Id="rId296" Type="http://schemas.openxmlformats.org/officeDocument/2006/relationships/image" Target="../media/image934.png"/><Relationship Id="rId300" Type="http://schemas.openxmlformats.org/officeDocument/2006/relationships/image" Target="../media/image936.png"/><Relationship Id="rId60" Type="http://schemas.openxmlformats.org/officeDocument/2006/relationships/image" Target="../media/image817.png"/><Relationship Id="rId81" Type="http://schemas.openxmlformats.org/officeDocument/2006/relationships/customXml" Target="../ink/ink1058.xml"/><Relationship Id="rId135" Type="http://schemas.openxmlformats.org/officeDocument/2006/relationships/customXml" Target="../ink/ink1085.xml"/><Relationship Id="rId156" Type="http://schemas.openxmlformats.org/officeDocument/2006/relationships/image" Target="../media/image865.png"/><Relationship Id="rId177" Type="http://schemas.openxmlformats.org/officeDocument/2006/relationships/customXml" Target="../ink/ink1106.xml"/><Relationship Id="rId198" Type="http://schemas.openxmlformats.org/officeDocument/2006/relationships/image" Target="../media/image885.png"/><Relationship Id="rId321" Type="http://schemas.openxmlformats.org/officeDocument/2006/relationships/customXml" Target="../ink/ink1178.xml"/><Relationship Id="rId342" Type="http://schemas.openxmlformats.org/officeDocument/2006/relationships/image" Target="../media/image957.png"/><Relationship Id="rId363" Type="http://schemas.openxmlformats.org/officeDocument/2006/relationships/customXml" Target="../ink/ink1199.xml"/><Relationship Id="rId384" Type="http://schemas.openxmlformats.org/officeDocument/2006/relationships/image" Target="../media/image978.png"/><Relationship Id="rId419" Type="http://schemas.openxmlformats.org/officeDocument/2006/relationships/customXml" Target="../ink/ink1227.xml"/><Relationship Id="rId202" Type="http://schemas.openxmlformats.org/officeDocument/2006/relationships/image" Target="../media/image887.png"/><Relationship Id="rId223" Type="http://schemas.openxmlformats.org/officeDocument/2006/relationships/customXml" Target="../ink/ink1129.xml"/><Relationship Id="rId244" Type="http://schemas.openxmlformats.org/officeDocument/2006/relationships/image" Target="../media/image908.png"/><Relationship Id="rId430" Type="http://schemas.openxmlformats.org/officeDocument/2006/relationships/image" Target="../media/image1002.png"/><Relationship Id="rId18" Type="http://schemas.openxmlformats.org/officeDocument/2006/relationships/image" Target="../media/image796.png"/><Relationship Id="rId39" Type="http://schemas.openxmlformats.org/officeDocument/2006/relationships/customXml" Target="../ink/ink1037.xml"/><Relationship Id="rId265" Type="http://schemas.openxmlformats.org/officeDocument/2006/relationships/customXml" Target="../ink/ink1150.xml"/><Relationship Id="rId286" Type="http://schemas.openxmlformats.org/officeDocument/2006/relationships/image" Target="../media/image929.png"/><Relationship Id="rId50" Type="http://schemas.openxmlformats.org/officeDocument/2006/relationships/image" Target="../media/image812.png"/><Relationship Id="rId104" Type="http://schemas.openxmlformats.org/officeDocument/2006/relationships/image" Target="../media/image839.png"/><Relationship Id="rId125" Type="http://schemas.openxmlformats.org/officeDocument/2006/relationships/customXml" Target="../ink/ink1080.xml"/><Relationship Id="rId146" Type="http://schemas.openxmlformats.org/officeDocument/2006/relationships/image" Target="../media/image860.png"/><Relationship Id="rId167" Type="http://schemas.openxmlformats.org/officeDocument/2006/relationships/customXml" Target="../ink/ink1101.xml"/><Relationship Id="rId188" Type="http://schemas.openxmlformats.org/officeDocument/2006/relationships/image" Target="../media/image880.png"/><Relationship Id="rId311" Type="http://schemas.openxmlformats.org/officeDocument/2006/relationships/customXml" Target="../ink/ink1173.xml"/><Relationship Id="rId332" Type="http://schemas.openxmlformats.org/officeDocument/2006/relationships/image" Target="../media/image952.png"/><Relationship Id="rId353" Type="http://schemas.openxmlformats.org/officeDocument/2006/relationships/customXml" Target="../ink/ink1194.xml"/><Relationship Id="rId374" Type="http://schemas.openxmlformats.org/officeDocument/2006/relationships/image" Target="../media/image973.png"/><Relationship Id="rId395" Type="http://schemas.openxmlformats.org/officeDocument/2006/relationships/customXml" Target="../ink/ink1215.xml"/><Relationship Id="rId409" Type="http://schemas.openxmlformats.org/officeDocument/2006/relationships/customXml" Target="../ink/ink1222.xml"/><Relationship Id="rId71" Type="http://schemas.openxmlformats.org/officeDocument/2006/relationships/customXml" Target="../ink/ink1053.xml"/><Relationship Id="rId92" Type="http://schemas.openxmlformats.org/officeDocument/2006/relationships/image" Target="../media/image833.png"/><Relationship Id="rId213" Type="http://schemas.openxmlformats.org/officeDocument/2006/relationships/customXml" Target="../ink/ink1124.xml"/><Relationship Id="rId234" Type="http://schemas.openxmlformats.org/officeDocument/2006/relationships/image" Target="../media/image903.png"/><Relationship Id="rId420" Type="http://schemas.openxmlformats.org/officeDocument/2006/relationships/image" Target="../media/image997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032.xml"/><Relationship Id="rId255" Type="http://schemas.openxmlformats.org/officeDocument/2006/relationships/customXml" Target="../ink/ink1145.xml"/><Relationship Id="rId276" Type="http://schemas.openxmlformats.org/officeDocument/2006/relationships/image" Target="../media/image924.png"/><Relationship Id="rId297" Type="http://schemas.openxmlformats.org/officeDocument/2006/relationships/customXml" Target="../ink/ink1166.xml"/><Relationship Id="rId40" Type="http://schemas.openxmlformats.org/officeDocument/2006/relationships/image" Target="../media/image807.png"/><Relationship Id="rId115" Type="http://schemas.openxmlformats.org/officeDocument/2006/relationships/customXml" Target="../ink/ink1075.xml"/><Relationship Id="rId136" Type="http://schemas.openxmlformats.org/officeDocument/2006/relationships/image" Target="../media/image855.png"/><Relationship Id="rId157" Type="http://schemas.openxmlformats.org/officeDocument/2006/relationships/customXml" Target="../ink/ink1096.xml"/><Relationship Id="rId178" Type="http://schemas.openxmlformats.org/officeDocument/2006/relationships/image" Target="../media/image876.png"/><Relationship Id="rId301" Type="http://schemas.openxmlformats.org/officeDocument/2006/relationships/customXml" Target="../ink/ink1168.xml"/><Relationship Id="rId322" Type="http://schemas.openxmlformats.org/officeDocument/2006/relationships/image" Target="../media/image947.png"/><Relationship Id="rId343" Type="http://schemas.openxmlformats.org/officeDocument/2006/relationships/customXml" Target="../ink/ink1189.xml"/><Relationship Id="rId364" Type="http://schemas.openxmlformats.org/officeDocument/2006/relationships/image" Target="../media/image968.png"/><Relationship Id="rId61" Type="http://schemas.openxmlformats.org/officeDocument/2006/relationships/customXml" Target="../ink/ink1048.xml"/><Relationship Id="rId82" Type="http://schemas.openxmlformats.org/officeDocument/2006/relationships/image" Target="../media/image828.png"/><Relationship Id="rId199" Type="http://schemas.openxmlformats.org/officeDocument/2006/relationships/customXml" Target="../ink/ink1117.xml"/><Relationship Id="rId203" Type="http://schemas.openxmlformats.org/officeDocument/2006/relationships/customXml" Target="../ink/ink1119.xml"/><Relationship Id="rId385" Type="http://schemas.openxmlformats.org/officeDocument/2006/relationships/customXml" Target="../ink/ink1210.xml"/><Relationship Id="rId19" Type="http://schemas.openxmlformats.org/officeDocument/2006/relationships/customXml" Target="../ink/ink1027.xml"/><Relationship Id="rId224" Type="http://schemas.openxmlformats.org/officeDocument/2006/relationships/image" Target="../media/image898.png"/><Relationship Id="rId245" Type="http://schemas.openxmlformats.org/officeDocument/2006/relationships/customXml" Target="../ink/ink1140.xml"/><Relationship Id="rId266" Type="http://schemas.openxmlformats.org/officeDocument/2006/relationships/image" Target="../media/image919.png"/><Relationship Id="rId287" Type="http://schemas.openxmlformats.org/officeDocument/2006/relationships/customXml" Target="../ink/ink1161.xml"/><Relationship Id="rId410" Type="http://schemas.openxmlformats.org/officeDocument/2006/relationships/image" Target="../media/image992.png"/><Relationship Id="rId30" Type="http://schemas.openxmlformats.org/officeDocument/2006/relationships/image" Target="../media/image802.png"/><Relationship Id="rId105" Type="http://schemas.openxmlformats.org/officeDocument/2006/relationships/customXml" Target="../ink/ink1070.xml"/><Relationship Id="rId126" Type="http://schemas.openxmlformats.org/officeDocument/2006/relationships/image" Target="../media/image850.png"/><Relationship Id="rId147" Type="http://schemas.openxmlformats.org/officeDocument/2006/relationships/customXml" Target="../ink/ink1091.xml"/><Relationship Id="rId168" Type="http://schemas.openxmlformats.org/officeDocument/2006/relationships/image" Target="../media/image871.png"/><Relationship Id="rId312" Type="http://schemas.openxmlformats.org/officeDocument/2006/relationships/image" Target="../media/image942.png"/><Relationship Id="rId333" Type="http://schemas.openxmlformats.org/officeDocument/2006/relationships/customXml" Target="../ink/ink1184.xml"/><Relationship Id="rId354" Type="http://schemas.openxmlformats.org/officeDocument/2006/relationships/image" Target="../media/image963.png"/><Relationship Id="rId51" Type="http://schemas.openxmlformats.org/officeDocument/2006/relationships/customXml" Target="../ink/ink1043.xml"/><Relationship Id="rId72" Type="http://schemas.openxmlformats.org/officeDocument/2006/relationships/image" Target="../media/image823.png"/><Relationship Id="rId93" Type="http://schemas.openxmlformats.org/officeDocument/2006/relationships/customXml" Target="../ink/ink1064.xml"/><Relationship Id="rId189" Type="http://schemas.openxmlformats.org/officeDocument/2006/relationships/customXml" Target="../ink/ink1112.xml"/><Relationship Id="rId375" Type="http://schemas.openxmlformats.org/officeDocument/2006/relationships/customXml" Target="../ink/ink1205.xml"/><Relationship Id="rId396" Type="http://schemas.openxmlformats.org/officeDocument/2006/relationships/image" Target="../media/image985.png"/><Relationship Id="rId3" Type="http://schemas.openxmlformats.org/officeDocument/2006/relationships/customXml" Target="../ink/ink1019.xml"/><Relationship Id="rId214" Type="http://schemas.openxmlformats.org/officeDocument/2006/relationships/image" Target="../media/image893.png"/><Relationship Id="rId235" Type="http://schemas.openxmlformats.org/officeDocument/2006/relationships/customXml" Target="../ink/ink1135.xml"/><Relationship Id="rId256" Type="http://schemas.openxmlformats.org/officeDocument/2006/relationships/image" Target="../media/image914.png"/><Relationship Id="rId277" Type="http://schemas.openxmlformats.org/officeDocument/2006/relationships/customXml" Target="../ink/ink1156.xml"/><Relationship Id="rId298" Type="http://schemas.openxmlformats.org/officeDocument/2006/relationships/image" Target="../media/image935.png"/><Relationship Id="rId400" Type="http://schemas.openxmlformats.org/officeDocument/2006/relationships/image" Target="../media/image987.png"/><Relationship Id="rId421" Type="http://schemas.openxmlformats.org/officeDocument/2006/relationships/customXml" Target="../ink/ink1228.xml"/><Relationship Id="rId116" Type="http://schemas.openxmlformats.org/officeDocument/2006/relationships/image" Target="../media/image845.png"/><Relationship Id="rId137" Type="http://schemas.openxmlformats.org/officeDocument/2006/relationships/customXml" Target="../ink/ink1086.xml"/><Relationship Id="rId158" Type="http://schemas.openxmlformats.org/officeDocument/2006/relationships/image" Target="../media/image866.png"/><Relationship Id="rId302" Type="http://schemas.openxmlformats.org/officeDocument/2006/relationships/image" Target="../media/image937.png"/><Relationship Id="rId323" Type="http://schemas.openxmlformats.org/officeDocument/2006/relationships/customXml" Target="../ink/ink1179.xml"/><Relationship Id="rId344" Type="http://schemas.openxmlformats.org/officeDocument/2006/relationships/image" Target="../media/image958.png"/><Relationship Id="rId20" Type="http://schemas.openxmlformats.org/officeDocument/2006/relationships/image" Target="../media/image797.png"/><Relationship Id="rId41" Type="http://schemas.openxmlformats.org/officeDocument/2006/relationships/customXml" Target="../ink/ink1038.xml"/><Relationship Id="rId62" Type="http://schemas.openxmlformats.org/officeDocument/2006/relationships/image" Target="../media/image818.png"/><Relationship Id="rId83" Type="http://schemas.openxmlformats.org/officeDocument/2006/relationships/customXml" Target="../ink/ink1059.xml"/><Relationship Id="rId179" Type="http://schemas.openxmlformats.org/officeDocument/2006/relationships/customXml" Target="../ink/ink1107.xml"/><Relationship Id="rId365" Type="http://schemas.openxmlformats.org/officeDocument/2006/relationships/customXml" Target="../ink/ink1200.xml"/><Relationship Id="rId386" Type="http://schemas.openxmlformats.org/officeDocument/2006/relationships/image" Target="../media/image979.png"/><Relationship Id="rId190" Type="http://schemas.openxmlformats.org/officeDocument/2006/relationships/image" Target="../media/image881.png"/><Relationship Id="rId204" Type="http://schemas.openxmlformats.org/officeDocument/2006/relationships/image" Target="../media/image888.png"/><Relationship Id="rId225" Type="http://schemas.openxmlformats.org/officeDocument/2006/relationships/customXml" Target="../ink/ink1130.xml"/><Relationship Id="rId246" Type="http://schemas.openxmlformats.org/officeDocument/2006/relationships/image" Target="../media/image909.png"/><Relationship Id="rId267" Type="http://schemas.openxmlformats.org/officeDocument/2006/relationships/customXml" Target="../ink/ink1151.xml"/><Relationship Id="rId288" Type="http://schemas.openxmlformats.org/officeDocument/2006/relationships/image" Target="../media/image930.png"/><Relationship Id="rId411" Type="http://schemas.openxmlformats.org/officeDocument/2006/relationships/customXml" Target="../ink/ink1223.xml"/><Relationship Id="rId106" Type="http://schemas.openxmlformats.org/officeDocument/2006/relationships/image" Target="../media/image840.png"/><Relationship Id="rId127" Type="http://schemas.openxmlformats.org/officeDocument/2006/relationships/customXml" Target="../ink/ink1081.xml"/><Relationship Id="rId313" Type="http://schemas.openxmlformats.org/officeDocument/2006/relationships/customXml" Target="../ink/ink1174.xml"/><Relationship Id="rId10" Type="http://schemas.openxmlformats.org/officeDocument/2006/relationships/image" Target="../media/image7920.png"/><Relationship Id="rId31" Type="http://schemas.openxmlformats.org/officeDocument/2006/relationships/customXml" Target="../ink/ink1033.xml"/><Relationship Id="rId52" Type="http://schemas.openxmlformats.org/officeDocument/2006/relationships/image" Target="../media/image813.png"/><Relationship Id="rId73" Type="http://schemas.openxmlformats.org/officeDocument/2006/relationships/customXml" Target="../ink/ink1054.xml"/><Relationship Id="rId94" Type="http://schemas.openxmlformats.org/officeDocument/2006/relationships/image" Target="../media/image834.png"/><Relationship Id="rId148" Type="http://schemas.openxmlformats.org/officeDocument/2006/relationships/image" Target="../media/image861.png"/><Relationship Id="rId169" Type="http://schemas.openxmlformats.org/officeDocument/2006/relationships/customXml" Target="../ink/ink1102.xml"/><Relationship Id="rId334" Type="http://schemas.openxmlformats.org/officeDocument/2006/relationships/image" Target="../media/image953.png"/><Relationship Id="rId355" Type="http://schemas.openxmlformats.org/officeDocument/2006/relationships/customXml" Target="../ink/ink1195.xml"/><Relationship Id="rId376" Type="http://schemas.openxmlformats.org/officeDocument/2006/relationships/image" Target="../media/image974.png"/><Relationship Id="rId397" Type="http://schemas.openxmlformats.org/officeDocument/2006/relationships/customXml" Target="../ink/ink1216.xml"/><Relationship Id="rId4" Type="http://schemas.openxmlformats.org/officeDocument/2006/relationships/image" Target="../media/image7890.png"/><Relationship Id="rId180" Type="http://schemas.openxmlformats.org/officeDocument/2006/relationships/image" Target="../media/image433.png"/><Relationship Id="rId215" Type="http://schemas.openxmlformats.org/officeDocument/2006/relationships/customXml" Target="../ink/ink1125.xml"/><Relationship Id="rId236" Type="http://schemas.openxmlformats.org/officeDocument/2006/relationships/image" Target="../media/image904.png"/><Relationship Id="rId257" Type="http://schemas.openxmlformats.org/officeDocument/2006/relationships/customXml" Target="../ink/ink1146.xml"/><Relationship Id="rId278" Type="http://schemas.openxmlformats.org/officeDocument/2006/relationships/image" Target="../media/image925.png"/><Relationship Id="rId401" Type="http://schemas.openxmlformats.org/officeDocument/2006/relationships/customXml" Target="../ink/ink1218.xml"/><Relationship Id="rId422" Type="http://schemas.openxmlformats.org/officeDocument/2006/relationships/image" Target="../media/image998.png"/><Relationship Id="rId303" Type="http://schemas.openxmlformats.org/officeDocument/2006/relationships/customXml" Target="../ink/ink1169.xml"/><Relationship Id="rId42" Type="http://schemas.openxmlformats.org/officeDocument/2006/relationships/image" Target="../media/image808.png"/><Relationship Id="rId84" Type="http://schemas.openxmlformats.org/officeDocument/2006/relationships/image" Target="../media/image829.png"/><Relationship Id="rId138" Type="http://schemas.openxmlformats.org/officeDocument/2006/relationships/image" Target="../media/image856.png"/><Relationship Id="rId345" Type="http://schemas.openxmlformats.org/officeDocument/2006/relationships/customXml" Target="../ink/ink1190.xml"/><Relationship Id="rId387" Type="http://schemas.openxmlformats.org/officeDocument/2006/relationships/customXml" Target="../ink/ink1211.xml"/><Relationship Id="rId191" Type="http://schemas.openxmlformats.org/officeDocument/2006/relationships/customXml" Target="../ink/ink1113.xml"/><Relationship Id="rId205" Type="http://schemas.openxmlformats.org/officeDocument/2006/relationships/customXml" Target="../ink/ink1120.xml"/><Relationship Id="rId247" Type="http://schemas.openxmlformats.org/officeDocument/2006/relationships/customXml" Target="../ink/ink1141.xml"/><Relationship Id="rId412" Type="http://schemas.openxmlformats.org/officeDocument/2006/relationships/image" Target="../media/image993.png"/><Relationship Id="rId107" Type="http://schemas.openxmlformats.org/officeDocument/2006/relationships/customXml" Target="../ink/ink1071.xml"/><Relationship Id="rId289" Type="http://schemas.openxmlformats.org/officeDocument/2006/relationships/customXml" Target="../ink/ink1162.xml"/><Relationship Id="rId11" Type="http://schemas.openxmlformats.org/officeDocument/2006/relationships/customXml" Target="../ink/ink1023.xml"/><Relationship Id="rId53" Type="http://schemas.openxmlformats.org/officeDocument/2006/relationships/customXml" Target="../ink/ink1044.xml"/><Relationship Id="rId149" Type="http://schemas.openxmlformats.org/officeDocument/2006/relationships/customXml" Target="../ink/ink1092.xml"/><Relationship Id="rId314" Type="http://schemas.openxmlformats.org/officeDocument/2006/relationships/image" Target="../media/image943.png"/><Relationship Id="rId356" Type="http://schemas.openxmlformats.org/officeDocument/2006/relationships/image" Target="../media/image964.png"/><Relationship Id="rId398" Type="http://schemas.openxmlformats.org/officeDocument/2006/relationships/image" Target="../media/image986.png"/><Relationship Id="rId95" Type="http://schemas.openxmlformats.org/officeDocument/2006/relationships/customXml" Target="../ink/ink1065.xml"/><Relationship Id="rId160" Type="http://schemas.openxmlformats.org/officeDocument/2006/relationships/image" Target="../media/image867.png"/><Relationship Id="rId216" Type="http://schemas.openxmlformats.org/officeDocument/2006/relationships/image" Target="../media/image894.png"/><Relationship Id="rId423" Type="http://schemas.openxmlformats.org/officeDocument/2006/relationships/customXml" Target="../ink/ink1229.xml"/><Relationship Id="rId258" Type="http://schemas.openxmlformats.org/officeDocument/2006/relationships/image" Target="../media/image915.png"/><Relationship Id="rId22" Type="http://schemas.openxmlformats.org/officeDocument/2006/relationships/image" Target="../media/image798.png"/><Relationship Id="rId64" Type="http://schemas.openxmlformats.org/officeDocument/2006/relationships/image" Target="../media/image819.png"/><Relationship Id="rId118" Type="http://schemas.openxmlformats.org/officeDocument/2006/relationships/image" Target="../media/image846.png"/><Relationship Id="rId325" Type="http://schemas.openxmlformats.org/officeDocument/2006/relationships/customXml" Target="../ink/ink1180.xml"/><Relationship Id="rId367" Type="http://schemas.openxmlformats.org/officeDocument/2006/relationships/customXml" Target="../ink/ink1201.xml"/><Relationship Id="rId171" Type="http://schemas.openxmlformats.org/officeDocument/2006/relationships/customXml" Target="../ink/ink1103.xml"/><Relationship Id="rId227" Type="http://schemas.openxmlformats.org/officeDocument/2006/relationships/customXml" Target="../ink/ink1131.xml"/><Relationship Id="rId269" Type="http://schemas.openxmlformats.org/officeDocument/2006/relationships/customXml" Target="../ink/ink1152.xml"/><Relationship Id="rId33" Type="http://schemas.openxmlformats.org/officeDocument/2006/relationships/customXml" Target="../ink/ink1034.xml"/><Relationship Id="rId129" Type="http://schemas.openxmlformats.org/officeDocument/2006/relationships/customXml" Target="../ink/ink1082.xml"/><Relationship Id="rId280" Type="http://schemas.openxmlformats.org/officeDocument/2006/relationships/image" Target="../media/image926.png"/><Relationship Id="rId336" Type="http://schemas.openxmlformats.org/officeDocument/2006/relationships/image" Target="../media/image954.png"/><Relationship Id="rId75" Type="http://schemas.openxmlformats.org/officeDocument/2006/relationships/customXml" Target="../ink/ink1055.xml"/><Relationship Id="rId140" Type="http://schemas.openxmlformats.org/officeDocument/2006/relationships/image" Target="../media/image857.png"/><Relationship Id="rId182" Type="http://schemas.openxmlformats.org/officeDocument/2006/relationships/image" Target="../media/image877.png"/><Relationship Id="rId378" Type="http://schemas.openxmlformats.org/officeDocument/2006/relationships/image" Target="../media/image975.png"/><Relationship Id="rId403" Type="http://schemas.openxmlformats.org/officeDocument/2006/relationships/customXml" Target="../ink/ink1219.xml"/><Relationship Id="rId6" Type="http://schemas.openxmlformats.org/officeDocument/2006/relationships/image" Target="../media/image7900.png"/><Relationship Id="rId238" Type="http://schemas.openxmlformats.org/officeDocument/2006/relationships/image" Target="../media/image905.png"/><Relationship Id="rId291" Type="http://schemas.openxmlformats.org/officeDocument/2006/relationships/customXml" Target="../ink/ink1163.xml"/><Relationship Id="rId305" Type="http://schemas.openxmlformats.org/officeDocument/2006/relationships/customXml" Target="../ink/ink1170.xml"/><Relationship Id="rId347" Type="http://schemas.openxmlformats.org/officeDocument/2006/relationships/customXml" Target="../ink/ink1191.xml"/><Relationship Id="rId44" Type="http://schemas.openxmlformats.org/officeDocument/2006/relationships/image" Target="../media/image809.png"/><Relationship Id="rId86" Type="http://schemas.openxmlformats.org/officeDocument/2006/relationships/image" Target="../media/image830.png"/><Relationship Id="rId151" Type="http://schemas.openxmlformats.org/officeDocument/2006/relationships/customXml" Target="../ink/ink1093.xml"/><Relationship Id="rId389" Type="http://schemas.openxmlformats.org/officeDocument/2006/relationships/customXml" Target="../ink/ink1212.xml"/><Relationship Id="rId193" Type="http://schemas.openxmlformats.org/officeDocument/2006/relationships/customXml" Target="../ink/ink1114.xml"/><Relationship Id="rId207" Type="http://schemas.openxmlformats.org/officeDocument/2006/relationships/customXml" Target="../ink/ink1121.xml"/><Relationship Id="rId249" Type="http://schemas.openxmlformats.org/officeDocument/2006/relationships/customXml" Target="../ink/ink1142.xml"/><Relationship Id="rId414" Type="http://schemas.openxmlformats.org/officeDocument/2006/relationships/image" Target="../media/image994.png"/><Relationship Id="rId13" Type="http://schemas.openxmlformats.org/officeDocument/2006/relationships/customXml" Target="../ink/ink1024.xml"/><Relationship Id="rId109" Type="http://schemas.openxmlformats.org/officeDocument/2006/relationships/customXml" Target="../ink/ink1072.xml"/><Relationship Id="rId260" Type="http://schemas.openxmlformats.org/officeDocument/2006/relationships/image" Target="../media/image916.png"/><Relationship Id="rId316" Type="http://schemas.openxmlformats.org/officeDocument/2006/relationships/image" Target="../media/image944.png"/><Relationship Id="rId55" Type="http://schemas.openxmlformats.org/officeDocument/2006/relationships/customXml" Target="../ink/ink1045.xml"/><Relationship Id="rId97" Type="http://schemas.openxmlformats.org/officeDocument/2006/relationships/customXml" Target="../ink/ink1066.xml"/><Relationship Id="rId120" Type="http://schemas.openxmlformats.org/officeDocument/2006/relationships/image" Target="../media/image847.png"/><Relationship Id="rId358" Type="http://schemas.openxmlformats.org/officeDocument/2006/relationships/image" Target="../media/image965.png"/><Relationship Id="rId162" Type="http://schemas.openxmlformats.org/officeDocument/2006/relationships/image" Target="../media/image868.png"/><Relationship Id="rId218" Type="http://schemas.openxmlformats.org/officeDocument/2006/relationships/image" Target="../media/image895.png"/><Relationship Id="rId425" Type="http://schemas.openxmlformats.org/officeDocument/2006/relationships/customXml" Target="../ink/ink1230.xml"/><Relationship Id="rId271" Type="http://schemas.openxmlformats.org/officeDocument/2006/relationships/customXml" Target="../ink/ink1153.xml"/><Relationship Id="rId24" Type="http://schemas.openxmlformats.org/officeDocument/2006/relationships/image" Target="../media/image799.png"/><Relationship Id="rId66" Type="http://schemas.openxmlformats.org/officeDocument/2006/relationships/image" Target="../media/image820.png"/><Relationship Id="rId131" Type="http://schemas.openxmlformats.org/officeDocument/2006/relationships/customXml" Target="../ink/ink1083.xml"/><Relationship Id="rId327" Type="http://schemas.openxmlformats.org/officeDocument/2006/relationships/customXml" Target="../ink/ink1181.xml"/><Relationship Id="rId369" Type="http://schemas.openxmlformats.org/officeDocument/2006/relationships/customXml" Target="../ink/ink1202.xml"/><Relationship Id="rId173" Type="http://schemas.openxmlformats.org/officeDocument/2006/relationships/customXml" Target="../ink/ink1104.xml"/><Relationship Id="rId229" Type="http://schemas.openxmlformats.org/officeDocument/2006/relationships/customXml" Target="../ink/ink1132.xml"/><Relationship Id="rId380" Type="http://schemas.openxmlformats.org/officeDocument/2006/relationships/image" Target="../media/image976.png"/><Relationship Id="rId240" Type="http://schemas.openxmlformats.org/officeDocument/2006/relationships/image" Target="../media/image906.png"/><Relationship Id="rId35" Type="http://schemas.openxmlformats.org/officeDocument/2006/relationships/customXml" Target="../ink/ink1035.xml"/><Relationship Id="rId77" Type="http://schemas.openxmlformats.org/officeDocument/2006/relationships/customXml" Target="../ink/ink1056.xml"/><Relationship Id="rId100" Type="http://schemas.openxmlformats.org/officeDocument/2006/relationships/image" Target="../media/image837.png"/><Relationship Id="rId282" Type="http://schemas.openxmlformats.org/officeDocument/2006/relationships/image" Target="../media/image927.png"/><Relationship Id="rId338" Type="http://schemas.openxmlformats.org/officeDocument/2006/relationships/image" Target="../media/image955.png"/><Relationship Id="rId8" Type="http://schemas.openxmlformats.org/officeDocument/2006/relationships/image" Target="../media/image7910.png"/><Relationship Id="rId142" Type="http://schemas.openxmlformats.org/officeDocument/2006/relationships/image" Target="../media/image858.png"/><Relationship Id="rId184" Type="http://schemas.openxmlformats.org/officeDocument/2006/relationships/image" Target="../media/image878.png"/><Relationship Id="rId391" Type="http://schemas.openxmlformats.org/officeDocument/2006/relationships/customXml" Target="../ink/ink1213.xml"/><Relationship Id="rId405" Type="http://schemas.openxmlformats.org/officeDocument/2006/relationships/customXml" Target="../ink/ink1220.xml"/><Relationship Id="rId251" Type="http://schemas.openxmlformats.org/officeDocument/2006/relationships/customXml" Target="../ink/ink1143.xml"/><Relationship Id="rId46" Type="http://schemas.openxmlformats.org/officeDocument/2006/relationships/image" Target="../media/image810.png"/><Relationship Id="rId293" Type="http://schemas.openxmlformats.org/officeDocument/2006/relationships/customXml" Target="../ink/ink1164.xml"/><Relationship Id="rId307" Type="http://schemas.openxmlformats.org/officeDocument/2006/relationships/customXml" Target="../ink/ink1171.xml"/><Relationship Id="rId349" Type="http://schemas.openxmlformats.org/officeDocument/2006/relationships/customXml" Target="../ink/ink1192.xml"/><Relationship Id="rId88" Type="http://schemas.openxmlformats.org/officeDocument/2006/relationships/image" Target="../media/image831.png"/><Relationship Id="rId111" Type="http://schemas.openxmlformats.org/officeDocument/2006/relationships/customXml" Target="../ink/ink1073.xml"/><Relationship Id="rId153" Type="http://schemas.openxmlformats.org/officeDocument/2006/relationships/customXml" Target="../ink/ink1094.xml"/><Relationship Id="rId195" Type="http://schemas.openxmlformats.org/officeDocument/2006/relationships/customXml" Target="../ink/ink1115.xml"/><Relationship Id="rId209" Type="http://schemas.openxmlformats.org/officeDocument/2006/relationships/customXml" Target="../ink/ink1122.xml"/><Relationship Id="rId360" Type="http://schemas.openxmlformats.org/officeDocument/2006/relationships/image" Target="../media/image966.png"/><Relationship Id="rId416" Type="http://schemas.openxmlformats.org/officeDocument/2006/relationships/image" Target="../media/image995.png"/><Relationship Id="rId220" Type="http://schemas.openxmlformats.org/officeDocument/2006/relationships/image" Target="../media/image896.png"/><Relationship Id="rId15" Type="http://schemas.openxmlformats.org/officeDocument/2006/relationships/customXml" Target="../ink/ink1025.xml"/><Relationship Id="rId57" Type="http://schemas.openxmlformats.org/officeDocument/2006/relationships/customXml" Target="../ink/ink1046.xml"/><Relationship Id="rId262" Type="http://schemas.openxmlformats.org/officeDocument/2006/relationships/image" Target="../media/image917.png"/><Relationship Id="rId318" Type="http://schemas.openxmlformats.org/officeDocument/2006/relationships/image" Target="../media/image945.png"/><Relationship Id="rId99" Type="http://schemas.openxmlformats.org/officeDocument/2006/relationships/customXml" Target="../ink/ink1067.xml"/><Relationship Id="rId122" Type="http://schemas.openxmlformats.org/officeDocument/2006/relationships/image" Target="../media/image848.png"/><Relationship Id="rId164" Type="http://schemas.openxmlformats.org/officeDocument/2006/relationships/image" Target="../media/image869.png"/><Relationship Id="rId371" Type="http://schemas.openxmlformats.org/officeDocument/2006/relationships/customXml" Target="../ink/ink1203.xml"/><Relationship Id="rId427" Type="http://schemas.openxmlformats.org/officeDocument/2006/relationships/customXml" Target="../ink/ink1231.xml"/><Relationship Id="rId26" Type="http://schemas.openxmlformats.org/officeDocument/2006/relationships/image" Target="../media/image800.png"/><Relationship Id="rId231" Type="http://schemas.openxmlformats.org/officeDocument/2006/relationships/customXml" Target="../ink/ink1133.xml"/><Relationship Id="rId273" Type="http://schemas.openxmlformats.org/officeDocument/2006/relationships/customXml" Target="../ink/ink1154.xml"/><Relationship Id="rId329" Type="http://schemas.openxmlformats.org/officeDocument/2006/relationships/customXml" Target="../ink/ink1182.xml"/><Relationship Id="rId68" Type="http://schemas.openxmlformats.org/officeDocument/2006/relationships/image" Target="../media/image821.png"/><Relationship Id="rId133" Type="http://schemas.openxmlformats.org/officeDocument/2006/relationships/customXml" Target="../ink/ink1084.xml"/><Relationship Id="rId175" Type="http://schemas.openxmlformats.org/officeDocument/2006/relationships/customXml" Target="../ink/ink1105.xml"/><Relationship Id="rId340" Type="http://schemas.openxmlformats.org/officeDocument/2006/relationships/image" Target="../media/image956.png"/><Relationship Id="rId200" Type="http://schemas.openxmlformats.org/officeDocument/2006/relationships/image" Target="../media/image886.png"/><Relationship Id="rId382" Type="http://schemas.openxmlformats.org/officeDocument/2006/relationships/image" Target="../media/image977.png"/><Relationship Id="rId242" Type="http://schemas.openxmlformats.org/officeDocument/2006/relationships/image" Target="../media/image907.png"/><Relationship Id="rId284" Type="http://schemas.openxmlformats.org/officeDocument/2006/relationships/image" Target="../media/image928.png"/><Relationship Id="rId37" Type="http://schemas.openxmlformats.org/officeDocument/2006/relationships/customXml" Target="../ink/ink1036.xml"/><Relationship Id="rId79" Type="http://schemas.openxmlformats.org/officeDocument/2006/relationships/customXml" Target="../ink/ink1057.xml"/><Relationship Id="rId102" Type="http://schemas.openxmlformats.org/officeDocument/2006/relationships/image" Target="../media/image838.png"/><Relationship Id="rId144" Type="http://schemas.openxmlformats.org/officeDocument/2006/relationships/image" Target="../media/image859.png"/><Relationship Id="rId90" Type="http://schemas.openxmlformats.org/officeDocument/2006/relationships/image" Target="../media/image832.png"/><Relationship Id="rId186" Type="http://schemas.openxmlformats.org/officeDocument/2006/relationships/image" Target="../media/image879.png"/><Relationship Id="rId351" Type="http://schemas.openxmlformats.org/officeDocument/2006/relationships/customXml" Target="../ink/ink1193.xml"/><Relationship Id="rId393" Type="http://schemas.openxmlformats.org/officeDocument/2006/relationships/customXml" Target="../ink/ink1214.xml"/><Relationship Id="rId407" Type="http://schemas.openxmlformats.org/officeDocument/2006/relationships/customXml" Target="../ink/ink1221.xml"/><Relationship Id="rId211" Type="http://schemas.openxmlformats.org/officeDocument/2006/relationships/customXml" Target="../ink/ink1123.xml"/><Relationship Id="rId253" Type="http://schemas.openxmlformats.org/officeDocument/2006/relationships/customXml" Target="../ink/ink1144.xml"/><Relationship Id="rId295" Type="http://schemas.openxmlformats.org/officeDocument/2006/relationships/customXml" Target="../ink/ink1165.xml"/><Relationship Id="rId309" Type="http://schemas.openxmlformats.org/officeDocument/2006/relationships/customXml" Target="../ink/ink1172.xml"/><Relationship Id="rId48" Type="http://schemas.openxmlformats.org/officeDocument/2006/relationships/image" Target="../media/image811.png"/><Relationship Id="rId113" Type="http://schemas.openxmlformats.org/officeDocument/2006/relationships/customXml" Target="../ink/ink1074.xml"/><Relationship Id="rId320" Type="http://schemas.openxmlformats.org/officeDocument/2006/relationships/image" Target="../media/image946.png"/><Relationship Id="rId155" Type="http://schemas.openxmlformats.org/officeDocument/2006/relationships/customXml" Target="../ink/ink1095.xml"/><Relationship Id="rId197" Type="http://schemas.openxmlformats.org/officeDocument/2006/relationships/customXml" Target="../ink/ink1116.xml"/><Relationship Id="rId362" Type="http://schemas.openxmlformats.org/officeDocument/2006/relationships/image" Target="../media/image967.png"/><Relationship Id="rId418" Type="http://schemas.openxmlformats.org/officeDocument/2006/relationships/image" Target="../media/image996.png"/><Relationship Id="rId222" Type="http://schemas.openxmlformats.org/officeDocument/2006/relationships/image" Target="../media/image897.png"/><Relationship Id="rId264" Type="http://schemas.openxmlformats.org/officeDocument/2006/relationships/image" Target="../media/image918.png"/><Relationship Id="rId17" Type="http://schemas.openxmlformats.org/officeDocument/2006/relationships/customXml" Target="../ink/ink1026.xml"/><Relationship Id="rId59" Type="http://schemas.openxmlformats.org/officeDocument/2006/relationships/customXml" Target="../ink/ink1047.xml"/><Relationship Id="rId124" Type="http://schemas.openxmlformats.org/officeDocument/2006/relationships/image" Target="../media/image849.png"/><Relationship Id="rId70" Type="http://schemas.openxmlformats.org/officeDocument/2006/relationships/image" Target="../media/image822.png"/><Relationship Id="rId166" Type="http://schemas.openxmlformats.org/officeDocument/2006/relationships/image" Target="../media/image870.png"/><Relationship Id="rId331" Type="http://schemas.openxmlformats.org/officeDocument/2006/relationships/customXml" Target="../ink/ink1183.xml"/><Relationship Id="rId373" Type="http://schemas.openxmlformats.org/officeDocument/2006/relationships/customXml" Target="../ink/ink1204.xml"/><Relationship Id="rId429" Type="http://schemas.openxmlformats.org/officeDocument/2006/relationships/customXml" Target="../ink/ink123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0.xml"/><Relationship Id="rId21" Type="http://schemas.openxmlformats.org/officeDocument/2006/relationships/customXml" Target="../ink/ink1242.xml"/><Relationship Id="rId42" Type="http://schemas.openxmlformats.org/officeDocument/2006/relationships/image" Target="../media/image1023.png"/><Relationship Id="rId63" Type="http://schemas.openxmlformats.org/officeDocument/2006/relationships/customXml" Target="../ink/ink1263.xml"/><Relationship Id="rId84" Type="http://schemas.openxmlformats.org/officeDocument/2006/relationships/image" Target="../media/image1044.png"/><Relationship Id="rId138" Type="http://schemas.openxmlformats.org/officeDocument/2006/relationships/image" Target="../media/image1071.png"/><Relationship Id="rId159" Type="http://schemas.openxmlformats.org/officeDocument/2006/relationships/customXml" Target="../ink/ink1311.xml"/><Relationship Id="rId170" Type="http://schemas.openxmlformats.org/officeDocument/2006/relationships/image" Target="../media/image1087.png"/><Relationship Id="rId107" Type="http://schemas.openxmlformats.org/officeDocument/2006/relationships/customXml" Target="../ink/ink1285.xml"/><Relationship Id="rId11" Type="http://schemas.openxmlformats.org/officeDocument/2006/relationships/customXml" Target="../ink/ink1237.xml"/><Relationship Id="rId32" Type="http://schemas.openxmlformats.org/officeDocument/2006/relationships/image" Target="../media/image1018.png"/><Relationship Id="rId53" Type="http://schemas.openxmlformats.org/officeDocument/2006/relationships/customXml" Target="../ink/ink1258.xml"/><Relationship Id="rId74" Type="http://schemas.openxmlformats.org/officeDocument/2006/relationships/image" Target="../media/image1039.png"/><Relationship Id="rId128" Type="http://schemas.openxmlformats.org/officeDocument/2006/relationships/image" Target="../media/image1066.png"/><Relationship Id="rId149" Type="http://schemas.openxmlformats.org/officeDocument/2006/relationships/customXml" Target="../ink/ink1306.xml"/><Relationship Id="rId5" Type="http://schemas.openxmlformats.org/officeDocument/2006/relationships/customXml" Target="../ink/ink1234.xml"/><Relationship Id="rId95" Type="http://schemas.openxmlformats.org/officeDocument/2006/relationships/customXml" Target="../ink/ink1279.xml"/><Relationship Id="rId160" Type="http://schemas.openxmlformats.org/officeDocument/2006/relationships/image" Target="../media/image1082.png"/><Relationship Id="rId22" Type="http://schemas.openxmlformats.org/officeDocument/2006/relationships/image" Target="../media/image1013.png"/><Relationship Id="rId43" Type="http://schemas.openxmlformats.org/officeDocument/2006/relationships/customXml" Target="../ink/ink1253.xml"/><Relationship Id="rId64" Type="http://schemas.openxmlformats.org/officeDocument/2006/relationships/image" Target="../media/image1034.png"/><Relationship Id="rId118" Type="http://schemas.openxmlformats.org/officeDocument/2006/relationships/image" Target="../media/image1061.png"/><Relationship Id="rId139" Type="http://schemas.openxmlformats.org/officeDocument/2006/relationships/customXml" Target="../ink/ink1301.xml"/><Relationship Id="rId85" Type="http://schemas.openxmlformats.org/officeDocument/2006/relationships/customXml" Target="../ink/ink1274.xml"/><Relationship Id="rId150" Type="http://schemas.openxmlformats.org/officeDocument/2006/relationships/image" Target="../media/image1077.png"/><Relationship Id="rId171" Type="http://schemas.openxmlformats.org/officeDocument/2006/relationships/customXml" Target="../ink/ink1317.xml"/><Relationship Id="rId12" Type="http://schemas.openxmlformats.org/officeDocument/2006/relationships/image" Target="../media/image1008.png"/><Relationship Id="rId33" Type="http://schemas.openxmlformats.org/officeDocument/2006/relationships/customXml" Target="../ink/ink1248.xml"/><Relationship Id="rId108" Type="http://schemas.openxmlformats.org/officeDocument/2006/relationships/image" Target="../media/image1056.png"/><Relationship Id="rId129" Type="http://schemas.openxmlformats.org/officeDocument/2006/relationships/customXml" Target="../ink/ink1296.xml"/><Relationship Id="rId54" Type="http://schemas.openxmlformats.org/officeDocument/2006/relationships/image" Target="../media/image1029.png"/><Relationship Id="rId75" Type="http://schemas.openxmlformats.org/officeDocument/2006/relationships/customXml" Target="../ink/ink1269.xml"/><Relationship Id="rId96" Type="http://schemas.openxmlformats.org/officeDocument/2006/relationships/image" Target="../media/image1050.png"/><Relationship Id="rId140" Type="http://schemas.openxmlformats.org/officeDocument/2006/relationships/image" Target="../media/image1072.png"/><Relationship Id="rId161" Type="http://schemas.openxmlformats.org/officeDocument/2006/relationships/customXml" Target="../ink/ink13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5.png"/><Relationship Id="rId23" Type="http://schemas.openxmlformats.org/officeDocument/2006/relationships/customXml" Target="../ink/ink1243.xml"/><Relationship Id="rId28" Type="http://schemas.openxmlformats.org/officeDocument/2006/relationships/image" Target="../media/image1016.png"/><Relationship Id="rId49" Type="http://schemas.openxmlformats.org/officeDocument/2006/relationships/customXml" Target="../ink/ink1256.xml"/><Relationship Id="rId114" Type="http://schemas.openxmlformats.org/officeDocument/2006/relationships/image" Target="../media/image1059.png"/><Relationship Id="rId119" Type="http://schemas.openxmlformats.org/officeDocument/2006/relationships/customXml" Target="../ink/ink1291.xml"/><Relationship Id="rId44" Type="http://schemas.openxmlformats.org/officeDocument/2006/relationships/image" Target="../media/image1024.png"/><Relationship Id="rId60" Type="http://schemas.openxmlformats.org/officeDocument/2006/relationships/image" Target="../media/image1032.png"/><Relationship Id="rId65" Type="http://schemas.openxmlformats.org/officeDocument/2006/relationships/customXml" Target="../ink/ink1264.xml"/><Relationship Id="rId81" Type="http://schemas.openxmlformats.org/officeDocument/2006/relationships/customXml" Target="../ink/ink1272.xml"/><Relationship Id="rId86" Type="http://schemas.openxmlformats.org/officeDocument/2006/relationships/image" Target="../media/image1045.png"/><Relationship Id="rId130" Type="http://schemas.openxmlformats.org/officeDocument/2006/relationships/image" Target="../media/image1067.png"/><Relationship Id="rId135" Type="http://schemas.openxmlformats.org/officeDocument/2006/relationships/customXml" Target="../ink/ink1299.xml"/><Relationship Id="rId151" Type="http://schemas.openxmlformats.org/officeDocument/2006/relationships/customXml" Target="../ink/ink1307.xml"/><Relationship Id="rId156" Type="http://schemas.openxmlformats.org/officeDocument/2006/relationships/image" Target="../media/image1080.png"/><Relationship Id="rId172" Type="http://schemas.openxmlformats.org/officeDocument/2006/relationships/image" Target="../media/image1088.png"/><Relationship Id="rId13" Type="http://schemas.openxmlformats.org/officeDocument/2006/relationships/customXml" Target="../ink/ink1238.xml"/><Relationship Id="rId18" Type="http://schemas.openxmlformats.org/officeDocument/2006/relationships/image" Target="../media/image1011.png"/><Relationship Id="rId39" Type="http://schemas.openxmlformats.org/officeDocument/2006/relationships/customXml" Target="../ink/ink1251.xml"/><Relationship Id="rId109" Type="http://schemas.openxmlformats.org/officeDocument/2006/relationships/customXml" Target="../ink/ink1286.xml"/><Relationship Id="rId34" Type="http://schemas.openxmlformats.org/officeDocument/2006/relationships/image" Target="../media/image1019.png"/><Relationship Id="rId50" Type="http://schemas.openxmlformats.org/officeDocument/2006/relationships/image" Target="../media/image1027.png"/><Relationship Id="rId55" Type="http://schemas.openxmlformats.org/officeDocument/2006/relationships/customXml" Target="../ink/ink1259.xml"/><Relationship Id="rId76" Type="http://schemas.openxmlformats.org/officeDocument/2006/relationships/image" Target="../media/image1040.png"/><Relationship Id="rId97" Type="http://schemas.openxmlformats.org/officeDocument/2006/relationships/customXml" Target="../ink/ink1280.xml"/><Relationship Id="rId104" Type="http://schemas.openxmlformats.org/officeDocument/2006/relationships/image" Target="../media/image1054.png"/><Relationship Id="rId120" Type="http://schemas.openxmlformats.org/officeDocument/2006/relationships/image" Target="../media/image1062.png"/><Relationship Id="rId125" Type="http://schemas.openxmlformats.org/officeDocument/2006/relationships/customXml" Target="../ink/ink1294.xml"/><Relationship Id="rId141" Type="http://schemas.openxmlformats.org/officeDocument/2006/relationships/customXml" Target="../ink/ink1302.xml"/><Relationship Id="rId146" Type="http://schemas.openxmlformats.org/officeDocument/2006/relationships/image" Target="../media/image1075.png"/><Relationship Id="rId167" Type="http://schemas.openxmlformats.org/officeDocument/2006/relationships/customXml" Target="../ink/ink1315.xml"/><Relationship Id="rId7" Type="http://schemas.openxmlformats.org/officeDocument/2006/relationships/customXml" Target="../ink/ink1235.xml"/><Relationship Id="rId71" Type="http://schemas.openxmlformats.org/officeDocument/2006/relationships/customXml" Target="../ink/ink1267.xml"/><Relationship Id="rId92" Type="http://schemas.openxmlformats.org/officeDocument/2006/relationships/image" Target="../media/image1048.png"/><Relationship Id="rId162" Type="http://schemas.openxmlformats.org/officeDocument/2006/relationships/image" Target="../media/image1083.png"/><Relationship Id="rId2" Type="http://schemas.openxmlformats.org/officeDocument/2006/relationships/image" Target="../media/image1003.png"/><Relationship Id="rId29" Type="http://schemas.openxmlformats.org/officeDocument/2006/relationships/customXml" Target="../ink/ink1246.xml"/><Relationship Id="rId24" Type="http://schemas.openxmlformats.org/officeDocument/2006/relationships/image" Target="../media/image1014.png"/><Relationship Id="rId40" Type="http://schemas.openxmlformats.org/officeDocument/2006/relationships/image" Target="../media/image1022.png"/><Relationship Id="rId45" Type="http://schemas.openxmlformats.org/officeDocument/2006/relationships/customXml" Target="../ink/ink1254.xml"/><Relationship Id="rId66" Type="http://schemas.openxmlformats.org/officeDocument/2006/relationships/image" Target="../media/image1035.png"/><Relationship Id="rId87" Type="http://schemas.openxmlformats.org/officeDocument/2006/relationships/customXml" Target="../ink/ink1275.xml"/><Relationship Id="rId110" Type="http://schemas.openxmlformats.org/officeDocument/2006/relationships/image" Target="../media/image1057.png"/><Relationship Id="rId115" Type="http://schemas.openxmlformats.org/officeDocument/2006/relationships/customXml" Target="../ink/ink1289.xml"/><Relationship Id="rId131" Type="http://schemas.openxmlformats.org/officeDocument/2006/relationships/customXml" Target="../ink/ink1297.xml"/><Relationship Id="rId136" Type="http://schemas.openxmlformats.org/officeDocument/2006/relationships/image" Target="../media/image1070.png"/><Relationship Id="rId157" Type="http://schemas.openxmlformats.org/officeDocument/2006/relationships/customXml" Target="../ink/ink1310.xml"/><Relationship Id="rId61" Type="http://schemas.openxmlformats.org/officeDocument/2006/relationships/customXml" Target="../ink/ink1262.xml"/><Relationship Id="rId82" Type="http://schemas.openxmlformats.org/officeDocument/2006/relationships/image" Target="../media/image1043.png"/><Relationship Id="rId152" Type="http://schemas.openxmlformats.org/officeDocument/2006/relationships/image" Target="../media/image1078.png"/><Relationship Id="rId173" Type="http://schemas.openxmlformats.org/officeDocument/2006/relationships/customXml" Target="../ink/ink1318.xml"/><Relationship Id="rId19" Type="http://schemas.openxmlformats.org/officeDocument/2006/relationships/customXml" Target="../ink/ink1241.xml"/><Relationship Id="rId14" Type="http://schemas.openxmlformats.org/officeDocument/2006/relationships/image" Target="../media/image1009.png"/><Relationship Id="rId30" Type="http://schemas.openxmlformats.org/officeDocument/2006/relationships/image" Target="../media/image1017.png"/><Relationship Id="rId35" Type="http://schemas.openxmlformats.org/officeDocument/2006/relationships/customXml" Target="../ink/ink1249.xml"/><Relationship Id="rId56" Type="http://schemas.openxmlformats.org/officeDocument/2006/relationships/image" Target="../media/image1030.png"/><Relationship Id="rId77" Type="http://schemas.openxmlformats.org/officeDocument/2006/relationships/customXml" Target="../ink/ink1270.xml"/><Relationship Id="rId100" Type="http://schemas.openxmlformats.org/officeDocument/2006/relationships/image" Target="../media/image1052.png"/><Relationship Id="rId105" Type="http://schemas.openxmlformats.org/officeDocument/2006/relationships/customXml" Target="../ink/ink1284.xml"/><Relationship Id="rId126" Type="http://schemas.openxmlformats.org/officeDocument/2006/relationships/image" Target="../media/image1065.png"/><Relationship Id="rId147" Type="http://schemas.openxmlformats.org/officeDocument/2006/relationships/customXml" Target="../ink/ink1305.xml"/><Relationship Id="rId168" Type="http://schemas.openxmlformats.org/officeDocument/2006/relationships/image" Target="../media/image1086.png"/><Relationship Id="rId8" Type="http://schemas.openxmlformats.org/officeDocument/2006/relationships/image" Target="../media/image1006.png"/><Relationship Id="rId51" Type="http://schemas.openxmlformats.org/officeDocument/2006/relationships/customXml" Target="../ink/ink1257.xml"/><Relationship Id="rId72" Type="http://schemas.openxmlformats.org/officeDocument/2006/relationships/image" Target="../media/image1038.png"/><Relationship Id="rId93" Type="http://schemas.openxmlformats.org/officeDocument/2006/relationships/customXml" Target="../ink/ink1278.xml"/><Relationship Id="rId98" Type="http://schemas.openxmlformats.org/officeDocument/2006/relationships/image" Target="../media/image1051.png"/><Relationship Id="rId121" Type="http://schemas.openxmlformats.org/officeDocument/2006/relationships/customXml" Target="../ink/ink1292.xml"/><Relationship Id="rId142" Type="http://schemas.openxmlformats.org/officeDocument/2006/relationships/image" Target="../media/image1073.png"/><Relationship Id="rId163" Type="http://schemas.openxmlformats.org/officeDocument/2006/relationships/customXml" Target="../ink/ink1313.xml"/><Relationship Id="rId3" Type="http://schemas.openxmlformats.org/officeDocument/2006/relationships/customXml" Target="../ink/ink1233.xml"/><Relationship Id="rId25" Type="http://schemas.openxmlformats.org/officeDocument/2006/relationships/customXml" Target="../ink/ink1244.xml"/><Relationship Id="rId46" Type="http://schemas.openxmlformats.org/officeDocument/2006/relationships/image" Target="../media/image1025.png"/><Relationship Id="rId67" Type="http://schemas.openxmlformats.org/officeDocument/2006/relationships/customXml" Target="../ink/ink1265.xml"/><Relationship Id="rId116" Type="http://schemas.openxmlformats.org/officeDocument/2006/relationships/image" Target="../media/image1060.png"/><Relationship Id="rId137" Type="http://schemas.openxmlformats.org/officeDocument/2006/relationships/customXml" Target="../ink/ink1300.xml"/><Relationship Id="rId158" Type="http://schemas.openxmlformats.org/officeDocument/2006/relationships/image" Target="../media/image1081.png"/><Relationship Id="rId20" Type="http://schemas.openxmlformats.org/officeDocument/2006/relationships/image" Target="../media/image1012.png"/><Relationship Id="rId41" Type="http://schemas.openxmlformats.org/officeDocument/2006/relationships/customXml" Target="../ink/ink1252.xml"/><Relationship Id="rId62" Type="http://schemas.openxmlformats.org/officeDocument/2006/relationships/image" Target="../media/image1033.png"/><Relationship Id="rId83" Type="http://schemas.openxmlformats.org/officeDocument/2006/relationships/customXml" Target="../ink/ink1273.xml"/><Relationship Id="rId88" Type="http://schemas.openxmlformats.org/officeDocument/2006/relationships/image" Target="../media/image1046.png"/><Relationship Id="rId111" Type="http://schemas.openxmlformats.org/officeDocument/2006/relationships/customXml" Target="../ink/ink1287.xml"/><Relationship Id="rId132" Type="http://schemas.openxmlformats.org/officeDocument/2006/relationships/image" Target="../media/image1068.png"/><Relationship Id="rId153" Type="http://schemas.openxmlformats.org/officeDocument/2006/relationships/customXml" Target="../ink/ink1308.xml"/><Relationship Id="rId174" Type="http://schemas.openxmlformats.org/officeDocument/2006/relationships/image" Target="../media/image1089.png"/><Relationship Id="rId15" Type="http://schemas.openxmlformats.org/officeDocument/2006/relationships/customXml" Target="../ink/ink1239.xml"/><Relationship Id="rId36" Type="http://schemas.openxmlformats.org/officeDocument/2006/relationships/image" Target="../media/image1020.png"/><Relationship Id="rId57" Type="http://schemas.openxmlformats.org/officeDocument/2006/relationships/customXml" Target="../ink/ink1260.xml"/><Relationship Id="rId106" Type="http://schemas.openxmlformats.org/officeDocument/2006/relationships/image" Target="../media/image1055.png"/><Relationship Id="rId127" Type="http://schemas.openxmlformats.org/officeDocument/2006/relationships/customXml" Target="../ink/ink1295.xml"/><Relationship Id="rId10" Type="http://schemas.openxmlformats.org/officeDocument/2006/relationships/image" Target="../media/image1007.png"/><Relationship Id="rId31" Type="http://schemas.openxmlformats.org/officeDocument/2006/relationships/customXml" Target="../ink/ink1247.xml"/><Relationship Id="rId52" Type="http://schemas.openxmlformats.org/officeDocument/2006/relationships/image" Target="../media/image1028.png"/><Relationship Id="rId73" Type="http://schemas.openxmlformats.org/officeDocument/2006/relationships/customXml" Target="../ink/ink1268.xml"/><Relationship Id="rId78" Type="http://schemas.openxmlformats.org/officeDocument/2006/relationships/image" Target="../media/image1041.png"/><Relationship Id="rId94" Type="http://schemas.openxmlformats.org/officeDocument/2006/relationships/image" Target="../media/image1049.png"/><Relationship Id="rId99" Type="http://schemas.openxmlformats.org/officeDocument/2006/relationships/customXml" Target="../ink/ink1281.xml"/><Relationship Id="rId101" Type="http://schemas.openxmlformats.org/officeDocument/2006/relationships/customXml" Target="../ink/ink1282.xml"/><Relationship Id="rId122" Type="http://schemas.openxmlformats.org/officeDocument/2006/relationships/image" Target="../media/image1063.png"/><Relationship Id="rId143" Type="http://schemas.openxmlformats.org/officeDocument/2006/relationships/customXml" Target="../ink/ink1303.xml"/><Relationship Id="rId148" Type="http://schemas.openxmlformats.org/officeDocument/2006/relationships/image" Target="../media/image1076.png"/><Relationship Id="rId164" Type="http://schemas.openxmlformats.org/officeDocument/2006/relationships/image" Target="../media/image1084.png"/><Relationship Id="rId169" Type="http://schemas.openxmlformats.org/officeDocument/2006/relationships/customXml" Target="../ink/ink1316.xml"/><Relationship Id="rId4" Type="http://schemas.openxmlformats.org/officeDocument/2006/relationships/image" Target="../media/image1004.png"/><Relationship Id="rId9" Type="http://schemas.openxmlformats.org/officeDocument/2006/relationships/customXml" Target="../ink/ink1236.xml"/><Relationship Id="rId26" Type="http://schemas.openxmlformats.org/officeDocument/2006/relationships/image" Target="../media/image1015.png"/><Relationship Id="rId47" Type="http://schemas.openxmlformats.org/officeDocument/2006/relationships/customXml" Target="../ink/ink1255.xml"/><Relationship Id="rId68" Type="http://schemas.openxmlformats.org/officeDocument/2006/relationships/image" Target="../media/image1036.png"/><Relationship Id="rId89" Type="http://schemas.openxmlformats.org/officeDocument/2006/relationships/customXml" Target="../ink/ink1276.xml"/><Relationship Id="rId112" Type="http://schemas.openxmlformats.org/officeDocument/2006/relationships/image" Target="../media/image1058.png"/><Relationship Id="rId133" Type="http://schemas.openxmlformats.org/officeDocument/2006/relationships/customXml" Target="../ink/ink1298.xml"/><Relationship Id="rId154" Type="http://schemas.openxmlformats.org/officeDocument/2006/relationships/image" Target="../media/image1079.png"/><Relationship Id="rId16" Type="http://schemas.openxmlformats.org/officeDocument/2006/relationships/image" Target="../media/image1010.png"/><Relationship Id="rId37" Type="http://schemas.openxmlformats.org/officeDocument/2006/relationships/customXml" Target="../ink/ink1250.xml"/><Relationship Id="rId58" Type="http://schemas.openxmlformats.org/officeDocument/2006/relationships/image" Target="../media/image1031.png"/><Relationship Id="rId79" Type="http://schemas.openxmlformats.org/officeDocument/2006/relationships/customXml" Target="../ink/ink1271.xml"/><Relationship Id="rId102" Type="http://schemas.openxmlformats.org/officeDocument/2006/relationships/image" Target="../media/image1053.png"/><Relationship Id="rId123" Type="http://schemas.openxmlformats.org/officeDocument/2006/relationships/customXml" Target="../ink/ink1293.xml"/><Relationship Id="rId144" Type="http://schemas.openxmlformats.org/officeDocument/2006/relationships/image" Target="../media/image1074.png"/><Relationship Id="rId90" Type="http://schemas.openxmlformats.org/officeDocument/2006/relationships/image" Target="../media/image1047.png"/><Relationship Id="rId165" Type="http://schemas.openxmlformats.org/officeDocument/2006/relationships/customXml" Target="../ink/ink1314.xml"/><Relationship Id="rId27" Type="http://schemas.openxmlformats.org/officeDocument/2006/relationships/customXml" Target="../ink/ink1245.xml"/><Relationship Id="rId48" Type="http://schemas.openxmlformats.org/officeDocument/2006/relationships/image" Target="../media/image1026.png"/><Relationship Id="rId69" Type="http://schemas.openxmlformats.org/officeDocument/2006/relationships/customXml" Target="../ink/ink1266.xml"/><Relationship Id="rId113" Type="http://schemas.openxmlformats.org/officeDocument/2006/relationships/customXml" Target="../ink/ink1288.xml"/><Relationship Id="rId134" Type="http://schemas.openxmlformats.org/officeDocument/2006/relationships/image" Target="../media/image1069.png"/><Relationship Id="rId80" Type="http://schemas.openxmlformats.org/officeDocument/2006/relationships/image" Target="../media/image1042.png"/><Relationship Id="rId155" Type="http://schemas.openxmlformats.org/officeDocument/2006/relationships/customXml" Target="../ink/ink1309.xml"/><Relationship Id="rId17" Type="http://schemas.openxmlformats.org/officeDocument/2006/relationships/customXml" Target="../ink/ink1240.xml"/><Relationship Id="rId38" Type="http://schemas.openxmlformats.org/officeDocument/2006/relationships/image" Target="../media/image1021.png"/><Relationship Id="rId59" Type="http://schemas.openxmlformats.org/officeDocument/2006/relationships/customXml" Target="../ink/ink1261.xml"/><Relationship Id="rId103" Type="http://schemas.openxmlformats.org/officeDocument/2006/relationships/customXml" Target="../ink/ink1283.xml"/><Relationship Id="rId124" Type="http://schemas.openxmlformats.org/officeDocument/2006/relationships/image" Target="../media/image1064.png"/><Relationship Id="rId70" Type="http://schemas.openxmlformats.org/officeDocument/2006/relationships/image" Target="../media/image1037.png"/><Relationship Id="rId91" Type="http://schemas.openxmlformats.org/officeDocument/2006/relationships/customXml" Target="../ink/ink1277.xml"/><Relationship Id="rId145" Type="http://schemas.openxmlformats.org/officeDocument/2006/relationships/customXml" Target="../ink/ink1304.xml"/><Relationship Id="rId166" Type="http://schemas.openxmlformats.org/officeDocument/2006/relationships/image" Target="../media/image108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6.xml"/><Relationship Id="rId21" Type="http://schemas.openxmlformats.org/officeDocument/2006/relationships/customXml" Target="../ink/ink1328.xml"/><Relationship Id="rId42" Type="http://schemas.openxmlformats.org/officeDocument/2006/relationships/image" Target="../media/image1110.png"/><Relationship Id="rId63" Type="http://schemas.openxmlformats.org/officeDocument/2006/relationships/customXml" Target="../ink/ink1349.xml"/><Relationship Id="rId84" Type="http://schemas.openxmlformats.org/officeDocument/2006/relationships/image" Target="../media/image1131.png"/><Relationship Id="rId138" Type="http://schemas.openxmlformats.org/officeDocument/2006/relationships/image" Target="../media/image1158.png"/><Relationship Id="rId107" Type="http://schemas.openxmlformats.org/officeDocument/2006/relationships/customXml" Target="../ink/ink1371.xml"/><Relationship Id="rId11" Type="http://schemas.openxmlformats.org/officeDocument/2006/relationships/customXml" Target="../ink/ink1323.xml"/><Relationship Id="rId32" Type="http://schemas.openxmlformats.org/officeDocument/2006/relationships/image" Target="../media/image1105.png"/><Relationship Id="rId53" Type="http://schemas.openxmlformats.org/officeDocument/2006/relationships/customXml" Target="../ink/ink1344.xml"/><Relationship Id="rId74" Type="http://schemas.openxmlformats.org/officeDocument/2006/relationships/image" Target="../media/image1126.png"/><Relationship Id="rId128" Type="http://schemas.openxmlformats.org/officeDocument/2006/relationships/image" Target="../media/image1153.png"/><Relationship Id="rId5" Type="http://schemas.openxmlformats.org/officeDocument/2006/relationships/customXml" Target="../ink/ink1320.xml"/><Relationship Id="rId90" Type="http://schemas.openxmlformats.org/officeDocument/2006/relationships/image" Target="../media/image1134.png"/><Relationship Id="rId95" Type="http://schemas.openxmlformats.org/officeDocument/2006/relationships/customXml" Target="../ink/ink1365.xml"/><Relationship Id="rId22" Type="http://schemas.openxmlformats.org/officeDocument/2006/relationships/image" Target="../media/image1100.png"/><Relationship Id="rId27" Type="http://schemas.openxmlformats.org/officeDocument/2006/relationships/customXml" Target="../ink/ink1331.xml"/><Relationship Id="rId43" Type="http://schemas.openxmlformats.org/officeDocument/2006/relationships/customXml" Target="../ink/ink1339.xml"/><Relationship Id="rId48" Type="http://schemas.openxmlformats.org/officeDocument/2006/relationships/image" Target="../media/image1113.png"/><Relationship Id="rId64" Type="http://schemas.openxmlformats.org/officeDocument/2006/relationships/image" Target="../media/image1121.png"/><Relationship Id="rId69" Type="http://schemas.openxmlformats.org/officeDocument/2006/relationships/customXml" Target="../ink/ink1352.xml"/><Relationship Id="rId113" Type="http://schemas.openxmlformats.org/officeDocument/2006/relationships/customXml" Target="../ink/ink1374.xml"/><Relationship Id="rId118" Type="http://schemas.openxmlformats.org/officeDocument/2006/relationships/image" Target="../media/image1148.png"/><Relationship Id="rId134" Type="http://schemas.openxmlformats.org/officeDocument/2006/relationships/image" Target="../media/image1156.png"/><Relationship Id="rId139" Type="http://schemas.openxmlformats.org/officeDocument/2006/relationships/customXml" Target="../ink/ink1387.xml"/><Relationship Id="rId80" Type="http://schemas.openxmlformats.org/officeDocument/2006/relationships/image" Target="../media/image1129.png"/><Relationship Id="rId85" Type="http://schemas.openxmlformats.org/officeDocument/2006/relationships/customXml" Target="../ink/ink1360.xml"/><Relationship Id="rId12" Type="http://schemas.openxmlformats.org/officeDocument/2006/relationships/image" Target="../media/image1095.png"/><Relationship Id="rId17" Type="http://schemas.openxmlformats.org/officeDocument/2006/relationships/customXml" Target="../ink/ink1326.xml"/><Relationship Id="rId33" Type="http://schemas.openxmlformats.org/officeDocument/2006/relationships/customXml" Target="../ink/ink1334.xml"/><Relationship Id="rId38" Type="http://schemas.openxmlformats.org/officeDocument/2006/relationships/image" Target="../media/image1108.png"/><Relationship Id="rId59" Type="http://schemas.openxmlformats.org/officeDocument/2006/relationships/customXml" Target="../ink/ink1347.xml"/><Relationship Id="rId103" Type="http://schemas.openxmlformats.org/officeDocument/2006/relationships/customXml" Target="../ink/ink1369.xml"/><Relationship Id="rId108" Type="http://schemas.openxmlformats.org/officeDocument/2006/relationships/image" Target="../media/image1143.png"/><Relationship Id="rId124" Type="http://schemas.openxmlformats.org/officeDocument/2006/relationships/image" Target="../media/image1151.png"/><Relationship Id="rId129" Type="http://schemas.openxmlformats.org/officeDocument/2006/relationships/customXml" Target="../ink/ink1382.xml"/><Relationship Id="rId54" Type="http://schemas.openxmlformats.org/officeDocument/2006/relationships/image" Target="../media/image1116.png"/><Relationship Id="rId70" Type="http://schemas.openxmlformats.org/officeDocument/2006/relationships/image" Target="../media/image1124.png"/><Relationship Id="rId75" Type="http://schemas.openxmlformats.org/officeDocument/2006/relationships/customXml" Target="../ink/ink1355.xml"/><Relationship Id="rId91" Type="http://schemas.openxmlformats.org/officeDocument/2006/relationships/customXml" Target="../ink/ink1363.xml"/><Relationship Id="rId96" Type="http://schemas.openxmlformats.org/officeDocument/2006/relationships/image" Target="../media/image1137.png"/><Relationship Id="rId140" Type="http://schemas.openxmlformats.org/officeDocument/2006/relationships/image" Target="../media/image1159.png"/><Relationship Id="rId145" Type="http://schemas.openxmlformats.org/officeDocument/2006/relationships/customXml" Target="../ink/ink13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2.png"/><Relationship Id="rId23" Type="http://schemas.openxmlformats.org/officeDocument/2006/relationships/customXml" Target="../ink/ink1329.xml"/><Relationship Id="rId28" Type="http://schemas.openxmlformats.org/officeDocument/2006/relationships/image" Target="../media/image1103.png"/><Relationship Id="rId49" Type="http://schemas.openxmlformats.org/officeDocument/2006/relationships/customXml" Target="../ink/ink1342.xml"/><Relationship Id="rId114" Type="http://schemas.openxmlformats.org/officeDocument/2006/relationships/image" Target="../media/image1146.png"/><Relationship Id="rId119" Type="http://schemas.openxmlformats.org/officeDocument/2006/relationships/customXml" Target="../ink/ink1377.xml"/><Relationship Id="rId44" Type="http://schemas.openxmlformats.org/officeDocument/2006/relationships/image" Target="../media/image1111.png"/><Relationship Id="rId60" Type="http://schemas.openxmlformats.org/officeDocument/2006/relationships/image" Target="../media/image1119.png"/><Relationship Id="rId65" Type="http://schemas.openxmlformats.org/officeDocument/2006/relationships/customXml" Target="../ink/ink1350.xml"/><Relationship Id="rId81" Type="http://schemas.openxmlformats.org/officeDocument/2006/relationships/customXml" Target="../ink/ink1358.xml"/><Relationship Id="rId86" Type="http://schemas.openxmlformats.org/officeDocument/2006/relationships/image" Target="../media/image1132.png"/><Relationship Id="rId130" Type="http://schemas.openxmlformats.org/officeDocument/2006/relationships/image" Target="../media/image1154.png"/><Relationship Id="rId135" Type="http://schemas.openxmlformats.org/officeDocument/2006/relationships/customXml" Target="../ink/ink1385.xml"/><Relationship Id="rId13" Type="http://schemas.openxmlformats.org/officeDocument/2006/relationships/customXml" Target="../ink/ink1324.xml"/><Relationship Id="rId18" Type="http://schemas.openxmlformats.org/officeDocument/2006/relationships/image" Target="../media/image1098.png"/><Relationship Id="rId39" Type="http://schemas.openxmlformats.org/officeDocument/2006/relationships/customXml" Target="../ink/ink1337.xml"/><Relationship Id="rId109" Type="http://schemas.openxmlformats.org/officeDocument/2006/relationships/customXml" Target="../ink/ink1372.xml"/><Relationship Id="rId34" Type="http://schemas.openxmlformats.org/officeDocument/2006/relationships/image" Target="../media/image1106.png"/><Relationship Id="rId50" Type="http://schemas.openxmlformats.org/officeDocument/2006/relationships/image" Target="../media/image1114.png"/><Relationship Id="rId55" Type="http://schemas.openxmlformats.org/officeDocument/2006/relationships/customXml" Target="../ink/ink1345.xml"/><Relationship Id="rId76" Type="http://schemas.openxmlformats.org/officeDocument/2006/relationships/image" Target="../media/image1127.png"/><Relationship Id="rId97" Type="http://schemas.openxmlformats.org/officeDocument/2006/relationships/customXml" Target="../ink/ink1366.xml"/><Relationship Id="rId104" Type="http://schemas.openxmlformats.org/officeDocument/2006/relationships/image" Target="../media/image1141.png"/><Relationship Id="rId120" Type="http://schemas.openxmlformats.org/officeDocument/2006/relationships/image" Target="../media/image1149.png"/><Relationship Id="rId125" Type="http://schemas.openxmlformats.org/officeDocument/2006/relationships/customXml" Target="../ink/ink1380.xml"/><Relationship Id="rId141" Type="http://schemas.openxmlformats.org/officeDocument/2006/relationships/customXml" Target="../ink/ink1388.xml"/><Relationship Id="rId146" Type="http://schemas.openxmlformats.org/officeDocument/2006/relationships/image" Target="../media/image1162.png"/><Relationship Id="rId7" Type="http://schemas.openxmlformats.org/officeDocument/2006/relationships/customXml" Target="../ink/ink1321.xml"/><Relationship Id="rId71" Type="http://schemas.openxmlformats.org/officeDocument/2006/relationships/customXml" Target="../ink/ink1353.xml"/><Relationship Id="rId92" Type="http://schemas.openxmlformats.org/officeDocument/2006/relationships/image" Target="../media/image1135.png"/><Relationship Id="rId2" Type="http://schemas.openxmlformats.org/officeDocument/2006/relationships/image" Target="../media/image1090.png"/><Relationship Id="rId29" Type="http://schemas.openxmlformats.org/officeDocument/2006/relationships/customXml" Target="../ink/ink1332.xml"/><Relationship Id="rId24" Type="http://schemas.openxmlformats.org/officeDocument/2006/relationships/image" Target="../media/image1101.png"/><Relationship Id="rId40" Type="http://schemas.openxmlformats.org/officeDocument/2006/relationships/image" Target="../media/image1109.png"/><Relationship Id="rId45" Type="http://schemas.openxmlformats.org/officeDocument/2006/relationships/customXml" Target="../ink/ink1340.xml"/><Relationship Id="rId66" Type="http://schemas.openxmlformats.org/officeDocument/2006/relationships/image" Target="../media/image1122.png"/><Relationship Id="rId87" Type="http://schemas.openxmlformats.org/officeDocument/2006/relationships/customXml" Target="../ink/ink1361.xml"/><Relationship Id="rId110" Type="http://schemas.openxmlformats.org/officeDocument/2006/relationships/image" Target="../media/image1144.png"/><Relationship Id="rId115" Type="http://schemas.openxmlformats.org/officeDocument/2006/relationships/customXml" Target="../ink/ink1375.xml"/><Relationship Id="rId131" Type="http://schemas.openxmlformats.org/officeDocument/2006/relationships/customXml" Target="../ink/ink1383.xml"/><Relationship Id="rId136" Type="http://schemas.openxmlformats.org/officeDocument/2006/relationships/image" Target="../media/image1157.png"/><Relationship Id="rId61" Type="http://schemas.openxmlformats.org/officeDocument/2006/relationships/customXml" Target="../ink/ink1348.xml"/><Relationship Id="rId82" Type="http://schemas.openxmlformats.org/officeDocument/2006/relationships/image" Target="../media/image1130.png"/><Relationship Id="rId19" Type="http://schemas.openxmlformats.org/officeDocument/2006/relationships/customXml" Target="../ink/ink1327.xml"/><Relationship Id="rId14" Type="http://schemas.openxmlformats.org/officeDocument/2006/relationships/image" Target="../media/image1096.png"/><Relationship Id="rId30" Type="http://schemas.openxmlformats.org/officeDocument/2006/relationships/image" Target="../media/image1104.png"/><Relationship Id="rId35" Type="http://schemas.openxmlformats.org/officeDocument/2006/relationships/customXml" Target="../ink/ink1335.xml"/><Relationship Id="rId56" Type="http://schemas.openxmlformats.org/officeDocument/2006/relationships/image" Target="../media/image1117.png"/><Relationship Id="rId77" Type="http://schemas.openxmlformats.org/officeDocument/2006/relationships/customXml" Target="../ink/ink1356.xml"/><Relationship Id="rId100" Type="http://schemas.openxmlformats.org/officeDocument/2006/relationships/image" Target="../media/image1139.png"/><Relationship Id="rId105" Type="http://schemas.openxmlformats.org/officeDocument/2006/relationships/customXml" Target="../ink/ink1370.xml"/><Relationship Id="rId126" Type="http://schemas.openxmlformats.org/officeDocument/2006/relationships/image" Target="../media/image1152.png"/><Relationship Id="rId8" Type="http://schemas.openxmlformats.org/officeDocument/2006/relationships/image" Target="../media/image1093.png"/><Relationship Id="rId51" Type="http://schemas.openxmlformats.org/officeDocument/2006/relationships/customXml" Target="../ink/ink1343.xml"/><Relationship Id="rId72" Type="http://schemas.openxmlformats.org/officeDocument/2006/relationships/image" Target="../media/image1125.png"/><Relationship Id="rId93" Type="http://schemas.openxmlformats.org/officeDocument/2006/relationships/customXml" Target="../ink/ink1364.xml"/><Relationship Id="rId98" Type="http://schemas.openxmlformats.org/officeDocument/2006/relationships/image" Target="../media/image1138.png"/><Relationship Id="rId121" Type="http://schemas.openxmlformats.org/officeDocument/2006/relationships/customXml" Target="../ink/ink1378.xml"/><Relationship Id="rId142" Type="http://schemas.openxmlformats.org/officeDocument/2006/relationships/image" Target="../media/image1160.png"/><Relationship Id="rId3" Type="http://schemas.openxmlformats.org/officeDocument/2006/relationships/customXml" Target="../ink/ink1319.xml"/><Relationship Id="rId25" Type="http://schemas.openxmlformats.org/officeDocument/2006/relationships/customXml" Target="../ink/ink1330.xml"/><Relationship Id="rId46" Type="http://schemas.openxmlformats.org/officeDocument/2006/relationships/image" Target="../media/image1112.png"/><Relationship Id="rId67" Type="http://schemas.openxmlformats.org/officeDocument/2006/relationships/customXml" Target="../ink/ink1351.xml"/><Relationship Id="rId116" Type="http://schemas.openxmlformats.org/officeDocument/2006/relationships/image" Target="../media/image1147.png"/><Relationship Id="rId137" Type="http://schemas.openxmlformats.org/officeDocument/2006/relationships/customXml" Target="../ink/ink1386.xml"/><Relationship Id="rId20" Type="http://schemas.openxmlformats.org/officeDocument/2006/relationships/image" Target="../media/image1099.png"/><Relationship Id="rId41" Type="http://schemas.openxmlformats.org/officeDocument/2006/relationships/customXml" Target="../ink/ink1338.xml"/><Relationship Id="rId62" Type="http://schemas.openxmlformats.org/officeDocument/2006/relationships/image" Target="../media/image1120.png"/><Relationship Id="rId83" Type="http://schemas.openxmlformats.org/officeDocument/2006/relationships/customXml" Target="../ink/ink1359.xml"/><Relationship Id="rId88" Type="http://schemas.openxmlformats.org/officeDocument/2006/relationships/image" Target="../media/image1133.png"/><Relationship Id="rId111" Type="http://schemas.openxmlformats.org/officeDocument/2006/relationships/customXml" Target="../ink/ink1373.xml"/><Relationship Id="rId132" Type="http://schemas.openxmlformats.org/officeDocument/2006/relationships/image" Target="../media/image1155.png"/><Relationship Id="rId15" Type="http://schemas.openxmlformats.org/officeDocument/2006/relationships/customXml" Target="../ink/ink1325.xml"/><Relationship Id="rId36" Type="http://schemas.openxmlformats.org/officeDocument/2006/relationships/image" Target="../media/image1107.png"/><Relationship Id="rId57" Type="http://schemas.openxmlformats.org/officeDocument/2006/relationships/customXml" Target="../ink/ink1346.xml"/><Relationship Id="rId106" Type="http://schemas.openxmlformats.org/officeDocument/2006/relationships/image" Target="../media/image1142.png"/><Relationship Id="rId127" Type="http://schemas.openxmlformats.org/officeDocument/2006/relationships/customXml" Target="../ink/ink1381.xml"/><Relationship Id="rId10" Type="http://schemas.openxmlformats.org/officeDocument/2006/relationships/image" Target="../media/image1094.png"/><Relationship Id="rId31" Type="http://schemas.openxmlformats.org/officeDocument/2006/relationships/customXml" Target="../ink/ink1333.xml"/><Relationship Id="rId52" Type="http://schemas.openxmlformats.org/officeDocument/2006/relationships/image" Target="../media/image1115.png"/><Relationship Id="rId73" Type="http://schemas.openxmlformats.org/officeDocument/2006/relationships/customXml" Target="../ink/ink1354.xml"/><Relationship Id="rId78" Type="http://schemas.openxmlformats.org/officeDocument/2006/relationships/image" Target="../media/image1128.png"/><Relationship Id="rId94" Type="http://schemas.openxmlformats.org/officeDocument/2006/relationships/image" Target="../media/image1136.png"/><Relationship Id="rId99" Type="http://schemas.openxmlformats.org/officeDocument/2006/relationships/customXml" Target="../ink/ink1367.xml"/><Relationship Id="rId101" Type="http://schemas.openxmlformats.org/officeDocument/2006/relationships/customXml" Target="../ink/ink1368.xml"/><Relationship Id="rId122" Type="http://schemas.openxmlformats.org/officeDocument/2006/relationships/image" Target="../media/image1150.png"/><Relationship Id="rId143" Type="http://schemas.openxmlformats.org/officeDocument/2006/relationships/customXml" Target="../ink/ink1389.xml"/><Relationship Id="rId4" Type="http://schemas.openxmlformats.org/officeDocument/2006/relationships/image" Target="../media/image1091.png"/><Relationship Id="rId9" Type="http://schemas.openxmlformats.org/officeDocument/2006/relationships/customXml" Target="../ink/ink1322.xml"/><Relationship Id="rId26" Type="http://schemas.openxmlformats.org/officeDocument/2006/relationships/image" Target="../media/image1102.png"/><Relationship Id="rId47" Type="http://schemas.openxmlformats.org/officeDocument/2006/relationships/customXml" Target="../ink/ink1341.xml"/><Relationship Id="rId68" Type="http://schemas.openxmlformats.org/officeDocument/2006/relationships/image" Target="../media/image1123.png"/><Relationship Id="rId89" Type="http://schemas.openxmlformats.org/officeDocument/2006/relationships/customXml" Target="../ink/ink1362.xml"/><Relationship Id="rId112" Type="http://schemas.openxmlformats.org/officeDocument/2006/relationships/image" Target="../media/image1145.png"/><Relationship Id="rId133" Type="http://schemas.openxmlformats.org/officeDocument/2006/relationships/customXml" Target="../ink/ink1384.xml"/><Relationship Id="rId16" Type="http://schemas.openxmlformats.org/officeDocument/2006/relationships/image" Target="../media/image1097.png"/><Relationship Id="rId37" Type="http://schemas.openxmlformats.org/officeDocument/2006/relationships/customXml" Target="../ink/ink1336.xml"/><Relationship Id="rId58" Type="http://schemas.openxmlformats.org/officeDocument/2006/relationships/image" Target="../media/image1118.png"/><Relationship Id="rId79" Type="http://schemas.openxmlformats.org/officeDocument/2006/relationships/customXml" Target="../ink/ink1357.xml"/><Relationship Id="rId102" Type="http://schemas.openxmlformats.org/officeDocument/2006/relationships/image" Target="../media/image1140.png"/><Relationship Id="rId123" Type="http://schemas.openxmlformats.org/officeDocument/2006/relationships/customXml" Target="../ink/ink1379.xml"/><Relationship Id="rId144" Type="http://schemas.openxmlformats.org/officeDocument/2006/relationships/image" Target="../media/image116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41.png"/><Relationship Id="rId117" Type="http://schemas.openxmlformats.org/officeDocument/2006/relationships/customXml" Target="../ink/ink83.xml"/><Relationship Id="rId21" Type="http://schemas.openxmlformats.org/officeDocument/2006/relationships/customXml" Target="../ink/ink35.xml"/><Relationship Id="rId42" Type="http://schemas.openxmlformats.org/officeDocument/2006/relationships/image" Target="../media/image1949.png"/><Relationship Id="rId47" Type="http://schemas.openxmlformats.org/officeDocument/2006/relationships/customXml" Target="../ink/ink48.xml"/><Relationship Id="rId63" Type="http://schemas.openxmlformats.org/officeDocument/2006/relationships/customXml" Target="../ink/ink56.xml"/><Relationship Id="rId68" Type="http://schemas.openxmlformats.org/officeDocument/2006/relationships/image" Target="../media/image1962.png"/><Relationship Id="rId84" Type="http://schemas.openxmlformats.org/officeDocument/2006/relationships/image" Target="../media/image1970.png"/><Relationship Id="rId89" Type="http://schemas.openxmlformats.org/officeDocument/2006/relationships/customXml" Target="../ink/ink69.xml"/><Relationship Id="rId112" Type="http://schemas.openxmlformats.org/officeDocument/2006/relationships/image" Target="../media/image1983.png"/><Relationship Id="rId16" Type="http://schemas.openxmlformats.org/officeDocument/2006/relationships/image" Target="../media/image1936.png"/><Relationship Id="rId107" Type="http://schemas.openxmlformats.org/officeDocument/2006/relationships/customXml" Target="../ink/ink78.xml"/><Relationship Id="rId11" Type="http://schemas.openxmlformats.org/officeDocument/2006/relationships/customXml" Target="../ink/ink30.xml"/><Relationship Id="rId32" Type="http://schemas.openxmlformats.org/officeDocument/2006/relationships/image" Target="../media/image1944.png"/><Relationship Id="rId37" Type="http://schemas.openxmlformats.org/officeDocument/2006/relationships/customXml" Target="../ink/ink43.xml"/><Relationship Id="rId53" Type="http://schemas.openxmlformats.org/officeDocument/2006/relationships/customXml" Target="../ink/ink51.xml"/><Relationship Id="rId58" Type="http://schemas.openxmlformats.org/officeDocument/2006/relationships/image" Target="../media/image1957.png"/><Relationship Id="rId74" Type="http://schemas.openxmlformats.org/officeDocument/2006/relationships/image" Target="../media/image1965.png"/><Relationship Id="rId79" Type="http://schemas.openxmlformats.org/officeDocument/2006/relationships/customXml" Target="../ink/ink64.xml"/><Relationship Id="rId102" Type="http://schemas.openxmlformats.org/officeDocument/2006/relationships/image" Target="../media/image1978.png"/><Relationship Id="rId5" Type="http://schemas.openxmlformats.org/officeDocument/2006/relationships/customXml" Target="../ink/ink27.xml"/><Relationship Id="rId90" Type="http://schemas.openxmlformats.org/officeDocument/2006/relationships/image" Target="../media/image1973.png"/><Relationship Id="rId95" Type="http://schemas.openxmlformats.org/officeDocument/2006/relationships/customXml" Target="../ink/ink72.xml"/><Relationship Id="rId22" Type="http://schemas.openxmlformats.org/officeDocument/2006/relationships/image" Target="../media/image1939.png"/><Relationship Id="rId27" Type="http://schemas.openxmlformats.org/officeDocument/2006/relationships/customXml" Target="../ink/ink38.xml"/><Relationship Id="rId43" Type="http://schemas.openxmlformats.org/officeDocument/2006/relationships/customXml" Target="../ink/ink46.xml"/><Relationship Id="rId48" Type="http://schemas.openxmlformats.org/officeDocument/2006/relationships/image" Target="../media/image1952.png"/><Relationship Id="rId64" Type="http://schemas.openxmlformats.org/officeDocument/2006/relationships/image" Target="../media/image1960.png"/><Relationship Id="rId69" Type="http://schemas.openxmlformats.org/officeDocument/2006/relationships/customXml" Target="../ink/ink59.xml"/><Relationship Id="rId113" Type="http://schemas.openxmlformats.org/officeDocument/2006/relationships/customXml" Target="../ink/ink81.xml"/><Relationship Id="rId118" Type="http://schemas.openxmlformats.org/officeDocument/2006/relationships/image" Target="../media/image27.png"/><Relationship Id="rId80" Type="http://schemas.openxmlformats.org/officeDocument/2006/relationships/image" Target="../media/image1968.png"/><Relationship Id="rId85" Type="http://schemas.openxmlformats.org/officeDocument/2006/relationships/customXml" Target="../ink/ink67.xml"/><Relationship Id="rId12" Type="http://schemas.openxmlformats.org/officeDocument/2006/relationships/image" Target="../media/image1934.png"/><Relationship Id="rId17" Type="http://schemas.openxmlformats.org/officeDocument/2006/relationships/customXml" Target="../ink/ink33.xml"/><Relationship Id="rId33" Type="http://schemas.openxmlformats.org/officeDocument/2006/relationships/customXml" Target="../ink/ink41.xml"/><Relationship Id="rId38" Type="http://schemas.openxmlformats.org/officeDocument/2006/relationships/image" Target="../media/image1947.png"/><Relationship Id="rId59" Type="http://schemas.openxmlformats.org/officeDocument/2006/relationships/customXml" Target="../ink/ink54.xml"/><Relationship Id="rId103" Type="http://schemas.openxmlformats.org/officeDocument/2006/relationships/customXml" Target="../ink/ink76.xml"/><Relationship Id="rId108" Type="http://schemas.openxmlformats.org/officeDocument/2006/relationships/image" Target="../media/image1981.png"/><Relationship Id="rId54" Type="http://schemas.openxmlformats.org/officeDocument/2006/relationships/image" Target="../media/image1955.png"/><Relationship Id="rId70" Type="http://schemas.openxmlformats.org/officeDocument/2006/relationships/image" Target="../media/image1963.png"/><Relationship Id="rId75" Type="http://schemas.openxmlformats.org/officeDocument/2006/relationships/customXml" Target="../ink/ink62.xml"/><Relationship Id="rId91" Type="http://schemas.openxmlformats.org/officeDocument/2006/relationships/customXml" Target="../ink/ink70.xml"/><Relationship Id="rId96" Type="http://schemas.openxmlformats.org/officeDocument/2006/relationships/image" Target="../media/image9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1.png"/><Relationship Id="rId23" Type="http://schemas.openxmlformats.org/officeDocument/2006/relationships/customXml" Target="../ink/ink36.xml"/><Relationship Id="rId28" Type="http://schemas.openxmlformats.org/officeDocument/2006/relationships/image" Target="../media/image1942.png"/><Relationship Id="rId49" Type="http://schemas.openxmlformats.org/officeDocument/2006/relationships/customXml" Target="../ink/ink49.xml"/><Relationship Id="rId114" Type="http://schemas.openxmlformats.org/officeDocument/2006/relationships/image" Target="../media/image1984.png"/><Relationship Id="rId119" Type="http://schemas.openxmlformats.org/officeDocument/2006/relationships/customXml" Target="../ink/ink84.xml"/><Relationship Id="rId44" Type="http://schemas.openxmlformats.org/officeDocument/2006/relationships/image" Target="../media/image1950.png"/><Relationship Id="rId60" Type="http://schemas.openxmlformats.org/officeDocument/2006/relationships/image" Target="../media/image1958.png"/><Relationship Id="rId65" Type="http://schemas.openxmlformats.org/officeDocument/2006/relationships/customXml" Target="../ink/ink57.xml"/><Relationship Id="rId81" Type="http://schemas.openxmlformats.org/officeDocument/2006/relationships/customXml" Target="../ink/ink65.xml"/><Relationship Id="rId86" Type="http://schemas.openxmlformats.org/officeDocument/2006/relationships/image" Target="../media/image1971.png"/><Relationship Id="rId4" Type="http://schemas.openxmlformats.org/officeDocument/2006/relationships/image" Target="../media/image1930.png"/><Relationship Id="rId9" Type="http://schemas.openxmlformats.org/officeDocument/2006/relationships/customXml" Target="../ink/ink29.xml"/><Relationship Id="rId13" Type="http://schemas.openxmlformats.org/officeDocument/2006/relationships/customXml" Target="../ink/ink31.xml"/><Relationship Id="rId18" Type="http://schemas.openxmlformats.org/officeDocument/2006/relationships/image" Target="../media/image1937.png"/><Relationship Id="rId39" Type="http://schemas.openxmlformats.org/officeDocument/2006/relationships/customXml" Target="../ink/ink44.xml"/><Relationship Id="rId109" Type="http://schemas.openxmlformats.org/officeDocument/2006/relationships/customXml" Target="../ink/ink79.xml"/><Relationship Id="rId34" Type="http://schemas.openxmlformats.org/officeDocument/2006/relationships/image" Target="../media/image1945.png"/><Relationship Id="rId50" Type="http://schemas.openxmlformats.org/officeDocument/2006/relationships/image" Target="../media/image1953.png"/><Relationship Id="rId55" Type="http://schemas.openxmlformats.org/officeDocument/2006/relationships/customXml" Target="../ink/ink52.xml"/><Relationship Id="rId76" Type="http://schemas.openxmlformats.org/officeDocument/2006/relationships/image" Target="../media/image1966.png"/><Relationship Id="rId97" Type="http://schemas.openxmlformats.org/officeDocument/2006/relationships/customXml" Target="../ink/ink73.xml"/><Relationship Id="rId104" Type="http://schemas.openxmlformats.org/officeDocument/2006/relationships/image" Target="../media/image1979.png"/><Relationship Id="rId120" Type="http://schemas.openxmlformats.org/officeDocument/2006/relationships/image" Target="../media/image28.png"/><Relationship Id="rId7" Type="http://schemas.openxmlformats.org/officeDocument/2006/relationships/customXml" Target="../ink/ink28.xml"/><Relationship Id="rId71" Type="http://schemas.openxmlformats.org/officeDocument/2006/relationships/customXml" Target="../ink/ink60.xml"/><Relationship Id="rId92" Type="http://schemas.openxmlformats.org/officeDocument/2006/relationships/image" Target="../media/image1974.png"/><Relationship Id="rId2" Type="http://schemas.openxmlformats.org/officeDocument/2006/relationships/image" Target="../media/image2110.png"/><Relationship Id="rId29" Type="http://schemas.openxmlformats.org/officeDocument/2006/relationships/customXml" Target="../ink/ink39.xml"/><Relationship Id="rId24" Type="http://schemas.openxmlformats.org/officeDocument/2006/relationships/image" Target="../media/image1940.png"/><Relationship Id="rId40" Type="http://schemas.openxmlformats.org/officeDocument/2006/relationships/image" Target="../media/image1948.png"/><Relationship Id="rId45" Type="http://schemas.openxmlformats.org/officeDocument/2006/relationships/customXml" Target="../ink/ink47.xml"/><Relationship Id="rId66" Type="http://schemas.openxmlformats.org/officeDocument/2006/relationships/image" Target="../media/image1961.png"/><Relationship Id="rId87" Type="http://schemas.openxmlformats.org/officeDocument/2006/relationships/customXml" Target="../ink/ink68.xml"/><Relationship Id="rId110" Type="http://schemas.openxmlformats.org/officeDocument/2006/relationships/image" Target="../media/image1982.png"/><Relationship Id="rId115" Type="http://schemas.openxmlformats.org/officeDocument/2006/relationships/customXml" Target="../ink/ink82.xml"/><Relationship Id="rId61" Type="http://schemas.openxmlformats.org/officeDocument/2006/relationships/customXml" Target="../ink/ink55.xml"/><Relationship Id="rId82" Type="http://schemas.openxmlformats.org/officeDocument/2006/relationships/image" Target="../media/image1969.png"/><Relationship Id="rId19" Type="http://schemas.openxmlformats.org/officeDocument/2006/relationships/customXml" Target="../ink/ink34.xml"/><Relationship Id="rId14" Type="http://schemas.openxmlformats.org/officeDocument/2006/relationships/image" Target="../media/image1935.png"/><Relationship Id="rId30" Type="http://schemas.openxmlformats.org/officeDocument/2006/relationships/image" Target="../media/image1943.png"/><Relationship Id="rId35" Type="http://schemas.openxmlformats.org/officeDocument/2006/relationships/customXml" Target="../ink/ink42.xml"/><Relationship Id="rId56" Type="http://schemas.openxmlformats.org/officeDocument/2006/relationships/image" Target="../media/image1956.png"/><Relationship Id="rId77" Type="http://schemas.openxmlformats.org/officeDocument/2006/relationships/customXml" Target="../ink/ink63.xml"/><Relationship Id="rId100" Type="http://schemas.openxmlformats.org/officeDocument/2006/relationships/image" Target="../media/image1977.png"/><Relationship Id="rId105" Type="http://schemas.openxmlformats.org/officeDocument/2006/relationships/customXml" Target="../ink/ink77.xml"/><Relationship Id="rId8" Type="http://schemas.openxmlformats.org/officeDocument/2006/relationships/image" Target="../media/image1932.png"/><Relationship Id="rId51" Type="http://schemas.openxmlformats.org/officeDocument/2006/relationships/customXml" Target="../ink/ink50.xml"/><Relationship Id="rId72" Type="http://schemas.openxmlformats.org/officeDocument/2006/relationships/image" Target="../media/image1964.png"/><Relationship Id="rId93" Type="http://schemas.openxmlformats.org/officeDocument/2006/relationships/customXml" Target="../ink/ink71.xml"/><Relationship Id="rId98" Type="http://schemas.openxmlformats.org/officeDocument/2006/relationships/image" Target="../media/image1976.png"/><Relationship Id="rId121" Type="http://schemas.openxmlformats.org/officeDocument/2006/relationships/customXml" Target="../ink/ink85.xml"/><Relationship Id="rId3" Type="http://schemas.openxmlformats.org/officeDocument/2006/relationships/customXml" Target="../ink/ink26.xml"/><Relationship Id="rId25" Type="http://schemas.openxmlformats.org/officeDocument/2006/relationships/customXml" Target="../ink/ink37.xml"/><Relationship Id="rId46" Type="http://schemas.openxmlformats.org/officeDocument/2006/relationships/image" Target="../media/image1951.png"/><Relationship Id="rId67" Type="http://schemas.openxmlformats.org/officeDocument/2006/relationships/customXml" Target="../ink/ink58.xml"/><Relationship Id="rId116" Type="http://schemas.openxmlformats.org/officeDocument/2006/relationships/image" Target="../media/image2610.png"/><Relationship Id="rId20" Type="http://schemas.openxmlformats.org/officeDocument/2006/relationships/image" Target="../media/image1938.png"/><Relationship Id="rId41" Type="http://schemas.openxmlformats.org/officeDocument/2006/relationships/customXml" Target="../ink/ink45.xml"/><Relationship Id="rId62" Type="http://schemas.openxmlformats.org/officeDocument/2006/relationships/image" Target="../media/image1959.png"/><Relationship Id="rId83" Type="http://schemas.openxmlformats.org/officeDocument/2006/relationships/customXml" Target="../ink/ink66.xml"/><Relationship Id="rId88" Type="http://schemas.openxmlformats.org/officeDocument/2006/relationships/image" Target="../media/image1972.png"/><Relationship Id="rId111" Type="http://schemas.openxmlformats.org/officeDocument/2006/relationships/customXml" Target="../ink/ink80.xml"/><Relationship Id="rId15" Type="http://schemas.openxmlformats.org/officeDocument/2006/relationships/customXml" Target="../ink/ink32.xml"/><Relationship Id="rId36" Type="http://schemas.openxmlformats.org/officeDocument/2006/relationships/image" Target="../media/image1946.png"/><Relationship Id="rId57" Type="http://schemas.openxmlformats.org/officeDocument/2006/relationships/customXml" Target="../ink/ink53.xml"/><Relationship Id="rId106" Type="http://schemas.openxmlformats.org/officeDocument/2006/relationships/image" Target="../media/image1980.png"/><Relationship Id="rId10" Type="http://schemas.openxmlformats.org/officeDocument/2006/relationships/image" Target="../media/image1933.png"/><Relationship Id="rId31" Type="http://schemas.openxmlformats.org/officeDocument/2006/relationships/customXml" Target="../ink/ink40.xml"/><Relationship Id="rId52" Type="http://schemas.openxmlformats.org/officeDocument/2006/relationships/image" Target="../media/image1954.png"/><Relationship Id="rId73" Type="http://schemas.openxmlformats.org/officeDocument/2006/relationships/customXml" Target="../ink/ink61.xml"/><Relationship Id="rId78" Type="http://schemas.openxmlformats.org/officeDocument/2006/relationships/image" Target="../media/image1967.png"/><Relationship Id="rId94" Type="http://schemas.openxmlformats.org/officeDocument/2006/relationships/image" Target="../media/image1975.png"/><Relationship Id="rId99" Type="http://schemas.openxmlformats.org/officeDocument/2006/relationships/customXml" Target="../ink/ink74.xml"/><Relationship Id="rId101" Type="http://schemas.openxmlformats.org/officeDocument/2006/relationships/customXml" Target="../ink/ink75.xml"/><Relationship Id="rId1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5.png"/><Relationship Id="rId13" Type="http://schemas.openxmlformats.org/officeDocument/2006/relationships/customXml" Target="../ink/ink1396.xml"/><Relationship Id="rId18" Type="http://schemas.openxmlformats.org/officeDocument/2006/relationships/image" Target="../media/image1170.png"/><Relationship Id="rId3" Type="http://schemas.openxmlformats.org/officeDocument/2006/relationships/customXml" Target="../ink/ink1391.xml"/><Relationship Id="rId7" Type="http://schemas.openxmlformats.org/officeDocument/2006/relationships/customXml" Target="../ink/ink1393.xml"/><Relationship Id="rId12" Type="http://schemas.openxmlformats.org/officeDocument/2006/relationships/image" Target="../media/image1167.png"/><Relationship Id="rId17" Type="http://schemas.openxmlformats.org/officeDocument/2006/relationships/customXml" Target="../ink/ink1398.xml"/><Relationship Id="rId2" Type="http://schemas.openxmlformats.org/officeDocument/2006/relationships/image" Target="NULL"/><Relationship Id="rId16" Type="http://schemas.openxmlformats.org/officeDocument/2006/relationships/image" Target="../media/image1169.png"/><Relationship Id="rId20" Type="http://schemas.openxmlformats.org/officeDocument/2006/relationships/image" Target="../media/image1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4.png"/><Relationship Id="rId11" Type="http://schemas.openxmlformats.org/officeDocument/2006/relationships/customXml" Target="../ink/ink1395.xml"/><Relationship Id="rId5" Type="http://schemas.openxmlformats.org/officeDocument/2006/relationships/customXml" Target="../ink/ink1392.xml"/><Relationship Id="rId15" Type="http://schemas.openxmlformats.org/officeDocument/2006/relationships/customXml" Target="../ink/ink1397.xml"/><Relationship Id="rId10" Type="http://schemas.openxmlformats.org/officeDocument/2006/relationships/image" Target="../media/image1166.png"/><Relationship Id="rId19" Type="http://schemas.openxmlformats.org/officeDocument/2006/relationships/customXml" Target="../ink/ink1399.xml"/><Relationship Id="rId4" Type="http://schemas.openxmlformats.org/officeDocument/2006/relationships/image" Target="../media/image1163.png"/><Relationship Id="rId9" Type="http://schemas.openxmlformats.org/officeDocument/2006/relationships/customXml" Target="../ink/ink1394.xml"/><Relationship Id="rId14" Type="http://schemas.openxmlformats.org/officeDocument/2006/relationships/image" Target="../media/image116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7.xml"/><Relationship Id="rId671" Type="http://schemas.openxmlformats.org/officeDocument/2006/relationships/customXml" Target="../ink/ink1734.xml"/><Relationship Id="rId769" Type="http://schemas.openxmlformats.org/officeDocument/2006/relationships/customXml" Target="../ink/ink1783.xml"/><Relationship Id="rId21" Type="http://schemas.openxmlformats.org/officeDocument/2006/relationships/customXml" Target="../ink/ink1409.xml"/><Relationship Id="rId324" Type="http://schemas.openxmlformats.org/officeDocument/2006/relationships/image" Target="../media/image1332.png"/><Relationship Id="rId531" Type="http://schemas.openxmlformats.org/officeDocument/2006/relationships/customXml" Target="../ink/ink1664.xml"/><Relationship Id="rId629" Type="http://schemas.openxmlformats.org/officeDocument/2006/relationships/customXml" Target="../ink/ink1713.xml"/><Relationship Id="rId170" Type="http://schemas.openxmlformats.org/officeDocument/2006/relationships/image" Target="../media/image1255.png"/><Relationship Id="rId268" Type="http://schemas.openxmlformats.org/officeDocument/2006/relationships/image" Target="../media/image1304.png"/><Relationship Id="rId475" Type="http://schemas.openxmlformats.org/officeDocument/2006/relationships/customXml" Target="../ink/ink1636.xml"/><Relationship Id="rId682" Type="http://schemas.openxmlformats.org/officeDocument/2006/relationships/image" Target="../media/image1511.png"/><Relationship Id="rId32" Type="http://schemas.openxmlformats.org/officeDocument/2006/relationships/image" Target="../media/image1186.png"/><Relationship Id="rId128" Type="http://schemas.openxmlformats.org/officeDocument/2006/relationships/image" Target="../media/image1234.png"/><Relationship Id="rId335" Type="http://schemas.openxmlformats.org/officeDocument/2006/relationships/customXml" Target="../ink/ink1566.xml"/><Relationship Id="rId542" Type="http://schemas.openxmlformats.org/officeDocument/2006/relationships/image" Target="../media/image1441.png"/><Relationship Id="rId181" Type="http://schemas.openxmlformats.org/officeDocument/2006/relationships/customXml" Target="../ink/ink1489.xml"/><Relationship Id="rId402" Type="http://schemas.openxmlformats.org/officeDocument/2006/relationships/image" Target="../media/image1371.png"/><Relationship Id="rId279" Type="http://schemas.openxmlformats.org/officeDocument/2006/relationships/customXml" Target="../ink/ink1538.xml"/><Relationship Id="rId486" Type="http://schemas.openxmlformats.org/officeDocument/2006/relationships/image" Target="../media/image1413.png"/><Relationship Id="rId693" Type="http://schemas.openxmlformats.org/officeDocument/2006/relationships/customXml" Target="../ink/ink1745.xml"/><Relationship Id="rId707" Type="http://schemas.openxmlformats.org/officeDocument/2006/relationships/customXml" Target="../ink/ink1752.xml"/><Relationship Id="rId43" Type="http://schemas.openxmlformats.org/officeDocument/2006/relationships/customXml" Target="../ink/ink1420.xml"/><Relationship Id="rId139" Type="http://schemas.openxmlformats.org/officeDocument/2006/relationships/customXml" Target="../ink/ink1468.xml"/><Relationship Id="rId346" Type="http://schemas.openxmlformats.org/officeDocument/2006/relationships/image" Target="../media/image1343.png"/><Relationship Id="rId553" Type="http://schemas.openxmlformats.org/officeDocument/2006/relationships/customXml" Target="../ink/ink1675.xml"/><Relationship Id="rId760" Type="http://schemas.openxmlformats.org/officeDocument/2006/relationships/image" Target="../media/image1550.png"/><Relationship Id="rId192" Type="http://schemas.openxmlformats.org/officeDocument/2006/relationships/image" Target="../media/image1266.png"/><Relationship Id="rId206" Type="http://schemas.openxmlformats.org/officeDocument/2006/relationships/image" Target="../media/image1273.png"/><Relationship Id="rId413" Type="http://schemas.openxmlformats.org/officeDocument/2006/relationships/customXml" Target="../ink/ink1605.xml"/><Relationship Id="rId497" Type="http://schemas.openxmlformats.org/officeDocument/2006/relationships/customXml" Target="../ink/ink1647.xml"/><Relationship Id="rId620" Type="http://schemas.openxmlformats.org/officeDocument/2006/relationships/image" Target="../media/image1480.png"/><Relationship Id="rId718" Type="http://schemas.openxmlformats.org/officeDocument/2006/relationships/image" Target="../media/image1529.png"/><Relationship Id="rId357" Type="http://schemas.openxmlformats.org/officeDocument/2006/relationships/customXml" Target="../ink/ink1577.xml"/><Relationship Id="rId54" Type="http://schemas.openxmlformats.org/officeDocument/2006/relationships/image" Target="../media/image1197.png"/><Relationship Id="rId217" Type="http://schemas.openxmlformats.org/officeDocument/2006/relationships/customXml" Target="../ink/ink1507.xml"/><Relationship Id="rId564" Type="http://schemas.openxmlformats.org/officeDocument/2006/relationships/image" Target="../media/image1452.png"/><Relationship Id="rId771" Type="http://schemas.openxmlformats.org/officeDocument/2006/relationships/customXml" Target="../ink/ink1784.xml"/><Relationship Id="rId424" Type="http://schemas.openxmlformats.org/officeDocument/2006/relationships/image" Target="../media/image1382.png"/><Relationship Id="rId631" Type="http://schemas.openxmlformats.org/officeDocument/2006/relationships/customXml" Target="../ink/ink1714.xml"/><Relationship Id="rId729" Type="http://schemas.openxmlformats.org/officeDocument/2006/relationships/customXml" Target="../ink/ink1763.xml"/><Relationship Id="rId270" Type="http://schemas.openxmlformats.org/officeDocument/2006/relationships/image" Target="../media/image1305.png"/><Relationship Id="rId65" Type="http://schemas.openxmlformats.org/officeDocument/2006/relationships/customXml" Target="../ink/ink1431.xml"/><Relationship Id="rId130" Type="http://schemas.openxmlformats.org/officeDocument/2006/relationships/image" Target="../media/image1235.png"/><Relationship Id="rId368" Type="http://schemas.openxmlformats.org/officeDocument/2006/relationships/image" Target="../media/image1354.png"/><Relationship Id="rId575" Type="http://schemas.openxmlformats.org/officeDocument/2006/relationships/customXml" Target="../ink/ink1686.xml"/><Relationship Id="rId782" Type="http://schemas.openxmlformats.org/officeDocument/2006/relationships/image" Target="../media/image1561.png"/><Relationship Id="rId228" Type="http://schemas.openxmlformats.org/officeDocument/2006/relationships/image" Target="../media/image1284.png"/><Relationship Id="rId435" Type="http://schemas.openxmlformats.org/officeDocument/2006/relationships/customXml" Target="../ink/ink1616.xml"/><Relationship Id="rId642" Type="http://schemas.openxmlformats.org/officeDocument/2006/relationships/image" Target="../media/image1491.png"/><Relationship Id="rId281" Type="http://schemas.openxmlformats.org/officeDocument/2006/relationships/customXml" Target="../ink/ink1539.xml"/><Relationship Id="rId502" Type="http://schemas.openxmlformats.org/officeDocument/2006/relationships/image" Target="../media/image1421.png"/><Relationship Id="rId76" Type="http://schemas.openxmlformats.org/officeDocument/2006/relationships/image" Target="../media/image1208.png"/><Relationship Id="rId141" Type="http://schemas.openxmlformats.org/officeDocument/2006/relationships/customXml" Target="../ink/ink1469.xml"/><Relationship Id="rId379" Type="http://schemas.openxmlformats.org/officeDocument/2006/relationships/customXml" Target="../ink/ink1588.xml"/><Relationship Id="rId586" Type="http://schemas.openxmlformats.org/officeDocument/2006/relationships/image" Target="../media/image1463.png"/><Relationship Id="rId7" Type="http://schemas.openxmlformats.org/officeDocument/2006/relationships/customXml" Target="../ink/ink1402.xml"/><Relationship Id="rId239" Type="http://schemas.openxmlformats.org/officeDocument/2006/relationships/customXml" Target="../ink/ink1518.xml"/><Relationship Id="rId446" Type="http://schemas.openxmlformats.org/officeDocument/2006/relationships/image" Target="../media/image1393.png"/><Relationship Id="rId653" Type="http://schemas.openxmlformats.org/officeDocument/2006/relationships/customXml" Target="../ink/ink1725.xml"/><Relationship Id="rId292" Type="http://schemas.openxmlformats.org/officeDocument/2006/relationships/image" Target="../media/image1316.png"/><Relationship Id="rId306" Type="http://schemas.openxmlformats.org/officeDocument/2006/relationships/image" Target="../media/image1323.png"/><Relationship Id="rId87" Type="http://schemas.openxmlformats.org/officeDocument/2006/relationships/customXml" Target="../ink/ink1442.xml"/><Relationship Id="rId513" Type="http://schemas.openxmlformats.org/officeDocument/2006/relationships/customXml" Target="../ink/ink1655.xml"/><Relationship Id="rId597" Type="http://schemas.openxmlformats.org/officeDocument/2006/relationships/customXml" Target="../ink/ink1697.xml"/><Relationship Id="rId720" Type="http://schemas.openxmlformats.org/officeDocument/2006/relationships/image" Target="../media/image1530.png"/><Relationship Id="rId152" Type="http://schemas.openxmlformats.org/officeDocument/2006/relationships/image" Target="../media/image1246.png"/><Relationship Id="rId457" Type="http://schemas.openxmlformats.org/officeDocument/2006/relationships/customXml" Target="../ink/ink1627.xml"/><Relationship Id="rId664" Type="http://schemas.openxmlformats.org/officeDocument/2006/relationships/image" Target="../media/image1502.png"/><Relationship Id="rId14" Type="http://schemas.openxmlformats.org/officeDocument/2006/relationships/image" Target="../media/image1177.png"/><Relationship Id="rId317" Type="http://schemas.openxmlformats.org/officeDocument/2006/relationships/customXml" Target="../ink/ink1557.xml"/><Relationship Id="rId524" Type="http://schemas.openxmlformats.org/officeDocument/2006/relationships/image" Target="../media/image1432.png"/><Relationship Id="rId731" Type="http://schemas.openxmlformats.org/officeDocument/2006/relationships/customXml" Target="../ink/ink1764.xml"/><Relationship Id="rId98" Type="http://schemas.openxmlformats.org/officeDocument/2006/relationships/image" Target="../media/image1219.png"/><Relationship Id="rId163" Type="http://schemas.openxmlformats.org/officeDocument/2006/relationships/customXml" Target="../ink/ink1480.xml"/><Relationship Id="rId370" Type="http://schemas.openxmlformats.org/officeDocument/2006/relationships/image" Target="../media/image1355.png"/><Relationship Id="rId230" Type="http://schemas.openxmlformats.org/officeDocument/2006/relationships/image" Target="../media/image1285.png"/><Relationship Id="rId468" Type="http://schemas.openxmlformats.org/officeDocument/2006/relationships/image" Target="../media/image1404.png"/><Relationship Id="rId675" Type="http://schemas.openxmlformats.org/officeDocument/2006/relationships/customXml" Target="../ink/ink1736.xml"/><Relationship Id="rId25" Type="http://schemas.openxmlformats.org/officeDocument/2006/relationships/customXml" Target="../ink/ink1411.xml"/><Relationship Id="rId328" Type="http://schemas.openxmlformats.org/officeDocument/2006/relationships/image" Target="../media/image1334.png"/><Relationship Id="rId535" Type="http://schemas.openxmlformats.org/officeDocument/2006/relationships/customXml" Target="../ink/ink1666.xml"/><Relationship Id="rId742" Type="http://schemas.openxmlformats.org/officeDocument/2006/relationships/image" Target="../media/image1541.png"/><Relationship Id="rId174" Type="http://schemas.openxmlformats.org/officeDocument/2006/relationships/image" Target="../media/image1257.png"/><Relationship Id="rId381" Type="http://schemas.openxmlformats.org/officeDocument/2006/relationships/customXml" Target="../ink/ink1589.xml"/><Relationship Id="rId602" Type="http://schemas.openxmlformats.org/officeDocument/2006/relationships/image" Target="../media/image1471.png"/><Relationship Id="rId241" Type="http://schemas.openxmlformats.org/officeDocument/2006/relationships/customXml" Target="../ink/ink1519.xml"/><Relationship Id="rId479" Type="http://schemas.openxmlformats.org/officeDocument/2006/relationships/customXml" Target="../ink/ink1638.xml"/><Relationship Id="rId686" Type="http://schemas.openxmlformats.org/officeDocument/2006/relationships/image" Target="../media/image1513.png"/><Relationship Id="rId36" Type="http://schemas.openxmlformats.org/officeDocument/2006/relationships/image" Target="../media/image1188.png"/><Relationship Id="rId339" Type="http://schemas.openxmlformats.org/officeDocument/2006/relationships/customXml" Target="../ink/ink1568.xml"/><Relationship Id="rId546" Type="http://schemas.openxmlformats.org/officeDocument/2006/relationships/image" Target="../media/image1443.png"/><Relationship Id="rId753" Type="http://schemas.openxmlformats.org/officeDocument/2006/relationships/customXml" Target="../ink/ink1775.xml"/><Relationship Id="rId101" Type="http://schemas.openxmlformats.org/officeDocument/2006/relationships/customXml" Target="../ink/ink1449.xml"/><Relationship Id="rId185" Type="http://schemas.openxmlformats.org/officeDocument/2006/relationships/customXml" Target="../ink/ink1491.xml"/><Relationship Id="rId406" Type="http://schemas.openxmlformats.org/officeDocument/2006/relationships/image" Target="../media/image1373.png"/><Relationship Id="rId392" Type="http://schemas.openxmlformats.org/officeDocument/2006/relationships/image" Target="../media/image1366.png"/><Relationship Id="rId613" Type="http://schemas.openxmlformats.org/officeDocument/2006/relationships/customXml" Target="../ink/ink1705.xml"/><Relationship Id="rId697" Type="http://schemas.openxmlformats.org/officeDocument/2006/relationships/customXml" Target="../ink/ink1747.xml"/><Relationship Id="rId252" Type="http://schemas.openxmlformats.org/officeDocument/2006/relationships/image" Target="../media/image1296.png"/><Relationship Id="rId47" Type="http://schemas.openxmlformats.org/officeDocument/2006/relationships/customXml" Target="../ink/ink1422.xml"/><Relationship Id="rId112" Type="http://schemas.openxmlformats.org/officeDocument/2006/relationships/image" Target="../media/image1226.png"/><Relationship Id="rId557" Type="http://schemas.openxmlformats.org/officeDocument/2006/relationships/customXml" Target="../ink/ink1677.xml"/><Relationship Id="rId764" Type="http://schemas.openxmlformats.org/officeDocument/2006/relationships/image" Target="../media/image1552.png"/><Relationship Id="rId196" Type="http://schemas.openxmlformats.org/officeDocument/2006/relationships/image" Target="../media/image1268.png"/><Relationship Id="rId417" Type="http://schemas.openxmlformats.org/officeDocument/2006/relationships/customXml" Target="../ink/ink1607.xml"/><Relationship Id="rId624" Type="http://schemas.openxmlformats.org/officeDocument/2006/relationships/image" Target="../media/image1482.png"/><Relationship Id="rId263" Type="http://schemas.openxmlformats.org/officeDocument/2006/relationships/customXml" Target="../ink/ink1530.xml"/><Relationship Id="rId470" Type="http://schemas.openxmlformats.org/officeDocument/2006/relationships/image" Target="../media/image1405.png"/><Relationship Id="rId58" Type="http://schemas.openxmlformats.org/officeDocument/2006/relationships/image" Target="../media/image1199.png"/><Relationship Id="rId123" Type="http://schemas.openxmlformats.org/officeDocument/2006/relationships/customXml" Target="../ink/ink1460.xml"/><Relationship Id="rId330" Type="http://schemas.openxmlformats.org/officeDocument/2006/relationships/image" Target="../media/image1335.png"/><Relationship Id="rId568" Type="http://schemas.openxmlformats.org/officeDocument/2006/relationships/image" Target="../media/image1454.png"/><Relationship Id="rId775" Type="http://schemas.openxmlformats.org/officeDocument/2006/relationships/customXml" Target="../ink/ink1786.xml"/><Relationship Id="rId428" Type="http://schemas.openxmlformats.org/officeDocument/2006/relationships/image" Target="../media/image1384.png"/><Relationship Id="rId635" Type="http://schemas.openxmlformats.org/officeDocument/2006/relationships/customXml" Target="../ink/ink1716.xml"/><Relationship Id="rId274" Type="http://schemas.openxmlformats.org/officeDocument/2006/relationships/image" Target="../media/image1307.png"/><Relationship Id="rId481" Type="http://schemas.openxmlformats.org/officeDocument/2006/relationships/customXml" Target="../ink/ink1639.xml"/><Relationship Id="rId702" Type="http://schemas.openxmlformats.org/officeDocument/2006/relationships/image" Target="../media/image1521.png"/><Relationship Id="rId69" Type="http://schemas.openxmlformats.org/officeDocument/2006/relationships/customXml" Target="../ink/ink1433.xml"/><Relationship Id="rId134" Type="http://schemas.openxmlformats.org/officeDocument/2006/relationships/image" Target="../media/image1237.png"/><Relationship Id="rId579" Type="http://schemas.openxmlformats.org/officeDocument/2006/relationships/customXml" Target="../ink/ink1688.xml"/><Relationship Id="rId341" Type="http://schemas.openxmlformats.org/officeDocument/2006/relationships/customXml" Target="../ink/ink1569.xml"/><Relationship Id="rId439" Type="http://schemas.openxmlformats.org/officeDocument/2006/relationships/customXml" Target="../ink/ink1618.xml"/><Relationship Id="rId646" Type="http://schemas.openxmlformats.org/officeDocument/2006/relationships/image" Target="../media/image1493.png"/><Relationship Id="rId201" Type="http://schemas.openxmlformats.org/officeDocument/2006/relationships/customXml" Target="../ink/ink1499.xml"/><Relationship Id="rId285" Type="http://schemas.openxmlformats.org/officeDocument/2006/relationships/customXml" Target="../ink/ink1541.xml"/><Relationship Id="rId506" Type="http://schemas.openxmlformats.org/officeDocument/2006/relationships/image" Target="../media/image1423.png"/><Relationship Id="rId492" Type="http://schemas.openxmlformats.org/officeDocument/2006/relationships/image" Target="../media/image1416.png"/><Relationship Id="rId713" Type="http://schemas.openxmlformats.org/officeDocument/2006/relationships/customXml" Target="../ink/ink1755.xml"/><Relationship Id="rId145" Type="http://schemas.openxmlformats.org/officeDocument/2006/relationships/customXml" Target="../ink/ink1471.xml"/><Relationship Id="rId352" Type="http://schemas.openxmlformats.org/officeDocument/2006/relationships/image" Target="../media/image1346.png"/><Relationship Id="rId212" Type="http://schemas.openxmlformats.org/officeDocument/2006/relationships/image" Target="../media/image1276.png"/><Relationship Id="rId657" Type="http://schemas.openxmlformats.org/officeDocument/2006/relationships/customXml" Target="../ink/ink1727.xml"/><Relationship Id="rId296" Type="http://schemas.openxmlformats.org/officeDocument/2006/relationships/image" Target="../media/image1318.png"/><Relationship Id="rId517" Type="http://schemas.openxmlformats.org/officeDocument/2006/relationships/customXml" Target="../ink/ink1657.xml"/><Relationship Id="rId724" Type="http://schemas.openxmlformats.org/officeDocument/2006/relationships/image" Target="../media/image1532.png"/><Relationship Id="rId60" Type="http://schemas.openxmlformats.org/officeDocument/2006/relationships/image" Target="../media/image1200.png"/><Relationship Id="rId156" Type="http://schemas.openxmlformats.org/officeDocument/2006/relationships/image" Target="../media/image1248.png"/><Relationship Id="rId363" Type="http://schemas.openxmlformats.org/officeDocument/2006/relationships/customXml" Target="../ink/ink1580.xml"/><Relationship Id="rId570" Type="http://schemas.openxmlformats.org/officeDocument/2006/relationships/image" Target="../media/image1455.png"/><Relationship Id="rId223" Type="http://schemas.openxmlformats.org/officeDocument/2006/relationships/customXml" Target="../ink/ink1510.xml"/><Relationship Id="rId430" Type="http://schemas.openxmlformats.org/officeDocument/2006/relationships/image" Target="../media/image1385.png"/><Relationship Id="rId668" Type="http://schemas.openxmlformats.org/officeDocument/2006/relationships/image" Target="../media/image1504.png"/><Relationship Id="rId18" Type="http://schemas.openxmlformats.org/officeDocument/2006/relationships/image" Target="../media/image1179.png"/><Relationship Id="rId528" Type="http://schemas.openxmlformats.org/officeDocument/2006/relationships/image" Target="../media/image1434.png"/><Relationship Id="rId735" Type="http://schemas.openxmlformats.org/officeDocument/2006/relationships/customXml" Target="../ink/ink1766.xml"/><Relationship Id="rId167" Type="http://schemas.openxmlformats.org/officeDocument/2006/relationships/customXml" Target="../ink/ink1482.xml"/><Relationship Id="rId374" Type="http://schemas.openxmlformats.org/officeDocument/2006/relationships/image" Target="../media/image1357.png"/><Relationship Id="rId581" Type="http://schemas.openxmlformats.org/officeDocument/2006/relationships/customXml" Target="../ink/ink1689.xml"/><Relationship Id="rId71" Type="http://schemas.openxmlformats.org/officeDocument/2006/relationships/customXml" Target="../ink/ink1434.xml"/><Relationship Id="rId234" Type="http://schemas.openxmlformats.org/officeDocument/2006/relationships/image" Target="../media/image1287.png"/><Relationship Id="rId679" Type="http://schemas.openxmlformats.org/officeDocument/2006/relationships/customXml" Target="../ink/ink1738.xml"/><Relationship Id="rId2" Type="http://schemas.openxmlformats.org/officeDocument/2006/relationships/image" Target="NULL"/><Relationship Id="rId29" Type="http://schemas.openxmlformats.org/officeDocument/2006/relationships/customXml" Target="../ink/ink1413.xml"/><Relationship Id="rId441" Type="http://schemas.openxmlformats.org/officeDocument/2006/relationships/customXml" Target="../ink/ink1619.xml"/><Relationship Id="rId539" Type="http://schemas.openxmlformats.org/officeDocument/2006/relationships/customXml" Target="../ink/ink1668.xml"/><Relationship Id="rId746" Type="http://schemas.openxmlformats.org/officeDocument/2006/relationships/image" Target="../media/image1543.png"/><Relationship Id="rId178" Type="http://schemas.openxmlformats.org/officeDocument/2006/relationships/image" Target="../media/image1259.png"/><Relationship Id="rId301" Type="http://schemas.openxmlformats.org/officeDocument/2006/relationships/customXml" Target="../ink/ink1549.xml"/><Relationship Id="rId82" Type="http://schemas.openxmlformats.org/officeDocument/2006/relationships/image" Target="../media/image1211.png"/><Relationship Id="rId385" Type="http://schemas.openxmlformats.org/officeDocument/2006/relationships/customXml" Target="../ink/ink1591.xml"/><Relationship Id="rId592" Type="http://schemas.openxmlformats.org/officeDocument/2006/relationships/image" Target="../media/image1466.png"/><Relationship Id="rId606" Type="http://schemas.openxmlformats.org/officeDocument/2006/relationships/image" Target="../media/image1473.png"/><Relationship Id="rId245" Type="http://schemas.openxmlformats.org/officeDocument/2006/relationships/customXml" Target="../ink/ink1521.xml"/><Relationship Id="rId452" Type="http://schemas.openxmlformats.org/officeDocument/2006/relationships/image" Target="../media/image1396.png"/><Relationship Id="rId105" Type="http://schemas.openxmlformats.org/officeDocument/2006/relationships/customXml" Target="../ink/ink1451.xml"/><Relationship Id="rId312" Type="http://schemas.openxmlformats.org/officeDocument/2006/relationships/image" Target="../media/image1326.png"/><Relationship Id="rId757" Type="http://schemas.openxmlformats.org/officeDocument/2006/relationships/customXml" Target="../ink/ink1777.xml"/><Relationship Id="rId93" Type="http://schemas.openxmlformats.org/officeDocument/2006/relationships/customXml" Target="../ink/ink1445.xml"/><Relationship Id="rId189" Type="http://schemas.openxmlformats.org/officeDocument/2006/relationships/customXml" Target="../ink/ink1493.xml"/><Relationship Id="rId396" Type="http://schemas.openxmlformats.org/officeDocument/2006/relationships/image" Target="../media/image1368.png"/><Relationship Id="rId617" Type="http://schemas.openxmlformats.org/officeDocument/2006/relationships/customXml" Target="../ink/ink1707.xml"/><Relationship Id="rId256" Type="http://schemas.openxmlformats.org/officeDocument/2006/relationships/image" Target="../media/image1298.png"/><Relationship Id="rId463" Type="http://schemas.openxmlformats.org/officeDocument/2006/relationships/customXml" Target="../ink/ink1630.xml"/><Relationship Id="rId670" Type="http://schemas.openxmlformats.org/officeDocument/2006/relationships/image" Target="../media/image1505.png"/><Relationship Id="rId116" Type="http://schemas.openxmlformats.org/officeDocument/2006/relationships/image" Target="../media/image1228.png"/><Relationship Id="rId323" Type="http://schemas.openxmlformats.org/officeDocument/2006/relationships/customXml" Target="../ink/ink1560.xml"/><Relationship Id="rId530" Type="http://schemas.openxmlformats.org/officeDocument/2006/relationships/image" Target="../media/image1435.png"/><Relationship Id="rId768" Type="http://schemas.openxmlformats.org/officeDocument/2006/relationships/image" Target="../media/image1554.png"/><Relationship Id="rId20" Type="http://schemas.openxmlformats.org/officeDocument/2006/relationships/image" Target="../media/image1180.png"/><Relationship Id="rId628" Type="http://schemas.openxmlformats.org/officeDocument/2006/relationships/image" Target="../media/image1484.png"/><Relationship Id="rId267" Type="http://schemas.openxmlformats.org/officeDocument/2006/relationships/customXml" Target="../ink/ink1532.xml"/><Relationship Id="rId474" Type="http://schemas.openxmlformats.org/officeDocument/2006/relationships/image" Target="../media/image1407.png"/><Relationship Id="rId127" Type="http://schemas.openxmlformats.org/officeDocument/2006/relationships/customXml" Target="../ink/ink1462.xml"/><Relationship Id="rId681" Type="http://schemas.openxmlformats.org/officeDocument/2006/relationships/customXml" Target="../ink/ink1739.xml"/><Relationship Id="rId779" Type="http://schemas.openxmlformats.org/officeDocument/2006/relationships/customXml" Target="../ink/ink1788.xml"/><Relationship Id="rId31" Type="http://schemas.openxmlformats.org/officeDocument/2006/relationships/customXml" Target="../ink/ink1414.xml"/><Relationship Id="rId334" Type="http://schemas.openxmlformats.org/officeDocument/2006/relationships/image" Target="../media/image1337.png"/><Relationship Id="rId541" Type="http://schemas.openxmlformats.org/officeDocument/2006/relationships/customXml" Target="../ink/ink1669.xml"/><Relationship Id="rId639" Type="http://schemas.openxmlformats.org/officeDocument/2006/relationships/customXml" Target="../ink/ink1718.xml"/><Relationship Id="rId180" Type="http://schemas.openxmlformats.org/officeDocument/2006/relationships/image" Target="../media/image1260.png"/><Relationship Id="rId278" Type="http://schemas.openxmlformats.org/officeDocument/2006/relationships/image" Target="../media/image1309.png"/><Relationship Id="rId401" Type="http://schemas.openxmlformats.org/officeDocument/2006/relationships/customXml" Target="../ink/ink1599.xml"/><Relationship Id="rId485" Type="http://schemas.openxmlformats.org/officeDocument/2006/relationships/customXml" Target="../ink/ink1641.xml"/><Relationship Id="rId692" Type="http://schemas.openxmlformats.org/officeDocument/2006/relationships/image" Target="../media/image1516.png"/><Relationship Id="rId706" Type="http://schemas.openxmlformats.org/officeDocument/2006/relationships/image" Target="../media/image1523.png"/><Relationship Id="rId42" Type="http://schemas.openxmlformats.org/officeDocument/2006/relationships/image" Target="../media/image1191.png"/><Relationship Id="rId138" Type="http://schemas.openxmlformats.org/officeDocument/2006/relationships/image" Target="../media/image1239.png"/><Relationship Id="rId345" Type="http://schemas.openxmlformats.org/officeDocument/2006/relationships/customXml" Target="../ink/ink1571.xml"/><Relationship Id="rId552" Type="http://schemas.openxmlformats.org/officeDocument/2006/relationships/image" Target="../media/image1446.png"/><Relationship Id="rId191" Type="http://schemas.openxmlformats.org/officeDocument/2006/relationships/customXml" Target="../ink/ink1494.xml"/><Relationship Id="rId205" Type="http://schemas.openxmlformats.org/officeDocument/2006/relationships/customXml" Target="../ink/ink1501.xml"/><Relationship Id="rId412" Type="http://schemas.openxmlformats.org/officeDocument/2006/relationships/image" Target="../media/image1376.png"/><Relationship Id="rId289" Type="http://schemas.openxmlformats.org/officeDocument/2006/relationships/customXml" Target="../ink/ink1543.xml"/><Relationship Id="rId496" Type="http://schemas.openxmlformats.org/officeDocument/2006/relationships/image" Target="../media/image1418.png"/><Relationship Id="rId717" Type="http://schemas.openxmlformats.org/officeDocument/2006/relationships/customXml" Target="../ink/ink1757.xml"/><Relationship Id="rId11" Type="http://schemas.openxmlformats.org/officeDocument/2006/relationships/customXml" Target="../ink/ink1404.xml"/><Relationship Id="rId53" Type="http://schemas.openxmlformats.org/officeDocument/2006/relationships/customXml" Target="../ink/ink1425.xml"/><Relationship Id="rId149" Type="http://schemas.openxmlformats.org/officeDocument/2006/relationships/customXml" Target="../ink/ink1473.xml"/><Relationship Id="rId314" Type="http://schemas.openxmlformats.org/officeDocument/2006/relationships/image" Target="../media/image1327.png"/><Relationship Id="rId356" Type="http://schemas.openxmlformats.org/officeDocument/2006/relationships/image" Target="../media/image1348.png"/><Relationship Id="rId398" Type="http://schemas.openxmlformats.org/officeDocument/2006/relationships/image" Target="../media/image1369.png"/><Relationship Id="rId521" Type="http://schemas.openxmlformats.org/officeDocument/2006/relationships/customXml" Target="../ink/ink1659.xml"/><Relationship Id="rId563" Type="http://schemas.openxmlformats.org/officeDocument/2006/relationships/customXml" Target="../ink/ink1680.xml"/><Relationship Id="rId619" Type="http://schemas.openxmlformats.org/officeDocument/2006/relationships/customXml" Target="../ink/ink1708.xml"/><Relationship Id="rId770" Type="http://schemas.openxmlformats.org/officeDocument/2006/relationships/image" Target="../media/image1555.png"/><Relationship Id="rId95" Type="http://schemas.openxmlformats.org/officeDocument/2006/relationships/customXml" Target="../ink/ink1446.xml"/><Relationship Id="rId160" Type="http://schemas.openxmlformats.org/officeDocument/2006/relationships/image" Target="../media/image1250.png"/><Relationship Id="rId216" Type="http://schemas.openxmlformats.org/officeDocument/2006/relationships/image" Target="../media/image1278.png"/><Relationship Id="rId423" Type="http://schemas.openxmlformats.org/officeDocument/2006/relationships/customXml" Target="../ink/ink1610.xml"/><Relationship Id="rId258" Type="http://schemas.openxmlformats.org/officeDocument/2006/relationships/image" Target="../media/image1299.png"/><Relationship Id="rId465" Type="http://schemas.openxmlformats.org/officeDocument/2006/relationships/customXml" Target="../ink/ink1631.xml"/><Relationship Id="rId630" Type="http://schemas.openxmlformats.org/officeDocument/2006/relationships/image" Target="../media/image1485.png"/><Relationship Id="rId672" Type="http://schemas.openxmlformats.org/officeDocument/2006/relationships/image" Target="../media/image1506.png"/><Relationship Id="rId728" Type="http://schemas.openxmlformats.org/officeDocument/2006/relationships/image" Target="../media/image1534.png"/><Relationship Id="rId22" Type="http://schemas.openxmlformats.org/officeDocument/2006/relationships/image" Target="../media/image1181.png"/><Relationship Id="rId64" Type="http://schemas.openxmlformats.org/officeDocument/2006/relationships/image" Target="../media/image1202.png"/><Relationship Id="rId118" Type="http://schemas.openxmlformats.org/officeDocument/2006/relationships/image" Target="../media/image1229.png"/><Relationship Id="rId325" Type="http://schemas.openxmlformats.org/officeDocument/2006/relationships/customXml" Target="../ink/ink1561.xml"/><Relationship Id="rId367" Type="http://schemas.openxmlformats.org/officeDocument/2006/relationships/customXml" Target="../ink/ink1582.xml"/><Relationship Id="rId532" Type="http://schemas.openxmlformats.org/officeDocument/2006/relationships/image" Target="../media/image1436.png"/><Relationship Id="rId574" Type="http://schemas.openxmlformats.org/officeDocument/2006/relationships/image" Target="../media/image1457.png"/><Relationship Id="rId171" Type="http://schemas.openxmlformats.org/officeDocument/2006/relationships/customXml" Target="../ink/ink1484.xml"/><Relationship Id="rId227" Type="http://schemas.openxmlformats.org/officeDocument/2006/relationships/customXml" Target="../ink/ink1512.xml"/><Relationship Id="rId781" Type="http://schemas.openxmlformats.org/officeDocument/2006/relationships/customXml" Target="../ink/ink1789.xml"/><Relationship Id="rId269" Type="http://schemas.openxmlformats.org/officeDocument/2006/relationships/customXml" Target="../ink/ink1533.xml"/><Relationship Id="rId434" Type="http://schemas.openxmlformats.org/officeDocument/2006/relationships/image" Target="../media/image1387.png"/><Relationship Id="rId476" Type="http://schemas.openxmlformats.org/officeDocument/2006/relationships/image" Target="../media/image1408.png"/><Relationship Id="rId641" Type="http://schemas.openxmlformats.org/officeDocument/2006/relationships/customXml" Target="../ink/ink1719.xml"/><Relationship Id="rId683" Type="http://schemas.openxmlformats.org/officeDocument/2006/relationships/customXml" Target="../ink/ink1740.xml"/><Relationship Id="rId739" Type="http://schemas.openxmlformats.org/officeDocument/2006/relationships/customXml" Target="../ink/ink1768.xml"/><Relationship Id="rId33" Type="http://schemas.openxmlformats.org/officeDocument/2006/relationships/customXml" Target="../ink/ink1415.xml"/><Relationship Id="rId129" Type="http://schemas.openxmlformats.org/officeDocument/2006/relationships/customXml" Target="../ink/ink1463.xml"/><Relationship Id="rId280" Type="http://schemas.openxmlformats.org/officeDocument/2006/relationships/image" Target="../media/image1310.png"/><Relationship Id="rId336" Type="http://schemas.openxmlformats.org/officeDocument/2006/relationships/image" Target="../media/image1338.png"/><Relationship Id="rId501" Type="http://schemas.openxmlformats.org/officeDocument/2006/relationships/customXml" Target="../ink/ink1649.xml"/><Relationship Id="rId543" Type="http://schemas.openxmlformats.org/officeDocument/2006/relationships/customXml" Target="../ink/ink1670.xml"/><Relationship Id="rId75" Type="http://schemas.openxmlformats.org/officeDocument/2006/relationships/customXml" Target="../ink/ink1436.xml"/><Relationship Id="rId140" Type="http://schemas.openxmlformats.org/officeDocument/2006/relationships/image" Target="../media/image1240.png"/><Relationship Id="rId182" Type="http://schemas.openxmlformats.org/officeDocument/2006/relationships/image" Target="../media/image1261.png"/><Relationship Id="rId378" Type="http://schemas.openxmlformats.org/officeDocument/2006/relationships/image" Target="../media/image1359.png"/><Relationship Id="rId403" Type="http://schemas.openxmlformats.org/officeDocument/2006/relationships/customXml" Target="../ink/ink1600.xml"/><Relationship Id="rId585" Type="http://schemas.openxmlformats.org/officeDocument/2006/relationships/customXml" Target="../ink/ink1691.xml"/><Relationship Id="rId750" Type="http://schemas.openxmlformats.org/officeDocument/2006/relationships/image" Target="../media/image1545.png"/><Relationship Id="rId6" Type="http://schemas.openxmlformats.org/officeDocument/2006/relationships/image" Target="../media/image1173.png"/><Relationship Id="rId238" Type="http://schemas.openxmlformats.org/officeDocument/2006/relationships/image" Target="../media/image1289.png"/><Relationship Id="rId445" Type="http://schemas.openxmlformats.org/officeDocument/2006/relationships/customXml" Target="../ink/ink1621.xml"/><Relationship Id="rId487" Type="http://schemas.openxmlformats.org/officeDocument/2006/relationships/customXml" Target="../ink/ink1642.xml"/><Relationship Id="rId610" Type="http://schemas.openxmlformats.org/officeDocument/2006/relationships/image" Target="../media/image1475.png"/><Relationship Id="rId652" Type="http://schemas.openxmlformats.org/officeDocument/2006/relationships/image" Target="../media/image1496.png"/><Relationship Id="rId694" Type="http://schemas.openxmlformats.org/officeDocument/2006/relationships/image" Target="../media/image1517.png"/><Relationship Id="rId708" Type="http://schemas.openxmlformats.org/officeDocument/2006/relationships/image" Target="../media/image1524.png"/><Relationship Id="rId291" Type="http://schemas.openxmlformats.org/officeDocument/2006/relationships/customXml" Target="../ink/ink1544.xml"/><Relationship Id="rId305" Type="http://schemas.openxmlformats.org/officeDocument/2006/relationships/customXml" Target="../ink/ink1551.xml"/><Relationship Id="rId347" Type="http://schemas.openxmlformats.org/officeDocument/2006/relationships/customXml" Target="../ink/ink1572.xml"/><Relationship Id="rId512" Type="http://schemas.openxmlformats.org/officeDocument/2006/relationships/image" Target="../media/image1426.png"/><Relationship Id="rId44" Type="http://schemas.openxmlformats.org/officeDocument/2006/relationships/image" Target="../media/image1192.png"/><Relationship Id="rId86" Type="http://schemas.openxmlformats.org/officeDocument/2006/relationships/image" Target="../media/image1213.png"/><Relationship Id="rId151" Type="http://schemas.openxmlformats.org/officeDocument/2006/relationships/customXml" Target="../ink/ink1474.xml"/><Relationship Id="rId389" Type="http://schemas.openxmlformats.org/officeDocument/2006/relationships/customXml" Target="../ink/ink1593.xml"/><Relationship Id="rId554" Type="http://schemas.openxmlformats.org/officeDocument/2006/relationships/image" Target="../media/image1447.png"/><Relationship Id="rId596" Type="http://schemas.openxmlformats.org/officeDocument/2006/relationships/image" Target="../media/image1468.png"/><Relationship Id="rId761" Type="http://schemas.openxmlformats.org/officeDocument/2006/relationships/customXml" Target="../ink/ink1779.xml"/><Relationship Id="rId193" Type="http://schemas.openxmlformats.org/officeDocument/2006/relationships/customXml" Target="../ink/ink1495.xml"/><Relationship Id="rId207" Type="http://schemas.openxmlformats.org/officeDocument/2006/relationships/customXml" Target="../ink/ink1502.xml"/><Relationship Id="rId249" Type="http://schemas.openxmlformats.org/officeDocument/2006/relationships/customXml" Target="../ink/ink1523.xml"/><Relationship Id="rId414" Type="http://schemas.openxmlformats.org/officeDocument/2006/relationships/image" Target="../media/image1377.png"/><Relationship Id="rId456" Type="http://schemas.openxmlformats.org/officeDocument/2006/relationships/image" Target="../media/image1398.png"/><Relationship Id="rId498" Type="http://schemas.openxmlformats.org/officeDocument/2006/relationships/image" Target="../media/image1419.png"/><Relationship Id="rId621" Type="http://schemas.openxmlformats.org/officeDocument/2006/relationships/customXml" Target="../ink/ink1709.xml"/><Relationship Id="rId663" Type="http://schemas.openxmlformats.org/officeDocument/2006/relationships/customXml" Target="../ink/ink1730.xml"/><Relationship Id="rId13" Type="http://schemas.openxmlformats.org/officeDocument/2006/relationships/customXml" Target="../ink/ink1405.xml"/><Relationship Id="rId109" Type="http://schemas.openxmlformats.org/officeDocument/2006/relationships/customXml" Target="../ink/ink1453.xml"/><Relationship Id="rId260" Type="http://schemas.openxmlformats.org/officeDocument/2006/relationships/image" Target="../media/image1300.png"/><Relationship Id="rId316" Type="http://schemas.openxmlformats.org/officeDocument/2006/relationships/image" Target="../media/image1328.png"/><Relationship Id="rId523" Type="http://schemas.openxmlformats.org/officeDocument/2006/relationships/customXml" Target="../ink/ink1660.xml"/><Relationship Id="rId719" Type="http://schemas.openxmlformats.org/officeDocument/2006/relationships/customXml" Target="../ink/ink1758.xml"/><Relationship Id="rId55" Type="http://schemas.openxmlformats.org/officeDocument/2006/relationships/customXml" Target="../ink/ink1426.xml"/><Relationship Id="rId97" Type="http://schemas.openxmlformats.org/officeDocument/2006/relationships/customXml" Target="../ink/ink1447.xml"/><Relationship Id="rId120" Type="http://schemas.openxmlformats.org/officeDocument/2006/relationships/image" Target="../media/image1230.png"/><Relationship Id="rId358" Type="http://schemas.openxmlformats.org/officeDocument/2006/relationships/image" Target="../media/image1349.png"/><Relationship Id="rId565" Type="http://schemas.openxmlformats.org/officeDocument/2006/relationships/customXml" Target="../ink/ink1681.xml"/><Relationship Id="rId730" Type="http://schemas.openxmlformats.org/officeDocument/2006/relationships/image" Target="../media/image1535.png"/><Relationship Id="rId772" Type="http://schemas.openxmlformats.org/officeDocument/2006/relationships/image" Target="../media/image1556.png"/><Relationship Id="rId162" Type="http://schemas.openxmlformats.org/officeDocument/2006/relationships/image" Target="../media/image1251.png"/><Relationship Id="rId218" Type="http://schemas.openxmlformats.org/officeDocument/2006/relationships/image" Target="../media/image1279.png"/><Relationship Id="rId425" Type="http://schemas.openxmlformats.org/officeDocument/2006/relationships/customXml" Target="../ink/ink1611.xml"/><Relationship Id="rId467" Type="http://schemas.openxmlformats.org/officeDocument/2006/relationships/customXml" Target="../ink/ink1632.xml"/><Relationship Id="rId632" Type="http://schemas.openxmlformats.org/officeDocument/2006/relationships/image" Target="../media/image1486.png"/><Relationship Id="rId271" Type="http://schemas.openxmlformats.org/officeDocument/2006/relationships/customXml" Target="../ink/ink1534.xml"/><Relationship Id="rId674" Type="http://schemas.openxmlformats.org/officeDocument/2006/relationships/image" Target="../media/image1507.png"/><Relationship Id="rId24" Type="http://schemas.openxmlformats.org/officeDocument/2006/relationships/image" Target="../media/image1182.png"/><Relationship Id="rId66" Type="http://schemas.openxmlformats.org/officeDocument/2006/relationships/image" Target="../media/image1203.png"/><Relationship Id="rId131" Type="http://schemas.openxmlformats.org/officeDocument/2006/relationships/customXml" Target="../ink/ink1464.xml"/><Relationship Id="rId327" Type="http://schemas.openxmlformats.org/officeDocument/2006/relationships/customXml" Target="../ink/ink1562.xml"/><Relationship Id="rId369" Type="http://schemas.openxmlformats.org/officeDocument/2006/relationships/customXml" Target="../ink/ink1583.xml"/><Relationship Id="rId534" Type="http://schemas.openxmlformats.org/officeDocument/2006/relationships/image" Target="../media/image1437.png"/><Relationship Id="rId576" Type="http://schemas.openxmlformats.org/officeDocument/2006/relationships/image" Target="../media/image1458.png"/><Relationship Id="rId741" Type="http://schemas.openxmlformats.org/officeDocument/2006/relationships/customXml" Target="../ink/ink1769.xml"/><Relationship Id="rId783" Type="http://schemas.openxmlformats.org/officeDocument/2006/relationships/customXml" Target="../ink/ink1790.xml"/><Relationship Id="rId173" Type="http://schemas.openxmlformats.org/officeDocument/2006/relationships/customXml" Target="../ink/ink1485.xml"/><Relationship Id="rId229" Type="http://schemas.openxmlformats.org/officeDocument/2006/relationships/customXml" Target="../ink/ink1513.xml"/><Relationship Id="rId380" Type="http://schemas.openxmlformats.org/officeDocument/2006/relationships/image" Target="../media/image1360.png"/><Relationship Id="rId436" Type="http://schemas.openxmlformats.org/officeDocument/2006/relationships/image" Target="../media/image1388.png"/><Relationship Id="rId601" Type="http://schemas.openxmlformats.org/officeDocument/2006/relationships/customXml" Target="../ink/ink1699.xml"/><Relationship Id="rId643" Type="http://schemas.openxmlformats.org/officeDocument/2006/relationships/customXml" Target="../ink/ink1720.xml"/><Relationship Id="rId240" Type="http://schemas.openxmlformats.org/officeDocument/2006/relationships/image" Target="../media/image1290.png"/><Relationship Id="rId478" Type="http://schemas.openxmlformats.org/officeDocument/2006/relationships/image" Target="../media/image1409.png"/><Relationship Id="rId685" Type="http://schemas.openxmlformats.org/officeDocument/2006/relationships/customXml" Target="../ink/ink1741.xml"/><Relationship Id="rId35" Type="http://schemas.openxmlformats.org/officeDocument/2006/relationships/customXml" Target="../ink/ink1416.xml"/><Relationship Id="rId77" Type="http://schemas.openxmlformats.org/officeDocument/2006/relationships/customXml" Target="../ink/ink1437.xml"/><Relationship Id="rId100" Type="http://schemas.openxmlformats.org/officeDocument/2006/relationships/image" Target="../media/image1220.png"/><Relationship Id="rId282" Type="http://schemas.openxmlformats.org/officeDocument/2006/relationships/image" Target="../media/image1311.png"/><Relationship Id="rId338" Type="http://schemas.openxmlformats.org/officeDocument/2006/relationships/image" Target="../media/image1339.png"/><Relationship Id="rId503" Type="http://schemas.openxmlformats.org/officeDocument/2006/relationships/customXml" Target="../ink/ink1650.xml"/><Relationship Id="rId545" Type="http://schemas.openxmlformats.org/officeDocument/2006/relationships/customXml" Target="../ink/ink1671.xml"/><Relationship Id="rId587" Type="http://schemas.openxmlformats.org/officeDocument/2006/relationships/customXml" Target="../ink/ink1692.xml"/><Relationship Id="rId710" Type="http://schemas.openxmlformats.org/officeDocument/2006/relationships/image" Target="../media/image1525.png"/><Relationship Id="rId752" Type="http://schemas.openxmlformats.org/officeDocument/2006/relationships/image" Target="../media/image1546.png"/><Relationship Id="rId8" Type="http://schemas.openxmlformats.org/officeDocument/2006/relationships/image" Target="../media/image1174.png"/><Relationship Id="rId142" Type="http://schemas.openxmlformats.org/officeDocument/2006/relationships/image" Target="../media/image1241.png"/><Relationship Id="rId184" Type="http://schemas.openxmlformats.org/officeDocument/2006/relationships/image" Target="../media/image1262.png"/><Relationship Id="rId391" Type="http://schemas.openxmlformats.org/officeDocument/2006/relationships/customXml" Target="../ink/ink1594.xml"/><Relationship Id="rId405" Type="http://schemas.openxmlformats.org/officeDocument/2006/relationships/customXml" Target="../ink/ink1601.xml"/><Relationship Id="rId447" Type="http://schemas.openxmlformats.org/officeDocument/2006/relationships/customXml" Target="../ink/ink1622.xml"/><Relationship Id="rId612" Type="http://schemas.openxmlformats.org/officeDocument/2006/relationships/image" Target="../media/image1476.png"/><Relationship Id="rId251" Type="http://schemas.openxmlformats.org/officeDocument/2006/relationships/customXml" Target="../ink/ink1524.xml"/><Relationship Id="rId489" Type="http://schemas.openxmlformats.org/officeDocument/2006/relationships/customXml" Target="../ink/ink1643.xml"/><Relationship Id="rId654" Type="http://schemas.openxmlformats.org/officeDocument/2006/relationships/image" Target="../media/image1497.png"/><Relationship Id="rId696" Type="http://schemas.openxmlformats.org/officeDocument/2006/relationships/image" Target="../media/image1518.png"/><Relationship Id="rId46" Type="http://schemas.openxmlformats.org/officeDocument/2006/relationships/image" Target="../media/image1193.png"/><Relationship Id="rId293" Type="http://schemas.openxmlformats.org/officeDocument/2006/relationships/customXml" Target="../ink/ink1545.xml"/><Relationship Id="rId307" Type="http://schemas.openxmlformats.org/officeDocument/2006/relationships/customXml" Target="../ink/ink1552.xml"/><Relationship Id="rId349" Type="http://schemas.openxmlformats.org/officeDocument/2006/relationships/customXml" Target="../ink/ink1573.xml"/><Relationship Id="rId514" Type="http://schemas.openxmlformats.org/officeDocument/2006/relationships/image" Target="../media/image1427.png"/><Relationship Id="rId556" Type="http://schemas.openxmlformats.org/officeDocument/2006/relationships/image" Target="../media/image1448.png"/><Relationship Id="rId721" Type="http://schemas.openxmlformats.org/officeDocument/2006/relationships/customXml" Target="../ink/ink1759.xml"/><Relationship Id="rId763" Type="http://schemas.openxmlformats.org/officeDocument/2006/relationships/customXml" Target="../ink/ink1780.xml"/><Relationship Id="rId88" Type="http://schemas.openxmlformats.org/officeDocument/2006/relationships/image" Target="../media/image1214.png"/><Relationship Id="rId111" Type="http://schemas.openxmlformats.org/officeDocument/2006/relationships/customXml" Target="../ink/ink1454.xml"/><Relationship Id="rId153" Type="http://schemas.openxmlformats.org/officeDocument/2006/relationships/customXml" Target="../ink/ink1475.xml"/><Relationship Id="rId195" Type="http://schemas.openxmlformats.org/officeDocument/2006/relationships/customXml" Target="../ink/ink1496.xml"/><Relationship Id="rId209" Type="http://schemas.openxmlformats.org/officeDocument/2006/relationships/customXml" Target="../ink/ink1503.xml"/><Relationship Id="rId360" Type="http://schemas.openxmlformats.org/officeDocument/2006/relationships/image" Target="../media/image1350.png"/><Relationship Id="rId416" Type="http://schemas.openxmlformats.org/officeDocument/2006/relationships/image" Target="../media/image1378.png"/><Relationship Id="rId598" Type="http://schemas.openxmlformats.org/officeDocument/2006/relationships/image" Target="../media/image1469.png"/><Relationship Id="rId220" Type="http://schemas.openxmlformats.org/officeDocument/2006/relationships/image" Target="../media/image1280.png"/><Relationship Id="rId458" Type="http://schemas.openxmlformats.org/officeDocument/2006/relationships/image" Target="../media/image1399.png"/><Relationship Id="rId623" Type="http://schemas.openxmlformats.org/officeDocument/2006/relationships/customXml" Target="../ink/ink1710.xml"/><Relationship Id="rId665" Type="http://schemas.openxmlformats.org/officeDocument/2006/relationships/customXml" Target="../ink/ink1731.xml"/><Relationship Id="rId15" Type="http://schemas.openxmlformats.org/officeDocument/2006/relationships/customXml" Target="../ink/ink1406.xml"/><Relationship Id="rId57" Type="http://schemas.openxmlformats.org/officeDocument/2006/relationships/customXml" Target="../ink/ink1427.xml"/><Relationship Id="rId262" Type="http://schemas.openxmlformats.org/officeDocument/2006/relationships/image" Target="../media/image1301.png"/><Relationship Id="rId318" Type="http://schemas.openxmlformats.org/officeDocument/2006/relationships/image" Target="../media/image1329.png"/><Relationship Id="rId525" Type="http://schemas.openxmlformats.org/officeDocument/2006/relationships/customXml" Target="../ink/ink1661.xml"/><Relationship Id="rId567" Type="http://schemas.openxmlformats.org/officeDocument/2006/relationships/customXml" Target="../ink/ink1682.xml"/><Relationship Id="rId732" Type="http://schemas.openxmlformats.org/officeDocument/2006/relationships/image" Target="../media/image1536.png"/><Relationship Id="rId99" Type="http://schemas.openxmlformats.org/officeDocument/2006/relationships/customXml" Target="../ink/ink1448.xml"/><Relationship Id="rId122" Type="http://schemas.openxmlformats.org/officeDocument/2006/relationships/image" Target="../media/image1231.png"/><Relationship Id="rId164" Type="http://schemas.openxmlformats.org/officeDocument/2006/relationships/image" Target="../media/image1252.png"/><Relationship Id="rId371" Type="http://schemas.openxmlformats.org/officeDocument/2006/relationships/customXml" Target="../ink/ink1584.xml"/><Relationship Id="rId774" Type="http://schemas.openxmlformats.org/officeDocument/2006/relationships/image" Target="../media/image1557.png"/><Relationship Id="rId427" Type="http://schemas.openxmlformats.org/officeDocument/2006/relationships/customXml" Target="../ink/ink1612.xml"/><Relationship Id="rId469" Type="http://schemas.openxmlformats.org/officeDocument/2006/relationships/customXml" Target="../ink/ink1633.xml"/><Relationship Id="rId634" Type="http://schemas.openxmlformats.org/officeDocument/2006/relationships/image" Target="../media/image1487.png"/><Relationship Id="rId676" Type="http://schemas.openxmlformats.org/officeDocument/2006/relationships/image" Target="../media/image1508.png"/><Relationship Id="rId26" Type="http://schemas.openxmlformats.org/officeDocument/2006/relationships/image" Target="../media/image1183.png"/><Relationship Id="rId231" Type="http://schemas.openxmlformats.org/officeDocument/2006/relationships/customXml" Target="../ink/ink1514.xml"/><Relationship Id="rId273" Type="http://schemas.openxmlformats.org/officeDocument/2006/relationships/customXml" Target="../ink/ink1535.xml"/><Relationship Id="rId329" Type="http://schemas.openxmlformats.org/officeDocument/2006/relationships/customXml" Target="../ink/ink1563.xml"/><Relationship Id="rId480" Type="http://schemas.openxmlformats.org/officeDocument/2006/relationships/image" Target="../media/image1410.png"/><Relationship Id="rId536" Type="http://schemas.openxmlformats.org/officeDocument/2006/relationships/image" Target="../media/image1438.png"/><Relationship Id="rId701" Type="http://schemas.openxmlformats.org/officeDocument/2006/relationships/customXml" Target="../ink/ink1749.xml"/><Relationship Id="rId68" Type="http://schemas.openxmlformats.org/officeDocument/2006/relationships/image" Target="../media/image1204.png"/><Relationship Id="rId133" Type="http://schemas.openxmlformats.org/officeDocument/2006/relationships/customXml" Target="../ink/ink1465.xml"/><Relationship Id="rId175" Type="http://schemas.openxmlformats.org/officeDocument/2006/relationships/customXml" Target="../ink/ink1486.xml"/><Relationship Id="rId340" Type="http://schemas.openxmlformats.org/officeDocument/2006/relationships/image" Target="../media/image1340.png"/><Relationship Id="rId578" Type="http://schemas.openxmlformats.org/officeDocument/2006/relationships/image" Target="../media/image1459.png"/><Relationship Id="rId743" Type="http://schemas.openxmlformats.org/officeDocument/2006/relationships/customXml" Target="../ink/ink1770.xml"/><Relationship Id="rId200" Type="http://schemas.openxmlformats.org/officeDocument/2006/relationships/image" Target="../media/image1270.png"/><Relationship Id="rId382" Type="http://schemas.openxmlformats.org/officeDocument/2006/relationships/image" Target="../media/image1361.png"/><Relationship Id="rId438" Type="http://schemas.openxmlformats.org/officeDocument/2006/relationships/image" Target="../media/image1389.png"/><Relationship Id="rId603" Type="http://schemas.openxmlformats.org/officeDocument/2006/relationships/customXml" Target="../ink/ink1700.xml"/><Relationship Id="rId645" Type="http://schemas.openxmlformats.org/officeDocument/2006/relationships/customXml" Target="../ink/ink1721.xml"/><Relationship Id="rId687" Type="http://schemas.openxmlformats.org/officeDocument/2006/relationships/customXml" Target="../ink/ink1742.xml"/><Relationship Id="rId242" Type="http://schemas.openxmlformats.org/officeDocument/2006/relationships/image" Target="../media/image1291.png"/><Relationship Id="rId284" Type="http://schemas.openxmlformats.org/officeDocument/2006/relationships/image" Target="../media/image1312.png"/><Relationship Id="rId491" Type="http://schemas.openxmlformats.org/officeDocument/2006/relationships/customXml" Target="../ink/ink1644.xml"/><Relationship Id="rId505" Type="http://schemas.openxmlformats.org/officeDocument/2006/relationships/customXml" Target="../ink/ink1651.xml"/><Relationship Id="rId712" Type="http://schemas.openxmlformats.org/officeDocument/2006/relationships/image" Target="../media/image1526.png"/><Relationship Id="rId37" Type="http://schemas.openxmlformats.org/officeDocument/2006/relationships/customXml" Target="../ink/ink1417.xml"/><Relationship Id="rId79" Type="http://schemas.openxmlformats.org/officeDocument/2006/relationships/customXml" Target="../ink/ink1438.xml"/><Relationship Id="rId102" Type="http://schemas.openxmlformats.org/officeDocument/2006/relationships/image" Target="../media/image1221.png"/><Relationship Id="rId144" Type="http://schemas.openxmlformats.org/officeDocument/2006/relationships/image" Target="../media/image1242.png"/><Relationship Id="rId547" Type="http://schemas.openxmlformats.org/officeDocument/2006/relationships/customXml" Target="../ink/ink1672.xml"/><Relationship Id="rId589" Type="http://schemas.openxmlformats.org/officeDocument/2006/relationships/customXml" Target="../ink/ink1693.xml"/><Relationship Id="rId754" Type="http://schemas.openxmlformats.org/officeDocument/2006/relationships/image" Target="../media/image1547.png"/><Relationship Id="rId90" Type="http://schemas.openxmlformats.org/officeDocument/2006/relationships/image" Target="../media/image1215.png"/><Relationship Id="rId186" Type="http://schemas.openxmlformats.org/officeDocument/2006/relationships/image" Target="../media/image1263.png"/><Relationship Id="rId351" Type="http://schemas.openxmlformats.org/officeDocument/2006/relationships/customXml" Target="../ink/ink1574.xml"/><Relationship Id="rId393" Type="http://schemas.openxmlformats.org/officeDocument/2006/relationships/customXml" Target="../ink/ink1595.xml"/><Relationship Id="rId407" Type="http://schemas.openxmlformats.org/officeDocument/2006/relationships/customXml" Target="../ink/ink1602.xml"/><Relationship Id="rId449" Type="http://schemas.openxmlformats.org/officeDocument/2006/relationships/customXml" Target="../ink/ink1623.xml"/><Relationship Id="rId614" Type="http://schemas.openxmlformats.org/officeDocument/2006/relationships/image" Target="../media/image1477.png"/><Relationship Id="rId656" Type="http://schemas.openxmlformats.org/officeDocument/2006/relationships/image" Target="../media/image1498.png"/><Relationship Id="rId211" Type="http://schemas.openxmlformats.org/officeDocument/2006/relationships/customXml" Target="../ink/ink1504.xml"/><Relationship Id="rId253" Type="http://schemas.openxmlformats.org/officeDocument/2006/relationships/customXml" Target="../ink/ink1525.xml"/><Relationship Id="rId295" Type="http://schemas.openxmlformats.org/officeDocument/2006/relationships/customXml" Target="../ink/ink1546.xml"/><Relationship Id="rId309" Type="http://schemas.openxmlformats.org/officeDocument/2006/relationships/customXml" Target="../ink/ink1553.xml"/><Relationship Id="rId460" Type="http://schemas.openxmlformats.org/officeDocument/2006/relationships/image" Target="../media/image1400.png"/><Relationship Id="rId516" Type="http://schemas.openxmlformats.org/officeDocument/2006/relationships/image" Target="../media/image1428.png"/><Relationship Id="rId698" Type="http://schemas.openxmlformats.org/officeDocument/2006/relationships/image" Target="../media/image1519.png"/><Relationship Id="rId48" Type="http://schemas.openxmlformats.org/officeDocument/2006/relationships/image" Target="../media/image1194.png"/><Relationship Id="rId113" Type="http://schemas.openxmlformats.org/officeDocument/2006/relationships/customXml" Target="../ink/ink1455.xml"/><Relationship Id="rId320" Type="http://schemas.openxmlformats.org/officeDocument/2006/relationships/image" Target="../media/image1330.png"/><Relationship Id="rId558" Type="http://schemas.openxmlformats.org/officeDocument/2006/relationships/image" Target="../media/image1449.png"/><Relationship Id="rId723" Type="http://schemas.openxmlformats.org/officeDocument/2006/relationships/customXml" Target="../ink/ink1760.xml"/><Relationship Id="rId765" Type="http://schemas.openxmlformats.org/officeDocument/2006/relationships/customXml" Target="../ink/ink1781.xml"/><Relationship Id="rId155" Type="http://schemas.openxmlformats.org/officeDocument/2006/relationships/customXml" Target="../ink/ink1476.xml"/><Relationship Id="rId197" Type="http://schemas.openxmlformats.org/officeDocument/2006/relationships/customXml" Target="../ink/ink1497.xml"/><Relationship Id="rId362" Type="http://schemas.openxmlformats.org/officeDocument/2006/relationships/image" Target="../media/image1351.png"/><Relationship Id="rId418" Type="http://schemas.openxmlformats.org/officeDocument/2006/relationships/image" Target="../media/image1379.png"/><Relationship Id="rId625" Type="http://schemas.openxmlformats.org/officeDocument/2006/relationships/customXml" Target="../ink/ink1711.xml"/><Relationship Id="rId222" Type="http://schemas.openxmlformats.org/officeDocument/2006/relationships/image" Target="../media/image1281.png"/><Relationship Id="rId264" Type="http://schemas.openxmlformats.org/officeDocument/2006/relationships/image" Target="../media/image1302.png"/><Relationship Id="rId471" Type="http://schemas.openxmlformats.org/officeDocument/2006/relationships/customXml" Target="../ink/ink1634.xml"/><Relationship Id="rId667" Type="http://schemas.openxmlformats.org/officeDocument/2006/relationships/customXml" Target="../ink/ink1732.xml"/><Relationship Id="rId17" Type="http://schemas.openxmlformats.org/officeDocument/2006/relationships/customXml" Target="../ink/ink1407.xml"/><Relationship Id="rId59" Type="http://schemas.openxmlformats.org/officeDocument/2006/relationships/customXml" Target="../ink/ink1428.xml"/><Relationship Id="rId124" Type="http://schemas.openxmlformats.org/officeDocument/2006/relationships/image" Target="../media/image1232.png"/><Relationship Id="rId527" Type="http://schemas.openxmlformats.org/officeDocument/2006/relationships/customXml" Target="../ink/ink1662.xml"/><Relationship Id="rId569" Type="http://schemas.openxmlformats.org/officeDocument/2006/relationships/customXml" Target="../ink/ink1683.xml"/><Relationship Id="rId734" Type="http://schemas.openxmlformats.org/officeDocument/2006/relationships/image" Target="../media/image1537.png"/><Relationship Id="rId776" Type="http://schemas.openxmlformats.org/officeDocument/2006/relationships/image" Target="../media/image1558.png"/><Relationship Id="rId70" Type="http://schemas.openxmlformats.org/officeDocument/2006/relationships/image" Target="../media/image1205.png"/><Relationship Id="rId166" Type="http://schemas.openxmlformats.org/officeDocument/2006/relationships/image" Target="../media/image1253.png"/><Relationship Id="rId331" Type="http://schemas.openxmlformats.org/officeDocument/2006/relationships/customXml" Target="../ink/ink1564.xml"/><Relationship Id="rId373" Type="http://schemas.openxmlformats.org/officeDocument/2006/relationships/customXml" Target="../ink/ink1585.xml"/><Relationship Id="rId429" Type="http://schemas.openxmlformats.org/officeDocument/2006/relationships/customXml" Target="../ink/ink1613.xml"/><Relationship Id="rId580" Type="http://schemas.openxmlformats.org/officeDocument/2006/relationships/image" Target="../media/image1460.png"/><Relationship Id="rId636" Type="http://schemas.openxmlformats.org/officeDocument/2006/relationships/image" Target="../media/image148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15.xml"/><Relationship Id="rId440" Type="http://schemas.openxmlformats.org/officeDocument/2006/relationships/image" Target="../media/image1390.png"/><Relationship Id="rId678" Type="http://schemas.openxmlformats.org/officeDocument/2006/relationships/image" Target="../media/image1509.png"/><Relationship Id="rId28" Type="http://schemas.openxmlformats.org/officeDocument/2006/relationships/image" Target="../media/image1184.png"/><Relationship Id="rId275" Type="http://schemas.openxmlformats.org/officeDocument/2006/relationships/customXml" Target="../ink/ink1536.xml"/><Relationship Id="rId300" Type="http://schemas.openxmlformats.org/officeDocument/2006/relationships/image" Target="../media/image1320.png"/><Relationship Id="rId482" Type="http://schemas.openxmlformats.org/officeDocument/2006/relationships/image" Target="../media/image1411.png"/><Relationship Id="rId538" Type="http://schemas.openxmlformats.org/officeDocument/2006/relationships/image" Target="../media/image1439.png"/><Relationship Id="rId703" Type="http://schemas.openxmlformats.org/officeDocument/2006/relationships/customXml" Target="../ink/ink1750.xml"/><Relationship Id="rId745" Type="http://schemas.openxmlformats.org/officeDocument/2006/relationships/customXml" Target="../ink/ink1771.xml"/><Relationship Id="rId81" Type="http://schemas.openxmlformats.org/officeDocument/2006/relationships/customXml" Target="../ink/ink1439.xml"/><Relationship Id="rId135" Type="http://schemas.openxmlformats.org/officeDocument/2006/relationships/customXml" Target="../ink/ink1466.xml"/><Relationship Id="rId177" Type="http://schemas.openxmlformats.org/officeDocument/2006/relationships/customXml" Target="../ink/ink1487.xml"/><Relationship Id="rId342" Type="http://schemas.openxmlformats.org/officeDocument/2006/relationships/image" Target="../media/image1341.png"/><Relationship Id="rId384" Type="http://schemas.openxmlformats.org/officeDocument/2006/relationships/image" Target="../media/image1362.png"/><Relationship Id="rId591" Type="http://schemas.openxmlformats.org/officeDocument/2006/relationships/customXml" Target="../ink/ink1694.xml"/><Relationship Id="rId605" Type="http://schemas.openxmlformats.org/officeDocument/2006/relationships/customXml" Target="../ink/ink1701.xml"/><Relationship Id="rId202" Type="http://schemas.openxmlformats.org/officeDocument/2006/relationships/image" Target="../media/image1271.png"/><Relationship Id="rId244" Type="http://schemas.openxmlformats.org/officeDocument/2006/relationships/image" Target="../media/image1292.png"/><Relationship Id="rId647" Type="http://schemas.openxmlformats.org/officeDocument/2006/relationships/customXml" Target="../ink/ink1722.xml"/><Relationship Id="rId689" Type="http://schemas.openxmlformats.org/officeDocument/2006/relationships/customXml" Target="../ink/ink1743.xml"/><Relationship Id="rId39" Type="http://schemas.openxmlformats.org/officeDocument/2006/relationships/customXml" Target="../ink/ink1418.xml"/><Relationship Id="rId286" Type="http://schemas.openxmlformats.org/officeDocument/2006/relationships/image" Target="../media/image1313.png"/><Relationship Id="rId451" Type="http://schemas.openxmlformats.org/officeDocument/2006/relationships/customXml" Target="../ink/ink1624.xml"/><Relationship Id="rId493" Type="http://schemas.openxmlformats.org/officeDocument/2006/relationships/customXml" Target="../ink/ink1645.xml"/><Relationship Id="rId507" Type="http://schemas.openxmlformats.org/officeDocument/2006/relationships/customXml" Target="../ink/ink1652.xml"/><Relationship Id="rId549" Type="http://schemas.openxmlformats.org/officeDocument/2006/relationships/customXml" Target="../ink/ink1673.xml"/><Relationship Id="rId714" Type="http://schemas.openxmlformats.org/officeDocument/2006/relationships/image" Target="../media/image1527.png"/><Relationship Id="rId756" Type="http://schemas.openxmlformats.org/officeDocument/2006/relationships/image" Target="../media/image1548.png"/><Relationship Id="rId50" Type="http://schemas.openxmlformats.org/officeDocument/2006/relationships/image" Target="../media/image1195.png"/><Relationship Id="rId104" Type="http://schemas.openxmlformats.org/officeDocument/2006/relationships/image" Target="../media/image1222.png"/><Relationship Id="rId146" Type="http://schemas.openxmlformats.org/officeDocument/2006/relationships/image" Target="../media/image1243.png"/><Relationship Id="rId188" Type="http://schemas.openxmlformats.org/officeDocument/2006/relationships/image" Target="../media/image1264.png"/><Relationship Id="rId311" Type="http://schemas.openxmlformats.org/officeDocument/2006/relationships/customXml" Target="../ink/ink1554.xml"/><Relationship Id="rId353" Type="http://schemas.openxmlformats.org/officeDocument/2006/relationships/customXml" Target="../ink/ink1575.xml"/><Relationship Id="rId395" Type="http://schemas.openxmlformats.org/officeDocument/2006/relationships/customXml" Target="../ink/ink1596.xml"/><Relationship Id="rId409" Type="http://schemas.openxmlformats.org/officeDocument/2006/relationships/customXml" Target="../ink/ink1603.xml"/><Relationship Id="rId560" Type="http://schemas.openxmlformats.org/officeDocument/2006/relationships/image" Target="../media/image1450.png"/><Relationship Id="rId92" Type="http://schemas.openxmlformats.org/officeDocument/2006/relationships/image" Target="../media/image1216.png"/><Relationship Id="rId213" Type="http://schemas.openxmlformats.org/officeDocument/2006/relationships/customXml" Target="../ink/ink1505.xml"/><Relationship Id="rId420" Type="http://schemas.openxmlformats.org/officeDocument/2006/relationships/image" Target="../media/image1380.png"/><Relationship Id="rId616" Type="http://schemas.openxmlformats.org/officeDocument/2006/relationships/image" Target="../media/image1478.png"/><Relationship Id="rId658" Type="http://schemas.openxmlformats.org/officeDocument/2006/relationships/image" Target="../media/image1499.png"/><Relationship Id="rId255" Type="http://schemas.openxmlformats.org/officeDocument/2006/relationships/customXml" Target="../ink/ink1526.xml"/><Relationship Id="rId297" Type="http://schemas.openxmlformats.org/officeDocument/2006/relationships/customXml" Target="../ink/ink1547.xml"/><Relationship Id="rId462" Type="http://schemas.openxmlformats.org/officeDocument/2006/relationships/image" Target="../media/image1401.png"/><Relationship Id="rId518" Type="http://schemas.openxmlformats.org/officeDocument/2006/relationships/image" Target="../media/image1429.png"/><Relationship Id="rId725" Type="http://schemas.openxmlformats.org/officeDocument/2006/relationships/customXml" Target="../ink/ink1761.xml"/><Relationship Id="rId115" Type="http://schemas.openxmlformats.org/officeDocument/2006/relationships/customXml" Target="../ink/ink1456.xml"/><Relationship Id="rId157" Type="http://schemas.openxmlformats.org/officeDocument/2006/relationships/customXml" Target="../ink/ink1477.xml"/><Relationship Id="rId322" Type="http://schemas.openxmlformats.org/officeDocument/2006/relationships/image" Target="../media/image1331.png"/><Relationship Id="rId364" Type="http://schemas.openxmlformats.org/officeDocument/2006/relationships/image" Target="../media/image1352.png"/><Relationship Id="rId767" Type="http://schemas.openxmlformats.org/officeDocument/2006/relationships/customXml" Target="../ink/ink1782.xml"/><Relationship Id="rId61" Type="http://schemas.openxmlformats.org/officeDocument/2006/relationships/customXml" Target="../ink/ink1429.xml"/><Relationship Id="rId199" Type="http://schemas.openxmlformats.org/officeDocument/2006/relationships/customXml" Target="../ink/ink1498.xml"/><Relationship Id="rId571" Type="http://schemas.openxmlformats.org/officeDocument/2006/relationships/customXml" Target="../ink/ink1684.xml"/><Relationship Id="rId627" Type="http://schemas.openxmlformats.org/officeDocument/2006/relationships/customXml" Target="../ink/ink1712.xml"/><Relationship Id="rId669" Type="http://schemas.openxmlformats.org/officeDocument/2006/relationships/customXml" Target="../ink/ink1733.xml"/><Relationship Id="rId19" Type="http://schemas.openxmlformats.org/officeDocument/2006/relationships/customXml" Target="../ink/ink1408.xml"/><Relationship Id="rId224" Type="http://schemas.openxmlformats.org/officeDocument/2006/relationships/image" Target="../media/image1282.png"/><Relationship Id="rId266" Type="http://schemas.openxmlformats.org/officeDocument/2006/relationships/image" Target="../media/image1303.png"/><Relationship Id="rId431" Type="http://schemas.openxmlformats.org/officeDocument/2006/relationships/customXml" Target="../ink/ink1614.xml"/><Relationship Id="rId473" Type="http://schemas.openxmlformats.org/officeDocument/2006/relationships/customXml" Target="../ink/ink1635.xml"/><Relationship Id="rId529" Type="http://schemas.openxmlformats.org/officeDocument/2006/relationships/customXml" Target="../ink/ink1663.xml"/><Relationship Id="rId680" Type="http://schemas.openxmlformats.org/officeDocument/2006/relationships/image" Target="../media/image1510.png"/><Relationship Id="rId736" Type="http://schemas.openxmlformats.org/officeDocument/2006/relationships/image" Target="../media/image1538.png"/><Relationship Id="rId30" Type="http://schemas.openxmlformats.org/officeDocument/2006/relationships/image" Target="../media/image1185.png"/><Relationship Id="rId126" Type="http://schemas.openxmlformats.org/officeDocument/2006/relationships/image" Target="../media/image1233.png"/><Relationship Id="rId168" Type="http://schemas.openxmlformats.org/officeDocument/2006/relationships/image" Target="../media/image1254.png"/><Relationship Id="rId333" Type="http://schemas.openxmlformats.org/officeDocument/2006/relationships/customXml" Target="../ink/ink1565.xml"/><Relationship Id="rId540" Type="http://schemas.openxmlformats.org/officeDocument/2006/relationships/image" Target="../media/image1440.png"/><Relationship Id="rId778" Type="http://schemas.openxmlformats.org/officeDocument/2006/relationships/image" Target="../media/image1559.png"/><Relationship Id="rId72" Type="http://schemas.openxmlformats.org/officeDocument/2006/relationships/image" Target="../media/image1206.png"/><Relationship Id="rId375" Type="http://schemas.openxmlformats.org/officeDocument/2006/relationships/customXml" Target="../ink/ink1586.xml"/><Relationship Id="rId582" Type="http://schemas.openxmlformats.org/officeDocument/2006/relationships/image" Target="../media/image1461.png"/><Relationship Id="rId638" Type="http://schemas.openxmlformats.org/officeDocument/2006/relationships/image" Target="../media/image1489.png"/><Relationship Id="rId3" Type="http://schemas.openxmlformats.org/officeDocument/2006/relationships/customXml" Target="../ink/ink1400.xml"/><Relationship Id="rId235" Type="http://schemas.openxmlformats.org/officeDocument/2006/relationships/customXml" Target="../ink/ink1516.xml"/><Relationship Id="rId277" Type="http://schemas.openxmlformats.org/officeDocument/2006/relationships/customXml" Target="../ink/ink1537.xml"/><Relationship Id="rId400" Type="http://schemas.openxmlformats.org/officeDocument/2006/relationships/image" Target="../media/image1370.png"/><Relationship Id="rId442" Type="http://schemas.openxmlformats.org/officeDocument/2006/relationships/image" Target="../media/image1391.png"/><Relationship Id="rId484" Type="http://schemas.openxmlformats.org/officeDocument/2006/relationships/image" Target="../media/image1412.png"/><Relationship Id="rId705" Type="http://schemas.openxmlformats.org/officeDocument/2006/relationships/customXml" Target="../ink/ink1751.xml"/><Relationship Id="rId137" Type="http://schemas.openxmlformats.org/officeDocument/2006/relationships/customXml" Target="../ink/ink1467.xml"/><Relationship Id="rId302" Type="http://schemas.openxmlformats.org/officeDocument/2006/relationships/image" Target="../media/image1321.png"/><Relationship Id="rId344" Type="http://schemas.openxmlformats.org/officeDocument/2006/relationships/image" Target="../media/image1342.png"/><Relationship Id="rId691" Type="http://schemas.openxmlformats.org/officeDocument/2006/relationships/customXml" Target="../ink/ink1744.xml"/><Relationship Id="rId747" Type="http://schemas.openxmlformats.org/officeDocument/2006/relationships/customXml" Target="../ink/ink1772.xml"/><Relationship Id="rId41" Type="http://schemas.openxmlformats.org/officeDocument/2006/relationships/customXml" Target="../ink/ink1419.xml"/><Relationship Id="rId83" Type="http://schemas.openxmlformats.org/officeDocument/2006/relationships/customXml" Target="../ink/ink1440.xml"/><Relationship Id="rId179" Type="http://schemas.openxmlformats.org/officeDocument/2006/relationships/customXml" Target="../ink/ink1488.xml"/><Relationship Id="rId386" Type="http://schemas.openxmlformats.org/officeDocument/2006/relationships/image" Target="../media/image1363.png"/><Relationship Id="rId551" Type="http://schemas.openxmlformats.org/officeDocument/2006/relationships/customXml" Target="../ink/ink1674.xml"/><Relationship Id="rId593" Type="http://schemas.openxmlformats.org/officeDocument/2006/relationships/customXml" Target="../ink/ink1695.xml"/><Relationship Id="rId607" Type="http://schemas.openxmlformats.org/officeDocument/2006/relationships/customXml" Target="../ink/ink1702.xml"/><Relationship Id="rId649" Type="http://schemas.openxmlformats.org/officeDocument/2006/relationships/customXml" Target="../ink/ink1723.xml"/><Relationship Id="rId190" Type="http://schemas.openxmlformats.org/officeDocument/2006/relationships/image" Target="../media/image1265.png"/><Relationship Id="rId204" Type="http://schemas.openxmlformats.org/officeDocument/2006/relationships/image" Target="../media/image1272.png"/><Relationship Id="rId246" Type="http://schemas.openxmlformats.org/officeDocument/2006/relationships/image" Target="../media/image1293.png"/><Relationship Id="rId288" Type="http://schemas.openxmlformats.org/officeDocument/2006/relationships/image" Target="../media/image1314.png"/><Relationship Id="rId411" Type="http://schemas.openxmlformats.org/officeDocument/2006/relationships/customXml" Target="../ink/ink1604.xml"/><Relationship Id="rId453" Type="http://schemas.openxmlformats.org/officeDocument/2006/relationships/customXml" Target="../ink/ink1625.xml"/><Relationship Id="rId509" Type="http://schemas.openxmlformats.org/officeDocument/2006/relationships/customXml" Target="../ink/ink1653.xml"/><Relationship Id="rId660" Type="http://schemas.openxmlformats.org/officeDocument/2006/relationships/image" Target="../media/image1500.png"/><Relationship Id="rId106" Type="http://schemas.openxmlformats.org/officeDocument/2006/relationships/image" Target="../media/image1223.png"/><Relationship Id="rId313" Type="http://schemas.openxmlformats.org/officeDocument/2006/relationships/customXml" Target="../ink/ink1555.xml"/><Relationship Id="rId495" Type="http://schemas.openxmlformats.org/officeDocument/2006/relationships/customXml" Target="../ink/ink1646.xml"/><Relationship Id="rId716" Type="http://schemas.openxmlformats.org/officeDocument/2006/relationships/image" Target="../media/image1528.png"/><Relationship Id="rId758" Type="http://schemas.openxmlformats.org/officeDocument/2006/relationships/image" Target="../media/image1549.png"/><Relationship Id="rId10" Type="http://schemas.openxmlformats.org/officeDocument/2006/relationships/image" Target="../media/image1175.png"/><Relationship Id="rId52" Type="http://schemas.openxmlformats.org/officeDocument/2006/relationships/image" Target="../media/image1196.png"/><Relationship Id="rId94" Type="http://schemas.openxmlformats.org/officeDocument/2006/relationships/image" Target="../media/image1217.png"/><Relationship Id="rId148" Type="http://schemas.openxmlformats.org/officeDocument/2006/relationships/image" Target="../media/image1244.png"/><Relationship Id="rId355" Type="http://schemas.openxmlformats.org/officeDocument/2006/relationships/customXml" Target="../ink/ink1576.xml"/><Relationship Id="rId397" Type="http://schemas.openxmlformats.org/officeDocument/2006/relationships/customXml" Target="../ink/ink1597.xml"/><Relationship Id="rId520" Type="http://schemas.openxmlformats.org/officeDocument/2006/relationships/image" Target="../media/image1430.png"/><Relationship Id="rId562" Type="http://schemas.openxmlformats.org/officeDocument/2006/relationships/image" Target="../media/image1451.png"/><Relationship Id="rId618" Type="http://schemas.openxmlformats.org/officeDocument/2006/relationships/image" Target="../media/image1479.png"/><Relationship Id="rId215" Type="http://schemas.openxmlformats.org/officeDocument/2006/relationships/customXml" Target="../ink/ink1506.xml"/><Relationship Id="rId257" Type="http://schemas.openxmlformats.org/officeDocument/2006/relationships/customXml" Target="../ink/ink1527.xml"/><Relationship Id="rId422" Type="http://schemas.openxmlformats.org/officeDocument/2006/relationships/image" Target="../media/image1381.png"/><Relationship Id="rId464" Type="http://schemas.openxmlformats.org/officeDocument/2006/relationships/image" Target="../media/image1402.png"/><Relationship Id="rId299" Type="http://schemas.openxmlformats.org/officeDocument/2006/relationships/customXml" Target="../ink/ink1548.xml"/><Relationship Id="rId727" Type="http://schemas.openxmlformats.org/officeDocument/2006/relationships/customXml" Target="../ink/ink1762.xml"/><Relationship Id="rId63" Type="http://schemas.openxmlformats.org/officeDocument/2006/relationships/customXml" Target="../ink/ink1430.xml"/><Relationship Id="rId159" Type="http://schemas.openxmlformats.org/officeDocument/2006/relationships/customXml" Target="../ink/ink1478.xml"/><Relationship Id="rId366" Type="http://schemas.openxmlformats.org/officeDocument/2006/relationships/image" Target="../media/image1353.png"/><Relationship Id="rId573" Type="http://schemas.openxmlformats.org/officeDocument/2006/relationships/customXml" Target="../ink/ink1685.xml"/><Relationship Id="rId780" Type="http://schemas.openxmlformats.org/officeDocument/2006/relationships/image" Target="../media/image1560.png"/><Relationship Id="rId226" Type="http://schemas.openxmlformats.org/officeDocument/2006/relationships/image" Target="../media/image1283.png"/><Relationship Id="rId433" Type="http://schemas.openxmlformats.org/officeDocument/2006/relationships/customXml" Target="../ink/ink1615.xml"/><Relationship Id="rId640" Type="http://schemas.openxmlformats.org/officeDocument/2006/relationships/image" Target="../media/image1490.png"/><Relationship Id="rId738" Type="http://schemas.openxmlformats.org/officeDocument/2006/relationships/image" Target="../media/image1539.png"/><Relationship Id="rId74" Type="http://schemas.openxmlformats.org/officeDocument/2006/relationships/image" Target="../media/image1207.png"/><Relationship Id="rId377" Type="http://schemas.openxmlformats.org/officeDocument/2006/relationships/customXml" Target="../ink/ink1587.xml"/><Relationship Id="rId500" Type="http://schemas.openxmlformats.org/officeDocument/2006/relationships/image" Target="../media/image1420.png"/><Relationship Id="rId584" Type="http://schemas.openxmlformats.org/officeDocument/2006/relationships/image" Target="../media/image1462.png"/><Relationship Id="rId5" Type="http://schemas.openxmlformats.org/officeDocument/2006/relationships/customXml" Target="../ink/ink1401.xml"/><Relationship Id="rId237" Type="http://schemas.openxmlformats.org/officeDocument/2006/relationships/customXml" Target="../ink/ink1517.xml"/><Relationship Id="rId444" Type="http://schemas.openxmlformats.org/officeDocument/2006/relationships/image" Target="../media/image1392.png"/><Relationship Id="rId651" Type="http://schemas.openxmlformats.org/officeDocument/2006/relationships/customXml" Target="../ink/ink1724.xml"/><Relationship Id="rId749" Type="http://schemas.openxmlformats.org/officeDocument/2006/relationships/customXml" Target="../ink/ink1773.xml"/><Relationship Id="rId290" Type="http://schemas.openxmlformats.org/officeDocument/2006/relationships/image" Target="../media/image1315.png"/><Relationship Id="rId304" Type="http://schemas.openxmlformats.org/officeDocument/2006/relationships/image" Target="../media/image1322.png"/><Relationship Id="rId388" Type="http://schemas.openxmlformats.org/officeDocument/2006/relationships/image" Target="../media/image1364.png"/><Relationship Id="rId511" Type="http://schemas.openxmlformats.org/officeDocument/2006/relationships/customXml" Target="../ink/ink1654.xml"/><Relationship Id="rId609" Type="http://schemas.openxmlformats.org/officeDocument/2006/relationships/customXml" Target="../ink/ink1703.xml"/><Relationship Id="rId85" Type="http://schemas.openxmlformats.org/officeDocument/2006/relationships/customXml" Target="../ink/ink1441.xml"/><Relationship Id="rId150" Type="http://schemas.openxmlformats.org/officeDocument/2006/relationships/image" Target="../media/image1245.png"/><Relationship Id="rId595" Type="http://schemas.openxmlformats.org/officeDocument/2006/relationships/customXml" Target="../ink/ink1696.xml"/><Relationship Id="rId248" Type="http://schemas.openxmlformats.org/officeDocument/2006/relationships/image" Target="../media/image1294.png"/><Relationship Id="rId455" Type="http://schemas.openxmlformats.org/officeDocument/2006/relationships/customXml" Target="../ink/ink1626.xml"/><Relationship Id="rId662" Type="http://schemas.openxmlformats.org/officeDocument/2006/relationships/image" Target="../media/image1501.png"/><Relationship Id="rId12" Type="http://schemas.openxmlformats.org/officeDocument/2006/relationships/image" Target="../media/image1176.png"/><Relationship Id="rId108" Type="http://schemas.openxmlformats.org/officeDocument/2006/relationships/image" Target="../media/image1224.png"/><Relationship Id="rId315" Type="http://schemas.openxmlformats.org/officeDocument/2006/relationships/customXml" Target="../ink/ink1556.xml"/><Relationship Id="rId522" Type="http://schemas.openxmlformats.org/officeDocument/2006/relationships/image" Target="../media/image1431.png"/><Relationship Id="rId96" Type="http://schemas.openxmlformats.org/officeDocument/2006/relationships/image" Target="../media/image1218.png"/><Relationship Id="rId161" Type="http://schemas.openxmlformats.org/officeDocument/2006/relationships/customXml" Target="../ink/ink1479.xml"/><Relationship Id="rId399" Type="http://schemas.openxmlformats.org/officeDocument/2006/relationships/customXml" Target="../ink/ink1598.xml"/><Relationship Id="rId259" Type="http://schemas.openxmlformats.org/officeDocument/2006/relationships/customXml" Target="../ink/ink1528.xml"/><Relationship Id="rId466" Type="http://schemas.openxmlformats.org/officeDocument/2006/relationships/image" Target="../media/image1403.png"/><Relationship Id="rId673" Type="http://schemas.openxmlformats.org/officeDocument/2006/relationships/customXml" Target="../ink/ink1735.xml"/><Relationship Id="rId23" Type="http://schemas.openxmlformats.org/officeDocument/2006/relationships/customXml" Target="../ink/ink1410.xml"/><Relationship Id="rId119" Type="http://schemas.openxmlformats.org/officeDocument/2006/relationships/customXml" Target="../ink/ink1458.xml"/><Relationship Id="rId326" Type="http://schemas.openxmlformats.org/officeDocument/2006/relationships/image" Target="../media/image1333.png"/><Relationship Id="rId533" Type="http://schemas.openxmlformats.org/officeDocument/2006/relationships/customXml" Target="../ink/ink1665.xml"/><Relationship Id="rId740" Type="http://schemas.openxmlformats.org/officeDocument/2006/relationships/image" Target="../media/image1540.png"/><Relationship Id="rId172" Type="http://schemas.openxmlformats.org/officeDocument/2006/relationships/image" Target="../media/image1256.png"/><Relationship Id="rId477" Type="http://schemas.openxmlformats.org/officeDocument/2006/relationships/customXml" Target="../ink/ink1637.xml"/><Relationship Id="rId600" Type="http://schemas.openxmlformats.org/officeDocument/2006/relationships/image" Target="../media/image1470.png"/><Relationship Id="rId684" Type="http://schemas.openxmlformats.org/officeDocument/2006/relationships/image" Target="../media/image1512.png"/><Relationship Id="rId337" Type="http://schemas.openxmlformats.org/officeDocument/2006/relationships/customXml" Target="../ink/ink1567.xml"/><Relationship Id="rId34" Type="http://schemas.openxmlformats.org/officeDocument/2006/relationships/image" Target="../media/image1187.png"/><Relationship Id="rId544" Type="http://schemas.openxmlformats.org/officeDocument/2006/relationships/image" Target="../media/image1442.png"/><Relationship Id="rId751" Type="http://schemas.openxmlformats.org/officeDocument/2006/relationships/customXml" Target="../ink/ink1774.xml"/><Relationship Id="rId183" Type="http://schemas.openxmlformats.org/officeDocument/2006/relationships/customXml" Target="../ink/ink1490.xml"/><Relationship Id="rId390" Type="http://schemas.openxmlformats.org/officeDocument/2006/relationships/image" Target="../media/image1365.png"/><Relationship Id="rId404" Type="http://schemas.openxmlformats.org/officeDocument/2006/relationships/image" Target="../media/image1372.png"/><Relationship Id="rId611" Type="http://schemas.openxmlformats.org/officeDocument/2006/relationships/customXml" Target="../ink/ink1704.xml"/><Relationship Id="rId250" Type="http://schemas.openxmlformats.org/officeDocument/2006/relationships/image" Target="../media/image1295.png"/><Relationship Id="rId488" Type="http://schemas.openxmlformats.org/officeDocument/2006/relationships/image" Target="../media/image1414.png"/><Relationship Id="rId695" Type="http://schemas.openxmlformats.org/officeDocument/2006/relationships/customXml" Target="../ink/ink1746.xml"/><Relationship Id="rId709" Type="http://schemas.openxmlformats.org/officeDocument/2006/relationships/customXml" Target="../ink/ink1753.xml"/><Relationship Id="rId45" Type="http://schemas.openxmlformats.org/officeDocument/2006/relationships/customXml" Target="../ink/ink1421.xml"/><Relationship Id="rId110" Type="http://schemas.openxmlformats.org/officeDocument/2006/relationships/image" Target="../media/image1225.png"/><Relationship Id="rId348" Type="http://schemas.openxmlformats.org/officeDocument/2006/relationships/image" Target="../media/image1344.png"/><Relationship Id="rId555" Type="http://schemas.openxmlformats.org/officeDocument/2006/relationships/customXml" Target="../ink/ink1676.xml"/><Relationship Id="rId762" Type="http://schemas.openxmlformats.org/officeDocument/2006/relationships/image" Target="../media/image1551.png"/><Relationship Id="rId194" Type="http://schemas.openxmlformats.org/officeDocument/2006/relationships/image" Target="../media/image1267.png"/><Relationship Id="rId208" Type="http://schemas.openxmlformats.org/officeDocument/2006/relationships/image" Target="../media/image1274.png"/><Relationship Id="rId415" Type="http://schemas.openxmlformats.org/officeDocument/2006/relationships/customXml" Target="../ink/ink1606.xml"/><Relationship Id="rId622" Type="http://schemas.openxmlformats.org/officeDocument/2006/relationships/image" Target="../media/image1481.png"/><Relationship Id="rId261" Type="http://schemas.openxmlformats.org/officeDocument/2006/relationships/customXml" Target="../ink/ink1529.xml"/><Relationship Id="rId499" Type="http://schemas.openxmlformats.org/officeDocument/2006/relationships/customXml" Target="../ink/ink1648.xml"/><Relationship Id="rId56" Type="http://schemas.openxmlformats.org/officeDocument/2006/relationships/image" Target="../media/image1198.png"/><Relationship Id="rId359" Type="http://schemas.openxmlformats.org/officeDocument/2006/relationships/customXml" Target="../ink/ink1578.xml"/><Relationship Id="rId566" Type="http://schemas.openxmlformats.org/officeDocument/2006/relationships/image" Target="../media/image1453.png"/><Relationship Id="rId773" Type="http://schemas.openxmlformats.org/officeDocument/2006/relationships/customXml" Target="../ink/ink1785.xml"/><Relationship Id="rId121" Type="http://schemas.openxmlformats.org/officeDocument/2006/relationships/customXml" Target="../ink/ink1459.xml"/><Relationship Id="rId219" Type="http://schemas.openxmlformats.org/officeDocument/2006/relationships/customXml" Target="../ink/ink1508.xml"/><Relationship Id="rId426" Type="http://schemas.openxmlformats.org/officeDocument/2006/relationships/image" Target="../media/image1383.png"/><Relationship Id="rId633" Type="http://schemas.openxmlformats.org/officeDocument/2006/relationships/customXml" Target="../ink/ink1715.xml"/><Relationship Id="rId67" Type="http://schemas.openxmlformats.org/officeDocument/2006/relationships/customXml" Target="../ink/ink1432.xml"/><Relationship Id="rId272" Type="http://schemas.openxmlformats.org/officeDocument/2006/relationships/image" Target="../media/image1306.png"/><Relationship Id="rId577" Type="http://schemas.openxmlformats.org/officeDocument/2006/relationships/customXml" Target="../ink/ink1687.xml"/><Relationship Id="rId700" Type="http://schemas.openxmlformats.org/officeDocument/2006/relationships/image" Target="../media/image1520.png"/><Relationship Id="rId132" Type="http://schemas.openxmlformats.org/officeDocument/2006/relationships/image" Target="../media/image1236.png"/><Relationship Id="rId784" Type="http://schemas.openxmlformats.org/officeDocument/2006/relationships/image" Target="../media/image1562.png"/><Relationship Id="rId437" Type="http://schemas.openxmlformats.org/officeDocument/2006/relationships/customXml" Target="../ink/ink1617.xml"/><Relationship Id="rId644" Type="http://schemas.openxmlformats.org/officeDocument/2006/relationships/image" Target="../media/image1492.png"/><Relationship Id="rId283" Type="http://schemas.openxmlformats.org/officeDocument/2006/relationships/customXml" Target="../ink/ink1540.xml"/><Relationship Id="rId490" Type="http://schemas.openxmlformats.org/officeDocument/2006/relationships/image" Target="../media/image1415.png"/><Relationship Id="rId504" Type="http://schemas.openxmlformats.org/officeDocument/2006/relationships/image" Target="../media/image1422.png"/><Relationship Id="rId711" Type="http://schemas.openxmlformats.org/officeDocument/2006/relationships/customXml" Target="../ink/ink1754.xml"/><Relationship Id="rId78" Type="http://schemas.openxmlformats.org/officeDocument/2006/relationships/image" Target="../media/image1209.png"/><Relationship Id="rId143" Type="http://schemas.openxmlformats.org/officeDocument/2006/relationships/customXml" Target="../ink/ink1470.xml"/><Relationship Id="rId350" Type="http://schemas.openxmlformats.org/officeDocument/2006/relationships/image" Target="../media/image1345.png"/><Relationship Id="rId588" Type="http://schemas.openxmlformats.org/officeDocument/2006/relationships/image" Target="../media/image1464.png"/><Relationship Id="rId9" Type="http://schemas.openxmlformats.org/officeDocument/2006/relationships/customXml" Target="../ink/ink1403.xml"/><Relationship Id="rId210" Type="http://schemas.openxmlformats.org/officeDocument/2006/relationships/image" Target="../media/image1275.png"/><Relationship Id="rId448" Type="http://schemas.openxmlformats.org/officeDocument/2006/relationships/image" Target="../media/image1394.png"/><Relationship Id="rId655" Type="http://schemas.openxmlformats.org/officeDocument/2006/relationships/customXml" Target="../ink/ink1726.xml"/><Relationship Id="rId294" Type="http://schemas.openxmlformats.org/officeDocument/2006/relationships/image" Target="../media/image1317.png"/><Relationship Id="rId308" Type="http://schemas.openxmlformats.org/officeDocument/2006/relationships/image" Target="../media/image1324.png"/><Relationship Id="rId515" Type="http://schemas.openxmlformats.org/officeDocument/2006/relationships/customXml" Target="../ink/ink1656.xml"/><Relationship Id="rId722" Type="http://schemas.openxmlformats.org/officeDocument/2006/relationships/image" Target="../media/image1531.png"/><Relationship Id="rId89" Type="http://schemas.openxmlformats.org/officeDocument/2006/relationships/customXml" Target="../ink/ink1443.xml"/><Relationship Id="rId154" Type="http://schemas.openxmlformats.org/officeDocument/2006/relationships/image" Target="../media/image1247.png"/><Relationship Id="rId361" Type="http://schemas.openxmlformats.org/officeDocument/2006/relationships/customXml" Target="../ink/ink1579.xml"/><Relationship Id="rId599" Type="http://schemas.openxmlformats.org/officeDocument/2006/relationships/customXml" Target="../ink/ink1698.xml"/><Relationship Id="rId459" Type="http://schemas.openxmlformats.org/officeDocument/2006/relationships/customXml" Target="../ink/ink1628.xml"/><Relationship Id="rId666" Type="http://schemas.openxmlformats.org/officeDocument/2006/relationships/image" Target="../media/image1503.png"/><Relationship Id="rId16" Type="http://schemas.openxmlformats.org/officeDocument/2006/relationships/image" Target="../media/image1178.png"/><Relationship Id="rId221" Type="http://schemas.openxmlformats.org/officeDocument/2006/relationships/customXml" Target="../ink/ink1509.xml"/><Relationship Id="rId319" Type="http://schemas.openxmlformats.org/officeDocument/2006/relationships/customXml" Target="../ink/ink1558.xml"/><Relationship Id="rId526" Type="http://schemas.openxmlformats.org/officeDocument/2006/relationships/image" Target="../media/image1433.png"/><Relationship Id="rId733" Type="http://schemas.openxmlformats.org/officeDocument/2006/relationships/customXml" Target="../ink/ink1765.xml"/><Relationship Id="rId165" Type="http://schemas.openxmlformats.org/officeDocument/2006/relationships/customXml" Target="../ink/ink1481.xml"/><Relationship Id="rId372" Type="http://schemas.openxmlformats.org/officeDocument/2006/relationships/image" Target="../media/image1356.png"/><Relationship Id="rId677" Type="http://schemas.openxmlformats.org/officeDocument/2006/relationships/customXml" Target="../ink/ink1737.xml"/><Relationship Id="rId232" Type="http://schemas.openxmlformats.org/officeDocument/2006/relationships/image" Target="../media/image1286.png"/><Relationship Id="rId27" Type="http://schemas.openxmlformats.org/officeDocument/2006/relationships/customXml" Target="../ink/ink1412.xml"/><Relationship Id="rId537" Type="http://schemas.openxmlformats.org/officeDocument/2006/relationships/customXml" Target="../ink/ink1667.xml"/><Relationship Id="rId744" Type="http://schemas.openxmlformats.org/officeDocument/2006/relationships/image" Target="../media/image1542.png"/><Relationship Id="rId80" Type="http://schemas.openxmlformats.org/officeDocument/2006/relationships/image" Target="../media/image1210.png"/><Relationship Id="rId176" Type="http://schemas.openxmlformats.org/officeDocument/2006/relationships/image" Target="../media/image1258.png"/><Relationship Id="rId383" Type="http://schemas.openxmlformats.org/officeDocument/2006/relationships/customXml" Target="../ink/ink1590.xml"/><Relationship Id="rId590" Type="http://schemas.openxmlformats.org/officeDocument/2006/relationships/image" Target="../media/image1465.png"/><Relationship Id="rId604" Type="http://schemas.openxmlformats.org/officeDocument/2006/relationships/image" Target="../media/image1472.png"/><Relationship Id="rId243" Type="http://schemas.openxmlformats.org/officeDocument/2006/relationships/customXml" Target="../ink/ink1520.xml"/><Relationship Id="rId450" Type="http://schemas.openxmlformats.org/officeDocument/2006/relationships/image" Target="../media/image1395.png"/><Relationship Id="rId688" Type="http://schemas.openxmlformats.org/officeDocument/2006/relationships/image" Target="../media/image1514.png"/><Relationship Id="rId38" Type="http://schemas.openxmlformats.org/officeDocument/2006/relationships/image" Target="../media/image1189.png"/><Relationship Id="rId103" Type="http://schemas.openxmlformats.org/officeDocument/2006/relationships/customXml" Target="../ink/ink1450.xml"/><Relationship Id="rId310" Type="http://schemas.openxmlformats.org/officeDocument/2006/relationships/image" Target="../media/image1325.png"/><Relationship Id="rId548" Type="http://schemas.openxmlformats.org/officeDocument/2006/relationships/image" Target="../media/image1444.png"/><Relationship Id="rId755" Type="http://schemas.openxmlformats.org/officeDocument/2006/relationships/customXml" Target="../ink/ink1776.xml"/><Relationship Id="rId91" Type="http://schemas.openxmlformats.org/officeDocument/2006/relationships/customXml" Target="../ink/ink1444.xml"/><Relationship Id="rId187" Type="http://schemas.openxmlformats.org/officeDocument/2006/relationships/customXml" Target="../ink/ink1492.xml"/><Relationship Id="rId394" Type="http://schemas.openxmlformats.org/officeDocument/2006/relationships/image" Target="../media/image1367.png"/><Relationship Id="rId408" Type="http://schemas.openxmlformats.org/officeDocument/2006/relationships/image" Target="../media/image1374.png"/><Relationship Id="rId615" Type="http://schemas.openxmlformats.org/officeDocument/2006/relationships/customXml" Target="../ink/ink1706.xml"/><Relationship Id="rId254" Type="http://schemas.openxmlformats.org/officeDocument/2006/relationships/image" Target="../media/image1297.png"/><Relationship Id="rId699" Type="http://schemas.openxmlformats.org/officeDocument/2006/relationships/customXml" Target="../ink/ink1748.xml"/><Relationship Id="rId49" Type="http://schemas.openxmlformats.org/officeDocument/2006/relationships/customXml" Target="../ink/ink1423.xml"/><Relationship Id="rId114" Type="http://schemas.openxmlformats.org/officeDocument/2006/relationships/image" Target="../media/image1227.png"/><Relationship Id="rId461" Type="http://schemas.openxmlformats.org/officeDocument/2006/relationships/customXml" Target="../ink/ink1629.xml"/><Relationship Id="rId559" Type="http://schemas.openxmlformats.org/officeDocument/2006/relationships/customXml" Target="../ink/ink1678.xml"/><Relationship Id="rId766" Type="http://schemas.openxmlformats.org/officeDocument/2006/relationships/image" Target="../media/image1553.png"/><Relationship Id="rId198" Type="http://schemas.openxmlformats.org/officeDocument/2006/relationships/image" Target="../media/image1269.png"/><Relationship Id="rId321" Type="http://schemas.openxmlformats.org/officeDocument/2006/relationships/customXml" Target="../ink/ink1559.xml"/><Relationship Id="rId419" Type="http://schemas.openxmlformats.org/officeDocument/2006/relationships/customXml" Target="../ink/ink1608.xml"/><Relationship Id="rId626" Type="http://schemas.openxmlformats.org/officeDocument/2006/relationships/image" Target="../media/image1483.png"/><Relationship Id="rId265" Type="http://schemas.openxmlformats.org/officeDocument/2006/relationships/customXml" Target="../ink/ink1531.xml"/><Relationship Id="rId472" Type="http://schemas.openxmlformats.org/officeDocument/2006/relationships/image" Target="../media/image1406.png"/><Relationship Id="rId125" Type="http://schemas.openxmlformats.org/officeDocument/2006/relationships/customXml" Target="../ink/ink1461.xml"/><Relationship Id="rId332" Type="http://schemas.openxmlformats.org/officeDocument/2006/relationships/image" Target="../media/image1336.png"/><Relationship Id="rId777" Type="http://schemas.openxmlformats.org/officeDocument/2006/relationships/customXml" Target="../ink/ink1787.xml"/><Relationship Id="rId637" Type="http://schemas.openxmlformats.org/officeDocument/2006/relationships/customXml" Target="../ink/ink1717.xml"/><Relationship Id="rId276" Type="http://schemas.openxmlformats.org/officeDocument/2006/relationships/image" Target="../media/image1308.png"/><Relationship Id="rId483" Type="http://schemas.openxmlformats.org/officeDocument/2006/relationships/customXml" Target="../ink/ink1640.xml"/><Relationship Id="rId690" Type="http://schemas.openxmlformats.org/officeDocument/2006/relationships/image" Target="../media/image1515.png"/><Relationship Id="rId704" Type="http://schemas.openxmlformats.org/officeDocument/2006/relationships/image" Target="../media/image1522.png"/><Relationship Id="rId40" Type="http://schemas.openxmlformats.org/officeDocument/2006/relationships/image" Target="../media/image1190.png"/><Relationship Id="rId136" Type="http://schemas.openxmlformats.org/officeDocument/2006/relationships/image" Target="../media/image1238.png"/><Relationship Id="rId343" Type="http://schemas.openxmlformats.org/officeDocument/2006/relationships/customXml" Target="../ink/ink1570.xml"/><Relationship Id="rId550" Type="http://schemas.openxmlformats.org/officeDocument/2006/relationships/image" Target="../media/image1445.png"/><Relationship Id="rId203" Type="http://schemas.openxmlformats.org/officeDocument/2006/relationships/customXml" Target="../ink/ink1500.xml"/><Relationship Id="rId648" Type="http://schemas.openxmlformats.org/officeDocument/2006/relationships/image" Target="../media/image1494.png"/><Relationship Id="rId287" Type="http://schemas.openxmlformats.org/officeDocument/2006/relationships/customXml" Target="../ink/ink1542.xml"/><Relationship Id="rId410" Type="http://schemas.openxmlformats.org/officeDocument/2006/relationships/image" Target="../media/image1375.png"/><Relationship Id="rId494" Type="http://schemas.openxmlformats.org/officeDocument/2006/relationships/image" Target="../media/image1417.png"/><Relationship Id="rId508" Type="http://schemas.openxmlformats.org/officeDocument/2006/relationships/image" Target="../media/image1424.png"/><Relationship Id="rId715" Type="http://schemas.openxmlformats.org/officeDocument/2006/relationships/customXml" Target="../ink/ink1756.xml"/><Relationship Id="rId147" Type="http://schemas.openxmlformats.org/officeDocument/2006/relationships/customXml" Target="../ink/ink1472.xml"/><Relationship Id="rId354" Type="http://schemas.openxmlformats.org/officeDocument/2006/relationships/image" Target="../media/image1347.png"/><Relationship Id="rId51" Type="http://schemas.openxmlformats.org/officeDocument/2006/relationships/customXml" Target="../ink/ink1424.xml"/><Relationship Id="rId561" Type="http://schemas.openxmlformats.org/officeDocument/2006/relationships/customXml" Target="../ink/ink1679.xml"/><Relationship Id="rId659" Type="http://schemas.openxmlformats.org/officeDocument/2006/relationships/customXml" Target="../ink/ink1728.xml"/><Relationship Id="rId214" Type="http://schemas.openxmlformats.org/officeDocument/2006/relationships/image" Target="../media/image1277.png"/><Relationship Id="rId298" Type="http://schemas.openxmlformats.org/officeDocument/2006/relationships/image" Target="../media/image1319.png"/><Relationship Id="rId421" Type="http://schemas.openxmlformats.org/officeDocument/2006/relationships/customXml" Target="../ink/ink1609.xml"/><Relationship Id="rId519" Type="http://schemas.openxmlformats.org/officeDocument/2006/relationships/customXml" Target="../ink/ink1658.xml"/><Relationship Id="rId158" Type="http://schemas.openxmlformats.org/officeDocument/2006/relationships/image" Target="../media/image1249.png"/><Relationship Id="rId726" Type="http://schemas.openxmlformats.org/officeDocument/2006/relationships/image" Target="../media/image1533.png"/><Relationship Id="rId62" Type="http://schemas.openxmlformats.org/officeDocument/2006/relationships/image" Target="../media/image1201.png"/><Relationship Id="rId365" Type="http://schemas.openxmlformats.org/officeDocument/2006/relationships/customXml" Target="../ink/ink1581.xml"/><Relationship Id="rId572" Type="http://schemas.openxmlformats.org/officeDocument/2006/relationships/image" Target="../media/image1456.png"/><Relationship Id="rId225" Type="http://schemas.openxmlformats.org/officeDocument/2006/relationships/customXml" Target="../ink/ink1511.xml"/><Relationship Id="rId432" Type="http://schemas.openxmlformats.org/officeDocument/2006/relationships/image" Target="../media/image1386.png"/><Relationship Id="rId737" Type="http://schemas.openxmlformats.org/officeDocument/2006/relationships/customXml" Target="../ink/ink1767.xml"/><Relationship Id="rId73" Type="http://schemas.openxmlformats.org/officeDocument/2006/relationships/customXml" Target="../ink/ink1435.xml"/><Relationship Id="rId169" Type="http://schemas.openxmlformats.org/officeDocument/2006/relationships/customXml" Target="../ink/ink1483.xml"/><Relationship Id="rId376" Type="http://schemas.openxmlformats.org/officeDocument/2006/relationships/image" Target="../media/image1358.png"/><Relationship Id="rId583" Type="http://schemas.openxmlformats.org/officeDocument/2006/relationships/customXml" Target="../ink/ink1690.xml"/><Relationship Id="rId4" Type="http://schemas.openxmlformats.org/officeDocument/2006/relationships/image" Target="../media/image1172.png"/><Relationship Id="rId236" Type="http://schemas.openxmlformats.org/officeDocument/2006/relationships/image" Target="../media/image1288.png"/><Relationship Id="rId443" Type="http://schemas.openxmlformats.org/officeDocument/2006/relationships/customXml" Target="../ink/ink1620.xml"/><Relationship Id="rId650" Type="http://schemas.openxmlformats.org/officeDocument/2006/relationships/image" Target="../media/image1495.png"/><Relationship Id="rId303" Type="http://schemas.openxmlformats.org/officeDocument/2006/relationships/customXml" Target="../ink/ink1550.xml"/><Relationship Id="rId748" Type="http://schemas.openxmlformats.org/officeDocument/2006/relationships/image" Target="../media/image1544.png"/><Relationship Id="rId84" Type="http://schemas.openxmlformats.org/officeDocument/2006/relationships/image" Target="../media/image1212.png"/><Relationship Id="rId387" Type="http://schemas.openxmlformats.org/officeDocument/2006/relationships/customXml" Target="../ink/ink1592.xml"/><Relationship Id="rId510" Type="http://schemas.openxmlformats.org/officeDocument/2006/relationships/image" Target="../media/image1425.png"/><Relationship Id="rId594" Type="http://schemas.openxmlformats.org/officeDocument/2006/relationships/image" Target="../media/image1467.png"/><Relationship Id="rId608" Type="http://schemas.openxmlformats.org/officeDocument/2006/relationships/image" Target="../media/image1474.png"/><Relationship Id="rId247" Type="http://schemas.openxmlformats.org/officeDocument/2006/relationships/customXml" Target="../ink/ink1522.xml"/><Relationship Id="rId107" Type="http://schemas.openxmlformats.org/officeDocument/2006/relationships/customXml" Target="../ink/ink1452.xml"/><Relationship Id="rId454" Type="http://schemas.openxmlformats.org/officeDocument/2006/relationships/image" Target="../media/image1397.png"/><Relationship Id="rId661" Type="http://schemas.openxmlformats.org/officeDocument/2006/relationships/customXml" Target="../ink/ink1729.xml"/><Relationship Id="rId759" Type="http://schemas.openxmlformats.org/officeDocument/2006/relationships/customXml" Target="../ink/ink177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7.png"/><Relationship Id="rId18" Type="http://schemas.openxmlformats.org/officeDocument/2006/relationships/customXml" Target="../ink/ink1798.xml"/><Relationship Id="rId26" Type="http://schemas.openxmlformats.org/officeDocument/2006/relationships/customXml" Target="../ink/ink1802.xml"/><Relationship Id="rId21" Type="http://schemas.openxmlformats.org/officeDocument/2006/relationships/image" Target="../media/image1571.png"/><Relationship Id="rId34" Type="http://schemas.openxmlformats.org/officeDocument/2006/relationships/customXml" Target="../ink/ink1806.xml"/><Relationship Id="rId7" Type="http://schemas.openxmlformats.org/officeDocument/2006/relationships/image" Target="../media/image1564.png"/><Relationship Id="rId12" Type="http://schemas.openxmlformats.org/officeDocument/2006/relationships/customXml" Target="../ink/ink1795.xml"/><Relationship Id="rId17" Type="http://schemas.openxmlformats.org/officeDocument/2006/relationships/image" Target="../media/image1569.png"/><Relationship Id="rId25" Type="http://schemas.openxmlformats.org/officeDocument/2006/relationships/image" Target="../media/image1573.png"/><Relationship Id="rId33" Type="http://schemas.openxmlformats.org/officeDocument/2006/relationships/image" Target="../media/image157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797.xml"/><Relationship Id="rId20" Type="http://schemas.openxmlformats.org/officeDocument/2006/relationships/customXml" Target="../ink/ink1799.xml"/><Relationship Id="rId29" Type="http://schemas.openxmlformats.org/officeDocument/2006/relationships/image" Target="../media/image15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92.xml"/><Relationship Id="rId11" Type="http://schemas.openxmlformats.org/officeDocument/2006/relationships/image" Target="../media/image1566.png"/><Relationship Id="rId24" Type="http://schemas.openxmlformats.org/officeDocument/2006/relationships/customXml" Target="../ink/ink1801.xml"/><Relationship Id="rId32" Type="http://schemas.openxmlformats.org/officeDocument/2006/relationships/customXml" Target="../ink/ink1805.xml"/><Relationship Id="rId37" Type="http://schemas.openxmlformats.org/officeDocument/2006/relationships/image" Target="../media/image1579.png"/><Relationship Id="rId5" Type="http://schemas.openxmlformats.org/officeDocument/2006/relationships/image" Target="../media/image1563.png"/><Relationship Id="rId15" Type="http://schemas.openxmlformats.org/officeDocument/2006/relationships/image" Target="../media/image1568.png"/><Relationship Id="rId23" Type="http://schemas.openxmlformats.org/officeDocument/2006/relationships/image" Target="../media/image1572.png"/><Relationship Id="rId28" Type="http://schemas.openxmlformats.org/officeDocument/2006/relationships/customXml" Target="../ink/ink1803.xml"/><Relationship Id="rId36" Type="http://schemas.openxmlformats.org/officeDocument/2006/relationships/customXml" Target="../ink/ink1807.xml"/><Relationship Id="rId10" Type="http://schemas.openxmlformats.org/officeDocument/2006/relationships/customXml" Target="../ink/ink1794.xml"/><Relationship Id="rId19" Type="http://schemas.openxmlformats.org/officeDocument/2006/relationships/image" Target="../media/image1570.png"/><Relationship Id="rId31" Type="http://schemas.openxmlformats.org/officeDocument/2006/relationships/image" Target="../media/image1576.png"/><Relationship Id="rId4" Type="http://schemas.openxmlformats.org/officeDocument/2006/relationships/customXml" Target="../ink/ink1791.xml"/><Relationship Id="rId9" Type="http://schemas.openxmlformats.org/officeDocument/2006/relationships/image" Target="../media/image1565.png"/><Relationship Id="rId14" Type="http://schemas.openxmlformats.org/officeDocument/2006/relationships/customXml" Target="../ink/ink1796.xml"/><Relationship Id="rId22" Type="http://schemas.openxmlformats.org/officeDocument/2006/relationships/customXml" Target="../ink/ink1800.xml"/><Relationship Id="rId27" Type="http://schemas.openxmlformats.org/officeDocument/2006/relationships/image" Target="../media/image1574.png"/><Relationship Id="rId30" Type="http://schemas.openxmlformats.org/officeDocument/2006/relationships/customXml" Target="../ink/ink1804.xml"/><Relationship Id="rId35" Type="http://schemas.openxmlformats.org/officeDocument/2006/relationships/image" Target="../media/image1578.png"/><Relationship Id="rId8" Type="http://schemas.openxmlformats.org/officeDocument/2006/relationships/customXml" Target="../ink/ink1793.xml"/><Relationship Id="rId3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3.png"/><Relationship Id="rId299" Type="http://schemas.openxmlformats.org/officeDocument/2006/relationships/image" Target="../media/image1724.png"/><Relationship Id="rId21" Type="http://schemas.openxmlformats.org/officeDocument/2006/relationships/image" Target="../media/image1585.png"/><Relationship Id="rId63" Type="http://schemas.openxmlformats.org/officeDocument/2006/relationships/image" Target="../media/image1606.png"/><Relationship Id="rId159" Type="http://schemas.openxmlformats.org/officeDocument/2006/relationships/image" Target="../media/image1654.png"/><Relationship Id="rId324" Type="http://schemas.openxmlformats.org/officeDocument/2006/relationships/customXml" Target="../ink/ink1965.xml"/><Relationship Id="rId170" Type="http://schemas.openxmlformats.org/officeDocument/2006/relationships/customXml" Target="../ink/ink1888.xml"/><Relationship Id="rId226" Type="http://schemas.openxmlformats.org/officeDocument/2006/relationships/customXml" Target="../ink/ink1916.xml"/><Relationship Id="rId268" Type="http://schemas.openxmlformats.org/officeDocument/2006/relationships/customXml" Target="../ink/ink1937.xml"/><Relationship Id="rId32" Type="http://schemas.openxmlformats.org/officeDocument/2006/relationships/customXml" Target="../ink/ink1819.xml"/><Relationship Id="rId74" Type="http://schemas.openxmlformats.org/officeDocument/2006/relationships/customXml" Target="../ink/ink1840.xml"/><Relationship Id="rId128" Type="http://schemas.openxmlformats.org/officeDocument/2006/relationships/customXml" Target="../ink/ink1867.xml"/><Relationship Id="rId181" Type="http://schemas.openxmlformats.org/officeDocument/2006/relationships/image" Target="../media/image1665.png"/><Relationship Id="rId237" Type="http://schemas.openxmlformats.org/officeDocument/2006/relationships/image" Target="../media/image1693.png"/><Relationship Id="rId279" Type="http://schemas.openxmlformats.org/officeDocument/2006/relationships/image" Target="../media/image1714.png"/><Relationship Id="rId43" Type="http://schemas.openxmlformats.org/officeDocument/2006/relationships/image" Target="../media/image1596.png"/><Relationship Id="rId139" Type="http://schemas.openxmlformats.org/officeDocument/2006/relationships/image" Target="../media/image1644.png"/><Relationship Id="rId290" Type="http://schemas.openxmlformats.org/officeDocument/2006/relationships/customXml" Target="../ink/ink1948.xml"/><Relationship Id="rId304" Type="http://schemas.openxmlformats.org/officeDocument/2006/relationships/customXml" Target="../ink/ink1955.xml"/><Relationship Id="rId85" Type="http://schemas.openxmlformats.org/officeDocument/2006/relationships/image" Target="../media/image1617.png"/><Relationship Id="rId150" Type="http://schemas.openxmlformats.org/officeDocument/2006/relationships/customXml" Target="../ink/ink1878.xml"/><Relationship Id="rId192" Type="http://schemas.openxmlformats.org/officeDocument/2006/relationships/customXml" Target="../ink/ink1899.xml"/><Relationship Id="rId206" Type="http://schemas.openxmlformats.org/officeDocument/2006/relationships/customXml" Target="../ink/ink1906.xml"/><Relationship Id="rId248" Type="http://schemas.openxmlformats.org/officeDocument/2006/relationships/customXml" Target="../ink/ink1927.xml"/><Relationship Id="rId12" Type="http://schemas.openxmlformats.org/officeDocument/2006/relationships/customXml" Target="../ink/ink1809.xml"/><Relationship Id="rId108" Type="http://schemas.openxmlformats.org/officeDocument/2006/relationships/customXml" Target="../ink/ink1857.xml"/><Relationship Id="rId315" Type="http://schemas.openxmlformats.org/officeDocument/2006/relationships/image" Target="../media/image1732.png"/><Relationship Id="rId54" Type="http://schemas.openxmlformats.org/officeDocument/2006/relationships/customXml" Target="../ink/ink1830.xml"/><Relationship Id="rId96" Type="http://schemas.openxmlformats.org/officeDocument/2006/relationships/customXml" Target="../ink/ink1851.xml"/><Relationship Id="rId161" Type="http://schemas.openxmlformats.org/officeDocument/2006/relationships/image" Target="../media/image1655.png"/><Relationship Id="rId217" Type="http://schemas.openxmlformats.org/officeDocument/2006/relationships/image" Target="../media/image1683.png"/><Relationship Id="rId259" Type="http://schemas.openxmlformats.org/officeDocument/2006/relationships/image" Target="../media/image1704.png"/><Relationship Id="rId23" Type="http://schemas.openxmlformats.org/officeDocument/2006/relationships/image" Target="../media/image1586.png"/><Relationship Id="rId119" Type="http://schemas.openxmlformats.org/officeDocument/2006/relationships/image" Target="../media/image1634.png"/><Relationship Id="rId270" Type="http://schemas.openxmlformats.org/officeDocument/2006/relationships/customXml" Target="../ink/ink1938.xml"/><Relationship Id="rId326" Type="http://schemas.openxmlformats.org/officeDocument/2006/relationships/customXml" Target="../ink/ink1966.xml"/><Relationship Id="rId65" Type="http://schemas.openxmlformats.org/officeDocument/2006/relationships/image" Target="../media/image1607.png"/><Relationship Id="rId130" Type="http://schemas.openxmlformats.org/officeDocument/2006/relationships/customXml" Target="../ink/ink1868.xml"/><Relationship Id="rId172" Type="http://schemas.openxmlformats.org/officeDocument/2006/relationships/customXml" Target="../ink/ink1889.xml"/><Relationship Id="rId228" Type="http://schemas.openxmlformats.org/officeDocument/2006/relationships/customXml" Target="../ink/ink1917.xml"/><Relationship Id="rId281" Type="http://schemas.openxmlformats.org/officeDocument/2006/relationships/image" Target="../media/image1715.png"/><Relationship Id="rId34" Type="http://schemas.openxmlformats.org/officeDocument/2006/relationships/customXml" Target="../ink/ink1820.xml"/><Relationship Id="rId76" Type="http://schemas.openxmlformats.org/officeDocument/2006/relationships/customXml" Target="../ink/ink1841.xml"/><Relationship Id="rId141" Type="http://schemas.openxmlformats.org/officeDocument/2006/relationships/image" Target="../media/image1645.png"/><Relationship Id="rId183" Type="http://schemas.openxmlformats.org/officeDocument/2006/relationships/image" Target="../media/image1666.png"/><Relationship Id="rId239" Type="http://schemas.openxmlformats.org/officeDocument/2006/relationships/image" Target="../media/image1694.png"/><Relationship Id="rId250" Type="http://schemas.openxmlformats.org/officeDocument/2006/relationships/customXml" Target="../ink/ink1928.xml"/><Relationship Id="rId271" Type="http://schemas.openxmlformats.org/officeDocument/2006/relationships/image" Target="../media/image1710.png"/><Relationship Id="rId292" Type="http://schemas.openxmlformats.org/officeDocument/2006/relationships/customXml" Target="../ink/ink1949.xml"/><Relationship Id="rId306" Type="http://schemas.openxmlformats.org/officeDocument/2006/relationships/customXml" Target="../ink/ink1956.xml"/><Relationship Id="rId24" Type="http://schemas.openxmlformats.org/officeDocument/2006/relationships/customXml" Target="../ink/ink1815.xml"/><Relationship Id="rId45" Type="http://schemas.openxmlformats.org/officeDocument/2006/relationships/image" Target="../media/image1597.png"/><Relationship Id="rId66" Type="http://schemas.openxmlformats.org/officeDocument/2006/relationships/customXml" Target="../ink/ink1836.xml"/><Relationship Id="rId87" Type="http://schemas.openxmlformats.org/officeDocument/2006/relationships/image" Target="../media/image1618.png"/><Relationship Id="rId110" Type="http://schemas.openxmlformats.org/officeDocument/2006/relationships/customXml" Target="../ink/ink1858.xml"/><Relationship Id="rId131" Type="http://schemas.openxmlformats.org/officeDocument/2006/relationships/image" Target="../media/image1640.png"/><Relationship Id="rId327" Type="http://schemas.openxmlformats.org/officeDocument/2006/relationships/image" Target="../media/image1738.png"/><Relationship Id="rId152" Type="http://schemas.openxmlformats.org/officeDocument/2006/relationships/customXml" Target="../ink/ink1879.xml"/><Relationship Id="rId173" Type="http://schemas.openxmlformats.org/officeDocument/2006/relationships/image" Target="../media/image1661.png"/><Relationship Id="rId194" Type="http://schemas.openxmlformats.org/officeDocument/2006/relationships/customXml" Target="../ink/ink1900.xml"/><Relationship Id="rId208" Type="http://schemas.openxmlformats.org/officeDocument/2006/relationships/customXml" Target="../ink/ink1907.xml"/><Relationship Id="rId229" Type="http://schemas.openxmlformats.org/officeDocument/2006/relationships/image" Target="../media/image1689.png"/><Relationship Id="rId240" Type="http://schemas.openxmlformats.org/officeDocument/2006/relationships/customXml" Target="../ink/ink1923.xml"/><Relationship Id="rId261" Type="http://schemas.openxmlformats.org/officeDocument/2006/relationships/image" Target="../media/image1705.png"/><Relationship Id="rId14" Type="http://schemas.openxmlformats.org/officeDocument/2006/relationships/customXml" Target="../ink/ink1810.xml"/><Relationship Id="rId35" Type="http://schemas.openxmlformats.org/officeDocument/2006/relationships/image" Target="../media/image1592.png"/><Relationship Id="rId56" Type="http://schemas.openxmlformats.org/officeDocument/2006/relationships/customXml" Target="../ink/ink1831.xml"/><Relationship Id="rId77" Type="http://schemas.openxmlformats.org/officeDocument/2006/relationships/image" Target="../media/image1613.png"/><Relationship Id="rId100" Type="http://schemas.openxmlformats.org/officeDocument/2006/relationships/customXml" Target="../ink/ink1853.xml"/><Relationship Id="rId282" Type="http://schemas.openxmlformats.org/officeDocument/2006/relationships/customXml" Target="../ink/ink1944.xml"/><Relationship Id="rId317" Type="http://schemas.openxmlformats.org/officeDocument/2006/relationships/image" Target="../media/image1733.png"/><Relationship Id="rId98" Type="http://schemas.openxmlformats.org/officeDocument/2006/relationships/customXml" Target="../ink/ink1852.xml"/><Relationship Id="rId121" Type="http://schemas.openxmlformats.org/officeDocument/2006/relationships/image" Target="../media/image1635.png"/><Relationship Id="rId142" Type="http://schemas.openxmlformats.org/officeDocument/2006/relationships/customXml" Target="../ink/ink1874.xml"/><Relationship Id="rId163" Type="http://schemas.openxmlformats.org/officeDocument/2006/relationships/image" Target="../media/image1656.png"/><Relationship Id="rId184" Type="http://schemas.openxmlformats.org/officeDocument/2006/relationships/customXml" Target="../ink/ink1895.xml"/><Relationship Id="rId219" Type="http://schemas.openxmlformats.org/officeDocument/2006/relationships/image" Target="../media/image1684.png"/><Relationship Id="rId230" Type="http://schemas.openxmlformats.org/officeDocument/2006/relationships/customXml" Target="../ink/ink1918.xml"/><Relationship Id="rId251" Type="http://schemas.openxmlformats.org/officeDocument/2006/relationships/image" Target="../media/image1700.png"/><Relationship Id="rId25" Type="http://schemas.openxmlformats.org/officeDocument/2006/relationships/image" Target="../media/image1587.png"/><Relationship Id="rId46" Type="http://schemas.openxmlformats.org/officeDocument/2006/relationships/customXml" Target="../ink/ink1826.xml"/><Relationship Id="rId67" Type="http://schemas.openxmlformats.org/officeDocument/2006/relationships/image" Target="../media/image1608.png"/><Relationship Id="rId272" Type="http://schemas.openxmlformats.org/officeDocument/2006/relationships/customXml" Target="../ink/ink1939.xml"/><Relationship Id="rId293" Type="http://schemas.openxmlformats.org/officeDocument/2006/relationships/image" Target="../media/image1721.png"/><Relationship Id="rId307" Type="http://schemas.openxmlformats.org/officeDocument/2006/relationships/image" Target="../media/image1728.png"/><Relationship Id="rId328" Type="http://schemas.openxmlformats.org/officeDocument/2006/relationships/customXml" Target="../ink/ink1967.xml"/><Relationship Id="rId88" Type="http://schemas.openxmlformats.org/officeDocument/2006/relationships/customXml" Target="../ink/ink1847.xml"/><Relationship Id="rId111" Type="http://schemas.openxmlformats.org/officeDocument/2006/relationships/image" Target="../media/image1630.png"/><Relationship Id="rId132" Type="http://schemas.openxmlformats.org/officeDocument/2006/relationships/customXml" Target="../ink/ink1869.xml"/><Relationship Id="rId153" Type="http://schemas.openxmlformats.org/officeDocument/2006/relationships/image" Target="../media/image1651.png"/><Relationship Id="rId174" Type="http://schemas.openxmlformats.org/officeDocument/2006/relationships/customXml" Target="../ink/ink1890.xml"/><Relationship Id="rId195" Type="http://schemas.openxmlformats.org/officeDocument/2006/relationships/image" Target="../media/image1672.png"/><Relationship Id="rId209" Type="http://schemas.openxmlformats.org/officeDocument/2006/relationships/image" Target="../media/image1679.png"/><Relationship Id="rId220" Type="http://schemas.openxmlformats.org/officeDocument/2006/relationships/customXml" Target="../ink/ink1913.xml"/><Relationship Id="rId241" Type="http://schemas.openxmlformats.org/officeDocument/2006/relationships/image" Target="../media/image1695.png"/><Relationship Id="rId15" Type="http://schemas.openxmlformats.org/officeDocument/2006/relationships/image" Target="../media/image1582.png"/><Relationship Id="rId36" Type="http://schemas.openxmlformats.org/officeDocument/2006/relationships/customXml" Target="../ink/ink1821.xml"/><Relationship Id="rId57" Type="http://schemas.openxmlformats.org/officeDocument/2006/relationships/image" Target="../media/image1603.png"/><Relationship Id="rId262" Type="http://schemas.openxmlformats.org/officeDocument/2006/relationships/customXml" Target="../ink/ink1934.xml"/><Relationship Id="rId283" Type="http://schemas.openxmlformats.org/officeDocument/2006/relationships/image" Target="../media/image1716.png"/><Relationship Id="rId318" Type="http://schemas.openxmlformats.org/officeDocument/2006/relationships/customXml" Target="../ink/ink1962.xml"/><Relationship Id="rId78" Type="http://schemas.openxmlformats.org/officeDocument/2006/relationships/customXml" Target="../ink/ink1842.xml"/><Relationship Id="rId99" Type="http://schemas.openxmlformats.org/officeDocument/2006/relationships/image" Target="../media/image1624.png"/><Relationship Id="rId101" Type="http://schemas.openxmlformats.org/officeDocument/2006/relationships/image" Target="../media/image1625.png"/><Relationship Id="rId122" Type="http://schemas.openxmlformats.org/officeDocument/2006/relationships/customXml" Target="../ink/ink1864.xml"/><Relationship Id="rId143" Type="http://schemas.openxmlformats.org/officeDocument/2006/relationships/image" Target="../media/image1646.png"/><Relationship Id="rId164" Type="http://schemas.openxmlformats.org/officeDocument/2006/relationships/customXml" Target="../ink/ink1885.xml"/><Relationship Id="rId185" Type="http://schemas.openxmlformats.org/officeDocument/2006/relationships/image" Target="../media/image1667.png"/><Relationship Id="rId9" Type="http://schemas.openxmlformats.org/officeDocument/2006/relationships/image" Target="NULL"/><Relationship Id="rId210" Type="http://schemas.openxmlformats.org/officeDocument/2006/relationships/customXml" Target="../ink/ink1908.xml"/><Relationship Id="rId26" Type="http://schemas.openxmlformats.org/officeDocument/2006/relationships/customXml" Target="../ink/ink1816.xml"/><Relationship Id="rId231" Type="http://schemas.openxmlformats.org/officeDocument/2006/relationships/image" Target="../media/image1690.png"/><Relationship Id="rId252" Type="http://schemas.openxmlformats.org/officeDocument/2006/relationships/customXml" Target="../ink/ink1929.xml"/><Relationship Id="rId273" Type="http://schemas.openxmlformats.org/officeDocument/2006/relationships/image" Target="../media/image1711.png"/><Relationship Id="rId294" Type="http://schemas.openxmlformats.org/officeDocument/2006/relationships/customXml" Target="../ink/ink1950.xml"/><Relationship Id="rId308" Type="http://schemas.openxmlformats.org/officeDocument/2006/relationships/customXml" Target="../ink/ink1957.xml"/><Relationship Id="rId329" Type="http://schemas.openxmlformats.org/officeDocument/2006/relationships/image" Target="../media/image1739.png"/><Relationship Id="rId47" Type="http://schemas.openxmlformats.org/officeDocument/2006/relationships/image" Target="../media/image1598.png"/><Relationship Id="rId68" Type="http://schemas.openxmlformats.org/officeDocument/2006/relationships/customXml" Target="../ink/ink1837.xml"/><Relationship Id="rId89" Type="http://schemas.openxmlformats.org/officeDocument/2006/relationships/image" Target="../media/image1619.png"/><Relationship Id="rId112" Type="http://schemas.openxmlformats.org/officeDocument/2006/relationships/customXml" Target="../ink/ink1859.xml"/><Relationship Id="rId133" Type="http://schemas.openxmlformats.org/officeDocument/2006/relationships/image" Target="../media/image1641.png"/><Relationship Id="rId154" Type="http://schemas.openxmlformats.org/officeDocument/2006/relationships/customXml" Target="../ink/ink1880.xml"/><Relationship Id="rId175" Type="http://schemas.openxmlformats.org/officeDocument/2006/relationships/image" Target="../media/image1662.png"/><Relationship Id="rId196" Type="http://schemas.openxmlformats.org/officeDocument/2006/relationships/customXml" Target="../ink/ink1901.xml"/><Relationship Id="rId200" Type="http://schemas.openxmlformats.org/officeDocument/2006/relationships/customXml" Target="../ink/ink1903.xml"/><Relationship Id="rId16" Type="http://schemas.openxmlformats.org/officeDocument/2006/relationships/customXml" Target="../ink/ink1811.xml"/><Relationship Id="rId221" Type="http://schemas.openxmlformats.org/officeDocument/2006/relationships/image" Target="../media/image1685.png"/><Relationship Id="rId242" Type="http://schemas.openxmlformats.org/officeDocument/2006/relationships/customXml" Target="../ink/ink1924.xml"/><Relationship Id="rId263" Type="http://schemas.openxmlformats.org/officeDocument/2006/relationships/image" Target="../media/image1706.png"/><Relationship Id="rId284" Type="http://schemas.openxmlformats.org/officeDocument/2006/relationships/customXml" Target="../ink/ink1945.xml"/><Relationship Id="rId319" Type="http://schemas.openxmlformats.org/officeDocument/2006/relationships/image" Target="../media/image1734.png"/><Relationship Id="rId37" Type="http://schemas.openxmlformats.org/officeDocument/2006/relationships/image" Target="../media/image1593.png"/><Relationship Id="rId58" Type="http://schemas.openxmlformats.org/officeDocument/2006/relationships/customXml" Target="../ink/ink1832.xml"/><Relationship Id="rId79" Type="http://schemas.openxmlformats.org/officeDocument/2006/relationships/image" Target="../media/image1614.png"/><Relationship Id="rId102" Type="http://schemas.openxmlformats.org/officeDocument/2006/relationships/customXml" Target="../ink/ink1854.xml"/><Relationship Id="rId123" Type="http://schemas.openxmlformats.org/officeDocument/2006/relationships/image" Target="../media/image1636.png"/><Relationship Id="rId144" Type="http://schemas.openxmlformats.org/officeDocument/2006/relationships/customXml" Target="../ink/ink1875.xml"/><Relationship Id="rId330" Type="http://schemas.openxmlformats.org/officeDocument/2006/relationships/customXml" Target="../ink/ink1968.xml"/><Relationship Id="rId90" Type="http://schemas.openxmlformats.org/officeDocument/2006/relationships/customXml" Target="../ink/ink1848.xml"/><Relationship Id="rId165" Type="http://schemas.openxmlformats.org/officeDocument/2006/relationships/image" Target="../media/image1657.png"/><Relationship Id="rId186" Type="http://schemas.openxmlformats.org/officeDocument/2006/relationships/customXml" Target="../ink/ink1896.xml"/><Relationship Id="rId211" Type="http://schemas.openxmlformats.org/officeDocument/2006/relationships/image" Target="../media/image1680.png"/><Relationship Id="rId232" Type="http://schemas.openxmlformats.org/officeDocument/2006/relationships/customXml" Target="../ink/ink1919.xml"/><Relationship Id="rId253" Type="http://schemas.openxmlformats.org/officeDocument/2006/relationships/image" Target="../media/image1701.png"/><Relationship Id="rId274" Type="http://schemas.openxmlformats.org/officeDocument/2006/relationships/customXml" Target="../ink/ink1940.xml"/><Relationship Id="rId295" Type="http://schemas.openxmlformats.org/officeDocument/2006/relationships/image" Target="../media/image1722.png"/><Relationship Id="rId309" Type="http://schemas.openxmlformats.org/officeDocument/2006/relationships/image" Target="../media/image1729.png"/><Relationship Id="rId27" Type="http://schemas.openxmlformats.org/officeDocument/2006/relationships/image" Target="../media/image1588.png"/><Relationship Id="rId48" Type="http://schemas.openxmlformats.org/officeDocument/2006/relationships/customXml" Target="../ink/ink1827.xml"/><Relationship Id="rId69" Type="http://schemas.openxmlformats.org/officeDocument/2006/relationships/image" Target="../media/image1609.png"/><Relationship Id="rId113" Type="http://schemas.openxmlformats.org/officeDocument/2006/relationships/image" Target="../media/image1631.png"/><Relationship Id="rId134" Type="http://schemas.openxmlformats.org/officeDocument/2006/relationships/customXml" Target="../ink/ink1870.xml"/><Relationship Id="rId320" Type="http://schemas.openxmlformats.org/officeDocument/2006/relationships/customXml" Target="../ink/ink1963.xml"/><Relationship Id="rId80" Type="http://schemas.openxmlformats.org/officeDocument/2006/relationships/customXml" Target="../ink/ink1843.xml"/><Relationship Id="rId155" Type="http://schemas.openxmlformats.org/officeDocument/2006/relationships/image" Target="../media/image1652.png"/><Relationship Id="rId176" Type="http://schemas.openxmlformats.org/officeDocument/2006/relationships/customXml" Target="../ink/ink1891.xml"/><Relationship Id="rId197" Type="http://schemas.openxmlformats.org/officeDocument/2006/relationships/image" Target="../media/image1673.png"/><Relationship Id="rId201" Type="http://schemas.openxmlformats.org/officeDocument/2006/relationships/image" Target="../media/image1675.png"/><Relationship Id="rId222" Type="http://schemas.openxmlformats.org/officeDocument/2006/relationships/customXml" Target="../ink/ink1914.xml"/><Relationship Id="rId243" Type="http://schemas.openxmlformats.org/officeDocument/2006/relationships/image" Target="../media/image1696.png"/><Relationship Id="rId264" Type="http://schemas.openxmlformats.org/officeDocument/2006/relationships/customXml" Target="../ink/ink1935.xml"/><Relationship Id="rId285" Type="http://schemas.openxmlformats.org/officeDocument/2006/relationships/image" Target="../media/image1717.png"/><Relationship Id="rId17" Type="http://schemas.openxmlformats.org/officeDocument/2006/relationships/image" Target="../media/image1583.png"/><Relationship Id="rId38" Type="http://schemas.openxmlformats.org/officeDocument/2006/relationships/customXml" Target="../ink/ink1822.xml"/><Relationship Id="rId59" Type="http://schemas.openxmlformats.org/officeDocument/2006/relationships/image" Target="../media/image1604.png"/><Relationship Id="rId103" Type="http://schemas.openxmlformats.org/officeDocument/2006/relationships/image" Target="../media/image1626.png"/><Relationship Id="rId124" Type="http://schemas.openxmlformats.org/officeDocument/2006/relationships/customXml" Target="../ink/ink1865.xml"/><Relationship Id="rId310" Type="http://schemas.openxmlformats.org/officeDocument/2006/relationships/customXml" Target="../ink/ink1958.xml"/><Relationship Id="rId70" Type="http://schemas.openxmlformats.org/officeDocument/2006/relationships/customXml" Target="../ink/ink1838.xml"/><Relationship Id="rId91" Type="http://schemas.openxmlformats.org/officeDocument/2006/relationships/image" Target="../media/image1620.png"/><Relationship Id="rId145" Type="http://schemas.openxmlformats.org/officeDocument/2006/relationships/image" Target="../media/image1647.png"/><Relationship Id="rId166" Type="http://schemas.openxmlformats.org/officeDocument/2006/relationships/customXml" Target="../ink/ink1886.xml"/><Relationship Id="rId187" Type="http://schemas.openxmlformats.org/officeDocument/2006/relationships/image" Target="../media/image1668.png"/><Relationship Id="rId331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09.xml"/><Relationship Id="rId233" Type="http://schemas.openxmlformats.org/officeDocument/2006/relationships/image" Target="../media/image1691.png"/><Relationship Id="rId254" Type="http://schemas.openxmlformats.org/officeDocument/2006/relationships/customXml" Target="../ink/ink1930.xml"/><Relationship Id="rId28" Type="http://schemas.openxmlformats.org/officeDocument/2006/relationships/customXml" Target="../ink/ink1817.xml"/><Relationship Id="rId49" Type="http://schemas.openxmlformats.org/officeDocument/2006/relationships/image" Target="../media/image1599.png"/><Relationship Id="rId114" Type="http://schemas.openxmlformats.org/officeDocument/2006/relationships/customXml" Target="../ink/ink1860.xml"/><Relationship Id="rId275" Type="http://schemas.openxmlformats.org/officeDocument/2006/relationships/image" Target="../media/image1712.png"/><Relationship Id="rId296" Type="http://schemas.openxmlformats.org/officeDocument/2006/relationships/customXml" Target="../ink/ink1951.xml"/><Relationship Id="rId300" Type="http://schemas.openxmlformats.org/officeDocument/2006/relationships/customXml" Target="../ink/ink1953.xml"/><Relationship Id="rId60" Type="http://schemas.openxmlformats.org/officeDocument/2006/relationships/customXml" Target="../ink/ink1833.xml"/><Relationship Id="rId81" Type="http://schemas.openxmlformats.org/officeDocument/2006/relationships/image" Target="../media/image1615.png"/><Relationship Id="rId135" Type="http://schemas.openxmlformats.org/officeDocument/2006/relationships/image" Target="../media/image1642.png"/><Relationship Id="rId156" Type="http://schemas.openxmlformats.org/officeDocument/2006/relationships/customXml" Target="../ink/ink1881.xml"/><Relationship Id="rId177" Type="http://schemas.openxmlformats.org/officeDocument/2006/relationships/image" Target="../media/image1663.png"/><Relationship Id="rId198" Type="http://schemas.openxmlformats.org/officeDocument/2006/relationships/customXml" Target="../ink/ink1902.xml"/><Relationship Id="rId321" Type="http://schemas.openxmlformats.org/officeDocument/2006/relationships/image" Target="../media/image1735.png"/><Relationship Id="rId202" Type="http://schemas.openxmlformats.org/officeDocument/2006/relationships/customXml" Target="../ink/ink1904.xml"/><Relationship Id="rId223" Type="http://schemas.openxmlformats.org/officeDocument/2006/relationships/image" Target="../media/image1686.png"/><Relationship Id="rId244" Type="http://schemas.openxmlformats.org/officeDocument/2006/relationships/customXml" Target="../ink/ink1925.xml"/><Relationship Id="rId18" Type="http://schemas.openxmlformats.org/officeDocument/2006/relationships/customXml" Target="../ink/ink1812.xml"/><Relationship Id="rId39" Type="http://schemas.openxmlformats.org/officeDocument/2006/relationships/image" Target="../media/image1594.png"/><Relationship Id="rId265" Type="http://schemas.openxmlformats.org/officeDocument/2006/relationships/image" Target="../media/image1707.png"/><Relationship Id="rId286" Type="http://schemas.openxmlformats.org/officeDocument/2006/relationships/customXml" Target="../ink/ink1946.xml"/><Relationship Id="rId50" Type="http://schemas.openxmlformats.org/officeDocument/2006/relationships/customXml" Target="../ink/ink1828.xml"/><Relationship Id="rId104" Type="http://schemas.openxmlformats.org/officeDocument/2006/relationships/customXml" Target="../ink/ink1855.xml"/><Relationship Id="rId125" Type="http://schemas.openxmlformats.org/officeDocument/2006/relationships/image" Target="../media/image1637.png"/><Relationship Id="rId146" Type="http://schemas.openxmlformats.org/officeDocument/2006/relationships/customXml" Target="../ink/ink1876.xml"/><Relationship Id="rId167" Type="http://schemas.openxmlformats.org/officeDocument/2006/relationships/image" Target="../media/image1658.png"/><Relationship Id="rId188" Type="http://schemas.openxmlformats.org/officeDocument/2006/relationships/customXml" Target="../ink/ink1897.xml"/><Relationship Id="rId311" Type="http://schemas.openxmlformats.org/officeDocument/2006/relationships/image" Target="../media/image1730.png"/><Relationship Id="rId332" Type="http://schemas.openxmlformats.org/officeDocument/2006/relationships/customXml" Target="../ink/ink1969.xml"/><Relationship Id="rId71" Type="http://schemas.openxmlformats.org/officeDocument/2006/relationships/image" Target="../media/image1610.png"/><Relationship Id="rId92" Type="http://schemas.openxmlformats.org/officeDocument/2006/relationships/customXml" Target="../ink/ink1849.xml"/><Relationship Id="rId213" Type="http://schemas.openxmlformats.org/officeDocument/2006/relationships/image" Target="../media/image1681.png"/><Relationship Id="rId234" Type="http://schemas.openxmlformats.org/officeDocument/2006/relationships/customXml" Target="../ink/ink1920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589.png"/><Relationship Id="rId255" Type="http://schemas.openxmlformats.org/officeDocument/2006/relationships/image" Target="../media/image1702.png"/><Relationship Id="rId276" Type="http://schemas.openxmlformats.org/officeDocument/2006/relationships/customXml" Target="../ink/ink1941.xml"/><Relationship Id="rId297" Type="http://schemas.openxmlformats.org/officeDocument/2006/relationships/image" Target="../media/image1723.png"/><Relationship Id="rId40" Type="http://schemas.openxmlformats.org/officeDocument/2006/relationships/customXml" Target="../ink/ink1823.xml"/><Relationship Id="rId115" Type="http://schemas.openxmlformats.org/officeDocument/2006/relationships/image" Target="../media/image1632.png"/><Relationship Id="rId136" Type="http://schemas.openxmlformats.org/officeDocument/2006/relationships/customXml" Target="../ink/ink1871.xml"/><Relationship Id="rId157" Type="http://schemas.openxmlformats.org/officeDocument/2006/relationships/image" Target="../media/image1653.png"/><Relationship Id="rId178" Type="http://schemas.openxmlformats.org/officeDocument/2006/relationships/customXml" Target="../ink/ink1892.xml"/><Relationship Id="rId301" Type="http://schemas.openxmlformats.org/officeDocument/2006/relationships/image" Target="../media/image1725.png"/><Relationship Id="rId322" Type="http://schemas.openxmlformats.org/officeDocument/2006/relationships/customXml" Target="../ink/ink1964.xml"/><Relationship Id="rId61" Type="http://schemas.openxmlformats.org/officeDocument/2006/relationships/image" Target="../media/image1605.png"/><Relationship Id="rId82" Type="http://schemas.openxmlformats.org/officeDocument/2006/relationships/customXml" Target="../ink/ink1844.xml"/><Relationship Id="rId199" Type="http://schemas.openxmlformats.org/officeDocument/2006/relationships/image" Target="../media/image1674.png"/><Relationship Id="rId203" Type="http://schemas.openxmlformats.org/officeDocument/2006/relationships/image" Target="../media/image1676.png"/><Relationship Id="rId19" Type="http://schemas.openxmlformats.org/officeDocument/2006/relationships/image" Target="../media/image1584.png"/><Relationship Id="rId224" Type="http://schemas.openxmlformats.org/officeDocument/2006/relationships/customXml" Target="../ink/ink1915.xml"/><Relationship Id="rId245" Type="http://schemas.openxmlformats.org/officeDocument/2006/relationships/image" Target="../media/image1697.png"/><Relationship Id="rId266" Type="http://schemas.openxmlformats.org/officeDocument/2006/relationships/customXml" Target="../ink/ink1936.xml"/><Relationship Id="rId287" Type="http://schemas.openxmlformats.org/officeDocument/2006/relationships/image" Target="../media/image1718.png"/><Relationship Id="rId30" Type="http://schemas.openxmlformats.org/officeDocument/2006/relationships/customXml" Target="../ink/ink1818.xml"/><Relationship Id="rId105" Type="http://schemas.openxmlformats.org/officeDocument/2006/relationships/image" Target="../media/image1627.png"/><Relationship Id="rId126" Type="http://schemas.openxmlformats.org/officeDocument/2006/relationships/customXml" Target="../ink/ink1866.xml"/><Relationship Id="rId147" Type="http://schemas.openxmlformats.org/officeDocument/2006/relationships/image" Target="../media/image1648.png"/><Relationship Id="rId168" Type="http://schemas.openxmlformats.org/officeDocument/2006/relationships/customXml" Target="../ink/ink1887.xml"/><Relationship Id="rId312" Type="http://schemas.openxmlformats.org/officeDocument/2006/relationships/customXml" Target="../ink/ink1959.xml"/><Relationship Id="rId333" Type="http://schemas.openxmlformats.org/officeDocument/2006/relationships/image" Target="../media/image1741.png"/><Relationship Id="rId51" Type="http://schemas.openxmlformats.org/officeDocument/2006/relationships/image" Target="../media/image1600.png"/><Relationship Id="rId72" Type="http://schemas.openxmlformats.org/officeDocument/2006/relationships/customXml" Target="../ink/ink1839.xml"/><Relationship Id="rId93" Type="http://schemas.openxmlformats.org/officeDocument/2006/relationships/image" Target="../media/image1621.png"/><Relationship Id="rId189" Type="http://schemas.openxmlformats.org/officeDocument/2006/relationships/image" Target="../media/image1669.png"/><Relationship Id="rId3" Type="http://schemas.openxmlformats.org/officeDocument/2006/relationships/image" Target="NULL"/><Relationship Id="rId214" Type="http://schemas.openxmlformats.org/officeDocument/2006/relationships/customXml" Target="../ink/ink1910.xml"/><Relationship Id="rId235" Type="http://schemas.openxmlformats.org/officeDocument/2006/relationships/image" Target="../media/image1692.png"/><Relationship Id="rId256" Type="http://schemas.openxmlformats.org/officeDocument/2006/relationships/customXml" Target="../ink/ink1931.xml"/><Relationship Id="rId277" Type="http://schemas.openxmlformats.org/officeDocument/2006/relationships/image" Target="../media/image1713.png"/><Relationship Id="rId298" Type="http://schemas.openxmlformats.org/officeDocument/2006/relationships/customXml" Target="../ink/ink1952.xml"/><Relationship Id="rId116" Type="http://schemas.openxmlformats.org/officeDocument/2006/relationships/customXml" Target="../ink/ink1861.xml"/><Relationship Id="rId137" Type="http://schemas.openxmlformats.org/officeDocument/2006/relationships/image" Target="../media/image1643.png"/><Relationship Id="rId158" Type="http://schemas.openxmlformats.org/officeDocument/2006/relationships/customXml" Target="../ink/ink1882.xml"/><Relationship Id="rId302" Type="http://schemas.openxmlformats.org/officeDocument/2006/relationships/customXml" Target="../ink/ink1954.xml"/><Relationship Id="rId323" Type="http://schemas.openxmlformats.org/officeDocument/2006/relationships/image" Target="../media/image1736.png"/><Relationship Id="rId20" Type="http://schemas.openxmlformats.org/officeDocument/2006/relationships/customXml" Target="../ink/ink1813.xml"/><Relationship Id="rId41" Type="http://schemas.openxmlformats.org/officeDocument/2006/relationships/image" Target="../media/image1595.png"/><Relationship Id="rId62" Type="http://schemas.openxmlformats.org/officeDocument/2006/relationships/customXml" Target="../ink/ink1834.xml"/><Relationship Id="rId83" Type="http://schemas.openxmlformats.org/officeDocument/2006/relationships/image" Target="../media/image1616.png"/><Relationship Id="rId179" Type="http://schemas.openxmlformats.org/officeDocument/2006/relationships/image" Target="../media/image1664.png"/><Relationship Id="rId190" Type="http://schemas.openxmlformats.org/officeDocument/2006/relationships/customXml" Target="../ink/ink1898.xml"/><Relationship Id="rId204" Type="http://schemas.openxmlformats.org/officeDocument/2006/relationships/customXml" Target="../ink/ink1905.xml"/><Relationship Id="rId225" Type="http://schemas.openxmlformats.org/officeDocument/2006/relationships/image" Target="../media/image1687.png"/><Relationship Id="rId246" Type="http://schemas.openxmlformats.org/officeDocument/2006/relationships/customXml" Target="../ink/ink1926.xml"/><Relationship Id="rId267" Type="http://schemas.openxmlformats.org/officeDocument/2006/relationships/image" Target="../media/image1708.png"/><Relationship Id="rId288" Type="http://schemas.openxmlformats.org/officeDocument/2006/relationships/customXml" Target="../ink/ink1947.xml"/><Relationship Id="rId106" Type="http://schemas.openxmlformats.org/officeDocument/2006/relationships/customXml" Target="../ink/ink1856.xml"/><Relationship Id="rId127" Type="http://schemas.openxmlformats.org/officeDocument/2006/relationships/image" Target="../media/image1638.png"/><Relationship Id="rId313" Type="http://schemas.openxmlformats.org/officeDocument/2006/relationships/image" Target="../media/image1731.png"/><Relationship Id="rId10" Type="http://schemas.openxmlformats.org/officeDocument/2006/relationships/customXml" Target="../ink/ink1808.xml"/><Relationship Id="rId31" Type="http://schemas.openxmlformats.org/officeDocument/2006/relationships/image" Target="../media/image1590.png"/><Relationship Id="rId52" Type="http://schemas.openxmlformats.org/officeDocument/2006/relationships/customXml" Target="../ink/ink1829.xml"/><Relationship Id="rId73" Type="http://schemas.openxmlformats.org/officeDocument/2006/relationships/image" Target="../media/image1611.png"/><Relationship Id="rId94" Type="http://schemas.openxmlformats.org/officeDocument/2006/relationships/customXml" Target="../ink/ink1850.xml"/><Relationship Id="rId148" Type="http://schemas.openxmlformats.org/officeDocument/2006/relationships/customXml" Target="../ink/ink1877.xml"/><Relationship Id="rId169" Type="http://schemas.openxmlformats.org/officeDocument/2006/relationships/image" Target="../media/image1659.png"/><Relationship Id="rId4" Type="http://schemas.openxmlformats.org/officeDocument/2006/relationships/image" Target="NULL"/><Relationship Id="rId180" Type="http://schemas.openxmlformats.org/officeDocument/2006/relationships/customXml" Target="../ink/ink1893.xml"/><Relationship Id="rId215" Type="http://schemas.openxmlformats.org/officeDocument/2006/relationships/image" Target="../media/image1682.png"/><Relationship Id="rId236" Type="http://schemas.openxmlformats.org/officeDocument/2006/relationships/customXml" Target="../ink/ink1921.xml"/><Relationship Id="rId257" Type="http://schemas.openxmlformats.org/officeDocument/2006/relationships/image" Target="../media/image1703.png"/><Relationship Id="rId278" Type="http://schemas.openxmlformats.org/officeDocument/2006/relationships/customXml" Target="../ink/ink1942.xml"/><Relationship Id="rId303" Type="http://schemas.openxmlformats.org/officeDocument/2006/relationships/image" Target="../media/image1726.png"/><Relationship Id="rId42" Type="http://schemas.openxmlformats.org/officeDocument/2006/relationships/customXml" Target="../ink/ink1824.xml"/><Relationship Id="rId84" Type="http://schemas.openxmlformats.org/officeDocument/2006/relationships/customXml" Target="../ink/ink1845.xml"/><Relationship Id="rId138" Type="http://schemas.openxmlformats.org/officeDocument/2006/relationships/customXml" Target="../ink/ink1872.xml"/><Relationship Id="rId191" Type="http://schemas.openxmlformats.org/officeDocument/2006/relationships/image" Target="../media/image1670.png"/><Relationship Id="rId205" Type="http://schemas.openxmlformats.org/officeDocument/2006/relationships/image" Target="../media/image1677.png"/><Relationship Id="rId247" Type="http://schemas.openxmlformats.org/officeDocument/2006/relationships/image" Target="../media/image1698.png"/><Relationship Id="rId107" Type="http://schemas.openxmlformats.org/officeDocument/2006/relationships/image" Target="../media/image1628.png"/><Relationship Id="rId289" Type="http://schemas.openxmlformats.org/officeDocument/2006/relationships/image" Target="../media/image1719.png"/><Relationship Id="rId11" Type="http://schemas.openxmlformats.org/officeDocument/2006/relationships/image" Target="../media/image1580.png"/><Relationship Id="rId53" Type="http://schemas.openxmlformats.org/officeDocument/2006/relationships/image" Target="../media/image1601.png"/><Relationship Id="rId149" Type="http://schemas.openxmlformats.org/officeDocument/2006/relationships/image" Target="../media/image1649.png"/><Relationship Id="rId314" Type="http://schemas.openxmlformats.org/officeDocument/2006/relationships/customXml" Target="../ink/ink1960.xml"/><Relationship Id="rId95" Type="http://schemas.openxmlformats.org/officeDocument/2006/relationships/image" Target="../media/image1622.png"/><Relationship Id="rId160" Type="http://schemas.openxmlformats.org/officeDocument/2006/relationships/customXml" Target="../ink/ink1883.xml"/><Relationship Id="rId216" Type="http://schemas.openxmlformats.org/officeDocument/2006/relationships/customXml" Target="../ink/ink1911.xml"/><Relationship Id="rId258" Type="http://schemas.openxmlformats.org/officeDocument/2006/relationships/customXml" Target="../ink/ink1932.xml"/><Relationship Id="rId22" Type="http://schemas.openxmlformats.org/officeDocument/2006/relationships/customXml" Target="../ink/ink1814.xml"/><Relationship Id="rId64" Type="http://schemas.openxmlformats.org/officeDocument/2006/relationships/customXml" Target="../ink/ink1835.xml"/><Relationship Id="rId118" Type="http://schemas.openxmlformats.org/officeDocument/2006/relationships/customXml" Target="../ink/ink1862.xml"/><Relationship Id="rId325" Type="http://schemas.openxmlformats.org/officeDocument/2006/relationships/image" Target="../media/image1737.png"/><Relationship Id="rId171" Type="http://schemas.openxmlformats.org/officeDocument/2006/relationships/image" Target="../media/image1660.png"/><Relationship Id="rId227" Type="http://schemas.openxmlformats.org/officeDocument/2006/relationships/image" Target="../media/image1688.png"/><Relationship Id="rId269" Type="http://schemas.openxmlformats.org/officeDocument/2006/relationships/image" Target="../media/image1709.png"/><Relationship Id="rId33" Type="http://schemas.openxmlformats.org/officeDocument/2006/relationships/image" Target="../media/image1591.png"/><Relationship Id="rId129" Type="http://schemas.openxmlformats.org/officeDocument/2006/relationships/image" Target="../media/image1639.png"/><Relationship Id="rId280" Type="http://schemas.openxmlformats.org/officeDocument/2006/relationships/customXml" Target="../ink/ink1943.xml"/><Relationship Id="rId75" Type="http://schemas.openxmlformats.org/officeDocument/2006/relationships/image" Target="../media/image1612.png"/><Relationship Id="rId140" Type="http://schemas.openxmlformats.org/officeDocument/2006/relationships/customXml" Target="../ink/ink1873.xml"/><Relationship Id="rId182" Type="http://schemas.openxmlformats.org/officeDocument/2006/relationships/customXml" Target="../ink/ink1894.xml"/><Relationship Id="rId238" Type="http://schemas.openxmlformats.org/officeDocument/2006/relationships/customXml" Target="../ink/ink1922.xml"/><Relationship Id="rId291" Type="http://schemas.openxmlformats.org/officeDocument/2006/relationships/image" Target="../media/image1720.png"/><Relationship Id="rId305" Type="http://schemas.openxmlformats.org/officeDocument/2006/relationships/image" Target="../media/image1727.png"/><Relationship Id="rId44" Type="http://schemas.openxmlformats.org/officeDocument/2006/relationships/customXml" Target="../ink/ink1825.xml"/><Relationship Id="rId86" Type="http://schemas.openxmlformats.org/officeDocument/2006/relationships/customXml" Target="../ink/ink1846.xml"/><Relationship Id="rId151" Type="http://schemas.openxmlformats.org/officeDocument/2006/relationships/image" Target="../media/image1650.png"/><Relationship Id="rId193" Type="http://schemas.openxmlformats.org/officeDocument/2006/relationships/image" Target="../media/image1671.png"/><Relationship Id="rId207" Type="http://schemas.openxmlformats.org/officeDocument/2006/relationships/image" Target="../media/image1678.png"/><Relationship Id="rId249" Type="http://schemas.openxmlformats.org/officeDocument/2006/relationships/image" Target="../media/image1699.png"/><Relationship Id="rId13" Type="http://schemas.openxmlformats.org/officeDocument/2006/relationships/image" Target="../media/image1581.png"/><Relationship Id="rId109" Type="http://schemas.openxmlformats.org/officeDocument/2006/relationships/image" Target="../media/image1629.png"/><Relationship Id="rId260" Type="http://schemas.openxmlformats.org/officeDocument/2006/relationships/customXml" Target="../ink/ink1933.xml"/><Relationship Id="rId316" Type="http://schemas.openxmlformats.org/officeDocument/2006/relationships/customXml" Target="../ink/ink1961.xml"/><Relationship Id="rId55" Type="http://schemas.openxmlformats.org/officeDocument/2006/relationships/image" Target="../media/image1602.png"/><Relationship Id="rId97" Type="http://schemas.openxmlformats.org/officeDocument/2006/relationships/image" Target="../media/image1623.png"/><Relationship Id="rId120" Type="http://schemas.openxmlformats.org/officeDocument/2006/relationships/customXml" Target="../ink/ink1863.xml"/><Relationship Id="rId162" Type="http://schemas.openxmlformats.org/officeDocument/2006/relationships/customXml" Target="../ink/ink1884.xml"/><Relationship Id="rId218" Type="http://schemas.openxmlformats.org/officeDocument/2006/relationships/customXml" Target="../ink/ink191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8.png"/><Relationship Id="rId299" Type="http://schemas.openxmlformats.org/officeDocument/2006/relationships/image" Target="../media/image1889.png"/><Relationship Id="rId21" Type="http://schemas.openxmlformats.org/officeDocument/2006/relationships/image" Target="../media/image1750.png"/><Relationship Id="rId63" Type="http://schemas.openxmlformats.org/officeDocument/2006/relationships/image" Target="../media/image1771.png"/><Relationship Id="rId159" Type="http://schemas.openxmlformats.org/officeDocument/2006/relationships/image" Target="../media/image1819.png"/><Relationship Id="rId324" Type="http://schemas.openxmlformats.org/officeDocument/2006/relationships/customXml" Target="../ink/ink2130.xml"/><Relationship Id="rId366" Type="http://schemas.openxmlformats.org/officeDocument/2006/relationships/customXml" Target="../ink/ink2151.xml"/><Relationship Id="rId170" Type="http://schemas.openxmlformats.org/officeDocument/2006/relationships/customXml" Target="../ink/ink2053.xml"/><Relationship Id="rId226" Type="http://schemas.openxmlformats.org/officeDocument/2006/relationships/customXml" Target="../ink/ink2081.xml"/><Relationship Id="rId268" Type="http://schemas.openxmlformats.org/officeDocument/2006/relationships/customXml" Target="../ink/ink2102.xml"/><Relationship Id="rId32" Type="http://schemas.openxmlformats.org/officeDocument/2006/relationships/customXml" Target="../ink/ink1984.xml"/><Relationship Id="rId74" Type="http://schemas.openxmlformats.org/officeDocument/2006/relationships/customXml" Target="../ink/ink2005.xml"/><Relationship Id="rId128" Type="http://schemas.openxmlformats.org/officeDocument/2006/relationships/customXml" Target="../ink/ink2032.xml"/><Relationship Id="rId335" Type="http://schemas.openxmlformats.org/officeDocument/2006/relationships/image" Target="../media/image1907.png"/><Relationship Id="rId377" Type="http://schemas.openxmlformats.org/officeDocument/2006/relationships/image" Target="../media/image1928.png"/><Relationship Id="rId5" Type="http://schemas.openxmlformats.org/officeDocument/2006/relationships/image" Target="../media/image1742.png"/><Relationship Id="rId181" Type="http://schemas.openxmlformats.org/officeDocument/2006/relationships/image" Target="../media/image1830.png"/><Relationship Id="rId237" Type="http://schemas.openxmlformats.org/officeDocument/2006/relationships/image" Target="../media/image1858.png"/><Relationship Id="rId402" Type="http://schemas.openxmlformats.org/officeDocument/2006/relationships/customXml" Target="../ink/ink2169.xml"/><Relationship Id="rId279" Type="http://schemas.openxmlformats.org/officeDocument/2006/relationships/image" Target="../media/image1879.png"/><Relationship Id="rId43" Type="http://schemas.openxmlformats.org/officeDocument/2006/relationships/image" Target="../media/image1761.png"/><Relationship Id="rId139" Type="http://schemas.openxmlformats.org/officeDocument/2006/relationships/image" Target="../media/image1809.png"/><Relationship Id="rId290" Type="http://schemas.openxmlformats.org/officeDocument/2006/relationships/customXml" Target="../ink/ink2113.xml"/><Relationship Id="rId304" Type="http://schemas.openxmlformats.org/officeDocument/2006/relationships/customXml" Target="../ink/ink2120.xml"/><Relationship Id="rId346" Type="http://schemas.openxmlformats.org/officeDocument/2006/relationships/customXml" Target="../ink/ink2141.xml"/><Relationship Id="rId388" Type="http://schemas.openxmlformats.org/officeDocument/2006/relationships/customXml" Target="../ink/ink2162.xml"/><Relationship Id="rId85" Type="http://schemas.openxmlformats.org/officeDocument/2006/relationships/image" Target="../media/image1782.png"/><Relationship Id="rId150" Type="http://schemas.openxmlformats.org/officeDocument/2006/relationships/customXml" Target="../ink/ink2043.xml"/><Relationship Id="rId192" Type="http://schemas.openxmlformats.org/officeDocument/2006/relationships/customXml" Target="../ink/ink2064.xml"/><Relationship Id="rId206" Type="http://schemas.openxmlformats.org/officeDocument/2006/relationships/customXml" Target="../ink/ink2071.xml"/><Relationship Id="rId248" Type="http://schemas.openxmlformats.org/officeDocument/2006/relationships/customXml" Target="../ink/ink2092.xml"/><Relationship Id="rId12" Type="http://schemas.openxmlformats.org/officeDocument/2006/relationships/customXml" Target="../ink/ink1974.xml"/><Relationship Id="rId108" Type="http://schemas.openxmlformats.org/officeDocument/2006/relationships/customXml" Target="../ink/ink2022.xml"/><Relationship Id="rId315" Type="http://schemas.openxmlformats.org/officeDocument/2006/relationships/image" Target="../media/image1897.png"/><Relationship Id="rId357" Type="http://schemas.openxmlformats.org/officeDocument/2006/relationships/image" Target="../media/image1918.png"/><Relationship Id="rId54" Type="http://schemas.openxmlformats.org/officeDocument/2006/relationships/customXml" Target="../ink/ink1995.xml"/><Relationship Id="rId96" Type="http://schemas.openxmlformats.org/officeDocument/2006/relationships/customXml" Target="../ink/ink2016.xml"/><Relationship Id="rId161" Type="http://schemas.openxmlformats.org/officeDocument/2006/relationships/image" Target="../media/image1820.png"/><Relationship Id="rId217" Type="http://schemas.openxmlformats.org/officeDocument/2006/relationships/image" Target="../media/image1848.png"/><Relationship Id="rId399" Type="http://schemas.openxmlformats.org/officeDocument/2006/relationships/image" Target="../media/image2160.png"/><Relationship Id="rId259" Type="http://schemas.openxmlformats.org/officeDocument/2006/relationships/image" Target="../media/image1869.png"/><Relationship Id="rId23" Type="http://schemas.openxmlformats.org/officeDocument/2006/relationships/image" Target="../media/image1751.png"/><Relationship Id="rId119" Type="http://schemas.openxmlformats.org/officeDocument/2006/relationships/image" Target="../media/image1799.png"/><Relationship Id="rId270" Type="http://schemas.openxmlformats.org/officeDocument/2006/relationships/customXml" Target="../ink/ink2103.xml"/><Relationship Id="rId326" Type="http://schemas.openxmlformats.org/officeDocument/2006/relationships/customXml" Target="../ink/ink2131.xml"/><Relationship Id="rId65" Type="http://schemas.openxmlformats.org/officeDocument/2006/relationships/image" Target="../media/image1772.png"/><Relationship Id="rId130" Type="http://schemas.openxmlformats.org/officeDocument/2006/relationships/customXml" Target="../ink/ink2033.xml"/><Relationship Id="rId368" Type="http://schemas.openxmlformats.org/officeDocument/2006/relationships/customXml" Target="../ink/ink2152.xml"/><Relationship Id="rId172" Type="http://schemas.openxmlformats.org/officeDocument/2006/relationships/customXml" Target="../ink/ink2054.xml"/><Relationship Id="rId228" Type="http://schemas.openxmlformats.org/officeDocument/2006/relationships/customXml" Target="../ink/ink2082.xml"/><Relationship Id="rId281" Type="http://schemas.openxmlformats.org/officeDocument/2006/relationships/image" Target="../media/image1880.png"/><Relationship Id="rId337" Type="http://schemas.openxmlformats.org/officeDocument/2006/relationships/image" Target="../media/image1908.png"/><Relationship Id="rId34" Type="http://schemas.openxmlformats.org/officeDocument/2006/relationships/customXml" Target="../ink/ink1985.xml"/><Relationship Id="rId76" Type="http://schemas.openxmlformats.org/officeDocument/2006/relationships/customXml" Target="../ink/ink2006.xml"/><Relationship Id="rId141" Type="http://schemas.openxmlformats.org/officeDocument/2006/relationships/image" Target="../media/image1810.png"/><Relationship Id="rId379" Type="http://schemas.openxmlformats.org/officeDocument/2006/relationships/image" Target="../media/image1929.png"/><Relationship Id="rId7" Type="http://schemas.openxmlformats.org/officeDocument/2006/relationships/image" Target="../media/image1743.png"/><Relationship Id="rId183" Type="http://schemas.openxmlformats.org/officeDocument/2006/relationships/image" Target="../media/image1831.png"/><Relationship Id="rId239" Type="http://schemas.openxmlformats.org/officeDocument/2006/relationships/image" Target="../media/image1859.png"/><Relationship Id="rId390" Type="http://schemas.openxmlformats.org/officeDocument/2006/relationships/customXml" Target="../ink/ink2163.xml"/><Relationship Id="rId404" Type="http://schemas.openxmlformats.org/officeDocument/2006/relationships/customXml" Target="../ink/ink2170.xml"/><Relationship Id="rId250" Type="http://schemas.openxmlformats.org/officeDocument/2006/relationships/customXml" Target="../ink/ink2093.xml"/><Relationship Id="rId292" Type="http://schemas.openxmlformats.org/officeDocument/2006/relationships/customXml" Target="../ink/ink2114.xml"/><Relationship Id="rId306" Type="http://schemas.openxmlformats.org/officeDocument/2006/relationships/customXml" Target="../ink/ink2121.xml"/><Relationship Id="rId45" Type="http://schemas.openxmlformats.org/officeDocument/2006/relationships/image" Target="../media/image1762.png"/><Relationship Id="rId87" Type="http://schemas.openxmlformats.org/officeDocument/2006/relationships/image" Target="../media/image1783.png"/><Relationship Id="rId110" Type="http://schemas.openxmlformats.org/officeDocument/2006/relationships/customXml" Target="../ink/ink2023.xml"/><Relationship Id="rId348" Type="http://schemas.openxmlformats.org/officeDocument/2006/relationships/customXml" Target="../ink/ink2142.xml"/><Relationship Id="rId152" Type="http://schemas.openxmlformats.org/officeDocument/2006/relationships/customXml" Target="../ink/ink2044.xml"/><Relationship Id="rId194" Type="http://schemas.openxmlformats.org/officeDocument/2006/relationships/customXml" Target="../ink/ink2065.xml"/><Relationship Id="rId208" Type="http://schemas.openxmlformats.org/officeDocument/2006/relationships/customXml" Target="../ink/ink2072.xml"/><Relationship Id="rId261" Type="http://schemas.openxmlformats.org/officeDocument/2006/relationships/image" Target="../media/image1870.png"/><Relationship Id="rId14" Type="http://schemas.openxmlformats.org/officeDocument/2006/relationships/customXml" Target="../ink/ink1975.xml"/><Relationship Id="rId56" Type="http://schemas.openxmlformats.org/officeDocument/2006/relationships/customXml" Target="../ink/ink1996.xml"/><Relationship Id="rId317" Type="http://schemas.openxmlformats.org/officeDocument/2006/relationships/image" Target="../media/image1898.png"/><Relationship Id="rId359" Type="http://schemas.openxmlformats.org/officeDocument/2006/relationships/image" Target="../media/image1919.png"/><Relationship Id="rId98" Type="http://schemas.openxmlformats.org/officeDocument/2006/relationships/customXml" Target="../ink/ink2017.xml"/><Relationship Id="rId121" Type="http://schemas.openxmlformats.org/officeDocument/2006/relationships/image" Target="../media/image1800.png"/><Relationship Id="rId163" Type="http://schemas.openxmlformats.org/officeDocument/2006/relationships/image" Target="../media/image1821.png"/><Relationship Id="rId219" Type="http://schemas.openxmlformats.org/officeDocument/2006/relationships/image" Target="../media/image1849.png"/><Relationship Id="rId370" Type="http://schemas.openxmlformats.org/officeDocument/2006/relationships/customXml" Target="../ink/ink2153.xml"/><Relationship Id="rId230" Type="http://schemas.openxmlformats.org/officeDocument/2006/relationships/customXml" Target="../ink/ink2083.xml"/><Relationship Id="rId25" Type="http://schemas.openxmlformats.org/officeDocument/2006/relationships/image" Target="../media/image1752.png"/><Relationship Id="rId67" Type="http://schemas.openxmlformats.org/officeDocument/2006/relationships/image" Target="../media/image1773.png"/><Relationship Id="rId272" Type="http://schemas.openxmlformats.org/officeDocument/2006/relationships/customXml" Target="../ink/ink2104.xml"/><Relationship Id="rId328" Type="http://schemas.openxmlformats.org/officeDocument/2006/relationships/customXml" Target="../ink/ink2132.xml"/><Relationship Id="rId132" Type="http://schemas.openxmlformats.org/officeDocument/2006/relationships/customXml" Target="../ink/ink2034.xml"/><Relationship Id="rId174" Type="http://schemas.openxmlformats.org/officeDocument/2006/relationships/customXml" Target="../ink/ink2055.xml"/><Relationship Id="rId381" Type="http://schemas.openxmlformats.org/officeDocument/2006/relationships/image" Target="../media/image2000.png"/><Relationship Id="rId241" Type="http://schemas.openxmlformats.org/officeDocument/2006/relationships/image" Target="../media/image1860.png"/><Relationship Id="rId36" Type="http://schemas.openxmlformats.org/officeDocument/2006/relationships/customXml" Target="../ink/ink1986.xml"/><Relationship Id="rId283" Type="http://schemas.openxmlformats.org/officeDocument/2006/relationships/image" Target="../media/image1881.png"/><Relationship Id="rId339" Type="http://schemas.openxmlformats.org/officeDocument/2006/relationships/image" Target="../media/image1909.png"/><Relationship Id="rId78" Type="http://schemas.openxmlformats.org/officeDocument/2006/relationships/customXml" Target="../ink/ink2007.xml"/><Relationship Id="rId101" Type="http://schemas.openxmlformats.org/officeDocument/2006/relationships/image" Target="../media/image1790.png"/><Relationship Id="rId143" Type="http://schemas.openxmlformats.org/officeDocument/2006/relationships/image" Target="../media/image1811.png"/><Relationship Id="rId185" Type="http://schemas.openxmlformats.org/officeDocument/2006/relationships/image" Target="../media/image1832.png"/><Relationship Id="rId350" Type="http://schemas.openxmlformats.org/officeDocument/2006/relationships/customXml" Target="../ink/ink2143.xml"/><Relationship Id="rId9" Type="http://schemas.openxmlformats.org/officeDocument/2006/relationships/image" Target="../media/image1744.png"/><Relationship Id="rId210" Type="http://schemas.openxmlformats.org/officeDocument/2006/relationships/customXml" Target="../ink/ink2073.xml"/><Relationship Id="rId392" Type="http://schemas.openxmlformats.org/officeDocument/2006/relationships/customXml" Target="../ink/ink2164.xml"/><Relationship Id="rId252" Type="http://schemas.openxmlformats.org/officeDocument/2006/relationships/customXml" Target="../ink/ink2094.xml"/><Relationship Id="rId294" Type="http://schemas.openxmlformats.org/officeDocument/2006/relationships/customXml" Target="../ink/ink2115.xml"/><Relationship Id="rId308" Type="http://schemas.openxmlformats.org/officeDocument/2006/relationships/customXml" Target="../ink/ink2122.xml"/><Relationship Id="rId47" Type="http://schemas.openxmlformats.org/officeDocument/2006/relationships/image" Target="../media/image1763.png"/><Relationship Id="rId89" Type="http://schemas.openxmlformats.org/officeDocument/2006/relationships/image" Target="../media/image1784.png"/><Relationship Id="rId112" Type="http://schemas.openxmlformats.org/officeDocument/2006/relationships/customXml" Target="../ink/ink2024.xml"/><Relationship Id="rId154" Type="http://schemas.openxmlformats.org/officeDocument/2006/relationships/customXml" Target="../ink/ink2045.xml"/><Relationship Id="rId361" Type="http://schemas.openxmlformats.org/officeDocument/2006/relationships/image" Target="../media/image1920.png"/><Relationship Id="rId196" Type="http://schemas.openxmlformats.org/officeDocument/2006/relationships/customXml" Target="../ink/ink2066.xml"/><Relationship Id="rId16" Type="http://schemas.openxmlformats.org/officeDocument/2006/relationships/customXml" Target="../ink/ink1976.xml"/><Relationship Id="rId221" Type="http://schemas.openxmlformats.org/officeDocument/2006/relationships/image" Target="../media/image1850.png"/><Relationship Id="rId263" Type="http://schemas.openxmlformats.org/officeDocument/2006/relationships/image" Target="../media/image1871.png"/><Relationship Id="rId319" Type="http://schemas.openxmlformats.org/officeDocument/2006/relationships/image" Target="../media/image1899.png"/><Relationship Id="rId58" Type="http://schemas.openxmlformats.org/officeDocument/2006/relationships/customXml" Target="../ink/ink1997.xml"/><Relationship Id="rId123" Type="http://schemas.openxmlformats.org/officeDocument/2006/relationships/image" Target="../media/image1801.png"/><Relationship Id="rId330" Type="http://schemas.openxmlformats.org/officeDocument/2006/relationships/customXml" Target="../ink/ink2133.xml"/><Relationship Id="rId165" Type="http://schemas.openxmlformats.org/officeDocument/2006/relationships/image" Target="../media/image1822.png"/><Relationship Id="rId372" Type="http://schemas.openxmlformats.org/officeDocument/2006/relationships/customXml" Target="../ink/ink2154.xml"/><Relationship Id="rId211" Type="http://schemas.openxmlformats.org/officeDocument/2006/relationships/image" Target="../media/image1845.png"/><Relationship Id="rId232" Type="http://schemas.openxmlformats.org/officeDocument/2006/relationships/customXml" Target="../ink/ink2084.xml"/><Relationship Id="rId253" Type="http://schemas.openxmlformats.org/officeDocument/2006/relationships/image" Target="../media/image1866.png"/><Relationship Id="rId274" Type="http://schemas.openxmlformats.org/officeDocument/2006/relationships/customXml" Target="../ink/ink2105.xml"/><Relationship Id="rId295" Type="http://schemas.openxmlformats.org/officeDocument/2006/relationships/image" Target="../media/image1887.png"/><Relationship Id="rId309" Type="http://schemas.openxmlformats.org/officeDocument/2006/relationships/image" Target="../media/image1894.png"/><Relationship Id="rId27" Type="http://schemas.openxmlformats.org/officeDocument/2006/relationships/image" Target="../media/image1753.png"/><Relationship Id="rId48" Type="http://schemas.openxmlformats.org/officeDocument/2006/relationships/customXml" Target="../ink/ink1992.xml"/><Relationship Id="rId69" Type="http://schemas.openxmlformats.org/officeDocument/2006/relationships/image" Target="../media/image1774.png"/><Relationship Id="rId113" Type="http://schemas.openxmlformats.org/officeDocument/2006/relationships/image" Target="../media/image1796.png"/><Relationship Id="rId134" Type="http://schemas.openxmlformats.org/officeDocument/2006/relationships/customXml" Target="../ink/ink2035.xml"/><Relationship Id="rId320" Type="http://schemas.openxmlformats.org/officeDocument/2006/relationships/customXml" Target="../ink/ink2128.xml"/><Relationship Id="rId80" Type="http://schemas.openxmlformats.org/officeDocument/2006/relationships/customXml" Target="../ink/ink2008.xml"/><Relationship Id="rId155" Type="http://schemas.openxmlformats.org/officeDocument/2006/relationships/image" Target="../media/image1817.png"/><Relationship Id="rId176" Type="http://schemas.openxmlformats.org/officeDocument/2006/relationships/customXml" Target="../ink/ink2056.xml"/><Relationship Id="rId197" Type="http://schemas.openxmlformats.org/officeDocument/2006/relationships/image" Target="../media/image1838.png"/><Relationship Id="rId341" Type="http://schemas.openxmlformats.org/officeDocument/2006/relationships/image" Target="../media/image1910.png"/><Relationship Id="rId362" Type="http://schemas.openxmlformats.org/officeDocument/2006/relationships/customXml" Target="../ink/ink2149.xml"/><Relationship Id="rId383" Type="http://schemas.openxmlformats.org/officeDocument/2006/relationships/image" Target="../media/image2100.png"/><Relationship Id="rId201" Type="http://schemas.openxmlformats.org/officeDocument/2006/relationships/image" Target="../media/image1840.png"/><Relationship Id="rId222" Type="http://schemas.openxmlformats.org/officeDocument/2006/relationships/customXml" Target="../ink/ink2079.xml"/><Relationship Id="rId243" Type="http://schemas.openxmlformats.org/officeDocument/2006/relationships/image" Target="../media/image1861.png"/><Relationship Id="rId264" Type="http://schemas.openxmlformats.org/officeDocument/2006/relationships/customXml" Target="../ink/ink2100.xml"/><Relationship Id="rId285" Type="http://schemas.openxmlformats.org/officeDocument/2006/relationships/image" Target="../media/image1882.png"/><Relationship Id="rId17" Type="http://schemas.openxmlformats.org/officeDocument/2006/relationships/image" Target="../media/image1748.png"/><Relationship Id="rId38" Type="http://schemas.openxmlformats.org/officeDocument/2006/relationships/customXml" Target="../ink/ink1987.xml"/><Relationship Id="rId59" Type="http://schemas.openxmlformats.org/officeDocument/2006/relationships/image" Target="../media/image1769.png"/><Relationship Id="rId103" Type="http://schemas.openxmlformats.org/officeDocument/2006/relationships/image" Target="../media/image1791.png"/><Relationship Id="rId124" Type="http://schemas.openxmlformats.org/officeDocument/2006/relationships/customXml" Target="../ink/ink2030.xml"/><Relationship Id="rId310" Type="http://schemas.openxmlformats.org/officeDocument/2006/relationships/customXml" Target="../ink/ink2123.xml"/><Relationship Id="rId70" Type="http://schemas.openxmlformats.org/officeDocument/2006/relationships/customXml" Target="../ink/ink2003.xml"/><Relationship Id="rId91" Type="http://schemas.openxmlformats.org/officeDocument/2006/relationships/image" Target="../media/image1785.png"/><Relationship Id="rId145" Type="http://schemas.openxmlformats.org/officeDocument/2006/relationships/image" Target="../media/image1812.png"/><Relationship Id="rId166" Type="http://schemas.openxmlformats.org/officeDocument/2006/relationships/customXml" Target="../ink/ink2051.xml"/><Relationship Id="rId187" Type="http://schemas.openxmlformats.org/officeDocument/2006/relationships/image" Target="../media/image1833.png"/><Relationship Id="rId331" Type="http://schemas.openxmlformats.org/officeDocument/2006/relationships/image" Target="../media/image1905.png"/><Relationship Id="rId352" Type="http://schemas.openxmlformats.org/officeDocument/2006/relationships/customXml" Target="../ink/ink2144.xml"/><Relationship Id="rId373" Type="http://schemas.openxmlformats.org/officeDocument/2006/relationships/image" Target="../media/image1926.png"/><Relationship Id="rId394" Type="http://schemas.openxmlformats.org/officeDocument/2006/relationships/customXml" Target="../ink/ink216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74.xml"/><Relationship Id="rId233" Type="http://schemas.openxmlformats.org/officeDocument/2006/relationships/image" Target="../media/image1856.png"/><Relationship Id="rId254" Type="http://schemas.openxmlformats.org/officeDocument/2006/relationships/customXml" Target="../ink/ink2095.xml"/><Relationship Id="rId28" Type="http://schemas.openxmlformats.org/officeDocument/2006/relationships/customXml" Target="../ink/ink1982.xml"/><Relationship Id="rId49" Type="http://schemas.openxmlformats.org/officeDocument/2006/relationships/image" Target="../media/image1764.png"/><Relationship Id="rId114" Type="http://schemas.openxmlformats.org/officeDocument/2006/relationships/customXml" Target="../ink/ink2025.xml"/><Relationship Id="rId275" Type="http://schemas.openxmlformats.org/officeDocument/2006/relationships/image" Target="../media/image1877.png"/><Relationship Id="rId296" Type="http://schemas.openxmlformats.org/officeDocument/2006/relationships/customXml" Target="../ink/ink2116.xml"/><Relationship Id="rId300" Type="http://schemas.openxmlformats.org/officeDocument/2006/relationships/customXml" Target="../ink/ink2118.xml"/><Relationship Id="rId60" Type="http://schemas.openxmlformats.org/officeDocument/2006/relationships/customXml" Target="../ink/ink1998.xml"/><Relationship Id="rId81" Type="http://schemas.openxmlformats.org/officeDocument/2006/relationships/image" Target="../media/image1780.png"/><Relationship Id="rId135" Type="http://schemas.openxmlformats.org/officeDocument/2006/relationships/image" Target="../media/image1807.png"/><Relationship Id="rId156" Type="http://schemas.openxmlformats.org/officeDocument/2006/relationships/customXml" Target="../ink/ink2046.xml"/><Relationship Id="rId177" Type="http://schemas.openxmlformats.org/officeDocument/2006/relationships/image" Target="../media/image1828.png"/><Relationship Id="rId198" Type="http://schemas.openxmlformats.org/officeDocument/2006/relationships/customXml" Target="../ink/ink2067.xml"/><Relationship Id="rId321" Type="http://schemas.openxmlformats.org/officeDocument/2006/relationships/image" Target="../media/image1900.png"/><Relationship Id="rId342" Type="http://schemas.openxmlformats.org/officeDocument/2006/relationships/customXml" Target="../ink/ink2139.xml"/><Relationship Id="rId363" Type="http://schemas.openxmlformats.org/officeDocument/2006/relationships/image" Target="../media/image1921.png"/><Relationship Id="rId384" Type="http://schemas.openxmlformats.org/officeDocument/2006/relationships/customXml" Target="../ink/ink2160.xml"/><Relationship Id="rId202" Type="http://schemas.openxmlformats.org/officeDocument/2006/relationships/customXml" Target="../ink/ink2069.xml"/><Relationship Id="rId223" Type="http://schemas.openxmlformats.org/officeDocument/2006/relationships/image" Target="../media/image1851.png"/><Relationship Id="rId244" Type="http://schemas.openxmlformats.org/officeDocument/2006/relationships/customXml" Target="../ink/ink2090.xml"/><Relationship Id="rId18" Type="http://schemas.openxmlformats.org/officeDocument/2006/relationships/customXml" Target="../ink/ink1977.xml"/><Relationship Id="rId39" Type="http://schemas.openxmlformats.org/officeDocument/2006/relationships/image" Target="../media/image1759.png"/><Relationship Id="rId265" Type="http://schemas.openxmlformats.org/officeDocument/2006/relationships/image" Target="../media/image1872.png"/><Relationship Id="rId286" Type="http://schemas.openxmlformats.org/officeDocument/2006/relationships/customXml" Target="../ink/ink2111.xml"/><Relationship Id="rId50" Type="http://schemas.openxmlformats.org/officeDocument/2006/relationships/customXml" Target="../ink/ink1993.xml"/><Relationship Id="rId104" Type="http://schemas.openxmlformats.org/officeDocument/2006/relationships/customXml" Target="../ink/ink2020.xml"/><Relationship Id="rId125" Type="http://schemas.openxmlformats.org/officeDocument/2006/relationships/image" Target="../media/image1802.png"/><Relationship Id="rId146" Type="http://schemas.openxmlformats.org/officeDocument/2006/relationships/customXml" Target="../ink/ink2041.xml"/><Relationship Id="rId167" Type="http://schemas.openxmlformats.org/officeDocument/2006/relationships/image" Target="../media/image1823.png"/><Relationship Id="rId188" Type="http://schemas.openxmlformats.org/officeDocument/2006/relationships/customXml" Target="../ink/ink2062.xml"/><Relationship Id="rId311" Type="http://schemas.openxmlformats.org/officeDocument/2006/relationships/image" Target="../media/image1895.png"/><Relationship Id="rId332" Type="http://schemas.openxmlformats.org/officeDocument/2006/relationships/customXml" Target="../ink/ink2134.xml"/><Relationship Id="rId353" Type="http://schemas.openxmlformats.org/officeDocument/2006/relationships/image" Target="../media/image1916.png"/><Relationship Id="rId374" Type="http://schemas.openxmlformats.org/officeDocument/2006/relationships/customXml" Target="../ink/ink2155.xml"/><Relationship Id="rId395" Type="http://schemas.openxmlformats.org/officeDocument/2006/relationships/image" Target="../media/image2158.png"/><Relationship Id="rId71" Type="http://schemas.openxmlformats.org/officeDocument/2006/relationships/image" Target="../media/image1775.png"/><Relationship Id="rId92" Type="http://schemas.openxmlformats.org/officeDocument/2006/relationships/customXml" Target="../ink/ink2014.xml"/><Relationship Id="rId213" Type="http://schemas.openxmlformats.org/officeDocument/2006/relationships/image" Target="../media/image1846.png"/><Relationship Id="rId234" Type="http://schemas.openxmlformats.org/officeDocument/2006/relationships/customXml" Target="../ink/ink208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754.png"/><Relationship Id="rId255" Type="http://schemas.openxmlformats.org/officeDocument/2006/relationships/image" Target="../media/image1867.png"/><Relationship Id="rId276" Type="http://schemas.openxmlformats.org/officeDocument/2006/relationships/customXml" Target="../ink/ink2106.xml"/><Relationship Id="rId297" Type="http://schemas.openxmlformats.org/officeDocument/2006/relationships/image" Target="../media/image1888.png"/><Relationship Id="rId40" Type="http://schemas.openxmlformats.org/officeDocument/2006/relationships/customXml" Target="../ink/ink1988.xml"/><Relationship Id="rId115" Type="http://schemas.openxmlformats.org/officeDocument/2006/relationships/image" Target="../media/image1797.png"/><Relationship Id="rId136" Type="http://schemas.openxmlformats.org/officeDocument/2006/relationships/customXml" Target="../ink/ink2036.xml"/><Relationship Id="rId157" Type="http://schemas.openxmlformats.org/officeDocument/2006/relationships/image" Target="../media/image1818.png"/><Relationship Id="rId178" Type="http://schemas.openxmlformats.org/officeDocument/2006/relationships/customXml" Target="../ink/ink2057.xml"/><Relationship Id="rId301" Type="http://schemas.openxmlformats.org/officeDocument/2006/relationships/image" Target="../media/image1890.png"/><Relationship Id="rId322" Type="http://schemas.openxmlformats.org/officeDocument/2006/relationships/customXml" Target="../ink/ink2129.xml"/><Relationship Id="rId343" Type="http://schemas.openxmlformats.org/officeDocument/2006/relationships/image" Target="../media/image1911.png"/><Relationship Id="rId364" Type="http://schemas.openxmlformats.org/officeDocument/2006/relationships/customXml" Target="../ink/ink2150.xml"/><Relationship Id="rId61" Type="http://schemas.openxmlformats.org/officeDocument/2006/relationships/image" Target="../media/image1770.png"/><Relationship Id="rId82" Type="http://schemas.openxmlformats.org/officeDocument/2006/relationships/customXml" Target="../ink/ink2009.xml"/><Relationship Id="rId199" Type="http://schemas.openxmlformats.org/officeDocument/2006/relationships/image" Target="../media/image1839.png"/><Relationship Id="rId203" Type="http://schemas.openxmlformats.org/officeDocument/2006/relationships/image" Target="../media/image1841.png"/><Relationship Id="rId385" Type="http://schemas.openxmlformats.org/officeDocument/2006/relationships/image" Target="../media/image2153.png"/><Relationship Id="rId19" Type="http://schemas.openxmlformats.org/officeDocument/2006/relationships/image" Target="../media/image1749.png"/><Relationship Id="rId224" Type="http://schemas.openxmlformats.org/officeDocument/2006/relationships/customXml" Target="../ink/ink2080.xml"/><Relationship Id="rId245" Type="http://schemas.openxmlformats.org/officeDocument/2006/relationships/image" Target="../media/image1862.png"/><Relationship Id="rId266" Type="http://schemas.openxmlformats.org/officeDocument/2006/relationships/customXml" Target="../ink/ink2101.xml"/><Relationship Id="rId287" Type="http://schemas.openxmlformats.org/officeDocument/2006/relationships/image" Target="../media/image1883.png"/><Relationship Id="rId30" Type="http://schemas.openxmlformats.org/officeDocument/2006/relationships/customXml" Target="../ink/ink1983.xml"/><Relationship Id="rId105" Type="http://schemas.openxmlformats.org/officeDocument/2006/relationships/image" Target="../media/image1792.png"/><Relationship Id="rId126" Type="http://schemas.openxmlformats.org/officeDocument/2006/relationships/customXml" Target="../ink/ink2031.xml"/><Relationship Id="rId147" Type="http://schemas.openxmlformats.org/officeDocument/2006/relationships/image" Target="../media/image1813.png"/><Relationship Id="rId168" Type="http://schemas.openxmlformats.org/officeDocument/2006/relationships/customXml" Target="../ink/ink2052.xml"/><Relationship Id="rId312" Type="http://schemas.openxmlformats.org/officeDocument/2006/relationships/customXml" Target="../ink/ink2124.xml"/><Relationship Id="rId333" Type="http://schemas.openxmlformats.org/officeDocument/2006/relationships/image" Target="../media/image1906.png"/><Relationship Id="rId354" Type="http://schemas.openxmlformats.org/officeDocument/2006/relationships/customXml" Target="../ink/ink2145.xml"/><Relationship Id="rId51" Type="http://schemas.openxmlformats.org/officeDocument/2006/relationships/image" Target="../media/image1765.png"/><Relationship Id="rId72" Type="http://schemas.openxmlformats.org/officeDocument/2006/relationships/customXml" Target="../ink/ink2004.xml"/><Relationship Id="rId93" Type="http://schemas.openxmlformats.org/officeDocument/2006/relationships/image" Target="../media/image1786.png"/><Relationship Id="rId189" Type="http://schemas.openxmlformats.org/officeDocument/2006/relationships/image" Target="../media/image1834.png"/><Relationship Id="rId375" Type="http://schemas.openxmlformats.org/officeDocument/2006/relationships/image" Target="../media/image1927.png"/><Relationship Id="rId396" Type="http://schemas.openxmlformats.org/officeDocument/2006/relationships/customXml" Target="../ink/ink2166.xml"/><Relationship Id="rId3" Type="http://schemas.openxmlformats.org/officeDocument/2006/relationships/image" Target="NULL"/><Relationship Id="rId214" Type="http://schemas.openxmlformats.org/officeDocument/2006/relationships/customXml" Target="../ink/ink2075.xml"/><Relationship Id="rId235" Type="http://schemas.openxmlformats.org/officeDocument/2006/relationships/image" Target="../media/image1857.png"/><Relationship Id="rId256" Type="http://schemas.openxmlformats.org/officeDocument/2006/relationships/customXml" Target="../ink/ink2096.xml"/><Relationship Id="rId277" Type="http://schemas.openxmlformats.org/officeDocument/2006/relationships/image" Target="../media/image1878.png"/><Relationship Id="rId298" Type="http://schemas.openxmlformats.org/officeDocument/2006/relationships/customXml" Target="../ink/ink2117.xml"/><Relationship Id="rId400" Type="http://schemas.openxmlformats.org/officeDocument/2006/relationships/customXml" Target="../ink/ink2168.xml"/><Relationship Id="rId116" Type="http://schemas.openxmlformats.org/officeDocument/2006/relationships/customXml" Target="../ink/ink2026.xml"/><Relationship Id="rId137" Type="http://schemas.openxmlformats.org/officeDocument/2006/relationships/image" Target="../media/image1808.png"/><Relationship Id="rId158" Type="http://schemas.openxmlformats.org/officeDocument/2006/relationships/customXml" Target="../ink/ink2047.xml"/><Relationship Id="rId302" Type="http://schemas.openxmlformats.org/officeDocument/2006/relationships/customXml" Target="../ink/ink2119.xml"/><Relationship Id="rId323" Type="http://schemas.openxmlformats.org/officeDocument/2006/relationships/image" Target="../media/image1901.png"/><Relationship Id="rId344" Type="http://schemas.openxmlformats.org/officeDocument/2006/relationships/customXml" Target="../ink/ink2140.xml"/><Relationship Id="rId20" Type="http://schemas.openxmlformats.org/officeDocument/2006/relationships/customXml" Target="../ink/ink1978.xml"/><Relationship Id="rId41" Type="http://schemas.openxmlformats.org/officeDocument/2006/relationships/image" Target="../media/image1760.png"/><Relationship Id="rId62" Type="http://schemas.openxmlformats.org/officeDocument/2006/relationships/customXml" Target="../ink/ink1999.xml"/><Relationship Id="rId83" Type="http://schemas.openxmlformats.org/officeDocument/2006/relationships/image" Target="../media/image1781.png"/><Relationship Id="rId179" Type="http://schemas.openxmlformats.org/officeDocument/2006/relationships/image" Target="../media/image1829.png"/><Relationship Id="rId365" Type="http://schemas.openxmlformats.org/officeDocument/2006/relationships/image" Target="../media/image1922.png"/><Relationship Id="rId386" Type="http://schemas.openxmlformats.org/officeDocument/2006/relationships/customXml" Target="../ink/ink2161.xml"/><Relationship Id="rId190" Type="http://schemas.openxmlformats.org/officeDocument/2006/relationships/customXml" Target="../ink/ink2063.xml"/><Relationship Id="rId204" Type="http://schemas.openxmlformats.org/officeDocument/2006/relationships/customXml" Target="../ink/ink2070.xml"/><Relationship Id="rId225" Type="http://schemas.openxmlformats.org/officeDocument/2006/relationships/image" Target="../media/image1852.png"/><Relationship Id="rId246" Type="http://schemas.openxmlformats.org/officeDocument/2006/relationships/customXml" Target="../ink/ink2091.xml"/><Relationship Id="rId267" Type="http://schemas.openxmlformats.org/officeDocument/2006/relationships/image" Target="../media/image1873.png"/><Relationship Id="rId288" Type="http://schemas.openxmlformats.org/officeDocument/2006/relationships/customXml" Target="../ink/ink2112.xml"/><Relationship Id="rId106" Type="http://schemas.openxmlformats.org/officeDocument/2006/relationships/customXml" Target="../ink/ink2021.xml"/><Relationship Id="rId127" Type="http://schemas.openxmlformats.org/officeDocument/2006/relationships/image" Target="../media/image1803.png"/><Relationship Id="rId313" Type="http://schemas.openxmlformats.org/officeDocument/2006/relationships/image" Target="../media/image1896.png"/><Relationship Id="rId10" Type="http://schemas.openxmlformats.org/officeDocument/2006/relationships/customXml" Target="../ink/ink1973.xml"/><Relationship Id="rId31" Type="http://schemas.openxmlformats.org/officeDocument/2006/relationships/image" Target="../media/image1755.png"/><Relationship Id="rId52" Type="http://schemas.openxmlformats.org/officeDocument/2006/relationships/customXml" Target="../ink/ink1994.xml"/><Relationship Id="rId73" Type="http://schemas.openxmlformats.org/officeDocument/2006/relationships/image" Target="../media/image1776.png"/><Relationship Id="rId94" Type="http://schemas.openxmlformats.org/officeDocument/2006/relationships/customXml" Target="../ink/ink2015.xml"/><Relationship Id="rId148" Type="http://schemas.openxmlformats.org/officeDocument/2006/relationships/customXml" Target="../ink/ink2042.xml"/><Relationship Id="rId169" Type="http://schemas.openxmlformats.org/officeDocument/2006/relationships/image" Target="../media/image1824.png"/><Relationship Id="rId334" Type="http://schemas.openxmlformats.org/officeDocument/2006/relationships/customXml" Target="../ink/ink2135.xml"/><Relationship Id="rId355" Type="http://schemas.openxmlformats.org/officeDocument/2006/relationships/image" Target="../media/image1917.png"/><Relationship Id="rId376" Type="http://schemas.openxmlformats.org/officeDocument/2006/relationships/customXml" Target="../ink/ink2156.xml"/><Relationship Id="rId397" Type="http://schemas.openxmlformats.org/officeDocument/2006/relationships/image" Target="../media/image2159.png"/><Relationship Id="rId4" Type="http://schemas.openxmlformats.org/officeDocument/2006/relationships/customXml" Target="../ink/ink1970.xml"/><Relationship Id="rId180" Type="http://schemas.openxmlformats.org/officeDocument/2006/relationships/customXml" Target="../ink/ink2058.xml"/><Relationship Id="rId215" Type="http://schemas.openxmlformats.org/officeDocument/2006/relationships/image" Target="../media/image1847.png"/><Relationship Id="rId236" Type="http://schemas.openxmlformats.org/officeDocument/2006/relationships/customXml" Target="../ink/ink2086.xml"/><Relationship Id="rId257" Type="http://schemas.openxmlformats.org/officeDocument/2006/relationships/image" Target="../media/image1868.png"/><Relationship Id="rId278" Type="http://schemas.openxmlformats.org/officeDocument/2006/relationships/customXml" Target="../ink/ink2107.xml"/><Relationship Id="rId401" Type="http://schemas.openxmlformats.org/officeDocument/2006/relationships/image" Target="../media/image2161.png"/><Relationship Id="rId303" Type="http://schemas.openxmlformats.org/officeDocument/2006/relationships/image" Target="../media/image1891.png"/><Relationship Id="rId42" Type="http://schemas.openxmlformats.org/officeDocument/2006/relationships/customXml" Target="../ink/ink1989.xml"/><Relationship Id="rId84" Type="http://schemas.openxmlformats.org/officeDocument/2006/relationships/customXml" Target="../ink/ink2010.xml"/><Relationship Id="rId138" Type="http://schemas.openxmlformats.org/officeDocument/2006/relationships/customXml" Target="../ink/ink2037.xml"/><Relationship Id="rId345" Type="http://schemas.openxmlformats.org/officeDocument/2006/relationships/image" Target="../media/image1912.png"/><Relationship Id="rId387" Type="http://schemas.openxmlformats.org/officeDocument/2006/relationships/image" Target="../media/image2154.png"/><Relationship Id="rId191" Type="http://schemas.openxmlformats.org/officeDocument/2006/relationships/image" Target="../media/image1835.png"/><Relationship Id="rId205" Type="http://schemas.openxmlformats.org/officeDocument/2006/relationships/image" Target="../media/image1842.png"/><Relationship Id="rId247" Type="http://schemas.openxmlformats.org/officeDocument/2006/relationships/image" Target="../media/image1863.png"/><Relationship Id="rId107" Type="http://schemas.openxmlformats.org/officeDocument/2006/relationships/image" Target="../media/image1793.png"/><Relationship Id="rId289" Type="http://schemas.openxmlformats.org/officeDocument/2006/relationships/image" Target="../media/image1884.png"/><Relationship Id="rId11" Type="http://schemas.openxmlformats.org/officeDocument/2006/relationships/image" Target="../media/image1745.png"/><Relationship Id="rId53" Type="http://schemas.openxmlformats.org/officeDocument/2006/relationships/image" Target="../media/image1766.png"/><Relationship Id="rId149" Type="http://schemas.openxmlformats.org/officeDocument/2006/relationships/image" Target="../media/image1814.png"/><Relationship Id="rId314" Type="http://schemas.openxmlformats.org/officeDocument/2006/relationships/customXml" Target="../ink/ink2125.xml"/><Relationship Id="rId356" Type="http://schemas.openxmlformats.org/officeDocument/2006/relationships/customXml" Target="../ink/ink2146.xml"/><Relationship Id="rId398" Type="http://schemas.openxmlformats.org/officeDocument/2006/relationships/customXml" Target="../ink/ink2167.xml"/><Relationship Id="rId95" Type="http://schemas.openxmlformats.org/officeDocument/2006/relationships/image" Target="../media/image1787.png"/><Relationship Id="rId160" Type="http://schemas.openxmlformats.org/officeDocument/2006/relationships/customXml" Target="../ink/ink2048.xml"/><Relationship Id="rId216" Type="http://schemas.openxmlformats.org/officeDocument/2006/relationships/customXml" Target="../ink/ink2076.xml"/><Relationship Id="rId258" Type="http://schemas.openxmlformats.org/officeDocument/2006/relationships/customXml" Target="../ink/ink2097.xml"/><Relationship Id="rId22" Type="http://schemas.openxmlformats.org/officeDocument/2006/relationships/customXml" Target="../ink/ink1979.xml"/><Relationship Id="rId64" Type="http://schemas.openxmlformats.org/officeDocument/2006/relationships/customXml" Target="../ink/ink2000.xml"/><Relationship Id="rId118" Type="http://schemas.openxmlformats.org/officeDocument/2006/relationships/customXml" Target="../ink/ink2027.xml"/><Relationship Id="rId325" Type="http://schemas.openxmlformats.org/officeDocument/2006/relationships/image" Target="../media/image1902.png"/><Relationship Id="rId367" Type="http://schemas.openxmlformats.org/officeDocument/2006/relationships/image" Target="../media/image1923.png"/><Relationship Id="rId171" Type="http://schemas.openxmlformats.org/officeDocument/2006/relationships/image" Target="../media/image1825.png"/><Relationship Id="rId227" Type="http://schemas.openxmlformats.org/officeDocument/2006/relationships/image" Target="../media/image1853.png"/><Relationship Id="rId269" Type="http://schemas.openxmlformats.org/officeDocument/2006/relationships/image" Target="../media/image1874.png"/><Relationship Id="rId33" Type="http://schemas.openxmlformats.org/officeDocument/2006/relationships/image" Target="../media/image1756.png"/><Relationship Id="rId129" Type="http://schemas.openxmlformats.org/officeDocument/2006/relationships/image" Target="../media/image1804.png"/><Relationship Id="rId280" Type="http://schemas.openxmlformats.org/officeDocument/2006/relationships/customXml" Target="../ink/ink2108.xml"/><Relationship Id="rId336" Type="http://schemas.openxmlformats.org/officeDocument/2006/relationships/customXml" Target="../ink/ink2136.xml"/><Relationship Id="rId75" Type="http://schemas.openxmlformats.org/officeDocument/2006/relationships/image" Target="../media/image1777.png"/><Relationship Id="rId140" Type="http://schemas.openxmlformats.org/officeDocument/2006/relationships/customXml" Target="../ink/ink2038.xml"/><Relationship Id="rId182" Type="http://schemas.openxmlformats.org/officeDocument/2006/relationships/customXml" Target="../ink/ink2059.xml"/><Relationship Id="rId378" Type="http://schemas.openxmlformats.org/officeDocument/2006/relationships/customXml" Target="../ink/ink2157.xml"/><Relationship Id="rId403" Type="http://schemas.openxmlformats.org/officeDocument/2006/relationships/image" Target="../media/image2162.png"/><Relationship Id="rId6" Type="http://schemas.openxmlformats.org/officeDocument/2006/relationships/customXml" Target="../ink/ink1971.xml"/><Relationship Id="rId238" Type="http://schemas.openxmlformats.org/officeDocument/2006/relationships/customXml" Target="../ink/ink2087.xml"/><Relationship Id="rId291" Type="http://schemas.openxmlformats.org/officeDocument/2006/relationships/image" Target="../media/image1885.png"/><Relationship Id="rId305" Type="http://schemas.openxmlformats.org/officeDocument/2006/relationships/image" Target="../media/image1892.png"/><Relationship Id="rId347" Type="http://schemas.openxmlformats.org/officeDocument/2006/relationships/image" Target="../media/image1913.png"/><Relationship Id="rId44" Type="http://schemas.openxmlformats.org/officeDocument/2006/relationships/customXml" Target="../ink/ink1990.xml"/><Relationship Id="rId86" Type="http://schemas.openxmlformats.org/officeDocument/2006/relationships/customXml" Target="../ink/ink2011.xml"/><Relationship Id="rId151" Type="http://schemas.openxmlformats.org/officeDocument/2006/relationships/image" Target="../media/image1815.png"/><Relationship Id="rId389" Type="http://schemas.openxmlformats.org/officeDocument/2006/relationships/image" Target="../media/image2155.png"/><Relationship Id="rId193" Type="http://schemas.openxmlformats.org/officeDocument/2006/relationships/image" Target="../media/image1836.png"/><Relationship Id="rId207" Type="http://schemas.openxmlformats.org/officeDocument/2006/relationships/image" Target="../media/image1843.png"/><Relationship Id="rId249" Type="http://schemas.openxmlformats.org/officeDocument/2006/relationships/image" Target="../media/image1864.png"/><Relationship Id="rId13" Type="http://schemas.openxmlformats.org/officeDocument/2006/relationships/image" Target="../media/image1746.png"/><Relationship Id="rId109" Type="http://schemas.openxmlformats.org/officeDocument/2006/relationships/image" Target="../media/image1794.png"/><Relationship Id="rId260" Type="http://schemas.openxmlformats.org/officeDocument/2006/relationships/customXml" Target="../ink/ink2098.xml"/><Relationship Id="rId316" Type="http://schemas.openxmlformats.org/officeDocument/2006/relationships/customXml" Target="../ink/ink2126.xml"/><Relationship Id="rId55" Type="http://schemas.openxmlformats.org/officeDocument/2006/relationships/image" Target="../media/image1767.png"/><Relationship Id="rId97" Type="http://schemas.openxmlformats.org/officeDocument/2006/relationships/image" Target="../media/image1788.png"/><Relationship Id="rId120" Type="http://schemas.openxmlformats.org/officeDocument/2006/relationships/customXml" Target="../ink/ink2028.xml"/><Relationship Id="rId358" Type="http://schemas.openxmlformats.org/officeDocument/2006/relationships/customXml" Target="../ink/ink2147.xml"/><Relationship Id="rId162" Type="http://schemas.openxmlformats.org/officeDocument/2006/relationships/customXml" Target="../ink/ink2049.xml"/><Relationship Id="rId218" Type="http://schemas.openxmlformats.org/officeDocument/2006/relationships/customXml" Target="../ink/ink2077.xml"/><Relationship Id="rId271" Type="http://schemas.openxmlformats.org/officeDocument/2006/relationships/image" Target="../media/image1875.png"/><Relationship Id="rId24" Type="http://schemas.openxmlformats.org/officeDocument/2006/relationships/customXml" Target="../ink/ink1980.xml"/><Relationship Id="rId66" Type="http://schemas.openxmlformats.org/officeDocument/2006/relationships/customXml" Target="../ink/ink2001.xml"/><Relationship Id="rId131" Type="http://schemas.openxmlformats.org/officeDocument/2006/relationships/image" Target="../media/image1805.png"/><Relationship Id="rId327" Type="http://schemas.openxmlformats.org/officeDocument/2006/relationships/image" Target="../media/image1903.png"/><Relationship Id="rId369" Type="http://schemas.openxmlformats.org/officeDocument/2006/relationships/image" Target="../media/image1924.png"/><Relationship Id="rId173" Type="http://schemas.openxmlformats.org/officeDocument/2006/relationships/image" Target="../media/image1826.png"/><Relationship Id="rId229" Type="http://schemas.openxmlformats.org/officeDocument/2006/relationships/image" Target="../media/image1854.png"/><Relationship Id="rId380" Type="http://schemas.openxmlformats.org/officeDocument/2006/relationships/customXml" Target="../ink/ink2158.xml"/><Relationship Id="rId240" Type="http://schemas.openxmlformats.org/officeDocument/2006/relationships/customXml" Target="../ink/ink2088.xml"/><Relationship Id="rId35" Type="http://schemas.openxmlformats.org/officeDocument/2006/relationships/image" Target="../media/image1757.png"/><Relationship Id="rId77" Type="http://schemas.openxmlformats.org/officeDocument/2006/relationships/image" Target="../media/image1778.png"/><Relationship Id="rId100" Type="http://schemas.openxmlformats.org/officeDocument/2006/relationships/customXml" Target="../ink/ink2018.xml"/><Relationship Id="rId282" Type="http://schemas.openxmlformats.org/officeDocument/2006/relationships/customXml" Target="../ink/ink2109.xml"/><Relationship Id="rId338" Type="http://schemas.openxmlformats.org/officeDocument/2006/relationships/customXml" Target="../ink/ink2137.xml"/><Relationship Id="rId8" Type="http://schemas.openxmlformats.org/officeDocument/2006/relationships/customXml" Target="../ink/ink1972.xml"/><Relationship Id="rId142" Type="http://schemas.openxmlformats.org/officeDocument/2006/relationships/customXml" Target="../ink/ink2039.xml"/><Relationship Id="rId184" Type="http://schemas.openxmlformats.org/officeDocument/2006/relationships/customXml" Target="../ink/ink2060.xml"/><Relationship Id="rId391" Type="http://schemas.openxmlformats.org/officeDocument/2006/relationships/image" Target="../media/image2156.png"/><Relationship Id="rId405" Type="http://schemas.openxmlformats.org/officeDocument/2006/relationships/image" Target="../media/image2163.png"/><Relationship Id="rId251" Type="http://schemas.openxmlformats.org/officeDocument/2006/relationships/image" Target="../media/image1865.png"/><Relationship Id="rId46" Type="http://schemas.openxmlformats.org/officeDocument/2006/relationships/customXml" Target="../ink/ink1991.xml"/><Relationship Id="rId293" Type="http://schemas.openxmlformats.org/officeDocument/2006/relationships/image" Target="../media/image1886.png"/><Relationship Id="rId307" Type="http://schemas.openxmlformats.org/officeDocument/2006/relationships/image" Target="../media/image1893.png"/><Relationship Id="rId349" Type="http://schemas.openxmlformats.org/officeDocument/2006/relationships/image" Target="../media/image1914.png"/><Relationship Id="rId88" Type="http://schemas.openxmlformats.org/officeDocument/2006/relationships/customXml" Target="../ink/ink2012.xml"/><Relationship Id="rId111" Type="http://schemas.openxmlformats.org/officeDocument/2006/relationships/image" Target="../media/image1795.png"/><Relationship Id="rId153" Type="http://schemas.openxmlformats.org/officeDocument/2006/relationships/image" Target="../media/image1816.png"/><Relationship Id="rId195" Type="http://schemas.openxmlformats.org/officeDocument/2006/relationships/image" Target="../media/image1837.png"/><Relationship Id="rId209" Type="http://schemas.openxmlformats.org/officeDocument/2006/relationships/image" Target="../media/image1844.png"/><Relationship Id="rId360" Type="http://schemas.openxmlformats.org/officeDocument/2006/relationships/customXml" Target="../ink/ink2148.xml"/><Relationship Id="rId220" Type="http://schemas.openxmlformats.org/officeDocument/2006/relationships/customXml" Target="../ink/ink2078.xml"/><Relationship Id="rId15" Type="http://schemas.openxmlformats.org/officeDocument/2006/relationships/image" Target="../media/image1747.png"/><Relationship Id="rId57" Type="http://schemas.openxmlformats.org/officeDocument/2006/relationships/image" Target="../media/image1768.png"/><Relationship Id="rId262" Type="http://schemas.openxmlformats.org/officeDocument/2006/relationships/customXml" Target="../ink/ink2099.xml"/><Relationship Id="rId318" Type="http://schemas.openxmlformats.org/officeDocument/2006/relationships/customXml" Target="../ink/ink2127.xml"/><Relationship Id="rId99" Type="http://schemas.openxmlformats.org/officeDocument/2006/relationships/image" Target="../media/image1789.png"/><Relationship Id="rId122" Type="http://schemas.openxmlformats.org/officeDocument/2006/relationships/customXml" Target="../ink/ink2029.xml"/><Relationship Id="rId164" Type="http://schemas.openxmlformats.org/officeDocument/2006/relationships/customXml" Target="../ink/ink2050.xml"/><Relationship Id="rId371" Type="http://schemas.openxmlformats.org/officeDocument/2006/relationships/image" Target="../media/image1925.png"/><Relationship Id="rId26" Type="http://schemas.openxmlformats.org/officeDocument/2006/relationships/customXml" Target="../ink/ink1981.xml"/><Relationship Id="rId231" Type="http://schemas.openxmlformats.org/officeDocument/2006/relationships/image" Target="../media/image1855.png"/><Relationship Id="rId273" Type="http://schemas.openxmlformats.org/officeDocument/2006/relationships/image" Target="../media/image1876.png"/><Relationship Id="rId329" Type="http://schemas.openxmlformats.org/officeDocument/2006/relationships/image" Target="../media/image1904.png"/><Relationship Id="rId68" Type="http://schemas.openxmlformats.org/officeDocument/2006/relationships/customXml" Target="../ink/ink2002.xml"/><Relationship Id="rId133" Type="http://schemas.openxmlformats.org/officeDocument/2006/relationships/image" Target="../media/image1806.png"/><Relationship Id="rId175" Type="http://schemas.openxmlformats.org/officeDocument/2006/relationships/image" Target="../media/image1827.png"/><Relationship Id="rId340" Type="http://schemas.openxmlformats.org/officeDocument/2006/relationships/customXml" Target="../ink/ink2138.xml"/><Relationship Id="rId200" Type="http://schemas.openxmlformats.org/officeDocument/2006/relationships/customXml" Target="../ink/ink2068.xml"/><Relationship Id="rId382" Type="http://schemas.openxmlformats.org/officeDocument/2006/relationships/customXml" Target="../ink/ink2159.xml"/><Relationship Id="rId242" Type="http://schemas.openxmlformats.org/officeDocument/2006/relationships/customXml" Target="../ink/ink2089.xml"/><Relationship Id="rId284" Type="http://schemas.openxmlformats.org/officeDocument/2006/relationships/customXml" Target="../ink/ink2110.xml"/><Relationship Id="rId37" Type="http://schemas.openxmlformats.org/officeDocument/2006/relationships/image" Target="../media/image1758.png"/><Relationship Id="rId79" Type="http://schemas.openxmlformats.org/officeDocument/2006/relationships/image" Target="../media/image1779.png"/><Relationship Id="rId102" Type="http://schemas.openxmlformats.org/officeDocument/2006/relationships/customXml" Target="../ink/ink2019.xml"/><Relationship Id="rId144" Type="http://schemas.openxmlformats.org/officeDocument/2006/relationships/customXml" Target="../ink/ink2040.xml"/><Relationship Id="rId90" Type="http://schemas.openxmlformats.org/officeDocument/2006/relationships/customXml" Target="../ink/ink2013.xml"/><Relationship Id="rId186" Type="http://schemas.openxmlformats.org/officeDocument/2006/relationships/customXml" Target="../ink/ink2061.xml"/><Relationship Id="rId351" Type="http://schemas.openxmlformats.org/officeDocument/2006/relationships/image" Target="../media/image1915.png"/><Relationship Id="rId393" Type="http://schemas.openxmlformats.org/officeDocument/2006/relationships/image" Target="../media/image21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42.png"/><Relationship Id="rId299" Type="http://schemas.openxmlformats.org/officeDocument/2006/relationships/image" Target="../media/image2135.png"/><Relationship Id="rId21" Type="http://schemas.openxmlformats.org/officeDocument/2006/relationships/image" Target="../media/image1993.png"/><Relationship Id="rId63" Type="http://schemas.openxmlformats.org/officeDocument/2006/relationships/image" Target="../media/image2015.png"/><Relationship Id="rId159" Type="http://schemas.openxmlformats.org/officeDocument/2006/relationships/image" Target="../media/image2063.png"/><Relationship Id="rId324" Type="http://schemas.openxmlformats.org/officeDocument/2006/relationships/customXml" Target="../ink/ink246.xml"/><Relationship Id="rId366" Type="http://schemas.openxmlformats.org/officeDocument/2006/relationships/customXml" Target="../ink/ink267.xml"/><Relationship Id="rId170" Type="http://schemas.openxmlformats.org/officeDocument/2006/relationships/customXml" Target="../ink/ink169.xml"/><Relationship Id="rId226" Type="http://schemas.openxmlformats.org/officeDocument/2006/relationships/customXml" Target="../ink/ink197.xml"/><Relationship Id="rId433" Type="http://schemas.openxmlformats.org/officeDocument/2006/relationships/image" Target="../media/image79.png"/><Relationship Id="rId268" Type="http://schemas.openxmlformats.org/officeDocument/2006/relationships/customXml" Target="../ink/ink218.xml"/><Relationship Id="rId32" Type="http://schemas.openxmlformats.org/officeDocument/2006/relationships/customXml" Target="../ink/ink100.xml"/><Relationship Id="rId74" Type="http://schemas.openxmlformats.org/officeDocument/2006/relationships/customXml" Target="../ink/ink121.xml"/><Relationship Id="rId128" Type="http://schemas.openxmlformats.org/officeDocument/2006/relationships/customXml" Target="../ink/ink148.xml"/><Relationship Id="rId335" Type="http://schemas.openxmlformats.org/officeDocument/2006/relationships/image" Target="../media/image30.png"/><Relationship Id="rId377" Type="http://schemas.openxmlformats.org/officeDocument/2006/relationships/image" Target="../media/image51.png"/><Relationship Id="rId5" Type="http://schemas.openxmlformats.org/officeDocument/2006/relationships/image" Target="../media/image1985.png"/><Relationship Id="rId181" Type="http://schemas.openxmlformats.org/officeDocument/2006/relationships/image" Target="../media/image2074.png"/><Relationship Id="rId237" Type="http://schemas.openxmlformats.org/officeDocument/2006/relationships/image" Target="../media/image2103.png"/><Relationship Id="rId402" Type="http://schemas.openxmlformats.org/officeDocument/2006/relationships/customXml" Target="../ink/ink285.xml"/><Relationship Id="rId279" Type="http://schemas.openxmlformats.org/officeDocument/2006/relationships/image" Target="../media/image2125.png"/><Relationship Id="rId444" Type="http://schemas.openxmlformats.org/officeDocument/2006/relationships/customXml" Target="../ink/ink306.xml"/><Relationship Id="rId43" Type="http://schemas.openxmlformats.org/officeDocument/2006/relationships/image" Target="../media/image2005.png"/><Relationship Id="rId139" Type="http://schemas.openxmlformats.org/officeDocument/2006/relationships/image" Target="../media/image2053.png"/><Relationship Id="rId290" Type="http://schemas.openxmlformats.org/officeDocument/2006/relationships/customXml" Target="../ink/ink229.xml"/><Relationship Id="rId304" Type="http://schemas.openxmlformats.org/officeDocument/2006/relationships/customXml" Target="../ink/ink236.xml"/><Relationship Id="rId346" Type="http://schemas.openxmlformats.org/officeDocument/2006/relationships/customXml" Target="../ink/ink257.xml"/><Relationship Id="rId388" Type="http://schemas.openxmlformats.org/officeDocument/2006/relationships/customXml" Target="../ink/ink278.xml"/><Relationship Id="rId85" Type="http://schemas.openxmlformats.org/officeDocument/2006/relationships/image" Target="../media/image2026.png"/><Relationship Id="rId150" Type="http://schemas.openxmlformats.org/officeDocument/2006/relationships/customXml" Target="../ink/ink159.xml"/><Relationship Id="rId192" Type="http://schemas.openxmlformats.org/officeDocument/2006/relationships/customXml" Target="../ink/ink180.xml"/><Relationship Id="rId206" Type="http://schemas.openxmlformats.org/officeDocument/2006/relationships/customXml" Target="../ink/ink187.xml"/><Relationship Id="rId413" Type="http://schemas.openxmlformats.org/officeDocument/2006/relationships/image" Target="../media/image69.png"/><Relationship Id="rId248" Type="http://schemas.openxmlformats.org/officeDocument/2006/relationships/customXml" Target="../ink/ink208.xml"/><Relationship Id="rId12" Type="http://schemas.openxmlformats.org/officeDocument/2006/relationships/customXml" Target="../ink/ink90.xml"/><Relationship Id="rId108" Type="http://schemas.openxmlformats.org/officeDocument/2006/relationships/customXml" Target="../ink/ink138.xml"/><Relationship Id="rId315" Type="http://schemas.openxmlformats.org/officeDocument/2006/relationships/image" Target="../media/image2143.png"/><Relationship Id="rId357" Type="http://schemas.openxmlformats.org/officeDocument/2006/relationships/image" Target="../media/image41.png"/><Relationship Id="rId54" Type="http://schemas.openxmlformats.org/officeDocument/2006/relationships/customXml" Target="../ink/ink111.xml"/><Relationship Id="rId96" Type="http://schemas.openxmlformats.org/officeDocument/2006/relationships/customXml" Target="../ink/ink132.xml"/><Relationship Id="rId161" Type="http://schemas.openxmlformats.org/officeDocument/2006/relationships/image" Target="../media/image2064.png"/><Relationship Id="rId217" Type="http://schemas.openxmlformats.org/officeDocument/2006/relationships/image" Target="../media/image2092.png"/><Relationship Id="rId399" Type="http://schemas.openxmlformats.org/officeDocument/2006/relationships/image" Target="../media/image62.png"/><Relationship Id="rId259" Type="http://schemas.openxmlformats.org/officeDocument/2006/relationships/image" Target="../media/image2115.png"/><Relationship Id="rId424" Type="http://schemas.openxmlformats.org/officeDocument/2006/relationships/customXml" Target="../ink/ink296.xml"/><Relationship Id="rId23" Type="http://schemas.openxmlformats.org/officeDocument/2006/relationships/image" Target="../media/image1994.png"/><Relationship Id="rId119" Type="http://schemas.openxmlformats.org/officeDocument/2006/relationships/image" Target="../media/image2043.png"/><Relationship Id="rId270" Type="http://schemas.openxmlformats.org/officeDocument/2006/relationships/customXml" Target="../ink/ink219.xml"/><Relationship Id="rId326" Type="http://schemas.openxmlformats.org/officeDocument/2006/relationships/customXml" Target="../ink/ink247.xml"/><Relationship Id="rId65" Type="http://schemas.openxmlformats.org/officeDocument/2006/relationships/image" Target="../media/image2016.png"/><Relationship Id="rId130" Type="http://schemas.openxmlformats.org/officeDocument/2006/relationships/customXml" Target="../ink/ink149.xml"/><Relationship Id="rId368" Type="http://schemas.openxmlformats.org/officeDocument/2006/relationships/customXml" Target="../ink/ink268.xml"/><Relationship Id="rId172" Type="http://schemas.openxmlformats.org/officeDocument/2006/relationships/customXml" Target="../ink/ink170.xml"/><Relationship Id="rId228" Type="http://schemas.openxmlformats.org/officeDocument/2006/relationships/customXml" Target="../ink/ink198.xml"/><Relationship Id="rId435" Type="http://schemas.openxmlformats.org/officeDocument/2006/relationships/image" Target="../media/image80.png"/><Relationship Id="rId281" Type="http://schemas.openxmlformats.org/officeDocument/2006/relationships/image" Target="../media/image2126.png"/><Relationship Id="rId337" Type="http://schemas.openxmlformats.org/officeDocument/2006/relationships/image" Target="../media/image31.png"/><Relationship Id="rId34" Type="http://schemas.openxmlformats.org/officeDocument/2006/relationships/customXml" Target="../ink/ink101.xml"/><Relationship Id="rId76" Type="http://schemas.openxmlformats.org/officeDocument/2006/relationships/customXml" Target="../ink/ink122.xml"/><Relationship Id="rId141" Type="http://schemas.openxmlformats.org/officeDocument/2006/relationships/image" Target="../media/image2054.png"/><Relationship Id="rId379" Type="http://schemas.openxmlformats.org/officeDocument/2006/relationships/image" Target="../media/image52.png"/><Relationship Id="rId7" Type="http://schemas.openxmlformats.org/officeDocument/2006/relationships/image" Target="../media/image1986.png"/><Relationship Id="rId183" Type="http://schemas.openxmlformats.org/officeDocument/2006/relationships/image" Target="../media/image2075.png"/><Relationship Id="rId239" Type="http://schemas.openxmlformats.org/officeDocument/2006/relationships/image" Target="../media/image2104.png"/><Relationship Id="rId390" Type="http://schemas.openxmlformats.org/officeDocument/2006/relationships/customXml" Target="../ink/ink279.xml"/><Relationship Id="rId404" Type="http://schemas.openxmlformats.org/officeDocument/2006/relationships/customXml" Target="../ink/ink286.xml"/><Relationship Id="rId446" Type="http://schemas.openxmlformats.org/officeDocument/2006/relationships/customXml" Target="../ink/ink307.xml"/><Relationship Id="rId250" Type="http://schemas.openxmlformats.org/officeDocument/2006/relationships/customXml" Target="../ink/ink209.xml"/><Relationship Id="rId292" Type="http://schemas.openxmlformats.org/officeDocument/2006/relationships/customXml" Target="../ink/ink230.xml"/><Relationship Id="rId306" Type="http://schemas.openxmlformats.org/officeDocument/2006/relationships/customXml" Target="../ink/ink237.xml"/><Relationship Id="rId45" Type="http://schemas.openxmlformats.org/officeDocument/2006/relationships/image" Target="../media/image2006.png"/><Relationship Id="rId87" Type="http://schemas.openxmlformats.org/officeDocument/2006/relationships/image" Target="../media/image2027.png"/><Relationship Id="rId110" Type="http://schemas.openxmlformats.org/officeDocument/2006/relationships/customXml" Target="../ink/ink139.xml"/><Relationship Id="rId348" Type="http://schemas.openxmlformats.org/officeDocument/2006/relationships/customXml" Target="../ink/ink258.xml"/><Relationship Id="rId152" Type="http://schemas.openxmlformats.org/officeDocument/2006/relationships/customXml" Target="../ink/ink160.xml"/><Relationship Id="rId194" Type="http://schemas.openxmlformats.org/officeDocument/2006/relationships/customXml" Target="../ink/ink181.xml"/><Relationship Id="rId208" Type="http://schemas.openxmlformats.org/officeDocument/2006/relationships/customXml" Target="../ink/ink188.xml"/><Relationship Id="rId415" Type="http://schemas.openxmlformats.org/officeDocument/2006/relationships/image" Target="../media/image70.png"/><Relationship Id="rId261" Type="http://schemas.openxmlformats.org/officeDocument/2006/relationships/image" Target="../media/image2116.png"/><Relationship Id="rId14" Type="http://schemas.openxmlformats.org/officeDocument/2006/relationships/customXml" Target="../ink/ink91.xml"/><Relationship Id="rId56" Type="http://schemas.openxmlformats.org/officeDocument/2006/relationships/customXml" Target="../ink/ink112.xml"/><Relationship Id="rId317" Type="http://schemas.openxmlformats.org/officeDocument/2006/relationships/image" Target="../media/image2144.png"/><Relationship Id="rId359" Type="http://schemas.openxmlformats.org/officeDocument/2006/relationships/image" Target="../media/image42.png"/><Relationship Id="rId98" Type="http://schemas.openxmlformats.org/officeDocument/2006/relationships/customXml" Target="../ink/ink133.xml"/><Relationship Id="rId121" Type="http://schemas.openxmlformats.org/officeDocument/2006/relationships/image" Target="../media/image2044.png"/><Relationship Id="rId163" Type="http://schemas.openxmlformats.org/officeDocument/2006/relationships/image" Target="../media/image2065.png"/><Relationship Id="rId219" Type="http://schemas.openxmlformats.org/officeDocument/2006/relationships/image" Target="../media/image2093.png"/><Relationship Id="rId370" Type="http://schemas.openxmlformats.org/officeDocument/2006/relationships/customXml" Target="../ink/ink269.xml"/><Relationship Id="rId426" Type="http://schemas.openxmlformats.org/officeDocument/2006/relationships/customXml" Target="../ink/ink297.xml"/><Relationship Id="rId230" Type="http://schemas.openxmlformats.org/officeDocument/2006/relationships/customXml" Target="../ink/ink199.xml"/><Relationship Id="rId25" Type="http://schemas.openxmlformats.org/officeDocument/2006/relationships/image" Target="../media/image1995.png"/><Relationship Id="rId67" Type="http://schemas.openxmlformats.org/officeDocument/2006/relationships/image" Target="../media/image2017.png"/><Relationship Id="rId272" Type="http://schemas.openxmlformats.org/officeDocument/2006/relationships/customXml" Target="../ink/ink220.xml"/><Relationship Id="rId328" Type="http://schemas.openxmlformats.org/officeDocument/2006/relationships/customXml" Target="../ink/ink248.xml"/><Relationship Id="rId132" Type="http://schemas.openxmlformats.org/officeDocument/2006/relationships/customXml" Target="../ink/ink150.xml"/><Relationship Id="rId174" Type="http://schemas.openxmlformats.org/officeDocument/2006/relationships/customXml" Target="../ink/ink171.xml"/><Relationship Id="rId381" Type="http://schemas.openxmlformats.org/officeDocument/2006/relationships/image" Target="../media/image53.png"/><Relationship Id="rId241" Type="http://schemas.openxmlformats.org/officeDocument/2006/relationships/image" Target="../media/image2105.png"/><Relationship Id="rId437" Type="http://schemas.openxmlformats.org/officeDocument/2006/relationships/image" Target="../media/image81.png"/><Relationship Id="rId36" Type="http://schemas.openxmlformats.org/officeDocument/2006/relationships/customXml" Target="../ink/ink102.xml"/><Relationship Id="rId283" Type="http://schemas.openxmlformats.org/officeDocument/2006/relationships/image" Target="../media/image2127.png"/><Relationship Id="rId339" Type="http://schemas.openxmlformats.org/officeDocument/2006/relationships/image" Target="../media/image32.png"/><Relationship Id="rId78" Type="http://schemas.openxmlformats.org/officeDocument/2006/relationships/customXml" Target="../ink/ink123.xml"/><Relationship Id="rId101" Type="http://schemas.openxmlformats.org/officeDocument/2006/relationships/image" Target="../media/image2034.png"/><Relationship Id="rId143" Type="http://schemas.openxmlformats.org/officeDocument/2006/relationships/image" Target="../media/image2055.png"/><Relationship Id="rId185" Type="http://schemas.openxmlformats.org/officeDocument/2006/relationships/image" Target="../media/image2076.png"/><Relationship Id="rId350" Type="http://schemas.openxmlformats.org/officeDocument/2006/relationships/customXml" Target="../ink/ink259.xml"/><Relationship Id="rId406" Type="http://schemas.openxmlformats.org/officeDocument/2006/relationships/customXml" Target="../ink/ink287.xml"/><Relationship Id="rId9" Type="http://schemas.openxmlformats.org/officeDocument/2006/relationships/image" Target="../media/image1987.png"/><Relationship Id="rId210" Type="http://schemas.openxmlformats.org/officeDocument/2006/relationships/customXml" Target="../ink/ink189.xml"/><Relationship Id="rId392" Type="http://schemas.openxmlformats.org/officeDocument/2006/relationships/customXml" Target="../ink/ink280.xml"/><Relationship Id="rId448" Type="http://schemas.openxmlformats.org/officeDocument/2006/relationships/customXml" Target="../ink/ink308.xml"/><Relationship Id="rId252" Type="http://schemas.openxmlformats.org/officeDocument/2006/relationships/customXml" Target="../ink/ink210.xml"/><Relationship Id="rId294" Type="http://schemas.openxmlformats.org/officeDocument/2006/relationships/customXml" Target="../ink/ink231.xml"/><Relationship Id="rId308" Type="http://schemas.openxmlformats.org/officeDocument/2006/relationships/customXml" Target="../ink/ink238.xml"/><Relationship Id="rId47" Type="http://schemas.openxmlformats.org/officeDocument/2006/relationships/image" Target="../media/image2007.png"/><Relationship Id="rId89" Type="http://schemas.openxmlformats.org/officeDocument/2006/relationships/image" Target="../media/image2028.png"/><Relationship Id="rId112" Type="http://schemas.openxmlformats.org/officeDocument/2006/relationships/customXml" Target="../ink/ink140.xml"/><Relationship Id="rId154" Type="http://schemas.openxmlformats.org/officeDocument/2006/relationships/customXml" Target="../ink/ink161.xml"/><Relationship Id="rId361" Type="http://schemas.openxmlformats.org/officeDocument/2006/relationships/image" Target="../media/image43.png"/><Relationship Id="rId196" Type="http://schemas.openxmlformats.org/officeDocument/2006/relationships/customXml" Target="../ink/ink182.xml"/><Relationship Id="rId417" Type="http://schemas.openxmlformats.org/officeDocument/2006/relationships/image" Target="../media/image71.png"/><Relationship Id="rId16" Type="http://schemas.openxmlformats.org/officeDocument/2006/relationships/customXml" Target="../ink/ink92.xml"/><Relationship Id="rId221" Type="http://schemas.openxmlformats.org/officeDocument/2006/relationships/image" Target="../media/image2094.png"/><Relationship Id="rId263" Type="http://schemas.openxmlformats.org/officeDocument/2006/relationships/image" Target="../media/image2117.png"/><Relationship Id="rId319" Type="http://schemas.openxmlformats.org/officeDocument/2006/relationships/image" Target="../media/image2145.png"/><Relationship Id="rId58" Type="http://schemas.openxmlformats.org/officeDocument/2006/relationships/customXml" Target="../ink/ink113.xml"/><Relationship Id="rId123" Type="http://schemas.openxmlformats.org/officeDocument/2006/relationships/image" Target="../media/image2045.png"/><Relationship Id="rId330" Type="http://schemas.openxmlformats.org/officeDocument/2006/relationships/customXml" Target="../ink/ink249.xml"/><Relationship Id="rId165" Type="http://schemas.openxmlformats.org/officeDocument/2006/relationships/image" Target="../media/image2066.png"/><Relationship Id="rId372" Type="http://schemas.openxmlformats.org/officeDocument/2006/relationships/customXml" Target="../ink/ink270.xml"/><Relationship Id="rId428" Type="http://schemas.openxmlformats.org/officeDocument/2006/relationships/customXml" Target="../ink/ink298.xml"/><Relationship Id="rId232" Type="http://schemas.openxmlformats.org/officeDocument/2006/relationships/customXml" Target="../ink/ink200.xml"/><Relationship Id="rId274" Type="http://schemas.openxmlformats.org/officeDocument/2006/relationships/customXml" Target="../ink/ink221.xml"/><Relationship Id="rId27" Type="http://schemas.openxmlformats.org/officeDocument/2006/relationships/image" Target="../media/image1996.png"/><Relationship Id="rId69" Type="http://schemas.openxmlformats.org/officeDocument/2006/relationships/image" Target="../media/image2018.png"/><Relationship Id="rId134" Type="http://schemas.openxmlformats.org/officeDocument/2006/relationships/customXml" Target="../ink/ink151.xml"/><Relationship Id="rId80" Type="http://schemas.openxmlformats.org/officeDocument/2006/relationships/customXml" Target="../ink/ink124.xml"/><Relationship Id="rId176" Type="http://schemas.openxmlformats.org/officeDocument/2006/relationships/customXml" Target="../ink/ink172.xml"/><Relationship Id="rId341" Type="http://schemas.openxmlformats.org/officeDocument/2006/relationships/image" Target="../media/image33.png"/><Relationship Id="rId383" Type="http://schemas.openxmlformats.org/officeDocument/2006/relationships/image" Target="../media/image54.png"/><Relationship Id="rId439" Type="http://schemas.openxmlformats.org/officeDocument/2006/relationships/image" Target="../media/image82.png"/><Relationship Id="rId201" Type="http://schemas.openxmlformats.org/officeDocument/2006/relationships/image" Target="../media/image2084.png"/><Relationship Id="rId243" Type="http://schemas.openxmlformats.org/officeDocument/2006/relationships/image" Target="../media/image2106.png"/><Relationship Id="rId285" Type="http://schemas.openxmlformats.org/officeDocument/2006/relationships/image" Target="../media/image2128.png"/><Relationship Id="rId38" Type="http://schemas.openxmlformats.org/officeDocument/2006/relationships/customXml" Target="../ink/ink103.xml"/><Relationship Id="rId103" Type="http://schemas.openxmlformats.org/officeDocument/2006/relationships/image" Target="../media/image2035.png"/><Relationship Id="rId310" Type="http://schemas.openxmlformats.org/officeDocument/2006/relationships/customXml" Target="../ink/ink239.xml"/><Relationship Id="rId91" Type="http://schemas.openxmlformats.org/officeDocument/2006/relationships/image" Target="../media/image2029.png"/><Relationship Id="rId145" Type="http://schemas.openxmlformats.org/officeDocument/2006/relationships/image" Target="../media/image2056.png"/><Relationship Id="rId187" Type="http://schemas.openxmlformats.org/officeDocument/2006/relationships/image" Target="../media/image2077.png"/><Relationship Id="rId352" Type="http://schemas.openxmlformats.org/officeDocument/2006/relationships/customXml" Target="../ink/ink260.xml"/><Relationship Id="rId394" Type="http://schemas.openxmlformats.org/officeDocument/2006/relationships/customXml" Target="../ink/ink281.xml"/><Relationship Id="rId408" Type="http://schemas.openxmlformats.org/officeDocument/2006/relationships/customXml" Target="../ink/ink288.xml"/><Relationship Id="rId212" Type="http://schemas.openxmlformats.org/officeDocument/2006/relationships/customXml" Target="../ink/ink190.xml"/><Relationship Id="rId254" Type="http://schemas.openxmlformats.org/officeDocument/2006/relationships/customXml" Target="../ink/ink211.xml"/><Relationship Id="rId49" Type="http://schemas.openxmlformats.org/officeDocument/2006/relationships/image" Target="../media/image2008.png"/><Relationship Id="rId114" Type="http://schemas.openxmlformats.org/officeDocument/2006/relationships/customXml" Target="../ink/ink141.xml"/><Relationship Id="rId296" Type="http://schemas.openxmlformats.org/officeDocument/2006/relationships/customXml" Target="../ink/ink232.xml"/><Relationship Id="rId60" Type="http://schemas.openxmlformats.org/officeDocument/2006/relationships/customXml" Target="../ink/ink114.xml"/><Relationship Id="rId156" Type="http://schemas.openxmlformats.org/officeDocument/2006/relationships/customXml" Target="../ink/ink162.xml"/><Relationship Id="rId198" Type="http://schemas.openxmlformats.org/officeDocument/2006/relationships/customXml" Target="../ink/ink183.xml"/><Relationship Id="rId321" Type="http://schemas.openxmlformats.org/officeDocument/2006/relationships/image" Target="../media/image2146.png"/><Relationship Id="rId363" Type="http://schemas.openxmlformats.org/officeDocument/2006/relationships/image" Target="../media/image44.png"/><Relationship Id="rId419" Type="http://schemas.openxmlformats.org/officeDocument/2006/relationships/image" Target="../media/image72.png"/><Relationship Id="rId223" Type="http://schemas.openxmlformats.org/officeDocument/2006/relationships/image" Target="../media/image2095.png"/><Relationship Id="rId430" Type="http://schemas.openxmlformats.org/officeDocument/2006/relationships/customXml" Target="../ink/ink299.xml"/><Relationship Id="rId18" Type="http://schemas.openxmlformats.org/officeDocument/2006/relationships/customXml" Target="../ink/ink93.xml"/><Relationship Id="rId265" Type="http://schemas.openxmlformats.org/officeDocument/2006/relationships/image" Target="../media/image2118.png"/><Relationship Id="rId50" Type="http://schemas.openxmlformats.org/officeDocument/2006/relationships/customXml" Target="../ink/ink109.xml"/><Relationship Id="rId104" Type="http://schemas.openxmlformats.org/officeDocument/2006/relationships/customXml" Target="../ink/ink136.xml"/><Relationship Id="rId125" Type="http://schemas.openxmlformats.org/officeDocument/2006/relationships/image" Target="../media/image2046.png"/><Relationship Id="rId146" Type="http://schemas.openxmlformats.org/officeDocument/2006/relationships/customXml" Target="../ink/ink157.xml"/><Relationship Id="rId167" Type="http://schemas.openxmlformats.org/officeDocument/2006/relationships/image" Target="../media/image2067.png"/><Relationship Id="rId188" Type="http://schemas.openxmlformats.org/officeDocument/2006/relationships/customXml" Target="../ink/ink178.xml"/><Relationship Id="rId311" Type="http://schemas.openxmlformats.org/officeDocument/2006/relationships/image" Target="../media/image2141.png"/><Relationship Id="rId332" Type="http://schemas.openxmlformats.org/officeDocument/2006/relationships/customXml" Target="../ink/ink250.xml"/><Relationship Id="rId353" Type="http://schemas.openxmlformats.org/officeDocument/2006/relationships/image" Target="../media/image39.png"/><Relationship Id="rId374" Type="http://schemas.openxmlformats.org/officeDocument/2006/relationships/customXml" Target="../ink/ink271.xml"/><Relationship Id="rId395" Type="http://schemas.openxmlformats.org/officeDocument/2006/relationships/image" Target="../media/image60.png"/><Relationship Id="rId409" Type="http://schemas.openxmlformats.org/officeDocument/2006/relationships/image" Target="../media/image67.png"/><Relationship Id="rId71" Type="http://schemas.openxmlformats.org/officeDocument/2006/relationships/image" Target="../media/image2019.png"/><Relationship Id="rId92" Type="http://schemas.openxmlformats.org/officeDocument/2006/relationships/customXml" Target="../ink/ink130.xml"/><Relationship Id="rId213" Type="http://schemas.openxmlformats.org/officeDocument/2006/relationships/image" Target="../media/image2090.png"/><Relationship Id="rId234" Type="http://schemas.openxmlformats.org/officeDocument/2006/relationships/customXml" Target="../ink/ink201.xml"/><Relationship Id="rId420" Type="http://schemas.openxmlformats.org/officeDocument/2006/relationships/customXml" Target="../ink/ink294.xml"/><Relationship Id="rId2" Type="http://schemas.openxmlformats.org/officeDocument/2006/relationships/image" Target="../media/image2210.png"/><Relationship Id="rId29" Type="http://schemas.openxmlformats.org/officeDocument/2006/relationships/image" Target="../media/image1997.png"/><Relationship Id="rId255" Type="http://schemas.openxmlformats.org/officeDocument/2006/relationships/image" Target="../media/image2113.png"/><Relationship Id="rId276" Type="http://schemas.openxmlformats.org/officeDocument/2006/relationships/customXml" Target="../ink/ink222.xml"/><Relationship Id="rId297" Type="http://schemas.openxmlformats.org/officeDocument/2006/relationships/image" Target="../media/image2134.png"/><Relationship Id="rId441" Type="http://schemas.openxmlformats.org/officeDocument/2006/relationships/image" Target="../media/image83.png"/><Relationship Id="rId40" Type="http://schemas.openxmlformats.org/officeDocument/2006/relationships/customXml" Target="../ink/ink104.xml"/><Relationship Id="rId115" Type="http://schemas.openxmlformats.org/officeDocument/2006/relationships/image" Target="../media/image2041.png"/><Relationship Id="rId136" Type="http://schemas.openxmlformats.org/officeDocument/2006/relationships/customXml" Target="../ink/ink152.xml"/><Relationship Id="rId157" Type="http://schemas.openxmlformats.org/officeDocument/2006/relationships/image" Target="../media/image2062.png"/><Relationship Id="rId178" Type="http://schemas.openxmlformats.org/officeDocument/2006/relationships/customXml" Target="../ink/ink173.xml"/><Relationship Id="rId301" Type="http://schemas.openxmlformats.org/officeDocument/2006/relationships/image" Target="../media/image2136.png"/><Relationship Id="rId322" Type="http://schemas.openxmlformats.org/officeDocument/2006/relationships/customXml" Target="../ink/ink245.xml"/><Relationship Id="rId343" Type="http://schemas.openxmlformats.org/officeDocument/2006/relationships/image" Target="../media/image34.png"/><Relationship Id="rId364" Type="http://schemas.openxmlformats.org/officeDocument/2006/relationships/customXml" Target="../ink/ink266.xml"/><Relationship Id="rId61" Type="http://schemas.openxmlformats.org/officeDocument/2006/relationships/image" Target="../media/image2014.png"/><Relationship Id="rId82" Type="http://schemas.openxmlformats.org/officeDocument/2006/relationships/customXml" Target="../ink/ink125.xml"/><Relationship Id="rId199" Type="http://schemas.openxmlformats.org/officeDocument/2006/relationships/image" Target="../media/image2083.png"/><Relationship Id="rId203" Type="http://schemas.openxmlformats.org/officeDocument/2006/relationships/image" Target="../media/image2085.png"/><Relationship Id="rId385" Type="http://schemas.openxmlformats.org/officeDocument/2006/relationships/image" Target="../media/image55.png"/><Relationship Id="rId19" Type="http://schemas.openxmlformats.org/officeDocument/2006/relationships/image" Target="../media/image1992.png"/><Relationship Id="rId224" Type="http://schemas.openxmlformats.org/officeDocument/2006/relationships/customXml" Target="../ink/ink196.xml"/><Relationship Id="rId245" Type="http://schemas.openxmlformats.org/officeDocument/2006/relationships/image" Target="../media/image2107.png"/><Relationship Id="rId266" Type="http://schemas.openxmlformats.org/officeDocument/2006/relationships/customXml" Target="../ink/ink217.xml"/><Relationship Id="rId287" Type="http://schemas.openxmlformats.org/officeDocument/2006/relationships/image" Target="../media/image2129.png"/><Relationship Id="rId410" Type="http://schemas.openxmlformats.org/officeDocument/2006/relationships/customXml" Target="../ink/ink289.xml"/><Relationship Id="rId431" Type="http://schemas.openxmlformats.org/officeDocument/2006/relationships/image" Target="../media/image78.png"/><Relationship Id="rId30" Type="http://schemas.openxmlformats.org/officeDocument/2006/relationships/customXml" Target="../ink/ink99.xml"/><Relationship Id="rId105" Type="http://schemas.openxmlformats.org/officeDocument/2006/relationships/image" Target="../media/image2036.png"/><Relationship Id="rId126" Type="http://schemas.openxmlformats.org/officeDocument/2006/relationships/customXml" Target="../ink/ink147.xml"/><Relationship Id="rId147" Type="http://schemas.openxmlformats.org/officeDocument/2006/relationships/image" Target="../media/image2057.png"/><Relationship Id="rId168" Type="http://schemas.openxmlformats.org/officeDocument/2006/relationships/customXml" Target="../ink/ink168.xml"/><Relationship Id="rId312" Type="http://schemas.openxmlformats.org/officeDocument/2006/relationships/customXml" Target="../ink/ink240.xml"/><Relationship Id="rId333" Type="http://schemas.openxmlformats.org/officeDocument/2006/relationships/image" Target="../media/image2152.png"/><Relationship Id="rId354" Type="http://schemas.openxmlformats.org/officeDocument/2006/relationships/customXml" Target="../ink/ink261.xml"/><Relationship Id="rId51" Type="http://schemas.openxmlformats.org/officeDocument/2006/relationships/image" Target="../media/image2009.png"/><Relationship Id="rId72" Type="http://schemas.openxmlformats.org/officeDocument/2006/relationships/customXml" Target="../ink/ink120.xml"/><Relationship Id="rId93" Type="http://schemas.openxmlformats.org/officeDocument/2006/relationships/image" Target="../media/image2030.png"/><Relationship Id="rId189" Type="http://schemas.openxmlformats.org/officeDocument/2006/relationships/image" Target="../media/image2078.png"/><Relationship Id="rId375" Type="http://schemas.openxmlformats.org/officeDocument/2006/relationships/image" Target="../media/image50.png"/><Relationship Id="rId396" Type="http://schemas.openxmlformats.org/officeDocument/2006/relationships/customXml" Target="../ink/ink282.xml"/><Relationship Id="rId3" Type="http://schemas.openxmlformats.org/officeDocument/2006/relationships/image" Target="../media/image2310.png"/><Relationship Id="rId214" Type="http://schemas.openxmlformats.org/officeDocument/2006/relationships/customXml" Target="../ink/ink191.xml"/><Relationship Id="rId235" Type="http://schemas.openxmlformats.org/officeDocument/2006/relationships/image" Target="../media/image2102.png"/><Relationship Id="rId256" Type="http://schemas.openxmlformats.org/officeDocument/2006/relationships/customXml" Target="../ink/ink212.xml"/><Relationship Id="rId277" Type="http://schemas.openxmlformats.org/officeDocument/2006/relationships/image" Target="../media/image2124.png"/><Relationship Id="rId298" Type="http://schemas.openxmlformats.org/officeDocument/2006/relationships/customXml" Target="../ink/ink233.xml"/><Relationship Id="rId400" Type="http://schemas.openxmlformats.org/officeDocument/2006/relationships/customXml" Target="../ink/ink284.xml"/><Relationship Id="rId421" Type="http://schemas.openxmlformats.org/officeDocument/2006/relationships/image" Target="../media/image73.png"/><Relationship Id="rId442" Type="http://schemas.openxmlformats.org/officeDocument/2006/relationships/customXml" Target="../ink/ink305.xml"/><Relationship Id="rId116" Type="http://schemas.openxmlformats.org/officeDocument/2006/relationships/customXml" Target="../ink/ink142.xml"/><Relationship Id="rId137" Type="http://schemas.openxmlformats.org/officeDocument/2006/relationships/image" Target="../media/image2052.png"/><Relationship Id="rId158" Type="http://schemas.openxmlformats.org/officeDocument/2006/relationships/customXml" Target="../ink/ink163.xml"/><Relationship Id="rId302" Type="http://schemas.openxmlformats.org/officeDocument/2006/relationships/customXml" Target="../ink/ink235.xml"/><Relationship Id="rId323" Type="http://schemas.openxmlformats.org/officeDocument/2006/relationships/image" Target="../media/image2147.png"/><Relationship Id="rId344" Type="http://schemas.openxmlformats.org/officeDocument/2006/relationships/customXml" Target="../ink/ink256.xml"/><Relationship Id="rId20" Type="http://schemas.openxmlformats.org/officeDocument/2006/relationships/customXml" Target="../ink/ink94.xml"/><Relationship Id="rId41" Type="http://schemas.openxmlformats.org/officeDocument/2006/relationships/image" Target="../media/image2004.png"/><Relationship Id="rId62" Type="http://schemas.openxmlformats.org/officeDocument/2006/relationships/customXml" Target="../ink/ink115.xml"/><Relationship Id="rId83" Type="http://schemas.openxmlformats.org/officeDocument/2006/relationships/image" Target="../media/image2025.png"/><Relationship Id="rId179" Type="http://schemas.openxmlformats.org/officeDocument/2006/relationships/image" Target="../media/image2073.png"/><Relationship Id="rId365" Type="http://schemas.openxmlformats.org/officeDocument/2006/relationships/image" Target="../media/image45.png"/><Relationship Id="rId386" Type="http://schemas.openxmlformats.org/officeDocument/2006/relationships/customXml" Target="../ink/ink277.xml"/><Relationship Id="rId190" Type="http://schemas.openxmlformats.org/officeDocument/2006/relationships/customXml" Target="../ink/ink179.xml"/><Relationship Id="rId204" Type="http://schemas.openxmlformats.org/officeDocument/2006/relationships/customXml" Target="../ink/ink186.xml"/><Relationship Id="rId225" Type="http://schemas.openxmlformats.org/officeDocument/2006/relationships/image" Target="../media/image2096.png"/><Relationship Id="rId246" Type="http://schemas.openxmlformats.org/officeDocument/2006/relationships/customXml" Target="../ink/ink207.xml"/><Relationship Id="rId267" Type="http://schemas.openxmlformats.org/officeDocument/2006/relationships/image" Target="../media/image2119.png"/><Relationship Id="rId288" Type="http://schemas.openxmlformats.org/officeDocument/2006/relationships/customXml" Target="../ink/ink228.xml"/><Relationship Id="rId411" Type="http://schemas.openxmlformats.org/officeDocument/2006/relationships/image" Target="../media/image68.png"/><Relationship Id="rId432" Type="http://schemas.openxmlformats.org/officeDocument/2006/relationships/customXml" Target="../ink/ink300.xml"/><Relationship Id="rId106" Type="http://schemas.openxmlformats.org/officeDocument/2006/relationships/customXml" Target="../ink/ink137.xml"/><Relationship Id="rId127" Type="http://schemas.openxmlformats.org/officeDocument/2006/relationships/image" Target="../media/image2047.png"/><Relationship Id="rId313" Type="http://schemas.openxmlformats.org/officeDocument/2006/relationships/image" Target="../media/image2142.png"/><Relationship Id="rId10" Type="http://schemas.openxmlformats.org/officeDocument/2006/relationships/customXml" Target="../ink/ink89.xml"/><Relationship Id="rId31" Type="http://schemas.openxmlformats.org/officeDocument/2006/relationships/image" Target="../media/image1998.png"/><Relationship Id="rId52" Type="http://schemas.openxmlformats.org/officeDocument/2006/relationships/customXml" Target="../ink/ink110.xml"/><Relationship Id="rId73" Type="http://schemas.openxmlformats.org/officeDocument/2006/relationships/image" Target="../media/image2020.png"/><Relationship Id="rId94" Type="http://schemas.openxmlformats.org/officeDocument/2006/relationships/customXml" Target="../ink/ink131.xml"/><Relationship Id="rId148" Type="http://schemas.openxmlformats.org/officeDocument/2006/relationships/customXml" Target="../ink/ink158.xml"/><Relationship Id="rId169" Type="http://schemas.openxmlformats.org/officeDocument/2006/relationships/image" Target="../media/image2068.png"/><Relationship Id="rId334" Type="http://schemas.openxmlformats.org/officeDocument/2006/relationships/customXml" Target="../ink/ink251.xml"/><Relationship Id="rId355" Type="http://schemas.openxmlformats.org/officeDocument/2006/relationships/image" Target="../media/image40.png"/><Relationship Id="rId376" Type="http://schemas.openxmlformats.org/officeDocument/2006/relationships/customXml" Target="../ink/ink272.xml"/><Relationship Id="rId397" Type="http://schemas.openxmlformats.org/officeDocument/2006/relationships/image" Target="../media/image61.png"/><Relationship Id="rId4" Type="http://schemas.openxmlformats.org/officeDocument/2006/relationships/customXml" Target="../ink/ink86.xml"/><Relationship Id="rId180" Type="http://schemas.openxmlformats.org/officeDocument/2006/relationships/customXml" Target="../ink/ink174.xml"/><Relationship Id="rId215" Type="http://schemas.openxmlformats.org/officeDocument/2006/relationships/image" Target="../media/image2091.png"/><Relationship Id="rId236" Type="http://schemas.openxmlformats.org/officeDocument/2006/relationships/customXml" Target="../ink/ink202.xml"/><Relationship Id="rId257" Type="http://schemas.openxmlformats.org/officeDocument/2006/relationships/image" Target="../media/image2114.png"/><Relationship Id="rId278" Type="http://schemas.openxmlformats.org/officeDocument/2006/relationships/customXml" Target="../ink/ink223.xml"/><Relationship Id="rId401" Type="http://schemas.openxmlformats.org/officeDocument/2006/relationships/image" Target="../media/image63.png"/><Relationship Id="rId422" Type="http://schemas.openxmlformats.org/officeDocument/2006/relationships/customXml" Target="../ink/ink295.xml"/><Relationship Id="rId443" Type="http://schemas.openxmlformats.org/officeDocument/2006/relationships/image" Target="../media/image84.png"/><Relationship Id="rId303" Type="http://schemas.openxmlformats.org/officeDocument/2006/relationships/image" Target="../media/image2137.png"/><Relationship Id="rId42" Type="http://schemas.openxmlformats.org/officeDocument/2006/relationships/customXml" Target="../ink/ink105.xml"/><Relationship Id="rId84" Type="http://schemas.openxmlformats.org/officeDocument/2006/relationships/customXml" Target="../ink/ink126.xml"/><Relationship Id="rId138" Type="http://schemas.openxmlformats.org/officeDocument/2006/relationships/customXml" Target="../ink/ink153.xml"/><Relationship Id="rId345" Type="http://schemas.openxmlformats.org/officeDocument/2006/relationships/image" Target="../media/image35.png"/><Relationship Id="rId387" Type="http://schemas.openxmlformats.org/officeDocument/2006/relationships/image" Target="../media/image56.png"/><Relationship Id="rId191" Type="http://schemas.openxmlformats.org/officeDocument/2006/relationships/image" Target="../media/image2079.png"/><Relationship Id="rId205" Type="http://schemas.openxmlformats.org/officeDocument/2006/relationships/image" Target="../media/image2086.png"/><Relationship Id="rId247" Type="http://schemas.openxmlformats.org/officeDocument/2006/relationships/image" Target="../media/image2108.png"/><Relationship Id="rId412" Type="http://schemas.openxmlformats.org/officeDocument/2006/relationships/customXml" Target="../ink/ink290.xml"/><Relationship Id="rId107" Type="http://schemas.openxmlformats.org/officeDocument/2006/relationships/image" Target="../media/image2037.png"/><Relationship Id="rId289" Type="http://schemas.openxmlformats.org/officeDocument/2006/relationships/image" Target="../media/image2130.png"/><Relationship Id="rId11" Type="http://schemas.openxmlformats.org/officeDocument/2006/relationships/image" Target="../media/image1988.png"/><Relationship Id="rId53" Type="http://schemas.openxmlformats.org/officeDocument/2006/relationships/image" Target="../media/image2010.png"/><Relationship Id="rId149" Type="http://schemas.openxmlformats.org/officeDocument/2006/relationships/image" Target="../media/image2058.png"/><Relationship Id="rId314" Type="http://schemas.openxmlformats.org/officeDocument/2006/relationships/customXml" Target="../ink/ink241.xml"/><Relationship Id="rId356" Type="http://schemas.openxmlformats.org/officeDocument/2006/relationships/customXml" Target="../ink/ink262.xml"/><Relationship Id="rId398" Type="http://schemas.openxmlformats.org/officeDocument/2006/relationships/customXml" Target="../ink/ink283.xml"/><Relationship Id="rId95" Type="http://schemas.openxmlformats.org/officeDocument/2006/relationships/image" Target="../media/image2031.png"/><Relationship Id="rId160" Type="http://schemas.openxmlformats.org/officeDocument/2006/relationships/customXml" Target="../ink/ink164.xml"/><Relationship Id="rId216" Type="http://schemas.openxmlformats.org/officeDocument/2006/relationships/customXml" Target="../ink/ink192.xml"/><Relationship Id="rId423" Type="http://schemas.openxmlformats.org/officeDocument/2006/relationships/image" Target="../media/image74.png"/><Relationship Id="rId258" Type="http://schemas.openxmlformats.org/officeDocument/2006/relationships/customXml" Target="../ink/ink213.xml"/><Relationship Id="rId22" Type="http://schemas.openxmlformats.org/officeDocument/2006/relationships/customXml" Target="../ink/ink95.xml"/><Relationship Id="rId64" Type="http://schemas.openxmlformats.org/officeDocument/2006/relationships/customXml" Target="../ink/ink116.xml"/><Relationship Id="rId118" Type="http://schemas.openxmlformats.org/officeDocument/2006/relationships/customXml" Target="../ink/ink143.xml"/><Relationship Id="rId325" Type="http://schemas.openxmlformats.org/officeDocument/2006/relationships/image" Target="../media/image2148.png"/><Relationship Id="rId367" Type="http://schemas.openxmlformats.org/officeDocument/2006/relationships/image" Target="../media/image46.png"/><Relationship Id="rId171" Type="http://schemas.openxmlformats.org/officeDocument/2006/relationships/image" Target="../media/image2069.png"/><Relationship Id="rId227" Type="http://schemas.openxmlformats.org/officeDocument/2006/relationships/image" Target="../media/image2097.png"/><Relationship Id="rId269" Type="http://schemas.openxmlformats.org/officeDocument/2006/relationships/image" Target="../media/image2120.png"/><Relationship Id="rId434" Type="http://schemas.openxmlformats.org/officeDocument/2006/relationships/customXml" Target="../ink/ink301.xml"/><Relationship Id="rId33" Type="http://schemas.openxmlformats.org/officeDocument/2006/relationships/image" Target="../media/image1999.png"/><Relationship Id="rId129" Type="http://schemas.openxmlformats.org/officeDocument/2006/relationships/image" Target="../media/image2048.png"/><Relationship Id="rId280" Type="http://schemas.openxmlformats.org/officeDocument/2006/relationships/customXml" Target="../ink/ink224.xml"/><Relationship Id="rId336" Type="http://schemas.openxmlformats.org/officeDocument/2006/relationships/customXml" Target="../ink/ink252.xml"/><Relationship Id="rId75" Type="http://schemas.openxmlformats.org/officeDocument/2006/relationships/image" Target="../media/image2021.png"/><Relationship Id="rId140" Type="http://schemas.openxmlformats.org/officeDocument/2006/relationships/customXml" Target="../ink/ink154.xml"/><Relationship Id="rId182" Type="http://schemas.openxmlformats.org/officeDocument/2006/relationships/customXml" Target="../ink/ink175.xml"/><Relationship Id="rId378" Type="http://schemas.openxmlformats.org/officeDocument/2006/relationships/customXml" Target="../ink/ink273.xml"/><Relationship Id="rId403" Type="http://schemas.openxmlformats.org/officeDocument/2006/relationships/image" Target="../media/image64.png"/><Relationship Id="rId6" Type="http://schemas.openxmlformats.org/officeDocument/2006/relationships/customXml" Target="../ink/ink87.xml"/><Relationship Id="rId238" Type="http://schemas.openxmlformats.org/officeDocument/2006/relationships/customXml" Target="../ink/ink203.xml"/><Relationship Id="rId445" Type="http://schemas.openxmlformats.org/officeDocument/2006/relationships/image" Target="../media/image85.png"/><Relationship Id="rId291" Type="http://schemas.openxmlformats.org/officeDocument/2006/relationships/image" Target="../media/image2131.png"/><Relationship Id="rId305" Type="http://schemas.openxmlformats.org/officeDocument/2006/relationships/image" Target="../media/image2138.png"/><Relationship Id="rId347" Type="http://schemas.openxmlformats.org/officeDocument/2006/relationships/image" Target="../media/image36.png"/><Relationship Id="rId44" Type="http://schemas.openxmlformats.org/officeDocument/2006/relationships/customXml" Target="../ink/ink106.xml"/><Relationship Id="rId86" Type="http://schemas.openxmlformats.org/officeDocument/2006/relationships/customXml" Target="../ink/ink127.xml"/><Relationship Id="rId151" Type="http://schemas.openxmlformats.org/officeDocument/2006/relationships/image" Target="../media/image2059.png"/><Relationship Id="rId389" Type="http://schemas.openxmlformats.org/officeDocument/2006/relationships/image" Target="../media/image57.png"/><Relationship Id="rId193" Type="http://schemas.openxmlformats.org/officeDocument/2006/relationships/image" Target="../media/image2080.png"/><Relationship Id="rId207" Type="http://schemas.openxmlformats.org/officeDocument/2006/relationships/image" Target="../media/image2087.png"/><Relationship Id="rId249" Type="http://schemas.openxmlformats.org/officeDocument/2006/relationships/image" Target="../media/image2109.png"/><Relationship Id="rId414" Type="http://schemas.openxmlformats.org/officeDocument/2006/relationships/customXml" Target="../ink/ink291.xml"/><Relationship Id="rId13" Type="http://schemas.openxmlformats.org/officeDocument/2006/relationships/image" Target="../media/image1989.png"/><Relationship Id="rId109" Type="http://schemas.openxmlformats.org/officeDocument/2006/relationships/image" Target="../media/image2038.png"/><Relationship Id="rId260" Type="http://schemas.openxmlformats.org/officeDocument/2006/relationships/customXml" Target="../ink/ink214.xml"/><Relationship Id="rId316" Type="http://schemas.openxmlformats.org/officeDocument/2006/relationships/customXml" Target="../ink/ink242.xml"/><Relationship Id="rId55" Type="http://schemas.openxmlformats.org/officeDocument/2006/relationships/image" Target="../media/image2011.png"/><Relationship Id="rId97" Type="http://schemas.openxmlformats.org/officeDocument/2006/relationships/image" Target="../media/image2032.png"/><Relationship Id="rId120" Type="http://schemas.openxmlformats.org/officeDocument/2006/relationships/customXml" Target="../ink/ink144.xml"/><Relationship Id="rId358" Type="http://schemas.openxmlformats.org/officeDocument/2006/relationships/customXml" Target="../ink/ink263.xml"/><Relationship Id="rId162" Type="http://schemas.openxmlformats.org/officeDocument/2006/relationships/customXml" Target="../ink/ink165.xml"/><Relationship Id="rId218" Type="http://schemas.openxmlformats.org/officeDocument/2006/relationships/customXml" Target="../ink/ink193.xml"/><Relationship Id="rId425" Type="http://schemas.openxmlformats.org/officeDocument/2006/relationships/image" Target="../media/image75.png"/><Relationship Id="rId271" Type="http://schemas.openxmlformats.org/officeDocument/2006/relationships/image" Target="../media/image2121.png"/><Relationship Id="rId24" Type="http://schemas.openxmlformats.org/officeDocument/2006/relationships/customXml" Target="../ink/ink96.xml"/><Relationship Id="rId66" Type="http://schemas.openxmlformats.org/officeDocument/2006/relationships/customXml" Target="../ink/ink117.xml"/><Relationship Id="rId131" Type="http://schemas.openxmlformats.org/officeDocument/2006/relationships/image" Target="../media/image2049.png"/><Relationship Id="rId327" Type="http://schemas.openxmlformats.org/officeDocument/2006/relationships/image" Target="../media/image2149.png"/><Relationship Id="rId369" Type="http://schemas.openxmlformats.org/officeDocument/2006/relationships/image" Target="../media/image47.png"/><Relationship Id="rId173" Type="http://schemas.openxmlformats.org/officeDocument/2006/relationships/image" Target="../media/image2070.png"/><Relationship Id="rId229" Type="http://schemas.openxmlformats.org/officeDocument/2006/relationships/image" Target="../media/image2098.png"/><Relationship Id="rId380" Type="http://schemas.openxmlformats.org/officeDocument/2006/relationships/customXml" Target="../ink/ink274.xml"/><Relationship Id="rId436" Type="http://schemas.openxmlformats.org/officeDocument/2006/relationships/customXml" Target="../ink/ink302.xml"/><Relationship Id="rId240" Type="http://schemas.openxmlformats.org/officeDocument/2006/relationships/customXml" Target="../ink/ink204.xml"/><Relationship Id="rId35" Type="http://schemas.openxmlformats.org/officeDocument/2006/relationships/image" Target="../media/image2001.png"/><Relationship Id="rId77" Type="http://schemas.openxmlformats.org/officeDocument/2006/relationships/image" Target="../media/image2022.png"/><Relationship Id="rId100" Type="http://schemas.openxmlformats.org/officeDocument/2006/relationships/customXml" Target="../ink/ink134.xml"/><Relationship Id="rId282" Type="http://schemas.openxmlformats.org/officeDocument/2006/relationships/customXml" Target="../ink/ink225.xml"/><Relationship Id="rId338" Type="http://schemas.openxmlformats.org/officeDocument/2006/relationships/customXml" Target="../ink/ink253.xml"/><Relationship Id="rId8" Type="http://schemas.openxmlformats.org/officeDocument/2006/relationships/customXml" Target="../ink/ink88.xml"/><Relationship Id="rId142" Type="http://schemas.openxmlformats.org/officeDocument/2006/relationships/customXml" Target="../ink/ink155.xml"/><Relationship Id="rId184" Type="http://schemas.openxmlformats.org/officeDocument/2006/relationships/customXml" Target="../ink/ink176.xml"/><Relationship Id="rId391" Type="http://schemas.openxmlformats.org/officeDocument/2006/relationships/image" Target="../media/image58.png"/><Relationship Id="rId405" Type="http://schemas.openxmlformats.org/officeDocument/2006/relationships/image" Target="../media/image65.png"/><Relationship Id="rId447" Type="http://schemas.openxmlformats.org/officeDocument/2006/relationships/image" Target="../media/image86.png"/><Relationship Id="rId251" Type="http://schemas.openxmlformats.org/officeDocument/2006/relationships/image" Target="../media/image2111.png"/><Relationship Id="rId46" Type="http://schemas.openxmlformats.org/officeDocument/2006/relationships/customXml" Target="../ink/ink107.xml"/><Relationship Id="rId293" Type="http://schemas.openxmlformats.org/officeDocument/2006/relationships/image" Target="../media/image2132.png"/><Relationship Id="rId307" Type="http://schemas.openxmlformats.org/officeDocument/2006/relationships/image" Target="../media/image2139.png"/><Relationship Id="rId349" Type="http://schemas.openxmlformats.org/officeDocument/2006/relationships/image" Target="../media/image37.png"/><Relationship Id="rId88" Type="http://schemas.openxmlformats.org/officeDocument/2006/relationships/customXml" Target="../ink/ink128.xml"/><Relationship Id="rId111" Type="http://schemas.openxmlformats.org/officeDocument/2006/relationships/image" Target="../media/image2039.png"/><Relationship Id="rId153" Type="http://schemas.openxmlformats.org/officeDocument/2006/relationships/image" Target="../media/image2060.png"/><Relationship Id="rId195" Type="http://schemas.openxmlformats.org/officeDocument/2006/relationships/image" Target="../media/image2081.png"/><Relationship Id="rId209" Type="http://schemas.openxmlformats.org/officeDocument/2006/relationships/image" Target="../media/image2088.png"/><Relationship Id="rId360" Type="http://schemas.openxmlformats.org/officeDocument/2006/relationships/customXml" Target="../ink/ink264.xml"/><Relationship Id="rId416" Type="http://schemas.openxmlformats.org/officeDocument/2006/relationships/customXml" Target="../ink/ink292.xml"/><Relationship Id="rId220" Type="http://schemas.openxmlformats.org/officeDocument/2006/relationships/customXml" Target="../ink/ink194.xml"/><Relationship Id="rId15" Type="http://schemas.openxmlformats.org/officeDocument/2006/relationships/image" Target="../media/image1990.png"/><Relationship Id="rId57" Type="http://schemas.openxmlformats.org/officeDocument/2006/relationships/image" Target="../media/image2012.png"/><Relationship Id="rId262" Type="http://schemas.openxmlformats.org/officeDocument/2006/relationships/customXml" Target="../ink/ink215.xml"/><Relationship Id="rId318" Type="http://schemas.openxmlformats.org/officeDocument/2006/relationships/customXml" Target="../ink/ink243.xml"/><Relationship Id="rId99" Type="http://schemas.openxmlformats.org/officeDocument/2006/relationships/image" Target="../media/image2033.png"/><Relationship Id="rId122" Type="http://schemas.openxmlformats.org/officeDocument/2006/relationships/customXml" Target="../ink/ink145.xml"/><Relationship Id="rId164" Type="http://schemas.openxmlformats.org/officeDocument/2006/relationships/customXml" Target="../ink/ink166.xml"/><Relationship Id="rId371" Type="http://schemas.openxmlformats.org/officeDocument/2006/relationships/image" Target="../media/image48.png"/><Relationship Id="rId427" Type="http://schemas.openxmlformats.org/officeDocument/2006/relationships/image" Target="../media/image76.png"/><Relationship Id="rId26" Type="http://schemas.openxmlformats.org/officeDocument/2006/relationships/customXml" Target="../ink/ink97.xml"/><Relationship Id="rId231" Type="http://schemas.openxmlformats.org/officeDocument/2006/relationships/image" Target="../media/image2099.png"/><Relationship Id="rId273" Type="http://schemas.openxmlformats.org/officeDocument/2006/relationships/image" Target="../media/image2122.png"/><Relationship Id="rId329" Type="http://schemas.openxmlformats.org/officeDocument/2006/relationships/image" Target="../media/image2150.png"/><Relationship Id="rId68" Type="http://schemas.openxmlformats.org/officeDocument/2006/relationships/customXml" Target="../ink/ink118.xml"/><Relationship Id="rId133" Type="http://schemas.openxmlformats.org/officeDocument/2006/relationships/image" Target="../media/image2050.png"/><Relationship Id="rId175" Type="http://schemas.openxmlformats.org/officeDocument/2006/relationships/image" Target="../media/image2071.png"/><Relationship Id="rId340" Type="http://schemas.openxmlformats.org/officeDocument/2006/relationships/customXml" Target="../ink/ink254.xml"/><Relationship Id="rId200" Type="http://schemas.openxmlformats.org/officeDocument/2006/relationships/customXml" Target="../ink/ink184.xml"/><Relationship Id="rId382" Type="http://schemas.openxmlformats.org/officeDocument/2006/relationships/customXml" Target="../ink/ink275.xml"/><Relationship Id="rId438" Type="http://schemas.openxmlformats.org/officeDocument/2006/relationships/customXml" Target="../ink/ink303.xml"/><Relationship Id="rId242" Type="http://schemas.openxmlformats.org/officeDocument/2006/relationships/customXml" Target="../ink/ink205.xml"/><Relationship Id="rId284" Type="http://schemas.openxmlformats.org/officeDocument/2006/relationships/customXml" Target="../ink/ink226.xml"/><Relationship Id="rId37" Type="http://schemas.openxmlformats.org/officeDocument/2006/relationships/image" Target="../media/image2002.png"/><Relationship Id="rId79" Type="http://schemas.openxmlformats.org/officeDocument/2006/relationships/image" Target="../media/image2023.png"/><Relationship Id="rId102" Type="http://schemas.openxmlformats.org/officeDocument/2006/relationships/customXml" Target="../ink/ink135.xml"/><Relationship Id="rId144" Type="http://schemas.openxmlformats.org/officeDocument/2006/relationships/customXml" Target="../ink/ink156.xml"/><Relationship Id="rId90" Type="http://schemas.openxmlformats.org/officeDocument/2006/relationships/customXml" Target="../ink/ink129.xml"/><Relationship Id="rId186" Type="http://schemas.openxmlformats.org/officeDocument/2006/relationships/customXml" Target="../ink/ink177.xml"/><Relationship Id="rId351" Type="http://schemas.openxmlformats.org/officeDocument/2006/relationships/image" Target="../media/image38.png"/><Relationship Id="rId393" Type="http://schemas.openxmlformats.org/officeDocument/2006/relationships/image" Target="../media/image59.png"/><Relationship Id="rId407" Type="http://schemas.openxmlformats.org/officeDocument/2006/relationships/image" Target="../media/image66.png"/><Relationship Id="rId449" Type="http://schemas.openxmlformats.org/officeDocument/2006/relationships/image" Target="../media/image87.png"/><Relationship Id="rId211" Type="http://schemas.openxmlformats.org/officeDocument/2006/relationships/image" Target="../media/image2089.png"/><Relationship Id="rId253" Type="http://schemas.openxmlformats.org/officeDocument/2006/relationships/image" Target="../media/image2112.png"/><Relationship Id="rId295" Type="http://schemas.openxmlformats.org/officeDocument/2006/relationships/image" Target="../media/image2133.png"/><Relationship Id="rId309" Type="http://schemas.openxmlformats.org/officeDocument/2006/relationships/image" Target="../media/image2140.png"/><Relationship Id="rId48" Type="http://schemas.openxmlformats.org/officeDocument/2006/relationships/customXml" Target="../ink/ink108.xml"/><Relationship Id="rId113" Type="http://schemas.openxmlformats.org/officeDocument/2006/relationships/image" Target="../media/image2040.png"/><Relationship Id="rId320" Type="http://schemas.openxmlformats.org/officeDocument/2006/relationships/customXml" Target="../ink/ink244.xml"/><Relationship Id="rId155" Type="http://schemas.openxmlformats.org/officeDocument/2006/relationships/image" Target="../media/image2061.png"/><Relationship Id="rId197" Type="http://schemas.openxmlformats.org/officeDocument/2006/relationships/image" Target="../media/image2082.png"/><Relationship Id="rId362" Type="http://schemas.openxmlformats.org/officeDocument/2006/relationships/customXml" Target="../ink/ink265.xml"/><Relationship Id="rId418" Type="http://schemas.openxmlformats.org/officeDocument/2006/relationships/customXml" Target="../ink/ink293.xml"/><Relationship Id="rId222" Type="http://schemas.openxmlformats.org/officeDocument/2006/relationships/customXml" Target="../ink/ink195.xml"/><Relationship Id="rId264" Type="http://schemas.openxmlformats.org/officeDocument/2006/relationships/customXml" Target="../ink/ink216.xml"/><Relationship Id="rId17" Type="http://schemas.openxmlformats.org/officeDocument/2006/relationships/image" Target="../media/image1991.png"/><Relationship Id="rId59" Type="http://schemas.openxmlformats.org/officeDocument/2006/relationships/image" Target="../media/image2013.png"/><Relationship Id="rId124" Type="http://schemas.openxmlformats.org/officeDocument/2006/relationships/customXml" Target="../ink/ink146.xml"/><Relationship Id="rId70" Type="http://schemas.openxmlformats.org/officeDocument/2006/relationships/customXml" Target="../ink/ink119.xml"/><Relationship Id="rId166" Type="http://schemas.openxmlformats.org/officeDocument/2006/relationships/customXml" Target="../ink/ink167.xml"/><Relationship Id="rId331" Type="http://schemas.openxmlformats.org/officeDocument/2006/relationships/image" Target="../media/image2151.png"/><Relationship Id="rId373" Type="http://schemas.openxmlformats.org/officeDocument/2006/relationships/image" Target="../media/image49.png"/><Relationship Id="rId429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101.png"/><Relationship Id="rId440" Type="http://schemas.openxmlformats.org/officeDocument/2006/relationships/customXml" Target="../ink/ink304.xml"/><Relationship Id="rId28" Type="http://schemas.openxmlformats.org/officeDocument/2006/relationships/customXml" Target="../ink/ink98.xml"/><Relationship Id="rId275" Type="http://schemas.openxmlformats.org/officeDocument/2006/relationships/image" Target="../media/image2123.png"/><Relationship Id="rId300" Type="http://schemas.openxmlformats.org/officeDocument/2006/relationships/customXml" Target="../ink/ink234.xml"/><Relationship Id="rId81" Type="http://schemas.openxmlformats.org/officeDocument/2006/relationships/image" Target="../media/image2024.png"/><Relationship Id="rId135" Type="http://schemas.openxmlformats.org/officeDocument/2006/relationships/image" Target="../media/image2051.png"/><Relationship Id="rId177" Type="http://schemas.openxmlformats.org/officeDocument/2006/relationships/image" Target="../media/image2072.png"/><Relationship Id="rId342" Type="http://schemas.openxmlformats.org/officeDocument/2006/relationships/customXml" Target="../ink/ink255.xml"/><Relationship Id="rId384" Type="http://schemas.openxmlformats.org/officeDocument/2006/relationships/customXml" Target="../ink/ink276.xml"/><Relationship Id="rId202" Type="http://schemas.openxmlformats.org/officeDocument/2006/relationships/customXml" Target="../ink/ink185.xml"/><Relationship Id="rId244" Type="http://schemas.openxmlformats.org/officeDocument/2006/relationships/customXml" Target="../ink/ink206.xml"/><Relationship Id="rId39" Type="http://schemas.openxmlformats.org/officeDocument/2006/relationships/image" Target="../media/image2003.png"/><Relationship Id="rId286" Type="http://schemas.openxmlformats.org/officeDocument/2006/relationships/customXml" Target="../ink/ink2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png"/><Relationship Id="rId21" Type="http://schemas.openxmlformats.org/officeDocument/2006/relationships/customXml" Target="../ink/ink318.xml"/><Relationship Id="rId42" Type="http://schemas.openxmlformats.org/officeDocument/2006/relationships/image" Target="../media/image107.png"/><Relationship Id="rId47" Type="http://schemas.openxmlformats.org/officeDocument/2006/relationships/customXml" Target="../ink/ink331.xml"/><Relationship Id="rId63" Type="http://schemas.openxmlformats.org/officeDocument/2006/relationships/customXml" Target="../ink/ink339.xml"/><Relationship Id="rId68" Type="http://schemas.openxmlformats.org/officeDocument/2006/relationships/image" Target="../media/image120.png"/><Relationship Id="rId16" Type="http://schemas.openxmlformats.org/officeDocument/2006/relationships/image" Target="../media/image94.png"/><Relationship Id="rId11" Type="http://schemas.openxmlformats.org/officeDocument/2006/relationships/customXml" Target="../ink/ink313.xml"/><Relationship Id="rId24" Type="http://schemas.openxmlformats.org/officeDocument/2006/relationships/image" Target="../media/image98.png"/><Relationship Id="rId32" Type="http://schemas.openxmlformats.org/officeDocument/2006/relationships/image" Target="../media/image102.png"/><Relationship Id="rId37" Type="http://schemas.openxmlformats.org/officeDocument/2006/relationships/customXml" Target="../ink/ink326.xml"/><Relationship Id="rId40" Type="http://schemas.openxmlformats.org/officeDocument/2006/relationships/image" Target="../media/image106.png"/><Relationship Id="rId45" Type="http://schemas.openxmlformats.org/officeDocument/2006/relationships/customXml" Target="../ink/ink330.xml"/><Relationship Id="rId53" Type="http://schemas.openxmlformats.org/officeDocument/2006/relationships/customXml" Target="../ink/ink334.xml"/><Relationship Id="rId58" Type="http://schemas.openxmlformats.org/officeDocument/2006/relationships/image" Target="../media/image115.png"/><Relationship Id="rId66" Type="http://schemas.openxmlformats.org/officeDocument/2006/relationships/image" Target="../media/image119.png"/><Relationship Id="rId74" Type="http://schemas.openxmlformats.org/officeDocument/2006/relationships/image" Target="../media/image123.png"/><Relationship Id="rId79" Type="http://schemas.openxmlformats.org/officeDocument/2006/relationships/customXml" Target="../ink/ink347.xml"/><Relationship Id="rId5" Type="http://schemas.openxmlformats.org/officeDocument/2006/relationships/customXml" Target="../ink/ink310.xml"/><Relationship Id="rId61" Type="http://schemas.openxmlformats.org/officeDocument/2006/relationships/customXml" Target="../ink/ink338.xml"/><Relationship Id="rId19" Type="http://schemas.openxmlformats.org/officeDocument/2006/relationships/customXml" Target="../ink/ink317.xml"/><Relationship Id="rId14" Type="http://schemas.openxmlformats.org/officeDocument/2006/relationships/image" Target="../media/image93.png"/><Relationship Id="rId22" Type="http://schemas.openxmlformats.org/officeDocument/2006/relationships/image" Target="../media/image97.png"/><Relationship Id="rId27" Type="http://schemas.openxmlformats.org/officeDocument/2006/relationships/customXml" Target="../ink/ink321.xml"/><Relationship Id="rId30" Type="http://schemas.openxmlformats.org/officeDocument/2006/relationships/image" Target="../media/image101.png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../media/image110.png"/><Relationship Id="rId56" Type="http://schemas.openxmlformats.org/officeDocument/2006/relationships/image" Target="../media/image114.png"/><Relationship Id="rId64" Type="http://schemas.openxmlformats.org/officeDocument/2006/relationships/image" Target="../media/image118.png"/><Relationship Id="rId69" Type="http://schemas.openxmlformats.org/officeDocument/2006/relationships/customXml" Target="../ink/ink342.xml"/><Relationship Id="rId77" Type="http://schemas.openxmlformats.org/officeDocument/2006/relationships/customXml" Target="../ink/ink346.xml"/><Relationship Id="rId8" Type="http://schemas.openxmlformats.org/officeDocument/2006/relationships/image" Target="../media/image90.png"/><Relationship Id="rId51" Type="http://schemas.openxmlformats.org/officeDocument/2006/relationships/customXml" Target="../ink/ink333.xml"/><Relationship Id="rId72" Type="http://schemas.openxmlformats.org/officeDocument/2006/relationships/image" Target="../media/image122.png"/><Relationship Id="rId80" Type="http://schemas.openxmlformats.org/officeDocument/2006/relationships/image" Target="../media/image126.png"/><Relationship Id="rId3" Type="http://schemas.openxmlformats.org/officeDocument/2006/relationships/customXml" Target="../ink/ink309.xml"/><Relationship Id="rId12" Type="http://schemas.openxmlformats.org/officeDocument/2006/relationships/image" Target="../media/image92.png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../media/image105.png"/><Relationship Id="rId46" Type="http://schemas.openxmlformats.org/officeDocument/2006/relationships/image" Target="../media/image109.png"/><Relationship Id="rId59" Type="http://schemas.openxmlformats.org/officeDocument/2006/relationships/customXml" Target="../ink/ink337.xml"/><Relationship Id="rId67" Type="http://schemas.openxmlformats.org/officeDocument/2006/relationships/customXml" Target="../ink/ink341.xml"/><Relationship Id="rId20" Type="http://schemas.openxmlformats.org/officeDocument/2006/relationships/image" Target="../media/image96.png"/><Relationship Id="rId41" Type="http://schemas.openxmlformats.org/officeDocument/2006/relationships/customXml" Target="../ink/ink328.xml"/><Relationship Id="rId54" Type="http://schemas.openxmlformats.org/officeDocument/2006/relationships/image" Target="../media/image113.png"/><Relationship Id="rId62" Type="http://schemas.openxmlformats.org/officeDocument/2006/relationships/image" Target="../media/image117.png"/><Relationship Id="rId70" Type="http://schemas.openxmlformats.org/officeDocument/2006/relationships/image" Target="../media/image121.png"/><Relationship Id="rId75" Type="http://schemas.openxmlformats.org/officeDocument/2006/relationships/customXml" Target="../ink/ink3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../media/image100.png"/><Relationship Id="rId36" Type="http://schemas.openxmlformats.org/officeDocument/2006/relationships/image" Target="../media/image104.png"/><Relationship Id="rId49" Type="http://schemas.openxmlformats.org/officeDocument/2006/relationships/customXml" Target="../ink/ink332.xml"/><Relationship Id="rId57" Type="http://schemas.openxmlformats.org/officeDocument/2006/relationships/customXml" Target="../ink/ink336.xml"/><Relationship Id="rId10" Type="http://schemas.openxmlformats.org/officeDocument/2006/relationships/image" Target="../media/image91.png"/><Relationship Id="rId31" Type="http://schemas.openxmlformats.org/officeDocument/2006/relationships/customXml" Target="../ink/ink323.xml"/><Relationship Id="rId44" Type="http://schemas.openxmlformats.org/officeDocument/2006/relationships/image" Target="../media/image108.png"/><Relationship Id="rId52" Type="http://schemas.openxmlformats.org/officeDocument/2006/relationships/image" Target="../media/image112.png"/><Relationship Id="rId60" Type="http://schemas.openxmlformats.org/officeDocument/2006/relationships/image" Target="../media/image116.png"/><Relationship Id="rId65" Type="http://schemas.openxmlformats.org/officeDocument/2006/relationships/customXml" Target="../ink/ink340.xml"/><Relationship Id="rId73" Type="http://schemas.openxmlformats.org/officeDocument/2006/relationships/customXml" Target="../ink/ink344.xml"/><Relationship Id="rId78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customXml" Target="../ink/ink312.xml"/><Relationship Id="rId13" Type="http://schemas.openxmlformats.org/officeDocument/2006/relationships/customXml" Target="../ink/ink314.xml"/><Relationship Id="rId18" Type="http://schemas.openxmlformats.org/officeDocument/2006/relationships/image" Target="../media/image95.png"/><Relationship Id="rId39" Type="http://schemas.openxmlformats.org/officeDocument/2006/relationships/customXml" Target="../ink/ink327.xml"/><Relationship Id="rId34" Type="http://schemas.openxmlformats.org/officeDocument/2006/relationships/image" Target="../media/image103.png"/><Relationship Id="rId50" Type="http://schemas.openxmlformats.org/officeDocument/2006/relationships/image" Target="../media/image111.png"/><Relationship Id="rId55" Type="http://schemas.openxmlformats.org/officeDocument/2006/relationships/customXml" Target="../ink/ink335.xml"/><Relationship Id="rId76" Type="http://schemas.openxmlformats.org/officeDocument/2006/relationships/image" Target="../media/image124.png"/><Relationship Id="rId7" Type="http://schemas.openxmlformats.org/officeDocument/2006/relationships/customXml" Target="../ink/ink311.xml"/><Relationship Id="rId71" Type="http://schemas.openxmlformats.org/officeDocument/2006/relationships/customXml" Target="../ink/ink343.xml"/><Relationship Id="rId2" Type="http://schemas.openxmlformats.org/officeDocument/2006/relationships/image" Target="../media/image3010.png"/><Relationship Id="rId29" Type="http://schemas.openxmlformats.org/officeDocument/2006/relationships/customXml" Target="../ink/ink3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348.xml"/><Relationship Id="rId7" Type="http://schemas.openxmlformats.org/officeDocument/2006/relationships/customXml" Target="../ink/ink350.xml"/><Relationship Id="rId12" Type="http://schemas.openxmlformats.org/officeDocument/2006/relationships/image" Target="../media/image1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customXml" Target="../ink/ink352.xml"/><Relationship Id="rId5" Type="http://schemas.openxmlformats.org/officeDocument/2006/relationships/customXml" Target="../ink/ink349.xml"/><Relationship Id="rId10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customXml" Target="../ink/ink35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customXml" Target="../ink/ink362.xml"/><Relationship Id="rId42" Type="http://schemas.openxmlformats.org/officeDocument/2006/relationships/image" Target="../media/image152.png"/><Relationship Id="rId47" Type="http://schemas.openxmlformats.org/officeDocument/2006/relationships/customXml" Target="../ink/ink375.xml"/><Relationship Id="rId63" Type="http://schemas.openxmlformats.org/officeDocument/2006/relationships/customXml" Target="../ink/ink383.xml"/><Relationship Id="rId68" Type="http://schemas.openxmlformats.org/officeDocument/2006/relationships/image" Target="../media/image165.png"/><Relationship Id="rId16" Type="http://schemas.openxmlformats.org/officeDocument/2006/relationships/image" Target="../media/image139.png"/><Relationship Id="rId11" Type="http://schemas.openxmlformats.org/officeDocument/2006/relationships/customXml" Target="../ink/ink357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370.xml"/><Relationship Id="rId40" Type="http://schemas.openxmlformats.org/officeDocument/2006/relationships/image" Target="../media/image151.png"/><Relationship Id="rId45" Type="http://schemas.openxmlformats.org/officeDocument/2006/relationships/customXml" Target="../ink/ink374.xml"/><Relationship Id="rId53" Type="http://schemas.openxmlformats.org/officeDocument/2006/relationships/customXml" Target="../ink/ink378.xml"/><Relationship Id="rId58" Type="http://schemas.openxmlformats.org/officeDocument/2006/relationships/image" Target="../media/image160.png"/><Relationship Id="rId66" Type="http://schemas.openxmlformats.org/officeDocument/2006/relationships/image" Target="../media/image164.png"/><Relationship Id="rId74" Type="http://schemas.openxmlformats.org/officeDocument/2006/relationships/image" Target="../media/image168.png"/><Relationship Id="rId5" Type="http://schemas.openxmlformats.org/officeDocument/2006/relationships/customXml" Target="../ink/ink354.xml"/><Relationship Id="rId61" Type="http://schemas.openxmlformats.org/officeDocument/2006/relationships/customXml" Target="../ink/ink382.xml"/><Relationship Id="rId19" Type="http://schemas.openxmlformats.org/officeDocument/2006/relationships/customXml" Target="../ink/ink361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365.xml"/><Relationship Id="rId30" Type="http://schemas.openxmlformats.org/officeDocument/2006/relationships/image" Target="../media/image146.png"/><Relationship Id="rId35" Type="http://schemas.openxmlformats.org/officeDocument/2006/relationships/customXml" Target="../ink/ink369.xml"/><Relationship Id="rId43" Type="http://schemas.openxmlformats.org/officeDocument/2006/relationships/customXml" Target="../ink/ink373.xml"/><Relationship Id="rId48" Type="http://schemas.openxmlformats.org/officeDocument/2006/relationships/image" Target="../media/image155.png"/><Relationship Id="rId56" Type="http://schemas.openxmlformats.org/officeDocument/2006/relationships/image" Target="../media/image159.png"/><Relationship Id="rId64" Type="http://schemas.openxmlformats.org/officeDocument/2006/relationships/image" Target="../media/image163.png"/><Relationship Id="rId69" Type="http://schemas.openxmlformats.org/officeDocument/2006/relationships/customXml" Target="../ink/ink386.xml"/><Relationship Id="rId77" Type="http://schemas.openxmlformats.org/officeDocument/2006/relationships/customXml" Target="../ink/ink390.xml"/><Relationship Id="rId8" Type="http://schemas.openxmlformats.org/officeDocument/2006/relationships/image" Target="../media/image135.png"/><Relationship Id="rId51" Type="http://schemas.openxmlformats.org/officeDocument/2006/relationships/customXml" Target="../ink/ink377.xml"/><Relationship Id="rId72" Type="http://schemas.openxmlformats.org/officeDocument/2006/relationships/image" Target="../media/image167.png"/><Relationship Id="rId3" Type="http://schemas.openxmlformats.org/officeDocument/2006/relationships/customXml" Target="../ink/ink353.xml"/><Relationship Id="rId12" Type="http://schemas.openxmlformats.org/officeDocument/2006/relationships/image" Target="../media/image137.png"/><Relationship Id="rId17" Type="http://schemas.openxmlformats.org/officeDocument/2006/relationships/customXml" Target="../ink/ink360.xml"/><Relationship Id="rId25" Type="http://schemas.openxmlformats.org/officeDocument/2006/relationships/customXml" Target="../ink/ink364.xml"/><Relationship Id="rId33" Type="http://schemas.openxmlformats.org/officeDocument/2006/relationships/customXml" Target="../ink/ink368.xml"/><Relationship Id="rId38" Type="http://schemas.openxmlformats.org/officeDocument/2006/relationships/image" Target="../media/image150.png"/><Relationship Id="rId46" Type="http://schemas.openxmlformats.org/officeDocument/2006/relationships/image" Target="../media/image154.png"/><Relationship Id="rId59" Type="http://schemas.openxmlformats.org/officeDocument/2006/relationships/customXml" Target="../ink/ink381.xml"/><Relationship Id="rId67" Type="http://schemas.openxmlformats.org/officeDocument/2006/relationships/customXml" Target="../ink/ink385.xml"/><Relationship Id="rId20" Type="http://schemas.openxmlformats.org/officeDocument/2006/relationships/image" Target="../media/image141.png"/><Relationship Id="rId41" Type="http://schemas.openxmlformats.org/officeDocument/2006/relationships/customXml" Target="../ink/ink372.xml"/><Relationship Id="rId54" Type="http://schemas.openxmlformats.org/officeDocument/2006/relationships/image" Target="../media/image158.png"/><Relationship Id="rId62" Type="http://schemas.openxmlformats.org/officeDocument/2006/relationships/image" Target="../media/image162.png"/><Relationship Id="rId70" Type="http://schemas.openxmlformats.org/officeDocument/2006/relationships/image" Target="../media/image166.png"/><Relationship Id="rId75" Type="http://schemas.openxmlformats.org/officeDocument/2006/relationships/customXml" Target="../ink/ink3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5" Type="http://schemas.openxmlformats.org/officeDocument/2006/relationships/customXml" Target="../ink/ink359.xml"/><Relationship Id="rId23" Type="http://schemas.openxmlformats.org/officeDocument/2006/relationships/customXml" Target="../ink/ink363.xml"/><Relationship Id="rId28" Type="http://schemas.openxmlformats.org/officeDocument/2006/relationships/image" Target="../media/image145.png"/><Relationship Id="rId36" Type="http://schemas.openxmlformats.org/officeDocument/2006/relationships/image" Target="../media/image149.png"/><Relationship Id="rId49" Type="http://schemas.openxmlformats.org/officeDocument/2006/relationships/customXml" Target="../ink/ink376.xml"/><Relationship Id="rId57" Type="http://schemas.openxmlformats.org/officeDocument/2006/relationships/customXml" Target="../ink/ink380.xml"/><Relationship Id="rId10" Type="http://schemas.openxmlformats.org/officeDocument/2006/relationships/image" Target="../media/image136.png"/><Relationship Id="rId31" Type="http://schemas.openxmlformats.org/officeDocument/2006/relationships/customXml" Target="../ink/ink367.xml"/><Relationship Id="rId44" Type="http://schemas.openxmlformats.org/officeDocument/2006/relationships/image" Target="../media/image153.png"/><Relationship Id="rId52" Type="http://schemas.openxmlformats.org/officeDocument/2006/relationships/image" Target="../media/image157.png"/><Relationship Id="rId60" Type="http://schemas.openxmlformats.org/officeDocument/2006/relationships/image" Target="../media/image161.png"/><Relationship Id="rId65" Type="http://schemas.openxmlformats.org/officeDocument/2006/relationships/customXml" Target="../ink/ink384.xml"/><Relationship Id="rId73" Type="http://schemas.openxmlformats.org/officeDocument/2006/relationships/customXml" Target="../ink/ink388.xml"/><Relationship Id="rId78" Type="http://schemas.openxmlformats.org/officeDocument/2006/relationships/image" Target="../media/image170.png"/><Relationship Id="rId4" Type="http://schemas.openxmlformats.org/officeDocument/2006/relationships/image" Target="../media/image133.png"/><Relationship Id="rId9" Type="http://schemas.openxmlformats.org/officeDocument/2006/relationships/customXml" Target="../ink/ink356.xml"/><Relationship Id="rId13" Type="http://schemas.openxmlformats.org/officeDocument/2006/relationships/customXml" Target="../ink/ink358.xml"/><Relationship Id="rId18" Type="http://schemas.openxmlformats.org/officeDocument/2006/relationships/image" Target="../media/image140.png"/><Relationship Id="rId39" Type="http://schemas.openxmlformats.org/officeDocument/2006/relationships/customXml" Target="../ink/ink371.xml"/><Relationship Id="rId34" Type="http://schemas.openxmlformats.org/officeDocument/2006/relationships/image" Target="../media/image148.png"/><Relationship Id="rId50" Type="http://schemas.openxmlformats.org/officeDocument/2006/relationships/image" Target="../media/image156.png"/><Relationship Id="rId55" Type="http://schemas.openxmlformats.org/officeDocument/2006/relationships/customXml" Target="../ink/ink379.xml"/><Relationship Id="rId76" Type="http://schemas.openxmlformats.org/officeDocument/2006/relationships/image" Target="../media/image169.png"/><Relationship Id="rId7" Type="http://schemas.openxmlformats.org/officeDocument/2006/relationships/customXml" Target="../ink/ink355.xml"/><Relationship Id="rId71" Type="http://schemas.openxmlformats.org/officeDocument/2006/relationships/customXml" Target="../ink/ink387.xml"/><Relationship Id="rId2" Type="http://schemas.openxmlformats.org/officeDocument/2006/relationships/image" Target="../media/image5210.png"/><Relationship Id="rId29" Type="http://schemas.openxmlformats.org/officeDocument/2006/relationships/customXml" Target="../ink/ink36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.png"/><Relationship Id="rId671" Type="http://schemas.openxmlformats.org/officeDocument/2006/relationships/image" Target="../media/image505.png"/><Relationship Id="rId21" Type="http://schemas.openxmlformats.org/officeDocument/2006/relationships/image" Target="../media/image180.png"/><Relationship Id="rId324" Type="http://schemas.openxmlformats.org/officeDocument/2006/relationships/customXml" Target="../ink/ink552.xml"/><Relationship Id="rId531" Type="http://schemas.openxmlformats.org/officeDocument/2006/relationships/image" Target="../media/image435.png"/><Relationship Id="rId629" Type="http://schemas.openxmlformats.org/officeDocument/2006/relationships/image" Target="../media/image484.png"/><Relationship Id="rId170" Type="http://schemas.openxmlformats.org/officeDocument/2006/relationships/customXml" Target="../ink/ink475.xml"/><Relationship Id="rId268" Type="http://schemas.openxmlformats.org/officeDocument/2006/relationships/customXml" Target="../ink/ink524.xml"/><Relationship Id="rId475" Type="http://schemas.openxmlformats.org/officeDocument/2006/relationships/image" Target="../media/image407.png"/><Relationship Id="rId682" Type="http://schemas.openxmlformats.org/officeDocument/2006/relationships/customXml" Target="../ink/ink731.xml"/><Relationship Id="rId32" Type="http://schemas.openxmlformats.org/officeDocument/2006/relationships/customXml" Target="../ink/ink406.xml"/><Relationship Id="rId128" Type="http://schemas.openxmlformats.org/officeDocument/2006/relationships/customXml" Target="../ink/ink454.xml"/><Relationship Id="rId335" Type="http://schemas.openxmlformats.org/officeDocument/2006/relationships/image" Target="../media/image337.png"/><Relationship Id="rId542" Type="http://schemas.openxmlformats.org/officeDocument/2006/relationships/customXml" Target="../ink/ink661.xml"/><Relationship Id="rId181" Type="http://schemas.openxmlformats.org/officeDocument/2006/relationships/image" Target="../media/image260.png"/><Relationship Id="rId402" Type="http://schemas.openxmlformats.org/officeDocument/2006/relationships/customXml" Target="../ink/ink591.xml"/><Relationship Id="rId279" Type="http://schemas.openxmlformats.org/officeDocument/2006/relationships/image" Target="../media/image309.png"/><Relationship Id="rId486" Type="http://schemas.openxmlformats.org/officeDocument/2006/relationships/customXml" Target="../ink/ink633.xml"/><Relationship Id="rId43" Type="http://schemas.openxmlformats.org/officeDocument/2006/relationships/image" Target="../media/image191.png"/><Relationship Id="rId139" Type="http://schemas.openxmlformats.org/officeDocument/2006/relationships/image" Target="../media/image239.png"/><Relationship Id="rId346" Type="http://schemas.openxmlformats.org/officeDocument/2006/relationships/customXml" Target="../ink/ink563.xml"/><Relationship Id="rId553" Type="http://schemas.openxmlformats.org/officeDocument/2006/relationships/image" Target="../media/image446.png"/><Relationship Id="rId192" Type="http://schemas.openxmlformats.org/officeDocument/2006/relationships/customXml" Target="../ink/ink486.xml"/><Relationship Id="rId206" Type="http://schemas.openxmlformats.org/officeDocument/2006/relationships/customXml" Target="../ink/ink493.xml"/><Relationship Id="rId413" Type="http://schemas.openxmlformats.org/officeDocument/2006/relationships/image" Target="../media/image376.png"/><Relationship Id="rId497" Type="http://schemas.openxmlformats.org/officeDocument/2006/relationships/image" Target="../media/image418.png"/><Relationship Id="rId620" Type="http://schemas.openxmlformats.org/officeDocument/2006/relationships/customXml" Target="../ink/ink700.xml"/><Relationship Id="rId357" Type="http://schemas.openxmlformats.org/officeDocument/2006/relationships/image" Target="../media/image348.png"/><Relationship Id="rId54" Type="http://schemas.openxmlformats.org/officeDocument/2006/relationships/customXml" Target="../ink/ink417.xml"/><Relationship Id="rId217" Type="http://schemas.openxmlformats.org/officeDocument/2006/relationships/image" Target="../media/image278.png"/><Relationship Id="rId564" Type="http://schemas.openxmlformats.org/officeDocument/2006/relationships/customXml" Target="../ink/ink672.xml"/><Relationship Id="rId424" Type="http://schemas.openxmlformats.org/officeDocument/2006/relationships/customXml" Target="../ink/ink602.xml"/><Relationship Id="rId631" Type="http://schemas.openxmlformats.org/officeDocument/2006/relationships/image" Target="../media/image485.png"/><Relationship Id="rId270" Type="http://schemas.openxmlformats.org/officeDocument/2006/relationships/customXml" Target="../ink/ink525.xml"/><Relationship Id="rId65" Type="http://schemas.openxmlformats.org/officeDocument/2006/relationships/image" Target="../media/image202.png"/><Relationship Id="rId130" Type="http://schemas.openxmlformats.org/officeDocument/2006/relationships/customXml" Target="../ink/ink455.xml"/><Relationship Id="rId368" Type="http://schemas.openxmlformats.org/officeDocument/2006/relationships/customXml" Target="../ink/ink574.xml"/><Relationship Id="rId575" Type="http://schemas.openxmlformats.org/officeDocument/2006/relationships/image" Target="../media/image457.png"/><Relationship Id="rId228" Type="http://schemas.openxmlformats.org/officeDocument/2006/relationships/customXml" Target="../ink/ink504.xml"/><Relationship Id="rId435" Type="http://schemas.openxmlformats.org/officeDocument/2006/relationships/image" Target="../media/image387.png"/><Relationship Id="rId642" Type="http://schemas.openxmlformats.org/officeDocument/2006/relationships/customXml" Target="../ink/ink711.xml"/><Relationship Id="rId281" Type="http://schemas.openxmlformats.org/officeDocument/2006/relationships/image" Target="../media/image310.png"/><Relationship Id="rId502" Type="http://schemas.openxmlformats.org/officeDocument/2006/relationships/customXml" Target="../ink/ink641.xml"/><Relationship Id="rId76" Type="http://schemas.openxmlformats.org/officeDocument/2006/relationships/customXml" Target="../ink/ink428.xml"/><Relationship Id="rId141" Type="http://schemas.openxmlformats.org/officeDocument/2006/relationships/image" Target="../media/image240.png"/><Relationship Id="rId379" Type="http://schemas.openxmlformats.org/officeDocument/2006/relationships/image" Target="../media/image359.png"/><Relationship Id="rId586" Type="http://schemas.openxmlformats.org/officeDocument/2006/relationships/customXml" Target="../ink/ink683.xml"/><Relationship Id="rId7" Type="http://schemas.openxmlformats.org/officeDocument/2006/relationships/image" Target="../media/image173.png"/><Relationship Id="rId239" Type="http://schemas.openxmlformats.org/officeDocument/2006/relationships/image" Target="../media/image289.png"/><Relationship Id="rId446" Type="http://schemas.openxmlformats.org/officeDocument/2006/relationships/customXml" Target="../ink/ink613.xml"/><Relationship Id="rId653" Type="http://schemas.openxmlformats.org/officeDocument/2006/relationships/image" Target="../media/image496.png"/><Relationship Id="rId292" Type="http://schemas.openxmlformats.org/officeDocument/2006/relationships/customXml" Target="../ink/ink536.xml"/><Relationship Id="rId306" Type="http://schemas.openxmlformats.org/officeDocument/2006/relationships/customXml" Target="../ink/ink543.xml"/><Relationship Id="rId87" Type="http://schemas.openxmlformats.org/officeDocument/2006/relationships/image" Target="../media/image213.png"/><Relationship Id="rId513" Type="http://schemas.openxmlformats.org/officeDocument/2006/relationships/image" Target="../media/image426.png"/><Relationship Id="rId597" Type="http://schemas.openxmlformats.org/officeDocument/2006/relationships/image" Target="../media/image468.png"/><Relationship Id="rId152" Type="http://schemas.openxmlformats.org/officeDocument/2006/relationships/customXml" Target="../ink/ink466.xml"/><Relationship Id="rId457" Type="http://schemas.openxmlformats.org/officeDocument/2006/relationships/image" Target="../media/image398.png"/><Relationship Id="rId664" Type="http://schemas.openxmlformats.org/officeDocument/2006/relationships/customXml" Target="../ink/ink722.xml"/><Relationship Id="rId14" Type="http://schemas.openxmlformats.org/officeDocument/2006/relationships/customXml" Target="../ink/ink397.xml"/><Relationship Id="rId317" Type="http://schemas.openxmlformats.org/officeDocument/2006/relationships/image" Target="../media/image328.png"/><Relationship Id="rId524" Type="http://schemas.openxmlformats.org/officeDocument/2006/relationships/customXml" Target="../ink/ink652.xml"/><Relationship Id="rId98" Type="http://schemas.openxmlformats.org/officeDocument/2006/relationships/customXml" Target="../ink/ink439.xml"/><Relationship Id="rId163" Type="http://schemas.openxmlformats.org/officeDocument/2006/relationships/image" Target="../media/image251.png"/><Relationship Id="rId370" Type="http://schemas.openxmlformats.org/officeDocument/2006/relationships/customXml" Target="../ink/ink575.xml"/><Relationship Id="rId230" Type="http://schemas.openxmlformats.org/officeDocument/2006/relationships/customXml" Target="../ink/ink505.xml"/><Relationship Id="rId468" Type="http://schemas.openxmlformats.org/officeDocument/2006/relationships/customXml" Target="../ink/ink624.xml"/><Relationship Id="rId675" Type="http://schemas.openxmlformats.org/officeDocument/2006/relationships/image" Target="../media/image507.png"/><Relationship Id="rId25" Type="http://schemas.openxmlformats.org/officeDocument/2006/relationships/image" Target="../media/image182.png"/><Relationship Id="rId328" Type="http://schemas.openxmlformats.org/officeDocument/2006/relationships/customXml" Target="../ink/ink554.xml"/><Relationship Id="rId535" Type="http://schemas.openxmlformats.org/officeDocument/2006/relationships/image" Target="../media/image437.png"/><Relationship Id="rId174" Type="http://schemas.openxmlformats.org/officeDocument/2006/relationships/customXml" Target="../ink/ink477.xml"/><Relationship Id="rId381" Type="http://schemas.openxmlformats.org/officeDocument/2006/relationships/image" Target="../media/image360.png"/><Relationship Id="rId602" Type="http://schemas.openxmlformats.org/officeDocument/2006/relationships/customXml" Target="../ink/ink691.xml"/><Relationship Id="rId241" Type="http://schemas.openxmlformats.org/officeDocument/2006/relationships/image" Target="../media/image290.png"/><Relationship Id="rId479" Type="http://schemas.openxmlformats.org/officeDocument/2006/relationships/image" Target="../media/image409.png"/><Relationship Id="rId686" Type="http://schemas.openxmlformats.org/officeDocument/2006/relationships/customXml" Target="../ink/ink733.xml"/><Relationship Id="rId36" Type="http://schemas.openxmlformats.org/officeDocument/2006/relationships/customXml" Target="../ink/ink408.xml"/><Relationship Id="rId339" Type="http://schemas.openxmlformats.org/officeDocument/2006/relationships/image" Target="../media/image339.png"/><Relationship Id="rId546" Type="http://schemas.openxmlformats.org/officeDocument/2006/relationships/customXml" Target="../ink/ink663.xml"/><Relationship Id="rId101" Type="http://schemas.openxmlformats.org/officeDocument/2006/relationships/image" Target="../media/image220.png"/><Relationship Id="rId185" Type="http://schemas.openxmlformats.org/officeDocument/2006/relationships/image" Target="../media/image262.png"/><Relationship Id="rId406" Type="http://schemas.openxmlformats.org/officeDocument/2006/relationships/customXml" Target="../ink/ink593.xml"/><Relationship Id="rId392" Type="http://schemas.openxmlformats.org/officeDocument/2006/relationships/customXml" Target="../ink/ink586.xml"/><Relationship Id="rId613" Type="http://schemas.openxmlformats.org/officeDocument/2006/relationships/image" Target="../media/image476.png"/><Relationship Id="rId252" Type="http://schemas.openxmlformats.org/officeDocument/2006/relationships/customXml" Target="../ink/ink516.xml"/><Relationship Id="rId47" Type="http://schemas.openxmlformats.org/officeDocument/2006/relationships/image" Target="../media/image193.png"/><Relationship Id="rId112" Type="http://schemas.openxmlformats.org/officeDocument/2006/relationships/customXml" Target="../ink/ink446.xml"/><Relationship Id="rId557" Type="http://schemas.openxmlformats.org/officeDocument/2006/relationships/image" Target="../media/image448.png"/><Relationship Id="rId196" Type="http://schemas.openxmlformats.org/officeDocument/2006/relationships/customXml" Target="../ink/ink488.xml"/><Relationship Id="rId417" Type="http://schemas.openxmlformats.org/officeDocument/2006/relationships/image" Target="../media/image378.png"/><Relationship Id="rId624" Type="http://schemas.openxmlformats.org/officeDocument/2006/relationships/customXml" Target="../ink/ink702.xml"/><Relationship Id="rId263" Type="http://schemas.openxmlformats.org/officeDocument/2006/relationships/image" Target="../media/image301.png"/><Relationship Id="rId470" Type="http://schemas.openxmlformats.org/officeDocument/2006/relationships/customXml" Target="../ink/ink625.xml"/><Relationship Id="rId58" Type="http://schemas.openxmlformats.org/officeDocument/2006/relationships/customXml" Target="../ink/ink419.xml"/><Relationship Id="rId123" Type="http://schemas.openxmlformats.org/officeDocument/2006/relationships/image" Target="../media/image231.png"/><Relationship Id="rId330" Type="http://schemas.openxmlformats.org/officeDocument/2006/relationships/customXml" Target="../ink/ink555.xml"/><Relationship Id="rId568" Type="http://schemas.openxmlformats.org/officeDocument/2006/relationships/customXml" Target="../ink/ink674.xml"/><Relationship Id="rId428" Type="http://schemas.openxmlformats.org/officeDocument/2006/relationships/customXml" Target="../ink/ink604.xml"/><Relationship Id="rId635" Type="http://schemas.openxmlformats.org/officeDocument/2006/relationships/image" Target="../media/image487.png"/><Relationship Id="rId274" Type="http://schemas.openxmlformats.org/officeDocument/2006/relationships/customXml" Target="../ink/ink527.xml"/><Relationship Id="rId481" Type="http://schemas.openxmlformats.org/officeDocument/2006/relationships/image" Target="../media/image410.png"/><Relationship Id="rId69" Type="http://schemas.openxmlformats.org/officeDocument/2006/relationships/image" Target="../media/image204.png"/><Relationship Id="rId134" Type="http://schemas.openxmlformats.org/officeDocument/2006/relationships/customXml" Target="../ink/ink457.xml"/><Relationship Id="rId579" Type="http://schemas.openxmlformats.org/officeDocument/2006/relationships/image" Target="../media/image459.png"/><Relationship Id="rId341" Type="http://schemas.openxmlformats.org/officeDocument/2006/relationships/image" Target="../media/image340.png"/><Relationship Id="rId439" Type="http://schemas.openxmlformats.org/officeDocument/2006/relationships/image" Target="../media/image389.png"/><Relationship Id="rId646" Type="http://schemas.openxmlformats.org/officeDocument/2006/relationships/customXml" Target="../ink/ink713.xml"/><Relationship Id="rId201" Type="http://schemas.openxmlformats.org/officeDocument/2006/relationships/image" Target="../media/image270.png"/><Relationship Id="rId285" Type="http://schemas.openxmlformats.org/officeDocument/2006/relationships/image" Target="../media/image312.png"/><Relationship Id="rId506" Type="http://schemas.openxmlformats.org/officeDocument/2006/relationships/customXml" Target="../ink/ink643.xml"/><Relationship Id="rId492" Type="http://schemas.openxmlformats.org/officeDocument/2006/relationships/customXml" Target="../ink/ink636.xml"/><Relationship Id="rId145" Type="http://schemas.openxmlformats.org/officeDocument/2006/relationships/image" Target="../media/image242.png"/><Relationship Id="rId352" Type="http://schemas.openxmlformats.org/officeDocument/2006/relationships/customXml" Target="../ink/ink566.xml"/><Relationship Id="rId212" Type="http://schemas.openxmlformats.org/officeDocument/2006/relationships/customXml" Target="../ink/ink496.xml"/><Relationship Id="rId657" Type="http://schemas.openxmlformats.org/officeDocument/2006/relationships/image" Target="../media/image498.png"/><Relationship Id="rId49" Type="http://schemas.openxmlformats.org/officeDocument/2006/relationships/image" Target="../media/image194.png"/><Relationship Id="rId114" Type="http://schemas.openxmlformats.org/officeDocument/2006/relationships/customXml" Target="../ink/ink447.xml"/><Relationship Id="rId296" Type="http://schemas.openxmlformats.org/officeDocument/2006/relationships/customXml" Target="../ink/ink538.xml"/><Relationship Id="rId461" Type="http://schemas.openxmlformats.org/officeDocument/2006/relationships/image" Target="../media/image400.png"/><Relationship Id="rId517" Type="http://schemas.openxmlformats.org/officeDocument/2006/relationships/image" Target="../media/image428.png"/><Relationship Id="rId559" Type="http://schemas.openxmlformats.org/officeDocument/2006/relationships/image" Target="../media/image449.png"/><Relationship Id="rId60" Type="http://schemas.openxmlformats.org/officeDocument/2006/relationships/customXml" Target="../ink/ink420.xml"/><Relationship Id="rId156" Type="http://schemas.openxmlformats.org/officeDocument/2006/relationships/customXml" Target="../ink/ink468.xml"/><Relationship Id="rId198" Type="http://schemas.openxmlformats.org/officeDocument/2006/relationships/customXml" Target="../ink/ink489.xml"/><Relationship Id="rId321" Type="http://schemas.openxmlformats.org/officeDocument/2006/relationships/image" Target="../media/image330.png"/><Relationship Id="rId363" Type="http://schemas.openxmlformats.org/officeDocument/2006/relationships/image" Target="../media/image351.png"/><Relationship Id="rId419" Type="http://schemas.openxmlformats.org/officeDocument/2006/relationships/image" Target="../media/image379.png"/><Relationship Id="rId570" Type="http://schemas.openxmlformats.org/officeDocument/2006/relationships/customXml" Target="../ink/ink675.xml"/><Relationship Id="rId626" Type="http://schemas.openxmlformats.org/officeDocument/2006/relationships/customXml" Target="../ink/ink703.xml"/><Relationship Id="rId223" Type="http://schemas.openxmlformats.org/officeDocument/2006/relationships/image" Target="../media/image281.png"/><Relationship Id="rId430" Type="http://schemas.openxmlformats.org/officeDocument/2006/relationships/customXml" Target="../ink/ink605.xml"/><Relationship Id="rId668" Type="http://schemas.openxmlformats.org/officeDocument/2006/relationships/customXml" Target="../ink/ink724.xml"/><Relationship Id="rId18" Type="http://schemas.openxmlformats.org/officeDocument/2006/relationships/customXml" Target="../ink/ink399.xml"/><Relationship Id="rId265" Type="http://schemas.openxmlformats.org/officeDocument/2006/relationships/image" Target="../media/image302.png"/><Relationship Id="rId472" Type="http://schemas.openxmlformats.org/officeDocument/2006/relationships/customXml" Target="../ink/ink626.xml"/><Relationship Id="rId528" Type="http://schemas.openxmlformats.org/officeDocument/2006/relationships/customXml" Target="../ink/ink654.xml"/><Relationship Id="rId125" Type="http://schemas.openxmlformats.org/officeDocument/2006/relationships/image" Target="../media/image232.png"/><Relationship Id="rId167" Type="http://schemas.openxmlformats.org/officeDocument/2006/relationships/image" Target="../media/image253.png"/><Relationship Id="rId332" Type="http://schemas.openxmlformats.org/officeDocument/2006/relationships/customXml" Target="../ink/ink556.xml"/><Relationship Id="rId374" Type="http://schemas.openxmlformats.org/officeDocument/2006/relationships/customXml" Target="../ink/ink577.xml"/><Relationship Id="rId581" Type="http://schemas.openxmlformats.org/officeDocument/2006/relationships/image" Target="../media/image460.png"/><Relationship Id="rId71" Type="http://schemas.openxmlformats.org/officeDocument/2006/relationships/image" Target="../media/image205.png"/><Relationship Id="rId234" Type="http://schemas.openxmlformats.org/officeDocument/2006/relationships/customXml" Target="../ink/ink507.xml"/><Relationship Id="rId637" Type="http://schemas.openxmlformats.org/officeDocument/2006/relationships/image" Target="../media/image488.png"/><Relationship Id="rId679" Type="http://schemas.openxmlformats.org/officeDocument/2006/relationships/image" Target="../media/image509.png"/><Relationship Id="rId2" Type="http://schemas.openxmlformats.org/officeDocument/2006/relationships/customXml" Target="../ink/ink391.xml"/><Relationship Id="rId29" Type="http://schemas.openxmlformats.org/officeDocument/2006/relationships/image" Target="../media/image184.png"/><Relationship Id="rId276" Type="http://schemas.openxmlformats.org/officeDocument/2006/relationships/customXml" Target="../ink/ink528.xml"/><Relationship Id="rId441" Type="http://schemas.openxmlformats.org/officeDocument/2006/relationships/image" Target="../media/image390.png"/><Relationship Id="rId483" Type="http://schemas.openxmlformats.org/officeDocument/2006/relationships/image" Target="../media/image411.png"/><Relationship Id="rId539" Type="http://schemas.openxmlformats.org/officeDocument/2006/relationships/image" Target="../media/image439.png"/><Relationship Id="rId690" Type="http://schemas.openxmlformats.org/officeDocument/2006/relationships/customXml" Target="../ink/ink735.xml"/><Relationship Id="rId40" Type="http://schemas.openxmlformats.org/officeDocument/2006/relationships/customXml" Target="../ink/ink410.xml"/><Relationship Id="rId136" Type="http://schemas.openxmlformats.org/officeDocument/2006/relationships/customXml" Target="../ink/ink458.xml"/><Relationship Id="rId178" Type="http://schemas.openxmlformats.org/officeDocument/2006/relationships/customXml" Target="../ink/ink479.xml"/><Relationship Id="rId301" Type="http://schemas.openxmlformats.org/officeDocument/2006/relationships/image" Target="../media/image320.png"/><Relationship Id="rId343" Type="http://schemas.openxmlformats.org/officeDocument/2006/relationships/image" Target="../media/image341.png"/><Relationship Id="rId550" Type="http://schemas.openxmlformats.org/officeDocument/2006/relationships/customXml" Target="../ink/ink665.xml"/><Relationship Id="rId82" Type="http://schemas.openxmlformats.org/officeDocument/2006/relationships/customXml" Target="../ink/ink431.xml"/><Relationship Id="rId203" Type="http://schemas.openxmlformats.org/officeDocument/2006/relationships/image" Target="../media/image271.png"/><Relationship Id="rId385" Type="http://schemas.openxmlformats.org/officeDocument/2006/relationships/image" Target="../media/image362.png"/><Relationship Id="rId592" Type="http://schemas.openxmlformats.org/officeDocument/2006/relationships/customXml" Target="../ink/ink686.xml"/><Relationship Id="rId606" Type="http://schemas.openxmlformats.org/officeDocument/2006/relationships/customXml" Target="../ink/ink693.xml"/><Relationship Id="rId648" Type="http://schemas.openxmlformats.org/officeDocument/2006/relationships/customXml" Target="../ink/ink714.xml"/><Relationship Id="rId245" Type="http://schemas.openxmlformats.org/officeDocument/2006/relationships/image" Target="../media/image292.png"/><Relationship Id="rId287" Type="http://schemas.openxmlformats.org/officeDocument/2006/relationships/image" Target="../media/image313.png"/><Relationship Id="rId410" Type="http://schemas.openxmlformats.org/officeDocument/2006/relationships/customXml" Target="../ink/ink595.xml"/><Relationship Id="rId452" Type="http://schemas.openxmlformats.org/officeDocument/2006/relationships/customXml" Target="../ink/ink616.xml"/><Relationship Id="rId494" Type="http://schemas.openxmlformats.org/officeDocument/2006/relationships/customXml" Target="../ink/ink637.xml"/><Relationship Id="rId508" Type="http://schemas.openxmlformats.org/officeDocument/2006/relationships/customXml" Target="../ink/ink644.xml"/><Relationship Id="rId105" Type="http://schemas.openxmlformats.org/officeDocument/2006/relationships/image" Target="../media/image222.png"/><Relationship Id="rId147" Type="http://schemas.openxmlformats.org/officeDocument/2006/relationships/image" Target="../media/image243.png"/><Relationship Id="rId312" Type="http://schemas.openxmlformats.org/officeDocument/2006/relationships/customXml" Target="../ink/ink546.xml"/><Relationship Id="rId354" Type="http://schemas.openxmlformats.org/officeDocument/2006/relationships/customXml" Target="../ink/ink567.xml"/><Relationship Id="rId51" Type="http://schemas.openxmlformats.org/officeDocument/2006/relationships/image" Target="../media/image195.png"/><Relationship Id="rId93" Type="http://schemas.openxmlformats.org/officeDocument/2006/relationships/image" Target="../media/image216.png"/><Relationship Id="rId189" Type="http://schemas.openxmlformats.org/officeDocument/2006/relationships/image" Target="../media/image264.png"/><Relationship Id="rId396" Type="http://schemas.openxmlformats.org/officeDocument/2006/relationships/customXml" Target="../ink/ink588.xml"/><Relationship Id="rId561" Type="http://schemas.openxmlformats.org/officeDocument/2006/relationships/image" Target="../media/image450.png"/><Relationship Id="rId617" Type="http://schemas.openxmlformats.org/officeDocument/2006/relationships/image" Target="../media/image478.png"/><Relationship Id="rId659" Type="http://schemas.openxmlformats.org/officeDocument/2006/relationships/image" Target="../media/image499.png"/><Relationship Id="rId214" Type="http://schemas.openxmlformats.org/officeDocument/2006/relationships/customXml" Target="../ink/ink497.xml"/><Relationship Id="rId256" Type="http://schemas.openxmlformats.org/officeDocument/2006/relationships/customXml" Target="../ink/ink518.xml"/><Relationship Id="rId298" Type="http://schemas.openxmlformats.org/officeDocument/2006/relationships/customXml" Target="../ink/ink539.xml"/><Relationship Id="rId421" Type="http://schemas.openxmlformats.org/officeDocument/2006/relationships/image" Target="../media/image380.png"/><Relationship Id="rId463" Type="http://schemas.openxmlformats.org/officeDocument/2006/relationships/image" Target="../media/image401.png"/><Relationship Id="rId519" Type="http://schemas.openxmlformats.org/officeDocument/2006/relationships/image" Target="../media/image429.png"/><Relationship Id="rId670" Type="http://schemas.openxmlformats.org/officeDocument/2006/relationships/customXml" Target="../ink/ink725.xml"/><Relationship Id="rId116" Type="http://schemas.openxmlformats.org/officeDocument/2006/relationships/customXml" Target="../ink/ink448.xml"/><Relationship Id="rId158" Type="http://schemas.openxmlformats.org/officeDocument/2006/relationships/customXml" Target="../ink/ink469.xml"/><Relationship Id="rId323" Type="http://schemas.openxmlformats.org/officeDocument/2006/relationships/image" Target="../media/image331.png"/><Relationship Id="rId530" Type="http://schemas.openxmlformats.org/officeDocument/2006/relationships/customXml" Target="../ink/ink655.xml"/><Relationship Id="rId20" Type="http://schemas.openxmlformats.org/officeDocument/2006/relationships/customXml" Target="../ink/ink400.xml"/><Relationship Id="rId62" Type="http://schemas.openxmlformats.org/officeDocument/2006/relationships/customXml" Target="../ink/ink421.xml"/><Relationship Id="rId365" Type="http://schemas.openxmlformats.org/officeDocument/2006/relationships/image" Target="../media/image352.png"/><Relationship Id="rId572" Type="http://schemas.openxmlformats.org/officeDocument/2006/relationships/customXml" Target="../ink/ink676.xml"/><Relationship Id="rId628" Type="http://schemas.openxmlformats.org/officeDocument/2006/relationships/customXml" Target="../ink/ink704.xml"/><Relationship Id="rId225" Type="http://schemas.openxmlformats.org/officeDocument/2006/relationships/image" Target="../media/image282.png"/><Relationship Id="rId267" Type="http://schemas.openxmlformats.org/officeDocument/2006/relationships/image" Target="../media/image303.png"/><Relationship Id="rId432" Type="http://schemas.openxmlformats.org/officeDocument/2006/relationships/customXml" Target="../ink/ink606.xml"/><Relationship Id="rId474" Type="http://schemas.openxmlformats.org/officeDocument/2006/relationships/customXml" Target="../ink/ink627.xml"/><Relationship Id="rId127" Type="http://schemas.openxmlformats.org/officeDocument/2006/relationships/image" Target="../media/image233.png"/><Relationship Id="rId681" Type="http://schemas.openxmlformats.org/officeDocument/2006/relationships/image" Target="../media/image510.png"/><Relationship Id="rId31" Type="http://schemas.openxmlformats.org/officeDocument/2006/relationships/image" Target="../media/image185.png"/><Relationship Id="rId73" Type="http://schemas.openxmlformats.org/officeDocument/2006/relationships/image" Target="../media/image206.png"/><Relationship Id="rId169" Type="http://schemas.openxmlformats.org/officeDocument/2006/relationships/image" Target="../media/image254.png"/><Relationship Id="rId334" Type="http://schemas.openxmlformats.org/officeDocument/2006/relationships/customXml" Target="../ink/ink557.xml"/><Relationship Id="rId376" Type="http://schemas.openxmlformats.org/officeDocument/2006/relationships/customXml" Target="../ink/ink578.xml"/><Relationship Id="rId541" Type="http://schemas.openxmlformats.org/officeDocument/2006/relationships/image" Target="../media/image440.png"/><Relationship Id="rId583" Type="http://schemas.openxmlformats.org/officeDocument/2006/relationships/image" Target="../media/image461.png"/><Relationship Id="rId639" Type="http://schemas.openxmlformats.org/officeDocument/2006/relationships/image" Target="../media/image489.png"/><Relationship Id="rId4" Type="http://schemas.openxmlformats.org/officeDocument/2006/relationships/customXml" Target="../ink/ink392.xml"/><Relationship Id="rId180" Type="http://schemas.openxmlformats.org/officeDocument/2006/relationships/customXml" Target="../ink/ink480.xml"/><Relationship Id="rId236" Type="http://schemas.openxmlformats.org/officeDocument/2006/relationships/customXml" Target="../ink/ink508.xml"/><Relationship Id="rId278" Type="http://schemas.openxmlformats.org/officeDocument/2006/relationships/customXml" Target="../ink/ink529.xml"/><Relationship Id="rId401" Type="http://schemas.openxmlformats.org/officeDocument/2006/relationships/image" Target="../media/image370.png"/><Relationship Id="rId443" Type="http://schemas.openxmlformats.org/officeDocument/2006/relationships/image" Target="../media/image391.png"/><Relationship Id="rId650" Type="http://schemas.openxmlformats.org/officeDocument/2006/relationships/customXml" Target="../ink/ink715.xml"/><Relationship Id="rId303" Type="http://schemas.openxmlformats.org/officeDocument/2006/relationships/image" Target="../media/image321.png"/><Relationship Id="rId485" Type="http://schemas.openxmlformats.org/officeDocument/2006/relationships/image" Target="../media/image412.png"/><Relationship Id="rId42" Type="http://schemas.openxmlformats.org/officeDocument/2006/relationships/customXml" Target="../ink/ink411.xml"/><Relationship Id="rId84" Type="http://schemas.openxmlformats.org/officeDocument/2006/relationships/customXml" Target="../ink/ink432.xml"/><Relationship Id="rId138" Type="http://schemas.openxmlformats.org/officeDocument/2006/relationships/customXml" Target="../ink/ink459.xml"/><Relationship Id="rId345" Type="http://schemas.openxmlformats.org/officeDocument/2006/relationships/image" Target="../media/image342.png"/><Relationship Id="rId387" Type="http://schemas.openxmlformats.org/officeDocument/2006/relationships/image" Target="../media/image363.png"/><Relationship Id="rId510" Type="http://schemas.openxmlformats.org/officeDocument/2006/relationships/customXml" Target="../ink/ink645.xml"/><Relationship Id="rId552" Type="http://schemas.openxmlformats.org/officeDocument/2006/relationships/customXml" Target="../ink/ink666.xml"/><Relationship Id="rId594" Type="http://schemas.openxmlformats.org/officeDocument/2006/relationships/customXml" Target="../ink/ink687.xml"/><Relationship Id="rId608" Type="http://schemas.openxmlformats.org/officeDocument/2006/relationships/customXml" Target="../ink/ink694.xml"/><Relationship Id="rId191" Type="http://schemas.openxmlformats.org/officeDocument/2006/relationships/image" Target="../media/image265.png"/><Relationship Id="rId205" Type="http://schemas.openxmlformats.org/officeDocument/2006/relationships/image" Target="../media/image272.png"/><Relationship Id="rId247" Type="http://schemas.openxmlformats.org/officeDocument/2006/relationships/image" Target="../media/image293.png"/><Relationship Id="rId412" Type="http://schemas.openxmlformats.org/officeDocument/2006/relationships/customXml" Target="../ink/ink596.xml"/><Relationship Id="rId107" Type="http://schemas.openxmlformats.org/officeDocument/2006/relationships/image" Target="../media/image223.png"/><Relationship Id="rId289" Type="http://schemas.openxmlformats.org/officeDocument/2006/relationships/image" Target="../media/image314.png"/><Relationship Id="rId454" Type="http://schemas.openxmlformats.org/officeDocument/2006/relationships/customXml" Target="../ink/ink617.xml"/><Relationship Id="rId496" Type="http://schemas.openxmlformats.org/officeDocument/2006/relationships/customXml" Target="../ink/ink638.xml"/><Relationship Id="rId661" Type="http://schemas.openxmlformats.org/officeDocument/2006/relationships/image" Target="../media/image500.png"/><Relationship Id="rId11" Type="http://schemas.openxmlformats.org/officeDocument/2006/relationships/image" Target="../media/image175.png"/><Relationship Id="rId53" Type="http://schemas.openxmlformats.org/officeDocument/2006/relationships/image" Target="../media/image196.png"/><Relationship Id="rId149" Type="http://schemas.openxmlformats.org/officeDocument/2006/relationships/image" Target="../media/image244.png"/><Relationship Id="rId314" Type="http://schemas.openxmlformats.org/officeDocument/2006/relationships/customXml" Target="../ink/ink547.xml"/><Relationship Id="rId356" Type="http://schemas.openxmlformats.org/officeDocument/2006/relationships/customXml" Target="../ink/ink568.xml"/><Relationship Id="rId398" Type="http://schemas.openxmlformats.org/officeDocument/2006/relationships/customXml" Target="../ink/ink589.xml"/><Relationship Id="rId521" Type="http://schemas.openxmlformats.org/officeDocument/2006/relationships/image" Target="../media/image430.png"/><Relationship Id="rId563" Type="http://schemas.openxmlformats.org/officeDocument/2006/relationships/image" Target="../media/image451.png"/><Relationship Id="rId619" Type="http://schemas.openxmlformats.org/officeDocument/2006/relationships/image" Target="../media/image479.png"/><Relationship Id="rId95" Type="http://schemas.openxmlformats.org/officeDocument/2006/relationships/image" Target="../media/image217.png"/><Relationship Id="rId160" Type="http://schemas.openxmlformats.org/officeDocument/2006/relationships/customXml" Target="../ink/ink470.xml"/><Relationship Id="rId216" Type="http://schemas.openxmlformats.org/officeDocument/2006/relationships/customXml" Target="../ink/ink498.xml"/><Relationship Id="rId423" Type="http://schemas.openxmlformats.org/officeDocument/2006/relationships/image" Target="../media/image381.png"/><Relationship Id="rId258" Type="http://schemas.openxmlformats.org/officeDocument/2006/relationships/customXml" Target="../ink/ink519.xml"/><Relationship Id="rId465" Type="http://schemas.openxmlformats.org/officeDocument/2006/relationships/image" Target="../media/image402.png"/><Relationship Id="rId630" Type="http://schemas.openxmlformats.org/officeDocument/2006/relationships/customXml" Target="../ink/ink705.xml"/><Relationship Id="rId672" Type="http://schemas.openxmlformats.org/officeDocument/2006/relationships/customXml" Target="../ink/ink726.xml"/><Relationship Id="rId22" Type="http://schemas.openxmlformats.org/officeDocument/2006/relationships/customXml" Target="../ink/ink401.xml"/><Relationship Id="rId64" Type="http://schemas.openxmlformats.org/officeDocument/2006/relationships/customXml" Target="../ink/ink422.xml"/><Relationship Id="rId118" Type="http://schemas.openxmlformats.org/officeDocument/2006/relationships/customXml" Target="../ink/ink449.xml"/><Relationship Id="rId325" Type="http://schemas.openxmlformats.org/officeDocument/2006/relationships/image" Target="../media/image332.png"/><Relationship Id="rId367" Type="http://schemas.openxmlformats.org/officeDocument/2006/relationships/image" Target="../media/image353.png"/><Relationship Id="rId532" Type="http://schemas.openxmlformats.org/officeDocument/2006/relationships/customXml" Target="../ink/ink656.xml"/><Relationship Id="rId574" Type="http://schemas.openxmlformats.org/officeDocument/2006/relationships/customXml" Target="../ink/ink677.xml"/><Relationship Id="rId171" Type="http://schemas.openxmlformats.org/officeDocument/2006/relationships/image" Target="../media/image255.png"/><Relationship Id="rId227" Type="http://schemas.openxmlformats.org/officeDocument/2006/relationships/image" Target="../media/image283.png"/><Relationship Id="rId269" Type="http://schemas.openxmlformats.org/officeDocument/2006/relationships/image" Target="../media/image304.png"/><Relationship Id="rId434" Type="http://schemas.openxmlformats.org/officeDocument/2006/relationships/customXml" Target="../ink/ink607.xml"/><Relationship Id="rId476" Type="http://schemas.openxmlformats.org/officeDocument/2006/relationships/customXml" Target="../ink/ink628.xml"/><Relationship Id="rId641" Type="http://schemas.openxmlformats.org/officeDocument/2006/relationships/image" Target="../media/image490.png"/><Relationship Id="rId683" Type="http://schemas.openxmlformats.org/officeDocument/2006/relationships/image" Target="../media/image511.png"/><Relationship Id="rId33" Type="http://schemas.openxmlformats.org/officeDocument/2006/relationships/image" Target="../media/image186.png"/><Relationship Id="rId129" Type="http://schemas.openxmlformats.org/officeDocument/2006/relationships/image" Target="../media/image234.png"/><Relationship Id="rId280" Type="http://schemas.openxmlformats.org/officeDocument/2006/relationships/customXml" Target="../ink/ink530.xml"/><Relationship Id="rId336" Type="http://schemas.openxmlformats.org/officeDocument/2006/relationships/customXml" Target="../ink/ink558.xml"/><Relationship Id="rId501" Type="http://schemas.openxmlformats.org/officeDocument/2006/relationships/image" Target="../media/image420.png"/><Relationship Id="rId543" Type="http://schemas.openxmlformats.org/officeDocument/2006/relationships/image" Target="../media/image441.png"/><Relationship Id="rId75" Type="http://schemas.openxmlformats.org/officeDocument/2006/relationships/image" Target="../media/image207.png"/><Relationship Id="rId140" Type="http://schemas.openxmlformats.org/officeDocument/2006/relationships/customXml" Target="../ink/ink460.xml"/><Relationship Id="rId182" Type="http://schemas.openxmlformats.org/officeDocument/2006/relationships/customXml" Target="../ink/ink481.xml"/><Relationship Id="rId378" Type="http://schemas.openxmlformats.org/officeDocument/2006/relationships/customXml" Target="../ink/ink579.xml"/><Relationship Id="rId403" Type="http://schemas.openxmlformats.org/officeDocument/2006/relationships/image" Target="../media/image371.png"/><Relationship Id="rId585" Type="http://schemas.openxmlformats.org/officeDocument/2006/relationships/image" Target="../media/image462.png"/><Relationship Id="rId6" Type="http://schemas.openxmlformats.org/officeDocument/2006/relationships/customXml" Target="../ink/ink393.xml"/><Relationship Id="rId238" Type="http://schemas.openxmlformats.org/officeDocument/2006/relationships/customXml" Target="../ink/ink509.xml"/><Relationship Id="rId445" Type="http://schemas.openxmlformats.org/officeDocument/2006/relationships/image" Target="../media/image392.png"/><Relationship Id="rId487" Type="http://schemas.openxmlformats.org/officeDocument/2006/relationships/image" Target="../media/image413.png"/><Relationship Id="rId610" Type="http://schemas.openxmlformats.org/officeDocument/2006/relationships/customXml" Target="../ink/ink695.xml"/><Relationship Id="rId652" Type="http://schemas.openxmlformats.org/officeDocument/2006/relationships/customXml" Target="../ink/ink716.xml"/><Relationship Id="rId291" Type="http://schemas.openxmlformats.org/officeDocument/2006/relationships/image" Target="../media/image315.png"/><Relationship Id="rId305" Type="http://schemas.openxmlformats.org/officeDocument/2006/relationships/image" Target="../media/image322.png"/><Relationship Id="rId347" Type="http://schemas.openxmlformats.org/officeDocument/2006/relationships/image" Target="../media/image343.png"/><Relationship Id="rId512" Type="http://schemas.openxmlformats.org/officeDocument/2006/relationships/customXml" Target="../ink/ink646.xml"/><Relationship Id="rId44" Type="http://schemas.openxmlformats.org/officeDocument/2006/relationships/customXml" Target="../ink/ink412.xml"/><Relationship Id="rId86" Type="http://schemas.openxmlformats.org/officeDocument/2006/relationships/customXml" Target="../ink/ink433.xml"/><Relationship Id="rId151" Type="http://schemas.openxmlformats.org/officeDocument/2006/relationships/image" Target="../media/image245.png"/><Relationship Id="rId389" Type="http://schemas.openxmlformats.org/officeDocument/2006/relationships/image" Target="../media/image364.png"/><Relationship Id="rId554" Type="http://schemas.openxmlformats.org/officeDocument/2006/relationships/customXml" Target="../ink/ink667.xml"/><Relationship Id="rId596" Type="http://schemas.openxmlformats.org/officeDocument/2006/relationships/customXml" Target="../ink/ink688.xml"/><Relationship Id="rId193" Type="http://schemas.openxmlformats.org/officeDocument/2006/relationships/image" Target="../media/image266.png"/><Relationship Id="rId207" Type="http://schemas.openxmlformats.org/officeDocument/2006/relationships/image" Target="../media/image273.png"/><Relationship Id="rId249" Type="http://schemas.openxmlformats.org/officeDocument/2006/relationships/image" Target="../media/image294.png"/><Relationship Id="rId414" Type="http://schemas.openxmlformats.org/officeDocument/2006/relationships/customXml" Target="../ink/ink597.xml"/><Relationship Id="rId456" Type="http://schemas.openxmlformats.org/officeDocument/2006/relationships/customXml" Target="../ink/ink618.xml"/><Relationship Id="rId498" Type="http://schemas.openxmlformats.org/officeDocument/2006/relationships/customXml" Target="../ink/ink639.xml"/><Relationship Id="rId621" Type="http://schemas.openxmlformats.org/officeDocument/2006/relationships/image" Target="../media/image480.png"/><Relationship Id="rId663" Type="http://schemas.openxmlformats.org/officeDocument/2006/relationships/image" Target="../media/image501.png"/><Relationship Id="rId13" Type="http://schemas.openxmlformats.org/officeDocument/2006/relationships/image" Target="../media/image176.png"/><Relationship Id="rId109" Type="http://schemas.openxmlformats.org/officeDocument/2006/relationships/image" Target="../media/image224.png"/><Relationship Id="rId260" Type="http://schemas.openxmlformats.org/officeDocument/2006/relationships/customXml" Target="../ink/ink520.xml"/><Relationship Id="rId316" Type="http://schemas.openxmlformats.org/officeDocument/2006/relationships/customXml" Target="../ink/ink548.xml"/><Relationship Id="rId523" Type="http://schemas.openxmlformats.org/officeDocument/2006/relationships/image" Target="../media/image431.png"/><Relationship Id="rId55" Type="http://schemas.openxmlformats.org/officeDocument/2006/relationships/image" Target="../media/image197.png"/><Relationship Id="rId97" Type="http://schemas.openxmlformats.org/officeDocument/2006/relationships/image" Target="../media/image218.png"/><Relationship Id="rId120" Type="http://schemas.openxmlformats.org/officeDocument/2006/relationships/customXml" Target="../ink/ink450.xml"/><Relationship Id="rId358" Type="http://schemas.openxmlformats.org/officeDocument/2006/relationships/customXml" Target="../ink/ink569.xml"/><Relationship Id="rId565" Type="http://schemas.openxmlformats.org/officeDocument/2006/relationships/image" Target="../media/image452.png"/><Relationship Id="rId162" Type="http://schemas.openxmlformats.org/officeDocument/2006/relationships/customXml" Target="../ink/ink471.xml"/><Relationship Id="rId218" Type="http://schemas.openxmlformats.org/officeDocument/2006/relationships/customXml" Target="../ink/ink499.xml"/><Relationship Id="rId425" Type="http://schemas.openxmlformats.org/officeDocument/2006/relationships/image" Target="../media/image382.png"/><Relationship Id="rId467" Type="http://schemas.openxmlformats.org/officeDocument/2006/relationships/image" Target="../media/image403.png"/><Relationship Id="rId632" Type="http://schemas.openxmlformats.org/officeDocument/2006/relationships/customXml" Target="../ink/ink706.xml"/><Relationship Id="rId271" Type="http://schemas.openxmlformats.org/officeDocument/2006/relationships/image" Target="../media/image305.png"/><Relationship Id="rId674" Type="http://schemas.openxmlformats.org/officeDocument/2006/relationships/customXml" Target="../ink/ink727.xml"/><Relationship Id="rId24" Type="http://schemas.openxmlformats.org/officeDocument/2006/relationships/customXml" Target="../ink/ink402.xml"/><Relationship Id="rId66" Type="http://schemas.openxmlformats.org/officeDocument/2006/relationships/customXml" Target="../ink/ink423.xml"/><Relationship Id="rId131" Type="http://schemas.openxmlformats.org/officeDocument/2006/relationships/image" Target="../media/image235.png"/><Relationship Id="rId327" Type="http://schemas.openxmlformats.org/officeDocument/2006/relationships/image" Target="../media/image333.png"/><Relationship Id="rId369" Type="http://schemas.openxmlformats.org/officeDocument/2006/relationships/image" Target="../media/image354.png"/><Relationship Id="rId534" Type="http://schemas.openxmlformats.org/officeDocument/2006/relationships/customXml" Target="../ink/ink657.xml"/><Relationship Id="rId576" Type="http://schemas.openxmlformats.org/officeDocument/2006/relationships/customXml" Target="../ink/ink678.xml"/><Relationship Id="rId173" Type="http://schemas.openxmlformats.org/officeDocument/2006/relationships/image" Target="../media/image256.png"/><Relationship Id="rId229" Type="http://schemas.openxmlformats.org/officeDocument/2006/relationships/image" Target="../media/image284.png"/><Relationship Id="rId380" Type="http://schemas.openxmlformats.org/officeDocument/2006/relationships/customXml" Target="../ink/ink580.xml"/><Relationship Id="rId436" Type="http://schemas.openxmlformats.org/officeDocument/2006/relationships/customXml" Target="../ink/ink608.xml"/><Relationship Id="rId601" Type="http://schemas.openxmlformats.org/officeDocument/2006/relationships/image" Target="../media/image470.png"/><Relationship Id="rId643" Type="http://schemas.openxmlformats.org/officeDocument/2006/relationships/image" Target="../media/image491.png"/><Relationship Id="rId240" Type="http://schemas.openxmlformats.org/officeDocument/2006/relationships/customXml" Target="../ink/ink510.xml"/><Relationship Id="rId478" Type="http://schemas.openxmlformats.org/officeDocument/2006/relationships/customXml" Target="../ink/ink629.xml"/><Relationship Id="rId685" Type="http://schemas.openxmlformats.org/officeDocument/2006/relationships/image" Target="../media/image512.png"/><Relationship Id="rId35" Type="http://schemas.openxmlformats.org/officeDocument/2006/relationships/image" Target="../media/image187.png"/><Relationship Id="rId77" Type="http://schemas.openxmlformats.org/officeDocument/2006/relationships/image" Target="../media/image208.png"/><Relationship Id="rId100" Type="http://schemas.openxmlformats.org/officeDocument/2006/relationships/customXml" Target="../ink/ink440.xml"/><Relationship Id="rId282" Type="http://schemas.openxmlformats.org/officeDocument/2006/relationships/customXml" Target="../ink/ink531.xml"/><Relationship Id="rId338" Type="http://schemas.openxmlformats.org/officeDocument/2006/relationships/customXml" Target="../ink/ink559.xml"/><Relationship Id="rId503" Type="http://schemas.openxmlformats.org/officeDocument/2006/relationships/image" Target="../media/image421.png"/><Relationship Id="rId545" Type="http://schemas.openxmlformats.org/officeDocument/2006/relationships/image" Target="../media/image442.png"/><Relationship Id="rId587" Type="http://schemas.openxmlformats.org/officeDocument/2006/relationships/image" Target="../media/image463.png"/><Relationship Id="rId8" Type="http://schemas.openxmlformats.org/officeDocument/2006/relationships/customXml" Target="../ink/ink394.xml"/><Relationship Id="rId142" Type="http://schemas.openxmlformats.org/officeDocument/2006/relationships/customXml" Target="../ink/ink461.xml"/><Relationship Id="rId184" Type="http://schemas.openxmlformats.org/officeDocument/2006/relationships/customXml" Target="../ink/ink482.xml"/><Relationship Id="rId391" Type="http://schemas.openxmlformats.org/officeDocument/2006/relationships/image" Target="../media/image365.png"/><Relationship Id="rId405" Type="http://schemas.openxmlformats.org/officeDocument/2006/relationships/image" Target="../media/image372.png"/><Relationship Id="rId447" Type="http://schemas.openxmlformats.org/officeDocument/2006/relationships/image" Target="../media/image393.png"/><Relationship Id="rId612" Type="http://schemas.openxmlformats.org/officeDocument/2006/relationships/customXml" Target="../ink/ink696.xml"/><Relationship Id="rId251" Type="http://schemas.openxmlformats.org/officeDocument/2006/relationships/image" Target="../media/image295.png"/><Relationship Id="rId489" Type="http://schemas.openxmlformats.org/officeDocument/2006/relationships/image" Target="../media/image414.png"/><Relationship Id="rId654" Type="http://schemas.openxmlformats.org/officeDocument/2006/relationships/customXml" Target="../ink/ink717.xml"/><Relationship Id="rId46" Type="http://schemas.openxmlformats.org/officeDocument/2006/relationships/customXml" Target="../ink/ink413.xml"/><Relationship Id="rId293" Type="http://schemas.openxmlformats.org/officeDocument/2006/relationships/image" Target="../media/image316.png"/><Relationship Id="rId307" Type="http://schemas.openxmlformats.org/officeDocument/2006/relationships/image" Target="../media/image323.png"/><Relationship Id="rId349" Type="http://schemas.openxmlformats.org/officeDocument/2006/relationships/image" Target="../media/image344.png"/><Relationship Id="rId514" Type="http://schemas.openxmlformats.org/officeDocument/2006/relationships/customXml" Target="../ink/ink647.xml"/><Relationship Id="rId556" Type="http://schemas.openxmlformats.org/officeDocument/2006/relationships/customXml" Target="../ink/ink668.xml"/><Relationship Id="rId88" Type="http://schemas.openxmlformats.org/officeDocument/2006/relationships/customXml" Target="../ink/ink434.xml"/><Relationship Id="rId111" Type="http://schemas.openxmlformats.org/officeDocument/2006/relationships/image" Target="../media/image225.png"/><Relationship Id="rId153" Type="http://schemas.openxmlformats.org/officeDocument/2006/relationships/image" Target="../media/image246.png"/><Relationship Id="rId195" Type="http://schemas.openxmlformats.org/officeDocument/2006/relationships/image" Target="../media/image267.png"/><Relationship Id="rId209" Type="http://schemas.openxmlformats.org/officeDocument/2006/relationships/image" Target="../media/image274.png"/><Relationship Id="rId360" Type="http://schemas.openxmlformats.org/officeDocument/2006/relationships/customXml" Target="../ink/ink570.xml"/><Relationship Id="rId416" Type="http://schemas.openxmlformats.org/officeDocument/2006/relationships/customXml" Target="../ink/ink598.xml"/><Relationship Id="rId598" Type="http://schemas.openxmlformats.org/officeDocument/2006/relationships/customXml" Target="../ink/ink689.xml"/><Relationship Id="rId220" Type="http://schemas.openxmlformats.org/officeDocument/2006/relationships/customXml" Target="../ink/ink500.xml"/><Relationship Id="rId458" Type="http://schemas.openxmlformats.org/officeDocument/2006/relationships/customXml" Target="../ink/ink619.xml"/><Relationship Id="rId623" Type="http://schemas.openxmlformats.org/officeDocument/2006/relationships/image" Target="../media/image481.png"/><Relationship Id="rId665" Type="http://schemas.openxmlformats.org/officeDocument/2006/relationships/image" Target="../media/image502.png"/><Relationship Id="rId15" Type="http://schemas.openxmlformats.org/officeDocument/2006/relationships/image" Target="../media/image177.png"/><Relationship Id="rId57" Type="http://schemas.openxmlformats.org/officeDocument/2006/relationships/image" Target="../media/image198.png"/><Relationship Id="rId262" Type="http://schemas.openxmlformats.org/officeDocument/2006/relationships/customXml" Target="../ink/ink521.xml"/><Relationship Id="rId318" Type="http://schemas.openxmlformats.org/officeDocument/2006/relationships/customXml" Target="../ink/ink549.xml"/><Relationship Id="rId525" Type="http://schemas.openxmlformats.org/officeDocument/2006/relationships/image" Target="../media/image432.png"/><Relationship Id="rId567" Type="http://schemas.openxmlformats.org/officeDocument/2006/relationships/image" Target="../media/image453.png"/><Relationship Id="rId99" Type="http://schemas.openxmlformats.org/officeDocument/2006/relationships/image" Target="../media/image219.png"/><Relationship Id="rId122" Type="http://schemas.openxmlformats.org/officeDocument/2006/relationships/customXml" Target="../ink/ink451.xml"/><Relationship Id="rId164" Type="http://schemas.openxmlformats.org/officeDocument/2006/relationships/customXml" Target="../ink/ink472.xml"/><Relationship Id="rId371" Type="http://schemas.openxmlformats.org/officeDocument/2006/relationships/image" Target="../media/image355.png"/><Relationship Id="rId427" Type="http://schemas.openxmlformats.org/officeDocument/2006/relationships/image" Target="../media/image383.png"/><Relationship Id="rId469" Type="http://schemas.openxmlformats.org/officeDocument/2006/relationships/image" Target="../media/image404.png"/><Relationship Id="rId634" Type="http://schemas.openxmlformats.org/officeDocument/2006/relationships/customXml" Target="../ink/ink707.xml"/><Relationship Id="rId676" Type="http://schemas.openxmlformats.org/officeDocument/2006/relationships/customXml" Target="../ink/ink728.xml"/><Relationship Id="rId26" Type="http://schemas.openxmlformats.org/officeDocument/2006/relationships/customXml" Target="../ink/ink403.xml"/><Relationship Id="rId231" Type="http://schemas.openxmlformats.org/officeDocument/2006/relationships/image" Target="../media/image285.png"/><Relationship Id="rId273" Type="http://schemas.openxmlformats.org/officeDocument/2006/relationships/image" Target="../media/image306.png"/><Relationship Id="rId329" Type="http://schemas.openxmlformats.org/officeDocument/2006/relationships/image" Target="../media/image334.png"/><Relationship Id="rId480" Type="http://schemas.openxmlformats.org/officeDocument/2006/relationships/customXml" Target="../ink/ink630.xml"/><Relationship Id="rId536" Type="http://schemas.openxmlformats.org/officeDocument/2006/relationships/customXml" Target="../ink/ink658.xml"/><Relationship Id="rId68" Type="http://schemas.openxmlformats.org/officeDocument/2006/relationships/customXml" Target="../ink/ink424.xml"/><Relationship Id="rId133" Type="http://schemas.openxmlformats.org/officeDocument/2006/relationships/image" Target="../media/image236.png"/><Relationship Id="rId175" Type="http://schemas.openxmlformats.org/officeDocument/2006/relationships/image" Target="../media/image257.png"/><Relationship Id="rId340" Type="http://schemas.openxmlformats.org/officeDocument/2006/relationships/customXml" Target="../ink/ink560.xml"/><Relationship Id="rId578" Type="http://schemas.openxmlformats.org/officeDocument/2006/relationships/customXml" Target="../ink/ink679.xml"/><Relationship Id="rId200" Type="http://schemas.openxmlformats.org/officeDocument/2006/relationships/customXml" Target="../ink/ink490.xml"/><Relationship Id="rId382" Type="http://schemas.openxmlformats.org/officeDocument/2006/relationships/customXml" Target="../ink/ink581.xml"/><Relationship Id="rId438" Type="http://schemas.openxmlformats.org/officeDocument/2006/relationships/customXml" Target="../ink/ink609.xml"/><Relationship Id="rId603" Type="http://schemas.openxmlformats.org/officeDocument/2006/relationships/image" Target="../media/image471.png"/><Relationship Id="rId645" Type="http://schemas.openxmlformats.org/officeDocument/2006/relationships/image" Target="../media/image492.png"/><Relationship Id="rId687" Type="http://schemas.openxmlformats.org/officeDocument/2006/relationships/image" Target="../media/image513.png"/><Relationship Id="rId242" Type="http://schemas.openxmlformats.org/officeDocument/2006/relationships/customXml" Target="../ink/ink511.xml"/><Relationship Id="rId284" Type="http://schemas.openxmlformats.org/officeDocument/2006/relationships/customXml" Target="../ink/ink532.xml"/><Relationship Id="rId491" Type="http://schemas.openxmlformats.org/officeDocument/2006/relationships/image" Target="../media/image415.png"/><Relationship Id="rId505" Type="http://schemas.openxmlformats.org/officeDocument/2006/relationships/image" Target="../media/image422.png"/><Relationship Id="rId37" Type="http://schemas.openxmlformats.org/officeDocument/2006/relationships/image" Target="../media/image188.png"/><Relationship Id="rId79" Type="http://schemas.openxmlformats.org/officeDocument/2006/relationships/image" Target="../media/image209.png"/><Relationship Id="rId102" Type="http://schemas.openxmlformats.org/officeDocument/2006/relationships/customXml" Target="../ink/ink441.xml"/><Relationship Id="rId144" Type="http://schemas.openxmlformats.org/officeDocument/2006/relationships/customXml" Target="../ink/ink462.xml"/><Relationship Id="rId547" Type="http://schemas.openxmlformats.org/officeDocument/2006/relationships/image" Target="../media/image443.png"/><Relationship Id="rId589" Type="http://schemas.openxmlformats.org/officeDocument/2006/relationships/image" Target="../media/image464.png"/><Relationship Id="rId90" Type="http://schemas.openxmlformats.org/officeDocument/2006/relationships/customXml" Target="../ink/ink435.xml"/><Relationship Id="rId186" Type="http://schemas.openxmlformats.org/officeDocument/2006/relationships/customXml" Target="../ink/ink483.xml"/><Relationship Id="rId351" Type="http://schemas.openxmlformats.org/officeDocument/2006/relationships/image" Target="../media/image345.png"/><Relationship Id="rId393" Type="http://schemas.openxmlformats.org/officeDocument/2006/relationships/image" Target="../media/image366.png"/><Relationship Id="rId407" Type="http://schemas.openxmlformats.org/officeDocument/2006/relationships/image" Target="../media/image373.png"/><Relationship Id="rId449" Type="http://schemas.openxmlformats.org/officeDocument/2006/relationships/image" Target="../media/image394.png"/><Relationship Id="rId614" Type="http://schemas.openxmlformats.org/officeDocument/2006/relationships/customXml" Target="../ink/ink697.xml"/><Relationship Id="rId656" Type="http://schemas.openxmlformats.org/officeDocument/2006/relationships/customXml" Target="../ink/ink718.xml"/><Relationship Id="rId211" Type="http://schemas.openxmlformats.org/officeDocument/2006/relationships/image" Target="../media/image275.png"/><Relationship Id="rId253" Type="http://schemas.openxmlformats.org/officeDocument/2006/relationships/image" Target="../media/image296.png"/><Relationship Id="rId295" Type="http://schemas.openxmlformats.org/officeDocument/2006/relationships/image" Target="../media/image317.png"/><Relationship Id="rId309" Type="http://schemas.openxmlformats.org/officeDocument/2006/relationships/image" Target="../media/image324.png"/><Relationship Id="rId460" Type="http://schemas.openxmlformats.org/officeDocument/2006/relationships/customXml" Target="../ink/ink620.xml"/><Relationship Id="rId516" Type="http://schemas.openxmlformats.org/officeDocument/2006/relationships/customXml" Target="../ink/ink648.xml"/><Relationship Id="rId48" Type="http://schemas.openxmlformats.org/officeDocument/2006/relationships/customXml" Target="../ink/ink414.xml"/><Relationship Id="rId113" Type="http://schemas.openxmlformats.org/officeDocument/2006/relationships/image" Target="../media/image226.png"/><Relationship Id="rId320" Type="http://schemas.openxmlformats.org/officeDocument/2006/relationships/customXml" Target="../ink/ink550.xml"/><Relationship Id="rId558" Type="http://schemas.openxmlformats.org/officeDocument/2006/relationships/customXml" Target="../ink/ink669.xml"/><Relationship Id="rId155" Type="http://schemas.openxmlformats.org/officeDocument/2006/relationships/image" Target="../media/image247.png"/><Relationship Id="rId197" Type="http://schemas.openxmlformats.org/officeDocument/2006/relationships/image" Target="../media/image268.png"/><Relationship Id="rId362" Type="http://schemas.openxmlformats.org/officeDocument/2006/relationships/customXml" Target="../ink/ink571.xml"/><Relationship Id="rId418" Type="http://schemas.openxmlformats.org/officeDocument/2006/relationships/customXml" Target="../ink/ink599.xml"/><Relationship Id="rId625" Type="http://schemas.openxmlformats.org/officeDocument/2006/relationships/image" Target="../media/image482.png"/><Relationship Id="rId222" Type="http://schemas.openxmlformats.org/officeDocument/2006/relationships/customXml" Target="../ink/ink501.xml"/><Relationship Id="rId264" Type="http://schemas.openxmlformats.org/officeDocument/2006/relationships/customXml" Target="../ink/ink522.xml"/><Relationship Id="rId471" Type="http://schemas.openxmlformats.org/officeDocument/2006/relationships/image" Target="../media/image405.png"/><Relationship Id="rId667" Type="http://schemas.openxmlformats.org/officeDocument/2006/relationships/image" Target="../media/image503.png"/><Relationship Id="rId17" Type="http://schemas.openxmlformats.org/officeDocument/2006/relationships/image" Target="../media/image178.png"/><Relationship Id="rId59" Type="http://schemas.openxmlformats.org/officeDocument/2006/relationships/image" Target="../media/image199.png"/><Relationship Id="rId124" Type="http://schemas.openxmlformats.org/officeDocument/2006/relationships/customXml" Target="../ink/ink452.xml"/><Relationship Id="rId527" Type="http://schemas.openxmlformats.org/officeDocument/2006/relationships/image" Target="../media/image433.png"/><Relationship Id="rId569" Type="http://schemas.openxmlformats.org/officeDocument/2006/relationships/image" Target="../media/image454.png"/><Relationship Id="rId70" Type="http://schemas.openxmlformats.org/officeDocument/2006/relationships/customXml" Target="../ink/ink425.xml"/><Relationship Id="rId166" Type="http://schemas.openxmlformats.org/officeDocument/2006/relationships/customXml" Target="../ink/ink473.xml"/><Relationship Id="rId331" Type="http://schemas.openxmlformats.org/officeDocument/2006/relationships/image" Target="../media/image335.png"/><Relationship Id="rId373" Type="http://schemas.openxmlformats.org/officeDocument/2006/relationships/image" Target="../media/image356.png"/><Relationship Id="rId429" Type="http://schemas.openxmlformats.org/officeDocument/2006/relationships/image" Target="../media/image384.png"/><Relationship Id="rId580" Type="http://schemas.openxmlformats.org/officeDocument/2006/relationships/customXml" Target="../ink/ink680.xml"/><Relationship Id="rId636" Type="http://schemas.openxmlformats.org/officeDocument/2006/relationships/customXml" Target="../ink/ink70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6.png"/><Relationship Id="rId440" Type="http://schemas.openxmlformats.org/officeDocument/2006/relationships/customXml" Target="../ink/ink610.xml"/><Relationship Id="rId678" Type="http://schemas.openxmlformats.org/officeDocument/2006/relationships/customXml" Target="../ink/ink729.xml"/><Relationship Id="rId28" Type="http://schemas.openxmlformats.org/officeDocument/2006/relationships/customXml" Target="../ink/ink404.xml"/><Relationship Id="rId275" Type="http://schemas.openxmlformats.org/officeDocument/2006/relationships/image" Target="../media/image307.png"/><Relationship Id="rId300" Type="http://schemas.openxmlformats.org/officeDocument/2006/relationships/customXml" Target="../ink/ink540.xml"/><Relationship Id="rId482" Type="http://schemas.openxmlformats.org/officeDocument/2006/relationships/customXml" Target="../ink/ink631.xml"/><Relationship Id="rId538" Type="http://schemas.openxmlformats.org/officeDocument/2006/relationships/customXml" Target="../ink/ink659.xml"/><Relationship Id="rId81" Type="http://schemas.openxmlformats.org/officeDocument/2006/relationships/image" Target="../media/image210.png"/><Relationship Id="rId135" Type="http://schemas.openxmlformats.org/officeDocument/2006/relationships/image" Target="../media/image237.png"/><Relationship Id="rId177" Type="http://schemas.openxmlformats.org/officeDocument/2006/relationships/image" Target="../media/image258.png"/><Relationship Id="rId342" Type="http://schemas.openxmlformats.org/officeDocument/2006/relationships/customXml" Target="../ink/ink561.xml"/><Relationship Id="rId384" Type="http://schemas.openxmlformats.org/officeDocument/2006/relationships/customXml" Target="../ink/ink582.xml"/><Relationship Id="rId591" Type="http://schemas.openxmlformats.org/officeDocument/2006/relationships/image" Target="../media/image465.png"/><Relationship Id="rId605" Type="http://schemas.openxmlformats.org/officeDocument/2006/relationships/image" Target="../media/image472.png"/><Relationship Id="rId202" Type="http://schemas.openxmlformats.org/officeDocument/2006/relationships/customXml" Target="../ink/ink491.xml"/><Relationship Id="rId244" Type="http://schemas.openxmlformats.org/officeDocument/2006/relationships/customXml" Target="../ink/ink512.xml"/><Relationship Id="rId647" Type="http://schemas.openxmlformats.org/officeDocument/2006/relationships/image" Target="../media/image493.png"/><Relationship Id="rId689" Type="http://schemas.openxmlformats.org/officeDocument/2006/relationships/image" Target="../media/image514.png"/><Relationship Id="rId39" Type="http://schemas.openxmlformats.org/officeDocument/2006/relationships/image" Target="../media/image189.png"/><Relationship Id="rId286" Type="http://schemas.openxmlformats.org/officeDocument/2006/relationships/customXml" Target="../ink/ink533.xml"/><Relationship Id="rId451" Type="http://schemas.openxmlformats.org/officeDocument/2006/relationships/image" Target="../media/image395.png"/><Relationship Id="rId493" Type="http://schemas.openxmlformats.org/officeDocument/2006/relationships/image" Target="../media/image416.png"/><Relationship Id="rId507" Type="http://schemas.openxmlformats.org/officeDocument/2006/relationships/image" Target="../media/image423.png"/><Relationship Id="rId549" Type="http://schemas.openxmlformats.org/officeDocument/2006/relationships/image" Target="../media/image444.png"/><Relationship Id="rId50" Type="http://schemas.openxmlformats.org/officeDocument/2006/relationships/customXml" Target="../ink/ink415.xml"/><Relationship Id="rId104" Type="http://schemas.openxmlformats.org/officeDocument/2006/relationships/customXml" Target="../ink/ink442.xml"/><Relationship Id="rId146" Type="http://schemas.openxmlformats.org/officeDocument/2006/relationships/customXml" Target="../ink/ink463.xml"/><Relationship Id="rId188" Type="http://schemas.openxmlformats.org/officeDocument/2006/relationships/customXml" Target="../ink/ink484.xml"/><Relationship Id="rId311" Type="http://schemas.openxmlformats.org/officeDocument/2006/relationships/image" Target="../media/image325.png"/><Relationship Id="rId353" Type="http://schemas.openxmlformats.org/officeDocument/2006/relationships/image" Target="../media/image346.png"/><Relationship Id="rId395" Type="http://schemas.openxmlformats.org/officeDocument/2006/relationships/image" Target="../media/image367.png"/><Relationship Id="rId409" Type="http://schemas.openxmlformats.org/officeDocument/2006/relationships/image" Target="../media/image374.png"/><Relationship Id="rId560" Type="http://schemas.openxmlformats.org/officeDocument/2006/relationships/customXml" Target="../ink/ink670.xml"/><Relationship Id="rId92" Type="http://schemas.openxmlformats.org/officeDocument/2006/relationships/customXml" Target="../ink/ink436.xml"/><Relationship Id="rId213" Type="http://schemas.openxmlformats.org/officeDocument/2006/relationships/image" Target="../media/image276.png"/><Relationship Id="rId420" Type="http://schemas.openxmlformats.org/officeDocument/2006/relationships/customXml" Target="../ink/ink600.xml"/><Relationship Id="rId616" Type="http://schemas.openxmlformats.org/officeDocument/2006/relationships/customXml" Target="../ink/ink698.xml"/><Relationship Id="rId658" Type="http://schemas.openxmlformats.org/officeDocument/2006/relationships/customXml" Target="../ink/ink719.xml"/><Relationship Id="rId255" Type="http://schemas.openxmlformats.org/officeDocument/2006/relationships/image" Target="../media/image297.png"/><Relationship Id="rId297" Type="http://schemas.openxmlformats.org/officeDocument/2006/relationships/image" Target="../media/image318.png"/><Relationship Id="rId462" Type="http://schemas.openxmlformats.org/officeDocument/2006/relationships/customXml" Target="../ink/ink621.xml"/><Relationship Id="rId518" Type="http://schemas.openxmlformats.org/officeDocument/2006/relationships/customXml" Target="../ink/ink649.xml"/><Relationship Id="rId115" Type="http://schemas.openxmlformats.org/officeDocument/2006/relationships/image" Target="../media/image227.png"/><Relationship Id="rId157" Type="http://schemas.openxmlformats.org/officeDocument/2006/relationships/image" Target="../media/image248.png"/><Relationship Id="rId322" Type="http://schemas.openxmlformats.org/officeDocument/2006/relationships/customXml" Target="../ink/ink551.xml"/><Relationship Id="rId364" Type="http://schemas.openxmlformats.org/officeDocument/2006/relationships/customXml" Target="../ink/ink572.xml"/><Relationship Id="rId61" Type="http://schemas.openxmlformats.org/officeDocument/2006/relationships/image" Target="../media/image200.png"/><Relationship Id="rId199" Type="http://schemas.openxmlformats.org/officeDocument/2006/relationships/image" Target="../media/image269.png"/><Relationship Id="rId571" Type="http://schemas.openxmlformats.org/officeDocument/2006/relationships/image" Target="../media/image455.png"/><Relationship Id="rId627" Type="http://schemas.openxmlformats.org/officeDocument/2006/relationships/image" Target="../media/image483.png"/><Relationship Id="rId669" Type="http://schemas.openxmlformats.org/officeDocument/2006/relationships/image" Target="../media/image504.png"/><Relationship Id="rId19" Type="http://schemas.openxmlformats.org/officeDocument/2006/relationships/image" Target="../media/image179.png"/><Relationship Id="rId224" Type="http://schemas.openxmlformats.org/officeDocument/2006/relationships/customXml" Target="../ink/ink502.xml"/><Relationship Id="rId266" Type="http://schemas.openxmlformats.org/officeDocument/2006/relationships/customXml" Target="../ink/ink523.xml"/><Relationship Id="rId431" Type="http://schemas.openxmlformats.org/officeDocument/2006/relationships/image" Target="../media/image385.png"/><Relationship Id="rId473" Type="http://schemas.openxmlformats.org/officeDocument/2006/relationships/image" Target="../media/image406.png"/><Relationship Id="rId529" Type="http://schemas.openxmlformats.org/officeDocument/2006/relationships/image" Target="../media/image434.png"/><Relationship Id="rId680" Type="http://schemas.openxmlformats.org/officeDocument/2006/relationships/customXml" Target="../ink/ink730.xml"/><Relationship Id="rId30" Type="http://schemas.openxmlformats.org/officeDocument/2006/relationships/customXml" Target="../ink/ink405.xml"/><Relationship Id="rId126" Type="http://schemas.openxmlformats.org/officeDocument/2006/relationships/customXml" Target="../ink/ink453.xml"/><Relationship Id="rId168" Type="http://schemas.openxmlformats.org/officeDocument/2006/relationships/customXml" Target="../ink/ink474.xml"/><Relationship Id="rId333" Type="http://schemas.openxmlformats.org/officeDocument/2006/relationships/image" Target="../media/image336.png"/><Relationship Id="rId540" Type="http://schemas.openxmlformats.org/officeDocument/2006/relationships/customXml" Target="../ink/ink660.xml"/><Relationship Id="rId72" Type="http://schemas.openxmlformats.org/officeDocument/2006/relationships/customXml" Target="../ink/ink426.xml"/><Relationship Id="rId375" Type="http://schemas.openxmlformats.org/officeDocument/2006/relationships/image" Target="../media/image357.png"/><Relationship Id="rId582" Type="http://schemas.openxmlformats.org/officeDocument/2006/relationships/customXml" Target="../ink/ink681.xml"/><Relationship Id="rId638" Type="http://schemas.openxmlformats.org/officeDocument/2006/relationships/customXml" Target="../ink/ink709.xml"/><Relationship Id="rId3" Type="http://schemas.openxmlformats.org/officeDocument/2006/relationships/image" Target="../media/image171.png"/><Relationship Id="rId235" Type="http://schemas.openxmlformats.org/officeDocument/2006/relationships/image" Target="../media/image287.png"/><Relationship Id="rId277" Type="http://schemas.openxmlformats.org/officeDocument/2006/relationships/image" Target="../media/image308.png"/><Relationship Id="rId400" Type="http://schemas.openxmlformats.org/officeDocument/2006/relationships/customXml" Target="../ink/ink590.xml"/><Relationship Id="rId442" Type="http://schemas.openxmlformats.org/officeDocument/2006/relationships/customXml" Target="../ink/ink611.xml"/><Relationship Id="rId484" Type="http://schemas.openxmlformats.org/officeDocument/2006/relationships/customXml" Target="../ink/ink632.xml"/><Relationship Id="rId137" Type="http://schemas.openxmlformats.org/officeDocument/2006/relationships/image" Target="../media/image238.png"/><Relationship Id="rId302" Type="http://schemas.openxmlformats.org/officeDocument/2006/relationships/customXml" Target="../ink/ink541.xml"/><Relationship Id="rId344" Type="http://schemas.openxmlformats.org/officeDocument/2006/relationships/customXml" Target="../ink/ink562.xml"/><Relationship Id="rId691" Type="http://schemas.openxmlformats.org/officeDocument/2006/relationships/image" Target="../media/image515.png"/><Relationship Id="rId41" Type="http://schemas.openxmlformats.org/officeDocument/2006/relationships/image" Target="../media/image190.png"/><Relationship Id="rId83" Type="http://schemas.openxmlformats.org/officeDocument/2006/relationships/image" Target="../media/image211.png"/><Relationship Id="rId179" Type="http://schemas.openxmlformats.org/officeDocument/2006/relationships/image" Target="../media/image259.png"/><Relationship Id="rId386" Type="http://schemas.openxmlformats.org/officeDocument/2006/relationships/customXml" Target="../ink/ink583.xml"/><Relationship Id="rId551" Type="http://schemas.openxmlformats.org/officeDocument/2006/relationships/image" Target="../media/image445.png"/><Relationship Id="rId593" Type="http://schemas.openxmlformats.org/officeDocument/2006/relationships/image" Target="../media/image466.png"/><Relationship Id="rId607" Type="http://schemas.openxmlformats.org/officeDocument/2006/relationships/image" Target="../media/image473.png"/><Relationship Id="rId649" Type="http://schemas.openxmlformats.org/officeDocument/2006/relationships/image" Target="../media/image494.png"/><Relationship Id="rId190" Type="http://schemas.openxmlformats.org/officeDocument/2006/relationships/customXml" Target="../ink/ink485.xml"/><Relationship Id="rId204" Type="http://schemas.openxmlformats.org/officeDocument/2006/relationships/customXml" Target="../ink/ink492.xml"/><Relationship Id="rId246" Type="http://schemas.openxmlformats.org/officeDocument/2006/relationships/customXml" Target="../ink/ink513.xml"/><Relationship Id="rId288" Type="http://schemas.openxmlformats.org/officeDocument/2006/relationships/customXml" Target="../ink/ink534.xml"/><Relationship Id="rId411" Type="http://schemas.openxmlformats.org/officeDocument/2006/relationships/image" Target="../media/image375.png"/><Relationship Id="rId453" Type="http://schemas.openxmlformats.org/officeDocument/2006/relationships/image" Target="../media/image396.png"/><Relationship Id="rId509" Type="http://schemas.openxmlformats.org/officeDocument/2006/relationships/image" Target="../media/image424.png"/><Relationship Id="rId660" Type="http://schemas.openxmlformats.org/officeDocument/2006/relationships/customXml" Target="../ink/ink720.xml"/><Relationship Id="rId106" Type="http://schemas.openxmlformats.org/officeDocument/2006/relationships/customXml" Target="../ink/ink443.xml"/><Relationship Id="rId313" Type="http://schemas.openxmlformats.org/officeDocument/2006/relationships/image" Target="../media/image326.png"/><Relationship Id="rId495" Type="http://schemas.openxmlformats.org/officeDocument/2006/relationships/image" Target="../media/image417.png"/><Relationship Id="rId10" Type="http://schemas.openxmlformats.org/officeDocument/2006/relationships/customXml" Target="../ink/ink395.xml"/><Relationship Id="rId52" Type="http://schemas.openxmlformats.org/officeDocument/2006/relationships/customXml" Target="../ink/ink416.xml"/><Relationship Id="rId94" Type="http://schemas.openxmlformats.org/officeDocument/2006/relationships/customXml" Target="../ink/ink437.xml"/><Relationship Id="rId148" Type="http://schemas.openxmlformats.org/officeDocument/2006/relationships/customXml" Target="../ink/ink464.xml"/><Relationship Id="rId355" Type="http://schemas.openxmlformats.org/officeDocument/2006/relationships/image" Target="../media/image347.png"/><Relationship Id="rId397" Type="http://schemas.openxmlformats.org/officeDocument/2006/relationships/image" Target="../media/image368.png"/><Relationship Id="rId520" Type="http://schemas.openxmlformats.org/officeDocument/2006/relationships/customXml" Target="../ink/ink650.xml"/><Relationship Id="rId562" Type="http://schemas.openxmlformats.org/officeDocument/2006/relationships/customXml" Target="../ink/ink671.xml"/><Relationship Id="rId618" Type="http://schemas.openxmlformats.org/officeDocument/2006/relationships/customXml" Target="../ink/ink699.xml"/><Relationship Id="rId215" Type="http://schemas.openxmlformats.org/officeDocument/2006/relationships/image" Target="../media/image277.png"/><Relationship Id="rId257" Type="http://schemas.openxmlformats.org/officeDocument/2006/relationships/image" Target="../media/image298.png"/><Relationship Id="rId422" Type="http://schemas.openxmlformats.org/officeDocument/2006/relationships/customXml" Target="../ink/ink601.xml"/><Relationship Id="rId464" Type="http://schemas.openxmlformats.org/officeDocument/2006/relationships/customXml" Target="../ink/ink622.xml"/><Relationship Id="rId299" Type="http://schemas.openxmlformats.org/officeDocument/2006/relationships/image" Target="../media/image319.png"/><Relationship Id="rId63" Type="http://schemas.openxmlformats.org/officeDocument/2006/relationships/image" Target="../media/image201.png"/><Relationship Id="rId159" Type="http://schemas.openxmlformats.org/officeDocument/2006/relationships/image" Target="../media/image249.png"/><Relationship Id="rId366" Type="http://schemas.openxmlformats.org/officeDocument/2006/relationships/customXml" Target="../ink/ink573.xml"/><Relationship Id="rId573" Type="http://schemas.openxmlformats.org/officeDocument/2006/relationships/image" Target="../media/image456.png"/><Relationship Id="rId226" Type="http://schemas.openxmlformats.org/officeDocument/2006/relationships/customXml" Target="../ink/ink503.xml"/><Relationship Id="rId433" Type="http://schemas.openxmlformats.org/officeDocument/2006/relationships/image" Target="../media/image386.png"/><Relationship Id="rId640" Type="http://schemas.openxmlformats.org/officeDocument/2006/relationships/customXml" Target="../ink/ink710.xml"/><Relationship Id="rId74" Type="http://schemas.openxmlformats.org/officeDocument/2006/relationships/customXml" Target="../ink/ink427.xml"/><Relationship Id="rId377" Type="http://schemas.openxmlformats.org/officeDocument/2006/relationships/image" Target="../media/image358.png"/><Relationship Id="rId500" Type="http://schemas.openxmlformats.org/officeDocument/2006/relationships/customXml" Target="../ink/ink640.xml"/><Relationship Id="rId584" Type="http://schemas.openxmlformats.org/officeDocument/2006/relationships/customXml" Target="../ink/ink682.xml"/><Relationship Id="rId5" Type="http://schemas.openxmlformats.org/officeDocument/2006/relationships/image" Target="../media/image172.png"/><Relationship Id="rId237" Type="http://schemas.openxmlformats.org/officeDocument/2006/relationships/image" Target="../media/image288.png"/><Relationship Id="rId444" Type="http://schemas.openxmlformats.org/officeDocument/2006/relationships/customXml" Target="../ink/ink612.xml"/><Relationship Id="rId651" Type="http://schemas.openxmlformats.org/officeDocument/2006/relationships/image" Target="../media/image495.png"/><Relationship Id="rId290" Type="http://schemas.openxmlformats.org/officeDocument/2006/relationships/customXml" Target="../ink/ink535.xml"/><Relationship Id="rId304" Type="http://schemas.openxmlformats.org/officeDocument/2006/relationships/customXml" Target="../ink/ink542.xml"/><Relationship Id="rId388" Type="http://schemas.openxmlformats.org/officeDocument/2006/relationships/customXml" Target="../ink/ink584.xml"/><Relationship Id="rId511" Type="http://schemas.openxmlformats.org/officeDocument/2006/relationships/image" Target="../media/image425.png"/><Relationship Id="rId609" Type="http://schemas.openxmlformats.org/officeDocument/2006/relationships/image" Target="../media/image474.png"/><Relationship Id="rId85" Type="http://schemas.openxmlformats.org/officeDocument/2006/relationships/image" Target="../media/image212.png"/><Relationship Id="rId150" Type="http://schemas.openxmlformats.org/officeDocument/2006/relationships/customXml" Target="../ink/ink465.xml"/><Relationship Id="rId595" Type="http://schemas.openxmlformats.org/officeDocument/2006/relationships/image" Target="../media/image467.png"/><Relationship Id="rId248" Type="http://schemas.openxmlformats.org/officeDocument/2006/relationships/customXml" Target="../ink/ink514.xml"/><Relationship Id="rId455" Type="http://schemas.openxmlformats.org/officeDocument/2006/relationships/image" Target="../media/image397.png"/><Relationship Id="rId662" Type="http://schemas.openxmlformats.org/officeDocument/2006/relationships/customXml" Target="../ink/ink721.xml"/><Relationship Id="rId12" Type="http://schemas.openxmlformats.org/officeDocument/2006/relationships/customXml" Target="../ink/ink396.xml"/><Relationship Id="rId108" Type="http://schemas.openxmlformats.org/officeDocument/2006/relationships/customXml" Target="../ink/ink444.xml"/><Relationship Id="rId315" Type="http://schemas.openxmlformats.org/officeDocument/2006/relationships/image" Target="../media/image327.png"/><Relationship Id="rId522" Type="http://schemas.openxmlformats.org/officeDocument/2006/relationships/customXml" Target="../ink/ink651.xml"/><Relationship Id="rId96" Type="http://schemas.openxmlformats.org/officeDocument/2006/relationships/customXml" Target="../ink/ink438.xml"/><Relationship Id="rId161" Type="http://schemas.openxmlformats.org/officeDocument/2006/relationships/image" Target="../media/image250.png"/><Relationship Id="rId399" Type="http://schemas.openxmlformats.org/officeDocument/2006/relationships/image" Target="../media/image369.png"/><Relationship Id="rId259" Type="http://schemas.openxmlformats.org/officeDocument/2006/relationships/image" Target="../media/image299.png"/><Relationship Id="rId466" Type="http://schemas.openxmlformats.org/officeDocument/2006/relationships/customXml" Target="../ink/ink623.xml"/><Relationship Id="rId673" Type="http://schemas.openxmlformats.org/officeDocument/2006/relationships/image" Target="../media/image506.png"/><Relationship Id="rId23" Type="http://schemas.openxmlformats.org/officeDocument/2006/relationships/image" Target="../media/image181.png"/><Relationship Id="rId119" Type="http://schemas.openxmlformats.org/officeDocument/2006/relationships/image" Target="../media/image229.png"/><Relationship Id="rId326" Type="http://schemas.openxmlformats.org/officeDocument/2006/relationships/customXml" Target="../ink/ink553.xml"/><Relationship Id="rId533" Type="http://schemas.openxmlformats.org/officeDocument/2006/relationships/image" Target="../media/image436.png"/><Relationship Id="rId172" Type="http://schemas.openxmlformats.org/officeDocument/2006/relationships/customXml" Target="../ink/ink476.xml"/><Relationship Id="rId477" Type="http://schemas.openxmlformats.org/officeDocument/2006/relationships/image" Target="../media/image408.png"/><Relationship Id="rId600" Type="http://schemas.openxmlformats.org/officeDocument/2006/relationships/customXml" Target="../ink/ink690.xml"/><Relationship Id="rId684" Type="http://schemas.openxmlformats.org/officeDocument/2006/relationships/customXml" Target="../ink/ink732.xml"/><Relationship Id="rId337" Type="http://schemas.openxmlformats.org/officeDocument/2006/relationships/image" Target="../media/image338.png"/><Relationship Id="rId34" Type="http://schemas.openxmlformats.org/officeDocument/2006/relationships/customXml" Target="../ink/ink407.xml"/><Relationship Id="rId544" Type="http://schemas.openxmlformats.org/officeDocument/2006/relationships/customXml" Target="../ink/ink662.xml"/><Relationship Id="rId183" Type="http://schemas.openxmlformats.org/officeDocument/2006/relationships/image" Target="../media/image261.png"/><Relationship Id="rId390" Type="http://schemas.openxmlformats.org/officeDocument/2006/relationships/customXml" Target="../ink/ink585.xml"/><Relationship Id="rId404" Type="http://schemas.openxmlformats.org/officeDocument/2006/relationships/customXml" Target="../ink/ink592.xml"/><Relationship Id="rId611" Type="http://schemas.openxmlformats.org/officeDocument/2006/relationships/image" Target="../media/image475.png"/><Relationship Id="rId250" Type="http://schemas.openxmlformats.org/officeDocument/2006/relationships/customXml" Target="../ink/ink515.xml"/><Relationship Id="rId488" Type="http://schemas.openxmlformats.org/officeDocument/2006/relationships/customXml" Target="../ink/ink634.xml"/><Relationship Id="rId45" Type="http://schemas.openxmlformats.org/officeDocument/2006/relationships/image" Target="../media/image192.png"/><Relationship Id="rId110" Type="http://schemas.openxmlformats.org/officeDocument/2006/relationships/customXml" Target="../ink/ink445.xml"/><Relationship Id="rId348" Type="http://schemas.openxmlformats.org/officeDocument/2006/relationships/customXml" Target="../ink/ink564.xml"/><Relationship Id="rId555" Type="http://schemas.openxmlformats.org/officeDocument/2006/relationships/image" Target="../media/image447.png"/><Relationship Id="rId194" Type="http://schemas.openxmlformats.org/officeDocument/2006/relationships/customXml" Target="../ink/ink487.xml"/><Relationship Id="rId208" Type="http://schemas.openxmlformats.org/officeDocument/2006/relationships/customXml" Target="../ink/ink494.xml"/><Relationship Id="rId415" Type="http://schemas.openxmlformats.org/officeDocument/2006/relationships/image" Target="../media/image377.png"/><Relationship Id="rId622" Type="http://schemas.openxmlformats.org/officeDocument/2006/relationships/customXml" Target="../ink/ink701.xml"/><Relationship Id="rId261" Type="http://schemas.openxmlformats.org/officeDocument/2006/relationships/image" Target="../media/image300.png"/><Relationship Id="rId499" Type="http://schemas.openxmlformats.org/officeDocument/2006/relationships/image" Target="../media/image419.png"/><Relationship Id="rId56" Type="http://schemas.openxmlformats.org/officeDocument/2006/relationships/customXml" Target="../ink/ink418.xml"/><Relationship Id="rId359" Type="http://schemas.openxmlformats.org/officeDocument/2006/relationships/image" Target="../media/image349.png"/><Relationship Id="rId566" Type="http://schemas.openxmlformats.org/officeDocument/2006/relationships/customXml" Target="../ink/ink673.xml"/><Relationship Id="rId121" Type="http://schemas.openxmlformats.org/officeDocument/2006/relationships/image" Target="../media/image230.png"/><Relationship Id="rId219" Type="http://schemas.openxmlformats.org/officeDocument/2006/relationships/image" Target="../media/image279.png"/><Relationship Id="rId426" Type="http://schemas.openxmlformats.org/officeDocument/2006/relationships/customXml" Target="../ink/ink603.xml"/><Relationship Id="rId633" Type="http://schemas.openxmlformats.org/officeDocument/2006/relationships/image" Target="../media/image486.png"/><Relationship Id="rId67" Type="http://schemas.openxmlformats.org/officeDocument/2006/relationships/image" Target="../media/image203.png"/><Relationship Id="rId272" Type="http://schemas.openxmlformats.org/officeDocument/2006/relationships/customXml" Target="../ink/ink526.xml"/><Relationship Id="rId577" Type="http://schemas.openxmlformats.org/officeDocument/2006/relationships/image" Target="../media/image458.png"/><Relationship Id="rId132" Type="http://schemas.openxmlformats.org/officeDocument/2006/relationships/customXml" Target="../ink/ink456.xml"/><Relationship Id="rId437" Type="http://schemas.openxmlformats.org/officeDocument/2006/relationships/image" Target="../media/image388.png"/><Relationship Id="rId644" Type="http://schemas.openxmlformats.org/officeDocument/2006/relationships/customXml" Target="../ink/ink712.xml"/><Relationship Id="rId283" Type="http://schemas.openxmlformats.org/officeDocument/2006/relationships/image" Target="../media/image311.png"/><Relationship Id="rId490" Type="http://schemas.openxmlformats.org/officeDocument/2006/relationships/customXml" Target="../ink/ink635.xml"/><Relationship Id="rId504" Type="http://schemas.openxmlformats.org/officeDocument/2006/relationships/customXml" Target="../ink/ink642.xml"/><Relationship Id="rId78" Type="http://schemas.openxmlformats.org/officeDocument/2006/relationships/customXml" Target="../ink/ink429.xml"/><Relationship Id="rId143" Type="http://schemas.openxmlformats.org/officeDocument/2006/relationships/image" Target="../media/image241.png"/><Relationship Id="rId350" Type="http://schemas.openxmlformats.org/officeDocument/2006/relationships/customXml" Target="../ink/ink565.xml"/><Relationship Id="rId588" Type="http://schemas.openxmlformats.org/officeDocument/2006/relationships/customXml" Target="../ink/ink684.xml"/><Relationship Id="rId9" Type="http://schemas.openxmlformats.org/officeDocument/2006/relationships/image" Target="../media/image174.png"/><Relationship Id="rId210" Type="http://schemas.openxmlformats.org/officeDocument/2006/relationships/customXml" Target="../ink/ink495.xml"/><Relationship Id="rId448" Type="http://schemas.openxmlformats.org/officeDocument/2006/relationships/customXml" Target="../ink/ink614.xml"/><Relationship Id="rId655" Type="http://schemas.openxmlformats.org/officeDocument/2006/relationships/image" Target="../media/image497.png"/><Relationship Id="rId294" Type="http://schemas.openxmlformats.org/officeDocument/2006/relationships/customXml" Target="../ink/ink537.xml"/><Relationship Id="rId308" Type="http://schemas.openxmlformats.org/officeDocument/2006/relationships/customXml" Target="../ink/ink544.xml"/><Relationship Id="rId515" Type="http://schemas.openxmlformats.org/officeDocument/2006/relationships/image" Target="../media/image427.png"/><Relationship Id="rId89" Type="http://schemas.openxmlformats.org/officeDocument/2006/relationships/image" Target="../media/image214.png"/><Relationship Id="rId154" Type="http://schemas.openxmlformats.org/officeDocument/2006/relationships/customXml" Target="../ink/ink467.xml"/><Relationship Id="rId361" Type="http://schemas.openxmlformats.org/officeDocument/2006/relationships/image" Target="../media/image350.png"/><Relationship Id="rId599" Type="http://schemas.openxmlformats.org/officeDocument/2006/relationships/image" Target="../media/image469.png"/><Relationship Id="rId459" Type="http://schemas.openxmlformats.org/officeDocument/2006/relationships/image" Target="../media/image399.png"/><Relationship Id="rId666" Type="http://schemas.openxmlformats.org/officeDocument/2006/relationships/customXml" Target="../ink/ink723.xml"/><Relationship Id="rId16" Type="http://schemas.openxmlformats.org/officeDocument/2006/relationships/customXml" Target="../ink/ink398.xml"/><Relationship Id="rId221" Type="http://schemas.openxmlformats.org/officeDocument/2006/relationships/image" Target="../media/image280.png"/><Relationship Id="rId319" Type="http://schemas.openxmlformats.org/officeDocument/2006/relationships/image" Target="../media/image329.png"/><Relationship Id="rId526" Type="http://schemas.openxmlformats.org/officeDocument/2006/relationships/customXml" Target="../ink/ink653.xml"/><Relationship Id="rId165" Type="http://schemas.openxmlformats.org/officeDocument/2006/relationships/image" Target="../media/image252.png"/><Relationship Id="rId372" Type="http://schemas.openxmlformats.org/officeDocument/2006/relationships/customXml" Target="../ink/ink576.xml"/><Relationship Id="rId677" Type="http://schemas.openxmlformats.org/officeDocument/2006/relationships/image" Target="../media/image508.png"/><Relationship Id="rId232" Type="http://schemas.openxmlformats.org/officeDocument/2006/relationships/customXml" Target="../ink/ink506.xml"/><Relationship Id="rId27" Type="http://schemas.openxmlformats.org/officeDocument/2006/relationships/image" Target="../media/image183.png"/><Relationship Id="rId537" Type="http://schemas.openxmlformats.org/officeDocument/2006/relationships/image" Target="../media/image438.png"/><Relationship Id="rId80" Type="http://schemas.openxmlformats.org/officeDocument/2006/relationships/customXml" Target="../ink/ink430.xml"/><Relationship Id="rId176" Type="http://schemas.openxmlformats.org/officeDocument/2006/relationships/customXml" Target="../ink/ink478.xml"/><Relationship Id="rId383" Type="http://schemas.openxmlformats.org/officeDocument/2006/relationships/image" Target="../media/image361.png"/><Relationship Id="rId590" Type="http://schemas.openxmlformats.org/officeDocument/2006/relationships/customXml" Target="../ink/ink685.xml"/><Relationship Id="rId604" Type="http://schemas.openxmlformats.org/officeDocument/2006/relationships/customXml" Target="../ink/ink692.xml"/><Relationship Id="rId243" Type="http://schemas.openxmlformats.org/officeDocument/2006/relationships/image" Target="../media/image291.png"/><Relationship Id="rId450" Type="http://schemas.openxmlformats.org/officeDocument/2006/relationships/customXml" Target="../ink/ink615.xml"/><Relationship Id="rId688" Type="http://schemas.openxmlformats.org/officeDocument/2006/relationships/customXml" Target="../ink/ink734.xml"/><Relationship Id="rId38" Type="http://schemas.openxmlformats.org/officeDocument/2006/relationships/customXml" Target="../ink/ink409.xml"/><Relationship Id="rId103" Type="http://schemas.openxmlformats.org/officeDocument/2006/relationships/image" Target="../media/image221.png"/><Relationship Id="rId310" Type="http://schemas.openxmlformats.org/officeDocument/2006/relationships/customXml" Target="../ink/ink545.xml"/><Relationship Id="rId548" Type="http://schemas.openxmlformats.org/officeDocument/2006/relationships/customXml" Target="../ink/ink664.xml"/><Relationship Id="rId91" Type="http://schemas.openxmlformats.org/officeDocument/2006/relationships/image" Target="../media/image215.png"/><Relationship Id="rId187" Type="http://schemas.openxmlformats.org/officeDocument/2006/relationships/image" Target="../media/image263.png"/><Relationship Id="rId394" Type="http://schemas.openxmlformats.org/officeDocument/2006/relationships/customXml" Target="../ink/ink587.xml"/><Relationship Id="rId408" Type="http://schemas.openxmlformats.org/officeDocument/2006/relationships/customXml" Target="../ink/ink594.xml"/><Relationship Id="rId615" Type="http://schemas.openxmlformats.org/officeDocument/2006/relationships/image" Target="../media/image477.png"/><Relationship Id="rId254" Type="http://schemas.openxmlformats.org/officeDocument/2006/relationships/customXml" Target="../ink/ink5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1.xml"/><Relationship Id="rId18" Type="http://schemas.openxmlformats.org/officeDocument/2006/relationships/image" Target="../media/image523.png"/><Relationship Id="rId26" Type="http://schemas.openxmlformats.org/officeDocument/2006/relationships/image" Target="../media/image527.png"/><Relationship Id="rId3" Type="http://schemas.openxmlformats.org/officeDocument/2006/relationships/customXml" Target="../ink/ink736.xml"/><Relationship Id="rId21" Type="http://schemas.openxmlformats.org/officeDocument/2006/relationships/customXml" Target="../ink/ink745.xml"/><Relationship Id="rId34" Type="http://schemas.openxmlformats.org/officeDocument/2006/relationships/image" Target="../media/image531.png"/><Relationship Id="rId7" Type="http://schemas.openxmlformats.org/officeDocument/2006/relationships/customXml" Target="../ink/ink738.xml"/><Relationship Id="rId12" Type="http://schemas.openxmlformats.org/officeDocument/2006/relationships/image" Target="../media/image520.png"/><Relationship Id="rId17" Type="http://schemas.openxmlformats.org/officeDocument/2006/relationships/customXml" Target="../ink/ink743.xml"/><Relationship Id="rId25" Type="http://schemas.openxmlformats.org/officeDocument/2006/relationships/customXml" Target="../ink/ink747.xml"/><Relationship Id="rId33" Type="http://schemas.openxmlformats.org/officeDocument/2006/relationships/customXml" Target="../ink/ink751.xml"/><Relationship Id="rId2" Type="http://schemas.openxmlformats.org/officeDocument/2006/relationships/image" Target="../media/image6910.png"/><Relationship Id="rId16" Type="http://schemas.openxmlformats.org/officeDocument/2006/relationships/image" Target="../media/image522.png"/><Relationship Id="rId20" Type="http://schemas.openxmlformats.org/officeDocument/2006/relationships/image" Target="../media/image524.png"/><Relationship Id="rId29" Type="http://schemas.openxmlformats.org/officeDocument/2006/relationships/customXml" Target="../ink/ink7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7.png"/><Relationship Id="rId11" Type="http://schemas.openxmlformats.org/officeDocument/2006/relationships/customXml" Target="../ink/ink740.xml"/><Relationship Id="rId24" Type="http://schemas.openxmlformats.org/officeDocument/2006/relationships/image" Target="../media/image526.png"/><Relationship Id="rId32" Type="http://schemas.openxmlformats.org/officeDocument/2006/relationships/image" Target="../media/image530.png"/><Relationship Id="rId5" Type="http://schemas.openxmlformats.org/officeDocument/2006/relationships/customXml" Target="../ink/ink737.xml"/><Relationship Id="rId15" Type="http://schemas.openxmlformats.org/officeDocument/2006/relationships/customXml" Target="../ink/ink742.xml"/><Relationship Id="rId23" Type="http://schemas.openxmlformats.org/officeDocument/2006/relationships/customXml" Target="../ink/ink746.xml"/><Relationship Id="rId28" Type="http://schemas.openxmlformats.org/officeDocument/2006/relationships/image" Target="../media/image528.png"/><Relationship Id="rId36" Type="http://schemas.openxmlformats.org/officeDocument/2006/relationships/image" Target="../media/image532.png"/><Relationship Id="rId10" Type="http://schemas.openxmlformats.org/officeDocument/2006/relationships/image" Target="../media/image519.png"/><Relationship Id="rId19" Type="http://schemas.openxmlformats.org/officeDocument/2006/relationships/customXml" Target="../ink/ink744.xml"/><Relationship Id="rId31" Type="http://schemas.openxmlformats.org/officeDocument/2006/relationships/customXml" Target="../ink/ink750.xml"/><Relationship Id="rId4" Type="http://schemas.openxmlformats.org/officeDocument/2006/relationships/image" Target="../media/image516.png"/><Relationship Id="rId9" Type="http://schemas.openxmlformats.org/officeDocument/2006/relationships/customXml" Target="../ink/ink739.xml"/><Relationship Id="rId14" Type="http://schemas.openxmlformats.org/officeDocument/2006/relationships/image" Target="../media/image521.png"/><Relationship Id="rId22" Type="http://schemas.openxmlformats.org/officeDocument/2006/relationships/image" Target="../media/image525.png"/><Relationship Id="rId27" Type="http://schemas.openxmlformats.org/officeDocument/2006/relationships/customXml" Target="../ink/ink748.xml"/><Relationship Id="rId30" Type="http://schemas.openxmlformats.org/officeDocument/2006/relationships/image" Target="../media/image529.png"/><Relationship Id="rId35" Type="http://schemas.openxmlformats.org/officeDocument/2006/relationships/customXml" Target="../ink/ink752.xml"/><Relationship Id="rId8" Type="http://schemas.openxmlformats.org/officeDocument/2006/relationships/image" Target="../media/image5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14:cNvPr>
              <p14:cNvContentPartPr/>
              <p14:nvPr/>
            </p14:nvContentPartPr>
            <p14:xfrm>
              <a:off x="9091909" y="3144098"/>
              <a:ext cx="668160" cy="328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2909" y="3135098"/>
                <a:ext cx="68580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9523" y="381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Nachfragen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sich die Preise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solange ändern, bis Angebot und Nachfrage übereinstimmen.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blipFill>
                <a:blip r:embed="rId2"/>
                <a:stretch>
                  <a:fillRect l="-651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A507BA5F-18A0-4D43-B818-A0C8D1C357E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893ACA-B5F6-4882-20CB-0A8951F27400}"/>
                  </a:ext>
                </a:extLst>
              </p14:cNvPr>
              <p14:cNvContentPartPr/>
              <p14:nvPr/>
            </p14:nvContentPartPr>
            <p14:xfrm>
              <a:off x="411807" y="2119516"/>
              <a:ext cx="1761480" cy="169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893ACA-B5F6-4882-20CB-0A8951F274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167" y="2110516"/>
                <a:ext cx="17791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47B9CA7-A117-F560-2FF0-EB9872AA00EF}"/>
              </a:ext>
            </a:extLst>
          </p:cNvPr>
          <p:cNvGrpSpPr/>
          <p:nvPr/>
        </p:nvGrpSpPr>
        <p:grpSpPr>
          <a:xfrm>
            <a:off x="457167" y="1831516"/>
            <a:ext cx="3702600" cy="864360"/>
            <a:chOff x="457167" y="1831516"/>
            <a:chExt cx="3702600" cy="86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B916DE4-0B90-EF48-4B46-FFD605C19EB3}"/>
                    </a:ext>
                  </a:extLst>
                </p14:cNvPr>
                <p14:cNvContentPartPr/>
                <p14:nvPr/>
              </p14:nvContentPartPr>
              <p14:xfrm>
                <a:off x="457167" y="2594716"/>
                <a:ext cx="225360" cy="20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B916DE4-0B90-EF48-4B46-FFD605C19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527" y="2585716"/>
                  <a:ext cx="243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FC0D116-7D44-0780-3A5E-999BD1C1C4AE}"/>
                    </a:ext>
                  </a:extLst>
                </p14:cNvPr>
                <p14:cNvContentPartPr/>
                <p14:nvPr/>
              </p14:nvContentPartPr>
              <p14:xfrm>
                <a:off x="1357527" y="2613436"/>
                <a:ext cx="315720" cy="32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FC0D116-7D44-0780-3A5E-999BD1C1C4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8887" y="2604436"/>
                  <a:ext cx="333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85B0DC-36E1-EFA7-8491-96040FD8C0F6}"/>
                    </a:ext>
                  </a:extLst>
                </p14:cNvPr>
                <p14:cNvContentPartPr/>
                <p14:nvPr/>
              </p14:nvContentPartPr>
              <p14:xfrm>
                <a:off x="753807" y="2156956"/>
                <a:ext cx="313920" cy="538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85B0DC-36E1-EFA7-8491-96040FD8C0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167" y="2148316"/>
                  <a:ext cx="3315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01E7819-F564-0194-DDA0-5297DAD683C4}"/>
                    </a:ext>
                  </a:extLst>
                </p14:cNvPr>
                <p14:cNvContentPartPr/>
                <p14:nvPr/>
              </p14:nvContentPartPr>
              <p14:xfrm>
                <a:off x="1615287" y="2157676"/>
                <a:ext cx="339120" cy="50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01E7819-F564-0194-DDA0-5297DAD683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06287" y="2149036"/>
                  <a:ext cx="3567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B068F7-59C0-33F3-91E3-A9E626EC8A07}"/>
                    </a:ext>
                  </a:extLst>
                </p14:cNvPr>
                <p14:cNvContentPartPr/>
                <p14:nvPr/>
              </p14:nvContentPartPr>
              <p14:xfrm>
                <a:off x="748407" y="2166316"/>
                <a:ext cx="353160" cy="461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B068F7-59C0-33F3-91E3-A9E626EC8A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9407" y="2157676"/>
                  <a:ext cx="3708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AB64DD8-D64C-F412-79C8-D9D38B63D192}"/>
                    </a:ext>
                  </a:extLst>
                </p14:cNvPr>
                <p14:cNvContentPartPr/>
                <p14:nvPr/>
              </p14:nvContentPartPr>
              <p14:xfrm>
                <a:off x="1574967" y="2199796"/>
                <a:ext cx="373680" cy="429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AB64DD8-D64C-F412-79C8-D9D38B63D1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66327" y="2190796"/>
                  <a:ext cx="3913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4B267B-BCE9-D868-DD21-705A375331C4}"/>
                    </a:ext>
                  </a:extLst>
                </p14:cNvPr>
                <p14:cNvContentPartPr/>
                <p14:nvPr/>
              </p14:nvContentPartPr>
              <p14:xfrm>
                <a:off x="611607" y="1867876"/>
                <a:ext cx="389880" cy="205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4B267B-BCE9-D868-DD21-705A375331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967" y="1859236"/>
                  <a:ext cx="407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160C890-F23A-505E-5578-A530FD22C4FE}"/>
                    </a:ext>
                  </a:extLst>
                </p14:cNvPr>
                <p14:cNvContentPartPr/>
                <p14:nvPr/>
              </p14:nvContentPartPr>
              <p14:xfrm>
                <a:off x="1044327" y="1914676"/>
                <a:ext cx="111240" cy="156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160C890-F23A-505E-5578-A530FD22C4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5687" y="1906036"/>
                  <a:ext cx="128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35F622-F0C8-6C74-1A08-C2344AEAE8DC}"/>
                    </a:ext>
                  </a:extLst>
                </p14:cNvPr>
                <p14:cNvContentPartPr/>
                <p14:nvPr/>
              </p14:nvContentPartPr>
              <p14:xfrm>
                <a:off x="1217487" y="1939156"/>
                <a:ext cx="107640" cy="321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35F622-F0C8-6C74-1A08-C2344AEAE8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8487" y="1930156"/>
                  <a:ext cx="125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AC050A5-B276-AC4A-5230-9E02E658D669}"/>
                    </a:ext>
                  </a:extLst>
                </p14:cNvPr>
                <p14:cNvContentPartPr/>
                <p14:nvPr/>
              </p14:nvContentPartPr>
              <p14:xfrm>
                <a:off x="1428447" y="1968676"/>
                <a:ext cx="327240" cy="24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AC050A5-B276-AC4A-5230-9E02E658D6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19807" y="1960036"/>
                  <a:ext cx="344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213BF9-CA0D-4974-CF90-BC7C67953400}"/>
                    </a:ext>
                  </a:extLst>
                </p14:cNvPr>
                <p14:cNvContentPartPr/>
                <p14:nvPr/>
              </p14:nvContentPartPr>
              <p14:xfrm>
                <a:off x="1808607" y="1945996"/>
                <a:ext cx="98280" cy="124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213BF9-CA0D-4974-CF90-BC7C679534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99967" y="1937356"/>
                  <a:ext cx="11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ED6410-3714-2F4E-0A18-E8674F322A45}"/>
                    </a:ext>
                  </a:extLst>
                </p14:cNvPr>
                <p14:cNvContentPartPr/>
                <p14:nvPr/>
              </p14:nvContentPartPr>
              <p14:xfrm>
                <a:off x="1947927" y="1942396"/>
                <a:ext cx="304920" cy="128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ED6410-3714-2F4E-0A18-E8674F322A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9287" y="1933396"/>
                  <a:ext cx="32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82BF5F-2215-3073-62F4-1B9209A65D59}"/>
                    </a:ext>
                  </a:extLst>
                </p14:cNvPr>
                <p14:cNvContentPartPr/>
                <p14:nvPr/>
              </p14:nvContentPartPr>
              <p14:xfrm>
                <a:off x="2243127" y="1863196"/>
                <a:ext cx="1440" cy="1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82BF5F-2215-3073-62F4-1B9209A65D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4487" y="1854196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E323E4-6E48-BD80-9F7B-AE9D192F0687}"/>
                    </a:ext>
                  </a:extLst>
                </p14:cNvPr>
                <p14:cNvContentPartPr/>
                <p14:nvPr/>
              </p14:nvContentPartPr>
              <p14:xfrm>
                <a:off x="2357967" y="1831516"/>
                <a:ext cx="151560" cy="221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E323E4-6E48-BD80-9F7B-AE9D192F06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49327" y="1822876"/>
                  <a:ext cx="169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05D68B8-E844-72E3-7022-4D573853D381}"/>
                    </a:ext>
                  </a:extLst>
                </p14:cNvPr>
                <p14:cNvContentPartPr/>
                <p14:nvPr/>
              </p14:nvContentPartPr>
              <p14:xfrm>
                <a:off x="2537607" y="1950316"/>
                <a:ext cx="338760" cy="76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05D68B8-E844-72E3-7022-4D573853D3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28967" y="1941316"/>
                  <a:ext cx="356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6BF321-304C-8FE5-591E-FD3C10B4C4FD}"/>
                    </a:ext>
                  </a:extLst>
                </p14:cNvPr>
                <p14:cNvContentPartPr/>
                <p14:nvPr/>
              </p14:nvContentPartPr>
              <p14:xfrm>
                <a:off x="2936127" y="1947796"/>
                <a:ext cx="202680" cy="70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6BF321-304C-8FE5-591E-FD3C10B4C4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27127" y="1938796"/>
                  <a:ext cx="22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372F39F-B652-4A7B-9B3B-CF7371E4468F}"/>
                    </a:ext>
                  </a:extLst>
                </p14:cNvPr>
                <p14:cNvContentPartPr/>
                <p14:nvPr/>
              </p14:nvContentPartPr>
              <p14:xfrm>
                <a:off x="3235287" y="1920796"/>
                <a:ext cx="229680" cy="87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372F39F-B652-4A7B-9B3B-CF7371E446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26647" y="1912156"/>
                  <a:ext cx="24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43F96A-E993-22AD-853D-F27C7EF085E3}"/>
                    </a:ext>
                  </a:extLst>
                </p14:cNvPr>
                <p14:cNvContentPartPr/>
                <p14:nvPr/>
              </p14:nvContentPartPr>
              <p14:xfrm>
                <a:off x="3653247" y="1901716"/>
                <a:ext cx="217800" cy="126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43F96A-E993-22AD-853D-F27C7EF085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44607" y="1893076"/>
                  <a:ext cx="235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34CFA2-73A0-BAC8-1B02-A922EFBBB1DE}"/>
                    </a:ext>
                  </a:extLst>
                </p14:cNvPr>
                <p14:cNvContentPartPr/>
                <p14:nvPr/>
              </p14:nvContentPartPr>
              <p14:xfrm>
                <a:off x="3894447" y="1896676"/>
                <a:ext cx="265320" cy="86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34CFA2-73A0-BAC8-1B02-A922EFBBB1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5807" y="1888036"/>
                  <a:ext cx="282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DA3611B-F692-4DCD-347A-7FA8AB356088}"/>
              </a:ext>
            </a:extLst>
          </p:cNvPr>
          <p:cNvGrpSpPr/>
          <p:nvPr/>
        </p:nvGrpSpPr>
        <p:grpSpPr>
          <a:xfrm>
            <a:off x="4498887" y="1749436"/>
            <a:ext cx="1709280" cy="365760"/>
            <a:chOff x="4498887" y="1749436"/>
            <a:chExt cx="17092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CBC362-FB69-0B5D-7927-8A9E1259D184}"/>
                    </a:ext>
                  </a:extLst>
                </p14:cNvPr>
                <p14:cNvContentPartPr/>
                <p14:nvPr/>
              </p14:nvContentPartPr>
              <p14:xfrm>
                <a:off x="4498887" y="1826836"/>
                <a:ext cx="175680" cy="212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CBC362-FB69-0B5D-7927-8A9E1259D1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90247" y="1818196"/>
                  <a:ext cx="193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578A5A-AA1E-2501-16A9-FD2115429CDE}"/>
                    </a:ext>
                  </a:extLst>
                </p14:cNvPr>
                <p14:cNvContentPartPr/>
                <p14:nvPr/>
              </p14:nvContentPartPr>
              <p14:xfrm>
                <a:off x="4546407" y="1935196"/>
                <a:ext cx="145440" cy="20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578A5A-AA1E-2501-16A9-FD2115429C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37767" y="1926556"/>
                  <a:ext cx="163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B57FDB-0FD2-3407-AD3B-1AA8673ACBB4}"/>
                    </a:ext>
                  </a:extLst>
                </p14:cNvPr>
                <p14:cNvContentPartPr/>
                <p14:nvPr/>
              </p14:nvContentPartPr>
              <p14:xfrm>
                <a:off x="4886967" y="1893076"/>
                <a:ext cx="378720" cy="156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B57FDB-0FD2-3407-AD3B-1AA8673ACB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8327" y="1884436"/>
                  <a:ext cx="39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01623B-1A3E-2981-F443-401388D54151}"/>
                    </a:ext>
                  </a:extLst>
                </p14:cNvPr>
                <p14:cNvContentPartPr/>
                <p14:nvPr/>
              </p14:nvContentPartPr>
              <p14:xfrm>
                <a:off x="5255967" y="1825396"/>
                <a:ext cx="212760" cy="198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01623B-1A3E-2981-F443-401388D541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47327" y="1816396"/>
                  <a:ext cx="230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287475-9F1F-F652-2766-5F99FDB11F6B}"/>
                    </a:ext>
                  </a:extLst>
                </p14:cNvPr>
                <p14:cNvContentPartPr/>
                <p14:nvPr/>
              </p14:nvContentPartPr>
              <p14:xfrm>
                <a:off x="5448567" y="1894516"/>
                <a:ext cx="129960" cy="220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287475-9F1F-F652-2766-5F99FDB11F6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39567" y="1885876"/>
                  <a:ext cx="147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F8A8ED7-F512-9E86-B739-ECB2724CF0CB}"/>
                    </a:ext>
                  </a:extLst>
                </p14:cNvPr>
                <p14:cNvContentPartPr/>
                <p14:nvPr/>
              </p14:nvContentPartPr>
              <p14:xfrm>
                <a:off x="5615967" y="1870396"/>
                <a:ext cx="12024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F8A8ED7-F512-9E86-B739-ECB2724CF0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07327" y="1861756"/>
                  <a:ext cx="13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848EEC1-6ECE-17D4-36BA-77318304F4D9}"/>
                    </a:ext>
                  </a:extLst>
                </p14:cNvPr>
                <p14:cNvContentPartPr/>
                <p14:nvPr/>
              </p14:nvContentPartPr>
              <p14:xfrm>
                <a:off x="5724327" y="1829716"/>
                <a:ext cx="10800" cy="9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848EEC1-6ECE-17D4-36BA-77318304F4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5687" y="1820716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C87F9F-47A5-BA39-EE06-6370B6FB9379}"/>
                    </a:ext>
                  </a:extLst>
                </p14:cNvPr>
                <p14:cNvContentPartPr/>
                <p14:nvPr/>
              </p14:nvContentPartPr>
              <p14:xfrm>
                <a:off x="5807487" y="1749436"/>
                <a:ext cx="400680" cy="19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C87F9F-47A5-BA39-EE06-6370B6FB93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98487" y="1740796"/>
                  <a:ext cx="418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E779B7C-2B46-9869-BCDB-38AC28F1C27F}"/>
              </a:ext>
            </a:extLst>
          </p:cNvPr>
          <p:cNvGrpSpPr/>
          <p:nvPr/>
        </p:nvGrpSpPr>
        <p:grpSpPr>
          <a:xfrm>
            <a:off x="6448287" y="1666636"/>
            <a:ext cx="3332160" cy="373320"/>
            <a:chOff x="6448287" y="1666636"/>
            <a:chExt cx="33321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15C2497-584A-59FC-8E5E-6056E7963EB6}"/>
                    </a:ext>
                  </a:extLst>
                </p14:cNvPr>
                <p14:cNvContentPartPr/>
                <p14:nvPr/>
              </p14:nvContentPartPr>
              <p14:xfrm>
                <a:off x="6448287" y="1729996"/>
                <a:ext cx="305640" cy="151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15C2497-584A-59FC-8E5E-6056E7963E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39287" y="1720996"/>
                  <a:ext cx="323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7E7B07-A5A0-BC10-EBCA-E9368745DD24}"/>
                    </a:ext>
                  </a:extLst>
                </p14:cNvPr>
                <p14:cNvContentPartPr/>
                <p14:nvPr/>
              </p14:nvContentPartPr>
              <p14:xfrm>
                <a:off x="6945807" y="1740796"/>
                <a:ext cx="309960" cy="186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7E7B07-A5A0-BC10-EBCA-E9368745DD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37167" y="1731796"/>
                  <a:ext cx="327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D66CA1D-9FBC-11F5-48A4-756ACD8BB9F6}"/>
                    </a:ext>
                  </a:extLst>
                </p14:cNvPr>
                <p14:cNvContentPartPr/>
                <p14:nvPr/>
              </p14:nvContentPartPr>
              <p14:xfrm>
                <a:off x="7281327" y="1741516"/>
                <a:ext cx="163800" cy="136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D66CA1D-9FBC-11F5-48A4-756ACD8BB9F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72687" y="1732516"/>
                  <a:ext cx="18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5C9CF6-3AFF-FE32-017F-06DAA8059294}"/>
                    </a:ext>
                  </a:extLst>
                </p14:cNvPr>
                <p14:cNvContentPartPr/>
                <p14:nvPr/>
              </p14:nvContentPartPr>
              <p14:xfrm>
                <a:off x="7460247" y="1795876"/>
                <a:ext cx="175680" cy="218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5C9CF6-3AFF-FE32-017F-06DAA80592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51607" y="1787236"/>
                  <a:ext cx="19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0E6C25-D322-7B10-DA19-2A5C9F4E660B}"/>
                    </a:ext>
                  </a:extLst>
                </p14:cNvPr>
                <p14:cNvContentPartPr/>
                <p14:nvPr/>
              </p14:nvContentPartPr>
              <p14:xfrm>
                <a:off x="7703967" y="1696876"/>
                <a:ext cx="110880" cy="211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0E6C25-D322-7B10-DA19-2A5C9F4E66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4967" y="1688236"/>
                  <a:ext cx="12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4BA033-D4FA-6876-0A0D-296D6FE2B0E2}"/>
                    </a:ext>
                  </a:extLst>
                </p14:cNvPr>
                <p14:cNvContentPartPr/>
                <p14:nvPr/>
              </p14:nvContentPartPr>
              <p14:xfrm>
                <a:off x="7831767" y="1800556"/>
                <a:ext cx="94320" cy="9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4BA033-D4FA-6876-0A0D-296D6FE2B0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23127" y="1791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7F01E7-C0EF-C9D6-B0AA-71EC6429CCC1}"/>
                    </a:ext>
                  </a:extLst>
                </p14:cNvPr>
                <p14:cNvContentPartPr/>
                <p14:nvPr/>
              </p14:nvContentPartPr>
              <p14:xfrm>
                <a:off x="7942287" y="1788316"/>
                <a:ext cx="20808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7F01E7-C0EF-C9D6-B0AA-71EC6429CC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33287" y="1779316"/>
                  <a:ext cx="22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A170107-6863-C521-BD07-5AC2476D11B3}"/>
                    </a:ext>
                  </a:extLst>
                </p14:cNvPr>
                <p14:cNvContentPartPr/>
                <p14:nvPr/>
              </p14:nvContentPartPr>
              <p14:xfrm>
                <a:off x="8159007" y="1676716"/>
                <a:ext cx="177840" cy="19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A170107-6863-C521-BD07-5AC2476D11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50007" y="1668076"/>
                  <a:ext cx="195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83C8BC-3984-D977-76FC-34C95905B88A}"/>
                    </a:ext>
                  </a:extLst>
                </p14:cNvPr>
                <p14:cNvContentPartPr/>
                <p14:nvPr/>
              </p14:nvContentPartPr>
              <p14:xfrm>
                <a:off x="8372127" y="1791196"/>
                <a:ext cx="237960" cy="54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83C8BC-3984-D977-76FC-34C95905B8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63487" y="1782556"/>
                  <a:ext cx="255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AD27F3-2C97-9FFE-66DA-E36EB24EC355}"/>
                    </a:ext>
                  </a:extLst>
                </p14:cNvPr>
                <p14:cNvContentPartPr/>
                <p14:nvPr/>
              </p14:nvContentPartPr>
              <p14:xfrm>
                <a:off x="8631327" y="1666636"/>
                <a:ext cx="122400" cy="183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AD27F3-2C97-9FFE-66DA-E36EB24EC3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22687" y="1657636"/>
                  <a:ext cx="14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F4D156-97A3-4E05-5011-F01D0F46CE0C}"/>
                    </a:ext>
                  </a:extLst>
                </p14:cNvPr>
                <p14:cNvContentPartPr/>
                <p14:nvPr/>
              </p14:nvContentPartPr>
              <p14:xfrm>
                <a:off x="8790447" y="1783996"/>
                <a:ext cx="327960" cy="255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F4D156-97A3-4E05-5011-F01D0F46CE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81807" y="1775356"/>
                  <a:ext cx="345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1DFAEA-5A94-7EE1-32D3-5928F0038AA8}"/>
                    </a:ext>
                  </a:extLst>
                </p14:cNvPr>
                <p14:cNvContentPartPr/>
                <p14:nvPr/>
              </p14:nvContentPartPr>
              <p14:xfrm>
                <a:off x="9301647" y="1772116"/>
                <a:ext cx="342720" cy="87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1DFAEA-5A94-7EE1-32D3-5928F0038A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92647" y="1763476"/>
                  <a:ext cx="360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4D113F-685C-57B4-2069-3FA08199F482}"/>
                    </a:ext>
                  </a:extLst>
                </p14:cNvPr>
                <p14:cNvContentPartPr/>
                <p14:nvPr/>
              </p14:nvContentPartPr>
              <p14:xfrm>
                <a:off x="9685047" y="1748356"/>
                <a:ext cx="95400" cy="114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4D113F-685C-57B4-2069-3FA08199F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76407" y="1739716"/>
                  <a:ext cx="1130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D1590CF-875B-4023-F695-C999D5ECBB8B}"/>
              </a:ext>
            </a:extLst>
          </p:cNvPr>
          <p:cNvGrpSpPr/>
          <p:nvPr/>
        </p:nvGrpSpPr>
        <p:grpSpPr>
          <a:xfrm>
            <a:off x="9996447" y="1450276"/>
            <a:ext cx="939240" cy="519120"/>
            <a:chOff x="9996447" y="1450276"/>
            <a:chExt cx="93924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6771885-6D5A-FF05-235C-1059E4A12543}"/>
                    </a:ext>
                  </a:extLst>
                </p14:cNvPr>
                <p14:cNvContentPartPr/>
                <p14:nvPr/>
              </p14:nvContentPartPr>
              <p14:xfrm>
                <a:off x="9996447" y="1679236"/>
                <a:ext cx="266760" cy="198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6771885-6D5A-FF05-235C-1059E4A125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87447" y="1670236"/>
                  <a:ext cx="284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9F7AC0C-8FF9-524E-861B-F063CEE14C87}"/>
                    </a:ext>
                  </a:extLst>
                </p14:cNvPr>
                <p14:cNvContentPartPr/>
                <p14:nvPr/>
              </p14:nvContentPartPr>
              <p14:xfrm>
                <a:off x="10317207" y="1624876"/>
                <a:ext cx="142200" cy="213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9F7AC0C-8FF9-524E-861B-F063CEE14C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8567" y="1615876"/>
                  <a:ext cx="159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A39845-25CC-73E1-8A2A-4E170172BDE8}"/>
                    </a:ext>
                  </a:extLst>
                </p14:cNvPr>
                <p14:cNvContentPartPr/>
                <p14:nvPr/>
              </p14:nvContentPartPr>
              <p14:xfrm>
                <a:off x="10356447" y="1795516"/>
                <a:ext cx="43200" cy="33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A39845-25CC-73E1-8A2A-4E170172BDE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47807" y="1786516"/>
                  <a:ext cx="6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D974692-4FE6-FB77-D9E2-9AD37F31DB19}"/>
                    </a:ext>
                  </a:extLst>
                </p14:cNvPr>
                <p14:cNvContentPartPr/>
                <p14:nvPr/>
              </p14:nvContentPartPr>
              <p14:xfrm>
                <a:off x="10464447" y="1745476"/>
                <a:ext cx="215280" cy="115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D974692-4FE6-FB77-D9E2-9AD37F31DB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55447" y="1736476"/>
                  <a:ext cx="23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E43732-9B37-32F3-661E-AC9D5A571AF9}"/>
                    </a:ext>
                  </a:extLst>
                </p14:cNvPr>
                <p14:cNvContentPartPr/>
                <p14:nvPr/>
              </p14:nvContentPartPr>
              <p14:xfrm>
                <a:off x="10268247" y="1565476"/>
                <a:ext cx="30960" cy="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E43732-9B37-32F3-661E-AC9D5A571A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59247" y="1556476"/>
                  <a:ext cx="4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1ED292F-C5C2-F460-D58A-3F9FC96683AB}"/>
                    </a:ext>
                  </a:extLst>
                </p14:cNvPr>
                <p14:cNvContentPartPr/>
                <p14:nvPr/>
              </p14:nvContentPartPr>
              <p14:xfrm>
                <a:off x="10763607" y="1450276"/>
                <a:ext cx="172080" cy="31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1ED292F-C5C2-F460-D58A-3F9FC96683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54607" y="1441636"/>
                  <a:ext cx="189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0EDA19D-D586-1962-2BDA-6DC884F2A672}"/>
                    </a:ext>
                  </a:extLst>
                </p14:cNvPr>
                <p14:cNvContentPartPr/>
                <p14:nvPr/>
              </p14:nvContentPartPr>
              <p14:xfrm>
                <a:off x="10715007" y="1841236"/>
                <a:ext cx="179280" cy="128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0EDA19D-D586-1962-2BDA-6DC884F2A6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06367" y="1832596"/>
                  <a:ext cx="1969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B20B35C-8168-9770-9A1C-484A67F70A01}"/>
                  </a:ext>
                </a:extLst>
              </p14:cNvPr>
              <p14:cNvContentPartPr/>
              <p14:nvPr/>
            </p14:nvContentPartPr>
            <p14:xfrm>
              <a:off x="2504127" y="2596876"/>
              <a:ext cx="346320" cy="219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B20B35C-8168-9770-9A1C-484A67F70A0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95487" y="2587876"/>
                <a:ext cx="363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6B22A12-9E5F-55B2-D054-A72A27A43C78}"/>
                  </a:ext>
                </a:extLst>
              </p14:cNvPr>
              <p14:cNvContentPartPr/>
              <p14:nvPr/>
            </p14:nvContentPartPr>
            <p14:xfrm>
              <a:off x="3391887" y="2637196"/>
              <a:ext cx="284040" cy="352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6B22A12-9E5F-55B2-D054-A72A27A43C7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82887" y="2628196"/>
                <a:ext cx="301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46CD1DF-7C50-3E3F-0380-11E900BB6563}"/>
                  </a:ext>
                </a:extLst>
              </p14:cNvPr>
              <p14:cNvContentPartPr/>
              <p14:nvPr/>
            </p14:nvContentPartPr>
            <p14:xfrm>
              <a:off x="1033887" y="4197436"/>
              <a:ext cx="1338840" cy="842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46CD1DF-7C50-3E3F-0380-11E900BB6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25247" y="4188436"/>
                <a:ext cx="135648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2496D64-39CB-FD50-C05D-9D8964C16768}"/>
              </a:ext>
            </a:extLst>
          </p:cNvPr>
          <p:cNvGrpSpPr/>
          <p:nvPr/>
        </p:nvGrpSpPr>
        <p:grpSpPr>
          <a:xfrm>
            <a:off x="2739927" y="4177276"/>
            <a:ext cx="1489320" cy="88920"/>
            <a:chOff x="2739927" y="4177276"/>
            <a:chExt cx="148932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C4369E6-B82E-276F-E4AF-7815061EEEC9}"/>
                    </a:ext>
                  </a:extLst>
                </p14:cNvPr>
                <p14:cNvContentPartPr/>
                <p14:nvPr/>
              </p14:nvContentPartPr>
              <p14:xfrm>
                <a:off x="2739927" y="4259716"/>
                <a:ext cx="7200" cy="6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C4369E6-B82E-276F-E4AF-7815061EE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31287" y="4251076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C58E87-37A1-B4F8-0E71-0DABC9499BF4}"/>
                    </a:ext>
                  </a:extLst>
                </p14:cNvPr>
                <p14:cNvContentPartPr/>
                <p14:nvPr/>
              </p14:nvContentPartPr>
              <p14:xfrm>
                <a:off x="2804367" y="4177276"/>
                <a:ext cx="1424880" cy="27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C58E87-37A1-B4F8-0E71-0DABC9499B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5727" y="4168276"/>
                  <a:ext cx="14425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8B9A252-10B7-9282-4EDD-889489CC036E}"/>
              </a:ext>
            </a:extLst>
          </p:cNvPr>
          <p:cNvGrpSpPr/>
          <p:nvPr/>
        </p:nvGrpSpPr>
        <p:grpSpPr>
          <a:xfrm>
            <a:off x="4607967" y="4158556"/>
            <a:ext cx="3632400" cy="140040"/>
            <a:chOff x="4607967" y="4158556"/>
            <a:chExt cx="3632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3473107-6E00-54BA-8592-31FCC28ADBDC}"/>
                    </a:ext>
                  </a:extLst>
                </p14:cNvPr>
                <p14:cNvContentPartPr/>
                <p14:nvPr/>
              </p14:nvContentPartPr>
              <p14:xfrm>
                <a:off x="4607967" y="4208596"/>
                <a:ext cx="1561320" cy="90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3473107-6E00-54BA-8592-31FCC28ADB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98967" y="4199956"/>
                  <a:ext cx="1578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1B5444-AC78-8AC9-59C7-0B0F2853310F}"/>
                    </a:ext>
                  </a:extLst>
                </p14:cNvPr>
                <p14:cNvContentPartPr/>
                <p14:nvPr/>
              </p14:nvContentPartPr>
              <p14:xfrm>
                <a:off x="6414447" y="4158556"/>
                <a:ext cx="1825920" cy="82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1B5444-AC78-8AC9-59C7-0B0F285331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05447" y="4149916"/>
                  <a:ext cx="184356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 algn="ctr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</a:t>
                </a: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F9BA12B-4F56-4124-B78F-9B98247A93E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A0C750-9972-B186-A9B1-7A9A0D53D085}"/>
                  </a:ext>
                </a:extLst>
              </p14:cNvPr>
              <p14:cNvContentPartPr/>
              <p14:nvPr/>
            </p14:nvContentPartPr>
            <p14:xfrm>
              <a:off x="4504647" y="3901516"/>
              <a:ext cx="2063880" cy="126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A0C750-9972-B186-A9B1-7A9A0D53D0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647" y="3892876"/>
                <a:ext cx="2081520" cy="12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EFCE562-F575-0B22-2039-F2CC9BCB492A}"/>
              </a:ext>
            </a:extLst>
          </p:cNvPr>
          <p:cNvGrpSpPr/>
          <p:nvPr/>
        </p:nvGrpSpPr>
        <p:grpSpPr>
          <a:xfrm>
            <a:off x="5682927" y="3168916"/>
            <a:ext cx="5914800" cy="2338920"/>
            <a:chOff x="5682927" y="3168916"/>
            <a:chExt cx="5914800" cy="23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A18CEE-988A-4851-72E1-7EA75D199F1F}"/>
                    </a:ext>
                  </a:extLst>
                </p14:cNvPr>
                <p14:cNvContentPartPr/>
                <p14:nvPr/>
              </p14:nvContentPartPr>
              <p14:xfrm>
                <a:off x="5754207" y="3916996"/>
                <a:ext cx="1917360" cy="1073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A18CEE-988A-4851-72E1-7EA75D199F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5207" y="3907996"/>
                  <a:ext cx="193500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A7960B-4B2B-2E27-6E5C-FBC90A019DE7}"/>
                    </a:ext>
                  </a:extLst>
                </p14:cNvPr>
                <p14:cNvContentPartPr/>
                <p14:nvPr/>
              </p14:nvContentPartPr>
              <p14:xfrm>
                <a:off x="7267647" y="3508036"/>
                <a:ext cx="475920" cy="396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A7960B-4B2B-2E27-6E5C-FBC90A019D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9007" y="3499396"/>
                  <a:ext cx="493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DCD855-7483-1473-E8C3-5ADAB3B2AEAE}"/>
                    </a:ext>
                  </a:extLst>
                </p14:cNvPr>
                <p14:cNvContentPartPr/>
                <p14:nvPr/>
              </p14:nvContentPartPr>
              <p14:xfrm>
                <a:off x="7210407" y="3693796"/>
                <a:ext cx="337320" cy="246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DCD855-7483-1473-E8C3-5ADAB3B2AE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1767" y="3684796"/>
                  <a:ext cx="354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8429D8-5D78-3B67-FC84-AE032FC2A6BA}"/>
                    </a:ext>
                  </a:extLst>
                </p14:cNvPr>
                <p14:cNvContentPartPr/>
                <p14:nvPr/>
              </p14:nvContentPartPr>
              <p14:xfrm>
                <a:off x="7983327" y="3385276"/>
                <a:ext cx="223200" cy="96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8429D8-5D78-3B67-FC84-AE032FC2A6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4327" y="3376636"/>
                  <a:ext cx="240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3279E53-BC80-5BFA-B7F8-D490732C1447}"/>
                    </a:ext>
                  </a:extLst>
                </p14:cNvPr>
                <p14:cNvContentPartPr/>
                <p14:nvPr/>
              </p14:nvContentPartPr>
              <p14:xfrm>
                <a:off x="8164407" y="3291316"/>
                <a:ext cx="41760" cy="56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3279E53-BC80-5BFA-B7F8-D490732C14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55767" y="3282316"/>
                  <a:ext cx="59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F4B113-67F0-19DC-64CA-528CE02BDF1F}"/>
                    </a:ext>
                  </a:extLst>
                </p14:cNvPr>
                <p14:cNvContentPartPr/>
                <p14:nvPr/>
              </p14:nvContentPartPr>
              <p14:xfrm>
                <a:off x="8258007" y="3286276"/>
                <a:ext cx="273240" cy="182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F4B113-67F0-19DC-64CA-528CE02BDF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49367" y="3277276"/>
                  <a:ext cx="29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E74274-CDFF-9483-B510-564014DFF33D}"/>
                    </a:ext>
                  </a:extLst>
                </p14:cNvPr>
                <p14:cNvContentPartPr/>
                <p14:nvPr/>
              </p14:nvContentPartPr>
              <p14:xfrm>
                <a:off x="8566887" y="3318676"/>
                <a:ext cx="238320" cy="135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E74274-CDFF-9483-B510-564014DFF3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8247" y="3310036"/>
                  <a:ext cx="255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56BD6A-1CD3-C5FB-FF12-BD03E70DC474}"/>
                    </a:ext>
                  </a:extLst>
                </p14:cNvPr>
                <p14:cNvContentPartPr/>
                <p14:nvPr/>
              </p14:nvContentPartPr>
              <p14:xfrm>
                <a:off x="8812047" y="3259276"/>
                <a:ext cx="45360" cy="34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56BD6A-1CD3-C5FB-FF12-BD03E70DC4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03407" y="3250276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D9D196-6B17-B107-1AA7-0D2B8E98B518}"/>
                    </a:ext>
                  </a:extLst>
                </p14:cNvPr>
                <p14:cNvContentPartPr/>
                <p14:nvPr/>
              </p14:nvContentPartPr>
              <p14:xfrm>
                <a:off x="8874687" y="3209956"/>
                <a:ext cx="736920" cy="221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D9D196-6B17-B107-1AA7-0D2B8E98B5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6047" y="3201316"/>
                  <a:ext cx="754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2CB4D48-3A27-FE2C-D509-007A088E74AE}"/>
                    </a:ext>
                  </a:extLst>
                </p14:cNvPr>
                <p14:cNvContentPartPr/>
                <p14:nvPr/>
              </p14:nvContentPartPr>
              <p14:xfrm>
                <a:off x="9769647" y="3227236"/>
                <a:ext cx="152640" cy="214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2CB4D48-3A27-FE2C-D509-007A088E74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60647" y="3218596"/>
                  <a:ext cx="170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6CA7923-442F-5E68-8F69-93AF15709FA0}"/>
                    </a:ext>
                  </a:extLst>
                </p14:cNvPr>
                <p14:cNvContentPartPr/>
                <p14:nvPr/>
              </p14:nvContentPartPr>
              <p14:xfrm>
                <a:off x="9933087" y="3311836"/>
                <a:ext cx="196560" cy="127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6CA7923-442F-5E68-8F69-93AF15709F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4447" y="3303196"/>
                  <a:ext cx="21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1FD9E6-B4A0-5DF0-445B-829891396F8D}"/>
                    </a:ext>
                  </a:extLst>
                </p14:cNvPr>
                <p14:cNvContentPartPr/>
                <p14:nvPr/>
              </p14:nvContentPartPr>
              <p14:xfrm>
                <a:off x="10123527" y="3219676"/>
                <a:ext cx="220320" cy="186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1FD9E6-B4A0-5DF0-445B-829891396F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14527" y="3210676"/>
                  <a:ext cx="23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A1C8EE-0547-B52F-60C9-4175CCAD55AC}"/>
                    </a:ext>
                  </a:extLst>
                </p14:cNvPr>
                <p14:cNvContentPartPr/>
                <p14:nvPr/>
              </p14:nvContentPartPr>
              <p14:xfrm>
                <a:off x="10091127" y="3258916"/>
                <a:ext cx="112680" cy="1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A1C8EE-0547-B52F-60C9-4175CCAD55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82487" y="3249916"/>
                  <a:ext cx="13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1A634F-EC11-BA41-D324-F4B7421AB632}"/>
                    </a:ext>
                  </a:extLst>
                </p14:cNvPr>
                <p14:cNvContentPartPr/>
                <p14:nvPr/>
              </p14:nvContentPartPr>
              <p14:xfrm>
                <a:off x="10329087" y="3285196"/>
                <a:ext cx="274320" cy="118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1A634F-EC11-BA41-D324-F4B7421AB6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20447" y="3276556"/>
                  <a:ext cx="29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C7BD1EA-F8CA-C7CE-8867-DE37050928FF}"/>
                    </a:ext>
                  </a:extLst>
                </p14:cNvPr>
                <p14:cNvContentPartPr/>
                <p14:nvPr/>
              </p14:nvContentPartPr>
              <p14:xfrm>
                <a:off x="10619247" y="3324436"/>
                <a:ext cx="201600" cy="111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C7BD1EA-F8CA-C7CE-8867-DE37050928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10607" y="3315436"/>
                  <a:ext cx="21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6D401B3-3F0A-75B8-157C-F96D6AA9BD9F}"/>
                    </a:ext>
                  </a:extLst>
                </p14:cNvPr>
                <p14:cNvContentPartPr/>
                <p14:nvPr/>
              </p14:nvContentPartPr>
              <p14:xfrm>
                <a:off x="10812927" y="3329836"/>
                <a:ext cx="143640" cy="104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6D401B3-3F0A-75B8-157C-F96D6AA9BD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3927" y="3320836"/>
                  <a:ext cx="161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AA730CB-5FAD-A563-A055-DFFAAAE28D88}"/>
                    </a:ext>
                  </a:extLst>
                </p14:cNvPr>
                <p14:cNvContentPartPr/>
                <p14:nvPr/>
              </p14:nvContentPartPr>
              <p14:xfrm>
                <a:off x="10943607" y="3288076"/>
                <a:ext cx="140760" cy="151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AA730CB-5FAD-A563-A055-DFFAAAE28D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34967" y="3279436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7E839A-30CE-825F-9487-08A3DB17159E}"/>
                    </a:ext>
                  </a:extLst>
                </p14:cNvPr>
                <p14:cNvContentPartPr/>
                <p14:nvPr/>
              </p14:nvContentPartPr>
              <p14:xfrm>
                <a:off x="11109567" y="3299956"/>
                <a:ext cx="488160" cy="261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7E839A-30CE-825F-9487-08A3DB1715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00927" y="3291316"/>
                  <a:ext cx="50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AABAEFB-63C9-AEEC-20B3-CD25DCED659C}"/>
                    </a:ext>
                  </a:extLst>
                </p14:cNvPr>
                <p14:cNvContentPartPr/>
                <p14:nvPr/>
              </p14:nvContentPartPr>
              <p14:xfrm>
                <a:off x="11465967" y="3168916"/>
                <a:ext cx="18360" cy="27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AABAEFB-63C9-AEEC-20B3-CD25DCED65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56967" y="3160276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656B8B-80B6-14FF-EED7-AED6B91965EB}"/>
                    </a:ext>
                  </a:extLst>
                </p14:cNvPr>
                <p14:cNvContentPartPr/>
                <p14:nvPr/>
              </p14:nvContentPartPr>
              <p14:xfrm>
                <a:off x="9104727" y="3662476"/>
                <a:ext cx="223200" cy="137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656B8B-80B6-14FF-EED7-AED6B91965E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5727" y="3653476"/>
                  <a:ext cx="240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612195-C8B0-A0F0-BEFC-099A7EA7716D}"/>
                    </a:ext>
                  </a:extLst>
                </p14:cNvPr>
                <p14:cNvContentPartPr/>
                <p14:nvPr/>
              </p14:nvContentPartPr>
              <p14:xfrm>
                <a:off x="9402087" y="3694876"/>
                <a:ext cx="213480" cy="4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612195-C8B0-A0F0-BEFC-099A7EA771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93447" y="3685876"/>
                  <a:ext cx="231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8D9F3C-D93E-AC6B-93BA-233A22101242}"/>
                    </a:ext>
                  </a:extLst>
                </p14:cNvPr>
                <p14:cNvContentPartPr/>
                <p14:nvPr/>
              </p14:nvContentPartPr>
              <p14:xfrm>
                <a:off x="9812127" y="3622516"/>
                <a:ext cx="16200" cy="141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8D9F3C-D93E-AC6B-93BA-233A221012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3127" y="3613516"/>
                  <a:ext cx="33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08C948-F52A-B64A-5EB4-BB07372DE662}"/>
                    </a:ext>
                  </a:extLst>
                </p14:cNvPr>
                <p14:cNvContentPartPr/>
                <p14:nvPr/>
              </p14:nvContentPartPr>
              <p14:xfrm>
                <a:off x="9689727" y="3567436"/>
                <a:ext cx="268200" cy="265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08C948-F52A-B64A-5EB4-BB07372DE6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81087" y="3558436"/>
                  <a:ext cx="285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0BF2095-9C9B-4863-EA3D-890B1068CB9F}"/>
                    </a:ext>
                  </a:extLst>
                </p14:cNvPr>
                <p14:cNvContentPartPr/>
                <p14:nvPr/>
              </p14:nvContentPartPr>
              <p14:xfrm>
                <a:off x="10189767" y="3540796"/>
                <a:ext cx="160200" cy="280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0BF2095-9C9B-4863-EA3D-890B1068CB9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0767" y="3532156"/>
                  <a:ext cx="177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87FDEB-7225-7BAE-9BA2-4FB9A214AB59}"/>
                    </a:ext>
                  </a:extLst>
                </p14:cNvPr>
                <p14:cNvContentPartPr/>
                <p14:nvPr/>
              </p14:nvContentPartPr>
              <p14:xfrm>
                <a:off x="10426647" y="3547636"/>
                <a:ext cx="302040" cy="213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87FDEB-7225-7BAE-9BA2-4FB9A214AB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18007" y="3538996"/>
                  <a:ext cx="31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3E82E1D-63B1-98FF-4F16-8391DA65E567}"/>
                    </a:ext>
                  </a:extLst>
                </p14:cNvPr>
                <p14:cNvContentPartPr/>
                <p14:nvPr/>
              </p14:nvContentPartPr>
              <p14:xfrm>
                <a:off x="10792767" y="3522436"/>
                <a:ext cx="208440" cy="212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3E82E1D-63B1-98FF-4F16-8391DA65E5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83767" y="3513436"/>
                  <a:ext cx="226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91E4BB8-6E67-44D5-CB11-07A1FAC48127}"/>
                    </a:ext>
                  </a:extLst>
                </p14:cNvPr>
                <p14:cNvContentPartPr/>
                <p14:nvPr/>
              </p14:nvContentPartPr>
              <p14:xfrm>
                <a:off x="10886367" y="3675076"/>
                <a:ext cx="68040" cy="66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91E4BB8-6E67-44D5-CB11-07A1FAC481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77727" y="3666436"/>
                  <a:ext cx="85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B7477A-80D3-B065-2EF1-8CAA9CFC382E}"/>
                    </a:ext>
                  </a:extLst>
                </p14:cNvPr>
                <p14:cNvContentPartPr/>
                <p14:nvPr/>
              </p14:nvContentPartPr>
              <p14:xfrm>
                <a:off x="11041167" y="3666796"/>
                <a:ext cx="23148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B7477A-80D3-B065-2EF1-8CAA9CFC38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32167" y="3657796"/>
                  <a:ext cx="24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493534B-57E8-F6D5-C018-B021723BAF08}"/>
                    </a:ext>
                  </a:extLst>
                </p14:cNvPr>
                <p14:cNvContentPartPr/>
                <p14:nvPr/>
              </p14:nvContentPartPr>
              <p14:xfrm>
                <a:off x="10866207" y="3483556"/>
                <a:ext cx="45360" cy="1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493534B-57E8-F6D5-C018-B021723BAF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57567" y="3474916"/>
                  <a:ext cx="63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F7279D7-CBBE-1AD8-6C13-787D1BA48617}"/>
                    </a:ext>
                  </a:extLst>
                </p14:cNvPr>
                <p14:cNvContentPartPr/>
                <p14:nvPr/>
              </p14:nvContentPartPr>
              <p14:xfrm>
                <a:off x="11202087" y="3508036"/>
                <a:ext cx="237960" cy="450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F7279D7-CBBE-1AD8-6C13-787D1BA486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93447" y="3499036"/>
                  <a:ext cx="2556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E21589-D421-63CD-6AD1-3DC1D5AB7C2F}"/>
                    </a:ext>
                  </a:extLst>
                </p14:cNvPr>
                <p14:cNvContentPartPr/>
                <p14:nvPr/>
              </p14:nvContentPartPr>
              <p14:xfrm>
                <a:off x="5682927" y="3673276"/>
                <a:ext cx="1306440" cy="1834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E21589-D421-63CD-6AD1-3DC1D5AB7C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3927" y="3664636"/>
                  <a:ext cx="1324080" cy="18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E5866E0-C21B-02AC-A2FC-88A8520FB8D8}"/>
              </a:ext>
            </a:extLst>
          </p:cNvPr>
          <p:cNvGrpSpPr/>
          <p:nvPr/>
        </p:nvGrpSpPr>
        <p:grpSpPr>
          <a:xfrm>
            <a:off x="1172127" y="3366556"/>
            <a:ext cx="4219920" cy="2845800"/>
            <a:chOff x="1172127" y="3366556"/>
            <a:chExt cx="4219920" cy="28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FD685E9-9185-C2D6-01B9-2D1EBA7A83BE}"/>
                    </a:ext>
                  </a:extLst>
                </p14:cNvPr>
                <p14:cNvContentPartPr/>
                <p14:nvPr/>
              </p14:nvContentPartPr>
              <p14:xfrm>
                <a:off x="3631647" y="3497236"/>
                <a:ext cx="1589040" cy="302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FD685E9-9185-C2D6-01B9-2D1EBA7A83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23007" y="3488236"/>
                  <a:ext cx="1606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B06EF43-3781-55BC-319F-BC567AA6F965}"/>
                    </a:ext>
                  </a:extLst>
                </p14:cNvPr>
                <p14:cNvContentPartPr/>
                <p14:nvPr/>
              </p14:nvContentPartPr>
              <p14:xfrm>
                <a:off x="4966887" y="3610276"/>
                <a:ext cx="425160" cy="230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B06EF43-3781-55BC-319F-BC567AA6F9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58247" y="3601276"/>
                  <a:ext cx="44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D12F5FA-5F2D-E9FB-ED75-E5B599C5B7FB}"/>
                    </a:ext>
                  </a:extLst>
                </p14:cNvPr>
                <p14:cNvContentPartPr/>
                <p14:nvPr/>
              </p14:nvContentPartPr>
              <p14:xfrm>
                <a:off x="1473807" y="3780556"/>
                <a:ext cx="72000" cy="239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D12F5FA-5F2D-E9FB-ED75-E5B599C5B7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64807" y="3771556"/>
                  <a:ext cx="89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042053-3179-B0FC-5295-EEAA6F15381E}"/>
                    </a:ext>
                  </a:extLst>
                </p14:cNvPr>
                <p14:cNvContentPartPr/>
                <p14:nvPr/>
              </p14:nvContentPartPr>
              <p14:xfrm>
                <a:off x="1396767" y="3727276"/>
                <a:ext cx="219240" cy="300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042053-3179-B0FC-5295-EEAA6F1538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88127" y="3718276"/>
                  <a:ext cx="236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98A2ED4-FA95-23CD-857F-06C674473C39}"/>
                    </a:ext>
                  </a:extLst>
                </p14:cNvPr>
                <p14:cNvContentPartPr/>
                <p14:nvPr/>
              </p14:nvContentPartPr>
              <p14:xfrm>
                <a:off x="1581087" y="3817996"/>
                <a:ext cx="217440" cy="105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98A2ED4-FA95-23CD-857F-06C674473C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72447" y="3808996"/>
                  <a:ext cx="23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199F6B-4674-CF7B-EC0B-384858195F4D}"/>
                    </a:ext>
                  </a:extLst>
                </p14:cNvPr>
                <p14:cNvContentPartPr/>
                <p14:nvPr/>
              </p14:nvContentPartPr>
              <p14:xfrm>
                <a:off x="1829127" y="3679396"/>
                <a:ext cx="262800" cy="173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199F6B-4674-CF7B-EC0B-384858195F4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20487" y="3670396"/>
                  <a:ext cx="28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558E66-4B72-B55E-36F2-9160696E7E98}"/>
                    </a:ext>
                  </a:extLst>
                </p14:cNvPr>
                <p14:cNvContentPartPr/>
                <p14:nvPr/>
              </p14:nvContentPartPr>
              <p14:xfrm>
                <a:off x="2005887" y="3604876"/>
                <a:ext cx="7560" cy="12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558E66-4B72-B55E-36F2-9160696E7E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96887" y="3596236"/>
                  <a:ext cx="2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E5DABA2-833F-DDE3-8518-40AC9DE853AF}"/>
                    </a:ext>
                  </a:extLst>
                </p14:cNvPr>
                <p14:cNvContentPartPr/>
                <p14:nvPr/>
              </p14:nvContentPartPr>
              <p14:xfrm>
                <a:off x="2126847" y="3641956"/>
                <a:ext cx="251280" cy="121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E5DABA2-833F-DDE3-8518-40AC9DE853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17847" y="3632956"/>
                  <a:ext cx="26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A4ED9A-E324-5A6F-A80F-FEEA597E8482}"/>
                    </a:ext>
                  </a:extLst>
                </p14:cNvPr>
                <p14:cNvContentPartPr/>
                <p14:nvPr/>
              </p14:nvContentPartPr>
              <p14:xfrm>
                <a:off x="2346447" y="3555556"/>
                <a:ext cx="42840" cy="37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A4ED9A-E324-5A6F-A80F-FEEA597E8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37447" y="3546556"/>
                  <a:ext cx="60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852E0D7-64A9-9F39-B504-1DC7C3885C1C}"/>
                    </a:ext>
                  </a:extLst>
                </p14:cNvPr>
                <p14:cNvContentPartPr/>
                <p14:nvPr/>
              </p14:nvContentPartPr>
              <p14:xfrm>
                <a:off x="2427447" y="3498316"/>
                <a:ext cx="299520" cy="188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852E0D7-64A9-9F39-B504-1DC7C3885C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18807" y="3489676"/>
                  <a:ext cx="31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FCD4740-38CE-D619-23AE-6765E026A1EB}"/>
                    </a:ext>
                  </a:extLst>
                </p14:cNvPr>
                <p14:cNvContentPartPr/>
                <p14:nvPr/>
              </p14:nvContentPartPr>
              <p14:xfrm>
                <a:off x="2798967" y="3366556"/>
                <a:ext cx="509040" cy="269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FCD4740-38CE-D619-23AE-6765E026A1E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90327" y="3357556"/>
                  <a:ext cx="526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88071-B325-C7CD-80FB-832034004DFE}"/>
                    </a:ext>
                  </a:extLst>
                </p14:cNvPr>
                <p14:cNvContentPartPr/>
                <p14:nvPr/>
              </p14:nvContentPartPr>
              <p14:xfrm>
                <a:off x="1413327" y="4178716"/>
                <a:ext cx="52920" cy="227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88071-B325-C7CD-80FB-832034004D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04327" y="4169716"/>
                  <a:ext cx="7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B09F888-4D5D-09A9-E4ED-6DCA7219C027}"/>
                    </a:ext>
                  </a:extLst>
                </p14:cNvPr>
                <p14:cNvContentPartPr/>
                <p14:nvPr/>
              </p14:nvContentPartPr>
              <p14:xfrm>
                <a:off x="1355007" y="4104196"/>
                <a:ext cx="187920" cy="250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B09F888-4D5D-09A9-E4ED-6DCA7219C0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46367" y="4095556"/>
                  <a:ext cx="205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B5AF34-1FF8-5DD6-7FAD-3AF39EE4DFF7}"/>
                    </a:ext>
                  </a:extLst>
                </p14:cNvPr>
                <p14:cNvContentPartPr/>
                <p14:nvPr/>
              </p14:nvContentPartPr>
              <p14:xfrm>
                <a:off x="1595127" y="4150276"/>
                <a:ext cx="182160" cy="135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B5AF34-1FF8-5DD6-7FAD-3AF39EE4DF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6127" y="4141636"/>
                  <a:ext cx="199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A617E1-7B61-7B23-F63E-1591ED7ABDD9}"/>
                    </a:ext>
                  </a:extLst>
                </p14:cNvPr>
                <p14:cNvContentPartPr/>
                <p14:nvPr/>
              </p14:nvContentPartPr>
              <p14:xfrm>
                <a:off x="1752087" y="3990796"/>
                <a:ext cx="238320" cy="155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A617E1-7B61-7B23-F63E-1591ED7ABD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3087" y="3982156"/>
                  <a:ext cx="25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C213A5E-6EE6-47AC-8AC1-17C6CD28BE7C}"/>
                    </a:ext>
                  </a:extLst>
                </p14:cNvPr>
                <p14:cNvContentPartPr/>
                <p14:nvPr/>
              </p14:nvContentPartPr>
              <p14:xfrm>
                <a:off x="2049087" y="4001956"/>
                <a:ext cx="277920" cy="89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C213A5E-6EE6-47AC-8AC1-17C6CD28BE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40447" y="3993316"/>
                  <a:ext cx="29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1CAD846-D007-81E6-D294-B8732BCE8178}"/>
                    </a:ext>
                  </a:extLst>
                </p14:cNvPr>
                <p14:cNvContentPartPr/>
                <p14:nvPr/>
              </p14:nvContentPartPr>
              <p14:xfrm>
                <a:off x="2339247" y="3874876"/>
                <a:ext cx="384120" cy="162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1CAD846-D007-81E6-D294-B8732BCE81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30247" y="3865876"/>
                  <a:ext cx="401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25A7AE-D88D-0C3E-003B-5A66AF525BA8}"/>
                    </a:ext>
                  </a:extLst>
                </p14:cNvPr>
                <p14:cNvContentPartPr/>
                <p14:nvPr/>
              </p14:nvContentPartPr>
              <p14:xfrm>
                <a:off x="2717247" y="3807196"/>
                <a:ext cx="131400" cy="112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25A7AE-D88D-0C3E-003B-5A66AF525B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08607" y="3798556"/>
                  <a:ext cx="14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047B19-D424-A400-5A9D-56F1069F5AA3}"/>
                    </a:ext>
                  </a:extLst>
                </p14:cNvPr>
                <p14:cNvContentPartPr/>
                <p14:nvPr/>
              </p14:nvContentPartPr>
              <p14:xfrm>
                <a:off x="2910207" y="3739516"/>
                <a:ext cx="449280" cy="170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047B19-D424-A400-5A9D-56F1069F5AA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01567" y="3730876"/>
                  <a:ext cx="466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CCB390-79AA-9134-D533-17D0537A66DC}"/>
                    </a:ext>
                  </a:extLst>
                </p14:cNvPr>
                <p14:cNvContentPartPr/>
                <p14:nvPr/>
              </p14:nvContentPartPr>
              <p14:xfrm>
                <a:off x="1865487" y="4416676"/>
                <a:ext cx="159840" cy="169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CCB390-79AA-9134-D533-17D0537A66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56487" y="4408036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08A12EF-8257-B6C6-2676-DFAADA2C694A}"/>
                    </a:ext>
                  </a:extLst>
                </p14:cNvPr>
                <p14:cNvContentPartPr/>
                <p14:nvPr/>
              </p14:nvContentPartPr>
              <p14:xfrm>
                <a:off x="2127567" y="4374556"/>
                <a:ext cx="220680" cy="87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08A12EF-8257-B6C6-2676-DFAADA2C69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18927" y="4365916"/>
                  <a:ext cx="238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45E964-DE07-2EF6-7301-0CC86452120C}"/>
                    </a:ext>
                  </a:extLst>
                </p14:cNvPr>
                <p14:cNvContentPartPr/>
                <p14:nvPr/>
              </p14:nvContentPartPr>
              <p14:xfrm>
                <a:off x="2528247" y="4150636"/>
                <a:ext cx="161640" cy="239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45E964-DE07-2EF6-7301-0CC8645212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19247" y="4141996"/>
                  <a:ext cx="179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C765F8-0847-909B-F33D-FC05E825DEF2}"/>
                    </a:ext>
                  </a:extLst>
                </p14:cNvPr>
                <p14:cNvContentPartPr/>
                <p14:nvPr/>
              </p14:nvContentPartPr>
              <p14:xfrm>
                <a:off x="2809767" y="4015276"/>
                <a:ext cx="95760" cy="291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C765F8-0847-909B-F33D-FC05E825DE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00767" y="4006636"/>
                  <a:ext cx="113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29DFE51-DBCA-FB8A-1E77-C8556710AB34}"/>
                    </a:ext>
                  </a:extLst>
                </p14:cNvPr>
                <p14:cNvContentPartPr/>
                <p14:nvPr/>
              </p14:nvContentPartPr>
              <p14:xfrm>
                <a:off x="2960247" y="3941836"/>
                <a:ext cx="184320" cy="257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29DFE51-DBCA-FB8A-1E77-C8556710AB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51247" y="3932836"/>
                  <a:ext cx="201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240479C-14CA-3EF9-0EEA-5486F1F1D3F9}"/>
                    </a:ext>
                  </a:extLst>
                </p14:cNvPr>
                <p14:cNvContentPartPr/>
                <p14:nvPr/>
              </p14:nvContentPartPr>
              <p14:xfrm>
                <a:off x="3144567" y="4054516"/>
                <a:ext cx="5400" cy="17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240479C-14CA-3EF9-0EEA-5486F1F1D3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5567" y="4045516"/>
                  <a:ext cx="23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8D38D3-D213-89A3-C5CD-1237F82BEC27}"/>
                    </a:ext>
                  </a:extLst>
                </p14:cNvPr>
                <p14:cNvContentPartPr/>
                <p14:nvPr/>
              </p14:nvContentPartPr>
              <p14:xfrm>
                <a:off x="3166887" y="3992596"/>
                <a:ext cx="24840" cy="149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8D38D3-D213-89A3-C5CD-1237F82BEC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58247" y="3983596"/>
                  <a:ext cx="4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C604EC-B804-67DD-CAFF-8CB3127993BB}"/>
                    </a:ext>
                  </a:extLst>
                </p14:cNvPr>
                <p14:cNvContentPartPr/>
                <p14:nvPr/>
              </p14:nvContentPartPr>
              <p14:xfrm>
                <a:off x="3238887" y="3896476"/>
                <a:ext cx="157680" cy="245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C604EC-B804-67DD-CAFF-8CB3127993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30247" y="3887476"/>
                  <a:ext cx="175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F8A034-6B63-F68E-969D-3C02981BD25F}"/>
                    </a:ext>
                  </a:extLst>
                </p14:cNvPr>
                <p14:cNvContentPartPr/>
                <p14:nvPr/>
              </p14:nvContentPartPr>
              <p14:xfrm>
                <a:off x="3396927" y="3908356"/>
                <a:ext cx="226800" cy="176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F8A034-6B63-F68E-969D-3C02981BD2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87927" y="3899356"/>
                  <a:ext cx="244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9EC3186-FC98-B6B5-26F6-0754DC64D88E}"/>
                    </a:ext>
                  </a:extLst>
                </p14:cNvPr>
                <p14:cNvContentPartPr/>
                <p14:nvPr/>
              </p14:nvContentPartPr>
              <p14:xfrm>
                <a:off x="3223407" y="3817996"/>
                <a:ext cx="28800" cy="43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9EC3186-FC98-B6B5-26F6-0754DC64D8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14767" y="3809356"/>
                  <a:ext cx="46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0227375-9803-15FD-BD51-05566A7DECF7}"/>
                    </a:ext>
                  </a:extLst>
                </p14:cNvPr>
                <p14:cNvContentPartPr/>
                <p14:nvPr/>
              </p14:nvContentPartPr>
              <p14:xfrm>
                <a:off x="3687447" y="4389676"/>
                <a:ext cx="686520" cy="306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0227375-9803-15FD-BD51-05566A7DEC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78447" y="4381036"/>
                  <a:ext cx="70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EAF97F2-20CF-48E7-2997-752D252DE82A}"/>
                    </a:ext>
                  </a:extLst>
                </p14:cNvPr>
                <p14:cNvContentPartPr/>
                <p14:nvPr/>
              </p14:nvContentPartPr>
              <p14:xfrm>
                <a:off x="3361647" y="4428916"/>
                <a:ext cx="532800" cy="481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EAF97F2-20CF-48E7-2997-752D252DE8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53007" y="4420276"/>
                  <a:ext cx="550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CB45968-8930-A894-AAA8-35D4B0D34677}"/>
                    </a:ext>
                  </a:extLst>
                </p14:cNvPr>
                <p14:cNvContentPartPr/>
                <p14:nvPr/>
              </p14:nvContentPartPr>
              <p14:xfrm>
                <a:off x="1225407" y="5344036"/>
                <a:ext cx="282240" cy="455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CB45968-8930-A894-AAA8-35D4B0D346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16407" y="5335396"/>
                  <a:ext cx="299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3CE249F-40F3-FEDF-85F9-BACF5F355D17}"/>
                    </a:ext>
                  </a:extLst>
                </p14:cNvPr>
                <p14:cNvContentPartPr/>
                <p14:nvPr/>
              </p14:nvContentPartPr>
              <p14:xfrm>
                <a:off x="1567047" y="5333956"/>
                <a:ext cx="48240" cy="209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3CE249F-40F3-FEDF-85F9-BACF5F355D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58407" y="5324956"/>
                  <a:ext cx="65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C7E7FE-4C15-AF75-5EC9-53BB7F466108}"/>
                    </a:ext>
                  </a:extLst>
                </p14:cNvPr>
                <p14:cNvContentPartPr/>
                <p14:nvPr/>
              </p14:nvContentPartPr>
              <p14:xfrm>
                <a:off x="1505847" y="5210116"/>
                <a:ext cx="450000" cy="322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C7E7FE-4C15-AF75-5EC9-53BB7F4661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96847" y="5201476"/>
                  <a:ext cx="467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7B143D-69CA-0E44-7B20-6C2C5ADB32C6}"/>
                    </a:ext>
                  </a:extLst>
                </p14:cNvPr>
                <p14:cNvContentPartPr/>
                <p14:nvPr/>
              </p14:nvContentPartPr>
              <p14:xfrm>
                <a:off x="2050527" y="5322076"/>
                <a:ext cx="75240" cy="149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7B143D-69CA-0E44-7B20-6C2C5ADB32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41887" y="5313436"/>
                  <a:ext cx="92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7F082B8-8E8D-8AC9-CFB9-1359830D4B49}"/>
                    </a:ext>
                  </a:extLst>
                </p14:cNvPr>
                <p14:cNvContentPartPr/>
                <p14:nvPr/>
              </p14:nvContentPartPr>
              <p14:xfrm>
                <a:off x="2105247" y="5251876"/>
                <a:ext cx="112320" cy="184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7F082B8-8E8D-8AC9-CFB9-1359830D4B4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96607" y="5243236"/>
                  <a:ext cx="12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6A8AA4B-C60F-DF07-5C0C-DBE1BB2936F1}"/>
                    </a:ext>
                  </a:extLst>
                </p14:cNvPr>
                <p14:cNvContentPartPr/>
                <p14:nvPr/>
              </p14:nvContentPartPr>
              <p14:xfrm>
                <a:off x="2232327" y="5013196"/>
                <a:ext cx="180000" cy="123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6A8AA4B-C60F-DF07-5C0C-DBE1BB2936F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3327" y="5004196"/>
                  <a:ext cx="19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7AEEA5-00B5-496E-8FE9-C89942385048}"/>
                    </a:ext>
                  </a:extLst>
                </p14:cNvPr>
                <p14:cNvContentPartPr/>
                <p14:nvPr/>
              </p14:nvContentPartPr>
              <p14:xfrm>
                <a:off x="2526447" y="4716556"/>
                <a:ext cx="285120" cy="322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7AEEA5-00B5-496E-8FE9-C899423850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17447" y="4707916"/>
                  <a:ext cx="302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B9B0339-9A07-5CEF-AE84-E42977F0C65D}"/>
                    </a:ext>
                  </a:extLst>
                </p14:cNvPr>
                <p14:cNvContentPartPr/>
                <p14:nvPr/>
              </p14:nvContentPartPr>
              <p14:xfrm>
                <a:off x="2780967" y="4582276"/>
                <a:ext cx="272520" cy="308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B9B0339-9A07-5CEF-AE84-E42977F0C65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72327" y="4573276"/>
                  <a:ext cx="290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A0A514-602F-E3A2-0F42-4E839D88584A}"/>
                    </a:ext>
                  </a:extLst>
                </p14:cNvPr>
                <p14:cNvContentPartPr/>
                <p14:nvPr/>
              </p14:nvContentPartPr>
              <p14:xfrm>
                <a:off x="3072567" y="4454836"/>
                <a:ext cx="162720" cy="294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A0A514-602F-E3A2-0F42-4E839D8858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63927" y="4446196"/>
                  <a:ext cx="180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4119780-64DB-7AF0-85D6-3198E1D15B6E}"/>
                    </a:ext>
                  </a:extLst>
                </p14:cNvPr>
                <p14:cNvContentPartPr/>
                <p14:nvPr/>
              </p14:nvContentPartPr>
              <p14:xfrm>
                <a:off x="3342207" y="4583716"/>
                <a:ext cx="52560" cy="150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4119780-64DB-7AF0-85D6-3198E1D15B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3207" y="4575076"/>
                  <a:ext cx="70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91218C-B621-3516-52B4-AA8AF1DF3B5C}"/>
                    </a:ext>
                  </a:extLst>
                </p14:cNvPr>
                <p14:cNvContentPartPr/>
                <p14:nvPr/>
              </p14:nvContentPartPr>
              <p14:xfrm>
                <a:off x="3268047" y="4531516"/>
                <a:ext cx="247320" cy="28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91218C-B621-3516-52B4-AA8AF1DF3B5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59047" y="4522876"/>
                  <a:ext cx="264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AD93B4-A654-5695-B557-E7DB2F74DB25}"/>
                    </a:ext>
                  </a:extLst>
                </p14:cNvPr>
                <p14:cNvContentPartPr/>
                <p14:nvPr/>
              </p14:nvContentPartPr>
              <p14:xfrm>
                <a:off x="1172127" y="4635196"/>
                <a:ext cx="2630160" cy="1577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AD93B4-A654-5695-B557-E7DB2F74DB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3127" y="4626556"/>
                  <a:ext cx="2647800" cy="159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CE98236-DA21-9778-8F65-9A24ED1CAC85}"/>
                  </a:ext>
                </a:extLst>
              </p14:cNvPr>
              <p14:cNvContentPartPr/>
              <p14:nvPr/>
            </p14:nvContentPartPr>
            <p14:xfrm>
              <a:off x="3419247" y="5121196"/>
              <a:ext cx="5138640" cy="16988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CE98236-DA21-9778-8F65-9A24ED1CAC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10607" y="5112556"/>
                <a:ext cx="5156280" cy="17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03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98350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08736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44420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85343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50680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2578133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3782467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400177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Wettberwerbsgleichgewicht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3459075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5E28FE-527B-C9AE-7FAC-D337DD1F8E8E}"/>
                  </a:ext>
                </a:extLst>
              </p14:cNvPr>
              <p14:cNvContentPartPr/>
              <p14:nvPr/>
            </p14:nvContentPartPr>
            <p14:xfrm>
              <a:off x="979167" y="4996996"/>
              <a:ext cx="69840" cy="157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5E28FE-527B-C9AE-7FAC-D337DD1F8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167" y="4988356"/>
                <a:ext cx="87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903151B-FAE5-37F8-EBC3-819F23E6EBCF}"/>
                  </a:ext>
                </a:extLst>
              </p14:cNvPr>
              <p14:cNvContentPartPr/>
              <p14:nvPr/>
            </p14:nvContentPartPr>
            <p14:xfrm>
              <a:off x="7640607" y="1449916"/>
              <a:ext cx="93240" cy="129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903151B-FAE5-37F8-EBC3-819F23E6EB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1607" y="1441276"/>
                <a:ext cx="110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B6ED6B1-07A1-A87C-AEE9-819303A1A4D0}"/>
                  </a:ext>
                </a:extLst>
              </p14:cNvPr>
              <p14:cNvContentPartPr/>
              <p14:nvPr/>
            </p14:nvContentPartPr>
            <p14:xfrm>
              <a:off x="2549127" y="2897116"/>
              <a:ext cx="2835000" cy="1976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B6ED6B1-07A1-A87C-AEE9-819303A1A4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487" y="2888116"/>
                <a:ext cx="2852640" cy="19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1FC60D-0F7A-A462-ACFE-CE59B06D0CD7}"/>
                  </a:ext>
                </a:extLst>
              </p14:cNvPr>
              <p14:cNvContentPartPr/>
              <p14:nvPr/>
            </p14:nvContentPartPr>
            <p14:xfrm>
              <a:off x="4987047" y="4522876"/>
              <a:ext cx="129600" cy="1386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1FC60D-0F7A-A462-ACFE-CE59B06D0C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8407" y="4514236"/>
                <a:ext cx="147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2841F07-295C-C157-45BD-6E023B461A78}"/>
                  </a:ext>
                </a:extLst>
              </p14:cNvPr>
              <p14:cNvContentPartPr/>
              <p14:nvPr/>
            </p14:nvContentPartPr>
            <p14:xfrm>
              <a:off x="5276847" y="1650076"/>
              <a:ext cx="3863520" cy="35107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2841F07-295C-C157-45BD-6E023B461A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207" y="1641436"/>
                <a:ext cx="3881160" cy="35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8E3EA8C9-BFC2-EBED-7723-071EEED6694C}"/>
                  </a:ext>
                </a:extLst>
              </p14:cNvPr>
              <p14:cNvContentPartPr/>
              <p14:nvPr/>
            </p14:nvContentPartPr>
            <p14:xfrm>
              <a:off x="5066967" y="1292956"/>
              <a:ext cx="4006440" cy="36388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8E3EA8C9-BFC2-EBED-7723-071EEED669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7967" y="1283956"/>
                <a:ext cx="4024080" cy="36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4D9C4C66-E1CF-A553-4E62-8854E177EF41}"/>
              </a:ext>
            </a:extLst>
          </p:cNvPr>
          <p:cNvGrpSpPr/>
          <p:nvPr/>
        </p:nvGrpSpPr>
        <p:grpSpPr>
          <a:xfrm>
            <a:off x="2602407" y="370276"/>
            <a:ext cx="9426240" cy="4329360"/>
            <a:chOff x="2602407" y="370276"/>
            <a:chExt cx="9426240" cy="43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4FF1B11-B5B6-3BA6-69C0-E4C4DECE35D7}"/>
                    </a:ext>
                  </a:extLst>
                </p14:cNvPr>
                <p14:cNvContentPartPr/>
                <p14:nvPr/>
              </p14:nvContentPartPr>
              <p14:xfrm>
                <a:off x="2907687" y="2308876"/>
                <a:ext cx="585360" cy="963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4FF1B11-B5B6-3BA6-69C0-E4C4DECE35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8687" y="2299876"/>
                  <a:ext cx="60300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E715BC9-0C5A-8636-0C5B-6E700A0977EF}"/>
                    </a:ext>
                  </a:extLst>
                </p14:cNvPr>
                <p14:cNvContentPartPr/>
                <p14:nvPr/>
              </p14:nvContentPartPr>
              <p14:xfrm>
                <a:off x="2745327" y="741796"/>
                <a:ext cx="665640" cy="2080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E715BC9-0C5A-8636-0C5B-6E700A0977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6327" y="733156"/>
                  <a:ext cx="683280" cy="20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7932D63-DC6C-5BA7-1B7B-ED569806EF73}"/>
                    </a:ext>
                  </a:extLst>
                </p14:cNvPr>
                <p14:cNvContentPartPr/>
                <p14:nvPr/>
              </p14:nvContentPartPr>
              <p14:xfrm>
                <a:off x="2602407" y="2581036"/>
                <a:ext cx="316080" cy="408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7932D63-DC6C-5BA7-1B7B-ED569806EF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3407" y="2572036"/>
                  <a:ext cx="333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D071A7-62A9-93A0-3784-21FB6835B969}"/>
                    </a:ext>
                  </a:extLst>
                </p14:cNvPr>
                <p14:cNvContentPartPr/>
                <p14:nvPr/>
              </p14:nvContentPartPr>
              <p14:xfrm>
                <a:off x="3655047" y="500236"/>
                <a:ext cx="121680" cy="16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D071A7-62A9-93A0-3784-21FB6835B9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6407" y="491236"/>
                  <a:ext cx="13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0E9105-FF99-FA81-3CA2-7CC1242FA295}"/>
                    </a:ext>
                  </a:extLst>
                </p14:cNvPr>
                <p14:cNvContentPartPr/>
                <p14:nvPr/>
              </p14:nvContentPartPr>
              <p14:xfrm>
                <a:off x="3937647" y="626236"/>
                <a:ext cx="20520" cy="212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0E9105-FF99-FA81-3CA2-7CC1242FA2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8647" y="617596"/>
                  <a:ext cx="3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CBD5EE8-5A78-1550-D476-0B5723E6BFD4}"/>
                    </a:ext>
                  </a:extLst>
                </p14:cNvPr>
                <p14:cNvContentPartPr/>
                <p14:nvPr/>
              </p14:nvContentPartPr>
              <p14:xfrm>
                <a:off x="3850527" y="601036"/>
                <a:ext cx="204840" cy="278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CBD5EE8-5A78-1550-D476-0B5723E6B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41527" y="592396"/>
                  <a:ext cx="222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9CF6F8-8EE5-0E22-AFDD-786DE8943276}"/>
                    </a:ext>
                  </a:extLst>
                </p14:cNvPr>
                <p14:cNvContentPartPr/>
                <p14:nvPr/>
              </p14:nvContentPartPr>
              <p14:xfrm>
                <a:off x="4113327" y="744316"/>
                <a:ext cx="125640" cy="72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9CF6F8-8EE5-0E22-AFDD-786DE89432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04327" y="735676"/>
                  <a:ext cx="143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5E37D5-81EB-BCF5-0EF1-C38CAA8738CF}"/>
                    </a:ext>
                  </a:extLst>
                </p14:cNvPr>
                <p14:cNvContentPartPr/>
                <p14:nvPr/>
              </p14:nvContentPartPr>
              <p14:xfrm>
                <a:off x="4319607" y="619396"/>
                <a:ext cx="169200" cy="212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5E37D5-81EB-BCF5-0EF1-C38CAA8738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10967" y="610396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63B607-A5B3-6F83-9F74-385CBBA6F14F}"/>
                    </a:ext>
                  </a:extLst>
                </p14:cNvPr>
                <p14:cNvContentPartPr/>
                <p14:nvPr/>
              </p14:nvContentPartPr>
              <p14:xfrm>
                <a:off x="4535967" y="706156"/>
                <a:ext cx="163080" cy="26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63B607-A5B3-6F83-9F74-385CBBA6F1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27327" y="697516"/>
                  <a:ext cx="180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2FF5687-E410-7E62-0756-40A6928EF8D6}"/>
                    </a:ext>
                  </a:extLst>
                </p14:cNvPr>
                <p14:cNvContentPartPr/>
                <p14:nvPr/>
              </p14:nvContentPartPr>
              <p14:xfrm>
                <a:off x="4758807" y="543076"/>
                <a:ext cx="130680" cy="325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2FF5687-E410-7E62-0756-40A6928EF8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50167" y="534436"/>
                  <a:ext cx="148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3D4BAAA-40C8-0FFB-FD40-E883892D9981}"/>
                    </a:ext>
                  </a:extLst>
                </p14:cNvPr>
                <p14:cNvContentPartPr/>
                <p14:nvPr/>
              </p14:nvContentPartPr>
              <p14:xfrm>
                <a:off x="4964367" y="697156"/>
                <a:ext cx="370080" cy="257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3D4BAAA-40C8-0FFB-FD40-E883892D9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55727" y="688516"/>
                  <a:ext cx="387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3B3D2-76B3-710C-D8B1-234F818CA0E7}"/>
                    </a:ext>
                  </a:extLst>
                </p14:cNvPr>
                <p14:cNvContentPartPr/>
                <p14:nvPr/>
              </p14:nvContentPartPr>
              <p14:xfrm>
                <a:off x="5349567" y="690316"/>
                <a:ext cx="180720" cy="7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3B3D2-76B3-710C-D8B1-234F818CA0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0927" y="681676"/>
                  <a:ext cx="198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6049CAF-FC60-7B5D-4206-F6E716C5609E}"/>
                    </a:ext>
                  </a:extLst>
                </p14:cNvPr>
                <p14:cNvContentPartPr/>
                <p14:nvPr/>
              </p14:nvContentPartPr>
              <p14:xfrm>
                <a:off x="5558727" y="575476"/>
                <a:ext cx="267840" cy="196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6049CAF-FC60-7B5D-4206-F6E716C560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50087" y="566476"/>
                  <a:ext cx="285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4D2AE7-D188-68C6-1248-55367D180401}"/>
                    </a:ext>
                  </a:extLst>
                </p14:cNvPr>
                <p14:cNvContentPartPr/>
                <p14:nvPr/>
              </p14:nvContentPartPr>
              <p14:xfrm>
                <a:off x="5849967" y="479356"/>
                <a:ext cx="151200" cy="70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4D2AE7-D188-68C6-1248-55367D1804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40967" y="470716"/>
                  <a:ext cx="168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9B430E-F665-C05B-0F53-D0E88564A306}"/>
                    </a:ext>
                  </a:extLst>
                </p14:cNvPr>
                <p14:cNvContentPartPr/>
                <p14:nvPr/>
              </p14:nvContentPartPr>
              <p14:xfrm>
                <a:off x="6238407" y="651436"/>
                <a:ext cx="367920" cy="147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9B430E-F665-C05B-0F53-D0E88564A3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9407" y="642436"/>
                  <a:ext cx="38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42EABFF-16D6-62F6-74D6-BFA83EC71DDF}"/>
                    </a:ext>
                  </a:extLst>
                </p14:cNvPr>
                <p14:cNvContentPartPr/>
                <p14:nvPr/>
              </p14:nvContentPartPr>
              <p14:xfrm>
                <a:off x="6645207" y="658636"/>
                <a:ext cx="109800" cy="145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42EABFF-16D6-62F6-74D6-BFA83EC71D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6567" y="649636"/>
                  <a:ext cx="12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A87091-6901-6BCC-1CC9-BBE3839990C4}"/>
                    </a:ext>
                  </a:extLst>
                </p14:cNvPr>
                <p14:cNvContentPartPr/>
                <p14:nvPr/>
              </p14:nvContentPartPr>
              <p14:xfrm>
                <a:off x="7069287" y="655396"/>
                <a:ext cx="373320" cy="18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A87091-6901-6BCC-1CC9-BBE3839990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60647" y="646396"/>
                  <a:ext cx="39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EF43ADF-82DE-42D2-7A68-5492410DB9A2}"/>
                    </a:ext>
                  </a:extLst>
                </p14:cNvPr>
                <p14:cNvContentPartPr/>
                <p14:nvPr/>
              </p14:nvContentPartPr>
              <p14:xfrm>
                <a:off x="7779567" y="570436"/>
                <a:ext cx="218160" cy="23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EF43ADF-82DE-42D2-7A68-5492410DB9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0567" y="561796"/>
                  <a:ext cx="235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2116E2-DF00-8875-AB28-9E8420FB2B21}"/>
                    </a:ext>
                  </a:extLst>
                </p14:cNvPr>
                <p14:cNvContentPartPr/>
                <p14:nvPr/>
              </p14:nvContentPartPr>
              <p14:xfrm>
                <a:off x="8091327" y="517876"/>
                <a:ext cx="165240" cy="293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2116E2-DF00-8875-AB28-9E8420FB2B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2327" y="508876"/>
                  <a:ext cx="182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8159D8-FD55-6217-3250-791C9F644404}"/>
                    </a:ext>
                  </a:extLst>
                </p14:cNvPr>
                <p14:cNvContentPartPr/>
                <p14:nvPr/>
              </p14:nvContentPartPr>
              <p14:xfrm>
                <a:off x="8148567" y="668356"/>
                <a:ext cx="248400" cy="91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8159D8-FD55-6217-3250-791C9F6444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39927" y="659356"/>
                  <a:ext cx="266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53D7248-F8FD-46CC-EE18-278492C79560}"/>
                    </a:ext>
                  </a:extLst>
                </p14:cNvPr>
                <p14:cNvContentPartPr/>
                <p14:nvPr/>
              </p14:nvContentPartPr>
              <p14:xfrm>
                <a:off x="8363487" y="644236"/>
                <a:ext cx="119880" cy="102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53D7248-F8FD-46CC-EE18-278492C795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54847" y="635236"/>
                  <a:ext cx="137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D4FE67A-3747-C085-2136-B502D3ACDFE6}"/>
                    </a:ext>
                  </a:extLst>
                </p14:cNvPr>
                <p14:cNvContentPartPr/>
                <p14:nvPr/>
              </p14:nvContentPartPr>
              <p14:xfrm>
                <a:off x="8034447" y="465676"/>
                <a:ext cx="36000" cy="13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D4FE67A-3747-C085-2136-B502D3ACDF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5807" y="457036"/>
                  <a:ext cx="5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131A69D-67E6-1A28-B677-8BD6D78A7DEC}"/>
                    </a:ext>
                  </a:extLst>
                </p14:cNvPr>
                <p14:cNvContentPartPr/>
                <p14:nvPr/>
              </p14:nvContentPartPr>
              <p14:xfrm>
                <a:off x="3960327" y="3882436"/>
                <a:ext cx="49680" cy="644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131A69D-67E6-1A28-B677-8BD6D78A7D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51327" y="3873436"/>
                  <a:ext cx="6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BB5722-FB92-FEBD-D80B-5A48869D05CE}"/>
                    </a:ext>
                  </a:extLst>
                </p14:cNvPr>
                <p14:cNvContentPartPr/>
                <p14:nvPr/>
              </p14:nvContentPartPr>
              <p14:xfrm>
                <a:off x="3975087" y="3889636"/>
                <a:ext cx="34200" cy="59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BB5722-FB92-FEBD-D80B-5A48869D05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66087" y="3880636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DB074E-70E2-D113-4CAF-25AE50AB8303}"/>
                    </a:ext>
                  </a:extLst>
                </p14:cNvPr>
                <p14:cNvContentPartPr/>
                <p14:nvPr/>
              </p14:nvContentPartPr>
              <p14:xfrm>
                <a:off x="6717207" y="2695516"/>
                <a:ext cx="1521000" cy="144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DB074E-70E2-D113-4CAF-25AE50AB8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8567" y="2686876"/>
                  <a:ext cx="1538640" cy="14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B4386EE-8C34-A9E8-58BE-FE3EC8EB3533}"/>
                    </a:ext>
                  </a:extLst>
                </p14:cNvPr>
                <p14:cNvContentPartPr/>
                <p14:nvPr/>
              </p14:nvContentPartPr>
              <p14:xfrm>
                <a:off x="6571407" y="3952996"/>
                <a:ext cx="507240" cy="349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B4386EE-8C34-A9E8-58BE-FE3EC8EB35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62407" y="3943996"/>
                  <a:ext cx="524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170D7B4-795E-E73C-F471-897DB9DF23AE}"/>
                    </a:ext>
                  </a:extLst>
                </p14:cNvPr>
                <p14:cNvContentPartPr/>
                <p14:nvPr/>
              </p14:nvContentPartPr>
              <p14:xfrm>
                <a:off x="8495607" y="2332996"/>
                <a:ext cx="459360" cy="257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170D7B4-795E-E73C-F471-897DB9DF23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86967" y="2324356"/>
                  <a:ext cx="477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704B92-E3AF-1DFF-E978-3FB27FB2330E}"/>
                    </a:ext>
                  </a:extLst>
                </p14:cNvPr>
                <p14:cNvContentPartPr/>
                <p14:nvPr/>
              </p14:nvContentPartPr>
              <p14:xfrm>
                <a:off x="8824647" y="2202676"/>
                <a:ext cx="11160" cy="10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704B92-E3AF-1DFF-E978-3FB27FB233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15647" y="2193676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8B86C5-819E-9AA0-ED75-7AA0CC2CAB4D}"/>
                    </a:ext>
                  </a:extLst>
                </p14:cNvPr>
                <p14:cNvContentPartPr/>
                <p14:nvPr/>
              </p14:nvContentPartPr>
              <p14:xfrm>
                <a:off x="9140367" y="2105476"/>
                <a:ext cx="226080" cy="300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8B86C5-819E-9AA0-ED75-7AA0CC2CAB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1367" y="2096836"/>
                  <a:ext cx="243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BDED8D-3131-56C6-EFF1-E0CD2A8383E8}"/>
                    </a:ext>
                  </a:extLst>
                </p14:cNvPr>
                <p14:cNvContentPartPr/>
                <p14:nvPr/>
              </p14:nvContentPartPr>
              <p14:xfrm>
                <a:off x="9405687" y="2233276"/>
                <a:ext cx="295920" cy="88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BDED8D-3131-56C6-EFF1-E0CD2A8383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96687" y="2224276"/>
                  <a:ext cx="31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2B5E55A-53BA-A44D-4C67-C0179AEABE3D}"/>
                    </a:ext>
                  </a:extLst>
                </p14:cNvPr>
                <p14:cNvContentPartPr/>
                <p14:nvPr/>
              </p14:nvContentPartPr>
              <p14:xfrm>
                <a:off x="9744807" y="2197636"/>
                <a:ext cx="161280" cy="110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2B5E55A-53BA-A44D-4C67-C0179AEABE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35807" y="2188636"/>
                  <a:ext cx="178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29030C4-726F-5517-5534-91F0268FEB49}"/>
                    </a:ext>
                  </a:extLst>
                </p14:cNvPr>
                <p14:cNvContentPartPr/>
                <p14:nvPr/>
              </p14:nvContentPartPr>
              <p14:xfrm>
                <a:off x="10209567" y="2026636"/>
                <a:ext cx="435600" cy="191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29030C4-726F-5517-5534-91F0268FEB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00927" y="2017636"/>
                  <a:ext cx="45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01F23EE-1AD7-0CAA-F4EE-AD8262A4EE87}"/>
                    </a:ext>
                  </a:extLst>
                </p14:cNvPr>
                <p14:cNvContentPartPr/>
                <p14:nvPr/>
              </p14:nvContentPartPr>
              <p14:xfrm>
                <a:off x="10746327" y="1789756"/>
                <a:ext cx="213120" cy="314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01F23EE-1AD7-0CAA-F4EE-AD8262A4EE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7687" y="1781116"/>
                  <a:ext cx="230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1F8548-7F01-C105-D226-01582CAAD207}"/>
                    </a:ext>
                  </a:extLst>
                </p14:cNvPr>
                <p14:cNvContentPartPr/>
                <p14:nvPr/>
              </p14:nvContentPartPr>
              <p14:xfrm>
                <a:off x="8549247" y="2807476"/>
                <a:ext cx="196200" cy="266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1F8548-7F01-C105-D226-01582CAAD2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40607" y="2798476"/>
                  <a:ext cx="213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C1DFD5-A95B-FD4E-DC4B-92FC041C1EC4}"/>
                    </a:ext>
                  </a:extLst>
                </p14:cNvPr>
                <p14:cNvContentPartPr/>
                <p14:nvPr/>
              </p14:nvContentPartPr>
              <p14:xfrm>
                <a:off x="8796927" y="2763916"/>
                <a:ext cx="250920" cy="288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C1DFD5-A95B-FD4E-DC4B-92FC041C1E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87927" y="2755276"/>
                  <a:ext cx="268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B0F9B9-47F2-1ADD-B3B1-5B4513E374FB}"/>
                    </a:ext>
                  </a:extLst>
                </p14:cNvPr>
                <p14:cNvContentPartPr/>
                <p14:nvPr/>
              </p14:nvContentPartPr>
              <p14:xfrm>
                <a:off x="9084927" y="2759236"/>
                <a:ext cx="147240" cy="219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B0F9B9-47F2-1ADD-B3B1-5B4513E374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76287" y="2750236"/>
                  <a:ext cx="164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A7A61B-D329-E262-41A4-D3287E422675}"/>
                    </a:ext>
                  </a:extLst>
                </p14:cNvPr>
                <p14:cNvContentPartPr/>
                <p14:nvPr/>
              </p14:nvContentPartPr>
              <p14:xfrm>
                <a:off x="9237207" y="2624956"/>
                <a:ext cx="264960" cy="313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A7A61B-D329-E262-41A4-D3287E4226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28207" y="2616316"/>
                  <a:ext cx="282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D1C3048-58CC-6F55-06AB-D5856879A125}"/>
                    </a:ext>
                  </a:extLst>
                </p14:cNvPr>
                <p14:cNvContentPartPr/>
                <p14:nvPr/>
              </p14:nvContentPartPr>
              <p14:xfrm>
                <a:off x="9585687" y="2719276"/>
                <a:ext cx="358560" cy="156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D1C3048-58CC-6F55-06AB-D5856879A1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76687" y="2710636"/>
                  <a:ext cx="37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2AF225-08E0-D0DC-C14C-375FBDFBBAD2}"/>
                    </a:ext>
                  </a:extLst>
                </p14:cNvPr>
                <p14:cNvContentPartPr/>
                <p14:nvPr/>
              </p14:nvContentPartPr>
              <p14:xfrm>
                <a:off x="9940647" y="2595796"/>
                <a:ext cx="54360" cy="53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2AF225-08E0-D0DC-C14C-375FBDFBBA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31647" y="2586796"/>
                  <a:ext cx="72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257BF6E-A9F6-9302-DCF1-5CE04C374682}"/>
                    </a:ext>
                  </a:extLst>
                </p14:cNvPr>
                <p14:cNvContentPartPr/>
                <p14:nvPr/>
              </p14:nvContentPartPr>
              <p14:xfrm>
                <a:off x="10039287" y="2621356"/>
                <a:ext cx="380160" cy="357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257BF6E-A9F6-9302-DCF1-5CE04C3746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30287" y="2612356"/>
                  <a:ext cx="397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A37AD8F-8FCA-EC76-521E-C81D74AE7EDB}"/>
                    </a:ext>
                  </a:extLst>
                </p14:cNvPr>
                <p14:cNvContentPartPr/>
                <p14:nvPr/>
              </p14:nvContentPartPr>
              <p14:xfrm>
                <a:off x="10452927" y="2426596"/>
                <a:ext cx="268560" cy="347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A37AD8F-8FCA-EC76-521E-C81D74AE7E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44287" y="2417596"/>
                  <a:ext cx="286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485F29-37FE-C41C-C720-14BE33169745}"/>
                    </a:ext>
                  </a:extLst>
                </p14:cNvPr>
                <p14:cNvContentPartPr/>
                <p14:nvPr/>
              </p14:nvContentPartPr>
              <p14:xfrm>
                <a:off x="10370487" y="2345956"/>
                <a:ext cx="37080" cy="18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485F29-37FE-C41C-C720-14BE331697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61487" y="2337316"/>
                  <a:ext cx="5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DD9F7B-F398-234C-A58E-F6991C4142EE}"/>
                    </a:ext>
                  </a:extLst>
                </p14:cNvPr>
                <p14:cNvContentPartPr/>
                <p14:nvPr/>
              </p14:nvContentPartPr>
              <p14:xfrm>
                <a:off x="8790087" y="3270076"/>
                <a:ext cx="484200" cy="286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DD9F7B-F398-234C-A58E-F6991C4142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1087" y="3261436"/>
                  <a:ext cx="501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411158-3EDA-EC17-4800-286C20A2B7D4}"/>
                    </a:ext>
                  </a:extLst>
                </p14:cNvPr>
                <p14:cNvContentPartPr/>
                <p14:nvPr/>
              </p14:nvContentPartPr>
              <p14:xfrm>
                <a:off x="9330447" y="3258916"/>
                <a:ext cx="354240" cy="149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411158-3EDA-EC17-4800-286C20A2B7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21447" y="3249916"/>
                  <a:ext cx="371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C36A63-4F03-896B-5F79-5AA905E773F1}"/>
                    </a:ext>
                  </a:extLst>
                </p14:cNvPr>
                <p14:cNvContentPartPr/>
                <p14:nvPr/>
              </p14:nvContentPartPr>
              <p14:xfrm>
                <a:off x="9710247" y="3110236"/>
                <a:ext cx="404280" cy="177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C36A63-4F03-896B-5F79-5AA905E773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01607" y="3101236"/>
                  <a:ext cx="421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FA9DDE1-CFEC-6E19-CE42-96CA8C31AA63}"/>
                    </a:ext>
                  </a:extLst>
                </p14:cNvPr>
                <p14:cNvContentPartPr/>
                <p14:nvPr/>
              </p14:nvContentPartPr>
              <p14:xfrm>
                <a:off x="9368967" y="3124636"/>
                <a:ext cx="60120" cy="45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FA9DDE1-CFEC-6E19-CE42-96CA8C31AA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9967" y="3115636"/>
                  <a:ext cx="77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425C1C0-C792-BE0A-1900-58DD0B52AD0D}"/>
                    </a:ext>
                  </a:extLst>
                </p14:cNvPr>
                <p14:cNvContentPartPr/>
                <p14:nvPr/>
              </p14:nvContentPartPr>
              <p14:xfrm>
                <a:off x="10104807" y="3008356"/>
                <a:ext cx="160200" cy="245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425C1C0-C792-BE0A-1900-58DD0B52AD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6167" y="2999716"/>
                  <a:ext cx="17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8A9DA56-AC4D-53EB-7481-80294A0A7AE3}"/>
                    </a:ext>
                  </a:extLst>
                </p14:cNvPr>
                <p14:cNvContentPartPr/>
                <p14:nvPr/>
              </p14:nvContentPartPr>
              <p14:xfrm>
                <a:off x="10417287" y="3015556"/>
                <a:ext cx="313920" cy="182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8A9DA56-AC4D-53EB-7481-80294A0A7A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08647" y="3006916"/>
                  <a:ext cx="331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6D9666-8951-96A5-B8D3-5BD2900DC8DF}"/>
                    </a:ext>
                  </a:extLst>
                </p14:cNvPr>
                <p14:cNvContentPartPr/>
                <p14:nvPr/>
              </p14:nvContentPartPr>
              <p14:xfrm>
                <a:off x="10802127" y="2978476"/>
                <a:ext cx="324000" cy="139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6D9666-8951-96A5-B8D3-5BD2900DC8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93487" y="2969476"/>
                  <a:ext cx="34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903BD7-AB95-B6E5-9E79-F74A9DB3EF32}"/>
                    </a:ext>
                  </a:extLst>
                </p14:cNvPr>
                <p14:cNvContentPartPr/>
                <p14:nvPr/>
              </p14:nvContentPartPr>
              <p14:xfrm>
                <a:off x="11125047" y="2883076"/>
                <a:ext cx="176040" cy="182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903BD7-AB95-B6E5-9E79-F74A9DB3EF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16047" y="2874436"/>
                  <a:ext cx="19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34F8D5-3030-9E78-C322-5B3DBE3A3A90}"/>
                    </a:ext>
                  </a:extLst>
                </p14:cNvPr>
                <p14:cNvContentPartPr/>
                <p14:nvPr/>
              </p14:nvContentPartPr>
              <p14:xfrm>
                <a:off x="5268207" y="3274396"/>
                <a:ext cx="880200" cy="1064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34F8D5-3030-9E78-C322-5B3DBE3A3A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59567" y="3265756"/>
                  <a:ext cx="897840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C13E9D-3BAB-BA70-C536-D2CEDF3C5947}"/>
                    </a:ext>
                  </a:extLst>
                </p14:cNvPr>
                <p14:cNvContentPartPr/>
                <p14:nvPr/>
              </p14:nvContentPartPr>
              <p14:xfrm>
                <a:off x="6037167" y="3141196"/>
                <a:ext cx="262800" cy="179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C13E9D-3BAB-BA70-C536-D2CEDF3C59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28527" y="3132556"/>
                  <a:ext cx="28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6D234F9-8725-029D-88DA-74870AD749FF}"/>
                    </a:ext>
                  </a:extLst>
                </p14:cNvPr>
                <p14:cNvContentPartPr/>
                <p14:nvPr/>
              </p14:nvContentPartPr>
              <p14:xfrm>
                <a:off x="6309687" y="3034996"/>
                <a:ext cx="66600" cy="131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6D234F9-8725-029D-88DA-74870AD749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01047" y="3025996"/>
                  <a:ext cx="84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CC3A232-FB69-636C-047B-EFB6EDBC17F7}"/>
                    </a:ext>
                  </a:extLst>
                </p14:cNvPr>
                <p14:cNvContentPartPr/>
                <p14:nvPr/>
              </p14:nvContentPartPr>
              <p14:xfrm>
                <a:off x="6523167" y="2761396"/>
                <a:ext cx="282960" cy="253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CC3A232-FB69-636C-047B-EFB6EDBC17F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14527" y="2752396"/>
                  <a:ext cx="300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C9A20B7-A783-7133-C2AA-4C07911B1F30}"/>
                    </a:ext>
                  </a:extLst>
                </p14:cNvPr>
                <p14:cNvContentPartPr/>
                <p14:nvPr/>
              </p14:nvContentPartPr>
              <p14:xfrm>
                <a:off x="6805047" y="2618116"/>
                <a:ext cx="411480" cy="367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C9A20B7-A783-7133-C2AA-4C07911B1F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96047" y="2609476"/>
                  <a:ext cx="429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980E85-B7B5-1BAB-BC5D-9933B88CF3E0}"/>
                    </a:ext>
                  </a:extLst>
                </p14:cNvPr>
                <p14:cNvContentPartPr/>
                <p14:nvPr/>
              </p14:nvContentPartPr>
              <p14:xfrm>
                <a:off x="7199607" y="2572036"/>
                <a:ext cx="83880" cy="134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980E85-B7B5-1BAB-BC5D-9933B88CF3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90967" y="2563396"/>
                  <a:ext cx="101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E9B4D04-8311-9E96-7F8E-0332FBC80DB4}"/>
                    </a:ext>
                  </a:extLst>
                </p14:cNvPr>
                <p14:cNvContentPartPr/>
                <p14:nvPr/>
              </p14:nvContentPartPr>
              <p14:xfrm>
                <a:off x="7297887" y="2438476"/>
                <a:ext cx="306360" cy="224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E9B4D04-8311-9E96-7F8E-0332FBC80D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89247" y="2429836"/>
                  <a:ext cx="324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6B99B6-3C67-2A73-3DF3-2B3E94E09A2B}"/>
                    </a:ext>
                  </a:extLst>
                </p14:cNvPr>
                <p14:cNvContentPartPr/>
                <p14:nvPr/>
              </p14:nvContentPartPr>
              <p14:xfrm>
                <a:off x="7620447" y="2375116"/>
                <a:ext cx="124200" cy="133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6B99B6-3C67-2A73-3DF3-2B3E94E09A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1807" y="2366476"/>
                  <a:ext cx="141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3C8B744-D744-AFC5-3838-18B7E71A3557}"/>
                    </a:ext>
                  </a:extLst>
                </p14:cNvPr>
                <p14:cNvContentPartPr/>
                <p14:nvPr/>
              </p14:nvContentPartPr>
              <p14:xfrm>
                <a:off x="7770207" y="2308516"/>
                <a:ext cx="132840" cy="133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3C8B744-D744-AFC5-3838-18B7E71A35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61207" y="2299876"/>
                  <a:ext cx="15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25442E-2E18-AC1E-F967-673504DF1B31}"/>
                    </a:ext>
                  </a:extLst>
                </p14:cNvPr>
                <p14:cNvContentPartPr/>
                <p14:nvPr/>
              </p14:nvContentPartPr>
              <p14:xfrm>
                <a:off x="7896207" y="2119516"/>
                <a:ext cx="261000" cy="294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25442E-2E18-AC1E-F967-673504DF1B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87207" y="2110516"/>
                  <a:ext cx="278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7B9CA3-74F5-F0A1-0F77-466EE9996458}"/>
                    </a:ext>
                  </a:extLst>
                </p14:cNvPr>
                <p14:cNvContentPartPr/>
                <p14:nvPr/>
              </p14:nvContentPartPr>
              <p14:xfrm>
                <a:off x="8129847" y="1963636"/>
                <a:ext cx="505080" cy="300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7B9CA3-74F5-F0A1-0F77-466EE99964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21207" y="1954636"/>
                  <a:ext cx="522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427D5D8-4071-52E6-CA3F-32399BA91D21}"/>
                    </a:ext>
                  </a:extLst>
                </p14:cNvPr>
                <p14:cNvContentPartPr/>
                <p14:nvPr/>
              </p14:nvContentPartPr>
              <p14:xfrm>
                <a:off x="8633127" y="1711276"/>
                <a:ext cx="284040" cy="241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427D5D8-4071-52E6-CA3F-32399BA91D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24127" y="1702636"/>
                  <a:ext cx="301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A2F9B8-8962-B33E-8BAB-18DC299555F8}"/>
                    </a:ext>
                  </a:extLst>
                </p14:cNvPr>
                <p14:cNvContentPartPr/>
                <p14:nvPr/>
              </p14:nvContentPartPr>
              <p14:xfrm>
                <a:off x="7584447" y="4151716"/>
                <a:ext cx="250920" cy="375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A2F9B8-8962-B33E-8BAB-18DC299555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75447" y="4143076"/>
                  <a:ext cx="268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DADDDD-8223-09E7-B378-DC58D63B9CCE}"/>
                    </a:ext>
                  </a:extLst>
                </p14:cNvPr>
                <p14:cNvContentPartPr/>
                <p14:nvPr/>
              </p14:nvContentPartPr>
              <p14:xfrm>
                <a:off x="5089647" y="1459636"/>
                <a:ext cx="1262880" cy="1608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DADDDD-8223-09E7-B378-DC58D63B9C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80647" y="1450636"/>
                  <a:ext cx="1280520" cy="16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A0A611-7368-625A-42AA-E081AFC1B71F}"/>
                    </a:ext>
                  </a:extLst>
                </p14:cNvPr>
                <p14:cNvContentPartPr/>
                <p14:nvPr/>
              </p14:nvContentPartPr>
              <p14:xfrm>
                <a:off x="5574207" y="1981996"/>
                <a:ext cx="69480" cy="142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A0A611-7368-625A-42AA-E081AFC1B71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65207" y="1973356"/>
                  <a:ext cx="87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1E8C419-5CAF-412E-6CA9-2EF4FD4D568E}"/>
                    </a:ext>
                  </a:extLst>
                </p14:cNvPr>
                <p14:cNvContentPartPr/>
                <p14:nvPr/>
              </p14:nvContentPartPr>
              <p14:xfrm>
                <a:off x="4011807" y="2030236"/>
                <a:ext cx="1243800" cy="1611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1E8C419-5CAF-412E-6CA9-2EF4FD4D56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02807" y="2021236"/>
                  <a:ext cx="1261440" cy="16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44961AB-BF71-16FC-F759-E4A678CFCE96}"/>
                    </a:ext>
                  </a:extLst>
                </p14:cNvPr>
                <p14:cNvContentPartPr/>
                <p14:nvPr/>
              </p14:nvContentPartPr>
              <p14:xfrm>
                <a:off x="5160567" y="1957516"/>
                <a:ext cx="222120" cy="156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44961AB-BF71-16FC-F759-E4A678CFCE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51927" y="194887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62A2662-03F9-DC2D-CE8C-190FCD79315D}"/>
                    </a:ext>
                  </a:extLst>
                </p14:cNvPr>
                <p14:cNvContentPartPr/>
                <p14:nvPr/>
              </p14:nvContentPartPr>
              <p14:xfrm>
                <a:off x="5771127" y="1189996"/>
                <a:ext cx="876960" cy="655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62A2662-03F9-DC2D-CE8C-190FCD7931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62127" y="1181356"/>
                  <a:ext cx="89460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A73EC1A-CD0E-A493-A7E2-31AFF02C6E14}"/>
                    </a:ext>
                  </a:extLst>
                </p14:cNvPr>
                <p14:cNvContentPartPr/>
                <p14:nvPr/>
              </p14:nvContentPartPr>
              <p14:xfrm>
                <a:off x="5681847" y="1624516"/>
                <a:ext cx="369720" cy="300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A73EC1A-CD0E-A493-A7E2-31AFF02C6E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73207" y="1615876"/>
                  <a:ext cx="387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5C1B0-664E-A2CB-1795-79A6C941E423}"/>
                    </a:ext>
                  </a:extLst>
                </p14:cNvPr>
                <p14:cNvContentPartPr/>
                <p14:nvPr/>
              </p14:nvContentPartPr>
              <p14:xfrm>
                <a:off x="6794247" y="999556"/>
                <a:ext cx="187560" cy="266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5C1B0-664E-A2CB-1795-79A6C941E4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85247" y="990916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2A49DDB-3681-8D7D-8CDF-6D03A9AEAEC2}"/>
                    </a:ext>
                  </a:extLst>
                </p14:cNvPr>
                <p14:cNvContentPartPr/>
                <p14:nvPr/>
              </p14:nvContentPartPr>
              <p14:xfrm>
                <a:off x="7023927" y="1071556"/>
                <a:ext cx="314280" cy="131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2A49DDB-3681-8D7D-8CDF-6D03A9AEAE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15287" y="1062556"/>
                  <a:ext cx="331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2B76C7-1130-FF29-F526-567B2CB5BC2F}"/>
                    </a:ext>
                  </a:extLst>
                </p14:cNvPr>
                <p14:cNvContentPartPr/>
                <p14:nvPr/>
              </p14:nvContentPartPr>
              <p14:xfrm>
                <a:off x="7382127" y="1031596"/>
                <a:ext cx="273960" cy="159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2B76C7-1130-FF29-F526-567B2CB5BC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73127" y="1022596"/>
                  <a:ext cx="29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E1746E8-819A-62E4-E8CA-223EAC95D36D}"/>
                    </a:ext>
                  </a:extLst>
                </p14:cNvPr>
                <p14:cNvContentPartPr/>
                <p14:nvPr/>
              </p14:nvContentPartPr>
              <p14:xfrm>
                <a:off x="7908087" y="973996"/>
                <a:ext cx="176040" cy="259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E1746E8-819A-62E4-E8CA-223EAC95D36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99087" y="965356"/>
                  <a:ext cx="193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9D5AC13-B701-66F8-18E2-337C0F3ED6F3}"/>
                    </a:ext>
                  </a:extLst>
                </p14:cNvPr>
                <p14:cNvContentPartPr/>
                <p14:nvPr/>
              </p14:nvContentPartPr>
              <p14:xfrm>
                <a:off x="8161167" y="800116"/>
                <a:ext cx="520200" cy="260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9D5AC13-B701-66F8-18E2-337C0F3ED6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52167" y="791476"/>
                  <a:ext cx="537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EAF1211-571A-E0D8-3C1F-5515F7A4031E}"/>
                    </a:ext>
                  </a:extLst>
                </p14:cNvPr>
                <p14:cNvContentPartPr/>
                <p14:nvPr/>
              </p14:nvContentPartPr>
              <p14:xfrm>
                <a:off x="8627367" y="920356"/>
                <a:ext cx="95400" cy="69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EAF1211-571A-E0D8-3C1F-5515F7A403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18727" y="911356"/>
                  <a:ext cx="113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A8C57BA-FD12-EFD2-601E-801EA97806F0}"/>
                    </a:ext>
                  </a:extLst>
                </p14:cNvPr>
                <p14:cNvContentPartPr/>
                <p14:nvPr/>
              </p14:nvContentPartPr>
              <p14:xfrm>
                <a:off x="8825367" y="704716"/>
                <a:ext cx="449280" cy="337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A8C57BA-FD12-EFD2-601E-801EA97806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16727" y="696076"/>
                  <a:ext cx="466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89E5A8-1706-FFB1-DC6D-174FE5F7575B}"/>
                    </a:ext>
                  </a:extLst>
                </p14:cNvPr>
                <p14:cNvContentPartPr/>
                <p14:nvPr/>
              </p14:nvContentPartPr>
              <p14:xfrm>
                <a:off x="9247647" y="735316"/>
                <a:ext cx="200520" cy="137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89E5A8-1706-FFB1-DC6D-174FE5F757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38647" y="726316"/>
                  <a:ext cx="21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01E1E9D-1E78-94A1-854D-9A5612DD7523}"/>
                    </a:ext>
                  </a:extLst>
                </p14:cNvPr>
                <p14:cNvContentPartPr/>
                <p14:nvPr/>
              </p14:nvContentPartPr>
              <p14:xfrm>
                <a:off x="9359247" y="754396"/>
                <a:ext cx="143640" cy="114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01E1E9D-1E78-94A1-854D-9A5612DD75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50247" y="745396"/>
                  <a:ext cx="16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82C6FB-2147-00A0-BB90-277E7C04DDF9}"/>
                    </a:ext>
                  </a:extLst>
                </p14:cNvPr>
                <p14:cNvContentPartPr/>
                <p14:nvPr/>
              </p14:nvContentPartPr>
              <p14:xfrm>
                <a:off x="9516927" y="628036"/>
                <a:ext cx="620640" cy="179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82C6FB-2147-00A0-BB90-277E7C04DD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08287" y="619036"/>
                  <a:ext cx="638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CB10823-E801-8A6F-EB68-D9325A198712}"/>
                    </a:ext>
                  </a:extLst>
                </p14:cNvPr>
                <p14:cNvContentPartPr/>
                <p14:nvPr/>
              </p14:nvContentPartPr>
              <p14:xfrm>
                <a:off x="9735087" y="466756"/>
                <a:ext cx="18360" cy="10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CB10823-E801-8A6F-EB68-D9325A1987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6447" y="458116"/>
                  <a:ext cx="36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4D89EBF-0606-A4F7-EBC6-8213959BA668}"/>
                    </a:ext>
                  </a:extLst>
                </p14:cNvPr>
                <p14:cNvContentPartPr/>
                <p14:nvPr/>
              </p14:nvContentPartPr>
              <p14:xfrm>
                <a:off x="10364367" y="499156"/>
                <a:ext cx="181080" cy="237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4D89EBF-0606-A4F7-EBC6-8213959BA6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55727" y="490156"/>
                  <a:ext cx="198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19A5D77-10FB-6949-B33F-4EA24122E44A}"/>
                    </a:ext>
                  </a:extLst>
                </p14:cNvPr>
                <p14:cNvContentPartPr/>
                <p14:nvPr/>
              </p14:nvContentPartPr>
              <p14:xfrm>
                <a:off x="10551567" y="531916"/>
                <a:ext cx="229320" cy="166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19A5D77-10FB-6949-B33F-4EA24122E4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42927" y="522916"/>
                  <a:ext cx="246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7F934F2-5075-A14A-150A-D09D104FACB3}"/>
                    </a:ext>
                  </a:extLst>
                </p14:cNvPr>
                <p14:cNvContentPartPr/>
                <p14:nvPr/>
              </p14:nvContentPartPr>
              <p14:xfrm>
                <a:off x="10797807" y="456316"/>
                <a:ext cx="291240" cy="232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7F934F2-5075-A14A-150A-D09D104FAC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89167" y="447316"/>
                  <a:ext cx="308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52793A-8B94-1774-19F8-DEB2DB645F71}"/>
                    </a:ext>
                  </a:extLst>
                </p14:cNvPr>
                <p14:cNvContentPartPr/>
                <p14:nvPr/>
              </p14:nvContentPartPr>
              <p14:xfrm>
                <a:off x="11232327" y="466396"/>
                <a:ext cx="383040" cy="420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52793A-8B94-1774-19F8-DEB2DB645F7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223327" y="457756"/>
                  <a:ext cx="400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A23F040-BCDB-54A0-D7BF-11345D972799}"/>
                    </a:ext>
                  </a:extLst>
                </p14:cNvPr>
                <p14:cNvContentPartPr/>
                <p14:nvPr/>
              </p14:nvContentPartPr>
              <p14:xfrm>
                <a:off x="11618607" y="472516"/>
                <a:ext cx="15840" cy="29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A23F040-BCDB-54A0-D7BF-11345D9727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09607" y="463876"/>
                  <a:ext cx="33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FEFD7AC-2EB5-D4DD-40A8-7944CCD2F2FB}"/>
                    </a:ext>
                  </a:extLst>
                </p14:cNvPr>
                <p14:cNvContentPartPr/>
                <p14:nvPr/>
              </p14:nvContentPartPr>
              <p14:xfrm>
                <a:off x="11676207" y="370276"/>
                <a:ext cx="352440" cy="245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FEFD7AC-2EB5-D4DD-40A8-7944CCD2F2F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67207" y="361276"/>
                  <a:ext cx="370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5E17CFB-22A8-30B7-7195-4ECB053FA1B8}"/>
                    </a:ext>
                  </a:extLst>
                </p14:cNvPr>
                <p14:cNvContentPartPr/>
                <p14:nvPr/>
              </p14:nvContentPartPr>
              <p14:xfrm>
                <a:off x="10440327" y="993076"/>
                <a:ext cx="569160" cy="4204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5E17CFB-22A8-30B7-7195-4ECB053FA1B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31687" y="984436"/>
                  <a:ext cx="586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CF958E-A4DC-FDDE-2EFC-88AFA6CF4CC5}"/>
                    </a:ext>
                  </a:extLst>
                </p14:cNvPr>
                <p14:cNvContentPartPr/>
                <p14:nvPr/>
              </p14:nvContentPartPr>
              <p14:xfrm>
                <a:off x="10993647" y="922876"/>
                <a:ext cx="32400" cy="55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CF958E-A4DC-FDDE-2EFC-88AFA6CF4CC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85007" y="914236"/>
                  <a:ext cx="50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A103314-CD3A-4F46-6DE9-DC2D9DED1AE2}"/>
                    </a:ext>
                  </a:extLst>
                </p14:cNvPr>
                <p14:cNvContentPartPr/>
                <p14:nvPr/>
              </p14:nvContentPartPr>
              <p14:xfrm>
                <a:off x="11099487" y="791116"/>
                <a:ext cx="446760" cy="309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A103314-CD3A-4F46-6DE9-DC2D9DED1A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90847" y="782116"/>
                  <a:ext cx="464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C362A76-230E-C3D2-A2FB-2EED1BAFF486}"/>
                    </a:ext>
                  </a:extLst>
                </p14:cNvPr>
                <p14:cNvContentPartPr/>
                <p14:nvPr/>
              </p14:nvContentPartPr>
              <p14:xfrm>
                <a:off x="10303527" y="1107196"/>
                <a:ext cx="1532160" cy="297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C362A76-230E-C3D2-A2FB-2EED1BAFF4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94527" y="1098196"/>
                  <a:ext cx="1549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8C9FA55-7204-AD8E-B7A9-185D7B1048A0}"/>
                    </a:ext>
                  </a:extLst>
                </p14:cNvPr>
                <p14:cNvContentPartPr/>
                <p14:nvPr/>
              </p14:nvContentPartPr>
              <p14:xfrm>
                <a:off x="2852607" y="4649236"/>
                <a:ext cx="30240" cy="50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8C9FA55-7204-AD8E-B7A9-185D7B1048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3607" y="4640596"/>
                  <a:ext cx="47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F6E371-F346-8FF0-F33A-B7DD3CA12C0F}"/>
                    </a:ext>
                  </a:extLst>
                </p14:cNvPr>
                <p14:cNvContentPartPr/>
                <p14:nvPr/>
              </p14:nvContentPartPr>
              <p14:xfrm>
                <a:off x="3538407" y="4311916"/>
                <a:ext cx="3960" cy="14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F6E371-F346-8FF0-F33A-B7DD3CA12C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29407" y="4302916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927CB7D-1371-AE60-A2B0-18595BA9F76D}"/>
                    </a:ext>
                  </a:extLst>
                </p14:cNvPr>
                <p14:cNvContentPartPr/>
                <p14:nvPr/>
              </p14:nvContentPartPr>
              <p14:xfrm>
                <a:off x="4484127" y="3151996"/>
                <a:ext cx="9720" cy="36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927CB7D-1371-AE60-A2B0-18595BA9F7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5127" y="3142996"/>
                  <a:ext cx="2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DA32B8C-0613-910E-0E37-038A9E48BB4E}"/>
                    </a:ext>
                  </a:extLst>
                </p14:cNvPr>
                <p14:cNvContentPartPr/>
                <p14:nvPr/>
              </p14:nvContentPartPr>
              <p14:xfrm>
                <a:off x="4805607" y="2514076"/>
                <a:ext cx="203040" cy="243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DA32B8C-0613-910E-0E37-038A9E48BB4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96607" y="2505436"/>
                  <a:ext cx="220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29C32A-184A-18E2-E9A6-B447B909237E}"/>
                    </a:ext>
                  </a:extLst>
                </p14:cNvPr>
                <p14:cNvContentPartPr/>
                <p14:nvPr/>
              </p14:nvContentPartPr>
              <p14:xfrm>
                <a:off x="4412487" y="3260356"/>
                <a:ext cx="30240" cy="22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29C32A-184A-18E2-E9A6-B447B90923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03487" y="3251356"/>
                  <a:ext cx="4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6386495-1C2C-5CD8-7308-7F57DD2EF06D}"/>
                    </a:ext>
                  </a:extLst>
                </p14:cNvPr>
                <p14:cNvContentPartPr/>
                <p14:nvPr/>
              </p14:nvContentPartPr>
              <p14:xfrm>
                <a:off x="4689327" y="2602996"/>
                <a:ext cx="234000" cy="344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6386495-1C2C-5CD8-7308-7F57DD2EF06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80687" y="2593996"/>
                  <a:ext cx="251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5F1E287-77C6-41B4-C818-4AA269CAB815}"/>
                    </a:ext>
                  </a:extLst>
                </p14:cNvPr>
                <p14:cNvContentPartPr/>
                <p14:nvPr/>
              </p14:nvContentPartPr>
              <p14:xfrm>
                <a:off x="5140767" y="2266396"/>
                <a:ext cx="131400" cy="82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5F1E287-77C6-41B4-C818-4AA269CAB81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32127" y="2257756"/>
                  <a:ext cx="149040" cy="10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2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  <p:bldP spid="26" grpId="0"/>
      <p:bldP spid="29" grpId="0"/>
      <p:bldP spid="34" grpId="0"/>
      <p:bldP spid="37" grpId="0"/>
      <p:bldP spid="38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19776"/>
            <a:ext cx="12172951" cy="5016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pPr lvl="1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eine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bestimmte Wahl der Anfangsausstattungen erreicht werden,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der Voraussetzung,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alle Konsumenten konvexe Präferenzen haben.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94B0F5-9FE2-426B-B32B-E0EEAC0D4D5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F185E73-7176-D7E4-D6FE-C5ED225AF152}"/>
                  </a:ext>
                </a:extLst>
              </p14:cNvPr>
              <p14:cNvContentPartPr/>
              <p14:nvPr/>
            </p14:nvContentPartPr>
            <p14:xfrm>
              <a:off x="3228447" y="4655716"/>
              <a:ext cx="2616120" cy="34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F185E73-7176-D7E4-D6FE-C5ED225AF1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9447" y="4647076"/>
                <a:ext cx="2633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D8A9A2-4A5A-62DE-794C-13A96DFD4163}"/>
                  </a:ext>
                </a:extLst>
              </p14:cNvPr>
              <p14:cNvContentPartPr/>
              <p14:nvPr/>
            </p14:nvContentPartPr>
            <p14:xfrm>
              <a:off x="116967" y="4303996"/>
              <a:ext cx="2839680" cy="38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D8A9A2-4A5A-62DE-794C-13A96DFD41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27" y="4294996"/>
                <a:ext cx="2857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7D7ABE-9773-AE40-A2F3-69969F7F3A88}"/>
                  </a:ext>
                </a:extLst>
              </p14:cNvPr>
              <p14:cNvContentPartPr/>
              <p14:nvPr/>
            </p14:nvContentPartPr>
            <p14:xfrm>
              <a:off x="-95073" y="5014636"/>
              <a:ext cx="7054200" cy="700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7D7ABE-9773-AE40-A2F3-69969F7F3A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073" y="5005996"/>
                <a:ext cx="707184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69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beliebige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durch eine Pauschalsteuer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 Subventionen erreicht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Regel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abgeleitet werden, welche Allokation angestrebt werden sollte!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7DB0D5-9821-4FBF-8834-66A9EC90AF6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1EDF0CE-51A8-E42C-14F6-B50F1F34403A}"/>
                  </a:ext>
                </a:extLst>
              </p14:cNvPr>
              <p14:cNvContentPartPr/>
              <p14:nvPr/>
            </p14:nvContentPartPr>
            <p14:xfrm>
              <a:off x="514767" y="1600036"/>
              <a:ext cx="11109600" cy="151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1EDF0CE-51A8-E42C-14F6-B50F1F344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767" y="1591036"/>
                <a:ext cx="11127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FAB9059-D064-CE81-67F6-2C10F8D78F28}"/>
                  </a:ext>
                </a:extLst>
              </p14:cNvPr>
              <p14:cNvContentPartPr/>
              <p14:nvPr/>
            </p14:nvContentPartPr>
            <p14:xfrm>
              <a:off x="1213527" y="951316"/>
              <a:ext cx="3432240" cy="1015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FAB9059-D064-CE81-67F6-2C10F8D78F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527" y="942676"/>
                <a:ext cx="3449880" cy="10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75A5532-A1F0-8B2E-834B-F5353A7FF49F}"/>
              </a:ext>
            </a:extLst>
          </p:cNvPr>
          <p:cNvGrpSpPr/>
          <p:nvPr/>
        </p:nvGrpSpPr>
        <p:grpSpPr>
          <a:xfrm>
            <a:off x="555807" y="3708196"/>
            <a:ext cx="1930320" cy="137520"/>
            <a:chOff x="555807" y="3708196"/>
            <a:chExt cx="193032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62B1781-876D-55D8-172B-971C766F8A81}"/>
                    </a:ext>
                  </a:extLst>
                </p14:cNvPr>
                <p14:cNvContentPartPr/>
                <p14:nvPr/>
              </p14:nvContentPartPr>
              <p14:xfrm>
                <a:off x="555807" y="3711796"/>
                <a:ext cx="1930320" cy="13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62B1781-876D-55D8-172B-971C766F8A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807" y="3702796"/>
                  <a:ext cx="19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388B77-6168-A46C-49FE-20DC2EE27CD4}"/>
                    </a:ext>
                  </a:extLst>
                </p14:cNvPr>
                <p14:cNvContentPartPr/>
                <p14:nvPr/>
              </p14:nvContentPartPr>
              <p14:xfrm>
                <a:off x="1327647" y="3708196"/>
                <a:ext cx="118440" cy="12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388B77-6168-A46C-49FE-20DC2EE27C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8647" y="3699196"/>
                  <a:ext cx="1360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94DEE8-08B6-6A14-185D-05E968891F36}"/>
                  </a:ext>
                </a:extLst>
              </p14:cNvPr>
              <p14:cNvContentPartPr/>
              <p14:nvPr/>
            </p14:nvContentPartPr>
            <p14:xfrm>
              <a:off x="2415567" y="3310756"/>
              <a:ext cx="82800" cy="162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94DEE8-08B6-6A14-185D-05E968891F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6927" y="3301756"/>
                <a:ext cx="100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1F8CBB0-D85D-A24B-68EA-D1B5100C68C3}"/>
                  </a:ext>
                </a:extLst>
              </p14:cNvPr>
              <p14:cNvContentPartPr/>
              <p14:nvPr/>
            </p14:nvContentPartPr>
            <p14:xfrm>
              <a:off x="4363167" y="4401196"/>
              <a:ext cx="1994760" cy="47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1F8CBB0-D85D-A24B-68EA-D1B5100C68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4527" y="4392196"/>
                <a:ext cx="20124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1469FBF-54C0-25A6-33E7-FC6BC39208E8}"/>
                  </a:ext>
                </a:extLst>
              </p14:cNvPr>
              <p14:cNvContentPartPr/>
              <p14:nvPr/>
            </p14:nvContentPartPr>
            <p14:xfrm>
              <a:off x="249807" y="4796476"/>
              <a:ext cx="2248920" cy="199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1469FBF-54C0-25A6-33E7-FC6BC39208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167" y="4787476"/>
                <a:ext cx="2266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7ACC879-8DA1-AF4A-1C1D-AF3CAEEDF0DE}"/>
                  </a:ext>
                </a:extLst>
              </p14:cNvPr>
              <p14:cNvContentPartPr/>
              <p14:nvPr/>
            </p14:nvContentPartPr>
            <p14:xfrm>
              <a:off x="5124927" y="4820596"/>
              <a:ext cx="1739880" cy="730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7ACC879-8DA1-AF4A-1C1D-AF3CAEEDF0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5927" y="4811956"/>
                <a:ext cx="1757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8C6A397-D065-ED35-747B-1B454F536625}"/>
                  </a:ext>
                </a:extLst>
              </p14:cNvPr>
              <p14:cNvContentPartPr/>
              <p14:nvPr/>
            </p14:nvContentPartPr>
            <p14:xfrm>
              <a:off x="915807" y="5257996"/>
              <a:ext cx="1746720" cy="1022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8C6A397-D065-ED35-747B-1B454F5366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7167" y="5248996"/>
                <a:ext cx="17643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5E39F74-301D-672A-2A8E-C6952CAEAA2F}"/>
              </a:ext>
            </a:extLst>
          </p:cNvPr>
          <p:cNvGrpSpPr/>
          <p:nvPr/>
        </p:nvGrpSpPr>
        <p:grpSpPr>
          <a:xfrm>
            <a:off x="2918487" y="5393716"/>
            <a:ext cx="4192560" cy="1108440"/>
            <a:chOff x="2918487" y="5393716"/>
            <a:chExt cx="4192560" cy="11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881F120-C55F-68DD-1016-4AE020F32940}"/>
                    </a:ext>
                  </a:extLst>
                </p14:cNvPr>
                <p14:cNvContentPartPr/>
                <p14:nvPr/>
              </p14:nvContentPartPr>
              <p14:xfrm>
                <a:off x="5343447" y="5393716"/>
                <a:ext cx="1767600" cy="651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881F120-C55F-68DD-1016-4AE020F329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34807" y="5385076"/>
                  <a:ext cx="17852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4DEA6CF-896A-FF64-F85A-E3BC77EC463C}"/>
                    </a:ext>
                  </a:extLst>
                </p14:cNvPr>
                <p14:cNvContentPartPr/>
                <p14:nvPr/>
              </p14:nvContentPartPr>
              <p14:xfrm>
                <a:off x="2918487" y="5871436"/>
                <a:ext cx="2049840" cy="63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4DEA6CF-896A-FF64-F85A-E3BC77EC46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9487" y="5862436"/>
                  <a:ext cx="2067480" cy="64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494E785-722E-9216-590C-374A9C3D2DDF}"/>
                  </a:ext>
                </a:extLst>
              </p14:cNvPr>
              <p14:cNvContentPartPr/>
              <p14:nvPr/>
            </p14:nvContentPartPr>
            <p14:xfrm>
              <a:off x="1290927" y="788956"/>
              <a:ext cx="3400920" cy="831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494E785-722E-9216-590C-374A9C3D2D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1927" y="780316"/>
                <a:ext cx="341856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0DC8EB-C338-ECCC-E63E-0E5748C80F50}"/>
                  </a:ext>
                </a:extLst>
              </p14:cNvPr>
              <p14:cNvContentPartPr/>
              <p14:nvPr/>
            </p14:nvContentPartPr>
            <p14:xfrm>
              <a:off x="1614207" y="2093236"/>
              <a:ext cx="1912320" cy="746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0DC8EB-C338-ECCC-E63E-0E5748C80F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05207" y="2084236"/>
                <a:ext cx="1929960" cy="76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58B1273-2836-8682-B6E5-85F9F78E755B}"/>
              </a:ext>
            </a:extLst>
          </p:cNvPr>
          <p:cNvGrpSpPr/>
          <p:nvPr/>
        </p:nvGrpSpPr>
        <p:grpSpPr>
          <a:xfrm>
            <a:off x="998607" y="1499596"/>
            <a:ext cx="3243960" cy="1207080"/>
            <a:chOff x="998607" y="1499596"/>
            <a:chExt cx="32439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F229AA-E285-4510-2245-9E08A995FF48}"/>
                    </a:ext>
                  </a:extLst>
                </p14:cNvPr>
                <p14:cNvContentPartPr/>
                <p14:nvPr/>
              </p14:nvContentPartPr>
              <p14:xfrm>
                <a:off x="998607" y="2270716"/>
                <a:ext cx="3014280" cy="63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F229AA-E285-4510-2245-9E08A995FF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9607" y="2261716"/>
                  <a:ext cx="3031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EA14448-D5F9-95CB-A586-102EA3BEBA5E}"/>
                    </a:ext>
                  </a:extLst>
                </p14:cNvPr>
                <p14:cNvContentPartPr/>
                <p14:nvPr/>
              </p14:nvContentPartPr>
              <p14:xfrm>
                <a:off x="1677207" y="2616316"/>
                <a:ext cx="1869480" cy="90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EA14448-D5F9-95CB-A586-102EA3BEBA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8207" y="2607316"/>
                  <a:ext cx="1887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4FEFCA3-B0EB-107F-FA01-088A5C779834}"/>
                    </a:ext>
                  </a:extLst>
                </p14:cNvPr>
                <p14:cNvContentPartPr/>
                <p14:nvPr/>
              </p14:nvContentPartPr>
              <p14:xfrm>
                <a:off x="2582607" y="1700476"/>
                <a:ext cx="494640" cy="797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4FEFCA3-B0EB-107F-FA01-088A5C7798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3967" y="1691836"/>
                  <a:ext cx="51228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299EBB-3FA4-BB13-3E7A-B364B9AD7A26}"/>
                    </a:ext>
                  </a:extLst>
                </p14:cNvPr>
                <p14:cNvContentPartPr/>
                <p14:nvPr/>
              </p14:nvContentPartPr>
              <p14:xfrm>
                <a:off x="2931087" y="1499596"/>
                <a:ext cx="242280" cy="333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299EBB-3FA4-BB13-3E7A-B364B9AD7A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2447" y="1490956"/>
                  <a:ext cx="259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0CE95F-AB96-0FF2-3035-F1C8FFB48041}"/>
                    </a:ext>
                  </a:extLst>
                </p14:cNvPr>
                <p14:cNvContentPartPr/>
                <p14:nvPr/>
              </p14:nvContentPartPr>
              <p14:xfrm>
                <a:off x="2490807" y="2251636"/>
                <a:ext cx="299520" cy="322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0CE95F-AB96-0FF2-3035-F1C8FFB480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81807" y="2242636"/>
                  <a:ext cx="317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4F7FD57-68BC-408E-45B8-A996A2DF82BF}"/>
                    </a:ext>
                  </a:extLst>
                </p14:cNvPr>
                <p14:cNvContentPartPr/>
                <p14:nvPr/>
              </p14:nvContentPartPr>
              <p14:xfrm>
                <a:off x="1247007" y="1619476"/>
                <a:ext cx="2995560" cy="21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4F7FD57-68BC-408E-45B8-A996A2DF82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8367" y="1610836"/>
                  <a:ext cx="3013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E1E7EAE-3CBF-7F18-D622-63EC0C4E0BB4}"/>
                  </a:ext>
                </a:extLst>
              </p14:cNvPr>
              <p14:cNvContentPartPr/>
              <p14:nvPr/>
            </p14:nvContentPartPr>
            <p14:xfrm>
              <a:off x="5402487" y="860956"/>
              <a:ext cx="2640960" cy="973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E1E7EAE-3CBF-7F18-D622-63EC0C4E0B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93487" y="852316"/>
                <a:ext cx="265860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2955A02-422F-F5C6-138E-3C37FDD700DC}"/>
                  </a:ext>
                </a:extLst>
              </p14:cNvPr>
              <p14:cNvContentPartPr/>
              <p14:nvPr/>
            </p14:nvContentPartPr>
            <p14:xfrm>
              <a:off x="1515567" y="4424956"/>
              <a:ext cx="1994040" cy="975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2955A02-422F-F5C6-138E-3C37FDD700D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927" y="4415956"/>
                <a:ext cx="2011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9242190-A495-5979-91A2-6B226864DCBD}"/>
                  </a:ext>
                </a:extLst>
              </p14:cNvPr>
              <p14:cNvContentPartPr/>
              <p14:nvPr/>
            </p14:nvContentPartPr>
            <p14:xfrm>
              <a:off x="5602287" y="808036"/>
              <a:ext cx="2460240" cy="10868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9242190-A495-5979-91A2-6B226864DCB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93647" y="799036"/>
                <a:ext cx="2477880" cy="11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12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Abstrakte Unterscheidungskriterien von Gütern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2200561-463D-4949-901A-5E04FCE4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91" y="1192866"/>
            <a:ext cx="9144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Ausschließbarkeit</a:t>
            </a:r>
          </a:p>
          <a:p>
            <a:pPr lvl="0" eaLnBrk="1" hangingPunct="1">
              <a:buClrTx/>
              <a:buSzTx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Eine Person kann von der Nutzung eines Gutes ausgeschlossen werden.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Rivalität der Güternutzung</a:t>
            </a: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Durch die Nutzung eines Gutes werden die Nutzungsmöglichkeiten anderer Personen verhindert.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39D8B2-3F8F-4A12-B4E8-D7CBDA6C319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14:cNvPr>
              <p14:cNvContentPartPr/>
              <p14:nvPr/>
            </p14:nvContentPartPr>
            <p14:xfrm>
              <a:off x="1389207" y="1575982"/>
              <a:ext cx="2421720" cy="84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207" y="1567342"/>
                <a:ext cx="2439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14:cNvPr>
              <p14:cNvContentPartPr/>
              <p14:nvPr/>
            </p14:nvContentPartPr>
            <p14:xfrm>
              <a:off x="1470207" y="3434302"/>
              <a:ext cx="3717000" cy="109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1207" y="3425302"/>
                <a:ext cx="3734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776F570-795B-58E4-6828-3EF136233A9E}"/>
                  </a:ext>
                </a:extLst>
              </p14:cNvPr>
              <p14:cNvContentPartPr/>
              <p14:nvPr/>
            </p14:nvContentPartPr>
            <p14:xfrm>
              <a:off x="1164207" y="989182"/>
              <a:ext cx="2835720" cy="866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776F570-795B-58E4-6828-3EF136233A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5207" y="980182"/>
                <a:ext cx="2853360" cy="88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B878D14-F22E-EA12-A276-8B1A66FC6373}"/>
              </a:ext>
            </a:extLst>
          </p:cNvPr>
          <p:cNvGrpSpPr/>
          <p:nvPr/>
        </p:nvGrpSpPr>
        <p:grpSpPr>
          <a:xfrm>
            <a:off x="1052247" y="2878462"/>
            <a:ext cx="4528440" cy="821520"/>
            <a:chOff x="1052247" y="2878462"/>
            <a:chExt cx="452844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6F01D6-FD8C-B58C-B3E7-BF39D26FCD1E}"/>
                    </a:ext>
                  </a:extLst>
                </p14:cNvPr>
                <p14:cNvContentPartPr/>
                <p14:nvPr/>
              </p14:nvContentPartPr>
              <p14:xfrm>
                <a:off x="1052247" y="2878462"/>
                <a:ext cx="1064880" cy="321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6F01D6-FD8C-B58C-B3E7-BF39D26FCD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247" y="2869822"/>
                  <a:ext cx="1082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40D9EA4-BE42-A416-9C37-DA73A88DDE63}"/>
                    </a:ext>
                  </a:extLst>
                </p14:cNvPr>
                <p14:cNvContentPartPr/>
                <p14:nvPr/>
              </p14:nvContentPartPr>
              <p14:xfrm>
                <a:off x="1680807" y="2904022"/>
                <a:ext cx="3899880" cy="79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40D9EA4-BE42-A416-9C37-DA73A88DDE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71807" y="2895022"/>
                  <a:ext cx="3917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FD717A-A649-4B3C-5DC3-C6F799216B62}"/>
                    </a:ext>
                  </a:extLst>
                </p14:cNvPr>
                <p14:cNvContentPartPr/>
                <p14:nvPr/>
              </p14:nvContentPartPr>
              <p14:xfrm>
                <a:off x="1081767" y="3471022"/>
                <a:ext cx="4399560" cy="20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FD717A-A649-4B3C-5DC3-C6F799216B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767" y="3462022"/>
                  <a:ext cx="441720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3DC8A6-FA9A-DC50-73E4-DD4BD6F25EAA}"/>
                  </a:ext>
                </a:extLst>
              </p14:cNvPr>
              <p14:cNvContentPartPr/>
              <p14:nvPr/>
            </p14:nvContentPartPr>
            <p14:xfrm>
              <a:off x="1299927" y="1559422"/>
              <a:ext cx="2747520" cy="120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3DC8A6-FA9A-DC50-73E4-DD4BD6F25E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0927" y="1550782"/>
                <a:ext cx="276516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01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/>
        </p:nvGraphicFramePr>
        <p:xfrm>
          <a:off x="682196" y="832671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E7BE38B-1294-4D3E-804F-928E84FA863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14:cNvPr>
              <p14:cNvContentPartPr/>
              <p14:nvPr/>
            </p14:nvContentPartPr>
            <p14:xfrm>
              <a:off x="3475407" y="2760022"/>
              <a:ext cx="1920240" cy="896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767" y="2751022"/>
                <a:ext cx="193788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14:cNvPr>
              <p14:cNvContentPartPr/>
              <p14:nvPr/>
            </p14:nvContentPartPr>
            <p14:xfrm>
              <a:off x="5800647" y="3869902"/>
              <a:ext cx="1697760" cy="1013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647" y="3860902"/>
                <a:ext cx="171540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14:cNvPr>
              <p14:cNvContentPartPr/>
              <p14:nvPr/>
            </p14:nvContentPartPr>
            <p14:xfrm>
              <a:off x="2437167" y="4016062"/>
              <a:ext cx="712440" cy="670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167" y="4007422"/>
                <a:ext cx="73008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14:cNvPr>
              <p14:cNvContentPartPr/>
              <p14:nvPr/>
            </p14:nvContentPartPr>
            <p14:xfrm>
              <a:off x="6272247" y="1983142"/>
              <a:ext cx="637200" cy="614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3247" y="1974502"/>
                <a:ext cx="654840" cy="63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6074EE1-DB46-EB09-28F9-6DE7ECD46F4A}"/>
              </a:ext>
            </a:extLst>
          </p:cNvPr>
          <p:cNvGrpSpPr/>
          <p:nvPr/>
        </p:nvGrpSpPr>
        <p:grpSpPr>
          <a:xfrm>
            <a:off x="4709847" y="945982"/>
            <a:ext cx="2456640" cy="2121840"/>
            <a:chOff x="4709847" y="945982"/>
            <a:chExt cx="2456640" cy="21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14:cNvPr>
                <p14:cNvContentPartPr/>
                <p14:nvPr/>
              </p14:nvContentPartPr>
              <p14:xfrm>
                <a:off x="5353167" y="945982"/>
                <a:ext cx="1813320" cy="1864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4527" y="936982"/>
                  <a:ext cx="1830960" cy="18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14:cNvPr>
                <p14:cNvContentPartPr/>
                <p14:nvPr/>
              </p14:nvContentPartPr>
              <p14:xfrm>
                <a:off x="4898847" y="2654542"/>
                <a:ext cx="10800" cy="156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0207" y="2645902"/>
                  <a:ext cx="2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14:cNvPr>
                <p14:cNvContentPartPr/>
                <p14:nvPr/>
              </p14:nvContentPartPr>
              <p14:xfrm>
                <a:off x="4879407" y="2639422"/>
                <a:ext cx="129960" cy="9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70407" y="2630422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14:cNvPr>
                <p14:cNvContentPartPr/>
                <p14:nvPr/>
              </p14:nvContentPartPr>
              <p14:xfrm>
                <a:off x="4889127" y="2749582"/>
                <a:ext cx="224280" cy="102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0127" y="2740942"/>
                  <a:ext cx="241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14:cNvPr>
                <p14:cNvContentPartPr/>
                <p14:nvPr/>
              </p14:nvContentPartPr>
              <p14:xfrm>
                <a:off x="5100807" y="2673622"/>
                <a:ext cx="36000" cy="4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1807" y="2664982"/>
                  <a:ext cx="53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14:cNvPr>
                <p14:cNvContentPartPr/>
                <p14:nvPr/>
              </p14:nvContentPartPr>
              <p14:xfrm>
                <a:off x="5178567" y="2721862"/>
                <a:ext cx="146160" cy="130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9567" y="2712862"/>
                  <a:ext cx="16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14:cNvPr>
                <p14:cNvContentPartPr/>
                <p14:nvPr/>
              </p14:nvContentPartPr>
              <p14:xfrm>
                <a:off x="4709847" y="2495782"/>
                <a:ext cx="692280" cy="572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0847" y="2487142"/>
                  <a:ext cx="709920" cy="58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14:cNvPr>
              <p14:cNvContentPartPr/>
              <p14:nvPr/>
            </p14:nvContentPartPr>
            <p14:xfrm>
              <a:off x="6047247" y="2794222"/>
              <a:ext cx="1106280" cy="63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38247" y="2785222"/>
                <a:ext cx="11239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14:cNvPr>
              <p14:cNvContentPartPr/>
              <p14:nvPr/>
            </p14:nvContentPartPr>
            <p14:xfrm>
              <a:off x="3554607" y="3995542"/>
              <a:ext cx="1870200" cy="7513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45607" y="3986902"/>
                <a:ext cx="18878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14:cNvPr>
              <p14:cNvContentPartPr/>
              <p14:nvPr/>
            </p14:nvContentPartPr>
            <p14:xfrm>
              <a:off x="6268287" y="3286702"/>
              <a:ext cx="658800" cy="1134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59287" y="3278062"/>
                <a:ext cx="6764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8D261E5-20B5-A26D-AADC-AFB6AE79072F}"/>
              </a:ext>
            </a:extLst>
          </p:cNvPr>
          <p:cNvGrpSpPr/>
          <p:nvPr/>
        </p:nvGrpSpPr>
        <p:grpSpPr>
          <a:xfrm>
            <a:off x="6136887" y="2477062"/>
            <a:ext cx="2919600" cy="1035720"/>
            <a:chOff x="6136887" y="2477062"/>
            <a:chExt cx="2919600" cy="10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14:cNvPr>
                <p14:cNvContentPartPr/>
                <p14:nvPr/>
              </p14:nvContentPartPr>
              <p14:xfrm>
                <a:off x="6963447" y="2726542"/>
                <a:ext cx="206280" cy="127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4447" y="2717542"/>
                  <a:ext cx="223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14:cNvPr>
                <p14:cNvContentPartPr/>
                <p14:nvPr/>
              </p14:nvContentPartPr>
              <p14:xfrm>
                <a:off x="6949407" y="2592262"/>
                <a:ext cx="16200" cy="232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0767" y="2583622"/>
                  <a:ext cx="3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14:cNvPr>
                <p14:cNvContentPartPr/>
                <p14:nvPr/>
              </p14:nvContentPartPr>
              <p14:xfrm>
                <a:off x="7265847" y="2582902"/>
                <a:ext cx="280080" cy="234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6847" y="2574262"/>
                  <a:ext cx="297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14:cNvPr>
                <p14:cNvContentPartPr/>
                <p14:nvPr/>
              </p14:nvContentPartPr>
              <p14:xfrm>
                <a:off x="7612167" y="2514502"/>
                <a:ext cx="236160" cy="27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3167" y="2505862"/>
                  <a:ext cx="253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14:cNvPr>
                <p14:cNvContentPartPr/>
                <p14:nvPr/>
              </p14:nvContentPartPr>
              <p14:xfrm>
                <a:off x="7882887" y="2609542"/>
                <a:ext cx="427320" cy="136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3887" y="2600902"/>
                  <a:ext cx="44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14:cNvPr>
                <p14:cNvContentPartPr/>
                <p14:nvPr/>
              </p14:nvContentPartPr>
              <p14:xfrm>
                <a:off x="8352327" y="2501542"/>
                <a:ext cx="160200" cy="229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3687" y="2492542"/>
                  <a:ext cx="177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14:cNvPr>
                <p14:cNvContentPartPr/>
                <p14:nvPr/>
              </p14:nvContentPartPr>
              <p14:xfrm>
                <a:off x="8560767" y="2477062"/>
                <a:ext cx="230760" cy="210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52127" y="2468422"/>
                  <a:ext cx="24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14:cNvPr>
                <p14:cNvContentPartPr/>
                <p14:nvPr/>
              </p14:nvContentPartPr>
              <p14:xfrm>
                <a:off x="8793327" y="2552662"/>
                <a:ext cx="111960" cy="103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84327" y="2543662"/>
                  <a:ext cx="12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14:cNvPr>
                <p14:cNvContentPartPr/>
                <p14:nvPr/>
              </p14:nvContentPartPr>
              <p14:xfrm>
                <a:off x="8931927" y="2520622"/>
                <a:ext cx="124560" cy="149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2927" y="2511982"/>
                  <a:ext cx="14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14:cNvPr>
                <p14:cNvContentPartPr/>
                <p14:nvPr/>
              </p14:nvContentPartPr>
              <p14:xfrm>
                <a:off x="7313367" y="2882782"/>
                <a:ext cx="119160" cy="211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04367" y="2874142"/>
                  <a:ext cx="136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14:cNvPr>
                <p14:cNvContentPartPr/>
                <p14:nvPr/>
              </p14:nvContentPartPr>
              <p14:xfrm>
                <a:off x="7443327" y="2892862"/>
                <a:ext cx="187560" cy="201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34327" y="2884222"/>
                  <a:ext cx="205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14:cNvPr>
                <p14:cNvContentPartPr/>
                <p14:nvPr/>
              </p14:nvContentPartPr>
              <p14:xfrm>
                <a:off x="7659687" y="2957662"/>
                <a:ext cx="427320" cy="9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50687" y="2948662"/>
                  <a:ext cx="444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14:cNvPr>
                <p14:cNvContentPartPr/>
                <p14:nvPr/>
              </p14:nvContentPartPr>
              <p14:xfrm>
                <a:off x="8136327" y="2914102"/>
                <a:ext cx="215640" cy="84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7687" y="2905102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14:cNvPr>
                <p14:cNvContentPartPr/>
                <p14:nvPr/>
              </p14:nvContentPartPr>
              <p14:xfrm>
                <a:off x="8368527" y="2813662"/>
                <a:ext cx="113040" cy="153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9527" y="2804662"/>
                  <a:ext cx="130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14:cNvPr>
                <p14:cNvContentPartPr/>
                <p14:nvPr/>
              </p14:nvContentPartPr>
              <p14:xfrm>
                <a:off x="8494167" y="2857582"/>
                <a:ext cx="118440" cy="10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85167" y="2848942"/>
                  <a:ext cx="136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14:cNvPr>
                <p14:cNvContentPartPr/>
                <p14:nvPr/>
              </p14:nvContentPartPr>
              <p14:xfrm>
                <a:off x="8623047" y="2774062"/>
                <a:ext cx="151560" cy="22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4047" y="2765062"/>
                  <a:ext cx="16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14:cNvPr>
                <p14:cNvContentPartPr/>
                <p14:nvPr/>
              </p14:nvContentPartPr>
              <p14:xfrm>
                <a:off x="6136887" y="2866582"/>
                <a:ext cx="1009080" cy="64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27887" y="2857582"/>
                  <a:ext cx="1026720" cy="66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14:cNvPr>
              <p14:cNvContentPartPr/>
              <p14:nvPr/>
            </p14:nvContentPartPr>
            <p14:xfrm>
              <a:off x="3527967" y="3978262"/>
              <a:ext cx="2007720" cy="6757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9327" y="3969262"/>
                <a:ext cx="202536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5E653A7-2315-74C8-2DC4-C2C61D511B03}"/>
              </a:ext>
            </a:extLst>
          </p:cNvPr>
          <p:cNvGrpSpPr/>
          <p:nvPr/>
        </p:nvGrpSpPr>
        <p:grpSpPr>
          <a:xfrm>
            <a:off x="3117207" y="4460662"/>
            <a:ext cx="563040" cy="638640"/>
            <a:chOff x="3117207" y="4460662"/>
            <a:chExt cx="56304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14:cNvPr>
                <p14:cNvContentPartPr/>
                <p14:nvPr/>
              </p14:nvContentPartPr>
              <p14:xfrm>
                <a:off x="3117207" y="4470382"/>
                <a:ext cx="560160" cy="628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08567" y="4461382"/>
                  <a:ext cx="577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14:cNvPr>
                <p14:cNvContentPartPr/>
                <p14:nvPr/>
              </p14:nvContentPartPr>
              <p14:xfrm>
                <a:off x="3571887" y="4460662"/>
                <a:ext cx="108360" cy="17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62887" y="4451662"/>
                  <a:ext cx="1260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A98C80D-9E92-28D5-47D1-0F6E175CD06D}"/>
              </a:ext>
            </a:extLst>
          </p:cNvPr>
          <p:cNvGrpSpPr/>
          <p:nvPr/>
        </p:nvGrpSpPr>
        <p:grpSpPr>
          <a:xfrm>
            <a:off x="3223047" y="3694582"/>
            <a:ext cx="2479680" cy="506520"/>
            <a:chOff x="3223047" y="3694582"/>
            <a:chExt cx="24796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14:cNvPr>
                <p14:cNvContentPartPr/>
                <p14:nvPr/>
              </p14:nvContentPartPr>
              <p14:xfrm>
                <a:off x="3399807" y="3918862"/>
                <a:ext cx="42120" cy="151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167" y="3909862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14:cNvPr>
                <p14:cNvContentPartPr/>
                <p14:nvPr/>
              </p14:nvContentPartPr>
              <p14:xfrm>
                <a:off x="3403047" y="3839302"/>
                <a:ext cx="140040" cy="198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94407" y="3830662"/>
                  <a:ext cx="157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14:cNvPr>
                <p14:cNvContentPartPr/>
                <p14:nvPr/>
              </p14:nvContentPartPr>
              <p14:xfrm>
                <a:off x="3578727" y="3905902"/>
                <a:ext cx="115200" cy="123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69727" y="3897262"/>
                  <a:ext cx="132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14:cNvPr>
                <p14:cNvContentPartPr/>
                <p14:nvPr/>
              </p14:nvContentPartPr>
              <p14:xfrm>
                <a:off x="3759807" y="3781342"/>
                <a:ext cx="185040" cy="198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1167" y="3772342"/>
                  <a:ext cx="20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14:cNvPr>
                <p14:cNvContentPartPr/>
                <p14:nvPr/>
              </p14:nvContentPartPr>
              <p14:xfrm>
                <a:off x="3974727" y="3860542"/>
                <a:ext cx="89280" cy="119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66087" y="3851542"/>
                  <a:ext cx="106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14:cNvPr>
                <p14:cNvContentPartPr/>
                <p14:nvPr/>
              </p14:nvContentPartPr>
              <p14:xfrm>
                <a:off x="4105407" y="3855502"/>
                <a:ext cx="203760" cy="112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96407" y="3846862"/>
                  <a:ext cx="22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14:cNvPr>
                <p14:cNvContentPartPr/>
                <p14:nvPr/>
              </p14:nvContentPartPr>
              <p14:xfrm>
                <a:off x="4414647" y="3760822"/>
                <a:ext cx="214200" cy="264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05647" y="3752182"/>
                  <a:ext cx="23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14:cNvPr>
                <p14:cNvContentPartPr/>
                <p14:nvPr/>
              </p14:nvContentPartPr>
              <p14:xfrm>
                <a:off x="4624887" y="3809782"/>
                <a:ext cx="2448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16247" y="3801142"/>
                  <a:ext cx="4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14:cNvPr>
                <p14:cNvContentPartPr/>
                <p14:nvPr/>
              </p14:nvContentPartPr>
              <p14:xfrm>
                <a:off x="4677807" y="3866662"/>
                <a:ext cx="118080" cy="87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69167" y="3858022"/>
                  <a:ext cx="135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14:cNvPr>
                <p14:cNvContentPartPr/>
                <p14:nvPr/>
              </p14:nvContentPartPr>
              <p14:xfrm>
                <a:off x="4836927" y="3756862"/>
                <a:ext cx="133560" cy="197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8287" y="3748222"/>
                  <a:ext cx="15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14:cNvPr>
                <p14:cNvContentPartPr/>
                <p14:nvPr/>
              </p14:nvContentPartPr>
              <p14:xfrm>
                <a:off x="5013687" y="3855862"/>
                <a:ext cx="437760" cy="200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04687" y="3847222"/>
                  <a:ext cx="45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14:cNvPr>
                <p14:cNvContentPartPr/>
                <p14:nvPr/>
              </p14:nvContentPartPr>
              <p14:xfrm>
                <a:off x="5454687" y="3764062"/>
                <a:ext cx="16452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5687" y="3755062"/>
                  <a:ext cx="182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14:cNvPr>
                <p14:cNvContentPartPr/>
                <p14:nvPr/>
              </p14:nvContentPartPr>
              <p14:xfrm>
                <a:off x="5279727" y="3773782"/>
                <a:ext cx="423000" cy="159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70727" y="3765142"/>
                  <a:ext cx="44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14:cNvPr>
                <p14:cNvContentPartPr/>
                <p14:nvPr/>
              </p14:nvContentPartPr>
              <p14:xfrm>
                <a:off x="3223047" y="3694582"/>
                <a:ext cx="2445480" cy="506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047" y="3685942"/>
                  <a:ext cx="246312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14:cNvPr>
              <p14:cNvContentPartPr/>
              <p14:nvPr/>
            </p14:nvContentPartPr>
            <p14:xfrm>
              <a:off x="4238967" y="2034622"/>
              <a:ext cx="454680" cy="479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29967" y="2025622"/>
                <a:ext cx="4723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14:cNvPr>
              <p14:cNvContentPartPr/>
              <p14:nvPr/>
            </p14:nvContentPartPr>
            <p14:xfrm>
              <a:off x="8813487" y="3839302"/>
              <a:ext cx="980640" cy="2282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04847" y="3830662"/>
                <a:ext cx="998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14:cNvPr>
              <p14:cNvContentPartPr/>
              <p14:nvPr/>
            </p14:nvContentPartPr>
            <p14:xfrm>
              <a:off x="6623967" y="3187702"/>
              <a:ext cx="5103000" cy="9777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14967" y="3178702"/>
                <a:ext cx="512064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14:cNvPr>
              <p14:cNvContentPartPr/>
              <p14:nvPr/>
            </p14:nvContentPartPr>
            <p14:xfrm>
              <a:off x="5828727" y="3864142"/>
              <a:ext cx="1539720" cy="9939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19727" y="3855142"/>
                <a:ext cx="1557360" cy="10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569970D-47D8-2A18-521B-467270ECEB61}"/>
              </a:ext>
            </a:extLst>
          </p:cNvPr>
          <p:cNvGrpSpPr/>
          <p:nvPr/>
        </p:nvGrpSpPr>
        <p:grpSpPr>
          <a:xfrm>
            <a:off x="5886687" y="3353662"/>
            <a:ext cx="5364000" cy="1531080"/>
            <a:chOff x="5886687" y="3353662"/>
            <a:chExt cx="5364000" cy="15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14:cNvPr>
                <p14:cNvContentPartPr/>
                <p14:nvPr/>
              </p14:nvContentPartPr>
              <p14:xfrm>
                <a:off x="6977847" y="3712582"/>
                <a:ext cx="151560" cy="250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68847" y="3703582"/>
                  <a:ext cx="16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14:cNvPr>
                <p14:cNvContentPartPr/>
                <p14:nvPr/>
              </p14:nvContentPartPr>
              <p14:xfrm>
                <a:off x="7175487" y="3836062"/>
                <a:ext cx="357120" cy="144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66487" y="3827062"/>
                  <a:ext cx="374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14:cNvPr>
                <p14:cNvContentPartPr/>
                <p14:nvPr/>
              </p14:nvContentPartPr>
              <p14:xfrm>
                <a:off x="7561047" y="3860542"/>
                <a:ext cx="104040" cy="97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52047" y="3851542"/>
                  <a:ext cx="12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14:cNvPr>
                <p14:cNvContentPartPr/>
                <p14:nvPr/>
              </p14:nvContentPartPr>
              <p14:xfrm>
                <a:off x="7681287" y="3852982"/>
                <a:ext cx="152640" cy="94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72647" y="3844342"/>
                  <a:ext cx="170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14:cNvPr>
                <p14:cNvContentPartPr/>
                <p14:nvPr/>
              </p14:nvContentPartPr>
              <p14:xfrm>
                <a:off x="7257207" y="3700702"/>
                <a:ext cx="113400" cy="27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8567" y="3692062"/>
                  <a:ext cx="13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14:cNvPr>
                <p14:cNvContentPartPr/>
                <p14:nvPr/>
              </p14:nvContentPartPr>
              <p14:xfrm>
                <a:off x="7548447" y="3878182"/>
                <a:ext cx="100440" cy="77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39807" y="3869182"/>
                  <a:ext cx="118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14:cNvPr>
                <p14:cNvContentPartPr/>
                <p14:nvPr/>
              </p14:nvContentPartPr>
              <p14:xfrm>
                <a:off x="7817727" y="3699982"/>
                <a:ext cx="32040" cy="244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09087" y="3690982"/>
                  <a:ext cx="4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14:cNvPr>
                <p14:cNvContentPartPr/>
                <p14:nvPr/>
              </p14:nvContentPartPr>
              <p14:xfrm>
                <a:off x="8072607" y="3790342"/>
                <a:ext cx="359640" cy="146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967" y="3781342"/>
                  <a:ext cx="377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14:cNvPr>
                <p14:cNvContentPartPr/>
                <p14:nvPr/>
              </p14:nvContentPartPr>
              <p14:xfrm>
                <a:off x="8379327" y="3755062"/>
                <a:ext cx="69480" cy="1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70327" y="3746422"/>
                  <a:ext cx="8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14:cNvPr>
                <p14:cNvContentPartPr/>
                <p14:nvPr/>
              </p14:nvContentPartPr>
              <p14:xfrm>
                <a:off x="8508207" y="3792142"/>
                <a:ext cx="186120" cy="11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99207" y="3783142"/>
                  <a:ext cx="203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14:cNvPr>
                <p14:cNvContentPartPr/>
                <p14:nvPr/>
              </p14:nvContentPartPr>
              <p14:xfrm>
                <a:off x="8921847" y="3738862"/>
                <a:ext cx="189000" cy="172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3207" y="3729862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14:cNvPr>
                <p14:cNvContentPartPr/>
                <p14:nvPr/>
              </p14:nvContentPartPr>
              <p14:xfrm>
                <a:off x="9110847" y="3571462"/>
                <a:ext cx="535680" cy="377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01847" y="3562462"/>
                  <a:ext cx="553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14:cNvPr>
                <p14:cNvContentPartPr/>
                <p14:nvPr/>
              </p14:nvContentPartPr>
              <p14:xfrm>
                <a:off x="8926527" y="3647782"/>
                <a:ext cx="805680" cy="119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17887" y="3639142"/>
                  <a:ext cx="823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14:cNvPr>
                <p14:cNvContentPartPr/>
                <p14:nvPr/>
              </p14:nvContentPartPr>
              <p14:xfrm>
                <a:off x="9852447" y="3490822"/>
                <a:ext cx="164520" cy="217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43447" y="3481822"/>
                  <a:ext cx="182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14:cNvPr>
                <p14:cNvContentPartPr/>
                <p14:nvPr/>
              </p14:nvContentPartPr>
              <p14:xfrm>
                <a:off x="10058367" y="3561742"/>
                <a:ext cx="75240" cy="122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9367" y="3553102"/>
                  <a:ext cx="92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14:cNvPr>
                <p14:cNvContentPartPr/>
                <p14:nvPr/>
              </p14:nvContentPartPr>
              <p14:xfrm>
                <a:off x="10245207" y="3413062"/>
                <a:ext cx="118440" cy="25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6207" y="3404422"/>
                  <a:ext cx="136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14:cNvPr>
                <p14:cNvContentPartPr/>
                <p14:nvPr/>
              </p14:nvContentPartPr>
              <p14:xfrm>
                <a:off x="10412247" y="3498022"/>
                <a:ext cx="139680" cy="163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03607" y="3489382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14:cNvPr>
                <p14:cNvContentPartPr/>
                <p14:nvPr/>
              </p14:nvContentPartPr>
              <p14:xfrm>
                <a:off x="10601967" y="3353662"/>
                <a:ext cx="181080" cy="304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2967" y="3345022"/>
                  <a:ext cx="198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14:cNvPr>
                <p14:cNvContentPartPr/>
                <p14:nvPr/>
              </p14:nvContentPartPr>
              <p14:xfrm>
                <a:off x="10823007" y="3360862"/>
                <a:ext cx="427680" cy="253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14007" y="3352222"/>
                  <a:ext cx="445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14:cNvPr>
                <p14:cNvContentPartPr/>
                <p14:nvPr/>
              </p14:nvContentPartPr>
              <p14:xfrm>
                <a:off x="5886687" y="3844702"/>
                <a:ext cx="1562400" cy="1040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78047" y="3835702"/>
                  <a:ext cx="1580040" cy="10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1C8CAAAF-03C0-5CEF-EE5B-7F0824CF0EE6}"/>
              </a:ext>
            </a:extLst>
          </p:cNvPr>
          <p:cNvGrpSpPr/>
          <p:nvPr/>
        </p:nvGrpSpPr>
        <p:grpSpPr>
          <a:xfrm>
            <a:off x="549327" y="5069782"/>
            <a:ext cx="7125840" cy="1612440"/>
            <a:chOff x="549327" y="5069782"/>
            <a:chExt cx="7125840" cy="16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14:cNvPr>
                <p14:cNvContentPartPr/>
                <p14:nvPr/>
              </p14:nvContentPartPr>
              <p14:xfrm>
                <a:off x="2139807" y="5077702"/>
                <a:ext cx="114120" cy="229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30807" y="5068702"/>
                  <a:ext cx="131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14:cNvPr>
                <p14:cNvContentPartPr/>
                <p14:nvPr/>
              </p14:nvContentPartPr>
              <p14:xfrm>
                <a:off x="2311887" y="5103262"/>
                <a:ext cx="207000" cy="175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02887" y="5094622"/>
                  <a:ext cx="224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14:cNvPr>
                <p14:cNvContentPartPr/>
                <p14:nvPr/>
              </p14:nvContentPartPr>
              <p14:xfrm>
                <a:off x="2548767" y="5190022"/>
                <a:ext cx="106200" cy="75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40127" y="5181382"/>
                  <a:ext cx="12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14:cNvPr>
                <p14:cNvContentPartPr/>
                <p14:nvPr/>
              </p14:nvContentPartPr>
              <p14:xfrm>
                <a:off x="2672607" y="5102542"/>
                <a:ext cx="192960" cy="260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63967" y="5093542"/>
                  <a:ext cx="210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14:cNvPr>
                <p14:cNvContentPartPr/>
                <p14:nvPr/>
              </p14:nvContentPartPr>
              <p14:xfrm>
                <a:off x="2931447" y="5208022"/>
                <a:ext cx="125280" cy="88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22807" y="5199022"/>
                  <a:ext cx="14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14:cNvPr>
                <p14:cNvContentPartPr/>
                <p14:nvPr/>
              </p14:nvContentPartPr>
              <p14:xfrm>
                <a:off x="3308727" y="5181742"/>
                <a:ext cx="296280" cy="101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0087" y="5173102"/>
                  <a:ext cx="31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14:cNvPr>
                <p14:cNvContentPartPr/>
                <p14:nvPr/>
              </p14:nvContentPartPr>
              <p14:xfrm>
                <a:off x="3587367" y="5069782"/>
                <a:ext cx="114840" cy="209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78367" y="5061142"/>
                  <a:ext cx="13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14:cNvPr>
                <p14:cNvContentPartPr/>
                <p14:nvPr/>
              </p14:nvContentPartPr>
              <p14:xfrm>
                <a:off x="3569367" y="5088502"/>
                <a:ext cx="32760" cy="2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0367" y="5079502"/>
                  <a:ext cx="5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14:cNvPr>
                <p14:cNvContentPartPr/>
                <p14:nvPr/>
              </p14:nvContentPartPr>
              <p14:xfrm>
                <a:off x="3929367" y="5109022"/>
                <a:ext cx="126000" cy="160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20367" y="5100382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14:cNvPr>
                <p14:cNvContentPartPr/>
                <p14:nvPr/>
              </p14:nvContentPartPr>
              <p14:xfrm>
                <a:off x="4094247" y="5085982"/>
                <a:ext cx="408600" cy="201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85607" y="5076982"/>
                  <a:ext cx="426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14:cNvPr>
                <p14:cNvContentPartPr/>
                <p14:nvPr/>
              </p14:nvContentPartPr>
              <p14:xfrm>
                <a:off x="549327" y="5279302"/>
                <a:ext cx="156600" cy="38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0687" y="5270662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14:cNvPr>
                <p14:cNvContentPartPr/>
                <p14:nvPr/>
              </p14:nvContentPartPr>
              <p14:xfrm>
                <a:off x="557247" y="5359222"/>
                <a:ext cx="210960" cy="25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607" y="5350582"/>
                  <a:ext cx="22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14:cNvPr>
                <p14:cNvContentPartPr/>
                <p14:nvPr/>
              </p14:nvContentPartPr>
              <p14:xfrm>
                <a:off x="787647" y="5231422"/>
                <a:ext cx="59040" cy="238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647" y="5222422"/>
                  <a:ext cx="76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14:cNvPr>
                <p14:cNvContentPartPr/>
                <p14:nvPr/>
              </p14:nvContentPartPr>
              <p14:xfrm>
                <a:off x="1059447" y="5265622"/>
                <a:ext cx="119520" cy="11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0807" y="5256622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14:cNvPr>
                <p14:cNvContentPartPr/>
                <p14:nvPr/>
              </p14:nvContentPartPr>
              <p14:xfrm>
                <a:off x="1244847" y="5128462"/>
                <a:ext cx="334800" cy="24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35847" y="5119462"/>
                  <a:ext cx="352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14:cNvPr>
                <p14:cNvContentPartPr/>
                <p14:nvPr/>
              </p14:nvContentPartPr>
              <p14:xfrm>
                <a:off x="1600527" y="5127742"/>
                <a:ext cx="169200" cy="178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91887" y="5118742"/>
                  <a:ext cx="18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14:cNvPr>
                <p14:cNvContentPartPr/>
                <p14:nvPr/>
              </p14:nvContentPartPr>
              <p14:xfrm>
                <a:off x="1887087" y="5288302"/>
                <a:ext cx="19800" cy="13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78447" y="527930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14:cNvPr>
                <p14:cNvContentPartPr/>
                <p14:nvPr/>
              </p14:nvContentPartPr>
              <p14:xfrm>
                <a:off x="1050807" y="5116222"/>
                <a:ext cx="62640" cy="68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167" y="5107582"/>
                  <a:ext cx="80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14:cNvPr>
                <p14:cNvContentPartPr/>
                <p14:nvPr/>
              </p14:nvContentPartPr>
              <p14:xfrm>
                <a:off x="1044687" y="5724622"/>
                <a:ext cx="120600" cy="112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047" y="5715982"/>
                  <a:ext cx="13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14:cNvPr>
                <p14:cNvContentPartPr/>
                <p14:nvPr/>
              </p14:nvContentPartPr>
              <p14:xfrm>
                <a:off x="1241247" y="5584222"/>
                <a:ext cx="534600" cy="294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32607" y="5575582"/>
                  <a:ext cx="552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14:cNvPr>
                <p14:cNvContentPartPr/>
                <p14:nvPr/>
              </p14:nvContentPartPr>
              <p14:xfrm>
                <a:off x="1919487" y="5757022"/>
                <a:ext cx="12240" cy="16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10847" y="5748382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14:cNvPr>
                <p14:cNvContentPartPr/>
                <p14:nvPr/>
              </p14:nvContentPartPr>
              <p14:xfrm>
                <a:off x="2623287" y="5633182"/>
                <a:ext cx="101160" cy="113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14647" y="5624182"/>
                  <a:ext cx="11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14:cNvPr>
                <p14:cNvContentPartPr/>
                <p14:nvPr/>
              </p14:nvContentPartPr>
              <p14:xfrm>
                <a:off x="3371007" y="5594302"/>
                <a:ext cx="79920" cy="121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62007" y="5585662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14:cNvPr>
                <p14:cNvContentPartPr/>
                <p14:nvPr/>
              </p14:nvContentPartPr>
              <p14:xfrm>
                <a:off x="3526167" y="5526982"/>
                <a:ext cx="202680" cy="202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17527" y="5518342"/>
                  <a:ext cx="22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14:cNvPr>
                <p14:cNvContentPartPr/>
                <p14:nvPr/>
              </p14:nvContentPartPr>
              <p14:xfrm>
                <a:off x="3776007" y="5602222"/>
                <a:ext cx="93240" cy="149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67007" y="5593582"/>
                  <a:ext cx="110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14:cNvPr>
                <p14:cNvContentPartPr/>
                <p14:nvPr/>
              </p14:nvContentPartPr>
              <p14:xfrm>
                <a:off x="4073007" y="5512942"/>
                <a:ext cx="168480" cy="220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4007" y="5503942"/>
                  <a:ext cx="186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14:cNvPr>
                <p14:cNvContentPartPr/>
                <p14:nvPr/>
              </p14:nvContentPartPr>
              <p14:xfrm>
                <a:off x="4252287" y="5535262"/>
                <a:ext cx="157320" cy="173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43647" y="5526622"/>
                  <a:ext cx="17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14:cNvPr>
                <p14:cNvContentPartPr/>
                <p14:nvPr/>
              </p14:nvContentPartPr>
              <p14:xfrm>
                <a:off x="4389447" y="5574862"/>
                <a:ext cx="280440" cy="108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80447" y="5565862"/>
                  <a:ext cx="298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14:cNvPr>
                <p14:cNvContentPartPr/>
                <p14:nvPr/>
              </p14:nvContentPartPr>
              <p14:xfrm>
                <a:off x="1277247" y="6086782"/>
                <a:ext cx="132840" cy="2174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8247" y="6078142"/>
                  <a:ext cx="150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14:cNvPr>
                <p14:cNvContentPartPr/>
                <p14:nvPr/>
              </p14:nvContentPartPr>
              <p14:xfrm>
                <a:off x="1443927" y="6086422"/>
                <a:ext cx="222840" cy="138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34927" y="6077422"/>
                  <a:ext cx="240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14:cNvPr>
                <p14:cNvContentPartPr/>
                <p14:nvPr/>
              </p14:nvContentPartPr>
              <p14:xfrm>
                <a:off x="1591887" y="6053302"/>
                <a:ext cx="38520" cy="24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83247" y="6044662"/>
                  <a:ext cx="5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14:cNvPr>
                <p14:cNvContentPartPr/>
                <p14:nvPr/>
              </p14:nvContentPartPr>
              <p14:xfrm>
                <a:off x="1710327" y="5987782"/>
                <a:ext cx="287280" cy="19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01327" y="5978782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14:cNvPr>
                <p14:cNvContentPartPr/>
                <p14:nvPr/>
              </p14:nvContentPartPr>
              <p14:xfrm>
                <a:off x="2362647" y="6003982"/>
                <a:ext cx="90000" cy="201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54007" y="5995342"/>
                  <a:ext cx="107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14:cNvPr>
                <p14:cNvContentPartPr/>
                <p14:nvPr/>
              </p14:nvContentPartPr>
              <p14:xfrm>
                <a:off x="2545887" y="5991022"/>
                <a:ext cx="156600" cy="16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37247" y="5982022"/>
                  <a:ext cx="17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14:cNvPr>
                <p14:cNvContentPartPr/>
                <p14:nvPr/>
              </p14:nvContentPartPr>
              <p14:xfrm>
                <a:off x="2542287" y="6041422"/>
                <a:ext cx="96480" cy="6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47" y="6032782"/>
                  <a:ext cx="11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14:cNvPr>
                <p14:cNvContentPartPr/>
                <p14:nvPr/>
              </p14:nvContentPartPr>
              <p14:xfrm>
                <a:off x="2761527" y="5984542"/>
                <a:ext cx="284760" cy="312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52887" y="5975902"/>
                  <a:ext cx="302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14:cNvPr>
                <p14:cNvContentPartPr/>
                <p14:nvPr/>
              </p14:nvContentPartPr>
              <p14:xfrm>
                <a:off x="3123327" y="6024142"/>
                <a:ext cx="79920" cy="86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14687" y="6015142"/>
                  <a:ext cx="9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14:cNvPr>
                <p14:cNvContentPartPr/>
                <p14:nvPr/>
              </p14:nvContentPartPr>
              <p14:xfrm>
                <a:off x="3466047" y="6023422"/>
                <a:ext cx="97200" cy="126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57407" y="6014782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14:cNvPr>
                <p14:cNvContentPartPr/>
                <p14:nvPr/>
              </p14:nvContentPartPr>
              <p14:xfrm>
                <a:off x="3599967" y="5949622"/>
                <a:ext cx="258120" cy="194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1327" y="5940622"/>
                  <a:ext cx="275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14:cNvPr>
                <p14:cNvContentPartPr/>
                <p14:nvPr/>
              </p14:nvContentPartPr>
              <p14:xfrm>
                <a:off x="3944847" y="6013702"/>
                <a:ext cx="99000" cy="115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35847" y="6005062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14:cNvPr>
                <p14:cNvContentPartPr/>
                <p14:nvPr/>
              </p14:nvContentPartPr>
              <p14:xfrm>
                <a:off x="4232847" y="5945662"/>
                <a:ext cx="161640" cy="209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23847" y="5936662"/>
                  <a:ext cx="179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14:cNvPr>
                <p14:cNvContentPartPr/>
                <p14:nvPr/>
              </p14:nvContentPartPr>
              <p14:xfrm>
                <a:off x="4428687" y="5952862"/>
                <a:ext cx="540720" cy="196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19687" y="5943862"/>
                  <a:ext cx="55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14:cNvPr>
                <p14:cNvContentPartPr/>
                <p14:nvPr/>
              </p14:nvContentPartPr>
              <p14:xfrm>
                <a:off x="1322967" y="6484582"/>
                <a:ext cx="131760" cy="197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14327" y="6475942"/>
                  <a:ext cx="149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14:cNvPr>
                <p14:cNvContentPartPr/>
                <p14:nvPr/>
              </p14:nvContentPartPr>
              <p14:xfrm>
                <a:off x="1517007" y="6478462"/>
                <a:ext cx="245520" cy="145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08007" y="6469822"/>
                  <a:ext cx="263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14:cNvPr>
                <p14:cNvContentPartPr/>
                <p14:nvPr/>
              </p14:nvContentPartPr>
              <p14:xfrm>
                <a:off x="1725087" y="6460462"/>
                <a:ext cx="20880" cy="16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6447" y="6451462"/>
                  <a:ext cx="3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14:cNvPr>
                <p14:cNvContentPartPr/>
                <p14:nvPr/>
              </p14:nvContentPartPr>
              <p14:xfrm>
                <a:off x="1815447" y="6370462"/>
                <a:ext cx="403200" cy="192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06807" y="6361462"/>
                  <a:ext cx="42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14:cNvPr>
                <p14:cNvContentPartPr/>
                <p14:nvPr/>
              </p14:nvContentPartPr>
              <p14:xfrm>
                <a:off x="2775207" y="6424822"/>
                <a:ext cx="113400" cy="62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66207" y="6415822"/>
                  <a:ext cx="13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14:cNvPr>
                <p14:cNvContentPartPr/>
                <p14:nvPr/>
              </p14:nvContentPartPr>
              <p14:xfrm>
                <a:off x="3543447" y="6320422"/>
                <a:ext cx="422280" cy="198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34807" y="6311422"/>
                  <a:ext cx="43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14:cNvPr>
                <p14:cNvContentPartPr/>
                <p14:nvPr/>
              </p14:nvContentPartPr>
              <p14:xfrm>
                <a:off x="4335447" y="6355342"/>
                <a:ext cx="125280" cy="156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26447" y="6346342"/>
                  <a:ext cx="14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14:cNvPr>
                <p14:cNvContentPartPr/>
                <p14:nvPr/>
              </p14:nvContentPartPr>
              <p14:xfrm>
                <a:off x="4548567" y="6275782"/>
                <a:ext cx="504360" cy="210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39567" y="6266782"/>
                  <a:ext cx="52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14:cNvPr>
                <p14:cNvContentPartPr/>
                <p14:nvPr/>
              </p14:nvContentPartPr>
              <p14:xfrm>
                <a:off x="4640007" y="5069782"/>
                <a:ext cx="653760" cy="1278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31007" y="5061142"/>
                  <a:ext cx="671400" cy="12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14:cNvPr>
                <p14:cNvContentPartPr/>
                <p14:nvPr/>
              </p14:nvContentPartPr>
              <p14:xfrm>
                <a:off x="5412927" y="5260942"/>
                <a:ext cx="507960" cy="578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03927" y="5252302"/>
                  <a:ext cx="5256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14:cNvPr>
                <p14:cNvContentPartPr/>
                <p14:nvPr/>
              </p14:nvContentPartPr>
              <p14:xfrm>
                <a:off x="5794527" y="5098582"/>
                <a:ext cx="241560" cy="233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85527" y="5089942"/>
                  <a:ext cx="259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14:cNvPr>
                <p14:cNvContentPartPr/>
                <p14:nvPr/>
              </p14:nvContentPartPr>
              <p14:xfrm>
                <a:off x="6232647" y="5289382"/>
                <a:ext cx="239400" cy="14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4007" y="5280382"/>
                  <a:ext cx="25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14:cNvPr>
                <p14:cNvContentPartPr/>
                <p14:nvPr/>
              </p14:nvContentPartPr>
              <p14:xfrm>
                <a:off x="6512007" y="5286862"/>
                <a:ext cx="175320" cy="83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03007" y="5277862"/>
                  <a:ext cx="192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14:cNvPr>
                <p14:cNvContentPartPr/>
                <p14:nvPr/>
              </p14:nvContentPartPr>
              <p14:xfrm>
                <a:off x="6721887" y="5165182"/>
                <a:ext cx="470880" cy="175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13247" y="5156542"/>
                  <a:ext cx="48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14:cNvPr>
                <p14:cNvContentPartPr/>
                <p14:nvPr/>
              </p14:nvContentPartPr>
              <p14:xfrm>
                <a:off x="7238487" y="5187502"/>
                <a:ext cx="410040" cy="151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29487" y="5178502"/>
                  <a:ext cx="42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14:cNvPr>
                <p14:cNvContentPartPr/>
                <p14:nvPr/>
              </p14:nvContentPartPr>
              <p14:xfrm>
                <a:off x="6295287" y="5488462"/>
                <a:ext cx="1379880" cy="95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86647" y="5479462"/>
                  <a:ext cx="13975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80754EA-9B00-1E08-E653-AE9657FAC998}"/>
                  </a:ext>
                </a:extLst>
              </p14:cNvPr>
              <p14:cNvContentPartPr/>
              <p14:nvPr/>
            </p14:nvContentPartPr>
            <p14:xfrm>
              <a:off x="6745287" y="3078622"/>
              <a:ext cx="4754880" cy="1157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80754EA-9B00-1E08-E653-AE9657FAC99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736647" y="3069982"/>
                <a:ext cx="4772520" cy="11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88F0E6A-E054-8416-894E-76B0DD89A89B}"/>
              </a:ext>
            </a:extLst>
          </p:cNvPr>
          <p:cNvGrpSpPr/>
          <p:nvPr/>
        </p:nvGrpSpPr>
        <p:grpSpPr>
          <a:xfrm>
            <a:off x="9473367" y="2574982"/>
            <a:ext cx="290160" cy="474120"/>
            <a:chOff x="9473367" y="2574982"/>
            <a:chExt cx="2901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EE1F82-9B50-06F8-8D8A-4285E1638126}"/>
                    </a:ext>
                  </a:extLst>
                </p14:cNvPr>
                <p14:cNvContentPartPr/>
                <p14:nvPr/>
              </p14:nvContentPartPr>
              <p14:xfrm>
                <a:off x="9547887" y="2574982"/>
                <a:ext cx="215640" cy="373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EE1F82-9B50-06F8-8D8A-4285E163812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39247" y="2565982"/>
                  <a:ext cx="233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FC9A284-B033-A34E-6320-7C982DEE8EAA}"/>
                    </a:ext>
                  </a:extLst>
                </p14:cNvPr>
                <p14:cNvContentPartPr/>
                <p14:nvPr/>
              </p14:nvContentPartPr>
              <p14:xfrm>
                <a:off x="9473367" y="2795662"/>
                <a:ext cx="211680" cy="253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FC9A284-B033-A34E-6320-7C982DEE8EA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64367" y="2786662"/>
                  <a:ext cx="2293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D108649B-794F-1A36-8DB1-4BCC3024715D}"/>
              </a:ext>
            </a:extLst>
          </p:cNvPr>
          <p:cNvGrpSpPr/>
          <p:nvPr/>
        </p:nvGrpSpPr>
        <p:grpSpPr>
          <a:xfrm>
            <a:off x="9050727" y="98182"/>
            <a:ext cx="2702880" cy="2288160"/>
            <a:chOff x="9050727" y="98182"/>
            <a:chExt cx="2702880" cy="22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5B1138-26F2-EB29-EFA6-20C02835BA15}"/>
                    </a:ext>
                  </a:extLst>
                </p14:cNvPr>
                <p14:cNvContentPartPr/>
                <p14:nvPr/>
              </p14:nvContentPartPr>
              <p14:xfrm>
                <a:off x="9843447" y="2162062"/>
                <a:ext cx="43200" cy="20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5B1138-26F2-EB29-EFA6-20C02835BA1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34807" y="2153062"/>
                  <a:ext cx="6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8658155-67B6-653C-6E9E-FB69B47C5213}"/>
                    </a:ext>
                  </a:extLst>
                </p14:cNvPr>
                <p14:cNvContentPartPr/>
                <p14:nvPr/>
              </p14:nvContentPartPr>
              <p14:xfrm>
                <a:off x="9686487" y="2138662"/>
                <a:ext cx="267840" cy="247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8658155-67B6-653C-6E9E-FB69B47C52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77487" y="2130022"/>
                  <a:ext cx="285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869475-CAA9-2AA9-0020-80889E8F8A57}"/>
                    </a:ext>
                  </a:extLst>
                </p14:cNvPr>
                <p14:cNvContentPartPr/>
                <p14:nvPr/>
              </p14:nvContentPartPr>
              <p14:xfrm>
                <a:off x="10053327" y="2129662"/>
                <a:ext cx="273600" cy="14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869475-CAA9-2AA9-0020-80889E8F8A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44687" y="2120662"/>
                  <a:ext cx="29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BD8A59-4A70-6D8C-ADE1-0FB1F3478B5C}"/>
                    </a:ext>
                  </a:extLst>
                </p14:cNvPr>
                <p14:cNvContentPartPr/>
                <p14:nvPr/>
              </p14:nvContentPartPr>
              <p14:xfrm>
                <a:off x="10298847" y="2035342"/>
                <a:ext cx="11880" cy="9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BD8A59-4A70-6D8C-ADE1-0FB1F3478B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89847" y="2026702"/>
                  <a:ext cx="2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ED3152-CA96-457D-CA45-38C1F026FB9B}"/>
                    </a:ext>
                  </a:extLst>
                </p14:cNvPr>
                <p14:cNvContentPartPr/>
                <p14:nvPr/>
              </p14:nvContentPartPr>
              <p14:xfrm>
                <a:off x="10392447" y="1933822"/>
                <a:ext cx="186480" cy="286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ED3152-CA96-457D-CA45-38C1F026FB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83447" y="1924822"/>
                  <a:ext cx="204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91AC60C-5EF6-D126-C596-55D495F42689}"/>
                    </a:ext>
                  </a:extLst>
                </p14:cNvPr>
                <p14:cNvContentPartPr/>
                <p14:nvPr/>
              </p14:nvContentPartPr>
              <p14:xfrm>
                <a:off x="10617807" y="2008702"/>
                <a:ext cx="125640" cy="139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91AC60C-5EF6-D126-C596-55D495F426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09167" y="1999702"/>
                  <a:ext cx="14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3329690-93FC-F800-7AAC-2B27264AAC2B}"/>
                    </a:ext>
                  </a:extLst>
                </p14:cNvPr>
                <p14:cNvContentPartPr/>
                <p14:nvPr/>
              </p14:nvContentPartPr>
              <p14:xfrm>
                <a:off x="10794927" y="1831222"/>
                <a:ext cx="216360" cy="273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3329690-93FC-F800-7AAC-2B27264AAC2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85927" y="1822582"/>
                  <a:ext cx="234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F6FC6F-464F-42C4-3D37-C76175CB308C}"/>
                    </a:ext>
                  </a:extLst>
                </p14:cNvPr>
                <p14:cNvContentPartPr/>
                <p14:nvPr/>
              </p14:nvContentPartPr>
              <p14:xfrm>
                <a:off x="11012727" y="1895302"/>
                <a:ext cx="192960" cy="131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F6FC6F-464F-42C4-3D37-C76175CB30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04087" y="1886302"/>
                  <a:ext cx="210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738672-FEE6-1E5B-AE22-3CBCA4198405}"/>
                    </a:ext>
                  </a:extLst>
                </p14:cNvPr>
                <p14:cNvContentPartPr/>
                <p14:nvPr/>
              </p14:nvContentPartPr>
              <p14:xfrm>
                <a:off x="11231247" y="1649062"/>
                <a:ext cx="235080" cy="283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738672-FEE6-1E5B-AE22-3CBCA41984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22247" y="1640422"/>
                  <a:ext cx="252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4625CFD-12A6-87BB-FA92-2F471959E041}"/>
                    </a:ext>
                  </a:extLst>
                </p14:cNvPr>
                <p14:cNvContentPartPr/>
                <p14:nvPr/>
              </p14:nvContentPartPr>
              <p14:xfrm>
                <a:off x="11487207" y="1729342"/>
                <a:ext cx="159120" cy="158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4625CFD-12A6-87BB-FA92-2F471959E0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78567" y="1720702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81DC762-B9C4-68A0-623C-FE135E448E99}"/>
                    </a:ext>
                  </a:extLst>
                </p14:cNvPr>
                <p14:cNvContentPartPr/>
                <p14:nvPr/>
              </p14:nvContentPartPr>
              <p14:xfrm>
                <a:off x="11598807" y="1656982"/>
                <a:ext cx="154800" cy="217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81DC762-B9C4-68A0-623C-FE135E448E9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590167" y="1647982"/>
                  <a:ext cx="172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753479-FDB3-691A-2170-65E2B6C59F86}"/>
                    </a:ext>
                  </a:extLst>
                </p14:cNvPr>
                <p14:cNvContentPartPr/>
                <p14:nvPr/>
              </p14:nvContentPartPr>
              <p14:xfrm>
                <a:off x="11142687" y="1710622"/>
                <a:ext cx="272880" cy="126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753479-FDB3-691A-2170-65E2B6C59F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34047" y="1701622"/>
                  <a:ext cx="29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1D47181-DFC8-6178-4EE3-21BE763BA797}"/>
                    </a:ext>
                  </a:extLst>
                </p14:cNvPr>
                <p14:cNvContentPartPr/>
                <p14:nvPr/>
              </p14:nvContentPartPr>
              <p14:xfrm>
                <a:off x="9341607" y="282862"/>
                <a:ext cx="126720" cy="1159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1D47181-DFC8-6178-4EE3-21BE763BA7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32607" y="273862"/>
                  <a:ext cx="14436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4467747-4756-AF5A-0D6E-83D843877743}"/>
                    </a:ext>
                  </a:extLst>
                </p14:cNvPr>
                <p14:cNvContentPartPr/>
                <p14:nvPr/>
              </p14:nvContentPartPr>
              <p14:xfrm>
                <a:off x="9151527" y="1326862"/>
                <a:ext cx="1390320" cy="43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4467747-4756-AF5A-0D6E-83D84387774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42887" y="1317862"/>
                  <a:ext cx="1407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14F4CDE-EDF5-6D46-085D-72B57681DAB4}"/>
                    </a:ext>
                  </a:extLst>
                </p14:cNvPr>
                <p14:cNvContentPartPr/>
                <p14:nvPr/>
              </p14:nvContentPartPr>
              <p14:xfrm>
                <a:off x="10600167" y="1214182"/>
                <a:ext cx="196560" cy="228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14F4CDE-EDF5-6D46-085D-72B57681DA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91167" y="1205182"/>
                  <a:ext cx="21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4AA26C0-CDBC-A977-BDBF-4C11C9144778}"/>
                    </a:ext>
                  </a:extLst>
                </p14:cNvPr>
                <p14:cNvContentPartPr/>
                <p14:nvPr/>
              </p14:nvContentPartPr>
              <p14:xfrm>
                <a:off x="9272487" y="98182"/>
                <a:ext cx="275400" cy="198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4AA26C0-CDBC-A977-BDBF-4C11C914477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63487" y="89542"/>
                  <a:ext cx="293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61CA9C3-95DD-DE63-3064-350F82D35B09}"/>
                    </a:ext>
                  </a:extLst>
                </p14:cNvPr>
                <p14:cNvContentPartPr/>
                <p14:nvPr/>
              </p14:nvContentPartPr>
              <p14:xfrm>
                <a:off x="9107247" y="223822"/>
                <a:ext cx="32760" cy="275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61CA9C3-95DD-DE63-3064-350F82D35B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98607" y="215182"/>
                  <a:ext cx="50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229A8F-4C07-143E-175D-171A4C6EA644}"/>
                    </a:ext>
                  </a:extLst>
                </p14:cNvPr>
                <p14:cNvContentPartPr/>
                <p14:nvPr/>
              </p14:nvContentPartPr>
              <p14:xfrm>
                <a:off x="9050727" y="193222"/>
                <a:ext cx="213120" cy="192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229A8F-4C07-143E-175D-171A4C6EA6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41727" y="184582"/>
                  <a:ext cx="230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169978-6136-0F00-62C6-72504C24FB15}"/>
                    </a:ext>
                  </a:extLst>
                </p14:cNvPr>
                <p14:cNvContentPartPr/>
                <p14:nvPr/>
              </p14:nvContentPartPr>
              <p14:xfrm>
                <a:off x="10511247" y="1493902"/>
                <a:ext cx="136440" cy="224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169978-6136-0F00-62C6-72504C24FB1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02607" y="1484902"/>
                  <a:ext cx="154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923B622-DEF6-3450-9754-549914AA29F9}"/>
                    </a:ext>
                  </a:extLst>
                </p14:cNvPr>
                <p14:cNvContentPartPr/>
                <p14:nvPr/>
              </p14:nvContentPartPr>
              <p14:xfrm>
                <a:off x="10538607" y="1549342"/>
                <a:ext cx="178920" cy="56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923B622-DEF6-3450-9754-549914AA29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29967" y="1540702"/>
                  <a:ext cx="19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A0999B2-D662-6F9A-7AA6-F7280ED4F810}"/>
                    </a:ext>
                  </a:extLst>
                </p14:cNvPr>
                <p14:cNvContentPartPr/>
                <p14:nvPr/>
              </p14:nvContentPartPr>
              <p14:xfrm>
                <a:off x="9720687" y="315982"/>
                <a:ext cx="860400" cy="893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A0999B2-D662-6F9A-7AA6-F7280ED4F81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11687" y="306982"/>
                  <a:ext cx="87804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E8A177-019B-25AF-0325-F7D6382A6749}"/>
                    </a:ext>
                  </a:extLst>
                </p14:cNvPr>
                <p14:cNvContentPartPr/>
                <p14:nvPr/>
              </p14:nvContentPartPr>
              <p14:xfrm>
                <a:off x="9889887" y="432622"/>
                <a:ext cx="515160" cy="690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E8A177-019B-25AF-0325-F7D6382A67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81247" y="423982"/>
                  <a:ext cx="53280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E68D8F2-3CA4-44D8-3746-8ED2911DA507}"/>
                    </a:ext>
                  </a:extLst>
                </p14:cNvPr>
                <p14:cNvContentPartPr/>
                <p14:nvPr/>
              </p14:nvContentPartPr>
              <p14:xfrm>
                <a:off x="10771527" y="142822"/>
                <a:ext cx="158040" cy="226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E68D8F2-3CA4-44D8-3746-8ED2911DA5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62887" y="133822"/>
                  <a:ext cx="175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C56A0A-05A0-E92C-A958-F766CEE8BBBD}"/>
                    </a:ext>
                  </a:extLst>
                </p14:cNvPr>
                <p14:cNvContentPartPr/>
                <p14:nvPr/>
              </p14:nvContentPartPr>
              <p14:xfrm>
                <a:off x="10658127" y="952462"/>
                <a:ext cx="140040" cy="227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C56A0A-05A0-E92C-A958-F766CEE8BBB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49127" y="943822"/>
                  <a:ext cx="157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7731E6-8041-04D2-A601-59973E3A558A}"/>
                    </a:ext>
                  </a:extLst>
                </p14:cNvPr>
                <p14:cNvContentPartPr/>
                <p14:nvPr/>
              </p14:nvContentPartPr>
              <p14:xfrm>
                <a:off x="10013007" y="196102"/>
                <a:ext cx="139320" cy="26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7731E6-8041-04D2-A601-59973E3A558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04007" y="187462"/>
                  <a:ext cx="156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E315FFB-E3F5-AEEE-99D7-1A0A6A8107C6}"/>
                    </a:ext>
                  </a:extLst>
                </p14:cNvPr>
                <p14:cNvContentPartPr/>
                <p14:nvPr/>
              </p14:nvContentPartPr>
              <p14:xfrm>
                <a:off x="9990327" y="284662"/>
                <a:ext cx="179640" cy="197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E315FFB-E3F5-AEEE-99D7-1A0A6A8107C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81327" y="276022"/>
                  <a:ext cx="197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44F020D-50C1-5173-7268-5744B0C3BFC0}"/>
                    </a:ext>
                  </a:extLst>
                </p14:cNvPr>
                <p14:cNvContentPartPr/>
                <p14:nvPr/>
              </p14:nvContentPartPr>
              <p14:xfrm>
                <a:off x="9455007" y="844822"/>
                <a:ext cx="208440" cy="15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44F020D-50C1-5173-7268-5744B0C3BFC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46367" y="835822"/>
                  <a:ext cx="22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62CF768-4C6B-23D4-611E-16EE51C5671A}"/>
                    </a:ext>
                  </a:extLst>
                </p14:cNvPr>
                <p14:cNvContentPartPr/>
                <p14:nvPr/>
              </p14:nvContentPartPr>
              <p14:xfrm>
                <a:off x="9944607" y="772822"/>
                <a:ext cx="315000" cy="43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62CF768-4C6B-23D4-611E-16EE51C567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935967" y="764182"/>
                  <a:ext cx="332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92FE57E-EC21-9AC4-829D-E850C3F73CEA}"/>
                    </a:ext>
                  </a:extLst>
                </p14:cNvPr>
                <p14:cNvContentPartPr/>
                <p14:nvPr/>
              </p14:nvContentPartPr>
              <p14:xfrm>
                <a:off x="10128927" y="867502"/>
                <a:ext cx="43560" cy="44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92FE57E-EC21-9AC4-829D-E850C3F73CE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20287" y="858502"/>
                  <a:ext cx="6120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091768A-E529-0DB6-ABAB-0F37A3A61DC0}"/>
                  </a:ext>
                </a:extLst>
              </p14:cNvPr>
              <p14:cNvContentPartPr/>
              <p14:nvPr/>
            </p14:nvContentPartPr>
            <p14:xfrm>
              <a:off x="6097287" y="2026702"/>
              <a:ext cx="942840" cy="5698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091768A-E529-0DB6-ABAB-0F37A3A61DC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088287" y="2017702"/>
                <a:ext cx="9604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A4DAD64-0854-DCDB-38FA-419110721722}"/>
                  </a:ext>
                </a:extLst>
              </p14:cNvPr>
              <p14:cNvContentPartPr/>
              <p14:nvPr/>
            </p14:nvContentPartPr>
            <p14:xfrm>
              <a:off x="2391447" y="4016782"/>
              <a:ext cx="774360" cy="9723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A4DAD64-0854-DCDB-38FA-419110721722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382807" y="4008142"/>
                <a:ext cx="79200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7810E96-D17B-62AD-CA32-FDD714140CED}"/>
                  </a:ext>
                </a:extLst>
              </p14:cNvPr>
              <p14:cNvContentPartPr/>
              <p14:nvPr/>
            </p14:nvContentPartPr>
            <p14:xfrm>
              <a:off x="6031407" y="2031742"/>
              <a:ext cx="1113120" cy="5601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7810E96-D17B-62AD-CA32-FDD714140CE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022407" y="2022742"/>
                <a:ext cx="1130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94352BC-AAEE-8EB9-53D5-10004F34AA45}"/>
                  </a:ext>
                </a:extLst>
              </p14:cNvPr>
              <p14:cNvContentPartPr/>
              <p14:nvPr/>
            </p14:nvContentPartPr>
            <p14:xfrm>
              <a:off x="2456247" y="4018942"/>
              <a:ext cx="999720" cy="7074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94352BC-AAEE-8EB9-53D5-10004F34AA45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447247" y="4009942"/>
                <a:ext cx="101736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47C599D9-4736-AEA6-77BA-111FAA6CCB09}"/>
                  </a:ext>
                </a:extLst>
              </p14:cNvPr>
              <p14:cNvContentPartPr/>
              <p14:nvPr/>
            </p14:nvContentPartPr>
            <p14:xfrm>
              <a:off x="829767" y="5053942"/>
              <a:ext cx="198360" cy="18057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47C599D9-4736-AEA6-77BA-111FAA6CCB0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20767" y="5044942"/>
                <a:ext cx="216000" cy="18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52A3091D-A10E-630F-EBC9-692C200BECE6}"/>
              </a:ext>
            </a:extLst>
          </p:cNvPr>
          <p:cNvGrpSpPr/>
          <p:nvPr/>
        </p:nvGrpSpPr>
        <p:grpSpPr>
          <a:xfrm>
            <a:off x="4610127" y="4920807"/>
            <a:ext cx="1452600" cy="365040"/>
            <a:chOff x="4610127" y="4920807"/>
            <a:chExt cx="145260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4A42B29-DEFE-D3E7-A6D3-B706AEA11416}"/>
                    </a:ext>
                  </a:extLst>
                </p14:cNvPr>
                <p14:cNvContentPartPr/>
                <p14:nvPr/>
              </p14:nvContentPartPr>
              <p14:xfrm>
                <a:off x="4642527" y="5144367"/>
                <a:ext cx="145800" cy="32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4A42B29-DEFE-D3E7-A6D3-B706AEA1141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33887" y="5135367"/>
                  <a:ext cx="163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624220-56D8-90DD-848A-BA69FE82B12E}"/>
                    </a:ext>
                  </a:extLst>
                </p14:cNvPr>
                <p14:cNvContentPartPr/>
                <p14:nvPr/>
              </p14:nvContentPartPr>
              <p14:xfrm>
                <a:off x="4610127" y="5080647"/>
                <a:ext cx="106560" cy="205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624220-56D8-90DD-848A-BA69FE82B1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01127" y="5072007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777C335-AB8C-D8DB-2997-DDD6490278DE}"/>
                    </a:ext>
                  </a:extLst>
                </p14:cNvPr>
                <p14:cNvContentPartPr/>
                <p14:nvPr/>
              </p14:nvContentPartPr>
              <p14:xfrm>
                <a:off x="4885527" y="5049687"/>
                <a:ext cx="99720" cy="154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777C335-AB8C-D8DB-2997-DDD6490278D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76887" y="5040687"/>
                  <a:ext cx="117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A1A1001-2B4F-8C42-571D-948DCB5805E6}"/>
                    </a:ext>
                  </a:extLst>
                </p14:cNvPr>
                <p14:cNvContentPartPr/>
                <p14:nvPr/>
              </p14:nvContentPartPr>
              <p14:xfrm>
                <a:off x="5027007" y="5004327"/>
                <a:ext cx="109800" cy="173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A1A1001-2B4F-8C42-571D-948DCB5805E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18007" y="4995327"/>
                  <a:ext cx="12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90142C9-27B5-8B5A-FCF9-967335D7BC07}"/>
                    </a:ext>
                  </a:extLst>
                </p14:cNvPr>
                <p14:cNvContentPartPr/>
                <p14:nvPr/>
              </p14:nvContentPartPr>
              <p14:xfrm>
                <a:off x="5239767" y="5093247"/>
                <a:ext cx="123480" cy="46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90142C9-27B5-8B5A-FCF9-967335D7BC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230767" y="5084607"/>
                  <a:ext cx="14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6872CAD-2F46-3E49-33AB-43B9FAB641A8}"/>
                    </a:ext>
                  </a:extLst>
                </p14:cNvPr>
                <p14:cNvContentPartPr/>
                <p14:nvPr/>
              </p14:nvContentPartPr>
              <p14:xfrm>
                <a:off x="5417967" y="5055087"/>
                <a:ext cx="149400" cy="53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6872CAD-2F46-3E49-33AB-43B9FAB641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09327" y="5046447"/>
                  <a:ext cx="167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4CD9D58-C02B-65B8-FBE8-5B14FE657082}"/>
                    </a:ext>
                  </a:extLst>
                </p14:cNvPr>
                <p14:cNvContentPartPr/>
                <p14:nvPr/>
              </p14:nvContentPartPr>
              <p14:xfrm>
                <a:off x="5577807" y="5014767"/>
                <a:ext cx="147240" cy="105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4CD9D58-C02B-65B8-FBE8-5B14FE65708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68807" y="5006127"/>
                  <a:ext cx="16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C88D85D-68F6-9866-77C9-88DAA376F357}"/>
                    </a:ext>
                  </a:extLst>
                </p14:cNvPr>
                <p14:cNvContentPartPr/>
                <p14:nvPr/>
              </p14:nvContentPartPr>
              <p14:xfrm>
                <a:off x="5784447" y="4920807"/>
                <a:ext cx="278280" cy="275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C88D85D-68F6-9866-77C9-88DAA376F35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775447" y="4911807"/>
                  <a:ext cx="29592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F4D4582-BC26-1B67-6F8F-6C14ADF50A2A}"/>
                  </a:ext>
                </a:extLst>
              </p14:cNvPr>
              <p14:cNvContentPartPr/>
              <p14:nvPr/>
            </p14:nvContentPartPr>
            <p14:xfrm>
              <a:off x="2478567" y="3957087"/>
              <a:ext cx="635760" cy="7203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F4D4582-BC26-1B67-6F8F-6C14ADF50A2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469927" y="3948087"/>
                <a:ext cx="65340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4DB8993-3A7F-F5DD-AA82-25B0C747F20A}"/>
                  </a:ext>
                </a:extLst>
              </p14:cNvPr>
              <p14:cNvContentPartPr/>
              <p14:nvPr/>
            </p14:nvContentPartPr>
            <p14:xfrm>
              <a:off x="4195047" y="1976007"/>
              <a:ext cx="595080" cy="6231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4DB8993-3A7F-F5DD-AA82-25B0C747F20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186407" y="1967367"/>
                <a:ext cx="61272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96490250-913C-CB94-CDFD-40164C84F9A8}"/>
              </a:ext>
            </a:extLst>
          </p:cNvPr>
          <p:cNvGrpSpPr/>
          <p:nvPr/>
        </p:nvGrpSpPr>
        <p:grpSpPr>
          <a:xfrm>
            <a:off x="4681407" y="5213847"/>
            <a:ext cx="1207080" cy="403560"/>
            <a:chOff x="4681407" y="5213847"/>
            <a:chExt cx="1207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15BBD92-0BDE-9EA0-8607-6590802383F0}"/>
                    </a:ext>
                  </a:extLst>
                </p14:cNvPr>
                <p14:cNvContentPartPr/>
                <p14:nvPr/>
              </p14:nvContentPartPr>
              <p14:xfrm>
                <a:off x="4716327" y="5537127"/>
                <a:ext cx="145080" cy="49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15BBD92-0BDE-9EA0-8607-6590802383F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07327" y="5528127"/>
                  <a:ext cx="16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E3DF007-19AA-F7E1-EBF9-241C53C5C707}"/>
                    </a:ext>
                  </a:extLst>
                </p14:cNvPr>
                <p14:cNvContentPartPr/>
                <p14:nvPr/>
              </p14:nvContentPartPr>
              <p14:xfrm>
                <a:off x="4681407" y="5451087"/>
                <a:ext cx="168840" cy="166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E3DF007-19AA-F7E1-EBF9-241C53C5C70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72767" y="5442087"/>
                  <a:ext cx="186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A01C42C-396D-7040-AA35-1747C12A0476}"/>
                    </a:ext>
                  </a:extLst>
                </p14:cNvPr>
                <p14:cNvContentPartPr/>
                <p14:nvPr/>
              </p14:nvContentPartPr>
              <p14:xfrm>
                <a:off x="4925847" y="5463327"/>
                <a:ext cx="140040" cy="133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A01C42C-396D-7040-AA35-1747C12A047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17207" y="5454687"/>
                  <a:ext cx="157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BF4F08D-B1F2-11BA-DE16-C66A571B2E52}"/>
                    </a:ext>
                  </a:extLst>
                </p14:cNvPr>
                <p14:cNvContentPartPr/>
                <p14:nvPr/>
              </p14:nvContentPartPr>
              <p14:xfrm>
                <a:off x="5062647" y="5322207"/>
                <a:ext cx="214920" cy="266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BF4F08D-B1F2-11BA-DE16-C66A571B2E5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53647" y="5313207"/>
                  <a:ext cx="232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BDBDE3A-7846-96D5-6642-E15B7238A87E}"/>
                    </a:ext>
                  </a:extLst>
                </p14:cNvPr>
                <p14:cNvContentPartPr/>
                <p14:nvPr/>
              </p14:nvContentPartPr>
              <p14:xfrm>
                <a:off x="5299167" y="5279007"/>
                <a:ext cx="132120" cy="208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BDBDE3A-7846-96D5-6642-E15B7238A8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90527" y="5270367"/>
                  <a:ext cx="14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CD783F6-8053-FF42-FEA7-874A873B563A}"/>
                    </a:ext>
                  </a:extLst>
                </p14:cNvPr>
                <p14:cNvContentPartPr/>
                <p14:nvPr/>
              </p14:nvContentPartPr>
              <p14:xfrm>
                <a:off x="5473047" y="5397807"/>
                <a:ext cx="25560" cy="15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CD783F6-8053-FF42-FEA7-874A873B56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64407" y="5388807"/>
                  <a:ext cx="43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ED6668-7D33-478A-79E2-C7BE25253C28}"/>
                    </a:ext>
                  </a:extLst>
                </p14:cNvPr>
                <p14:cNvContentPartPr/>
                <p14:nvPr/>
              </p14:nvContentPartPr>
              <p14:xfrm>
                <a:off x="4909647" y="5347767"/>
                <a:ext cx="65520" cy="25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ED6668-7D33-478A-79E2-C7BE25253C2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01007" y="5338767"/>
                  <a:ext cx="8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D336BEB-C528-D70A-25EF-9EFEAE853E21}"/>
                    </a:ext>
                  </a:extLst>
                </p14:cNvPr>
                <p14:cNvContentPartPr/>
                <p14:nvPr/>
              </p14:nvContentPartPr>
              <p14:xfrm>
                <a:off x="5601567" y="5238327"/>
                <a:ext cx="171360" cy="201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D336BEB-C528-D70A-25EF-9EFEAE853E2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592567" y="5229687"/>
                  <a:ext cx="189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8FCA39-C86F-4449-60A9-200667D7773D}"/>
                    </a:ext>
                  </a:extLst>
                </p14:cNvPr>
                <p14:cNvContentPartPr/>
                <p14:nvPr/>
              </p14:nvContentPartPr>
              <p14:xfrm>
                <a:off x="5781207" y="5213847"/>
                <a:ext cx="107280" cy="183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8FCA39-C86F-4449-60A9-200667D7773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72567" y="5205207"/>
                  <a:ext cx="1249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50C5394-1B9D-78FC-7626-54B8E7A91897}"/>
                  </a:ext>
                </a:extLst>
              </p14:cNvPr>
              <p14:cNvContentPartPr/>
              <p14:nvPr/>
            </p14:nvContentPartPr>
            <p14:xfrm>
              <a:off x="2454087" y="3979767"/>
              <a:ext cx="648360" cy="6991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50C5394-1B9D-78FC-7626-54B8E7A9189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445087" y="3970767"/>
                <a:ext cx="6660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33C4B3F-9D93-D23F-8A26-CEBDD0C59CA6}"/>
                  </a:ext>
                </a:extLst>
              </p14:cNvPr>
              <p14:cNvContentPartPr/>
              <p14:nvPr/>
            </p14:nvContentPartPr>
            <p14:xfrm>
              <a:off x="6118527" y="1940007"/>
              <a:ext cx="891360" cy="7279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33C4B3F-9D93-D23F-8A26-CEBDD0C59CA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109887" y="1931367"/>
                <a:ext cx="909000" cy="74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882A988-B414-E813-C234-0D527B805DA3}"/>
              </a:ext>
            </a:extLst>
          </p:cNvPr>
          <p:cNvGrpSpPr/>
          <p:nvPr/>
        </p:nvGrpSpPr>
        <p:grpSpPr>
          <a:xfrm>
            <a:off x="4975887" y="5821527"/>
            <a:ext cx="288360" cy="241200"/>
            <a:chOff x="4975887" y="5821527"/>
            <a:chExt cx="28836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4DEDD1A-3385-8BEC-723F-EE64CFB82FA5}"/>
                    </a:ext>
                  </a:extLst>
                </p14:cNvPr>
                <p14:cNvContentPartPr/>
                <p14:nvPr/>
              </p14:nvContentPartPr>
              <p14:xfrm>
                <a:off x="5086407" y="5948607"/>
                <a:ext cx="177840" cy="33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4DEDD1A-3385-8BEC-723F-EE64CFB82FA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77767" y="5939967"/>
                  <a:ext cx="195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9C9E737-8C26-5F10-57A6-9EECFCED0F5E}"/>
                    </a:ext>
                  </a:extLst>
                </p14:cNvPr>
                <p14:cNvContentPartPr/>
                <p14:nvPr/>
              </p14:nvContentPartPr>
              <p14:xfrm>
                <a:off x="4975887" y="5821527"/>
                <a:ext cx="160200" cy="241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9C9E737-8C26-5F10-57A6-9EECFCED0F5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66887" y="5812887"/>
                  <a:ext cx="1778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AF4351A8-01C6-9B84-6C60-85DF5C51BDD6}"/>
              </a:ext>
            </a:extLst>
          </p:cNvPr>
          <p:cNvGrpSpPr/>
          <p:nvPr/>
        </p:nvGrpSpPr>
        <p:grpSpPr>
          <a:xfrm>
            <a:off x="5376207" y="5648367"/>
            <a:ext cx="1114200" cy="459360"/>
            <a:chOff x="5376207" y="5648367"/>
            <a:chExt cx="11142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C8E94F8-3826-C959-81D4-62505450AC8B}"/>
                    </a:ext>
                  </a:extLst>
                </p14:cNvPr>
                <p14:cNvContentPartPr/>
                <p14:nvPr/>
              </p14:nvContentPartPr>
              <p14:xfrm>
                <a:off x="5376207" y="5764647"/>
                <a:ext cx="171360" cy="330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C8E94F8-3826-C959-81D4-62505450AC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367207" y="5755647"/>
                  <a:ext cx="189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2AC2E18-7E80-1F66-C2E6-062F9E476F48}"/>
                    </a:ext>
                  </a:extLst>
                </p14:cNvPr>
                <p14:cNvContentPartPr/>
                <p14:nvPr/>
              </p14:nvContentPartPr>
              <p14:xfrm>
                <a:off x="5606967" y="5749887"/>
                <a:ext cx="213840" cy="263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2AC2E18-7E80-1F66-C2E6-062F9E476F4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97967" y="5740887"/>
                  <a:ext cx="231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2EEF21B-B61A-39FC-8196-342FD67155E4}"/>
                    </a:ext>
                  </a:extLst>
                </p14:cNvPr>
                <p14:cNvContentPartPr/>
                <p14:nvPr/>
              </p14:nvContentPartPr>
              <p14:xfrm>
                <a:off x="5886327" y="5740167"/>
                <a:ext cx="132480" cy="2620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2EEF21B-B61A-39FC-8196-342FD67155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77327" y="5731527"/>
                  <a:ext cx="150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1EDA381-6476-F061-FC92-21771DA8A693}"/>
                    </a:ext>
                  </a:extLst>
                </p14:cNvPr>
                <p14:cNvContentPartPr/>
                <p14:nvPr/>
              </p14:nvContentPartPr>
              <p14:xfrm>
                <a:off x="6049407" y="5648367"/>
                <a:ext cx="441000" cy="459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1EDA381-6476-F061-FC92-21771DA8A69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40407" y="5639727"/>
                  <a:ext cx="458640" cy="47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63E8318-8EEF-EC0B-2F6A-0B9186650DE7}"/>
                  </a:ext>
                </a:extLst>
              </p14:cNvPr>
              <p14:cNvContentPartPr/>
              <p14:nvPr/>
            </p14:nvContentPartPr>
            <p14:xfrm>
              <a:off x="2551287" y="2855847"/>
              <a:ext cx="535680" cy="6354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63E8318-8EEF-EC0B-2F6A-0B9186650DE7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542287" y="2847207"/>
                <a:ext cx="55332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DFB01A4-0AAE-4138-9C73-45E40FF429BC}"/>
                  </a:ext>
                </a:extLst>
              </p14:cNvPr>
              <p14:cNvContentPartPr/>
              <p14:nvPr/>
            </p14:nvContentPartPr>
            <p14:xfrm>
              <a:off x="6371607" y="2016687"/>
              <a:ext cx="410040" cy="51660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DFB01A4-0AAE-4138-9C73-45E40FF429B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362607" y="2008047"/>
                <a:ext cx="42768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07309BAC-E2A2-27EB-5BE5-A0BF13DE0A8C}"/>
              </a:ext>
            </a:extLst>
          </p:cNvPr>
          <p:cNvGrpSpPr/>
          <p:nvPr/>
        </p:nvGrpSpPr>
        <p:grpSpPr>
          <a:xfrm>
            <a:off x="5087847" y="6262887"/>
            <a:ext cx="382680" cy="226440"/>
            <a:chOff x="5087847" y="6262887"/>
            <a:chExt cx="382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0048157-F461-8D34-1C12-D9AD55853FEB}"/>
                    </a:ext>
                  </a:extLst>
                </p14:cNvPr>
                <p14:cNvContentPartPr/>
                <p14:nvPr/>
              </p14:nvContentPartPr>
              <p14:xfrm>
                <a:off x="5221047" y="6335247"/>
                <a:ext cx="249480" cy="46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0048157-F461-8D34-1C12-D9AD55853FE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12047" y="6326247"/>
                  <a:ext cx="267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07268A5-3584-86E4-DDE2-712BF90410EC}"/>
                    </a:ext>
                  </a:extLst>
                </p14:cNvPr>
                <p14:cNvContentPartPr/>
                <p14:nvPr/>
              </p14:nvContentPartPr>
              <p14:xfrm>
                <a:off x="5087847" y="6262887"/>
                <a:ext cx="270360" cy="226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07268A5-3584-86E4-DDE2-712BF90410E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79207" y="6254247"/>
                  <a:ext cx="288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7FFCBD28-AD60-64A3-BA94-EDA61729FA2F}"/>
              </a:ext>
            </a:extLst>
          </p:cNvPr>
          <p:cNvGrpSpPr/>
          <p:nvPr/>
        </p:nvGrpSpPr>
        <p:grpSpPr>
          <a:xfrm>
            <a:off x="5602287" y="5882367"/>
            <a:ext cx="1766160" cy="710280"/>
            <a:chOff x="5602287" y="5882367"/>
            <a:chExt cx="176616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63BCA9A-F74F-BF0A-B4C9-CD0A187FFD03}"/>
                    </a:ext>
                  </a:extLst>
                </p14:cNvPr>
                <p14:cNvContentPartPr/>
                <p14:nvPr/>
              </p14:nvContentPartPr>
              <p14:xfrm>
                <a:off x="5602287" y="6306447"/>
                <a:ext cx="136080" cy="286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63BCA9A-F74F-BF0A-B4C9-CD0A187FFD0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93287" y="6297807"/>
                  <a:ext cx="153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4866B9C-C907-3804-809D-5E6C36483978}"/>
                    </a:ext>
                  </a:extLst>
                </p14:cNvPr>
                <p14:cNvContentPartPr/>
                <p14:nvPr/>
              </p14:nvContentPartPr>
              <p14:xfrm>
                <a:off x="5813607" y="6278727"/>
                <a:ext cx="24480" cy="185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4866B9C-C907-3804-809D-5E6C3648397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04967" y="6270087"/>
                  <a:ext cx="4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1E79BFB-9D9A-F759-7936-502219E15492}"/>
                    </a:ext>
                  </a:extLst>
                </p14:cNvPr>
                <p14:cNvContentPartPr/>
                <p14:nvPr/>
              </p14:nvContentPartPr>
              <p14:xfrm>
                <a:off x="5833047" y="6303567"/>
                <a:ext cx="51480" cy="9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1E79BFB-9D9A-F759-7936-502219E154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24047" y="6294567"/>
                  <a:ext cx="69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5ADCF48-AAE8-77F3-F62B-31F841DF6A5A}"/>
                    </a:ext>
                  </a:extLst>
                </p14:cNvPr>
                <p14:cNvContentPartPr/>
                <p14:nvPr/>
              </p14:nvContentPartPr>
              <p14:xfrm>
                <a:off x="5939607" y="6321567"/>
                <a:ext cx="27720" cy="83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5ADCF48-AAE8-77F3-F62B-31F841DF6A5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30967" y="6312927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46B377A-5476-042E-3DC0-E83A77473105}"/>
                    </a:ext>
                  </a:extLst>
                </p14:cNvPr>
                <p14:cNvContentPartPr/>
                <p14:nvPr/>
              </p14:nvContentPartPr>
              <p14:xfrm>
                <a:off x="5957247" y="6282327"/>
                <a:ext cx="34920" cy="160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46B377A-5476-042E-3DC0-E83A7747310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48247" y="6273327"/>
                  <a:ext cx="52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7B41E3D-2888-CFA8-18AA-56DED6F47EF0}"/>
                    </a:ext>
                  </a:extLst>
                </p14:cNvPr>
                <p14:cNvContentPartPr/>
                <p14:nvPr/>
              </p14:nvContentPartPr>
              <p14:xfrm>
                <a:off x="5919087" y="6197727"/>
                <a:ext cx="12240" cy="1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7B41E3D-2888-CFA8-18AA-56DED6F47EF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10087" y="6189087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E064B0C-0943-57BC-4881-DA2678143CF8}"/>
                    </a:ext>
                  </a:extLst>
                </p14:cNvPr>
                <p14:cNvContentPartPr/>
                <p14:nvPr/>
              </p14:nvContentPartPr>
              <p14:xfrm>
                <a:off x="6048687" y="6281967"/>
                <a:ext cx="139320" cy="16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E064B0C-0943-57BC-4881-DA2678143CF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040047" y="6272967"/>
                  <a:ext cx="15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DB7F09-0BBB-84F5-A0AF-72C37877EBA3}"/>
                    </a:ext>
                  </a:extLst>
                </p14:cNvPr>
                <p14:cNvContentPartPr/>
                <p14:nvPr/>
              </p14:nvContentPartPr>
              <p14:xfrm>
                <a:off x="6236247" y="6081447"/>
                <a:ext cx="264600" cy="280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DB7F09-0BBB-84F5-A0AF-72C37877EB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27607" y="6072807"/>
                  <a:ext cx="282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14073DE-83FA-12FF-BDC5-074A596E98DD}"/>
                    </a:ext>
                  </a:extLst>
                </p14:cNvPr>
                <p14:cNvContentPartPr/>
                <p14:nvPr/>
              </p14:nvContentPartPr>
              <p14:xfrm>
                <a:off x="6517047" y="6198807"/>
                <a:ext cx="126720" cy="160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14073DE-83FA-12FF-BDC5-074A596E98D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08047" y="6190167"/>
                  <a:ext cx="14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497D8D9-853C-C4A6-45CD-EF27C6E0ABE7}"/>
                    </a:ext>
                  </a:extLst>
                </p14:cNvPr>
                <p14:cNvContentPartPr/>
                <p14:nvPr/>
              </p14:nvContentPartPr>
              <p14:xfrm>
                <a:off x="6759687" y="6010527"/>
                <a:ext cx="438840" cy="321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497D8D9-853C-C4A6-45CD-EF27C6E0ABE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50687" y="6001527"/>
                  <a:ext cx="456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8819FB5-D1CF-3C2A-4301-9D67AA763B24}"/>
                    </a:ext>
                  </a:extLst>
                </p14:cNvPr>
                <p14:cNvContentPartPr/>
                <p14:nvPr/>
              </p14:nvContentPartPr>
              <p14:xfrm>
                <a:off x="7207527" y="5882367"/>
                <a:ext cx="160920" cy="373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8819FB5-D1CF-3C2A-4301-9D67AA763B2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98527" y="5873727"/>
                  <a:ext cx="17856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2132820-94B4-7F42-108A-DCD1DE4C4379}"/>
                  </a:ext>
                </a:extLst>
              </p14:cNvPr>
              <p14:cNvContentPartPr/>
              <p14:nvPr/>
            </p14:nvContentPartPr>
            <p14:xfrm>
              <a:off x="6851487" y="2185167"/>
              <a:ext cx="2424600" cy="10324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2132820-94B4-7F42-108A-DCD1DE4C437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842487" y="2176527"/>
                <a:ext cx="244224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DD38CB2-2096-3B7D-8208-975E835FEB47}"/>
                  </a:ext>
                </a:extLst>
              </p14:cNvPr>
              <p14:cNvContentPartPr/>
              <p14:nvPr/>
            </p14:nvContentPartPr>
            <p14:xfrm>
              <a:off x="9706287" y="1878447"/>
              <a:ext cx="2210040" cy="654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DD38CB2-2096-3B7D-8208-975E835FEB47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697647" y="1869447"/>
                <a:ext cx="22276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57B2108-D7DD-A31B-A019-638992FFAAA0}"/>
                  </a:ext>
                </a:extLst>
              </p14:cNvPr>
              <p14:cNvContentPartPr/>
              <p14:nvPr/>
            </p14:nvContentPartPr>
            <p14:xfrm>
              <a:off x="4599687" y="1047927"/>
              <a:ext cx="1624680" cy="8334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57B2108-D7DD-A31B-A019-638992FFAAA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591047" y="1039287"/>
                <a:ext cx="164232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5931F4B1-88BB-3206-8A7B-A6E309A427AA}"/>
                  </a:ext>
                </a:extLst>
              </p14:cNvPr>
              <p14:cNvContentPartPr/>
              <p14:nvPr/>
            </p14:nvContentPartPr>
            <p14:xfrm>
              <a:off x="755247" y="3003807"/>
              <a:ext cx="1612440" cy="1553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5931F4B1-88BB-3206-8A7B-A6E309A427AA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46607" y="2994807"/>
                <a:ext cx="1630080" cy="15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8ADFA4C7-9BF0-5210-1DEC-8D21BCA67EF6}"/>
                  </a:ext>
                </a:extLst>
              </p14:cNvPr>
              <p14:cNvContentPartPr/>
              <p14:nvPr/>
            </p14:nvContentPartPr>
            <p14:xfrm>
              <a:off x="3333567" y="2796087"/>
              <a:ext cx="2190240" cy="658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8ADFA4C7-9BF0-5210-1DEC-8D21BCA67EF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324567" y="2787447"/>
                <a:ext cx="22078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60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eines privaten Gutes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05784"/>
            <a:ext cx="6076951" cy="5273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kann nur von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Konsumenten zur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genutzt werden und andere können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wird nur dann von einem Konsumenten A erworben werden, wenn der Nutzen der letzten produzierten Einheit bzw. die daraus abgeleitete Grenzzahlungsbereitschaft (bzw. Grenzrate der Substitution) größer gleich den Grenzkosten ist.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weiterer Konsument B wird eine Menge dieses Gutes nur konsumieren, wenn seine Grenzzahlungsbereitschaft (bzw. Grenzrate der Substitution) mindestens so groß ist, wie die des Konsumenten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Umgekehrte gilt dann auch aus Sicht von A bzgl.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Gleichgewicht ergibt sich damit die Bedingung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5281F6-E3C4-48FC-9F3A-F86A779561E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EE4F65-F12F-4045-BFED-9E23A160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59" y="552450"/>
            <a:ext cx="5384992" cy="3240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E2E56C-7B96-80C4-A114-8AD30D92AA95}"/>
                  </a:ext>
                </a:extLst>
              </p14:cNvPr>
              <p14:cNvContentPartPr/>
              <p14:nvPr/>
            </p14:nvContentPartPr>
            <p14:xfrm>
              <a:off x="1907967" y="5580556"/>
              <a:ext cx="1680120" cy="779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E2E56C-7B96-80C4-A114-8AD30D92AA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67" y="5571556"/>
                <a:ext cx="1697760" cy="79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334C61-3261-DC45-8ECA-C19610563F59}"/>
              </a:ext>
            </a:extLst>
          </p:cNvPr>
          <p:cNvGrpSpPr/>
          <p:nvPr/>
        </p:nvGrpSpPr>
        <p:grpSpPr>
          <a:xfrm>
            <a:off x="1951887" y="4966756"/>
            <a:ext cx="6264360" cy="1447200"/>
            <a:chOff x="1951887" y="4966756"/>
            <a:chExt cx="6264360" cy="14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269E82F-9867-1E69-2976-D03582B2E9C3}"/>
                    </a:ext>
                  </a:extLst>
                </p14:cNvPr>
                <p14:cNvContentPartPr/>
                <p14:nvPr/>
              </p14:nvContentPartPr>
              <p14:xfrm>
                <a:off x="3525087" y="5679556"/>
                <a:ext cx="552240" cy="6278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269E82F-9867-1E69-2976-D03582B2E9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6447" y="5670916"/>
                  <a:ext cx="5698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52331D1-CEF9-7C38-0865-83E823A744BC}"/>
                    </a:ext>
                  </a:extLst>
                </p14:cNvPr>
                <p14:cNvContentPartPr/>
                <p14:nvPr/>
              </p14:nvContentPartPr>
              <p14:xfrm>
                <a:off x="4265607" y="5893756"/>
                <a:ext cx="273960" cy="38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52331D1-CEF9-7C38-0865-83E823A744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56967" y="5885116"/>
                  <a:ext cx="29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712AF95-50EA-A9B8-8CEC-1F02B850DC18}"/>
                    </a:ext>
                  </a:extLst>
                </p14:cNvPr>
                <p14:cNvContentPartPr/>
                <p14:nvPr/>
              </p14:nvContentPartPr>
              <p14:xfrm>
                <a:off x="4170927" y="5765236"/>
                <a:ext cx="294480" cy="248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712AF95-50EA-A9B8-8CEC-1F02B850DC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2287" y="5756596"/>
                  <a:ext cx="312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B7789B0-EA4C-F327-809C-5D5F0C36FAA1}"/>
                    </a:ext>
                  </a:extLst>
                </p14:cNvPr>
                <p14:cNvContentPartPr/>
                <p14:nvPr/>
              </p14:nvContentPartPr>
              <p14:xfrm>
                <a:off x="1951887" y="5630236"/>
                <a:ext cx="2947680" cy="783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B7789B0-EA4C-F327-809C-5D5F0C36FA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2887" y="5621596"/>
                  <a:ext cx="296532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514E2E-3010-41FB-388A-8366D60938EA}"/>
                    </a:ext>
                  </a:extLst>
                </p14:cNvPr>
                <p14:cNvContentPartPr/>
                <p14:nvPr/>
              </p14:nvContentPartPr>
              <p14:xfrm>
                <a:off x="5147607" y="5848396"/>
                <a:ext cx="226800" cy="13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514E2E-3010-41FB-388A-8366D60938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38967" y="5839396"/>
                  <a:ext cx="24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603300-99B8-AD63-6D68-A9C04B78F590}"/>
                    </a:ext>
                  </a:extLst>
                </p14:cNvPr>
                <p14:cNvContentPartPr/>
                <p14:nvPr/>
              </p14:nvContentPartPr>
              <p14:xfrm>
                <a:off x="5067687" y="5822116"/>
                <a:ext cx="191160" cy="246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603300-99B8-AD63-6D68-A9C04B78F5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58687" y="5813116"/>
                  <a:ext cx="208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AF2E5-6488-1E3B-A014-C2429357626B}"/>
                    </a:ext>
                  </a:extLst>
                </p14:cNvPr>
                <p14:cNvContentPartPr/>
                <p14:nvPr/>
              </p14:nvContentPartPr>
              <p14:xfrm>
                <a:off x="5570967" y="5705116"/>
                <a:ext cx="194040" cy="30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AF2E5-6488-1E3B-A014-C24293576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1967" y="5696116"/>
                  <a:ext cx="211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5253C0-4D52-1BD0-8798-C5FDD0B150D4}"/>
                    </a:ext>
                  </a:extLst>
                </p14:cNvPr>
                <p14:cNvContentPartPr/>
                <p14:nvPr/>
              </p14:nvContentPartPr>
              <p14:xfrm>
                <a:off x="5810727" y="5755156"/>
                <a:ext cx="155520" cy="105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5253C0-4D52-1BD0-8798-C5FDD0B150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01727" y="5746516"/>
                  <a:ext cx="17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DEB359-BE6A-5DBA-D4A8-956EF098D42E}"/>
                    </a:ext>
                  </a:extLst>
                </p14:cNvPr>
                <p14:cNvContentPartPr/>
                <p14:nvPr/>
              </p14:nvContentPartPr>
              <p14:xfrm>
                <a:off x="5969847" y="5541676"/>
                <a:ext cx="160560" cy="263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DEB359-BE6A-5DBA-D4A8-956EF098D4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61207" y="5532676"/>
                  <a:ext cx="178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A4CA5B-A81E-2DB9-9596-858C42D578D9}"/>
                    </a:ext>
                  </a:extLst>
                </p14:cNvPr>
                <p14:cNvContentPartPr/>
                <p14:nvPr/>
              </p14:nvContentPartPr>
              <p14:xfrm>
                <a:off x="6103047" y="5507836"/>
                <a:ext cx="133560" cy="249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A4CA5B-A81E-2DB9-9596-858C42D578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94047" y="5498836"/>
                  <a:ext cx="15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F8DBE0-C114-D782-C111-3A7B1EC2E433}"/>
                    </a:ext>
                  </a:extLst>
                </p14:cNvPr>
                <p14:cNvContentPartPr/>
                <p14:nvPr/>
              </p14:nvContentPartPr>
              <p14:xfrm>
                <a:off x="6288447" y="5445196"/>
                <a:ext cx="400680" cy="456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F8DBE0-C114-D782-C111-3A7B1EC2E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79447" y="5436196"/>
                  <a:ext cx="4183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17789D-C809-C1B0-051A-519D9B7EC12C}"/>
                    </a:ext>
                  </a:extLst>
                </p14:cNvPr>
                <p14:cNvContentPartPr/>
                <p14:nvPr/>
              </p14:nvContentPartPr>
              <p14:xfrm>
                <a:off x="6577527" y="5387596"/>
                <a:ext cx="35280" cy="23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17789D-C809-C1B0-051A-519D9B7EC1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68527" y="5378956"/>
                  <a:ext cx="5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44708E-C07D-A902-A9E2-5E2CF8CE9B0B}"/>
                    </a:ext>
                  </a:extLst>
                </p14:cNvPr>
                <p14:cNvContentPartPr/>
                <p14:nvPr/>
              </p14:nvContentPartPr>
              <p14:xfrm>
                <a:off x="6724047" y="5232076"/>
                <a:ext cx="165960" cy="36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44708E-C07D-A902-A9E2-5E2CF8CE9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15407" y="5223076"/>
                  <a:ext cx="183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59D95B-9370-FC91-D34F-B7192AE31C79}"/>
                    </a:ext>
                  </a:extLst>
                </p14:cNvPr>
                <p14:cNvContentPartPr/>
                <p14:nvPr/>
              </p14:nvContentPartPr>
              <p14:xfrm>
                <a:off x="6962367" y="5225956"/>
                <a:ext cx="423720" cy="43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59D95B-9370-FC91-D34F-B7192AE31C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3367" y="5217316"/>
                  <a:ext cx="4413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35948D-071E-D638-92B4-12CF731CB7AB}"/>
                    </a:ext>
                  </a:extLst>
                </p14:cNvPr>
                <p14:cNvContentPartPr/>
                <p14:nvPr/>
              </p14:nvContentPartPr>
              <p14:xfrm>
                <a:off x="7360167" y="5138476"/>
                <a:ext cx="28800" cy="17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35948D-071E-D638-92B4-12CF731CB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51167" y="5129476"/>
                  <a:ext cx="4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469C45C-838E-ADFB-4025-68E9695EB2CB}"/>
                    </a:ext>
                  </a:extLst>
                </p14:cNvPr>
                <p14:cNvContentPartPr/>
                <p14:nvPr/>
              </p14:nvContentPartPr>
              <p14:xfrm>
                <a:off x="7433967" y="5017516"/>
                <a:ext cx="176040" cy="254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469C45C-838E-ADFB-4025-68E9695EB2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24967" y="5008516"/>
                  <a:ext cx="193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F58E43-A191-2EC0-43A7-610B9BE91CEC}"/>
                    </a:ext>
                  </a:extLst>
                </p14:cNvPr>
                <p14:cNvContentPartPr/>
                <p14:nvPr/>
              </p14:nvContentPartPr>
              <p14:xfrm>
                <a:off x="7599207" y="4966756"/>
                <a:ext cx="255240" cy="224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F58E43-A191-2EC0-43A7-610B9BE91C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90207" y="4958116"/>
                  <a:ext cx="272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2482ED3-5F88-E4EB-19F5-EB8CC1AB8F5A}"/>
                    </a:ext>
                  </a:extLst>
                </p14:cNvPr>
                <p14:cNvContentPartPr/>
                <p14:nvPr/>
              </p14:nvContentPartPr>
              <p14:xfrm>
                <a:off x="5658087" y="5147116"/>
                <a:ext cx="2558160" cy="93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2482ED3-5F88-E4EB-19F5-EB8CC1AB8F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49447" y="5138476"/>
                  <a:ext cx="2575800" cy="9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DCC965C-493F-9C46-BD00-DE705F17CD58}"/>
                  </a:ext>
                </a:extLst>
              </p14:cNvPr>
              <p14:cNvContentPartPr/>
              <p14:nvPr/>
            </p14:nvContentPartPr>
            <p14:xfrm>
              <a:off x="9084927" y="2106556"/>
              <a:ext cx="34920" cy="25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DCC965C-493F-9C46-BD00-DE705F17CD5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75927" y="2097916"/>
                <a:ext cx="52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4A8FF5A-431A-F7B0-2571-498784E46A50}"/>
                  </a:ext>
                </a:extLst>
              </p14:cNvPr>
              <p14:cNvContentPartPr/>
              <p14:nvPr/>
            </p14:nvContentPartPr>
            <p14:xfrm>
              <a:off x="8596407" y="2505796"/>
              <a:ext cx="14760" cy="47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4A8FF5A-431A-F7B0-2571-498784E46A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87767" y="2497156"/>
                <a:ext cx="3240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EBDF75CB-7564-0702-FA1E-57BB2BF351D7}"/>
              </a:ext>
            </a:extLst>
          </p:cNvPr>
          <p:cNvGrpSpPr/>
          <p:nvPr/>
        </p:nvGrpSpPr>
        <p:grpSpPr>
          <a:xfrm>
            <a:off x="6876327" y="213676"/>
            <a:ext cx="5213160" cy="3868200"/>
            <a:chOff x="6876327" y="213676"/>
            <a:chExt cx="5213160" cy="38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1DAD05-5794-71D0-7A9E-1D8216F14228}"/>
                    </a:ext>
                  </a:extLst>
                </p14:cNvPr>
                <p14:cNvContentPartPr/>
                <p14:nvPr/>
              </p14:nvContentPartPr>
              <p14:xfrm>
                <a:off x="7471047" y="1433356"/>
                <a:ext cx="1358640" cy="1365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1DAD05-5794-71D0-7A9E-1D8216F142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62407" y="1424356"/>
                  <a:ext cx="1376280" cy="13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823BE3-E3D6-8411-B74B-A1947A0D9644}"/>
                    </a:ext>
                  </a:extLst>
                </p14:cNvPr>
                <p14:cNvContentPartPr/>
                <p14:nvPr/>
              </p14:nvContentPartPr>
              <p14:xfrm>
                <a:off x="7511007" y="1077676"/>
                <a:ext cx="2415960" cy="1722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823BE3-E3D6-8411-B74B-A1947A0D96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2007" y="1069036"/>
                  <a:ext cx="2433600" cy="17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77B6DC3-9F04-F79F-2815-F12850E2306C}"/>
                    </a:ext>
                  </a:extLst>
                </p14:cNvPr>
                <p14:cNvContentPartPr/>
                <p14:nvPr/>
              </p14:nvContentPartPr>
              <p14:xfrm>
                <a:off x="7522167" y="1278556"/>
                <a:ext cx="3898800" cy="1251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77B6DC3-9F04-F79F-2815-F12850E230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13527" y="1269556"/>
                  <a:ext cx="3916440" cy="12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ACA3AF-F838-BA62-8854-E4D48F99F671}"/>
                    </a:ext>
                  </a:extLst>
                </p14:cNvPr>
                <p14:cNvContentPartPr/>
                <p14:nvPr/>
              </p14:nvContentPartPr>
              <p14:xfrm>
                <a:off x="11364087" y="978676"/>
                <a:ext cx="236880" cy="233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ACA3AF-F838-BA62-8854-E4D48F99F6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55087" y="969676"/>
                  <a:ext cx="254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B4DF3DE-2A50-AC22-08E8-35D3ADF290D9}"/>
                    </a:ext>
                  </a:extLst>
                </p14:cNvPr>
                <p14:cNvContentPartPr/>
                <p14:nvPr/>
              </p14:nvContentPartPr>
              <p14:xfrm>
                <a:off x="11653527" y="999916"/>
                <a:ext cx="164160" cy="176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B4DF3DE-2A50-AC22-08E8-35D3ADF290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44887" y="990916"/>
                  <a:ext cx="181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29D443C-9DD5-2B20-C13A-7CEC1EFCD999}"/>
                    </a:ext>
                  </a:extLst>
                </p14:cNvPr>
                <p14:cNvContentPartPr/>
                <p14:nvPr/>
              </p14:nvContentPartPr>
              <p14:xfrm>
                <a:off x="11768727" y="1161916"/>
                <a:ext cx="34920" cy="40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29D443C-9DD5-2B20-C13A-7CEC1EFCD9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60087" y="1152916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D10387-95C7-9268-2106-887AF0784A2A}"/>
                    </a:ext>
                  </a:extLst>
                </p14:cNvPr>
                <p14:cNvContentPartPr/>
                <p14:nvPr/>
              </p14:nvContentPartPr>
              <p14:xfrm>
                <a:off x="10397847" y="1322836"/>
                <a:ext cx="56520" cy="308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D10387-95C7-9268-2106-887AF0784A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88847" y="1313836"/>
                  <a:ext cx="74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6CD4D4D-6F84-F097-086E-A244ACD52334}"/>
                    </a:ext>
                  </a:extLst>
                </p14:cNvPr>
                <p14:cNvContentPartPr/>
                <p14:nvPr/>
              </p14:nvContentPartPr>
              <p14:xfrm>
                <a:off x="10332687" y="1427236"/>
                <a:ext cx="266760" cy="230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6CD4D4D-6F84-F097-086E-A244ACD523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24047" y="1418236"/>
                  <a:ext cx="284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BE7EB82-BCEF-9377-8674-8C4E1C43A389}"/>
                    </a:ext>
                  </a:extLst>
                </p14:cNvPr>
                <p14:cNvContentPartPr/>
                <p14:nvPr/>
              </p14:nvContentPartPr>
              <p14:xfrm>
                <a:off x="10089327" y="895516"/>
                <a:ext cx="260640" cy="245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BE7EB82-BCEF-9377-8674-8C4E1C43A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0687" y="886876"/>
                  <a:ext cx="278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27F118-27E3-5A8F-480A-8BF4893A60E2}"/>
                    </a:ext>
                  </a:extLst>
                </p14:cNvPr>
                <p14:cNvContentPartPr/>
                <p14:nvPr/>
              </p14:nvContentPartPr>
              <p14:xfrm>
                <a:off x="10389567" y="945196"/>
                <a:ext cx="146520" cy="203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27F118-27E3-5A8F-480A-8BF4893A60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80567" y="936196"/>
                  <a:ext cx="164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0666EE-FDA2-3F91-33C9-C19CF7FADB4D}"/>
                    </a:ext>
                  </a:extLst>
                </p14:cNvPr>
                <p14:cNvContentPartPr/>
                <p14:nvPr/>
              </p14:nvContentPartPr>
              <p14:xfrm>
                <a:off x="10536807" y="845116"/>
                <a:ext cx="75600" cy="175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0666EE-FDA2-3F91-33C9-C19CF7FADB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27807" y="836116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F373817-05DB-065C-83A3-3D4BDE7ED0DC}"/>
                    </a:ext>
                  </a:extLst>
                </p14:cNvPr>
                <p14:cNvContentPartPr/>
                <p14:nvPr/>
              </p14:nvContentPartPr>
              <p14:xfrm>
                <a:off x="10630047" y="775276"/>
                <a:ext cx="210240" cy="185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F373817-05DB-065C-83A3-3D4BDE7ED0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21047" y="766636"/>
                  <a:ext cx="22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49DBC-FD07-1DEB-0003-03402475ADB6}"/>
                    </a:ext>
                  </a:extLst>
                </p14:cNvPr>
                <p14:cNvContentPartPr/>
                <p14:nvPr/>
              </p14:nvContentPartPr>
              <p14:xfrm>
                <a:off x="7496967" y="1443076"/>
                <a:ext cx="175320" cy="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49DBC-FD07-1DEB-0003-03402475AD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87967" y="1434436"/>
                  <a:ext cx="192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05A4282-50CB-5965-B078-4ECA358265D0}"/>
                    </a:ext>
                  </a:extLst>
                </p14:cNvPr>
                <p14:cNvContentPartPr/>
                <p14:nvPr/>
              </p14:nvContentPartPr>
              <p14:xfrm>
                <a:off x="7830687" y="1439836"/>
                <a:ext cx="387000" cy="48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05A4282-50CB-5965-B078-4ECA358265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22047" y="1431196"/>
                  <a:ext cx="404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89ADAE-4CC5-B918-405A-97D4267F3721}"/>
                    </a:ext>
                  </a:extLst>
                </p14:cNvPr>
                <p14:cNvContentPartPr/>
                <p14:nvPr/>
              </p14:nvContentPartPr>
              <p14:xfrm>
                <a:off x="7629087" y="1052116"/>
                <a:ext cx="3912840" cy="1760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89ADAE-4CC5-B918-405A-97D4267F37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20447" y="1043116"/>
                  <a:ext cx="3930480" cy="17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B3E115-058B-4D9C-4F9B-68D6FF411EC7}"/>
                    </a:ext>
                  </a:extLst>
                </p14:cNvPr>
                <p14:cNvContentPartPr/>
                <p14:nvPr/>
              </p14:nvContentPartPr>
              <p14:xfrm>
                <a:off x="9107967" y="1177396"/>
                <a:ext cx="57600" cy="432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B3E115-058B-4D9C-4F9B-68D6FF411E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98967" y="1168756"/>
                  <a:ext cx="75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212482-1110-9FF5-481A-94F0B615140C}"/>
                    </a:ext>
                  </a:extLst>
                </p14:cNvPr>
                <p14:cNvContentPartPr/>
                <p14:nvPr/>
              </p14:nvContentPartPr>
              <p14:xfrm>
                <a:off x="9014367" y="1427236"/>
                <a:ext cx="196200" cy="263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212482-1110-9FF5-481A-94F0B61514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05367" y="1418236"/>
                  <a:ext cx="213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1415E4-AF32-3EB6-D52A-0A54A563270C}"/>
                    </a:ext>
                  </a:extLst>
                </p14:cNvPr>
                <p14:cNvContentPartPr/>
                <p14:nvPr/>
              </p14:nvContentPartPr>
              <p14:xfrm>
                <a:off x="8714127" y="710476"/>
                <a:ext cx="182880" cy="224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1415E4-AF32-3EB6-D52A-0A54A56327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05487" y="701476"/>
                  <a:ext cx="200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AED3765-6BD2-6A58-4B9E-402BC274853B}"/>
                    </a:ext>
                  </a:extLst>
                </p14:cNvPr>
                <p14:cNvContentPartPr/>
                <p14:nvPr/>
              </p14:nvContentPartPr>
              <p14:xfrm>
                <a:off x="8905647" y="749716"/>
                <a:ext cx="108000" cy="24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AED3765-6BD2-6A58-4B9E-402BC27485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7007" y="740716"/>
                  <a:ext cx="125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1219FB4-53BE-FA8A-DE92-77CB5CA60EC7}"/>
                    </a:ext>
                  </a:extLst>
                </p14:cNvPr>
                <p14:cNvContentPartPr/>
                <p14:nvPr/>
              </p14:nvContentPartPr>
              <p14:xfrm>
                <a:off x="9075207" y="702196"/>
                <a:ext cx="199080" cy="23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1219FB4-53BE-FA8A-DE92-77CB5CA60EC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66567" y="693556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29B83A-F7D4-A8FF-1F02-BEAC096DE506}"/>
                    </a:ext>
                  </a:extLst>
                </p14:cNvPr>
                <p14:cNvContentPartPr/>
                <p14:nvPr/>
              </p14:nvContentPartPr>
              <p14:xfrm>
                <a:off x="9345567" y="508876"/>
                <a:ext cx="382320" cy="408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29B83A-F7D4-A8FF-1F02-BEAC096DE5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6567" y="500236"/>
                  <a:ext cx="399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E1059F-A0A2-EEEB-67FE-FB3A20F77E30}"/>
                    </a:ext>
                  </a:extLst>
                </p14:cNvPr>
                <p14:cNvContentPartPr/>
                <p14:nvPr/>
              </p14:nvContentPartPr>
              <p14:xfrm>
                <a:off x="9460047" y="474676"/>
                <a:ext cx="4320" cy="2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E1059F-A0A2-EEEB-67FE-FB3A20F77E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51407" y="465676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E3F693-B6F5-44D0-9E20-62865DD2BB9F}"/>
                    </a:ext>
                  </a:extLst>
                </p14:cNvPr>
                <p14:cNvContentPartPr/>
                <p14:nvPr/>
              </p14:nvContentPartPr>
              <p14:xfrm>
                <a:off x="9861087" y="392956"/>
                <a:ext cx="182160" cy="237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E3F693-B6F5-44D0-9E20-62865DD2BB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52087" y="383956"/>
                  <a:ext cx="199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DEAC8E-C504-D464-ABDF-C22D786C6A26}"/>
                    </a:ext>
                  </a:extLst>
                </p14:cNvPr>
                <p14:cNvContentPartPr/>
                <p14:nvPr/>
              </p14:nvContentPartPr>
              <p14:xfrm>
                <a:off x="10126767" y="432916"/>
                <a:ext cx="114120" cy="104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DEAC8E-C504-D464-ABDF-C22D786C6A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7767" y="424276"/>
                  <a:ext cx="131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11FADE2-4DA7-3A23-E4E4-B893E184F456}"/>
                    </a:ext>
                  </a:extLst>
                </p14:cNvPr>
                <p14:cNvContentPartPr/>
                <p14:nvPr/>
              </p14:nvContentPartPr>
              <p14:xfrm>
                <a:off x="10302807" y="256516"/>
                <a:ext cx="146880" cy="244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11FADE2-4DA7-3A23-E4E4-B893E184F45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94167" y="247516"/>
                  <a:ext cx="164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770D722-9887-102B-FA30-1011C900C0D0}"/>
                    </a:ext>
                  </a:extLst>
                </p14:cNvPr>
                <p14:cNvContentPartPr/>
                <p14:nvPr/>
              </p14:nvContentPartPr>
              <p14:xfrm>
                <a:off x="10486767" y="213676"/>
                <a:ext cx="552600" cy="348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770D722-9887-102B-FA30-1011C900C0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78127" y="204676"/>
                  <a:ext cx="570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7DBF2B1-78BB-F27F-5752-33ABECEBDB99}"/>
                    </a:ext>
                  </a:extLst>
                </p14:cNvPr>
                <p14:cNvContentPartPr/>
                <p14:nvPr/>
              </p14:nvContentPartPr>
              <p14:xfrm>
                <a:off x="8758407" y="326716"/>
                <a:ext cx="2409120" cy="749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7DBF2B1-78BB-F27F-5752-33ABECEBDB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49407" y="317716"/>
                  <a:ext cx="24267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0297167-3BC8-CEEC-9CC9-625AEA5AD442}"/>
                    </a:ext>
                  </a:extLst>
                </p14:cNvPr>
                <p14:cNvContentPartPr/>
                <p14:nvPr/>
              </p14:nvContentPartPr>
              <p14:xfrm>
                <a:off x="9892407" y="661156"/>
                <a:ext cx="1101600" cy="717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0297167-3BC8-CEEC-9CC9-625AEA5AD4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3407" y="652156"/>
                  <a:ext cx="111924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000B3D-2BC3-56A2-E417-FA30C2935406}"/>
                    </a:ext>
                  </a:extLst>
                </p14:cNvPr>
                <p14:cNvContentPartPr/>
                <p14:nvPr/>
              </p14:nvContentPartPr>
              <p14:xfrm>
                <a:off x="9693327" y="2186836"/>
                <a:ext cx="30240" cy="657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000B3D-2BC3-56A2-E417-FA30C29354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4687" y="2178196"/>
                  <a:ext cx="4788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02F796-DA5C-4FE5-2090-E1EF64418CD4}"/>
                    </a:ext>
                  </a:extLst>
                </p14:cNvPr>
                <p14:cNvContentPartPr/>
                <p14:nvPr/>
              </p14:nvContentPartPr>
              <p14:xfrm>
                <a:off x="7384287" y="2047156"/>
                <a:ext cx="2271960" cy="99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02F796-DA5C-4FE5-2090-E1EF64418CD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75287" y="2038516"/>
                  <a:ext cx="2289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04F5D48-D475-8617-8DBA-B4F7F928747E}"/>
                    </a:ext>
                  </a:extLst>
                </p14:cNvPr>
                <p14:cNvContentPartPr/>
                <p14:nvPr/>
              </p14:nvContentPartPr>
              <p14:xfrm>
                <a:off x="6896127" y="2012596"/>
                <a:ext cx="92880" cy="278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04F5D48-D475-8617-8DBA-B4F7F92874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87127" y="2003956"/>
                  <a:ext cx="110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65BA3E7-BFFD-12A9-7B09-CFA73D7E14CB}"/>
                    </a:ext>
                  </a:extLst>
                </p14:cNvPr>
                <p14:cNvContentPartPr/>
                <p14:nvPr/>
              </p14:nvContentPartPr>
              <p14:xfrm>
                <a:off x="7031127" y="1893436"/>
                <a:ext cx="100440" cy="164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65BA3E7-BFFD-12A9-7B09-CFA73D7E14C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22487" y="1884436"/>
                  <a:ext cx="11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30CDEB1-FA6A-8073-42C6-E921E517065C}"/>
                    </a:ext>
                  </a:extLst>
                </p14:cNvPr>
                <p14:cNvContentPartPr/>
                <p14:nvPr/>
              </p14:nvContentPartPr>
              <p14:xfrm>
                <a:off x="9620247" y="2973796"/>
                <a:ext cx="131040" cy="129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30CDEB1-FA6A-8073-42C6-E921E51706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11247" y="2965156"/>
                  <a:ext cx="148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3A44B9D-2841-9C67-C7AB-A2B432DD6F7E}"/>
                    </a:ext>
                  </a:extLst>
                </p14:cNvPr>
                <p14:cNvContentPartPr/>
                <p14:nvPr/>
              </p14:nvContentPartPr>
              <p14:xfrm>
                <a:off x="9572007" y="2973076"/>
                <a:ext cx="171720" cy="93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3A44B9D-2841-9C67-C7AB-A2B432DD6F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63367" y="2964076"/>
                  <a:ext cx="189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40178F9-BD37-16AD-93D4-77986D583F35}"/>
                    </a:ext>
                  </a:extLst>
                </p14:cNvPr>
                <p14:cNvContentPartPr/>
                <p14:nvPr/>
              </p14:nvContentPartPr>
              <p14:xfrm>
                <a:off x="9776487" y="2895676"/>
                <a:ext cx="154080" cy="141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40178F9-BD37-16AD-93D4-77986D583F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67847" y="2887036"/>
                  <a:ext cx="17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17453D1-9272-86AC-13A7-2C68E7D66C11}"/>
                    </a:ext>
                  </a:extLst>
                </p14:cNvPr>
                <p14:cNvContentPartPr/>
                <p14:nvPr/>
              </p14:nvContentPartPr>
              <p14:xfrm>
                <a:off x="6876327" y="3283396"/>
                <a:ext cx="790920" cy="62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17453D1-9272-86AC-13A7-2C68E7D66C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67687" y="3274756"/>
                  <a:ext cx="808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01A6038-6C94-9831-A57B-86077974BF60}"/>
                    </a:ext>
                  </a:extLst>
                </p14:cNvPr>
                <p14:cNvContentPartPr/>
                <p14:nvPr/>
              </p14:nvContentPartPr>
              <p14:xfrm>
                <a:off x="7550967" y="3189436"/>
                <a:ext cx="156960" cy="280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01A6038-6C94-9831-A57B-86077974BF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42327" y="3180796"/>
                  <a:ext cx="174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AE1A11-86B0-0EF2-6CA3-D0E4E69733CC}"/>
                    </a:ext>
                  </a:extLst>
                </p14:cNvPr>
                <p14:cNvContentPartPr/>
                <p14:nvPr/>
              </p14:nvContentPartPr>
              <p14:xfrm>
                <a:off x="7931487" y="3063436"/>
                <a:ext cx="144000" cy="300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AE1A11-86B0-0EF2-6CA3-D0E4E69733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22487" y="3054436"/>
                  <a:ext cx="161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6E8254-8AC5-AE50-F587-E2AE2A994A51}"/>
                    </a:ext>
                  </a:extLst>
                </p14:cNvPr>
                <p14:cNvContentPartPr/>
                <p14:nvPr/>
              </p14:nvContentPartPr>
              <p14:xfrm>
                <a:off x="8103927" y="3210676"/>
                <a:ext cx="399960" cy="163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6E8254-8AC5-AE50-F587-E2AE2A994A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5287" y="3202036"/>
                  <a:ext cx="41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9E43543-AEE0-DB8B-B024-AA287EE08246}"/>
                    </a:ext>
                  </a:extLst>
                </p14:cNvPr>
                <p14:cNvContentPartPr/>
                <p14:nvPr/>
              </p14:nvContentPartPr>
              <p14:xfrm>
                <a:off x="8510727" y="3117796"/>
                <a:ext cx="27720" cy="23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9E43543-AEE0-DB8B-B024-AA287EE082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02087" y="3109156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54AD3AF-0CCF-9E7D-4484-614550FEF850}"/>
                    </a:ext>
                  </a:extLst>
                </p14:cNvPr>
                <p14:cNvContentPartPr/>
                <p14:nvPr/>
              </p14:nvContentPartPr>
              <p14:xfrm>
                <a:off x="8574087" y="3166396"/>
                <a:ext cx="164160" cy="18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54AD3AF-0CCF-9E7D-4484-614550FEF8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65447" y="3157396"/>
                  <a:ext cx="181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E502CBF-708A-7BB9-70D6-21A085CD681E}"/>
                    </a:ext>
                  </a:extLst>
                </p14:cNvPr>
                <p14:cNvContentPartPr/>
                <p14:nvPr/>
              </p14:nvContentPartPr>
              <p14:xfrm>
                <a:off x="8756607" y="3238036"/>
                <a:ext cx="201600" cy="73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E502CBF-708A-7BB9-70D6-21A085CD68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47607" y="3229396"/>
                  <a:ext cx="219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8355840-D186-AE74-39AC-75030794A7F6}"/>
                    </a:ext>
                  </a:extLst>
                </p14:cNvPr>
                <p14:cNvContentPartPr/>
                <p14:nvPr/>
              </p14:nvContentPartPr>
              <p14:xfrm>
                <a:off x="8983407" y="3108436"/>
                <a:ext cx="455040" cy="236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8355840-D186-AE74-39AC-75030794A7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4407" y="3099796"/>
                  <a:ext cx="472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2001EAC-D08D-B3F5-736D-99DEDF1B9907}"/>
                    </a:ext>
                  </a:extLst>
                </p14:cNvPr>
                <p14:cNvContentPartPr/>
                <p14:nvPr/>
              </p14:nvContentPartPr>
              <p14:xfrm>
                <a:off x="9679287" y="3168196"/>
                <a:ext cx="178200" cy="249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2001EAC-D08D-B3F5-736D-99DEDF1B99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70647" y="3159196"/>
                  <a:ext cx="195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AC55E3-4961-01A9-32C7-6020952A35C9}"/>
                    </a:ext>
                  </a:extLst>
                </p14:cNvPr>
                <p14:cNvContentPartPr/>
                <p14:nvPr/>
              </p14:nvContentPartPr>
              <p14:xfrm>
                <a:off x="9841647" y="3250636"/>
                <a:ext cx="124560" cy="275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AC55E3-4961-01A9-32C7-6020952A35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33007" y="3241636"/>
                  <a:ext cx="142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E78CCE-FB65-C5BD-73EF-F1729FBFAEE6}"/>
                    </a:ext>
                  </a:extLst>
                </p14:cNvPr>
                <p14:cNvContentPartPr/>
                <p14:nvPr/>
              </p14:nvContentPartPr>
              <p14:xfrm>
                <a:off x="9953607" y="3243436"/>
                <a:ext cx="373320" cy="307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E78CCE-FB65-C5BD-73EF-F1729FBFAE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4607" y="3234436"/>
                  <a:ext cx="390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C07E9A-855A-3478-57D7-A095C1A144D7}"/>
                    </a:ext>
                  </a:extLst>
                </p14:cNvPr>
                <p14:cNvContentPartPr/>
                <p14:nvPr/>
              </p14:nvContentPartPr>
              <p14:xfrm>
                <a:off x="10369047" y="3267916"/>
                <a:ext cx="104040" cy="265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C07E9A-855A-3478-57D7-A095C1A144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60047" y="3258916"/>
                  <a:ext cx="12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F1F2B8-9C69-4A9A-C5DF-94BCC5E7F41B}"/>
                    </a:ext>
                  </a:extLst>
                </p14:cNvPr>
                <p14:cNvContentPartPr/>
                <p14:nvPr/>
              </p14:nvContentPartPr>
              <p14:xfrm>
                <a:off x="10515207" y="3197716"/>
                <a:ext cx="223560" cy="207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F1F2B8-9C69-4A9A-C5DF-94BCC5E7F4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06207" y="3189076"/>
                  <a:ext cx="241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FDAD38-220B-F6D6-88E7-4AC931992AA6}"/>
                    </a:ext>
                  </a:extLst>
                </p14:cNvPr>
                <p14:cNvContentPartPr/>
                <p14:nvPr/>
              </p14:nvContentPartPr>
              <p14:xfrm>
                <a:off x="10724727" y="3192316"/>
                <a:ext cx="41760" cy="57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FDAD38-220B-F6D6-88E7-4AC931992A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16087" y="3183316"/>
                  <a:ext cx="59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C60ACA4-C7E2-C492-066C-4A81805FE907}"/>
                    </a:ext>
                  </a:extLst>
                </p14:cNvPr>
                <p14:cNvContentPartPr/>
                <p14:nvPr/>
              </p14:nvContentPartPr>
              <p14:xfrm>
                <a:off x="10742367" y="3258916"/>
                <a:ext cx="272880" cy="128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C60ACA4-C7E2-C492-066C-4A81805FE9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33727" y="3249916"/>
                  <a:ext cx="290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67F9D4-6D88-B26D-1001-F9BE05B5763F}"/>
                    </a:ext>
                  </a:extLst>
                </p14:cNvPr>
                <p14:cNvContentPartPr/>
                <p14:nvPr/>
              </p14:nvContentPartPr>
              <p14:xfrm>
                <a:off x="11230527" y="3198436"/>
                <a:ext cx="352800" cy="183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67F9D4-6D88-B26D-1001-F9BE05B5763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21527" y="3189796"/>
                  <a:ext cx="370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563AB83-128A-E05D-C2FD-B80C41F0C0CF}"/>
                    </a:ext>
                  </a:extLst>
                </p14:cNvPr>
                <p14:cNvContentPartPr/>
                <p14:nvPr/>
              </p14:nvContentPartPr>
              <p14:xfrm>
                <a:off x="9037047" y="3712876"/>
                <a:ext cx="262800" cy="242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563AB83-128A-E05D-C2FD-B80C41F0C0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28407" y="3703876"/>
                  <a:ext cx="280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ED1F93B-3993-41F4-4960-C7C0BC7272A9}"/>
                    </a:ext>
                  </a:extLst>
                </p14:cNvPr>
                <p14:cNvContentPartPr/>
                <p14:nvPr/>
              </p14:nvContentPartPr>
              <p14:xfrm>
                <a:off x="9066927" y="3856156"/>
                <a:ext cx="224280" cy="1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ED1F93B-3993-41F4-4960-C7C0BC7272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8287" y="3847516"/>
                  <a:ext cx="24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2494C78-2711-90AD-AB42-69662B090A5C}"/>
                    </a:ext>
                  </a:extLst>
                </p14:cNvPr>
                <p14:cNvContentPartPr/>
                <p14:nvPr/>
              </p14:nvContentPartPr>
              <p14:xfrm>
                <a:off x="9275727" y="3742036"/>
                <a:ext cx="309600" cy="196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2494C78-2711-90AD-AB42-69662B090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67087" y="3733036"/>
                  <a:ext cx="32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1A8942-EE1C-2E6D-8843-E23E2607E08C}"/>
                    </a:ext>
                  </a:extLst>
                </p14:cNvPr>
                <p14:cNvContentPartPr/>
                <p14:nvPr/>
              </p14:nvContentPartPr>
              <p14:xfrm>
                <a:off x="9617007" y="3721156"/>
                <a:ext cx="57600" cy="208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1A8942-EE1C-2E6D-8843-E23E2607E0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08367" y="3712156"/>
                  <a:ext cx="75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7B4D4E-C56D-1E79-E56F-36E5B7D866B4}"/>
                    </a:ext>
                  </a:extLst>
                </p14:cNvPr>
                <p14:cNvContentPartPr/>
                <p14:nvPr/>
              </p14:nvContentPartPr>
              <p14:xfrm>
                <a:off x="9709527" y="3832036"/>
                <a:ext cx="480240" cy="24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7B4D4E-C56D-1E79-E56F-36E5B7D866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00527" y="3823036"/>
                  <a:ext cx="49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098DF4-9088-18FB-5166-4EF15D34AC20}"/>
                    </a:ext>
                  </a:extLst>
                </p14:cNvPr>
                <p14:cNvContentPartPr/>
                <p14:nvPr/>
              </p14:nvContentPartPr>
              <p14:xfrm>
                <a:off x="10255287" y="3822316"/>
                <a:ext cx="79560" cy="116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098DF4-9088-18FB-5166-4EF15D34AC2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46647" y="3813316"/>
                  <a:ext cx="97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59EDEEC-7B75-5EA8-CB8D-23116D1EC327}"/>
                    </a:ext>
                  </a:extLst>
                </p14:cNvPr>
                <p14:cNvContentPartPr/>
                <p14:nvPr/>
              </p14:nvContentPartPr>
              <p14:xfrm>
                <a:off x="10378767" y="3711076"/>
                <a:ext cx="121680" cy="236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59EDEEC-7B75-5EA8-CB8D-23116D1EC3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70127" y="3702076"/>
                  <a:ext cx="139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0A614E-432B-89A3-4BB4-D58370E4C4D6}"/>
                    </a:ext>
                  </a:extLst>
                </p14:cNvPr>
                <p14:cNvContentPartPr/>
                <p14:nvPr/>
              </p14:nvContentPartPr>
              <p14:xfrm>
                <a:off x="10519167" y="3695956"/>
                <a:ext cx="498240" cy="225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0A614E-432B-89A3-4BB4-D58370E4C4D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10167" y="3686956"/>
                  <a:ext cx="51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E9BDD2B-D73C-4127-EE27-CBD9F3590B4A}"/>
                    </a:ext>
                  </a:extLst>
                </p14:cNvPr>
                <p14:cNvContentPartPr/>
                <p14:nvPr/>
              </p14:nvContentPartPr>
              <p14:xfrm>
                <a:off x="10890687" y="3680836"/>
                <a:ext cx="34560" cy="8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E9BDD2B-D73C-4127-EE27-CBD9F3590B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81687" y="3671836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DE5385A-CDE7-B134-6120-3F09E887EE8B}"/>
                    </a:ext>
                  </a:extLst>
                </p14:cNvPr>
                <p14:cNvContentPartPr/>
                <p14:nvPr/>
              </p14:nvContentPartPr>
              <p14:xfrm>
                <a:off x="11044407" y="3751036"/>
                <a:ext cx="167760" cy="150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DE5385A-CDE7-B134-6120-3F09E887EE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5407" y="3742396"/>
                  <a:ext cx="185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17DDA97-5939-27E0-7A0D-65C5B6B0FAB7}"/>
                    </a:ext>
                  </a:extLst>
                </p14:cNvPr>
                <p14:cNvContentPartPr/>
                <p14:nvPr/>
              </p14:nvContentPartPr>
              <p14:xfrm>
                <a:off x="11210367" y="3643396"/>
                <a:ext cx="198000" cy="276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17DDA97-5939-27E0-7A0D-65C5B6B0FA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01367" y="3634396"/>
                  <a:ext cx="215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05F9AB-72B2-D017-C088-E17C19BCB8B7}"/>
                    </a:ext>
                  </a:extLst>
                </p14:cNvPr>
                <p14:cNvContentPartPr/>
                <p14:nvPr/>
              </p14:nvContentPartPr>
              <p14:xfrm>
                <a:off x="11456247" y="3708196"/>
                <a:ext cx="226800" cy="266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05F9AB-72B2-D017-C088-E17C19BCB8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47247" y="3699196"/>
                  <a:ext cx="244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DE9F95C-1F8E-8A66-F319-1FFA092ABC48}"/>
                    </a:ext>
                  </a:extLst>
                </p14:cNvPr>
                <p14:cNvContentPartPr/>
                <p14:nvPr/>
              </p14:nvContentPartPr>
              <p14:xfrm>
                <a:off x="11676207" y="3666436"/>
                <a:ext cx="289440" cy="250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DE9F95C-1F8E-8A66-F319-1FFA092ABC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67567" y="3657796"/>
                  <a:ext cx="30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309BE6-2833-A0F3-96AC-40DFD00834DB}"/>
                    </a:ext>
                  </a:extLst>
                </p14:cNvPr>
                <p14:cNvContentPartPr/>
                <p14:nvPr/>
              </p14:nvContentPartPr>
              <p14:xfrm>
                <a:off x="12023247" y="3604876"/>
                <a:ext cx="66240" cy="311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309BE6-2833-A0F3-96AC-40DFD00834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014247" y="3596236"/>
                  <a:ext cx="83880" cy="32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26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von öffentlichen Gütern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9FF3E1-02FC-4AA6-9D6C-63C65E6855EF}"/>
              </a:ext>
            </a:extLst>
          </p:cNvPr>
          <p:cNvSpPr txBox="1"/>
          <p:nvPr/>
        </p:nvSpPr>
        <p:spPr>
          <a:xfrm>
            <a:off x="0" y="478763"/>
            <a:ext cx="5691673" cy="52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Güter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Aufgrund der Nicht-Rivalität von öffentlichen Gütern kann das Gut von allen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genutzt werden, und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alle Konsumenten das Gut also gleichzeitig nutzen können, muss damit die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gesellschaftliche Wertschätzung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 gleich den Grenzkosten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gesellschaftliche Wertschätzung entspricht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aggregierten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Zahlungsbereitschaft aller Konsumenten. Somit muss im Optimum die Summe der Grenzzahlungsbereitschaften (bzw. Grenzraten der Substitution) den Grenzkosten entsprechen.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3175A7-C8CD-4F99-A82B-3182205F757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F9E32-38D0-43EB-93E2-81246377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95" y="420704"/>
            <a:ext cx="5866712" cy="3632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0944947-0837-7734-BE7A-F5710F5CDDEA}"/>
                  </a:ext>
                </a:extLst>
              </p14:cNvPr>
              <p14:cNvContentPartPr/>
              <p14:nvPr/>
            </p14:nvContentPartPr>
            <p14:xfrm>
              <a:off x="1625007" y="1247596"/>
              <a:ext cx="1563480" cy="122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0944947-0837-7734-BE7A-F5710F5CDD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007" y="1238956"/>
                <a:ext cx="1581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B416650-C7C5-2116-E10D-439259E8ED8F}"/>
                  </a:ext>
                </a:extLst>
              </p14:cNvPr>
              <p14:cNvContentPartPr/>
              <p14:nvPr/>
            </p14:nvContentPartPr>
            <p14:xfrm>
              <a:off x="3291087" y="1935196"/>
              <a:ext cx="2049480" cy="66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B416650-C7C5-2116-E10D-439259E8ED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2447" y="1926556"/>
                <a:ext cx="20671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9B2FC8-B6B4-84DE-04CE-60035D345481}"/>
                  </a:ext>
                </a:extLst>
              </p14:cNvPr>
              <p14:cNvContentPartPr/>
              <p14:nvPr/>
            </p14:nvContentPartPr>
            <p14:xfrm>
              <a:off x="2673687" y="2952556"/>
              <a:ext cx="1616760" cy="73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9B2FC8-B6B4-84DE-04CE-60035D3454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687" y="2943556"/>
                <a:ext cx="1634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EEDEB5-6DE9-FD41-8E9F-E1FA8FA87EF3}"/>
                  </a:ext>
                </a:extLst>
              </p14:cNvPr>
              <p14:cNvContentPartPr/>
              <p14:nvPr/>
            </p14:nvContentPartPr>
            <p14:xfrm>
              <a:off x="462567" y="3225076"/>
              <a:ext cx="14806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EEDEB5-6DE9-FD41-8E9F-E1FA8FA87E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567" y="3216436"/>
                <a:ext cx="14983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82CA87A-6181-A281-C989-9D75EEF7891F}"/>
              </a:ext>
            </a:extLst>
          </p:cNvPr>
          <p:cNvGrpSpPr/>
          <p:nvPr/>
        </p:nvGrpSpPr>
        <p:grpSpPr>
          <a:xfrm>
            <a:off x="6307887" y="673036"/>
            <a:ext cx="345240" cy="1613520"/>
            <a:chOff x="6307887" y="673036"/>
            <a:chExt cx="345240" cy="16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7E0A5A5-DF6F-485C-58EC-5C4350FE6C45}"/>
                    </a:ext>
                  </a:extLst>
                </p14:cNvPr>
                <p14:cNvContentPartPr/>
                <p14:nvPr/>
              </p14:nvContentPartPr>
              <p14:xfrm>
                <a:off x="6307887" y="923956"/>
                <a:ext cx="128880" cy="1362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7E0A5A5-DF6F-485C-58EC-5C4350FE6C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9247" y="914956"/>
                  <a:ext cx="146520" cy="13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1A55B60-D382-BD66-27B0-5B9594619874}"/>
                    </a:ext>
                  </a:extLst>
                </p14:cNvPr>
                <p14:cNvContentPartPr/>
                <p14:nvPr/>
              </p14:nvContentPartPr>
              <p14:xfrm>
                <a:off x="6309327" y="673036"/>
                <a:ext cx="343800" cy="339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1A55B60-D382-BD66-27B0-5B95946198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0687" y="664396"/>
                  <a:ext cx="3614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9D4A5C-C7EB-FA82-8B78-8BAFAF75C422}"/>
              </a:ext>
            </a:extLst>
          </p:cNvPr>
          <p:cNvGrpSpPr/>
          <p:nvPr/>
        </p:nvGrpSpPr>
        <p:grpSpPr>
          <a:xfrm>
            <a:off x="9512607" y="693556"/>
            <a:ext cx="475200" cy="288720"/>
            <a:chOff x="9512607" y="693556"/>
            <a:chExt cx="475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D85058-8E4E-6FCC-9BBF-0010A8A5E16F}"/>
                    </a:ext>
                  </a:extLst>
                </p14:cNvPr>
                <p14:cNvContentPartPr/>
                <p14:nvPr/>
              </p14:nvContentPartPr>
              <p14:xfrm>
                <a:off x="9512607" y="709756"/>
                <a:ext cx="233280" cy="27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D85058-8E4E-6FCC-9BBF-0010A8A5E1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03967" y="700756"/>
                  <a:ext cx="250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AB6CD20-6A03-4263-6F4D-684697F3409F}"/>
                    </a:ext>
                  </a:extLst>
                </p14:cNvPr>
                <p14:cNvContentPartPr/>
                <p14:nvPr/>
              </p14:nvContentPartPr>
              <p14:xfrm>
                <a:off x="9787287" y="693556"/>
                <a:ext cx="200520" cy="196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AB6CD20-6A03-4263-6F4D-684697F340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78647" y="684556"/>
                  <a:ext cx="2181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6069963-497F-069C-A889-B223EE70F22C}"/>
                  </a:ext>
                </a:extLst>
              </p14:cNvPr>
              <p14:cNvContentPartPr/>
              <p14:nvPr/>
            </p14:nvContentPartPr>
            <p14:xfrm>
              <a:off x="8886567" y="1692916"/>
              <a:ext cx="458280" cy="114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6069963-497F-069C-A889-B223EE70F2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77567" y="1683916"/>
                <a:ext cx="4759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D5CD89B-4F2E-7C2B-FE38-0B36D9E897A1}"/>
                  </a:ext>
                </a:extLst>
              </p14:cNvPr>
              <p14:cNvContentPartPr/>
              <p14:nvPr/>
            </p14:nvContentPartPr>
            <p14:xfrm>
              <a:off x="8855247" y="1686436"/>
              <a:ext cx="190440" cy="1850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D5CD89B-4F2E-7C2B-FE38-0B36D9E897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46607" y="1677796"/>
                <a:ext cx="208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F9DF43F-D2BF-0ACB-275A-85F94E7D6DC0}"/>
                  </a:ext>
                </a:extLst>
              </p14:cNvPr>
              <p14:cNvContentPartPr/>
              <p14:nvPr/>
            </p14:nvContentPartPr>
            <p14:xfrm>
              <a:off x="9519807" y="1569076"/>
              <a:ext cx="116640" cy="302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F9DF43F-D2BF-0ACB-275A-85F94E7D6D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11167" y="1560076"/>
                <a:ext cx="1342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4F7F23-C9DD-ADA5-CE13-0D659B28D283}"/>
                  </a:ext>
                </a:extLst>
              </p14:cNvPr>
              <p14:cNvContentPartPr/>
              <p14:nvPr/>
            </p14:nvContentPartPr>
            <p14:xfrm>
              <a:off x="9669927" y="1423996"/>
              <a:ext cx="451080" cy="222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4F7F23-C9DD-ADA5-CE13-0D659B28D2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61287" y="1415356"/>
                <a:ext cx="468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EFCC050-3E3F-7E10-93BB-AE0735488939}"/>
                  </a:ext>
                </a:extLst>
              </p14:cNvPr>
              <p14:cNvContentPartPr/>
              <p14:nvPr/>
            </p14:nvContentPartPr>
            <p14:xfrm>
              <a:off x="10213167" y="1547476"/>
              <a:ext cx="133920" cy="50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EFCC050-3E3F-7E10-93BB-AE07354889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4167" y="1538476"/>
                <a:ext cx="151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6E766F7-A7A6-99AA-192B-27BAFA15D063}"/>
                  </a:ext>
                </a:extLst>
              </p14:cNvPr>
              <p14:cNvContentPartPr/>
              <p14:nvPr/>
            </p14:nvContentPartPr>
            <p14:xfrm>
              <a:off x="10472367" y="1324636"/>
              <a:ext cx="394560" cy="334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6E766F7-A7A6-99AA-192B-27BAFA15D06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63727" y="1315996"/>
                <a:ext cx="412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6B175B1-6105-4505-B618-6B78B8798BA4}"/>
                  </a:ext>
                </a:extLst>
              </p14:cNvPr>
              <p14:cNvContentPartPr/>
              <p14:nvPr/>
            </p14:nvContentPartPr>
            <p14:xfrm>
              <a:off x="10852887" y="1373956"/>
              <a:ext cx="202320" cy="1339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6B175B1-6105-4505-B618-6B78B8798BA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43887" y="1365316"/>
                <a:ext cx="2199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05547B6-4224-AE10-D847-E980DDD9D88C}"/>
                  </a:ext>
                </a:extLst>
              </p14:cNvPr>
              <p14:cNvContentPartPr/>
              <p14:nvPr/>
            </p14:nvContentPartPr>
            <p14:xfrm>
              <a:off x="10951527" y="1402396"/>
              <a:ext cx="155520" cy="81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05547B6-4224-AE10-D847-E980DDD9D8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42527" y="1393396"/>
                <a:ext cx="173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4EC0D8-7880-7F01-B3E3-450DD1A63773}"/>
                  </a:ext>
                </a:extLst>
              </p14:cNvPr>
              <p14:cNvContentPartPr/>
              <p14:nvPr/>
            </p14:nvContentPartPr>
            <p14:xfrm>
              <a:off x="11150607" y="1282876"/>
              <a:ext cx="392760" cy="153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4EC0D8-7880-7F01-B3E3-450DD1A637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141607" y="1273876"/>
                <a:ext cx="410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140DBE3-AF85-982E-52F3-A8B95C7D5906}"/>
                  </a:ext>
                </a:extLst>
              </p14:cNvPr>
              <p14:cNvContentPartPr/>
              <p14:nvPr/>
            </p14:nvContentPartPr>
            <p14:xfrm>
              <a:off x="11308647" y="1180996"/>
              <a:ext cx="12600" cy="118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140DBE3-AF85-982E-52F3-A8B95C7D59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99647" y="1171996"/>
                <a:ext cx="30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5F111EF-D957-DC36-FF5E-0556F81F633F}"/>
                  </a:ext>
                </a:extLst>
              </p14:cNvPr>
              <p14:cNvContentPartPr/>
              <p14:nvPr/>
            </p14:nvContentPartPr>
            <p14:xfrm>
              <a:off x="10537167" y="1691116"/>
              <a:ext cx="327960" cy="238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5F111EF-D957-DC36-FF5E-0556F81F63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28167" y="1682476"/>
                <a:ext cx="345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418F827-BCE2-57BF-CD35-CC9E2AEF7BA4}"/>
                  </a:ext>
                </a:extLst>
              </p14:cNvPr>
              <p14:cNvContentPartPr/>
              <p14:nvPr/>
            </p14:nvContentPartPr>
            <p14:xfrm>
              <a:off x="10923087" y="1742956"/>
              <a:ext cx="76680" cy="1209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418F827-BCE2-57BF-CD35-CC9E2AEF7BA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914087" y="1733956"/>
                <a:ext cx="94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368E603-3B59-14C9-DD6B-CFAFD3605CAB}"/>
                  </a:ext>
                </a:extLst>
              </p14:cNvPr>
              <p14:cNvContentPartPr/>
              <p14:nvPr/>
            </p14:nvContentPartPr>
            <p14:xfrm>
              <a:off x="11070327" y="1629196"/>
              <a:ext cx="137880" cy="208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368E603-3B59-14C9-DD6B-CFAFD3605CA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61687" y="1620556"/>
                <a:ext cx="155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345A202-194F-6705-DCAE-FE6496F4732D}"/>
                  </a:ext>
                </a:extLst>
              </p14:cNvPr>
              <p14:cNvContentPartPr/>
              <p14:nvPr/>
            </p14:nvContentPartPr>
            <p14:xfrm>
              <a:off x="11146287" y="1794076"/>
              <a:ext cx="98280" cy="327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345A202-194F-6705-DCAE-FE6496F473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37647" y="1785076"/>
                <a:ext cx="115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28E6433-5A81-3AC2-EB0D-BEFC54478B1F}"/>
                  </a:ext>
                </a:extLst>
              </p14:cNvPr>
              <p14:cNvContentPartPr/>
              <p14:nvPr/>
            </p14:nvContentPartPr>
            <p14:xfrm>
              <a:off x="11245647" y="1608316"/>
              <a:ext cx="323280" cy="191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28E6433-5A81-3AC2-EB0D-BEFC54478B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37007" y="1599676"/>
                <a:ext cx="340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1BF991A-C86A-B558-C1DD-231F67139D49}"/>
                  </a:ext>
                </a:extLst>
              </p14:cNvPr>
              <p14:cNvContentPartPr/>
              <p14:nvPr/>
            </p14:nvContentPartPr>
            <p14:xfrm>
              <a:off x="11585487" y="1618396"/>
              <a:ext cx="8640" cy="24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1BF991A-C86A-B558-C1DD-231F67139D4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576847" y="1609756"/>
                <a:ext cx="26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8D0B256-F1C8-665D-BF44-B8F2F9C46ECD}"/>
                  </a:ext>
                </a:extLst>
              </p14:cNvPr>
              <p14:cNvContentPartPr/>
              <p14:nvPr/>
            </p14:nvContentPartPr>
            <p14:xfrm>
              <a:off x="11626527" y="1690396"/>
              <a:ext cx="182880" cy="75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8D0B256-F1C8-665D-BF44-B8F2F9C46E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17527" y="1681756"/>
                <a:ext cx="200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9937333-50EC-614B-FF36-D24EFD89813E}"/>
                  </a:ext>
                </a:extLst>
              </p14:cNvPr>
              <p14:cNvContentPartPr/>
              <p14:nvPr/>
            </p14:nvContentPartPr>
            <p14:xfrm>
              <a:off x="5966607" y="1681036"/>
              <a:ext cx="295560" cy="20937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9937333-50EC-614B-FF36-D24EFD8981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57967" y="1672036"/>
                <a:ext cx="313200" cy="21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DDE924A-C604-3219-2412-247D1783C68B}"/>
                  </a:ext>
                </a:extLst>
              </p14:cNvPr>
              <p14:cNvContentPartPr/>
              <p14:nvPr/>
            </p14:nvContentPartPr>
            <p14:xfrm>
              <a:off x="6082167" y="1568716"/>
              <a:ext cx="218880" cy="402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DDE924A-C604-3219-2412-247D1783C6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73167" y="1559716"/>
                <a:ext cx="236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8A93BF0-3982-F010-01AE-3DD25604D2C1}"/>
                  </a:ext>
                </a:extLst>
              </p14:cNvPr>
              <p14:cNvContentPartPr/>
              <p14:nvPr/>
            </p14:nvContentPartPr>
            <p14:xfrm>
              <a:off x="5833767" y="3995116"/>
              <a:ext cx="141840" cy="252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8A93BF0-3982-F010-01AE-3DD25604D2C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24767" y="3986116"/>
                <a:ext cx="15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F924005-29FF-6303-7AE8-B7156E313C64}"/>
                  </a:ext>
                </a:extLst>
              </p14:cNvPr>
              <p14:cNvContentPartPr/>
              <p14:nvPr/>
            </p14:nvContentPartPr>
            <p14:xfrm>
              <a:off x="6020247" y="3972436"/>
              <a:ext cx="204840" cy="2296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F924005-29FF-6303-7AE8-B7156E313C6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1247" y="3963436"/>
                <a:ext cx="222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7DC2687-5D90-1B39-5CE2-7CD50B57B0E0}"/>
                  </a:ext>
                </a:extLst>
              </p14:cNvPr>
              <p14:cNvContentPartPr/>
              <p14:nvPr/>
            </p14:nvContentPartPr>
            <p14:xfrm>
              <a:off x="6276927" y="3809356"/>
              <a:ext cx="194040" cy="3254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7DC2687-5D90-1B39-5CE2-7CD50B57B0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68287" y="3800356"/>
                <a:ext cx="2116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2EC8ADC-5C04-9F45-F4A6-9398A52C449F}"/>
                  </a:ext>
                </a:extLst>
              </p14:cNvPr>
              <p14:cNvContentPartPr/>
              <p14:nvPr/>
            </p14:nvContentPartPr>
            <p14:xfrm>
              <a:off x="6444327" y="3823396"/>
              <a:ext cx="18360" cy="19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2EC8ADC-5C04-9F45-F4A6-9398A52C44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35327" y="3814396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EC13024-20A1-9024-8FDB-313CB1B185A7}"/>
                  </a:ext>
                </a:extLst>
              </p14:cNvPr>
              <p14:cNvContentPartPr/>
              <p14:nvPr/>
            </p14:nvContentPartPr>
            <p14:xfrm>
              <a:off x="6507687" y="3740596"/>
              <a:ext cx="172800" cy="321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EC13024-20A1-9024-8FDB-313CB1B185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9047" y="3731956"/>
                <a:ext cx="1904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26A53D8-74E6-5C97-7341-733BF0AC4074}"/>
                  </a:ext>
                </a:extLst>
              </p14:cNvPr>
              <p14:cNvContentPartPr/>
              <p14:nvPr/>
            </p14:nvContentPartPr>
            <p14:xfrm>
              <a:off x="6701007" y="3793156"/>
              <a:ext cx="240480" cy="2714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26A53D8-74E6-5C97-7341-733BF0AC407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92367" y="3784516"/>
                <a:ext cx="2581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A03C44E-8E41-CF06-2899-4BAB4A0FB7DC}"/>
                  </a:ext>
                </a:extLst>
              </p14:cNvPr>
              <p14:cNvContentPartPr/>
              <p14:nvPr/>
            </p14:nvContentPartPr>
            <p14:xfrm>
              <a:off x="6978567" y="3877756"/>
              <a:ext cx="189360" cy="1598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A03C44E-8E41-CF06-2899-4BAB4A0FB7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69927" y="3868756"/>
                <a:ext cx="207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632FC5E-F86F-5903-0E82-766BFFD6899F}"/>
                  </a:ext>
                </a:extLst>
              </p14:cNvPr>
              <p14:cNvContentPartPr/>
              <p14:nvPr/>
            </p14:nvContentPartPr>
            <p14:xfrm>
              <a:off x="7467087" y="3704236"/>
              <a:ext cx="181440" cy="304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632FC5E-F86F-5903-0E82-766BFFD689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58447" y="3695596"/>
                <a:ext cx="1990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1FB2ACF-52FC-700A-FB20-CEBC61F52E4B}"/>
                  </a:ext>
                </a:extLst>
              </p14:cNvPr>
              <p14:cNvContentPartPr/>
              <p14:nvPr/>
            </p14:nvContentPartPr>
            <p14:xfrm>
              <a:off x="7675527" y="3853996"/>
              <a:ext cx="101880" cy="2660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1FB2ACF-52FC-700A-FB20-CEBC61F52E4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66527" y="3845356"/>
                <a:ext cx="119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4C3A03C-45C6-B639-EBB8-9C02436C92FF}"/>
                  </a:ext>
                </a:extLst>
              </p14:cNvPr>
              <p14:cNvContentPartPr/>
              <p14:nvPr/>
            </p14:nvContentPartPr>
            <p14:xfrm>
              <a:off x="7848687" y="3837796"/>
              <a:ext cx="843840" cy="343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4C3A03C-45C6-B639-EBB8-9C02436C92F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39687" y="3828796"/>
                <a:ext cx="8614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1989B8B-9BDD-04F6-26C0-9FAF3F27ADF8}"/>
                  </a:ext>
                </a:extLst>
              </p14:cNvPr>
              <p14:cNvContentPartPr/>
              <p14:nvPr/>
            </p14:nvContentPartPr>
            <p14:xfrm>
              <a:off x="8683167" y="3865876"/>
              <a:ext cx="32760" cy="45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1989B8B-9BDD-04F6-26C0-9FAF3F27AD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674167" y="3857236"/>
                <a:ext cx="50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1EBABA8-2A8C-B94B-7003-FC54EC58BD58}"/>
                  </a:ext>
                </a:extLst>
              </p14:cNvPr>
              <p14:cNvContentPartPr/>
              <p14:nvPr/>
            </p14:nvContentPartPr>
            <p14:xfrm>
              <a:off x="8746527" y="3926356"/>
              <a:ext cx="190080" cy="972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1EBABA8-2A8C-B94B-7003-FC54EC58BD5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737887" y="3917716"/>
                <a:ext cx="207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4EC358B-3E31-215B-FE22-2A85E3DB8514}"/>
                  </a:ext>
                </a:extLst>
              </p14:cNvPr>
              <p14:cNvContentPartPr/>
              <p14:nvPr/>
            </p14:nvContentPartPr>
            <p14:xfrm>
              <a:off x="9294087" y="3846076"/>
              <a:ext cx="403920" cy="174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4EC358B-3E31-215B-FE22-2A85E3DB851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285087" y="3837436"/>
                <a:ext cx="421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F956DD4-87C0-F100-581E-BDBB4CC006A7}"/>
                  </a:ext>
                </a:extLst>
              </p14:cNvPr>
              <p14:cNvContentPartPr/>
              <p14:nvPr/>
            </p14:nvContentPartPr>
            <p14:xfrm>
              <a:off x="5800647" y="4480036"/>
              <a:ext cx="242280" cy="305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F956DD4-87C0-F100-581E-BDBB4CC006A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791647" y="4471396"/>
                <a:ext cx="2599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D4A0AF-7014-BFB3-C885-4ED1AE341E29}"/>
                  </a:ext>
                </a:extLst>
              </p14:cNvPr>
              <p14:cNvContentPartPr/>
              <p14:nvPr/>
            </p14:nvContentPartPr>
            <p14:xfrm>
              <a:off x="5834487" y="4627636"/>
              <a:ext cx="144360" cy="147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D4A0AF-7014-BFB3-C885-4ED1AE341E2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25487" y="4618636"/>
                <a:ext cx="162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342FAC9-2E26-A0FE-0C6F-FEBA46E94DAF}"/>
                  </a:ext>
                </a:extLst>
              </p14:cNvPr>
              <p14:cNvContentPartPr/>
              <p14:nvPr/>
            </p14:nvContentPartPr>
            <p14:xfrm>
              <a:off x="6020607" y="4464916"/>
              <a:ext cx="291600" cy="2602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342FAC9-2E26-A0FE-0C6F-FEBA46E94DA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11607" y="4456276"/>
                <a:ext cx="309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63E0468-DE46-5879-CD77-49019F5BC170}"/>
                  </a:ext>
                </a:extLst>
              </p14:cNvPr>
              <p14:cNvContentPartPr/>
              <p14:nvPr/>
            </p14:nvContentPartPr>
            <p14:xfrm>
              <a:off x="6317247" y="4407676"/>
              <a:ext cx="451800" cy="4082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63E0468-DE46-5879-CD77-49019F5BC17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08607" y="4399036"/>
                <a:ext cx="4694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C6BC037-0FB2-01AF-75E6-5B740F3D67F1}"/>
                  </a:ext>
                </a:extLst>
              </p14:cNvPr>
              <p14:cNvContentPartPr/>
              <p14:nvPr/>
            </p14:nvContentPartPr>
            <p14:xfrm>
              <a:off x="6735567" y="4437556"/>
              <a:ext cx="127800" cy="180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C6BC037-0FB2-01AF-75E6-5B740F3D67F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26567" y="4428916"/>
                <a:ext cx="145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C4042CC-474E-E89E-23C4-B1251A5F5F9B}"/>
                  </a:ext>
                </a:extLst>
              </p14:cNvPr>
              <p14:cNvContentPartPr/>
              <p14:nvPr/>
            </p14:nvContentPartPr>
            <p14:xfrm>
              <a:off x="6881727" y="4347916"/>
              <a:ext cx="132120" cy="2512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C4042CC-474E-E89E-23C4-B1251A5F5F9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872727" y="4338916"/>
                <a:ext cx="149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2E24F7-421F-D5D3-FD33-7C90CD00051F}"/>
                  </a:ext>
                </a:extLst>
              </p14:cNvPr>
              <p14:cNvContentPartPr/>
              <p14:nvPr/>
            </p14:nvContentPartPr>
            <p14:xfrm>
              <a:off x="7037607" y="4294276"/>
              <a:ext cx="532080" cy="2682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2E24F7-421F-D5D3-FD33-7C90CD00051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28967" y="4285636"/>
                <a:ext cx="549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3003AE-F43D-923F-4057-62A699E90E7F}"/>
                  </a:ext>
                </a:extLst>
              </p14:cNvPr>
              <p14:cNvContentPartPr/>
              <p14:nvPr/>
            </p14:nvContentPartPr>
            <p14:xfrm>
              <a:off x="7392567" y="4270156"/>
              <a:ext cx="11160" cy="54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3003AE-F43D-923F-4057-62A699E90E7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83927" y="4261156"/>
                <a:ext cx="28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C8F7051-6F2C-D373-1163-8AAF73571C79}"/>
                  </a:ext>
                </a:extLst>
              </p14:cNvPr>
              <p14:cNvContentPartPr/>
              <p14:nvPr/>
            </p14:nvContentPartPr>
            <p14:xfrm>
              <a:off x="7589487" y="4363756"/>
              <a:ext cx="129600" cy="1450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C8F7051-6F2C-D373-1163-8AAF73571C7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580487" y="4354756"/>
                <a:ext cx="147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9328BF1-36D4-CA82-A5FA-57494B845C9D}"/>
                  </a:ext>
                </a:extLst>
              </p14:cNvPr>
              <p14:cNvContentPartPr/>
              <p14:nvPr/>
            </p14:nvContentPartPr>
            <p14:xfrm>
              <a:off x="7760487" y="4231276"/>
              <a:ext cx="200880" cy="2667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9328BF1-36D4-CA82-A5FA-57494B845C9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51487" y="4222636"/>
                <a:ext cx="218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6B1E785-F4F0-9E42-010D-542265696379}"/>
                  </a:ext>
                </a:extLst>
              </p14:cNvPr>
              <p14:cNvContentPartPr/>
              <p14:nvPr/>
            </p14:nvContentPartPr>
            <p14:xfrm>
              <a:off x="7992687" y="4360876"/>
              <a:ext cx="80640" cy="88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6B1E785-F4F0-9E42-010D-54226569637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984047" y="4351876"/>
                <a:ext cx="98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463A949-1EF5-97FC-6CCE-21DB332DD9C3}"/>
                  </a:ext>
                </a:extLst>
              </p14:cNvPr>
              <p14:cNvContentPartPr/>
              <p14:nvPr/>
            </p14:nvContentPartPr>
            <p14:xfrm>
              <a:off x="8062167" y="4149556"/>
              <a:ext cx="445320" cy="412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463A949-1EF5-97FC-6CCE-21DB332DD9C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053167" y="4140556"/>
                <a:ext cx="4629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50E9E19-9CF1-9588-F1B1-F753478C8CF3}"/>
                  </a:ext>
                </a:extLst>
              </p14:cNvPr>
              <p14:cNvContentPartPr/>
              <p14:nvPr/>
            </p14:nvContentPartPr>
            <p14:xfrm>
              <a:off x="8548527" y="4133716"/>
              <a:ext cx="29160" cy="2948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50E9E19-9CF1-9588-F1B1-F753478C8CF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539527" y="4125076"/>
                <a:ext cx="46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9545D7D-08A4-7F90-FC9D-C1CDA8D3960D}"/>
                  </a:ext>
                </a:extLst>
              </p14:cNvPr>
              <p14:cNvContentPartPr/>
              <p14:nvPr/>
            </p14:nvContentPartPr>
            <p14:xfrm>
              <a:off x="1927047" y="5803036"/>
              <a:ext cx="1204560" cy="104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9545D7D-08A4-7F90-FC9D-C1CDA8D396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18047" y="5794036"/>
                <a:ext cx="1222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F6F3C1C-0F25-3F5B-045B-DF3A0348077B}"/>
                  </a:ext>
                </a:extLst>
              </p14:cNvPr>
              <p14:cNvContentPartPr/>
              <p14:nvPr/>
            </p14:nvContentPartPr>
            <p14:xfrm>
              <a:off x="3469647" y="5832196"/>
              <a:ext cx="273240" cy="507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F6F3C1C-0F25-3F5B-045B-DF3A0348077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61007" y="5823556"/>
                <a:ext cx="2908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AD63DECF-257B-8799-12D5-3FEF8C0A476D}"/>
              </a:ext>
            </a:extLst>
          </p:cNvPr>
          <p:cNvGrpSpPr/>
          <p:nvPr/>
        </p:nvGrpSpPr>
        <p:grpSpPr>
          <a:xfrm>
            <a:off x="1519167" y="4856596"/>
            <a:ext cx="3255120" cy="1608480"/>
            <a:chOff x="1519167" y="4856596"/>
            <a:chExt cx="3255120" cy="16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20E04B9-FDF5-1990-9408-9708D9D56BEB}"/>
                    </a:ext>
                  </a:extLst>
                </p14:cNvPr>
                <p14:cNvContentPartPr/>
                <p14:nvPr/>
              </p14:nvContentPartPr>
              <p14:xfrm>
                <a:off x="1726167" y="5138116"/>
                <a:ext cx="105480" cy="206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20E04B9-FDF5-1990-9408-9708D9D56B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17167" y="5129116"/>
                  <a:ext cx="123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F63030E-9D90-77BC-EC9E-409BE1531342}"/>
                    </a:ext>
                  </a:extLst>
                </p14:cNvPr>
                <p14:cNvContentPartPr/>
                <p14:nvPr/>
              </p14:nvContentPartPr>
              <p14:xfrm>
                <a:off x="1895367" y="5174476"/>
                <a:ext cx="375840" cy="115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F63030E-9D90-77BC-EC9E-409BE15313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6727" y="5165836"/>
                  <a:ext cx="393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34935A3-2153-39F7-3804-BA6AE94122C8}"/>
                    </a:ext>
                  </a:extLst>
                </p14:cNvPr>
                <p14:cNvContentPartPr/>
                <p14:nvPr/>
              </p14:nvContentPartPr>
              <p14:xfrm>
                <a:off x="2372727" y="5156116"/>
                <a:ext cx="167040" cy="86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34935A3-2153-39F7-3804-BA6AE94122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63727" y="5147116"/>
                  <a:ext cx="184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538094-432D-4DC4-0908-45886D5D900F}"/>
                    </a:ext>
                  </a:extLst>
                </p14:cNvPr>
                <p14:cNvContentPartPr/>
                <p14:nvPr/>
              </p14:nvContentPartPr>
              <p14:xfrm>
                <a:off x="2402967" y="5144596"/>
                <a:ext cx="168120" cy="11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538094-432D-4DC4-0908-45886D5D90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94327" y="5135596"/>
                  <a:ext cx="18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FE8F568-92A2-32C5-2301-125F56BE7500}"/>
                    </a:ext>
                  </a:extLst>
                </p14:cNvPr>
                <p14:cNvContentPartPr/>
                <p14:nvPr/>
              </p14:nvContentPartPr>
              <p14:xfrm>
                <a:off x="2629047" y="5109316"/>
                <a:ext cx="46800" cy="98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FE8F568-92A2-32C5-2301-125F56BE75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0407" y="5100316"/>
                  <a:ext cx="64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96E139F-D764-7C9B-A5F5-D75DBAE9DE97}"/>
                    </a:ext>
                  </a:extLst>
                </p14:cNvPr>
                <p14:cNvContentPartPr/>
                <p14:nvPr/>
              </p14:nvContentPartPr>
              <p14:xfrm>
                <a:off x="2795367" y="5061436"/>
                <a:ext cx="252360" cy="131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96E139F-D764-7C9B-A5F5-D75DBAE9DE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86727" y="5052796"/>
                  <a:ext cx="270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95C369-A179-BD6C-980F-B91B9F4937E5}"/>
                    </a:ext>
                  </a:extLst>
                </p14:cNvPr>
                <p14:cNvContentPartPr/>
                <p14:nvPr/>
              </p14:nvContentPartPr>
              <p14:xfrm>
                <a:off x="3171567" y="5018956"/>
                <a:ext cx="158760" cy="17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95C369-A179-BD6C-980F-B91B9F4937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62567" y="5010316"/>
                  <a:ext cx="176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780375-922F-A745-BE05-9B47F8DDDFC1}"/>
                    </a:ext>
                  </a:extLst>
                </p14:cNvPr>
                <p14:cNvContentPartPr/>
                <p14:nvPr/>
              </p14:nvContentPartPr>
              <p14:xfrm>
                <a:off x="3390087" y="5045956"/>
                <a:ext cx="10080" cy="131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780375-922F-A745-BE05-9B47F8DDDF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81447" y="5037316"/>
                  <a:ext cx="2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EC7C891-3973-960E-636E-F669F8C3BCAC}"/>
                    </a:ext>
                  </a:extLst>
                </p14:cNvPr>
                <p14:cNvContentPartPr/>
                <p14:nvPr/>
              </p14:nvContentPartPr>
              <p14:xfrm>
                <a:off x="3340767" y="4994476"/>
                <a:ext cx="188640" cy="141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EC7C891-3973-960E-636E-F669F8C3BC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32127" y="4985476"/>
                  <a:ext cx="20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5B0E3F-DC6A-E4CC-2F75-14E32BB299E4}"/>
                    </a:ext>
                  </a:extLst>
                </p14:cNvPr>
                <p14:cNvContentPartPr/>
                <p14:nvPr/>
              </p14:nvContentPartPr>
              <p14:xfrm>
                <a:off x="3546327" y="4968196"/>
                <a:ext cx="127440" cy="179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5B0E3F-DC6A-E4CC-2F75-14E32BB299E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37687" y="4959196"/>
                  <a:ext cx="14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F694CC7-07CC-FBDF-F6C3-5E2F240815F9}"/>
                    </a:ext>
                  </a:extLst>
                </p14:cNvPr>
                <p14:cNvContentPartPr/>
                <p14:nvPr/>
              </p14:nvContentPartPr>
              <p14:xfrm>
                <a:off x="1615647" y="5314516"/>
                <a:ext cx="1164240" cy="93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F694CC7-07CC-FBDF-F6C3-5E2F240815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06647" y="5305876"/>
                  <a:ext cx="1181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1005A56-1617-B652-FFB3-16BA1DB864F7}"/>
                    </a:ext>
                  </a:extLst>
                </p14:cNvPr>
                <p14:cNvContentPartPr/>
                <p14:nvPr/>
              </p14:nvContentPartPr>
              <p14:xfrm>
                <a:off x="3741087" y="4856596"/>
                <a:ext cx="27360" cy="186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1005A56-1617-B652-FFB3-16BA1DB864F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2087" y="4847956"/>
                  <a:ext cx="4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0E51C52-5965-29CF-DE89-DFDD77395587}"/>
                    </a:ext>
                  </a:extLst>
                </p14:cNvPr>
                <p14:cNvContentPartPr/>
                <p14:nvPr/>
              </p14:nvContentPartPr>
              <p14:xfrm>
                <a:off x="3798327" y="5133796"/>
                <a:ext cx="6480" cy="3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0E51C52-5965-29CF-DE89-DFDD773955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89327" y="5124796"/>
                  <a:ext cx="24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E0C4D20-C9B6-E8AF-9E5F-901B880ACACC}"/>
                    </a:ext>
                  </a:extLst>
                </p14:cNvPr>
                <p14:cNvContentPartPr/>
                <p14:nvPr/>
              </p14:nvContentPartPr>
              <p14:xfrm>
                <a:off x="1519167" y="5365636"/>
                <a:ext cx="3255120" cy="1099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E0C4D20-C9B6-E8AF-9E5F-901B880ACA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10167" y="5356636"/>
                  <a:ext cx="3272760" cy="11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595EDAD-A116-B88B-EF68-420D70E971DD}"/>
              </a:ext>
            </a:extLst>
          </p:cNvPr>
          <p:cNvGrpSpPr/>
          <p:nvPr/>
        </p:nvGrpSpPr>
        <p:grpSpPr>
          <a:xfrm>
            <a:off x="6973887" y="1744396"/>
            <a:ext cx="1560600" cy="1172160"/>
            <a:chOff x="6973887" y="1744396"/>
            <a:chExt cx="1560600" cy="11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BB70E4-917C-C1DC-EBB1-B588ECC1B5E2}"/>
                    </a:ext>
                  </a:extLst>
                </p14:cNvPr>
                <p14:cNvContentPartPr/>
                <p14:nvPr/>
              </p14:nvContentPartPr>
              <p14:xfrm>
                <a:off x="6973887" y="1744396"/>
                <a:ext cx="1548360" cy="81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BB70E4-917C-C1DC-EBB1-B588ECC1B5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64887" y="1735396"/>
                  <a:ext cx="1566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ECEF16-47DB-3BE6-AB51-C2A8E6406BED}"/>
                    </a:ext>
                  </a:extLst>
                </p14:cNvPr>
                <p14:cNvContentPartPr/>
                <p14:nvPr/>
              </p14:nvContentPartPr>
              <p14:xfrm>
                <a:off x="8502087" y="1833676"/>
                <a:ext cx="25920" cy="1039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ECEF16-47DB-3BE6-AB51-C2A8E6406B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93447" y="1824676"/>
                  <a:ext cx="435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19FD9D8-D9E9-D742-E758-40461C9EB2A1}"/>
                    </a:ext>
                  </a:extLst>
                </p14:cNvPr>
                <p14:cNvContentPartPr/>
                <p14:nvPr/>
              </p14:nvContentPartPr>
              <p14:xfrm>
                <a:off x="8491287" y="1801636"/>
                <a:ext cx="43200" cy="1114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19FD9D8-D9E9-D742-E758-40461C9EB2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82287" y="1792996"/>
                  <a:ext cx="60840" cy="11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5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452091"/>
            <a:ext cx="12172951" cy="86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Haushalte unterliegen im Allgemeinen dem Grundproblem der Ökonomie:                         Prinzipiell unbegrenzte Bedürfnisse sind mit begrenzten Ressourcen zu befriedigen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850028"/>
            <a:ext cx="12172951" cy="1621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Summe aller konsumierten Güter aller Haushalte können die verfügbaren Mengen nicht überschreiten.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2 Konsumenten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(„Zuwachs auf hohem Niveau 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blipFill>
                <a:blip r:embed="rId2"/>
                <a:stretch>
                  <a:fillRect l="-651" b="-4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DCEC1F7B-7EFF-415C-A94A-4F537AFF0A3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A636C1-5702-F850-643D-03D4185D794C}"/>
                  </a:ext>
                </a:extLst>
              </p14:cNvPr>
              <p14:cNvContentPartPr/>
              <p14:nvPr/>
            </p14:nvContentPartPr>
            <p14:xfrm>
              <a:off x="553844" y="1188916"/>
              <a:ext cx="10211400" cy="16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A636C1-5702-F850-643D-03D4185D79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204" y="1180276"/>
                <a:ext cx="10229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199A7F-FBB8-FBB0-EA55-A5B0455F404B}"/>
                  </a:ext>
                </a:extLst>
              </p14:cNvPr>
              <p14:cNvContentPartPr/>
              <p14:nvPr/>
            </p14:nvContentPartPr>
            <p14:xfrm>
              <a:off x="374564" y="1938076"/>
              <a:ext cx="2177280" cy="34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199A7F-FBB8-FBB0-EA55-A5B0455F40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564" y="1929076"/>
                <a:ext cx="219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B518531-9F62-2897-054B-0705057ED2BE}"/>
                  </a:ext>
                </a:extLst>
              </p14:cNvPr>
              <p14:cNvContentPartPr/>
              <p14:nvPr/>
            </p14:nvContentPartPr>
            <p14:xfrm>
              <a:off x="8522444" y="2410756"/>
              <a:ext cx="891360" cy="33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B518531-9F62-2897-054B-0705057ED2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3444" y="2402116"/>
                <a:ext cx="909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7E5726D-F070-F1FB-1388-B7AFA74C50C1}"/>
                  </a:ext>
                </a:extLst>
              </p14:cNvPr>
              <p14:cNvContentPartPr/>
              <p14:nvPr/>
            </p14:nvContentPartPr>
            <p14:xfrm>
              <a:off x="5997764" y="2413636"/>
              <a:ext cx="1079280" cy="58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7E5726D-F070-F1FB-1388-B7AFA74C5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8764" y="2404636"/>
                <a:ext cx="1096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BA75EF3-2071-762B-A533-60D63BF03F7C}"/>
                  </a:ext>
                </a:extLst>
              </p14:cNvPr>
              <p14:cNvContentPartPr/>
              <p14:nvPr/>
            </p14:nvContentPartPr>
            <p14:xfrm>
              <a:off x="9076124" y="2921956"/>
              <a:ext cx="792000" cy="69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BA75EF3-2071-762B-A533-60D63BF03F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7124" y="2912956"/>
                <a:ext cx="809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AEA18DB-925C-897C-F97C-F7633F057FFB}"/>
                  </a:ext>
                </a:extLst>
              </p14:cNvPr>
              <p14:cNvContentPartPr/>
              <p14:nvPr/>
            </p14:nvContentPartPr>
            <p14:xfrm>
              <a:off x="10587404" y="2917276"/>
              <a:ext cx="980640" cy="72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AEA18DB-925C-897C-F97C-F7633F057F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78404" y="2908636"/>
                <a:ext cx="998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5F3212-6E40-AAE8-B5F4-0B0234B578F1}"/>
                  </a:ext>
                </a:extLst>
              </p14:cNvPr>
              <p14:cNvContentPartPr/>
              <p14:nvPr/>
            </p14:nvContentPartPr>
            <p14:xfrm>
              <a:off x="5530124" y="3127516"/>
              <a:ext cx="249840" cy="444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5F3212-6E40-AAE8-B5F4-0B0234B578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1124" y="3118876"/>
                <a:ext cx="2674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EB1D2F-B368-5E13-836F-ACB87C1A877B}"/>
                  </a:ext>
                </a:extLst>
              </p14:cNvPr>
              <p14:cNvContentPartPr/>
              <p14:nvPr/>
            </p14:nvContentPartPr>
            <p14:xfrm>
              <a:off x="5556404" y="3184396"/>
              <a:ext cx="277560" cy="753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EB1D2F-B368-5E13-836F-ACB87C1A87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47404" y="3175756"/>
                <a:ext cx="29520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47302F8-5987-593A-4A3E-B2A4DD1D7D7C}"/>
                  </a:ext>
                </a:extLst>
              </p14:cNvPr>
              <p14:cNvContentPartPr/>
              <p14:nvPr/>
            </p14:nvContentPartPr>
            <p14:xfrm>
              <a:off x="7427324" y="3214996"/>
              <a:ext cx="577800" cy="778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47302F8-5987-593A-4A3E-B2A4DD1D7D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8324" y="3205996"/>
                <a:ext cx="595440" cy="7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CF48FE4-9C98-68CA-051E-A8EF0AFCE9F5}"/>
              </a:ext>
            </a:extLst>
          </p:cNvPr>
          <p:cNvGrpSpPr/>
          <p:nvPr/>
        </p:nvGrpSpPr>
        <p:grpSpPr>
          <a:xfrm>
            <a:off x="8334164" y="3146596"/>
            <a:ext cx="3539520" cy="924840"/>
            <a:chOff x="8334164" y="3146596"/>
            <a:chExt cx="353952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93E0CE6-7131-1288-833F-1EC127C3065F}"/>
                    </a:ext>
                  </a:extLst>
                </p14:cNvPr>
                <p14:cNvContentPartPr/>
                <p14:nvPr/>
              </p14:nvContentPartPr>
              <p14:xfrm>
                <a:off x="8373044" y="3498676"/>
                <a:ext cx="170640" cy="74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93E0CE6-7131-1288-833F-1EC127C306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4404" y="3489676"/>
                  <a:ext cx="188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E1E495C-9A7A-C3EC-7455-70BB6147386E}"/>
                    </a:ext>
                  </a:extLst>
                </p14:cNvPr>
                <p14:cNvContentPartPr/>
                <p14:nvPr/>
              </p14:nvContentPartPr>
              <p14:xfrm>
                <a:off x="8499044" y="3460156"/>
                <a:ext cx="88560" cy="295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E1E495C-9A7A-C3EC-7455-70BB614738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0404" y="3451156"/>
                  <a:ext cx="106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1471025-D509-2DE1-4DD2-93F65D0AC2E1}"/>
                    </a:ext>
                  </a:extLst>
                </p14:cNvPr>
                <p14:cNvContentPartPr/>
                <p14:nvPr/>
              </p14:nvContentPartPr>
              <p14:xfrm>
                <a:off x="8334164" y="3353596"/>
                <a:ext cx="21132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1471025-D509-2DE1-4DD2-93F65D0AC2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25164" y="3344956"/>
                  <a:ext cx="22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66FBC61-C42F-696A-2581-52163B2A924A}"/>
                    </a:ext>
                  </a:extLst>
                </p14:cNvPr>
                <p14:cNvContentPartPr/>
                <p14:nvPr/>
              </p14:nvContentPartPr>
              <p14:xfrm>
                <a:off x="8776244" y="3547636"/>
                <a:ext cx="54360" cy="167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66FBC61-C42F-696A-2581-52163B2A92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67244" y="3538996"/>
                  <a:ext cx="7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3438C5-B658-B2CE-5C4B-6976556F6FB3}"/>
                    </a:ext>
                  </a:extLst>
                </p14:cNvPr>
                <p14:cNvContentPartPr/>
                <p14:nvPr/>
              </p14:nvContentPartPr>
              <p14:xfrm>
                <a:off x="8932124" y="3375916"/>
                <a:ext cx="92880" cy="239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3438C5-B658-B2CE-5C4B-6976556F6F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23124" y="3366916"/>
                  <a:ext cx="110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133420-AE43-87DD-9176-D5A3D8079BA5}"/>
                    </a:ext>
                  </a:extLst>
                </p14:cNvPr>
                <p14:cNvContentPartPr/>
                <p14:nvPr/>
              </p14:nvContentPartPr>
              <p14:xfrm>
                <a:off x="8821964" y="3253516"/>
                <a:ext cx="280440" cy="231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133420-AE43-87DD-9176-D5A3D8079B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13324" y="3244876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B3CDDB-E455-F8F3-7C8B-A299F0E10AC0}"/>
                    </a:ext>
                  </a:extLst>
                </p14:cNvPr>
                <p14:cNvContentPartPr/>
                <p14:nvPr/>
              </p14:nvContentPartPr>
              <p14:xfrm>
                <a:off x="9239924" y="3317596"/>
                <a:ext cx="223200" cy="97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B3CDDB-E455-F8F3-7C8B-A299F0E10A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31284" y="3308596"/>
                  <a:ext cx="240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55CC97-AA06-199F-1B94-96079C3679B1}"/>
                    </a:ext>
                  </a:extLst>
                </p14:cNvPr>
                <p14:cNvContentPartPr/>
                <p14:nvPr/>
              </p14:nvContentPartPr>
              <p14:xfrm>
                <a:off x="9286004" y="3367636"/>
                <a:ext cx="192240" cy="97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55CC97-AA06-199F-1B94-96079C3679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7004" y="3358636"/>
                  <a:ext cx="20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E0EAC4-38C9-DA22-54BC-453F56269052}"/>
                    </a:ext>
                  </a:extLst>
                </p14:cNvPr>
                <p14:cNvContentPartPr/>
                <p14:nvPr/>
              </p14:nvContentPartPr>
              <p14:xfrm>
                <a:off x="9220124" y="3146596"/>
                <a:ext cx="157320" cy="188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E0EAC4-38C9-DA22-54BC-453F562690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1484" y="3137596"/>
                  <a:ext cx="174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9E44D-55A8-AB28-E853-FAA2A1614722}"/>
                    </a:ext>
                  </a:extLst>
                </p14:cNvPr>
                <p14:cNvContentPartPr/>
                <p14:nvPr/>
              </p14:nvContentPartPr>
              <p14:xfrm>
                <a:off x="9750404" y="3204916"/>
                <a:ext cx="14760" cy="220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9E44D-55A8-AB28-E853-FAA2A16147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41404" y="3195916"/>
                  <a:ext cx="32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B45061-6B8E-D48F-EC66-EC10BEDF7008}"/>
                    </a:ext>
                  </a:extLst>
                </p14:cNvPr>
                <p14:cNvContentPartPr/>
                <p14:nvPr/>
              </p14:nvContentPartPr>
              <p14:xfrm>
                <a:off x="9675164" y="3164956"/>
                <a:ext cx="209880" cy="228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B45061-6B8E-D48F-EC66-EC10BEDF70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66164" y="3156316"/>
                  <a:ext cx="227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C2DED3-357E-ADDE-7696-F18EA757C608}"/>
                    </a:ext>
                  </a:extLst>
                </p14:cNvPr>
                <p14:cNvContentPartPr/>
                <p14:nvPr/>
              </p14:nvContentPartPr>
              <p14:xfrm>
                <a:off x="9890804" y="3234436"/>
                <a:ext cx="141120" cy="145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C2DED3-357E-ADDE-7696-F18EA757C6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2164" y="3225796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F5086F-5078-69BB-BB4A-966C74CCA960}"/>
                    </a:ext>
                  </a:extLst>
                </p14:cNvPr>
                <p14:cNvContentPartPr/>
                <p14:nvPr/>
              </p14:nvContentPartPr>
              <p14:xfrm>
                <a:off x="10055684" y="3229036"/>
                <a:ext cx="106560" cy="12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F5086F-5078-69BB-BB4A-966C74CCA9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47044" y="3220036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07D28E-EC7C-D770-BFCE-D356F45531DF}"/>
                    </a:ext>
                  </a:extLst>
                </p14:cNvPr>
                <p14:cNvContentPartPr/>
                <p14:nvPr/>
              </p14:nvContentPartPr>
              <p14:xfrm>
                <a:off x="10191044" y="3223996"/>
                <a:ext cx="105120" cy="8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07D28E-EC7C-D770-BFCE-D356F45531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2044" y="3214996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9AE999-4EE2-A7C4-C18D-419E86FE6F80}"/>
                    </a:ext>
                  </a:extLst>
                </p14:cNvPr>
                <p14:cNvContentPartPr/>
                <p14:nvPr/>
              </p14:nvContentPartPr>
              <p14:xfrm>
                <a:off x="10324604" y="3207436"/>
                <a:ext cx="445680" cy="114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9AE999-4EE2-A7C4-C18D-419E86FE6F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15964" y="3198796"/>
                  <a:ext cx="463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C8A5AA-4018-4941-4489-5F61B909D3BB}"/>
                    </a:ext>
                  </a:extLst>
                </p14:cNvPr>
                <p14:cNvContentPartPr/>
                <p14:nvPr/>
              </p14:nvContentPartPr>
              <p14:xfrm>
                <a:off x="10798004" y="3176116"/>
                <a:ext cx="103320" cy="71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C8A5AA-4018-4941-4489-5F61B909D3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89364" y="3167116"/>
                  <a:ext cx="120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CCC3A1-79FC-7D2F-85DA-290945DB0730}"/>
                    </a:ext>
                  </a:extLst>
                </p14:cNvPr>
                <p14:cNvContentPartPr/>
                <p14:nvPr/>
              </p14:nvContentPartPr>
              <p14:xfrm>
                <a:off x="10918604" y="3174676"/>
                <a:ext cx="290160" cy="75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CCC3A1-79FC-7D2F-85DA-290945DB07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09604" y="3166036"/>
                  <a:ext cx="307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2AB9E25-1B23-605A-62CD-EF37DC433408}"/>
                    </a:ext>
                  </a:extLst>
                </p14:cNvPr>
                <p14:cNvContentPartPr/>
                <p14:nvPr/>
              </p14:nvContentPartPr>
              <p14:xfrm>
                <a:off x="11302364" y="3212476"/>
                <a:ext cx="84960" cy="7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2AB9E25-1B23-605A-62CD-EF37DC4334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93724" y="3203476"/>
                  <a:ext cx="102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AB8F37-8812-8416-F7C6-81F86793AC00}"/>
                    </a:ext>
                  </a:extLst>
                </p14:cNvPr>
                <p14:cNvContentPartPr/>
                <p14:nvPr/>
              </p14:nvContentPartPr>
              <p14:xfrm>
                <a:off x="9706844" y="3591556"/>
                <a:ext cx="128520" cy="136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AB8F37-8812-8416-F7C6-81F86793AC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97844" y="3582556"/>
                  <a:ext cx="146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D7FFB1-FC3A-5167-87A2-6775055B331D}"/>
                    </a:ext>
                  </a:extLst>
                </p14:cNvPr>
                <p14:cNvContentPartPr/>
                <p14:nvPr/>
              </p14:nvContentPartPr>
              <p14:xfrm>
                <a:off x="9848324" y="3599836"/>
                <a:ext cx="108720" cy="101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D7FFB1-FC3A-5167-87A2-6775055B33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9324" y="3590836"/>
                  <a:ext cx="126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A52CAFA-1A77-8A1C-7898-8BB5D9569E5F}"/>
                    </a:ext>
                  </a:extLst>
                </p14:cNvPr>
                <p14:cNvContentPartPr/>
                <p14:nvPr/>
              </p14:nvContentPartPr>
              <p14:xfrm>
                <a:off x="9966044" y="3597316"/>
                <a:ext cx="289440" cy="111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A52CAFA-1A77-8A1C-7898-8BB5D9569E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57404" y="3588316"/>
                  <a:ext cx="30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7927B9-BA5E-C2A1-3C72-A9C72D834517}"/>
                    </a:ext>
                  </a:extLst>
                </p14:cNvPr>
                <p14:cNvContentPartPr/>
                <p14:nvPr/>
              </p14:nvContentPartPr>
              <p14:xfrm>
                <a:off x="10205084" y="3520276"/>
                <a:ext cx="229320" cy="167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7927B9-BA5E-C2A1-3C72-A9C72D8345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96444" y="3511636"/>
                  <a:ext cx="24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C38641-19F7-1851-4365-AA7C3CB06FB3}"/>
                    </a:ext>
                  </a:extLst>
                </p14:cNvPr>
                <p14:cNvContentPartPr/>
                <p14:nvPr/>
              </p14:nvContentPartPr>
              <p14:xfrm>
                <a:off x="10484084" y="3567796"/>
                <a:ext cx="265320" cy="112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C38641-19F7-1851-4365-AA7C3CB06F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75444" y="3558796"/>
                  <a:ext cx="28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568750-E55C-4718-6BD2-E2E1B114CD94}"/>
                    </a:ext>
                  </a:extLst>
                </p14:cNvPr>
                <p14:cNvContentPartPr/>
                <p14:nvPr/>
              </p14:nvContentPartPr>
              <p14:xfrm>
                <a:off x="10772084" y="3452956"/>
                <a:ext cx="185040" cy="194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568750-E55C-4718-6BD2-E2E1B114CD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3084" y="3443956"/>
                  <a:ext cx="202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4A85DCC-F329-8DE2-5D08-7DE4B258C1BA}"/>
                    </a:ext>
                  </a:extLst>
                </p14:cNvPr>
                <p14:cNvContentPartPr/>
                <p14:nvPr/>
              </p14:nvContentPartPr>
              <p14:xfrm>
                <a:off x="10879364" y="3605956"/>
                <a:ext cx="65520" cy="34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4A85DCC-F329-8DE2-5D08-7DE4B258C1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70364" y="3597316"/>
                  <a:ext cx="8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9ADE29-5B8F-402F-E372-6DABC39F1A50}"/>
                    </a:ext>
                  </a:extLst>
                </p14:cNvPr>
                <p14:cNvContentPartPr/>
                <p14:nvPr/>
              </p14:nvContentPartPr>
              <p14:xfrm>
                <a:off x="10957124" y="3518476"/>
                <a:ext cx="257040" cy="106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9ADE29-5B8F-402F-E372-6DABC39F1A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48124" y="3509476"/>
                  <a:ext cx="274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630D67-036D-E898-391C-1943ADC0C379}"/>
                    </a:ext>
                  </a:extLst>
                </p14:cNvPr>
                <p14:cNvContentPartPr/>
                <p14:nvPr/>
              </p14:nvContentPartPr>
              <p14:xfrm>
                <a:off x="11075564" y="3508396"/>
                <a:ext cx="42480" cy="9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630D67-036D-E898-391C-1943ADC0C3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6564" y="3499756"/>
                  <a:ext cx="6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C87FD3-2BEC-B28B-38C1-A7205D8E0DD9}"/>
                    </a:ext>
                  </a:extLst>
                </p14:cNvPr>
                <p14:cNvContentPartPr/>
                <p14:nvPr/>
              </p14:nvContentPartPr>
              <p14:xfrm>
                <a:off x="10993484" y="3505516"/>
                <a:ext cx="479880" cy="27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C87FD3-2BEC-B28B-38C1-A7205D8E0D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84484" y="3496516"/>
                  <a:ext cx="497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090C8DC-6BA1-A30B-FCD3-74A472486941}"/>
                    </a:ext>
                  </a:extLst>
                </p14:cNvPr>
                <p14:cNvContentPartPr/>
                <p14:nvPr/>
              </p14:nvContentPartPr>
              <p14:xfrm>
                <a:off x="10468244" y="3446476"/>
                <a:ext cx="123840" cy="13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090C8DC-6BA1-A30B-FCD3-74A4724869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9244" y="3437836"/>
                  <a:ext cx="14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0820B5-BD1C-8729-432A-8BDE51D59776}"/>
                    </a:ext>
                  </a:extLst>
                </p14:cNvPr>
                <p14:cNvContentPartPr/>
                <p14:nvPr/>
              </p14:nvContentPartPr>
              <p14:xfrm>
                <a:off x="9427484" y="3903676"/>
                <a:ext cx="348480" cy="16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0820B5-BD1C-8729-432A-8BDE51D597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18484" y="3894676"/>
                  <a:ext cx="366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488B94-B1EB-6FAC-2897-DCC0EAF4A2AF}"/>
                    </a:ext>
                  </a:extLst>
                </p14:cNvPr>
                <p14:cNvContentPartPr/>
                <p14:nvPr/>
              </p14:nvContentPartPr>
              <p14:xfrm>
                <a:off x="9964604" y="3868036"/>
                <a:ext cx="172440" cy="20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488B94-B1EB-6FAC-2897-DCC0EAF4A2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55604" y="3859396"/>
                  <a:ext cx="19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19C93E-9E6C-1298-E0D1-0411E61860E2}"/>
                    </a:ext>
                  </a:extLst>
                </p14:cNvPr>
                <p14:cNvContentPartPr/>
                <p14:nvPr/>
              </p14:nvContentPartPr>
              <p14:xfrm>
                <a:off x="10235684" y="3907276"/>
                <a:ext cx="70920" cy="108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19C93E-9E6C-1298-E0D1-0411E61860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26684" y="3898636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D51D60-BA7B-28EB-609E-A76E794A2E87}"/>
                    </a:ext>
                  </a:extLst>
                </p14:cNvPr>
                <p14:cNvContentPartPr/>
                <p14:nvPr/>
              </p14:nvContentPartPr>
              <p14:xfrm>
                <a:off x="10326764" y="3906196"/>
                <a:ext cx="124200" cy="9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D51D60-BA7B-28EB-609E-A76E794A2E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18124" y="3897556"/>
                  <a:ext cx="14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1D8781-D18C-655F-2036-744AE97270AE}"/>
                    </a:ext>
                  </a:extLst>
                </p14:cNvPr>
                <p14:cNvContentPartPr/>
                <p14:nvPr/>
              </p14:nvContentPartPr>
              <p14:xfrm>
                <a:off x="10472564" y="3915196"/>
                <a:ext cx="370080" cy="69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1D8781-D18C-655F-2036-744AE97270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63564" y="3906196"/>
                  <a:ext cx="38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71ECFE-F681-21D5-C5B4-0DF04887DAE9}"/>
                    </a:ext>
                  </a:extLst>
                </p14:cNvPr>
                <p14:cNvContentPartPr/>
                <p14:nvPr/>
              </p14:nvContentPartPr>
              <p14:xfrm>
                <a:off x="10839764" y="3809716"/>
                <a:ext cx="99000" cy="170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71ECFE-F681-21D5-C5B4-0DF04887DA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31124" y="3801076"/>
                  <a:ext cx="116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33869C5-63ED-B4DF-3C1A-4841F516A54A}"/>
                    </a:ext>
                  </a:extLst>
                </p14:cNvPr>
                <p14:cNvContentPartPr/>
                <p14:nvPr/>
              </p14:nvContentPartPr>
              <p14:xfrm>
                <a:off x="11011484" y="3885676"/>
                <a:ext cx="111240" cy="100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33869C5-63ED-B4DF-3C1A-4841F516A5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02844" y="3876676"/>
                  <a:ext cx="128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F26A9D2-2F6C-E2AC-CEB4-D25E377165A9}"/>
                    </a:ext>
                  </a:extLst>
                </p14:cNvPr>
                <p14:cNvContentPartPr/>
                <p14:nvPr/>
              </p14:nvContentPartPr>
              <p14:xfrm>
                <a:off x="11160164" y="3751036"/>
                <a:ext cx="100440" cy="21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F26A9D2-2F6C-E2AC-CEB4-D25E377165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51164" y="3742036"/>
                  <a:ext cx="118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68D91F-BFDC-211B-86CF-350B67B230F4}"/>
                    </a:ext>
                  </a:extLst>
                </p14:cNvPr>
                <p14:cNvContentPartPr/>
                <p14:nvPr/>
              </p14:nvContentPartPr>
              <p14:xfrm>
                <a:off x="11223164" y="3934276"/>
                <a:ext cx="3456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68D91F-BFDC-211B-86CF-350B67B230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14164" y="3925276"/>
                  <a:ext cx="5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917E254-1CC1-CF5F-C1FC-FF9AE5472DEB}"/>
                    </a:ext>
                  </a:extLst>
                </p14:cNvPr>
                <p14:cNvContentPartPr/>
                <p14:nvPr/>
              </p14:nvContentPartPr>
              <p14:xfrm>
                <a:off x="11267444" y="3787036"/>
                <a:ext cx="606240" cy="149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917E254-1CC1-CF5F-C1FC-FF9AE5472D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58444" y="3778036"/>
                  <a:ext cx="623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4C42AE9-7A35-A8E7-D98C-B3EAA4BABDB4}"/>
                    </a:ext>
                  </a:extLst>
                </p14:cNvPr>
                <p14:cNvContentPartPr/>
                <p14:nvPr/>
              </p14:nvContentPartPr>
              <p14:xfrm>
                <a:off x="11712764" y="3678316"/>
                <a:ext cx="23760" cy="7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4C42AE9-7A35-A8E7-D98C-B3EAA4BABD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03764" y="3669316"/>
                  <a:ext cx="4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B28CD1-DE7C-A8C6-7C8C-1BB87688EECB}"/>
                    </a:ext>
                  </a:extLst>
                </p14:cNvPr>
                <p14:cNvContentPartPr/>
                <p14:nvPr/>
              </p14:nvContentPartPr>
              <p14:xfrm>
                <a:off x="10982684" y="3693796"/>
                <a:ext cx="99000" cy="86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B28CD1-DE7C-A8C6-7C8C-1BB87688EE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3684" y="3684796"/>
                  <a:ext cx="116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661F842-254D-A473-682A-EF4412736F71}"/>
                  </a:ext>
                </a:extLst>
              </p14:cNvPr>
              <p14:cNvContentPartPr/>
              <p14:nvPr/>
            </p14:nvContentPartPr>
            <p14:xfrm>
              <a:off x="5374964" y="856636"/>
              <a:ext cx="3491280" cy="44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661F842-254D-A473-682A-EF4412736F7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65964" y="847996"/>
                <a:ext cx="35089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B6AB4D2-A474-293F-A057-C51EE754F5A6}"/>
                  </a:ext>
                </a:extLst>
              </p14:cNvPr>
              <p14:cNvContentPartPr/>
              <p14:nvPr/>
            </p14:nvContentPartPr>
            <p14:xfrm>
              <a:off x="3275804" y="741436"/>
              <a:ext cx="1846440" cy="5594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B6AB4D2-A474-293F-A057-C51EE754F5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267164" y="732796"/>
                <a:ext cx="1864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9D1AA23-29EA-7686-CCCF-70C6CF422350}"/>
                  </a:ext>
                </a:extLst>
              </p14:cNvPr>
              <p14:cNvContentPartPr/>
              <p14:nvPr/>
            </p14:nvContentPartPr>
            <p14:xfrm>
              <a:off x="772364" y="5326756"/>
              <a:ext cx="1595160" cy="601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9D1AA23-29EA-7686-CCCF-70C6CF4223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3364" y="5317756"/>
                <a:ext cx="1612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5BAD66D-76B6-ED8C-715C-CAD206A3D50D}"/>
                  </a:ext>
                </a:extLst>
              </p14:cNvPr>
              <p14:cNvContentPartPr/>
              <p14:nvPr/>
            </p14:nvContentPartPr>
            <p14:xfrm>
              <a:off x="855884" y="5675236"/>
              <a:ext cx="1296360" cy="63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5BAD66D-76B6-ED8C-715C-CAD206A3D5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6884" y="5666236"/>
                <a:ext cx="1314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E635A80-3A77-1AED-8F5A-9BA135846458}"/>
                  </a:ext>
                </a:extLst>
              </p14:cNvPr>
              <p14:cNvContentPartPr/>
              <p14:nvPr/>
            </p14:nvContentPartPr>
            <p14:xfrm>
              <a:off x="957404" y="6399916"/>
              <a:ext cx="6784920" cy="99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E635A80-3A77-1AED-8F5A-9BA13584645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8764" y="6391276"/>
                <a:ext cx="680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21F7F4-553A-106B-C9DE-B3050F9E7C05}"/>
                  </a:ext>
                </a:extLst>
              </p14:cNvPr>
              <p14:cNvContentPartPr/>
              <p14:nvPr/>
            </p14:nvContentPartPr>
            <p14:xfrm>
              <a:off x="1987364" y="6044956"/>
              <a:ext cx="2484720" cy="1497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21F7F4-553A-106B-C9DE-B3050F9E7C0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978724" y="6035956"/>
                <a:ext cx="2502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1A752A7-88B6-4817-C548-21A059F0D5BB}"/>
                  </a:ext>
                </a:extLst>
              </p14:cNvPr>
              <p14:cNvContentPartPr/>
              <p14:nvPr/>
            </p14:nvContentPartPr>
            <p14:xfrm>
              <a:off x="3782487" y="1943836"/>
              <a:ext cx="3097440" cy="504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1A752A7-88B6-4817-C548-21A059F0D5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73847" y="1935196"/>
                <a:ext cx="31150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6A983B3-6908-0DCD-7E80-7A3A44720FEC}"/>
                  </a:ext>
                </a:extLst>
              </p14:cNvPr>
              <p14:cNvContentPartPr/>
              <p14:nvPr/>
            </p14:nvContentPartPr>
            <p14:xfrm>
              <a:off x="678207" y="5286076"/>
              <a:ext cx="4617000" cy="133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6A983B3-6908-0DCD-7E80-7A3A44720FE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9207" y="5277076"/>
                <a:ext cx="4634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A3C2383-DE7F-2BB7-5B3E-C4FF9AEF04C0}"/>
                  </a:ext>
                </a:extLst>
              </p14:cNvPr>
              <p14:cNvContentPartPr/>
              <p14:nvPr/>
            </p14:nvContentPartPr>
            <p14:xfrm>
              <a:off x="805647" y="5645356"/>
              <a:ext cx="6310440" cy="90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A3C2383-DE7F-2BB7-5B3E-C4FF9AEF04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6647" y="5636716"/>
                <a:ext cx="6328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6150315-2665-0975-076D-4C8F37F4E8D8}"/>
                  </a:ext>
                </a:extLst>
              </p14:cNvPr>
              <p14:cNvContentPartPr/>
              <p14:nvPr/>
            </p14:nvContentPartPr>
            <p14:xfrm>
              <a:off x="763887" y="6479836"/>
              <a:ext cx="7226640" cy="1076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6150315-2665-0975-076D-4C8F37F4E8D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55247" y="6471196"/>
                <a:ext cx="724428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privates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öffentliches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Kosten des öffentlichen Gutes pro Einheit des privaten Gutes  → entspricht den 	Grenzkosten GK!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Haushalte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blipFill>
                <a:blip r:embed="rId2"/>
                <a:stretch>
                  <a:fillRect l="-651" t="-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A8BC577-F6AE-4065-9B8A-9E87F30C64A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80D6D49-2B9F-FF5A-BB99-C1A1812DB53C}"/>
                  </a:ext>
                </a:extLst>
              </p14:cNvPr>
              <p14:cNvContentPartPr/>
              <p14:nvPr/>
            </p14:nvContentPartPr>
            <p14:xfrm>
              <a:off x="370407" y="928276"/>
              <a:ext cx="326520" cy="55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80D6D49-2B9F-FF5A-BB99-C1A1812DB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767" y="919276"/>
                <a:ext cx="344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5EC61E-16EB-F48F-4807-CC24BC556137}"/>
                  </a:ext>
                </a:extLst>
              </p14:cNvPr>
              <p14:cNvContentPartPr/>
              <p14:nvPr/>
            </p14:nvContentPartPr>
            <p14:xfrm>
              <a:off x="1394247" y="3264316"/>
              <a:ext cx="150480" cy="37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5EC61E-16EB-F48F-4807-CC24BC5561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607" y="3255316"/>
                <a:ext cx="168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1501B97-C121-4DD4-5136-EC1B0E543D37}"/>
                  </a:ext>
                </a:extLst>
              </p14:cNvPr>
              <p14:cNvContentPartPr/>
              <p14:nvPr/>
            </p14:nvContentPartPr>
            <p14:xfrm>
              <a:off x="7804767" y="3252076"/>
              <a:ext cx="235080" cy="36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1501B97-C121-4DD4-5136-EC1B0E543D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6127" y="3243076"/>
                <a:ext cx="252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892744B-D728-313D-8531-E305E356AC31}"/>
                  </a:ext>
                </a:extLst>
              </p14:cNvPr>
              <p14:cNvContentPartPr/>
              <p14:nvPr/>
            </p14:nvContentPartPr>
            <p14:xfrm>
              <a:off x="391287" y="1303036"/>
              <a:ext cx="249840" cy="60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892744B-D728-313D-8531-E305E356AC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287" y="1294036"/>
                <a:ext cx="267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10B60EF-E7A4-FC5F-5985-2F79BF61F880}"/>
                  </a:ext>
                </a:extLst>
              </p14:cNvPr>
              <p14:cNvContentPartPr/>
              <p14:nvPr/>
            </p14:nvContentPartPr>
            <p14:xfrm>
              <a:off x="1841007" y="3231556"/>
              <a:ext cx="129960" cy="25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10B60EF-E7A4-FC5F-5985-2F79BF61F8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367" y="3222556"/>
                <a:ext cx="147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FF168F9-5C9F-8B8E-5954-F12B7F5A49EA}"/>
                  </a:ext>
                </a:extLst>
              </p14:cNvPr>
              <p14:cNvContentPartPr/>
              <p14:nvPr/>
            </p14:nvContentPartPr>
            <p14:xfrm>
              <a:off x="8177367" y="3219316"/>
              <a:ext cx="130320" cy="223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FF168F9-5C9F-8B8E-5954-F12B7F5A49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8727" y="3210316"/>
                <a:ext cx="14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3F69BC-8E57-5AB2-E7D6-BCE3809FD4E9}"/>
                  </a:ext>
                </a:extLst>
              </p14:cNvPr>
              <p14:cNvContentPartPr/>
              <p14:nvPr/>
            </p14:nvContentPartPr>
            <p14:xfrm>
              <a:off x="1068447" y="1260916"/>
              <a:ext cx="1796760" cy="92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3F69BC-8E57-5AB2-E7D6-BCE3809FD4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9447" y="1252276"/>
                <a:ext cx="1814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3021A78-26D3-62E3-66C7-95E57710B476}"/>
                  </a:ext>
                </a:extLst>
              </p14:cNvPr>
              <p14:cNvContentPartPr/>
              <p14:nvPr/>
            </p14:nvContentPartPr>
            <p14:xfrm>
              <a:off x="1484607" y="1626316"/>
              <a:ext cx="2541960" cy="6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3021A78-26D3-62E3-66C7-95E57710B4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5967" y="1617676"/>
                <a:ext cx="25596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48FFCFA-1724-3BCE-0924-219896095A2D}"/>
                  </a:ext>
                </a:extLst>
              </p14:cNvPr>
              <p14:cNvContentPartPr/>
              <p14:nvPr/>
            </p14:nvContentPartPr>
            <p14:xfrm>
              <a:off x="406767" y="1706236"/>
              <a:ext cx="273240" cy="81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48FFCFA-1724-3BCE-0924-219896095A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767" y="1697596"/>
                <a:ext cx="29088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14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blipFill>
                <a:blip r:embed="rId2"/>
                <a:stretch>
                  <a:fillRect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F81DDCBB-BD1D-4B23-B946-595F415A96C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7B0EEC-7A2C-8F45-D73A-6909F09DCDCA}"/>
                  </a:ext>
                </a:extLst>
              </p14:cNvPr>
              <p14:cNvContentPartPr/>
              <p14:nvPr/>
            </p14:nvContentPartPr>
            <p14:xfrm>
              <a:off x="1048647" y="551062"/>
              <a:ext cx="1149120" cy="34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7B0EEC-7A2C-8F45-D73A-6909F09DC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647" y="542422"/>
                <a:ext cx="1166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571373A-B5BC-E25F-E987-EA5F5EF7391B}"/>
                  </a:ext>
                </a:extLst>
              </p14:cNvPr>
              <p14:cNvContentPartPr/>
              <p14:nvPr/>
            </p14:nvContentPartPr>
            <p14:xfrm>
              <a:off x="4543167" y="495982"/>
              <a:ext cx="1755000" cy="46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571373A-B5BC-E25F-E987-EA5F5EF739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4527" y="486982"/>
                <a:ext cx="1772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D7CF02-B9D9-5E2A-7F19-EE28E9B6B50F}"/>
                  </a:ext>
                </a:extLst>
              </p14:cNvPr>
              <p14:cNvContentPartPr/>
              <p14:nvPr/>
            </p14:nvContentPartPr>
            <p14:xfrm>
              <a:off x="6030327" y="34822"/>
              <a:ext cx="388800" cy="454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D7CF02-B9D9-5E2A-7F19-EE28E9B6B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1687" y="26182"/>
                <a:ext cx="4064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CE03A00-8953-6B5F-7CE1-0BED99B1EFD4}"/>
                  </a:ext>
                </a:extLst>
              </p14:cNvPr>
              <p14:cNvContentPartPr/>
              <p14:nvPr/>
            </p14:nvContentPartPr>
            <p14:xfrm>
              <a:off x="11504487" y="476542"/>
              <a:ext cx="334800" cy="63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CE03A00-8953-6B5F-7CE1-0BED99B1EF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95487" y="467542"/>
                <a:ext cx="352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160C25D-E788-C847-2844-9E227050D52F}"/>
                  </a:ext>
                </a:extLst>
              </p14:cNvPr>
              <p14:cNvContentPartPr/>
              <p14:nvPr/>
            </p14:nvContentPartPr>
            <p14:xfrm>
              <a:off x="8095647" y="518662"/>
              <a:ext cx="231840" cy="29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160C25D-E788-C847-2844-9E227050D5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87007" y="510022"/>
                <a:ext cx="249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5BB2D09-CA1F-36A4-78C4-4BF697FA0AF2}"/>
                  </a:ext>
                </a:extLst>
              </p14:cNvPr>
              <p14:cNvContentPartPr/>
              <p14:nvPr/>
            </p14:nvContentPartPr>
            <p14:xfrm>
              <a:off x="8760567" y="519742"/>
              <a:ext cx="249840" cy="69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5BB2D09-CA1F-36A4-78C4-4BF697FA0A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51567" y="510742"/>
                <a:ext cx="2674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7B6FEA2-6FB7-4160-61E2-8F6FACAA7EE5}"/>
                  </a:ext>
                </a:extLst>
              </p14:cNvPr>
              <p14:cNvContentPartPr/>
              <p14:nvPr/>
            </p14:nvContentPartPr>
            <p14:xfrm>
              <a:off x="9449967" y="474742"/>
              <a:ext cx="270000" cy="338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7B6FEA2-6FB7-4160-61E2-8F6FACAA7E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41327" y="465742"/>
                <a:ext cx="287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0328E21-0D9D-08C7-D2F7-53016B8E01A8}"/>
                  </a:ext>
                </a:extLst>
              </p14:cNvPr>
              <p14:cNvContentPartPr/>
              <p14:nvPr/>
            </p14:nvContentPartPr>
            <p14:xfrm>
              <a:off x="1042887" y="524422"/>
              <a:ext cx="1117440" cy="53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0328E21-0D9D-08C7-D2F7-53016B8E01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4247" y="515422"/>
                <a:ext cx="1135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4DBE94-4AA9-D18A-9CD6-44DEEB09E5AC}"/>
                  </a:ext>
                </a:extLst>
              </p14:cNvPr>
              <p14:cNvContentPartPr/>
              <p14:nvPr/>
            </p14:nvContentPartPr>
            <p14:xfrm>
              <a:off x="3678087" y="1329022"/>
              <a:ext cx="1327320" cy="709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4DBE94-4AA9-D18A-9CD6-44DEEB09E5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69447" y="1320382"/>
                <a:ext cx="1344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EB6F51F-7AF4-64E3-D871-269BBD791394}"/>
                  </a:ext>
                </a:extLst>
              </p14:cNvPr>
              <p14:cNvContentPartPr/>
              <p14:nvPr/>
            </p14:nvContentPartPr>
            <p14:xfrm>
              <a:off x="4662687" y="439462"/>
              <a:ext cx="1495080" cy="83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EB6F51F-7AF4-64E3-D871-269BBD7913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3687" y="430462"/>
                <a:ext cx="1512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97264A6-D1A5-6BD0-8F56-91D46D1BFDCC}"/>
                  </a:ext>
                </a:extLst>
              </p14:cNvPr>
              <p14:cNvContentPartPr/>
              <p14:nvPr/>
            </p14:nvContentPartPr>
            <p14:xfrm>
              <a:off x="5146167" y="970822"/>
              <a:ext cx="242280" cy="423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97264A6-D1A5-6BD0-8F56-91D46D1BFDC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37167" y="961822"/>
                <a:ext cx="25992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4347EE3-5845-A499-DFAC-4864EBFF4BFA}"/>
              </a:ext>
            </a:extLst>
          </p:cNvPr>
          <p:cNvGrpSpPr/>
          <p:nvPr/>
        </p:nvGrpSpPr>
        <p:grpSpPr>
          <a:xfrm>
            <a:off x="7722687" y="58222"/>
            <a:ext cx="4253400" cy="1313640"/>
            <a:chOff x="7722687" y="58222"/>
            <a:chExt cx="4253400" cy="13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8D9FCB1-DA54-3693-2138-A4FC534FA96E}"/>
                    </a:ext>
                  </a:extLst>
                </p14:cNvPr>
                <p14:cNvContentPartPr/>
                <p14:nvPr/>
              </p14:nvContentPartPr>
              <p14:xfrm>
                <a:off x="7722687" y="935902"/>
                <a:ext cx="242280" cy="435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8D9FCB1-DA54-3693-2138-A4FC534FA9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3687" y="927262"/>
                  <a:ext cx="259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81CA772-E0EE-A91C-BE7D-B4D9814D541F}"/>
                    </a:ext>
                  </a:extLst>
                </p14:cNvPr>
                <p14:cNvContentPartPr/>
                <p14:nvPr/>
              </p14:nvContentPartPr>
              <p14:xfrm>
                <a:off x="8087007" y="854902"/>
                <a:ext cx="1370880" cy="139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81CA772-E0EE-A91C-BE7D-B4D9814D54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8367" y="846262"/>
                  <a:ext cx="138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1223074-170F-0AF3-36A2-979FEE92DA7E}"/>
                    </a:ext>
                  </a:extLst>
                </p14:cNvPr>
                <p14:cNvContentPartPr/>
                <p14:nvPr/>
              </p14:nvContentPartPr>
              <p14:xfrm>
                <a:off x="9420807" y="877222"/>
                <a:ext cx="965160" cy="84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1223074-170F-0AF3-36A2-979FEE92D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11807" y="868582"/>
                  <a:ext cx="98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42F2ADD-9576-0C7A-5651-5346DD50DDF1}"/>
                    </a:ext>
                  </a:extLst>
                </p14:cNvPr>
                <p14:cNvContentPartPr/>
                <p14:nvPr/>
              </p14:nvContentPartPr>
              <p14:xfrm>
                <a:off x="10185447" y="480862"/>
                <a:ext cx="335520" cy="27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42F2ADD-9576-0C7A-5651-5346DD50DD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76807" y="472222"/>
                  <a:ext cx="353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A0FACA3-BC98-8196-7F90-E9175F7B93BE}"/>
                    </a:ext>
                  </a:extLst>
                </p14:cNvPr>
                <p14:cNvContentPartPr/>
                <p14:nvPr/>
              </p14:nvContentPartPr>
              <p14:xfrm>
                <a:off x="10865127" y="501742"/>
                <a:ext cx="302040" cy="24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A0FACA3-BC98-8196-7F90-E9175F7B93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56127" y="492742"/>
                  <a:ext cx="31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A44109C-D4F4-E2AA-59A4-EF0BF8C60408}"/>
                    </a:ext>
                  </a:extLst>
                </p14:cNvPr>
                <p14:cNvContentPartPr/>
                <p14:nvPr/>
              </p14:nvContentPartPr>
              <p14:xfrm>
                <a:off x="11540127" y="493462"/>
                <a:ext cx="275040" cy="12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A44109C-D4F4-E2AA-59A4-EF0BF8C604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31127" y="484462"/>
                  <a:ext cx="29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F492ED-2757-2632-CEEE-0A81D14B5A34}"/>
                    </a:ext>
                  </a:extLst>
                </p14:cNvPr>
                <p14:cNvContentPartPr/>
                <p14:nvPr/>
              </p14:nvContentPartPr>
              <p14:xfrm>
                <a:off x="11443647" y="58222"/>
                <a:ext cx="532440" cy="49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F492ED-2757-2632-CEEE-0A81D14B5A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34647" y="49222"/>
                  <a:ext cx="550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7FDDD7-1656-CBB5-998D-D6B9D8D0BB9C}"/>
                    </a:ext>
                  </a:extLst>
                </p14:cNvPr>
                <p14:cNvContentPartPr/>
                <p14:nvPr/>
              </p14:nvContentPartPr>
              <p14:xfrm>
                <a:off x="8017887" y="143182"/>
                <a:ext cx="95400" cy="24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7FDDD7-1656-CBB5-998D-D6B9D8D0BB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09247" y="134182"/>
                  <a:ext cx="11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C44AD5-F106-7676-271B-28499FE1E0E4}"/>
                    </a:ext>
                  </a:extLst>
                </p14:cNvPr>
                <p14:cNvContentPartPr/>
                <p14:nvPr/>
              </p14:nvContentPartPr>
              <p14:xfrm>
                <a:off x="8704767" y="122662"/>
                <a:ext cx="76680" cy="24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C44AD5-F106-7676-271B-28499FE1E0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5767" y="113662"/>
                  <a:ext cx="94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43911E1-1684-9410-6AAB-95492EB98CA7}"/>
                    </a:ext>
                  </a:extLst>
                </p14:cNvPr>
                <p14:cNvContentPartPr/>
                <p14:nvPr/>
              </p14:nvContentPartPr>
              <p14:xfrm>
                <a:off x="7889007" y="412822"/>
                <a:ext cx="3763440" cy="307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43911E1-1684-9410-6AAB-95492EB98C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0367" y="403822"/>
                  <a:ext cx="3781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F159E6-544B-FF76-B888-9C112697EB43}"/>
                    </a:ext>
                  </a:extLst>
                </p14:cNvPr>
                <p14:cNvContentPartPr/>
                <p14:nvPr/>
              </p14:nvContentPartPr>
              <p14:xfrm>
                <a:off x="9146847" y="723502"/>
                <a:ext cx="192240" cy="78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F159E6-544B-FF76-B888-9C112697EB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38207" y="714862"/>
                  <a:ext cx="2098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150534E8-4183-2207-4B2B-4609CC269740}"/>
              </a:ext>
            </a:extLst>
          </p:cNvPr>
          <p:cNvGrpSpPr/>
          <p:nvPr/>
        </p:nvGrpSpPr>
        <p:grpSpPr>
          <a:xfrm>
            <a:off x="197247" y="485542"/>
            <a:ext cx="6857280" cy="543960"/>
            <a:chOff x="197247" y="485542"/>
            <a:chExt cx="68572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C739DF-0284-CB00-3D15-633427AC0165}"/>
                    </a:ext>
                  </a:extLst>
                </p14:cNvPr>
                <p14:cNvContentPartPr/>
                <p14:nvPr/>
              </p14:nvContentPartPr>
              <p14:xfrm>
                <a:off x="197247" y="862102"/>
                <a:ext cx="164520" cy="14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C739DF-0284-CB00-3D15-633427AC01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8607" y="853462"/>
                  <a:ext cx="182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297549A-65C1-E1F7-E783-07C929CB8772}"/>
                    </a:ext>
                  </a:extLst>
                </p14:cNvPr>
                <p14:cNvContentPartPr/>
                <p14:nvPr/>
              </p14:nvContentPartPr>
              <p14:xfrm>
                <a:off x="367167" y="771382"/>
                <a:ext cx="128880" cy="175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297549A-65C1-E1F7-E783-07C929CB87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8167" y="762742"/>
                  <a:ext cx="146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A9439A0-82CC-D097-A1C8-1C5E9B89AB99}"/>
                    </a:ext>
                  </a:extLst>
                </p14:cNvPr>
                <p14:cNvContentPartPr/>
                <p14:nvPr/>
              </p14:nvContentPartPr>
              <p14:xfrm>
                <a:off x="647247" y="740782"/>
                <a:ext cx="289440" cy="102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A9439A0-82CC-D097-A1C8-1C5E9B89AB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8247" y="731782"/>
                  <a:ext cx="30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C59EED-4E03-9FAF-2068-195C6D875E57}"/>
                    </a:ext>
                  </a:extLst>
                </p14:cNvPr>
                <p14:cNvContentPartPr/>
                <p14:nvPr/>
              </p14:nvContentPartPr>
              <p14:xfrm>
                <a:off x="1090407" y="712702"/>
                <a:ext cx="30240" cy="12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C59EED-4E03-9FAF-2068-195C6D875E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1767" y="703702"/>
                  <a:ext cx="4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9A0EC1-799A-95BB-B197-8C9AEDC7D079}"/>
                    </a:ext>
                  </a:extLst>
                </p14:cNvPr>
                <p14:cNvContentPartPr/>
                <p14:nvPr/>
              </p14:nvContentPartPr>
              <p14:xfrm>
                <a:off x="1043607" y="682102"/>
                <a:ext cx="135720" cy="75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9A0EC1-799A-95BB-B197-8C9AEDC7D0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4967" y="673462"/>
                  <a:ext cx="153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51B81F3-41F1-4FB4-0575-3ED6A36E3E3D}"/>
                    </a:ext>
                  </a:extLst>
                </p14:cNvPr>
                <p14:cNvContentPartPr/>
                <p14:nvPr/>
              </p14:nvContentPartPr>
              <p14:xfrm>
                <a:off x="1189047" y="754462"/>
                <a:ext cx="247320" cy="65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51B81F3-41F1-4FB4-0575-3ED6A36E3E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0047" y="745462"/>
                  <a:ext cx="26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124688-0B1D-21D3-2211-C8D555E9E448}"/>
                    </a:ext>
                  </a:extLst>
                </p14:cNvPr>
                <p14:cNvContentPartPr/>
                <p14:nvPr/>
              </p14:nvContentPartPr>
              <p14:xfrm>
                <a:off x="1415847" y="723502"/>
                <a:ext cx="145080" cy="11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124688-0B1D-21D3-2211-C8D555E9E4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7207" y="714502"/>
                  <a:ext cx="162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7111488-AEF3-75DE-B747-E6404DEEC930}"/>
                    </a:ext>
                  </a:extLst>
                </p14:cNvPr>
                <p14:cNvContentPartPr/>
                <p14:nvPr/>
              </p14:nvContentPartPr>
              <p14:xfrm>
                <a:off x="1724367" y="708022"/>
                <a:ext cx="226080" cy="132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111488-AEF3-75DE-B747-E6404DEEC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15727" y="699022"/>
                  <a:ext cx="24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0DE8FD-31AA-A3D3-A90A-C72A666B356D}"/>
                    </a:ext>
                  </a:extLst>
                </p14:cNvPr>
                <p14:cNvContentPartPr/>
                <p14:nvPr/>
              </p14:nvContentPartPr>
              <p14:xfrm>
                <a:off x="1981407" y="738262"/>
                <a:ext cx="84960" cy="97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0DE8FD-31AA-A3D3-A90A-C72A666B35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72767" y="729622"/>
                  <a:ext cx="102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5B1C90-52A2-0983-939B-E8FF2A407E87}"/>
                    </a:ext>
                  </a:extLst>
                </p14:cNvPr>
                <p14:cNvContentPartPr/>
                <p14:nvPr/>
              </p14:nvContentPartPr>
              <p14:xfrm>
                <a:off x="2229447" y="737182"/>
                <a:ext cx="114480" cy="182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5B1C90-52A2-0983-939B-E8FF2A407E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20807" y="728182"/>
                  <a:ext cx="132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B5524C-FA45-3CFF-367F-91E195555F5E}"/>
                    </a:ext>
                  </a:extLst>
                </p14:cNvPr>
                <p14:cNvContentPartPr/>
                <p14:nvPr/>
              </p14:nvContentPartPr>
              <p14:xfrm>
                <a:off x="2389647" y="735742"/>
                <a:ext cx="51120" cy="10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B5524C-FA45-3CFF-367F-91E195555F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80647" y="726742"/>
                  <a:ext cx="68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3FD626-E28D-FACB-F4B8-D5656DF5EF39}"/>
                    </a:ext>
                  </a:extLst>
                </p14:cNvPr>
                <p14:cNvContentPartPr/>
                <p14:nvPr/>
              </p14:nvContentPartPr>
              <p14:xfrm>
                <a:off x="2464887" y="739702"/>
                <a:ext cx="10800" cy="86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3FD626-E28D-FACB-F4B8-D5656DF5EF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6247" y="731062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77FBD31-4F56-2EFA-956B-574BCD8E4BBA}"/>
                    </a:ext>
                  </a:extLst>
                </p14:cNvPr>
                <p14:cNvContentPartPr/>
                <p14:nvPr/>
              </p14:nvContentPartPr>
              <p14:xfrm>
                <a:off x="2470647" y="655822"/>
                <a:ext cx="31320" cy="41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77FBD31-4F56-2EFA-956B-574BCD8E4BB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62007" y="647182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E155398-702A-4722-1E0F-BCE032D7F010}"/>
                    </a:ext>
                  </a:extLst>
                </p14:cNvPr>
                <p14:cNvContentPartPr/>
                <p14:nvPr/>
              </p14:nvContentPartPr>
              <p14:xfrm>
                <a:off x="2517087" y="726742"/>
                <a:ext cx="147960" cy="87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E155398-702A-4722-1E0F-BCE032D7F0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8447" y="717742"/>
                  <a:ext cx="165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8B8E75B-4B61-774D-3F88-FF3A34CD8128}"/>
                    </a:ext>
                  </a:extLst>
                </p14:cNvPr>
                <p14:cNvContentPartPr/>
                <p14:nvPr/>
              </p14:nvContentPartPr>
              <p14:xfrm>
                <a:off x="2698527" y="732502"/>
                <a:ext cx="133200" cy="60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8B8E75B-4B61-774D-3F88-FF3A34CD81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89887" y="723502"/>
                  <a:ext cx="150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6EEEAE-9730-E09B-A05E-67A1D791445F}"/>
                    </a:ext>
                  </a:extLst>
                </p14:cNvPr>
                <p14:cNvContentPartPr/>
                <p14:nvPr/>
              </p14:nvContentPartPr>
              <p14:xfrm>
                <a:off x="2861967" y="612982"/>
                <a:ext cx="250200" cy="190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6EEEAE-9730-E09B-A05E-67A1D79144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53327" y="604342"/>
                  <a:ext cx="267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A609C0-7DF9-E400-E46B-B80346A79DE7}"/>
                    </a:ext>
                  </a:extLst>
                </p14:cNvPr>
                <p14:cNvContentPartPr/>
                <p14:nvPr/>
              </p14:nvContentPartPr>
              <p14:xfrm>
                <a:off x="3252927" y="602182"/>
                <a:ext cx="174600" cy="17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A609C0-7DF9-E400-E46B-B80346A79D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44287" y="593182"/>
                  <a:ext cx="192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E3CAEA-1E21-998D-79E0-A5D0B686D093}"/>
                    </a:ext>
                  </a:extLst>
                </p14:cNvPr>
                <p14:cNvContentPartPr/>
                <p14:nvPr/>
              </p14:nvContentPartPr>
              <p14:xfrm>
                <a:off x="3499887" y="615862"/>
                <a:ext cx="278640" cy="137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E3CAEA-1E21-998D-79E0-A5D0B686D0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90887" y="606862"/>
                  <a:ext cx="29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CB44DAA-55BE-24C1-2CAD-AEAE5530632E}"/>
                    </a:ext>
                  </a:extLst>
                </p14:cNvPr>
                <p14:cNvContentPartPr/>
                <p14:nvPr/>
              </p14:nvContentPartPr>
              <p14:xfrm>
                <a:off x="3818127" y="688222"/>
                <a:ext cx="67680" cy="71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CB44DAA-55BE-24C1-2CAD-AEAE553063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09487" y="679582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8B796F-1884-ECF6-8302-8A4524666D64}"/>
                    </a:ext>
                  </a:extLst>
                </p14:cNvPr>
                <p14:cNvContentPartPr/>
                <p14:nvPr/>
              </p14:nvContentPartPr>
              <p14:xfrm>
                <a:off x="4007127" y="657262"/>
                <a:ext cx="393480" cy="95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8B796F-1884-ECF6-8302-8A4524666D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98487" y="648622"/>
                  <a:ext cx="411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876A7F-046A-AFD6-B2CF-3715F3867E88}"/>
                    </a:ext>
                  </a:extLst>
                </p14:cNvPr>
                <p14:cNvContentPartPr/>
                <p14:nvPr/>
              </p14:nvContentPartPr>
              <p14:xfrm>
                <a:off x="4379367" y="609382"/>
                <a:ext cx="38880" cy="36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876A7F-046A-AFD6-B2CF-3715F3867E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0367" y="600742"/>
                  <a:ext cx="56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7170F6-8204-2543-DD0C-3223007852C6}"/>
                    </a:ext>
                  </a:extLst>
                </p14:cNvPr>
                <p14:cNvContentPartPr/>
                <p14:nvPr/>
              </p14:nvContentPartPr>
              <p14:xfrm>
                <a:off x="4436607" y="590302"/>
                <a:ext cx="145080" cy="119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7170F6-8204-2543-DD0C-3223007852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27967" y="581662"/>
                  <a:ext cx="16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9CE943-CABC-437C-C367-58F55F0087F9}"/>
                    </a:ext>
                  </a:extLst>
                </p14:cNvPr>
                <p14:cNvContentPartPr/>
                <p14:nvPr/>
              </p14:nvContentPartPr>
              <p14:xfrm>
                <a:off x="4694727" y="599662"/>
                <a:ext cx="326520" cy="265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9CE943-CABC-437C-C367-58F55F0087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5727" y="590662"/>
                  <a:ext cx="344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12C0896-39C5-5CF6-B7B8-C818AD5DDF73}"/>
                    </a:ext>
                  </a:extLst>
                </p14:cNvPr>
                <p14:cNvContentPartPr/>
                <p14:nvPr/>
              </p14:nvContentPartPr>
              <p14:xfrm>
                <a:off x="5221407" y="566542"/>
                <a:ext cx="197280" cy="171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12C0896-39C5-5CF6-B7B8-C818AD5DDF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12767" y="557902"/>
                  <a:ext cx="214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F1758C-3EB7-A682-C676-B87D5A0D2865}"/>
                    </a:ext>
                  </a:extLst>
                </p14:cNvPr>
                <p14:cNvContentPartPr/>
                <p14:nvPr/>
              </p14:nvContentPartPr>
              <p14:xfrm>
                <a:off x="5592927" y="637822"/>
                <a:ext cx="119160" cy="10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F1758C-3EB7-A682-C676-B87D5A0D28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84287" y="629182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B8B506-00FF-9007-771F-5A056152038B}"/>
                    </a:ext>
                  </a:extLst>
                </p14:cNvPr>
                <p14:cNvContentPartPr/>
                <p14:nvPr/>
              </p14:nvContentPartPr>
              <p14:xfrm>
                <a:off x="5755647" y="647182"/>
                <a:ext cx="345600" cy="9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B8B506-00FF-9007-771F-5A05615203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46647" y="638182"/>
                  <a:ext cx="36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E46478-29E6-1A4F-DBBE-08EB56E88467}"/>
                    </a:ext>
                  </a:extLst>
                </p14:cNvPr>
                <p14:cNvContentPartPr/>
                <p14:nvPr/>
              </p14:nvContentPartPr>
              <p14:xfrm>
                <a:off x="6079287" y="686782"/>
                <a:ext cx="8388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E46478-29E6-1A4F-DBBE-08EB56E884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70647" y="678142"/>
                  <a:ext cx="10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94B2D59-0064-6FA9-0A0F-56561093BE94}"/>
                    </a:ext>
                  </a:extLst>
                </p14:cNvPr>
                <p14:cNvContentPartPr/>
                <p14:nvPr/>
              </p14:nvContentPartPr>
              <p14:xfrm>
                <a:off x="6220407" y="675982"/>
                <a:ext cx="28440" cy="74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94B2D59-0064-6FA9-0A0F-56561093BE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11407" y="666982"/>
                  <a:ext cx="4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53512E-198F-F886-5955-B4845ECC18AB}"/>
                    </a:ext>
                  </a:extLst>
                </p14:cNvPr>
                <p14:cNvContentPartPr/>
                <p14:nvPr/>
              </p14:nvContentPartPr>
              <p14:xfrm>
                <a:off x="6284487" y="665542"/>
                <a:ext cx="143640" cy="57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53512E-198F-F886-5955-B4845ECC18A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5487" y="656902"/>
                  <a:ext cx="161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65C786-91BF-AA8A-0752-77F6EAEE01D3}"/>
                    </a:ext>
                  </a:extLst>
                </p14:cNvPr>
                <p14:cNvContentPartPr/>
                <p14:nvPr/>
              </p14:nvContentPartPr>
              <p14:xfrm>
                <a:off x="6463047" y="545302"/>
                <a:ext cx="72360" cy="18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65C786-91BF-AA8A-0752-77F6EAEE01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54407" y="536302"/>
                  <a:ext cx="90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235027-1577-D4FA-9612-A4405523CD6F}"/>
                    </a:ext>
                  </a:extLst>
                </p14:cNvPr>
                <p14:cNvContentPartPr/>
                <p14:nvPr/>
              </p14:nvContentPartPr>
              <p14:xfrm>
                <a:off x="6327327" y="485542"/>
                <a:ext cx="390960" cy="157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235027-1577-D4FA-9612-A4405523CD6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18327" y="476902"/>
                  <a:ext cx="408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9BCD21-53F3-DBCA-202A-2FE879C9194C}"/>
                    </a:ext>
                  </a:extLst>
                </p14:cNvPr>
                <p14:cNvContentPartPr/>
                <p14:nvPr/>
              </p14:nvContentPartPr>
              <p14:xfrm>
                <a:off x="6658527" y="730702"/>
                <a:ext cx="12600" cy="1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9BCD21-53F3-DBCA-202A-2FE879C919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49527" y="721702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ABBF9FE-275F-FD42-3027-9383065F29D4}"/>
                    </a:ext>
                  </a:extLst>
                </p14:cNvPr>
                <p14:cNvContentPartPr/>
                <p14:nvPr/>
              </p14:nvContentPartPr>
              <p14:xfrm>
                <a:off x="5591487" y="786502"/>
                <a:ext cx="1463040" cy="211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ABBF9FE-275F-FD42-3027-9383065F29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82487" y="777862"/>
                  <a:ext cx="1480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AAA282A-5D03-21DA-066A-40BBADF8E603}"/>
                    </a:ext>
                  </a:extLst>
                </p14:cNvPr>
                <p14:cNvContentPartPr/>
                <p14:nvPr/>
              </p14:nvContentPartPr>
              <p14:xfrm>
                <a:off x="6411207" y="730702"/>
                <a:ext cx="109800" cy="73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AAA282A-5D03-21DA-066A-40BBADF8E6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02207" y="722062"/>
                  <a:ext cx="12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2359A9-3C4D-45A2-A90F-BBE5BDDFF73E}"/>
                    </a:ext>
                  </a:extLst>
                </p14:cNvPr>
                <p14:cNvContentPartPr/>
                <p14:nvPr/>
              </p14:nvContentPartPr>
              <p14:xfrm>
                <a:off x="2972487" y="897382"/>
                <a:ext cx="364320" cy="132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2359A9-3C4D-45A2-A90F-BBE5BDDFF7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63847" y="888382"/>
                  <a:ext cx="381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D8390A4-8CFC-AA52-97BB-FF26BABF5688}"/>
                    </a:ext>
                  </a:extLst>
                </p14:cNvPr>
                <p14:cNvContentPartPr/>
                <p14:nvPr/>
              </p14:nvContentPartPr>
              <p14:xfrm>
                <a:off x="2794647" y="817822"/>
                <a:ext cx="303480" cy="190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D8390A4-8CFC-AA52-97BB-FF26BABF56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85647" y="809182"/>
                  <a:ext cx="321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15E9C66-EFD2-287C-B6BA-A146CA6BDECC}"/>
                    </a:ext>
                  </a:extLst>
                </p14:cNvPr>
                <p14:cNvContentPartPr/>
                <p14:nvPr/>
              </p14:nvContentPartPr>
              <p14:xfrm>
                <a:off x="3106407" y="881902"/>
                <a:ext cx="17280" cy="69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15E9C66-EFD2-287C-B6BA-A146CA6BDE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97407" y="872902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3F5EE6-8ECB-5511-DEC8-93A106DFBE47}"/>
                    </a:ext>
                  </a:extLst>
                </p14:cNvPr>
                <p14:cNvContentPartPr/>
                <p14:nvPr/>
              </p14:nvContentPartPr>
              <p14:xfrm>
                <a:off x="3163287" y="762022"/>
                <a:ext cx="114840" cy="172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3F5EE6-8ECB-5511-DEC8-93A106DFBE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54647" y="753382"/>
                  <a:ext cx="1324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D4A51F8-E14C-5A2B-E004-2408625130B7}"/>
                  </a:ext>
                </a:extLst>
              </p14:cNvPr>
              <p14:cNvContentPartPr/>
              <p14:nvPr/>
            </p14:nvContentPartPr>
            <p14:xfrm>
              <a:off x="1419447" y="493462"/>
              <a:ext cx="299160" cy="194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D4A51F8-E14C-5A2B-E004-2408625130B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10807" y="484462"/>
                <a:ext cx="316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B60E8C2-C2A1-415D-D348-EF19F2511741}"/>
                  </a:ext>
                </a:extLst>
              </p14:cNvPr>
              <p14:cNvContentPartPr/>
              <p14:nvPr/>
            </p14:nvContentPartPr>
            <p14:xfrm>
              <a:off x="8590647" y="1383382"/>
              <a:ext cx="364320" cy="226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B60E8C2-C2A1-415D-D348-EF19F251174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82007" y="1374742"/>
                <a:ext cx="381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0466EAA-8421-6E58-9CEE-2F6E41217626}"/>
                  </a:ext>
                </a:extLst>
              </p14:cNvPr>
              <p14:cNvContentPartPr/>
              <p14:nvPr/>
            </p14:nvContentPartPr>
            <p14:xfrm>
              <a:off x="9365727" y="1377622"/>
              <a:ext cx="207000" cy="450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0466EAA-8421-6E58-9CEE-2F6E4121762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356727" y="1368982"/>
                <a:ext cx="224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971EF26-53C1-91EC-F457-3D82E0CAC222}"/>
                  </a:ext>
                </a:extLst>
              </p14:cNvPr>
              <p14:cNvContentPartPr/>
              <p14:nvPr/>
            </p14:nvContentPartPr>
            <p14:xfrm>
              <a:off x="5148687" y="1008262"/>
              <a:ext cx="208800" cy="3844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971EF26-53C1-91EC-F457-3D82E0CAC22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40047" y="999262"/>
                <a:ext cx="2264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CFAA4DF-08DC-784F-9730-1C7AA53913F3}"/>
                  </a:ext>
                </a:extLst>
              </p14:cNvPr>
              <p14:cNvContentPartPr/>
              <p14:nvPr/>
            </p14:nvContentPartPr>
            <p14:xfrm>
              <a:off x="10136127" y="1350982"/>
              <a:ext cx="164160" cy="504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CFAA4DF-08DC-784F-9730-1C7AA53913F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127127" y="1341982"/>
                <a:ext cx="1818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AEAFB65-7022-97A0-FD07-3BA723385E87}"/>
                  </a:ext>
                </a:extLst>
              </p14:cNvPr>
              <p14:cNvContentPartPr/>
              <p14:nvPr/>
            </p14:nvContentPartPr>
            <p14:xfrm>
              <a:off x="10139367" y="1384102"/>
              <a:ext cx="176040" cy="259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AEAFB65-7022-97A0-FD07-3BA723385E8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130367" y="1375102"/>
                <a:ext cx="193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AABF2B0-83FA-FD20-E71E-0BEBBC8140DC}"/>
                  </a:ext>
                </a:extLst>
              </p14:cNvPr>
              <p14:cNvContentPartPr/>
              <p14:nvPr/>
            </p14:nvContentPartPr>
            <p14:xfrm>
              <a:off x="3368487" y="3370222"/>
              <a:ext cx="588960" cy="6498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AABF2B0-83FA-FD20-E71E-0BEBBC8140D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359487" y="3361222"/>
                <a:ext cx="60660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396696F-B797-8C44-2A4D-EF41E56DDBC3}"/>
                  </a:ext>
                </a:extLst>
              </p14:cNvPr>
              <p14:cNvContentPartPr/>
              <p14:nvPr/>
            </p14:nvContentPartPr>
            <p14:xfrm>
              <a:off x="8606127" y="1397782"/>
              <a:ext cx="226080" cy="13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396696F-B797-8C44-2A4D-EF41E56DDBC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597487" y="1389142"/>
                <a:ext cx="243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BA58362-4136-D167-D53B-DAD88C532E22}"/>
                  </a:ext>
                </a:extLst>
              </p14:cNvPr>
              <p14:cNvContentPartPr/>
              <p14:nvPr/>
            </p14:nvContentPartPr>
            <p14:xfrm>
              <a:off x="252327" y="1461142"/>
              <a:ext cx="150480" cy="248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BA58362-4136-D167-D53B-DAD88C532E2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3327" y="1452142"/>
                <a:ext cx="1681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1292ADC-440B-DD11-9C1F-CFE9BAB97733}"/>
                  </a:ext>
                </a:extLst>
              </p14:cNvPr>
              <p14:cNvContentPartPr/>
              <p14:nvPr/>
            </p14:nvContentPartPr>
            <p14:xfrm>
              <a:off x="457167" y="1436302"/>
              <a:ext cx="128160" cy="2214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1292ADC-440B-DD11-9C1F-CFE9BAB9773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8167" y="1427302"/>
                <a:ext cx="14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024CD17-0D0E-16A4-6C57-C4ACCD8BA232}"/>
                  </a:ext>
                </a:extLst>
              </p14:cNvPr>
              <p14:cNvContentPartPr/>
              <p14:nvPr/>
            </p14:nvContentPartPr>
            <p14:xfrm>
              <a:off x="204447" y="1746982"/>
              <a:ext cx="393120" cy="608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024CD17-0D0E-16A4-6C57-C4ACCD8BA23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95807" y="1738342"/>
                <a:ext cx="410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B91D4DB-DF99-5C29-FF43-EF4BAFFBD447}"/>
                  </a:ext>
                </a:extLst>
              </p14:cNvPr>
              <p14:cNvContentPartPr/>
              <p14:nvPr/>
            </p14:nvContentPartPr>
            <p14:xfrm>
              <a:off x="141087" y="1869382"/>
              <a:ext cx="145080" cy="2127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B91D4DB-DF99-5C29-FF43-EF4BAFFBD44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2447" y="1860382"/>
                <a:ext cx="162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C4C1BBA-0B1F-DA3B-A466-97049227995E}"/>
                  </a:ext>
                </a:extLst>
              </p14:cNvPr>
              <p14:cNvContentPartPr/>
              <p14:nvPr/>
            </p14:nvContentPartPr>
            <p14:xfrm>
              <a:off x="340527" y="1905022"/>
              <a:ext cx="122400" cy="175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C4C1BBA-0B1F-DA3B-A466-9704922799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1887" y="1896022"/>
                <a:ext cx="140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6B4063D-6C17-14BA-8A23-A71FE6FCC4DC}"/>
                  </a:ext>
                </a:extLst>
              </p14:cNvPr>
              <p14:cNvContentPartPr/>
              <p14:nvPr/>
            </p14:nvContentPartPr>
            <p14:xfrm>
              <a:off x="336207" y="1957582"/>
              <a:ext cx="96480" cy="98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6B4063D-6C17-14BA-8A23-A71FE6FCC4D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7207" y="1948942"/>
                <a:ext cx="114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6198639-69AB-A619-66DD-AF193A2E2C86}"/>
                  </a:ext>
                </a:extLst>
              </p14:cNvPr>
              <p14:cNvContentPartPr/>
              <p14:nvPr/>
            </p14:nvContentPartPr>
            <p14:xfrm>
              <a:off x="452127" y="1992142"/>
              <a:ext cx="128160" cy="1688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6198639-69AB-A619-66DD-AF193A2E2C8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43487" y="1983142"/>
                <a:ext cx="145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7F5EFFE-4607-D0EE-EF1D-FE87E86B703E}"/>
                  </a:ext>
                </a:extLst>
              </p14:cNvPr>
              <p14:cNvContentPartPr/>
              <p14:nvPr/>
            </p14:nvContentPartPr>
            <p14:xfrm>
              <a:off x="518727" y="2002942"/>
              <a:ext cx="125280" cy="161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7F5EFFE-4607-D0EE-EF1D-FE87E86B703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09727" y="1994302"/>
                <a:ext cx="1429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9A1CB1B-E689-0D72-41D3-720FEDB36413}"/>
                  </a:ext>
                </a:extLst>
              </p14:cNvPr>
              <p14:cNvContentPartPr/>
              <p14:nvPr/>
            </p14:nvContentPartPr>
            <p14:xfrm>
              <a:off x="856767" y="1790902"/>
              <a:ext cx="163800" cy="316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9A1CB1B-E689-0D72-41D3-720FEDB3641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7767" y="1782262"/>
                <a:ext cx="1814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55D6F13-FC2E-DE4E-60BE-4E265F2B1BB4}"/>
                  </a:ext>
                </a:extLst>
              </p14:cNvPr>
              <p14:cNvContentPartPr/>
              <p14:nvPr/>
            </p14:nvContentPartPr>
            <p14:xfrm>
              <a:off x="840207" y="1864702"/>
              <a:ext cx="179280" cy="7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55D6F13-FC2E-DE4E-60BE-4E265F2B1BB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1207" y="1856062"/>
                <a:ext cx="196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3120199-289E-ACB6-5B67-AB0148DEABBB}"/>
                  </a:ext>
                </a:extLst>
              </p14:cNvPr>
              <p14:cNvContentPartPr/>
              <p14:nvPr/>
            </p14:nvContentPartPr>
            <p14:xfrm>
              <a:off x="1243767" y="1570222"/>
              <a:ext cx="14904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3120199-289E-ACB6-5B67-AB0148DEABB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235127" y="1561582"/>
                <a:ext cx="166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E72D1FF-E481-5976-E16E-9DE96FB3E6B7}"/>
                  </a:ext>
                </a:extLst>
              </p14:cNvPr>
              <p14:cNvContentPartPr/>
              <p14:nvPr/>
            </p14:nvContentPartPr>
            <p14:xfrm>
              <a:off x="1453647" y="1629262"/>
              <a:ext cx="111600" cy="77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E72D1FF-E481-5976-E16E-9DE96FB3E6B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44647" y="1620262"/>
                <a:ext cx="129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09B437B-6035-CAC3-48AF-6BFC9625FC0F}"/>
                  </a:ext>
                </a:extLst>
              </p14:cNvPr>
              <p14:cNvContentPartPr/>
              <p14:nvPr/>
            </p14:nvContentPartPr>
            <p14:xfrm>
              <a:off x="1601607" y="1664902"/>
              <a:ext cx="95760" cy="1054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09B437B-6035-CAC3-48AF-6BFC9625FC0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592967" y="1656262"/>
                <a:ext cx="113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877E1A7-C703-083E-11D7-A021E73D08B6}"/>
                  </a:ext>
                </a:extLst>
              </p14:cNvPr>
              <p14:cNvContentPartPr/>
              <p14:nvPr/>
            </p14:nvContentPartPr>
            <p14:xfrm>
              <a:off x="1644087" y="1655902"/>
              <a:ext cx="77760" cy="97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877E1A7-C703-083E-11D7-A021E73D08B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35087" y="1646902"/>
                <a:ext cx="95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5400182-9FCC-0D32-FC8F-8DD932819FF3}"/>
                  </a:ext>
                </a:extLst>
              </p14:cNvPr>
              <p14:cNvContentPartPr/>
              <p14:nvPr/>
            </p14:nvContentPartPr>
            <p14:xfrm>
              <a:off x="1258887" y="1815022"/>
              <a:ext cx="532080" cy="450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5400182-9FCC-0D32-FC8F-8DD932819FF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250247" y="1806382"/>
                <a:ext cx="549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62739E1-A3F2-6444-DFF1-B3C256D1FCE6}"/>
                  </a:ext>
                </a:extLst>
              </p14:cNvPr>
              <p14:cNvContentPartPr/>
              <p14:nvPr/>
            </p14:nvContentPartPr>
            <p14:xfrm>
              <a:off x="1280127" y="1890262"/>
              <a:ext cx="149760" cy="150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62739E1-A3F2-6444-DFF1-B3C256D1FCE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271487" y="1881262"/>
                <a:ext cx="167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4CE9601-C9CF-E9FC-633A-5B543BC229B9}"/>
                  </a:ext>
                </a:extLst>
              </p14:cNvPr>
              <p14:cNvContentPartPr/>
              <p14:nvPr/>
            </p14:nvContentPartPr>
            <p14:xfrm>
              <a:off x="1494327" y="1926262"/>
              <a:ext cx="105840" cy="137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4CE9601-C9CF-E9FC-633A-5B543BC229B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485687" y="1917262"/>
                <a:ext cx="123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B5E23B1-0077-A80B-B39F-3A71EC37DD45}"/>
                  </a:ext>
                </a:extLst>
              </p14:cNvPr>
              <p14:cNvContentPartPr/>
              <p14:nvPr/>
            </p14:nvContentPartPr>
            <p14:xfrm>
              <a:off x="1499007" y="1931662"/>
              <a:ext cx="114840" cy="990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B5E23B1-0077-A80B-B39F-3A71EC37DD4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490367" y="1923022"/>
                <a:ext cx="132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CC4160F-9ABC-4611-4A2E-AC7CC68AF18B}"/>
                  </a:ext>
                </a:extLst>
              </p14:cNvPr>
              <p14:cNvContentPartPr/>
              <p14:nvPr/>
            </p14:nvContentPartPr>
            <p14:xfrm>
              <a:off x="1639767" y="1951102"/>
              <a:ext cx="113760" cy="1598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CC4160F-9ABC-4611-4A2E-AC7CC68AF18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631127" y="1942462"/>
                <a:ext cx="131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14017D2-DD5E-A3DD-BB17-786164289847}"/>
                  </a:ext>
                </a:extLst>
              </p14:cNvPr>
              <p14:cNvContentPartPr/>
              <p14:nvPr/>
            </p14:nvContentPartPr>
            <p14:xfrm>
              <a:off x="1682247" y="2043622"/>
              <a:ext cx="81720" cy="5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14017D2-DD5E-A3DD-BB17-78616428984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673607" y="2034982"/>
                <a:ext cx="99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6E29611-1B7C-563E-F62F-33180FEC72E8}"/>
                  </a:ext>
                </a:extLst>
              </p14:cNvPr>
              <p14:cNvContentPartPr/>
              <p14:nvPr/>
            </p14:nvContentPartPr>
            <p14:xfrm>
              <a:off x="2041527" y="1854262"/>
              <a:ext cx="164520" cy="15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6E29611-1B7C-563E-F62F-33180FEC72E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32527" y="1845622"/>
                <a:ext cx="182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86A25B-9885-6E35-BB66-D78B09549E31}"/>
                  </a:ext>
                </a:extLst>
              </p14:cNvPr>
              <p14:cNvContentPartPr/>
              <p14:nvPr/>
            </p14:nvContentPartPr>
            <p14:xfrm>
              <a:off x="2316567" y="1785502"/>
              <a:ext cx="120960" cy="1036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86A25B-9885-6E35-BB66-D78B09549E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07927" y="1776862"/>
                <a:ext cx="138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E4C903ED-B502-3A59-0AB9-01865C2840DE}"/>
                  </a:ext>
                </a:extLst>
              </p14:cNvPr>
              <p14:cNvContentPartPr/>
              <p14:nvPr/>
            </p14:nvContentPartPr>
            <p14:xfrm>
              <a:off x="2374167" y="1674262"/>
              <a:ext cx="156240" cy="224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E4C903ED-B502-3A59-0AB9-01865C2840D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365527" y="1665262"/>
                <a:ext cx="173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6107C0E-0764-5628-E6D6-14911DC20F45}"/>
                  </a:ext>
                </a:extLst>
              </p14:cNvPr>
              <p14:cNvContentPartPr/>
              <p14:nvPr/>
            </p14:nvContentPartPr>
            <p14:xfrm>
              <a:off x="2743167" y="1799182"/>
              <a:ext cx="154800" cy="183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6107C0E-0764-5628-E6D6-14911DC20F4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734167" y="1790542"/>
                <a:ext cx="172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DBE3936-9DE6-0A54-BF70-84C3C55F4A65}"/>
                  </a:ext>
                </a:extLst>
              </p14:cNvPr>
              <p14:cNvContentPartPr/>
              <p14:nvPr/>
            </p14:nvContentPartPr>
            <p14:xfrm>
              <a:off x="2728047" y="1866142"/>
              <a:ext cx="220680" cy="97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DBE3936-9DE6-0A54-BF70-84C3C55F4A6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19407" y="1857502"/>
                <a:ext cx="238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A3FC10F-0D3F-9087-D0D3-196E30B87DAF}"/>
                  </a:ext>
                </a:extLst>
              </p14:cNvPr>
              <p14:cNvContentPartPr/>
              <p14:nvPr/>
            </p14:nvContentPartPr>
            <p14:xfrm>
              <a:off x="3066087" y="1754182"/>
              <a:ext cx="169200" cy="120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A3FC10F-0D3F-9087-D0D3-196E30B87DA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057087" y="1745542"/>
                <a:ext cx="186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D39686E-93C7-472B-E2A0-1780713DBCF3}"/>
                  </a:ext>
                </a:extLst>
              </p14:cNvPr>
              <p14:cNvContentPartPr/>
              <p14:nvPr/>
            </p14:nvContentPartPr>
            <p14:xfrm>
              <a:off x="122007" y="2374462"/>
              <a:ext cx="159120" cy="1983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D39686E-93C7-472B-E2A0-1780713DBCF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13007" y="2365822"/>
                <a:ext cx="176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0C94A54-88AB-C09F-071D-0A2E8EB42BE0}"/>
                  </a:ext>
                </a:extLst>
              </p14:cNvPr>
              <p14:cNvContentPartPr/>
              <p14:nvPr/>
            </p14:nvContentPartPr>
            <p14:xfrm>
              <a:off x="365367" y="2370142"/>
              <a:ext cx="190440" cy="1972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0C94A54-88AB-C09F-071D-0A2E8EB42BE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56367" y="2361142"/>
                <a:ext cx="208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AABCDA3-5861-5876-DAFF-7B448480747D}"/>
                  </a:ext>
                </a:extLst>
              </p14:cNvPr>
              <p14:cNvContentPartPr/>
              <p14:nvPr/>
            </p14:nvContentPartPr>
            <p14:xfrm>
              <a:off x="60447" y="2642302"/>
              <a:ext cx="405360" cy="694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AABCDA3-5861-5876-DAFF-7B448480747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1807" y="2633302"/>
                <a:ext cx="423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A2781E4-1305-7EFB-3861-D4931362DD22}"/>
                  </a:ext>
                </a:extLst>
              </p14:cNvPr>
              <p14:cNvContentPartPr/>
              <p14:nvPr/>
            </p14:nvContentPartPr>
            <p14:xfrm>
              <a:off x="74847" y="2772982"/>
              <a:ext cx="145080" cy="197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A2781E4-1305-7EFB-3861-D4931362DD2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6207" y="2763982"/>
                <a:ext cx="162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BFEA81B-0012-44E5-045A-35A4628C5863}"/>
                  </a:ext>
                </a:extLst>
              </p14:cNvPr>
              <p14:cNvContentPartPr/>
              <p14:nvPr/>
            </p14:nvContentPartPr>
            <p14:xfrm>
              <a:off x="252327" y="2808982"/>
              <a:ext cx="144360" cy="172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BFEA81B-0012-44E5-045A-35A4628C586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43687" y="2799982"/>
                <a:ext cx="162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36926D0C-A608-E230-D4CB-204B862A8A35}"/>
                  </a:ext>
                </a:extLst>
              </p14:cNvPr>
              <p14:cNvContentPartPr/>
              <p14:nvPr/>
            </p14:nvContentPartPr>
            <p14:xfrm>
              <a:off x="415407" y="2911582"/>
              <a:ext cx="13680" cy="1252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36926D0C-A608-E230-D4CB-204B862A8A3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06767" y="2902942"/>
                <a:ext cx="31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1A3F4D1-63D3-4582-BF0A-11588D9C6E50}"/>
                  </a:ext>
                </a:extLst>
              </p14:cNvPr>
              <p14:cNvContentPartPr/>
              <p14:nvPr/>
            </p14:nvContentPartPr>
            <p14:xfrm>
              <a:off x="372207" y="2865862"/>
              <a:ext cx="190800" cy="205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1A3F4D1-63D3-4582-BF0A-11588D9C6E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3567" y="2856862"/>
                <a:ext cx="208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0F53181-593A-2A10-C4CA-E8C27382FF8E}"/>
                  </a:ext>
                </a:extLst>
              </p14:cNvPr>
              <p14:cNvContentPartPr/>
              <p14:nvPr/>
            </p14:nvContentPartPr>
            <p14:xfrm>
              <a:off x="5979207" y="1395262"/>
              <a:ext cx="259200" cy="19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0F53181-593A-2A10-C4CA-E8C27382FF8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970567" y="1386262"/>
                <a:ext cx="276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4A40A16-F1C5-F72E-810D-192C066B9E3F}"/>
                  </a:ext>
                </a:extLst>
              </p14:cNvPr>
              <p14:cNvContentPartPr/>
              <p14:nvPr/>
            </p14:nvContentPartPr>
            <p14:xfrm>
              <a:off x="823647" y="2594782"/>
              <a:ext cx="204120" cy="158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4A40A16-F1C5-F72E-810D-192C066B9E3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15007" y="2586142"/>
                <a:ext cx="221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195449B-658D-F327-EC61-684FC84E8A60}"/>
                  </a:ext>
                </a:extLst>
              </p14:cNvPr>
              <p14:cNvContentPartPr/>
              <p14:nvPr/>
            </p14:nvContentPartPr>
            <p14:xfrm>
              <a:off x="823287" y="2707462"/>
              <a:ext cx="187200" cy="12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195449B-658D-F327-EC61-684FC84E8A6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14287" y="2698462"/>
                <a:ext cx="204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2E5004C-7BAE-4A2F-B1FB-1ABE4C57D585}"/>
                  </a:ext>
                </a:extLst>
              </p14:cNvPr>
              <p14:cNvContentPartPr/>
              <p14:nvPr/>
            </p14:nvContentPartPr>
            <p14:xfrm>
              <a:off x="1086447" y="2654182"/>
              <a:ext cx="295560" cy="2617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2E5004C-7BAE-4A2F-B1FB-1ABE4C57D58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77447" y="2645542"/>
                <a:ext cx="3132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83C8222-3E01-9A88-6BCD-570DE764414B}"/>
                  </a:ext>
                </a:extLst>
              </p14:cNvPr>
              <p14:cNvContentPartPr/>
              <p14:nvPr/>
            </p14:nvContentPartPr>
            <p14:xfrm>
              <a:off x="1517007" y="2409382"/>
              <a:ext cx="169200" cy="2026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83C8222-3E01-9A88-6BCD-570DE764414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508007" y="2400742"/>
                <a:ext cx="186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B0E919C-BDED-74C7-FBBD-50E0B8846F02}"/>
                  </a:ext>
                </a:extLst>
              </p14:cNvPr>
              <p14:cNvContentPartPr/>
              <p14:nvPr/>
            </p14:nvContentPartPr>
            <p14:xfrm>
              <a:off x="1770447" y="2485342"/>
              <a:ext cx="113040" cy="103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B0E919C-BDED-74C7-FBBD-50E0B8846F0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761807" y="2476342"/>
                <a:ext cx="1306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FDD70F6-F879-932E-C737-4A6C3DB16A3D}"/>
                  </a:ext>
                </a:extLst>
              </p14:cNvPr>
              <p14:cNvContentPartPr/>
              <p14:nvPr/>
            </p14:nvContentPartPr>
            <p14:xfrm>
              <a:off x="1947927" y="2555182"/>
              <a:ext cx="31680" cy="51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FDD70F6-F879-932E-C737-4A6C3DB16A3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939287" y="2546182"/>
                <a:ext cx="49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5132836-20ED-3DCB-EA59-E778CA2A0C46}"/>
                  </a:ext>
                </a:extLst>
              </p14:cNvPr>
              <p14:cNvContentPartPr/>
              <p14:nvPr/>
            </p14:nvContentPartPr>
            <p14:xfrm>
              <a:off x="1945767" y="2523502"/>
              <a:ext cx="108720" cy="1260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5132836-20ED-3DCB-EA59-E778CA2A0C4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937127" y="2514862"/>
                <a:ext cx="126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1703102-3A49-A46A-DB46-25E271731C67}"/>
                  </a:ext>
                </a:extLst>
              </p14:cNvPr>
              <p14:cNvContentPartPr/>
              <p14:nvPr/>
            </p14:nvContentPartPr>
            <p14:xfrm>
              <a:off x="1558047" y="2711782"/>
              <a:ext cx="545400" cy="356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1703102-3A49-A46A-DB46-25E271731C6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549047" y="2703142"/>
                <a:ext cx="563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1253278-C245-1DEB-37E1-CE25CD3F9E2F}"/>
                  </a:ext>
                </a:extLst>
              </p14:cNvPr>
              <p14:cNvContentPartPr/>
              <p14:nvPr/>
            </p14:nvContentPartPr>
            <p14:xfrm>
              <a:off x="1540407" y="2785222"/>
              <a:ext cx="145080" cy="165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1253278-C245-1DEB-37E1-CE25CD3F9E2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531767" y="2776582"/>
                <a:ext cx="162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9C4C3CA-4152-0505-6B8A-B2D030E369F8}"/>
                  </a:ext>
                </a:extLst>
              </p14:cNvPr>
              <p14:cNvContentPartPr/>
              <p14:nvPr/>
            </p14:nvContentPartPr>
            <p14:xfrm>
              <a:off x="1763247" y="2805382"/>
              <a:ext cx="154800" cy="155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9C4C3CA-4152-0505-6B8A-B2D030E369F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754607" y="2796382"/>
                <a:ext cx="172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A41DE0D-022E-314C-77AC-089683A6437B}"/>
                  </a:ext>
                </a:extLst>
              </p14:cNvPr>
              <p14:cNvContentPartPr/>
              <p14:nvPr/>
            </p14:nvContentPartPr>
            <p14:xfrm>
              <a:off x="1771167" y="2852182"/>
              <a:ext cx="214920" cy="167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A41DE0D-022E-314C-77AC-089683A6437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762167" y="2843542"/>
                <a:ext cx="2325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A3DC27F-7E78-7328-4773-2F984E668E47}"/>
                  </a:ext>
                </a:extLst>
              </p14:cNvPr>
              <p14:cNvContentPartPr/>
              <p14:nvPr/>
            </p14:nvContentPartPr>
            <p14:xfrm>
              <a:off x="1946487" y="2866582"/>
              <a:ext cx="153720" cy="179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A3DC27F-7E78-7328-4773-2F984E668E4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37487" y="2857942"/>
                <a:ext cx="1713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33770A7-E380-0646-C704-8150E5324D63}"/>
                  </a:ext>
                </a:extLst>
              </p14:cNvPr>
              <p14:cNvContentPartPr/>
              <p14:nvPr/>
            </p14:nvContentPartPr>
            <p14:xfrm>
              <a:off x="2359407" y="2748502"/>
              <a:ext cx="120960" cy="23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33770A7-E380-0646-C704-8150E5324D6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350407" y="2739862"/>
                <a:ext cx="138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1AB8F30-0AD2-01C0-D39C-60FB59FC3390}"/>
                  </a:ext>
                </a:extLst>
              </p14:cNvPr>
              <p14:cNvContentPartPr/>
              <p14:nvPr/>
            </p14:nvContentPartPr>
            <p14:xfrm>
              <a:off x="2623287" y="2627182"/>
              <a:ext cx="110160" cy="1494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1AB8F30-0AD2-01C0-D39C-60FB59FC339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614647" y="2618542"/>
                <a:ext cx="127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4053F6F-31C0-8A5E-5E34-F9421B25391E}"/>
                  </a:ext>
                </a:extLst>
              </p14:cNvPr>
              <p14:cNvContentPartPr/>
              <p14:nvPr/>
            </p14:nvContentPartPr>
            <p14:xfrm>
              <a:off x="2692047" y="2557702"/>
              <a:ext cx="75600" cy="206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4053F6F-31C0-8A5E-5E34-F9421B25391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683047" y="2548702"/>
                <a:ext cx="93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460C7C4-103A-5AAB-93D8-E81C852C0B93}"/>
                  </a:ext>
                </a:extLst>
              </p14:cNvPr>
              <p14:cNvContentPartPr/>
              <p14:nvPr/>
            </p14:nvContentPartPr>
            <p14:xfrm>
              <a:off x="2922087" y="2655262"/>
              <a:ext cx="207720" cy="910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460C7C4-103A-5AAB-93D8-E81C852C0B9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13447" y="2646262"/>
                <a:ext cx="22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1983C5E-85E9-2F47-5DB4-6BB5EE985C38}"/>
                  </a:ext>
                </a:extLst>
              </p14:cNvPr>
              <p14:cNvContentPartPr/>
              <p14:nvPr/>
            </p14:nvContentPartPr>
            <p14:xfrm>
              <a:off x="3275247" y="2590102"/>
              <a:ext cx="153360" cy="161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1983C5E-85E9-2F47-5DB4-6BB5EE985C3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266247" y="2581462"/>
                <a:ext cx="171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A6B917BD-E29B-AF6F-9F86-36F042EC3EF3}"/>
                  </a:ext>
                </a:extLst>
              </p14:cNvPr>
              <p14:cNvContentPartPr/>
              <p14:nvPr/>
            </p14:nvContentPartPr>
            <p14:xfrm>
              <a:off x="2905527" y="1401742"/>
              <a:ext cx="149400" cy="43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A6B917BD-E29B-AF6F-9F86-36F042EC3EF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896887" y="1393102"/>
                <a:ext cx="167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9F3F7D4-6439-C238-76C2-2D0B8D9E6909}"/>
                  </a:ext>
                </a:extLst>
              </p14:cNvPr>
              <p14:cNvContentPartPr/>
              <p14:nvPr/>
            </p14:nvContentPartPr>
            <p14:xfrm>
              <a:off x="4550727" y="1315342"/>
              <a:ext cx="170640" cy="29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9F3F7D4-6439-C238-76C2-2D0B8D9E690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541727" y="1306342"/>
                <a:ext cx="188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FDE6B31-347A-2770-A9C3-48F2C635D97C}"/>
                  </a:ext>
                </a:extLst>
              </p14:cNvPr>
              <p14:cNvContentPartPr/>
              <p14:nvPr/>
            </p14:nvContentPartPr>
            <p14:xfrm>
              <a:off x="4532007" y="1282222"/>
              <a:ext cx="196560" cy="1011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FDE6B31-347A-2770-A9C3-48F2C635D97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523367" y="1273222"/>
                <a:ext cx="214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21F5F17-6C17-9DBA-4056-616A66907B78}"/>
                  </a:ext>
                </a:extLst>
              </p14:cNvPr>
              <p14:cNvContentPartPr/>
              <p14:nvPr/>
            </p14:nvContentPartPr>
            <p14:xfrm>
              <a:off x="6409767" y="1307062"/>
              <a:ext cx="171360" cy="439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21F5F17-6C17-9DBA-4056-616A66907B7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400767" y="1298062"/>
                <a:ext cx="189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E5C083E-EDC7-A869-CF3C-3ECAD0101FF9}"/>
                  </a:ext>
                </a:extLst>
              </p14:cNvPr>
              <p14:cNvContentPartPr/>
              <p14:nvPr/>
            </p14:nvContentPartPr>
            <p14:xfrm>
              <a:off x="6409407" y="1360702"/>
              <a:ext cx="162360" cy="25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E5C083E-EDC7-A869-CF3C-3ECAD0101FF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400767" y="1351702"/>
                <a:ext cx="180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AEEAB1A-05B1-5579-C324-BE6073868A33}"/>
                  </a:ext>
                </a:extLst>
              </p14:cNvPr>
              <p14:cNvContentPartPr/>
              <p14:nvPr/>
            </p14:nvContentPartPr>
            <p14:xfrm>
              <a:off x="142167" y="3428902"/>
              <a:ext cx="194040" cy="257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AEEAB1A-05B1-5579-C324-BE6073868A3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33167" y="3420262"/>
                <a:ext cx="2116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B647A6BF-ABF4-85FF-036D-6C98BAE85932}"/>
                  </a:ext>
                </a:extLst>
              </p14:cNvPr>
              <p14:cNvContentPartPr/>
              <p14:nvPr/>
            </p14:nvContentPartPr>
            <p14:xfrm>
              <a:off x="420087" y="3456262"/>
              <a:ext cx="164520" cy="2109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B647A6BF-ABF4-85FF-036D-6C98BAE8593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11447" y="3447622"/>
                <a:ext cx="18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B6B0EBF-9C56-88A7-1990-C7E42100F97D}"/>
                  </a:ext>
                </a:extLst>
              </p14:cNvPr>
              <p14:cNvContentPartPr/>
              <p14:nvPr/>
            </p14:nvContentPartPr>
            <p14:xfrm>
              <a:off x="136407" y="3772702"/>
              <a:ext cx="373320" cy="234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B6B0EBF-9C56-88A7-1990-C7E42100F97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27407" y="3764062"/>
                <a:ext cx="390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077469F-52F6-A2D9-A0EE-C2A165830442}"/>
                  </a:ext>
                </a:extLst>
              </p14:cNvPr>
              <p14:cNvContentPartPr/>
              <p14:nvPr/>
            </p14:nvContentPartPr>
            <p14:xfrm>
              <a:off x="114447" y="3854782"/>
              <a:ext cx="159840" cy="261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077469F-52F6-A2D9-A0EE-C2A16583044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5807" y="3846142"/>
                <a:ext cx="1774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1145E6B-B70C-9E80-3AD3-B6259AD310B4}"/>
                  </a:ext>
                </a:extLst>
              </p14:cNvPr>
              <p14:cNvContentPartPr/>
              <p14:nvPr/>
            </p14:nvContentPartPr>
            <p14:xfrm>
              <a:off x="344487" y="3899062"/>
              <a:ext cx="174600" cy="2577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1145E6B-B70C-9E80-3AD3-B6259AD310B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35487" y="3890062"/>
                <a:ext cx="192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91B303E-C5DC-D51C-20EF-BBF4B0483A25}"/>
                  </a:ext>
                </a:extLst>
              </p14:cNvPr>
              <p14:cNvContentPartPr/>
              <p14:nvPr/>
            </p14:nvContentPartPr>
            <p14:xfrm>
              <a:off x="807087" y="3743182"/>
              <a:ext cx="128160" cy="198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91B303E-C5DC-D51C-20EF-BBF4B0483A25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8447" y="3734542"/>
                <a:ext cx="145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AE8701D-1086-1D49-DF06-B95F66F64C3E}"/>
                  </a:ext>
                </a:extLst>
              </p14:cNvPr>
              <p14:cNvContentPartPr/>
              <p14:nvPr/>
            </p14:nvContentPartPr>
            <p14:xfrm>
              <a:off x="821127" y="3814462"/>
              <a:ext cx="127800" cy="208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AE8701D-1086-1D49-DF06-B95F66F64C3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12127" y="3805822"/>
                <a:ext cx="145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E0656C1-9FD3-4E6D-2DEB-6CBE87827817}"/>
                  </a:ext>
                </a:extLst>
              </p14:cNvPr>
              <p14:cNvContentPartPr/>
              <p14:nvPr/>
            </p14:nvContentPartPr>
            <p14:xfrm>
              <a:off x="1109847" y="3460942"/>
              <a:ext cx="142560" cy="2188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E0656C1-9FD3-4E6D-2DEB-6CBE8782781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101207" y="3452302"/>
                <a:ext cx="160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E857C0EB-B9D9-E4F5-8F67-9B1E42857BAD}"/>
                  </a:ext>
                </a:extLst>
              </p14:cNvPr>
              <p14:cNvContentPartPr/>
              <p14:nvPr/>
            </p14:nvContentPartPr>
            <p14:xfrm>
              <a:off x="1358967" y="3517102"/>
              <a:ext cx="143280" cy="1378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E857C0EB-B9D9-E4F5-8F67-9B1E42857BA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349967" y="3508462"/>
                <a:ext cx="160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B4E7055-CE86-2492-036F-54860B0B591C}"/>
                  </a:ext>
                </a:extLst>
              </p14:cNvPr>
              <p14:cNvContentPartPr/>
              <p14:nvPr/>
            </p14:nvContentPartPr>
            <p14:xfrm>
              <a:off x="1518087" y="3557782"/>
              <a:ext cx="80280" cy="1368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B4E7055-CE86-2492-036F-54860B0B591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509447" y="3548782"/>
                <a:ext cx="97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31CEDD08-4D42-E790-453F-121A3C4E16D0}"/>
                  </a:ext>
                </a:extLst>
              </p14:cNvPr>
              <p14:cNvContentPartPr/>
              <p14:nvPr/>
            </p14:nvContentPartPr>
            <p14:xfrm>
              <a:off x="1533207" y="3645262"/>
              <a:ext cx="52560" cy="136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31CEDD08-4D42-E790-453F-121A3C4E16D0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524207" y="3636622"/>
                <a:ext cx="70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B50D123-6E00-CB48-F00B-7A18709CFB5C}"/>
                  </a:ext>
                </a:extLst>
              </p14:cNvPr>
              <p14:cNvContentPartPr/>
              <p14:nvPr/>
            </p14:nvContentPartPr>
            <p14:xfrm>
              <a:off x="1079247" y="3759742"/>
              <a:ext cx="575640" cy="655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B50D123-6E00-CB48-F00B-7A18709CFB5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70607" y="3751102"/>
                <a:ext cx="593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D232C151-E6F1-8DA1-F9C8-DDBCDD75C6A5}"/>
                  </a:ext>
                </a:extLst>
              </p14:cNvPr>
              <p14:cNvContentPartPr/>
              <p14:nvPr/>
            </p14:nvContentPartPr>
            <p14:xfrm>
              <a:off x="1081767" y="3836422"/>
              <a:ext cx="194400" cy="2358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D232C151-E6F1-8DA1-F9C8-DDBCDD75C6A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73127" y="3827782"/>
                <a:ext cx="212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E9C22F8-9C50-873F-1B44-F0EBEB573B05}"/>
                  </a:ext>
                </a:extLst>
              </p14:cNvPr>
              <p14:cNvContentPartPr/>
              <p14:nvPr/>
            </p14:nvContentPartPr>
            <p14:xfrm>
              <a:off x="1358967" y="3873862"/>
              <a:ext cx="181800" cy="2347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E9C22F8-9C50-873F-1B44-F0EBEB573B0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350327" y="3864862"/>
                <a:ext cx="199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BBCCB96-6979-A8C4-9909-F31F95D31D91}"/>
                  </a:ext>
                </a:extLst>
              </p14:cNvPr>
              <p14:cNvContentPartPr/>
              <p14:nvPr/>
            </p14:nvContentPartPr>
            <p14:xfrm>
              <a:off x="1883127" y="3702142"/>
              <a:ext cx="37800" cy="1976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BBCCB96-6979-A8C4-9909-F31F95D31D9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74127" y="3693142"/>
                <a:ext cx="554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8447F81-F4A4-D391-9A2A-A19FD8FAAD4C}"/>
                  </a:ext>
                </a:extLst>
              </p14:cNvPr>
              <p14:cNvContentPartPr/>
              <p14:nvPr/>
            </p14:nvContentPartPr>
            <p14:xfrm>
              <a:off x="1830207" y="3800062"/>
              <a:ext cx="144360" cy="86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8447F81-F4A4-D391-9A2A-A19FD8FAAD4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821567" y="3791422"/>
                <a:ext cx="162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89B0FE4-EEDD-C425-EDEB-4EFC90A8696B}"/>
                  </a:ext>
                </a:extLst>
              </p14:cNvPr>
              <p14:cNvContentPartPr/>
              <p14:nvPr/>
            </p14:nvContentPartPr>
            <p14:xfrm>
              <a:off x="2012007" y="3708982"/>
              <a:ext cx="285840" cy="27576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89B0FE4-EEDD-C425-EDEB-4EFC90A8696B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003007" y="3700342"/>
                <a:ext cx="303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CCA815E9-E86A-AB7C-EAB7-3A6B6935FF3D}"/>
                  </a:ext>
                </a:extLst>
              </p14:cNvPr>
              <p14:cNvContentPartPr/>
              <p14:nvPr/>
            </p14:nvContentPartPr>
            <p14:xfrm>
              <a:off x="2446167" y="3474622"/>
              <a:ext cx="169560" cy="2016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CCA815E9-E86A-AB7C-EAB7-3A6B6935FF3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437167" y="3465622"/>
                <a:ext cx="187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81A0A93-9961-A1E9-F57A-6F242D42227C}"/>
                  </a:ext>
                </a:extLst>
              </p14:cNvPr>
              <p14:cNvContentPartPr/>
              <p14:nvPr/>
            </p14:nvContentPartPr>
            <p14:xfrm>
              <a:off x="2685567" y="3519982"/>
              <a:ext cx="104400" cy="1461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81A0A93-9961-A1E9-F57A-6F242D42227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676567" y="3511342"/>
                <a:ext cx="1220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E3891B0-4858-5B56-D8CB-A7664A43B19D}"/>
                  </a:ext>
                </a:extLst>
              </p14:cNvPr>
              <p14:cNvContentPartPr/>
              <p14:nvPr/>
            </p14:nvContentPartPr>
            <p14:xfrm>
              <a:off x="2850807" y="3613942"/>
              <a:ext cx="23400" cy="684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E3891B0-4858-5B56-D8CB-A7664A43B19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842167" y="3604942"/>
                <a:ext cx="41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3D36C47-E40D-172D-8399-36E8A7F59BD3}"/>
                  </a:ext>
                </a:extLst>
              </p14:cNvPr>
              <p14:cNvContentPartPr/>
              <p14:nvPr/>
            </p14:nvContentPartPr>
            <p14:xfrm>
              <a:off x="2826687" y="3574702"/>
              <a:ext cx="96840" cy="1332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3D36C47-E40D-172D-8399-36E8A7F59BD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818047" y="3566062"/>
                <a:ext cx="114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FC1CCFA-3624-CC60-0345-5B637FEC8EC3}"/>
                  </a:ext>
                </a:extLst>
              </p14:cNvPr>
              <p14:cNvContentPartPr/>
              <p14:nvPr/>
            </p14:nvContentPartPr>
            <p14:xfrm>
              <a:off x="2498727" y="3744262"/>
              <a:ext cx="503640" cy="345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FC1CCFA-3624-CC60-0345-5B637FEC8EC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489727" y="3735622"/>
                <a:ext cx="521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400443A-43CA-5275-59C2-A0851F54A85E}"/>
                  </a:ext>
                </a:extLst>
              </p14:cNvPr>
              <p14:cNvContentPartPr/>
              <p14:nvPr/>
            </p14:nvContentPartPr>
            <p14:xfrm>
              <a:off x="2454447" y="3831382"/>
              <a:ext cx="180360" cy="1807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400443A-43CA-5275-59C2-A0851F54A85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45447" y="3822742"/>
                <a:ext cx="198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339FFF9-174F-2EA4-994A-C92115FA4E83}"/>
                  </a:ext>
                </a:extLst>
              </p14:cNvPr>
              <p14:cNvContentPartPr/>
              <p14:nvPr/>
            </p14:nvContentPartPr>
            <p14:xfrm>
              <a:off x="2677287" y="3833902"/>
              <a:ext cx="168120" cy="2606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339FFF9-174F-2EA4-994A-C92115FA4E8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668287" y="3824902"/>
                <a:ext cx="185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2BCB34D-95E0-88EB-D919-832483D0897B}"/>
                  </a:ext>
                </a:extLst>
              </p14:cNvPr>
              <p14:cNvContentPartPr/>
              <p14:nvPr/>
            </p14:nvContentPartPr>
            <p14:xfrm>
              <a:off x="3670527" y="1735102"/>
              <a:ext cx="182880" cy="154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2BCB34D-95E0-88EB-D919-832483D0897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661527" y="1726462"/>
                <a:ext cx="200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074DDCD-4D4F-580F-F6D5-2952F4FC8653}"/>
                  </a:ext>
                </a:extLst>
              </p14:cNvPr>
              <p14:cNvContentPartPr/>
              <p14:nvPr/>
            </p14:nvContentPartPr>
            <p14:xfrm>
              <a:off x="3705807" y="1812502"/>
              <a:ext cx="161280" cy="11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074DDCD-4D4F-580F-F6D5-2952F4FC865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697167" y="1803862"/>
                <a:ext cx="178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CFE15D3-A763-64BD-CAB1-65D52A22C1BC}"/>
                  </a:ext>
                </a:extLst>
              </p14:cNvPr>
              <p14:cNvContentPartPr/>
              <p14:nvPr/>
            </p14:nvContentPartPr>
            <p14:xfrm>
              <a:off x="3910647" y="1662022"/>
              <a:ext cx="153000" cy="1857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CFE15D3-A763-64BD-CAB1-65D52A22C1B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902007" y="1653022"/>
                <a:ext cx="170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D6CB70BD-BC93-FDB6-D105-0AAD7183A24F}"/>
                  </a:ext>
                </a:extLst>
              </p14:cNvPr>
              <p14:cNvContentPartPr/>
              <p14:nvPr/>
            </p14:nvContentPartPr>
            <p14:xfrm>
              <a:off x="4411407" y="2563822"/>
              <a:ext cx="287280" cy="2361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D6CB70BD-BC93-FDB6-D105-0AAD7183A24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402767" y="2554822"/>
                <a:ext cx="304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27E2A13-87CA-9666-18B7-E43C1033B1BC}"/>
                  </a:ext>
                </a:extLst>
              </p14:cNvPr>
              <p14:cNvContentPartPr/>
              <p14:nvPr/>
            </p14:nvContentPartPr>
            <p14:xfrm>
              <a:off x="4894167" y="2574622"/>
              <a:ext cx="137160" cy="90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27E2A13-87CA-9666-18B7-E43C1033B1B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885527" y="2565982"/>
                <a:ext cx="154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2A0EBB6-6E50-01DE-74F7-32FA9B7A9CA8}"/>
                  </a:ext>
                </a:extLst>
              </p14:cNvPr>
              <p14:cNvContentPartPr/>
              <p14:nvPr/>
            </p14:nvContentPartPr>
            <p14:xfrm>
              <a:off x="4894167" y="2631502"/>
              <a:ext cx="108720" cy="133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2A0EBB6-6E50-01DE-74F7-32FA9B7A9CA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885527" y="2622502"/>
                <a:ext cx="126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FFB91D2-3623-737F-6192-042687E3391F}"/>
                  </a:ext>
                </a:extLst>
              </p14:cNvPr>
              <p14:cNvContentPartPr/>
              <p14:nvPr/>
            </p14:nvContentPartPr>
            <p14:xfrm>
              <a:off x="5281527" y="2164222"/>
              <a:ext cx="196920" cy="209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FFB91D2-3623-737F-6192-042687E3391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272527" y="2155582"/>
                <a:ext cx="214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4DDB3E3A-5466-99D9-06CD-F1E14A44F0B9}"/>
                  </a:ext>
                </a:extLst>
              </p14:cNvPr>
              <p14:cNvContentPartPr/>
              <p14:nvPr/>
            </p14:nvContentPartPr>
            <p14:xfrm>
              <a:off x="5128527" y="2441782"/>
              <a:ext cx="626040" cy="63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4DDB3E3A-5466-99D9-06CD-F1E14A44F0B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119887" y="2432782"/>
                <a:ext cx="6436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DB826F08-B886-46AE-3ED8-7994328889BD}"/>
                  </a:ext>
                </a:extLst>
              </p14:cNvPr>
              <p14:cNvContentPartPr/>
              <p14:nvPr/>
            </p14:nvContentPartPr>
            <p14:xfrm>
              <a:off x="5163447" y="2550502"/>
              <a:ext cx="144360" cy="1933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DB826F08-B886-46AE-3ED8-7994328889B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154807" y="2541502"/>
                <a:ext cx="1620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372FA3F-6E75-438E-8D11-EE4E09B516F6}"/>
                  </a:ext>
                </a:extLst>
              </p14:cNvPr>
              <p14:cNvContentPartPr/>
              <p14:nvPr/>
            </p14:nvContentPartPr>
            <p14:xfrm>
              <a:off x="5400327" y="2578942"/>
              <a:ext cx="150480" cy="1227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372FA3F-6E75-438E-8D11-EE4E09B516F6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391327" y="2570302"/>
                <a:ext cx="168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F8CD0F-7E5F-A358-B326-8E2688BEDA6D}"/>
                  </a:ext>
                </a:extLst>
              </p14:cNvPr>
              <p14:cNvContentPartPr/>
              <p14:nvPr/>
            </p14:nvContentPartPr>
            <p14:xfrm>
              <a:off x="5569167" y="2762542"/>
              <a:ext cx="14400" cy="23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F8CD0F-7E5F-A358-B326-8E2688BEDA6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560527" y="2753542"/>
                <a:ext cx="32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0876372-7F20-C9B1-BB9B-F332CB83602A}"/>
                  </a:ext>
                </a:extLst>
              </p14:cNvPr>
              <p14:cNvContentPartPr/>
              <p14:nvPr/>
            </p14:nvContentPartPr>
            <p14:xfrm>
              <a:off x="5610567" y="2643382"/>
              <a:ext cx="28080" cy="1116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0876372-7F20-C9B1-BB9B-F332CB83602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601567" y="2634742"/>
                <a:ext cx="45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08FAE7D2-3B8D-5FFF-A1B5-DC7698D39CB0}"/>
                  </a:ext>
                </a:extLst>
              </p14:cNvPr>
              <p14:cNvContentPartPr/>
              <p14:nvPr/>
            </p14:nvContentPartPr>
            <p14:xfrm>
              <a:off x="5549367" y="2605942"/>
              <a:ext cx="155160" cy="1836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08FAE7D2-3B8D-5FFF-A1B5-DC7698D39CB0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540367" y="2597302"/>
                <a:ext cx="172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50852E24-5216-FBE7-7EEB-54CF5B88DF98}"/>
                  </a:ext>
                </a:extLst>
              </p14:cNvPr>
              <p14:cNvContentPartPr/>
              <p14:nvPr/>
            </p14:nvContentPartPr>
            <p14:xfrm>
              <a:off x="5160567" y="2814382"/>
              <a:ext cx="592920" cy="324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50852E24-5216-FBE7-7EEB-54CF5B88DF9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151567" y="2805382"/>
                <a:ext cx="610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CDCD593-F0D5-93CD-106C-9C6A4A861648}"/>
                  </a:ext>
                </a:extLst>
              </p14:cNvPr>
              <p14:cNvContentPartPr/>
              <p14:nvPr/>
            </p14:nvContentPartPr>
            <p14:xfrm>
              <a:off x="5182887" y="2871982"/>
              <a:ext cx="159840" cy="18324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CDCD593-F0D5-93CD-106C-9C6A4A86164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174247" y="2863342"/>
                <a:ext cx="177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D2D2E95-3839-8CC2-7B4F-8A9DF5854A21}"/>
                  </a:ext>
                </a:extLst>
              </p14:cNvPr>
              <p14:cNvContentPartPr/>
              <p14:nvPr/>
            </p14:nvContentPartPr>
            <p14:xfrm>
              <a:off x="5403927" y="2896102"/>
              <a:ext cx="183600" cy="1285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D2D2E95-3839-8CC2-7B4F-8A9DF5854A2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395287" y="2887462"/>
                <a:ext cx="2012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FD8820D-FEDA-FF0E-55C9-F57782862682}"/>
                  </a:ext>
                </a:extLst>
              </p14:cNvPr>
              <p14:cNvContentPartPr/>
              <p14:nvPr/>
            </p14:nvContentPartPr>
            <p14:xfrm>
              <a:off x="5627127" y="2950462"/>
              <a:ext cx="11880" cy="846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FD8820D-FEDA-FF0E-55C9-F5778286268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618127" y="2941462"/>
                <a:ext cx="29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C9EABB6-AF44-1C20-A246-FA372DAE2FA7}"/>
                  </a:ext>
                </a:extLst>
              </p14:cNvPr>
              <p14:cNvContentPartPr/>
              <p14:nvPr/>
            </p14:nvContentPartPr>
            <p14:xfrm>
              <a:off x="5547207" y="2940742"/>
              <a:ext cx="184680" cy="1299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C9EABB6-AF44-1C20-A246-FA372DAE2FA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538207" y="2932102"/>
                <a:ext cx="202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61B0D554-828D-DC70-3895-CBE0DA5BD7DB}"/>
                  </a:ext>
                </a:extLst>
              </p14:cNvPr>
              <p14:cNvContentPartPr/>
              <p14:nvPr/>
            </p14:nvContentPartPr>
            <p14:xfrm>
              <a:off x="6040047" y="2504062"/>
              <a:ext cx="42840" cy="561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61B0D554-828D-DC70-3895-CBE0DA5BD7DB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031407" y="2495062"/>
                <a:ext cx="60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5BB2ABB-5B7D-1C27-582E-1FEBA72FC719}"/>
                  </a:ext>
                </a:extLst>
              </p14:cNvPr>
              <p14:cNvContentPartPr/>
              <p14:nvPr/>
            </p14:nvContentPartPr>
            <p14:xfrm>
              <a:off x="6206367" y="2271862"/>
              <a:ext cx="226080" cy="3312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5BB2ABB-5B7D-1C27-582E-1FEBA72FC719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197367" y="2262862"/>
                <a:ext cx="2437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9C0FC11-BDA9-C631-E3B7-C338F4739487}"/>
                  </a:ext>
                </a:extLst>
              </p14:cNvPr>
              <p14:cNvContentPartPr/>
              <p14:nvPr/>
            </p14:nvContentPartPr>
            <p14:xfrm>
              <a:off x="3180567" y="3722662"/>
              <a:ext cx="172080" cy="345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9C0FC11-BDA9-C631-E3B7-C338F473948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171927" y="3714022"/>
                <a:ext cx="189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D3EDE9B-ED1D-44FD-8198-1190758596B1}"/>
                  </a:ext>
                </a:extLst>
              </p14:cNvPr>
              <p14:cNvContentPartPr/>
              <p14:nvPr/>
            </p14:nvContentPartPr>
            <p14:xfrm>
              <a:off x="3453447" y="3657862"/>
              <a:ext cx="118800" cy="1512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D3EDE9B-ED1D-44FD-8198-1190758596B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444447" y="3648862"/>
                <a:ext cx="136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766BFA9-F714-FAFA-7DE4-4C5D2AA09F1D}"/>
                  </a:ext>
                </a:extLst>
              </p14:cNvPr>
              <p14:cNvContentPartPr/>
              <p14:nvPr/>
            </p14:nvContentPartPr>
            <p14:xfrm>
              <a:off x="3536247" y="3543742"/>
              <a:ext cx="52560" cy="2516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766BFA9-F714-FAFA-7DE4-4C5D2AA09F1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3527247" y="3534742"/>
                <a:ext cx="70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850C8BD-D6C9-9046-2668-DA01B29D929F}"/>
                  </a:ext>
                </a:extLst>
              </p14:cNvPr>
              <p14:cNvContentPartPr/>
              <p14:nvPr/>
            </p14:nvContentPartPr>
            <p14:xfrm>
              <a:off x="3684207" y="3683062"/>
              <a:ext cx="95400" cy="1249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850C8BD-D6C9-9046-2668-DA01B29D929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675207" y="3674422"/>
                <a:ext cx="113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81E51CC-8F56-D6F0-9B3B-720990156323}"/>
                  </a:ext>
                </a:extLst>
              </p14:cNvPr>
              <p14:cNvContentPartPr/>
              <p14:nvPr/>
            </p14:nvContentPartPr>
            <p14:xfrm>
              <a:off x="3905607" y="3705022"/>
              <a:ext cx="123840" cy="226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81E51CC-8F56-D6F0-9B3B-720990156323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896967" y="3696382"/>
                <a:ext cx="14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9847987-1CAE-BCB2-EE6F-DC94AE6F2D02}"/>
                  </a:ext>
                </a:extLst>
              </p14:cNvPr>
              <p14:cNvContentPartPr/>
              <p14:nvPr/>
            </p14:nvContentPartPr>
            <p14:xfrm>
              <a:off x="3900927" y="3773782"/>
              <a:ext cx="146520" cy="219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9847987-1CAE-BCB2-EE6F-DC94AE6F2D0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892287" y="3765142"/>
                <a:ext cx="164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3D71577-E38B-E9C9-AACB-0D6ADBD98889}"/>
                  </a:ext>
                </a:extLst>
              </p14:cNvPr>
              <p14:cNvContentPartPr/>
              <p14:nvPr/>
            </p14:nvContentPartPr>
            <p14:xfrm>
              <a:off x="4149327" y="3684862"/>
              <a:ext cx="170280" cy="1285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3D71577-E38B-E9C9-AACB-0D6ADBD9888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140327" y="3676222"/>
                <a:ext cx="187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B6486BB-4D54-639F-F94A-18C313CF25F1}"/>
                  </a:ext>
                </a:extLst>
              </p14:cNvPr>
              <p14:cNvContentPartPr/>
              <p14:nvPr/>
            </p14:nvContentPartPr>
            <p14:xfrm>
              <a:off x="4619127" y="3715462"/>
              <a:ext cx="132480" cy="118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B6486BB-4D54-639F-F94A-18C313CF25F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610487" y="3706822"/>
                <a:ext cx="150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2802CF5A-3B2E-3D80-A7F8-0D60B39F62EA}"/>
                  </a:ext>
                </a:extLst>
              </p14:cNvPr>
              <p14:cNvContentPartPr/>
              <p14:nvPr/>
            </p14:nvContentPartPr>
            <p14:xfrm>
              <a:off x="4604727" y="3778102"/>
              <a:ext cx="115560" cy="266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2802CF5A-3B2E-3D80-A7F8-0D60B39F62E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596087" y="3769102"/>
                <a:ext cx="133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44DF15F5-358D-E1CB-3DA2-05B1DB1D4CFB}"/>
                  </a:ext>
                </a:extLst>
              </p14:cNvPr>
              <p14:cNvContentPartPr/>
              <p14:nvPr/>
            </p14:nvContentPartPr>
            <p14:xfrm>
              <a:off x="4777527" y="3651022"/>
              <a:ext cx="124920" cy="2102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44DF15F5-358D-E1CB-3DA2-05B1DB1D4CF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768887" y="3642022"/>
                <a:ext cx="1425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8FAA5D60-E5F5-2C80-ECBD-C46BF5D98CEF}"/>
                  </a:ext>
                </a:extLst>
              </p14:cNvPr>
              <p14:cNvContentPartPr/>
              <p14:nvPr/>
            </p14:nvContentPartPr>
            <p14:xfrm>
              <a:off x="4404207" y="2786302"/>
              <a:ext cx="343440" cy="612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8FAA5D60-E5F5-2C80-ECBD-C46BF5D98CE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395567" y="2777662"/>
                <a:ext cx="361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9188A7D-532F-7006-D5ED-040D82FC92AC}"/>
                  </a:ext>
                </a:extLst>
              </p14:cNvPr>
              <p14:cNvContentPartPr/>
              <p14:nvPr/>
            </p14:nvContentPartPr>
            <p14:xfrm>
              <a:off x="2313327" y="2973862"/>
              <a:ext cx="2159640" cy="515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9188A7D-532F-7006-D5ED-040D82FC92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304327" y="2965222"/>
                <a:ext cx="2177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C3B8B6B-25AF-507D-B353-D64E06A2DE1E}"/>
                  </a:ext>
                </a:extLst>
              </p14:cNvPr>
              <p14:cNvContentPartPr/>
              <p14:nvPr/>
            </p14:nvContentPartPr>
            <p14:xfrm>
              <a:off x="2204607" y="3423502"/>
              <a:ext cx="196920" cy="2210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C3B8B6B-25AF-507D-B353-D64E06A2DE1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195607" y="3414502"/>
                <a:ext cx="2145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5A692433-464E-EA47-4229-F3566BB1C693}"/>
                  </a:ext>
                </a:extLst>
              </p14:cNvPr>
              <p14:cNvContentPartPr/>
              <p14:nvPr/>
            </p14:nvContentPartPr>
            <p14:xfrm>
              <a:off x="5207367" y="3386062"/>
              <a:ext cx="135360" cy="1893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5A692433-464E-EA47-4229-F3566BB1C69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198727" y="3377422"/>
                <a:ext cx="153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CA6BA04-5E5C-C949-1B88-A3A57024ACA8}"/>
                  </a:ext>
                </a:extLst>
              </p14:cNvPr>
              <p14:cNvContentPartPr/>
              <p14:nvPr/>
            </p14:nvContentPartPr>
            <p14:xfrm>
              <a:off x="5457927" y="3386422"/>
              <a:ext cx="175680" cy="1202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CA6BA04-5E5C-C949-1B88-A3A57024ACA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449287" y="3377422"/>
                <a:ext cx="193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733FFDA-0CCC-51E6-93FD-B31AC813F5C0}"/>
                  </a:ext>
                </a:extLst>
              </p14:cNvPr>
              <p14:cNvContentPartPr/>
              <p14:nvPr/>
            </p14:nvContentPartPr>
            <p14:xfrm>
              <a:off x="5656287" y="3431422"/>
              <a:ext cx="82080" cy="113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733FFDA-0CCC-51E6-93FD-B31AC813F5C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647287" y="3422422"/>
                <a:ext cx="99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E9844A0-FFFD-F5A2-1A88-7D189A68C585}"/>
                  </a:ext>
                </a:extLst>
              </p14:cNvPr>
              <p14:cNvContentPartPr/>
              <p14:nvPr/>
            </p14:nvContentPartPr>
            <p14:xfrm>
              <a:off x="5689407" y="3422782"/>
              <a:ext cx="86400" cy="1184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E9844A0-FFFD-F5A2-1A88-7D189A68C58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680407" y="3413782"/>
                <a:ext cx="104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93605C99-3028-DB48-FFA5-0E25B45C00A7}"/>
                  </a:ext>
                </a:extLst>
              </p14:cNvPr>
              <p14:cNvContentPartPr/>
              <p14:nvPr/>
            </p14:nvContentPartPr>
            <p14:xfrm>
              <a:off x="5217447" y="3609262"/>
              <a:ext cx="583920" cy="982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93605C99-3028-DB48-FFA5-0E25B45C00A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08447" y="3600262"/>
                <a:ext cx="601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38B9BA05-F175-2F5E-073C-3ECD644582DB}"/>
                  </a:ext>
                </a:extLst>
              </p14:cNvPr>
              <p14:cNvContentPartPr/>
              <p14:nvPr/>
            </p14:nvContentPartPr>
            <p14:xfrm>
              <a:off x="5234367" y="3719782"/>
              <a:ext cx="161280" cy="2217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38B9BA05-F175-2F5E-073C-3ECD644582D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225367" y="3710782"/>
                <a:ext cx="178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4BB2EC5-EAAA-7620-A13C-FE645942075D}"/>
                  </a:ext>
                </a:extLst>
              </p14:cNvPr>
              <p14:cNvContentPartPr/>
              <p14:nvPr/>
            </p14:nvContentPartPr>
            <p14:xfrm>
              <a:off x="5483847" y="3705022"/>
              <a:ext cx="170280" cy="2548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4BB2EC5-EAAA-7620-A13C-FE645942075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75207" y="3696382"/>
                <a:ext cx="187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0C8218F-18ED-8A42-B0AD-B212EC31FBAB}"/>
                  </a:ext>
                </a:extLst>
              </p14:cNvPr>
              <p14:cNvContentPartPr/>
              <p14:nvPr/>
            </p14:nvContentPartPr>
            <p14:xfrm>
              <a:off x="6787047" y="2412622"/>
              <a:ext cx="200160" cy="24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0C8218F-18ED-8A42-B0AD-B212EC31FBA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778047" y="2403982"/>
                <a:ext cx="217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48B1EC2-9055-4304-7D07-D28FE74AC3BB}"/>
                  </a:ext>
                </a:extLst>
              </p14:cNvPr>
              <p14:cNvContentPartPr/>
              <p14:nvPr/>
            </p14:nvContentPartPr>
            <p14:xfrm>
              <a:off x="6765087" y="2489662"/>
              <a:ext cx="186120" cy="349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48B1EC2-9055-4304-7D07-D28FE74AC3B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756447" y="2480662"/>
                <a:ext cx="203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6F248357-1373-A2B2-19A2-CAD2FCD30455}"/>
                  </a:ext>
                </a:extLst>
              </p14:cNvPr>
              <p14:cNvContentPartPr/>
              <p14:nvPr/>
            </p14:nvContentPartPr>
            <p14:xfrm>
              <a:off x="4347687" y="1650862"/>
              <a:ext cx="196560" cy="1962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6F248357-1373-A2B2-19A2-CAD2FCD3045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339047" y="1641862"/>
                <a:ext cx="214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3BEAD51-6B31-B119-8878-B80F0AB0AE73}"/>
                  </a:ext>
                </a:extLst>
              </p14:cNvPr>
              <p14:cNvContentPartPr/>
              <p14:nvPr/>
            </p14:nvContentPartPr>
            <p14:xfrm>
              <a:off x="4472607" y="1532422"/>
              <a:ext cx="98280" cy="2170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3BEAD51-6B31-B119-8878-B80F0AB0AE7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463967" y="1523782"/>
                <a:ext cx="115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E916394-B10B-5EC7-B50A-927217118B97}"/>
                  </a:ext>
                </a:extLst>
              </p14:cNvPr>
              <p14:cNvContentPartPr/>
              <p14:nvPr/>
            </p14:nvContentPartPr>
            <p14:xfrm>
              <a:off x="4819287" y="1665622"/>
              <a:ext cx="162360" cy="244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E916394-B10B-5EC7-B50A-927217118B9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810647" y="1656622"/>
                <a:ext cx="180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E82F084-DFFA-FC28-7E97-1A34DA3AE280}"/>
                  </a:ext>
                </a:extLst>
              </p14:cNvPr>
              <p14:cNvContentPartPr/>
              <p14:nvPr/>
            </p14:nvContentPartPr>
            <p14:xfrm>
              <a:off x="4846647" y="1733662"/>
              <a:ext cx="121680" cy="25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E82F084-DFFA-FC28-7E97-1A34DA3AE280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838007" y="1725022"/>
                <a:ext cx="1393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02EA65F-7313-755A-9848-EEBD927537BB}"/>
                  </a:ext>
                </a:extLst>
              </p14:cNvPr>
              <p14:cNvContentPartPr/>
              <p14:nvPr/>
            </p14:nvContentPartPr>
            <p14:xfrm>
              <a:off x="5232927" y="1456102"/>
              <a:ext cx="148320" cy="1900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02EA65F-7313-755A-9848-EEBD927537B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223927" y="1447102"/>
                <a:ext cx="165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DBB431-E9EF-27EB-80BD-2B8434B1FAE9}"/>
                  </a:ext>
                </a:extLst>
              </p14:cNvPr>
              <p14:cNvContentPartPr/>
              <p14:nvPr/>
            </p14:nvContentPartPr>
            <p14:xfrm>
              <a:off x="5481327" y="1514062"/>
              <a:ext cx="150480" cy="1342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DBB431-E9EF-27EB-80BD-2B8434B1FAE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472687" y="1505062"/>
                <a:ext cx="168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ECA87FD-3BB2-4415-EF9E-82D8A7399178}"/>
                  </a:ext>
                </a:extLst>
              </p14:cNvPr>
              <p14:cNvContentPartPr/>
              <p14:nvPr/>
            </p14:nvContentPartPr>
            <p14:xfrm>
              <a:off x="5684367" y="1609462"/>
              <a:ext cx="45360" cy="601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ECA87FD-3BB2-4415-EF9E-82D8A739917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675367" y="1600462"/>
                <a:ext cx="63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FAA44F4-0882-6091-5D15-0ED2A942724A}"/>
                  </a:ext>
                </a:extLst>
              </p14:cNvPr>
              <p14:cNvContentPartPr/>
              <p14:nvPr/>
            </p14:nvContentPartPr>
            <p14:xfrm>
              <a:off x="5697687" y="1613062"/>
              <a:ext cx="102240" cy="525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FAA44F4-0882-6091-5D15-0ED2A942724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88687" y="1604062"/>
                <a:ext cx="11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D00115D5-65BC-5E0B-F032-E1AC209828E4}"/>
                  </a:ext>
                </a:extLst>
              </p14:cNvPr>
              <p14:cNvContentPartPr/>
              <p14:nvPr/>
            </p14:nvContentPartPr>
            <p14:xfrm>
              <a:off x="5726127" y="1649062"/>
              <a:ext cx="74520" cy="126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D00115D5-65BC-5E0B-F032-E1AC209828E4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717127" y="1640422"/>
                <a:ext cx="92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140C264A-DADE-88FC-A682-A104FF92B3E0}"/>
                  </a:ext>
                </a:extLst>
              </p14:cNvPr>
              <p14:cNvContentPartPr/>
              <p14:nvPr/>
            </p14:nvContentPartPr>
            <p14:xfrm>
              <a:off x="5321487" y="1741582"/>
              <a:ext cx="547560" cy="478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40C264A-DADE-88FC-A682-A104FF92B3E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312487" y="1732942"/>
                <a:ext cx="565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E4CDF5B1-D1CB-3A0D-E075-CB3AEBB6C370}"/>
                  </a:ext>
                </a:extLst>
              </p14:cNvPr>
              <p14:cNvContentPartPr/>
              <p14:nvPr/>
            </p14:nvContentPartPr>
            <p14:xfrm>
              <a:off x="5297367" y="1826542"/>
              <a:ext cx="165240" cy="1875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E4CDF5B1-D1CB-3A0D-E075-CB3AEBB6C370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288727" y="1817902"/>
                <a:ext cx="182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47E56EE-6EFB-1F85-11CC-F9905959CAAB}"/>
                  </a:ext>
                </a:extLst>
              </p14:cNvPr>
              <p14:cNvContentPartPr/>
              <p14:nvPr/>
            </p14:nvContentPartPr>
            <p14:xfrm>
              <a:off x="5563047" y="1848862"/>
              <a:ext cx="145800" cy="1238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47E56EE-6EFB-1F85-11CC-F9905959CAA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554047" y="1839862"/>
                <a:ext cx="163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A1979B6-CB43-BD9F-FB10-1F8F6BB1E9C3}"/>
                  </a:ext>
                </a:extLst>
              </p14:cNvPr>
              <p14:cNvContentPartPr/>
              <p14:nvPr/>
            </p14:nvContentPartPr>
            <p14:xfrm>
              <a:off x="5572767" y="1886302"/>
              <a:ext cx="84960" cy="608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A1979B6-CB43-BD9F-FB10-1F8F6BB1E9C3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564127" y="1877662"/>
                <a:ext cx="102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A243730-CD2E-E980-105B-4842C37552DA}"/>
                  </a:ext>
                </a:extLst>
              </p14:cNvPr>
              <p14:cNvContentPartPr/>
              <p14:nvPr/>
            </p14:nvContentPartPr>
            <p14:xfrm>
              <a:off x="5713887" y="1902502"/>
              <a:ext cx="140040" cy="1508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A243730-CD2E-E980-105B-4842C37552DA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5705247" y="1893862"/>
                <a:ext cx="157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D4B66EA-8A22-133A-AFFA-99E66DC7CA94}"/>
                  </a:ext>
                </a:extLst>
              </p14:cNvPr>
              <p14:cNvContentPartPr/>
              <p14:nvPr/>
            </p14:nvContentPartPr>
            <p14:xfrm>
              <a:off x="5764647" y="1992862"/>
              <a:ext cx="78120" cy="154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D4B66EA-8A22-133A-AFFA-99E66DC7CA94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756007" y="1983862"/>
                <a:ext cx="95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46934D25-DA10-8EF9-FE0C-3804700188AD}"/>
                  </a:ext>
                </a:extLst>
              </p14:cNvPr>
              <p14:cNvContentPartPr/>
              <p14:nvPr/>
            </p14:nvContentPartPr>
            <p14:xfrm>
              <a:off x="4681047" y="1879102"/>
              <a:ext cx="1533960" cy="3157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46934D25-DA10-8EF9-FE0C-3804700188A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72407" y="1870462"/>
                <a:ext cx="15516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6CCBDE4-F30B-B28F-73CB-CF3582A60525}"/>
                  </a:ext>
                </a:extLst>
              </p14:cNvPr>
              <p14:cNvContentPartPr/>
              <p14:nvPr/>
            </p14:nvContentPartPr>
            <p14:xfrm>
              <a:off x="4652607" y="1784422"/>
              <a:ext cx="191880" cy="258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6CCBDE4-F30B-B28F-73CB-CF3582A6052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643607" y="1775422"/>
                <a:ext cx="2095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C508539-1942-8F6A-5365-5D19169C9349}"/>
                  </a:ext>
                </a:extLst>
              </p14:cNvPr>
              <p14:cNvContentPartPr/>
              <p14:nvPr/>
            </p14:nvContentPartPr>
            <p14:xfrm>
              <a:off x="3728487" y="1863262"/>
              <a:ext cx="766080" cy="13899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C508539-1942-8F6A-5365-5D19169C934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719847" y="1854262"/>
                <a:ext cx="783720" cy="14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B2709FF-ABCE-5F6C-2913-DF7322CD80E7}"/>
                  </a:ext>
                </a:extLst>
              </p14:cNvPr>
              <p14:cNvContentPartPr/>
              <p14:nvPr/>
            </p14:nvContentPartPr>
            <p14:xfrm>
              <a:off x="3674487" y="3071062"/>
              <a:ext cx="223920" cy="2336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B2709FF-ABCE-5F6C-2913-DF7322CD80E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665847" y="3062062"/>
                <a:ext cx="241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ED4E8143-5FD0-375C-F35B-F62C94E455E1}"/>
                  </a:ext>
                </a:extLst>
              </p14:cNvPr>
              <p14:cNvContentPartPr/>
              <p14:nvPr/>
            </p14:nvContentPartPr>
            <p14:xfrm>
              <a:off x="9468687" y="2290582"/>
              <a:ext cx="1014840" cy="98568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ED4E8143-5FD0-375C-F35B-F62C94E455E1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460047" y="2281582"/>
                <a:ext cx="103248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183CFE71-5FF4-1E35-340A-03E3B31FBAE4}"/>
                  </a:ext>
                </a:extLst>
              </p14:cNvPr>
              <p14:cNvContentPartPr/>
              <p14:nvPr/>
            </p14:nvContentPartPr>
            <p14:xfrm>
              <a:off x="7404807" y="2936782"/>
              <a:ext cx="772920" cy="6249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183CFE71-5FF4-1E35-340A-03E3B31FBAE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167" y="2928142"/>
                <a:ext cx="79056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62E9B3D-DD01-1623-2A6A-C13669C7668D}"/>
                  </a:ext>
                </a:extLst>
              </p14:cNvPr>
              <p14:cNvContentPartPr/>
              <p14:nvPr/>
            </p14:nvContentPartPr>
            <p14:xfrm>
              <a:off x="6305367" y="3024982"/>
              <a:ext cx="2382480" cy="11188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62E9B3D-DD01-1623-2A6A-C13669C7668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296367" y="3016342"/>
                <a:ext cx="240012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1BDA8B57-B1EE-549C-D255-C9E9F5452FC2}"/>
                  </a:ext>
                </a:extLst>
              </p14:cNvPr>
              <p14:cNvContentPartPr/>
              <p14:nvPr/>
            </p14:nvContentPartPr>
            <p14:xfrm>
              <a:off x="6773367" y="3472462"/>
              <a:ext cx="263160" cy="398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1BDA8B57-B1EE-549C-D255-C9E9F5452FC2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764727" y="3463822"/>
                <a:ext cx="2808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B4D0DE03-6D0A-E2E8-C105-6F0F5B30E736}"/>
                  </a:ext>
                </a:extLst>
              </p14:cNvPr>
              <p14:cNvContentPartPr/>
              <p14:nvPr/>
            </p14:nvContentPartPr>
            <p14:xfrm>
              <a:off x="8115087" y="3717982"/>
              <a:ext cx="411480" cy="3423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B4D0DE03-6D0A-E2E8-C105-6F0F5B30E73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106087" y="3709342"/>
                <a:ext cx="42912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2FC003C7-5287-9AD4-1672-8DD4432311D9}"/>
              </a:ext>
            </a:extLst>
          </p:cNvPr>
          <p:cNvGrpSpPr/>
          <p:nvPr/>
        </p:nvGrpSpPr>
        <p:grpSpPr>
          <a:xfrm>
            <a:off x="6985407" y="3958462"/>
            <a:ext cx="792000" cy="633960"/>
            <a:chOff x="6985407" y="3958462"/>
            <a:chExt cx="79200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A361A57-B550-7826-E190-9525A26D2F49}"/>
                    </a:ext>
                  </a:extLst>
                </p14:cNvPr>
                <p14:cNvContentPartPr/>
                <p14:nvPr/>
              </p14:nvContentPartPr>
              <p14:xfrm>
                <a:off x="7242447" y="4037302"/>
                <a:ext cx="55440" cy="218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A361A57-B550-7826-E190-9525A26D2F4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33807" y="4028662"/>
                  <a:ext cx="73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1FE1F4B-F1C5-3F81-62FC-82F587303775}"/>
                    </a:ext>
                  </a:extLst>
                </p14:cNvPr>
                <p14:cNvContentPartPr/>
                <p14:nvPr/>
              </p14:nvContentPartPr>
              <p14:xfrm>
                <a:off x="7190967" y="3958462"/>
                <a:ext cx="179640" cy="152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1FE1F4B-F1C5-3F81-62FC-82F58730377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82327" y="3949462"/>
                  <a:ext cx="197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B20E9D2-7A2F-3D17-8CF7-D272DDE9B761}"/>
                    </a:ext>
                  </a:extLst>
                </p14:cNvPr>
                <p14:cNvContentPartPr/>
                <p14:nvPr/>
              </p14:nvContentPartPr>
              <p14:xfrm>
                <a:off x="6985407" y="4329982"/>
                <a:ext cx="176760" cy="244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B20E9D2-7A2F-3D17-8CF7-D272DDE9B7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76767" y="4321342"/>
                  <a:ext cx="194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3F7423F-922F-18EB-9F91-723CC0B50806}"/>
                    </a:ext>
                  </a:extLst>
                </p14:cNvPr>
                <p14:cNvContentPartPr/>
                <p14:nvPr/>
              </p14:nvContentPartPr>
              <p14:xfrm>
                <a:off x="7247847" y="4302262"/>
                <a:ext cx="12600" cy="184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3F7423F-922F-18EB-9F91-723CC0B508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238847" y="4293262"/>
                  <a:ext cx="30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FC21512-E5F3-2EA6-9CED-7396F9946336}"/>
                    </a:ext>
                  </a:extLst>
                </p14:cNvPr>
                <p14:cNvContentPartPr/>
                <p14:nvPr/>
              </p14:nvContentPartPr>
              <p14:xfrm>
                <a:off x="7192407" y="4269502"/>
                <a:ext cx="194760" cy="1911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FC21512-E5F3-2EA6-9CED-7396F994633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83767" y="4260862"/>
                  <a:ext cx="21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6705F3-C23F-3730-D118-40D37768D251}"/>
                    </a:ext>
                  </a:extLst>
                </p14:cNvPr>
                <p14:cNvContentPartPr/>
                <p14:nvPr/>
              </p14:nvContentPartPr>
              <p14:xfrm>
                <a:off x="7390047" y="4237102"/>
                <a:ext cx="127440" cy="2430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6705F3-C23F-3730-D118-40D37768D25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81047" y="4228102"/>
                  <a:ext cx="145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CBF3595-B020-7D9E-A809-1F5D5F426651}"/>
                    </a:ext>
                  </a:extLst>
                </p14:cNvPr>
                <p14:cNvContentPartPr/>
                <p14:nvPr/>
              </p14:nvContentPartPr>
              <p14:xfrm>
                <a:off x="7633047" y="4375342"/>
                <a:ext cx="19080" cy="1508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CBF3595-B020-7D9E-A809-1F5D5F42665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24407" y="4366342"/>
                  <a:ext cx="36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A256E06-F065-C39F-7176-534013954CF1}"/>
                    </a:ext>
                  </a:extLst>
                </p14:cNvPr>
                <p14:cNvContentPartPr/>
                <p14:nvPr/>
              </p14:nvContentPartPr>
              <p14:xfrm>
                <a:off x="7579407" y="4355542"/>
                <a:ext cx="198000" cy="236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A256E06-F065-C39F-7176-534013954C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70767" y="4346902"/>
                  <a:ext cx="2156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CDD0925F-19AA-806A-4E01-BFE805D32103}"/>
                  </a:ext>
                </a:extLst>
              </p14:cNvPr>
              <p14:cNvContentPartPr/>
              <p14:nvPr/>
            </p14:nvContentPartPr>
            <p14:xfrm>
              <a:off x="9469047" y="2291302"/>
              <a:ext cx="1094760" cy="106380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CDD0925F-19AA-806A-4E01-BFE805D3210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9460407" y="2282662"/>
                <a:ext cx="1112400" cy="10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8794CCFE-97CC-AFEF-664D-6CBB785E3DE3}"/>
              </a:ext>
            </a:extLst>
          </p:cNvPr>
          <p:cNvGrpSpPr/>
          <p:nvPr/>
        </p:nvGrpSpPr>
        <p:grpSpPr>
          <a:xfrm>
            <a:off x="9111567" y="2393902"/>
            <a:ext cx="166320" cy="473400"/>
            <a:chOff x="9111567" y="2393902"/>
            <a:chExt cx="1663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75F384A-46DB-D58A-876B-BABEB97E408E}"/>
                    </a:ext>
                  </a:extLst>
                </p14:cNvPr>
                <p14:cNvContentPartPr/>
                <p14:nvPr/>
              </p14:nvContentPartPr>
              <p14:xfrm>
                <a:off x="9139287" y="2393902"/>
                <a:ext cx="77040" cy="431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75F384A-46DB-D58A-876B-BABEB97E408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130647" y="2384902"/>
                  <a:ext cx="94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B5F3B53-50FF-2794-5940-7B8C745450A0}"/>
                    </a:ext>
                  </a:extLst>
                </p14:cNvPr>
                <p14:cNvContentPartPr/>
                <p14:nvPr/>
              </p14:nvContentPartPr>
              <p14:xfrm>
                <a:off x="9111567" y="2646982"/>
                <a:ext cx="166320" cy="220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B5F3B53-50FF-2794-5940-7B8C745450A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02567" y="2637982"/>
                  <a:ext cx="1839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45F54814-C314-008D-1DEF-F941A15B0A81}"/>
                  </a:ext>
                </a:extLst>
              </p14:cNvPr>
              <p14:cNvContentPartPr/>
              <p14:nvPr/>
            </p14:nvContentPartPr>
            <p14:xfrm>
              <a:off x="10293447" y="2996902"/>
              <a:ext cx="14760" cy="648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45F54814-C314-008D-1DEF-F941A15B0A81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284807" y="2987902"/>
                <a:ext cx="32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299D719C-2FEE-5015-E94D-883A3D2236B7}"/>
                  </a:ext>
                </a:extLst>
              </p14:cNvPr>
              <p14:cNvContentPartPr/>
              <p14:nvPr/>
            </p14:nvContentPartPr>
            <p14:xfrm>
              <a:off x="7889367" y="3256102"/>
              <a:ext cx="48960" cy="5112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299D719C-2FEE-5015-E94D-883A3D2236B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880367" y="3247102"/>
                <a:ext cx="66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D3A215E-2DB7-540A-FC31-0C912EDFA304}"/>
                  </a:ext>
                </a:extLst>
              </p14:cNvPr>
              <p14:cNvContentPartPr/>
              <p14:nvPr/>
            </p14:nvContentPartPr>
            <p14:xfrm>
              <a:off x="4911087" y="3216142"/>
              <a:ext cx="1201680" cy="8521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D3A215E-2DB7-540A-FC31-0C912EDFA304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902087" y="3207142"/>
                <a:ext cx="1219320" cy="86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26762BE9-C0D0-6C2E-88C3-2CF7B6F01791}"/>
              </a:ext>
            </a:extLst>
          </p:cNvPr>
          <p:cNvGrpSpPr/>
          <p:nvPr/>
        </p:nvGrpSpPr>
        <p:grpSpPr>
          <a:xfrm>
            <a:off x="10569567" y="1938862"/>
            <a:ext cx="954720" cy="1564920"/>
            <a:chOff x="10569567" y="1938862"/>
            <a:chExt cx="954720" cy="15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D070412-D828-C416-4B03-E67142D98774}"/>
                    </a:ext>
                  </a:extLst>
                </p14:cNvPr>
                <p14:cNvContentPartPr/>
                <p14:nvPr/>
              </p14:nvContentPartPr>
              <p14:xfrm>
                <a:off x="10754247" y="2155222"/>
                <a:ext cx="58680" cy="287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D070412-D828-C416-4B03-E67142D9877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45607" y="2146582"/>
                  <a:ext cx="76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9999714-88AA-F2B4-EBB9-E32BA0B30D71}"/>
                    </a:ext>
                  </a:extLst>
                </p14:cNvPr>
                <p14:cNvContentPartPr/>
                <p14:nvPr/>
              </p14:nvContentPartPr>
              <p14:xfrm>
                <a:off x="10569567" y="2078182"/>
                <a:ext cx="257760" cy="885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9999714-88AA-F2B4-EBB9-E32BA0B30D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60927" y="2069542"/>
                  <a:ext cx="275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4769417-8CBB-72F7-074D-4B90E211EBA9}"/>
                    </a:ext>
                  </a:extLst>
                </p14:cNvPr>
                <p14:cNvContentPartPr/>
                <p14:nvPr/>
              </p14:nvContentPartPr>
              <p14:xfrm>
                <a:off x="10864767" y="2125342"/>
                <a:ext cx="13320" cy="28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4769417-8CBB-72F7-074D-4B90E211EBA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855767" y="2116342"/>
                  <a:ext cx="3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7059C3F-0DBC-C11B-A5B4-5FB0D569F85B}"/>
                    </a:ext>
                  </a:extLst>
                </p14:cNvPr>
                <p14:cNvContentPartPr/>
                <p14:nvPr/>
              </p14:nvContentPartPr>
              <p14:xfrm>
                <a:off x="10864767" y="2023102"/>
                <a:ext cx="463680" cy="3348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7059C3F-0DBC-C11B-A5B4-5FB0D569F8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856127" y="2014462"/>
                  <a:ext cx="481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5D6B61F-FF8D-1F76-7AAE-860F8336D3C8}"/>
                    </a:ext>
                  </a:extLst>
                </p14:cNvPr>
                <p14:cNvContentPartPr/>
                <p14:nvPr/>
              </p14:nvContentPartPr>
              <p14:xfrm>
                <a:off x="11025327" y="1938862"/>
                <a:ext cx="25200" cy="39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5D6B61F-FF8D-1F76-7AAE-860F8336D3C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16327" y="1930222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8EA6C69-1AA7-86E9-117F-3A98879DDA5A}"/>
                    </a:ext>
                  </a:extLst>
                </p14:cNvPr>
                <p14:cNvContentPartPr/>
                <p14:nvPr/>
              </p14:nvContentPartPr>
              <p14:xfrm>
                <a:off x="10802847" y="2550862"/>
                <a:ext cx="386640" cy="249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8EA6C69-1AA7-86E9-117F-3A98879DDA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4207" y="2541862"/>
                  <a:ext cx="404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3D6BD7A-1118-671A-9D87-EA0F7B33F86C}"/>
                    </a:ext>
                  </a:extLst>
                </p14:cNvPr>
                <p14:cNvContentPartPr/>
                <p14:nvPr/>
              </p14:nvContentPartPr>
              <p14:xfrm>
                <a:off x="11247447" y="2386702"/>
                <a:ext cx="171720" cy="258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3D6BD7A-1118-671A-9D87-EA0F7B33F86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238447" y="2378062"/>
                  <a:ext cx="189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F836B38-A1D6-8050-26EE-A3B955B9539C}"/>
                    </a:ext>
                  </a:extLst>
                </p14:cNvPr>
                <p14:cNvContentPartPr/>
                <p14:nvPr/>
              </p14:nvContentPartPr>
              <p14:xfrm>
                <a:off x="10843167" y="2852182"/>
                <a:ext cx="190080" cy="300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F836B38-A1D6-8050-26EE-A3B955B9539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34167" y="2843542"/>
                  <a:ext cx="20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DBF0E1F-40C2-952B-A9B5-2A457929D549}"/>
                    </a:ext>
                  </a:extLst>
                </p14:cNvPr>
                <p14:cNvContentPartPr/>
                <p14:nvPr/>
              </p14:nvContentPartPr>
              <p14:xfrm>
                <a:off x="11118927" y="2951182"/>
                <a:ext cx="142560" cy="96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DBF0E1F-40C2-952B-A9B5-2A457929D54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09927" y="2942182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98409A5-8B36-2D17-DEA9-047F2F017EC3}"/>
                    </a:ext>
                  </a:extLst>
                </p14:cNvPr>
                <p14:cNvContentPartPr/>
                <p14:nvPr/>
              </p14:nvContentPartPr>
              <p14:xfrm>
                <a:off x="11283087" y="2924182"/>
                <a:ext cx="130680" cy="1400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98409A5-8B36-2D17-DEA9-047F2F017E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4447" y="2915182"/>
                  <a:ext cx="14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19A601C-8C87-30FD-6AF5-359773AB88EB}"/>
                    </a:ext>
                  </a:extLst>
                </p14:cNvPr>
                <p14:cNvContentPartPr/>
                <p14:nvPr/>
              </p14:nvContentPartPr>
              <p14:xfrm>
                <a:off x="11312607" y="2999782"/>
                <a:ext cx="101520" cy="43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19A601C-8C87-30FD-6AF5-359773AB88E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03607" y="2991142"/>
                  <a:ext cx="11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561D86-BC61-CCBB-EDE8-75C8803EC5CF}"/>
                    </a:ext>
                  </a:extLst>
                </p14:cNvPr>
                <p14:cNvContentPartPr/>
                <p14:nvPr/>
              </p14:nvContentPartPr>
              <p14:xfrm>
                <a:off x="10785207" y="3080422"/>
                <a:ext cx="739080" cy="240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561D86-BC61-CCBB-EDE8-75C8803EC5C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76567" y="3071422"/>
                  <a:ext cx="756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ECB192C-A14F-CA5A-1CF6-7ACDC415C0D5}"/>
                    </a:ext>
                  </a:extLst>
                </p14:cNvPr>
                <p14:cNvContentPartPr/>
                <p14:nvPr/>
              </p14:nvContentPartPr>
              <p14:xfrm>
                <a:off x="10936047" y="3234142"/>
                <a:ext cx="151920" cy="269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ECB192C-A14F-CA5A-1CF6-7ACDC415C0D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927047" y="3225502"/>
                  <a:ext cx="16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B0C235F-57A5-FDA2-AA47-C61F137FAF59}"/>
                    </a:ext>
                  </a:extLst>
                </p14:cNvPr>
                <p14:cNvContentPartPr/>
                <p14:nvPr/>
              </p14:nvContentPartPr>
              <p14:xfrm>
                <a:off x="11119647" y="3268702"/>
                <a:ext cx="141120" cy="231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B0C235F-57A5-FDA2-AA47-C61F137FAF5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110647" y="3260062"/>
                  <a:ext cx="158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771EB26-79E5-EEA8-4272-E42EEC90BD7A}"/>
                    </a:ext>
                  </a:extLst>
                </p14:cNvPr>
                <p14:cNvContentPartPr/>
                <p14:nvPr/>
              </p14:nvContentPartPr>
              <p14:xfrm>
                <a:off x="11337087" y="3284902"/>
                <a:ext cx="154440" cy="215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771EB26-79E5-EEA8-4272-E42EEC90BD7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28447" y="3275902"/>
                  <a:ext cx="172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56807437-4504-F2E2-8BB3-C9FD1A0AD684}"/>
              </a:ext>
            </a:extLst>
          </p:cNvPr>
          <p:cNvGrpSpPr/>
          <p:nvPr/>
        </p:nvGrpSpPr>
        <p:grpSpPr>
          <a:xfrm>
            <a:off x="95727" y="4904182"/>
            <a:ext cx="457200" cy="290880"/>
            <a:chOff x="95727" y="4904182"/>
            <a:chExt cx="4572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0FAF86B-7C62-E5D5-A24F-A9D983ED667E}"/>
                    </a:ext>
                  </a:extLst>
                </p14:cNvPr>
                <p14:cNvContentPartPr/>
                <p14:nvPr/>
              </p14:nvContentPartPr>
              <p14:xfrm>
                <a:off x="110847" y="4966822"/>
                <a:ext cx="235080" cy="47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0FAF86B-7C62-E5D5-A24F-A9D983ED667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47" y="4957822"/>
                  <a:ext cx="25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CC5BB96-C051-2201-6CEC-BA8C01EDB28B}"/>
                    </a:ext>
                  </a:extLst>
                </p14:cNvPr>
                <p14:cNvContentPartPr/>
                <p14:nvPr/>
              </p14:nvContentPartPr>
              <p14:xfrm>
                <a:off x="95727" y="5043142"/>
                <a:ext cx="244800" cy="27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CC5BB96-C051-2201-6CEC-BA8C01EDB2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6727" y="5034142"/>
                  <a:ext cx="26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26EE0C-3A9E-4E60-AD84-8309E866276C}"/>
                    </a:ext>
                  </a:extLst>
                </p14:cNvPr>
                <p14:cNvContentPartPr/>
                <p14:nvPr/>
              </p14:nvContentPartPr>
              <p14:xfrm>
                <a:off x="381927" y="4904182"/>
                <a:ext cx="171000" cy="2908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26EE0C-3A9E-4E60-AD84-8309E866276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3287" y="4895542"/>
                  <a:ext cx="1886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65388BF8-8978-BD95-A1B3-F723083641A7}"/>
              </a:ext>
            </a:extLst>
          </p:cNvPr>
          <p:cNvGrpSpPr/>
          <p:nvPr/>
        </p:nvGrpSpPr>
        <p:grpSpPr>
          <a:xfrm>
            <a:off x="562647" y="4469302"/>
            <a:ext cx="1527120" cy="642240"/>
            <a:chOff x="562647" y="4469302"/>
            <a:chExt cx="15271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833F0C1-E219-5777-66DD-E34475D8BB4C}"/>
                    </a:ext>
                  </a:extLst>
                </p14:cNvPr>
                <p14:cNvContentPartPr/>
                <p14:nvPr/>
              </p14:nvContentPartPr>
              <p14:xfrm>
                <a:off x="970527" y="4469302"/>
                <a:ext cx="160200" cy="185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833F0C1-E219-5777-66DD-E34475D8BB4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1887" y="4460662"/>
                  <a:ext cx="177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585B5F5-E369-C21B-4D97-5EEFA73A6002}"/>
                    </a:ext>
                  </a:extLst>
                </p14:cNvPr>
                <p14:cNvContentPartPr/>
                <p14:nvPr/>
              </p14:nvContentPartPr>
              <p14:xfrm>
                <a:off x="1202727" y="4558942"/>
                <a:ext cx="105480" cy="95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585B5F5-E369-C21B-4D97-5EEFA73A60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93727" y="4549942"/>
                  <a:ext cx="123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F043408-30DC-7665-74B7-C11364289A95}"/>
                    </a:ext>
                  </a:extLst>
                </p14:cNvPr>
                <p14:cNvContentPartPr/>
                <p14:nvPr/>
              </p14:nvContentPartPr>
              <p14:xfrm>
                <a:off x="1356087" y="4608982"/>
                <a:ext cx="82800" cy="118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F043408-30DC-7665-74B7-C11364289A9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47447" y="4600342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EE6E10-A97C-764E-6272-11CC0E852270}"/>
                    </a:ext>
                  </a:extLst>
                </p14:cNvPr>
                <p14:cNvContentPartPr/>
                <p14:nvPr/>
              </p14:nvContentPartPr>
              <p14:xfrm>
                <a:off x="1389207" y="4607182"/>
                <a:ext cx="84600" cy="103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EE6E10-A97C-764E-6272-11CC0E85227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380207" y="4598182"/>
                  <a:ext cx="102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4871059-9580-2C41-69D9-A852BA8C1B0A}"/>
                    </a:ext>
                  </a:extLst>
                </p14:cNvPr>
                <p14:cNvContentPartPr/>
                <p14:nvPr/>
              </p14:nvContentPartPr>
              <p14:xfrm>
                <a:off x="899967" y="4727422"/>
                <a:ext cx="639360" cy="54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4871059-9580-2C41-69D9-A852BA8C1B0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1327" y="4718422"/>
                  <a:ext cx="657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DC9D8BD-BD1E-524C-A4C0-36665D6FCB6A}"/>
                    </a:ext>
                  </a:extLst>
                </p14:cNvPr>
                <p14:cNvContentPartPr/>
                <p14:nvPr/>
              </p14:nvContentPartPr>
              <p14:xfrm>
                <a:off x="1019127" y="4794022"/>
                <a:ext cx="127440" cy="166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DC9D8BD-BD1E-524C-A4C0-36665D6FCB6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0127" y="4785022"/>
                  <a:ext cx="14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B89C6A2-C4F8-12CB-A880-835281A2DAAD}"/>
                    </a:ext>
                  </a:extLst>
                </p14:cNvPr>
                <p14:cNvContentPartPr/>
                <p14:nvPr/>
              </p14:nvContentPartPr>
              <p14:xfrm>
                <a:off x="1230447" y="4826062"/>
                <a:ext cx="129240" cy="1710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B89C6A2-C4F8-12CB-A880-835281A2DAA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21807" y="4817062"/>
                  <a:ext cx="146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6400998-C5AB-754F-353A-C5E6F0A0DDF0}"/>
                    </a:ext>
                  </a:extLst>
                </p14:cNvPr>
                <p14:cNvContentPartPr/>
                <p14:nvPr/>
              </p14:nvContentPartPr>
              <p14:xfrm>
                <a:off x="562647" y="5071942"/>
                <a:ext cx="1527120" cy="396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6400998-C5AB-754F-353A-C5E6F0A0DDF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4007" y="5063302"/>
                  <a:ext cx="154476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C51D2FA9-AED2-AEA9-3F1F-8EB07A9F886B}"/>
                  </a:ext>
                </a:extLst>
              </p14:cNvPr>
              <p14:cNvContentPartPr/>
              <p14:nvPr/>
            </p14:nvContentPartPr>
            <p14:xfrm>
              <a:off x="10717527" y="2688382"/>
              <a:ext cx="1015920" cy="10216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C51D2FA9-AED2-AEA9-3F1F-8EB07A9F886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0708527" y="2679742"/>
                <a:ext cx="1033560" cy="10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14591886-1064-06D0-D96E-AE9E0B480963}"/>
              </a:ext>
            </a:extLst>
          </p:cNvPr>
          <p:cNvGrpSpPr/>
          <p:nvPr/>
        </p:nvGrpSpPr>
        <p:grpSpPr>
          <a:xfrm>
            <a:off x="888447" y="5111542"/>
            <a:ext cx="578520" cy="280080"/>
            <a:chOff x="888447" y="5111542"/>
            <a:chExt cx="5785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5C52F5C-B78C-0C30-D99C-C2F532D2231B}"/>
                    </a:ext>
                  </a:extLst>
                </p14:cNvPr>
                <p14:cNvContentPartPr/>
                <p14:nvPr/>
              </p14:nvContentPartPr>
              <p14:xfrm>
                <a:off x="888447" y="5111542"/>
                <a:ext cx="188640" cy="2502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5C52F5C-B78C-0C30-D99C-C2F532D223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9447" y="5102902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CCF1FEC-5172-CB65-120C-F64299E3D636}"/>
                    </a:ext>
                  </a:extLst>
                </p14:cNvPr>
                <p14:cNvContentPartPr/>
                <p14:nvPr/>
              </p14:nvContentPartPr>
              <p14:xfrm>
                <a:off x="1188687" y="5238622"/>
                <a:ext cx="114480" cy="113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CCF1FEC-5172-CB65-120C-F64299E3D63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80047" y="5229982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D83A652-F7BC-2494-C76F-B2F64D5C0721}"/>
                    </a:ext>
                  </a:extLst>
                </p14:cNvPr>
                <p14:cNvContentPartPr/>
                <p14:nvPr/>
              </p14:nvContentPartPr>
              <p14:xfrm>
                <a:off x="1370487" y="5272102"/>
                <a:ext cx="91080" cy="1195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D83A652-F7BC-2494-C76F-B2F64D5C072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361847" y="5263462"/>
                  <a:ext cx="108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20172FC-26A5-6998-CE94-504FD1C4B253}"/>
                    </a:ext>
                  </a:extLst>
                </p14:cNvPr>
                <p14:cNvContentPartPr/>
                <p14:nvPr/>
              </p14:nvContentPartPr>
              <p14:xfrm>
                <a:off x="1389207" y="5331862"/>
                <a:ext cx="77760" cy="8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20172FC-26A5-6998-CE94-504FD1C4B25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80207" y="5323222"/>
                  <a:ext cx="95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0EAEFDAA-17E8-A02B-45CA-83BC7A98D5F3}"/>
              </a:ext>
            </a:extLst>
          </p:cNvPr>
          <p:cNvGrpSpPr/>
          <p:nvPr/>
        </p:nvGrpSpPr>
        <p:grpSpPr>
          <a:xfrm>
            <a:off x="912567" y="5485582"/>
            <a:ext cx="613080" cy="389880"/>
            <a:chOff x="912567" y="5485582"/>
            <a:chExt cx="6130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CA1D74C-EF8B-6A0A-2C74-3803526387EC}"/>
                    </a:ext>
                  </a:extLst>
                </p14:cNvPr>
                <p14:cNvContentPartPr/>
                <p14:nvPr/>
              </p14:nvContentPartPr>
              <p14:xfrm>
                <a:off x="912567" y="5485582"/>
                <a:ext cx="606960" cy="367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CA1D74C-EF8B-6A0A-2C74-3803526387E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03927" y="5476582"/>
                  <a:ext cx="624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B9C0DA8-8674-DA68-AC8C-72E755DE858E}"/>
                    </a:ext>
                  </a:extLst>
                </p14:cNvPr>
                <p14:cNvContentPartPr/>
                <p14:nvPr/>
              </p14:nvContentPartPr>
              <p14:xfrm>
                <a:off x="934527" y="5576302"/>
                <a:ext cx="141840" cy="1983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B9C0DA8-8674-DA68-AC8C-72E755DE858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25527" y="5567662"/>
                  <a:ext cx="159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0E2D04C-E229-E329-F50B-84717171457E}"/>
                    </a:ext>
                  </a:extLst>
                </p14:cNvPr>
                <p14:cNvContentPartPr/>
                <p14:nvPr/>
              </p14:nvContentPartPr>
              <p14:xfrm>
                <a:off x="1198407" y="5578102"/>
                <a:ext cx="130680" cy="1713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0E2D04C-E229-E329-F50B-84717171457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89407" y="5569462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EFE1F0-B426-152E-5591-2790B7C1550D}"/>
                    </a:ext>
                  </a:extLst>
                </p14:cNvPr>
                <p14:cNvContentPartPr/>
                <p14:nvPr/>
              </p14:nvContentPartPr>
              <p14:xfrm>
                <a:off x="1206687" y="5630302"/>
                <a:ext cx="202680" cy="185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EFE1F0-B426-152E-5591-2790B7C1550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97687" y="5621302"/>
                  <a:ext cx="220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4C945A0-8607-664E-1B3F-11D9F7871A93}"/>
                    </a:ext>
                  </a:extLst>
                </p14:cNvPr>
                <p14:cNvContentPartPr/>
                <p14:nvPr/>
              </p14:nvContentPartPr>
              <p14:xfrm>
                <a:off x="1326207" y="5641462"/>
                <a:ext cx="199440" cy="2340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4C945A0-8607-664E-1B3F-11D9F7871A9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317567" y="5632822"/>
                  <a:ext cx="2170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1F85AD16-DE15-BC46-FFC0-42DAA1676D8B}"/>
              </a:ext>
            </a:extLst>
          </p:cNvPr>
          <p:cNvGrpSpPr/>
          <p:nvPr/>
        </p:nvGrpSpPr>
        <p:grpSpPr>
          <a:xfrm>
            <a:off x="2301087" y="5031982"/>
            <a:ext cx="159840" cy="212400"/>
            <a:chOff x="2301087" y="5031982"/>
            <a:chExt cx="1598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D3C69DB-4BF1-2570-BCC6-73C3D892FFC5}"/>
                    </a:ext>
                  </a:extLst>
                </p14:cNvPr>
                <p14:cNvContentPartPr/>
                <p14:nvPr/>
              </p14:nvContentPartPr>
              <p14:xfrm>
                <a:off x="2397567" y="5031982"/>
                <a:ext cx="6480" cy="212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D3C69DB-4BF1-2570-BCC6-73C3D892FFC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388567" y="5022982"/>
                  <a:ext cx="24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C6B2D8-6BAA-E994-EDC9-527C8DF7F0A1}"/>
                    </a:ext>
                  </a:extLst>
                </p14:cNvPr>
                <p14:cNvContentPartPr/>
                <p14:nvPr/>
              </p14:nvContentPartPr>
              <p14:xfrm>
                <a:off x="2301087" y="5089942"/>
                <a:ext cx="159840" cy="12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C6B2D8-6BAA-E994-EDC9-527C8DF7F0A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292087" y="5081302"/>
                  <a:ext cx="1774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5BA0AA4-CF29-C013-249A-8EFD03399181}"/>
                  </a:ext>
                </a:extLst>
              </p14:cNvPr>
              <p14:cNvContentPartPr/>
              <p14:nvPr/>
            </p14:nvContentPartPr>
            <p14:xfrm>
              <a:off x="6112047" y="3510622"/>
              <a:ext cx="80640" cy="1983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5BA0AA4-CF29-C013-249A-8EFD03399181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103047" y="3501982"/>
                <a:ext cx="98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31E9B47-B94F-C55D-C3E1-3A56AA3800A0}"/>
                  </a:ext>
                </a:extLst>
              </p14:cNvPr>
              <p14:cNvContentPartPr/>
              <p14:nvPr/>
            </p14:nvContentPartPr>
            <p14:xfrm>
              <a:off x="6072807" y="3572542"/>
              <a:ext cx="183960" cy="576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31E9B47-B94F-C55D-C3E1-3A56AA3800A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063807" y="3563902"/>
                <a:ext cx="201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C32696E-021A-DE31-D092-FCE6560F96AC}"/>
                  </a:ext>
                </a:extLst>
              </p14:cNvPr>
              <p14:cNvContentPartPr/>
              <p14:nvPr/>
            </p14:nvContentPartPr>
            <p14:xfrm>
              <a:off x="6460527" y="3201022"/>
              <a:ext cx="151920" cy="2494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C32696E-021A-DE31-D092-FCE6560F96AC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451887" y="3192022"/>
                <a:ext cx="169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D79E6E5-3191-B1B2-2B35-9DEFE79F5FC9}"/>
                  </a:ext>
                </a:extLst>
              </p14:cNvPr>
              <p14:cNvContentPartPr/>
              <p14:nvPr/>
            </p14:nvContentPartPr>
            <p14:xfrm>
              <a:off x="6708567" y="3242062"/>
              <a:ext cx="149040" cy="1238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D79E6E5-3191-B1B2-2B35-9DEFE79F5FC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699567" y="3233422"/>
                <a:ext cx="166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8A90DF1-141C-0320-DB5E-E0A2C43423A0}"/>
                  </a:ext>
                </a:extLst>
              </p14:cNvPr>
              <p14:cNvContentPartPr/>
              <p14:nvPr/>
            </p14:nvContentPartPr>
            <p14:xfrm>
              <a:off x="6898287" y="3273382"/>
              <a:ext cx="10080" cy="141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8A90DF1-141C-0320-DB5E-E0A2C43423A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889647" y="3264382"/>
                <a:ext cx="27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1D490EA-919E-2901-48FC-85DCF64A6255}"/>
                  </a:ext>
                </a:extLst>
              </p14:cNvPr>
              <p14:cNvContentPartPr/>
              <p14:nvPr/>
            </p14:nvContentPartPr>
            <p14:xfrm>
              <a:off x="6862287" y="3250702"/>
              <a:ext cx="127440" cy="178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1D490EA-919E-2901-48FC-85DCF64A6255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853287" y="3241702"/>
                <a:ext cx="1450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CB084BB-EDF0-5B75-9973-8229D0CDDEAD}"/>
                  </a:ext>
                </a:extLst>
              </p14:cNvPr>
              <p14:cNvContentPartPr/>
              <p14:nvPr/>
            </p14:nvContentPartPr>
            <p14:xfrm>
              <a:off x="6487167" y="3418462"/>
              <a:ext cx="591840" cy="1684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CB084BB-EDF0-5B75-9973-8229D0CDDEA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478167" y="3409462"/>
                <a:ext cx="609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3B5CA69-EB67-F489-21C8-99DA9DCC786A}"/>
                  </a:ext>
                </a:extLst>
              </p14:cNvPr>
              <p14:cNvContentPartPr/>
              <p14:nvPr/>
            </p14:nvContentPartPr>
            <p14:xfrm>
              <a:off x="6550527" y="3608902"/>
              <a:ext cx="140400" cy="1810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3B5CA69-EB67-F489-21C8-99DA9DCC786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541527" y="3600262"/>
                <a:ext cx="158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CC2ABDD2-201C-A219-C07E-D5C7F825D3DF}"/>
                  </a:ext>
                </a:extLst>
              </p14:cNvPr>
              <p14:cNvContentPartPr/>
              <p14:nvPr/>
            </p14:nvContentPartPr>
            <p14:xfrm>
              <a:off x="6490407" y="3535102"/>
              <a:ext cx="219240" cy="286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CC2ABDD2-201C-A219-C07E-D5C7F825D3DF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481407" y="3526462"/>
                <a:ext cx="236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6ADB287B-9782-336A-BBA5-4C8F79A5EF41}"/>
                  </a:ext>
                </a:extLst>
              </p14:cNvPr>
              <p14:cNvContentPartPr/>
              <p14:nvPr/>
            </p14:nvContentPartPr>
            <p14:xfrm>
              <a:off x="6799647" y="3528622"/>
              <a:ext cx="160920" cy="2289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6ADB287B-9782-336A-BBA5-4C8F79A5EF4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791007" y="3519982"/>
                <a:ext cx="178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57B9E62-DD0F-5DF8-B75F-ED4FBC2DC280}"/>
                  </a:ext>
                </a:extLst>
              </p14:cNvPr>
              <p14:cNvContentPartPr/>
              <p14:nvPr/>
            </p14:nvContentPartPr>
            <p14:xfrm>
              <a:off x="7226967" y="3412702"/>
              <a:ext cx="74520" cy="702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57B9E62-DD0F-5DF8-B75F-ED4FBC2DC28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217967" y="3404062"/>
                <a:ext cx="92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B104AEC-C0A7-4F2B-AB02-44A986717808}"/>
                  </a:ext>
                </a:extLst>
              </p14:cNvPr>
              <p14:cNvContentPartPr/>
              <p14:nvPr/>
            </p14:nvContentPartPr>
            <p14:xfrm>
              <a:off x="6856527" y="3949102"/>
              <a:ext cx="1245240" cy="8215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B104AEC-C0A7-4F2B-AB02-44A986717808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847887" y="3940102"/>
                <a:ext cx="126288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DC19801-2731-EC24-B245-10FF5ADD51DF}"/>
                  </a:ext>
                </a:extLst>
              </p14:cNvPr>
              <p14:cNvContentPartPr/>
              <p14:nvPr/>
            </p14:nvContentPartPr>
            <p14:xfrm>
              <a:off x="7552407" y="1857862"/>
              <a:ext cx="115560" cy="1825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DC19801-2731-EC24-B245-10FF5ADD51D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543767" y="1849222"/>
                <a:ext cx="1332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28F01A9-E1BA-DA2E-18A0-A92518BB9868}"/>
                  </a:ext>
                </a:extLst>
              </p14:cNvPr>
              <p14:cNvContentPartPr/>
              <p14:nvPr/>
            </p14:nvContentPartPr>
            <p14:xfrm>
              <a:off x="7767687" y="1859662"/>
              <a:ext cx="129960" cy="1008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28F01A9-E1BA-DA2E-18A0-A92518BB986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759047" y="1850662"/>
                <a:ext cx="14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903DD476-AAF5-EC36-9B3C-7BEA92C904CE}"/>
                  </a:ext>
                </a:extLst>
              </p14:cNvPr>
              <p14:cNvContentPartPr/>
              <p14:nvPr/>
            </p14:nvContentPartPr>
            <p14:xfrm>
              <a:off x="7942647" y="1888462"/>
              <a:ext cx="60840" cy="1195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903DD476-AAF5-EC36-9B3C-7BEA92C904CE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7934007" y="1879822"/>
                <a:ext cx="78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AE49D7A-0B4B-C86B-8D6E-19991FBBD1D1}"/>
                  </a:ext>
                </a:extLst>
              </p14:cNvPr>
              <p14:cNvContentPartPr/>
              <p14:nvPr/>
            </p14:nvContentPartPr>
            <p14:xfrm>
              <a:off x="7953087" y="1883422"/>
              <a:ext cx="93240" cy="946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AE49D7A-0B4B-C86B-8D6E-19991FBBD1D1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7944087" y="1874422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2A3F6F1F-C57F-11D2-EE7E-263CD1E0EE71}"/>
                  </a:ext>
                </a:extLst>
              </p14:cNvPr>
              <p14:cNvContentPartPr/>
              <p14:nvPr/>
            </p14:nvContentPartPr>
            <p14:xfrm>
              <a:off x="7547007" y="2052262"/>
              <a:ext cx="563040" cy="1018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2A3F6F1F-C57F-11D2-EE7E-263CD1E0EE7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538007" y="2043262"/>
                <a:ext cx="580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C8C7648B-F82F-3DE9-0398-21C44919EA0A}"/>
                  </a:ext>
                </a:extLst>
              </p14:cNvPr>
              <p14:cNvContentPartPr/>
              <p14:nvPr/>
            </p14:nvContentPartPr>
            <p14:xfrm>
              <a:off x="7613247" y="2137942"/>
              <a:ext cx="150480" cy="190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C8C7648B-F82F-3DE9-0398-21C44919EA0A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604247" y="2129302"/>
                <a:ext cx="168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4599EAA-EBD3-5D2C-BC6D-D18F5F544192}"/>
                  </a:ext>
                </a:extLst>
              </p14:cNvPr>
              <p14:cNvContentPartPr/>
              <p14:nvPr/>
            </p14:nvContentPartPr>
            <p14:xfrm>
              <a:off x="7833207" y="2130742"/>
              <a:ext cx="123120" cy="1728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4599EAA-EBD3-5D2C-BC6D-D18F5F544192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824567" y="2121742"/>
                <a:ext cx="140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2CE814C-AB5E-2485-D4ED-EE25A5B6B8D3}"/>
                  </a:ext>
                </a:extLst>
              </p14:cNvPr>
              <p14:cNvContentPartPr/>
              <p14:nvPr/>
            </p14:nvContentPartPr>
            <p14:xfrm>
              <a:off x="7819887" y="2179342"/>
              <a:ext cx="126360" cy="817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2CE814C-AB5E-2485-D4ED-EE25A5B6B8D3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811247" y="2170702"/>
                <a:ext cx="144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42A0B52-E4C5-EA86-0B98-26D7DCD75FB0}"/>
                  </a:ext>
                </a:extLst>
              </p14:cNvPr>
              <p14:cNvContentPartPr/>
              <p14:nvPr/>
            </p14:nvContentPartPr>
            <p14:xfrm>
              <a:off x="8010327" y="2173222"/>
              <a:ext cx="62640" cy="1321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42A0B52-E4C5-EA86-0B98-26D7DCD75FB0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001327" y="2164582"/>
                <a:ext cx="8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8784C9D4-9D2F-FAE7-F1B9-66807C665F06}"/>
                  </a:ext>
                </a:extLst>
              </p14:cNvPr>
              <p14:cNvContentPartPr/>
              <p14:nvPr/>
            </p14:nvContentPartPr>
            <p14:xfrm>
              <a:off x="8016447" y="2146942"/>
              <a:ext cx="100440" cy="1105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8784C9D4-9D2F-FAE7-F1B9-66807C665F0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007807" y="2138302"/>
                <a:ext cx="118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EAE2942C-3D9D-D8B6-0616-D4C16E6DCB84}"/>
                  </a:ext>
                </a:extLst>
              </p14:cNvPr>
              <p14:cNvContentPartPr/>
              <p14:nvPr/>
            </p14:nvContentPartPr>
            <p14:xfrm>
              <a:off x="7329927" y="2201302"/>
              <a:ext cx="1155600" cy="325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EAE2942C-3D9D-D8B6-0616-D4C16E6DCB84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321287" y="2192302"/>
                <a:ext cx="11732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36E58A4F-B048-51C6-2CED-9BAC2C146BAD}"/>
                  </a:ext>
                </a:extLst>
              </p14:cNvPr>
              <p14:cNvContentPartPr/>
              <p14:nvPr/>
            </p14:nvContentPartPr>
            <p14:xfrm>
              <a:off x="7684887" y="2442862"/>
              <a:ext cx="133560" cy="1724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36E58A4F-B048-51C6-2CED-9BAC2C146BA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675887" y="2433862"/>
                <a:ext cx="151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EA3E836-A83C-A823-0ADB-32A0283AD812}"/>
                  </a:ext>
                </a:extLst>
              </p14:cNvPr>
              <p14:cNvContentPartPr/>
              <p14:nvPr/>
            </p14:nvContentPartPr>
            <p14:xfrm>
              <a:off x="7981527" y="2404702"/>
              <a:ext cx="126360" cy="1425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EA3E836-A83C-A823-0ADB-32A0283AD81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972887" y="2396062"/>
                <a:ext cx="144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37D3B01-C337-A11F-4637-F0E79CF5F4FA}"/>
                  </a:ext>
                </a:extLst>
              </p14:cNvPr>
              <p14:cNvContentPartPr/>
              <p14:nvPr/>
            </p14:nvContentPartPr>
            <p14:xfrm>
              <a:off x="8229927" y="2406142"/>
              <a:ext cx="20880" cy="1411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37D3B01-C337-A11F-4637-F0E79CF5F4FA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8221287" y="2397142"/>
                <a:ext cx="38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B115FEF-6833-3FEF-8F62-51E301657E7B}"/>
                  </a:ext>
                </a:extLst>
              </p14:cNvPr>
              <p14:cNvContentPartPr/>
              <p14:nvPr/>
            </p14:nvContentPartPr>
            <p14:xfrm>
              <a:off x="8165487" y="2403262"/>
              <a:ext cx="138240" cy="1551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B115FEF-6833-3FEF-8F62-51E301657E7B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8156847" y="2394262"/>
                <a:ext cx="155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5784F74-DAD7-0AA7-23EA-D39F291302AF}"/>
                  </a:ext>
                </a:extLst>
              </p14:cNvPr>
              <p14:cNvContentPartPr/>
              <p14:nvPr/>
            </p14:nvContentPartPr>
            <p14:xfrm>
              <a:off x="7653207" y="2570662"/>
              <a:ext cx="662400" cy="1828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5784F74-DAD7-0AA7-23EA-D39F291302AF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644567" y="2561662"/>
                <a:ext cx="680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8A92A89-D063-4096-7B72-0D513F47202A}"/>
                  </a:ext>
                </a:extLst>
              </p14:cNvPr>
              <p14:cNvContentPartPr/>
              <p14:nvPr/>
            </p14:nvContentPartPr>
            <p14:xfrm>
              <a:off x="7840047" y="2681182"/>
              <a:ext cx="125280" cy="1580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8A92A89-D063-4096-7B72-0D513F47202A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831047" y="2672182"/>
                <a:ext cx="142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B40D5E8-A598-185A-3D9B-567490831008}"/>
                  </a:ext>
                </a:extLst>
              </p14:cNvPr>
              <p14:cNvContentPartPr/>
              <p14:nvPr/>
            </p14:nvContentPartPr>
            <p14:xfrm>
              <a:off x="8065407" y="2638342"/>
              <a:ext cx="103680" cy="1746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B40D5E8-A598-185A-3D9B-56749083100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8056767" y="2629342"/>
                <a:ext cx="1213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F995376-5DFA-AD4A-D656-7AECE022D8BF}"/>
                  </a:ext>
                </a:extLst>
              </p14:cNvPr>
              <p14:cNvContentPartPr/>
              <p14:nvPr/>
            </p14:nvContentPartPr>
            <p14:xfrm>
              <a:off x="8044887" y="2707462"/>
              <a:ext cx="96480" cy="565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F995376-5DFA-AD4A-D656-7AECE022D8B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035887" y="2698462"/>
                <a:ext cx="114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496319B-A441-2705-928D-2641D3E585BF}"/>
                  </a:ext>
                </a:extLst>
              </p14:cNvPr>
              <p14:cNvContentPartPr/>
              <p14:nvPr/>
            </p14:nvContentPartPr>
            <p14:xfrm>
              <a:off x="8276007" y="2732662"/>
              <a:ext cx="10800" cy="1029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496319B-A441-2705-928D-2641D3E585BF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267367" y="2723662"/>
                <a:ext cx="28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9CC4028-A7DF-0387-785C-4841D4CC8FCF}"/>
                  </a:ext>
                </a:extLst>
              </p14:cNvPr>
              <p14:cNvContentPartPr/>
              <p14:nvPr/>
            </p14:nvContentPartPr>
            <p14:xfrm>
              <a:off x="8182047" y="2703142"/>
              <a:ext cx="170280" cy="173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9CC4028-A7DF-0387-785C-4841D4CC8FC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173407" y="2694502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D05AF23-2261-CB20-2A5C-4787D7AE75DD}"/>
                  </a:ext>
                </a:extLst>
              </p14:cNvPr>
              <p14:cNvContentPartPr/>
              <p14:nvPr/>
            </p14:nvContentPartPr>
            <p14:xfrm>
              <a:off x="7520367" y="3090502"/>
              <a:ext cx="114120" cy="1638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D05AF23-2261-CB20-2A5C-4787D7AE75D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7511367" y="3081502"/>
                <a:ext cx="131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12CF192-85C4-4FCB-37DA-AE1B4A6F74EE}"/>
                  </a:ext>
                </a:extLst>
              </p14:cNvPr>
              <p14:cNvContentPartPr/>
              <p14:nvPr/>
            </p14:nvContentPartPr>
            <p14:xfrm>
              <a:off x="7702167" y="3078622"/>
              <a:ext cx="151560" cy="116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12CF192-85C4-4FCB-37DA-AE1B4A6F74E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693527" y="3069622"/>
                <a:ext cx="169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F3BFA3B-D1FE-2C8D-22DC-2DFFD8696AEE}"/>
                  </a:ext>
                </a:extLst>
              </p14:cNvPr>
              <p14:cNvContentPartPr/>
              <p14:nvPr/>
            </p14:nvContentPartPr>
            <p14:xfrm>
              <a:off x="7860567" y="3063862"/>
              <a:ext cx="122760" cy="1425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F3BFA3B-D1FE-2C8D-22DC-2DFFD8696AE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851567" y="3055222"/>
                <a:ext cx="140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96A851EE-3408-1465-E699-9325FA4AA29E}"/>
                  </a:ext>
                </a:extLst>
              </p14:cNvPr>
              <p14:cNvContentPartPr/>
              <p14:nvPr/>
            </p14:nvContentPartPr>
            <p14:xfrm>
              <a:off x="7888647" y="3141262"/>
              <a:ext cx="57600" cy="11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96A851EE-3408-1465-E699-9325FA4AA29E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879647" y="3132262"/>
                <a:ext cx="75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33C50CE-053C-9940-533F-815028E8D9AD}"/>
                  </a:ext>
                </a:extLst>
              </p14:cNvPr>
              <p14:cNvContentPartPr/>
              <p14:nvPr/>
            </p14:nvContentPartPr>
            <p14:xfrm>
              <a:off x="7577967" y="3154582"/>
              <a:ext cx="542880" cy="1504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33C50CE-053C-9940-533F-815028E8D9AD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568967" y="3145942"/>
                <a:ext cx="560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71E1A488-95E3-117C-3DFF-2C933E12DA8A}"/>
                  </a:ext>
                </a:extLst>
              </p14:cNvPr>
              <p14:cNvContentPartPr/>
              <p14:nvPr/>
            </p14:nvContentPartPr>
            <p14:xfrm>
              <a:off x="7704327" y="3271942"/>
              <a:ext cx="120600" cy="1814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71E1A488-95E3-117C-3DFF-2C933E12DA8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695687" y="3262942"/>
                <a:ext cx="1382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91687C1-3C64-499A-02F7-6F3AA77E0D42}"/>
                  </a:ext>
                </a:extLst>
              </p14:cNvPr>
              <p14:cNvContentPartPr/>
              <p14:nvPr/>
            </p14:nvContentPartPr>
            <p14:xfrm>
              <a:off x="7881807" y="3253222"/>
              <a:ext cx="100080" cy="1587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91687C1-3C64-499A-02F7-6F3AA77E0D42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873167" y="3244222"/>
                <a:ext cx="117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4879028-335B-6BCE-74A5-8A3F7D4555BD}"/>
                  </a:ext>
                </a:extLst>
              </p14:cNvPr>
              <p14:cNvContentPartPr/>
              <p14:nvPr/>
            </p14:nvContentPartPr>
            <p14:xfrm>
              <a:off x="7869567" y="3276262"/>
              <a:ext cx="203760" cy="1083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4879028-335B-6BCE-74A5-8A3F7D4555BD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860567" y="3267622"/>
                <a:ext cx="221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7DC7B632-D4BE-8399-766C-88ED10DCC981}"/>
                  </a:ext>
                </a:extLst>
              </p14:cNvPr>
              <p14:cNvContentPartPr/>
              <p14:nvPr/>
            </p14:nvContentPartPr>
            <p14:xfrm>
              <a:off x="8047407" y="3243502"/>
              <a:ext cx="73080" cy="972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7DC7B632-D4BE-8399-766C-88ED10DCC981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038767" y="3234502"/>
                <a:ext cx="90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6BA7A51-BE10-7D04-D1E5-C87C7FAA8AE8}"/>
                  </a:ext>
                </a:extLst>
              </p14:cNvPr>
              <p14:cNvContentPartPr/>
              <p14:nvPr/>
            </p14:nvContentPartPr>
            <p14:xfrm>
              <a:off x="7498407" y="3278062"/>
              <a:ext cx="938880" cy="344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6BA7A51-BE10-7D04-D1E5-C87C7FAA8AE8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489767" y="3269062"/>
                <a:ext cx="9565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733D15AD-DC39-991C-6A31-A785D1F8AFF6}"/>
                  </a:ext>
                </a:extLst>
              </p14:cNvPr>
              <p14:cNvContentPartPr/>
              <p14:nvPr/>
            </p14:nvContentPartPr>
            <p14:xfrm>
              <a:off x="7800087" y="3511342"/>
              <a:ext cx="101880" cy="2023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733D15AD-DC39-991C-6A31-A785D1F8AFF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791447" y="3502342"/>
                <a:ext cx="119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8D56A77-AB59-FC22-F6C4-E042D32E1D09}"/>
                  </a:ext>
                </a:extLst>
              </p14:cNvPr>
              <p14:cNvContentPartPr/>
              <p14:nvPr/>
            </p14:nvContentPartPr>
            <p14:xfrm>
              <a:off x="7990167" y="3512062"/>
              <a:ext cx="103680" cy="1274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8D56A77-AB59-FC22-F6C4-E042D32E1D09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7981527" y="3503062"/>
                <a:ext cx="121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94ADB0E-3946-2162-80DD-0EF59C1D0EC7}"/>
                  </a:ext>
                </a:extLst>
              </p14:cNvPr>
              <p14:cNvContentPartPr/>
              <p14:nvPr/>
            </p14:nvContentPartPr>
            <p14:xfrm>
              <a:off x="8132007" y="3530422"/>
              <a:ext cx="13320" cy="1220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94ADB0E-3946-2162-80DD-0EF59C1D0EC7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8123367" y="3521422"/>
                <a:ext cx="30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9F5BA718-32D9-5BFD-C851-EA211FDE760B}"/>
                  </a:ext>
                </a:extLst>
              </p14:cNvPr>
              <p14:cNvContentPartPr/>
              <p14:nvPr/>
            </p14:nvContentPartPr>
            <p14:xfrm>
              <a:off x="8092767" y="3507382"/>
              <a:ext cx="107280" cy="1677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9F5BA718-32D9-5BFD-C851-EA211FDE760B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8084127" y="3498382"/>
                <a:ext cx="124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92107A3-C85C-8BCB-1F60-BB25C862B752}"/>
                  </a:ext>
                </a:extLst>
              </p14:cNvPr>
              <p14:cNvContentPartPr/>
              <p14:nvPr/>
            </p14:nvContentPartPr>
            <p14:xfrm>
              <a:off x="7723407" y="3639502"/>
              <a:ext cx="619920" cy="2343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92107A3-C85C-8BCB-1F60-BB25C862B752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714767" y="3630502"/>
                <a:ext cx="637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D33543C-36D6-A5CF-534E-1F17A5D6D990}"/>
                  </a:ext>
                </a:extLst>
              </p14:cNvPr>
              <p14:cNvContentPartPr/>
              <p14:nvPr/>
            </p14:nvContentPartPr>
            <p14:xfrm>
              <a:off x="7919247" y="3802222"/>
              <a:ext cx="119520" cy="1875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D33543C-36D6-A5CF-534E-1F17A5D6D99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7910607" y="3793582"/>
                <a:ext cx="137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320F977A-7184-CF59-7921-A6DE427158E5}"/>
                  </a:ext>
                </a:extLst>
              </p14:cNvPr>
              <p14:cNvContentPartPr/>
              <p14:nvPr/>
            </p14:nvContentPartPr>
            <p14:xfrm>
              <a:off x="8134167" y="3781342"/>
              <a:ext cx="110880" cy="1810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320F977A-7184-CF59-7921-A6DE427158E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125167" y="3772702"/>
                <a:ext cx="128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B204E16C-9B5A-A6E6-497D-8200D08C959E}"/>
                  </a:ext>
                </a:extLst>
              </p14:cNvPr>
              <p14:cNvContentPartPr/>
              <p14:nvPr/>
            </p14:nvContentPartPr>
            <p14:xfrm>
              <a:off x="8120127" y="3823462"/>
              <a:ext cx="178920" cy="698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B204E16C-9B5A-A6E6-497D-8200D08C959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111487" y="3814462"/>
                <a:ext cx="196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B5E4EF8E-AF14-7E8B-40DD-701E1CB12320}"/>
                  </a:ext>
                </a:extLst>
              </p14:cNvPr>
              <p14:cNvContentPartPr/>
              <p14:nvPr/>
            </p14:nvContentPartPr>
            <p14:xfrm>
              <a:off x="8347287" y="3774142"/>
              <a:ext cx="11160" cy="14328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B5E4EF8E-AF14-7E8B-40DD-701E1CB1232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338287" y="3765502"/>
                <a:ext cx="2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194A16B-A914-2576-E47D-2AA1B34F2B9A}"/>
                  </a:ext>
                </a:extLst>
              </p14:cNvPr>
              <p14:cNvContentPartPr/>
              <p14:nvPr/>
            </p14:nvContentPartPr>
            <p14:xfrm>
              <a:off x="8303007" y="3765862"/>
              <a:ext cx="159480" cy="1882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194A16B-A914-2576-E47D-2AA1B34F2B9A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294007" y="3756862"/>
                <a:ext cx="177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2E436370-7E7A-7009-B50C-83DF805C569E}"/>
                  </a:ext>
                </a:extLst>
              </p14:cNvPr>
              <p14:cNvContentPartPr/>
              <p14:nvPr/>
            </p14:nvContentPartPr>
            <p14:xfrm>
              <a:off x="7416327" y="2937502"/>
              <a:ext cx="803520" cy="58392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2E436370-7E7A-7009-B50C-83DF805C569E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407327" y="2928502"/>
                <a:ext cx="821160" cy="60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D5EEB303-92FA-881B-4699-C5F3DB107ECD}"/>
              </a:ext>
            </a:extLst>
          </p:cNvPr>
          <p:cNvGrpSpPr/>
          <p:nvPr/>
        </p:nvGrpSpPr>
        <p:grpSpPr>
          <a:xfrm>
            <a:off x="2682687" y="4584142"/>
            <a:ext cx="1106640" cy="1230480"/>
            <a:chOff x="2682687" y="4584142"/>
            <a:chExt cx="1106640" cy="12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46FF88E-EE41-C8FF-FFDE-C655214063F3}"/>
                    </a:ext>
                  </a:extLst>
                </p14:cNvPr>
                <p14:cNvContentPartPr/>
                <p14:nvPr/>
              </p14:nvContentPartPr>
              <p14:xfrm>
                <a:off x="2756127" y="4584142"/>
                <a:ext cx="153000" cy="211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46FF88E-EE41-C8FF-FFDE-C655214063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747127" y="4575502"/>
                  <a:ext cx="170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6ADA4FB-5E16-5472-F42A-5447CC5547DD}"/>
                    </a:ext>
                  </a:extLst>
                </p14:cNvPr>
                <p14:cNvContentPartPr/>
                <p14:nvPr/>
              </p14:nvContentPartPr>
              <p14:xfrm>
                <a:off x="3030087" y="4646422"/>
                <a:ext cx="94320" cy="1285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6ADA4FB-5E16-5472-F42A-5447CC5547D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21087" y="4637782"/>
                  <a:ext cx="111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EBF0F49-6786-EF72-D904-60097763F0AA}"/>
                    </a:ext>
                  </a:extLst>
                </p14:cNvPr>
                <p14:cNvContentPartPr/>
                <p14:nvPr/>
              </p14:nvContentPartPr>
              <p14:xfrm>
                <a:off x="3181647" y="4708702"/>
                <a:ext cx="37080" cy="1000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EBF0F49-6786-EF72-D904-60097763F0A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173007" y="4700062"/>
                  <a:ext cx="5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0BB5AA4-B2EC-3F46-5145-BD6E9554AB5C}"/>
                    </a:ext>
                  </a:extLst>
                </p14:cNvPr>
                <p14:cNvContentPartPr/>
                <p14:nvPr/>
              </p14:nvContentPartPr>
              <p14:xfrm>
                <a:off x="3156087" y="4673422"/>
                <a:ext cx="159480" cy="165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0BB5AA4-B2EC-3F46-5145-BD6E9554A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147087" y="4664422"/>
                  <a:ext cx="17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08F72A-90FB-910F-68C6-305DF796A99D}"/>
                    </a:ext>
                  </a:extLst>
                </p14:cNvPr>
                <p14:cNvContentPartPr/>
                <p14:nvPr/>
              </p14:nvContentPartPr>
              <p14:xfrm>
                <a:off x="2823087" y="4881862"/>
                <a:ext cx="549720" cy="406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08F72A-90FB-910F-68C6-305DF796A99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14447" y="4873222"/>
                  <a:ext cx="56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EFC75FB-BFC2-CECD-8C6A-F9E5DBF2864B}"/>
                    </a:ext>
                  </a:extLst>
                </p14:cNvPr>
                <p14:cNvContentPartPr/>
                <p14:nvPr/>
              </p14:nvContentPartPr>
              <p14:xfrm>
                <a:off x="2847927" y="4932622"/>
                <a:ext cx="147960" cy="180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EFC75FB-BFC2-CECD-8C6A-F9E5DBF2864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39287" y="4923622"/>
                  <a:ext cx="165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078EFF4-D25B-D633-18CC-A998F662C7A2}"/>
                    </a:ext>
                  </a:extLst>
                </p14:cNvPr>
                <p14:cNvContentPartPr/>
                <p14:nvPr/>
              </p14:nvContentPartPr>
              <p14:xfrm>
                <a:off x="3106047" y="4942702"/>
                <a:ext cx="163080" cy="190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078EFF4-D25B-D633-18CC-A998F662C7A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097047" y="4934062"/>
                  <a:ext cx="180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D5BEC90-7AF4-5C87-C48A-0A92C4F33501}"/>
                    </a:ext>
                  </a:extLst>
                </p14:cNvPr>
                <p14:cNvContentPartPr/>
                <p14:nvPr/>
              </p14:nvContentPartPr>
              <p14:xfrm>
                <a:off x="2682687" y="5122702"/>
                <a:ext cx="1106640" cy="101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D5BEC90-7AF4-5C87-C48A-0A92C4F3350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674047" y="5113702"/>
                  <a:ext cx="1124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F735791-6210-FB45-7503-997EEBD9ABE7}"/>
                    </a:ext>
                  </a:extLst>
                </p14:cNvPr>
                <p14:cNvContentPartPr/>
                <p14:nvPr/>
              </p14:nvContentPartPr>
              <p14:xfrm>
                <a:off x="2876007" y="5243662"/>
                <a:ext cx="184680" cy="199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F735791-6210-FB45-7503-997EEBD9ABE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867007" y="5235022"/>
                  <a:ext cx="20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EFA3FDA-D49E-34D9-E12E-D0771F433A39}"/>
                    </a:ext>
                  </a:extLst>
                </p14:cNvPr>
                <p14:cNvContentPartPr/>
                <p14:nvPr/>
              </p14:nvContentPartPr>
              <p14:xfrm>
                <a:off x="3135927" y="5286862"/>
                <a:ext cx="122760" cy="1062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EFA3FDA-D49E-34D9-E12E-D0771F433A3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127287" y="5278222"/>
                  <a:ext cx="14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667F8BC-4F6F-A1FD-CFDB-3EA137518C6F}"/>
                    </a:ext>
                  </a:extLst>
                </p14:cNvPr>
                <p14:cNvContentPartPr/>
                <p14:nvPr/>
              </p14:nvContentPartPr>
              <p14:xfrm>
                <a:off x="3342567" y="5343382"/>
                <a:ext cx="17280" cy="111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667F8BC-4F6F-A1FD-CFDB-3EA137518C6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333927" y="5334382"/>
                  <a:ext cx="3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04412A9-DE68-90DA-5640-0D65AB28CE77}"/>
                    </a:ext>
                  </a:extLst>
                </p14:cNvPr>
                <p14:cNvContentPartPr/>
                <p14:nvPr/>
              </p14:nvContentPartPr>
              <p14:xfrm>
                <a:off x="3314487" y="5310982"/>
                <a:ext cx="177840" cy="1544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04412A9-DE68-90DA-5640-0D65AB28CE7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05487" y="5302342"/>
                  <a:ext cx="195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7351363-1104-F7CE-45F7-3FCEBFC11653}"/>
                    </a:ext>
                  </a:extLst>
                </p14:cNvPr>
                <p14:cNvContentPartPr/>
                <p14:nvPr/>
              </p14:nvContentPartPr>
              <p14:xfrm>
                <a:off x="2899407" y="5516542"/>
                <a:ext cx="631080" cy="38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7351363-1104-F7CE-45F7-3FCEBFC1165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90767" y="5507902"/>
                  <a:ext cx="648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BB991A2-FCB6-84D8-C6BC-741C4F29B61E}"/>
                    </a:ext>
                  </a:extLst>
                </p14:cNvPr>
                <p14:cNvContentPartPr/>
                <p14:nvPr/>
              </p14:nvContentPartPr>
              <p14:xfrm>
                <a:off x="2982927" y="5562982"/>
                <a:ext cx="128160" cy="1836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BB991A2-FCB6-84D8-C6BC-741C4F29B61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73927" y="5554342"/>
                  <a:ext cx="145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10FFA58-D21A-F622-F47D-62CDB03E795E}"/>
                    </a:ext>
                  </a:extLst>
                </p14:cNvPr>
                <p14:cNvContentPartPr/>
                <p14:nvPr/>
              </p14:nvContentPartPr>
              <p14:xfrm>
                <a:off x="3191367" y="5596822"/>
                <a:ext cx="144720" cy="1548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10FFA58-D21A-F622-F47D-62CDB03E795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182727" y="5587822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8BC39A4-D0FE-5C96-E04E-13250C83A35E}"/>
                    </a:ext>
                  </a:extLst>
                </p14:cNvPr>
                <p14:cNvContentPartPr/>
                <p14:nvPr/>
              </p14:nvContentPartPr>
              <p14:xfrm>
                <a:off x="3187407" y="5611582"/>
                <a:ext cx="263160" cy="176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8BC39A4-D0FE-5C96-E04E-13250C83A35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78407" y="5602942"/>
                  <a:ext cx="280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A898097-F0DF-7BC8-D9B8-9A027E4086D1}"/>
                    </a:ext>
                  </a:extLst>
                </p14:cNvPr>
                <p14:cNvContentPartPr/>
                <p14:nvPr/>
              </p14:nvContentPartPr>
              <p14:xfrm>
                <a:off x="3359127" y="5649742"/>
                <a:ext cx="182520" cy="164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A898097-F0DF-7BC8-D9B8-9A027E4086D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350487" y="5640742"/>
                  <a:ext cx="2001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C3EEA60A-3AF3-C730-FC1F-944B007CA353}"/>
              </a:ext>
            </a:extLst>
          </p:cNvPr>
          <p:cNvGrpSpPr/>
          <p:nvPr/>
        </p:nvGrpSpPr>
        <p:grpSpPr>
          <a:xfrm>
            <a:off x="4160487" y="5092102"/>
            <a:ext cx="263880" cy="93240"/>
            <a:chOff x="4160487" y="5092102"/>
            <a:chExt cx="263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D6C61FB-0519-DBA3-5E1B-A35B73C777B7}"/>
                    </a:ext>
                  </a:extLst>
                </p14:cNvPr>
                <p14:cNvContentPartPr/>
                <p14:nvPr/>
              </p14:nvContentPartPr>
              <p14:xfrm>
                <a:off x="4160487" y="5092102"/>
                <a:ext cx="263880" cy="25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D6C61FB-0519-DBA3-5E1B-A35B73C777B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51847" y="5083102"/>
                  <a:ext cx="281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83C8051-6A0C-FA3A-6AB3-0CE1148EFD57}"/>
                    </a:ext>
                  </a:extLst>
                </p14:cNvPr>
                <p14:cNvContentPartPr/>
                <p14:nvPr/>
              </p14:nvContentPartPr>
              <p14:xfrm>
                <a:off x="4176687" y="5146822"/>
                <a:ext cx="237600" cy="38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83C8051-6A0C-FA3A-6AB3-0CE1148EFD5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67687" y="5137822"/>
                  <a:ext cx="2552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D5EB5C9F-A2B9-9DDA-FBDC-56EDD02DC2D0}"/>
              </a:ext>
            </a:extLst>
          </p:cNvPr>
          <p:cNvGrpSpPr/>
          <p:nvPr/>
        </p:nvGrpSpPr>
        <p:grpSpPr>
          <a:xfrm>
            <a:off x="8753367" y="2211382"/>
            <a:ext cx="1691640" cy="1166040"/>
            <a:chOff x="8753367" y="2211382"/>
            <a:chExt cx="1691640" cy="11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22FDDBA-0DBB-565D-DABF-013F97A925C2}"/>
                    </a:ext>
                  </a:extLst>
                </p14:cNvPr>
                <p14:cNvContentPartPr/>
                <p14:nvPr/>
              </p14:nvContentPartPr>
              <p14:xfrm>
                <a:off x="9242247" y="2972782"/>
                <a:ext cx="142560" cy="167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22FDDBA-0DBB-565D-DABF-013F97A925C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33607" y="2964142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72D9CF6-4308-E87E-DBF6-51F94FE56FD2}"/>
                    </a:ext>
                  </a:extLst>
                </p14:cNvPr>
                <p14:cNvContentPartPr/>
                <p14:nvPr/>
              </p14:nvContentPartPr>
              <p14:xfrm>
                <a:off x="9472647" y="2967022"/>
                <a:ext cx="33480" cy="28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72D9CF6-4308-E87E-DBF6-51F94FE56FD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463647" y="2958022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312E5A4-2627-91CA-D848-E59E9C5360AC}"/>
                    </a:ext>
                  </a:extLst>
                </p14:cNvPr>
                <p14:cNvContentPartPr/>
                <p14:nvPr/>
              </p14:nvContentPartPr>
              <p14:xfrm>
                <a:off x="9603687" y="2517742"/>
                <a:ext cx="137880" cy="2714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312E5A4-2627-91CA-D848-E59E9C5360A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595047" y="2509102"/>
                  <a:ext cx="155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737B75E-656C-3CC6-DC13-D95473471E80}"/>
                    </a:ext>
                  </a:extLst>
                </p14:cNvPr>
                <p14:cNvContentPartPr/>
                <p14:nvPr/>
              </p14:nvContentPartPr>
              <p14:xfrm>
                <a:off x="9862167" y="2518462"/>
                <a:ext cx="151200" cy="123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737B75E-656C-3CC6-DC13-D95473471E8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853167" y="2509462"/>
                  <a:ext cx="16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9D5F64E-D86D-733C-238F-2D5C5A4AD7A9}"/>
                    </a:ext>
                  </a:extLst>
                </p14:cNvPr>
                <p14:cNvContentPartPr/>
                <p14:nvPr/>
              </p14:nvContentPartPr>
              <p14:xfrm>
                <a:off x="10054767" y="2472382"/>
                <a:ext cx="55800" cy="2116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9D5F64E-D86D-733C-238F-2D5C5A4AD7A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045767" y="2463382"/>
                  <a:ext cx="73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2EDD331-B0A4-8FF4-48A6-39A33063800B}"/>
                    </a:ext>
                  </a:extLst>
                </p14:cNvPr>
                <p14:cNvContentPartPr/>
                <p14:nvPr/>
              </p14:nvContentPartPr>
              <p14:xfrm>
                <a:off x="10094727" y="2492542"/>
                <a:ext cx="81360" cy="1184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2EDD331-B0A4-8FF4-48A6-39A33063800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086087" y="2483542"/>
                  <a:ext cx="9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AC70704-42A7-702D-06C4-D9094576C1C3}"/>
                    </a:ext>
                  </a:extLst>
                </p14:cNvPr>
                <p14:cNvContentPartPr/>
                <p14:nvPr/>
              </p14:nvContentPartPr>
              <p14:xfrm>
                <a:off x="9621327" y="2607742"/>
                <a:ext cx="696600" cy="308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AC70704-42A7-702D-06C4-D9094576C1C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612327" y="2599102"/>
                  <a:ext cx="714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DCC1B72-A873-50BC-E96B-52E5AAEB98E7}"/>
                    </a:ext>
                  </a:extLst>
                </p14:cNvPr>
                <p14:cNvContentPartPr/>
                <p14:nvPr/>
              </p14:nvContentPartPr>
              <p14:xfrm>
                <a:off x="9744087" y="2858662"/>
                <a:ext cx="140760" cy="244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DCC1B72-A873-50BC-E96B-52E5AAEB98E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735447" y="2849662"/>
                  <a:ext cx="158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1785FAF-6C75-09B7-1A1D-5E0213C2B18E}"/>
                    </a:ext>
                  </a:extLst>
                </p14:cNvPr>
                <p14:cNvContentPartPr/>
                <p14:nvPr/>
              </p14:nvContentPartPr>
              <p14:xfrm>
                <a:off x="10049367" y="2805022"/>
                <a:ext cx="95760" cy="239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1785FAF-6C75-09B7-1A1D-5E0213C2B18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040727" y="2796022"/>
                  <a:ext cx="113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2100400-5BBA-1DBC-EDF6-5E0C760D4D69}"/>
                    </a:ext>
                  </a:extLst>
                </p14:cNvPr>
                <p14:cNvContentPartPr/>
                <p14:nvPr/>
              </p14:nvContentPartPr>
              <p14:xfrm>
                <a:off x="10023087" y="2885662"/>
                <a:ext cx="136440" cy="871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2100400-5BBA-1DBC-EDF6-5E0C760D4D6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014447" y="2877022"/>
                  <a:ext cx="154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62C7AE3-2769-4559-6B93-6640E688EB37}"/>
                    </a:ext>
                  </a:extLst>
                </p14:cNvPr>
                <p14:cNvContentPartPr/>
                <p14:nvPr/>
              </p14:nvContentPartPr>
              <p14:xfrm>
                <a:off x="10262487" y="2848942"/>
                <a:ext cx="39960" cy="200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62C7AE3-2769-4559-6B93-6640E688EB3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53487" y="2839942"/>
                  <a:ext cx="57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7668E48-17BC-0900-95DB-37B9430FF0C0}"/>
                    </a:ext>
                  </a:extLst>
                </p14:cNvPr>
                <p14:cNvContentPartPr/>
                <p14:nvPr/>
              </p14:nvContentPartPr>
              <p14:xfrm>
                <a:off x="10286247" y="2842462"/>
                <a:ext cx="110880" cy="1548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7668E48-17BC-0900-95DB-37B9430FF0C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277607" y="2833822"/>
                  <a:ext cx="12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C916082-8C25-D540-C804-761651426400}"/>
                    </a:ext>
                  </a:extLst>
                </p14:cNvPr>
                <p14:cNvContentPartPr/>
                <p14:nvPr/>
              </p14:nvContentPartPr>
              <p14:xfrm>
                <a:off x="8753367" y="3238822"/>
                <a:ext cx="12600" cy="108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C916082-8C25-D540-C804-76165142640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744367" y="3229822"/>
                  <a:ext cx="30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1CEA1B-6D53-DEF7-1801-5955EEFF1E3D}"/>
                    </a:ext>
                  </a:extLst>
                </p14:cNvPr>
                <p14:cNvContentPartPr/>
                <p14:nvPr/>
              </p14:nvContentPartPr>
              <p14:xfrm>
                <a:off x="8765247" y="3197422"/>
                <a:ext cx="231480" cy="40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1CEA1B-6D53-DEF7-1801-5955EEFF1E3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756247" y="3188422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B218CAB-E8C4-DD29-EBEC-3502245EE4DA}"/>
                    </a:ext>
                  </a:extLst>
                </p14:cNvPr>
                <p14:cNvContentPartPr/>
                <p14:nvPr/>
              </p14:nvContentPartPr>
              <p14:xfrm>
                <a:off x="8796207" y="3271222"/>
                <a:ext cx="229320" cy="406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B218CAB-E8C4-DD29-EBEC-3502245EE4D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787207" y="3262582"/>
                  <a:ext cx="246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AABDC5D-EF45-24EB-BBA2-D7724BD6AE68}"/>
                    </a:ext>
                  </a:extLst>
                </p14:cNvPr>
                <p14:cNvContentPartPr/>
                <p14:nvPr/>
              </p14:nvContentPartPr>
              <p14:xfrm>
                <a:off x="9448527" y="2211382"/>
                <a:ext cx="996480" cy="11660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AABDC5D-EF45-24EB-BBA2-D7724BD6AE6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439887" y="2202382"/>
                  <a:ext cx="1014120" cy="11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C885F6A5-5B4A-69E3-DC44-501B15D1F728}"/>
                  </a:ext>
                </a:extLst>
              </p14:cNvPr>
              <p14:cNvContentPartPr/>
              <p14:nvPr/>
            </p14:nvContentPartPr>
            <p14:xfrm>
              <a:off x="4784007" y="4971502"/>
              <a:ext cx="236880" cy="23436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C885F6A5-5B4A-69E3-DC44-501B15D1F728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775007" y="4962502"/>
                <a:ext cx="254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0DF0D589-9CFF-A431-7D58-7247F4D0765D}"/>
                  </a:ext>
                </a:extLst>
              </p14:cNvPr>
              <p14:cNvContentPartPr/>
              <p14:nvPr/>
            </p14:nvContentPartPr>
            <p14:xfrm>
              <a:off x="2648127" y="4364542"/>
              <a:ext cx="1137600" cy="165132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0DF0D589-9CFF-A431-7D58-7247F4D0765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2639487" y="4355902"/>
                <a:ext cx="1155240" cy="166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69F6B842-8F98-5C9B-1E27-1B03BFD53269}"/>
              </a:ext>
            </a:extLst>
          </p:cNvPr>
          <p:cNvGrpSpPr/>
          <p:nvPr/>
        </p:nvGrpSpPr>
        <p:grpSpPr>
          <a:xfrm>
            <a:off x="2965287" y="6172822"/>
            <a:ext cx="944640" cy="325440"/>
            <a:chOff x="2965287" y="6172822"/>
            <a:chExt cx="9446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FD86F1F-A800-3C01-1B1D-75CEDD0FAA44}"/>
                    </a:ext>
                  </a:extLst>
                </p14:cNvPr>
                <p14:cNvContentPartPr/>
                <p14:nvPr/>
              </p14:nvContentPartPr>
              <p14:xfrm>
                <a:off x="2965287" y="6173542"/>
                <a:ext cx="190080" cy="3110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FD86F1F-A800-3C01-1B1D-75CEDD0FAA4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956647" y="6164542"/>
                  <a:ext cx="207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DE4479E-EDB6-F7C4-A979-7B7B23C5CD60}"/>
                    </a:ext>
                  </a:extLst>
                </p14:cNvPr>
                <p14:cNvContentPartPr/>
                <p14:nvPr/>
              </p14:nvContentPartPr>
              <p14:xfrm>
                <a:off x="3312327" y="6228262"/>
                <a:ext cx="23400" cy="221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DE4479E-EDB6-F7C4-A979-7B7B23C5CD6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303327" y="6219262"/>
                  <a:ext cx="4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9B2820D-117E-C632-608B-D1E101AFB7CB}"/>
                    </a:ext>
                  </a:extLst>
                </p14:cNvPr>
                <p14:cNvContentPartPr/>
                <p14:nvPr/>
              </p14:nvContentPartPr>
              <p14:xfrm>
                <a:off x="3226287" y="6172822"/>
                <a:ext cx="290520" cy="249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9B2820D-117E-C632-608B-D1E101AFB7C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17647" y="6163822"/>
                  <a:ext cx="308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AB2861B-D4A5-C9D9-7400-4344E0036D78}"/>
                    </a:ext>
                  </a:extLst>
                </p14:cNvPr>
                <p14:cNvContentPartPr/>
                <p14:nvPr/>
              </p14:nvContentPartPr>
              <p14:xfrm>
                <a:off x="3524727" y="6186502"/>
                <a:ext cx="108000" cy="227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AB2861B-D4A5-C9D9-7400-4344E0036D7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15727" y="6177502"/>
                  <a:ext cx="12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C91D7A8-7947-694E-2F7F-72D7304233BE}"/>
                    </a:ext>
                  </a:extLst>
                </p14:cNvPr>
                <p14:cNvContentPartPr/>
                <p14:nvPr/>
              </p14:nvContentPartPr>
              <p14:xfrm>
                <a:off x="3773487" y="6315022"/>
                <a:ext cx="7200" cy="147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C91D7A8-7947-694E-2F7F-72D7304233B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764847" y="6306022"/>
                  <a:ext cx="2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C8551C5-28D2-A2B8-A75D-913D3665D176}"/>
                    </a:ext>
                  </a:extLst>
                </p14:cNvPr>
                <p14:cNvContentPartPr/>
                <p14:nvPr/>
              </p14:nvContentPartPr>
              <p14:xfrm>
                <a:off x="3705807" y="6267502"/>
                <a:ext cx="204120" cy="230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C8551C5-28D2-A2B8-A75D-913D3665D17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697167" y="6258862"/>
                  <a:ext cx="22176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8C20C228-FD57-A93D-78B8-7E9765BDE926}"/>
                  </a:ext>
                </a:extLst>
              </p14:cNvPr>
              <p14:cNvContentPartPr/>
              <p14:nvPr/>
            </p14:nvContentPartPr>
            <p14:xfrm>
              <a:off x="607647" y="4370662"/>
              <a:ext cx="1321920" cy="166824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8C20C228-FD57-A93D-78B8-7E9765BDE926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599007" y="4361662"/>
                <a:ext cx="1339560" cy="168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D1CFC8F4-F903-72D8-8F1E-535614FD74D3}"/>
              </a:ext>
            </a:extLst>
          </p:cNvPr>
          <p:cNvGrpSpPr/>
          <p:nvPr/>
        </p:nvGrpSpPr>
        <p:grpSpPr>
          <a:xfrm>
            <a:off x="948207" y="6121342"/>
            <a:ext cx="1168200" cy="439560"/>
            <a:chOff x="948207" y="6121342"/>
            <a:chExt cx="11682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96C4A10-373B-202A-8438-F4438CB6D922}"/>
                    </a:ext>
                  </a:extLst>
                </p14:cNvPr>
                <p14:cNvContentPartPr/>
                <p14:nvPr/>
              </p14:nvContentPartPr>
              <p14:xfrm>
                <a:off x="948207" y="6196222"/>
                <a:ext cx="275760" cy="3646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96C4A10-373B-202A-8438-F4438CB6D92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39567" y="6187222"/>
                  <a:ext cx="2934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757B82F-DD4E-8185-E1AF-A7CC52C9AE4A}"/>
                    </a:ext>
                  </a:extLst>
                </p14:cNvPr>
                <p14:cNvContentPartPr/>
                <p14:nvPr/>
              </p14:nvContentPartPr>
              <p14:xfrm>
                <a:off x="1359687" y="6237982"/>
                <a:ext cx="53280" cy="2401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757B82F-DD4E-8185-E1AF-A7CC52C9AE4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351047" y="6228982"/>
                  <a:ext cx="70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F59E23B-CFAC-9802-FE62-9B0B50322111}"/>
                    </a:ext>
                  </a:extLst>
                </p14:cNvPr>
                <p14:cNvContentPartPr/>
                <p14:nvPr/>
              </p14:nvContentPartPr>
              <p14:xfrm>
                <a:off x="1277607" y="6175342"/>
                <a:ext cx="313560" cy="2908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F59E23B-CFAC-9802-FE62-9B0B5032211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68967" y="6166342"/>
                  <a:ext cx="331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59DF1C6-37B2-D86B-9F25-DC9D4147B9F4}"/>
                    </a:ext>
                  </a:extLst>
                </p14:cNvPr>
                <p14:cNvContentPartPr/>
                <p14:nvPr/>
              </p14:nvContentPartPr>
              <p14:xfrm>
                <a:off x="1592967" y="6121342"/>
                <a:ext cx="174240" cy="3614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59DF1C6-37B2-D86B-9F25-DC9D4147B9F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584327" y="6112342"/>
                  <a:ext cx="191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B39CB96-DF5F-EFFF-553D-62442F06FB5F}"/>
                    </a:ext>
                  </a:extLst>
                </p14:cNvPr>
                <p14:cNvContentPartPr/>
                <p14:nvPr/>
              </p14:nvContentPartPr>
              <p14:xfrm>
                <a:off x="1929927" y="6312502"/>
                <a:ext cx="55440" cy="206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B39CB96-DF5F-EFFF-553D-62442F06FB5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21287" y="6303502"/>
                  <a:ext cx="73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FD1E217-893C-4890-B15D-2A3450F4DDA0}"/>
                    </a:ext>
                  </a:extLst>
                </p14:cNvPr>
                <p14:cNvContentPartPr/>
                <p14:nvPr/>
              </p14:nvContentPartPr>
              <p14:xfrm>
                <a:off x="1953327" y="6315022"/>
                <a:ext cx="163080" cy="1998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FD1E217-893C-4890-B15D-2A3450F4DDA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44327" y="6306382"/>
                  <a:ext cx="180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AAE5F555-3E02-F471-9629-60661326928D}"/>
              </a:ext>
            </a:extLst>
          </p:cNvPr>
          <p:cNvGrpSpPr/>
          <p:nvPr/>
        </p:nvGrpSpPr>
        <p:grpSpPr>
          <a:xfrm>
            <a:off x="2424207" y="6181102"/>
            <a:ext cx="208800" cy="216720"/>
            <a:chOff x="2424207" y="6181102"/>
            <a:chExt cx="2088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53C9DC2-1F97-8B25-E4D2-C019BB54B7B9}"/>
                    </a:ext>
                  </a:extLst>
                </p14:cNvPr>
                <p14:cNvContentPartPr/>
                <p14:nvPr/>
              </p14:nvContentPartPr>
              <p14:xfrm>
                <a:off x="2490447" y="6181102"/>
                <a:ext cx="40680" cy="2167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53C9DC2-1F97-8B25-E4D2-C019BB54B7B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481447" y="6172462"/>
                  <a:ext cx="58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2ECB2DE-3342-01D0-E1FF-DEC30D9B69DB}"/>
                    </a:ext>
                  </a:extLst>
                </p14:cNvPr>
                <p14:cNvContentPartPr/>
                <p14:nvPr/>
              </p14:nvContentPartPr>
              <p14:xfrm>
                <a:off x="2424207" y="6275782"/>
                <a:ext cx="208800" cy="25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2ECB2DE-3342-01D0-E1FF-DEC30D9B69D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415567" y="6266782"/>
                  <a:ext cx="2264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360A9EB6-3BF1-0F4B-45D9-E42B35ED3B36}"/>
              </a:ext>
            </a:extLst>
          </p:cNvPr>
          <p:cNvGrpSpPr/>
          <p:nvPr/>
        </p:nvGrpSpPr>
        <p:grpSpPr>
          <a:xfrm>
            <a:off x="4269207" y="6142222"/>
            <a:ext cx="225000" cy="135720"/>
            <a:chOff x="4269207" y="6142222"/>
            <a:chExt cx="22500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42D9455-2947-0033-A33F-1C6566587755}"/>
                    </a:ext>
                  </a:extLst>
                </p14:cNvPr>
                <p14:cNvContentPartPr/>
                <p14:nvPr/>
              </p14:nvContentPartPr>
              <p14:xfrm>
                <a:off x="4269207" y="6142222"/>
                <a:ext cx="224640" cy="482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42D9455-2947-0033-A33F-1C656658775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260567" y="6133222"/>
                  <a:ext cx="242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332D2F9-D3FC-D47E-4941-5C20CC1AACD2}"/>
                    </a:ext>
                  </a:extLst>
                </p14:cNvPr>
                <p14:cNvContentPartPr/>
                <p14:nvPr/>
              </p14:nvContentPartPr>
              <p14:xfrm>
                <a:off x="4299807" y="6260662"/>
                <a:ext cx="194400" cy="172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332D2F9-D3FC-D47E-4941-5C20CC1AACD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291167" y="6252022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2D5A91CD-A11F-7EED-51E9-98514B96A789}"/>
                  </a:ext>
                </a:extLst>
              </p14:cNvPr>
              <p14:cNvContentPartPr/>
              <p14:nvPr/>
            </p14:nvContentPartPr>
            <p14:xfrm>
              <a:off x="4615887" y="4809862"/>
              <a:ext cx="463320" cy="59940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2D5A91CD-A11F-7EED-51E9-98514B96A789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606887" y="4800862"/>
                <a:ext cx="48096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80FA3320-443E-1F9B-8CB8-DACD834BA249}"/>
              </a:ext>
            </a:extLst>
          </p:cNvPr>
          <p:cNvGrpSpPr/>
          <p:nvPr/>
        </p:nvGrpSpPr>
        <p:grpSpPr>
          <a:xfrm>
            <a:off x="823287" y="5809942"/>
            <a:ext cx="4899600" cy="896400"/>
            <a:chOff x="823287" y="5809942"/>
            <a:chExt cx="489960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87448F6-5A68-66EF-F0FC-5C868C9C373E}"/>
                    </a:ext>
                  </a:extLst>
                </p14:cNvPr>
                <p14:cNvContentPartPr/>
                <p14:nvPr/>
              </p14:nvContentPartPr>
              <p14:xfrm>
                <a:off x="4777887" y="5993542"/>
                <a:ext cx="238680" cy="4557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87448F6-5A68-66EF-F0FC-5C868C9C373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768887" y="5984542"/>
                  <a:ext cx="2563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51A38CF-2BD3-92EC-4574-01E9424107C1}"/>
                    </a:ext>
                  </a:extLst>
                </p14:cNvPr>
                <p14:cNvContentPartPr/>
                <p14:nvPr/>
              </p14:nvContentPartPr>
              <p14:xfrm>
                <a:off x="5181807" y="6005782"/>
                <a:ext cx="208800" cy="360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51A38CF-2BD3-92EC-4574-01E9424107C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172807" y="5997142"/>
                  <a:ext cx="2264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7308B3F-05F1-3D8B-E551-EBD09C17467A}"/>
                    </a:ext>
                  </a:extLst>
                </p14:cNvPr>
                <p14:cNvContentPartPr/>
                <p14:nvPr/>
              </p14:nvContentPartPr>
              <p14:xfrm>
                <a:off x="5306007" y="6220342"/>
                <a:ext cx="114840" cy="86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7308B3F-05F1-3D8B-E551-EBD09C17467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297367" y="6211702"/>
                  <a:ext cx="132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3F74A9D-7950-731B-C42C-87B13BC386CC}"/>
                    </a:ext>
                  </a:extLst>
                </p14:cNvPr>
                <p14:cNvContentPartPr/>
                <p14:nvPr/>
              </p14:nvContentPartPr>
              <p14:xfrm>
                <a:off x="823287" y="5809942"/>
                <a:ext cx="4899600" cy="8964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3F74A9D-7950-731B-C42C-87B13BC386C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14287" y="5801302"/>
                  <a:ext cx="4917240" cy="9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BEEDCA27-D8FE-6C01-14EF-32CF06A2A1DD}"/>
              </a:ext>
            </a:extLst>
          </p:cNvPr>
          <p:cNvGrpSpPr/>
          <p:nvPr/>
        </p:nvGrpSpPr>
        <p:grpSpPr>
          <a:xfrm>
            <a:off x="5783367" y="4864222"/>
            <a:ext cx="2617560" cy="1233360"/>
            <a:chOff x="5783367" y="4864222"/>
            <a:chExt cx="261756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B0286F6-9223-1045-A76C-EF55BE094796}"/>
                    </a:ext>
                  </a:extLst>
                </p14:cNvPr>
                <p14:cNvContentPartPr/>
                <p14:nvPr/>
              </p14:nvContentPartPr>
              <p14:xfrm>
                <a:off x="5894607" y="5832262"/>
                <a:ext cx="317520" cy="1652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B0286F6-9223-1045-A76C-EF55BE09479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885967" y="5823262"/>
                  <a:ext cx="33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B80ABDF-1CFE-F8B1-CD36-538318E1B1E3}"/>
                    </a:ext>
                  </a:extLst>
                </p14:cNvPr>
                <p14:cNvContentPartPr/>
                <p14:nvPr/>
              </p14:nvContentPartPr>
              <p14:xfrm>
                <a:off x="5783367" y="5834782"/>
                <a:ext cx="190440" cy="262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B80ABDF-1CFE-F8B1-CD36-538318E1B1E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774367" y="5825782"/>
                  <a:ext cx="208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9E2A4B0-3A4D-8990-1125-41D34FC44A3F}"/>
                    </a:ext>
                  </a:extLst>
                </p14:cNvPr>
                <p14:cNvContentPartPr/>
                <p14:nvPr/>
              </p14:nvContentPartPr>
              <p14:xfrm>
                <a:off x="6295287" y="5503582"/>
                <a:ext cx="191520" cy="2667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9E2A4B0-3A4D-8990-1125-41D34FC44A3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286287" y="5494582"/>
                  <a:ext cx="209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6E8899A-4670-C696-B53E-638222192328}"/>
                    </a:ext>
                  </a:extLst>
                </p14:cNvPr>
                <p14:cNvContentPartPr/>
                <p14:nvPr/>
              </p14:nvContentPartPr>
              <p14:xfrm>
                <a:off x="6532167" y="5512942"/>
                <a:ext cx="356040" cy="1990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6E8899A-4670-C696-B53E-63822219232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523527" y="5503942"/>
                  <a:ext cx="373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6EE58D7-F94A-5055-DD7D-08F8A1D03ECD}"/>
                    </a:ext>
                  </a:extLst>
                </p14:cNvPr>
                <p14:cNvContentPartPr/>
                <p14:nvPr/>
              </p14:nvContentPartPr>
              <p14:xfrm>
                <a:off x="6962727" y="5443822"/>
                <a:ext cx="129240" cy="1278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6EE58D7-F94A-5055-DD7D-08F8A1D03EC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953727" y="5434822"/>
                  <a:ext cx="14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EBC9701-D995-6382-3625-CDDE70100AC7}"/>
                    </a:ext>
                  </a:extLst>
                </p14:cNvPr>
                <p14:cNvContentPartPr/>
                <p14:nvPr/>
              </p14:nvContentPartPr>
              <p14:xfrm>
                <a:off x="7107447" y="5202622"/>
                <a:ext cx="153720" cy="2970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EBC9701-D995-6382-3625-CDDE70100AC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098447" y="5193622"/>
                  <a:ext cx="1713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07CDA97-3783-1277-ADE0-DF6F85945522}"/>
                    </a:ext>
                  </a:extLst>
                </p14:cNvPr>
                <p14:cNvContentPartPr/>
                <p14:nvPr/>
              </p14:nvContentPartPr>
              <p14:xfrm>
                <a:off x="7322727" y="5294062"/>
                <a:ext cx="117360" cy="1389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07CDA97-3783-1277-ADE0-DF6F8594552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313727" y="5285422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2C22B8C-9ED4-0671-1E11-86D129EAF81C}"/>
                    </a:ext>
                  </a:extLst>
                </p14:cNvPr>
                <p14:cNvContentPartPr/>
                <p14:nvPr/>
              </p14:nvContentPartPr>
              <p14:xfrm>
                <a:off x="7443327" y="5264182"/>
                <a:ext cx="200880" cy="889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2C22B8C-9ED4-0671-1E11-86D129EAF81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34687" y="5255182"/>
                  <a:ext cx="21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A6559A8-CD85-2F2F-D713-1F5BEB4F5107}"/>
                    </a:ext>
                  </a:extLst>
                </p14:cNvPr>
                <p14:cNvContentPartPr/>
                <p14:nvPr/>
              </p14:nvContentPartPr>
              <p14:xfrm>
                <a:off x="7707567" y="5188942"/>
                <a:ext cx="108360" cy="50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A6559A8-CD85-2F2F-D713-1F5BEB4F510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698567" y="5180302"/>
                  <a:ext cx="12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0AB91C1-0E77-9057-4FFB-5518E736DD02}"/>
                    </a:ext>
                  </a:extLst>
                </p14:cNvPr>
                <p14:cNvContentPartPr/>
                <p14:nvPr/>
              </p14:nvContentPartPr>
              <p14:xfrm>
                <a:off x="7830327" y="4998502"/>
                <a:ext cx="212040" cy="194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0AB91C1-0E77-9057-4FFB-5518E736DD0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821687" y="4989862"/>
                  <a:ext cx="229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CD2507C-6543-875C-4816-BCA842D58B76}"/>
                    </a:ext>
                  </a:extLst>
                </p14:cNvPr>
                <p14:cNvContentPartPr/>
                <p14:nvPr/>
              </p14:nvContentPartPr>
              <p14:xfrm>
                <a:off x="8069007" y="4991662"/>
                <a:ext cx="55800" cy="1512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CD2507C-6543-875C-4816-BCA842D58B7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060007" y="4982662"/>
                  <a:ext cx="7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3658ED4-077F-99EC-DCC8-7BC2C5198EC2}"/>
                    </a:ext>
                  </a:extLst>
                </p14:cNvPr>
                <p14:cNvContentPartPr/>
                <p14:nvPr/>
              </p14:nvContentPartPr>
              <p14:xfrm>
                <a:off x="8190327" y="4864222"/>
                <a:ext cx="210600" cy="201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3658ED4-077F-99EC-DCC8-7BC2C5198EC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181327" y="4855582"/>
                  <a:ext cx="228240" cy="21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317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14:cNvPr>
              <p14:cNvContentPartPr/>
              <p14:nvPr/>
            </p14:nvContentPartPr>
            <p14:xfrm>
              <a:off x="6858687" y="2721796"/>
              <a:ext cx="3386520" cy="104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9687" y="2712796"/>
                <a:ext cx="3404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14:cNvPr>
              <p14:cNvContentPartPr/>
              <p14:nvPr/>
            </p14:nvContentPartPr>
            <p14:xfrm>
              <a:off x="6925287" y="3329476"/>
              <a:ext cx="2882880" cy="13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6287" y="3320836"/>
                <a:ext cx="2900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14:cNvPr>
              <p14:cNvContentPartPr/>
              <p14:nvPr/>
            </p14:nvContentPartPr>
            <p14:xfrm>
              <a:off x="327207" y="2211316"/>
              <a:ext cx="4550040" cy="83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567" y="2202676"/>
                <a:ext cx="456768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14:cNvPr>
              <p14:cNvContentPartPr/>
              <p14:nvPr/>
            </p14:nvContentPartPr>
            <p14:xfrm>
              <a:off x="5277567" y="352276"/>
              <a:ext cx="1973880" cy="85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927" y="343636"/>
                <a:ext cx="1991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14:cNvPr>
              <p14:cNvContentPartPr/>
              <p14:nvPr/>
            </p14:nvContentPartPr>
            <p14:xfrm>
              <a:off x="2845047" y="4291756"/>
              <a:ext cx="1446480" cy="55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6407" y="4282756"/>
                <a:ext cx="14641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670B07-BFEC-C156-288E-8791584FC29D}"/>
              </a:ext>
            </a:extLst>
          </p:cNvPr>
          <p:cNvGrpSpPr/>
          <p:nvPr/>
        </p:nvGrpSpPr>
        <p:grpSpPr>
          <a:xfrm>
            <a:off x="2891847" y="4224076"/>
            <a:ext cx="3061440" cy="434520"/>
            <a:chOff x="2891847" y="4224076"/>
            <a:chExt cx="30614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14:cNvPr>
                <p14:cNvContentPartPr/>
                <p14:nvPr/>
              </p14:nvContentPartPr>
              <p14:xfrm>
                <a:off x="2891847" y="4544476"/>
                <a:ext cx="2977200" cy="114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2847" y="4535476"/>
                  <a:ext cx="299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14:cNvPr>
                <p14:cNvContentPartPr/>
                <p14:nvPr/>
              </p14:nvContentPartPr>
              <p14:xfrm>
                <a:off x="2911287" y="4224076"/>
                <a:ext cx="1179000" cy="38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2287" y="4215436"/>
                  <a:ext cx="1196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14:cNvPr>
                <p14:cNvContentPartPr/>
                <p14:nvPr/>
              </p14:nvContentPartPr>
              <p14:xfrm>
                <a:off x="4415727" y="4262236"/>
                <a:ext cx="1537560" cy="36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7087" y="4253236"/>
                  <a:ext cx="15552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46429D8-C77F-ACF6-F5BF-62D67E7FFF5D}"/>
              </a:ext>
            </a:extLst>
          </p:cNvPr>
          <p:cNvGrpSpPr/>
          <p:nvPr/>
        </p:nvGrpSpPr>
        <p:grpSpPr>
          <a:xfrm>
            <a:off x="3943407" y="4864516"/>
            <a:ext cx="1820880" cy="101160"/>
            <a:chOff x="3943407" y="4864516"/>
            <a:chExt cx="18208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14:cNvPr>
                <p14:cNvContentPartPr/>
                <p14:nvPr/>
              </p14:nvContentPartPr>
              <p14:xfrm>
                <a:off x="4433367" y="4880356"/>
                <a:ext cx="306000" cy="85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4727" y="4871716"/>
                  <a:ext cx="32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14:cNvPr>
                <p14:cNvContentPartPr/>
                <p14:nvPr/>
              </p14:nvContentPartPr>
              <p14:xfrm>
                <a:off x="5216367" y="4906636"/>
                <a:ext cx="547920" cy="2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7727" y="4897996"/>
                  <a:ext cx="56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14:cNvPr>
                <p14:cNvContentPartPr/>
                <p14:nvPr/>
              </p14:nvContentPartPr>
              <p14:xfrm>
                <a:off x="3943407" y="4864516"/>
                <a:ext cx="424440" cy="40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4407" y="4855516"/>
                  <a:ext cx="4420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14:cNvPr>
              <p14:cNvContentPartPr/>
              <p14:nvPr/>
            </p14:nvContentPartPr>
            <p14:xfrm>
              <a:off x="6881367" y="2928076"/>
              <a:ext cx="3281400" cy="809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72367" y="2919076"/>
                <a:ext cx="32990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14:cNvPr>
              <p14:cNvContentPartPr/>
              <p14:nvPr/>
            </p14:nvContentPartPr>
            <p14:xfrm>
              <a:off x="1793847" y="6523036"/>
              <a:ext cx="1355040" cy="30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4847" y="6514036"/>
                <a:ext cx="1372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14:cNvPr>
              <p14:cNvContentPartPr/>
              <p14:nvPr/>
            </p14:nvContentPartPr>
            <p14:xfrm>
              <a:off x="5448567" y="5843356"/>
              <a:ext cx="1400040" cy="58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39927" y="5834356"/>
                <a:ext cx="141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14:cNvPr>
              <p14:cNvContentPartPr/>
              <p14:nvPr/>
            </p14:nvContentPartPr>
            <p14:xfrm>
              <a:off x="5562327" y="5389036"/>
              <a:ext cx="249840" cy="559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3327" y="5380036"/>
                <a:ext cx="26748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39F5DF4-E416-CD1B-7049-66AB1608FEA5}"/>
              </a:ext>
            </a:extLst>
          </p:cNvPr>
          <p:cNvGrpSpPr/>
          <p:nvPr/>
        </p:nvGrpSpPr>
        <p:grpSpPr>
          <a:xfrm>
            <a:off x="5899287" y="5412796"/>
            <a:ext cx="797400" cy="549720"/>
            <a:chOff x="5899287" y="5412796"/>
            <a:chExt cx="7974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14:cNvPr>
                <p14:cNvContentPartPr/>
                <p14:nvPr/>
              </p14:nvContentPartPr>
              <p14:xfrm>
                <a:off x="5899287" y="5476516"/>
                <a:ext cx="285120" cy="48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0287" y="5467516"/>
                  <a:ext cx="302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14:cNvPr>
                <p14:cNvContentPartPr/>
                <p14:nvPr/>
              </p14:nvContentPartPr>
              <p14:xfrm>
                <a:off x="6325527" y="5412796"/>
                <a:ext cx="371160" cy="515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6527" y="5404156"/>
                  <a:ext cx="388800" cy="53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799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14:cNvPr>
              <p14:cNvContentPartPr/>
              <p14:nvPr/>
            </p14:nvContentPartPr>
            <p14:xfrm>
              <a:off x="6861567" y="1458622"/>
              <a:ext cx="4930560" cy="110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2567" y="1449982"/>
                <a:ext cx="494820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8E0C6-3772-2D1A-CD94-E65FA536FA90}"/>
              </a:ext>
            </a:extLst>
          </p:cNvPr>
          <p:cNvGrpSpPr/>
          <p:nvPr/>
        </p:nvGrpSpPr>
        <p:grpSpPr>
          <a:xfrm>
            <a:off x="1395687" y="2266102"/>
            <a:ext cx="220680" cy="348480"/>
            <a:chOff x="1395687" y="2266102"/>
            <a:chExt cx="22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14:cNvPr>
                <p14:cNvContentPartPr/>
                <p14:nvPr/>
              </p14:nvContentPartPr>
              <p14:xfrm>
                <a:off x="1395687" y="2282302"/>
                <a:ext cx="97560" cy="256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7047" y="2273662"/>
                  <a:ext cx="11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14:cNvPr>
                <p14:cNvContentPartPr/>
                <p14:nvPr/>
              </p14:nvContentPartPr>
              <p14:xfrm>
                <a:off x="1463727" y="2312542"/>
                <a:ext cx="78840" cy="19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5087" y="2303902"/>
                  <a:ext cx="9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14:cNvPr>
                <p14:cNvContentPartPr/>
                <p14:nvPr/>
              </p14:nvContentPartPr>
              <p14:xfrm>
                <a:off x="1519887" y="2266102"/>
                <a:ext cx="96480" cy="34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10887" y="2257462"/>
                  <a:ext cx="11412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14:cNvPr>
              <p14:cNvContentPartPr/>
              <p14:nvPr/>
            </p14:nvContentPartPr>
            <p14:xfrm>
              <a:off x="2163567" y="5483782"/>
              <a:ext cx="13680" cy="318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4927" y="5474782"/>
                <a:ext cx="31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14:cNvPr>
              <p14:cNvContentPartPr/>
              <p14:nvPr/>
            </p14:nvContentPartPr>
            <p14:xfrm>
              <a:off x="2081847" y="5975182"/>
              <a:ext cx="104040" cy="120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2847" y="5966542"/>
                <a:ext cx="121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14:cNvPr>
              <p14:cNvContentPartPr/>
              <p14:nvPr/>
            </p14:nvContentPartPr>
            <p14:xfrm>
              <a:off x="2509167" y="5673142"/>
              <a:ext cx="16560" cy="122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00167" y="5664142"/>
                <a:ext cx="34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14:cNvPr>
              <p14:cNvContentPartPr/>
              <p14:nvPr/>
            </p14:nvContentPartPr>
            <p14:xfrm>
              <a:off x="2486127" y="5948542"/>
              <a:ext cx="148680" cy="145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7127" y="5939902"/>
                <a:ext cx="1663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6A974CF-1D2E-4118-091E-8DB98D16214C}"/>
              </a:ext>
            </a:extLst>
          </p:cNvPr>
          <p:cNvGrpSpPr/>
          <p:nvPr/>
        </p:nvGrpSpPr>
        <p:grpSpPr>
          <a:xfrm>
            <a:off x="2179047" y="4464262"/>
            <a:ext cx="769320" cy="721440"/>
            <a:chOff x="2179047" y="4464262"/>
            <a:chExt cx="76932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14:cNvPr>
                <p14:cNvContentPartPr/>
                <p14:nvPr/>
              </p14:nvContentPartPr>
              <p14:xfrm>
                <a:off x="2183727" y="4932622"/>
                <a:ext cx="300600" cy="3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4727" y="4923982"/>
                  <a:ext cx="318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14:cNvPr>
                <p14:cNvContentPartPr/>
                <p14:nvPr/>
              </p14:nvContentPartPr>
              <p14:xfrm>
                <a:off x="2179047" y="4999222"/>
                <a:ext cx="7560" cy="186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0407" y="4990222"/>
                  <a:ext cx="25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14:cNvPr>
                <p14:cNvContentPartPr/>
                <p14:nvPr/>
              </p14:nvContentPartPr>
              <p14:xfrm>
                <a:off x="2504847" y="4973302"/>
                <a:ext cx="12240" cy="125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5847" y="4964662"/>
                  <a:ext cx="2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14:cNvPr>
                <p14:cNvContentPartPr/>
                <p14:nvPr/>
              </p14:nvContentPartPr>
              <p14:xfrm>
                <a:off x="2494047" y="4464262"/>
                <a:ext cx="13320" cy="46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407" y="4455262"/>
                  <a:ext cx="30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14:cNvPr>
                <p14:cNvContentPartPr/>
                <p14:nvPr/>
              </p14:nvContentPartPr>
              <p14:xfrm>
                <a:off x="2590527" y="4584502"/>
                <a:ext cx="65880" cy="175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1887" y="4575862"/>
                  <a:ext cx="83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14:cNvPr>
                <p14:cNvContentPartPr/>
                <p14:nvPr/>
              </p14:nvContentPartPr>
              <p14:xfrm>
                <a:off x="2655327" y="4583422"/>
                <a:ext cx="4860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6687" y="4574422"/>
                  <a:ext cx="6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14:cNvPr>
                <p14:cNvContentPartPr/>
                <p14:nvPr/>
              </p14:nvContentPartPr>
              <p14:xfrm>
                <a:off x="2600607" y="4748302"/>
                <a:ext cx="95400" cy="1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1967" y="4739662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14:cNvPr>
                <p14:cNvContentPartPr/>
                <p14:nvPr/>
              </p14:nvContentPartPr>
              <p14:xfrm>
                <a:off x="2733807" y="4606462"/>
                <a:ext cx="122760" cy="19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5167" y="4597822"/>
                  <a:ext cx="140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14:cNvPr>
                <p14:cNvContentPartPr/>
                <p14:nvPr/>
              </p14:nvContentPartPr>
              <p14:xfrm>
                <a:off x="2884287" y="4679182"/>
                <a:ext cx="64080" cy="16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5287" y="4670542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14:cNvPr>
              <p14:cNvContentPartPr/>
              <p14:nvPr/>
            </p14:nvContentPartPr>
            <p14:xfrm>
              <a:off x="4888047" y="5774302"/>
              <a:ext cx="3960" cy="72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407" y="5765302"/>
                <a:ext cx="216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EBFD31E-2320-25E4-EF84-433F790420A6}"/>
              </a:ext>
            </a:extLst>
          </p:cNvPr>
          <p:cNvGrpSpPr/>
          <p:nvPr/>
        </p:nvGrpSpPr>
        <p:grpSpPr>
          <a:xfrm>
            <a:off x="4748727" y="5983102"/>
            <a:ext cx="238320" cy="168840"/>
            <a:chOff x="4748727" y="5983102"/>
            <a:chExt cx="238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14:cNvPr>
                <p14:cNvContentPartPr/>
                <p14:nvPr/>
              </p14:nvContentPartPr>
              <p14:xfrm>
                <a:off x="4748727" y="5983102"/>
                <a:ext cx="107280" cy="168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0087" y="5974462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14:cNvPr>
                <p14:cNvContentPartPr/>
                <p14:nvPr/>
              </p14:nvContentPartPr>
              <p14:xfrm>
                <a:off x="4919007" y="6011902"/>
                <a:ext cx="68040" cy="118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0367" y="6003262"/>
                  <a:ext cx="856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14:cNvPr>
              <p14:cNvContentPartPr/>
              <p14:nvPr/>
            </p14:nvContentPartPr>
            <p14:xfrm>
              <a:off x="5405727" y="5464702"/>
              <a:ext cx="12240" cy="229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6727" y="5455702"/>
                <a:ext cx="2988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244BBB9C-A884-95F9-185B-B0953DBDF093}"/>
              </a:ext>
            </a:extLst>
          </p:cNvPr>
          <p:cNvGrpSpPr/>
          <p:nvPr/>
        </p:nvGrpSpPr>
        <p:grpSpPr>
          <a:xfrm>
            <a:off x="5266407" y="5933422"/>
            <a:ext cx="246960" cy="218520"/>
            <a:chOff x="5266407" y="5933422"/>
            <a:chExt cx="2469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14:cNvPr>
                <p14:cNvContentPartPr/>
                <p14:nvPr/>
              </p14:nvContentPartPr>
              <p14:xfrm>
                <a:off x="5266407" y="5973022"/>
                <a:ext cx="92520" cy="178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7767" y="5964382"/>
                  <a:ext cx="11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14:cNvPr>
                <p14:cNvContentPartPr/>
                <p14:nvPr/>
              </p14:nvContentPartPr>
              <p14:xfrm>
                <a:off x="5409687" y="5933422"/>
                <a:ext cx="103680" cy="165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1047" y="5924782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39C7735-F823-BBA7-4774-246158A23603}"/>
              </a:ext>
            </a:extLst>
          </p:cNvPr>
          <p:cNvGrpSpPr/>
          <p:nvPr/>
        </p:nvGrpSpPr>
        <p:grpSpPr>
          <a:xfrm>
            <a:off x="7076847" y="729982"/>
            <a:ext cx="888840" cy="488160"/>
            <a:chOff x="7076847" y="729982"/>
            <a:chExt cx="8888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14:cNvPr>
                <p14:cNvContentPartPr/>
                <p14:nvPr/>
              </p14:nvContentPartPr>
              <p14:xfrm>
                <a:off x="7161087" y="835462"/>
                <a:ext cx="96480" cy="382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2087" y="826822"/>
                  <a:ext cx="114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14:cNvPr>
                <p14:cNvContentPartPr/>
                <p14:nvPr/>
              </p14:nvContentPartPr>
              <p14:xfrm>
                <a:off x="7076847" y="729982"/>
                <a:ext cx="254880" cy="272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8207" y="721342"/>
                  <a:ext cx="272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14:cNvPr>
                <p14:cNvContentPartPr/>
                <p14:nvPr/>
              </p14:nvContentPartPr>
              <p14:xfrm>
                <a:off x="7369527" y="770302"/>
                <a:ext cx="117360" cy="31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60527" y="761662"/>
                  <a:ext cx="135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14:cNvPr>
                <p14:cNvContentPartPr/>
                <p14:nvPr/>
              </p14:nvContentPartPr>
              <p14:xfrm>
                <a:off x="7473567" y="828262"/>
                <a:ext cx="154800" cy="183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4567" y="819262"/>
                  <a:ext cx="172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14:cNvPr>
                <p14:cNvContentPartPr/>
                <p14:nvPr/>
              </p14:nvContentPartPr>
              <p14:xfrm>
                <a:off x="7635567" y="768142"/>
                <a:ext cx="65880" cy="38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6927" y="759502"/>
                  <a:ext cx="83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14:cNvPr>
                <p14:cNvContentPartPr/>
                <p14:nvPr/>
              </p14:nvContentPartPr>
              <p14:xfrm>
                <a:off x="7738887" y="903862"/>
                <a:ext cx="226800" cy="174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0247" y="895222"/>
                  <a:ext cx="2444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14:cNvPr>
              <p14:cNvContentPartPr/>
              <p14:nvPr/>
            </p14:nvContentPartPr>
            <p14:xfrm>
              <a:off x="8057847" y="849862"/>
              <a:ext cx="191160" cy="2059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48847" y="840862"/>
                <a:ext cx="2088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66CB603-2394-D968-2D3F-741DFDE277D0}"/>
              </a:ext>
            </a:extLst>
          </p:cNvPr>
          <p:cNvGrpSpPr/>
          <p:nvPr/>
        </p:nvGrpSpPr>
        <p:grpSpPr>
          <a:xfrm>
            <a:off x="8707287" y="216622"/>
            <a:ext cx="2531160" cy="928440"/>
            <a:chOff x="8707287" y="216622"/>
            <a:chExt cx="25311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14:cNvPr>
                <p14:cNvContentPartPr/>
                <p14:nvPr/>
              </p14:nvContentPartPr>
              <p14:xfrm>
                <a:off x="8707287" y="336862"/>
                <a:ext cx="260640" cy="209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98647" y="327862"/>
                  <a:ext cx="27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14:cNvPr>
                <p14:cNvContentPartPr/>
                <p14:nvPr/>
              </p14:nvContentPartPr>
              <p14:xfrm>
                <a:off x="8809527" y="335422"/>
                <a:ext cx="224640" cy="442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0887" y="326782"/>
                  <a:ext cx="2422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14:cNvPr>
                <p14:cNvContentPartPr/>
                <p14:nvPr/>
              </p14:nvContentPartPr>
              <p14:xfrm>
                <a:off x="9185367" y="216622"/>
                <a:ext cx="188640" cy="430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76727" y="207982"/>
                  <a:ext cx="2062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14:cNvPr>
                <p14:cNvContentPartPr/>
                <p14:nvPr/>
              </p14:nvContentPartPr>
              <p14:xfrm>
                <a:off x="9439527" y="270622"/>
                <a:ext cx="19188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30887" y="261982"/>
                  <a:ext cx="20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14:cNvPr>
                <p14:cNvContentPartPr/>
                <p14:nvPr/>
              </p14:nvContentPartPr>
              <p14:xfrm>
                <a:off x="9541047" y="455302"/>
                <a:ext cx="93600" cy="84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32407" y="446302"/>
                  <a:ext cx="11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14:cNvPr>
                <p14:cNvContentPartPr/>
                <p14:nvPr/>
              </p14:nvContentPartPr>
              <p14:xfrm>
                <a:off x="9737967" y="292942"/>
                <a:ext cx="312480" cy="323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28967" y="284302"/>
                  <a:ext cx="330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14:cNvPr>
                <p14:cNvContentPartPr/>
                <p14:nvPr/>
              </p14:nvContentPartPr>
              <p14:xfrm>
                <a:off x="10008327" y="235342"/>
                <a:ext cx="210240" cy="49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9327" y="226342"/>
                  <a:ext cx="2278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14:cNvPr>
                <p14:cNvContentPartPr/>
                <p14:nvPr/>
              </p14:nvContentPartPr>
              <p14:xfrm>
                <a:off x="9675687" y="804502"/>
                <a:ext cx="148320" cy="340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66687" y="795862"/>
                  <a:ext cx="165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14:cNvPr>
                <p14:cNvContentPartPr/>
                <p14:nvPr/>
              </p14:nvContentPartPr>
              <p14:xfrm>
                <a:off x="9843087" y="744022"/>
                <a:ext cx="68760" cy="12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4447" y="735382"/>
                  <a:ext cx="86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14:cNvPr>
                <p14:cNvContentPartPr/>
                <p14:nvPr/>
              </p14:nvContentPartPr>
              <p14:xfrm>
                <a:off x="10017687" y="745102"/>
                <a:ext cx="92880" cy="307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09047" y="736102"/>
                  <a:ext cx="11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14:cNvPr>
                <p14:cNvContentPartPr/>
                <p14:nvPr/>
              </p14:nvContentPartPr>
              <p14:xfrm>
                <a:off x="10167447" y="808102"/>
                <a:ext cx="158760" cy="226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58807" y="799462"/>
                  <a:ext cx="176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14:cNvPr>
                <p14:cNvContentPartPr/>
                <p14:nvPr/>
              </p14:nvContentPartPr>
              <p14:xfrm>
                <a:off x="10361127" y="783622"/>
                <a:ext cx="94320" cy="333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52127" y="774982"/>
                  <a:ext cx="111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14:cNvPr>
                <p14:cNvContentPartPr/>
                <p14:nvPr/>
              </p14:nvContentPartPr>
              <p14:xfrm>
                <a:off x="10577127" y="798382"/>
                <a:ext cx="246960" cy="18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68487" y="789382"/>
                  <a:ext cx="26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14:cNvPr>
                <p14:cNvContentPartPr/>
                <p14:nvPr/>
              </p14:nvContentPartPr>
              <p14:xfrm>
                <a:off x="10973487" y="767782"/>
                <a:ext cx="264960" cy="205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64487" y="758782"/>
                  <a:ext cx="2826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14:cNvPr>
              <p14:cNvContentPartPr/>
              <p14:nvPr/>
            </p14:nvContentPartPr>
            <p14:xfrm>
              <a:off x="6972087" y="1791622"/>
              <a:ext cx="3138840" cy="1069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63447" y="1782982"/>
                <a:ext cx="3156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14:cNvPr>
              <p14:cNvContentPartPr/>
              <p14:nvPr/>
            </p14:nvContentPartPr>
            <p14:xfrm>
              <a:off x="7928967" y="2060182"/>
              <a:ext cx="132840" cy="275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9967" y="2051542"/>
                <a:ext cx="150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14:cNvPr>
              <p14:cNvContentPartPr/>
              <p14:nvPr/>
            </p14:nvContentPartPr>
            <p14:xfrm>
              <a:off x="8360967" y="2086102"/>
              <a:ext cx="104760" cy="247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51967" y="2077102"/>
                <a:ext cx="122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14:cNvPr>
              <p14:cNvContentPartPr/>
              <p14:nvPr/>
            </p14:nvContentPartPr>
            <p14:xfrm>
              <a:off x="8903847" y="2186182"/>
              <a:ext cx="153720" cy="54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95207" y="2177542"/>
                <a:ext cx="17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14:cNvPr>
              <p14:cNvContentPartPr/>
              <p14:nvPr/>
            </p14:nvContentPartPr>
            <p14:xfrm>
              <a:off x="8930847" y="2289862"/>
              <a:ext cx="104760" cy="169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21847" y="2281222"/>
                <a:ext cx="1224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4C7F5CA5-98CF-4AB9-6CC1-11D0810704D2}"/>
              </a:ext>
            </a:extLst>
          </p:cNvPr>
          <p:cNvGrpSpPr/>
          <p:nvPr/>
        </p:nvGrpSpPr>
        <p:grpSpPr>
          <a:xfrm>
            <a:off x="9291927" y="2025622"/>
            <a:ext cx="1386000" cy="510120"/>
            <a:chOff x="9291927" y="2025622"/>
            <a:chExt cx="13860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14:cNvPr>
                <p14:cNvContentPartPr/>
                <p14:nvPr/>
              </p14:nvContentPartPr>
              <p14:xfrm>
                <a:off x="9291927" y="2106262"/>
                <a:ext cx="182880" cy="239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82927" y="2097262"/>
                  <a:ext cx="20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14:cNvPr>
                <p14:cNvContentPartPr/>
                <p14:nvPr/>
              </p14:nvContentPartPr>
              <p14:xfrm>
                <a:off x="9644007" y="2165662"/>
                <a:ext cx="154080" cy="115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35007" y="2156662"/>
                  <a:ext cx="17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14:cNvPr>
                <p14:cNvContentPartPr/>
                <p14:nvPr/>
              </p14:nvContentPartPr>
              <p14:xfrm>
                <a:off x="9675327" y="2133622"/>
                <a:ext cx="186120" cy="402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66687" y="2124622"/>
                  <a:ext cx="203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14:cNvPr>
                <p14:cNvContentPartPr/>
                <p14:nvPr/>
              </p14:nvContentPartPr>
              <p14:xfrm>
                <a:off x="9955767" y="2046502"/>
                <a:ext cx="109080" cy="273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46767" y="2037862"/>
                  <a:ext cx="126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14:cNvPr>
                <p14:cNvContentPartPr/>
                <p14:nvPr/>
              </p14:nvContentPartPr>
              <p14:xfrm>
                <a:off x="10131807" y="2062342"/>
                <a:ext cx="158400" cy="154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2807" y="2053702"/>
                  <a:ext cx="17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14:cNvPr>
                <p14:cNvContentPartPr/>
                <p14:nvPr/>
              </p14:nvContentPartPr>
              <p14:xfrm>
                <a:off x="10190487" y="2197702"/>
                <a:ext cx="167400" cy="93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1487" y="2188702"/>
                  <a:ext cx="18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14:cNvPr>
                <p14:cNvContentPartPr/>
                <p14:nvPr/>
              </p14:nvContentPartPr>
              <p14:xfrm>
                <a:off x="10434927" y="2081422"/>
                <a:ext cx="151560" cy="147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25927" y="2072782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14:cNvPr>
                <p14:cNvContentPartPr/>
                <p14:nvPr/>
              </p14:nvContentPartPr>
              <p14:xfrm>
                <a:off x="10562007" y="2025622"/>
                <a:ext cx="115920" cy="309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53007" y="2016982"/>
                  <a:ext cx="1335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14:cNvPr>
              <p14:cNvContentPartPr/>
              <p14:nvPr/>
            </p14:nvContentPartPr>
            <p14:xfrm>
              <a:off x="6727287" y="1448542"/>
              <a:ext cx="3677040" cy="47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18647" y="1439542"/>
                <a:ext cx="369468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44BC59E7-0944-003A-002E-90B641F5547A}"/>
              </a:ext>
            </a:extLst>
          </p:cNvPr>
          <p:cNvGrpSpPr/>
          <p:nvPr/>
        </p:nvGrpSpPr>
        <p:grpSpPr>
          <a:xfrm>
            <a:off x="4991727" y="1486342"/>
            <a:ext cx="6550920" cy="2687400"/>
            <a:chOff x="4991727" y="1486342"/>
            <a:chExt cx="6550920" cy="26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14:cNvPr>
                <p14:cNvContentPartPr/>
                <p14:nvPr/>
              </p14:nvContentPartPr>
              <p14:xfrm>
                <a:off x="4991727" y="3682342"/>
                <a:ext cx="5040" cy="60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3087" y="3673702"/>
                  <a:ext cx="22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14:cNvPr>
                <p14:cNvContentPartPr/>
                <p14:nvPr/>
              </p14:nvContentPartPr>
              <p14:xfrm>
                <a:off x="4996407" y="2852182"/>
                <a:ext cx="9720" cy="57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7767" y="2843542"/>
                  <a:ext cx="273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14:cNvPr>
                <p14:cNvContentPartPr/>
                <p14:nvPr/>
              </p14:nvContentPartPr>
              <p14:xfrm>
                <a:off x="5410767" y="2779462"/>
                <a:ext cx="5040" cy="38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1767" y="2770822"/>
                  <a:ext cx="2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14:cNvPr>
                <p14:cNvContentPartPr/>
                <p14:nvPr/>
              </p14:nvContentPartPr>
              <p14:xfrm>
                <a:off x="5407167" y="3051622"/>
                <a:ext cx="7560" cy="42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98167" y="3042622"/>
                  <a:ext cx="25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14:cNvPr>
                <p14:cNvContentPartPr/>
                <p14:nvPr/>
              </p14:nvContentPartPr>
              <p14:xfrm>
                <a:off x="5007207" y="2839942"/>
                <a:ext cx="36000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98567" y="2830942"/>
                  <a:ext cx="37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14:cNvPr>
                <p14:cNvContentPartPr/>
                <p14:nvPr/>
              </p14:nvContentPartPr>
              <p14:xfrm>
                <a:off x="5570967" y="2696662"/>
                <a:ext cx="102960" cy="138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61967" y="2688022"/>
                  <a:ext cx="12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14:cNvPr>
                <p14:cNvContentPartPr/>
                <p14:nvPr/>
              </p14:nvContentPartPr>
              <p14:xfrm>
                <a:off x="5637207" y="2702062"/>
                <a:ext cx="7704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28567" y="2693422"/>
                  <a:ext cx="9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14:cNvPr>
                <p14:cNvContentPartPr/>
                <p14:nvPr/>
              </p14:nvContentPartPr>
              <p14:xfrm>
                <a:off x="5575287" y="2715382"/>
                <a:ext cx="304200" cy="111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66647" y="2706742"/>
                  <a:ext cx="321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14:cNvPr>
                <p14:cNvContentPartPr/>
                <p14:nvPr/>
              </p14:nvContentPartPr>
              <p14:xfrm>
                <a:off x="5828727" y="2661742"/>
                <a:ext cx="90000" cy="220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19727" y="2653102"/>
                  <a:ext cx="107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14:cNvPr>
                <p14:cNvContentPartPr/>
                <p14:nvPr/>
              </p14:nvContentPartPr>
              <p14:xfrm>
                <a:off x="5936367" y="2776582"/>
                <a:ext cx="147240" cy="117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27727" y="2767942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14:cNvPr>
                <p14:cNvContentPartPr/>
                <p14:nvPr/>
              </p14:nvContentPartPr>
              <p14:xfrm>
                <a:off x="6017367" y="1486342"/>
                <a:ext cx="972720" cy="212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8367" y="1477342"/>
                  <a:ext cx="990360" cy="21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14:cNvPr>
                <p14:cNvContentPartPr/>
                <p14:nvPr/>
              </p14:nvContentPartPr>
              <p14:xfrm>
                <a:off x="6136887" y="3473902"/>
                <a:ext cx="186480" cy="240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7887" y="3465262"/>
                  <a:ext cx="204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14:cNvPr>
                <p14:cNvContentPartPr/>
                <p14:nvPr/>
              </p14:nvContentPartPr>
              <p14:xfrm>
                <a:off x="5861127" y="3941542"/>
                <a:ext cx="198720" cy="23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52487" y="3932542"/>
                  <a:ext cx="21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14:cNvPr>
                <p14:cNvContentPartPr/>
                <p14:nvPr/>
              </p14:nvContentPartPr>
              <p14:xfrm>
                <a:off x="5886327" y="4155742"/>
                <a:ext cx="195840" cy="1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7687" y="4146742"/>
                  <a:ext cx="21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14:cNvPr>
                <p14:cNvContentPartPr/>
                <p14:nvPr/>
              </p14:nvContentPartPr>
              <p14:xfrm>
                <a:off x="6112047" y="3947662"/>
                <a:ext cx="1674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3407" y="3939022"/>
                  <a:ext cx="185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14:cNvPr>
                <p14:cNvContentPartPr/>
                <p14:nvPr/>
              </p14:nvContentPartPr>
              <p14:xfrm>
                <a:off x="6268647" y="4026502"/>
                <a:ext cx="12780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0007" y="4017502"/>
                  <a:ext cx="14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14:cNvPr>
                <p14:cNvContentPartPr/>
                <p14:nvPr/>
              </p14:nvContentPartPr>
              <p14:xfrm>
                <a:off x="6434247" y="3880702"/>
                <a:ext cx="218520" cy="163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25607" y="3871702"/>
                  <a:ext cx="23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14:cNvPr>
                <p14:cNvContentPartPr/>
                <p14:nvPr/>
              </p14:nvContentPartPr>
              <p14:xfrm>
                <a:off x="6748167" y="3756142"/>
                <a:ext cx="140760" cy="264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39167" y="3747142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14:cNvPr>
                <p14:cNvContentPartPr/>
                <p14:nvPr/>
              </p14:nvContentPartPr>
              <p14:xfrm>
                <a:off x="6864447" y="3772342"/>
                <a:ext cx="106560" cy="222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55447" y="3763342"/>
                  <a:ext cx="124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14:cNvPr>
                <p14:cNvContentPartPr/>
                <p14:nvPr/>
              </p14:nvContentPartPr>
              <p14:xfrm>
                <a:off x="6768687" y="3991582"/>
                <a:ext cx="171720" cy="47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60047" y="3982582"/>
                  <a:ext cx="18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14:cNvPr>
                <p14:cNvContentPartPr/>
                <p14:nvPr/>
              </p14:nvContentPartPr>
              <p14:xfrm>
                <a:off x="7038327" y="3858382"/>
                <a:ext cx="14652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29327" y="3849742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14:cNvPr>
                <p14:cNvContentPartPr/>
                <p14:nvPr/>
              </p14:nvContentPartPr>
              <p14:xfrm>
                <a:off x="7147047" y="3815182"/>
                <a:ext cx="51480" cy="286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38407" y="3806182"/>
                  <a:ext cx="69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14:cNvPr>
                <p14:cNvContentPartPr/>
                <p14:nvPr/>
              </p14:nvContentPartPr>
              <p14:xfrm>
                <a:off x="7257927" y="3918862"/>
                <a:ext cx="92880" cy="22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287" y="3909862"/>
                  <a:ext cx="110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14:cNvPr>
                <p14:cNvContentPartPr/>
                <p14:nvPr/>
              </p14:nvContentPartPr>
              <p14:xfrm>
                <a:off x="7584447" y="2251702"/>
                <a:ext cx="165960" cy="73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75807" y="2243062"/>
                  <a:ext cx="183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14:cNvPr>
                <p14:cNvContentPartPr/>
                <p14:nvPr/>
              </p14:nvContentPartPr>
              <p14:xfrm>
                <a:off x="7692447" y="2181142"/>
                <a:ext cx="101880" cy="309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3807" y="2172142"/>
                  <a:ext cx="119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14:cNvPr>
                <p14:cNvContentPartPr/>
                <p14:nvPr/>
              </p14:nvContentPartPr>
              <p14:xfrm>
                <a:off x="7884327" y="2092222"/>
                <a:ext cx="110520" cy="277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5327" y="2083582"/>
                  <a:ext cx="128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14:cNvPr>
                <p14:cNvContentPartPr/>
                <p14:nvPr/>
              </p14:nvContentPartPr>
              <p14:xfrm>
                <a:off x="8078727" y="2110582"/>
                <a:ext cx="158040" cy="182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69727" y="2101942"/>
                  <a:ext cx="175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14:cNvPr>
                <p14:cNvContentPartPr/>
                <p14:nvPr/>
              </p14:nvContentPartPr>
              <p14:xfrm>
                <a:off x="8156487" y="2239462"/>
                <a:ext cx="72720" cy="68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47487" y="2230462"/>
                  <a:ext cx="9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14:cNvPr>
                <p14:cNvContentPartPr/>
                <p14:nvPr/>
              </p14:nvContentPartPr>
              <p14:xfrm>
                <a:off x="8348727" y="2274382"/>
                <a:ext cx="8640" cy="104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40087" y="2265742"/>
                  <a:ext cx="26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14:cNvPr>
                <p14:cNvContentPartPr/>
                <p14:nvPr/>
              </p14:nvContentPartPr>
              <p14:xfrm>
                <a:off x="8436927" y="2119582"/>
                <a:ext cx="153720" cy="207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28287" y="2110582"/>
                  <a:ext cx="17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14:cNvPr>
                <p14:cNvContentPartPr/>
                <p14:nvPr/>
              </p14:nvContentPartPr>
              <p14:xfrm>
                <a:off x="8596047" y="2077822"/>
                <a:ext cx="102600" cy="323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87047" y="2068822"/>
                  <a:ext cx="12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14:cNvPr>
                <p14:cNvContentPartPr/>
                <p14:nvPr/>
              </p14:nvContentPartPr>
              <p14:xfrm>
                <a:off x="7674807" y="2563462"/>
                <a:ext cx="207720" cy="258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65807" y="2554462"/>
                  <a:ext cx="22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14:cNvPr>
                <p14:cNvContentPartPr/>
                <p14:nvPr/>
              </p14:nvContentPartPr>
              <p14:xfrm>
                <a:off x="7855527" y="2708182"/>
                <a:ext cx="173520" cy="94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46887" y="2699542"/>
                  <a:ext cx="19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14:cNvPr>
                <p14:cNvContentPartPr/>
                <p14:nvPr/>
              </p14:nvContentPartPr>
              <p14:xfrm>
                <a:off x="8108967" y="2583262"/>
                <a:ext cx="136440" cy="199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99967" y="2574622"/>
                  <a:ext cx="154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14:cNvPr>
                <p14:cNvContentPartPr/>
                <p14:nvPr/>
              </p14:nvContentPartPr>
              <p14:xfrm>
                <a:off x="8283567" y="2660662"/>
                <a:ext cx="8064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74567" y="2651662"/>
                  <a:ext cx="9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14:cNvPr>
                <p14:cNvContentPartPr/>
                <p14:nvPr/>
              </p14:nvContentPartPr>
              <p14:xfrm>
                <a:off x="8393727" y="2672902"/>
                <a:ext cx="131400" cy="213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4727" y="2663902"/>
                  <a:ext cx="149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14:cNvPr>
                <p14:cNvContentPartPr/>
                <p14:nvPr/>
              </p14:nvContentPartPr>
              <p14:xfrm>
                <a:off x="8524407" y="2652742"/>
                <a:ext cx="126360" cy="255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15407" y="2643742"/>
                  <a:ext cx="144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14:cNvPr>
                <p14:cNvContentPartPr/>
                <p14:nvPr/>
              </p14:nvContentPartPr>
              <p14:xfrm>
                <a:off x="8665167" y="2562742"/>
                <a:ext cx="342720" cy="37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56527" y="2554102"/>
                  <a:ext cx="360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14:cNvPr>
                <p14:cNvContentPartPr/>
                <p14:nvPr/>
              </p14:nvContentPartPr>
              <p14:xfrm>
                <a:off x="8008887" y="3014542"/>
                <a:ext cx="101520" cy="18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99887" y="3005902"/>
                  <a:ext cx="11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14:cNvPr>
                <p14:cNvContentPartPr/>
                <p14:nvPr/>
              </p14:nvContentPartPr>
              <p14:xfrm>
                <a:off x="8162247" y="3067462"/>
                <a:ext cx="99000" cy="133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3607" y="3058822"/>
                  <a:ext cx="11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14:cNvPr>
                <p14:cNvContentPartPr/>
                <p14:nvPr/>
              </p14:nvContentPartPr>
              <p14:xfrm>
                <a:off x="8306607" y="3009502"/>
                <a:ext cx="346680" cy="175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97967" y="3000862"/>
                  <a:ext cx="36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14:cNvPr>
                <p14:cNvContentPartPr/>
                <p14:nvPr/>
              </p14:nvContentPartPr>
              <p14:xfrm>
                <a:off x="8456007" y="3015622"/>
                <a:ext cx="257400" cy="162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7367" y="3006982"/>
                  <a:ext cx="275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14:cNvPr>
                <p14:cNvContentPartPr/>
                <p14:nvPr/>
              </p14:nvContentPartPr>
              <p14:xfrm>
                <a:off x="8746167" y="2936782"/>
                <a:ext cx="267480" cy="196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7527" y="2928142"/>
                  <a:ext cx="285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14:cNvPr>
                <p14:cNvContentPartPr/>
                <p14:nvPr/>
              </p14:nvContentPartPr>
              <p14:xfrm>
                <a:off x="9233247" y="2597662"/>
                <a:ext cx="221760" cy="168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24607" y="2589022"/>
                  <a:ext cx="239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14:cNvPr>
                <p14:cNvContentPartPr/>
                <p14:nvPr/>
              </p14:nvContentPartPr>
              <p14:xfrm>
                <a:off x="9425487" y="2657782"/>
                <a:ext cx="201600" cy="108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16847" y="2648782"/>
                  <a:ext cx="21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14:cNvPr>
                <p14:cNvContentPartPr/>
                <p14:nvPr/>
              </p14:nvContentPartPr>
              <p14:xfrm>
                <a:off x="9897807" y="2580382"/>
                <a:ext cx="19800" cy="198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88807" y="2571382"/>
                  <a:ext cx="3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14:cNvPr>
                <p14:cNvContentPartPr/>
                <p14:nvPr/>
              </p14:nvContentPartPr>
              <p14:xfrm>
                <a:off x="9804927" y="2553382"/>
                <a:ext cx="200520" cy="211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5927" y="2544742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14:cNvPr>
                <p14:cNvContentPartPr/>
                <p14:nvPr/>
              </p14:nvContentPartPr>
              <p14:xfrm>
                <a:off x="10049007" y="2651662"/>
                <a:ext cx="149400" cy="70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40367" y="2642662"/>
                  <a:ext cx="16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14:cNvPr>
                <p14:cNvContentPartPr/>
                <p14:nvPr/>
              </p14:nvContentPartPr>
              <p14:xfrm>
                <a:off x="10297767" y="2639062"/>
                <a:ext cx="113760" cy="206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89127" y="2630062"/>
                  <a:ext cx="131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14:cNvPr>
                <p14:cNvContentPartPr/>
                <p14:nvPr/>
              </p14:nvContentPartPr>
              <p14:xfrm>
                <a:off x="10456167" y="2522062"/>
                <a:ext cx="275760" cy="205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47167" y="2513062"/>
                  <a:ext cx="293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14:cNvPr>
                <p14:cNvContentPartPr/>
                <p14:nvPr/>
              </p14:nvContentPartPr>
              <p14:xfrm>
                <a:off x="10774767" y="2587942"/>
                <a:ext cx="72720" cy="128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6127" y="2579302"/>
                  <a:ext cx="9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14:cNvPr>
                <p14:cNvContentPartPr/>
                <p14:nvPr/>
              </p14:nvContentPartPr>
              <p14:xfrm>
                <a:off x="9262767" y="2980342"/>
                <a:ext cx="405360" cy="147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53767" y="2971342"/>
                  <a:ext cx="42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14:cNvPr>
                <p14:cNvContentPartPr/>
                <p14:nvPr/>
              </p14:nvContentPartPr>
              <p14:xfrm>
                <a:off x="9632127" y="2981422"/>
                <a:ext cx="30960" cy="21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23127" y="2972422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14:cNvPr>
                <p14:cNvContentPartPr/>
                <p14:nvPr/>
              </p14:nvContentPartPr>
              <p14:xfrm>
                <a:off x="9747327" y="2998342"/>
                <a:ext cx="201600" cy="10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38327" y="2989702"/>
                  <a:ext cx="21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14:cNvPr>
                <p14:cNvContentPartPr/>
                <p14:nvPr/>
              </p14:nvContentPartPr>
              <p14:xfrm>
                <a:off x="10203087" y="2892862"/>
                <a:ext cx="166320" cy="216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94447" y="2884222"/>
                  <a:ext cx="183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14:cNvPr>
                <p14:cNvContentPartPr/>
                <p14:nvPr/>
              </p14:nvContentPartPr>
              <p14:xfrm>
                <a:off x="10353567" y="2983582"/>
                <a:ext cx="174240" cy="79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44567" y="2974582"/>
                  <a:ext cx="191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14:cNvPr>
                <p14:cNvContentPartPr/>
                <p14:nvPr/>
              </p14:nvContentPartPr>
              <p14:xfrm>
                <a:off x="10565967" y="2892862"/>
                <a:ext cx="16704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57327" y="2883862"/>
                  <a:ext cx="184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14:cNvPr>
                <p14:cNvContentPartPr/>
                <p14:nvPr/>
              </p14:nvContentPartPr>
              <p14:xfrm>
                <a:off x="10748487" y="2976742"/>
                <a:ext cx="58320" cy="65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39487" y="2967742"/>
                  <a:ext cx="7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14:cNvPr>
                <p14:cNvContentPartPr/>
                <p14:nvPr/>
              </p14:nvContentPartPr>
              <p14:xfrm>
                <a:off x="10830207" y="2970982"/>
                <a:ext cx="11340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21567" y="2961982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14:cNvPr>
                <p14:cNvContentPartPr/>
                <p14:nvPr/>
              </p14:nvContentPartPr>
              <p14:xfrm>
                <a:off x="10944327" y="2954422"/>
                <a:ext cx="113400" cy="227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35687" y="2945782"/>
                  <a:ext cx="131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14:cNvPr>
                <p14:cNvContentPartPr/>
                <p14:nvPr/>
              </p14:nvContentPartPr>
              <p14:xfrm>
                <a:off x="11121087" y="2794942"/>
                <a:ext cx="421560" cy="43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12087" y="2786302"/>
                  <a:ext cx="439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14:cNvPr>
                <p14:cNvContentPartPr/>
                <p14:nvPr/>
              </p14:nvContentPartPr>
              <p14:xfrm>
                <a:off x="8102127" y="3369862"/>
                <a:ext cx="242280" cy="151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93487" y="3360862"/>
                  <a:ext cx="25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14:cNvPr>
                <p14:cNvContentPartPr/>
                <p14:nvPr/>
              </p14:nvContentPartPr>
              <p14:xfrm>
                <a:off x="8360607" y="3386782"/>
                <a:ext cx="128880" cy="10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51967" y="3378142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14:cNvPr>
                <p14:cNvContentPartPr/>
                <p14:nvPr/>
              </p14:nvContentPartPr>
              <p14:xfrm>
                <a:off x="8179527" y="3263662"/>
                <a:ext cx="6120" cy="185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70887" y="3254662"/>
                  <a:ext cx="23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14:cNvPr>
                <p14:cNvContentPartPr/>
                <p14:nvPr/>
              </p14:nvContentPartPr>
              <p14:xfrm>
                <a:off x="8620527" y="3271942"/>
                <a:ext cx="149760" cy="190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11527" y="3263302"/>
                  <a:ext cx="16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14:cNvPr>
                <p14:cNvContentPartPr/>
                <p14:nvPr/>
              </p14:nvContentPartPr>
              <p14:xfrm>
                <a:off x="8799087" y="3254302"/>
                <a:ext cx="239760" cy="202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0447" y="3245302"/>
                  <a:ext cx="257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14:cNvPr>
                <p14:cNvContentPartPr/>
                <p14:nvPr/>
              </p14:nvContentPartPr>
              <p14:xfrm>
                <a:off x="9142527" y="3294622"/>
                <a:ext cx="125280" cy="26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33527" y="3285622"/>
                  <a:ext cx="142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14:cNvPr>
                <p14:cNvContentPartPr/>
                <p14:nvPr/>
              </p14:nvContentPartPr>
              <p14:xfrm>
                <a:off x="9322167" y="3211822"/>
                <a:ext cx="273600" cy="227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13527" y="3202822"/>
                  <a:ext cx="29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14:cNvPr>
                <p14:cNvContentPartPr/>
                <p14:nvPr/>
              </p14:nvContentPartPr>
              <p14:xfrm>
                <a:off x="9596847" y="3282382"/>
                <a:ext cx="106920" cy="135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8207" y="3273382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14:cNvPr>
                <p14:cNvContentPartPr/>
                <p14:nvPr/>
              </p14:nvContentPartPr>
              <p14:xfrm>
                <a:off x="7099527" y="1871902"/>
                <a:ext cx="1467720" cy="1964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90887" y="1863262"/>
                  <a:ext cx="1485360" cy="19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14:cNvPr>
                <p14:cNvContentPartPr/>
                <p14:nvPr/>
              </p14:nvContentPartPr>
              <p14:xfrm>
                <a:off x="8527287" y="3712222"/>
                <a:ext cx="185040" cy="254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18647" y="3703582"/>
                  <a:ext cx="20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14:cNvPr>
                <p14:cNvContentPartPr/>
                <p14:nvPr/>
              </p14:nvContentPartPr>
              <p14:xfrm>
                <a:off x="8872167" y="3634822"/>
                <a:ext cx="118440" cy="176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63167" y="3625822"/>
                  <a:ext cx="13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14:cNvPr>
                <p14:cNvContentPartPr/>
                <p14:nvPr/>
              </p14:nvContentPartPr>
              <p14:xfrm>
                <a:off x="9045327" y="3634822"/>
                <a:ext cx="2462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36327" y="3625822"/>
                  <a:ext cx="263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14:cNvPr>
                <p14:cNvContentPartPr/>
                <p14:nvPr/>
              </p14:nvContentPartPr>
              <p14:xfrm>
                <a:off x="9349887" y="3494782"/>
                <a:ext cx="300960" cy="203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41247" y="3485782"/>
                  <a:ext cx="318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14:cNvPr>
                <p14:cNvContentPartPr/>
                <p14:nvPr/>
              </p14:nvContentPartPr>
              <p14:xfrm>
                <a:off x="9784407" y="3488662"/>
                <a:ext cx="341640" cy="131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75407" y="3479662"/>
                  <a:ext cx="359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14:cNvPr>
                <p14:cNvContentPartPr/>
                <p14:nvPr/>
              </p14:nvContentPartPr>
              <p14:xfrm>
                <a:off x="9957567" y="3418822"/>
                <a:ext cx="18360" cy="14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8927" y="3409822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14:cNvPr>
                <p14:cNvContentPartPr/>
                <p14:nvPr/>
              </p14:nvContentPartPr>
              <p14:xfrm>
                <a:off x="10099407" y="3476782"/>
                <a:ext cx="81720" cy="70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90407" y="3468142"/>
                  <a:ext cx="9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14:cNvPr>
                <p14:cNvContentPartPr/>
                <p14:nvPr/>
              </p14:nvContentPartPr>
              <p14:xfrm>
                <a:off x="10237287" y="3447262"/>
                <a:ext cx="285840" cy="69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28287" y="3438622"/>
                  <a:ext cx="303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14:cNvPr>
              <p14:cNvContentPartPr/>
              <p14:nvPr/>
            </p14:nvContentPartPr>
            <p14:xfrm>
              <a:off x="828687" y="1615942"/>
              <a:ext cx="615600" cy="438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0047" y="1607302"/>
                <a:ext cx="6332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14:cNvPr>
              <p14:cNvContentPartPr/>
              <p14:nvPr/>
            </p14:nvContentPartPr>
            <p14:xfrm>
              <a:off x="9371487" y="644302"/>
              <a:ext cx="280080" cy="67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362847" y="635302"/>
                <a:ext cx="297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14:cNvPr>
              <p14:cNvContentPartPr/>
              <p14:nvPr/>
            </p14:nvContentPartPr>
            <p14:xfrm>
              <a:off x="9758127" y="231382"/>
              <a:ext cx="364320" cy="4798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749487" y="222382"/>
                <a:ext cx="3819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14:cNvPr>
              <p14:cNvContentPartPr/>
              <p14:nvPr/>
            </p14:nvContentPartPr>
            <p14:xfrm>
              <a:off x="827607" y="1705942"/>
              <a:ext cx="218880" cy="299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18607" y="1696942"/>
                <a:ext cx="23652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6DAFA37-4ED7-1CBB-CB19-E7EA478A621D}"/>
              </a:ext>
            </a:extLst>
          </p:cNvPr>
          <p:cNvGrpSpPr/>
          <p:nvPr/>
        </p:nvGrpSpPr>
        <p:grpSpPr>
          <a:xfrm>
            <a:off x="10653807" y="3257902"/>
            <a:ext cx="1306800" cy="250200"/>
            <a:chOff x="10653807" y="3257902"/>
            <a:chExt cx="13068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14:cNvPr>
                <p14:cNvContentPartPr/>
                <p14:nvPr/>
              </p14:nvContentPartPr>
              <p14:xfrm>
                <a:off x="10653807" y="3370222"/>
                <a:ext cx="115920" cy="137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44807" y="3361582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14:cNvPr>
                <p14:cNvContentPartPr/>
                <p14:nvPr/>
              </p14:nvContentPartPr>
              <p14:xfrm>
                <a:off x="10820127" y="3382462"/>
                <a:ext cx="62640" cy="105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11127" y="3373462"/>
                  <a:ext cx="80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14:cNvPr>
                <p14:cNvContentPartPr/>
                <p14:nvPr/>
              </p14:nvContentPartPr>
              <p14:xfrm>
                <a:off x="10929927" y="3257902"/>
                <a:ext cx="139320" cy="226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1287" y="3249262"/>
                  <a:ext cx="156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14:cNvPr>
                <p14:cNvContentPartPr/>
                <p14:nvPr/>
              </p14:nvContentPartPr>
              <p14:xfrm>
                <a:off x="11104887" y="3259702"/>
                <a:ext cx="96840" cy="181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96247" y="3250702"/>
                  <a:ext cx="11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14:cNvPr>
                <p14:cNvContentPartPr/>
                <p14:nvPr/>
              </p14:nvContentPartPr>
              <p14:xfrm>
                <a:off x="11155287" y="3398302"/>
                <a:ext cx="46800" cy="62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46287" y="3389302"/>
                  <a:ext cx="64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14:cNvPr>
                <p14:cNvContentPartPr/>
                <p14:nvPr/>
              </p14:nvContentPartPr>
              <p14:xfrm>
                <a:off x="11245287" y="3332782"/>
                <a:ext cx="406080" cy="91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36287" y="3323782"/>
                  <a:ext cx="42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14:cNvPr>
                <p14:cNvContentPartPr/>
                <p14:nvPr/>
              </p14:nvContentPartPr>
              <p14:xfrm>
                <a:off x="11678367" y="3300742"/>
                <a:ext cx="282240" cy="98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669727" y="3291742"/>
                  <a:ext cx="299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A2EB37DA-E599-3310-4A23-011F0FB166F4}"/>
              </a:ext>
            </a:extLst>
          </p:cNvPr>
          <p:cNvGrpSpPr/>
          <p:nvPr/>
        </p:nvGrpSpPr>
        <p:grpSpPr>
          <a:xfrm>
            <a:off x="8989527" y="3799702"/>
            <a:ext cx="619200" cy="326160"/>
            <a:chOff x="8989527" y="3799702"/>
            <a:chExt cx="6192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14:cNvPr>
                <p14:cNvContentPartPr/>
                <p14:nvPr/>
              </p14:nvContentPartPr>
              <p14:xfrm>
                <a:off x="8989527" y="3911662"/>
                <a:ext cx="152640" cy="214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0887" y="3903022"/>
                  <a:ext cx="170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14:cNvPr>
                <p14:cNvContentPartPr/>
                <p14:nvPr/>
              </p14:nvContentPartPr>
              <p14:xfrm>
                <a:off x="9169167" y="3952342"/>
                <a:ext cx="182160" cy="123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60167" y="3943702"/>
                  <a:ext cx="19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14:cNvPr>
                <p14:cNvContentPartPr/>
                <p14:nvPr/>
              </p14:nvContentPartPr>
              <p14:xfrm>
                <a:off x="9381567" y="3854422"/>
                <a:ext cx="80640" cy="168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72927" y="3845422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14:cNvPr>
                <p14:cNvContentPartPr/>
                <p14:nvPr/>
              </p14:nvContentPartPr>
              <p14:xfrm>
                <a:off x="9434847" y="3799702"/>
                <a:ext cx="173880" cy="205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26207" y="3790702"/>
                  <a:ext cx="1915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14:cNvPr>
              <p14:cNvContentPartPr/>
              <p14:nvPr/>
            </p14:nvContentPartPr>
            <p14:xfrm>
              <a:off x="11501967" y="3555622"/>
              <a:ext cx="5400" cy="172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492967" y="3546622"/>
                <a:ext cx="230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951E548-8799-2CEE-C591-1371F50D0A5F}"/>
              </a:ext>
            </a:extLst>
          </p:cNvPr>
          <p:cNvGrpSpPr/>
          <p:nvPr/>
        </p:nvGrpSpPr>
        <p:grpSpPr>
          <a:xfrm>
            <a:off x="9804927" y="3657142"/>
            <a:ext cx="1786680" cy="492840"/>
            <a:chOff x="9804927" y="3657142"/>
            <a:chExt cx="17866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14:cNvPr>
                <p14:cNvContentPartPr/>
                <p14:nvPr/>
              </p14:nvContentPartPr>
              <p14:xfrm>
                <a:off x="9804927" y="3720862"/>
                <a:ext cx="127080" cy="242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96287" y="3711862"/>
                  <a:ext cx="144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14:cNvPr>
                <p14:cNvContentPartPr/>
                <p14:nvPr/>
              </p14:nvContentPartPr>
              <p14:xfrm>
                <a:off x="9971607" y="3810502"/>
                <a:ext cx="176760" cy="92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62607" y="3801502"/>
                  <a:ext cx="194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14:cNvPr>
                <p14:cNvContentPartPr/>
                <p14:nvPr/>
              </p14:nvContentPartPr>
              <p14:xfrm>
                <a:off x="10142247" y="3689542"/>
                <a:ext cx="151560" cy="152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3607" y="3680542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14:cNvPr>
                <p14:cNvContentPartPr/>
                <p14:nvPr/>
              </p14:nvContentPartPr>
              <p14:xfrm>
                <a:off x="10321527" y="3717982"/>
                <a:ext cx="492840" cy="253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2887" y="3709342"/>
                  <a:ext cx="510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14:cNvPr>
                <p14:cNvContentPartPr/>
                <p14:nvPr/>
              </p14:nvContentPartPr>
              <p14:xfrm>
                <a:off x="10777647" y="3657142"/>
                <a:ext cx="27360" cy="23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68647" y="3648502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14:cNvPr>
                <p14:cNvContentPartPr/>
                <p14:nvPr/>
              </p14:nvContentPartPr>
              <p14:xfrm>
                <a:off x="10833807" y="3689182"/>
                <a:ext cx="262080" cy="60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24807" y="3680182"/>
                  <a:ext cx="279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14:cNvPr>
                <p14:cNvContentPartPr/>
                <p14:nvPr/>
              </p14:nvContentPartPr>
              <p14:xfrm>
                <a:off x="11268687" y="3687742"/>
                <a:ext cx="322920" cy="61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59687" y="3678742"/>
                  <a:ext cx="340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14:cNvPr>
                <p14:cNvContentPartPr/>
                <p14:nvPr/>
              </p14:nvContentPartPr>
              <p14:xfrm>
                <a:off x="10900407" y="3935062"/>
                <a:ext cx="132120" cy="135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1767" y="3926062"/>
                  <a:ext cx="149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14:cNvPr>
                <p14:cNvContentPartPr/>
                <p14:nvPr/>
              </p14:nvContentPartPr>
              <p14:xfrm>
                <a:off x="11089047" y="3927862"/>
                <a:ext cx="128880" cy="222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0407" y="3919222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14:cNvPr>
                <p14:cNvContentPartPr/>
                <p14:nvPr/>
              </p14:nvContentPartPr>
              <p14:xfrm>
                <a:off x="11212167" y="3873862"/>
                <a:ext cx="210600" cy="163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03527" y="3865222"/>
                  <a:ext cx="228240" cy="18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14:cNvPr>
              <p14:cNvContentPartPr/>
              <p14:nvPr/>
            </p14:nvContentPartPr>
            <p14:xfrm>
              <a:off x="7763727" y="3385342"/>
              <a:ext cx="5040" cy="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4727" y="3376342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14:cNvPr>
              <p14:cNvContentPartPr/>
              <p14:nvPr/>
            </p14:nvContentPartPr>
            <p14:xfrm>
              <a:off x="4170927" y="3372742"/>
              <a:ext cx="2166480" cy="2395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1927" y="3364102"/>
                <a:ext cx="2184120" cy="241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776D52F-52CC-6237-4428-14D4E8E2B419}"/>
              </a:ext>
            </a:extLst>
          </p:cNvPr>
          <p:cNvGrpSpPr/>
          <p:nvPr/>
        </p:nvGrpSpPr>
        <p:grpSpPr>
          <a:xfrm>
            <a:off x="6344247" y="5586382"/>
            <a:ext cx="561600" cy="451440"/>
            <a:chOff x="6344247" y="5586382"/>
            <a:chExt cx="56160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14:cNvPr>
                <p14:cNvContentPartPr/>
                <p14:nvPr/>
              </p14:nvContentPartPr>
              <p14:xfrm>
                <a:off x="6344247" y="5797702"/>
                <a:ext cx="167040" cy="240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5247" y="5788702"/>
                  <a:ext cx="184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14:cNvPr>
                <p14:cNvContentPartPr/>
                <p14:nvPr/>
              </p14:nvContentPartPr>
              <p14:xfrm>
                <a:off x="6580767" y="5689702"/>
                <a:ext cx="128160" cy="296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2127" y="5680702"/>
                  <a:ext cx="145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14:cNvPr>
                <p14:cNvContentPartPr/>
                <p14:nvPr/>
              </p14:nvContentPartPr>
              <p14:xfrm>
                <a:off x="6718647" y="5684302"/>
                <a:ext cx="111960" cy="187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10007" y="5675662"/>
                  <a:ext cx="129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14:cNvPr>
                <p14:cNvContentPartPr/>
                <p14:nvPr/>
              </p14:nvContentPartPr>
              <p14:xfrm>
                <a:off x="6820887" y="5586382"/>
                <a:ext cx="84960" cy="373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2247" y="5577382"/>
                  <a:ext cx="10260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14:cNvPr>
              <p14:cNvContentPartPr/>
              <p14:nvPr/>
            </p14:nvContentPartPr>
            <p14:xfrm>
              <a:off x="4049607" y="5453902"/>
              <a:ext cx="165960" cy="29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0607" y="5444902"/>
                <a:ext cx="183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14:cNvPr>
              <p14:cNvContentPartPr/>
              <p14:nvPr/>
            </p14:nvContentPartPr>
            <p14:xfrm>
              <a:off x="5748087" y="5464342"/>
              <a:ext cx="497160" cy="30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9447" y="5455702"/>
                <a:ext cx="514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14:cNvPr>
              <p14:cNvContentPartPr/>
              <p14:nvPr/>
            </p14:nvContentPartPr>
            <p14:xfrm>
              <a:off x="6285207" y="5322142"/>
              <a:ext cx="15480" cy="149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6567" y="5313502"/>
                <a:ext cx="33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14:cNvPr>
              <p14:cNvContentPartPr/>
              <p14:nvPr/>
            </p14:nvContentPartPr>
            <p14:xfrm>
              <a:off x="6313647" y="4751542"/>
              <a:ext cx="100440" cy="413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05007" y="4742902"/>
                <a:ext cx="11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14:cNvPr>
              <p14:cNvContentPartPr/>
              <p14:nvPr/>
            </p14:nvContentPartPr>
            <p14:xfrm>
              <a:off x="6456567" y="3840742"/>
              <a:ext cx="40680" cy="7045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7927" y="3832102"/>
                <a:ext cx="5832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14:cNvPr>
              <p14:cNvContentPartPr/>
              <p14:nvPr/>
            </p14:nvContentPartPr>
            <p14:xfrm>
              <a:off x="3816687" y="865342"/>
              <a:ext cx="202680" cy="309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8047" y="856342"/>
                <a:ext cx="2203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14:cNvPr>
              <p14:cNvContentPartPr/>
              <p14:nvPr/>
            </p14:nvContentPartPr>
            <p14:xfrm>
              <a:off x="7451967" y="3406222"/>
              <a:ext cx="364680" cy="301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43327" y="3397582"/>
                <a:ext cx="38232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4630247-9255-561F-C84A-5578A4A310BE}"/>
              </a:ext>
            </a:extLst>
          </p:cNvPr>
          <p:cNvGrpSpPr/>
          <p:nvPr/>
        </p:nvGrpSpPr>
        <p:grpSpPr>
          <a:xfrm>
            <a:off x="6495807" y="3314062"/>
            <a:ext cx="56880" cy="347400"/>
            <a:chOff x="6495807" y="3314062"/>
            <a:chExt cx="5688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14:cNvPr>
                <p14:cNvContentPartPr/>
                <p14:nvPr/>
              </p14:nvContentPartPr>
              <p14:xfrm>
                <a:off x="6517047" y="3401182"/>
                <a:ext cx="35640" cy="260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08047" y="3392542"/>
                  <a:ext cx="53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14:cNvPr>
                <p14:cNvContentPartPr/>
                <p14:nvPr/>
              </p14:nvContentPartPr>
              <p14:xfrm>
                <a:off x="6495807" y="3314062"/>
                <a:ext cx="51120" cy="147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7167" y="3305422"/>
                  <a:ext cx="68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14:cNvPr>
                <p14:cNvContentPartPr/>
                <p14:nvPr/>
              </p14:nvContentPartPr>
              <p14:xfrm>
                <a:off x="6503727" y="3345022"/>
                <a:ext cx="38880" cy="111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727" y="3336382"/>
                  <a:ext cx="56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14:cNvPr>
              <p14:cNvContentPartPr/>
              <p14:nvPr/>
            </p14:nvContentPartPr>
            <p14:xfrm>
              <a:off x="4096407" y="3331702"/>
              <a:ext cx="52200" cy="61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7407" y="3322702"/>
                <a:ext cx="69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14:cNvPr>
              <p14:cNvContentPartPr/>
              <p14:nvPr/>
            </p14:nvContentPartPr>
            <p14:xfrm>
              <a:off x="4021167" y="5435182"/>
              <a:ext cx="217080" cy="81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2527" y="5426182"/>
                <a:ext cx="234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14:cNvPr>
              <p14:cNvContentPartPr/>
              <p14:nvPr/>
            </p14:nvContentPartPr>
            <p14:xfrm>
              <a:off x="1891767" y="1032022"/>
              <a:ext cx="2232360" cy="23335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82767" y="1023022"/>
                <a:ext cx="2250000" cy="23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AA13B22-9EC3-3440-392D-31441923652C}"/>
              </a:ext>
            </a:extLst>
          </p:cNvPr>
          <p:cNvGrpSpPr/>
          <p:nvPr/>
        </p:nvGrpSpPr>
        <p:grpSpPr>
          <a:xfrm>
            <a:off x="1509807" y="663022"/>
            <a:ext cx="539640" cy="365760"/>
            <a:chOff x="1509807" y="663022"/>
            <a:chExt cx="53964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14:cNvPr>
                <p14:cNvContentPartPr/>
                <p14:nvPr/>
              </p14:nvContentPartPr>
              <p14:xfrm>
                <a:off x="1509807" y="736462"/>
                <a:ext cx="185760" cy="292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00807" y="727822"/>
                  <a:ext cx="203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14:cNvPr>
                <p14:cNvContentPartPr/>
                <p14:nvPr/>
              </p14:nvContentPartPr>
              <p14:xfrm>
                <a:off x="1725807" y="692182"/>
                <a:ext cx="69120" cy="280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7167" y="683182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14:cNvPr>
                <p14:cNvContentPartPr/>
                <p14:nvPr/>
              </p14:nvContentPartPr>
              <p14:xfrm>
                <a:off x="1823007" y="701182"/>
                <a:ext cx="117000" cy="223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14367" y="692182"/>
                  <a:ext cx="13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14:cNvPr>
                <p14:cNvContentPartPr/>
                <p14:nvPr/>
              </p14:nvContentPartPr>
              <p14:xfrm>
                <a:off x="1977447" y="663022"/>
                <a:ext cx="72000" cy="328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68447" y="654382"/>
                  <a:ext cx="8964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14:cNvPr>
              <p14:cNvContentPartPr/>
              <p14:nvPr/>
            </p14:nvContentPartPr>
            <p14:xfrm>
              <a:off x="1947567" y="3287062"/>
              <a:ext cx="18360" cy="198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8927" y="3278062"/>
                <a:ext cx="36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14:cNvPr>
              <p14:cNvContentPartPr/>
              <p14:nvPr/>
            </p14:nvContentPartPr>
            <p14:xfrm>
              <a:off x="1953687" y="3035062"/>
              <a:ext cx="10800" cy="298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44687" y="3026062"/>
                <a:ext cx="28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14:cNvPr>
              <p14:cNvContentPartPr/>
              <p14:nvPr/>
            </p14:nvContentPartPr>
            <p14:xfrm>
              <a:off x="1968807" y="1994302"/>
              <a:ext cx="126720" cy="841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59807" y="1985302"/>
                <a:ext cx="14436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58E438A-3C75-3098-1466-F812D1445E46}"/>
              </a:ext>
            </a:extLst>
          </p:cNvPr>
          <p:cNvGrpSpPr/>
          <p:nvPr/>
        </p:nvGrpSpPr>
        <p:grpSpPr>
          <a:xfrm>
            <a:off x="2119287" y="1104022"/>
            <a:ext cx="814680" cy="545040"/>
            <a:chOff x="2119287" y="1104022"/>
            <a:chExt cx="81468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14:cNvPr>
                <p14:cNvContentPartPr/>
                <p14:nvPr/>
              </p14:nvContentPartPr>
              <p14:xfrm>
                <a:off x="2119287" y="1175302"/>
                <a:ext cx="29160" cy="473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0287" y="1166662"/>
                  <a:ext cx="468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14:cNvPr>
                <p14:cNvContentPartPr/>
                <p14:nvPr/>
              </p14:nvContentPartPr>
              <p14:xfrm>
                <a:off x="2177247" y="1104022"/>
                <a:ext cx="224640" cy="35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8247" y="1095022"/>
                  <a:ext cx="24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14:cNvPr>
                <p14:cNvContentPartPr/>
                <p14:nvPr/>
              </p14:nvContentPartPr>
              <p14:xfrm>
                <a:off x="2512407" y="1131022"/>
                <a:ext cx="421560" cy="33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3767" y="1122382"/>
                  <a:ext cx="439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74B9EF-C995-5F43-7C17-0DE8332B587C}"/>
              </a:ext>
            </a:extLst>
          </p:cNvPr>
          <p:cNvGrpSpPr/>
          <p:nvPr/>
        </p:nvGrpSpPr>
        <p:grpSpPr>
          <a:xfrm>
            <a:off x="4030887" y="1113382"/>
            <a:ext cx="203760" cy="57240"/>
            <a:chOff x="4030887" y="1113382"/>
            <a:chExt cx="20376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14:cNvPr>
                <p14:cNvContentPartPr/>
                <p14:nvPr/>
              </p14:nvContentPartPr>
              <p14:xfrm>
                <a:off x="4030887" y="1122382"/>
                <a:ext cx="144720" cy="15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2247" y="1113382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14:cNvPr>
                <p14:cNvContentPartPr/>
                <p14:nvPr/>
              </p14:nvContentPartPr>
              <p14:xfrm>
                <a:off x="4047087" y="1113382"/>
                <a:ext cx="187560" cy="5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8087" y="1104382"/>
                  <a:ext cx="2052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14:cNvPr>
              <p14:cNvContentPartPr/>
              <p14:nvPr/>
            </p14:nvContentPartPr>
            <p14:xfrm>
              <a:off x="5272887" y="5475862"/>
              <a:ext cx="44640" cy="25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64247" y="5467222"/>
                <a:ext cx="62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14:cNvPr>
              <p14:cNvContentPartPr/>
              <p14:nvPr/>
            </p14:nvContentPartPr>
            <p14:xfrm>
              <a:off x="4840167" y="5481982"/>
              <a:ext cx="476640" cy="27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1167" y="5473342"/>
                <a:ext cx="494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14:cNvPr>
              <p14:cNvContentPartPr/>
              <p14:nvPr/>
            </p14:nvContentPartPr>
            <p14:xfrm>
              <a:off x="1928847" y="3281662"/>
              <a:ext cx="31320" cy="174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20207" y="3272662"/>
                <a:ext cx="48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14:cNvPr>
              <p14:cNvContentPartPr/>
              <p14:nvPr/>
            </p14:nvContentPartPr>
            <p14:xfrm>
              <a:off x="1808607" y="3603502"/>
              <a:ext cx="154080" cy="136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99967" y="3594862"/>
                <a:ext cx="171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14:cNvPr>
              <p14:cNvContentPartPr/>
              <p14:nvPr/>
            </p14:nvContentPartPr>
            <p14:xfrm>
              <a:off x="1780527" y="3554542"/>
              <a:ext cx="185040" cy="111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71527" y="3545542"/>
                <a:ext cx="20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14:cNvPr>
              <p14:cNvContentPartPr/>
              <p14:nvPr/>
            </p14:nvContentPartPr>
            <p14:xfrm>
              <a:off x="1979607" y="3390382"/>
              <a:ext cx="2199240" cy="2102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70607" y="3381742"/>
                <a:ext cx="2216880" cy="21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7CF33C1-8303-315A-266C-547024765F9C}"/>
              </a:ext>
            </a:extLst>
          </p:cNvPr>
          <p:cNvGrpSpPr/>
          <p:nvPr/>
        </p:nvGrpSpPr>
        <p:grpSpPr>
          <a:xfrm>
            <a:off x="1884567" y="4361302"/>
            <a:ext cx="659880" cy="481320"/>
            <a:chOff x="1884567" y="4361302"/>
            <a:chExt cx="65988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14:cNvPr>
                <p14:cNvContentPartPr/>
                <p14:nvPr/>
              </p14:nvContentPartPr>
              <p14:xfrm>
                <a:off x="1884567" y="4473622"/>
                <a:ext cx="484200" cy="369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75927" y="4464622"/>
                  <a:ext cx="501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14:cNvPr>
                <p14:cNvContentPartPr/>
                <p14:nvPr/>
              </p14:nvContentPartPr>
              <p14:xfrm>
                <a:off x="2332047" y="4361302"/>
                <a:ext cx="212400" cy="168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3047" y="4352302"/>
                  <a:ext cx="2300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50DB218-89CA-2158-4794-B5645E82CE17}"/>
              </a:ext>
            </a:extLst>
          </p:cNvPr>
          <p:cNvGrpSpPr/>
          <p:nvPr/>
        </p:nvGrpSpPr>
        <p:grpSpPr>
          <a:xfrm>
            <a:off x="647607" y="4995622"/>
            <a:ext cx="1627920" cy="630000"/>
            <a:chOff x="647607" y="4995622"/>
            <a:chExt cx="162792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14:cNvPr>
                <p14:cNvContentPartPr/>
                <p14:nvPr/>
              </p14:nvContentPartPr>
              <p14:xfrm>
                <a:off x="647607" y="5083102"/>
                <a:ext cx="209160" cy="252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67" y="5074462"/>
                  <a:ext cx="226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14:cNvPr>
                <p14:cNvContentPartPr/>
                <p14:nvPr/>
              </p14:nvContentPartPr>
              <p14:xfrm>
                <a:off x="887007" y="5124502"/>
                <a:ext cx="331560" cy="130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367" y="5115862"/>
                  <a:ext cx="349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14:cNvPr>
                <p14:cNvContentPartPr/>
                <p14:nvPr/>
              </p14:nvContentPartPr>
              <p14:xfrm>
                <a:off x="1245567" y="5008582"/>
                <a:ext cx="218160" cy="159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36927" y="4999582"/>
                  <a:ext cx="23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14:cNvPr>
                <p14:cNvContentPartPr/>
                <p14:nvPr/>
              </p14:nvContentPartPr>
              <p14:xfrm>
                <a:off x="799887" y="5412502"/>
                <a:ext cx="338760" cy="213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1247" y="5403502"/>
                  <a:ext cx="356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14:cNvPr>
                <p14:cNvContentPartPr/>
                <p14:nvPr/>
              </p14:nvContentPartPr>
              <p14:xfrm>
                <a:off x="979887" y="5388742"/>
                <a:ext cx="42120" cy="3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247" y="5380102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14:cNvPr>
                <p14:cNvContentPartPr/>
                <p14:nvPr/>
              </p14:nvContentPartPr>
              <p14:xfrm>
                <a:off x="1267167" y="5335462"/>
                <a:ext cx="122040" cy="180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58167" y="5326822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14:cNvPr>
                <p14:cNvContentPartPr/>
                <p14:nvPr/>
              </p14:nvContentPartPr>
              <p14:xfrm>
                <a:off x="1387047" y="5278942"/>
                <a:ext cx="227880" cy="178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78407" y="5270302"/>
                  <a:ext cx="245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14:cNvPr>
                <p14:cNvContentPartPr/>
                <p14:nvPr/>
              </p14:nvContentPartPr>
              <p14:xfrm>
                <a:off x="1552647" y="5249422"/>
                <a:ext cx="60120" cy="30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4007" y="5240782"/>
                  <a:ext cx="7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14:cNvPr>
                <p14:cNvContentPartPr/>
                <p14:nvPr/>
              </p14:nvContentPartPr>
              <p14:xfrm>
                <a:off x="1623207" y="5178142"/>
                <a:ext cx="403200" cy="305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4207" y="5169142"/>
                  <a:ext cx="420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14:cNvPr>
                <p14:cNvContentPartPr/>
                <p14:nvPr/>
              </p14:nvContentPartPr>
              <p14:xfrm>
                <a:off x="2112447" y="5108662"/>
                <a:ext cx="68400" cy="47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3807" y="5099662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14:cNvPr>
                <p14:cNvContentPartPr/>
                <p14:nvPr/>
              </p14:nvContentPartPr>
              <p14:xfrm>
                <a:off x="2204607" y="4995622"/>
                <a:ext cx="70920" cy="146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5607" y="4986622"/>
                  <a:ext cx="885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567943E-5D17-F941-AF4D-EB8A208D40E3}"/>
              </a:ext>
            </a:extLst>
          </p:cNvPr>
          <p:cNvGrpSpPr/>
          <p:nvPr/>
        </p:nvGrpSpPr>
        <p:grpSpPr>
          <a:xfrm>
            <a:off x="3651087" y="4978342"/>
            <a:ext cx="916200" cy="525240"/>
            <a:chOff x="3651087" y="4978342"/>
            <a:chExt cx="91620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14:cNvPr>
                <p14:cNvContentPartPr/>
                <p14:nvPr/>
              </p14:nvContentPartPr>
              <p14:xfrm>
                <a:off x="4151127" y="5488462"/>
                <a:ext cx="129600" cy="12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2127" y="5479462"/>
                  <a:ext cx="147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14:cNvPr>
                <p14:cNvContentPartPr/>
                <p14:nvPr/>
              </p14:nvContentPartPr>
              <p14:xfrm>
                <a:off x="4415367" y="5487382"/>
                <a:ext cx="38160" cy="12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6727" y="5478382"/>
                  <a:ext cx="5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14:cNvPr>
                <p14:cNvContentPartPr/>
                <p14:nvPr/>
              </p14:nvContentPartPr>
              <p14:xfrm>
                <a:off x="4370367" y="5480182"/>
                <a:ext cx="196920" cy="23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61727" y="5471182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14:cNvPr>
                <p14:cNvContentPartPr/>
                <p14:nvPr/>
              </p14:nvContentPartPr>
              <p14:xfrm>
                <a:off x="4126287" y="5185342"/>
                <a:ext cx="29520" cy="276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7287" y="5176342"/>
                  <a:ext cx="47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14:cNvPr>
                <p14:cNvContentPartPr/>
                <p14:nvPr/>
              </p14:nvContentPartPr>
              <p14:xfrm>
                <a:off x="3895887" y="5175622"/>
                <a:ext cx="231840" cy="41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7247" y="5166982"/>
                  <a:ext cx="249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14:cNvPr>
                <p14:cNvContentPartPr/>
                <p14:nvPr/>
              </p14:nvContentPartPr>
              <p14:xfrm>
                <a:off x="3651087" y="4978342"/>
                <a:ext cx="492120" cy="222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2087" y="4969702"/>
                  <a:ext cx="5097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8BE99F9-AF30-740A-EFC4-392B97E11ABE}"/>
              </a:ext>
            </a:extLst>
          </p:cNvPr>
          <p:cNvGrpSpPr/>
          <p:nvPr/>
        </p:nvGrpSpPr>
        <p:grpSpPr>
          <a:xfrm>
            <a:off x="3645327" y="5001742"/>
            <a:ext cx="1125360" cy="75240"/>
            <a:chOff x="3645327" y="5001742"/>
            <a:chExt cx="1125360" cy="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14:cNvPr>
                <p14:cNvContentPartPr/>
                <p14:nvPr/>
              </p14:nvContentPartPr>
              <p14:xfrm>
                <a:off x="3645327" y="5001742"/>
                <a:ext cx="472680" cy="41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36687" y="4993102"/>
                  <a:ext cx="49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14:cNvPr>
                <p14:cNvContentPartPr/>
                <p14:nvPr/>
              </p14:nvContentPartPr>
              <p14:xfrm>
                <a:off x="4037007" y="5029822"/>
                <a:ext cx="182880" cy="21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28367" y="5021182"/>
                  <a:ext cx="200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14:cNvPr>
                <p14:cNvContentPartPr/>
                <p14:nvPr/>
              </p14:nvContentPartPr>
              <p14:xfrm>
                <a:off x="4139967" y="5061502"/>
                <a:ext cx="150120" cy="7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0967" y="5052502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14:cNvPr>
                <p14:cNvContentPartPr/>
                <p14:nvPr/>
              </p14:nvContentPartPr>
              <p14:xfrm>
                <a:off x="4414287" y="5064742"/>
                <a:ext cx="356400" cy="12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05647" y="5055742"/>
                  <a:ext cx="3740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14:cNvPr>
              <p14:cNvContentPartPr/>
              <p14:nvPr/>
            </p14:nvContentPartPr>
            <p14:xfrm>
              <a:off x="5374047" y="5102542"/>
              <a:ext cx="21600" cy="36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65407" y="5093542"/>
                <a:ext cx="39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2FB3FFC-290C-7C70-4FC4-F86DB4DF02BF}"/>
              </a:ext>
            </a:extLst>
          </p:cNvPr>
          <p:cNvGrpSpPr/>
          <p:nvPr/>
        </p:nvGrpSpPr>
        <p:grpSpPr>
          <a:xfrm>
            <a:off x="5691567" y="4980142"/>
            <a:ext cx="456840" cy="145080"/>
            <a:chOff x="5691567" y="4980142"/>
            <a:chExt cx="45684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14:cNvPr>
                <p14:cNvContentPartPr/>
                <p14:nvPr/>
              </p14:nvContentPartPr>
              <p14:xfrm>
                <a:off x="5691567" y="5100382"/>
                <a:ext cx="143640" cy="9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82567" y="5091382"/>
                  <a:ext cx="161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14:cNvPr>
                <p14:cNvContentPartPr/>
                <p14:nvPr/>
              </p14:nvContentPartPr>
              <p14:xfrm>
                <a:off x="5929887" y="5109742"/>
                <a:ext cx="147600" cy="9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20887" y="5100742"/>
                  <a:ext cx="165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14:cNvPr>
                <p14:cNvContentPartPr/>
                <p14:nvPr/>
              </p14:nvContentPartPr>
              <p14:xfrm>
                <a:off x="6091527" y="5084182"/>
                <a:ext cx="34560" cy="41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82527" y="5075182"/>
                  <a:ext cx="5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14:cNvPr>
                <p14:cNvContentPartPr/>
                <p14:nvPr/>
              </p14:nvContentPartPr>
              <p14:xfrm>
                <a:off x="6135807" y="4980142"/>
                <a:ext cx="12600" cy="119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26807" y="4971142"/>
                  <a:ext cx="302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14:cNvPr>
              <p14:cNvContentPartPr/>
              <p14:nvPr/>
            </p14:nvContentPartPr>
            <p14:xfrm>
              <a:off x="6121767" y="4327822"/>
              <a:ext cx="37440" cy="3794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13127" y="4319182"/>
                <a:ext cx="550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14:cNvPr>
              <p14:cNvContentPartPr/>
              <p14:nvPr/>
            </p14:nvContentPartPr>
            <p14:xfrm>
              <a:off x="6144447" y="3423862"/>
              <a:ext cx="35640" cy="7124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35807" y="3415222"/>
                <a:ext cx="532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14:cNvPr>
              <p14:cNvContentPartPr/>
              <p14:nvPr/>
            </p14:nvContentPartPr>
            <p14:xfrm>
              <a:off x="3638487" y="4785742"/>
              <a:ext cx="26640" cy="189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29487" y="4776742"/>
                <a:ext cx="4428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701FB402-A629-E438-8F14-F2EFA976E34C}"/>
              </a:ext>
            </a:extLst>
          </p:cNvPr>
          <p:cNvGrpSpPr/>
          <p:nvPr/>
        </p:nvGrpSpPr>
        <p:grpSpPr>
          <a:xfrm>
            <a:off x="3633087" y="2595862"/>
            <a:ext cx="483480" cy="1868760"/>
            <a:chOff x="3633087" y="2595862"/>
            <a:chExt cx="483480" cy="18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14:cNvPr>
                <p14:cNvContentPartPr/>
                <p14:nvPr/>
              </p14:nvContentPartPr>
              <p14:xfrm>
                <a:off x="3633087" y="3739222"/>
                <a:ext cx="94320" cy="725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24447" y="3730582"/>
                  <a:ext cx="11196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14:cNvPr>
                <p14:cNvContentPartPr/>
                <p14:nvPr/>
              </p14:nvContentPartPr>
              <p14:xfrm>
                <a:off x="3746127" y="3453742"/>
                <a:ext cx="18000" cy="156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37127" y="3445102"/>
                  <a:ext cx="35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14:cNvPr>
                <p14:cNvContentPartPr/>
                <p14:nvPr/>
              </p14:nvContentPartPr>
              <p14:xfrm>
                <a:off x="3784287" y="3366622"/>
                <a:ext cx="332280" cy="51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5647" y="3357622"/>
                  <a:ext cx="34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14:cNvPr>
                <p14:cNvContentPartPr/>
                <p14:nvPr/>
              </p14:nvContentPartPr>
              <p14:xfrm>
                <a:off x="3789687" y="3330982"/>
                <a:ext cx="2880" cy="79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0687" y="3322342"/>
                  <a:ext cx="20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14:cNvPr>
                <p14:cNvContentPartPr/>
                <p14:nvPr/>
              </p14:nvContentPartPr>
              <p14:xfrm>
                <a:off x="3788607" y="2595862"/>
                <a:ext cx="54000" cy="671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79607" y="2586862"/>
                  <a:ext cx="71640" cy="6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1D203CD-4430-8304-DC65-B5F8C3811E02}"/>
              </a:ext>
            </a:extLst>
          </p:cNvPr>
          <p:cNvGrpSpPr/>
          <p:nvPr/>
        </p:nvGrpSpPr>
        <p:grpSpPr>
          <a:xfrm>
            <a:off x="3918927" y="2524582"/>
            <a:ext cx="2338200" cy="158040"/>
            <a:chOff x="3918927" y="2524582"/>
            <a:chExt cx="233820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14:cNvPr>
                <p14:cNvContentPartPr/>
                <p14:nvPr/>
              </p14:nvContentPartPr>
              <p14:xfrm>
                <a:off x="3918927" y="2527102"/>
                <a:ext cx="509040" cy="69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10287" y="2518462"/>
                  <a:ext cx="52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14:cNvPr>
                <p14:cNvContentPartPr/>
                <p14:nvPr/>
              </p14:nvContentPartPr>
              <p14:xfrm>
                <a:off x="4485207" y="2524582"/>
                <a:ext cx="147960" cy="9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6207" y="2515942"/>
                  <a:ext cx="16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14:cNvPr>
                <p14:cNvContentPartPr/>
                <p14:nvPr/>
              </p14:nvContentPartPr>
              <p14:xfrm>
                <a:off x="4772847" y="2553022"/>
                <a:ext cx="175680" cy="7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64207" y="2544382"/>
                  <a:ext cx="19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14:cNvPr>
                <p14:cNvContentPartPr/>
                <p14:nvPr/>
              </p14:nvContentPartPr>
              <p14:xfrm>
                <a:off x="5122407" y="2549062"/>
                <a:ext cx="615240" cy="27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13407" y="2540422"/>
                  <a:ext cx="63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14:cNvPr>
                <p14:cNvContentPartPr/>
                <p14:nvPr/>
              </p14:nvContentPartPr>
              <p14:xfrm>
                <a:off x="5824407" y="2568142"/>
                <a:ext cx="298080" cy="59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5767" y="2559142"/>
                  <a:ext cx="315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14:cNvPr>
                <p14:cNvContentPartPr/>
                <p14:nvPr/>
              </p14:nvContentPartPr>
              <p14:xfrm>
                <a:off x="6148767" y="2591542"/>
                <a:ext cx="108360" cy="91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39767" y="2582902"/>
                  <a:ext cx="1260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14:cNvPr>
              <p14:cNvContentPartPr/>
              <p14:nvPr/>
            </p14:nvContentPartPr>
            <p14:xfrm>
              <a:off x="6228687" y="3377782"/>
              <a:ext cx="284040" cy="730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220047" y="3369142"/>
                <a:ext cx="301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14:cNvPr>
              <p14:cNvContentPartPr/>
              <p14:nvPr/>
            </p14:nvContentPartPr>
            <p14:xfrm>
              <a:off x="1958727" y="3294622"/>
              <a:ext cx="16200" cy="1429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50087" y="3285982"/>
                <a:ext cx="33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14:cNvPr>
              <p14:cNvContentPartPr/>
              <p14:nvPr/>
            </p14:nvContentPartPr>
            <p14:xfrm>
              <a:off x="2297847" y="1826542"/>
              <a:ext cx="45360" cy="6080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88847" y="1817902"/>
                <a:ext cx="6300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45B5C440-1623-8BCC-C4AE-4B2434376274}"/>
              </a:ext>
            </a:extLst>
          </p:cNvPr>
          <p:cNvGrpSpPr/>
          <p:nvPr/>
        </p:nvGrpSpPr>
        <p:grpSpPr>
          <a:xfrm>
            <a:off x="2368407" y="1188982"/>
            <a:ext cx="1787400" cy="430560"/>
            <a:chOff x="2368407" y="1188982"/>
            <a:chExt cx="17874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14:cNvPr>
                <p14:cNvContentPartPr/>
                <p14:nvPr/>
              </p14:nvContentPartPr>
              <p14:xfrm>
                <a:off x="2368407" y="1188982"/>
                <a:ext cx="37080" cy="430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9767" y="1180342"/>
                  <a:ext cx="54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14:cNvPr>
                <p14:cNvContentPartPr/>
                <p14:nvPr/>
              </p14:nvContentPartPr>
              <p14:xfrm>
                <a:off x="2407287" y="1218862"/>
                <a:ext cx="13680" cy="29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8287" y="1209862"/>
                  <a:ext cx="31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14:cNvPr>
                <p14:cNvContentPartPr/>
                <p14:nvPr/>
              </p14:nvContentPartPr>
              <p14:xfrm>
                <a:off x="2428167" y="1224982"/>
                <a:ext cx="1094040" cy="56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19167" y="1216342"/>
                  <a:ext cx="111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14:cNvPr>
                <p14:cNvContentPartPr/>
                <p14:nvPr/>
              </p14:nvContentPartPr>
              <p14:xfrm>
                <a:off x="3621927" y="1265662"/>
                <a:ext cx="533880" cy="56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12927" y="1257022"/>
                  <a:ext cx="5515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5B5D61A-8E54-7931-D527-62B5BEA6C95D}"/>
              </a:ext>
            </a:extLst>
          </p:cNvPr>
          <p:cNvGrpSpPr/>
          <p:nvPr/>
        </p:nvGrpSpPr>
        <p:grpSpPr>
          <a:xfrm>
            <a:off x="2243487" y="2585062"/>
            <a:ext cx="440640" cy="1156680"/>
            <a:chOff x="2243487" y="2585062"/>
            <a:chExt cx="440640" cy="11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14:cNvPr>
                <p14:cNvContentPartPr/>
                <p14:nvPr/>
              </p14:nvContentPartPr>
              <p14:xfrm>
                <a:off x="2243487" y="3045142"/>
                <a:ext cx="46800" cy="276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34847" y="3036502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14:cNvPr>
                <p14:cNvContentPartPr/>
                <p14:nvPr/>
              </p14:nvContentPartPr>
              <p14:xfrm>
                <a:off x="2278767" y="2585062"/>
                <a:ext cx="29160" cy="433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69767" y="2576062"/>
                  <a:ext cx="46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14:cNvPr>
                <p14:cNvContentPartPr/>
                <p14:nvPr/>
              </p14:nvContentPartPr>
              <p14:xfrm>
                <a:off x="2265087" y="3220462"/>
                <a:ext cx="12240" cy="212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56447" y="3211462"/>
                  <a:ext cx="2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14:cNvPr>
                <p14:cNvContentPartPr/>
                <p14:nvPr/>
              </p14:nvContentPartPr>
              <p14:xfrm>
                <a:off x="2270127" y="3410902"/>
                <a:ext cx="42480" cy="330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61127" y="3402262"/>
                  <a:ext cx="60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14:cNvPr>
                <p14:cNvContentPartPr/>
                <p14:nvPr/>
              </p14:nvContentPartPr>
              <p14:xfrm>
                <a:off x="2327727" y="3694942"/>
                <a:ext cx="123840" cy="13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19087" y="3685942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14:cNvPr>
                <p14:cNvContentPartPr/>
                <p14:nvPr/>
              </p14:nvContentPartPr>
              <p14:xfrm>
                <a:off x="2643087" y="3702502"/>
                <a:ext cx="41040" cy="12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34087" y="3693862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14:cNvPr>
              <p14:cNvContentPartPr/>
              <p14:nvPr/>
            </p14:nvContentPartPr>
            <p14:xfrm>
              <a:off x="3092007" y="3717982"/>
              <a:ext cx="1026720" cy="356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83007" y="3708982"/>
                <a:ext cx="1044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BEEC6550-8795-CB25-A883-D72E38B04873}"/>
              </a:ext>
            </a:extLst>
          </p:cNvPr>
          <p:cNvGrpSpPr/>
          <p:nvPr/>
        </p:nvGrpSpPr>
        <p:grpSpPr>
          <a:xfrm>
            <a:off x="4089207" y="3438982"/>
            <a:ext cx="785880" cy="288720"/>
            <a:chOff x="4089207" y="3438982"/>
            <a:chExt cx="78588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14:cNvPr>
                <p14:cNvContentPartPr/>
                <p14:nvPr/>
              </p14:nvContentPartPr>
              <p14:xfrm>
                <a:off x="4089207" y="3716542"/>
                <a:ext cx="201240" cy="11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0567" y="3707542"/>
                  <a:ext cx="21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14:cNvPr>
                <p14:cNvContentPartPr/>
                <p14:nvPr/>
              </p14:nvContentPartPr>
              <p14:xfrm>
                <a:off x="4368927" y="3682342"/>
                <a:ext cx="459000" cy="30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0287" y="3673702"/>
                  <a:ext cx="476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14:cNvPr>
                <p14:cNvContentPartPr/>
                <p14:nvPr/>
              </p14:nvContentPartPr>
              <p14:xfrm>
                <a:off x="4832247" y="3660382"/>
                <a:ext cx="35280" cy="49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3607" y="3651382"/>
                  <a:ext cx="5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14:cNvPr>
                <p14:cNvContentPartPr/>
                <p14:nvPr/>
              </p14:nvContentPartPr>
              <p14:xfrm>
                <a:off x="4868607" y="3438982"/>
                <a:ext cx="6480" cy="16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59607" y="3429982"/>
                  <a:ext cx="241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14:cNvPr>
              <p14:cNvContentPartPr/>
              <p14:nvPr/>
            </p14:nvContentPartPr>
            <p14:xfrm>
              <a:off x="4879407" y="2645542"/>
              <a:ext cx="24120" cy="6256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870407" y="2636542"/>
                <a:ext cx="41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14:cNvPr>
              <p14:cNvContentPartPr/>
              <p14:nvPr/>
            </p14:nvContentPartPr>
            <p14:xfrm>
              <a:off x="4903527" y="1740502"/>
              <a:ext cx="10800" cy="7077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94887" y="1731502"/>
                <a:ext cx="28440" cy="72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F73AA987-224C-1210-DD05-5F82BB5DF4D6}"/>
              </a:ext>
            </a:extLst>
          </p:cNvPr>
          <p:cNvGrpSpPr/>
          <p:nvPr/>
        </p:nvGrpSpPr>
        <p:grpSpPr>
          <a:xfrm>
            <a:off x="4130247" y="1218862"/>
            <a:ext cx="784440" cy="258120"/>
            <a:chOff x="4130247" y="1218862"/>
            <a:chExt cx="78444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14:cNvPr>
                <p14:cNvContentPartPr/>
                <p14:nvPr/>
              </p14:nvContentPartPr>
              <p14:xfrm>
                <a:off x="4885887" y="1413622"/>
                <a:ext cx="21960" cy="63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77247" y="1404982"/>
                  <a:ext cx="3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14:cNvPr>
                <p14:cNvContentPartPr/>
                <p14:nvPr/>
              </p14:nvContentPartPr>
              <p14:xfrm>
                <a:off x="4882287" y="1224622"/>
                <a:ext cx="6480" cy="147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73647" y="1215622"/>
                  <a:ext cx="24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14:cNvPr>
                <p14:cNvContentPartPr/>
                <p14:nvPr/>
              </p14:nvContentPartPr>
              <p14:xfrm>
                <a:off x="4130247" y="1254862"/>
                <a:ext cx="220680" cy="52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21247" y="1246222"/>
                  <a:ext cx="23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14:cNvPr>
                <p14:cNvContentPartPr/>
                <p14:nvPr/>
              </p14:nvContentPartPr>
              <p14:xfrm>
                <a:off x="4515087" y="1230022"/>
                <a:ext cx="399600" cy="42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6087" y="1221382"/>
                  <a:ext cx="417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14:cNvPr>
                <p14:cNvContentPartPr/>
                <p14:nvPr/>
              </p14:nvContentPartPr>
              <p14:xfrm>
                <a:off x="4864287" y="1218862"/>
                <a:ext cx="37800" cy="77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5287" y="1209862"/>
                  <a:ext cx="554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14:cNvPr>
              <p14:cNvContentPartPr/>
              <p14:nvPr/>
            </p14:nvContentPartPr>
            <p14:xfrm>
              <a:off x="4159047" y="1135342"/>
              <a:ext cx="18360" cy="6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150047" y="1126342"/>
                <a:ext cx="36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14:cNvPr>
              <p14:cNvContentPartPr/>
              <p14:nvPr/>
            </p14:nvContentPartPr>
            <p14:xfrm>
              <a:off x="4160847" y="1141102"/>
              <a:ext cx="2424960" cy="22284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51847" y="1132462"/>
                <a:ext cx="2442600" cy="22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FF414D23-AA4B-C328-1F18-26C7F02C5E79}"/>
              </a:ext>
            </a:extLst>
          </p:cNvPr>
          <p:cNvGrpSpPr/>
          <p:nvPr/>
        </p:nvGrpSpPr>
        <p:grpSpPr>
          <a:xfrm>
            <a:off x="6669327" y="452422"/>
            <a:ext cx="5225760" cy="1658520"/>
            <a:chOff x="6669327" y="452422"/>
            <a:chExt cx="5225760" cy="16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0C94D91-EA1D-A9E2-B774-4467D535EE44}"/>
                    </a:ext>
                  </a:extLst>
                </p14:cNvPr>
                <p14:cNvContentPartPr/>
                <p14:nvPr/>
              </p14:nvContentPartPr>
              <p14:xfrm>
                <a:off x="6669327" y="1171342"/>
                <a:ext cx="196200" cy="389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0C94D91-EA1D-A9E2-B774-4467D535EE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60687" y="1162702"/>
                  <a:ext cx="213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361FB2-EEC7-2003-D282-5DA8C03DF504}"/>
                    </a:ext>
                  </a:extLst>
                </p14:cNvPr>
                <p14:cNvContentPartPr/>
                <p14:nvPr/>
              </p14:nvContentPartPr>
              <p14:xfrm>
                <a:off x="6780207" y="1033462"/>
                <a:ext cx="16920" cy="59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361FB2-EEC7-2003-D282-5DA8C03DF5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71207" y="1024822"/>
                  <a:ext cx="34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AD1313D-6DD0-1438-BD32-4D9CEB6B13D2}"/>
                    </a:ext>
                  </a:extLst>
                </p14:cNvPr>
                <p14:cNvContentPartPr/>
                <p14:nvPr/>
              </p14:nvContentPartPr>
              <p14:xfrm>
                <a:off x="6935367" y="1038502"/>
                <a:ext cx="290160" cy="192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AD1313D-6DD0-1438-BD32-4D9CEB6B13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26727" y="1029862"/>
                  <a:ext cx="307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B24EF2D-5381-3C3B-0ADC-9915896E2E3A}"/>
                    </a:ext>
                  </a:extLst>
                </p14:cNvPr>
                <p14:cNvContentPartPr/>
                <p14:nvPr/>
              </p14:nvContentPartPr>
              <p14:xfrm>
                <a:off x="7453047" y="954622"/>
                <a:ext cx="60840" cy="251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B24EF2D-5381-3C3B-0ADC-9915896E2E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44047" y="945622"/>
                  <a:ext cx="78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258E0CC-B9A3-4CCC-2071-940FE41E2131}"/>
                    </a:ext>
                  </a:extLst>
                </p14:cNvPr>
                <p14:cNvContentPartPr/>
                <p14:nvPr/>
              </p14:nvContentPartPr>
              <p14:xfrm>
                <a:off x="7370607" y="920422"/>
                <a:ext cx="250560" cy="157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258E0CC-B9A3-4CCC-2071-940FE41E21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61607" y="911422"/>
                  <a:ext cx="26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D0F021B-EE3C-6594-AA94-38C970D36450}"/>
                    </a:ext>
                  </a:extLst>
                </p14:cNvPr>
                <p14:cNvContentPartPr/>
                <p14:nvPr/>
              </p14:nvContentPartPr>
              <p14:xfrm>
                <a:off x="7656447" y="1065862"/>
                <a:ext cx="299520" cy="99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D0F021B-EE3C-6594-AA94-38C970D364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7807" y="1057222"/>
                  <a:ext cx="317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1F0D4F5-8509-C3FC-26C6-DE565E38B864}"/>
                    </a:ext>
                  </a:extLst>
                </p14:cNvPr>
                <p14:cNvContentPartPr/>
                <p14:nvPr/>
              </p14:nvContentPartPr>
              <p14:xfrm>
                <a:off x="7991247" y="808822"/>
                <a:ext cx="201240" cy="261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1F0D4F5-8509-C3FC-26C6-DE565E38B8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82247" y="799822"/>
                  <a:ext cx="218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AA34B63-E10D-55BC-47E6-8B54C52D0AFE}"/>
                    </a:ext>
                  </a:extLst>
                </p14:cNvPr>
                <p14:cNvContentPartPr/>
                <p14:nvPr/>
              </p14:nvContentPartPr>
              <p14:xfrm>
                <a:off x="8419287" y="717742"/>
                <a:ext cx="361440" cy="454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AA34B63-E10D-55BC-47E6-8B54C52D0A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10647" y="709102"/>
                  <a:ext cx="3790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87ABE73-1869-0731-42A4-A813010CAE26}"/>
                    </a:ext>
                  </a:extLst>
                </p14:cNvPr>
                <p14:cNvContentPartPr/>
                <p14:nvPr/>
              </p14:nvContentPartPr>
              <p14:xfrm>
                <a:off x="8984847" y="735022"/>
                <a:ext cx="342000" cy="173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87ABE73-1869-0731-42A4-A813010CAE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75847" y="726382"/>
                  <a:ext cx="35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C298467-35EA-3C1D-4325-BF31264D63D5}"/>
                    </a:ext>
                  </a:extLst>
                </p14:cNvPr>
                <p14:cNvContentPartPr/>
                <p14:nvPr/>
              </p14:nvContentPartPr>
              <p14:xfrm>
                <a:off x="9642207" y="640342"/>
                <a:ext cx="34200" cy="244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C298467-35EA-3C1D-4325-BF31264D63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33567" y="631702"/>
                  <a:ext cx="5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187BBE2-D228-0BE8-FC43-CE483A02EF2C}"/>
                    </a:ext>
                  </a:extLst>
                </p14:cNvPr>
                <p14:cNvContentPartPr/>
                <p14:nvPr/>
              </p14:nvContentPartPr>
              <p14:xfrm>
                <a:off x="9501447" y="586342"/>
                <a:ext cx="225360" cy="96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187BBE2-D228-0BE8-FC43-CE483A02EF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92807" y="577342"/>
                  <a:ext cx="24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C772A5C-266D-78EC-CC52-E342E1F61A47}"/>
                    </a:ext>
                  </a:extLst>
                </p14:cNvPr>
                <p14:cNvContentPartPr/>
                <p14:nvPr/>
              </p14:nvContentPartPr>
              <p14:xfrm>
                <a:off x="9762087" y="703702"/>
                <a:ext cx="387000" cy="167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C772A5C-266D-78EC-CC52-E342E1F61A4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53087" y="694702"/>
                  <a:ext cx="404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4A4E64E-60AC-DB62-C18B-E851A56B165E}"/>
                    </a:ext>
                  </a:extLst>
                </p14:cNvPr>
                <p14:cNvContentPartPr/>
                <p14:nvPr/>
              </p14:nvContentPartPr>
              <p14:xfrm>
                <a:off x="10151607" y="656182"/>
                <a:ext cx="119880" cy="116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4A4E64E-60AC-DB62-C18B-E851A56B16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42607" y="647542"/>
                  <a:ext cx="13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76765A7-149E-F191-24DE-5EBA7D069052}"/>
                    </a:ext>
                  </a:extLst>
                </p14:cNvPr>
                <p14:cNvContentPartPr/>
                <p14:nvPr/>
              </p14:nvContentPartPr>
              <p14:xfrm>
                <a:off x="10311087" y="521542"/>
                <a:ext cx="95040" cy="390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76765A7-149E-F191-24DE-5EBA7D0690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02447" y="512902"/>
                  <a:ext cx="1126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CC84A9A-655D-EA94-B130-104DF98A5D6A}"/>
                    </a:ext>
                  </a:extLst>
                </p14:cNvPr>
                <p14:cNvContentPartPr/>
                <p14:nvPr/>
              </p14:nvContentPartPr>
              <p14:xfrm>
                <a:off x="10432407" y="607582"/>
                <a:ext cx="483120" cy="112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CC84A9A-655D-EA94-B130-104DF98A5D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23407" y="598942"/>
                  <a:ext cx="500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8D4A89B-A836-9AAC-536F-8A600659D4FA}"/>
                    </a:ext>
                  </a:extLst>
                </p14:cNvPr>
                <p14:cNvContentPartPr/>
                <p14:nvPr/>
              </p14:nvContentPartPr>
              <p14:xfrm>
                <a:off x="10979607" y="467182"/>
                <a:ext cx="391320" cy="205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8D4A89B-A836-9AAC-536F-8A600659D4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70607" y="458182"/>
                  <a:ext cx="408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14:cNvPr>
                <p14:cNvContentPartPr/>
                <p14:nvPr/>
              </p14:nvContentPartPr>
              <p14:xfrm>
                <a:off x="11351127" y="452422"/>
                <a:ext cx="11880" cy="41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42487" y="443782"/>
                  <a:ext cx="2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14:cNvPr>
                <p14:cNvContentPartPr/>
                <p14:nvPr/>
              </p14:nvContentPartPr>
              <p14:xfrm>
                <a:off x="11351847" y="519382"/>
                <a:ext cx="220320" cy="89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42847" y="510382"/>
                  <a:ext cx="23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14:cNvPr>
                <p14:cNvContentPartPr/>
                <p14:nvPr/>
              </p14:nvContentPartPr>
              <p14:xfrm>
                <a:off x="11617167" y="517582"/>
                <a:ext cx="73440" cy="142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08167" y="508582"/>
                  <a:ext cx="9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14:cNvPr>
                <p14:cNvContentPartPr/>
                <p14:nvPr/>
              </p14:nvContentPartPr>
              <p14:xfrm>
                <a:off x="11768367" y="539902"/>
                <a:ext cx="126720" cy="19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59367" y="530902"/>
                  <a:ext cx="14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D86B37-1C28-35ED-EA8A-28F464C20750}"/>
                    </a:ext>
                  </a:extLst>
                </p14:cNvPr>
                <p14:cNvContentPartPr/>
                <p14:nvPr/>
              </p14:nvContentPartPr>
              <p14:xfrm>
                <a:off x="7069647" y="1471942"/>
                <a:ext cx="119520" cy="220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D86B37-1C28-35ED-EA8A-28F464C207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61007" y="1462942"/>
                  <a:ext cx="137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579FD80-C537-5EC9-75D9-E0E26CBA0D92}"/>
                    </a:ext>
                  </a:extLst>
                </p14:cNvPr>
                <p14:cNvContentPartPr/>
                <p14:nvPr/>
              </p14:nvContentPartPr>
              <p14:xfrm>
                <a:off x="7151727" y="1596862"/>
                <a:ext cx="70560" cy="66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579FD80-C537-5EC9-75D9-E0E26CBA0D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42727" y="1588222"/>
                  <a:ext cx="8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560720C-3839-754F-6D85-F03400B90564}"/>
                    </a:ext>
                  </a:extLst>
                </p14:cNvPr>
                <p14:cNvContentPartPr/>
                <p14:nvPr/>
              </p14:nvContentPartPr>
              <p14:xfrm>
                <a:off x="7252167" y="1429102"/>
                <a:ext cx="509400" cy="224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560720C-3839-754F-6D85-F03400B905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43167" y="1420462"/>
                  <a:ext cx="527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560FBAB-E98B-E8B5-403C-D7292B9DA010}"/>
                    </a:ext>
                  </a:extLst>
                </p14:cNvPr>
                <p14:cNvContentPartPr/>
                <p14:nvPr/>
              </p14:nvContentPartPr>
              <p14:xfrm>
                <a:off x="7933287" y="1390222"/>
                <a:ext cx="123480" cy="175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560FBAB-E98B-E8B5-403C-D7292B9DA0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24287" y="1381222"/>
                  <a:ext cx="14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2675CE0-CD21-B0D4-D427-0AF5BBE90190}"/>
                    </a:ext>
                  </a:extLst>
                </p14:cNvPr>
                <p14:cNvContentPartPr/>
                <p14:nvPr/>
              </p14:nvContentPartPr>
              <p14:xfrm>
                <a:off x="8131647" y="1170982"/>
                <a:ext cx="459720" cy="329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2675CE0-CD21-B0D4-D427-0AF5BBE901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22647" y="1162342"/>
                  <a:ext cx="477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7800E4D-4E3D-1A0A-A8E3-0EF9C302905E}"/>
                    </a:ext>
                  </a:extLst>
                </p14:cNvPr>
                <p14:cNvContentPartPr/>
                <p14:nvPr/>
              </p14:nvContentPartPr>
              <p14:xfrm>
                <a:off x="8862447" y="1220302"/>
                <a:ext cx="417600" cy="144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7800E4D-4E3D-1A0A-A8E3-0EF9C30290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53807" y="1211662"/>
                  <a:ext cx="435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97A4A16-CC51-38FB-87AC-85C944986DDA}"/>
                    </a:ext>
                  </a:extLst>
                </p14:cNvPr>
                <p14:cNvContentPartPr/>
                <p14:nvPr/>
              </p14:nvContentPartPr>
              <p14:xfrm>
                <a:off x="9190407" y="1161622"/>
                <a:ext cx="29160" cy="14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97A4A16-CC51-38FB-87AC-85C944986D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81407" y="1152622"/>
                  <a:ext cx="4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0E0CFB3-9F60-9D18-269E-B44ABAC1C0E0}"/>
                    </a:ext>
                  </a:extLst>
                </p14:cNvPr>
                <p14:cNvContentPartPr/>
                <p14:nvPr/>
              </p14:nvContentPartPr>
              <p14:xfrm>
                <a:off x="9322887" y="1197262"/>
                <a:ext cx="118440" cy="147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0E0CFB3-9F60-9D18-269E-B44ABAC1C0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14247" y="1188262"/>
                  <a:ext cx="136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04D0491-C6A0-5D27-765E-688013556D8C}"/>
                    </a:ext>
                  </a:extLst>
                </p14:cNvPr>
                <p14:cNvContentPartPr/>
                <p14:nvPr/>
              </p14:nvContentPartPr>
              <p14:xfrm>
                <a:off x="9356007" y="1220302"/>
                <a:ext cx="84960" cy="84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04D0491-C6A0-5D27-765E-688013556D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47007" y="1211302"/>
                  <a:ext cx="10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48B8E2E-0F0E-A6AC-7363-D8F204406C41}"/>
                    </a:ext>
                  </a:extLst>
                </p14:cNvPr>
                <p14:cNvContentPartPr/>
                <p14:nvPr/>
              </p14:nvContentPartPr>
              <p14:xfrm>
                <a:off x="9689007" y="997822"/>
                <a:ext cx="464040" cy="401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48B8E2E-0F0E-A6AC-7363-D8F204406C4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80007" y="988822"/>
                  <a:ext cx="4816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DBA8BE1-117C-B558-447C-AD168D3D6306}"/>
                    </a:ext>
                  </a:extLst>
                </p14:cNvPr>
                <p14:cNvContentPartPr/>
                <p14:nvPr/>
              </p14:nvContentPartPr>
              <p14:xfrm>
                <a:off x="10145847" y="1002142"/>
                <a:ext cx="7560" cy="27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DBA8BE1-117C-B558-447C-AD168D3D630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37207" y="993142"/>
                  <a:ext cx="25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3B0FF8A-1FB5-9135-0CA7-81CD2597D804}"/>
                    </a:ext>
                  </a:extLst>
                </p14:cNvPr>
                <p14:cNvContentPartPr/>
                <p14:nvPr/>
              </p14:nvContentPartPr>
              <p14:xfrm>
                <a:off x="10225047" y="1075942"/>
                <a:ext cx="143640" cy="150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3B0FF8A-1FB5-9135-0CA7-81CD2597D8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16047" y="1066942"/>
                  <a:ext cx="16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A158E70-C7DD-3F93-86F8-DDCA26CB218A}"/>
                    </a:ext>
                  </a:extLst>
                </p14:cNvPr>
                <p14:cNvContentPartPr/>
                <p14:nvPr/>
              </p14:nvContentPartPr>
              <p14:xfrm>
                <a:off x="10233327" y="1118062"/>
                <a:ext cx="71640" cy="28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A158E70-C7DD-3F93-86F8-DDCA26CB21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24327" y="1109422"/>
                  <a:ext cx="89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CB71ED4-A9D1-A5B3-D487-D7FB5FDF19C1}"/>
                    </a:ext>
                  </a:extLst>
                </p14:cNvPr>
                <p14:cNvContentPartPr/>
                <p14:nvPr/>
              </p14:nvContentPartPr>
              <p14:xfrm>
                <a:off x="10231527" y="1107622"/>
                <a:ext cx="126720" cy="140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CB71ED4-A9D1-A5B3-D487-D7FB5FDF19C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22887" y="1098622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BA39D37-6E4D-0C88-B205-BB8C0E6EE1F7}"/>
                    </a:ext>
                  </a:extLst>
                </p14:cNvPr>
                <p14:cNvContentPartPr/>
                <p14:nvPr/>
              </p14:nvContentPartPr>
              <p14:xfrm>
                <a:off x="10220367" y="1098982"/>
                <a:ext cx="204120" cy="139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BA39D37-6E4D-0C88-B205-BB8C0E6EE1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11367" y="1090342"/>
                  <a:ext cx="22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996A03F-A669-5F07-CCA5-190332684EC1}"/>
                    </a:ext>
                  </a:extLst>
                </p14:cNvPr>
                <p14:cNvContentPartPr/>
                <p14:nvPr/>
              </p14:nvContentPartPr>
              <p14:xfrm>
                <a:off x="10498287" y="1065862"/>
                <a:ext cx="326880" cy="126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996A03F-A669-5F07-CCA5-190332684EC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89647" y="1057222"/>
                  <a:ext cx="344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7C1D07D-FCAE-B233-5E56-A02E9A2F7575}"/>
                    </a:ext>
                  </a:extLst>
                </p14:cNvPr>
                <p14:cNvContentPartPr/>
                <p14:nvPr/>
              </p14:nvContentPartPr>
              <p14:xfrm>
                <a:off x="10832727" y="957502"/>
                <a:ext cx="208080" cy="204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7C1D07D-FCAE-B233-5E56-A02E9A2F75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24087" y="948862"/>
                  <a:ext cx="225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18B826D-2EF3-E3D6-E0E5-79B3BE0FAB19}"/>
                    </a:ext>
                  </a:extLst>
                </p14:cNvPr>
                <p14:cNvContentPartPr/>
                <p14:nvPr/>
              </p14:nvContentPartPr>
              <p14:xfrm>
                <a:off x="10622847" y="897742"/>
                <a:ext cx="5040" cy="21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18B826D-2EF3-E3D6-E0E5-79B3BE0FAB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13847" y="889102"/>
                  <a:ext cx="2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26FA83D-07C7-61C5-0E3C-702B1F93A891}"/>
                    </a:ext>
                  </a:extLst>
                </p14:cNvPr>
                <p14:cNvContentPartPr/>
                <p14:nvPr/>
              </p14:nvContentPartPr>
              <p14:xfrm>
                <a:off x="7478247" y="1926262"/>
                <a:ext cx="48240" cy="184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26FA83D-07C7-61C5-0E3C-702B1F93A8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9607" y="1917262"/>
                  <a:ext cx="65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598256F-6124-BEA8-F13B-83BD9F997807}"/>
                    </a:ext>
                  </a:extLst>
                </p14:cNvPr>
                <p14:cNvContentPartPr/>
                <p14:nvPr/>
              </p14:nvContentPartPr>
              <p14:xfrm>
                <a:off x="7361967" y="1892062"/>
                <a:ext cx="254880" cy="127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598256F-6124-BEA8-F13B-83BD9F9978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53327" y="1883062"/>
                  <a:ext cx="27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C4E6D47-7014-8591-D9D1-AA74DEFEBD73}"/>
                    </a:ext>
                  </a:extLst>
                </p14:cNvPr>
                <p14:cNvContentPartPr/>
                <p14:nvPr/>
              </p14:nvContentPartPr>
              <p14:xfrm>
                <a:off x="7638447" y="1970902"/>
                <a:ext cx="53280" cy="1306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C4E6D47-7014-8591-D9D1-AA74DEFEBD7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29447" y="1962262"/>
                  <a:ext cx="70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C25C4A0-B93C-0842-176D-3F82FF5F9A72}"/>
                    </a:ext>
                  </a:extLst>
                </p14:cNvPr>
                <p14:cNvContentPartPr/>
                <p14:nvPr/>
              </p14:nvContentPartPr>
              <p14:xfrm>
                <a:off x="7764447" y="1946782"/>
                <a:ext cx="95040" cy="104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C25C4A0-B93C-0842-176D-3F82FF5F9A7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55807" y="1937782"/>
                  <a:ext cx="11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83F1B8-D2DD-550B-D5DF-096DE086A992}"/>
                    </a:ext>
                  </a:extLst>
                </p14:cNvPr>
                <p14:cNvContentPartPr/>
                <p14:nvPr/>
              </p14:nvContentPartPr>
              <p14:xfrm>
                <a:off x="7892607" y="1879462"/>
                <a:ext cx="275760" cy="153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83F1B8-D2DD-550B-D5DF-096DE086A9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83607" y="1870822"/>
                  <a:ext cx="293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BDF76A8-99BB-ACC6-DD30-53253816517A}"/>
                    </a:ext>
                  </a:extLst>
                </p14:cNvPr>
                <p14:cNvContentPartPr/>
                <p14:nvPr/>
              </p14:nvContentPartPr>
              <p14:xfrm>
                <a:off x="8261607" y="1731142"/>
                <a:ext cx="65160" cy="220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BDF76A8-99BB-ACC6-DD30-53253816517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52607" y="1722142"/>
                  <a:ext cx="82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BBBA25B-5DCA-D0B4-3AAE-CB9F805E432D}"/>
                    </a:ext>
                  </a:extLst>
                </p14:cNvPr>
                <p14:cNvContentPartPr/>
                <p14:nvPr/>
              </p14:nvContentPartPr>
              <p14:xfrm>
                <a:off x="8329287" y="1881262"/>
                <a:ext cx="69120" cy="82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BBBA25B-5DCA-D0B4-3AAE-CB9F805E432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20287" y="1872262"/>
                  <a:ext cx="86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81D86E0-72DB-6EE3-22C0-5C2752DBAE14}"/>
                    </a:ext>
                  </a:extLst>
                </p14:cNvPr>
                <p14:cNvContentPartPr/>
                <p14:nvPr/>
              </p14:nvContentPartPr>
              <p14:xfrm>
                <a:off x="8405607" y="1711342"/>
                <a:ext cx="155160" cy="200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81D86E0-72DB-6EE3-22C0-5C2752DBAE1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96607" y="1702342"/>
                  <a:ext cx="172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1E34422-77D4-B192-3C11-B1FB3C0D7E0B}"/>
                    </a:ext>
                  </a:extLst>
                </p14:cNvPr>
                <p14:cNvContentPartPr/>
                <p14:nvPr/>
              </p14:nvContentPartPr>
              <p14:xfrm>
                <a:off x="8601447" y="1766422"/>
                <a:ext cx="339840" cy="1180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1E34422-77D4-B192-3C11-B1FB3C0D7E0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92807" y="1757782"/>
                  <a:ext cx="357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E18E39A-6FBE-B727-05B0-0ABB8B6B54B0}"/>
                    </a:ext>
                  </a:extLst>
                </p14:cNvPr>
                <p14:cNvContentPartPr/>
                <p14:nvPr/>
              </p14:nvContentPartPr>
              <p14:xfrm>
                <a:off x="9002487" y="1744462"/>
                <a:ext cx="200520" cy="97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E18E39A-6FBE-B727-05B0-0ABB8B6B54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93487" y="1735822"/>
                  <a:ext cx="21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4B8C154-3ED9-0F40-D37E-E7412BD150FD}"/>
                    </a:ext>
                  </a:extLst>
                </p14:cNvPr>
                <p14:cNvContentPartPr/>
                <p14:nvPr/>
              </p14:nvContentPartPr>
              <p14:xfrm>
                <a:off x="9236127" y="1745902"/>
                <a:ext cx="63360" cy="87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4B8C154-3ED9-0F40-D37E-E7412BD150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27127" y="173726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D854651-93DA-EB15-8857-B0F48FD5D3FF}"/>
                    </a:ext>
                  </a:extLst>
                </p14:cNvPr>
                <p14:cNvContentPartPr/>
                <p14:nvPr/>
              </p14:nvContentPartPr>
              <p14:xfrm>
                <a:off x="9377967" y="1631062"/>
                <a:ext cx="291600" cy="322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D854651-93DA-EB15-8857-B0F48FD5D3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68967" y="1622422"/>
                  <a:ext cx="309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95EBBD1-0F6C-4688-AB32-6B1002E12D21}"/>
                    </a:ext>
                  </a:extLst>
                </p14:cNvPr>
                <p14:cNvContentPartPr/>
                <p14:nvPr/>
              </p14:nvContentPartPr>
              <p14:xfrm>
                <a:off x="9651207" y="1609822"/>
                <a:ext cx="5400" cy="13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95EBBD1-0F6C-4688-AB32-6B1002E12D2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42207" y="1601182"/>
                  <a:ext cx="2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D068D8-B4B2-A3C7-7818-37695BAFF31E}"/>
                    </a:ext>
                  </a:extLst>
                </p14:cNvPr>
                <p14:cNvContentPartPr/>
                <p14:nvPr/>
              </p14:nvContentPartPr>
              <p14:xfrm>
                <a:off x="9734727" y="1489222"/>
                <a:ext cx="200880" cy="279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D068D8-B4B2-A3C7-7818-37695BAFF31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25727" y="1480222"/>
                  <a:ext cx="21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91464F5-1557-426C-7BB8-0070492CB88E}"/>
                    </a:ext>
                  </a:extLst>
                </p14:cNvPr>
                <p14:cNvContentPartPr/>
                <p14:nvPr/>
              </p14:nvContentPartPr>
              <p14:xfrm>
                <a:off x="9219927" y="1579942"/>
                <a:ext cx="148320" cy="26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91464F5-1557-426C-7BB8-0070492CB8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10927" y="1570942"/>
                  <a:ext cx="16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50E29F0-305F-8B70-4CCB-D25A50FBBB04}"/>
                    </a:ext>
                  </a:extLst>
                </p14:cNvPr>
                <p14:cNvContentPartPr/>
                <p14:nvPr/>
              </p14:nvContentPartPr>
              <p14:xfrm>
                <a:off x="9970887" y="1500022"/>
                <a:ext cx="140400" cy="224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50E29F0-305F-8B70-4CCB-D25A50FBBB0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62247" y="1491022"/>
                  <a:ext cx="158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6E4C7E3-D95C-A414-9BD6-A17204315885}"/>
                    </a:ext>
                  </a:extLst>
                </p14:cNvPr>
                <p14:cNvContentPartPr/>
                <p14:nvPr/>
              </p14:nvContentPartPr>
              <p14:xfrm>
                <a:off x="10069167" y="1658782"/>
                <a:ext cx="47160" cy="59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6E4C7E3-D95C-A414-9BD6-A172043158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60167" y="1650142"/>
                  <a:ext cx="64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9F9B372-83C3-38F6-03BA-B6712A21CFAE}"/>
                    </a:ext>
                  </a:extLst>
                </p14:cNvPr>
                <p14:cNvContentPartPr/>
                <p14:nvPr/>
              </p14:nvContentPartPr>
              <p14:xfrm>
                <a:off x="10167087" y="1444222"/>
                <a:ext cx="306000" cy="243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9F9B372-83C3-38F6-03BA-B6712A21CFA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58447" y="1435222"/>
                  <a:ext cx="323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4996AD7-152E-9152-23B2-A84E3FC231D7}"/>
                    </a:ext>
                  </a:extLst>
                </p14:cNvPr>
                <p14:cNvContentPartPr/>
                <p14:nvPr/>
              </p14:nvContentPartPr>
              <p14:xfrm>
                <a:off x="10336287" y="1443862"/>
                <a:ext cx="10080" cy="2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4996AD7-152E-9152-23B2-A84E3FC231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27647" y="1434862"/>
                  <a:ext cx="27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2B6E39F-EAF3-51FE-2132-209127A0EF6C}"/>
                    </a:ext>
                  </a:extLst>
                </p14:cNvPr>
                <p14:cNvContentPartPr/>
                <p14:nvPr/>
              </p14:nvContentPartPr>
              <p14:xfrm>
                <a:off x="10609527" y="1534942"/>
                <a:ext cx="169920" cy="1227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2B6E39F-EAF3-51FE-2132-209127A0EF6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00527" y="1525942"/>
                  <a:ext cx="18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3494226-1137-85DC-F334-54649DE05505}"/>
                    </a:ext>
                  </a:extLst>
                </p14:cNvPr>
                <p14:cNvContentPartPr/>
                <p14:nvPr/>
              </p14:nvContentPartPr>
              <p14:xfrm>
                <a:off x="10835247" y="1506142"/>
                <a:ext cx="70200" cy="104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3494226-1137-85DC-F334-54649DE055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26607" y="1497502"/>
                  <a:ext cx="8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1C74884-086E-BAE3-3359-6C81ED092029}"/>
                    </a:ext>
                  </a:extLst>
                </p14:cNvPr>
                <p14:cNvContentPartPr/>
                <p14:nvPr/>
              </p14:nvContentPartPr>
              <p14:xfrm>
                <a:off x="10840647" y="1528462"/>
                <a:ext cx="131040" cy="100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1C74884-086E-BAE3-3359-6C81ED09202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32007" y="1519822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AA8ECBC-7DFE-B95A-D586-7781178C97A1}"/>
                    </a:ext>
                  </a:extLst>
                </p14:cNvPr>
                <p14:cNvContentPartPr/>
                <p14:nvPr/>
              </p14:nvContentPartPr>
              <p14:xfrm>
                <a:off x="11022087" y="1477342"/>
                <a:ext cx="156960" cy="122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AA8ECBC-7DFE-B95A-D586-7781178C97A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13087" y="1468342"/>
                  <a:ext cx="1746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4BD3BBE-6BB7-7A42-2802-5EE1CCEF5774}"/>
              </a:ext>
            </a:extLst>
          </p:cNvPr>
          <p:cNvGrpSpPr/>
          <p:nvPr/>
        </p:nvGrpSpPr>
        <p:grpSpPr>
          <a:xfrm>
            <a:off x="8075847" y="2168902"/>
            <a:ext cx="681840" cy="232200"/>
            <a:chOff x="8075847" y="2168902"/>
            <a:chExt cx="68184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C19FC96-AFC3-1B00-D9D1-56630276A743}"/>
                    </a:ext>
                  </a:extLst>
                </p14:cNvPr>
                <p14:cNvContentPartPr/>
                <p14:nvPr/>
              </p14:nvContentPartPr>
              <p14:xfrm>
                <a:off x="8075847" y="2227582"/>
                <a:ext cx="109440" cy="173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C19FC96-AFC3-1B00-D9D1-56630276A74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67207" y="2218582"/>
                  <a:ext cx="12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0E3B264-9BA5-7A7A-7572-630EF4835968}"/>
                    </a:ext>
                  </a:extLst>
                </p14:cNvPr>
                <p14:cNvContentPartPr/>
                <p14:nvPr/>
              </p14:nvContentPartPr>
              <p14:xfrm>
                <a:off x="8341527" y="2258182"/>
                <a:ext cx="217800" cy="109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0E3B264-9BA5-7A7A-7572-630EF48359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32887" y="2249542"/>
                  <a:ext cx="235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827CCB1-7E9B-99A0-BE06-5558E1FDB875}"/>
                    </a:ext>
                  </a:extLst>
                </p14:cNvPr>
                <p14:cNvContentPartPr/>
                <p14:nvPr/>
              </p14:nvContentPartPr>
              <p14:xfrm>
                <a:off x="8634927" y="2168902"/>
                <a:ext cx="122760" cy="164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827CCB1-7E9B-99A0-BE06-5558E1FDB8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25927" y="2160262"/>
                  <a:ext cx="1404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883BDAE-C72F-05EE-8AE1-403CBFEA41F1}"/>
                  </a:ext>
                </a:extLst>
              </p14:cNvPr>
              <p14:cNvContentPartPr/>
              <p14:nvPr/>
            </p14:nvContentPartPr>
            <p14:xfrm>
              <a:off x="9004287" y="2119222"/>
              <a:ext cx="178920" cy="2077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883BDAE-C72F-05EE-8AE1-403CBFEA41F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995647" y="2110582"/>
                <a:ext cx="19656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BC5E1398-39CA-91C6-D79E-6AD640F2A1AD}"/>
              </a:ext>
            </a:extLst>
          </p:cNvPr>
          <p:cNvGrpSpPr/>
          <p:nvPr/>
        </p:nvGrpSpPr>
        <p:grpSpPr>
          <a:xfrm>
            <a:off x="9453567" y="1928062"/>
            <a:ext cx="736200" cy="469080"/>
            <a:chOff x="9453567" y="1928062"/>
            <a:chExt cx="73620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546E823-8908-5637-4ED3-D83ED011F1B1}"/>
                    </a:ext>
                  </a:extLst>
                </p14:cNvPr>
                <p14:cNvContentPartPr/>
                <p14:nvPr/>
              </p14:nvContentPartPr>
              <p14:xfrm>
                <a:off x="9453567" y="1963342"/>
                <a:ext cx="258480" cy="333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546E823-8908-5637-4ED3-D83ED011F1B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44927" y="1954342"/>
                  <a:ext cx="276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5B3A618-E4F2-E6A9-C761-305CF6BDAB4F}"/>
                    </a:ext>
                  </a:extLst>
                </p14:cNvPr>
                <p14:cNvContentPartPr/>
                <p14:nvPr/>
              </p14:nvContentPartPr>
              <p14:xfrm>
                <a:off x="9762807" y="2054062"/>
                <a:ext cx="118440" cy="189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5B3A618-E4F2-E6A9-C761-305CF6BDAB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53807" y="2045422"/>
                  <a:ext cx="13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65E8070-4CBB-A5EF-7C92-1B6E79D0D545}"/>
                    </a:ext>
                  </a:extLst>
                </p14:cNvPr>
                <p14:cNvContentPartPr/>
                <p14:nvPr/>
              </p14:nvContentPartPr>
              <p14:xfrm>
                <a:off x="9752727" y="2120662"/>
                <a:ext cx="99000" cy="1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65E8070-4CBB-A5EF-7C92-1B6E79D0D54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44087" y="211166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8492310-644A-0EEE-58F6-67D7292D2A25}"/>
                    </a:ext>
                  </a:extLst>
                </p14:cNvPr>
                <p14:cNvContentPartPr/>
                <p14:nvPr/>
              </p14:nvContentPartPr>
              <p14:xfrm>
                <a:off x="9902127" y="1928062"/>
                <a:ext cx="207000" cy="469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8492310-644A-0EEE-58F6-67D7292D2A2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93487" y="1919422"/>
                  <a:ext cx="224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C6E705E-8E6F-71C2-A9E9-9356409EA486}"/>
                    </a:ext>
                  </a:extLst>
                </p14:cNvPr>
                <p14:cNvContentPartPr/>
                <p14:nvPr/>
              </p14:nvContentPartPr>
              <p14:xfrm>
                <a:off x="10184727" y="2138302"/>
                <a:ext cx="5040" cy="6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C6E705E-8E6F-71C2-A9E9-9356409EA4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75727" y="2129302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AE4FC1E-A00D-979E-F9DD-3B35AD74BABA}"/>
                  </a:ext>
                </a:extLst>
              </p14:cNvPr>
              <p14:cNvContentPartPr/>
              <p14:nvPr/>
            </p14:nvContentPartPr>
            <p14:xfrm>
              <a:off x="10397127" y="1941382"/>
              <a:ext cx="379440" cy="1746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AE4FC1E-A00D-979E-F9DD-3B35AD74BAB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388127" y="1932382"/>
                <a:ext cx="39708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8679459C-F7FA-9C52-884F-83B8723B3B0E}"/>
              </a:ext>
            </a:extLst>
          </p:cNvPr>
          <p:cNvGrpSpPr/>
          <p:nvPr/>
        </p:nvGrpSpPr>
        <p:grpSpPr>
          <a:xfrm>
            <a:off x="8472207" y="2474182"/>
            <a:ext cx="1085400" cy="433800"/>
            <a:chOff x="8472207" y="2474182"/>
            <a:chExt cx="108540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499F5A6-9F87-85CB-6569-7BE9654DE532}"/>
                    </a:ext>
                  </a:extLst>
                </p14:cNvPr>
                <p14:cNvContentPartPr/>
                <p14:nvPr/>
              </p14:nvContentPartPr>
              <p14:xfrm>
                <a:off x="8472207" y="2642662"/>
                <a:ext cx="345960" cy="243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499F5A6-9F87-85CB-6569-7BE9654DE53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63567" y="2633662"/>
                  <a:ext cx="363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314A13F-9A56-78FA-4D47-0C724807F8C9}"/>
                    </a:ext>
                  </a:extLst>
                </p14:cNvPr>
                <p14:cNvContentPartPr/>
                <p14:nvPr/>
              </p14:nvContentPartPr>
              <p14:xfrm>
                <a:off x="8828247" y="2582902"/>
                <a:ext cx="80280" cy="315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314A13F-9A56-78FA-4D47-0C724807F8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19247" y="2573902"/>
                  <a:ext cx="97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B57A37E-8EB2-0447-98A3-0FA3429C6B5A}"/>
                    </a:ext>
                  </a:extLst>
                </p14:cNvPr>
                <p14:cNvContentPartPr/>
                <p14:nvPr/>
              </p14:nvContentPartPr>
              <p14:xfrm>
                <a:off x="9015807" y="2494342"/>
                <a:ext cx="541800" cy="413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B57A37E-8EB2-0447-98A3-0FA3429C6B5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07167" y="2485342"/>
                  <a:ext cx="559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21EF580-B0EA-620D-A05F-AB1EC4479398}"/>
                    </a:ext>
                  </a:extLst>
                </p14:cNvPr>
                <p14:cNvContentPartPr/>
                <p14:nvPr/>
              </p14:nvContentPartPr>
              <p14:xfrm>
                <a:off x="9212367" y="2474182"/>
                <a:ext cx="6120" cy="18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21EF580-B0EA-620D-A05F-AB1EC447939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03727" y="2465182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FFCEAC5-88F3-9A70-DF80-D0A23E824870}"/>
                  </a:ext>
                </a:extLst>
              </p14:cNvPr>
              <p14:cNvContentPartPr/>
              <p14:nvPr/>
            </p14:nvContentPartPr>
            <p14:xfrm>
              <a:off x="9762087" y="2514862"/>
              <a:ext cx="338760" cy="15372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FFCEAC5-88F3-9A70-DF80-D0A23E82487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753087" y="2505862"/>
                <a:ext cx="3564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ED602C93-7072-1C2A-EAC5-02F758E98FCF}"/>
              </a:ext>
            </a:extLst>
          </p:cNvPr>
          <p:cNvGrpSpPr/>
          <p:nvPr/>
        </p:nvGrpSpPr>
        <p:grpSpPr>
          <a:xfrm>
            <a:off x="10362207" y="2239822"/>
            <a:ext cx="704520" cy="391320"/>
            <a:chOff x="10362207" y="2239822"/>
            <a:chExt cx="70452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C2DB9B6-450D-ADFF-00B8-AF0F47C33228}"/>
                    </a:ext>
                  </a:extLst>
                </p14:cNvPr>
                <p14:cNvContentPartPr/>
                <p14:nvPr/>
              </p14:nvContentPartPr>
              <p14:xfrm>
                <a:off x="10362207" y="2275822"/>
                <a:ext cx="704520" cy="355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C2DB9B6-450D-ADFF-00B8-AF0F47C332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353207" y="2266822"/>
                  <a:ext cx="722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08FCE21-518F-4708-853A-5967BE9D7489}"/>
                    </a:ext>
                  </a:extLst>
                </p14:cNvPr>
                <p14:cNvContentPartPr/>
                <p14:nvPr/>
              </p14:nvContentPartPr>
              <p14:xfrm>
                <a:off x="10906527" y="2239822"/>
                <a:ext cx="720" cy="9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08FCE21-518F-4708-853A-5967BE9D74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97527" y="2231182"/>
                  <a:ext cx="18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A1D3987C-0119-EE82-E237-BCBF5EF651FB}"/>
              </a:ext>
            </a:extLst>
          </p:cNvPr>
          <p:cNvGrpSpPr/>
          <p:nvPr/>
        </p:nvGrpSpPr>
        <p:grpSpPr>
          <a:xfrm>
            <a:off x="11298207" y="2250262"/>
            <a:ext cx="491760" cy="206640"/>
            <a:chOff x="11298207" y="2250262"/>
            <a:chExt cx="4917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254F63F-E7F6-E53D-BFD2-B3D19D60571A}"/>
                    </a:ext>
                  </a:extLst>
                </p14:cNvPr>
                <p14:cNvContentPartPr/>
                <p14:nvPr/>
              </p14:nvContentPartPr>
              <p14:xfrm>
                <a:off x="11298207" y="2250262"/>
                <a:ext cx="182160" cy="194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254F63F-E7F6-E53D-BFD2-B3D19D6057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89567" y="2241622"/>
                  <a:ext cx="199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7900484-D5A5-96A3-D91C-541C3F1E685E}"/>
                    </a:ext>
                  </a:extLst>
                </p14:cNvPr>
                <p14:cNvContentPartPr/>
                <p14:nvPr/>
              </p14:nvContentPartPr>
              <p14:xfrm>
                <a:off x="11478927" y="2321902"/>
                <a:ext cx="311040" cy="135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7900484-D5A5-96A3-D91C-541C3F1E685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69927" y="2312902"/>
                  <a:ext cx="3286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C3BED9AC-6A4E-959F-433E-086E92552A28}"/>
              </a:ext>
            </a:extLst>
          </p:cNvPr>
          <p:cNvGrpSpPr/>
          <p:nvPr/>
        </p:nvGrpSpPr>
        <p:grpSpPr>
          <a:xfrm>
            <a:off x="5557647" y="902062"/>
            <a:ext cx="874080" cy="941760"/>
            <a:chOff x="5557647" y="902062"/>
            <a:chExt cx="874080" cy="9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FDEA238-8FBB-8E65-4853-B120420BBB27}"/>
                    </a:ext>
                  </a:extLst>
                </p14:cNvPr>
                <p14:cNvContentPartPr/>
                <p14:nvPr/>
              </p14:nvContentPartPr>
              <p14:xfrm>
                <a:off x="5954007" y="1413262"/>
                <a:ext cx="477720" cy="330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FDEA238-8FBB-8E65-4853-B120420BBB2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45007" y="1404262"/>
                  <a:ext cx="495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30EE34B-B7A1-6825-9298-F5294EF69E90}"/>
                    </a:ext>
                  </a:extLst>
                </p14:cNvPr>
                <p14:cNvContentPartPr/>
                <p14:nvPr/>
              </p14:nvContentPartPr>
              <p14:xfrm>
                <a:off x="5851047" y="1540702"/>
                <a:ext cx="298440" cy="303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30EE34B-B7A1-6825-9298-F5294EF69E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42047" y="1532062"/>
                  <a:ext cx="316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792E27E-D8E2-F73F-1889-FDA2BC0F82B2}"/>
                    </a:ext>
                  </a:extLst>
                </p14:cNvPr>
                <p14:cNvContentPartPr/>
                <p14:nvPr/>
              </p14:nvContentPartPr>
              <p14:xfrm>
                <a:off x="5603367" y="902062"/>
                <a:ext cx="367200" cy="4892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792E27E-D8E2-F73F-1889-FDA2BC0F82B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94367" y="893422"/>
                  <a:ext cx="384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AA3DDE4-C219-AE50-3980-97DD04A760ED}"/>
                    </a:ext>
                  </a:extLst>
                </p14:cNvPr>
                <p14:cNvContentPartPr/>
                <p14:nvPr/>
              </p14:nvContentPartPr>
              <p14:xfrm>
                <a:off x="5557647" y="1154422"/>
                <a:ext cx="261720" cy="298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AA3DDE4-C219-AE50-3980-97DD04A760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49007" y="1145422"/>
                  <a:ext cx="27936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14:cNvPr>
              <p14:cNvContentPartPr/>
              <p14:nvPr/>
            </p14:nvContentPartPr>
            <p14:xfrm>
              <a:off x="5286927" y="1177822"/>
              <a:ext cx="19800" cy="154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278287" y="1169182"/>
                <a:ext cx="374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AECED517-DF6C-3A54-5CCF-6D9E308E8500}"/>
              </a:ext>
            </a:extLst>
          </p:cNvPr>
          <p:cNvGrpSpPr/>
          <p:nvPr/>
        </p:nvGrpSpPr>
        <p:grpSpPr>
          <a:xfrm>
            <a:off x="6094407" y="98182"/>
            <a:ext cx="2172240" cy="596880"/>
            <a:chOff x="6094407" y="98182"/>
            <a:chExt cx="217224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9C3BA22-5A88-FFAF-0C75-F3A90E55F48A}"/>
                    </a:ext>
                  </a:extLst>
                </p14:cNvPr>
                <p14:cNvContentPartPr/>
                <p14:nvPr/>
              </p14:nvContentPartPr>
              <p14:xfrm>
                <a:off x="6094407" y="486622"/>
                <a:ext cx="171000" cy="208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9C3BA22-5A88-FFAF-0C75-F3A90E55F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85767" y="477982"/>
                  <a:ext cx="188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E8E1917-D2F4-0153-503B-64CC613FD53C}"/>
                    </a:ext>
                  </a:extLst>
                </p14:cNvPr>
                <p14:cNvContentPartPr/>
                <p14:nvPr/>
              </p14:nvContentPartPr>
              <p14:xfrm>
                <a:off x="6243447" y="634222"/>
                <a:ext cx="56520" cy="19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E8E1917-D2F4-0153-503B-64CC613FD5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34807" y="625222"/>
                  <a:ext cx="7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C1AC3F3-9BC8-5EE4-B225-F725300044F1}"/>
                    </a:ext>
                  </a:extLst>
                </p14:cNvPr>
                <p14:cNvContentPartPr/>
                <p14:nvPr/>
              </p14:nvContentPartPr>
              <p14:xfrm>
                <a:off x="6357927" y="517942"/>
                <a:ext cx="285480" cy="106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C1AC3F3-9BC8-5EE4-B225-F725300044F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48927" y="508942"/>
                  <a:ext cx="30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D98B88A-C1BC-52A4-4519-FA56E0669F19}"/>
                    </a:ext>
                  </a:extLst>
                </p14:cNvPr>
                <p14:cNvContentPartPr/>
                <p14:nvPr/>
              </p14:nvContentPartPr>
              <p14:xfrm>
                <a:off x="6659967" y="352702"/>
                <a:ext cx="113400" cy="171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D98B88A-C1BC-52A4-4519-FA56E0669F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51327" y="344062"/>
                  <a:ext cx="131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7D7D9D1-A5A6-A71E-32B1-F849A9A8AB57}"/>
                    </a:ext>
                  </a:extLst>
                </p14:cNvPr>
                <p14:cNvContentPartPr/>
                <p14:nvPr/>
              </p14:nvContentPartPr>
              <p14:xfrm>
                <a:off x="6830607" y="396622"/>
                <a:ext cx="139680" cy="1072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7D7D9D1-A5A6-A71E-32B1-F849A9A8AB5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21607" y="387982"/>
                  <a:ext cx="157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B4ECD2E-83A8-50DA-080A-E02EE87AFA9B}"/>
                    </a:ext>
                  </a:extLst>
                </p14:cNvPr>
                <p14:cNvContentPartPr/>
                <p14:nvPr/>
              </p14:nvContentPartPr>
              <p14:xfrm>
                <a:off x="6980727" y="341182"/>
                <a:ext cx="296640" cy="133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B4ECD2E-83A8-50DA-080A-E02EE87AFA9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72087" y="332182"/>
                  <a:ext cx="31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8CB6551-0992-D457-51CA-848620047CBC}"/>
                    </a:ext>
                  </a:extLst>
                </p14:cNvPr>
                <p14:cNvContentPartPr/>
                <p14:nvPr/>
              </p14:nvContentPartPr>
              <p14:xfrm>
                <a:off x="7428567" y="171622"/>
                <a:ext cx="164880" cy="239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8CB6551-0992-D457-51CA-848620047CB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19567" y="162622"/>
                  <a:ext cx="182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FB4D2CA-347D-0070-3944-D86985A0951A}"/>
                    </a:ext>
                  </a:extLst>
                </p14:cNvPr>
                <p14:cNvContentPartPr/>
                <p14:nvPr/>
              </p14:nvContentPartPr>
              <p14:xfrm>
                <a:off x="7626207" y="263422"/>
                <a:ext cx="177120" cy="92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FB4D2CA-347D-0070-3944-D86985A095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17207" y="254422"/>
                  <a:ext cx="194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5417398-E2D2-577D-C4FC-8815DC8601B7}"/>
                    </a:ext>
                  </a:extLst>
                </p14:cNvPr>
                <p14:cNvContentPartPr/>
                <p14:nvPr/>
              </p14:nvContentPartPr>
              <p14:xfrm>
                <a:off x="7818447" y="98182"/>
                <a:ext cx="50400" cy="243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5417398-E2D2-577D-C4FC-8815DC8601B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09447" y="89182"/>
                  <a:ext cx="68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3E68891-939E-65FA-6F5D-3C27457F958D}"/>
                    </a:ext>
                  </a:extLst>
                </p14:cNvPr>
                <p14:cNvContentPartPr/>
                <p14:nvPr/>
              </p14:nvContentPartPr>
              <p14:xfrm>
                <a:off x="7895847" y="113662"/>
                <a:ext cx="370800" cy="365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3E68891-939E-65FA-6F5D-3C27457F958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86847" y="104662"/>
                  <a:ext cx="388440" cy="38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BA82F59-53E9-E13D-D41E-0337C00376B3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28521C1-3609-B6CD-EB60-09E49B755A9F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09E7679-FC47-5639-543E-AD88CF66A2BC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B5B18D6-E3F7-89BB-1F44-982908F70260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1DAD3B-D6F0-5221-0AB0-59FC855C5FA4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65EDA55-3392-A860-AA6E-2B695B78DED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73C506A9-A6EA-A911-A92C-74ED9411767B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F5C1CF-763A-6C02-B5AC-39EBF2050943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A6DBA48-83AE-2AB8-A277-E080DFB7D8FC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CB81DA0-7132-A2F1-6999-ED64D8B23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C19A795-3249-E9FD-5A0B-767B8DE675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F84CE30-0B9D-E58A-4C4E-F8C95F6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6242538-BB79-81CC-5C0A-4111D55AC300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52A3F8C-F9F9-EB37-6202-1255DB1EA801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AE33A36-C22B-1DF6-43DD-81A11C01640A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B91ECBA-7D16-3BB9-0CF1-D7CA9DCD234B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C61507-9660-5405-07E0-04DDA163562E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6FA3640-2775-F1C9-1C42-0388B74E2B85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5361E50-30B7-01BB-A755-4752ABA381A1}"/>
                  </a:ext>
                </a:extLst>
              </p14:cNvPr>
              <p14:cNvContentPartPr/>
              <p14:nvPr/>
            </p14:nvContentPartPr>
            <p14:xfrm>
              <a:off x="111404" y="2647996"/>
              <a:ext cx="251640" cy="563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5361E50-30B7-01BB-A755-4752ABA381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404" y="2638996"/>
                <a:ext cx="2692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893E7AC-3337-D774-9585-110287808D9E}"/>
                  </a:ext>
                </a:extLst>
              </p14:cNvPr>
              <p14:cNvContentPartPr/>
              <p14:nvPr/>
            </p14:nvContentPartPr>
            <p14:xfrm>
              <a:off x="4467764" y="5487676"/>
              <a:ext cx="341280" cy="403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893E7AC-3337-D774-9585-110287808D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9124" y="5478676"/>
                <a:ext cx="35892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C4E6B52-E393-3ECC-5E62-333769FE5459}"/>
                  </a:ext>
                </a:extLst>
              </p14:cNvPr>
              <p14:cNvContentPartPr/>
              <p14:nvPr/>
            </p14:nvContentPartPr>
            <p14:xfrm>
              <a:off x="1064324" y="4692076"/>
              <a:ext cx="337320" cy="40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C4E6B52-E393-3ECC-5E62-333769FE54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5684" y="4683436"/>
                <a:ext cx="3549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F7FF93B-A152-841A-10FA-D7CDAB170C95}"/>
                  </a:ext>
                </a:extLst>
              </p14:cNvPr>
              <p14:cNvContentPartPr/>
              <p14:nvPr/>
            </p14:nvContentPartPr>
            <p14:xfrm>
              <a:off x="1203644" y="331396"/>
              <a:ext cx="230760" cy="395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F7FF93B-A152-841A-10FA-D7CDAB170C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4644" y="322396"/>
                <a:ext cx="2484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B8A6A08-13A0-0B53-265E-7195AE6C0C3D}"/>
                  </a:ext>
                </a:extLst>
              </p14:cNvPr>
              <p14:cNvContentPartPr/>
              <p14:nvPr/>
            </p14:nvContentPartPr>
            <p14:xfrm>
              <a:off x="8480324" y="4595596"/>
              <a:ext cx="209520" cy="274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B8A6A08-13A0-0B53-265E-7195AE6C0C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1324" y="4586956"/>
                <a:ext cx="227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F97933B-B18E-0C3A-3BE7-434ECE439183}"/>
                  </a:ext>
                </a:extLst>
              </p14:cNvPr>
              <p14:cNvContentPartPr/>
              <p14:nvPr/>
            </p14:nvContentPartPr>
            <p14:xfrm>
              <a:off x="2123084" y="1429756"/>
              <a:ext cx="3097800" cy="2972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F97933B-B18E-0C3A-3BE7-434ECE4391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4444" y="1420756"/>
                <a:ext cx="3115440" cy="29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97BC098F-871E-7FE3-A854-EC7C305D95AE}"/>
                  </a:ext>
                </a:extLst>
              </p14:cNvPr>
              <p14:cNvContentPartPr/>
              <p14:nvPr/>
            </p14:nvContentPartPr>
            <p14:xfrm>
              <a:off x="5260844" y="4231996"/>
              <a:ext cx="443160" cy="439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7BC098F-871E-7FE3-A854-EC7C305D95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1844" y="4222996"/>
                <a:ext cx="4608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3EBEB1A-5FA5-F9AC-15A2-F07B9549FFCB}"/>
                  </a:ext>
                </a:extLst>
              </p14:cNvPr>
              <p14:cNvContentPartPr/>
              <p14:nvPr/>
            </p14:nvContentPartPr>
            <p14:xfrm>
              <a:off x="1255844" y="1099996"/>
              <a:ext cx="155880" cy="71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3EBEB1A-5FA5-F9AC-15A2-F07B9549FF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7204" y="1090996"/>
                <a:ext cx="173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E40954E-2F4E-A482-F16C-48ABD367D1E8}"/>
                  </a:ext>
                </a:extLst>
              </p14:cNvPr>
              <p14:cNvContentPartPr/>
              <p14:nvPr/>
            </p14:nvContentPartPr>
            <p14:xfrm>
              <a:off x="7997924" y="4715836"/>
              <a:ext cx="154440" cy="43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E40954E-2F4E-A482-F16C-48ABD367D1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88924" y="4706836"/>
                <a:ext cx="172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3408FEE-FC54-9ECB-A478-F619526A4CC4}"/>
                  </a:ext>
                </a:extLst>
              </p14:cNvPr>
              <p14:cNvContentPartPr/>
              <p14:nvPr/>
            </p14:nvContentPartPr>
            <p14:xfrm>
              <a:off x="8034644" y="1151836"/>
              <a:ext cx="12240" cy="223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3408FEE-FC54-9ECB-A478-F619526A4C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26004" y="1143196"/>
                <a:ext cx="29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1639189-2C9D-78E5-AB5B-15A7D393E5EF}"/>
                  </a:ext>
                </a:extLst>
              </p14:cNvPr>
              <p14:cNvContentPartPr/>
              <p14:nvPr/>
            </p14:nvContentPartPr>
            <p14:xfrm>
              <a:off x="1375724" y="4715116"/>
              <a:ext cx="24840" cy="21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1639189-2C9D-78E5-AB5B-15A7D393E5E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67084" y="4706476"/>
                <a:ext cx="424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6995841-8F7B-BAB6-520C-F633190EF89D}"/>
                  </a:ext>
                </a:extLst>
              </p14:cNvPr>
              <p14:cNvContentPartPr/>
              <p14:nvPr/>
            </p14:nvContentPartPr>
            <p14:xfrm>
              <a:off x="8032844" y="1136356"/>
              <a:ext cx="16920" cy="74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6995841-8F7B-BAB6-520C-F633190EF8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24204" y="1127356"/>
                <a:ext cx="34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87CFCB5-5381-7416-3590-A7DF0D502E1A}"/>
                  </a:ext>
                </a:extLst>
              </p14:cNvPr>
              <p14:cNvContentPartPr/>
              <p14:nvPr/>
            </p14:nvContentPartPr>
            <p14:xfrm>
              <a:off x="1213004" y="369556"/>
              <a:ext cx="218520" cy="311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87CFCB5-5381-7416-3590-A7DF0D502E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04004" y="360556"/>
                <a:ext cx="236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11D236E-4CE1-A723-A9E5-5D4F123501C5}"/>
                  </a:ext>
                </a:extLst>
              </p14:cNvPr>
              <p14:cNvContentPartPr/>
              <p14:nvPr/>
            </p14:nvContentPartPr>
            <p14:xfrm>
              <a:off x="8458364" y="4600276"/>
              <a:ext cx="212760" cy="268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11D236E-4CE1-A723-A9E5-5D4F123501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49364" y="4591276"/>
                <a:ext cx="2304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CBE3F45-F9F8-6D77-9E3A-88C90DE1C92B}"/>
                  </a:ext>
                </a:extLst>
              </p14:cNvPr>
              <p14:cNvContentPartPr/>
              <p14:nvPr/>
            </p14:nvContentPartPr>
            <p14:xfrm>
              <a:off x="8015204" y="1124476"/>
              <a:ext cx="39960" cy="576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CBE3F45-F9F8-6D77-9E3A-88C90DE1C9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06564" y="1115836"/>
                <a:ext cx="57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105CB08-3B22-74E9-9B54-DDAEEC464D0B}"/>
                  </a:ext>
                </a:extLst>
              </p14:cNvPr>
              <p14:cNvContentPartPr/>
              <p14:nvPr/>
            </p14:nvContentPartPr>
            <p14:xfrm>
              <a:off x="8027084" y="1124116"/>
              <a:ext cx="38520" cy="62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105CB08-3B22-74E9-9B54-DDAEEC464D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18444" y="1115116"/>
                <a:ext cx="56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E535396-6DC5-68FB-B6DF-856EF2B950BE}"/>
                  </a:ext>
                </a:extLst>
              </p14:cNvPr>
              <p14:cNvContentPartPr/>
              <p14:nvPr/>
            </p14:nvContentPartPr>
            <p14:xfrm>
              <a:off x="2209124" y="972556"/>
              <a:ext cx="280080" cy="507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E535396-6DC5-68FB-B6DF-856EF2B950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0484" y="963556"/>
                <a:ext cx="297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2DA099-0FB0-F08A-8808-CEE8E5943736}"/>
                  </a:ext>
                </a:extLst>
              </p14:cNvPr>
              <p14:cNvContentPartPr/>
              <p14:nvPr/>
            </p14:nvContentPartPr>
            <p14:xfrm>
              <a:off x="2147564" y="1288276"/>
              <a:ext cx="201960" cy="255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2DA099-0FB0-F08A-8808-CEE8E59437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38564" y="1279636"/>
                <a:ext cx="219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D2FEA1-BAC0-C15B-17F6-B05F7699607E}"/>
                  </a:ext>
                </a:extLst>
              </p14:cNvPr>
              <p14:cNvContentPartPr/>
              <p14:nvPr/>
            </p14:nvContentPartPr>
            <p14:xfrm>
              <a:off x="2349524" y="557836"/>
              <a:ext cx="11160" cy="183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D2FEA1-BAC0-C15B-17F6-B05F769960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40884" y="548836"/>
                <a:ext cx="28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39AFAAA-AF07-63A0-2261-A5B1B7E44A39}"/>
                  </a:ext>
                </a:extLst>
              </p14:cNvPr>
              <p14:cNvContentPartPr/>
              <p14:nvPr/>
            </p14:nvContentPartPr>
            <p14:xfrm>
              <a:off x="2262404" y="701476"/>
              <a:ext cx="175680" cy="89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39AFAAA-AF07-63A0-2261-A5B1B7E44A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53404" y="692836"/>
                <a:ext cx="193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9795D38-D96B-AE62-BA50-CF072680A249}"/>
                  </a:ext>
                </a:extLst>
              </p14:cNvPr>
              <p14:cNvContentPartPr/>
              <p14:nvPr/>
            </p14:nvContentPartPr>
            <p14:xfrm>
              <a:off x="2204084" y="495196"/>
              <a:ext cx="187200" cy="781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9795D38-D96B-AE62-BA50-CF072680A2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95444" y="486556"/>
                <a:ext cx="2048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FF85AF9-8C28-81B1-3E71-FD8B188E559C}"/>
                  </a:ext>
                </a:extLst>
              </p14:cNvPr>
              <p14:cNvContentPartPr/>
              <p14:nvPr/>
            </p14:nvContentPartPr>
            <p14:xfrm>
              <a:off x="2448524" y="612556"/>
              <a:ext cx="118080" cy="91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FF85AF9-8C28-81B1-3E71-FD8B188E55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39884" y="603556"/>
                <a:ext cx="135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3EFCC46-BC68-2B3E-25B0-DEBB7789FA5E}"/>
                  </a:ext>
                </a:extLst>
              </p14:cNvPr>
              <p14:cNvContentPartPr/>
              <p14:nvPr/>
            </p14:nvContentPartPr>
            <p14:xfrm>
              <a:off x="2615564" y="536236"/>
              <a:ext cx="192960" cy="146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3EFCC46-BC68-2B3E-25B0-DEBB7789FA5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6924" y="527236"/>
                <a:ext cx="210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AAD82B4-C19D-5D7F-E516-76835B974B59}"/>
                  </a:ext>
                </a:extLst>
              </p14:cNvPr>
              <p14:cNvContentPartPr/>
              <p14:nvPr/>
            </p14:nvContentPartPr>
            <p14:xfrm>
              <a:off x="2811044" y="422836"/>
              <a:ext cx="562680" cy="280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AAD82B4-C19D-5D7F-E516-76835B974B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02044" y="413836"/>
                <a:ext cx="580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F36E1F-AD94-F4A0-14DD-D95AF71393EC}"/>
                  </a:ext>
                </a:extLst>
              </p14:cNvPr>
              <p14:cNvContentPartPr/>
              <p14:nvPr/>
            </p14:nvContentPartPr>
            <p14:xfrm>
              <a:off x="3403244" y="380356"/>
              <a:ext cx="259920" cy="180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F36E1F-AD94-F4A0-14DD-D95AF71393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94604" y="371356"/>
                <a:ext cx="277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4802FB0-0F3B-D998-D86E-3AF79F209FF4}"/>
                  </a:ext>
                </a:extLst>
              </p14:cNvPr>
              <p14:cNvContentPartPr/>
              <p14:nvPr/>
            </p14:nvContentPartPr>
            <p14:xfrm>
              <a:off x="3702404" y="496996"/>
              <a:ext cx="235800" cy="93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4802FB0-0F3B-D998-D86E-3AF79F209FF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93764" y="488356"/>
                <a:ext cx="253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33142C3-CF10-ED38-A954-54F9827EB4F3}"/>
                  </a:ext>
                </a:extLst>
              </p14:cNvPr>
              <p14:cNvContentPartPr/>
              <p14:nvPr/>
            </p14:nvContentPartPr>
            <p14:xfrm>
              <a:off x="2719604" y="766636"/>
              <a:ext cx="150480" cy="123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33142C3-CF10-ED38-A954-54F9827EB4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10604" y="757636"/>
                <a:ext cx="168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93130E0-EFA7-065F-27C7-BD8EDCC93D87}"/>
                  </a:ext>
                </a:extLst>
              </p14:cNvPr>
              <p14:cNvContentPartPr/>
              <p14:nvPr/>
            </p14:nvContentPartPr>
            <p14:xfrm>
              <a:off x="2894924" y="770956"/>
              <a:ext cx="186840" cy="94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93130E0-EFA7-065F-27C7-BD8EDCC93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86284" y="761956"/>
                <a:ext cx="204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3BBD392-1A99-8183-7BC0-8CDD16569A76}"/>
                  </a:ext>
                </a:extLst>
              </p14:cNvPr>
              <p14:cNvContentPartPr/>
              <p14:nvPr/>
            </p14:nvContentPartPr>
            <p14:xfrm>
              <a:off x="3263204" y="656836"/>
              <a:ext cx="127080" cy="1857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3BBD392-1A99-8183-7BC0-8CDD16569A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54564" y="647836"/>
                <a:ext cx="144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0B64BE0-DD50-ABB1-2A10-E60726D89712}"/>
                  </a:ext>
                </a:extLst>
              </p14:cNvPr>
              <p14:cNvContentPartPr/>
              <p14:nvPr/>
            </p14:nvContentPartPr>
            <p14:xfrm>
              <a:off x="3272564" y="759436"/>
              <a:ext cx="120960" cy="11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0B64BE0-DD50-ABB1-2A10-E60726D897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3924" y="750436"/>
                <a:ext cx="138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A7D80A4-A832-26CE-A9C7-77BA355A1BBE}"/>
                  </a:ext>
                </a:extLst>
              </p14:cNvPr>
              <p14:cNvContentPartPr/>
              <p14:nvPr/>
            </p14:nvContentPartPr>
            <p14:xfrm>
              <a:off x="2973044" y="1552876"/>
              <a:ext cx="974160" cy="1063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A7D80A4-A832-26CE-A9C7-77BA355A1B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64404" y="1544236"/>
                <a:ext cx="991800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CB340D9-CF78-7988-5960-7F6B8400C2C3}"/>
                  </a:ext>
                </a:extLst>
              </p14:cNvPr>
              <p14:cNvContentPartPr/>
              <p14:nvPr/>
            </p14:nvContentPartPr>
            <p14:xfrm>
              <a:off x="3775844" y="1355236"/>
              <a:ext cx="272520" cy="258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CB340D9-CF78-7988-5960-7F6B8400C2C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66844" y="1346596"/>
                <a:ext cx="290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EF236BE-2DC6-5710-E1C6-D2E0D87B86CD}"/>
                  </a:ext>
                </a:extLst>
              </p14:cNvPr>
              <p14:cNvContentPartPr/>
              <p14:nvPr/>
            </p14:nvContentPartPr>
            <p14:xfrm>
              <a:off x="4258244" y="1261636"/>
              <a:ext cx="16200" cy="151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EF236BE-2DC6-5710-E1C6-D2E0D87B86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49244" y="1252636"/>
                <a:ext cx="338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060FDDB-AA25-C6C5-CB24-5574645360D3}"/>
                  </a:ext>
                </a:extLst>
              </p14:cNvPr>
              <p14:cNvContentPartPr/>
              <p14:nvPr/>
            </p14:nvContentPartPr>
            <p14:xfrm>
              <a:off x="4189124" y="1232116"/>
              <a:ext cx="169920" cy="211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060FDDB-AA25-C6C5-CB24-5574645360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80124" y="1223116"/>
                <a:ext cx="187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BC8620B-53DB-F808-EED8-18920272DEA8}"/>
                  </a:ext>
                </a:extLst>
              </p14:cNvPr>
              <p14:cNvContentPartPr/>
              <p14:nvPr/>
            </p14:nvContentPartPr>
            <p14:xfrm>
              <a:off x="4377764" y="1314916"/>
              <a:ext cx="64440" cy="806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BC8620B-53DB-F808-EED8-18920272DEA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68764" y="1306276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C89E2F6-8B07-158F-18A7-A5DF9DD49F22}"/>
                  </a:ext>
                </a:extLst>
              </p14:cNvPr>
              <p14:cNvContentPartPr/>
              <p14:nvPr/>
            </p14:nvContentPartPr>
            <p14:xfrm>
              <a:off x="4465964" y="1291876"/>
              <a:ext cx="75600" cy="107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C89E2F6-8B07-158F-18A7-A5DF9DD49F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57324" y="1283236"/>
                <a:ext cx="93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AFE4F30-9F89-FB68-B347-9658FE4C1903}"/>
                  </a:ext>
                </a:extLst>
              </p14:cNvPr>
              <p14:cNvContentPartPr/>
              <p14:nvPr/>
            </p14:nvContentPartPr>
            <p14:xfrm>
              <a:off x="4555244" y="1286836"/>
              <a:ext cx="81720" cy="113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AFE4F30-9F89-FB68-B347-9658FE4C190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6604" y="1277836"/>
                <a:ext cx="993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4D26685-8F55-C337-A1C1-C7D265A7C382}"/>
                  </a:ext>
                </a:extLst>
              </p14:cNvPr>
              <p14:cNvContentPartPr/>
              <p14:nvPr/>
            </p14:nvContentPartPr>
            <p14:xfrm>
              <a:off x="4646684" y="1286116"/>
              <a:ext cx="389520" cy="1098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4D26685-8F55-C337-A1C1-C7D265A7C38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684" y="1277116"/>
                <a:ext cx="407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AC52AB2-E0D0-ABB9-9E45-DEBA15FC4DC2}"/>
                  </a:ext>
                </a:extLst>
              </p14:cNvPr>
              <p14:cNvContentPartPr/>
              <p14:nvPr/>
            </p14:nvContentPartPr>
            <p14:xfrm>
              <a:off x="5082284" y="1280716"/>
              <a:ext cx="310680" cy="2196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AC52AB2-E0D0-ABB9-9E45-DEBA15FC4DC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73284" y="1272076"/>
                <a:ext cx="3283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46D187D-2C3F-93D0-C15C-58FD1658D4B6}"/>
                  </a:ext>
                </a:extLst>
              </p14:cNvPr>
              <p14:cNvContentPartPr/>
              <p14:nvPr/>
            </p14:nvContentPartPr>
            <p14:xfrm>
              <a:off x="5502764" y="1245076"/>
              <a:ext cx="207720" cy="1407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46D187D-2C3F-93D0-C15C-58FD1658D4B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94124" y="1236436"/>
                <a:ext cx="225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15CBE6A-37CB-D9F2-A957-A572CC1BEB6E}"/>
                  </a:ext>
                </a:extLst>
              </p14:cNvPr>
              <p14:cNvContentPartPr/>
              <p14:nvPr/>
            </p14:nvContentPartPr>
            <p14:xfrm>
              <a:off x="5711924" y="1303396"/>
              <a:ext cx="63000" cy="87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15CBE6A-37CB-D9F2-A957-A572CC1BEB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3284" y="1294396"/>
                <a:ext cx="80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8F3F927-EFBE-4554-F0D6-D26953F67A9A}"/>
                  </a:ext>
                </a:extLst>
              </p14:cNvPr>
              <p14:cNvContentPartPr/>
              <p14:nvPr/>
            </p14:nvContentPartPr>
            <p14:xfrm>
              <a:off x="5846204" y="1214836"/>
              <a:ext cx="128160" cy="157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8F3F927-EFBE-4554-F0D6-D26953F67A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37204" y="1206196"/>
                <a:ext cx="145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D749464-7620-6D04-73F0-8DA1F068BA15}"/>
                  </a:ext>
                </a:extLst>
              </p14:cNvPr>
              <p14:cNvContentPartPr/>
              <p14:nvPr/>
            </p14:nvContentPartPr>
            <p14:xfrm>
              <a:off x="5906684" y="1317796"/>
              <a:ext cx="50400" cy="47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D749464-7620-6D04-73F0-8DA1F068BA1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98044" y="1308796"/>
                <a:ext cx="6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3417D0D-A844-088C-C6CC-447E2D3F42B9}"/>
                  </a:ext>
                </a:extLst>
              </p14:cNvPr>
              <p14:cNvContentPartPr/>
              <p14:nvPr/>
            </p14:nvContentPartPr>
            <p14:xfrm>
              <a:off x="5967884" y="1287916"/>
              <a:ext cx="210960" cy="878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3417D0D-A844-088C-C6CC-447E2D3F42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58884" y="1279276"/>
                <a:ext cx="228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AD68541-6804-7A3B-F5B2-DD69EF3E7FEE}"/>
                  </a:ext>
                </a:extLst>
              </p14:cNvPr>
              <p14:cNvContentPartPr/>
              <p14:nvPr/>
            </p14:nvContentPartPr>
            <p14:xfrm>
              <a:off x="6220604" y="1319236"/>
              <a:ext cx="70920" cy="83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AD68541-6804-7A3B-F5B2-DD69EF3E7FE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11964" y="1310596"/>
                <a:ext cx="88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7AC52D7-E10D-A24A-A348-5399780E164F}"/>
                  </a:ext>
                </a:extLst>
              </p14:cNvPr>
              <p14:cNvContentPartPr/>
              <p14:nvPr/>
            </p14:nvContentPartPr>
            <p14:xfrm>
              <a:off x="6310604" y="1326436"/>
              <a:ext cx="295200" cy="644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7AC52D7-E10D-A24A-A348-5399780E164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01604" y="1317796"/>
                <a:ext cx="3128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3499CD53-5102-8039-C1C5-FB76E4AAF007}"/>
                  </a:ext>
                </a:extLst>
              </p14:cNvPr>
              <p14:cNvContentPartPr/>
              <p14:nvPr/>
            </p14:nvContentPartPr>
            <p14:xfrm>
              <a:off x="6641804" y="1276396"/>
              <a:ext cx="217800" cy="1152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3499CD53-5102-8039-C1C5-FB76E4AAF00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33164" y="1267396"/>
                <a:ext cx="235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D2E1CC0-AA77-2C97-EA87-08BD558671A9}"/>
                  </a:ext>
                </a:extLst>
              </p14:cNvPr>
              <p14:cNvContentPartPr/>
              <p14:nvPr/>
            </p14:nvContentPartPr>
            <p14:xfrm>
              <a:off x="6923684" y="1206556"/>
              <a:ext cx="143640" cy="1969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D2E1CC0-AA77-2C97-EA87-08BD558671A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5044" y="1197556"/>
                <a:ext cx="1612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94322D3-16D5-1268-B1C5-57BE7E298924}"/>
                  </a:ext>
                </a:extLst>
              </p14:cNvPr>
              <p14:cNvContentPartPr/>
              <p14:nvPr/>
            </p14:nvContentPartPr>
            <p14:xfrm>
              <a:off x="6986324" y="1238596"/>
              <a:ext cx="110160" cy="167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94322D3-16D5-1268-B1C5-57BE7E29892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77324" y="1229956"/>
                <a:ext cx="127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1A1FEF4-00C0-3574-5671-9EC9D95BC6A4}"/>
                  </a:ext>
                </a:extLst>
              </p14:cNvPr>
              <p14:cNvContentPartPr/>
              <p14:nvPr/>
            </p14:nvContentPartPr>
            <p14:xfrm>
              <a:off x="1959644" y="1637476"/>
              <a:ext cx="2878200" cy="29595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1A1FEF4-00C0-3574-5671-9EC9D95BC6A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50644" y="1628836"/>
                <a:ext cx="2895840" cy="29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4804626-A1C3-1375-2AC9-C2ED73A73D97}"/>
                  </a:ext>
                </a:extLst>
              </p14:cNvPr>
              <p14:cNvContentPartPr/>
              <p14:nvPr/>
            </p14:nvContentPartPr>
            <p14:xfrm>
              <a:off x="4638404" y="3632596"/>
              <a:ext cx="474480" cy="4996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4804626-A1C3-1375-2AC9-C2ED73A73D9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29404" y="3623956"/>
                <a:ext cx="4921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25EE00D-A14D-ADD1-3E70-B6A64828BEB9}"/>
                  </a:ext>
                </a:extLst>
              </p14:cNvPr>
              <p14:cNvContentPartPr/>
              <p14:nvPr/>
            </p14:nvContentPartPr>
            <p14:xfrm>
              <a:off x="5288924" y="4274476"/>
              <a:ext cx="446040" cy="4248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25EE00D-A14D-ADD1-3E70-B6A64828BE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80284" y="4265836"/>
                <a:ext cx="4636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75FE68-1D4A-456A-EBBA-E4F77FAF755B}"/>
                  </a:ext>
                </a:extLst>
              </p14:cNvPr>
              <p14:cNvContentPartPr/>
              <p14:nvPr/>
            </p14:nvContentPartPr>
            <p14:xfrm>
              <a:off x="2528084" y="2795956"/>
              <a:ext cx="973440" cy="940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75FE68-1D4A-456A-EBBA-E4F77FAF75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19444" y="2786956"/>
                <a:ext cx="99108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051EEF3-7068-9928-E007-4DF4D70E5FF7}"/>
                  </a:ext>
                </a:extLst>
              </p14:cNvPr>
              <p14:cNvContentPartPr/>
              <p14:nvPr/>
            </p14:nvContentPartPr>
            <p14:xfrm>
              <a:off x="2464364" y="3489316"/>
              <a:ext cx="336960" cy="360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051EEF3-7068-9928-E007-4DF4D70E5F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55364" y="3480316"/>
                <a:ext cx="35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6D70BDE-9E6C-2D7B-E8B0-74063EDB07E2}"/>
                  </a:ext>
                </a:extLst>
              </p14:cNvPr>
              <p14:cNvContentPartPr/>
              <p14:nvPr/>
            </p14:nvContentPartPr>
            <p14:xfrm>
              <a:off x="1517924" y="3672556"/>
              <a:ext cx="76320" cy="1681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6D70BDE-9E6C-2D7B-E8B0-74063EDB07E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08924" y="3663556"/>
                <a:ext cx="93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E8AF1D0-F737-C68A-593B-DCE30E627C3A}"/>
                  </a:ext>
                </a:extLst>
              </p14:cNvPr>
              <p14:cNvContentPartPr/>
              <p14:nvPr/>
            </p14:nvContentPartPr>
            <p14:xfrm>
              <a:off x="1457444" y="3661036"/>
              <a:ext cx="192600" cy="2203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E8AF1D0-F737-C68A-593B-DCE30E627C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48804" y="3652036"/>
                <a:ext cx="2102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8D6644F-A4CD-CA4B-7A13-D26B3E68A7EC}"/>
                  </a:ext>
                </a:extLst>
              </p14:cNvPr>
              <p14:cNvContentPartPr/>
              <p14:nvPr/>
            </p14:nvContentPartPr>
            <p14:xfrm>
              <a:off x="1660124" y="3634036"/>
              <a:ext cx="77400" cy="1220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8D6644F-A4CD-CA4B-7A13-D26B3E68A7E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51484" y="3625036"/>
                <a:ext cx="95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6B76EA8-776A-483D-C1CD-41E58B4F1C3F}"/>
                  </a:ext>
                </a:extLst>
              </p14:cNvPr>
              <p14:cNvContentPartPr/>
              <p14:nvPr/>
            </p14:nvContentPartPr>
            <p14:xfrm>
              <a:off x="1720244" y="3588316"/>
              <a:ext cx="109800" cy="122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6B76EA8-776A-483D-C1CD-41E58B4F1C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11604" y="3579316"/>
                <a:ext cx="127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13040B0-CEE2-5B47-2C2A-F4548C7B0429}"/>
                  </a:ext>
                </a:extLst>
              </p14:cNvPr>
              <p14:cNvContentPartPr/>
              <p14:nvPr/>
            </p14:nvContentPartPr>
            <p14:xfrm>
              <a:off x="1835084" y="3517036"/>
              <a:ext cx="79200" cy="1526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13040B0-CEE2-5B47-2C2A-F4548C7B04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26444" y="3508036"/>
                <a:ext cx="96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4EC1915-25C7-0202-DA8A-3E84596C7043}"/>
                  </a:ext>
                </a:extLst>
              </p14:cNvPr>
              <p14:cNvContentPartPr/>
              <p14:nvPr/>
            </p14:nvContentPartPr>
            <p14:xfrm>
              <a:off x="1921484" y="3357556"/>
              <a:ext cx="357120" cy="2275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4EC1915-25C7-0202-DA8A-3E84596C704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12484" y="3348556"/>
                <a:ext cx="374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D54D04CD-29E5-83EC-E4EF-E335C1537DCA}"/>
                  </a:ext>
                </a:extLst>
              </p14:cNvPr>
              <p14:cNvContentPartPr/>
              <p14:nvPr/>
            </p14:nvContentPartPr>
            <p14:xfrm>
              <a:off x="2327204" y="3235156"/>
              <a:ext cx="172080" cy="1177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D54D04CD-29E5-83EC-E4EF-E335C1537DC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18204" y="3226156"/>
                <a:ext cx="189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6D804DE-0297-0E82-1602-171CEB0D85A0}"/>
                  </a:ext>
                </a:extLst>
              </p14:cNvPr>
              <p14:cNvContentPartPr/>
              <p14:nvPr/>
            </p14:nvContentPartPr>
            <p14:xfrm>
              <a:off x="2524844" y="3059116"/>
              <a:ext cx="128880" cy="2419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6D804DE-0297-0E82-1602-171CEB0D85A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16204" y="3050476"/>
                <a:ext cx="146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6DE485B5-C7AE-28F0-8E6E-F11DB959E70A}"/>
                  </a:ext>
                </a:extLst>
              </p14:cNvPr>
              <p14:cNvContentPartPr/>
              <p14:nvPr/>
            </p14:nvContentPartPr>
            <p14:xfrm>
              <a:off x="1604324" y="3990076"/>
              <a:ext cx="118080" cy="2037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6DE485B5-C7AE-28F0-8E6E-F11DB959E7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595684" y="3981076"/>
                <a:ext cx="135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ED8F6BD-DC0E-FAB4-E4CD-022BCE678872}"/>
                  </a:ext>
                </a:extLst>
              </p14:cNvPr>
              <p14:cNvContentPartPr/>
              <p14:nvPr/>
            </p14:nvContentPartPr>
            <p14:xfrm>
              <a:off x="1724204" y="3963436"/>
              <a:ext cx="69480" cy="1440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ED8F6BD-DC0E-FAB4-E4CD-022BCE67887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715564" y="3954436"/>
                <a:ext cx="87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673B2DC-59CA-7061-3FFE-B888CE06E2DD}"/>
                  </a:ext>
                </a:extLst>
              </p14:cNvPr>
              <p14:cNvContentPartPr/>
              <p14:nvPr/>
            </p14:nvContentPartPr>
            <p14:xfrm>
              <a:off x="1808444" y="3914116"/>
              <a:ext cx="96120" cy="14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673B2DC-59CA-7061-3FFE-B888CE06E2D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99444" y="3905116"/>
                <a:ext cx="113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A2BF9AD-4BF1-EA71-71A1-680E32B95883}"/>
                  </a:ext>
                </a:extLst>
              </p14:cNvPr>
              <p14:cNvContentPartPr/>
              <p14:nvPr/>
            </p14:nvContentPartPr>
            <p14:xfrm>
              <a:off x="1671284" y="4291036"/>
              <a:ext cx="97920" cy="2440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A2BF9AD-4BF1-EA71-71A1-680E32B9588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62284" y="4282396"/>
                <a:ext cx="115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3100A6A-FDA5-B71B-5E0D-8239E5ABC070}"/>
                  </a:ext>
                </a:extLst>
              </p14:cNvPr>
              <p14:cNvContentPartPr/>
              <p14:nvPr/>
            </p14:nvContentPartPr>
            <p14:xfrm>
              <a:off x="1772084" y="4414876"/>
              <a:ext cx="86400" cy="525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3100A6A-FDA5-B71B-5E0D-8239E5ABC0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63444" y="4406236"/>
                <a:ext cx="104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DF9942FF-7B91-7DBC-E232-713239A5BA6A}"/>
                  </a:ext>
                </a:extLst>
              </p14:cNvPr>
              <p14:cNvContentPartPr/>
              <p14:nvPr/>
            </p14:nvContentPartPr>
            <p14:xfrm>
              <a:off x="1871444" y="4313716"/>
              <a:ext cx="151920" cy="954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DF9942FF-7B91-7DBC-E232-713239A5BA6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62804" y="4305076"/>
                <a:ext cx="169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68AA7CD-0897-FE48-EA2C-60510DFB1C2D}"/>
                  </a:ext>
                </a:extLst>
              </p14:cNvPr>
              <p14:cNvContentPartPr/>
              <p14:nvPr/>
            </p14:nvContentPartPr>
            <p14:xfrm>
              <a:off x="2047484" y="4225516"/>
              <a:ext cx="82080" cy="1472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68AA7CD-0897-FE48-EA2C-60510DFB1C2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38484" y="4216876"/>
                <a:ext cx="99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53E984A-4DCB-C28A-D316-C05FCA73AFC9}"/>
                  </a:ext>
                </a:extLst>
              </p14:cNvPr>
              <p14:cNvContentPartPr/>
              <p14:nvPr/>
            </p14:nvContentPartPr>
            <p14:xfrm>
              <a:off x="2146124" y="4154956"/>
              <a:ext cx="327960" cy="1652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53E984A-4DCB-C28A-D316-C05FCA73AFC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37124" y="4146316"/>
                <a:ext cx="345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93364DC-46B8-D686-EE33-9AFF13B5C4EF}"/>
                  </a:ext>
                </a:extLst>
              </p14:cNvPr>
              <p14:cNvContentPartPr/>
              <p14:nvPr/>
            </p14:nvContentPartPr>
            <p14:xfrm>
              <a:off x="2531684" y="3926716"/>
              <a:ext cx="428040" cy="2415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93364DC-46B8-D686-EE33-9AFF13B5C4E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523044" y="3917716"/>
                <a:ext cx="445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1869DCC-5A13-0B14-63A4-28A002DE1A66}"/>
                  </a:ext>
                </a:extLst>
              </p14:cNvPr>
              <p14:cNvContentPartPr/>
              <p14:nvPr/>
            </p14:nvContentPartPr>
            <p14:xfrm>
              <a:off x="3007964" y="3829876"/>
              <a:ext cx="59040" cy="1645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1869DCC-5A13-0B14-63A4-28A002DE1A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99324" y="3821236"/>
                <a:ext cx="766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B3508D5-26EC-5BD8-75D4-5DCE65FCB523}"/>
                  </a:ext>
                </a:extLst>
              </p14:cNvPr>
              <p14:cNvContentPartPr/>
              <p14:nvPr/>
            </p14:nvContentPartPr>
            <p14:xfrm>
              <a:off x="2939924" y="3793516"/>
              <a:ext cx="230040" cy="265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B3508D5-26EC-5BD8-75D4-5DCE65FCB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31284" y="3784876"/>
                <a:ext cx="247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F1E115D-964F-7B7B-DB0A-F591F6AFA01A}"/>
                  </a:ext>
                </a:extLst>
              </p14:cNvPr>
              <p14:cNvContentPartPr/>
              <p14:nvPr/>
            </p14:nvContentPartPr>
            <p14:xfrm>
              <a:off x="2493524" y="1931596"/>
              <a:ext cx="146520" cy="298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F1E115D-964F-7B7B-DB0A-F591F6AFA01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84884" y="1922956"/>
                <a:ext cx="164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8EA23BA-D9A0-DECF-A4F3-EF57E0C5FF4F}"/>
                  </a:ext>
                </a:extLst>
              </p14:cNvPr>
              <p14:cNvContentPartPr/>
              <p14:nvPr/>
            </p14:nvContentPartPr>
            <p14:xfrm>
              <a:off x="2678924" y="2157316"/>
              <a:ext cx="171000" cy="3686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8EA23BA-D9A0-DECF-A4F3-EF57E0C5FF4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69924" y="2148316"/>
                <a:ext cx="18864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49B277F-C431-F198-EC94-0B487B889B35}"/>
                  </a:ext>
                </a:extLst>
              </p14:cNvPr>
              <p14:cNvContentPartPr/>
              <p14:nvPr/>
            </p14:nvContentPartPr>
            <p14:xfrm>
              <a:off x="2831924" y="2215636"/>
              <a:ext cx="230040" cy="4615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49B277F-C431-F198-EC94-0B487B889B3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823284" y="2206636"/>
                <a:ext cx="247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93C95A9-C74A-C824-E78C-559D12E43737}"/>
                  </a:ext>
                </a:extLst>
              </p14:cNvPr>
              <p14:cNvContentPartPr/>
              <p14:nvPr/>
            </p14:nvContentPartPr>
            <p14:xfrm>
              <a:off x="3052244" y="2405716"/>
              <a:ext cx="217440" cy="5097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93C95A9-C74A-C824-E78C-559D12E4373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43604" y="2397076"/>
                <a:ext cx="235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28CBFA6-716C-9C24-E5CD-CD2A62962A9E}"/>
                  </a:ext>
                </a:extLst>
              </p14:cNvPr>
              <p14:cNvContentPartPr/>
              <p14:nvPr/>
            </p14:nvContentPartPr>
            <p14:xfrm>
              <a:off x="3178244" y="2599396"/>
              <a:ext cx="185040" cy="4507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28CBFA6-716C-9C24-E5CD-CD2A62962A9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69604" y="2590396"/>
                <a:ext cx="2026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C779C71-A355-9B2E-DF8C-4723080C1296}"/>
                  </a:ext>
                </a:extLst>
              </p14:cNvPr>
              <p14:cNvContentPartPr/>
              <p14:nvPr/>
            </p14:nvContentPartPr>
            <p14:xfrm>
              <a:off x="3421244" y="2801716"/>
              <a:ext cx="194400" cy="5025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C779C71-A355-9B2E-DF8C-4723080C129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12604" y="2792716"/>
                <a:ext cx="2120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2D2C257-2382-E4EF-54D3-4BE696B0510F}"/>
                  </a:ext>
                </a:extLst>
              </p14:cNvPr>
              <p14:cNvContentPartPr/>
              <p14:nvPr/>
            </p14:nvContentPartPr>
            <p14:xfrm>
              <a:off x="3623924" y="2968396"/>
              <a:ext cx="147960" cy="5050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2D2C257-2382-E4EF-54D3-4BE696B0510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5284" y="2959396"/>
                <a:ext cx="1656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D5C1345-D164-5F58-0ED4-01D9ED2D2D67}"/>
                  </a:ext>
                </a:extLst>
              </p14:cNvPr>
              <p14:cNvContentPartPr/>
              <p14:nvPr/>
            </p14:nvContentPartPr>
            <p14:xfrm>
              <a:off x="3778004" y="3047596"/>
              <a:ext cx="165600" cy="5266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D5C1345-D164-5F58-0ED4-01D9ED2D2D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69004" y="3038956"/>
                <a:ext cx="1832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E320E6F9-B9E4-431A-FBEB-914CA7549294}"/>
                  </a:ext>
                </a:extLst>
              </p14:cNvPr>
              <p14:cNvContentPartPr/>
              <p14:nvPr/>
            </p14:nvContentPartPr>
            <p14:xfrm>
              <a:off x="3954404" y="3351076"/>
              <a:ext cx="74160" cy="3229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E320E6F9-B9E4-431A-FBEB-914CA754929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945404" y="3342436"/>
                <a:ext cx="918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198D502-B47D-35B8-F22E-FCDAA4441ACB}"/>
                  </a:ext>
                </a:extLst>
              </p14:cNvPr>
              <p14:cNvContentPartPr/>
              <p14:nvPr/>
            </p14:nvContentPartPr>
            <p14:xfrm>
              <a:off x="4109204" y="3561676"/>
              <a:ext cx="266040" cy="3585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198D502-B47D-35B8-F22E-FCDAA4441AC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100204" y="3552676"/>
                <a:ext cx="28368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CB6BD1C2-E240-503A-6B93-27B5794C7EE9}"/>
              </a:ext>
            </a:extLst>
          </p:cNvPr>
          <p:cNvGrpSpPr/>
          <p:nvPr/>
        </p:nvGrpSpPr>
        <p:grpSpPr>
          <a:xfrm>
            <a:off x="4470284" y="2718196"/>
            <a:ext cx="3180960" cy="2007000"/>
            <a:chOff x="4470284" y="2718196"/>
            <a:chExt cx="3180960" cy="20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0FDB400-0609-5DFF-8186-095CEE673065}"/>
                    </a:ext>
                  </a:extLst>
                </p14:cNvPr>
                <p14:cNvContentPartPr/>
                <p14:nvPr/>
              </p14:nvContentPartPr>
              <p14:xfrm>
                <a:off x="4807604" y="3751756"/>
                <a:ext cx="12600" cy="212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0FDB400-0609-5DFF-8186-095CEE6730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8964" y="3742756"/>
                  <a:ext cx="3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53BEF03-7062-2514-28AB-51AE7C3454DC}"/>
                    </a:ext>
                  </a:extLst>
                </p14:cNvPr>
                <p14:cNvContentPartPr/>
                <p14:nvPr/>
              </p14:nvContentPartPr>
              <p14:xfrm>
                <a:off x="4733084" y="3937876"/>
                <a:ext cx="167400" cy="69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53BEF03-7062-2514-28AB-51AE7C3454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4084" y="3928876"/>
                  <a:ext cx="185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C5CB78-F751-5E3E-645C-190019410669}"/>
                    </a:ext>
                  </a:extLst>
                </p14:cNvPr>
                <p14:cNvContentPartPr/>
                <p14:nvPr/>
              </p14:nvContentPartPr>
              <p14:xfrm>
                <a:off x="4701404" y="3703876"/>
                <a:ext cx="172080" cy="61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C5CB78-F751-5E3E-645C-1900194106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92764" y="3695236"/>
                  <a:ext cx="18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AC8F0D-7866-830F-866C-D030C6000A89}"/>
                    </a:ext>
                  </a:extLst>
                </p14:cNvPr>
                <p14:cNvContentPartPr/>
                <p14:nvPr/>
              </p14:nvContentPartPr>
              <p14:xfrm>
                <a:off x="4970324" y="3896476"/>
                <a:ext cx="33480" cy="10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AC8F0D-7866-830F-866C-D030C6000A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61324" y="3887836"/>
                  <a:ext cx="51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C007D1D-8560-0855-C857-D4AB9C27BD01}"/>
                    </a:ext>
                  </a:extLst>
                </p14:cNvPr>
                <p14:cNvContentPartPr/>
                <p14:nvPr/>
              </p14:nvContentPartPr>
              <p14:xfrm>
                <a:off x="4908404" y="3861916"/>
                <a:ext cx="185040" cy="202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C007D1D-8560-0855-C857-D4AB9C27BD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99404" y="385291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550555F-5EF3-9B28-0438-16C6F8D7DF9C}"/>
                    </a:ext>
                  </a:extLst>
                </p14:cNvPr>
                <p14:cNvContentPartPr/>
                <p14:nvPr/>
              </p14:nvContentPartPr>
              <p14:xfrm>
                <a:off x="4558124" y="3425596"/>
                <a:ext cx="505080" cy="193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550555F-5EF3-9B28-0438-16C6F8D7DF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49484" y="3416956"/>
                  <a:ext cx="522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096607-B1F5-AA09-8EDC-E35DC8372699}"/>
                    </a:ext>
                  </a:extLst>
                </p14:cNvPr>
                <p14:cNvContentPartPr/>
                <p14:nvPr/>
              </p14:nvContentPartPr>
              <p14:xfrm>
                <a:off x="4470284" y="3454036"/>
                <a:ext cx="254520" cy="216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096607-B1F5-AA09-8EDC-E35DC83726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61284" y="3445036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B542BC-486C-3E94-5B60-E2F3E3EA583F}"/>
                    </a:ext>
                  </a:extLst>
                </p14:cNvPr>
                <p14:cNvContentPartPr/>
                <p14:nvPr/>
              </p14:nvContentPartPr>
              <p14:xfrm>
                <a:off x="5217284" y="3247036"/>
                <a:ext cx="54000" cy="219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B542BC-486C-3E94-5B60-E2F3E3EA58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08644" y="3238396"/>
                  <a:ext cx="7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0446C46-E0A5-FBA2-DA92-1BEDD8DF5FDE}"/>
                    </a:ext>
                  </a:extLst>
                </p14:cNvPr>
                <p14:cNvContentPartPr/>
                <p14:nvPr/>
              </p14:nvContentPartPr>
              <p14:xfrm>
                <a:off x="5130164" y="3208156"/>
                <a:ext cx="226440" cy="261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0446C46-E0A5-FBA2-DA92-1BEDD8DF5F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1524" y="3199516"/>
                  <a:ext cx="244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189044-D5C7-3645-A499-6C39313B06FB}"/>
                    </a:ext>
                  </a:extLst>
                </p14:cNvPr>
                <p14:cNvContentPartPr/>
                <p14:nvPr/>
              </p14:nvContentPartPr>
              <p14:xfrm>
                <a:off x="5352284" y="3279436"/>
                <a:ext cx="154080" cy="110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189044-D5C7-3645-A499-6C39313B06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3284" y="3270436"/>
                  <a:ext cx="17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725595D-6876-049A-D916-C65D1BD8A7B9}"/>
                    </a:ext>
                  </a:extLst>
                </p14:cNvPr>
                <p14:cNvContentPartPr/>
                <p14:nvPr/>
              </p14:nvContentPartPr>
              <p14:xfrm>
                <a:off x="5566484" y="3162076"/>
                <a:ext cx="227520" cy="198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725595D-6876-049A-D916-C65D1BD8A7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7844" y="3153436"/>
                  <a:ext cx="245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B327C0-8026-383F-28A5-14376B552A91}"/>
                    </a:ext>
                  </a:extLst>
                </p14:cNvPr>
                <p14:cNvContentPartPr/>
                <p14:nvPr/>
              </p14:nvContentPartPr>
              <p14:xfrm>
                <a:off x="5794004" y="3049756"/>
                <a:ext cx="123480" cy="342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B327C0-8026-383F-28A5-14376B552A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5004" y="3041116"/>
                  <a:ext cx="141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72F3FC-72A1-182E-3664-26AF33C18B0C}"/>
                    </a:ext>
                  </a:extLst>
                </p14:cNvPr>
                <p14:cNvContentPartPr/>
                <p14:nvPr/>
              </p14:nvContentPartPr>
              <p14:xfrm>
                <a:off x="5919284" y="3017716"/>
                <a:ext cx="572040" cy="30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72F3FC-72A1-182E-3664-26AF33C18B0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10284" y="3009076"/>
                  <a:ext cx="589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4997A76-52F1-8921-02CF-8062B536A957}"/>
                    </a:ext>
                  </a:extLst>
                </p14:cNvPr>
                <p14:cNvContentPartPr/>
                <p14:nvPr/>
              </p14:nvContentPartPr>
              <p14:xfrm>
                <a:off x="6542444" y="2984956"/>
                <a:ext cx="104760" cy="10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4997A76-52F1-8921-02CF-8062B536A9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3804" y="2976316"/>
                  <a:ext cx="122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34BBEB-4890-7F1C-9E52-01E671277559}"/>
                    </a:ext>
                  </a:extLst>
                </p14:cNvPr>
                <p14:cNvContentPartPr/>
                <p14:nvPr/>
              </p14:nvContentPartPr>
              <p14:xfrm>
                <a:off x="6547124" y="3007636"/>
                <a:ext cx="119160" cy="29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34BBEB-4890-7F1C-9E52-01E6712775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8484" y="2998636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4E77030-95CB-73E0-9270-724924C66985}"/>
                    </a:ext>
                  </a:extLst>
                </p14:cNvPr>
                <p14:cNvContentPartPr/>
                <p14:nvPr/>
              </p14:nvContentPartPr>
              <p14:xfrm>
                <a:off x="6677084" y="2798476"/>
                <a:ext cx="147960" cy="225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4E77030-95CB-73E0-9270-724924C669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68444" y="2789836"/>
                  <a:ext cx="165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19F5050-BE8C-1015-7F26-4A9983DD2BA1}"/>
                    </a:ext>
                  </a:extLst>
                </p14:cNvPr>
                <p14:cNvContentPartPr/>
                <p14:nvPr/>
              </p14:nvContentPartPr>
              <p14:xfrm>
                <a:off x="6769604" y="2718196"/>
                <a:ext cx="662400" cy="288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19F5050-BE8C-1015-7F26-4A9983DD2B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604" y="2709556"/>
                  <a:ext cx="680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7D736A-245E-4AAA-6AF2-7D9459367DFD}"/>
                    </a:ext>
                  </a:extLst>
                </p14:cNvPr>
                <p14:cNvContentPartPr/>
                <p14:nvPr/>
              </p14:nvContentPartPr>
              <p14:xfrm>
                <a:off x="5816684" y="3471676"/>
                <a:ext cx="236880" cy="175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7D736A-245E-4AAA-6AF2-7D9459367D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08044" y="3462676"/>
                  <a:ext cx="254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39E4A18-DD64-DDFC-3F83-72FAC908229B}"/>
                    </a:ext>
                  </a:extLst>
                </p14:cNvPr>
                <p14:cNvContentPartPr/>
                <p14:nvPr/>
              </p14:nvContentPartPr>
              <p14:xfrm>
                <a:off x="6100004" y="3459076"/>
                <a:ext cx="99360" cy="119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39E4A18-DD64-DDFC-3F83-72FAC90822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91364" y="3450076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6AC1FE-CF64-A86A-A684-4085861E8B98}"/>
                    </a:ext>
                  </a:extLst>
                </p14:cNvPr>
                <p14:cNvContentPartPr/>
                <p14:nvPr/>
              </p14:nvContentPartPr>
              <p14:xfrm>
                <a:off x="6264884" y="3303916"/>
                <a:ext cx="166680" cy="210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6AC1FE-CF64-A86A-A684-4085861E8B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6244" y="3295276"/>
                  <a:ext cx="184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BE4D0FF-B499-2253-326F-C2E6E44F7A9D}"/>
                    </a:ext>
                  </a:extLst>
                </p14:cNvPr>
                <p14:cNvContentPartPr/>
                <p14:nvPr/>
              </p14:nvContentPartPr>
              <p14:xfrm>
                <a:off x="6389804" y="3440356"/>
                <a:ext cx="68400" cy="32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BE4D0FF-B499-2253-326F-C2E6E44F7A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80804" y="3431716"/>
                  <a:ext cx="8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CFDE20-906B-D9AF-E659-966A2A520538}"/>
                    </a:ext>
                  </a:extLst>
                </p14:cNvPr>
                <p14:cNvContentPartPr/>
                <p14:nvPr/>
              </p14:nvContentPartPr>
              <p14:xfrm>
                <a:off x="6461084" y="3392116"/>
                <a:ext cx="207720" cy="63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CFDE20-906B-D9AF-E659-966A2A5205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52084" y="3383116"/>
                  <a:ext cx="225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E961F39-B65A-E5AA-8680-EFCA6187D097}"/>
                    </a:ext>
                  </a:extLst>
                </p14:cNvPr>
                <p14:cNvContentPartPr/>
                <p14:nvPr/>
              </p14:nvContentPartPr>
              <p14:xfrm>
                <a:off x="6689684" y="3312556"/>
                <a:ext cx="83880" cy="123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E961F39-B65A-E5AA-8680-EFCA6187D0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80684" y="3303556"/>
                  <a:ext cx="101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B952ABE-0414-2788-5C55-847A8BE4CD9D}"/>
                    </a:ext>
                  </a:extLst>
                </p14:cNvPr>
                <p14:cNvContentPartPr/>
                <p14:nvPr/>
              </p14:nvContentPartPr>
              <p14:xfrm>
                <a:off x="6776084" y="3251356"/>
                <a:ext cx="365040" cy="137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B952ABE-0414-2788-5C55-847A8BE4CD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67444" y="3242356"/>
                  <a:ext cx="382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39CA92-15FD-1C16-F947-DC05D5EE20BE}"/>
                    </a:ext>
                  </a:extLst>
                </p14:cNvPr>
                <p14:cNvContentPartPr/>
                <p14:nvPr/>
              </p14:nvContentPartPr>
              <p14:xfrm>
                <a:off x="7198364" y="3012676"/>
                <a:ext cx="452880" cy="237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39CA92-15FD-1C16-F947-DC05D5EE20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89364" y="3003676"/>
                  <a:ext cx="470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2D5383-EBE4-102F-87B0-E4B642F41752}"/>
                    </a:ext>
                  </a:extLst>
                </p14:cNvPr>
                <p14:cNvContentPartPr/>
                <p14:nvPr/>
              </p14:nvContentPartPr>
              <p14:xfrm>
                <a:off x="6644324" y="3684076"/>
                <a:ext cx="38160" cy="153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2D5383-EBE4-102F-87B0-E4B642F417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35324" y="3675076"/>
                  <a:ext cx="55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5A134EE-5019-7C23-6BFB-BBFF605737FF}"/>
                    </a:ext>
                  </a:extLst>
                </p14:cNvPr>
                <p14:cNvContentPartPr/>
                <p14:nvPr/>
              </p14:nvContentPartPr>
              <p14:xfrm>
                <a:off x="6486644" y="3623596"/>
                <a:ext cx="321120" cy="265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5A134EE-5019-7C23-6BFB-BBFF605737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78004" y="3614956"/>
                  <a:ext cx="338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C49A8B-AFC0-6AEC-7174-79FFAA4F55BC}"/>
                    </a:ext>
                  </a:extLst>
                </p14:cNvPr>
                <p14:cNvContentPartPr/>
                <p14:nvPr/>
              </p14:nvContentPartPr>
              <p14:xfrm>
                <a:off x="5368484" y="4387516"/>
                <a:ext cx="26640" cy="146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C49A8B-AFC0-6AEC-7174-79FFAA4F55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59844" y="4378516"/>
                  <a:ext cx="4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FF8A6B-2239-4906-B056-FE7631A96314}"/>
                    </a:ext>
                  </a:extLst>
                </p14:cNvPr>
                <p14:cNvContentPartPr/>
                <p14:nvPr/>
              </p14:nvContentPartPr>
              <p14:xfrm>
                <a:off x="5333204" y="4493356"/>
                <a:ext cx="155160" cy="52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FF8A6B-2239-4906-B056-FE7631A963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24204" y="4484716"/>
                  <a:ext cx="17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F078B1-7155-9716-E804-B5B2FEF64AB7}"/>
                    </a:ext>
                  </a:extLst>
                </p14:cNvPr>
                <p14:cNvContentPartPr/>
                <p14:nvPr/>
              </p14:nvContentPartPr>
              <p14:xfrm>
                <a:off x="5293964" y="4365556"/>
                <a:ext cx="142920" cy="16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F078B1-7155-9716-E804-B5B2FEF64A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84964" y="4356556"/>
                  <a:ext cx="16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4F712B-FAB6-B657-38D3-363B5C3893E7}"/>
                    </a:ext>
                  </a:extLst>
                </p14:cNvPr>
                <p14:cNvContentPartPr/>
                <p14:nvPr/>
              </p14:nvContentPartPr>
              <p14:xfrm>
                <a:off x="5522204" y="4431076"/>
                <a:ext cx="80280" cy="134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4F712B-FAB6-B657-38D3-363B5C3893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13564" y="4422436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74F5A0-10D9-AC88-CB59-6C78CEB74327}"/>
                    </a:ext>
                  </a:extLst>
                </p14:cNvPr>
                <p14:cNvContentPartPr/>
                <p14:nvPr/>
              </p14:nvContentPartPr>
              <p14:xfrm>
                <a:off x="5534804" y="4504156"/>
                <a:ext cx="5904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74F5A0-10D9-AC88-CB59-6C78CEB74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25804" y="4495516"/>
                  <a:ext cx="76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D7EA12C-F0EA-C25B-D559-6DBB4295B261}"/>
                    </a:ext>
                  </a:extLst>
                </p14:cNvPr>
                <p14:cNvContentPartPr/>
                <p14:nvPr/>
              </p14:nvContentPartPr>
              <p14:xfrm>
                <a:off x="5299364" y="4243516"/>
                <a:ext cx="473760" cy="481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D7EA12C-F0EA-C25B-D559-6DBB4295B2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90364" y="4234876"/>
                  <a:ext cx="491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A4A5F91-AE04-9309-FE3D-27AD70D9F355}"/>
                    </a:ext>
                  </a:extLst>
                </p14:cNvPr>
                <p14:cNvContentPartPr/>
                <p14:nvPr/>
              </p14:nvContentPartPr>
              <p14:xfrm>
                <a:off x="4667564" y="3667516"/>
                <a:ext cx="462240" cy="47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A4A5F91-AE04-9309-FE3D-27AD70D9F3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8564" y="3658516"/>
                  <a:ext cx="479880" cy="49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2D66819-B24E-B505-B7B6-A8BC7E222046}"/>
                  </a:ext>
                </a:extLst>
              </p14:cNvPr>
              <p14:cNvContentPartPr/>
              <p14:nvPr/>
            </p14:nvContentPartPr>
            <p14:xfrm>
              <a:off x="3495764" y="3017716"/>
              <a:ext cx="29880" cy="102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2D66819-B24E-B505-B7B6-A8BC7E22204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486764" y="3008716"/>
                <a:ext cx="475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C4FFA68D-B1DE-8BCE-454B-DC30377344C3}"/>
              </a:ext>
            </a:extLst>
          </p:cNvPr>
          <p:cNvGrpSpPr/>
          <p:nvPr/>
        </p:nvGrpSpPr>
        <p:grpSpPr>
          <a:xfrm>
            <a:off x="3314324" y="2783716"/>
            <a:ext cx="1312920" cy="541440"/>
            <a:chOff x="3314324" y="2783716"/>
            <a:chExt cx="13129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601D0D-8269-60EF-B753-A7D9B9DBEEE2}"/>
                    </a:ext>
                  </a:extLst>
                </p14:cNvPr>
                <p14:cNvContentPartPr/>
                <p14:nvPr/>
              </p14:nvContentPartPr>
              <p14:xfrm>
                <a:off x="3314324" y="3181876"/>
                <a:ext cx="155520" cy="143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601D0D-8269-60EF-B753-A7D9B9DBEE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05684" y="3172876"/>
                  <a:ext cx="17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6A54F70-7227-BDAB-1E30-2291030D8C5E}"/>
                    </a:ext>
                  </a:extLst>
                </p14:cNvPr>
                <p14:cNvContentPartPr/>
                <p14:nvPr/>
              </p14:nvContentPartPr>
              <p14:xfrm>
                <a:off x="3373004" y="3110236"/>
                <a:ext cx="142200" cy="155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6A54F70-7227-BDAB-1E30-2291030D8C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64364" y="3101236"/>
                  <a:ext cx="159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F69C714-09C2-A847-8F63-F66E9EC094C0}"/>
                    </a:ext>
                  </a:extLst>
                </p14:cNvPr>
                <p14:cNvContentPartPr/>
                <p14:nvPr/>
              </p14:nvContentPartPr>
              <p14:xfrm>
                <a:off x="3561644" y="2808196"/>
                <a:ext cx="151560" cy="180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F69C714-09C2-A847-8F63-F66E9EC094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53004" y="2799196"/>
                  <a:ext cx="16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0FC3322-1157-FBE5-EE9B-BDC1FF40C84A}"/>
                    </a:ext>
                  </a:extLst>
                </p14:cNvPr>
                <p14:cNvContentPartPr/>
                <p14:nvPr/>
              </p14:nvContentPartPr>
              <p14:xfrm>
                <a:off x="3514844" y="2899276"/>
                <a:ext cx="160560" cy="126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0FC3322-1157-FBE5-EE9B-BDC1FF40C8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06204" y="2890276"/>
                  <a:ext cx="17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651024C-8A74-2FD0-B21B-F31B078E45A8}"/>
                    </a:ext>
                  </a:extLst>
                </p14:cNvPr>
                <p14:cNvContentPartPr/>
                <p14:nvPr/>
              </p14:nvContentPartPr>
              <p14:xfrm>
                <a:off x="3672164" y="2783716"/>
                <a:ext cx="955080" cy="328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651024C-8A74-2FD0-B21B-F31B078E45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63164" y="2775076"/>
                  <a:ext cx="972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D45E241-1F82-1C4A-A053-DFAFC2525AE6}"/>
                    </a:ext>
                  </a:extLst>
                </p14:cNvPr>
                <p14:cNvContentPartPr/>
                <p14:nvPr/>
              </p14:nvContentPartPr>
              <p14:xfrm>
                <a:off x="3586124" y="2968396"/>
                <a:ext cx="348480" cy="2566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D45E241-1F82-1C4A-A053-DFAFC2525A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77124" y="2959396"/>
                  <a:ext cx="3661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182FBB6C-9FE8-08E0-66DD-7F4F39DDFDDD}"/>
              </a:ext>
            </a:extLst>
          </p:cNvPr>
          <p:cNvGrpSpPr/>
          <p:nvPr/>
        </p:nvGrpSpPr>
        <p:grpSpPr>
          <a:xfrm>
            <a:off x="4643804" y="972556"/>
            <a:ext cx="6287400" cy="1658880"/>
            <a:chOff x="4643804" y="972556"/>
            <a:chExt cx="6287400" cy="16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A725D31-D2E8-4515-30D8-34A978B609D2}"/>
                    </a:ext>
                  </a:extLst>
                </p14:cNvPr>
                <p14:cNvContentPartPr/>
                <p14:nvPr/>
              </p14:nvContentPartPr>
              <p14:xfrm>
                <a:off x="4752164" y="2334796"/>
                <a:ext cx="64440" cy="182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A725D31-D2E8-4515-30D8-34A978B609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43164" y="2325796"/>
                  <a:ext cx="82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1A3258B-8192-6CE0-99D6-10E3E1140252}"/>
                    </a:ext>
                  </a:extLst>
                </p14:cNvPr>
                <p14:cNvContentPartPr/>
                <p14:nvPr/>
              </p14:nvContentPartPr>
              <p14:xfrm>
                <a:off x="4714004" y="2433796"/>
                <a:ext cx="189360" cy="128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1A3258B-8192-6CE0-99D6-10E3E11402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05004" y="2424796"/>
                  <a:ext cx="207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AB1DC9D-A868-82D6-AED3-F3D024C3FF4D}"/>
                    </a:ext>
                  </a:extLst>
                </p14:cNvPr>
                <p14:cNvContentPartPr/>
                <p14:nvPr/>
              </p14:nvContentPartPr>
              <p14:xfrm>
                <a:off x="4643804" y="2275756"/>
                <a:ext cx="370800" cy="144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AB1DC9D-A868-82D6-AED3-F3D024C3FF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34804" y="2267116"/>
                  <a:ext cx="38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140F3E0-2448-AE6D-D537-8327AA0272ED}"/>
                    </a:ext>
                  </a:extLst>
                </p14:cNvPr>
                <p14:cNvContentPartPr/>
                <p14:nvPr/>
              </p14:nvContentPartPr>
              <p14:xfrm>
                <a:off x="5165084" y="2113756"/>
                <a:ext cx="366480" cy="204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140F3E0-2448-AE6D-D537-8327AA0272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56084" y="2105116"/>
                  <a:ext cx="38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2DB796F-3A24-1EEC-F1DB-8FBB0DC967F5}"/>
                    </a:ext>
                  </a:extLst>
                </p14:cNvPr>
                <p14:cNvContentPartPr/>
                <p14:nvPr/>
              </p14:nvContentPartPr>
              <p14:xfrm>
                <a:off x="5464604" y="2057956"/>
                <a:ext cx="20880" cy="7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2DB796F-3A24-1EEC-F1DB-8FBB0DC967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55604" y="2049316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F1EF4F7-7B5C-847F-61AF-FD5A602E5D8F}"/>
                    </a:ext>
                  </a:extLst>
                </p14:cNvPr>
                <p14:cNvContentPartPr/>
                <p14:nvPr/>
              </p14:nvContentPartPr>
              <p14:xfrm>
                <a:off x="5547044" y="2085316"/>
                <a:ext cx="15588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F1EF4F7-7B5C-847F-61AF-FD5A602E5D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38044" y="2076676"/>
                  <a:ext cx="173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2DB239F-02EE-E952-3819-21EFC404C846}"/>
                    </a:ext>
                  </a:extLst>
                </p14:cNvPr>
                <p14:cNvContentPartPr/>
                <p14:nvPr/>
              </p14:nvContentPartPr>
              <p14:xfrm>
                <a:off x="5714084" y="2065516"/>
                <a:ext cx="335880" cy="80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2DB239F-02EE-E952-3819-21EFC404C8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5084" y="2056876"/>
                  <a:ext cx="35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C40386C-218A-22F8-C8DF-DC4CA3FE2E73}"/>
                    </a:ext>
                  </a:extLst>
                </p14:cNvPr>
                <p14:cNvContentPartPr/>
                <p14:nvPr/>
              </p14:nvContentPartPr>
              <p14:xfrm>
                <a:off x="6290804" y="1847716"/>
                <a:ext cx="43200" cy="174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C40386C-218A-22F8-C8DF-DC4CA3FE2E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81804" y="1838716"/>
                  <a:ext cx="6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F02B1F2-FC14-E169-9A14-4330090D1791}"/>
                    </a:ext>
                  </a:extLst>
                </p14:cNvPr>
                <p14:cNvContentPartPr/>
                <p14:nvPr/>
              </p14:nvContentPartPr>
              <p14:xfrm>
                <a:off x="6213764" y="1823956"/>
                <a:ext cx="198000" cy="226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F02B1F2-FC14-E169-9A14-4330090D17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5124" y="1814956"/>
                  <a:ext cx="215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349F79C-BF70-763E-3A25-14652D055087}"/>
                    </a:ext>
                  </a:extLst>
                </p14:cNvPr>
                <p14:cNvContentPartPr/>
                <p14:nvPr/>
              </p14:nvContentPartPr>
              <p14:xfrm>
                <a:off x="6443084" y="1790836"/>
                <a:ext cx="369720" cy="165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349F79C-BF70-763E-3A25-14652D0550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34084" y="1781836"/>
                  <a:ext cx="387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40FC203-D39D-1049-DF8B-4518C3B1E6F8}"/>
                    </a:ext>
                  </a:extLst>
                </p14:cNvPr>
                <p14:cNvContentPartPr/>
                <p14:nvPr/>
              </p14:nvContentPartPr>
              <p14:xfrm>
                <a:off x="6761684" y="1710196"/>
                <a:ext cx="44280" cy="10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40FC203-D39D-1049-DF8B-4518C3B1E6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53044" y="1701556"/>
                  <a:ext cx="61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70E95D2-E81D-5172-3C14-EB812BD8F407}"/>
                    </a:ext>
                  </a:extLst>
                </p14:cNvPr>
                <p14:cNvContentPartPr/>
                <p14:nvPr/>
              </p14:nvContentPartPr>
              <p14:xfrm>
                <a:off x="6880124" y="1630996"/>
                <a:ext cx="185760" cy="231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70E95D2-E81D-5172-3C14-EB812BD8F40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1124" y="1621996"/>
                  <a:ext cx="203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C26D09D-0AD4-DC6B-FA2F-512BF089BFEB}"/>
                    </a:ext>
                  </a:extLst>
                </p14:cNvPr>
                <p14:cNvContentPartPr/>
                <p14:nvPr/>
              </p14:nvContentPartPr>
              <p14:xfrm>
                <a:off x="5327084" y="2429116"/>
                <a:ext cx="202320" cy="202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C26D09D-0AD4-DC6B-FA2F-512BF089BF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18444" y="2420476"/>
                  <a:ext cx="219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A9158F7-3EAC-8CD4-CAAC-67FDF1280566}"/>
                    </a:ext>
                  </a:extLst>
                </p14:cNvPr>
                <p14:cNvContentPartPr/>
                <p14:nvPr/>
              </p14:nvContentPartPr>
              <p14:xfrm>
                <a:off x="5498804" y="2558716"/>
                <a:ext cx="74520" cy="2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A9158F7-3EAC-8CD4-CAAC-67FDF128056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89804" y="2549716"/>
                  <a:ext cx="9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D74E90C-C335-8BDB-0558-6EFECF95D27D}"/>
                    </a:ext>
                  </a:extLst>
                </p14:cNvPr>
                <p14:cNvContentPartPr/>
                <p14:nvPr/>
              </p14:nvContentPartPr>
              <p14:xfrm>
                <a:off x="5593844" y="2435236"/>
                <a:ext cx="282240" cy="102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D74E90C-C335-8BDB-0558-6EFECF95D2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84844" y="2426236"/>
                  <a:ext cx="29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570D5D7-FB89-F60E-B952-EC8040950FAC}"/>
                    </a:ext>
                  </a:extLst>
                </p14:cNvPr>
                <p14:cNvContentPartPr/>
                <p14:nvPr/>
              </p14:nvContentPartPr>
              <p14:xfrm>
                <a:off x="5916764" y="2390236"/>
                <a:ext cx="111600" cy="99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570D5D7-FB89-F60E-B952-EC8040950F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07764" y="2381236"/>
                  <a:ext cx="12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810B00-3E52-0E60-78CB-FE625CFDC420}"/>
                    </a:ext>
                  </a:extLst>
                </p14:cNvPr>
                <p14:cNvContentPartPr/>
                <p14:nvPr/>
              </p14:nvContentPartPr>
              <p14:xfrm>
                <a:off x="6043844" y="2352796"/>
                <a:ext cx="233280" cy="117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810B00-3E52-0E60-78CB-FE625CFDC42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34844" y="2344156"/>
                  <a:ext cx="250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2956ABF-2D94-95F9-D268-760E0BEF028F}"/>
                    </a:ext>
                  </a:extLst>
                </p14:cNvPr>
                <p14:cNvContentPartPr/>
                <p14:nvPr/>
              </p14:nvContentPartPr>
              <p14:xfrm>
                <a:off x="5667284" y="2307436"/>
                <a:ext cx="100440" cy="3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2956ABF-2D94-95F9-D268-760E0BEF02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8644" y="2298436"/>
                  <a:ext cx="11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0AA1A1B-2329-937A-6AB9-8FFE700BE1E9}"/>
                    </a:ext>
                  </a:extLst>
                </p14:cNvPr>
                <p14:cNvContentPartPr/>
                <p14:nvPr/>
              </p14:nvContentPartPr>
              <p14:xfrm>
                <a:off x="6370364" y="2246956"/>
                <a:ext cx="196200" cy="128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0AA1A1B-2329-937A-6AB9-8FFE700BE1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1724" y="2238316"/>
                  <a:ext cx="213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EB9FD1D-C18B-1A4C-13E4-D1183A1D912D}"/>
                    </a:ext>
                  </a:extLst>
                </p14:cNvPr>
                <p14:cNvContentPartPr/>
                <p14:nvPr/>
              </p14:nvContentPartPr>
              <p14:xfrm>
                <a:off x="6531644" y="2116276"/>
                <a:ext cx="48240" cy="30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EB9FD1D-C18B-1A4C-13E4-D1183A1D91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3004" y="2107636"/>
                  <a:ext cx="65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FAB591E-B6CB-2246-BB50-D8D8A6F8A191}"/>
                    </a:ext>
                  </a:extLst>
                </p14:cNvPr>
                <p14:cNvContentPartPr/>
                <p14:nvPr/>
              </p14:nvContentPartPr>
              <p14:xfrm>
                <a:off x="6653324" y="2073076"/>
                <a:ext cx="113400" cy="209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FAB591E-B6CB-2246-BB50-D8D8A6F8A1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44324" y="2064076"/>
                  <a:ext cx="131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0AE7B78-B737-3608-C02F-178B290CFD64}"/>
                    </a:ext>
                  </a:extLst>
                </p14:cNvPr>
                <p14:cNvContentPartPr/>
                <p14:nvPr/>
              </p14:nvContentPartPr>
              <p14:xfrm>
                <a:off x="6869684" y="2035276"/>
                <a:ext cx="117360" cy="135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0AE7B78-B737-3608-C02F-178B290CFD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60684" y="2026636"/>
                  <a:ext cx="135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0B614D-DDEE-1832-F398-B711B0E731D5}"/>
                    </a:ext>
                  </a:extLst>
                </p14:cNvPr>
                <p14:cNvContentPartPr/>
                <p14:nvPr/>
              </p14:nvContentPartPr>
              <p14:xfrm>
                <a:off x="7052924" y="1994236"/>
                <a:ext cx="153000" cy="114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0B614D-DDEE-1832-F398-B711B0E731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43924" y="1985236"/>
                  <a:ext cx="170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A93B7E4-5A46-0212-CB3B-16BA97FF45E8}"/>
                    </a:ext>
                  </a:extLst>
                </p14:cNvPr>
                <p14:cNvContentPartPr/>
                <p14:nvPr/>
              </p14:nvContentPartPr>
              <p14:xfrm>
                <a:off x="7173164" y="1870756"/>
                <a:ext cx="17280" cy="18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A93B7E4-5A46-0212-CB3B-16BA97FF45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64164" y="1862116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0667A2F-05B5-CB13-6E58-1B0455FADB5E}"/>
                    </a:ext>
                  </a:extLst>
                </p14:cNvPr>
                <p14:cNvContentPartPr/>
                <p14:nvPr/>
              </p14:nvContentPartPr>
              <p14:xfrm>
                <a:off x="7247324" y="1839796"/>
                <a:ext cx="144000" cy="210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0667A2F-05B5-CB13-6E58-1B0455FADB5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8684" y="1830796"/>
                  <a:ext cx="161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AB691C7-96D1-0A8E-E04E-6C853C56EC2F}"/>
                    </a:ext>
                  </a:extLst>
                </p14:cNvPr>
                <p14:cNvContentPartPr/>
                <p14:nvPr/>
              </p14:nvContentPartPr>
              <p14:xfrm>
                <a:off x="7445684" y="1825396"/>
                <a:ext cx="164520" cy="18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AB691C7-96D1-0A8E-E04E-6C853C56EC2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6684" y="1816396"/>
                  <a:ext cx="18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E5F2B11-6C8D-AF32-153F-A7447E8E92A4}"/>
                    </a:ext>
                  </a:extLst>
                </p14:cNvPr>
                <p14:cNvContentPartPr/>
                <p14:nvPr/>
              </p14:nvContentPartPr>
              <p14:xfrm>
                <a:off x="7810364" y="1660516"/>
                <a:ext cx="406800" cy="207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E5F2B11-6C8D-AF32-153F-A7447E8E92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01724" y="1651876"/>
                  <a:ext cx="424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F904ECA-F8F0-D2AD-1DED-AC1CB97439B6}"/>
                    </a:ext>
                  </a:extLst>
                </p14:cNvPr>
                <p14:cNvContentPartPr/>
                <p14:nvPr/>
              </p14:nvContentPartPr>
              <p14:xfrm>
                <a:off x="8262884" y="1485196"/>
                <a:ext cx="188640" cy="279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F904ECA-F8F0-D2AD-1DED-AC1CB97439B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54244" y="1476556"/>
                  <a:ext cx="206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B0EDDCF-A2B5-C80F-051B-545BD3B6ADA7}"/>
                    </a:ext>
                  </a:extLst>
                </p14:cNvPr>
                <p14:cNvContentPartPr/>
                <p14:nvPr/>
              </p14:nvContentPartPr>
              <p14:xfrm>
                <a:off x="8649524" y="1405276"/>
                <a:ext cx="157320" cy="207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B0EDDCF-A2B5-C80F-051B-545BD3B6ADA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40524" y="1396636"/>
                  <a:ext cx="174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81267B1-1385-1F70-39C4-ABAD7A722048}"/>
                    </a:ext>
                  </a:extLst>
                </p14:cNvPr>
                <p14:cNvContentPartPr/>
                <p14:nvPr/>
              </p14:nvContentPartPr>
              <p14:xfrm>
                <a:off x="8883524" y="1459996"/>
                <a:ext cx="278280" cy="139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81267B1-1385-1F70-39C4-ABAD7A72204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74524" y="1451356"/>
                  <a:ext cx="295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2492649-F42C-CC34-9158-A58618FF5306}"/>
                    </a:ext>
                  </a:extLst>
                </p14:cNvPr>
                <p14:cNvContentPartPr/>
                <p14:nvPr/>
              </p14:nvContentPartPr>
              <p14:xfrm>
                <a:off x="9164324" y="1279276"/>
                <a:ext cx="375120" cy="2192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2492649-F42C-CC34-9158-A58618FF53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55684" y="1270636"/>
                  <a:ext cx="392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26B1374-BAE7-0C6E-0E76-399734D90580}"/>
                    </a:ext>
                  </a:extLst>
                </p14:cNvPr>
                <p14:cNvContentPartPr/>
                <p14:nvPr/>
              </p14:nvContentPartPr>
              <p14:xfrm>
                <a:off x="8854004" y="1823956"/>
                <a:ext cx="144000" cy="214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26B1374-BAE7-0C6E-0E76-399734D9058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45364" y="1814956"/>
                  <a:ext cx="161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89BF17F-634D-880E-A944-C16093A24301}"/>
                    </a:ext>
                  </a:extLst>
                </p14:cNvPr>
                <p14:cNvContentPartPr/>
                <p14:nvPr/>
              </p14:nvContentPartPr>
              <p14:xfrm>
                <a:off x="9057764" y="1853476"/>
                <a:ext cx="99360" cy="100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89BF17F-634D-880E-A944-C16093A243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49124" y="1844836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AB5B71E-817B-50EC-2129-275A5A20E2AE}"/>
                    </a:ext>
                  </a:extLst>
                </p14:cNvPr>
                <p14:cNvContentPartPr/>
                <p14:nvPr/>
              </p14:nvContentPartPr>
              <p14:xfrm>
                <a:off x="9182684" y="1759516"/>
                <a:ext cx="160920" cy="142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AB5B71E-817B-50EC-2129-275A5A20E2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73684" y="1750516"/>
                  <a:ext cx="17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467DB5-D50F-FB25-8F35-C6BE8D24C1AD}"/>
                    </a:ext>
                  </a:extLst>
                </p14:cNvPr>
                <p14:cNvContentPartPr/>
                <p14:nvPr/>
              </p14:nvContentPartPr>
              <p14:xfrm>
                <a:off x="9338924" y="1724236"/>
                <a:ext cx="91080" cy="165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467DB5-D50F-FB25-8F35-C6BE8D24C1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30284" y="1715596"/>
                  <a:ext cx="10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CCE0296-2F32-71B0-B1F7-0C3F8915173B}"/>
                    </a:ext>
                  </a:extLst>
                </p14:cNvPr>
                <p14:cNvContentPartPr/>
                <p14:nvPr/>
              </p14:nvContentPartPr>
              <p14:xfrm>
                <a:off x="9448364" y="1683916"/>
                <a:ext cx="176760" cy="132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CCE0296-2F32-71B0-B1F7-0C3F891517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39724" y="1675276"/>
                  <a:ext cx="194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AC7E42F-9785-7F6B-8FCA-0518CD86D136}"/>
                    </a:ext>
                  </a:extLst>
                </p14:cNvPr>
                <p14:cNvContentPartPr/>
                <p14:nvPr/>
              </p14:nvContentPartPr>
              <p14:xfrm>
                <a:off x="9801524" y="1585636"/>
                <a:ext cx="126360" cy="155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AC7E42F-9785-7F6B-8FCA-0518CD86D13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92524" y="1576636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CE611E9-ADD2-D56F-8966-2B6415D7CFF9}"/>
                    </a:ext>
                  </a:extLst>
                </p14:cNvPr>
                <p14:cNvContentPartPr/>
                <p14:nvPr/>
              </p14:nvContentPartPr>
              <p14:xfrm>
                <a:off x="9927524" y="1319596"/>
                <a:ext cx="788760" cy="363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CE611E9-ADD2-D56F-8966-2B6415D7CFF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18524" y="1310596"/>
                  <a:ext cx="806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3395AAF-BA95-88B3-B107-ACAF1EB7BDB5}"/>
                    </a:ext>
                  </a:extLst>
                </p14:cNvPr>
                <p14:cNvContentPartPr/>
                <p14:nvPr/>
              </p14:nvContentPartPr>
              <p14:xfrm>
                <a:off x="10758764" y="972556"/>
                <a:ext cx="107280" cy="284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3395AAF-BA95-88B3-B107-ACAF1EB7BD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49764" y="963556"/>
                  <a:ext cx="124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530690D-EE2C-7611-6BA8-DA0117062863}"/>
                    </a:ext>
                  </a:extLst>
                </p14:cNvPr>
                <p14:cNvContentPartPr/>
                <p14:nvPr/>
              </p14:nvContentPartPr>
              <p14:xfrm>
                <a:off x="10904564" y="1420396"/>
                <a:ext cx="26640" cy="16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530690D-EE2C-7611-6BA8-DA01170628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95924" y="1411396"/>
                  <a:ext cx="442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92961B4C-44A3-E33F-C007-6065AB229F5D}"/>
                  </a:ext>
                </a:extLst>
              </p14:cNvPr>
              <p14:cNvContentPartPr/>
              <p14:nvPr/>
            </p14:nvContentPartPr>
            <p14:xfrm>
              <a:off x="5863484" y="610036"/>
              <a:ext cx="3145320" cy="835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2961B4C-44A3-E33F-C007-6065AB229F5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854484" y="601036"/>
                <a:ext cx="3162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6F6B3AA-1010-33BC-ECA9-3AE46FCEC32C}"/>
                  </a:ext>
                </a:extLst>
              </p14:cNvPr>
              <p14:cNvContentPartPr/>
              <p14:nvPr/>
            </p14:nvContentPartPr>
            <p14:xfrm>
              <a:off x="8056047" y="5272036"/>
              <a:ext cx="20880" cy="348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6F6B3AA-1010-33BC-ECA9-3AE46FCEC32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047407" y="5263396"/>
                <a:ext cx="385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5AAD229-BE47-8917-2EC6-9FBDE5E822E1}"/>
                  </a:ext>
                </a:extLst>
              </p14:cNvPr>
              <p14:cNvContentPartPr/>
              <p14:nvPr/>
            </p14:nvContentPartPr>
            <p14:xfrm>
              <a:off x="1340607" y="5296156"/>
              <a:ext cx="44280" cy="4024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5AAD229-BE47-8917-2EC6-9FBDE5E822E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331967" y="5287156"/>
                <a:ext cx="61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0650C61-9C80-DB86-A946-B65B2FA1AA8E}"/>
                  </a:ext>
                </a:extLst>
              </p14:cNvPr>
              <p14:cNvContentPartPr/>
              <p14:nvPr/>
            </p14:nvContentPartPr>
            <p14:xfrm>
              <a:off x="369327" y="4646716"/>
              <a:ext cx="458280" cy="1040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0650C61-9C80-DB86-A946-B65B2FA1AA8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60687" y="4638076"/>
                <a:ext cx="4759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94B218B-7824-F80F-C6E4-B06D8B7A9362}"/>
                  </a:ext>
                </a:extLst>
              </p14:cNvPr>
              <p14:cNvContentPartPr/>
              <p14:nvPr/>
            </p14:nvContentPartPr>
            <p14:xfrm>
              <a:off x="370047" y="1075876"/>
              <a:ext cx="360360" cy="1227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94B218B-7824-F80F-C6E4-B06D8B7A936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61407" y="1066876"/>
                <a:ext cx="378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5CC883A-EFE5-EE69-E92A-C77A9ED731D5}"/>
                  </a:ext>
                </a:extLst>
              </p14:cNvPr>
              <p14:cNvContentPartPr/>
              <p14:nvPr/>
            </p14:nvContentPartPr>
            <p14:xfrm>
              <a:off x="5264967" y="4217956"/>
              <a:ext cx="505800" cy="4852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5CC883A-EFE5-EE69-E92A-C77A9ED731D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256327" y="4208956"/>
                <a:ext cx="5234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81D811C8-7DFB-2E80-A9D8-0DB399F2567E}"/>
                  </a:ext>
                </a:extLst>
              </p14:cNvPr>
              <p14:cNvContentPartPr/>
              <p14:nvPr/>
            </p14:nvContentPartPr>
            <p14:xfrm>
              <a:off x="1330527" y="4600636"/>
              <a:ext cx="94320" cy="1231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81D811C8-7DFB-2E80-A9D8-0DB399F2567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321527" y="4591996"/>
                <a:ext cx="111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F438D60-D80D-03E1-39B3-E08D83FE48AA}"/>
                  </a:ext>
                </a:extLst>
              </p14:cNvPr>
              <p14:cNvContentPartPr/>
              <p14:nvPr/>
            </p14:nvContentPartPr>
            <p14:xfrm>
              <a:off x="8035167" y="1093516"/>
              <a:ext cx="59040" cy="936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F438D60-D80D-03E1-39B3-E08D83FE48A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26527" y="1084876"/>
                <a:ext cx="76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9609186-CF13-CE93-1A6A-2D08A6E4C644}"/>
                  </a:ext>
                </a:extLst>
              </p14:cNvPr>
              <p14:cNvContentPartPr/>
              <p14:nvPr/>
            </p14:nvContentPartPr>
            <p14:xfrm>
              <a:off x="1256727" y="1079836"/>
              <a:ext cx="218520" cy="795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9609186-CF13-CE93-1A6A-2D08A6E4C64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247727" y="1071196"/>
                <a:ext cx="236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FABF2C4-08FD-7E0E-965E-E28DBF1D1FF2}"/>
                  </a:ext>
                </a:extLst>
              </p14:cNvPr>
              <p14:cNvContentPartPr/>
              <p14:nvPr/>
            </p14:nvContentPartPr>
            <p14:xfrm>
              <a:off x="8025447" y="5279236"/>
              <a:ext cx="49320" cy="3380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FABF2C4-08FD-7E0E-965E-E28DBF1D1FF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16807" y="5270596"/>
                <a:ext cx="6696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F1A48DB-731B-3C1E-633B-383465C0FAA7}"/>
              </a:ext>
            </a:extLst>
          </p:cNvPr>
          <p:cNvGrpSpPr/>
          <p:nvPr/>
        </p:nvGrpSpPr>
        <p:grpSpPr>
          <a:xfrm>
            <a:off x="6665727" y="811636"/>
            <a:ext cx="1323000" cy="240480"/>
            <a:chOff x="6665727" y="811636"/>
            <a:chExt cx="13230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E41CEAE-9F57-5C0F-52DB-C4455E443850}"/>
                    </a:ext>
                  </a:extLst>
                </p14:cNvPr>
                <p14:cNvContentPartPr/>
                <p14:nvPr/>
              </p14:nvContentPartPr>
              <p14:xfrm>
                <a:off x="6839967" y="953476"/>
                <a:ext cx="1148760" cy="30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E41CEAE-9F57-5C0F-52DB-C4455E44385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31327" y="944476"/>
                  <a:ext cx="1166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8525516-9BC0-6B83-FDAA-82FDA58799D1}"/>
                    </a:ext>
                  </a:extLst>
                </p14:cNvPr>
                <p14:cNvContentPartPr/>
                <p14:nvPr/>
              </p14:nvContentPartPr>
              <p14:xfrm>
                <a:off x="6665727" y="811636"/>
                <a:ext cx="253080" cy="240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8525516-9BC0-6B83-FDAA-82FDA58799D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57087" y="802636"/>
                  <a:ext cx="2707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C67A7F77-772E-EB7B-C177-C59BA1600385}"/>
              </a:ext>
            </a:extLst>
          </p:cNvPr>
          <p:cNvGrpSpPr/>
          <p:nvPr/>
        </p:nvGrpSpPr>
        <p:grpSpPr>
          <a:xfrm>
            <a:off x="8195367" y="139156"/>
            <a:ext cx="3606840" cy="2152080"/>
            <a:chOff x="8195367" y="139156"/>
            <a:chExt cx="3606840" cy="21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80362AF-6144-0315-3208-1445ABD0A0E3}"/>
                    </a:ext>
                  </a:extLst>
                </p14:cNvPr>
                <p14:cNvContentPartPr/>
                <p14:nvPr/>
              </p14:nvContentPartPr>
              <p14:xfrm>
                <a:off x="8330727" y="947356"/>
                <a:ext cx="304200" cy="150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80362AF-6144-0315-3208-1445ABD0A0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21727" y="938356"/>
                  <a:ext cx="321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E9988B-391D-220D-00B6-520FA7AA1ECD}"/>
                    </a:ext>
                  </a:extLst>
                </p14:cNvPr>
                <p14:cNvContentPartPr/>
                <p14:nvPr/>
              </p14:nvContentPartPr>
              <p14:xfrm>
                <a:off x="8216967" y="913516"/>
                <a:ext cx="273240" cy="300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E9988B-391D-220D-00B6-520FA7AA1EC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07967" y="904516"/>
                  <a:ext cx="290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7617001-7A64-0055-AD6F-A9598BD075BE}"/>
                    </a:ext>
                  </a:extLst>
                </p14:cNvPr>
                <p14:cNvContentPartPr/>
                <p14:nvPr/>
              </p14:nvContentPartPr>
              <p14:xfrm>
                <a:off x="8829687" y="670876"/>
                <a:ext cx="191880" cy="288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7617001-7A64-0055-AD6F-A9598BD075B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20687" y="661876"/>
                  <a:ext cx="209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F0EDAE5-F98C-7EC5-3275-B771C971913E}"/>
                    </a:ext>
                  </a:extLst>
                </p14:cNvPr>
                <p14:cNvContentPartPr/>
                <p14:nvPr/>
              </p14:nvContentPartPr>
              <p14:xfrm>
                <a:off x="9096447" y="725596"/>
                <a:ext cx="162000" cy="109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F0EDAE5-F98C-7EC5-3275-B771C971913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87447" y="716596"/>
                  <a:ext cx="179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66888D7-DF34-8D01-7E11-71B43EA1347D}"/>
                    </a:ext>
                  </a:extLst>
                </p14:cNvPr>
                <p14:cNvContentPartPr/>
                <p14:nvPr/>
              </p14:nvContentPartPr>
              <p14:xfrm>
                <a:off x="9260247" y="553516"/>
                <a:ext cx="174960" cy="234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66888D7-DF34-8D01-7E11-71B43EA134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51607" y="544876"/>
                  <a:ext cx="192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3ADAAC0-A6F8-2477-7629-E1CFBDE04E1D}"/>
                    </a:ext>
                  </a:extLst>
                </p14:cNvPr>
                <p14:cNvContentPartPr/>
                <p14:nvPr/>
              </p14:nvContentPartPr>
              <p14:xfrm>
                <a:off x="9514767" y="559636"/>
                <a:ext cx="144720" cy="288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3ADAAC0-A6F8-2477-7629-E1CFBDE04E1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06127" y="550636"/>
                  <a:ext cx="162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B87E83-87A8-685A-5BE2-B0DF0F229CC9}"/>
                    </a:ext>
                  </a:extLst>
                </p14:cNvPr>
                <p14:cNvContentPartPr/>
                <p14:nvPr/>
              </p14:nvContentPartPr>
              <p14:xfrm>
                <a:off x="9688647" y="535516"/>
                <a:ext cx="243360" cy="122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B87E83-87A8-685A-5BE2-B0DF0F229CC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80007" y="526516"/>
                  <a:ext cx="26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49CAD8C-4382-1BC0-FCE8-B187B9EDFF3D}"/>
                    </a:ext>
                  </a:extLst>
                </p14:cNvPr>
                <p14:cNvContentPartPr/>
                <p14:nvPr/>
              </p14:nvContentPartPr>
              <p14:xfrm>
                <a:off x="9950367" y="387556"/>
                <a:ext cx="189000" cy="187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49CAD8C-4382-1BC0-FCE8-B187B9EDFF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41727" y="378556"/>
                  <a:ext cx="206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1053EEF-3ADF-EA3B-7669-0D9C1FBAC987}"/>
                    </a:ext>
                  </a:extLst>
                </p14:cNvPr>
                <p14:cNvContentPartPr/>
                <p14:nvPr/>
              </p14:nvContentPartPr>
              <p14:xfrm>
                <a:off x="10376247" y="247876"/>
                <a:ext cx="414000" cy="3916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1053EEF-3ADF-EA3B-7669-0D9C1FBAC9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67247" y="238876"/>
                  <a:ext cx="431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3ED5143-92FE-5DEB-40EC-56588B0B73BD}"/>
                    </a:ext>
                  </a:extLst>
                </p14:cNvPr>
                <p14:cNvContentPartPr/>
                <p14:nvPr/>
              </p14:nvContentPartPr>
              <p14:xfrm>
                <a:off x="10630407" y="139156"/>
                <a:ext cx="35280" cy="21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3ED5143-92FE-5DEB-40EC-56588B0B73B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21767" y="130516"/>
                  <a:ext cx="52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C85DAB2-FA1E-C558-D2AE-F805491B4A1B}"/>
                    </a:ext>
                  </a:extLst>
                </p14:cNvPr>
                <p14:cNvContentPartPr/>
                <p14:nvPr/>
              </p14:nvContentPartPr>
              <p14:xfrm>
                <a:off x="9818967" y="729916"/>
                <a:ext cx="205920" cy="267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C85DAB2-FA1E-C558-D2AE-F805491B4A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09967" y="721276"/>
                  <a:ext cx="223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6C363B-736A-E6CD-D9B7-55DF838CDA39}"/>
                    </a:ext>
                  </a:extLst>
                </p14:cNvPr>
                <p14:cNvContentPartPr/>
                <p14:nvPr/>
              </p14:nvContentPartPr>
              <p14:xfrm>
                <a:off x="9973047" y="804436"/>
                <a:ext cx="347040" cy="139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6C363B-736A-E6CD-D9B7-55DF838CDA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64407" y="795436"/>
                  <a:ext cx="36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0069699-A2AC-4711-F778-4C6A97C610DA}"/>
                    </a:ext>
                  </a:extLst>
                </p14:cNvPr>
                <p14:cNvContentPartPr/>
                <p14:nvPr/>
              </p14:nvContentPartPr>
              <p14:xfrm>
                <a:off x="10325487" y="760156"/>
                <a:ext cx="92520" cy="123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0069699-A2AC-4711-F778-4C6A97C610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16487" y="75115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645A92E-46E1-B45E-B78C-484F4328E954}"/>
                    </a:ext>
                  </a:extLst>
                </p14:cNvPr>
                <p14:cNvContentPartPr/>
                <p14:nvPr/>
              </p14:nvContentPartPr>
              <p14:xfrm>
                <a:off x="10459047" y="666556"/>
                <a:ext cx="529920" cy="167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645A92E-46E1-B45E-B78C-484F4328E95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50047" y="657916"/>
                  <a:ext cx="54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3065C91-9AEB-CD94-31E4-DD50B68D1A88}"/>
                    </a:ext>
                  </a:extLst>
                </p14:cNvPr>
                <p14:cNvContentPartPr/>
                <p14:nvPr/>
              </p14:nvContentPartPr>
              <p14:xfrm>
                <a:off x="11003007" y="460276"/>
                <a:ext cx="409680" cy="250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3065C91-9AEB-CD94-31E4-DD50B68D1A8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94007" y="451636"/>
                  <a:ext cx="427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86F2CC1-86D8-2C8C-6771-3D27B8A646B2}"/>
                    </a:ext>
                  </a:extLst>
                </p14:cNvPr>
                <p14:cNvContentPartPr/>
                <p14:nvPr/>
              </p14:nvContentPartPr>
              <p14:xfrm>
                <a:off x="11355807" y="397636"/>
                <a:ext cx="11160" cy="86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86F2CC1-86D8-2C8C-6771-3D27B8A646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47167" y="388996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5F5E6D-2E44-5BAA-C982-52B883B94515}"/>
                    </a:ext>
                  </a:extLst>
                </p14:cNvPr>
                <p14:cNvContentPartPr/>
                <p14:nvPr/>
              </p14:nvContentPartPr>
              <p14:xfrm>
                <a:off x="11254647" y="870316"/>
                <a:ext cx="57240" cy="217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5F5E6D-2E44-5BAA-C982-52B883B9451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46007" y="861676"/>
                  <a:ext cx="74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4A8FC0A-8D74-40A2-444C-BA8F39069ABC}"/>
                    </a:ext>
                  </a:extLst>
                </p14:cNvPr>
                <p14:cNvContentPartPr/>
                <p14:nvPr/>
              </p14:nvContentPartPr>
              <p14:xfrm>
                <a:off x="11062407" y="755476"/>
                <a:ext cx="457200" cy="309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4A8FC0A-8D74-40A2-444C-BA8F39069AB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53407" y="746476"/>
                  <a:ext cx="4748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A509571-706F-394B-8A18-1B388D8A777E}"/>
                    </a:ext>
                  </a:extLst>
                </p14:cNvPr>
                <p14:cNvContentPartPr/>
                <p14:nvPr/>
              </p14:nvContentPartPr>
              <p14:xfrm>
                <a:off x="11586927" y="474676"/>
                <a:ext cx="215280" cy="346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A509571-706F-394B-8A18-1B388D8A77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78287" y="465676"/>
                  <a:ext cx="232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AC23CB8-B18E-A62C-2BF8-8E98EBF479ED}"/>
                    </a:ext>
                  </a:extLst>
                </p14:cNvPr>
                <p14:cNvContentPartPr/>
                <p14:nvPr/>
              </p14:nvContentPartPr>
              <p14:xfrm>
                <a:off x="11586207" y="463156"/>
                <a:ext cx="170280" cy="37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AC23CB8-B18E-A62C-2BF8-8E98EBF479E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77207" y="454516"/>
                  <a:ext cx="18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85A085E-6D3E-9179-FAC7-9EA8CD5F58D9}"/>
                    </a:ext>
                  </a:extLst>
                </p14:cNvPr>
                <p14:cNvContentPartPr/>
                <p14:nvPr/>
              </p14:nvContentPartPr>
              <p14:xfrm>
                <a:off x="11729487" y="913516"/>
                <a:ext cx="71280" cy="76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85A085E-6D3E-9179-FAC7-9EA8CD5F58D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20847" y="904516"/>
                  <a:ext cx="8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412C2E1-DBF9-A29D-ABA9-AC755DD1C16C}"/>
                    </a:ext>
                  </a:extLst>
                </p14:cNvPr>
                <p14:cNvContentPartPr/>
                <p14:nvPr/>
              </p14:nvContentPartPr>
              <p14:xfrm>
                <a:off x="8317767" y="1192156"/>
                <a:ext cx="23400" cy="950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412C2E1-DBF9-A29D-ABA9-AC755DD1C16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09127" y="1183516"/>
                  <a:ext cx="41040" cy="9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28F3D70-14A4-1796-30B1-CC014C892EA0}"/>
                    </a:ext>
                  </a:extLst>
                </p14:cNvPr>
                <p14:cNvContentPartPr/>
                <p14:nvPr/>
              </p14:nvContentPartPr>
              <p14:xfrm>
                <a:off x="8195367" y="1910716"/>
                <a:ext cx="328680" cy="380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28F3D70-14A4-1796-30B1-CC014C892E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86727" y="1901716"/>
                  <a:ext cx="34632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20139605-9A6E-CF45-E9E1-607C40A3DD8B}"/>
              </a:ext>
            </a:extLst>
          </p:cNvPr>
          <p:cNvGrpSpPr/>
          <p:nvPr/>
        </p:nvGrpSpPr>
        <p:grpSpPr>
          <a:xfrm>
            <a:off x="7270527" y="1233556"/>
            <a:ext cx="702000" cy="484560"/>
            <a:chOff x="7270527" y="1233556"/>
            <a:chExt cx="7020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EF77892-883C-4302-1373-965430EE4CCE}"/>
                    </a:ext>
                  </a:extLst>
                </p14:cNvPr>
                <p14:cNvContentPartPr/>
                <p14:nvPr/>
              </p14:nvContentPartPr>
              <p14:xfrm>
                <a:off x="7437207" y="1233556"/>
                <a:ext cx="535320" cy="3315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EF77892-883C-4302-1373-965430EE4C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28207" y="1224556"/>
                  <a:ext cx="55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40DA6B3-7715-7D39-1EB8-1B1C92344055}"/>
                    </a:ext>
                  </a:extLst>
                </p14:cNvPr>
                <p14:cNvContentPartPr/>
                <p14:nvPr/>
              </p14:nvContentPartPr>
              <p14:xfrm>
                <a:off x="7270527" y="1366756"/>
                <a:ext cx="420840" cy="351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40DA6B3-7715-7D39-1EB8-1B1C923440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61527" y="1357756"/>
                  <a:ext cx="4384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81D3BF3-98D8-85E1-75BB-966C61EEC7CB}"/>
                  </a:ext>
                </a:extLst>
              </p14:cNvPr>
              <p14:cNvContentPartPr/>
              <p14:nvPr/>
            </p14:nvContentPartPr>
            <p14:xfrm>
              <a:off x="4645047" y="3631156"/>
              <a:ext cx="499320" cy="5216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81D3BF3-98D8-85E1-75BB-966C61EEC7C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636407" y="3622516"/>
                <a:ext cx="5169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FCF94B0-F741-B562-4639-FC959702312F}"/>
                  </a:ext>
                </a:extLst>
              </p14:cNvPr>
              <p14:cNvContentPartPr/>
              <p14:nvPr/>
            </p14:nvContentPartPr>
            <p14:xfrm>
              <a:off x="3111087" y="1559356"/>
              <a:ext cx="856080" cy="8834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FCF94B0-F741-B562-4639-FC959702312F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102087" y="1550356"/>
                <a:ext cx="8737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4C5AA3D-7033-0CE1-7D62-807A00334AB7}"/>
                  </a:ext>
                </a:extLst>
              </p14:cNvPr>
              <p14:cNvContentPartPr/>
              <p14:nvPr/>
            </p14:nvContentPartPr>
            <p14:xfrm>
              <a:off x="3803727" y="1359916"/>
              <a:ext cx="260280" cy="308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4C5AA3D-7033-0CE1-7D62-807A00334AB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94727" y="1350916"/>
                <a:ext cx="277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453CC7C-AADF-26E3-8B26-44B65C7767C5}"/>
                  </a:ext>
                </a:extLst>
              </p14:cNvPr>
              <p14:cNvContentPartPr/>
              <p14:nvPr/>
            </p14:nvContentPartPr>
            <p14:xfrm>
              <a:off x="3404847" y="1628116"/>
              <a:ext cx="55800" cy="698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453CC7C-AADF-26E3-8B26-44B65C7767C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396207" y="1619116"/>
                <a:ext cx="73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D616028-4E3E-8F4B-CFD6-C948C64F6ADE}"/>
                  </a:ext>
                </a:extLst>
              </p14:cNvPr>
              <p14:cNvContentPartPr/>
              <p14:nvPr/>
            </p14:nvContentPartPr>
            <p14:xfrm>
              <a:off x="4427607" y="2233996"/>
              <a:ext cx="73080" cy="107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D616028-4E3E-8F4B-CFD6-C948C64F6AD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418607" y="2225356"/>
                <a:ext cx="90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D8B1121D-EFD5-9686-2F4B-AA52D148E707}"/>
                  </a:ext>
                </a:extLst>
              </p14:cNvPr>
              <p14:cNvContentPartPr/>
              <p14:nvPr/>
            </p14:nvContentPartPr>
            <p14:xfrm>
              <a:off x="2001567" y="1651156"/>
              <a:ext cx="2881800" cy="31618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D8B1121D-EFD5-9686-2F4B-AA52D148E70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992927" y="1642156"/>
                <a:ext cx="2899440" cy="31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7054B150-4C5D-0F90-5BC4-D51CE675D84D}"/>
              </a:ext>
            </a:extLst>
          </p:cNvPr>
          <p:cNvGrpSpPr/>
          <p:nvPr/>
        </p:nvGrpSpPr>
        <p:grpSpPr>
          <a:xfrm>
            <a:off x="2409447" y="2034916"/>
            <a:ext cx="1611360" cy="1887120"/>
            <a:chOff x="2409447" y="2034916"/>
            <a:chExt cx="1611360" cy="18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B33BBD-9687-B9DB-EE63-FA79B617376E}"/>
                    </a:ext>
                  </a:extLst>
                </p14:cNvPr>
                <p14:cNvContentPartPr/>
                <p14:nvPr/>
              </p14:nvContentPartPr>
              <p14:xfrm>
                <a:off x="2946927" y="2421916"/>
                <a:ext cx="46800" cy="62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B33BBD-9687-B9DB-EE63-FA79B617376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37927" y="2412916"/>
                  <a:ext cx="64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3154A11-0679-6BEC-E7B1-FF27AEFEF561}"/>
                    </a:ext>
                  </a:extLst>
                </p14:cNvPr>
                <p14:cNvContentPartPr/>
                <p14:nvPr/>
              </p14:nvContentPartPr>
              <p14:xfrm>
                <a:off x="3331407" y="2748436"/>
                <a:ext cx="34920" cy="103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3154A11-0679-6BEC-E7B1-FF27AEFEF56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22407" y="2739796"/>
                  <a:ext cx="5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9A1DB30-CDCD-8507-EDF4-8F1D6BE36454}"/>
                    </a:ext>
                  </a:extLst>
                </p14:cNvPr>
                <p14:cNvContentPartPr/>
                <p14:nvPr/>
              </p14:nvContentPartPr>
              <p14:xfrm>
                <a:off x="3885447" y="2034916"/>
                <a:ext cx="92520" cy="79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9A1DB30-CDCD-8507-EDF4-8F1D6BE364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76447" y="2025916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32734AE-65EC-9ACC-4D52-B7DF30B52B04}"/>
                    </a:ext>
                  </a:extLst>
                </p14:cNvPr>
                <p14:cNvContentPartPr/>
                <p14:nvPr/>
              </p14:nvContentPartPr>
              <p14:xfrm>
                <a:off x="2480727" y="2815396"/>
                <a:ext cx="1036800" cy="1027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32734AE-65EC-9ACC-4D52-B7DF30B52B0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471727" y="2806396"/>
                  <a:ext cx="1054440" cy="10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1EB1A2-3D0A-2C48-FCDC-DA1EE9822230}"/>
                    </a:ext>
                  </a:extLst>
                </p14:cNvPr>
                <p14:cNvContentPartPr/>
                <p14:nvPr/>
              </p14:nvContentPartPr>
              <p14:xfrm>
                <a:off x="2409447" y="3445036"/>
                <a:ext cx="503640" cy="477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1EB1A2-3D0A-2C48-FCDC-DA1EE982223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400447" y="3436036"/>
                  <a:ext cx="521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4007552-C4CF-C5D4-B840-78935D69F380}"/>
                    </a:ext>
                  </a:extLst>
                </p14:cNvPr>
                <p14:cNvContentPartPr/>
                <p14:nvPr/>
              </p14:nvContentPartPr>
              <p14:xfrm>
                <a:off x="2510967" y="2964076"/>
                <a:ext cx="866520" cy="797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4007552-C4CF-C5D4-B840-78935D69F38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502327" y="2955436"/>
                  <a:ext cx="88416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F91CCA6-2111-FE94-B9A0-0E78B23DB7FF}"/>
                    </a:ext>
                  </a:extLst>
                </p14:cNvPr>
                <p14:cNvContentPartPr/>
                <p14:nvPr/>
              </p14:nvContentPartPr>
              <p14:xfrm>
                <a:off x="2465247" y="3485716"/>
                <a:ext cx="387720" cy="407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F91CCA6-2111-FE94-B9A0-0E78B23DB7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6607" y="3477076"/>
                  <a:ext cx="405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05E37BD-3942-CB82-624C-FDCA75082F5F}"/>
                    </a:ext>
                  </a:extLst>
                </p14:cNvPr>
                <p14:cNvContentPartPr/>
                <p14:nvPr/>
              </p14:nvContentPartPr>
              <p14:xfrm>
                <a:off x="2708967" y="2296276"/>
                <a:ext cx="56880" cy="691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05E37BD-3942-CB82-624C-FDCA75082F5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99967" y="2287276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21F7D8A-3068-74F0-0A32-62748A67E5AA}"/>
                    </a:ext>
                  </a:extLst>
                </p14:cNvPr>
                <p14:cNvContentPartPr/>
                <p14:nvPr/>
              </p14:nvContentPartPr>
              <p14:xfrm>
                <a:off x="3004167" y="2705236"/>
                <a:ext cx="93600" cy="104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21F7D8A-3068-74F0-0A32-62748A67E5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995527" y="2696236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059A596-4573-3DAA-995C-D66632F06EAA}"/>
                    </a:ext>
                  </a:extLst>
                </p14:cNvPr>
                <p14:cNvContentPartPr/>
                <p14:nvPr/>
              </p14:nvContentPartPr>
              <p14:xfrm>
                <a:off x="3225927" y="2538196"/>
                <a:ext cx="50760" cy="81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059A596-4573-3DAA-995C-D66632F06EA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16927" y="2529196"/>
                  <a:ext cx="68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4462ECB-1915-CE47-5ECB-36C32B6ABC4A}"/>
                    </a:ext>
                  </a:extLst>
                </p14:cNvPr>
                <p14:cNvContentPartPr/>
                <p14:nvPr/>
              </p14:nvContentPartPr>
              <p14:xfrm>
                <a:off x="3263367" y="2833036"/>
                <a:ext cx="28080" cy="95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4462ECB-1915-CE47-5ECB-36C32B6ABC4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254727" y="2824396"/>
                  <a:ext cx="4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6FC93B9-723E-FBCB-1E6C-1BAFF59FDA2C}"/>
                    </a:ext>
                  </a:extLst>
                </p14:cNvPr>
                <p14:cNvContentPartPr/>
                <p14:nvPr/>
              </p14:nvContentPartPr>
              <p14:xfrm>
                <a:off x="3650007" y="2872636"/>
                <a:ext cx="138960" cy="145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6FC93B9-723E-FBCB-1E6C-1BAFF59FDA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41007" y="2863996"/>
                  <a:ext cx="156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100C13F-6145-D929-037D-F7E442177B75}"/>
                    </a:ext>
                  </a:extLst>
                </p14:cNvPr>
                <p14:cNvContentPartPr/>
                <p14:nvPr/>
              </p14:nvContentPartPr>
              <p14:xfrm>
                <a:off x="3585567" y="3271876"/>
                <a:ext cx="49320" cy="1144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100C13F-6145-D929-037D-F7E442177B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576567" y="3262876"/>
                  <a:ext cx="66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BB7394-BA69-2242-E3D2-18B123101A56}"/>
                    </a:ext>
                  </a:extLst>
                </p14:cNvPr>
                <p14:cNvContentPartPr/>
                <p14:nvPr/>
              </p14:nvContentPartPr>
              <p14:xfrm>
                <a:off x="3843327" y="3499756"/>
                <a:ext cx="40680" cy="104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BB7394-BA69-2242-E3D2-18B123101A5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34327" y="3490756"/>
                  <a:ext cx="58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10E799A-FE47-B462-A90D-D3A92B4A6404}"/>
                    </a:ext>
                  </a:extLst>
                </p14:cNvPr>
                <p14:cNvContentPartPr/>
                <p14:nvPr/>
              </p14:nvContentPartPr>
              <p14:xfrm>
                <a:off x="3970047" y="3319396"/>
                <a:ext cx="50760" cy="141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10E799A-FE47-B462-A90D-D3A92B4A64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61407" y="3310756"/>
                  <a:ext cx="68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0A82B3C-A8E9-379A-DF4F-65BCBD593B0D}"/>
                    </a:ext>
                  </a:extLst>
                </p14:cNvPr>
                <p14:cNvContentPartPr/>
                <p14:nvPr/>
              </p14:nvContentPartPr>
              <p14:xfrm>
                <a:off x="3761247" y="3171076"/>
                <a:ext cx="37800" cy="88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0A82B3C-A8E9-379A-DF4F-65BCBD593B0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52607" y="3162436"/>
                  <a:ext cx="5544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3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42" grpId="0"/>
      <p:bldP spid="45" grpId="0"/>
      <p:bldP spid="48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752452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868511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3603111" y="1587149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5134361" y="407558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753740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268596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941951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202601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235978" y="5992696"/>
            <a:ext cx="819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 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8" grpId="0" animBg="1"/>
      <p:bldP spid="39" grpId="0" animBg="1"/>
      <p:bldP spid="40" grpId="0"/>
      <p:bldP spid="41" grpId="0"/>
      <p:bldP spid="46" grpId="0"/>
      <p:bldP spid="47" grpId="0"/>
      <p:bldP spid="4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beim Übergang von einer Allokation zu einer anderen Allokation mindestens ein Konsument besser gestellt wird, ohne dass ein anderer Konsument 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blipFill>
                <a:blip r:embed="rId2"/>
                <a:stretch>
                  <a:fillRect l="-751" t="-1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BD94FB60-3DF2-479C-A1C1-E425E59ADA6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5B1C1DA-0B99-A55A-F768-907B1368ED94}"/>
                  </a:ext>
                </a:extLst>
              </p14:cNvPr>
              <p14:cNvContentPartPr/>
              <p14:nvPr/>
            </p14:nvContentPartPr>
            <p14:xfrm>
              <a:off x="610887" y="3555196"/>
              <a:ext cx="3568320" cy="109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5B1C1DA-0B99-A55A-F768-907B1368ED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247" y="3546196"/>
                <a:ext cx="3585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C4D5FC7-134B-8D1C-1593-53412572BAD0}"/>
                  </a:ext>
                </a:extLst>
              </p14:cNvPr>
              <p14:cNvContentPartPr/>
              <p14:nvPr/>
            </p14:nvContentPartPr>
            <p14:xfrm>
              <a:off x="567687" y="2098996"/>
              <a:ext cx="4554360" cy="39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C4D5FC7-134B-8D1C-1593-53412572BA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047" y="2090356"/>
                <a:ext cx="4572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1177D3-C3C3-5D42-7563-C470AB58672E}"/>
                  </a:ext>
                </a:extLst>
              </p14:cNvPr>
              <p14:cNvContentPartPr/>
              <p14:nvPr/>
            </p14:nvContentPartPr>
            <p14:xfrm>
              <a:off x="8027967" y="1656196"/>
              <a:ext cx="659160" cy="488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1177D3-C3C3-5D42-7563-C470AB5867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8967" y="1647556"/>
                <a:ext cx="67680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355EA-883F-1049-9964-3272229C204E}"/>
                  </a:ext>
                </a:extLst>
              </p14:cNvPr>
              <p14:cNvContentPartPr/>
              <p14:nvPr/>
            </p14:nvContentPartPr>
            <p14:xfrm>
              <a:off x="3567567" y="2477356"/>
              <a:ext cx="3522960" cy="97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355EA-883F-1049-9964-3272229C20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8927" y="2468716"/>
                <a:ext cx="3540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AF033FF-BBA4-E272-8C1D-5E72E84B533B}"/>
                  </a:ext>
                </a:extLst>
              </p14:cNvPr>
              <p14:cNvContentPartPr/>
              <p14:nvPr/>
            </p14:nvContentPartPr>
            <p14:xfrm>
              <a:off x="3454527" y="1541356"/>
              <a:ext cx="2296440" cy="721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AF033FF-BBA4-E272-8C1D-5E72E84B5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5887" y="1532356"/>
                <a:ext cx="23140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6A9B919-527B-D72D-9350-77ADAE8ACEDD}"/>
                  </a:ext>
                </a:extLst>
              </p14:cNvPr>
              <p14:cNvContentPartPr/>
              <p14:nvPr/>
            </p14:nvContentPartPr>
            <p14:xfrm>
              <a:off x="4418967" y="-30404"/>
              <a:ext cx="3291120" cy="711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6A9B919-527B-D72D-9350-77ADAE8ACE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09967" y="-39044"/>
                <a:ext cx="3308760" cy="72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F3A23D9-A319-47A0-76B1-943986BB0A2C}"/>
              </a:ext>
            </a:extLst>
          </p:cNvPr>
          <p:cNvGrpSpPr/>
          <p:nvPr/>
        </p:nvGrpSpPr>
        <p:grpSpPr>
          <a:xfrm>
            <a:off x="-33" y="4268356"/>
            <a:ext cx="5158080" cy="1695240"/>
            <a:chOff x="-33" y="4268356"/>
            <a:chExt cx="515808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358A86A-28A8-C383-7FBC-92E399205AE0}"/>
                    </a:ext>
                  </a:extLst>
                </p14:cNvPr>
                <p14:cNvContentPartPr/>
                <p14:nvPr/>
              </p14:nvContentPartPr>
              <p14:xfrm>
                <a:off x="755607" y="4760836"/>
                <a:ext cx="305640" cy="505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358A86A-28A8-C383-7FBC-92E399205A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6607" y="4751836"/>
                  <a:ext cx="3232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2BAA445-7EA2-C1D4-C178-A4BA789CF596}"/>
                    </a:ext>
                  </a:extLst>
                </p14:cNvPr>
                <p14:cNvContentPartPr/>
                <p14:nvPr/>
              </p14:nvContentPartPr>
              <p14:xfrm>
                <a:off x="1112727" y="5071876"/>
                <a:ext cx="21960" cy="18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2BAA445-7EA2-C1D4-C178-A4BA789CF5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3727" y="5062876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8C641F-82E0-5F86-93A5-9C36E83AB060}"/>
                    </a:ext>
                  </a:extLst>
                </p14:cNvPr>
                <p14:cNvContentPartPr/>
                <p14:nvPr/>
              </p14:nvContentPartPr>
              <p14:xfrm>
                <a:off x="1273647" y="4844356"/>
                <a:ext cx="128160" cy="400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8C641F-82E0-5F86-93A5-9C36E83AB0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5007" y="4835356"/>
                  <a:ext cx="145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3B3A53-1C1A-754B-4FA8-5D79BD9CB637}"/>
                    </a:ext>
                  </a:extLst>
                </p14:cNvPr>
                <p14:cNvContentPartPr/>
                <p14:nvPr/>
              </p14:nvContentPartPr>
              <p14:xfrm>
                <a:off x="1490727" y="4834636"/>
                <a:ext cx="324000" cy="511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3B3A53-1C1A-754B-4FA8-5D79BD9CB6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82087" y="4825636"/>
                  <a:ext cx="3416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0A13DF2-ADE1-6EF3-2A69-879BF788189C}"/>
                    </a:ext>
                  </a:extLst>
                </p14:cNvPr>
                <p14:cNvContentPartPr/>
                <p14:nvPr/>
              </p14:nvContentPartPr>
              <p14:xfrm>
                <a:off x="1911567" y="4860196"/>
                <a:ext cx="219960" cy="280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0A13DF2-ADE1-6EF3-2A69-879BF78818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2927" y="4851556"/>
                  <a:ext cx="23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76EB95-FCD8-9D87-ACFB-0A5FD93A73FC}"/>
                    </a:ext>
                  </a:extLst>
                </p14:cNvPr>
                <p14:cNvContentPartPr/>
                <p14:nvPr/>
              </p14:nvContentPartPr>
              <p14:xfrm>
                <a:off x="2171487" y="5043796"/>
                <a:ext cx="142560" cy="100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76EB95-FCD8-9D87-ACFB-0A5FD93A73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62487" y="5034796"/>
                  <a:ext cx="16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24A85FC-553A-956B-D33A-80631F0FF9C4}"/>
                    </a:ext>
                  </a:extLst>
                </p14:cNvPr>
                <p14:cNvContentPartPr/>
                <p14:nvPr/>
              </p14:nvContentPartPr>
              <p14:xfrm>
                <a:off x="2941887" y="4852636"/>
                <a:ext cx="37440" cy="32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24A85FC-553A-956B-D33A-80631F0FF9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2887" y="4843636"/>
                  <a:ext cx="55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0DC658-A8EE-D83D-D811-7ACC270F29A5}"/>
                    </a:ext>
                  </a:extLst>
                </p14:cNvPr>
                <p14:cNvContentPartPr/>
                <p14:nvPr/>
              </p14:nvContentPartPr>
              <p14:xfrm>
                <a:off x="2782407" y="4778116"/>
                <a:ext cx="332640" cy="186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0DC658-A8EE-D83D-D811-7ACC270F29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3407" y="4769476"/>
                  <a:ext cx="350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290EBE-FE44-6A39-9D5B-9962E1C90D04}"/>
                    </a:ext>
                  </a:extLst>
                </p14:cNvPr>
                <p14:cNvContentPartPr/>
                <p14:nvPr/>
              </p14:nvContentPartPr>
              <p14:xfrm>
                <a:off x="3138087" y="4723036"/>
                <a:ext cx="619560" cy="390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290EBE-FE44-6A39-9D5B-9962E1C90D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29087" y="4714036"/>
                  <a:ext cx="637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67FD893-0850-064E-2DC7-8CE2E57663D7}"/>
                    </a:ext>
                  </a:extLst>
                </p14:cNvPr>
                <p14:cNvContentPartPr/>
                <p14:nvPr/>
              </p14:nvContentPartPr>
              <p14:xfrm>
                <a:off x="3785007" y="4885756"/>
                <a:ext cx="167760" cy="19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67FD893-0850-064E-2DC7-8CE2E57663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76007" y="4876756"/>
                  <a:ext cx="185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686B0C-99A1-69DA-0351-9D151FFCF203}"/>
                    </a:ext>
                  </a:extLst>
                </p14:cNvPr>
                <p14:cNvContentPartPr/>
                <p14:nvPr/>
              </p14:nvContentPartPr>
              <p14:xfrm>
                <a:off x="2473887" y="5168716"/>
                <a:ext cx="2020680" cy="24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686B0C-99A1-69DA-0351-9D151FFCF2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65247" y="5160076"/>
                  <a:ext cx="2038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360E4D-72E4-517C-19A8-B7A1B3C604D7}"/>
                    </a:ext>
                  </a:extLst>
                </p14:cNvPr>
                <p14:cNvContentPartPr/>
                <p14:nvPr/>
              </p14:nvContentPartPr>
              <p14:xfrm>
                <a:off x="-33" y="4268356"/>
                <a:ext cx="5158080" cy="1695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360E4D-72E4-517C-19A8-B7A1B3C604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-9033" y="4259716"/>
                  <a:ext cx="5175720" cy="171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A4BD7D3-1439-F05E-9E01-9AF7634C7E14}"/>
              </a:ext>
            </a:extLst>
          </p:cNvPr>
          <p:cNvGrpSpPr/>
          <p:nvPr/>
        </p:nvGrpSpPr>
        <p:grpSpPr>
          <a:xfrm>
            <a:off x="5552607" y="4553116"/>
            <a:ext cx="1935000" cy="489960"/>
            <a:chOff x="5552607" y="4553116"/>
            <a:chExt cx="19350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53C3FF-1024-3839-366B-5A382AA0DCE0}"/>
                    </a:ext>
                  </a:extLst>
                </p14:cNvPr>
                <p14:cNvContentPartPr/>
                <p14:nvPr/>
              </p14:nvContentPartPr>
              <p14:xfrm>
                <a:off x="5552607" y="4610356"/>
                <a:ext cx="34920" cy="432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53C3FF-1024-3839-366B-5A382AA0DC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43967" y="4601716"/>
                  <a:ext cx="52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9CD6CA-EE84-2A87-C8B4-870B085FAAF4}"/>
                    </a:ext>
                  </a:extLst>
                </p14:cNvPr>
                <p14:cNvContentPartPr/>
                <p14:nvPr/>
              </p14:nvContentPartPr>
              <p14:xfrm>
                <a:off x="5675007" y="4606036"/>
                <a:ext cx="120600" cy="373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9CD6CA-EE84-2A87-C8B4-870B085FAA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66007" y="4597036"/>
                  <a:ext cx="138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8378CD6-F36D-4FF1-B33C-98D73718E97C}"/>
                    </a:ext>
                  </a:extLst>
                </p14:cNvPr>
                <p14:cNvContentPartPr/>
                <p14:nvPr/>
              </p14:nvContentPartPr>
              <p14:xfrm>
                <a:off x="5833407" y="4553116"/>
                <a:ext cx="276120" cy="438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8378CD6-F36D-4FF1-B33C-98D73718E9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4407" y="4544116"/>
                  <a:ext cx="293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D961D8-E6DB-C761-4A7C-6519AF13307B}"/>
                    </a:ext>
                  </a:extLst>
                </p14:cNvPr>
                <p14:cNvContentPartPr/>
                <p14:nvPr/>
              </p14:nvContentPartPr>
              <p14:xfrm>
                <a:off x="6166767" y="4776676"/>
                <a:ext cx="18360" cy="164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D961D8-E6DB-C761-4A7C-6519AF1330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57767" y="4768036"/>
                  <a:ext cx="36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79C9F96-F799-0E31-0315-99E897EC507A}"/>
                    </a:ext>
                  </a:extLst>
                </p14:cNvPr>
                <p14:cNvContentPartPr/>
                <p14:nvPr/>
              </p14:nvContentPartPr>
              <p14:xfrm>
                <a:off x="6226167" y="4764796"/>
                <a:ext cx="293400" cy="126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79C9F96-F799-0E31-0315-99E897EC50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17167" y="4755796"/>
                  <a:ext cx="31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FFB2F2-43CB-7BA3-12E3-00872B92AB70}"/>
                    </a:ext>
                  </a:extLst>
                </p14:cNvPr>
                <p14:cNvContentPartPr/>
                <p14:nvPr/>
              </p14:nvContentPartPr>
              <p14:xfrm>
                <a:off x="6460167" y="4595596"/>
                <a:ext cx="16200" cy="29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FFB2F2-43CB-7BA3-12E3-00872B92AB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51527" y="4586956"/>
                  <a:ext cx="3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4A9A9D-4313-E7F7-DC2A-EE1ED4D5C279}"/>
                    </a:ext>
                  </a:extLst>
                </p14:cNvPr>
                <p14:cNvContentPartPr/>
                <p14:nvPr/>
              </p14:nvContentPartPr>
              <p14:xfrm>
                <a:off x="6697047" y="4683436"/>
                <a:ext cx="40680" cy="22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4A9A9D-4313-E7F7-DC2A-EE1ED4D5C2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88407" y="4674436"/>
                  <a:ext cx="58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FD8E7E7-5954-F6E7-C262-9726089F5C31}"/>
                    </a:ext>
                  </a:extLst>
                </p14:cNvPr>
                <p14:cNvContentPartPr/>
                <p14:nvPr/>
              </p14:nvContentPartPr>
              <p14:xfrm>
                <a:off x="6801087" y="4758676"/>
                <a:ext cx="159480" cy="118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FD8E7E7-5954-F6E7-C262-9726089F5C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2447" y="4749676"/>
                  <a:ext cx="17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778C2A7-4A8E-EF11-1693-5FAFE208BA8C}"/>
                    </a:ext>
                  </a:extLst>
                </p14:cNvPr>
                <p14:cNvContentPartPr/>
                <p14:nvPr/>
              </p14:nvContentPartPr>
              <p14:xfrm>
                <a:off x="6998727" y="4597396"/>
                <a:ext cx="488880" cy="274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778C2A7-4A8E-EF11-1693-5FAFE208BA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89727" y="4588396"/>
                  <a:ext cx="5065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ED0D3B-A35C-FC92-CECC-3BA209A29721}"/>
              </a:ext>
            </a:extLst>
          </p:cNvPr>
          <p:cNvGrpSpPr/>
          <p:nvPr/>
        </p:nvGrpSpPr>
        <p:grpSpPr>
          <a:xfrm>
            <a:off x="5642247" y="5195716"/>
            <a:ext cx="1717200" cy="316440"/>
            <a:chOff x="5642247" y="5195716"/>
            <a:chExt cx="17172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C20CF82-41DE-3552-53B2-323D665F06B3}"/>
                    </a:ext>
                  </a:extLst>
                </p14:cNvPr>
                <p14:cNvContentPartPr/>
                <p14:nvPr/>
              </p14:nvContentPartPr>
              <p14:xfrm>
                <a:off x="5642247" y="5264476"/>
                <a:ext cx="194040" cy="247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C20CF82-41DE-3552-53B2-323D665F06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3607" y="5255476"/>
                  <a:ext cx="211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FB6B2F0-C4DF-DB0E-F8D2-74442548AB50}"/>
                    </a:ext>
                  </a:extLst>
                </p14:cNvPr>
                <p14:cNvContentPartPr/>
                <p14:nvPr/>
              </p14:nvContentPartPr>
              <p14:xfrm>
                <a:off x="5946807" y="5195716"/>
                <a:ext cx="249840" cy="273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FB6B2F0-C4DF-DB0E-F8D2-74442548AB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7807" y="5187076"/>
                  <a:ext cx="26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EF2946A-9353-AD06-0954-E68542832322}"/>
                    </a:ext>
                  </a:extLst>
                </p14:cNvPr>
                <p14:cNvContentPartPr/>
                <p14:nvPr/>
              </p14:nvContentPartPr>
              <p14:xfrm>
                <a:off x="6095487" y="5346916"/>
                <a:ext cx="105120" cy="5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EF2946A-9353-AD06-0954-E685428323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86487" y="5337916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475E29-4CB2-1B0F-03A8-C6ED20B40E8A}"/>
                    </a:ext>
                  </a:extLst>
                </p14:cNvPr>
                <p14:cNvContentPartPr/>
                <p14:nvPr/>
              </p14:nvContentPartPr>
              <p14:xfrm>
                <a:off x="6303927" y="5318476"/>
                <a:ext cx="353520" cy="103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475E29-4CB2-1B0F-03A8-C6ED20B40E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95287" y="5309836"/>
                  <a:ext cx="371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D3D467-2E97-A669-C062-49981054823D}"/>
                    </a:ext>
                  </a:extLst>
                </p14:cNvPr>
                <p14:cNvContentPartPr/>
                <p14:nvPr/>
              </p14:nvContentPartPr>
              <p14:xfrm>
                <a:off x="6766887" y="5298676"/>
                <a:ext cx="592560" cy="90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D3D467-2E97-A669-C062-4998105482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8247" y="5290036"/>
                  <a:ext cx="6102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E2C4FD8-1E63-F037-D9AA-AB8D98FD2D90}"/>
              </a:ext>
            </a:extLst>
          </p:cNvPr>
          <p:cNvGrpSpPr/>
          <p:nvPr/>
        </p:nvGrpSpPr>
        <p:grpSpPr>
          <a:xfrm>
            <a:off x="5651607" y="5607196"/>
            <a:ext cx="1817640" cy="428040"/>
            <a:chOff x="5651607" y="5607196"/>
            <a:chExt cx="18176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3A2FD2-7177-C616-7016-67554B727294}"/>
                    </a:ext>
                  </a:extLst>
                </p14:cNvPr>
                <p14:cNvContentPartPr/>
                <p14:nvPr/>
              </p14:nvContentPartPr>
              <p14:xfrm>
                <a:off x="5651607" y="5799436"/>
                <a:ext cx="199440" cy="186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3A2FD2-7177-C616-7016-67554B7272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42967" y="5790436"/>
                  <a:ext cx="217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A31CF2-4373-1846-3957-D9F375D77A2E}"/>
                    </a:ext>
                  </a:extLst>
                </p14:cNvPr>
                <p14:cNvContentPartPr/>
                <p14:nvPr/>
              </p14:nvContentPartPr>
              <p14:xfrm>
                <a:off x="5951847" y="5724196"/>
                <a:ext cx="154080" cy="249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A31CF2-4373-1846-3957-D9F375D77A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3207" y="5715196"/>
                  <a:ext cx="171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774E61-E203-AC52-0EA4-C6E7CDCB5C54}"/>
                    </a:ext>
                  </a:extLst>
                </p14:cNvPr>
                <p14:cNvContentPartPr/>
                <p14:nvPr/>
              </p14:nvContentPartPr>
              <p14:xfrm>
                <a:off x="6213567" y="5651116"/>
                <a:ext cx="26640" cy="332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774E61-E203-AC52-0EA4-C6E7CDCB5C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04927" y="5642476"/>
                  <a:ext cx="44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076CD8-8C7C-5015-0605-48BF4FBCA8FD}"/>
                    </a:ext>
                  </a:extLst>
                </p14:cNvPr>
                <p14:cNvContentPartPr/>
                <p14:nvPr/>
              </p14:nvContentPartPr>
              <p14:xfrm>
                <a:off x="6388527" y="5727796"/>
                <a:ext cx="351000" cy="186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076CD8-8C7C-5015-0605-48BF4FBCA8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79887" y="5718796"/>
                  <a:ext cx="368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B0E0DA-45EC-279A-D82F-736DD55FB88B}"/>
                    </a:ext>
                  </a:extLst>
                </p14:cNvPr>
                <p14:cNvContentPartPr/>
                <p14:nvPr/>
              </p14:nvContentPartPr>
              <p14:xfrm>
                <a:off x="6946887" y="5607196"/>
                <a:ext cx="410760" cy="428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B0E0DA-45EC-279A-D82F-736DD55FB8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7887" y="5598196"/>
                  <a:ext cx="4284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60AA74-C080-3097-A5DB-42ADC2A303ED}"/>
                    </a:ext>
                  </a:extLst>
                </p14:cNvPr>
                <p14:cNvContentPartPr/>
                <p14:nvPr/>
              </p14:nvContentPartPr>
              <p14:xfrm>
                <a:off x="7462767" y="5815996"/>
                <a:ext cx="6480" cy="65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60AA74-C080-3097-A5DB-42ADC2A303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54127" y="5806996"/>
                  <a:ext cx="241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47C7DCD-1283-01A1-A34A-D99657ECCB96}"/>
                  </a:ext>
                </a:extLst>
              </p14:cNvPr>
              <p14:cNvContentPartPr/>
              <p14:nvPr/>
            </p14:nvContentPartPr>
            <p14:xfrm>
              <a:off x="4695447" y="-524"/>
              <a:ext cx="1266480" cy="676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47C7DCD-1283-01A1-A34A-D99657ECCB9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86447" y="-9164"/>
                <a:ext cx="1284120" cy="6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0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76EB93-1C12-4646-B706-692BCB29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91128"/>
            <a:ext cx="8554680" cy="61314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D2B6A0-024B-4F77-A20D-1B2EA4FD48D1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295D4-9BEF-469A-BFB0-35B82F2C40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14A928E-0DC1-5C96-B423-C7DA11E8FE70}"/>
                  </a:ext>
                </a:extLst>
              </p14:cNvPr>
              <p14:cNvContentPartPr/>
              <p14:nvPr/>
            </p14:nvContentPartPr>
            <p14:xfrm>
              <a:off x="145767" y="3370156"/>
              <a:ext cx="4052160" cy="7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14A928E-0DC1-5C96-B423-C7DA11E8F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67" y="3361156"/>
                <a:ext cx="406980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C55E29-5968-C514-7585-00A343889474}"/>
              </a:ext>
            </a:extLst>
          </p:cNvPr>
          <p:cNvGrpSpPr/>
          <p:nvPr/>
        </p:nvGrpSpPr>
        <p:grpSpPr>
          <a:xfrm>
            <a:off x="223167" y="3944716"/>
            <a:ext cx="79200" cy="2636640"/>
            <a:chOff x="223167" y="3944716"/>
            <a:chExt cx="79200" cy="26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C743BA0-4FA0-7870-4F88-E4152D8092A1}"/>
                    </a:ext>
                  </a:extLst>
                </p14:cNvPr>
                <p14:cNvContentPartPr/>
                <p14:nvPr/>
              </p14:nvContentPartPr>
              <p14:xfrm>
                <a:off x="235047" y="3944716"/>
                <a:ext cx="57600" cy="1132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C743BA0-4FA0-7870-4F88-E4152D8092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6407" y="3935716"/>
                  <a:ext cx="75240" cy="11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B06B88-62FD-4AFF-C283-1F902752FB51}"/>
                    </a:ext>
                  </a:extLst>
                </p14:cNvPr>
                <p14:cNvContentPartPr/>
                <p14:nvPr/>
              </p14:nvContentPartPr>
              <p14:xfrm>
                <a:off x="223167" y="5335036"/>
                <a:ext cx="79200" cy="1246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B06B88-62FD-4AFF-C283-1F902752FB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4167" y="5326036"/>
                  <a:ext cx="96840" cy="12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16E345E-3BBB-201C-732A-7E1FB402DEFE}"/>
                  </a:ext>
                </a:extLst>
              </p14:cNvPr>
              <p14:cNvContentPartPr/>
              <p14:nvPr/>
            </p14:nvContentPartPr>
            <p14:xfrm>
              <a:off x="1883487" y="2841316"/>
              <a:ext cx="1159200" cy="335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16E345E-3BBB-201C-732A-7E1FB402DE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4847" y="2832676"/>
                <a:ext cx="11768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2D4FE6A-2C58-3F62-3183-A537C0BDBD6D}"/>
                  </a:ext>
                </a:extLst>
              </p14:cNvPr>
              <p14:cNvContentPartPr/>
              <p14:nvPr/>
            </p14:nvContentPartPr>
            <p14:xfrm>
              <a:off x="2650287" y="2523076"/>
              <a:ext cx="406440" cy="517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2D4FE6A-2C58-3F62-3183-A537C0BDBD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1647" y="2514436"/>
                <a:ext cx="42408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2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Grenzrate der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Indifferenzkurve entspricht der Grenzrate der Substitution (GRS)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GRS(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wieviel des Gutes y muss ein Konsument verzichten, wenn er eine zusätzliche Einheit des Gutes x konsumieren möchte, ohne einen Nutzenverlust zu erleiden (Zahlungsbereitschaft)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in einer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 muss die Grenzrate der Substitution des einen 	Konsumenten der Grenzrate der Substitution des anderen Konsumenten entsprechen</a:t>
                </a:r>
              </a:p>
              <a:p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folgt das Ergebnis aus dem Optimierungsproblem:</a:t>
                </a:r>
              </a:p>
              <a:p>
                <a:endParaRPr lang="de-D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750" t="-889" b="-7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7C55A0-6C3C-1F4C-915F-2794D6EA5C76}"/>
              </a:ext>
            </a:extLst>
          </p:cNvPr>
          <p:cNvGrpSpPr/>
          <p:nvPr/>
        </p:nvGrpSpPr>
        <p:grpSpPr>
          <a:xfrm>
            <a:off x="1241967" y="5536276"/>
            <a:ext cx="4678560" cy="924120"/>
            <a:chOff x="1241967" y="5536276"/>
            <a:chExt cx="467856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ED9A8F6-783F-D0AC-5AB8-E52ED7A3DEAA}"/>
                    </a:ext>
                  </a:extLst>
                </p14:cNvPr>
                <p14:cNvContentPartPr/>
                <p14:nvPr/>
              </p14:nvContentPartPr>
              <p14:xfrm>
                <a:off x="1241967" y="5739316"/>
                <a:ext cx="1745640" cy="684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ED9A8F6-783F-D0AC-5AB8-E52ED7A3DE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2967" y="5730676"/>
                  <a:ext cx="1763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A0372B3-4DF7-C82C-1A96-0B75D9277B3C}"/>
                    </a:ext>
                  </a:extLst>
                </p14:cNvPr>
                <p14:cNvContentPartPr/>
                <p14:nvPr/>
              </p14:nvContentPartPr>
              <p14:xfrm>
                <a:off x="4233567" y="5536276"/>
                <a:ext cx="1686960" cy="924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A0372B3-4DF7-C82C-1A96-0B75D9277B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24567" y="5527276"/>
                  <a:ext cx="1704600" cy="9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169C28-F93F-B15E-D944-F51AD1F3864F}"/>
                  </a:ext>
                </a:extLst>
              </p14:cNvPr>
              <p14:cNvContentPartPr/>
              <p14:nvPr/>
            </p14:nvContentPartPr>
            <p14:xfrm>
              <a:off x="5835927" y="5735356"/>
              <a:ext cx="436320" cy="554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169C28-F93F-B15E-D944-F51AD1F386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7287" y="5726716"/>
                <a:ext cx="45396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8D6EC06-3BB6-F905-BA38-5C5F9FDE11D6}"/>
              </a:ext>
            </a:extLst>
          </p:cNvPr>
          <p:cNvGrpSpPr/>
          <p:nvPr/>
        </p:nvGrpSpPr>
        <p:grpSpPr>
          <a:xfrm>
            <a:off x="4248687" y="5473636"/>
            <a:ext cx="4318200" cy="983520"/>
            <a:chOff x="4248687" y="5473636"/>
            <a:chExt cx="431820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0588C66-C938-0E20-A564-1326E5994F64}"/>
                    </a:ext>
                  </a:extLst>
                </p14:cNvPr>
                <p14:cNvContentPartPr/>
                <p14:nvPr/>
              </p14:nvContentPartPr>
              <p14:xfrm>
                <a:off x="6694527" y="5566876"/>
                <a:ext cx="183240" cy="264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0588C66-C938-0E20-A564-1326E5994F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85527" y="5558236"/>
                  <a:ext cx="200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6E6045D-91A6-77F1-4E92-4FC38DB3D977}"/>
                    </a:ext>
                  </a:extLst>
                </p14:cNvPr>
                <p14:cNvContentPartPr/>
                <p14:nvPr/>
              </p14:nvContentPartPr>
              <p14:xfrm>
                <a:off x="6920607" y="5627716"/>
                <a:ext cx="59400" cy="146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6E6045D-91A6-77F1-4E92-4FC38DB3D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1967" y="5619076"/>
                  <a:ext cx="7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A0C39C-F379-E2AA-2B05-8D0515C677DC}"/>
                    </a:ext>
                  </a:extLst>
                </p14:cNvPr>
                <p14:cNvContentPartPr/>
                <p14:nvPr/>
              </p14:nvContentPartPr>
              <p14:xfrm>
                <a:off x="6965967" y="5521156"/>
                <a:ext cx="91800" cy="162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A0C39C-F379-E2AA-2B05-8D0515C677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967" y="5512516"/>
                  <a:ext cx="10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760F32D-CEEC-EB87-3A13-CF6F99041357}"/>
                    </a:ext>
                  </a:extLst>
                </p14:cNvPr>
                <p14:cNvContentPartPr/>
                <p14:nvPr/>
              </p14:nvContentPartPr>
              <p14:xfrm>
                <a:off x="7079367" y="5573356"/>
                <a:ext cx="130320" cy="89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760F32D-CEEC-EB87-3A13-CF6F990413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70727" y="5564716"/>
                  <a:ext cx="14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7A7DEF1-9605-2A00-5E5E-D88DA1BE0107}"/>
                    </a:ext>
                  </a:extLst>
                </p14:cNvPr>
                <p14:cNvContentPartPr/>
                <p14:nvPr/>
              </p14:nvContentPartPr>
              <p14:xfrm>
                <a:off x="7237767" y="5541316"/>
                <a:ext cx="108360" cy="70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7A7DEF1-9605-2A00-5E5E-D88DA1BE01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28767" y="5532676"/>
                  <a:ext cx="126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6E76F54-9F3F-F67E-A37E-8FEA2DDADEB0}"/>
                    </a:ext>
                  </a:extLst>
                </p14:cNvPr>
                <p14:cNvContentPartPr/>
                <p14:nvPr/>
              </p14:nvContentPartPr>
              <p14:xfrm>
                <a:off x="6862287" y="5473636"/>
                <a:ext cx="21600" cy="5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6E76F54-9F3F-F67E-A37E-8FEA2DDADE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53287" y="5464996"/>
                  <a:ext cx="3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5B8C0F-7D79-0D9D-68F5-6F6A184A6990}"/>
                    </a:ext>
                  </a:extLst>
                </p14:cNvPr>
                <p14:cNvContentPartPr/>
                <p14:nvPr/>
              </p14:nvContentPartPr>
              <p14:xfrm>
                <a:off x="7507047" y="5507836"/>
                <a:ext cx="37440" cy="8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5B8C0F-7D79-0D9D-68F5-6F6A184A6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8407" y="5498836"/>
                  <a:ext cx="5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9CD1F2-8263-AAAF-F6BC-55C58EC00A49}"/>
                    </a:ext>
                  </a:extLst>
                </p14:cNvPr>
                <p14:cNvContentPartPr/>
                <p14:nvPr/>
              </p14:nvContentPartPr>
              <p14:xfrm>
                <a:off x="7553487" y="5604316"/>
                <a:ext cx="11880" cy="20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9CD1F2-8263-AAAF-F6BC-55C58EC00A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44847" y="5595676"/>
                  <a:ext cx="29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CCB3AAE-A223-A117-FA9B-2E8BF85AFEEC}"/>
                    </a:ext>
                  </a:extLst>
                </p14:cNvPr>
                <p14:cNvContentPartPr/>
                <p14:nvPr/>
              </p14:nvContentPartPr>
              <p14:xfrm>
                <a:off x="6748887" y="6036676"/>
                <a:ext cx="201240" cy="153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CCB3AAE-A223-A117-FA9B-2E8BF85AFE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40247" y="6027676"/>
                  <a:ext cx="218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E97C10-9073-3576-26F0-21B9D0133C4C}"/>
                    </a:ext>
                  </a:extLst>
                </p14:cNvPr>
                <p14:cNvContentPartPr/>
                <p14:nvPr/>
              </p14:nvContentPartPr>
              <p14:xfrm>
                <a:off x="6981447" y="5943076"/>
                <a:ext cx="91440" cy="143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E97C10-9073-3576-26F0-21B9D0133C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72807" y="5934076"/>
                  <a:ext cx="10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5E23B2-5293-3BA4-A32A-4C4268798B1C}"/>
                    </a:ext>
                  </a:extLst>
                </p14:cNvPr>
                <p14:cNvContentPartPr/>
                <p14:nvPr/>
              </p14:nvContentPartPr>
              <p14:xfrm>
                <a:off x="7122207" y="5900956"/>
                <a:ext cx="75600" cy="128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5E23B2-5293-3BA4-A32A-4C4268798B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3567" y="5892316"/>
                  <a:ext cx="9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4A8F97A-DEBF-779A-1A33-BD799403E173}"/>
                    </a:ext>
                  </a:extLst>
                </p14:cNvPr>
                <p14:cNvContentPartPr/>
                <p14:nvPr/>
              </p14:nvContentPartPr>
              <p14:xfrm>
                <a:off x="7420647" y="5793676"/>
                <a:ext cx="178200" cy="125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4A8F97A-DEBF-779A-1A33-BD799403E1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2007" y="5785036"/>
                  <a:ext cx="195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5F55836-55A6-D990-69A4-1B75433FBF98}"/>
                    </a:ext>
                  </a:extLst>
                </p14:cNvPr>
                <p14:cNvContentPartPr/>
                <p14:nvPr/>
              </p14:nvContentPartPr>
              <p14:xfrm>
                <a:off x="7177647" y="6235756"/>
                <a:ext cx="34560" cy="174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5F55836-55A6-D990-69A4-1B75433FBF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8647" y="6227116"/>
                  <a:ext cx="5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8495741-DDC2-69B0-F046-3A71C488C76F}"/>
                    </a:ext>
                  </a:extLst>
                </p14:cNvPr>
                <p14:cNvContentPartPr/>
                <p14:nvPr/>
              </p14:nvContentPartPr>
              <p14:xfrm>
                <a:off x="7144527" y="6157276"/>
                <a:ext cx="134280" cy="186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8495741-DDC2-69B0-F046-3A71C488C7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35527" y="6148636"/>
                  <a:ext cx="151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3C39F1-D46B-BD11-90DD-E8E58EFE9E91}"/>
                    </a:ext>
                  </a:extLst>
                </p14:cNvPr>
                <p14:cNvContentPartPr/>
                <p14:nvPr/>
              </p14:nvContentPartPr>
              <p14:xfrm>
                <a:off x="7349367" y="6116236"/>
                <a:ext cx="81000" cy="162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3C39F1-D46B-BD11-90DD-E8E58EFE9E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40367" y="6107236"/>
                  <a:ext cx="9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AFB9BB1-B457-CC73-07B2-D10D69219EA2}"/>
                    </a:ext>
                  </a:extLst>
                </p14:cNvPr>
                <p14:cNvContentPartPr/>
                <p14:nvPr/>
              </p14:nvContentPartPr>
              <p14:xfrm>
                <a:off x="7300767" y="6075556"/>
                <a:ext cx="258480" cy="243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AFB9BB1-B457-CC73-07B2-D10D69219E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2127" y="6066916"/>
                  <a:ext cx="276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819CD6-E1F7-C6BB-3750-5B840084082D}"/>
                    </a:ext>
                  </a:extLst>
                </p14:cNvPr>
                <p14:cNvContentPartPr/>
                <p14:nvPr/>
              </p14:nvContentPartPr>
              <p14:xfrm>
                <a:off x="7679487" y="6012556"/>
                <a:ext cx="178920" cy="127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819CD6-E1F7-C6BB-3750-5B84008408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70847" y="6003556"/>
                  <a:ext cx="196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09D4FB0-838E-E058-7FC3-2020431125F5}"/>
                    </a:ext>
                  </a:extLst>
                </p14:cNvPr>
                <p14:cNvContentPartPr/>
                <p14:nvPr/>
              </p14:nvContentPartPr>
              <p14:xfrm>
                <a:off x="7890087" y="5936236"/>
                <a:ext cx="87120" cy="40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09D4FB0-838E-E058-7FC3-2020431125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1087" y="5927236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BECA31-419F-72E2-C2A6-AADF7E6DE707}"/>
                    </a:ext>
                  </a:extLst>
                </p14:cNvPr>
                <p14:cNvContentPartPr/>
                <p14:nvPr/>
              </p14:nvContentPartPr>
              <p14:xfrm>
                <a:off x="7910247" y="5964316"/>
                <a:ext cx="108360" cy="39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BECA31-419F-72E2-C2A6-AADF7E6DE7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01247" y="5955676"/>
                  <a:ext cx="126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E69C1E-11A3-0744-EDAA-805053A62FEC}"/>
                    </a:ext>
                  </a:extLst>
                </p14:cNvPr>
                <p14:cNvContentPartPr/>
                <p14:nvPr/>
              </p14:nvContentPartPr>
              <p14:xfrm>
                <a:off x="8051007" y="5766316"/>
                <a:ext cx="878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E69C1E-11A3-0744-EDAA-805053A62F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2367" y="5757316"/>
                  <a:ext cx="105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CB9641-7737-2AE4-5528-FB94E782DE01}"/>
                    </a:ext>
                  </a:extLst>
                </p14:cNvPr>
                <p14:cNvContentPartPr/>
                <p14:nvPr/>
              </p14:nvContentPartPr>
              <p14:xfrm>
                <a:off x="8186367" y="5701876"/>
                <a:ext cx="12960" cy="153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CB9641-7737-2AE4-5528-FB94E782DE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77367" y="5692876"/>
                  <a:ext cx="30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C92A2D0-6F5B-58CA-7C17-7587D6E80CEA}"/>
                    </a:ext>
                  </a:extLst>
                </p14:cNvPr>
                <p14:cNvContentPartPr/>
                <p14:nvPr/>
              </p14:nvContentPartPr>
              <p14:xfrm>
                <a:off x="8135247" y="5839036"/>
                <a:ext cx="29160" cy="93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C92A2D0-6F5B-58CA-7C17-7587D6E80C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247" y="5830036"/>
                  <a:ext cx="46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F2C79E4-596B-3A5E-D2CA-1B841C403E3E}"/>
                    </a:ext>
                  </a:extLst>
                </p14:cNvPr>
                <p14:cNvContentPartPr/>
                <p14:nvPr/>
              </p14:nvContentPartPr>
              <p14:xfrm>
                <a:off x="8153607" y="5764156"/>
                <a:ext cx="34200" cy="14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F2C79E4-596B-3A5E-D2CA-1B841C403E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44967" y="5755156"/>
                  <a:ext cx="51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82C929-A27A-6A3B-5A77-6131BD1158EC}"/>
                    </a:ext>
                  </a:extLst>
                </p14:cNvPr>
                <p14:cNvContentPartPr/>
                <p14:nvPr/>
              </p14:nvContentPartPr>
              <p14:xfrm>
                <a:off x="8110047" y="5822836"/>
                <a:ext cx="161280" cy="27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82C929-A27A-6A3B-5A77-6131BD1158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01047" y="5813836"/>
                  <a:ext cx="178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74670-A81F-5209-9F69-75D4062C18D5}"/>
                    </a:ext>
                  </a:extLst>
                </p14:cNvPr>
                <p14:cNvContentPartPr/>
                <p14:nvPr/>
              </p14:nvContentPartPr>
              <p14:xfrm>
                <a:off x="8236767" y="5567596"/>
                <a:ext cx="55080" cy="202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74670-A81F-5209-9F69-75D4062C18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28127" y="5558956"/>
                  <a:ext cx="7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891E739-2829-EF18-386F-6283FCDA329B}"/>
                    </a:ext>
                  </a:extLst>
                </p14:cNvPr>
                <p14:cNvContentPartPr/>
                <p14:nvPr/>
              </p14:nvContentPartPr>
              <p14:xfrm>
                <a:off x="8229927" y="5600716"/>
                <a:ext cx="127440" cy="77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891E739-2829-EF18-386F-6283FCDA32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21287" y="5591716"/>
                  <a:ext cx="145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5A9456-256B-3520-56EB-650CB2BA7D0C}"/>
                    </a:ext>
                  </a:extLst>
                </p14:cNvPr>
                <p14:cNvContentPartPr/>
                <p14:nvPr/>
              </p14:nvContentPartPr>
              <p14:xfrm>
                <a:off x="8404167" y="5536276"/>
                <a:ext cx="108720" cy="96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5A9456-256B-3520-56EB-650CB2BA7D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95167" y="5527276"/>
                  <a:ext cx="12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65C4E01-49C1-38F5-50E4-60059C478727}"/>
                    </a:ext>
                  </a:extLst>
                </p14:cNvPr>
                <p14:cNvContentPartPr/>
                <p14:nvPr/>
              </p14:nvContentPartPr>
              <p14:xfrm>
                <a:off x="8150367" y="6068716"/>
                <a:ext cx="115560" cy="216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65C4E01-49C1-38F5-50E4-60059C4787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41727" y="6060076"/>
                  <a:ext cx="133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E82DD4-A263-E168-2C85-D22AEC03B2FA}"/>
                    </a:ext>
                  </a:extLst>
                </p14:cNvPr>
                <p14:cNvContentPartPr/>
                <p14:nvPr/>
              </p14:nvContentPartPr>
              <p14:xfrm>
                <a:off x="8291847" y="6037756"/>
                <a:ext cx="88560" cy="149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E82DD4-A263-E168-2C85-D22AEC03B2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83207" y="6028756"/>
                  <a:ext cx="106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FD1213A-C613-2258-76CC-E7B165806D54}"/>
                    </a:ext>
                  </a:extLst>
                </p14:cNvPr>
                <p14:cNvContentPartPr/>
                <p14:nvPr/>
              </p14:nvContentPartPr>
              <p14:xfrm>
                <a:off x="8378607" y="5953516"/>
                <a:ext cx="17640" cy="49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FD1213A-C613-2258-76CC-E7B165806D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69967" y="5944516"/>
                  <a:ext cx="3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16EFFD5-3E81-87E3-9609-3B7A42DB05F3}"/>
                    </a:ext>
                  </a:extLst>
                </p14:cNvPr>
                <p14:cNvContentPartPr/>
                <p14:nvPr/>
              </p14:nvContentPartPr>
              <p14:xfrm>
                <a:off x="8443767" y="5846956"/>
                <a:ext cx="99000" cy="94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16EFFD5-3E81-87E3-9609-3B7A42DB05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34767" y="5837956"/>
                  <a:ext cx="11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133CE8F-B88A-8079-B1BB-C32D0C670D57}"/>
                    </a:ext>
                  </a:extLst>
                </p14:cNvPr>
                <p14:cNvContentPartPr/>
                <p14:nvPr/>
              </p14:nvContentPartPr>
              <p14:xfrm>
                <a:off x="8522607" y="5798716"/>
                <a:ext cx="44280" cy="274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133CE8F-B88A-8079-B1BB-C32D0C670D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13967" y="5790076"/>
                  <a:ext cx="61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6DD2747-C91A-2BB3-7A41-6CD00B0E5682}"/>
                    </a:ext>
                  </a:extLst>
                </p14:cNvPr>
                <p14:cNvContentPartPr/>
                <p14:nvPr/>
              </p14:nvContentPartPr>
              <p14:xfrm>
                <a:off x="4248687" y="6370396"/>
                <a:ext cx="2752560" cy="86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6DD2747-C91A-2BB3-7A41-6CD00B0E56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40047" y="6361756"/>
                  <a:ext cx="277020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45D70A1-AC6C-9170-AE1E-7AD11B12D83C}"/>
                  </a:ext>
                </a:extLst>
              </p14:cNvPr>
              <p14:cNvContentPartPr/>
              <p14:nvPr/>
            </p14:nvContentPartPr>
            <p14:xfrm>
              <a:off x="2740647" y="1055356"/>
              <a:ext cx="6815880" cy="1296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45D70A1-AC6C-9170-AE1E-7AD11B12D83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31647" y="1046716"/>
                <a:ext cx="6833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8CFBB97-3058-6A71-2062-4827267CC43E}"/>
                  </a:ext>
                </a:extLst>
              </p14:cNvPr>
              <p14:cNvContentPartPr/>
              <p14:nvPr/>
            </p14:nvContentPartPr>
            <p14:xfrm>
              <a:off x="4957167" y="4203916"/>
              <a:ext cx="2620800" cy="8114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8CFBB97-3058-6A71-2062-4827267CC4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48527" y="4195276"/>
                <a:ext cx="263844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9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DD6761D-8EFC-8A9A-F428-585ED83B51DF}"/>
                  </a:ext>
                </a:extLst>
              </p14:cNvPr>
              <p14:cNvContentPartPr/>
              <p14:nvPr/>
            </p14:nvContentPartPr>
            <p14:xfrm>
              <a:off x="9968367" y="2054782"/>
              <a:ext cx="68400" cy="752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DD6761D-8EFC-8A9A-F428-585ED83B5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9367" y="2046142"/>
                <a:ext cx="86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C5D10F0-43BF-A648-08D7-5252003B449B}"/>
                  </a:ext>
                </a:extLst>
              </p14:cNvPr>
              <p14:cNvContentPartPr/>
              <p14:nvPr/>
            </p14:nvContentPartPr>
            <p14:xfrm>
              <a:off x="6628647" y="789382"/>
              <a:ext cx="44280" cy="896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C5D10F0-43BF-A648-08D7-5252003B44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9647" y="780742"/>
                <a:ext cx="61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2B8D0E2-E4AD-2D53-8054-792A0E53308D}"/>
                  </a:ext>
                </a:extLst>
              </p14:cNvPr>
              <p14:cNvContentPartPr/>
              <p14:nvPr/>
            </p14:nvContentPartPr>
            <p14:xfrm>
              <a:off x="4799847" y="3839662"/>
              <a:ext cx="2142000" cy="14371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2B8D0E2-E4AD-2D53-8054-792A0E5330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0847" y="3830662"/>
                <a:ext cx="2159640" cy="14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89DFAC5-B64E-40F7-FA05-8ACDDA1BA4EF}"/>
                  </a:ext>
                </a:extLst>
              </p14:cNvPr>
              <p14:cNvContentPartPr/>
              <p14:nvPr/>
            </p14:nvContentPartPr>
            <p14:xfrm>
              <a:off x="10959447" y="1880182"/>
              <a:ext cx="774360" cy="6300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89DFAC5-B64E-40F7-FA05-8ACDDA1BA4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50447" y="1871182"/>
                <a:ext cx="79200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210DED1D-6027-34B8-3D55-B5A4C9182516}"/>
                  </a:ext>
                </a:extLst>
              </p14:cNvPr>
              <p14:cNvContentPartPr/>
              <p14:nvPr/>
            </p14:nvContentPartPr>
            <p14:xfrm>
              <a:off x="3044847" y="3800062"/>
              <a:ext cx="51480" cy="1054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210DED1D-6027-34B8-3D55-B5A4C9182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5847" y="3791422"/>
                <a:ext cx="69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2F7E22F8-CA26-26E5-E6E4-D5D7ADB4B559}"/>
                  </a:ext>
                </a:extLst>
              </p14:cNvPr>
              <p14:cNvContentPartPr/>
              <p14:nvPr/>
            </p14:nvContentPartPr>
            <p14:xfrm>
              <a:off x="3402687" y="2434222"/>
              <a:ext cx="8640" cy="79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2F7E22F8-CA26-26E5-E6E4-D5D7ADB4B5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3687" y="2425582"/>
                <a:ext cx="26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0D9BE68-AA44-5A53-2577-C469B78D481F}"/>
                  </a:ext>
                </a:extLst>
              </p14:cNvPr>
              <p14:cNvContentPartPr/>
              <p14:nvPr/>
            </p14:nvContentPartPr>
            <p14:xfrm>
              <a:off x="4710207" y="3933622"/>
              <a:ext cx="2485080" cy="147708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0D9BE68-AA44-5A53-2577-C469B78D48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1207" y="3924622"/>
                <a:ext cx="250272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02A33B8-AC75-9535-47D2-EAE111FC9D5C}"/>
                  </a:ext>
                </a:extLst>
              </p14:cNvPr>
              <p14:cNvContentPartPr/>
              <p14:nvPr/>
            </p14:nvContentPartPr>
            <p14:xfrm>
              <a:off x="9295527" y="1123102"/>
              <a:ext cx="1436040" cy="1469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02A33B8-AC75-9535-47D2-EAE111FC9D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86887" y="1114102"/>
                <a:ext cx="1453680" cy="14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193DD48-841D-6621-9D81-CC1D0CC8B199}"/>
                  </a:ext>
                </a:extLst>
              </p14:cNvPr>
              <p14:cNvContentPartPr/>
              <p14:nvPr/>
            </p14:nvContentPartPr>
            <p14:xfrm>
              <a:off x="2283447" y="1212022"/>
              <a:ext cx="2662920" cy="39538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193DD48-841D-6621-9D81-CC1D0CC8B1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4447" y="1203382"/>
                <a:ext cx="2680560" cy="39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4F266BC-45EE-B3BF-EECC-3CC88368F482}"/>
                  </a:ext>
                </a:extLst>
              </p14:cNvPr>
              <p14:cNvContentPartPr/>
              <p14:nvPr/>
            </p14:nvContentPartPr>
            <p14:xfrm>
              <a:off x="4835847" y="3877102"/>
              <a:ext cx="2190600" cy="13863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4F266BC-45EE-B3BF-EECC-3CC88368F4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26847" y="3868462"/>
                <a:ext cx="2208240" cy="14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3D8451C-B66D-737E-566F-B0035B9C2F63}"/>
                  </a:ext>
                </a:extLst>
              </p14:cNvPr>
              <p14:cNvContentPartPr/>
              <p14:nvPr/>
            </p14:nvContentPartPr>
            <p14:xfrm>
              <a:off x="3859167" y="2352862"/>
              <a:ext cx="106200" cy="14292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3D8451C-B66D-737E-566F-B0035B9C2F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0527" y="2344222"/>
                <a:ext cx="123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46E1133D-921B-A9FB-2151-44E8B778443A}"/>
                  </a:ext>
                </a:extLst>
              </p14:cNvPr>
              <p14:cNvContentPartPr/>
              <p14:nvPr/>
            </p14:nvContentPartPr>
            <p14:xfrm>
              <a:off x="11329167" y="32302"/>
              <a:ext cx="840240" cy="11242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46E1133D-921B-A9FB-2151-44E8B77844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20167" y="23302"/>
                <a:ext cx="85788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96F5A423-DA7C-DF55-B751-54059EC85CBE}"/>
                  </a:ext>
                </a:extLst>
              </p14:cNvPr>
              <p14:cNvContentPartPr/>
              <p14:nvPr/>
            </p14:nvContentPartPr>
            <p14:xfrm>
              <a:off x="10693407" y="48142"/>
              <a:ext cx="539640" cy="6487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96F5A423-DA7C-DF55-B751-54059EC85C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4767" y="39502"/>
                <a:ext cx="5572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17F9FB6-38A3-FD17-F5CD-E42EAF8756EA}"/>
                  </a:ext>
                </a:extLst>
              </p14:cNvPr>
              <p14:cNvContentPartPr/>
              <p14:nvPr/>
            </p14:nvContentPartPr>
            <p14:xfrm>
              <a:off x="3905607" y="2430262"/>
              <a:ext cx="48960" cy="10008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17F9FB6-38A3-FD17-F5CD-E42EAF8756E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6967" y="2421262"/>
                <a:ext cx="666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623F0A9D-2C92-B122-9768-C1B1D6F2D38C}"/>
              </a:ext>
            </a:extLst>
          </p:cNvPr>
          <p:cNvGrpSpPr/>
          <p:nvPr/>
        </p:nvGrpSpPr>
        <p:grpSpPr>
          <a:xfrm>
            <a:off x="150087" y="60382"/>
            <a:ext cx="11988720" cy="6386040"/>
            <a:chOff x="150087" y="60382"/>
            <a:chExt cx="11988720" cy="63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B4C92DE-7D4E-186E-A522-B7110E03957E}"/>
                    </a:ext>
                  </a:extLst>
                </p14:cNvPr>
                <p14:cNvContentPartPr/>
                <p14:nvPr/>
              </p14:nvContentPartPr>
              <p14:xfrm>
                <a:off x="11275887" y="2760382"/>
                <a:ext cx="226800" cy="249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B4C92DE-7D4E-186E-A522-B7110E0395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67247" y="2751742"/>
                  <a:ext cx="244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2DAC095-DDC8-AEEE-3105-C19B598C7BE8}"/>
                    </a:ext>
                  </a:extLst>
                </p14:cNvPr>
                <p14:cNvContentPartPr/>
                <p14:nvPr/>
              </p14:nvContentPartPr>
              <p14:xfrm>
                <a:off x="11304327" y="2769742"/>
                <a:ext cx="207360" cy="176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2DAC095-DDC8-AEEE-3105-C19B598C7B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95687" y="2760742"/>
                  <a:ext cx="225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829AAED-F8EF-31FE-8CD5-53B8DA218FD1}"/>
                    </a:ext>
                  </a:extLst>
                </p14:cNvPr>
                <p14:cNvContentPartPr/>
                <p14:nvPr/>
              </p14:nvContentPartPr>
              <p14:xfrm>
                <a:off x="9071247" y="3057742"/>
                <a:ext cx="268560" cy="156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829AAED-F8EF-31FE-8CD5-53B8DA218F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2607" y="3048742"/>
                  <a:ext cx="286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0C1E53E-36C2-BB19-1DD7-29830241AABD}"/>
                    </a:ext>
                  </a:extLst>
                </p14:cNvPr>
                <p14:cNvContentPartPr/>
                <p14:nvPr/>
              </p14:nvContentPartPr>
              <p14:xfrm>
                <a:off x="9424767" y="3080422"/>
                <a:ext cx="169920" cy="151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0C1E53E-36C2-BB19-1DD7-29830241AA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15767" y="3071422"/>
                  <a:ext cx="187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4BFF561-1AC1-1196-3520-E46A80E5AF17}"/>
                    </a:ext>
                  </a:extLst>
                </p14:cNvPr>
                <p14:cNvContentPartPr/>
                <p14:nvPr/>
              </p14:nvContentPartPr>
              <p14:xfrm>
                <a:off x="9642207" y="3066022"/>
                <a:ext cx="90720" cy="174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4BFF561-1AC1-1196-3520-E46A80E5AF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3567" y="3057022"/>
                  <a:ext cx="10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8958DF9-0C06-2CE1-5851-9163E5066042}"/>
                    </a:ext>
                  </a:extLst>
                </p14:cNvPr>
                <p14:cNvContentPartPr/>
                <p14:nvPr/>
              </p14:nvContentPartPr>
              <p14:xfrm>
                <a:off x="9997167" y="3054502"/>
                <a:ext cx="189720" cy="134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8958DF9-0C06-2CE1-5851-9163E50660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88527" y="3045862"/>
                  <a:ext cx="207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30C970B-6015-8CCC-4470-F65ECF7B5F17}"/>
                    </a:ext>
                  </a:extLst>
                </p14:cNvPr>
                <p14:cNvContentPartPr/>
                <p14:nvPr/>
              </p14:nvContentPartPr>
              <p14:xfrm>
                <a:off x="9042447" y="3554902"/>
                <a:ext cx="148680" cy="192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30C970B-6015-8CCC-4470-F65ECF7B5F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33807" y="3545902"/>
                  <a:ext cx="16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B15D91-F133-1013-51C2-27792D9CC03E}"/>
                    </a:ext>
                  </a:extLst>
                </p14:cNvPr>
                <p14:cNvContentPartPr/>
                <p14:nvPr/>
              </p14:nvContentPartPr>
              <p14:xfrm>
                <a:off x="9304887" y="3543022"/>
                <a:ext cx="38880" cy="144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B15D91-F133-1013-51C2-27792D9CC0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96247" y="3534382"/>
                  <a:ext cx="56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EA8470-0425-87F3-3894-2BA2866946C3}"/>
                    </a:ext>
                  </a:extLst>
                </p14:cNvPr>
                <p14:cNvContentPartPr/>
                <p14:nvPr/>
              </p14:nvContentPartPr>
              <p14:xfrm>
                <a:off x="9218127" y="3523582"/>
                <a:ext cx="228960" cy="206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EA8470-0425-87F3-3894-2BA2866946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9487" y="3514582"/>
                  <a:ext cx="246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D184EDD-711C-7244-5725-0C50608808B1}"/>
                    </a:ext>
                  </a:extLst>
                </p14:cNvPr>
                <p14:cNvContentPartPr/>
                <p14:nvPr/>
              </p14:nvContentPartPr>
              <p14:xfrm>
                <a:off x="9818607" y="3549502"/>
                <a:ext cx="279000" cy="150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D184EDD-711C-7244-5725-0C50608808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9967" y="3540862"/>
                  <a:ext cx="29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8F3A7F4-7C7E-F324-6781-13FD37FEBB13}"/>
                    </a:ext>
                  </a:extLst>
                </p14:cNvPr>
                <p14:cNvContentPartPr/>
                <p14:nvPr/>
              </p14:nvContentPartPr>
              <p14:xfrm>
                <a:off x="10187607" y="3521422"/>
                <a:ext cx="182160" cy="94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8F3A7F4-7C7E-F324-6781-13FD37FEBB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8967" y="3512782"/>
                  <a:ext cx="19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5D54D6-DBAC-FB07-A562-B8A3FF3FFE0A}"/>
                    </a:ext>
                  </a:extLst>
                </p14:cNvPr>
                <p14:cNvContentPartPr/>
                <p14:nvPr/>
              </p14:nvContentPartPr>
              <p14:xfrm>
                <a:off x="10472367" y="3473542"/>
                <a:ext cx="119160" cy="305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5D54D6-DBAC-FB07-A562-B8A3FF3FFE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63727" y="3464902"/>
                  <a:ext cx="136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44A7BA0-433F-FBA2-411F-C807198E6E9C}"/>
                    </a:ext>
                  </a:extLst>
                </p14:cNvPr>
                <p14:cNvContentPartPr/>
                <p14:nvPr/>
              </p14:nvContentPartPr>
              <p14:xfrm>
                <a:off x="10615647" y="3521422"/>
                <a:ext cx="136080" cy="178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44A7BA0-433F-FBA2-411F-C807198E6E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06647" y="3512782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4638CF-2AF9-C8FF-9744-B5F962D97EB4}"/>
                    </a:ext>
                  </a:extLst>
                </p14:cNvPr>
                <p14:cNvContentPartPr/>
                <p14:nvPr/>
              </p14:nvContentPartPr>
              <p14:xfrm>
                <a:off x="10648047" y="3575782"/>
                <a:ext cx="129240" cy="70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4638CF-2AF9-C8FF-9744-B5F962D97E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39047" y="3566782"/>
                  <a:ext cx="14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7B56D11-8A53-A936-DFB5-F248DEBACCD2}"/>
                    </a:ext>
                  </a:extLst>
                </p14:cNvPr>
                <p14:cNvContentPartPr/>
                <p14:nvPr/>
              </p14:nvContentPartPr>
              <p14:xfrm>
                <a:off x="10814007" y="3391462"/>
                <a:ext cx="363240" cy="180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7B56D11-8A53-A936-DFB5-F248DEBACC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05367" y="3382822"/>
                  <a:ext cx="38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96C03FA-AC5D-DE3D-C0CA-71C5040A1728}"/>
                    </a:ext>
                  </a:extLst>
                </p14:cNvPr>
                <p14:cNvContentPartPr/>
                <p14:nvPr/>
              </p14:nvContentPartPr>
              <p14:xfrm>
                <a:off x="11078247" y="3436462"/>
                <a:ext cx="156240" cy="14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96C03FA-AC5D-DE3D-C0CA-71C5040A17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69607" y="3427462"/>
                  <a:ext cx="17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C21E601-6E7F-1E43-47EF-33AFD7019054}"/>
                    </a:ext>
                  </a:extLst>
                </p14:cNvPr>
                <p14:cNvContentPartPr/>
                <p14:nvPr/>
              </p14:nvContentPartPr>
              <p14:xfrm>
                <a:off x="11269407" y="3352942"/>
                <a:ext cx="109800" cy="265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C21E601-6E7F-1E43-47EF-33AFD70190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0407" y="3343942"/>
                  <a:ext cx="127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C21A85D-DE75-7879-4470-DA2E66F6D72B}"/>
                    </a:ext>
                  </a:extLst>
                </p14:cNvPr>
                <p14:cNvContentPartPr/>
                <p14:nvPr/>
              </p14:nvContentPartPr>
              <p14:xfrm>
                <a:off x="11410527" y="3466342"/>
                <a:ext cx="82800" cy="139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C21A85D-DE75-7879-4470-DA2E66F6D7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01887" y="3457342"/>
                  <a:ext cx="100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DF3B935-A3B7-9CB8-5E66-DC5096C191E7}"/>
                    </a:ext>
                  </a:extLst>
                </p14:cNvPr>
                <p14:cNvContentPartPr/>
                <p14:nvPr/>
              </p14:nvContentPartPr>
              <p14:xfrm>
                <a:off x="11552007" y="3331342"/>
                <a:ext cx="160200" cy="252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DF3B935-A3B7-9CB8-5E66-DC5096C191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43367" y="3322702"/>
                  <a:ext cx="177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89C60C1-029C-F20D-A2F7-2263B686980D}"/>
                    </a:ext>
                  </a:extLst>
                </p14:cNvPr>
                <p14:cNvContentPartPr/>
                <p14:nvPr/>
              </p14:nvContentPartPr>
              <p14:xfrm>
                <a:off x="9064047" y="3683062"/>
                <a:ext cx="2765880" cy="208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89C60C1-029C-F20D-A2F7-2263B68698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55047" y="3674422"/>
                  <a:ext cx="2783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2880A0-5CBB-9331-6A96-D7C57A5F44CD}"/>
                    </a:ext>
                  </a:extLst>
                </p14:cNvPr>
                <p14:cNvContentPartPr/>
                <p14:nvPr/>
              </p14:nvContentPartPr>
              <p14:xfrm>
                <a:off x="9559407" y="151102"/>
                <a:ext cx="229680" cy="300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2880A0-5CBB-9331-6A96-D7C57A5F44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50767" y="142462"/>
                  <a:ext cx="247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ECF4B95-282A-94C4-9142-7EE13AC14ED1}"/>
                    </a:ext>
                  </a:extLst>
                </p14:cNvPr>
                <p14:cNvContentPartPr/>
                <p14:nvPr/>
              </p14:nvContentPartPr>
              <p14:xfrm>
                <a:off x="9933447" y="266662"/>
                <a:ext cx="16200" cy="149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ECF4B95-282A-94C4-9142-7EE13AC1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4447" y="258022"/>
                  <a:ext cx="33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892C9F-C1B9-AB56-3FA6-072566598B81}"/>
                    </a:ext>
                  </a:extLst>
                </p14:cNvPr>
                <p14:cNvContentPartPr/>
                <p14:nvPr/>
              </p14:nvContentPartPr>
              <p14:xfrm>
                <a:off x="10021287" y="193582"/>
                <a:ext cx="173160" cy="205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892C9F-C1B9-AB56-3FA6-072566598B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12287" y="184582"/>
                  <a:ext cx="190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1D3195-C0B3-9503-8BAB-8CCAE595DBF9}"/>
                    </a:ext>
                  </a:extLst>
                </p14:cNvPr>
                <p14:cNvContentPartPr/>
                <p14:nvPr/>
              </p14:nvContentPartPr>
              <p14:xfrm>
                <a:off x="10083567" y="317422"/>
                <a:ext cx="261360" cy="135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1D3195-C0B3-9503-8BAB-8CCAE595D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74927" y="308782"/>
                  <a:ext cx="279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99C55D-FEED-0204-D5B4-6C9410F97FAB}"/>
                    </a:ext>
                  </a:extLst>
                </p14:cNvPr>
                <p14:cNvContentPartPr/>
                <p14:nvPr/>
              </p14:nvContentPartPr>
              <p14:xfrm>
                <a:off x="10384527" y="305902"/>
                <a:ext cx="98280" cy="137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99C55D-FEED-0204-D5B4-6C9410F97F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75887" y="297262"/>
                  <a:ext cx="115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5ACC57F-E5FF-7938-F7DA-EDF85691A36C}"/>
                    </a:ext>
                  </a:extLst>
                </p14:cNvPr>
                <p14:cNvContentPartPr/>
                <p14:nvPr/>
              </p14:nvContentPartPr>
              <p14:xfrm>
                <a:off x="9260607" y="758062"/>
                <a:ext cx="50040" cy="1855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5ACC57F-E5FF-7938-F7DA-EDF85691A3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51607" y="749062"/>
                  <a:ext cx="67680" cy="18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FB325B1-EB9A-F597-6D7A-4245FF48D4EF}"/>
                    </a:ext>
                  </a:extLst>
                </p14:cNvPr>
                <p14:cNvContentPartPr/>
                <p14:nvPr/>
              </p14:nvContentPartPr>
              <p14:xfrm>
                <a:off x="9125247" y="2403262"/>
                <a:ext cx="2225160" cy="135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FB325B1-EB9A-F597-6D7A-4245FF48D4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16607" y="2394622"/>
                  <a:ext cx="224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57C7CF-7AE7-3F18-185A-9F5E55797F8F}"/>
                    </a:ext>
                  </a:extLst>
                </p14:cNvPr>
                <p14:cNvContentPartPr/>
                <p14:nvPr/>
              </p14:nvContentPartPr>
              <p14:xfrm>
                <a:off x="11308647" y="2327662"/>
                <a:ext cx="169920" cy="259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57C7CF-7AE7-3F18-185A-9F5E55797F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99647" y="2318662"/>
                  <a:ext cx="187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CF4149-E12A-F096-7676-CAE29E3993DB}"/>
                    </a:ext>
                  </a:extLst>
                </p14:cNvPr>
                <p14:cNvContentPartPr/>
                <p14:nvPr/>
              </p14:nvContentPartPr>
              <p14:xfrm>
                <a:off x="9058287" y="548542"/>
                <a:ext cx="336960" cy="325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CF4149-E12A-F096-7676-CAE29E3993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49287" y="539902"/>
                  <a:ext cx="354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5F3B8A0-9CFD-5E25-8328-A0FEB6941A2B}"/>
                    </a:ext>
                  </a:extLst>
                </p14:cNvPr>
                <p14:cNvContentPartPr/>
                <p14:nvPr/>
              </p14:nvContentPartPr>
              <p14:xfrm>
                <a:off x="8808087" y="510382"/>
                <a:ext cx="150480" cy="29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5F3B8A0-9CFD-5E25-8328-A0FEB6941A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9087" y="501382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6D078B5-75A5-18B0-D414-3895CD48F77A}"/>
                    </a:ext>
                  </a:extLst>
                </p14:cNvPr>
                <p14:cNvContentPartPr/>
                <p14:nvPr/>
              </p14:nvContentPartPr>
              <p14:xfrm>
                <a:off x="8893047" y="474742"/>
                <a:ext cx="101880" cy="275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6D078B5-75A5-18B0-D414-3895CD48F7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84407" y="465742"/>
                  <a:ext cx="119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0D7F5E5-41CA-9A2F-875D-D2B85406CB46}"/>
                    </a:ext>
                  </a:extLst>
                </p14:cNvPr>
                <p14:cNvContentPartPr/>
                <p14:nvPr/>
              </p14:nvContentPartPr>
              <p14:xfrm>
                <a:off x="9281847" y="1101502"/>
                <a:ext cx="1370520" cy="1476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0D7F5E5-41CA-9A2F-875D-D2B85406CB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73207" y="1092862"/>
                  <a:ext cx="1388160" cy="14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B76ADA0-2AE5-07D7-783F-F9A49C16F7F9}"/>
                    </a:ext>
                  </a:extLst>
                </p14:cNvPr>
                <p14:cNvContentPartPr/>
                <p14:nvPr/>
              </p14:nvContentPartPr>
              <p14:xfrm>
                <a:off x="9551127" y="1473742"/>
                <a:ext cx="12600" cy="23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B76ADA0-2AE5-07D7-783F-F9A49C16F7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42127" y="1464742"/>
                  <a:ext cx="3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6F7BE31-A7D2-AC7A-9A04-0A5010F5801E}"/>
                    </a:ext>
                  </a:extLst>
                </p14:cNvPr>
                <p14:cNvContentPartPr/>
                <p14:nvPr/>
              </p14:nvContentPartPr>
              <p14:xfrm>
                <a:off x="9500007" y="657982"/>
                <a:ext cx="1510920" cy="1728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6F7BE31-A7D2-AC7A-9A04-0A5010F580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91007" y="648982"/>
                  <a:ext cx="1528560" cy="17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48DFDB6-2AB0-49CB-A8A6-967410E4A3A9}"/>
                    </a:ext>
                  </a:extLst>
                </p14:cNvPr>
                <p14:cNvContentPartPr/>
                <p14:nvPr/>
              </p14:nvContentPartPr>
              <p14:xfrm>
                <a:off x="11160327" y="2111302"/>
                <a:ext cx="33480" cy="165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48DFDB6-2AB0-49CB-A8A6-967410E4A3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51687" y="2102662"/>
                  <a:ext cx="51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68F5728-250D-A9AF-4F88-93CE34226C92}"/>
                    </a:ext>
                  </a:extLst>
                </p14:cNvPr>
                <p14:cNvContentPartPr/>
                <p14:nvPr/>
              </p14:nvContentPartPr>
              <p14:xfrm>
                <a:off x="11069967" y="2261062"/>
                <a:ext cx="190800" cy="70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68F5728-250D-A9AF-4F88-93CE34226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1327" y="2252062"/>
                  <a:ext cx="20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F1CC3D-EFA9-9C0A-E87E-A82ACB2F95E7}"/>
                    </a:ext>
                  </a:extLst>
                </p14:cNvPr>
                <p14:cNvContentPartPr/>
                <p14:nvPr/>
              </p14:nvContentPartPr>
              <p14:xfrm>
                <a:off x="11068527" y="2087182"/>
                <a:ext cx="387720" cy="226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F1CC3D-EFA9-9C0A-E87E-A82ACB2F95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59887" y="2078182"/>
                  <a:ext cx="405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979650-4134-D0A2-DEA8-382FB45DC9D5}"/>
                    </a:ext>
                  </a:extLst>
                </p14:cNvPr>
                <p14:cNvContentPartPr/>
                <p14:nvPr/>
              </p14:nvContentPartPr>
              <p14:xfrm>
                <a:off x="9503607" y="2037142"/>
                <a:ext cx="259560" cy="183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979650-4134-D0A2-DEA8-382FB45DC9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94607" y="2028142"/>
                  <a:ext cx="277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59BF305-1C5C-9A59-1467-C2FBF1698915}"/>
                    </a:ext>
                  </a:extLst>
                </p14:cNvPr>
                <p14:cNvContentPartPr/>
                <p14:nvPr/>
              </p14:nvContentPartPr>
              <p14:xfrm>
                <a:off x="9680367" y="1674982"/>
                <a:ext cx="226440" cy="220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59BF305-1C5C-9A59-1467-C2FBF16989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1727" y="1665982"/>
                  <a:ext cx="244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5E7F5A0-DEF4-E7DE-ECA0-0C16B3A02822}"/>
                    </a:ext>
                  </a:extLst>
                </p14:cNvPr>
                <p14:cNvContentPartPr/>
                <p14:nvPr/>
              </p14:nvContentPartPr>
              <p14:xfrm>
                <a:off x="9498567" y="1805302"/>
                <a:ext cx="181440" cy="45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5E7F5A0-DEF4-E7DE-ECA0-0C16B3A028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89567" y="1796662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699E13-E1ED-4809-2D23-629A92E49A33}"/>
                    </a:ext>
                  </a:extLst>
                </p14:cNvPr>
                <p14:cNvContentPartPr/>
                <p14:nvPr/>
              </p14:nvContentPartPr>
              <p14:xfrm>
                <a:off x="9844527" y="1703782"/>
                <a:ext cx="27360" cy="7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699E13-E1ED-4809-2D23-629A92E49A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35887" y="1694782"/>
                  <a:ext cx="4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A73DA9-40A5-5924-5543-CF409FB7378C}"/>
                    </a:ext>
                  </a:extLst>
                </p14:cNvPr>
                <p14:cNvContentPartPr/>
                <p14:nvPr/>
              </p14:nvContentPartPr>
              <p14:xfrm>
                <a:off x="9945327" y="1815382"/>
                <a:ext cx="32400" cy="2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A73DA9-40A5-5924-5543-CF409FB737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6327" y="1806382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4759BEB-BA20-1F87-6F8E-2C54D10FBD38}"/>
                    </a:ext>
                  </a:extLst>
                </p14:cNvPr>
                <p14:cNvContentPartPr/>
                <p14:nvPr/>
              </p14:nvContentPartPr>
              <p14:xfrm>
                <a:off x="9941727" y="1858942"/>
                <a:ext cx="198000" cy="133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4759BEB-BA20-1F87-6F8E-2C54D10FBD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2727" y="1850302"/>
                  <a:ext cx="21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7478A98-3106-CAEF-6ED0-DCF24DCC1E08}"/>
                    </a:ext>
                  </a:extLst>
                </p14:cNvPr>
                <p14:cNvContentPartPr/>
                <p14:nvPr/>
              </p14:nvContentPartPr>
              <p14:xfrm>
                <a:off x="9811767" y="1698022"/>
                <a:ext cx="109800" cy="173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7478A98-3106-CAEF-6ED0-DCF24DCC1E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02767" y="1689382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9210291-681A-50FB-A982-6EDD88A4B277}"/>
                    </a:ext>
                  </a:extLst>
                </p14:cNvPr>
                <p14:cNvContentPartPr/>
                <p14:nvPr/>
              </p14:nvContentPartPr>
              <p14:xfrm>
                <a:off x="9979167" y="1938502"/>
                <a:ext cx="17460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9210291-681A-50FB-A982-6EDD88A4B2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70527" y="1929862"/>
                  <a:ext cx="192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210430-30A7-96BA-78E9-F23046C30DCC}"/>
                    </a:ext>
                  </a:extLst>
                </p14:cNvPr>
                <p14:cNvContentPartPr/>
                <p14:nvPr/>
              </p14:nvContentPartPr>
              <p14:xfrm>
                <a:off x="9916887" y="1092862"/>
                <a:ext cx="764640" cy="730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210430-30A7-96BA-78E9-F23046C30D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07887" y="1083862"/>
                  <a:ext cx="7822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90552CD-7222-0F75-BC67-A0C409826DC3}"/>
                    </a:ext>
                  </a:extLst>
                </p14:cNvPr>
                <p14:cNvContentPartPr/>
                <p14:nvPr/>
              </p14:nvContentPartPr>
              <p14:xfrm>
                <a:off x="10617807" y="914662"/>
                <a:ext cx="283320" cy="296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90552CD-7222-0F75-BC67-A0C409826D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09167" y="905662"/>
                  <a:ext cx="300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DAA660E-5AC6-9FF3-9268-E602D814A980}"/>
                    </a:ext>
                  </a:extLst>
                </p14:cNvPr>
                <p14:cNvContentPartPr/>
                <p14:nvPr/>
              </p14:nvContentPartPr>
              <p14:xfrm>
                <a:off x="9704127" y="845542"/>
                <a:ext cx="1113480" cy="1284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DAA660E-5AC6-9FF3-9268-E602D814A9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5127" y="836542"/>
                  <a:ext cx="11311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CD4987A-D3F4-87F1-58E4-FFEB8D38C1DA}"/>
                    </a:ext>
                  </a:extLst>
                </p14:cNvPr>
                <p14:cNvContentPartPr/>
                <p14:nvPr/>
              </p14:nvContentPartPr>
              <p14:xfrm>
                <a:off x="10044687" y="1780462"/>
                <a:ext cx="72360" cy="103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CD4987A-D3F4-87F1-58E4-FFEB8D38C1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35687" y="1771822"/>
                  <a:ext cx="90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7629A52-0AAE-0FD6-4FE9-33B889412713}"/>
                    </a:ext>
                  </a:extLst>
                </p14:cNvPr>
                <p14:cNvContentPartPr/>
                <p14:nvPr/>
              </p14:nvContentPartPr>
              <p14:xfrm>
                <a:off x="10215687" y="1615942"/>
                <a:ext cx="241200" cy="1454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7629A52-0AAE-0FD6-4FE9-33B8894127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06687" y="1607302"/>
                  <a:ext cx="258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3A90AE1-5271-D356-BE26-5A1BEFE9AF12}"/>
                    </a:ext>
                  </a:extLst>
                </p14:cNvPr>
                <p14:cNvContentPartPr/>
                <p14:nvPr/>
              </p14:nvContentPartPr>
              <p14:xfrm>
                <a:off x="10214967" y="1619182"/>
                <a:ext cx="189000" cy="195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3A90AE1-5271-D356-BE26-5A1BEFE9AF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06327" y="1610182"/>
                  <a:ext cx="206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9A4D52-5533-A1B0-6A2C-EB3366D799AC}"/>
                    </a:ext>
                  </a:extLst>
                </p14:cNvPr>
                <p14:cNvContentPartPr/>
                <p14:nvPr/>
              </p14:nvContentPartPr>
              <p14:xfrm>
                <a:off x="10592247" y="1469422"/>
                <a:ext cx="91080" cy="160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9A4D52-5533-A1B0-6A2C-EB3366D799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83247" y="1460782"/>
                  <a:ext cx="10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550A6CB-AA91-7864-AD1D-52111834C2D5}"/>
                    </a:ext>
                  </a:extLst>
                </p14:cNvPr>
                <p14:cNvContentPartPr/>
                <p14:nvPr/>
              </p14:nvContentPartPr>
              <p14:xfrm>
                <a:off x="10741647" y="1432342"/>
                <a:ext cx="81000" cy="232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550A6CB-AA91-7864-AD1D-52111834C2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32647" y="1423702"/>
                  <a:ext cx="98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58B3929-886A-E495-DB4E-EC9486132903}"/>
                    </a:ext>
                  </a:extLst>
                </p14:cNvPr>
                <p14:cNvContentPartPr/>
                <p14:nvPr/>
              </p14:nvContentPartPr>
              <p14:xfrm>
                <a:off x="10859007" y="1235422"/>
                <a:ext cx="392400" cy="229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58B3929-886A-E495-DB4E-EC94861329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50367" y="1226422"/>
                  <a:ext cx="410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EFEF01-22DB-1290-FC9E-72BCE509EBD0}"/>
                    </a:ext>
                  </a:extLst>
                </p14:cNvPr>
                <p14:cNvContentPartPr/>
                <p14:nvPr/>
              </p14:nvContentPartPr>
              <p14:xfrm>
                <a:off x="11210007" y="1173862"/>
                <a:ext cx="23040" cy="10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EFEF01-22DB-1290-FC9E-72BCE509EB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1007" y="1165222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7E87416-6282-E76C-3B01-C90C2E6FB8A6}"/>
                    </a:ext>
                  </a:extLst>
                </p14:cNvPr>
                <p14:cNvContentPartPr/>
                <p14:nvPr/>
              </p14:nvContentPartPr>
              <p14:xfrm>
                <a:off x="11268327" y="1000702"/>
                <a:ext cx="209160" cy="2480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7E87416-6282-E76C-3B01-C90C2E6FB8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59327" y="992062"/>
                  <a:ext cx="22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23F4EA1-1A30-7EB6-A702-9BB6CBEE49DC}"/>
                    </a:ext>
                  </a:extLst>
                </p14:cNvPr>
                <p14:cNvContentPartPr/>
                <p14:nvPr/>
              </p14:nvContentPartPr>
              <p14:xfrm>
                <a:off x="11493687" y="1026622"/>
                <a:ext cx="94320" cy="241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23F4EA1-1A30-7EB6-A702-9BB6CBEE49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85047" y="1017622"/>
                  <a:ext cx="11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EE30DF5-C66E-0A62-1701-AC711AF85641}"/>
                    </a:ext>
                  </a:extLst>
                </p14:cNvPr>
                <p14:cNvContentPartPr/>
                <p14:nvPr/>
              </p14:nvContentPartPr>
              <p14:xfrm>
                <a:off x="11647407" y="936622"/>
                <a:ext cx="142560" cy="101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EE30DF5-C66E-0A62-1701-AC711AF856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38767" y="927622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6D18D4E-BF25-FAC7-DDC5-AF0BFF653192}"/>
                    </a:ext>
                  </a:extLst>
                </p14:cNvPr>
                <p14:cNvContentPartPr/>
                <p14:nvPr/>
              </p14:nvContentPartPr>
              <p14:xfrm>
                <a:off x="11788167" y="766702"/>
                <a:ext cx="197640" cy="189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6D18D4E-BF25-FAC7-DDC5-AF0BFF6531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9527" y="758062"/>
                  <a:ext cx="215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6D33873-0E19-302F-E156-8B2009227202}"/>
                    </a:ext>
                  </a:extLst>
                </p14:cNvPr>
                <p14:cNvContentPartPr/>
                <p14:nvPr/>
              </p14:nvContentPartPr>
              <p14:xfrm>
                <a:off x="10900767" y="1795942"/>
                <a:ext cx="43200" cy="181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6D33873-0E19-302F-E156-8B20092272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92127" y="1787302"/>
                  <a:ext cx="6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486618F-7E75-75C6-4D69-18EBE7CC2440}"/>
                    </a:ext>
                  </a:extLst>
                </p14:cNvPr>
                <p14:cNvContentPartPr/>
                <p14:nvPr/>
              </p14:nvContentPartPr>
              <p14:xfrm>
                <a:off x="10799607" y="1677862"/>
                <a:ext cx="258840" cy="313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486618F-7E75-75C6-4D69-18EBE7CC24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90967" y="1669222"/>
                  <a:ext cx="276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53F2344-B209-6F55-4254-9A2AAB6C5691}"/>
                    </a:ext>
                  </a:extLst>
                </p14:cNvPr>
                <p14:cNvContentPartPr/>
                <p14:nvPr/>
              </p14:nvContentPartPr>
              <p14:xfrm>
                <a:off x="11055567" y="1585702"/>
                <a:ext cx="196920" cy="122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53F2344-B209-6F55-4254-9A2AAB6C56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46927" y="1576702"/>
                  <a:ext cx="214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BF2C1FB-BE14-2952-909E-A5E9009034CC}"/>
                    </a:ext>
                  </a:extLst>
                </p14:cNvPr>
                <p14:cNvContentPartPr/>
                <p14:nvPr/>
              </p14:nvContentPartPr>
              <p14:xfrm>
                <a:off x="10059807" y="1835902"/>
                <a:ext cx="52920" cy="62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BF2C1FB-BE14-2952-909E-A5E9009034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51167" y="1826902"/>
                  <a:ext cx="70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9A4016C-5786-2D23-B591-F08A722D4DE4}"/>
                    </a:ext>
                  </a:extLst>
                </p14:cNvPr>
                <p14:cNvContentPartPr/>
                <p14:nvPr/>
              </p14:nvContentPartPr>
              <p14:xfrm>
                <a:off x="10775847" y="262342"/>
                <a:ext cx="169920" cy="220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9A4016C-5786-2D23-B591-F08A722D4D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67207" y="253342"/>
                  <a:ext cx="187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C11B95E-2601-0750-A3AF-ED2847E039E6}"/>
                    </a:ext>
                  </a:extLst>
                </p14:cNvPr>
                <p14:cNvContentPartPr/>
                <p14:nvPr/>
              </p14:nvContentPartPr>
              <p14:xfrm>
                <a:off x="11007327" y="237142"/>
                <a:ext cx="166320" cy="232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C11B95E-2601-0750-A3AF-ED2847E039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98687" y="228502"/>
                  <a:ext cx="183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8112478-5FF2-96C7-04D5-12ACA3AC5F63}"/>
                    </a:ext>
                  </a:extLst>
                </p14:cNvPr>
                <p14:cNvContentPartPr/>
                <p14:nvPr/>
              </p14:nvContentPartPr>
              <p14:xfrm>
                <a:off x="11241327" y="258022"/>
                <a:ext cx="150480" cy="225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8112478-5FF2-96C7-04D5-12ACA3AC5F6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32687" y="249382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CEECFC7-E670-E9E7-8BBA-2B91C67F23D3}"/>
                    </a:ext>
                  </a:extLst>
                </p14:cNvPr>
                <p14:cNvContentPartPr/>
                <p14:nvPr/>
              </p14:nvContentPartPr>
              <p14:xfrm>
                <a:off x="11465607" y="315262"/>
                <a:ext cx="134280" cy="18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CEECFC7-E670-E9E7-8BBA-2B91C67F23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56607" y="306622"/>
                  <a:ext cx="15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FFBE07-6C58-F29B-5D7E-5E16057DC703}"/>
                    </a:ext>
                  </a:extLst>
                </p14:cNvPr>
                <p14:cNvContentPartPr/>
                <p14:nvPr/>
              </p14:nvContentPartPr>
              <p14:xfrm>
                <a:off x="11458047" y="385822"/>
                <a:ext cx="119520" cy="39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FFBE07-6C58-F29B-5D7E-5E16057DC7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49407" y="377182"/>
                  <a:ext cx="13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97E9B83-4EE4-7835-E876-248ED523B6A0}"/>
                    </a:ext>
                  </a:extLst>
                </p14:cNvPr>
                <p14:cNvContentPartPr/>
                <p14:nvPr/>
              </p14:nvContentPartPr>
              <p14:xfrm>
                <a:off x="11699607" y="161542"/>
                <a:ext cx="20880" cy="277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97E9B83-4EE4-7835-E876-248ED523B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90967" y="152902"/>
                  <a:ext cx="38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DC6B257-9269-7695-7A4F-E7206FFC0331}"/>
                    </a:ext>
                  </a:extLst>
                </p14:cNvPr>
                <p14:cNvContentPartPr/>
                <p14:nvPr/>
              </p14:nvContentPartPr>
              <p14:xfrm>
                <a:off x="11602407" y="141022"/>
                <a:ext cx="160560" cy="136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DC6B257-9269-7695-7A4F-E7206FFC033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93767" y="132382"/>
                  <a:ext cx="178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C4F3F8-8F2F-EE25-E55A-E63B9420D1CC}"/>
                    </a:ext>
                  </a:extLst>
                </p14:cNvPr>
                <p14:cNvContentPartPr/>
                <p14:nvPr/>
              </p14:nvContentPartPr>
              <p14:xfrm>
                <a:off x="11739207" y="222022"/>
                <a:ext cx="307080" cy="1666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C4F3F8-8F2F-EE25-E55A-E63B9420D1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30207" y="213382"/>
                  <a:ext cx="32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72CE774-E92B-ED2F-7A5C-430A0F1FD0D1}"/>
                    </a:ext>
                  </a:extLst>
                </p14:cNvPr>
                <p14:cNvContentPartPr/>
                <p14:nvPr/>
              </p14:nvContentPartPr>
              <p14:xfrm>
                <a:off x="12076167" y="270982"/>
                <a:ext cx="62640" cy="8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72CE774-E92B-ED2F-7A5C-430A0F1FD0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067527" y="26198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205878D-DD75-BCE9-0BA6-BC9EA2ED36B3}"/>
                    </a:ext>
                  </a:extLst>
                </p14:cNvPr>
                <p14:cNvContentPartPr/>
                <p14:nvPr/>
              </p14:nvContentPartPr>
              <p14:xfrm>
                <a:off x="11443647" y="570142"/>
                <a:ext cx="216720" cy="153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205878D-DD75-BCE9-0BA6-BC9EA2ED36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34647" y="561502"/>
                  <a:ext cx="23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05D2F8-5EE7-B960-8F7C-3162FEB8DD6F}"/>
                    </a:ext>
                  </a:extLst>
                </p14:cNvPr>
                <p14:cNvContentPartPr/>
                <p14:nvPr/>
              </p14:nvContentPartPr>
              <p14:xfrm>
                <a:off x="11659287" y="423622"/>
                <a:ext cx="417600" cy="261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05D2F8-5EE7-B960-8F7C-3162FEB8DD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50287" y="414622"/>
                  <a:ext cx="435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519430A-9557-E1AC-4FB5-93190F807573}"/>
                    </a:ext>
                  </a:extLst>
                </p14:cNvPr>
                <p14:cNvContentPartPr/>
                <p14:nvPr/>
              </p14:nvContentPartPr>
              <p14:xfrm>
                <a:off x="12048447" y="558982"/>
                <a:ext cx="79200" cy="13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519430A-9557-E1AC-4FB5-93190F8075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039447" y="549982"/>
                  <a:ext cx="9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9CCF50-C6E0-FD1E-A4F9-E76A8892D889}"/>
                    </a:ext>
                  </a:extLst>
                </p14:cNvPr>
                <p14:cNvContentPartPr/>
                <p14:nvPr/>
              </p14:nvContentPartPr>
              <p14:xfrm>
                <a:off x="11754327" y="457462"/>
                <a:ext cx="90360" cy="42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9CCF50-C6E0-FD1E-A4F9-E76A8892D8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45327" y="448462"/>
                  <a:ext cx="108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30A7398-7D59-F4F9-74B3-4739E8FBB092}"/>
                    </a:ext>
                  </a:extLst>
                </p14:cNvPr>
                <p14:cNvContentPartPr/>
                <p14:nvPr/>
              </p14:nvContentPartPr>
              <p14:xfrm>
                <a:off x="11463087" y="785422"/>
                <a:ext cx="186120" cy="1080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30A7398-7D59-F4F9-74B3-4739E8FBB0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54447" y="776782"/>
                  <a:ext cx="20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8B5B0A3-580C-2797-EAA3-273FC7A39FE5}"/>
                    </a:ext>
                  </a:extLst>
                </p14:cNvPr>
                <p14:cNvContentPartPr/>
                <p14:nvPr/>
              </p14:nvContentPartPr>
              <p14:xfrm>
                <a:off x="11645967" y="735382"/>
                <a:ext cx="50040" cy="16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8B5B0A3-580C-2797-EAA3-273FC7A39F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36967" y="726382"/>
                  <a:ext cx="67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1913E0-814E-0C85-135B-1769730E08B2}"/>
                    </a:ext>
                  </a:extLst>
                </p14:cNvPr>
                <p14:cNvContentPartPr/>
                <p14:nvPr/>
              </p14:nvContentPartPr>
              <p14:xfrm>
                <a:off x="11696367" y="748342"/>
                <a:ext cx="77400" cy="109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1913E0-814E-0C85-135B-1769730E0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87367" y="739342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4AE98E-18FD-BEE2-BEAE-77EB9EF54B5A}"/>
                    </a:ext>
                  </a:extLst>
                </p14:cNvPr>
                <p14:cNvContentPartPr/>
                <p14:nvPr/>
              </p14:nvContentPartPr>
              <p14:xfrm>
                <a:off x="1083927" y="702622"/>
                <a:ext cx="238320" cy="4820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4AE98E-18FD-BEE2-BEAE-77EB9EF54B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927" y="693622"/>
                  <a:ext cx="255960" cy="48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16DF7D-CC94-AE09-04C2-4D15B729902A}"/>
                    </a:ext>
                  </a:extLst>
                </p14:cNvPr>
                <p14:cNvContentPartPr/>
                <p14:nvPr/>
              </p14:nvContentPartPr>
              <p14:xfrm>
                <a:off x="1167807" y="5401342"/>
                <a:ext cx="6202800" cy="119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16DF7D-CC94-AE09-04C2-4D15B72990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9167" y="5392342"/>
                  <a:ext cx="6220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FC848B-EC34-CB3F-C5AB-302F1BD1B23E}"/>
                    </a:ext>
                  </a:extLst>
                </p14:cNvPr>
                <p14:cNvContentPartPr/>
                <p14:nvPr/>
              </p14:nvContentPartPr>
              <p14:xfrm>
                <a:off x="7386447" y="5375782"/>
                <a:ext cx="169560" cy="326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FC848B-EC34-CB3F-C5AB-302F1BD1B2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77807" y="5367142"/>
                  <a:ext cx="187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A49187-DB58-A1DF-7460-915CADF27847}"/>
                    </a:ext>
                  </a:extLst>
                </p14:cNvPr>
                <p14:cNvContentPartPr/>
                <p14:nvPr/>
              </p14:nvContentPartPr>
              <p14:xfrm>
                <a:off x="918687" y="430102"/>
                <a:ext cx="234720" cy="352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A49187-DB58-A1DF-7460-915CADF2784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687" y="421462"/>
                  <a:ext cx="252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9E5AFC-D876-8802-EC31-23F3A5A8D015}"/>
                    </a:ext>
                  </a:extLst>
                </p14:cNvPr>
                <p14:cNvContentPartPr/>
                <p14:nvPr/>
              </p14:nvContentPartPr>
              <p14:xfrm>
                <a:off x="837687" y="824302"/>
                <a:ext cx="5930280" cy="151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9E5AFC-D876-8802-EC31-23F3A5A8D0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8687" y="815302"/>
                  <a:ext cx="5947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94BEF49-9674-AE28-A3CC-356F84370B6B}"/>
                    </a:ext>
                  </a:extLst>
                </p14:cNvPr>
                <p14:cNvContentPartPr/>
                <p14:nvPr/>
              </p14:nvContentPartPr>
              <p14:xfrm>
                <a:off x="6588327" y="580582"/>
                <a:ext cx="224640" cy="5303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94BEF49-9674-AE28-A3CC-356F84370B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9687" y="571582"/>
                  <a:ext cx="242280" cy="53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31D869-18CB-EE1F-35E0-CC7FB1DE1868}"/>
                    </a:ext>
                  </a:extLst>
                </p14:cNvPr>
                <p14:cNvContentPartPr/>
                <p14:nvPr/>
              </p14:nvContentPartPr>
              <p14:xfrm>
                <a:off x="6725487" y="5793742"/>
                <a:ext cx="232200" cy="196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31D869-18CB-EE1F-35E0-CC7FB1DE18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16847" y="5785102"/>
                  <a:ext cx="249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B4DD2C-FF69-C36D-4D4F-34DC993F4A25}"/>
                    </a:ext>
                  </a:extLst>
                </p14:cNvPr>
                <p14:cNvContentPartPr/>
                <p14:nvPr/>
              </p14:nvContentPartPr>
              <p14:xfrm>
                <a:off x="850647" y="5624182"/>
                <a:ext cx="166680" cy="287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B4DD2C-FF69-C36D-4D4F-34DC993F4A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1647" y="5615542"/>
                  <a:ext cx="184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B1727A-1AF7-4693-A9E7-A9ACAFA79B42}"/>
                    </a:ext>
                  </a:extLst>
                </p14:cNvPr>
                <p14:cNvContentPartPr/>
                <p14:nvPr/>
              </p14:nvContentPartPr>
              <p14:xfrm>
                <a:off x="898887" y="5701942"/>
                <a:ext cx="186480" cy="88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B1727A-1AF7-4693-A9E7-A9ACAFA79B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0247" y="5693302"/>
                  <a:ext cx="20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BD88318-DD32-6A0E-BD40-B4C2CC00A37D}"/>
                    </a:ext>
                  </a:extLst>
                </p14:cNvPr>
                <p14:cNvContentPartPr/>
                <p14:nvPr/>
              </p14:nvContentPartPr>
              <p14:xfrm>
                <a:off x="6996927" y="477262"/>
                <a:ext cx="17280" cy="182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BD88318-DD32-6A0E-BD40-B4C2CC00A3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87927" y="468622"/>
                  <a:ext cx="3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4137474-2CAA-A111-CA6A-8A36496BD115}"/>
                    </a:ext>
                  </a:extLst>
                </p14:cNvPr>
                <p14:cNvContentPartPr/>
                <p14:nvPr/>
              </p14:nvContentPartPr>
              <p14:xfrm>
                <a:off x="6887487" y="453862"/>
                <a:ext cx="249120" cy="227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4137474-2CAA-A111-CA6A-8A36496BD1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78847" y="445222"/>
                  <a:ext cx="266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6F6DC8-9A71-4342-4A12-C5C29816FC50}"/>
                    </a:ext>
                  </a:extLst>
                </p14:cNvPr>
                <p14:cNvContentPartPr/>
                <p14:nvPr/>
              </p14:nvContentPartPr>
              <p14:xfrm>
                <a:off x="494967" y="357022"/>
                <a:ext cx="205200" cy="5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6F6DC8-9A71-4342-4A12-C5C29816FC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6327" y="348382"/>
                  <a:ext cx="22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9B9FD4-513F-EC3A-825D-AA14B847C69B}"/>
                    </a:ext>
                  </a:extLst>
                </p14:cNvPr>
                <p14:cNvContentPartPr/>
                <p14:nvPr/>
              </p14:nvContentPartPr>
              <p14:xfrm>
                <a:off x="655887" y="296902"/>
                <a:ext cx="57240" cy="302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9B9FD4-513F-EC3A-825D-AA14B847C6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7247" y="287902"/>
                  <a:ext cx="74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EA93AD-43BF-2C8D-5C6C-DC809BE60459}"/>
                    </a:ext>
                  </a:extLst>
                </p14:cNvPr>
                <p14:cNvContentPartPr/>
                <p14:nvPr/>
              </p14:nvContentPartPr>
              <p14:xfrm>
                <a:off x="7495887" y="5691862"/>
                <a:ext cx="167400" cy="161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EA93AD-43BF-2C8D-5C6C-DC809BE604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86887" y="5682862"/>
                  <a:ext cx="185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FD255A7-EF09-B078-C22F-B650D528BCD1}"/>
                    </a:ext>
                  </a:extLst>
                </p14:cNvPr>
                <p14:cNvContentPartPr/>
                <p14:nvPr/>
              </p14:nvContentPartPr>
              <p14:xfrm>
                <a:off x="7492287" y="5641102"/>
                <a:ext cx="227880" cy="173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FD255A7-EF09-B078-C22F-B650D528BC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83287" y="5632102"/>
                  <a:ext cx="245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5A3CCBE-7D7A-86B0-9929-D2884BA07C8C}"/>
                    </a:ext>
                  </a:extLst>
                </p14:cNvPr>
                <p14:cNvContentPartPr/>
                <p14:nvPr/>
              </p14:nvContentPartPr>
              <p14:xfrm>
                <a:off x="6726927" y="6110542"/>
                <a:ext cx="5040" cy="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5A3CCBE-7D7A-86B0-9929-D2884BA07C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18287" y="610190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0810B-E4F5-0D13-F593-0E62BDC2DABD}"/>
                    </a:ext>
                  </a:extLst>
                </p14:cNvPr>
                <p14:cNvContentPartPr/>
                <p14:nvPr/>
              </p14:nvContentPartPr>
              <p14:xfrm>
                <a:off x="6710727" y="6093622"/>
                <a:ext cx="192600" cy="21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0810B-E4F5-0D13-F593-0E62BDC2DA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01727" y="6084982"/>
                  <a:ext cx="21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8F51F5-3902-FE9D-F051-D52D42108073}"/>
                    </a:ext>
                  </a:extLst>
                </p14:cNvPr>
                <p14:cNvContentPartPr/>
                <p14:nvPr/>
              </p14:nvContentPartPr>
              <p14:xfrm>
                <a:off x="6863727" y="6069862"/>
                <a:ext cx="77400" cy="376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8F51F5-3902-FE9D-F051-D52D4210807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55087" y="6060862"/>
                  <a:ext cx="95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E040101-3633-B01A-CDF5-96C23277884A}"/>
                    </a:ext>
                  </a:extLst>
                </p14:cNvPr>
                <p14:cNvContentPartPr/>
                <p14:nvPr/>
              </p14:nvContentPartPr>
              <p14:xfrm>
                <a:off x="536007" y="777142"/>
                <a:ext cx="309960" cy="363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E040101-3633-B01A-CDF5-96C2327788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7367" y="768142"/>
                  <a:ext cx="327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CF9D84-1349-EA3F-B778-D851AA4B21D3}"/>
                    </a:ext>
                  </a:extLst>
                </p14:cNvPr>
                <p14:cNvContentPartPr/>
                <p14:nvPr/>
              </p14:nvContentPartPr>
              <p14:xfrm>
                <a:off x="184287" y="905662"/>
                <a:ext cx="202680" cy="302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CF9D84-1349-EA3F-B778-D851AA4B21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647" y="896662"/>
                  <a:ext cx="220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EC011D-ADE5-B204-EC4B-7545F2310072}"/>
                    </a:ext>
                  </a:extLst>
                </p14:cNvPr>
                <p14:cNvContentPartPr/>
                <p14:nvPr/>
              </p14:nvContentPartPr>
              <p14:xfrm>
                <a:off x="213807" y="984502"/>
                <a:ext cx="144720" cy="154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EC011D-ADE5-B204-EC4B-7545F23100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4807" y="975862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A30556F-6953-DF0C-AC15-5600DA4DFBF6}"/>
                    </a:ext>
                  </a:extLst>
                </p14:cNvPr>
                <p14:cNvContentPartPr/>
                <p14:nvPr/>
              </p14:nvContentPartPr>
              <p14:xfrm>
                <a:off x="2889327" y="168742"/>
                <a:ext cx="189360" cy="151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A30556F-6953-DF0C-AC15-5600DA4DFB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0687" y="159742"/>
                  <a:ext cx="20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38D5492-0943-2E01-4871-6A5195B86461}"/>
                    </a:ext>
                  </a:extLst>
                </p14:cNvPr>
                <p14:cNvContentPartPr/>
                <p14:nvPr/>
              </p14:nvContentPartPr>
              <p14:xfrm>
                <a:off x="3114687" y="230302"/>
                <a:ext cx="227520" cy="242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38D5492-0943-2E01-4871-6A5195B8646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05687" y="221662"/>
                  <a:ext cx="245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87CAAAD-6C60-F6BA-BB9E-000155CC44FB}"/>
                    </a:ext>
                  </a:extLst>
                </p14:cNvPr>
                <p14:cNvContentPartPr/>
                <p14:nvPr/>
              </p14:nvContentPartPr>
              <p14:xfrm>
                <a:off x="3521847" y="207622"/>
                <a:ext cx="169920" cy="12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87CAAAD-6C60-F6BA-BB9E-000155CC44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13207" y="198982"/>
                  <a:ext cx="18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EF8218D-F9A1-D376-C3C6-D75BD660C0FD}"/>
                    </a:ext>
                  </a:extLst>
                </p14:cNvPr>
                <p14:cNvContentPartPr/>
                <p14:nvPr/>
              </p14:nvContentPartPr>
              <p14:xfrm>
                <a:off x="3528327" y="265942"/>
                <a:ext cx="182520" cy="11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EF8218D-F9A1-D376-C3C6-D75BD660C0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19687" y="256942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99999D-22E1-5EBE-C0F8-0FD0344F81A3}"/>
                    </a:ext>
                  </a:extLst>
                </p14:cNvPr>
                <p14:cNvContentPartPr/>
                <p14:nvPr/>
              </p14:nvContentPartPr>
              <p14:xfrm>
                <a:off x="3966087" y="165862"/>
                <a:ext cx="214560" cy="114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99999D-22E1-5EBE-C0F8-0FD0344F81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57087" y="157222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8FE389A-4784-7DF6-14C2-8069BC8D209F}"/>
                    </a:ext>
                  </a:extLst>
                </p14:cNvPr>
                <p14:cNvContentPartPr/>
                <p14:nvPr/>
              </p14:nvContentPartPr>
              <p14:xfrm>
                <a:off x="3905607" y="71902"/>
                <a:ext cx="264600" cy="25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8FE389A-4784-7DF6-14C2-8069BC8D20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96967" y="62902"/>
                  <a:ext cx="28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D960875-52E4-33B1-E986-934E9E41222D}"/>
                    </a:ext>
                  </a:extLst>
                </p14:cNvPr>
                <p14:cNvContentPartPr/>
                <p14:nvPr/>
              </p14:nvContentPartPr>
              <p14:xfrm>
                <a:off x="4409247" y="245782"/>
                <a:ext cx="11880" cy="7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D960875-52E4-33B1-E986-934E9E4122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00247" y="236782"/>
                  <a:ext cx="2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7392B23-3300-567C-EBD0-694C8B6DD436}"/>
                    </a:ext>
                  </a:extLst>
                </p14:cNvPr>
                <p14:cNvContentPartPr/>
                <p14:nvPr/>
              </p14:nvContentPartPr>
              <p14:xfrm>
                <a:off x="4395927" y="292222"/>
                <a:ext cx="22680" cy="3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7392B23-3300-567C-EBD0-694C8B6DD4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6927" y="283222"/>
                  <a:ext cx="4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2CBB8E9-063D-D818-87F8-C3F5C8CEAC7A}"/>
                    </a:ext>
                  </a:extLst>
                </p14:cNvPr>
                <p14:cNvContentPartPr/>
                <p14:nvPr/>
              </p14:nvContentPartPr>
              <p14:xfrm>
                <a:off x="4548567" y="211582"/>
                <a:ext cx="194760" cy="23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2CBB8E9-063D-D818-87F8-C3F5C8CEAC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39567" y="202942"/>
                  <a:ext cx="21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93FDA59-608D-5836-36F8-263472888E78}"/>
                    </a:ext>
                  </a:extLst>
                </p14:cNvPr>
                <p14:cNvContentPartPr/>
                <p14:nvPr/>
              </p14:nvContentPartPr>
              <p14:xfrm>
                <a:off x="4568007" y="283942"/>
                <a:ext cx="218520" cy="5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93FDA59-608D-5836-36F8-263472888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59367" y="274942"/>
                  <a:ext cx="236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AC8986D-DAE0-D4B8-4F76-DEFF9B509CF0}"/>
                    </a:ext>
                  </a:extLst>
                </p14:cNvPr>
                <p14:cNvContentPartPr/>
                <p14:nvPr/>
              </p14:nvContentPartPr>
              <p14:xfrm>
                <a:off x="5000727" y="80902"/>
                <a:ext cx="186120" cy="239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AC8986D-DAE0-D4B8-4F76-DEFF9B509C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91727" y="71902"/>
                  <a:ext cx="203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190502A-47A7-2D5E-BD48-FB1B1E194309}"/>
                    </a:ext>
                  </a:extLst>
                </p14:cNvPr>
                <p14:cNvContentPartPr/>
                <p14:nvPr/>
              </p14:nvContentPartPr>
              <p14:xfrm>
                <a:off x="5104767" y="252982"/>
                <a:ext cx="72720" cy="44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190502A-47A7-2D5E-BD48-FB1B1E1943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96127" y="243982"/>
                  <a:ext cx="90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28A4DA1-2E75-360E-91FE-6C7AE023D6CD}"/>
                    </a:ext>
                  </a:extLst>
                </p14:cNvPr>
                <p14:cNvContentPartPr/>
                <p14:nvPr/>
              </p14:nvContentPartPr>
              <p14:xfrm>
                <a:off x="5233287" y="238942"/>
                <a:ext cx="253800" cy="550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28A4DA1-2E75-360E-91FE-6C7AE023D6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24287" y="229942"/>
                  <a:ext cx="27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239623B-5FD5-BD41-CA65-1B55581D4647}"/>
                    </a:ext>
                  </a:extLst>
                </p14:cNvPr>
                <p14:cNvContentPartPr/>
                <p14:nvPr/>
              </p14:nvContentPartPr>
              <p14:xfrm>
                <a:off x="5482767" y="92422"/>
                <a:ext cx="207360" cy="22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239623B-5FD5-BD41-CA65-1B55581D46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74127" y="83422"/>
                  <a:ext cx="225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932718-47C2-06E7-4490-AA1E3CCA4261}"/>
                    </a:ext>
                  </a:extLst>
                </p14:cNvPr>
                <p14:cNvContentPartPr/>
                <p14:nvPr/>
              </p14:nvContentPartPr>
              <p14:xfrm>
                <a:off x="5718207" y="207982"/>
                <a:ext cx="306720" cy="68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932718-47C2-06E7-4490-AA1E3CCA42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09207" y="199342"/>
                  <a:ext cx="324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F077B33-FD06-BD1F-4D0D-BAEC7C1BCF72}"/>
                    </a:ext>
                  </a:extLst>
                </p14:cNvPr>
                <p14:cNvContentPartPr/>
                <p14:nvPr/>
              </p14:nvContentPartPr>
              <p14:xfrm>
                <a:off x="6049047" y="60382"/>
                <a:ext cx="163800" cy="2347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F077B33-FD06-BD1F-4D0D-BAEC7C1BCF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40047" y="51742"/>
                  <a:ext cx="18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8A49139-63EA-9EBD-8DA3-FB02B337233D}"/>
                    </a:ext>
                  </a:extLst>
                </p14:cNvPr>
                <p14:cNvContentPartPr/>
                <p14:nvPr/>
              </p14:nvContentPartPr>
              <p14:xfrm>
                <a:off x="2298207" y="1194382"/>
                <a:ext cx="2586960" cy="3778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8A49139-63EA-9EBD-8DA3-FB02B33723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89567" y="1185382"/>
                  <a:ext cx="2604600" cy="37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618290-017F-44E4-7A5A-92CBCB176AE1}"/>
                    </a:ext>
                  </a:extLst>
                </p14:cNvPr>
                <p14:cNvContentPartPr/>
                <p14:nvPr/>
              </p14:nvContentPartPr>
              <p14:xfrm>
                <a:off x="5164527" y="4835782"/>
                <a:ext cx="19800" cy="266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618290-017F-44E4-7A5A-92CBCB176A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55887" y="482678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9F00E5A-1FA5-C971-C94C-E353038AD8F5}"/>
                    </a:ext>
                  </a:extLst>
                </p14:cNvPr>
                <p14:cNvContentPartPr/>
                <p14:nvPr/>
              </p14:nvContentPartPr>
              <p14:xfrm>
                <a:off x="5081007" y="4793302"/>
                <a:ext cx="211320" cy="290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9F00E5A-1FA5-C971-C94C-E353038AD8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72367" y="4784662"/>
                  <a:ext cx="228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D7FE7CD-6E60-B8B0-EE76-321B5EB7A3C3}"/>
                    </a:ext>
                  </a:extLst>
                </p14:cNvPr>
                <p14:cNvContentPartPr/>
                <p14:nvPr/>
              </p14:nvContentPartPr>
              <p14:xfrm>
                <a:off x="5387727" y="4926862"/>
                <a:ext cx="54000" cy="139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D7FE7CD-6E60-B8B0-EE76-321B5EB7A3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78727" y="4918222"/>
                  <a:ext cx="7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6F0CD49-36CA-C770-D416-94871BEB5B18}"/>
                    </a:ext>
                  </a:extLst>
                </p14:cNvPr>
                <p14:cNvContentPartPr/>
                <p14:nvPr/>
              </p14:nvContentPartPr>
              <p14:xfrm>
                <a:off x="5331207" y="4896622"/>
                <a:ext cx="221760" cy="237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6F0CD49-36CA-C770-D416-94871BEB5B1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22567" y="4887622"/>
                  <a:ext cx="23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E73CE75-2C96-AA25-15A5-90D36D967AA4}"/>
                    </a:ext>
                  </a:extLst>
                </p14:cNvPr>
                <p14:cNvContentPartPr/>
                <p14:nvPr/>
              </p14:nvContentPartPr>
              <p14:xfrm>
                <a:off x="5557287" y="4460302"/>
                <a:ext cx="231840" cy="4453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E73CE75-2C96-AA25-15A5-90D36D967A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48647" y="4451662"/>
                  <a:ext cx="2494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579F4B-26AA-D891-3D04-858772A1BF39}"/>
                    </a:ext>
                  </a:extLst>
                </p14:cNvPr>
                <p14:cNvContentPartPr/>
                <p14:nvPr/>
              </p14:nvContentPartPr>
              <p14:xfrm>
                <a:off x="5775807" y="4477942"/>
                <a:ext cx="164880" cy="189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579F4B-26AA-D891-3D04-858772A1BF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66807" y="4469302"/>
                  <a:ext cx="182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432BC3D-5BFA-952D-36B6-2B79DA2C0BFA}"/>
                    </a:ext>
                  </a:extLst>
                </p14:cNvPr>
                <p14:cNvContentPartPr/>
                <p14:nvPr/>
              </p14:nvContentPartPr>
              <p14:xfrm>
                <a:off x="5962287" y="4526542"/>
                <a:ext cx="78840" cy="149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432BC3D-5BFA-952D-36B6-2B79DA2C0B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53647" y="4517902"/>
                  <a:ext cx="96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4B2054-C5C7-05DB-A98D-510379EF6895}"/>
                    </a:ext>
                  </a:extLst>
                </p14:cNvPr>
                <p14:cNvContentPartPr/>
                <p14:nvPr/>
              </p14:nvContentPartPr>
              <p14:xfrm>
                <a:off x="5923767" y="4490182"/>
                <a:ext cx="216360" cy="209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4B2054-C5C7-05DB-A98D-510379EF689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14767" y="4481182"/>
                  <a:ext cx="234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41C6CF3-4F1D-C035-71E7-9B0045864AD4}"/>
                    </a:ext>
                  </a:extLst>
                </p14:cNvPr>
                <p14:cNvContentPartPr/>
                <p14:nvPr/>
              </p14:nvContentPartPr>
              <p14:xfrm>
                <a:off x="6066687" y="4272742"/>
                <a:ext cx="206640" cy="164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41C6CF3-4F1D-C035-71E7-9B0045864A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57687" y="4263742"/>
                  <a:ext cx="22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7F4BCDB-5840-266F-92B7-AF6A1D87CB0E}"/>
                    </a:ext>
                  </a:extLst>
                </p14:cNvPr>
                <p14:cNvContentPartPr/>
                <p14:nvPr/>
              </p14:nvContentPartPr>
              <p14:xfrm>
                <a:off x="6361887" y="4095262"/>
                <a:ext cx="195480" cy="167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7F4BCDB-5840-266F-92B7-AF6A1D87CB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52887" y="4086262"/>
                  <a:ext cx="213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43D72B1-4330-98D4-65A1-6736354EA379}"/>
                    </a:ext>
                  </a:extLst>
                </p14:cNvPr>
                <p14:cNvContentPartPr/>
                <p14:nvPr/>
              </p14:nvContentPartPr>
              <p14:xfrm>
                <a:off x="6256407" y="3948742"/>
                <a:ext cx="200160" cy="131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43D72B1-4330-98D4-65A1-6736354EA3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47767" y="3939742"/>
                  <a:ext cx="21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339A9F9-CD92-81DF-D35B-BC2A72395B3A}"/>
                    </a:ext>
                  </a:extLst>
                </p14:cNvPr>
                <p14:cNvContentPartPr/>
                <p14:nvPr/>
              </p14:nvContentPartPr>
              <p14:xfrm>
                <a:off x="6469527" y="3820222"/>
                <a:ext cx="174600" cy="510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339A9F9-CD92-81DF-D35B-BC2A72395B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0887" y="3811222"/>
                  <a:ext cx="1922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E0FD86-80C5-E2BB-8A39-7DD7629C4FE0}"/>
                    </a:ext>
                  </a:extLst>
                </p14:cNvPr>
                <p14:cNvContentPartPr/>
                <p14:nvPr/>
              </p14:nvContentPartPr>
              <p14:xfrm>
                <a:off x="6713247" y="3648502"/>
                <a:ext cx="225360" cy="216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E0FD86-80C5-E2BB-8A39-7DD7629C4F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04247" y="3639502"/>
                  <a:ext cx="243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683766C-A00D-9215-5063-8594C21EF705}"/>
                    </a:ext>
                  </a:extLst>
                </p14:cNvPr>
                <p14:cNvContentPartPr/>
                <p14:nvPr/>
              </p14:nvContentPartPr>
              <p14:xfrm>
                <a:off x="6826647" y="3501982"/>
                <a:ext cx="237960" cy="251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683766C-A00D-9215-5063-8594C21EF70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17647" y="3492982"/>
                  <a:ext cx="25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7EA1D69-8AF6-412B-94DB-D0E832833622}"/>
                    </a:ext>
                  </a:extLst>
                </p14:cNvPr>
                <p14:cNvContentPartPr/>
                <p14:nvPr/>
              </p14:nvContentPartPr>
              <p14:xfrm>
                <a:off x="7091967" y="3094102"/>
                <a:ext cx="102960" cy="257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7EA1D69-8AF6-412B-94DB-D0E8328336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82967" y="3085462"/>
                  <a:ext cx="120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4A7803-909A-109D-5E42-4D99DC88B2ED}"/>
                    </a:ext>
                  </a:extLst>
                </p14:cNvPr>
                <p14:cNvContentPartPr/>
                <p14:nvPr/>
              </p14:nvContentPartPr>
              <p14:xfrm>
                <a:off x="6995847" y="3028222"/>
                <a:ext cx="290160" cy="296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4A7803-909A-109D-5E42-4D99DC88B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86847" y="3019582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6D4226D-6107-EFD8-C495-40BC063A02DA}"/>
                    </a:ext>
                  </a:extLst>
                </p14:cNvPr>
                <p14:cNvContentPartPr/>
                <p14:nvPr/>
              </p14:nvContentPartPr>
              <p14:xfrm>
                <a:off x="7270887" y="3024982"/>
                <a:ext cx="122760" cy="165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6D4226D-6107-EFD8-C495-40BC063A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62247" y="3016342"/>
                  <a:ext cx="14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6A303B5-0C15-2C91-DEF2-71C0B7808EA3}"/>
                    </a:ext>
                  </a:extLst>
                </p14:cNvPr>
                <p14:cNvContentPartPr/>
                <p14:nvPr/>
              </p14:nvContentPartPr>
              <p14:xfrm>
                <a:off x="7396527" y="2843542"/>
                <a:ext cx="264600" cy="275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6A303B5-0C15-2C91-DEF2-71C0B7808E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87527" y="2834542"/>
                  <a:ext cx="282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F656698-3952-2951-E64D-F6A91832CA18}"/>
                    </a:ext>
                  </a:extLst>
                </p14:cNvPr>
                <p14:cNvContentPartPr/>
                <p14:nvPr/>
              </p14:nvContentPartPr>
              <p14:xfrm>
                <a:off x="7621887" y="2620702"/>
                <a:ext cx="264240" cy="304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F656698-3952-2951-E64D-F6A91832CA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13247" y="2611702"/>
                  <a:ext cx="281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8F086FB-5E1C-089E-93B2-7212B7BC5A85}"/>
                    </a:ext>
                  </a:extLst>
                </p14:cNvPr>
                <p14:cNvContentPartPr/>
                <p14:nvPr/>
              </p14:nvContentPartPr>
              <p14:xfrm>
                <a:off x="7892607" y="2477062"/>
                <a:ext cx="248040" cy="262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8F086FB-5E1C-089E-93B2-7212B7BC5A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83607" y="2468422"/>
                  <a:ext cx="265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66744DF-E088-9B92-0498-09BC99CACE3B}"/>
                    </a:ext>
                  </a:extLst>
                </p14:cNvPr>
                <p14:cNvContentPartPr/>
                <p14:nvPr/>
              </p14:nvContentPartPr>
              <p14:xfrm>
                <a:off x="8140287" y="2270782"/>
                <a:ext cx="161640" cy="266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66744DF-E088-9B92-0498-09BC99CACE3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31287" y="2262142"/>
                  <a:ext cx="17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7C92C8C-DF27-67D8-62A6-FD1363DDE59C}"/>
                    </a:ext>
                  </a:extLst>
                </p14:cNvPr>
                <p14:cNvContentPartPr/>
                <p14:nvPr/>
              </p14:nvContentPartPr>
              <p14:xfrm>
                <a:off x="8277447" y="2271862"/>
                <a:ext cx="392760" cy="279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7C92C8C-DF27-67D8-62A6-FD1363DDE59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68807" y="2263222"/>
                  <a:ext cx="410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76786AA-0377-9998-27F1-4CE393692BC4}"/>
                    </a:ext>
                  </a:extLst>
                </p14:cNvPr>
                <p14:cNvContentPartPr/>
                <p14:nvPr/>
              </p14:nvContentPartPr>
              <p14:xfrm>
                <a:off x="7900527" y="2315062"/>
                <a:ext cx="110160" cy="47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76786AA-0377-9998-27F1-4CE393692BC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91527" y="2306422"/>
                  <a:ext cx="12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A191E0C-C52C-CB3C-BCB8-9099FCB97B2D}"/>
                    </a:ext>
                  </a:extLst>
                </p14:cNvPr>
                <p14:cNvContentPartPr/>
                <p14:nvPr/>
              </p14:nvContentPartPr>
              <p14:xfrm>
                <a:off x="7382127" y="3270142"/>
                <a:ext cx="473040" cy="552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A191E0C-C52C-CB3C-BCB8-9099FCB97B2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73127" y="3261502"/>
                  <a:ext cx="4906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26D915D-0190-FCA9-E319-086964209175}"/>
                    </a:ext>
                  </a:extLst>
                </p14:cNvPr>
                <p14:cNvContentPartPr/>
                <p14:nvPr/>
              </p14:nvContentPartPr>
              <p14:xfrm>
                <a:off x="7616487" y="3165022"/>
                <a:ext cx="48960" cy="57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26D915D-0190-FCA9-E319-0869642091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07847" y="3156022"/>
                  <a:ext cx="66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735FB47-6C7D-D8AA-75A2-6DA5A1F01B9D}"/>
                    </a:ext>
                  </a:extLst>
                </p14:cNvPr>
                <p14:cNvContentPartPr/>
                <p14:nvPr/>
              </p14:nvContentPartPr>
              <p14:xfrm>
                <a:off x="8083407" y="2889262"/>
                <a:ext cx="207360" cy="383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735FB47-6C7D-D8AA-75A2-6DA5A1F01B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74767" y="2880622"/>
                  <a:ext cx="225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9B2439E-268D-49DD-7A7B-6D8612557B15}"/>
                    </a:ext>
                  </a:extLst>
                </p14:cNvPr>
                <p14:cNvContentPartPr/>
                <p14:nvPr/>
              </p14:nvContentPartPr>
              <p14:xfrm>
                <a:off x="8099607" y="3053062"/>
                <a:ext cx="129240" cy="78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9B2439E-268D-49DD-7A7B-6D8612557B1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90607" y="3044062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080BAF9-21E5-EAE5-BF2A-18B7CCCCA346}"/>
                    </a:ext>
                  </a:extLst>
                </p14:cNvPr>
                <p14:cNvContentPartPr/>
                <p14:nvPr/>
              </p14:nvContentPartPr>
              <p14:xfrm>
                <a:off x="4065087" y="1422622"/>
                <a:ext cx="24120" cy="25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080BAF9-21E5-EAE5-BF2A-18B7CCCCA3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56087" y="1413622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564F531-414D-2A6C-01A6-A73F2210AFCB}"/>
                    </a:ext>
                  </a:extLst>
                </p14:cNvPr>
                <p14:cNvContentPartPr/>
                <p14:nvPr/>
              </p14:nvContentPartPr>
              <p14:xfrm>
                <a:off x="4943847" y="1582102"/>
                <a:ext cx="47160" cy="17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564F531-414D-2A6C-01A6-A73F2210AFC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34847" y="1573102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2B421B3-5DAA-93EB-804C-0C360DB03F46}"/>
                    </a:ext>
                  </a:extLst>
                </p14:cNvPr>
                <p14:cNvContentPartPr/>
                <p14:nvPr/>
              </p14:nvContentPartPr>
              <p14:xfrm>
                <a:off x="5473047" y="1953982"/>
                <a:ext cx="107640" cy="804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2B421B3-5DAA-93EB-804C-0C360DB03F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64407" y="1945342"/>
                  <a:ext cx="12528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A1F39E7-65F8-CFB5-F960-4C56059A7FF2}"/>
                    </a:ext>
                  </a:extLst>
                </p14:cNvPr>
                <p14:cNvContentPartPr/>
                <p14:nvPr/>
              </p14:nvContentPartPr>
              <p14:xfrm>
                <a:off x="4462527" y="2137222"/>
                <a:ext cx="32400" cy="99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A1F39E7-65F8-CFB5-F960-4C56059A7F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53527" y="2128222"/>
                  <a:ext cx="5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D07A85B-CB17-2B65-FA65-0EEC4EA0143B}"/>
                    </a:ext>
                  </a:extLst>
                </p14:cNvPr>
                <p14:cNvContentPartPr/>
                <p14:nvPr/>
              </p14:nvContentPartPr>
              <p14:xfrm>
                <a:off x="4998567" y="1782622"/>
                <a:ext cx="37440" cy="26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D07A85B-CB17-2B65-FA65-0EEC4EA014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89567" y="1773982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006FA61-5751-FE34-B747-89DD972D05E0}"/>
                    </a:ext>
                  </a:extLst>
                </p14:cNvPr>
                <p14:cNvContentPartPr/>
                <p14:nvPr/>
              </p14:nvContentPartPr>
              <p14:xfrm>
                <a:off x="1764687" y="2586142"/>
                <a:ext cx="41040" cy="536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006FA61-5751-FE34-B747-89DD972D05E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56047" y="2577142"/>
                  <a:ext cx="58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9F9C77B-1AE4-F0C6-C75D-11088CCA8D25}"/>
                    </a:ext>
                  </a:extLst>
                </p14:cNvPr>
                <p14:cNvContentPartPr/>
                <p14:nvPr/>
              </p14:nvContentPartPr>
              <p14:xfrm>
                <a:off x="2243127" y="3590542"/>
                <a:ext cx="102600" cy="93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9F9C77B-1AE4-F0C6-C75D-11088CCA8D2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34487" y="3581902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8DEBC3C-5E27-CBF0-A0F2-F648D81C01A4}"/>
                    </a:ext>
                  </a:extLst>
                </p14:cNvPr>
                <p14:cNvContentPartPr/>
                <p14:nvPr/>
              </p14:nvContentPartPr>
              <p14:xfrm>
                <a:off x="2847927" y="3346102"/>
                <a:ext cx="1037520" cy="1251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8DEBC3C-5E27-CBF0-A0F2-F648D81C01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38927" y="3337102"/>
                  <a:ext cx="1055160" cy="12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65D1F3D-954C-17F8-BE6F-D25467A0A3D9}"/>
                    </a:ext>
                  </a:extLst>
                </p14:cNvPr>
                <p14:cNvContentPartPr/>
                <p14:nvPr/>
              </p14:nvContentPartPr>
              <p14:xfrm>
                <a:off x="2630487" y="2255302"/>
                <a:ext cx="82800" cy="36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65D1F3D-954C-17F8-BE6F-D25467A0A3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21847" y="2246662"/>
                  <a:ext cx="100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3EBEEDD-7A97-2276-20B7-2BE22F70992D}"/>
                    </a:ext>
                  </a:extLst>
                </p14:cNvPr>
                <p14:cNvContentPartPr/>
                <p14:nvPr/>
              </p14:nvContentPartPr>
              <p14:xfrm>
                <a:off x="2448327" y="3032902"/>
                <a:ext cx="3960" cy="53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3EBEEDD-7A97-2276-20B7-2BE22F7099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439687" y="3023902"/>
                  <a:ext cx="2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4264696-074B-34E7-7695-241684C5ABE7}"/>
                    </a:ext>
                  </a:extLst>
                </p14:cNvPr>
                <p14:cNvContentPartPr/>
                <p14:nvPr/>
              </p14:nvContentPartPr>
              <p14:xfrm>
                <a:off x="2508807" y="1154782"/>
                <a:ext cx="2768760" cy="3587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4264696-074B-34E7-7695-241684C5AB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99807" y="1145782"/>
                  <a:ext cx="2786400" cy="36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20C76C0-782D-F0E0-1696-7A1942A64F46}"/>
                    </a:ext>
                  </a:extLst>
                </p14:cNvPr>
                <p14:cNvContentPartPr/>
                <p14:nvPr/>
              </p14:nvContentPartPr>
              <p14:xfrm>
                <a:off x="3077247" y="3716902"/>
                <a:ext cx="140400" cy="180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20C76C0-782D-F0E0-1696-7A1942A64F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68247" y="3708262"/>
                  <a:ext cx="15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472C7DF-FC79-E615-CB5D-F36C64B27A24}"/>
                    </a:ext>
                  </a:extLst>
                </p14:cNvPr>
                <p14:cNvContentPartPr/>
                <p14:nvPr/>
              </p14:nvContentPartPr>
              <p14:xfrm>
                <a:off x="2520327" y="991702"/>
                <a:ext cx="110520" cy="258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472C7DF-FC79-E615-CB5D-F36C64B27A2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11327" y="982702"/>
                  <a:ext cx="128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E3FAF9-3B93-764E-3B73-ECB0255C40D7}"/>
                    </a:ext>
                  </a:extLst>
                </p14:cNvPr>
                <p14:cNvContentPartPr/>
                <p14:nvPr/>
              </p14:nvContentPartPr>
              <p14:xfrm>
                <a:off x="2312967" y="2050102"/>
                <a:ext cx="56520" cy="252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E3FAF9-3B93-764E-3B73-ECB0255C40D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03967" y="2041102"/>
                  <a:ext cx="74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78012D4-42E6-BC58-93C3-7C8E8A082741}"/>
                    </a:ext>
                  </a:extLst>
                </p14:cNvPr>
                <p14:cNvContentPartPr/>
                <p14:nvPr/>
              </p14:nvContentPartPr>
              <p14:xfrm>
                <a:off x="2235567" y="2033542"/>
                <a:ext cx="194760" cy="295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78012D4-42E6-BC58-93C3-7C8E8A08274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26567" y="2024542"/>
                  <a:ext cx="212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719EC65-C383-5C02-8C83-59D20FE48CD0}"/>
                    </a:ext>
                  </a:extLst>
                </p14:cNvPr>
                <p14:cNvContentPartPr/>
                <p14:nvPr/>
              </p14:nvContentPartPr>
              <p14:xfrm>
                <a:off x="2362647" y="2190862"/>
                <a:ext cx="83160" cy="2520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719EC65-C383-5C02-8C83-59D20FE48C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54007" y="2181862"/>
                  <a:ext cx="100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6EF64D8-AE93-7F26-8EC6-3DDB9D5F0B84}"/>
                    </a:ext>
                  </a:extLst>
                </p14:cNvPr>
                <p14:cNvContentPartPr/>
                <p14:nvPr/>
              </p14:nvContentPartPr>
              <p14:xfrm>
                <a:off x="2405127" y="2204182"/>
                <a:ext cx="90000" cy="229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6EF64D8-AE93-7F26-8EC6-3DDB9D5F0B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96487" y="2195182"/>
                  <a:ext cx="107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F218830-B66D-36DD-11E6-10E53A104627}"/>
                    </a:ext>
                  </a:extLst>
                </p14:cNvPr>
                <p14:cNvContentPartPr/>
                <p14:nvPr/>
              </p14:nvContentPartPr>
              <p14:xfrm>
                <a:off x="2397927" y="1797382"/>
                <a:ext cx="112320" cy="194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F218830-B66D-36DD-11E6-10E53A1046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89287" y="1788382"/>
                  <a:ext cx="129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2BD4F56-6E35-2FD5-BDCE-B5D71922CBB8}"/>
                    </a:ext>
                  </a:extLst>
                </p14:cNvPr>
                <p14:cNvContentPartPr/>
                <p14:nvPr/>
              </p14:nvContentPartPr>
              <p14:xfrm>
                <a:off x="3432927" y="3152062"/>
                <a:ext cx="11880" cy="399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2BD4F56-6E35-2FD5-BDCE-B5D71922CB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24287" y="3143422"/>
                  <a:ext cx="2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AFF2497-ADB2-98DB-B20E-536C529A71A2}"/>
                    </a:ext>
                  </a:extLst>
                </p14:cNvPr>
                <p14:cNvContentPartPr/>
                <p14:nvPr/>
              </p14:nvContentPartPr>
              <p14:xfrm>
                <a:off x="3068607" y="2397142"/>
                <a:ext cx="127800" cy="265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AFF2497-ADB2-98DB-B20E-536C529A71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59967" y="2388502"/>
                  <a:ext cx="145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1D9DFBE-D809-F6CF-8A7B-57799F20FE08}"/>
                    </a:ext>
                  </a:extLst>
                </p14:cNvPr>
                <p14:cNvContentPartPr/>
                <p14:nvPr/>
              </p14:nvContentPartPr>
              <p14:xfrm>
                <a:off x="2983647" y="2676502"/>
                <a:ext cx="506520" cy="533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1D9DFBE-D809-F6CF-8A7B-57799F20FE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4647" y="2667502"/>
                  <a:ext cx="5241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91674E2-4F78-DAF8-33DA-5B8AA8860355}"/>
                    </a:ext>
                  </a:extLst>
                </p14:cNvPr>
                <p14:cNvContentPartPr/>
                <p14:nvPr/>
              </p14:nvContentPartPr>
              <p14:xfrm>
                <a:off x="3362367" y="2329102"/>
                <a:ext cx="609120" cy="1039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91674E2-4F78-DAF8-33DA-5B8AA886035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53367" y="2320462"/>
                  <a:ext cx="6267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3AD68A3-894A-8945-56E7-9C1BFD317B7A}"/>
                    </a:ext>
                  </a:extLst>
                </p14:cNvPr>
                <p14:cNvContentPartPr/>
                <p14:nvPr/>
              </p14:nvContentPartPr>
              <p14:xfrm>
                <a:off x="3238527" y="2533942"/>
                <a:ext cx="552960" cy="1126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3AD68A3-894A-8945-56E7-9C1BFD317B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29527" y="2524942"/>
                  <a:ext cx="570600" cy="11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1918F5B-4024-8823-7D42-DA8298987482}"/>
                    </a:ext>
                  </a:extLst>
                </p14:cNvPr>
                <p14:cNvContentPartPr/>
                <p14:nvPr/>
              </p14:nvContentPartPr>
              <p14:xfrm>
                <a:off x="3221967" y="1695862"/>
                <a:ext cx="1755000" cy="17632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1918F5B-4024-8823-7D42-DA82989874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12967" y="1687222"/>
                  <a:ext cx="1772640" cy="17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BB42100-45CB-DA7C-A8B3-BEFFDC9B0724}"/>
                    </a:ext>
                  </a:extLst>
                </p14:cNvPr>
                <p14:cNvContentPartPr/>
                <p14:nvPr/>
              </p14:nvContentPartPr>
              <p14:xfrm>
                <a:off x="4896327" y="1482022"/>
                <a:ext cx="271440" cy="392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BB42100-45CB-DA7C-A8B3-BEFFDC9B07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87327" y="1473382"/>
                  <a:ext cx="289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1AD5F07-681C-E087-E103-6EA501A84CD2}"/>
                    </a:ext>
                  </a:extLst>
                </p14:cNvPr>
                <p14:cNvContentPartPr/>
                <p14:nvPr/>
              </p14:nvContentPartPr>
              <p14:xfrm>
                <a:off x="3185607" y="1172062"/>
                <a:ext cx="1950840" cy="2227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1AD5F07-681C-E087-E103-6EA501A84CD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76607" y="1163062"/>
                  <a:ext cx="1968480" cy="22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9CD07FA-D875-E19A-2ECB-A6C4CD68E76D}"/>
                    </a:ext>
                  </a:extLst>
                </p14:cNvPr>
                <p14:cNvContentPartPr/>
                <p14:nvPr/>
              </p14:nvContentPartPr>
              <p14:xfrm>
                <a:off x="3840807" y="2411182"/>
                <a:ext cx="108000" cy="1026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9CD07FA-D875-E19A-2ECB-A6C4CD68E76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31807" y="2402182"/>
                  <a:ext cx="125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790E876-7046-5AB2-7285-1FD5446938D3}"/>
                    </a:ext>
                  </a:extLst>
                </p14:cNvPr>
                <p14:cNvContentPartPr/>
                <p14:nvPr/>
              </p14:nvContentPartPr>
              <p14:xfrm>
                <a:off x="5341287" y="3292462"/>
                <a:ext cx="100080" cy="201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790E876-7046-5AB2-7285-1FD5446938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32287" y="3283462"/>
                  <a:ext cx="117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00EB16A-98CA-3E59-D8FB-A078D00A8741}"/>
                    </a:ext>
                  </a:extLst>
                </p14:cNvPr>
                <p14:cNvContentPartPr/>
                <p14:nvPr/>
              </p14:nvContentPartPr>
              <p14:xfrm>
                <a:off x="5342007" y="3348622"/>
                <a:ext cx="180000" cy="220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00EB16A-98CA-3E59-D8FB-A078D00A87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33367" y="3339982"/>
                  <a:ext cx="197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3197B7E-52EF-8FC1-8133-A57ABD9B7F65}"/>
                    </a:ext>
                  </a:extLst>
                </p14:cNvPr>
                <p14:cNvContentPartPr/>
                <p14:nvPr/>
              </p14:nvContentPartPr>
              <p14:xfrm>
                <a:off x="5191527" y="3142342"/>
                <a:ext cx="175680" cy="152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3197B7E-52EF-8FC1-8133-A57ABD9B7F6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82527" y="3133342"/>
                  <a:ext cx="193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F311FDB-7087-F842-A7B0-16FD24EAA06A}"/>
                    </a:ext>
                  </a:extLst>
                </p14:cNvPr>
                <p14:cNvContentPartPr/>
                <p14:nvPr/>
              </p14:nvContentPartPr>
              <p14:xfrm>
                <a:off x="5599767" y="3272662"/>
                <a:ext cx="156600" cy="1980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F311FDB-7087-F842-A7B0-16FD24EAA06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91127" y="3264022"/>
                  <a:ext cx="174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C7B4933-5826-3109-082B-08F9DD986711}"/>
                    </a:ext>
                  </a:extLst>
                </p14:cNvPr>
                <p14:cNvContentPartPr/>
                <p14:nvPr/>
              </p14:nvContentPartPr>
              <p14:xfrm>
                <a:off x="5304927" y="2876302"/>
                <a:ext cx="150840" cy="185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C7B4933-5826-3109-082B-08F9DD9867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96287" y="2867302"/>
                  <a:ext cx="168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545937C-68A2-406F-5F33-D702760D878E}"/>
                    </a:ext>
                  </a:extLst>
                </p14:cNvPr>
                <p14:cNvContentPartPr/>
                <p14:nvPr/>
              </p14:nvContentPartPr>
              <p14:xfrm>
                <a:off x="5340567" y="2906902"/>
                <a:ext cx="43200" cy="119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545937C-68A2-406F-5F33-D702760D878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31927" y="2897902"/>
                  <a:ext cx="60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DB820B3-A65A-893E-6A84-82DED3C629CD}"/>
                    </a:ext>
                  </a:extLst>
                </p14:cNvPr>
                <p14:cNvContentPartPr/>
                <p14:nvPr/>
              </p14:nvContentPartPr>
              <p14:xfrm>
                <a:off x="6295647" y="3878542"/>
                <a:ext cx="353520" cy="5785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DB820B3-A65A-893E-6A84-82DED3C629C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87007" y="3869542"/>
                  <a:ext cx="37116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92B5581-28CB-297C-D3F5-562CE712E9A5}"/>
                    </a:ext>
                  </a:extLst>
                </p14:cNvPr>
                <p14:cNvContentPartPr/>
                <p14:nvPr/>
              </p14:nvContentPartPr>
              <p14:xfrm>
                <a:off x="3868887" y="2378062"/>
                <a:ext cx="110880" cy="1285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92B5581-28CB-297C-D3F5-562CE712E9A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60247" y="2369422"/>
                  <a:ext cx="128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AEF261-6ADA-6595-8FE5-572807516CCF}"/>
                    </a:ext>
                  </a:extLst>
                </p14:cNvPr>
                <p14:cNvContentPartPr/>
                <p14:nvPr/>
              </p14:nvContentPartPr>
              <p14:xfrm>
                <a:off x="5582127" y="2753902"/>
                <a:ext cx="353880" cy="527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AEF261-6ADA-6595-8FE5-572807516CC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73487" y="2745262"/>
                  <a:ext cx="371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3F4FBCC-7D3E-6E16-3ACB-746ECD9604C1}"/>
                    </a:ext>
                  </a:extLst>
                </p14:cNvPr>
                <p14:cNvContentPartPr/>
                <p14:nvPr/>
              </p14:nvContentPartPr>
              <p14:xfrm>
                <a:off x="5810007" y="2859382"/>
                <a:ext cx="126360" cy="197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3F4FBCC-7D3E-6E16-3ACB-746ECD9604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01367" y="2850742"/>
                  <a:ext cx="144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E48A501-FB71-BD2A-DA9D-AF2C0926A034}"/>
                    </a:ext>
                  </a:extLst>
                </p14:cNvPr>
                <p14:cNvContentPartPr/>
                <p14:nvPr/>
              </p14:nvContentPartPr>
              <p14:xfrm>
                <a:off x="5701647" y="2743462"/>
                <a:ext cx="250560" cy="350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E48A501-FB71-BD2A-DA9D-AF2C0926A03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93007" y="2734462"/>
                  <a:ext cx="268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9C5EA50-5B82-9B91-2718-7FEA314717C9}"/>
                    </a:ext>
                  </a:extLst>
                </p14:cNvPr>
                <p14:cNvContentPartPr/>
                <p14:nvPr/>
              </p14:nvContentPartPr>
              <p14:xfrm>
                <a:off x="5796327" y="2720782"/>
                <a:ext cx="212400" cy="2908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9C5EA50-5B82-9B91-2718-7FEA314717C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87327" y="2712142"/>
                  <a:ext cx="230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A1D947B-1B5E-20AD-D463-6BCA7BC9E6A9}"/>
                    </a:ext>
                  </a:extLst>
                </p14:cNvPr>
                <p14:cNvContentPartPr/>
                <p14:nvPr/>
              </p14:nvContentPartPr>
              <p14:xfrm>
                <a:off x="6020247" y="2780542"/>
                <a:ext cx="75600" cy="1242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A1D947B-1B5E-20AD-D463-6BCA7BC9E6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11247" y="2771902"/>
                  <a:ext cx="93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646D1A1-86CB-9A9B-126E-414BD798ECD9}"/>
                    </a:ext>
                  </a:extLst>
                </p14:cNvPr>
                <p14:cNvContentPartPr/>
                <p14:nvPr/>
              </p14:nvContentPartPr>
              <p14:xfrm>
                <a:off x="5990007" y="2733022"/>
                <a:ext cx="225720" cy="2314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646D1A1-86CB-9A9B-126E-414BD798EC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81367" y="2724022"/>
                  <a:ext cx="24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FB2EDCC-5A52-B965-8550-72A95681DEAD}"/>
                    </a:ext>
                  </a:extLst>
                </p14:cNvPr>
                <p14:cNvContentPartPr/>
                <p14:nvPr/>
              </p14:nvContentPartPr>
              <p14:xfrm>
                <a:off x="6078567" y="2495422"/>
                <a:ext cx="140040" cy="115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FB2EDCC-5A52-B965-8550-72A95681DEA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69567" y="2486422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7C3140B-27C9-B1E7-4181-B819460E2E31}"/>
                    </a:ext>
                  </a:extLst>
                </p14:cNvPr>
                <p14:cNvContentPartPr/>
                <p14:nvPr/>
              </p14:nvContentPartPr>
              <p14:xfrm>
                <a:off x="6118167" y="2528182"/>
                <a:ext cx="140040" cy="140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7C3140B-27C9-B1E7-4181-B819460E2E3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09527" y="2519542"/>
                  <a:ext cx="157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0F90BC8-8C66-03B2-D6A0-76F303211B8E}"/>
                    </a:ext>
                  </a:extLst>
                </p14:cNvPr>
                <p14:cNvContentPartPr/>
                <p14:nvPr/>
              </p14:nvContentPartPr>
              <p14:xfrm>
                <a:off x="6087567" y="2224342"/>
                <a:ext cx="302040" cy="253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0F90BC8-8C66-03B2-D6A0-76F303211B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78927" y="2215702"/>
                  <a:ext cx="319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580CA79-1633-EE35-74DD-0E44477C51E0}"/>
                    </a:ext>
                  </a:extLst>
                </p14:cNvPr>
                <p14:cNvContentPartPr/>
                <p14:nvPr/>
              </p14:nvContentPartPr>
              <p14:xfrm>
                <a:off x="6284847" y="2095102"/>
                <a:ext cx="258120" cy="439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580CA79-1633-EE35-74DD-0E44477C51E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75847" y="2086462"/>
                  <a:ext cx="2757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A9DCB40-A500-2030-E6ED-50F3625DCA62}"/>
                    </a:ext>
                  </a:extLst>
                </p14:cNvPr>
                <p14:cNvContentPartPr/>
                <p14:nvPr/>
              </p14:nvContentPartPr>
              <p14:xfrm>
                <a:off x="5190807" y="2218582"/>
                <a:ext cx="241560" cy="674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A9DCB40-A500-2030-E6ED-50F3625DCA6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81807" y="2209942"/>
                  <a:ext cx="25920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0077BEA-ADA3-F0B8-B5BD-D84CE07AC043}"/>
                    </a:ext>
                  </a:extLst>
                </p14:cNvPr>
                <p14:cNvContentPartPr/>
                <p14:nvPr/>
              </p14:nvContentPartPr>
              <p14:xfrm>
                <a:off x="5134647" y="2593342"/>
                <a:ext cx="211320" cy="396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0077BEA-ADA3-F0B8-B5BD-D84CE07AC0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26007" y="2584342"/>
                  <a:ext cx="228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99BBC62-82FD-CBF1-3D88-6BFB94320FDE}"/>
                    </a:ext>
                  </a:extLst>
                </p14:cNvPr>
                <p14:cNvContentPartPr/>
                <p14:nvPr/>
              </p14:nvContentPartPr>
              <p14:xfrm>
                <a:off x="5553687" y="1812142"/>
                <a:ext cx="81720" cy="195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99BBC62-82FD-CBF1-3D88-6BFB94320FD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45047" y="1803142"/>
                  <a:ext cx="99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1CD06EE-8AF9-C0AE-0CEE-757A942E1C19}"/>
                    </a:ext>
                  </a:extLst>
                </p14:cNvPr>
                <p14:cNvContentPartPr/>
                <p14:nvPr/>
              </p14:nvContentPartPr>
              <p14:xfrm>
                <a:off x="5464047" y="1708462"/>
                <a:ext cx="280440" cy="3315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1CD06EE-8AF9-C0AE-0CEE-757A942E1C1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55047" y="1699462"/>
                  <a:ext cx="298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4B8207-AA45-9F34-56D7-F8224E8DCE41}"/>
                    </a:ext>
                  </a:extLst>
                </p14:cNvPr>
                <p14:cNvContentPartPr/>
                <p14:nvPr/>
              </p14:nvContentPartPr>
              <p14:xfrm>
                <a:off x="5682567" y="1769302"/>
                <a:ext cx="154800" cy="93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4B8207-AA45-9F34-56D7-F8224E8DCE4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73927" y="1760302"/>
                  <a:ext cx="172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3496B2C-6D68-D745-7A53-1C9C12C4C630}"/>
                    </a:ext>
                  </a:extLst>
                </p14:cNvPr>
                <p14:cNvContentPartPr/>
                <p14:nvPr/>
              </p14:nvContentPartPr>
              <p14:xfrm>
                <a:off x="5873367" y="1500742"/>
                <a:ext cx="232200" cy="255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3496B2C-6D68-D745-7A53-1C9C12C4C63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64367" y="1492102"/>
                  <a:ext cx="249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928E08C-DA90-9168-784B-316BC373F9C1}"/>
                    </a:ext>
                  </a:extLst>
                </p14:cNvPr>
                <p14:cNvContentPartPr/>
                <p14:nvPr/>
              </p14:nvContentPartPr>
              <p14:xfrm>
                <a:off x="6090447" y="1204462"/>
                <a:ext cx="693000" cy="471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928E08C-DA90-9168-784B-316BC373F9C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81447" y="1195822"/>
                  <a:ext cx="7106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A8770FC-6AA5-8721-F8C5-C179ADE5E5D5}"/>
                    </a:ext>
                  </a:extLst>
                </p14:cNvPr>
                <p14:cNvContentPartPr/>
                <p14:nvPr/>
              </p14:nvContentPartPr>
              <p14:xfrm>
                <a:off x="6697767" y="1225342"/>
                <a:ext cx="70560" cy="45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A8770FC-6AA5-8721-F8C5-C179ADE5E5D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88767" y="1216702"/>
                  <a:ext cx="88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DD74768-5D1A-3CAC-BCCF-5E046C8F704E}"/>
                    </a:ext>
                  </a:extLst>
                </p14:cNvPr>
                <p14:cNvContentPartPr/>
                <p14:nvPr/>
              </p14:nvContentPartPr>
              <p14:xfrm>
                <a:off x="6756807" y="996022"/>
                <a:ext cx="152640" cy="2304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DD74768-5D1A-3CAC-BCCF-5E046C8F704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48167" y="987022"/>
                  <a:ext cx="170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246580C-195B-2750-E8CB-2C45906D82FD}"/>
                    </a:ext>
                  </a:extLst>
                </p14:cNvPr>
                <p14:cNvContentPartPr/>
                <p14:nvPr/>
              </p14:nvContentPartPr>
              <p14:xfrm>
                <a:off x="6892527" y="1131022"/>
                <a:ext cx="78120" cy="63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246580C-195B-2750-E8CB-2C45906D82F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83887" y="1122382"/>
                  <a:ext cx="95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FD60567-703C-F79F-9359-00D72543696A}"/>
                    </a:ext>
                  </a:extLst>
                </p14:cNvPr>
                <p14:cNvContentPartPr/>
                <p14:nvPr/>
              </p14:nvContentPartPr>
              <p14:xfrm>
                <a:off x="6991167" y="983422"/>
                <a:ext cx="159840" cy="1699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FD60567-703C-F79F-9359-00D72543696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82527" y="974422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ED4EC7F-DF7F-C378-DA38-DC7048319A87}"/>
                    </a:ext>
                  </a:extLst>
                </p14:cNvPr>
                <p14:cNvContentPartPr/>
                <p14:nvPr/>
              </p14:nvContentPartPr>
              <p14:xfrm>
                <a:off x="7162887" y="774262"/>
                <a:ext cx="339840" cy="2660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ED4EC7F-DF7F-C378-DA38-DC7048319A8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54247" y="765622"/>
                  <a:ext cx="357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57CFB-3AA8-DE39-E020-A945CADC5F48}"/>
                    </a:ext>
                  </a:extLst>
                </p14:cNvPr>
                <p14:cNvContentPartPr/>
                <p14:nvPr/>
              </p14:nvContentPartPr>
              <p14:xfrm>
                <a:off x="7604247" y="645022"/>
                <a:ext cx="173160" cy="1306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57CFB-3AA8-DE39-E020-A945CADC5F4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95247" y="636382"/>
                  <a:ext cx="19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7ABDEE2-6D3C-7B4B-8334-048F6F52DE49}"/>
                    </a:ext>
                  </a:extLst>
                </p14:cNvPr>
                <p14:cNvContentPartPr/>
                <p14:nvPr/>
              </p14:nvContentPartPr>
              <p14:xfrm>
                <a:off x="7837887" y="475822"/>
                <a:ext cx="300240" cy="1882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7ABDEE2-6D3C-7B4B-8334-048F6F52DE4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28887" y="466822"/>
                  <a:ext cx="31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273BB6D-AF2C-B1EA-E5CF-5F93D60A3642}"/>
                    </a:ext>
                  </a:extLst>
                </p14:cNvPr>
                <p14:cNvContentPartPr/>
                <p14:nvPr/>
              </p14:nvContentPartPr>
              <p14:xfrm>
                <a:off x="4692567" y="2244142"/>
                <a:ext cx="207720" cy="266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273BB6D-AF2C-B1EA-E5CF-5F93D60A364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83927" y="2235502"/>
                  <a:ext cx="225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A2FF7C2-6B8A-45F6-6820-3C48131D779E}"/>
                    </a:ext>
                  </a:extLst>
                </p14:cNvPr>
                <p14:cNvContentPartPr/>
                <p14:nvPr/>
              </p14:nvContentPartPr>
              <p14:xfrm>
                <a:off x="4915767" y="2160982"/>
                <a:ext cx="72720" cy="170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A2FF7C2-6B8A-45F6-6820-3C48131D779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07127" y="2152342"/>
                  <a:ext cx="90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20C1A4B-40B8-F871-3545-98B6075A008B}"/>
                    </a:ext>
                  </a:extLst>
                </p14:cNvPr>
                <p14:cNvContentPartPr/>
                <p14:nvPr/>
              </p14:nvContentPartPr>
              <p14:xfrm>
                <a:off x="4969767" y="2075662"/>
                <a:ext cx="155520" cy="162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20C1A4B-40B8-F871-3545-98B6075A008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60767" y="2067022"/>
                  <a:ext cx="173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0209580-1BCB-353F-C677-ABC770BCED48}"/>
                    </a:ext>
                  </a:extLst>
                </p14:cNvPr>
                <p14:cNvContentPartPr/>
                <p14:nvPr/>
              </p14:nvContentPartPr>
              <p14:xfrm>
                <a:off x="5054727" y="2001862"/>
                <a:ext cx="112320" cy="1634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0209580-1BCB-353F-C677-ABC770BCED4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046087" y="1993222"/>
                  <a:ext cx="129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0426EBF-CBD7-7F1F-A242-1E38922141B9}"/>
                    </a:ext>
                  </a:extLst>
                </p14:cNvPr>
                <p14:cNvContentPartPr/>
                <p14:nvPr/>
              </p14:nvContentPartPr>
              <p14:xfrm>
                <a:off x="5135727" y="2014462"/>
                <a:ext cx="186480" cy="119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0426EBF-CBD7-7F1F-A242-1E38922141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127087" y="2005822"/>
                  <a:ext cx="204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884F91A-0207-3422-6DD5-7B931D88F04D}"/>
                    </a:ext>
                  </a:extLst>
                </p14:cNvPr>
                <p14:cNvContentPartPr/>
                <p14:nvPr/>
              </p14:nvContentPartPr>
              <p14:xfrm>
                <a:off x="5342367" y="1786222"/>
                <a:ext cx="133200" cy="2923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884F91A-0207-3422-6DD5-7B931D88F0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33367" y="1777222"/>
                  <a:ext cx="15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AD2156C-42EB-F754-B457-3C132CE7F9C9}"/>
                    </a:ext>
                  </a:extLst>
                </p14:cNvPr>
                <p14:cNvContentPartPr/>
                <p14:nvPr/>
              </p14:nvContentPartPr>
              <p14:xfrm>
                <a:off x="5500047" y="1862182"/>
                <a:ext cx="7488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AD2156C-42EB-F754-B457-3C132CE7F9C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91047" y="1853542"/>
                  <a:ext cx="9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F8EE8BB-490A-02B4-331F-DAAD84C57C3D}"/>
                    </a:ext>
                  </a:extLst>
                </p14:cNvPr>
                <p14:cNvContentPartPr/>
                <p14:nvPr/>
              </p14:nvContentPartPr>
              <p14:xfrm>
                <a:off x="8233167" y="242902"/>
                <a:ext cx="47520" cy="2613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F8EE8BB-490A-02B4-331F-DAAD84C57C3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24167" y="233902"/>
                  <a:ext cx="65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DE50C4-E414-7411-1809-245DAF12DA0C}"/>
                    </a:ext>
                  </a:extLst>
                </p14:cNvPr>
                <p14:cNvContentPartPr/>
                <p14:nvPr/>
              </p14:nvContentPartPr>
              <p14:xfrm>
                <a:off x="8247567" y="212662"/>
                <a:ext cx="127440" cy="232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DE50C4-E414-7411-1809-245DAF12DA0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38927" y="20366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3F1CC0F-4867-5129-F6F4-3820F3F86380}"/>
                    </a:ext>
                  </a:extLst>
                </p14:cNvPr>
                <p14:cNvContentPartPr/>
                <p14:nvPr/>
              </p14:nvContentPartPr>
              <p14:xfrm>
                <a:off x="6858687" y="1578502"/>
                <a:ext cx="156600" cy="299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3F1CC0F-4867-5129-F6F4-3820F3F8638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49687" y="1569862"/>
                  <a:ext cx="174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7E9EB29-6096-6F67-C70A-6C48E33CC744}"/>
                    </a:ext>
                  </a:extLst>
                </p14:cNvPr>
                <p14:cNvContentPartPr/>
                <p14:nvPr/>
              </p14:nvContentPartPr>
              <p14:xfrm>
                <a:off x="6990087" y="1473382"/>
                <a:ext cx="114480" cy="137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7E9EB29-6096-6F67-C70A-6C48E33CC74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981447" y="1464382"/>
                  <a:ext cx="132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A0B7DE1-3A40-4418-CE9D-BE2726673A24}"/>
                    </a:ext>
                  </a:extLst>
                </p14:cNvPr>
                <p14:cNvContentPartPr/>
                <p14:nvPr/>
              </p14:nvContentPartPr>
              <p14:xfrm>
                <a:off x="7136967" y="1302022"/>
                <a:ext cx="169200" cy="376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A0B7DE1-3A40-4418-CE9D-BE2726673A2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28327" y="1293382"/>
                  <a:ext cx="186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5596936-F9E5-49A5-E26C-AF5ECE0BB6A9}"/>
                    </a:ext>
                  </a:extLst>
                </p14:cNvPr>
                <p14:cNvContentPartPr/>
                <p14:nvPr/>
              </p14:nvContentPartPr>
              <p14:xfrm>
                <a:off x="7277727" y="1174942"/>
                <a:ext cx="140040" cy="2091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5596936-F9E5-49A5-E26C-AF5ECE0BB6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68727" y="1165942"/>
                  <a:ext cx="157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32437C0-DB0E-E794-07FC-93762AE68962}"/>
                    </a:ext>
                  </a:extLst>
                </p14:cNvPr>
                <p14:cNvContentPartPr/>
                <p14:nvPr/>
              </p14:nvContentPartPr>
              <p14:xfrm>
                <a:off x="7438647" y="1139662"/>
                <a:ext cx="216720" cy="143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32437C0-DB0E-E794-07FC-93762AE6896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429647" y="1130662"/>
                  <a:ext cx="23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ABC1CD4-34A0-8961-9B43-972F74484940}"/>
                    </a:ext>
                  </a:extLst>
                </p14:cNvPr>
                <p14:cNvContentPartPr/>
                <p14:nvPr/>
              </p14:nvContentPartPr>
              <p14:xfrm>
                <a:off x="7773807" y="965782"/>
                <a:ext cx="167760" cy="147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ABC1CD4-34A0-8961-9B43-972F744849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765167" y="956782"/>
                  <a:ext cx="185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A7C9BCF-0543-3F94-62A7-8DBD5248E6CC}"/>
                    </a:ext>
                  </a:extLst>
                </p14:cNvPr>
                <p14:cNvContentPartPr/>
                <p14:nvPr/>
              </p14:nvContentPartPr>
              <p14:xfrm>
                <a:off x="8011767" y="951382"/>
                <a:ext cx="50400" cy="120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A7C9BCF-0543-3F94-62A7-8DBD5248E6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03127" y="942742"/>
                  <a:ext cx="68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B72FAA3-FBD1-EC36-0288-4E83C5D1A7F1}"/>
                    </a:ext>
                  </a:extLst>
                </p14:cNvPr>
                <p14:cNvContentPartPr/>
                <p14:nvPr/>
              </p14:nvContentPartPr>
              <p14:xfrm>
                <a:off x="7958127" y="943822"/>
                <a:ext cx="172800" cy="171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B72FAA3-FBD1-EC36-0288-4E83C5D1A7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49487" y="934822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2BAE157-5E82-E64D-E098-5A9421DE6DF9}"/>
                    </a:ext>
                  </a:extLst>
                </p14:cNvPr>
                <p14:cNvContentPartPr/>
                <p14:nvPr/>
              </p14:nvContentPartPr>
              <p14:xfrm>
                <a:off x="8128047" y="724942"/>
                <a:ext cx="146520" cy="1537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2BAE157-5E82-E64D-E098-5A9421DE6D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19047" y="716302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F5C3D0C-8138-E359-FBF5-0DFD26B90020}"/>
                    </a:ext>
                  </a:extLst>
                </p14:cNvPr>
                <p14:cNvContentPartPr/>
                <p14:nvPr/>
              </p14:nvContentPartPr>
              <p14:xfrm>
                <a:off x="6283407" y="3831742"/>
                <a:ext cx="315720" cy="6026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F5C3D0C-8138-E359-FBF5-0DFD26B9002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74407" y="3822742"/>
                  <a:ext cx="33336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6319D1-9E28-4168-5D4B-ABACCD1A9390}"/>
                    </a:ext>
                  </a:extLst>
                </p14:cNvPr>
                <p14:cNvContentPartPr/>
                <p14:nvPr/>
              </p14:nvContentPartPr>
              <p14:xfrm>
                <a:off x="8333247" y="571222"/>
                <a:ext cx="190800" cy="1598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6319D1-9E28-4168-5D4B-ABACCD1A939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24607" y="562582"/>
                  <a:ext cx="20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A032565-609F-7C65-FC6A-B5FB51973D09}"/>
                    </a:ext>
                  </a:extLst>
                </p14:cNvPr>
                <p14:cNvContentPartPr/>
                <p14:nvPr/>
              </p14:nvContentPartPr>
              <p14:xfrm>
                <a:off x="8240007" y="452422"/>
                <a:ext cx="216720" cy="1454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A032565-609F-7C65-FC6A-B5FB51973D0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31007" y="443782"/>
                  <a:ext cx="23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318C938-580F-EDD0-C5F9-38DF99816602}"/>
                    </a:ext>
                  </a:extLst>
                </p14:cNvPr>
                <p14:cNvContentPartPr/>
                <p14:nvPr/>
              </p14:nvContentPartPr>
              <p14:xfrm>
                <a:off x="3974007" y="1680382"/>
                <a:ext cx="214200" cy="638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318C938-580F-EDD0-C5F9-38DF998166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65007" y="1671382"/>
                  <a:ext cx="2318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2E35D05-1F71-8B26-5629-7B36069E4651}"/>
                    </a:ext>
                  </a:extLst>
                </p14:cNvPr>
                <p14:cNvContentPartPr/>
                <p14:nvPr/>
              </p14:nvContentPartPr>
              <p14:xfrm>
                <a:off x="3862767" y="1179982"/>
                <a:ext cx="214560" cy="309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2E35D05-1F71-8B26-5629-7B36069E46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54127" y="1170982"/>
                  <a:ext cx="232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970FDD2-687B-CB7E-9656-6B0507B80B6A}"/>
                    </a:ext>
                  </a:extLst>
                </p14:cNvPr>
                <p14:cNvContentPartPr/>
                <p14:nvPr/>
              </p14:nvContentPartPr>
              <p14:xfrm>
                <a:off x="4182087" y="1182502"/>
                <a:ext cx="25560" cy="205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970FDD2-687B-CB7E-9656-6B0507B80B6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73447" y="1173862"/>
                  <a:ext cx="43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E7E7EC6-ADC8-F770-3F0F-31D76B9C56B5}"/>
                    </a:ext>
                  </a:extLst>
                </p14:cNvPr>
                <p14:cNvContentPartPr/>
                <p14:nvPr/>
              </p14:nvContentPartPr>
              <p14:xfrm>
                <a:off x="4124127" y="1123462"/>
                <a:ext cx="204120" cy="234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E7E7EC6-ADC8-F770-3F0F-31D76B9C56B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15127" y="1114822"/>
                  <a:ext cx="221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4BF1400-FA48-0FE7-962A-B42F105F49F8}"/>
                    </a:ext>
                  </a:extLst>
                </p14:cNvPr>
                <p14:cNvContentPartPr/>
                <p14:nvPr/>
              </p14:nvContentPartPr>
              <p14:xfrm>
                <a:off x="4347687" y="1072702"/>
                <a:ext cx="160200" cy="276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4BF1400-FA48-0FE7-962A-B42F105F49F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39047" y="1063702"/>
                  <a:ext cx="177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7A7EBA-3FE6-B08F-4498-A7E88D3D6E8D}"/>
                    </a:ext>
                  </a:extLst>
                </p14:cNvPr>
                <p14:cNvContentPartPr/>
                <p14:nvPr/>
              </p14:nvContentPartPr>
              <p14:xfrm>
                <a:off x="4537407" y="1208062"/>
                <a:ext cx="96840" cy="256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7A7EBA-3FE6-B08F-4498-A7E88D3D6E8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528767" y="1199062"/>
                  <a:ext cx="114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4FDBE2B-923E-4844-8241-9CA7A9B24A6A}"/>
                    </a:ext>
                  </a:extLst>
                </p14:cNvPr>
                <p14:cNvContentPartPr/>
                <p14:nvPr/>
              </p14:nvContentPartPr>
              <p14:xfrm>
                <a:off x="4566567" y="1213102"/>
                <a:ext cx="157320" cy="224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4FDBE2B-923E-4844-8241-9CA7A9B24A6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57927" y="1204102"/>
                  <a:ext cx="174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74FE6F3-FF8E-6AB8-3AD6-2C13CD800229}"/>
                    </a:ext>
                  </a:extLst>
                </p14:cNvPr>
                <p14:cNvContentPartPr/>
                <p14:nvPr/>
              </p14:nvContentPartPr>
              <p14:xfrm>
                <a:off x="4813887" y="1114102"/>
                <a:ext cx="159120" cy="41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74FE6F3-FF8E-6AB8-3AD6-2C13CD8002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04887" y="1105102"/>
                  <a:ext cx="176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A7525A3-122B-4CCD-B46A-44FBB1840496}"/>
                    </a:ext>
                  </a:extLst>
                </p14:cNvPr>
                <p14:cNvContentPartPr/>
                <p14:nvPr/>
              </p14:nvContentPartPr>
              <p14:xfrm>
                <a:off x="4823967" y="1171342"/>
                <a:ext cx="160200" cy="41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A7525A3-122B-4CCD-B46A-44FBB184049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815327" y="1162342"/>
                  <a:ext cx="177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8773CDE-BDED-C7A7-6C8E-DB454C8405BC}"/>
                    </a:ext>
                  </a:extLst>
                </p14:cNvPr>
                <p14:cNvContentPartPr/>
                <p14:nvPr/>
              </p14:nvContentPartPr>
              <p14:xfrm>
                <a:off x="5160927" y="906742"/>
                <a:ext cx="230040" cy="291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8773CDE-BDED-C7A7-6C8E-DB454C8405B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151927" y="897742"/>
                  <a:ext cx="247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054C2DC-F446-65BD-82DB-752A33444ABF}"/>
                    </a:ext>
                  </a:extLst>
                </p14:cNvPr>
                <p14:cNvContentPartPr/>
                <p14:nvPr/>
              </p14:nvContentPartPr>
              <p14:xfrm>
                <a:off x="5406087" y="887662"/>
                <a:ext cx="221760" cy="2404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054C2DC-F446-65BD-82DB-752A33444A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97087" y="879022"/>
                  <a:ext cx="239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77720E1-E8BB-3E5D-57F0-5027D2568424}"/>
                    </a:ext>
                  </a:extLst>
                </p14:cNvPr>
                <p14:cNvContentPartPr/>
                <p14:nvPr/>
              </p14:nvContentPartPr>
              <p14:xfrm>
                <a:off x="5650527" y="834742"/>
                <a:ext cx="169560" cy="2628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77720E1-E8BB-3E5D-57F0-5027D256842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641887" y="826102"/>
                  <a:ext cx="18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988EEB0-F8A4-838D-D60E-54F4C14A999F}"/>
                    </a:ext>
                  </a:extLst>
                </p14:cNvPr>
                <p14:cNvContentPartPr/>
                <p14:nvPr/>
              </p14:nvContentPartPr>
              <p14:xfrm>
                <a:off x="5887407" y="988102"/>
                <a:ext cx="15480" cy="180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988EEB0-F8A4-838D-D60E-54F4C14A999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78767" y="979462"/>
                  <a:ext cx="3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DC5B9A1-53BF-0353-B38C-5A373763BAF2}"/>
                    </a:ext>
                  </a:extLst>
                </p14:cNvPr>
                <p14:cNvContentPartPr/>
                <p14:nvPr/>
              </p14:nvContentPartPr>
              <p14:xfrm>
                <a:off x="5819007" y="951742"/>
                <a:ext cx="239040" cy="238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DC5B9A1-53BF-0353-B38C-5A373763BAF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10007" y="942742"/>
                  <a:ext cx="256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AAEF956-0648-FF6B-B6AF-83D20CE0CEA3}"/>
                    </a:ext>
                  </a:extLst>
                </p14:cNvPr>
                <p14:cNvContentPartPr/>
                <p14:nvPr/>
              </p14:nvContentPartPr>
              <p14:xfrm>
                <a:off x="3636327" y="522262"/>
                <a:ext cx="2890440" cy="1159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AAEF956-0648-FF6B-B6AF-83D20CE0CE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627687" y="513262"/>
                  <a:ext cx="290808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028555A-9135-F53F-8A62-C03F80AB1BEB}"/>
                    </a:ext>
                  </a:extLst>
                </p14:cNvPr>
                <p14:cNvContentPartPr/>
                <p14:nvPr/>
              </p14:nvContentPartPr>
              <p14:xfrm>
                <a:off x="1585047" y="2562742"/>
                <a:ext cx="2149200" cy="9954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028555A-9135-F53F-8A62-C03F80AB1BE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576407" y="2554102"/>
                  <a:ext cx="216684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A2EE8FD-0AFD-A227-F61E-D49C926F7773}"/>
                    </a:ext>
                  </a:extLst>
                </p14:cNvPr>
                <p14:cNvContentPartPr/>
                <p14:nvPr/>
              </p14:nvContentPartPr>
              <p14:xfrm>
                <a:off x="3486207" y="2445022"/>
                <a:ext cx="307800" cy="241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A2EE8FD-0AFD-A227-F61E-D49C926F777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477567" y="2436382"/>
                  <a:ext cx="325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824BA69-58B7-26F9-A841-42C1C79DE457}"/>
                    </a:ext>
                  </a:extLst>
                </p14:cNvPr>
                <p14:cNvContentPartPr/>
                <p14:nvPr/>
              </p14:nvContentPartPr>
              <p14:xfrm>
                <a:off x="150087" y="3663262"/>
                <a:ext cx="185760" cy="354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824BA69-58B7-26F9-A841-42C1C79DE45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1447" y="3654622"/>
                  <a:ext cx="203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2EED9F9-AE11-CDA7-DF7D-21732CC8306E}"/>
                    </a:ext>
                  </a:extLst>
                </p14:cNvPr>
                <p14:cNvContentPartPr/>
                <p14:nvPr/>
              </p14:nvContentPartPr>
              <p14:xfrm>
                <a:off x="371487" y="3370222"/>
                <a:ext cx="615600" cy="3585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2EED9F9-AE11-CDA7-DF7D-21732CC8306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847" y="3361582"/>
                  <a:ext cx="633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E6619B5-2B46-3798-D872-1895AC05C52F}"/>
                    </a:ext>
                  </a:extLst>
                </p14:cNvPr>
                <p14:cNvContentPartPr/>
                <p14:nvPr/>
              </p14:nvContentPartPr>
              <p14:xfrm>
                <a:off x="1137207" y="3431782"/>
                <a:ext cx="106560" cy="40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E6619B5-2B46-3798-D872-1895AC05C52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8567" y="3422782"/>
                  <a:ext cx="12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BAECB05-5532-65F5-F017-6BC665EA9FE1}"/>
                    </a:ext>
                  </a:extLst>
                </p14:cNvPr>
                <p14:cNvContentPartPr/>
                <p14:nvPr/>
              </p14:nvContentPartPr>
              <p14:xfrm>
                <a:off x="320367" y="4112542"/>
                <a:ext cx="174960" cy="167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BAECB05-5532-65F5-F017-6BC665EA9F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11727" y="4103542"/>
                  <a:ext cx="192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60F4840-5F1D-8B22-19A8-0EF67C71A776}"/>
                    </a:ext>
                  </a:extLst>
                </p14:cNvPr>
                <p14:cNvContentPartPr/>
                <p14:nvPr/>
              </p14:nvContentPartPr>
              <p14:xfrm>
                <a:off x="518007" y="3902302"/>
                <a:ext cx="302760" cy="333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60F4840-5F1D-8B22-19A8-0EF67C71A77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9367" y="3893662"/>
                  <a:ext cx="320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90DED80-3A28-F492-DA81-29F964645E5F}"/>
                    </a:ext>
                  </a:extLst>
                </p14:cNvPr>
                <p14:cNvContentPartPr/>
                <p14:nvPr/>
              </p14:nvContentPartPr>
              <p14:xfrm>
                <a:off x="750567" y="3868822"/>
                <a:ext cx="62640" cy="12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90DED80-3A28-F492-DA81-29F964645E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1567" y="3859822"/>
                  <a:ext cx="8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9436255-44A9-403D-8BEF-2CC62CEDA49C}"/>
                    </a:ext>
                  </a:extLst>
                </p14:cNvPr>
                <p14:cNvContentPartPr/>
                <p14:nvPr/>
              </p14:nvContentPartPr>
              <p14:xfrm>
                <a:off x="859287" y="3828862"/>
                <a:ext cx="257400" cy="18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9436255-44A9-403D-8BEF-2CC62CEDA4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0287" y="3820222"/>
                  <a:ext cx="27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908AF81-E676-082E-23B8-6324249A2F35}"/>
                    </a:ext>
                  </a:extLst>
                </p14:cNvPr>
                <p14:cNvContentPartPr/>
                <p14:nvPr/>
              </p14:nvContentPartPr>
              <p14:xfrm>
                <a:off x="1055847" y="3755062"/>
                <a:ext cx="19080" cy="11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908AF81-E676-082E-23B8-6324249A2F3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47207" y="3746422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EC28A5E-B310-C5AA-E7D9-38BD3D38E22F}"/>
                    </a:ext>
                  </a:extLst>
                </p14:cNvPr>
                <p14:cNvContentPartPr/>
                <p14:nvPr/>
              </p14:nvContentPartPr>
              <p14:xfrm>
                <a:off x="1142607" y="3586582"/>
                <a:ext cx="379800" cy="3103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EC28A5E-B310-C5AA-E7D9-38BD3D38E22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3967" y="3577942"/>
                  <a:ext cx="397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102481E-CBA5-09ED-57DD-FCAC9E2FE74B}"/>
                    </a:ext>
                  </a:extLst>
                </p14:cNvPr>
                <p14:cNvContentPartPr/>
                <p14:nvPr/>
              </p14:nvContentPartPr>
              <p14:xfrm>
                <a:off x="3866367" y="2421982"/>
                <a:ext cx="46080" cy="66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102481E-CBA5-09ED-57DD-FCAC9E2FE74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857367" y="2413342"/>
                  <a:ext cx="63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6FA1B50-4F86-C92F-991E-C8B34A96CA65}"/>
                    </a:ext>
                  </a:extLst>
                </p14:cNvPr>
                <p14:cNvContentPartPr/>
                <p14:nvPr/>
              </p14:nvContentPartPr>
              <p14:xfrm>
                <a:off x="6270087" y="3889702"/>
                <a:ext cx="380160" cy="5212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6FA1B50-4F86-C92F-991E-C8B34A96CA6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61447" y="3880702"/>
                  <a:ext cx="39780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32466227-88B3-EE1B-3050-E511741ADEA1}"/>
              </a:ext>
            </a:extLst>
          </p:cNvPr>
          <p:cNvGrpSpPr/>
          <p:nvPr/>
        </p:nvGrpSpPr>
        <p:grpSpPr>
          <a:xfrm>
            <a:off x="4307367" y="5571262"/>
            <a:ext cx="1029240" cy="564480"/>
            <a:chOff x="4307367" y="5571262"/>
            <a:chExt cx="10292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A00A768-90B6-BEFA-4553-5B4D2784C0B3}"/>
                    </a:ext>
                  </a:extLst>
                </p14:cNvPr>
                <p14:cNvContentPartPr/>
                <p14:nvPr/>
              </p14:nvContentPartPr>
              <p14:xfrm>
                <a:off x="4446327" y="5934502"/>
                <a:ext cx="246240" cy="2012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A00A768-90B6-BEFA-4553-5B4D2784C0B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437327" y="5925862"/>
                  <a:ext cx="26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74EEDB7-B761-4EB0-D5D1-9F5BB547B3C0}"/>
                    </a:ext>
                  </a:extLst>
                </p14:cNvPr>
                <p14:cNvContentPartPr/>
                <p14:nvPr/>
              </p14:nvContentPartPr>
              <p14:xfrm>
                <a:off x="4355607" y="5828662"/>
                <a:ext cx="252000" cy="51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74EEDB7-B761-4EB0-D5D1-9F5BB547B3C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346607" y="5819662"/>
                  <a:ext cx="269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10D4509-CC47-88B0-C184-11B30EEA3141}"/>
                    </a:ext>
                  </a:extLst>
                </p14:cNvPr>
                <p14:cNvContentPartPr/>
                <p14:nvPr/>
              </p14:nvContentPartPr>
              <p14:xfrm>
                <a:off x="4307367" y="5727142"/>
                <a:ext cx="254520" cy="424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10D4509-CC47-88B0-C184-11B30EEA314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298367" y="5718502"/>
                  <a:ext cx="272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2DCCA13-99BB-47F3-7AF7-35D69ACE62AB}"/>
                    </a:ext>
                  </a:extLst>
                </p14:cNvPr>
                <p14:cNvContentPartPr/>
                <p14:nvPr/>
              </p14:nvContentPartPr>
              <p14:xfrm>
                <a:off x="4735767" y="5859622"/>
                <a:ext cx="199440" cy="163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2DCCA13-99BB-47F3-7AF7-35D69ACE62A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27127" y="5850982"/>
                  <a:ext cx="21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C2584F4-AFBA-FD9E-522C-5940DA4210FA}"/>
                    </a:ext>
                  </a:extLst>
                </p14:cNvPr>
                <p14:cNvContentPartPr/>
                <p14:nvPr/>
              </p14:nvContentPartPr>
              <p14:xfrm>
                <a:off x="5114487" y="5721742"/>
                <a:ext cx="222120" cy="1846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C2584F4-AFBA-FD9E-522C-5940DA4210F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105847" y="5712742"/>
                  <a:ext cx="239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E3E9BFF-189B-7D01-FEB9-369DE5A25412}"/>
                    </a:ext>
                  </a:extLst>
                </p14:cNvPr>
                <p14:cNvContentPartPr/>
                <p14:nvPr/>
              </p14:nvContentPartPr>
              <p14:xfrm>
                <a:off x="4970127" y="5571262"/>
                <a:ext cx="317160" cy="89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E3E9BFF-189B-7D01-FEB9-369DE5A254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61127" y="5562622"/>
                  <a:ext cx="3348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32B15919-B996-240D-39DD-EBADA72FC385}"/>
              </a:ext>
            </a:extLst>
          </p:cNvPr>
          <p:cNvGrpSpPr/>
          <p:nvPr/>
        </p:nvGrpSpPr>
        <p:grpSpPr>
          <a:xfrm>
            <a:off x="2112447" y="1389142"/>
            <a:ext cx="2585520" cy="3916800"/>
            <a:chOff x="2112447" y="1389142"/>
            <a:chExt cx="2585520" cy="39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2829FD-E29D-9DC9-54A7-163746BAB103}"/>
                    </a:ext>
                  </a:extLst>
                </p14:cNvPr>
                <p14:cNvContentPartPr/>
                <p14:nvPr/>
              </p14:nvContentPartPr>
              <p14:xfrm>
                <a:off x="2112447" y="1389142"/>
                <a:ext cx="1889640" cy="3570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2829FD-E29D-9DC9-54A7-163746BAB10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03447" y="1380142"/>
                  <a:ext cx="1907280" cy="35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FC09D19-2856-9C99-F44C-D0208020251B}"/>
                    </a:ext>
                  </a:extLst>
                </p14:cNvPr>
                <p14:cNvContentPartPr/>
                <p14:nvPr/>
              </p14:nvContentPartPr>
              <p14:xfrm>
                <a:off x="3572247" y="5011462"/>
                <a:ext cx="26640" cy="2520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FC09D19-2856-9C99-F44C-D0208020251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63607" y="5002822"/>
                  <a:ext cx="4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4E8EE0-6C91-65AF-5DD5-2A21EA19E613}"/>
                    </a:ext>
                  </a:extLst>
                </p14:cNvPr>
                <p14:cNvContentPartPr/>
                <p14:nvPr/>
              </p14:nvContentPartPr>
              <p14:xfrm>
                <a:off x="3475767" y="4926862"/>
                <a:ext cx="282240" cy="333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4E8EE0-6C91-65AF-5DD5-2A21EA19E61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67127" y="4918222"/>
                  <a:ext cx="299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C40F04A-4543-5C6E-CC12-098C14067304}"/>
                    </a:ext>
                  </a:extLst>
                </p14:cNvPr>
                <p14:cNvContentPartPr/>
                <p14:nvPr/>
              </p14:nvContentPartPr>
              <p14:xfrm>
                <a:off x="3804087" y="5139982"/>
                <a:ext cx="75600" cy="150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C40F04A-4543-5C6E-CC12-098C1406730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795087" y="5131342"/>
                  <a:ext cx="9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F2360E3-CA97-57D8-8AAF-590032934DEF}"/>
                    </a:ext>
                  </a:extLst>
                </p14:cNvPr>
                <p14:cNvContentPartPr/>
                <p14:nvPr/>
              </p14:nvContentPartPr>
              <p14:xfrm>
                <a:off x="3754047" y="5108302"/>
                <a:ext cx="213120" cy="197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F2360E3-CA97-57D8-8AAF-590032934DE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745047" y="5099302"/>
                  <a:ext cx="23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FFE881F-6A31-8825-3A41-F6F1FB74EEFD}"/>
                    </a:ext>
                  </a:extLst>
                </p14:cNvPr>
                <p14:cNvContentPartPr/>
                <p14:nvPr/>
              </p14:nvContentPartPr>
              <p14:xfrm>
                <a:off x="3858087" y="4880782"/>
                <a:ext cx="176400" cy="3034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FFE881F-6A31-8825-3A41-F6F1FB74EEF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849447" y="4871782"/>
                  <a:ext cx="194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1839413-15DA-76CA-C339-F27E21416C40}"/>
                    </a:ext>
                  </a:extLst>
                </p14:cNvPr>
                <p14:cNvContentPartPr/>
                <p14:nvPr/>
              </p14:nvContentPartPr>
              <p14:xfrm>
                <a:off x="4015407" y="4911022"/>
                <a:ext cx="161280" cy="1569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1839413-15DA-76CA-C339-F27E21416C4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006767" y="4902022"/>
                  <a:ext cx="178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2ECC79B-EB21-A1ED-7BF9-6F6197459B46}"/>
                    </a:ext>
                  </a:extLst>
                </p14:cNvPr>
                <p14:cNvContentPartPr/>
                <p14:nvPr/>
              </p14:nvContentPartPr>
              <p14:xfrm>
                <a:off x="4212687" y="4913902"/>
                <a:ext cx="46440" cy="1231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2ECC79B-EB21-A1ED-7BF9-6F6197459B4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03687" y="4905262"/>
                  <a:ext cx="64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08251BE-F113-B932-9FA9-DD0AD3429361}"/>
                    </a:ext>
                  </a:extLst>
                </p14:cNvPr>
                <p14:cNvContentPartPr/>
                <p14:nvPr/>
              </p14:nvContentPartPr>
              <p14:xfrm>
                <a:off x="4180287" y="4898782"/>
                <a:ext cx="150480" cy="1702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08251BE-F113-B932-9FA9-DD0AD342936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171287" y="4890142"/>
                  <a:ext cx="168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83CB39D-C3D2-48F9-05A4-BA55B651F53B}"/>
                    </a:ext>
                  </a:extLst>
                </p14:cNvPr>
                <p14:cNvContentPartPr/>
                <p14:nvPr/>
              </p14:nvContentPartPr>
              <p14:xfrm>
                <a:off x="4295847" y="4783582"/>
                <a:ext cx="145440" cy="123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83CB39D-C3D2-48F9-05A4-BA55B651F53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86847" y="4774582"/>
                  <a:ext cx="16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FAEE296-244A-035F-5364-BEDB4C0804CE}"/>
                    </a:ext>
                  </a:extLst>
                </p14:cNvPr>
                <p14:cNvContentPartPr/>
                <p14:nvPr/>
              </p14:nvContentPartPr>
              <p14:xfrm>
                <a:off x="4455687" y="4679542"/>
                <a:ext cx="141120" cy="10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FAEE296-244A-035F-5364-BEDB4C0804C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46687" y="4670902"/>
                  <a:ext cx="158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317407D-9447-9515-01B3-A7E7B66FFED6}"/>
                    </a:ext>
                  </a:extLst>
                </p14:cNvPr>
                <p14:cNvContentPartPr/>
                <p14:nvPr/>
              </p14:nvContentPartPr>
              <p14:xfrm>
                <a:off x="4372527" y="4621942"/>
                <a:ext cx="166680" cy="83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317407D-9447-9515-01B3-A7E7B66FFED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63887" y="4613302"/>
                  <a:ext cx="18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4286A28-DD7A-E7D3-A022-3E0F634DDBE8}"/>
                    </a:ext>
                  </a:extLst>
                </p14:cNvPr>
                <p14:cNvContentPartPr/>
                <p14:nvPr/>
              </p14:nvContentPartPr>
              <p14:xfrm>
                <a:off x="4322487" y="4582702"/>
                <a:ext cx="162360" cy="763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4286A28-DD7A-E7D3-A022-3E0F634DDBE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13847" y="4574062"/>
                  <a:ext cx="180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ED7D545-E1E1-E59B-A43D-DFB0BA7EA537}"/>
                    </a:ext>
                  </a:extLst>
                </p14:cNvPr>
                <p14:cNvContentPartPr/>
                <p14:nvPr/>
              </p14:nvContentPartPr>
              <p14:xfrm>
                <a:off x="4492407" y="4453462"/>
                <a:ext cx="205560" cy="4662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ED7D545-E1E1-E59B-A43D-DFB0BA7EA53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83407" y="4444462"/>
                  <a:ext cx="22320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8E29141E-24B0-11CD-F82F-98D2C71AF436}"/>
              </a:ext>
            </a:extLst>
          </p:cNvPr>
          <p:cNvGrpSpPr/>
          <p:nvPr/>
        </p:nvGrpSpPr>
        <p:grpSpPr>
          <a:xfrm>
            <a:off x="1318647" y="1450342"/>
            <a:ext cx="2754360" cy="2968200"/>
            <a:chOff x="1318647" y="1450342"/>
            <a:chExt cx="2754360" cy="29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061A750-E158-0979-8CDA-100F9DFC5959}"/>
                    </a:ext>
                  </a:extLst>
                </p14:cNvPr>
                <p14:cNvContentPartPr/>
                <p14:nvPr/>
              </p14:nvContentPartPr>
              <p14:xfrm>
                <a:off x="2916327" y="1450342"/>
                <a:ext cx="1156680" cy="20300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061A750-E158-0979-8CDA-100F9DFC595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07687" y="1441702"/>
                  <a:ext cx="1174320" cy="20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869FFF-B719-F2FB-60ED-811B9A90B3EA}"/>
                    </a:ext>
                  </a:extLst>
                </p14:cNvPr>
                <p14:cNvContentPartPr/>
                <p14:nvPr/>
              </p14:nvContentPartPr>
              <p14:xfrm>
                <a:off x="3461727" y="2829502"/>
                <a:ext cx="91080" cy="1836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869FFF-B719-F2FB-60ED-811B9A90B3E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53087" y="2820862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01E458B-67FC-3F4B-830C-CA0F51BED396}"/>
                    </a:ext>
                  </a:extLst>
                </p14:cNvPr>
                <p14:cNvContentPartPr/>
                <p14:nvPr/>
              </p14:nvContentPartPr>
              <p14:xfrm>
                <a:off x="2435727" y="2967742"/>
                <a:ext cx="943920" cy="7999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01E458B-67FC-3F4B-830C-CA0F51BED39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27087" y="2958742"/>
                  <a:ext cx="96156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BB6F632-EF1F-C317-C466-8032D4FAFB86}"/>
                    </a:ext>
                  </a:extLst>
                </p14:cNvPr>
                <p14:cNvContentPartPr/>
                <p14:nvPr/>
              </p14:nvContentPartPr>
              <p14:xfrm>
                <a:off x="3093807" y="2952622"/>
                <a:ext cx="235800" cy="234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BB6F632-EF1F-C317-C466-8032D4FAFB8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84807" y="2943982"/>
                  <a:ext cx="253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52AA6AC-693A-7A2B-4AD1-5F3B3FA41F9C}"/>
                    </a:ext>
                  </a:extLst>
                </p14:cNvPr>
                <p14:cNvContentPartPr/>
                <p14:nvPr/>
              </p14:nvContentPartPr>
              <p14:xfrm>
                <a:off x="1318647" y="4130182"/>
                <a:ext cx="214560" cy="2883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52AA6AC-693A-7A2B-4AD1-5F3B3FA41F9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310007" y="4121542"/>
                  <a:ext cx="232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415E04-4E8B-0ED3-603A-B0D2CBB110B7}"/>
                    </a:ext>
                  </a:extLst>
                </p14:cNvPr>
                <p14:cNvContentPartPr/>
                <p14:nvPr/>
              </p14:nvContentPartPr>
              <p14:xfrm>
                <a:off x="1520607" y="4003822"/>
                <a:ext cx="225000" cy="2538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415E04-4E8B-0ED3-603A-B0D2CBB110B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11967" y="3995182"/>
                  <a:ext cx="242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821C8E4-D372-81E5-5464-BB10C6B2E715}"/>
                    </a:ext>
                  </a:extLst>
                </p14:cNvPr>
                <p14:cNvContentPartPr/>
                <p14:nvPr/>
              </p14:nvContentPartPr>
              <p14:xfrm>
                <a:off x="1741287" y="3902302"/>
                <a:ext cx="132840" cy="2286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821C8E4-D372-81E5-5464-BB10C6B2E71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32647" y="3893302"/>
                  <a:ext cx="150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1E78CC4-BB4E-B9C4-1659-2DD693587060}"/>
                    </a:ext>
                  </a:extLst>
                </p14:cNvPr>
                <p14:cNvContentPartPr/>
                <p14:nvPr/>
              </p14:nvContentPartPr>
              <p14:xfrm>
                <a:off x="1928847" y="3970342"/>
                <a:ext cx="13320" cy="183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1E78CC4-BB4E-B9C4-1659-2DD69358706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920207" y="3961702"/>
                  <a:ext cx="30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FC3547C-5230-646C-FBA7-8B234B9C325E}"/>
                    </a:ext>
                  </a:extLst>
                </p14:cNvPr>
                <p14:cNvContentPartPr/>
                <p14:nvPr/>
              </p14:nvContentPartPr>
              <p14:xfrm>
                <a:off x="1947927" y="3774142"/>
                <a:ext cx="193680" cy="351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FC3547C-5230-646C-FBA7-8B234B9C325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39287" y="3765502"/>
                  <a:ext cx="211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FCEE2C8-464C-F7E5-88F5-19C52730F8FA}"/>
                    </a:ext>
                  </a:extLst>
                </p14:cNvPr>
                <p14:cNvContentPartPr/>
                <p14:nvPr/>
              </p14:nvContentPartPr>
              <p14:xfrm>
                <a:off x="2077167" y="3836062"/>
                <a:ext cx="99000" cy="662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FCEE2C8-464C-F7E5-88F5-19C52730F8F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68167" y="3827422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FBE3F8B-44BE-993A-19A4-4861E5D19082}"/>
                    </a:ext>
                  </a:extLst>
                </p14:cNvPr>
                <p14:cNvContentPartPr/>
                <p14:nvPr/>
              </p14:nvContentPartPr>
              <p14:xfrm>
                <a:off x="2181567" y="3540862"/>
                <a:ext cx="208800" cy="2149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FBE3F8B-44BE-993A-19A4-4861E5D1908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72927" y="3532222"/>
                  <a:ext cx="226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37DCE9C-C548-87FB-DD60-0186E7FD3E5E}"/>
                    </a:ext>
                  </a:extLst>
                </p14:cNvPr>
                <p14:cNvContentPartPr/>
                <p14:nvPr/>
              </p14:nvContentPartPr>
              <p14:xfrm>
                <a:off x="2299287" y="3411982"/>
                <a:ext cx="226440" cy="210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37DCE9C-C548-87FB-DD60-0186E7FD3E5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90287" y="3403342"/>
                  <a:ext cx="244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E781A77-85D1-EE81-6492-CB7BF7E48576}"/>
                    </a:ext>
                  </a:extLst>
                </p14:cNvPr>
                <p14:cNvContentPartPr/>
                <p14:nvPr/>
              </p14:nvContentPartPr>
              <p14:xfrm>
                <a:off x="2476047" y="3309742"/>
                <a:ext cx="142920" cy="2181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E781A77-85D1-EE81-6492-CB7BF7E4857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7047" y="3301102"/>
                  <a:ext cx="160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4F2AD9A-F691-1400-D7AB-6CF9E88442D2}"/>
                    </a:ext>
                  </a:extLst>
                </p14:cNvPr>
                <p14:cNvContentPartPr/>
                <p14:nvPr/>
              </p14:nvContentPartPr>
              <p14:xfrm>
                <a:off x="2646687" y="3364822"/>
                <a:ext cx="27360" cy="1389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4F2AD9A-F691-1400-D7AB-6CF9E88442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37687" y="3355822"/>
                  <a:ext cx="4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80D3D35-A795-E18C-14B8-FE4CF1DCE0C7}"/>
                    </a:ext>
                  </a:extLst>
                </p14:cNvPr>
                <p14:cNvContentPartPr/>
                <p14:nvPr/>
              </p14:nvContentPartPr>
              <p14:xfrm>
                <a:off x="2612487" y="3329542"/>
                <a:ext cx="179280" cy="2019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80D3D35-A795-E18C-14B8-FE4CF1DCE0C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03847" y="3320902"/>
                  <a:ext cx="19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EA09633-07C9-54F1-B105-202DEFCBB073}"/>
                    </a:ext>
                  </a:extLst>
                </p14:cNvPr>
                <p14:cNvContentPartPr/>
                <p14:nvPr/>
              </p14:nvContentPartPr>
              <p14:xfrm>
                <a:off x="1375527" y="3876022"/>
                <a:ext cx="164520" cy="716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EA09633-07C9-54F1-B105-202DEFCBB07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366887" y="3867382"/>
                  <a:ext cx="18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BC06BA6-D018-3493-904C-DCBA4D193F45}"/>
                    </a:ext>
                  </a:extLst>
                </p14:cNvPr>
                <p14:cNvContentPartPr/>
                <p14:nvPr/>
              </p14:nvContentPartPr>
              <p14:xfrm>
                <a:off x="1326207" y="3804742"/>
                <a:ext cx="185400" cy="213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BC06BA6-D018-3493-904C-DCBA4D193F4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317567" y="3795742"/>
                  <a:ext cx="2030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FF4F668-EA98-0669-6D2A-6B76F55A61F6}"/>
                  </a:ext>
                </a:extLst>
              </p14:cNvPr>
              <p14:cNvContentPartPr/>
              <p14:nvPr/>
            </p14:nvContentPartPr>
            <p14:xfrm>
              <a:off x="3535167" y="485542"/>
              <a:ext cx="3216960" cy="1241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FF4F668-EA98-0669-6D2A-6B76F55A61F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526527" y="476902"/>
                <a:ext cx="323460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67B4438-137B-8DF3-2006-BB31AAA8BB2E}"/>
                  </a:ext>
                </a:extLst>
              </p14:cNvPr>
              <p14:cNvContentPartPr/>
              <p14:nvPr/>
            </p14:nvContentPartPr>
            <p14:xfrm>
              <a:off x="1274727" y="5384062"/>
              <a:ext cx="78480" cy="117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67B4438-137B-8DF3-2006-BB31AAA8BB2E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265727" y="5375062"/>
                <a:ext cx="96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2AA55E1F-A94B-EBC0-DEFA-EE324AE6A75B}"/>
                  </a:ext>
                </a:extLst>
              </p14:cNvPr>
              <p14:cNvContentPartPr/>
              <p14:nvPr/>
            </p14:nvContentPartPr>
            <p14:xfrm>
              <a:off x="6600927" y="756982"/>
              <a:ext cx="98280" cy="1184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2AA55E1F-A94B-EBC0-DEFA-EE324AE6A75B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591927" y="747982"/>
                <a:ext cx="115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BEBD815B-94CA-F038-DDEB-50D12BDFFF58}"/>
                  </a:ext>
                </a:extLst>
              </p14:cNvPr>
              <p14:cNvContentPartPr/>
              <p14:nvPr/>
            </p14:nvContentPartPr>
            <p14:xfrm>
              <a:off x="1259967" y="5376502"/>
              <a:ext cx="75240" cy="15192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BEBD815B-94CA-F038-DDEB-50D12BDFFF5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251327" y="5367862"/>
                <a:ext cx="928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CE262CDB-7C05-A0C3-B9C8-318BC76CC67F}"/>
                  </a:ext>
                </a:extLst>
              </p14:cNvPr>
              <p14:cNvContentPartPr/>
              <p14:nvPr/>
            </p14:nvContentPartPr>
            <p14:xfrm>
              <a:off x="6596967" y="790102"/>
              <a:ext cx="70920" cy="828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CE262CDB-7C05-A0C3-B9C8-318BC76CC67F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6587967" y="781462"/>
                <a:ext cx="88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23068B9-DA38-11C0-19C4-3EC1E89BAA88}"/>
                  </a:ext>
                </a:extLst>
              </p14:cNvPr>
              <p14:cNvContentPartPr/>
              <p14:nvPr/>
            </p14:nvContentPartPr>
            <p14:xfrm>
              <a:off x="3497007" y="580582"/>
              <a:ext cx="3127680" cy="10918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23068B9-DA38-11C0-19C4-3EC1E89BAA88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3488367" y="571582"/>
                <a:ext cx="3145320" cy="11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34229A8B-E24C-F011-4DDE-D3C36B3D7F6F}"/>
              </a:ext>
            </a:extLst>
          </p:cNvPr>
          <p:cNvGrpSpPr/>
          <p:nvPr/>
        </p:nvGrpSpPr>
        <p:grpSpPr>
          <a:xfrm>
            <a:off x="344847" y="5497822"/>
            <a:ext cx="3844440" cy="1196640"/>
            <a:chOff x="344847" y="5497822"/>
            <a:chExt cx="3844440" cy="11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F99F9B4-C3AD-6686-DD41-EAE65A5CA046}"/>
                    </a:ext>
                  </a:extLst>
                </p14:cNvPr>
                <p14:cNvContentPartPr/>
                <p14:nvPr/>
              </p14:nvContentPartPr>
              <p14:xfrm>
                <a:off x="344847" y="6272542"/>
                <a:ext cx="174600" cy="216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F99F9B4-C3AD-6686-DD41-EAE65A5CA04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5847" y="6263902"/>
                  <a:ext cx="19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5BBC7D7-D0D3-D0D4-2BF9-B75D29A04932}"/>
                    </a:ext>
                  </a:extLst>
                </p14:cNvPr>
                <p14:cNvContentPartPr/>
                <p14:nvPr/>
              </p14:nvContentPartPr>
              <p14:xfrm>
                <a:off x="368967" y="6186862"/>
                <a:ext cx="266760" cy="209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5BBC7D7-D0D3-D0D4-2BF9-B75D29A0493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60327" y="6177862"/>
                  <a:ext cx="284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638B724-3887-40AC-3889-925547C67062}"/>
                    </a:ext>
                  </a:extLst>
                </p14:cNvPr>
                <p14:cNvContentPartPr/>
                <p14:nvPr/>
              </p14:nvContentPartPr>
              <p14:xfrm>
                <a:off x="808887" y="5980942"/>
                <a:ext cx="388440" cy="4557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638B724-3887-40AC-3889-925547C6706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9887" y="5972302"/>
                  <a:ext cx="4060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E4EFAAA-2C53-CEF4-4212-0994C788158F}"/>
                    </a:ext>
                  </a:extLst>
                </p14:cNvPr>
                <p14:cNvContentPartPr/>
                <p14:nvPr/>
              </p14:nvContentPartPr>
              <p14:xfrm>
                <a:off x="935247" y="5939902"/>
                <a:ext cx="9720" cy="111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E4EFAAA-2C53-CEF4-4212-0994C788158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6247" y="5930902"/>
                  <a:ext cx="27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DD23564-0FF4-5CF6-874B-474493B3133D}"/>
                    </a:ext>
                  </a:extLst>
                </p14:cNvPr>
                <p14:cNvContentPartPr/>
                <p14:nvPr/>
              </p14:nvContentPartPr>
              <p14:xfrm>
                <a:off x="1408287" y="5982022"/>
                <a:ext cx="230760" cy="110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DD23564-0FF4-5CF6-874B-474493B3133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399287" y="5973382"/>
                  <a:ext cx="248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F74E3F9-6735-EFB4-B132-2468F1559808}"/>
                    </a:ext>
                  </a:extLst>
                </p14:cNvPr>
                <p14:cNvContentPartPr/>
                <p14:nvPr/>
              </p14:nvContentPartPr>
              <p14:xfrm>
                <a:off x="1653447" y="5926222"/>
                <a:ext cx="45360" cy="871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F74E3F9-6735-EFB4-B132-2468F155980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644447" y="5917582"/>
                  <a:ext cx="63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E63CB9E-6CCE-C185-80D3-E4F085D247FA}"/>
                    </a:ext>
                  </a:extLst>
                </p14:cNvPr>
                <p14:cNvContentPartPr/>
                <p14:nvPr/>
              </p14:nvContentPartPr>
              <p14:xfrm>
                <a:off x="1609167" y="5790142"/>
                <a:ext cx="2520" cy="154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E63CB9E-6CCE-C185-80D3-E4F085D247F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00167" y="5781502"/>
                  <a:ext cx="2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9699FC7-A905-8A2C-A78C-90862AF29EB8}"/>
                    </a:ext>
                  </a:extLst>
                </p14:cNvPr>
                <p14:cNvContentPartPr/>
                <p14:nvPr/>
              </p14:nvContentPartPr>
              <p14:xfrm>
                <a:off x="1775487" y="5669182"/>
                <a:ext cx="212040" cy="290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9699FC7-A905-8A2C-A78C-90862AF29EB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766487" y="5660182"/>
                  <a:ext cx="229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5C63B62-154C-3BBF-4C60-E85C56652163}"/>
                    </a:ext>
                  </a:extLst>
                </p14:cNvPr>
                <p14:cNvContentPartPr/>
                <p14:nvPr/>
              </p14:nvContentPartPr>
              <p14:xfrm>
                <a:off x="2268327" y="5602222"/>
                <a:ext cx="359280" cy="2019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5C63B62-154C-3BBF-4C60-E85C5665216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59327" y="5593582"/>
                  <a:ext cx="37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F944FF9-C318-4272-F54C-8C604F672799}"/>
                    </a:ext>
                  </a:extLst>
                </p14:cNvPr>
                <p14:cNvContentPartPr/>
                <p14:nvPr/>
              </p14:nvContentPartPr>
              <p14:xfrm>
                <a:off x="2444727" y="5520502"/>
                <a:ext cx="14760" cy="7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F944FF9-C318-4272-F54C-8C604F67279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436087" y="551150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2A1B02D-79B1-A8A7-34CC-E45E44DB93FE}"/>
                    </a:ext>
                  </a:extLst>
                </p14:cNvPr>
                <p14:cNvContentPartPr/>
                <p14:nvPr/>
              </p14:nvContentPartPr>
              <p14:xfrm>
                <a:off x="2122887" y="5730382"/>
                <a:ext cx="62280" cy="946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2A1B02D-79B1-A8A7-34CC-E45E44DB93F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114247" y="5721382"/>
                  <a:ext cx="79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9575065-1CDE-281E-2523-7A52AABC56FA}"/>
                    </a:ext>
                  </a:extLst>
                </p14:cNvPr>
                <p14:cNvContentPartPr/>
                <p14:nvPr/>
              </p14:nvContentPartPr>
              <p14:xfrm>
                <a:off x="963327" y="6485662"/>
                <a:ext cx="356400" cy="1609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9575065-1CDE-281E-2523-7A52AABC56F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4687" y="6476662"/>
                  <a:ext cx="37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43084C-6EED-7092-DC66-0E43131ED2F8}"/>
                    </a:ext>
                  </a:extLst>
                </p14:cNvPr>
                <p14:cNvContentPartPr/>
                <p14:nvPr/>
              </p14:nvContentPartPr>
              <p14:xfrm>
                <a:off x="1185447" y="6389902"/>
                <a:ext cx="74520" cy="147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43084C-6EED-7092-DC66-0E43131ED2F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76447" y="6380902"/>
                  <a:ext cx="92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A4B3D88-80F2-6375-027E-C05794FB27AC}"/>
                    </a:ext>
                  </a:extLst>
                </p14:cNvPr>
                <p14:cNvContentPartPr/>
                <p14:nvPr/>
              </p14:nvContentPartPr>
              <p14:xfrm>
                <a:off x="1368687" y="6205582"/>
                <a:ext cx="330480" cy="2638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A4B3D88-80F2-6375-027E-C05794FB27A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59687" y="6196582"/>
                  <a:ext cx="348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C276B7B-9002-0EBF-471A-78B44108F4B4}"/>
                    </a:ext>
                  </a:extLst>
                </p14:cNvPr>
                <p14:cNvContentPartPr/>
                <p14:nvPr/>
              </p14:nvContentPartPr>
              <p14:xfrm>
                <a:off x="1490367" y="6117742"/>
                <a:ext cx="196920" cy="1760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C276B7B-9002-0EBF-471A-78B44108F4B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81727" y="6109102"/>
                  <a:ext cx="21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A2AF82-7C90-766C-4A76-142DDA016716}"/>
                    </a:ext>
                  </a:extLst>
                </p14:cNvPr>
                <p14:cNvContentPartPr/>
                <p14:nvPr/>
              </p14:nvContentPartPr>
              <p14:xfrm>
                <a:off x="1730127" y="6151222"/>
                <a:ext cx="160200" cy="1447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A2AF82-7C90-766C-4A76-142DDA01671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21487" y="6142222"/>
                  <a:ext cx="17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F71237B-7240-EDA1-A344-94A1D2DB176B}"/>
                    </a:ext>
                  </a:extLst>
                </p14:cNvPr>
                <p14:cNvContentPartPr/>
                <p14:nvPr/>
              </p14:nvContentPartPr>
              <p14:xfrm>
                <a:off x="1934247" y="6115582"/>
                <a:ext cx="128520" cy="115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F71237B-7240-EDA1-A344-94A1D2DB176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25247" y="6106942"/>
                  <a:ext cx="146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F618BC3-93C7-0E5B-DEDA-D9D343C7E74D}"/>
                    </a:ext>
                  </a:extLst>
                </p14:cNvPr>
                <p14:cNvContentPartPr/>
                <p14:nvPr/>
              </p14:nvContentPartPr>
              <p14:xfrm>
                <a:off x="2077527" y="6056182"/>
                <a:ext cx="218880" cy="1227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F618BC3-93C7-0E5B-DEDA-D9D343C7E74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068887" y="6047182"/>
                  <a:ext cx="23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D83851C-7370-D3DD-9035-C5A2D4E42ECD}"/>
                    </a:ext>
                  </a:extLst>
                </p14:cNvPr>
                <p14:cNvContentPartPr/>
                <p14:nvPr/>
              </p14:nvContentPartPr>
              <p14:xfrm>
                <a:off x="2382087" y="5920822"/>
                <a:ext cx="174960" cy="1119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D83851C-7370-D3DD-9035-C5A2D4E42E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373447" y="5911822"/>
                  <a:ext cx="19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E3932B3-3A31-7244-6BEE-39B60F730655}"/>
                    </a:ext>
                  </a:extLst>
                </p14:cNvPr>
                <p14:cNvContentPartPr/>
                <p14:nvPr/>
              </p14:nvContentPartPr>
              <p14:xfrm>
                <a:off x="2591607" y="5705902"/>
                <a:ext cx="211680" cy="2674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E3932B3-3A31-7244-6BEE-39B60F73065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582967" y="5696902"/>
                  <a:ext cx="229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3F2C073-44EB-FB5C-A6CC-DA183C4CCEF1}"/>
                    </a:ext>
                  </a:extLst>
                </p14:cNvPr>
                <p14:cNvContentPartPr/>
                <p14:nvPr/>
              </p14:nvContentPartPr>
              <p14:xfrm>
                <a:off x="2950887" y="5656942"/>
                <a:ext cx="152280" cy="1447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3F2C073-44EB-FB5C-A6CC-DA183C4CCEF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41887" y="5648302"/>
                  <a:ext cx="16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4BF0745-EE60-DED8-AF48-DFF7124FCCDE}"/>
                    </a:ext>
                  </a:extLst>
                </p14:cNvPr>
                <p14:cNvContentPartPr/>
                <p14:nvPr/>
              </p14:nvContentPartPr>
              <p14:xfrm>
                <a:off x="3090927" y="5497822"/>
                <a:ext cx="169560" cy="214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4BF0745-EE60-DED8-AF48-DFF7124FCCD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081927" y="5489182"/>
                  <a:ext cx="187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251888A-1B1B-F88F-DAF8-3B72B6513AE3}"/>
                    </a:ext>
                  </a:extLst>
                </p14:cNvPr>
                <p14:cNvContentPartPr/>
                <p14:nvPr/>
              </p14:nvContentPartPr>
              <p14:xfrm>
                <a:off x="3256887" y="5539582"/>
                <a:ext cx="103680" cy="1317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251888A-1B1B-F88F-DAF8-3B72B6513AE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248247" y="5530942"/>
                  <a:ext cx="12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3A69A5E-310F-2907-D57C-B8ACADE269B0}"/>
                    </a:ext>
                  </a:extLst>
                </p14:cNvPr>
                <p14:cNvContentPartPr/>
                <p14:nvPr/>
              </p14:nvContentPartPr>
              <p14:xfrm>
                <a:off x="3372087" y="5505742"/>
                <a:ext cx="123840" cy="1245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3A69A5E-310F-2907-D57C-B8ACADE269B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363087" y="5497102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C5EECD53-A98C-7CE5-F461-6494D5A869BC}"/>
                    </a:ext>
                  </a:extLst>
                </p14:cNvPr>
                <p14:cNvContentPartPr/>
                <p14:nvPr/>
              </p14:nvContentPartPr>
              <p14:xfrm>
                <a:off x="1734447" y="6573862"/>
                <a:ext cx="62280" cy="1206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C5EECD53-A98C-7CE5-F461-6494D5A869B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725447" y="6565222"/>
                  <a:ext cx="79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6557E6D-5FD4-E26B-D671-E1D40E0AC76D}"/>
                    </a:ext>
                  </a:extLst>
                </p14:cNvPr>
                <p14:cNvContentPartPr/>
                <p14:nvPr/>
              </p14:nvContentPartPr>
              <p14:xfrm>
                <a:off x="1675047" y="6491422"/>
                <a:ext cx="61200" cy="144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6557E6D-5FD4-E26B-D671-E1D40E0AC76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666047" y="6482422"/>
                  <a:ext cx="78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398870F-5298-5BD6-2FED-EE3C8F4096F6}"/>
                    </a:ext>
                  </a:extLst>
                </p14:cNvPr>
                <p14:cNvContentPartPr/>
                <p14:nvPr/>
              </p14:nvContentPartPr>
              <p14:xfrm>
                <a:off x="1819047" y="6388102"/>
                <a:ext cx="211680" cy="284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398870F-5298-5BD6-2FED-EE3C8F4096F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810047" y="6379102"/>
                  <a:ext cx="229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C717D41-AA38-1EC6-8970-DD0A2638C780}"/>
                    </a:ext>
                  </a:extLst>
                </p14:cNvPr>
                <p14:cNvContentPartPr/>
                <p14:nvPr/>
              </p14:nvContentPartPr>
              <p14:xfrm>
                <a:off x="2186247" y="6358222"/>
                <a:ext cx="185400" cy="2941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C717D41-AA38-1EC6-8970-DD0A2638C78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177607" y="6349582"/>
                  <a:ext cx="203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2E02CB3-02A2-E259-5D82-61889BA920AA}"/>
                    </a:ext>
                  </a:extLst>
                </p14:cNvPr>
                <p14:cNvContentPartPr/>
                <p14:nvPr/>
              </p14:nvContentPartPr>
              <p14:xfrm>
                <a:off x="2414487" y="6086782"/>
                <a:ext cx="343080" cy="3531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2E02CB3-02A2-E259-5D82-61889BA920A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05487" y="6077782"/>
                  <a:ext cx="360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787C28B-4DF4-9E2C-CBCB-A5833B614CD7}"/>
                    </a:ext>
                  </a:extLst>
                </p14:cNvPr>
                <p14:cNvContentPartPr/>
                <p14:nvPr/>
              </p14:nvContentPartPr>
              <p14:xfrm>
                <a:off x="2784567" y="6119902"/>
                <a:ext cx="93960" cy="932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787C28B-4DF4-9E2C-CBCB-A5833B614CD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775567" y="6110902"/>
                  <a:ext cx="11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5DAE1F2-0982-87C0-8948-F693E9096914}"/>
                    </a:ext>
                  </a:extLst>
                </p14:cNvPr>
                <p14:cNvContentPartPr/>
                <p14:nvPr/>
              </p14:nvContentPartPr>
              <p14:xfrm>
                <a:off x="3117567" y="5804542"/>
                <a:ext cx="239400" cy="384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5DAE1F2-0982-87C0-8948-F693E909691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108927" y="5795542"/>
                  <a:ext cx="257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812BCF5-1584-3DD6-8CB6-EBD6715D9910}"/>
                    </a:ext>
                  </a:extLst>
                </p14:cNvPr>
                <p14:cNvContentPartPr/>
                <p14:nvPr/>
              </p14:nvContentPartPr>
              <p14:xfrm>
                <a:off x="3320247" y="5758102"/>
                <a:ext cx="167040" cy="359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812BCF5-1584-3DD6-8CB6-EBD6715D991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311247" y="5749102"/>
                  <a:ext cx="184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730DB97-9F22-0DBA-B2D4-2BD763D898EC}"/>
                    </a:ext>
                  </a:extLst>
                </p14:cNvPr>
                <p14:cNvContentPartPr/>
                <p14:nvPr/>
              </p14:nvContentPartPr>
              <p14:xfrm>
                <a:off x="3431847" y="5787262"/>
                <a:ext cx="12240" cy="172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730DB97-9F22-0DBA-B2D4-2BD763D898E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23207" y="5778262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7CCEBAC-F331-E461-21B4-4784E6D45CE4}"/>
                    </a:ext>
                  </a:extLst>
                </p14:cNvPr>
                <p14:cNvContentPartPr/>
                <p14:nvPr/>
              </p14:nvContentPartPr>
              <p14:xfrm>
                <a:off x="3516447" y="5739022"/>
                <a:ext cx="164880" cy="1746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7CCEBAC-F331-E461-21B4-4784E6D45C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507807" y="5730382"/>
                  <a:ext cx="182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3751B83-14D7-E375-AE0A-A325CA5CFC9C}"/>
                    </a:ext>
                  </a:extLst>
                </p14:cNvPr>
                <p14:cNvContentPartPr/>
                <p14:nvPr/>
              </p14:nvContentPartPr>
              <p14:xfrm>
                <a:off x="3686727" y="5528422"/>
                <a:ext cx="291600" cy="2394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3751B83-14D7-E375-AE0A-A325CA5CFC9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678087" y="5519782"/>
                  <a:ext cx="309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EAADC74-4D8F-869E-C96E-56A12B917164}"/>
                    </a:ext>
                  </a:extLst>
                </p14:cNvPr>
                <p14:cNvContentPartPr/>
                <p14:nvPr/>
              </p14:nvContentPartPr>
              <p14:xfrm>
                <a:off x="2337807" y="5695822"/>
                <a:ext cx="1851480" cy="9831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EAADC74-4D8F-869E-C96E-56A12B91716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329167" y="5687182"/>
                  <a:ext cx="1869120" cy="10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896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80964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326215" y="4047893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2850322" y="3880624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291350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27034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3705251" y="2048113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229357" y="1659887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081124" y="38917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3890612" y="438242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67957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3534500" y="19328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33294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5804904" y="294020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1661258" y="2170932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123812" y="24539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blipFill>
                <a:blip r:embed="rId2"/>
                <a:stretch>
                  <a:fillRect l="-1129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1E6A447-621A-ADD0-0596-1D151899F14B}"/>
                  </a:ext>
                </a:extLst>
              </p14:cNvPr>
              <p14:cNvContentPartPr/>
              <p14:nvPr/>
            </p14:nvContentPartPr>
            <p14:xfrm>
              <a:off x="795207" y="5058262"/>
              <a:ext cx="50760" cy="73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1E6A447-621A-ADD0-0596-1D151899F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567" y="5049262"/>
                <a:ext cx="6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BB35A1-3812-210C-72AF-4BD86AC81E87}"/>
                  </a:ext>
                </a:extLst>
              </p14:cNvPr>
              <p14:cNvContentPartPr/>
              <p14:nvPr/>
            </p14:nvContentPartPr>
            <p14:xfrm>
              <a:off x="7502007" y="1469422"/>
              <a:ext cx="94320" cy="78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BB35A1-3812-210C-72AF-4BD86AC81E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3007" y="1460782"/>
                <a:ext cx="11196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3766692-62AB-51C7-050B-11AB83E3749A}"/>
              </a:ext>
            </a:extLst>
          </p:cNvPr>
          <p:cNvGrpSpPr/>
          <p:nvPr/>
        </p:nvGrpSpPr>
        <p:grpSpPr>
          <a:xfrm>
            <a:off x="1028487" y="1219222"/>
            <a:ext cx="2606760" cy="1125720"/>
            <a:chOff x="1028487" y="1219222"/>
            <a:chExt cx="2606760" cy="11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E9D50E-AE0E-8D11-394B-5F4CBEBCEA88}"/>
                    </a:ext>
                  </a:extLst>
                </p14:cNvPr>
                <p14:cNvContentPartPr/>
                <p14:nvPr/>
              </p14:nvContentPartPr>
              <p14:xfrm>
                <a:off x="1367607" y="1735822"/>
                <a:ext cx="256680" cy="313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E9D50E-AE0E-8D11-394B-5F4CBEBCEA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8607" y="1726822"/>
                  <a:ext cx="274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250FC84-F24A-33D3-5458-0FA1BFCB1AE4}"/>
                    </a:ext>
                  </a:extLst>
                </p14:cNvPr>
                <p14:cNvContentPartPr/>
                <p14:nvPr/>
              </p14:nvContentPartPr>
              <p14:xfrm>
                <a:off x="1643727" y="1750942"/>
                <a:ext cx="243000" cy="214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250FC84-F24A-33D3-5458-0FA1BFCB1A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35087" y="1742302"/>
                  <a:ext cx="260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3FBE5C3-07EE-5E42-4926-12CEEFC0CEF1}"/>
                    </a:ext>
                  </a:extLst>
                </p14:cNvPr>
                <p14:cNvContentPartPr/>
                <p14:nvPr/>
              </p14:nvContentPartPr>
              <p14:xfrm>
                <a:off x="1884567" y="1754542"/>
                <a:ext cx="120960" cy="19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3FBE5C3-07EE-5E42-4926-12CEEFC0CE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75567" y="1745542"/>
                  <a:ext cx="138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93559A5-E1F9-3DAF-EA56-BDDBAE8F80B8}"/>
                    </a:ext>
                  </a:extLst>
                </p14:cNvPr>
                <p14:cNvContentPartPr/>
                <p14:nvPr/>
              </p14:nvContentPartPr>
              <p14:xfrm>
                <a:off x="2077527" y="1853182"/>
                <a:ext cx="160920" cy="166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93559A5-E1F9-3DAF-EA56-BDDBAE8F80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8887" y="1844542"/>
                  <a:ext cx="17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10DC53-DEFC-8BE1-1B8F-25E167595633}"/>
                    </a:ext>
                  </a:extLst>
                </p14:cNvPr>
                <p14:cNvContentPartPr/>
                <p14:nvPr/>
              </p14:nvContentPartPr>
              <p14:xfrm>
                <a:off x="2285967" y="1769662"/>
                <a:ext cx="150480" cy="81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10DC53-DEFC-8BE1-1B8F-25E1675956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967" y="1761022"/>
                  <a:ext cx="16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B5EA85-43EE-E2DC-EC4D-64EF6475FE60}"/>
                    </a:ext>
                  </a:extLst>
                </p14:cNvPr>
                <p14:cNvContentPartPr/>
                <p14:nvPr/>
              </p14:nvContentPartPr>
              <p14:xfrm>
                <a:off x="2595567" y="1611982"/>
                <a:ext cx="225360" cy="258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B5EA85-43EE-E2DC-EC4D-64EF6475FE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6567" y="1603342"/>
                  <a:ext cx="243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27752E-C909-1847-47CE-DCDC44889959}"/>
                    </a:ext>
                  </a:extLst>
                </p14:cNvPr>
                <p14:cNvContentPartPr/>
                <p14:nvPr/>
              </p14:nvContentPartPr>
              <p14:xfrm>
                <a:off x="2875287" y="1619182"/>
                <a:ext cx="154080" cy="209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27752E-C909-1847-47CE-DCDC448899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6287" y="1610182"/>
                  <a:ext cx="17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5F0508-B093-5103-185F-3A06A4A878AD}"/>
                    </a:ext>
                  </a:extLst>
                </p14:cNvPr>
                <p14:cNvContentPartPr/>
                <p14:nvPr/>
              </p14:nvContentPartPr>
              <p14:xfrm>
                <a:off x="3103167" y="1575982"/>
                <a:ext cx="144360" cy="22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5F0508-B093-5103-185F-3A06A4A878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94167" y="1567342"/>
                  <a:ext cx="162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79AC282-F583-947F-E318-287548E6B93C}"/>
                    </a:ext>
                  </a:extLst>
                </p14:cNvPr>
                <p14:cNvContentPartPr/>
                <p14:nvPr/>
              </p14:nvContentPartPr>
              <p14:xfrm>
                <a:off x="3302967" y="1752382"/>
                <a:ext cx="20520" cy="137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79AC282-F583-947F-E318-287548E6B9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4327" y="1743382"/>
                  <a:ext cx="3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7F43144-E1D7-9F04-FB58-D763F87ECDE4}"/>
                    </a:ext>
                  </a:extLst>
                </p14:cNvPr>
                <p14:cNvContentPartPr/>
                <p14:nvPr/>
              </p14:nvContentPartPr>
              <p14:xfrm>
                <a:off x="3239967" y="1698022"/>
                <a:ext cx="221040" cy="234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7F43144-E1D7-9F04-FB58-D763F87ECD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31327" y="1689022"/>
                  <a:ext cx="238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80DA62-0E56-2615-E516-22B0F52C301B}"/>
                    </a:ext>
                  </a:extLst>
                </p14:cNvPr>
                <p14:cNvContentPartPr/>
                <p14:nvPr/>
              </p14:nvContentPartPr>
              <p14:xfrm>
                <a:off x="1028487" y="1219222"/>
                <a:ext cx="2606760" cy="1125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80DA62-0E56-2615-E516-22B0F52C30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487" y="1210222"/>
                  <a:ext cx="2624400" cy="11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E60EBC4-10EB-6A1D-A9DF-BC7BD8368038}"/>
                  </a:ext>
                </a:extLst>
              </p14:cNvPr>
              <p14:cNvContentPartPr/>
              <p14:nvPr/>
            </p14:nvContentPartPr>
            <p14:xfrm>
              <a:off x="9863800" y="1251760"/>
              <a:ext cx="10440" cy="39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E60EBC4-10EB-6A1D-A9DF-BC7BD83680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4800" y="1242760"/>
                <a:ext cx="28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ED29E8D-BFE3-490D-8A92-A44B91217FC6}"/>
                  </a:ext>
                </a:extLst>
              </p14:cNvPr>
              <p14:cNvContentPartPr/>
              <p14:nvPr/>
            </p14:nvContentPartPr>
            <p14:xfrm>
              <a:off x="520887" y="5987422"/>
              <a:ext cx="2172240" cy="83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ED29E8D-BFE3-490D-8A92-A44B91217F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887" y="5978422"/>
                <a:ext cx="2189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613CA73-2F32-622A-3634-28D2571EE048}"/>
                  </a:ext>
                </a:extLst>
              </p14:cNvPr>
              <p14:cNvContentPartPr/>
              <p14:nvPr/>
            </p14:nvContentPartPr>
            <p14:xfrm>
              <a:off x="5549367" y="3841822"/>
              <a:ext cx="58320" cy="86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613CA73-2F32-622A-3634-28D2571EE0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40727" y="3833182"/>
                <a:ext cx="75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CCD3768-5BE5-82FE-FA64-C621489A1453}"/>
                  </a:ext>
                </a:extLst>
              </p14:cNvPr>
              <p14:cNvContentPartPr/>
              <p14:nvPr/>
            </p14:nvContentPartPr>
            <p14:xfrm>
              <a:off x="5550447" y="3855436"/>
              <a:ext cx="46440" cy="79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CCD3768-5BE5-82FE-FA64-C621489A14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41807" y="3846436"/>
                <a:ext cx="6408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4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6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Breitbild</PresentationFormat>
  <Paragraphs>360</Paragraphs>
  <Slides>31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Lucida Calligraphy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480</cp:revision>
  <dcterms:created xsi:type="dcterms:W3CDTF">2019-02-11T10:45:01Z</dcterms:created>
  <dcterms:modified xsi:type="dcterms:W3CDTF">2022-10-20T07:42:40Z</dcterms:modified>
</cp:coreProperties>
</file>